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3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860" r:id="rId2"/>
    <p:sldId id="2861" r:id="rId3"/>
    <p:sldId id="2704" r:id="rId4"/>
    <p:sldId id="2744" r:id="rId5"/>
    <p:sldId id="2839" r:id="rId6"/>
    <p:sldId id="2726" r:id="rId7"/>
    <p:sldId id="2840" r:id="rId8"/>
    <p:sldId id="2841" r:id="rId9"/>
    <p:sldId id="2837" r:id="rId10"/>
    <p:sldId id="2842" r:id="rId11"/>
    <p:sldId id="2843" r:id="rId12"/>
    <p:sldId id="2844" r:id="rId13"/>
    <p:sldId id="2829" r:id="rId14"/>
    <p:sldId id="2846" r:id="rId15"/>
    <p:sldId id="2847" r:id="rId16"/>
    <p:sldId id="2762" r:id="rId17"/>
    <p:sldId id="2849" r:id="rId18"/>
    <p:sldId id="2850" r:id="rId19"/>
    <p:sldId id="2795" r:id="rId20"/>
    <p:sldId id="2799" r:id="rId21"/>
    <p:sldId id="2851" r:id="rId22"/>
    <p:sldId id="2789" r:id="rId23"/>
    <p:sldId id="2852" r:id="rId24"/>
    <p:sldId id="2831" r:id="rId25"/>
    <p:sldId id="2853" r:id="rId26"/>
    <p:sldId id="2779" r:id="rId27"/>
    <p:sldId id="2854" r:id="rId28"/>
    <p:sldId id="2830" r:id="rId29"/>
    <p:sldId id="2731" r:id="rId30"/>
    <p:sldId id="2855" r:id="rId31"/>
    <p:sldId id="2856" r:id="rId32"/>
    <p:sldId id="2858" r:id="rId33"/>
    <p:sldId id="2734" r:id="rId34"/>
    <p:sldId id="2806" r:id="rId35"/>
    <p:sldId id="2735" r:id="rId36"/>
    <p:sldId id="2859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BFA"/>
    <a:srgbClr val="EEEEEE"/>
    <a:srgbClr val="EAEAEA"/>
    <a:srgbClr val="E0E0E0"/>
    <a:srgbClr val="FFF5C9"/>
    <a:srgbClr val="F7F7F7"/>
    <a:srgbClr val="F5F5F5"/>
    <a:srgbClr val="0F8CA6"/>
    <a:srgbClr val="DCF7FC"/>
    <a:srgbClr val="4170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015" autoAdjust="0"/>
    <p:restoredTop sz="94249" autoAdjust="0"/>
  </p:normalViewPr>
  <p:slideViewPr>
    <p:cSldViewPr snapToGrid="0" showGuides="1">
      <p:cViewPr varScale="1">
        <p:scale>
          <a:sx n="109" d="100"/>
          <a:sy n="109" d="100"/>
        </p:scale>
        <p:origin x="12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9E8-4750-ABAA-151344AD8BB7}"/>
              </c:ext>
            </c:extLst>
          </c:dPt>
          <c:dPt>
            <c:idx val="1"/>
            <c:bubble3D val="0"/>
            <c:spPr>
              <a:solidFill>
                <a:schemeClr val="accent3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9E8-4750-ABAA-151344AD8BB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9E8-4750-ABAA-151344AD8BB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9E8-4750-ABAA-151344AD8BB7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9E8-4750-ABAA-151344AD8B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1BD-4049-B845-F41729725C6B}"/>
              </c:ext>
            </c:extLst>
          </c:dPt>
          <c:dPt>
            <c:idx val="1"/>
            <c:bubble3D val="0"/>
            <c:spPr>
              <a:solidFill>
                <a:schemeClr val="accent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1BD-4049-B845-F41729725C6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1BD-4049-B845-F41729725C6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1BD-4049-B845-F41729725C6B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1BD-4049-B845-F41729725C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B67-40C4-9F20-2AC992B382F9}"/>
              </c:ext>
            </c:extLst>
          </c:dPt>
          <c:dPt>
            <c:idx val="1"/>
            <c:bubble3D val="0"/>
            <c:spPr>
              <a:solidFill>
                <a:schemeClr val="accent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B67-40C4-9F20-2AC992B382F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B67-40C4-9F20-2AC992B382F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B67-40C4-9F20-2AC992B382F9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B67-40C4-9F20-2AC992B382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912464921077693"/>
          <c:y val="4.2656835518554682E-2"/>
          <c:w val="0.74508659121362542"/>
          <c:h val="0.9025570540202723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1"/>
            </a:solidFill>
            <a:ln w="6350"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chemeClr val="accent3"/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7AF-4A37-8DE4-6DB2B7115A12}"/>
              </c:ext>
            </c:extLst>
          </c:dPt>
          <c:dPt>
            <c:idx val="1"/>
            <c:bubble3D val="0"/>
            <c:spPr>
              <a:solidFill>
                <a:schemeClr val="bg2">
                  <a:lumMod val="50000"/>
                </a:schemeClr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7AF-4A37-8DE4-6DB2B7115A1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7AF-4A37-8DE4-6DB2B7115A12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7AF-4A37-8DE4-6DB2B7115A12}"/>
              </c:ext>
            </c:extLst>
          </c:dPt>
          <c:dPt>
            <c:idx val="4"/>
            <c:bubble3D val="0"/>
            <c:spPr>
              <a:solidFill>
                <a:schemeClr val="accent3"/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7AF-4A37-8DE4-6DB2B7115A12}"/>
              </c:ext>
            </c:extLst>
          </c:dPt>
          <c:dPt>
            <c:idx val="5"/>
            <c:bubble3D val="0"/>
            <c:spPr>
              <a:solidFill>
                <a:schemeClr val="bg2">
                  <a:lumMod val="50000"/>
                </a:schemeClr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17AF-4A37-8DE4-6DB2B7115A12}"/>
              </c:ext>
            </c:extLst>
          </c:dPt>
          <c:dPt>
            <c:idx val="6"/>
            <c:bubble3D val="0"/>
            <c:spPr>
              <a:solidFill>
                <a:schemeClr val="accent2"/>
              </a:solidFill>
              <a:ln w="6350">
                <a:solidFill>
                  <a:schemeClr val="bg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17AF-4A37-8DE4-6DB2B7115A1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bg2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Sheet1!$A$2:$A$8</c:f>
              <c:strCache>
                <c:ptCount val="7"/>
                <c:pt idx="0">
                  <c:v>Automated communications that give firms data they can use to make effective business decisions</c:v>
                </c:pt>
                <c:pt idx="1">
                  <c:v>Other</c:v>
                </c:pt>
                <c:pt idx="2">
                  <c:v>All of the above Automated data-driven reporting</c:v>
                </c:pt>
                <c:pt idx="3">
                  <c:v>Monitoring and alerts about the health of the business </c:v>
                </c:pt>
                <c:pt idx="4">
                  <c:v>Automation that eliminates manual and repetitive tasks</c:v>
                </c:pt>
                <c:pt idx="5">
                  <c:v>Automated Communications that give consumers data they can use to effective decisions</c:v>
                </c:pt>
                <c:pt idx="6">
                  <c:v>Automated data- driven reporting</c:v>
                </c:pt>
              </c:strCache>
            </c:strRef>
          </c:cat>
          <c:val>
            <c:numRef>
              <c:f>Sheet1!$B$2:$B$8</c:f>
              <c:numCache>
                <c:formatCode>0%</c:formatCode>
                <c:ptCount val="7"/>
                <c:pt idx="0">
                  <c:v>0.44</c:v>
                </c:pt>
                <c:pt idx="1">
                  <c:v>0.06</c:v>
                </c:pt>
                <c:pt idx="2">
                  <c:v>0.2</c:v>
                </c:pt>
                <c:pt idx="3">
                  <c:v>0.05</c:v>
                </c:pt>
                <c:pt idx="4">
                  <c:v>7.0000000000000007E-2</c:v>
                </c:pt>
                <c:pt idx="5">
                  <c:v>0.11</c:v>
                </c:pt>
                <c:pt idx="6">
                  <c:v>6.9999999999999993E-2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17AF-4A37-8DE4-6DB2B7115A1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97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6146773548970121E-2"/>
          <c:y val="1.0810258493994631E-3"/>
          <c:w val="0.93577066929133856"/>
          <c:h val="0.8521822404803959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A15-4B13-BE7D-701631694EF2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A15-4B13-BE7D-701631694EF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A15-4B13-BE7D-701631694EF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A15-4B13-BE7D-701631694EF2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9A15-4B13-BE7D-701631694EF2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9A15-4B13-BE7D-701631694EF2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9A15-4B13-BE7D-701631694EF2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9A15-4B13-BE7D-701631694EF2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9A15-4B13-BE7D-701631694EF2}"/>
              </c:ext>
            </c:extLst>
          </c:dPt>
          <c:dLbls>
            <c:numFmt formatCode="General\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Sheet1!$A$2:$A$10</c:f>
              <c:strCache>
                <c:ptCount val="9"/>
                <c:pt idx="0">
                  <c:v>Text here</c:v>
                </c:pt>
                <c:pt idx="1">
                  <c:v>Wearables</c:v>
                </c:pt>
                <c:pt idx="2">
                  <c:v>Autonomous Vehicles</c:v>
                </c:pt>
                <c:pt idx="3">
                  <c:v>3D Printing</c:v>
                </c:pt>
                <c:pt idx="4">
                  <c:v>Robotics/Autonomous Robots</c:v>
                </c:pt>
                <c:pt idx="5">
                  <c:v>AR\VR</c:v>
                </c:pt>
                <c:pt idx="6">
                  <c:v>Blockchain</c:v>
                </c:pt>
                <c:pt idx="7">
                  <c:v>Aritificial Intellgence</c:v>
                </c:pt>
                <c:pt idx="8">
                  <c:v>IOT/ Smart Sensors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</c:v>
                </c:pt>
                <c:pt idx="1">
                  <c:v>30</c:v>
                </c:pt>
                <c:pt idx="2">
                  <c:v>35</c:v>
                </c:pt>
                <c:pt idx="3">
                  <c:v>35</c:v>
                </c:pt>
                <c:pt idx="4">
                  <c:v>40</c:v>
                </c:pt>
                <c:pt idx="5">
                  <c:v>42</c:v>
                </c:pt>
                <c:pt idx="6">
                  <c:v>44</c:v>
                </c:pt>
                <c:pt idx="7">
                  <c:v>58</c:v>
                </c:pt>
                <c:pt idx="8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9A15-4B13-BE7D-701631694EF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30"/>
        <c:axId val="516637088"/>
        <c:axId val="516637648"/>
      </c:barChart>
      <c:catAx>
        <c:axId val="516637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6637648"/>
        <c:crosses val="autoZero"/>
        <c:auto val="1"/>
        <c:lblAlgn val="ctr"/>
        <c:lblOffset val="100"/>
        <c:noMultiLvlLbl val="0"/>
      </c:catAx>
      <c:valAx>
        <c:axId val="516637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16637088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Travel &amp; Tourism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Sheet1!$B$2:$B$14</c:f>
              <c:numCache>
                <c:formatCode>General</c:formatCode>
                <c:ptCount val="13"/>
                <c:pt idx="0">
                  <c:v>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28D-4638-A572-F4793B21866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Construction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Sheet1!$C$2:$C$14</c:f>
              <c:numCache>
                <c:formatCode>General</c:formatCode>
                <c:ptCount val="13"/>
                <c:pt idx="1">
                  <c:v>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28D-4638-A572-F4793B21866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Education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Sheet1!$D$2:$D$14</c:f>
              <c:numCache>
                <c:formatCode>General</c:formatCode>
                <c:ptCount val="13"/>
                <c:pt idx="2">
                  <c:v>7.5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D28D-4638-A572-F4793B21866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Automotive &amp; Assembly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Sheet1!$E$2:$E$14</c:f>
              <c:numCache>
                <c:formatCode>General</c:formatCode>
                <c:ptCount val="13"/>
                <c:pt idx="3">
                  <c:v>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D28D-4638-A572-F4793B21866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Transportation &amp; Logistics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Sheet1!$F$2:$F$14</c:f>
              <c:numCache>
                <c:formatCode>General</c:formatCode>
                <c:ptCount val="13"/>
                <c:pt idx="4">
                  <c:v>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D28D-4638-A572-F4793B218664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Financial Services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Sheet1!$G$2:$G$14</c:f>
              <c:numCache>
                <c:formatCode>General</c:formatCode>
                <c:ptCount val="13"/>
                <c:pt idx="5">
                  <c:v>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D28D-4638-A572-F4793B218664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Media &amp; Entertainment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Sheet1!$H$2:$H$14</c:f>
              <c:numCache>
                <c:formatCode>General</c:formatCode>
                <c:ptCount val="13"/>
                <c:pt idx="6">
                  <c:v>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D28D-4638-A572-F4793B218664}"/>
            </c:ext>
          </c:extLst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Energy &amp; Resources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Sheet1!$I$2:$I$14</c:f>
              <c:numCache>
                <c:formatCode>General</c:formatCode>
                <c:ptCount val="13"/>
                <c:pt idx="7">
                  <c:v>13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D28D-4638-A572-F4793B218664}"/>
            </c:ext>
          </c:extLst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Professional Services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Sheet1!$J$2:$J$14</c:f>
              <c:numCache>
                <c:formatCode>General</c:formatCode>
                <c:ptCount val="13"/>
                <c:pt idx="8">
                  <c:v>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8-D28D-4638-A572-F4793B218664}"/>
            </c:ext>
          </c:extLst>
        </c:ser>
        <c:ser>
          <c:idx val="9"/>
          <c:order val="9"/>
          <c:tx>
            <c:strRef>
              <c:f>Sheet1!$K$1</c:f>
              <c:strCache>
                <c:ptCount val="1"/>
                <c:pt idx="0">
                  <c:v>Healthcare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Sheet1!$K$2:$K$14</c:f>
              <c:numCache>
                <c:formatCode>General</c:formatCode>
                <c:ptCount val="13"/>
                <c:pt idx="9">
                  <c:v>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9-D28D-4638-A572-F4793B218664}"/>
            </c:ext>
          </c:extLst>
        </c:ser>
        <c:ser>
          <c:idx val="10"/>
          <c:order val="10"/>
          <c:tx>
            <c:strRef>
              <c:f>Sheet1!$L$1</c:f>
              <c:strCache>
                <c:ptCount val="1"/>
                <c:pt idx="0">
                  <c:v>Retail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Sheet1!$L$2:$L$14</c:f>
              <c:numCache>
                <c:formatCode>General</c:formatCode>
                <c:ptCount val="13"/>
                <c:pt idx="10">
                  <c:v>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D28D-4638-A572-F4793B218664}"/>
            </c:ext>
          </c:extLst>
        </c:ser>
        <c:ser>
          <c:idx val="11"/>
          <c:order val="11"/>
          <c:tx>
            <c:strRef>
              <c:f>Sheet1!$M$1</c:f>
              <c:strCache>
                <c:ptCount val="1"/>
                <c:pt idx="0">
                  <c:v>Consumer packed Goods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Sheet1!$M$2:$M$14</c:f>
              <c:numCache>
                <c:formatCode>General</c:formatCode>
                <c:ptCount val="13"/>
                <c:pt idx="11">
                  <c:v>10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B-D28D-4638-A572-F4793B218664}"/>
            </c:ext>
          </c:extLst>
        </c:ser>
        <c:ser>
          <c:idx val="12"/>
          <c:order val="12"/>
          <c:tx>
            <c:strRef>
              <c:f>Sheet1!$N$1</c:f>
              <c:strCache>
                <c:ptCount val="1"/>
                <c:pt idx="0">
                  <c:v>High tech &amp; Telecommunication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3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Sheet1!$A$2:$A$14</c:f>
              <c:numCache>
                <c:formatCode>General</c:formatCode>
                <c:ptCount val="13"/>
                <c:pt idx="0">
                  <c:v>7</c:v>
                </c:pt>
                <c:pt idx="1">
                  <c:v>12</c:v>
                </c:pt>
                <c:pt idx="2">
                  <c:v>5.5</c:v>
                </c:pt>
                <c:pt idx="3">
                  <c:v>20</c:v>
                </c:pt>
                <c:pt idx="4">
                  <c:v>15</c:v>
                </c:pt>
                <c:pt idx="5">
                  <c:v>10</c:v>
                </c:pt>
                <c:pt idx="6">
                  <c:v>24</c:v>
                </c:pt>
                <c:pt idx="7">
                  <c:v>17</c:v>
                </c:pt>
                <c:pt idx="8">
                  <c:v>10</c:v>
                </c:pt>
                <c:pt idx="9">
                  <c:v>22</c:v>
                </c:pt>
                <c:pt idx="10">
                  <c:v>27</c:v>
                </c:pt>
                <c:pt idx="11">
                  <c:v>20</c:v>
                </c:pt>
                <c:pt idx="12">
                  <c:v>6</c:v>
                </c:pt>
              </c:numCache>
            </c:numRef>
          </c:xVal>
          <c:yVal>
            <c:numRef>
              <c:f>Sheet1!$N$2:$N$14</c:f>
              <c:numCache>
                <c:formatCode>General</c:formatCode>
                <c:ptCount val="13"/>
                <c:pt idx="12">
                  <c:v>11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C-D28D-4638-A572-F4793B21866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axId val="514379856"/>
        <c:axId val="514380416"/>
      </c:scatterChart>
      <c:valAx>
        <c:axId val="514379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514380416"/>
        <c:crosses val="autoZero"/>
        <c:crossBetween val="midCat"/>
      </c:valAx>
      <c:valAx>
        <c:axId val="5143804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5143798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2">
              <a:lumMod val="75000"/>
              <a:lumOff val="25000"/>
            </a:schemeClr>
          </a:solidFill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3456930390671741"/>
          <c:y val="3.7993087427987154E-2"/>
          <c:w val="0.66543069609328254"/>
          <c:h val="0.93977317724943621"/>
        </c:manualLayout>
      </c:layout>
      <c:barChart>
        <c:barDir val="bar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Offshoot of Another Project</c:v>
                </c:pt>
                <c:pt idx="1">
                  <c:v>Unexpected Solution to Problem</c:v>
                </c:pt>
                <c:pt idx="2">
                  <c:v>Customer Demands</c:v>
                </c:pt>
                <c:pt idx="3">
                  <c:v>Internal Experiment</c:v>
                </c:pt>
                <c:pt idx="4">
                  <c:v>Particular Business, Operational or Technical Problem</c:v>
                </c:pt>
                <c:pt idx="5">
                  <c:v>Executive-led Decision</c:v>
                </c:pt>
                <c:pt idx="6">
                  <c:v>Competitor Advantage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</c:numCache>
            </c:numRef>
          </c:val>
          <c:extLst>
            <c:ext xmlns:c16="http://schemas.microsoft.com/office/drawing/2014/chart" uri="{C3380CC4-5D6E-409C-BE32-E72D297353CC}">
              <c16:uniqueId val="{00000000-FC85-46A8-809A-E7F05310E8D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Offshoot of Another Project</c:v>
                </c:pt>
                <c:pt idx="1">
                  <c:v>Unexpected Solution to Problem</c:v>
                </c:pt>
                <c:pt idx="2">
                  <c:v>Customer Demands</c:v>
                </c:pt>
                <c:pt idx="3">
                  <c:v>Internal Experiment</c:v>
                </c:pt>
                <c:pt idx="4">
                  <c:v>Particular Business, Operational or Technical Problem</c:v>
                </c:pt>
                <c:pt idx="5">
                  <c:v>Executive-led Decision</c:v>
                </c:pt>
                <c:pt idx="6">
                  <c:v>Competitor Advantage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</c:numCache>
            </c:numRef>
          </c:val>
          <c:extLst>
            <c:ext xmlns:c16="http://schemas.microsoft.com/office/drawing/2014/chart" uri="{C3380CC4-5D6E-409C-BE32-E72D297353CC}">
              <c16:uniqueId val="{00000001-FC85-46A8-809A-E7F05310E8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378208800"/>
        <c:axId val="378209360"/>
      </c:barChar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C85-46A8-809A-E7F05310E8D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C85-46A8-809A-E7F05310E8D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FC85-46A8-809A-E7F05310E8D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C85-46A8-809A-E7F05310E8D0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C85-46A8-809A-E7F05310E8D0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FC85-46A8-809A-E7F05310E8D0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FC85-46A8-809A-E7F05310E8D0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848C5869-0B44-4F4B-B29F-736E185116B7}" type="VALUE">
                      <a:rPr lang="en-US" smtClean="0"/>
                      <a:pPr/>
                      <a:t>[VALUE]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FC85-46A8-809A-E7F05310E8D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3E2034F-CFCA-416B-B38E-C43BEA7F5EA4}" type="VALUE">
                      <a:rPr lang="en-US" smtClean="0"/>
                      <a:pPr/>
                      <a:t>[VALUE]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FC85-46A8-809A-E7F05310E8D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8EAF0D93-403C-442D-84CB-3776A63CCCF1}" type="VALUE">
                      <a:rPr lang="en-US" smtClean="0"/>
                      <a:pPr/>
                      <a:t>[VALUE]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E-FC85-46A8-809A-E7F05310E8D0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47DC78E0-B517-4AF4-922F-4FF910BA90EA}" type="VALUE">
                      <a:rPr lang="en-US" smtClean="0"/>
                      <a:pPr/>
                      <a:t>[VALUE]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FC85-46A8-809A-E7F05310E8D0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D3CEB7C7-0AF2-4B1C-A83B-88B25CCE2768}" type="VALUE">
                      <a:rPr lang="en-US" smtClean="0"/>
                      <a:pPr/>
                      <a:t>[VALUE]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FC85-46A8-809A-E7F05310E8D0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94D6F438-AC51-46F6-AA52-7D2D85346590}" type="VALUE">
                      <a:rPr lang="en-US" smtClean="0"/>
                      <a:pPr/>
                      <a:t>[VALUE]</a:t>
                    </a:fld>
                    <a:r>
                      <a:rPr lang="en-US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FC85-46A8-809A-E7F05310E8D0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54EF0699-C73D-4FAB-A8E1-E7D4D446A6BF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FC85-46A8-809A-E7F05310E8D0}"/>
                </c:ext>
              </c:extLst>
            </c:dLbl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2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Offshoot of Another Project</c:v>
                </c:pt>
                <c:pt idx="1">
                  <c:v>Unexpected Solution to Problem</c:v>
                </c:pt>
                <c:pt idx="2">
                  <c:v>Customer Demands</c:v>
                </c:pt>
                <c:pt idx="3">
                  <c:v>Internal Experiment</c:v>
                </c:pt>
                <c:pt idx="4">
                  <c:v>Particular Business, Operational or Technical Problem</c:v>
                </c:pt>
                <c:pt idx="5">
                  <c:v>Executive-led Decision</c:v>
                </c:pt>
                <c:pt idx="6">
                  <c:v>Competitor Advantage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6</c:v>
                </c:pt>
                <c:pt idx="1">
                  <c:v>8</c:v>
                </c:pt>
                <c:pt idx="2">
                  <c:v>10</c:v>
                </c:pt>
                <c:pt idx="3">
                  <c:v>12</c:v>
                </c:pt>
                <c:pt idx="4">
                  <c:v>15</c:v>
                </c:pt>
                <c:pt idx="5">
                  <c:v>25</c:v>
                </c:pt>
                <c:pt idx="6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FC85-46A8-809A-E7F05310E8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6"/>
        <c:axId val="378210480"/>
        <c:axId val="378209920"/>
      </c:barChart>
      <c:catAx>
        <c:axId val="3782088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2">
                <a:lumMod val="9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78209360"/>
        <c:crosses val="autoZero"/>
        <c:auto val="1"/>
        <c:lblAlgn val="ctr"/>
        <c:lblOffset val="100"/>
        <c:noMultiLvlLbl val="0"/>
      </c:catAx>
      <c:valAx>
        <c:axId val="378209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8208800"/>
        <c:crosses val="autoZero"/>
        <c:crossBetween val="between"/>
      </c:valAx>
      <c:valAx>
        <c:axId val="378209920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378210480"/>
        <c:crosses val="max"/>
        <c:crossBetween val="between"/>
      </c:valAx>
      <c:catAx>
        <c:axId val="37821048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37820992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772F9-AA9A-4511-91EE-08A6E635E086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3B50B8-E93A-46E5-AB7C-B21157D7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15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50B8-E93A-46E5-AB7C-B21157D70D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28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50B8-E93A-46E5-AB7C-B21157D70D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080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50B8-E93A-46E5-AB7C-B21157D70D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521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50B8-E93A-46E5-AB7C-B21157D70DF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043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05111-FA05-4ED8-BE51-FEFF8D08A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0F335-5E3A-4DE0-9A3F-857B089CCA59}" type="datetime1">
              <a:rPr lang="en-IN" smtClean="0"/>
              <a:t>07-05-2019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3F353-F714-487D-B135-D54BFF7FE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CF605-06FC-4ABB-B4E3-80C5F7773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11EF79-24A4-4965-8C41-B3CECA932FC7}"/>
              </a:ext>
            </a:extLst>
          </p:cNvPr>
          <p:cNvGrpSpPr/>
          <p:nvPr userDrawn="1"/>
        </p:nvGrpSpPr>
        <p:grpSpPr>
          <a:xfrm>
            <a:off x="0" y="0"/>
            <a:ext cx="12192000" cy="6866680"/>
            <a:chOff x="0" y="0"/>
            <a:chExt cx="12192000" cy="6866680"/>
          </a:xfrm>
        </p:grpSpPr>
        <p:pic>
          <p:nvPicPr>
            <p:cNvPr id="15" name="Picture 14" descr="A picture containing indoor&#10;&#10;Description automatically generated">
              <a:extLst>
                <a:ext uri="{FF2B5EF4-FFF2-40B4-BE49-F238E27FC236}">
                  <a16:creationId xmlns:a16="http://schemas.microsoft.com/office/drawing/2014/main" id="{C7A8520F-4CF5-4DE4-8F1C-EA9E5B4C865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0"/>
              <a:ext cx="9298641" cy="68580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207E50-D8D3-4558-B6C5-0DFAB41A1EC5}"/>
                </a:ext>
              </a:extLst>
            </p:cNvPr>
            <p:cNvSpPr/>
            <p:nvPr userDrawn="1"/>
          </p:nvSpPr>
          <p:spPr>
            <a:xfrm>
              <a:off x="5896349" y="550"/>
              <a:ext cx="6295651" cy="6866130"/>
            </a:xfrm>
            <a:custGeom>
              <a:avLst/>
              <a:gdLst>
                <a:gd name="connsiteX0" fmla="*/ 0 w 6295651"/>
                <a:gd name="connsiteY0" fmla="*/ 0 h 6866130"/>
                <a:gd name="connsiteX1" fmla="*/ 5502188 w 6295651"/>
                <a:gd name="connsiteY1" fmla="*/ 4256 h 6866130"/>
                <a:gd name="connsiteX2" fmla="*/ 6295651 w 6295651"/>
                <a:gd name="connsiteY2" fmla="*/ 1952532 h 6866130"/>
                <a:gd name="connsiteX3" fmla="*/ 6295651 w 6295651"/>
                <a:gd name="connsiteY3" fmla="*/ 6865179 h 6866130"/>
                <a:gd name="connsiteX4" fmla="*/ 2771616 w 6295651"/>
                <a:gd name="connsiteY4" fmla="*/ 6866130 h 686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5651" h="6866130">
                  <a:moveTo>
                    <a:pt x="0" y="0"/>
                  </a:moveTo>
                  <a:lnTo>
                    <a:pt x="5502188" y="4256"/>
                  </a:lnTo>
                  <a:lnTo>
                    <a:pt x="6295651" y="1952532"/>
                  </a:lnTo>
                  <a:lnTo>
                    <a:pt x="6295651" y="6865179"/>
                  </a:lnTo>
                  <a:lnTo>
                    <a:pt x="2771616" y="686613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85016B2-60B7-47CF-8B36-E2D1F6D1C9E2}"/>
                </a:ext>
              </a:extLst>
            </p:cNvPr>
            <p:cNvSpPr/>
            <p:nvPr userDrawn="1"/>
          </p:nvSpPr>
          <p:spPr>
            <a:xfrm rot="480000">
              <a:off x="5790027" y="232043"/>
              <a:ext cx="3800938" cy="6401586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45FC137-AE76-4E59-9B2D-A6CAD73BDFA8}"/>
                </a:ext>
              </a:extLst>
            </p:cNvPr>
            <p:cNvSpPr/>
            <p:nvPr userDrawn="1"/>
          </p:nvSpPr>
          <p:spPr>
            <a:xfrm rot="480000">
              <a:off x="5907202" y="76266"/>
              <a:ext cx="1448518" cy="2443159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solidFill>
              <a:schemeClr val="bg2"/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78389DC-C3D0-47B5-82E3-4A10988C1946}"/>
                </a:ext>
              </a:extLst>
            </p:cNvPr>
            <p:cNvGrpSpPr/>
            <p:nvPr userDrawn="1"/>
          </p:nvGrpSpPr>
          <p:grpSpPr>
            <a:xfrm>
              <a:off x="7744837" y="3540393"/>
              <a:ext cx="2779312" cy="235439"/>
              <a:chOff x="4431881" y="159873"/>
              <a:chExt cx="2779312" cy="235439"/>
            </a:xfrm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859A34F3-C2B0-419E-952A-3966E37CD997}"/>
                  </a:ext>
                </a:extLst>
              </p:cNvPr>
              <p:cNvSpPr/>
              <p:nvPr/>
            </p:nvSpPr>
            <p:spPr>
              <a:xfrm>
                <a:off x="4431881" y="159873"/>
                <a:ext cx="2779312" cy="95677"/>
              </a:xfrm>
              <a:custGeom>
                <a:avLst/>
                <a:gdLst>
                  <a:gd name="connsiteX0" fmla="*/ 0 w 2779312"/>
                  <a:gd name="connsiteY0" fmla="*/ 0 h 95677"/>
                  <a:gd name="connsiteX1" fmla="*/ 2779312 w 2779312"/>
                  <a:gd name="connsiteY1" fmla="*/ 0 h 95677"/>
                  <a:gd name="connsiteX2" fmla="*/ 2779312 w 2779312"/>
                  <a:gd name="connsiteY2" fmla="*/ 95677 h 95677"/>
                  <a:gd name="connsiteX3" fmla="*/ 40539 w 2779312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9312" h="95677">
                    <a:moveTo>
                      <a:pt x="0" y="0"/>
                    </a:moveTo>
                    <a:lnTo>
                      <a:pt x="2779312" y="0"/>
                    </a:lnTo>
                    <a:lnTo>
                      <a:pt x="2779312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229260AC-3E9B-4EFB-A985-B975FD486B19}"/>
                  </a:ext>
                </a:extLst>
              </p:cNvPr>
              <p:cNvSpPr/>
              <p:nvPr/>
            </p:nvSpPr>
            <p:spPr>
              <a:xfrm>
                <a:off x="4491098" y="299635"/>
                <a:ext cx="1258118" cy="95677"/>
              </a:xfrm>
              <a:custGeom>
                <a:avLst/>
                <a:gdLst>
                  <a:gd name="connsiteX0" fmla="*/ 0 w 1258118"/>
                  <a:gd name="connsiteY0" fmla="*/ 0 h 95677"/>
                  <a:gd name="connsiteX1" fmla="*/ 1258118 w 1258118"/>
                  <a:gd name="connsiteY1" fmla="*/ 0 h 95677"/>
                  <a:gd name="connsiteX2" fmla="*/ 1258118 w 1258118"/>
                  <a:gd name="connsiteY2" fmla="*/ 95677 h 95677"/>
                  <a:gd name="connsiteX3" fmla="*/ 40539 w 1258118"/>
                  <a:gd name="connsiteY3" fmla="*/ 95677 h 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8118" h="95677">
                    <a:moveTo>
                      <a:pt x="0" y="0"/>
                    </a:moveTo>
                    <a:lnTo>
                      <a:pt x="1258118" y="0"/>
                    </a:lnTo>
                    <a:lnTo>
                      <a:pt x="1258118" y="95677"/>
                    </a:lnTo>
                    <a:lnTo>
                      <a:pt x="40539" y="95677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4" name="Title 1">
            <a:extLst>
              <a:ext uri="{FF2B5EF4-FFF2-40B4-BE49-F238E27FC236}">
                <a16:creationId xmlns:a16="http://schemas.microsoft.com/office/drawing/2014/main" id="{992F0760-AB44-43DC-AC27-DE274607F3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9079" y="994333"/>
            <a:ext cx="4114800" cy="238760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54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B659BC93-9E52-47C8-8D92-E0C627EEE5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7718" y="3698212"/>
            <a:ext cx="3400643" cy="95935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538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434C826-C040-44E7-95BC-68BD85FF187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527" y="-1943"/>
            <a:ext cx="3395270" cy="5472113"/>
          </a:xfrm>
          <a:custGeom>
            <a:avLst/>
            <a:gdLst>
              <a:gd name="connsiteX0" fmla="*/ 0 w 3395270"/>
              <a:gd name="connsiteY0" fmla="*/ 0 h 5472113"/>
              <a:gd name="connsiteX1" fmla="*/ 3395270 w 3395270"/>
              <a:gd name="connsiteY1" fmla="*/ 0 h 5472113"/>
              <a:gd name="connsiteX2" fmla="*/ 3395270 w 3395270"/>
              <a:gd name="connsiteY2" fmla="*/ 5472113 h 5472113"/>
              <a:gd name="connsiteX3" fmla="*/ 0 w 3395270"/>
              <a:gd name="connsiteY3" fmla="*/ 5472113 h 547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5270" h="5472113">
                <a:moveTo>
                  <a:pt x="0" y="0"/>
                </a:moveTo>
                <a:lnTo>
                  <a:pt x="3395270" y="0"/>
                </a:lnTo>
                <a:lnTo>
                  <a:pt x="3395270" y="5472113"/>
                </a:lnTo>
                <a:lnTo>
                  <a:pt x="0" y="547211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9A9B6B-574A-4BBF-877B-04609FCA9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9755" y="4399884"/>
            <a:ext cx="4727448" cy="1325880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64CBBE-4883-4EB0-A598-2DE36A175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82E3C9-2089-480A-9F19-FEB93C5DE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6F245E-D353-46AC-8363-911F6E95F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02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8379F80-FB7D-4543-ABA2-49CF692CF35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97202" y="3779"/>
            <a:ext cx="5594799" cy="4753941"/>
          </a:xfrm>
          <a:custGeom>
            <a:avLst/>
            <a:gdLst>
              <a:gd name="connsiteX0" fmla="*/ 532618 w 5594799"/>
              <a:gd name="connsiteY0" fmla="*/ 0 h 4753941"/>
              <a:gd name="connsiteX1" fmla="*/ 5542985 w 5594799"/>
              <a:gd name="connsiteY1" fmla="*/ 0 h 4753941"/>
              <a:gd name="connsiteX2" fmla="*/ 5556793 w 5594799"/>
              <a:gd name="connsiteY2" fmla="*/ 18463 h 4753941"/>
              <a:gd name="connsiteX3" fmla="*/ 5594799 w 5594799"/>
              <a:gd name="connsiteY3" fmla="*/ 81013 h 4753941"/>
              <a:gd name="connsiteX4" fmla="*/ 5594799 w 5594799"/>
              <a:gd name="connsiteY4" fmla="*/ 3352277 h 4753941"/>
              <a:gd name="connsiteX5" fmla="*/ 5556793 w 5594799"/>
              <a:gd name="connsiteY5" fmla="*/ 3414826 h 4753941"/>
              <a:gd name="connsiteX6" fmla="*/ 3037801 w 5594799"/>
              <a:gd name="connsiteY6" fmla="*/ 4753941 h 4753941"/>
              <a:gd name="connsiteX7" fmla="*/ 0 w 5594799"/>
              <a:gd name="connsiteY7" fmla="*/ 1716645 h 4753941"/>
              <a:gd name="connsiteX8" fmla="*/ 518810 w 5594799"/>
              <a:gd name="connsiteY8" fmla="*/ 18463 h 47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94799" h="4753941">
                <a:moveTo>
                  <a:pt x="532618" y="0"/>
                </a:moveTo>
                <a:lnTo>
                  <a:pt x="5542985" y="0"/>
                </a:lnTo>
                <a:lnTo>
                  <a:pt x="5556793" y="18463"/>
                </a:lnTo>
                <a:lnTo>
                  <a:pt x="5594799" y="81013"/>
                </a:lnTo>
                <a:lnTo>
                  <a:pt x="5594799" y="3352277"/>
                </a:lnTo>
                <a:lnTo>
                  <a:pt x="5556793" y="3414826"/>
                </a:lnTo>
                <a:cubicBezTo>
                  <a:pt x="5010877" y="4222753"/>
                  <a:pt x="4086383" y="4753941"/>
                  <a:pt x="3037801" y="4753941"/>
                </a:cubicBezTo>
                <a:cubicBezTo>
                  <a:pt x="1360070" y="4753941"/>
                  <a:pt x="0" y="3394097"/>
                  <a:pt x="0" y="1716645"/>
                </a:cubicBezTo>
                <a:cubicBezTo>
                  <a:pt x="0" y="1087600"/>
                  <a:pt x="191261" y="503219"/>
                  <a:pt x="518810" y="1846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830325-AA16-4A0C-8166-ABD767549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06" y="5139013"/>
            <a:ext cx="4855464" cy="1444752"/>
          </a:xfrm>
        </p:spPr>
        <p:txBody>
          <a:bodyPr/>
          <a:lstStyle>
            <a:lvl1pPr algn="r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41F6E4-8101-4E74-A3E3-4EC69907D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482B81-A25A-4CCE-A2AC-BDDAFDC0C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B75722-BF53-4A27-A04A-4348AA9C4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31907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7CFEEE8-4EC3-45D6-B186-53D7AEBCE9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873124"/>
            <a:ext cx="12192000" cy="5984875"/>
          </a:xfrm>
          <a:custGeom>
            <a:avLst/>
            <a:gdLst>
              <a:gd name="connsiteX0" fmla="*/ 0 w 12192000"/>
              <a:gd name="connsiteY0" fmla="*/ 0 h 5984875"/>
              <a:gd name="connsiteX1" fmla="*/ 12192000 w 12192000"/>
              <a:gd name="connsiteY1" fmla="*/ 0 h 5984875"/>
              <a:gd name="connsiteX2" fmla="*/ 12192000 w 12192000"/>
              <a:gd name="connsiteY2" fmla="*/ 5984875 h 5984875"/>
              <a:gd name="connsiteX3" fmla="*/ 0 w 12192000"/>
              <a:gd name="connsiteY3" fmla="*/ 5984875 h 5984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984875">
                <a:moveTo>
                  <a:pt x="0" y="0"/>
                </a:moveTo>
                <a:lnTo>
                  <a:pt x="12192000" y="0"/>
                </a:lnTo>
                <a:lnTo>
                  <a:pt x="12192000" y="5984875"/>
                </a:lnTo>
                <a:lnTo>
                  <a:pt x="0" y="59848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87547B-7755-4493-A6A0-EC05F4F03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53F216-7CFB-4D4F-8473-8E51211D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C02D1F-7FB4-4FB0-BE86-7BA169F9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8C4CF6-B28B-4B3B-96B8-CD65BEF4A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41326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DAEEE41-8AF9-480B-B77D-9135906CE57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88979" y="3574469"/>
            <a:ext cx="3564680" cy="2153886"/>
          </a:xfrm>
          <a:custGeom>
            <a:avLst/>
            <a:gdLst>
              <a:gd name="connsiteX0" fmla="*/ 0 w 3564680"/>
              <a:gd name="connsiteY0" fmla="*/ 0 h 2153886"/>
              <a:gd name="connsiteX1" fmla="*/ 3564680 w 3564680"/>
              <a:gd name="connsiteY1" fmla="*/ 0 h 2153886"/>
              <a:gd name="connsiteX2" fmla="*/ 3564680 w 3564680"/>
              <a:gd name="connsiteY2" fmla="*/ 2153886 h 2153886"/>
              <a:gd name="connsiteX3" fmla="*/ 0 w 3564680"/>
              <a:gd name="connsiteY3" fmla="*/ 2153886 h 2153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64680" h="2153886">
                <a:moveTo>
                  <a:pt x="0" y="0"/>
                </a:moveTo>
                <a:lnTo>
                  <a:pt x="3564680" y="0"/>
                </a:lnTo>
                <a:lnTo>
                  <a:pt x="3564680" y="2153886"/>
                </a:lnTo>
                <a:lnTo>
                  <a:pt x="0" y="21538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BD54FB-3E59-47BE-B710-E67E80BF6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183" y="682722"/>
            <a:ext cx="3383280" cy="193852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B916B-6278-4611-9307-F2298003F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56BD88-8706-4107-A27E-2FC355FDD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03FBE-95BE-416B-AF1E-9DBB35A08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94107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1856C4-2BFB-4C4B-A103-F0BD62262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731" y="90044"/>
            <a:ext cx="2427811" cy="6767957"/>
          </a:xfrm>
          <a:custGeom>
            <a:avLst/>
            <a:gdLst>
              <a:gd name="connsiteX0" fmla="*/ 0 w 2427811"/>
              <a:gd name="connsiteY0" fmla="*/ 0 h 6767957"/>
              <a:gd name="connsiteX1" fmla="*/ 2427811 w 2427811"/>
              <a:gd name="connsiteY1" fmla="*/ 0 h 6767957"/>
              <a:gd name="connsiteX2" fmla="*/ 2427811 w 2427811"/>
              <a:gd name="connsiteY2" fmla="*/ 6767957 h 6767957"/>
              <a:gd name="connsiteX3" fmla="*/ 0 w 2427811"/>
              <a:gd name="connsiteY3" fmla="*/ 6767957 h 6767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7811" h="6767957">
                <a:moveTo>
                  <a:pt x="0" y="0"/>
                </a:moveTo>
                <a:lnTo>
                  <a:pt x="2427811" y="0"/>
                </a:lnTo>
                <a:lnTo>
                  <a:pt x="2427811" y="6767957"/>
                </a:lnTo>
                <a:lnTo>
                  <a:pt x="0" y="676795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DB7C42-6B82-49A4-B1BF-BBD59F844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4FE3DF-43B9-4843-8115-05BDE91DE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1F60CB-6480-4997-88F6-207979E96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49048-C82E-4107-9085-E4BDF134AC61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251730" y="101091"/>
            <a:ext cx="4846320" cy="1197864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2451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00C7D69-5F57-41CD-A95A-DF7286ED1F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873125"/>
            <a:ext cx="1885950" cy="5984875"/>
          </a:xfrm>
          <a:custGeom>
            <a:avLst/>
            <a:gdLst>
              <a:gd name="connsiteX0" fmla="*/ 0 w 1885950"/>
              <a:gd name="connsiteY0" fmla="*/ 0 h 5984875"/>
              <a:gd name="connsiteX1" fmla="*/ 1885950 w 1885950"/>
              <a:gd name="connsiteY1" fmla="*/ 0 h 5984875"/>
              <a:gd name="connsiteX2" fmla="*/ 1885950 w 1885950"/>
              <a:gd name="connsiteY2" fmla="*/ 5984875 h 5984875"/>
              <a:gd name="connsiteX3" fmla="*/ 0 w 1885950"/>
              <a:gd name="connsiteY3" fmla="*/ 5984875 h 5984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5950" h="5984875">
                <a:moveTo>
                  <a:pt x="0" y="0"/>
                </a:moveTo>
                <a:lnTo>
                  <a:pt x="1885950" y="0"/>
                </a:lnTo>
                <a:lnTo>
                  <a:pt x="1885950" y="5984875"/>
                </a:lnTo>
                <a:lnTo>
                  <a:pt x="0" y="59848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6F63B-BE32-4A69-AE9E-A238F2674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751BF0-25EC-4454-BC2F-008113A32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D7A0C-953A-4E82-9D1A-20D38047A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3A828F-B688-4D8C-BB51-D93883DF7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16226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6C21519-8D20-4AFD-9323-05A36F9490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3264" y="174247"/>
            <a:ext cx="5472112" cy="6509507"/>
          </a:xfrm>
          <a:custGeom>
            <a:avLst/>
            <a:gdLst>
              <a:gd name="connsiteX0" fmla="*/ 0 w 5472112"/>
              <a:gd name="connsiteY0" fmla="*/ 0 h 6509507"/>
              <a:gd name="connsiteX1" fmla="*/ 5472112 w 5472112"/>
              <a:gd name="connsiteY1" fmla="*/ 0 h 6509507"/>
              <a:gd name="connsiteX2" fmla="*/ 5472112 w 5472112"/>
              <a:gd name="connsiteY2" fmla="*/ 6509507 h 6509507"/>
              <a:gd name="connsiteX3" fmla="*/ 0 w 5472112"/>
              <a:gd name="connsiteY3" fmla="*/ 6509507 h 6509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2112" h="6509507">
                <a:moveTo>
                  <a:pt x="0" y="0"/>
                </a:moveTo>
                <a:lnTo>
                  <a:pt x="5472112" y="0"/>
                </a:lnTo>
                <a:lnTo>
                  <a:pt x="5472112" y="6509507"/>
                </a:lnTo>
                <a:lnTo>
                  <a:pt x="0" y="65095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643F3C-54ED-4933-AFCD-F2472798F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0005" y="344779"/>
            <a:ext cx="4334256" cy="2121408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EE6D33-C275-4F11-BBF3-46F8D06E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3096DF-F38E-45B9-A47D-7FC7142EB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F4021-8A94-4D20-98A0-5750B834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3991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524963F-2BC1-4FCA-A30E-9C5271EC9A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2981" y="97975"/>
            <a:ext cx="7273636" cy="3255818"/>
          </a:xfrm>
          <a:custGeom>
            <a:avLst/>
            <a:gdLst>
              <a:gd name="connsiteX0" fmla="*/ 0 w 7273636"/>
              <a:gd name="connsiteY0" fmla="*/ 0 h 3255818"/>
              <a:gd name="connsiteX1" fmla="*/ 7273636 w 7273636"/>
              <a:gd name="connsiteY1" fmla="*/ 0 h 3255818"/>
              <a:gd name="connsiteX2" fmla="*/ 7273636 w 7273636"/>
              <a:gd name="connsiteY2" fmla="*/ 3255818 h 3255818"/>
              <a:gd name="connsiteX3" fmla="*/ 0 w 7273636"/>
              <a:gd name="connsiteY3" fmla="*/ 3255818 h 325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73636" h="3255818">
                <a:moveTo>
                  <a:pt x="0" y="0"/>
                </a:moveTo>
                <a:lnTo>
                  <a:pt x="7273636" y="0"/>
                </a:lnTo>
                <a:lnTo>
                  <a:pt x="7273636" y="3255818"/>
                </a:lnTo>
                <a:lnTo>
                  <a:pt x="0" y="325581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66737-DD8A-4970-AC37-B58947447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00" y="3721660"/>
            <a:ext cx="4123944" cy="1755648"/>
          </a:xfrm>
        </p:spPr>
        <p:txBody>
          <a:bodyPr/>
          <a:lstStyle>
            <a:lvl1pPr algn="r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7A422C-EADA-4561-AAB5-9BE912B44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9D7F2-46C6-4AF8-8DD1-525530CDC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7D75D1-ED81-4B65-ABFD-5A28EE780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73070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212084-7AE1-44E2-A53A-D139CACE0F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879446"/>
            <a:ext cx="6134100" cy="4992623"/>
          </a:xfrm>
          <a:custGeom>
            <a:avLst/>
            <a:gdLst>
              <a:gd name="connsiteX0" fmla="*/ 0 w 6134100"/>
              <a:gd name="connsiteY0" fmla="*/ 0 h 4992623"/>
              <a:gd name="connsiteX1" fmla="*/ 6134100 w 6134100"/>
              <a:gd name="connsiteY1" fmla="*/ 0 h 4992623"/>
              <a:gd name="connsiteX2" fmla="*/ 6134100 w 6134100"/>
              <a:gd name="connsiteY2" fmla="*/ 4992623 h 4992623"/>
              <a:gd name="connsiteX3" fmla="*/ 0 w 6134100"/>
              <a:gd name="connsiteY3" fmla="*/ 4992623 h 4992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34100" h="4992623">
                <a:moveTo>
                  <a:pt x="0" y="0"/>
                </a:moveTo>
                <a:lnTo>
                  <a:pt x="6134100" y="0"/>
                </a:lnTo>
                <a:lnTo>
                  <a:pt x="6134100" y="4992623"/>
                </a:lnTo>
                <a:lnTo>
                  <a:pt x="0" y="499262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02D7BC-26B5-4726-BEE7-EEA6AA432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870" y="396698"/>
            <a:ext cx="4233672" cy="1197864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51E0AC-C513-499E-BDDC-1F9EF97FB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36DF33-D239-43EC-BCB5-06AD7D7AC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FAC96-C51C-493A-931C-159B2A99A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76101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19055D-4C36-487B-961B-217448A5E2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21616"/>
            <a:ext cx="12195824" cy="6893684"/>
          </a:xfrm>
          <a:custGeom>
            <a:avLst/>
            <a:gdLst>
              <a:gd name="connsiteX0" fmla="*/ 0 w 12195824"/>
              <a:gd name="connsiteY0" fmla="*/ 0 h 6893684"/>
              <a:gd name="connsiteX1" fmla="*/ 12195824 w 12195824"/>
              <a:gd name="connsiteY1" fmla="*/ 0 h 6893684"/>
              <a:gd name="connsiteX2" fmla="*/ 12195824 w 12195824"/>
              <a:gd name="connsiteY2" fmla="*/ 6893684 h 6893684"/>
              <a:gd name="connsiteX3" fmla="*/ 0 w 12195824"/>
              <a:gd name="connsiteY3" fmla="*/ 6893684 h 6893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824" h="6893684">
                <a:moveTo>
                  <a:pt x="0" y="0"/>
                </a:moveTo>
                <a:lnTo>
                  <a:pt x="12195824" y="0"/>
                </a:lnTo>
                <a:lnTo>
                  <a:pt x="12195824" y="6893684"/>
                </a:lnTo>
                <a:lnTo>
                  <a:pt x="0" y="6893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4DF8FF-435D-455A-A662-EB8169B1F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7EACE3-5687-49CC-8DA0-A5C4D16CE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D0D0B-552B-434D-9B9A-97956689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7FA42-85B5-4ED6-929F-4722798F2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661" y="237330"/>
            <a:ext cx="4506595" cy="923544"/>
          </a:xfrm>
        </p:spPr>
        <p:txBody>
          <a:bodyPr>
            <a:noAutofit/>
          </a:bodyPr>
          <a:lstStyle>
            <a:lvl1pPr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53737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CF982-9A86-4132-844E-8F743B659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A9B94-048C-48AD-9345-984C6500A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D38F2-A854-4402-A40A-0F00D07D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6F17-9083-4725-AE87-26E66E7F9C86}" type="datetime1">
              <a:rPr lang="en-IN" smtClean="0"/>
              <a:t>07-05-2019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8D5FC-D378-4357-BBA1-046838C76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D2CE0-5E68-49FB-A727-20020CABC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19646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F55BFE-A0EB-4410-B812-DA0AFA3B4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17D3B-3D64-4D32-A0E8-7C33A219CEA0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9A79B2-2034-462D-BB7C-97C0BBCD0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B0CD3-7D17-49CF-B212-24EB72B3C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87359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76D5-2E6F-4CDA-BA8B-4C4CD44CC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980DB-16F5-40A4-9CB3-CF8697F373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99FA0-480F-4C6B-9719-4626EE231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FD98B-7D2B-4EA4-A9D8-F606C3230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7110-5084-4F93-8222-023C40084259}" type="datetime1">
              <a:rPr lang="en-IN" smtClean="0"/>
              <a:t>07-05-2019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AF557D-A3A8-4C31-B335-386BC7F05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56FEF8-22B8-43CB-A5EF-C66F77B2F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1546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25182-C5F6-4417-80D1-082345DF8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95C1A-9C2A-4A71-BEB1-9367AFD64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8C324E-F920-4317-897B-49F50156D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71F39A-94DC-40F2-8EBC-CD085C03F4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0A79E0-F813-4420-8331-62228F75D4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36190A-2876-40E0-BA39-B913A0AED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C7DAD-AB07-42FD-B711-A6DBF5DE7BF6}" type="datetime1">
              <a:rPr lang="en-IN" smtClean="0"/>
              <a:t>07-05-2019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1099F4-61F8-4706-93BC-389D42172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1C7007-0FC2-4972-B2AA-ED95C127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91880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3FC88-FBDF-48B6-BA16-E30D1CE54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AB4715-1163-4BA1-86E4-6670AC034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3882-5105-4227-8A37-49A9F5125DEC}" type="datetime1">
              <a:rPr lang="en-IN" smtClean="0"/>
              <a:t>07-05-2019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11BB97-F284-4BB6-A1A6-D84372920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71F76A-3BCA-4F4D-97F1-E93E50813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1217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4311CF-6106-49C9-AE19-F10425B3E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B1EB0-9196-49FE-94AC-9A25799E08F3}" type="datetime1">
              <a:rPr lang="en-IN" smtClean="0"/>
              <a:t>07-05-2019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B13521-A3E1-4048-B1E3-005AF4FB8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16587-059B-4633-9DD7-CC3562A9D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18391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D2233-DED7-405A-877E-210242CDB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1D9B7-403B-455B-B1F2-F11FBE04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11A362-9FB8-4CB3-B6B5-9D3857CB7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04B635-B9B6-4440-B9D3-3D7DE6975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8936F-EC29-4003-8E59-F79A797E0223}" type="datetime1">
              <a:rPr lang="en-IN" smtClean="0"/>
              <a:t>07-05-2019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9113C-FF6A-40AA-BBA6-8F2A5BF8D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07C096-3053-45C1-9FEB-D92E833A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95580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AFF56-F25D-46DA-A5AC-C550DEFA8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7342F0-5197-4F35-8EEB-65645CF596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944349-4D2D-4388-9EBD-CA4FFF34AC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F97A8-0FD5-441E-9EC4-F2CE8D0E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E8E2-A891-421D-B40D-B3CFF07B3EF1}" type="datetime1">
              <a:rPr lang="en-IN" smtClean="0"/>
              <a:t>07-05-2019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6FF8AC-1C44-4B45-944C-EB66C8903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8AF49F-00BE-423C-8F0A-4CA24C47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02120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404B2-A2F1-41A2-939C-BB59EDEDB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A23E93-9E47-47EA-AA73-53522484B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36067-472C-421B-B6FD-3FC46A5FC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62080-5B11-4393-A1FE-7D83F35758C7}" type="datetime1">
              <a:rPr lang="en-IN" smtClean="0"/>
              <a:t>07-05-2019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113F3-8DB6-4129-B444-9AE45E565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E2D14-8A7F-461D-BF47-711421739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87185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9E0DE5-2FAF-4680-862A-990EE30683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81A7D3-F6F1-49A5-AFD3-BB359084E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25EE7-99CC-41A8-81DB-2F24E00AD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F2319-9A98-41CD-BC6B-359D82A26CC5}" type="datetime1">
              <a:rPr lang="en-IN" smtClean="0"/>
              <a:t>07-05-2019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AD149-D77D-4ABF-8894-0D2357C5F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AC353-50BE-4571-8399-28C355D5E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0061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93B48-C4E5-43DE-8856-55D5BC1F6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4A7D0-A248-4CB1-8051-669B97305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D60AB-8D0E-4C6F-98DD-1DDA5CABC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FFD3E-DA1D-4748-B918-02FE54C8B1C5}" type="datetime1">
              <a:rPr lang="en-IN" smtClean="0"/>
              <a:t>07-05-2019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E7B1F-AB26-4E5C-AEAD-BBDFFB0A1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2F43C-8F67-40AE-B717-9E73582FC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83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2137DA3-C38C-453E-A261-E37F94F0931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64172" y="2051065"/>
            <a:ext cx="2139696" cy="2487168"/>
          </a:xfrm>
          <a:custGeom>
            <a:avLst/>
            <a:gdLst>
              <a:gd name="connsiteX0" fmla="*/ 0 w 2139696"/>
              <a:gd name="connsiteY0" fmla="*/ 0 h 2487168"/>
              <a:gd name="connsiteX1" fmla="*/ 2139696 w 2139696"/>
              <a:gd name="connsiteY1" fmla="*/ 0 h 2487168"/>
              <a:gd name="connsiteX2" fmla="*/ 2139696 w 2139696"/>
              <a:gd name="connsiteY2" fmla="*/ 2487168 h 2487168"/>
              <a:gd name="connsiteX3" fmla="*/ 0 w 2139696"/>
              <a:gd name="connsiteY3" fmla="*/ 2487168 h 248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696" h="2487168">
                <a:moveTo>
                  <a:pt x="0" y="0"/>
                </a:moveTo>
                <a:lnTo>
                  <a:pt x="2139696" y="0"/>
                </a:lnTo>
                <a:lnTo>
                  <a:pt x="2139696" y="2487168"/>
                </a:lnTo>
                <a:lnTo>
                  <a:pt x="0" y="24871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6115CD6-D5B5-4028-9D34-3A6FF93444E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25949" y="2051065"/>
            <a:ext cx="2139696" cy="2487168"/>
          </a:xfrm>
          <a:custGeom>
            <a:avLst/>
            <a:gdLst>
              <a:gd name="connsiteX0" fmla="*/ 0 w 2139696"/>
              <a:gd name="connsiteY0" fmla="*/ 0 h 2487168"/>
              <a:gd name="connsiteX1" fmla="*/ 2139696 w 2139696"/>
              <a:gd name="connsiteY1" fmla="*/ 0 h 2487168"/>
              <a:gd name="connsiteX2" fmla="*/ 2139696 w 2139696"/>
              <a:gd name="connsiteY2" fmla="*/ 2487168 h 2487168"/>
              <a:gd name="connsiteX3" fmla="*/ 0 w 2139696"/>
              <a:gd name="connsiteY3" fmla="*/ 2487168 h 248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696" h="2487168">
                <a:moveTo>
                  <a:pt x="0" y="0"/>
                </a:moveTo>
                <a:lnTo>
                  <a:pt x="2139696" y="0"/>
                </a:lnTo>
                <a:lnTo>
                  <a:pt x="2139696" y="2487168"/>
                </a:lnTo>
                <a:lnTo>
                  <a:pt x="0" y="24871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7317611-AE5B-4EAE-BBF4-E98CC7B35A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5161" y="2051065"/>
            <a:ext cx="2139696" cy="2487168"/>
          </a:xfrm>
          <a:custGeom>
            <a:avLst/>
            <a:gdLst>
              <a:gd name="connsiteX0" fmla="*/ 0 w 2139696"/>
              <a:gd name="connsiteY0" fmla="*/ 0 h 2487168"/>
              <a:gd name="connsiteX1" fmla="*/ 2139696 w 2139696"/>
              <a:gd name="connsiteY1" fmla="*/ 0 h 2487168"/>
              <a:gd name="connsiteX2" fmla="*/ 2139696 w 2139696"/>
              <a:gd name="connsiteY2" fmla="*/ 2487168 h 2487168"/>
              <a:gd name="connsiteX3" fmla="*/ 0 w 2139696"/>
              <a:gd name="connsiteY3" fmla="*/ 2487168 h 248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696" h="2487168">
                <a:moveTo>
                  <a:pt x="0" y="0"/>
                </a:moveTo>
                <a:lnTo>
                  <a:pt x="2139696" y="0"/>
                </a:lnTo>
                <a:lnTo>
                  <a:pt x="2139696" y="2487168"/>
                </a:lnTo>
                <a:lnTo>
                  <a:pt x="0" y="24871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7B7C5B-E3FA-4DEC-B32F-7042FA379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7084" y="367085"/>
            <a:ext cx="4965192" cy="212140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BDF45A-B409-4930-AAC1-3DCE1253B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871024-07B2-4AB4-8943-6A163CD0B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A2485C-8824-4D59-A09F-D0C18703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2648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CD6D2F-F37D-497B-86B6-D59A43AC82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527" y="1"/>
            <a:ext cx="3395270" cy="5472113"/>
          </a:xfrm>
          <a:custGeom>
            <a:avLst/>
            <a:gdLst>
              <a:gd name="connsiteX0" fmla="*/ 0 w 3395270"/>
              <a:gd name="connsiteY0" fmla="*/ 0 h 5472113"/>
              <a:gd name="connsiteX1" fmla="*/ 3395270 w 3395270"/>
              <a:gd name="connsiteY1" fmla="*/ 0 h 5472113"/>
              <a:gd name="connsiteX2" fmla="*/ 3395270 w 3395270"/>
              <a:gd name="connsiteY2" fmla="*/ 5472113 h 5472113"/>
              <a:gd name="connsiteX3" fmla="*/ 0 w 3395270"/>
              <a:gd name="connsiteY3" fmla="*/ 5472113 h 547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5270" h="5472113">
                <a:moveTo>
                  <a:pt x="0" y="0"/>
                </a:moveTo>
                <a:lnTo>
                  <a:pt x="3395270" y="0"/>
                </a:lnTo>
                <a:lnTo>
                  <a:pt x="3395270" y="5472113"/>
                </a:lnTo>
                <a:lnTo>
                  <a:pt x="0" y="547211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44B713-DA3D-49C6-82C5-34598637D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8194" y="4231755"/>
            <a:ext cx="3218688" cy="2304288"/>
          </a:xfrm>
        </p:spPr>
        <p:txBody>
          <a:bodyPr>
            <a:normAutofit/>
          </a:bodyPr>
          <a:lstStyle>
            <a:lvl1pPr algn="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9615D2-6AD6-4042-AC48-9BFD5D314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48096-5D45-4043-ACC5-542955AF2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8B4912-D712-4D0D-9397-D5E2854DF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6243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64F5294-6462-499F-81C6-4A7023C30F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91106" y="0"/>
            <a:ext cx="3395270" cy="6858000"/>
          </a:xfrm>
          <a:custGeom>
            <a:avLst/>
            <a:gdLst>
              <a:gd name="connsiteX0" fmla="*/ 0 w 3395270"/>
              <a:gd name="connsiteY0" fmla="*/ 0 h 6858000"/>
              <a:gd name="connsiteX1" fmla="*/ 3395270 w 3395270"/>
              <a:gd name="connsiteY1" fmla="*/ 0 h 6858000"/>
              <a:gd name="connsiteX2" fmla="*/ 3395270 w 3395270"/>
              <a:gd name="connsiteY2" fmla="*/ 6858000 h 6858000"/>
              <a:gd name="connsiteX3" fmla="*/ 0 w 339527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5270" h="6858000">
                <a:moveTo>
                  <a:pt x="0" y="0"/>
                </a:moveTo>
                <a:lnTo>
                  <a:pt x="3395270" y="0"/>
                </a:lnTo>
                <a:lnTo>
                  <a:pt x="339527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1769F9-0E9D-4690-89FF-04C1ABFD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966" y="800842"/>
            <a:ext cx="4050792" cy="157276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444F86-97D4-4EF6-9589-495D20E71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22D125-65C3-4CFB-925B-7DA949352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CE4386-4CE4-4F1A-B639-7F3B10EF9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496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C1115E2-8F40-4BDC-ADE3-8B1B1735D9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456394"/>
            <a:ext cx="12192000" cy="5401605"/>
          </a:xfrm>
          <a:custGeom>
            <a:avLst/>
            <a:gdLst>
              <a:gd name="connsiteX0" fmla="*/ 0 w 12192000"/>
              <a:gd name="connsiteY0" fmla="*/ 0 h 5401605"/>
              <a:gd name="connsiteX1" fmla="*/ 12192000 w 12192000"/>
              <a:gd name="connsiteY1" fmla="*/ 0 h 5401605"/>
              <a:gd name="connsiteX2" fmla="*/ 12192000 w 12192000"/>
              <a:gd name="connsiteY2" fmla="*/ 5401605 h 5401605"/>
              <a:gd name="connsiteX3" fmla="*/ 0 w 12192000"/>
              <a:gd name="connsiteY3" fmla="*/ 5401605 h 5401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401605">
                <a:moveTo>
                  <a:pt x="0" y="0"/>
                </a:moveTo>
                <a:lnTo>
                  <a:pt x="12192000" y="0"/>
                </a:lnTo>
                <a:lnTo>
                  <a:pt x="12192000" y="5401605"/>
                </a:lnTo>
                <a:lnTo>
                  <a:pt x="0" y="540160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DF2BBF-44F0-473E-9E2F-5A7810CFB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E64FBE-7608-4198-8811-180DA96F9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07B99-110F-4392-9390-7AE2D6123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668113-9FF0-412D-84CF-AC51E7C88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8318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6DAF7F3-7A0B-4391-8651-687CF47F1E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4238" y="97975"/>
            <a:ext cx="11943525" cy="3255818"/>
          </a:xfrm>
          <a:custGeom>
            <a:avLst/>
            <a:gdLst>
              <a:gd name="connsiteX0" fmla="*/ 0 w 11943525"/>
              <a:gd name="connsiteY0" fmla="*/ 0 h 3255818"/>
              <a:gd name="connsiteX1" fmla="*/ 11943525 w 11943525"/>
              <a:gd name="connsiteY1" fmla="*/ 0 h 3255818"/>
              <a:gd name="connsiteX2" fmla="*/ 11943525 w 11943525"/>
              <a:gd name="connsiteY2" fmla="*/ 3255818 h 3255818"/>
              <a:gd name="connsiteX3" fmla="*/ 0 w 11943525"/>
              <a:gd name="connsiteY3" fmla="*/ 3255818 h 325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43525" h="3255818">
                <a:moveTo>
                  <a:pt x="0" y="0"/>
                </a:moveTo>
                <a:lnTo>
                  <a:pt x="11943525" y="0"/>
                </a:lnTo>
                <a:lnTo>
                  <a:pt x="11943525" y="3255818"/>
                </a:lnTo>
                <a:lnTo>
                  <a:pt x="0" y="325581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0A7050-D99B-4146-AD62-6977043D6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FD5E2D-BC75-4650-928C-069EA9B8A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4D1B9C-5814-45F3-AF04-51B7D52B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48DAAC-C796-450A-989D-EA602C8DF94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832111" y="937946"/>
            <a:ext cx="5742432" cy="1572768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3563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26E5963-CB9C-4D9D-8EBC-A94F06F43DF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90282" y="1049284"/>
            <a:ext cx="5701544" cy="3251193"/>
          </a:xfrm>
          <a:custGeom>
            <a:avLst/>
            <a:gdLst>
              <a:gd name="connsiteX0" fmla="*/ 0 w 5701544"/>
              <a:gd name="connsiteY0" fmla="*/ 0 h 3251193"/>
              <a:gd name="connsiteX1" fmla="*/ 5701544 w 5701544"/>
              <a:gd name="connsiteY1" fmla="*/ 0 h 3251193"/>
              <a:gd name="connsiteX2" fmla="*/ 5701544 w 5701544"/>
              <a:gd name="connsiteY2" fmla="*/ 3251193 h 3251193"/>
              <a:gd name="connsiteX3" fmla="*/ 0 w 5701544"/>
              <a:gd name="connsiteY3" fmla="*/ 3251193 h 3251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01544" h="3251193">
                <a:moveTo>
                  <a:pt x="0" y="0"/>
                </a:moveTo>
                <a:lnTo>
                  <a:pt x="5701544" y="0"/>
                </a:lnTo>
                <a:lnTo>
                  <a:pt x="5701544" y="3251193"/>
                </a:lnTo>
                <a:lnTo>
                  <a:pt x="0" y="3251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D6A166-C107-45A1-9BFD-7A31BE323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EA753-444B-47FF-8C80-F5E6C9FA6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57FA4-7B68-4C39-8277-D73A0DB8F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56E1DD-650B-468B-877F-378557CE4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2944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AF785B-EA07-40E8-98EC-35A067F8B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124687"/>
            <a:ext cx="11269981" cy="63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E471A-AB83-4557-BA1C-22D318204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8842" y="873125"/>
            <a:ext cx="11782658" cy="5472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D6484-B213-467E-A79A-B179847CCF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3887" y="6470074"/>
            <a:ext cx="2743200" cy="2929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DD109-DED3-4A65-BF89-99DEA8CE0E5D}" type="datetime1">
              <a:rPr lang="en-IN" smtClean="0"/>
              <a:t>07-05-2019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C818E-0ECC-4BEB-AF87-1E497051C5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70074"/>
            <a:ext cx="4114800" cy="2929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FCA33E-3B13-4FE3-B9D6-21D57BF49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3770" y="6470074"/>
            <a:ext cx="498595" cy="2929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2"/>
                </a:solidFill>
                <a:latin typeface="Abadi" panose="020B0604020104020204" pitchFamily="34" charset="0"/>
              </a:defRPr>
            </a:lvl1pPr>
          </a:lstStyle>
          <a:p>
            <a:fld id="{21C09653-AEAC-4C7D-B0D1-9B431E331F0B}" type="slidenum">
              <a:rPr lang="en-IN" smtClean="0"/>
              <a:pPr/>
              <a:t>‹#›</a:t>
            </a:fld>
            <a:endParaRPr lang="en-IN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67651F-E4FB-4BE7-B7B0-DFD8EC159516}"/>
              </a:ext>
            </a:extLst>
          </p:cNvPr>
          <p:cNvGrpSpPr/>
          <p:nvPr userDrawn="1"/>
        </p:nvGrpSpPr>
        <p:grpSpPr>
          <a:xfrm>
            <a:off x="0" y="79476"/>
            <a:ext cx="1554480" cy="235439"/>
            <a:chOff x="297370" y="123418"/>
            <a:chExt cx="1554480" cy="23543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B392CA1-DD3B-456F-8C9E-D7BAE4F030E7}"/>
                </a:ext>
              </a:extLst>
            </p:cNvPr>
            <p:cNvSpPr/>
            <p:nvPr/>
          </p:nvSpPr>
          <p:spPr>
            <a:xfrm>
              <a:off x="297370" y="123418"/>
              <a:ext cx="1554480" cy="914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7FCD3B0-3586-4DD4-9FA3-790C7A9B67DB}"/>
                </a:ext>
              </a:extLst>
            </p:cNvPr>
            <p:cNvSpPr/>
            <p:nvPr/>
          </p:nvSpPr>
          <p:spPr>
            <a:xfrm>
              <a:off x="297370" y="263180"/>
              <a:ext cx="731520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8740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76" r:id="rId4"/>
    <p:sldLayoutId id="2147483675" r:id="rId5"/>
    <p:sldLayoutId id="2147483674" r:id="rId6"/>
    <p:sldLayoutId id="2147483673" r:id="rId7"/>
    <p:sldLayoutId id="2147483672" r:id="rId8"/>
    <p:sldLayoutId id="2147483671" r:id="rId9"/>
    <p:sldLayoutId id="2147483670" r:id="rId10"/>
    <p:sldLayoutId id="2147483669" r:id="rId11"/>
    <p:sldLayoutId id="2147483668" r:id="rId12"/>
    <p:sldLayoutId id="2147483667" r:id="rId13"/>
    <p:sldLayoutId id="2147483666" r:id="rId14"/>
    <p:sldLayoutId id="2147483665" r:id="rId15"/>
    <p:sldLayoutId id="2147483664" r:id="rId16"/>
    <p:sldLayoutId id="2147483663" r:id="rId17"/>
    <p:sldLayoutId id="2147483662" r:id="rId18"/>
    <p:sldLayoutId id="2147483661" r:id="rId19"/>
    <p:sldLayoutId id="2147483660" r:id="rId20"/>
    <p:sldLayoutId id="2147483652" r:id="rId21"/>
    <p:sldLayoutId id="2147483653" r:id="rId22"/>
    <p:sldLayoutId id="2147483654" r:id="rId23"/>
    <p:sldLayoutId id="2147483655" r:id="rId24"/>
    <p:sldLayoutId id="2147483656" r:id="rId25"/>
    <p:sldLayoutId id="2147483657" r:id="rId26"/>
    <p:sldLayoutId id="2147483658" r:id="rId27"/>
    <p:sldLayoutId id="2147483659" r:id="rId2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Abadi" panose="020B06040201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44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4080" userDrawn="1">
          <p15:clr>
            <a:srgbClr val="F26B43"/>
          </p15:clr>
        </p15:guide>
        <p15:guide id="6" orient="horz" pos="55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Relationship Id="rId4" Type="http://schemas.openxmlformats.org/officeDocument/2006/relationships/chart" Target="../charts/chart6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7" Type="http://schemas.microsoft.com/office/2007/relationships/hdphoto" Target="../media/hdphoto20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microsoft.com/office/2007/relationships/hdphoto" Target="../media/hdphoto19.wdp"/><Relationship Id="rId4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F1E4BC-8E83-458E-A9C8-D33303C589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58779" y="994333"/>
            <a:ext cx="4114800" cy="2387600"/>
          </a:xfrm>
        </p:spPr>
        <p:txBody>
          <a:bodyPr/>
          <a:lstStyle/>
          <a:p>
            <a:r>
              <a:rPr lang="en-IN" sz="7200" dirty="0"/>
              <a:t>Business Analytics</a:t>
            </a:r>
            <a:endParaRPr lang="en-US" sz="72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5E10CB1-6709-4699-BF54-5C6BA35715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80218" y="3768551"/>
            <a:ext cx="3771813" cy="657888"/>
          </a:xfrm>
        </p:spPr>
        <p:txBody>
          <a:bodyPr>
            <a:normAutofit/>
          </a:bodyPr>
          <a:lstStyle/>
          <a:p>
            <a:r>
              <a:rPr lang="en-US" sz="2400" spc="3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Your Company Name</a:t>
            </a:r>
            <a:endParaRPr lang="en-IN" sz="2400" spc="3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6193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FEF04F-FD25-4334-92FE-981A0197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 on Adoption of Emerging Technologies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66AA0-2051-4431-A17F-AB3DA583C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10</a:t>
            </a:fld>
            <a:endParaRPr lang="en-IN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8053FE6-1494-47B4-B857-B0F68D0E3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873125"/>
            <a:ext cx="1885950" cy="5984875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3A31EB4-95A4-4B18-AE9E-F5A47BBE3E86}"/>
              </a:ext>
            </a:extLst>
          </p:cNvPr>
          <p:cNvSpPr/>
          <p:nvPr/>
        </p:nvSpPr>
        <p:spPr>
          <a:xfrm>
            <a:off x="0" y="873125"/>
            <a:ext cx="1885950" cy="5984875"/>
          </a:xfrm>
          <a:prstGeom prst="rect">
            <a:avLst/>
          </a:pr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E0062B2-F766-42F1-905A-7FF502A5D426}"/>
              </a:ext>
            </a:extLst>
          </p:cNvPr>
          <p:cNvGrpSpPr/>
          <p:nvPr/>
        </p:nvGrpSpPr>
        <p:grpSpPr>
          <a:xfrm>
            <a:off x="2354380" y="1011524"/>
            <a:ext cx="9598134" cy="5819585"/>
            <a:chOff x="2354380" y="1176414"/>
            <a:chExt cx="9598134" cy="581958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9356633-9121-4167-AAF3-E20FDA220F0F}"/>
                </a:ext>
              </a:extLst>
            </p:cNvPr>
            <p:cNvGrpSpPr/>
            <p:nvPr/>
          </p:nvGrpSpPr>
          <p:grpSpPr>
            <a:xfrm>
              <a:off x="2354380" y="1176414"/>
              <a:ext cx="9598134" cy="5819585"/>
              <a:chOff x="480305" y="1381453"/>
              <a:chExt cx="10516578" cy="5030407"/>
            </a:xfrm>
          </p:grpSpPr>
          <p:graphicFrame>
            <p:nvGraphicFramePr>
              <p:cNvPr id="60" name="Chart 59">
                <a:extLst>
                  <a:ext uri="{FF2B5EF4-FFF2-40B4-BE49-F238E27FC236}">
                    <a16:creationId xmlns:a16="http://schemas.microsoft.com/office/drawing/2014/main" id="{E5E216F2-6556-4AC0-A037-AAA8869A889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494073674"/>
                  </p:ext>
                </p:extLst>
              </p:nvPr>
            </p:nvGraphicFramePr>
            <p:xfrm>
              <a:off x="2108851" y="1381453"/>
              <a:ext cx="8888032" cy="503040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E4E1BC2D-3FA2-4BD3-B72C-909807C78BAB}"/>
                  </a:ext>
                </a:extLst>
              </p:cNvPr>
              <p:cNvSpPr txBox="1"/>
              <p:nvPr/>
            </p:nvSpPr>
            <p:spPr>
              <a:xfrm>
                <a:off x="622176" y="1983184"/>
                <a:ext cx="1651361" cy="23943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Artificial Intelligence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1929E6A6-1406-40E3-9775-D6AEB7B7E3E4}"/>
                  </a:ext>
                </a:extLst>
              </p:cNvPr>
              <p:cNvSpPr txBox="1"/>
              <p:nvPr/>
            </p:nvSpPr>
            <p:spPr>
              <a:xfrm>
                <a:off x="1366071" y="2472134"/>
                <a:ext cx="969882" cy="23943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Blockchain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453A5D97-4378-4F43-9815-8C97468EF5BF}"/>
                  </a:ext>
                </a:extLst>
              </p:cNvPr>
              <p:cNvSpPr txBox="1"/>
              <p:nvPr/>
            </p:nvSpPr>
            <p:spPr>
              <a:xfrm>
                <a:off x="1714366" y="2944733"/>
                <a:ext cx="666025" cy="23943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AR\VR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69EDB23-F164-47B1-83D4-A11916112976}"/>
                  </a:ext>
                </a:extLst>
              </p:cNvPr>
              <p:cNvSpPr txBox="1"/>
              <p:nvPr/>
            </p:nvSpPr>
            <p:spPr>
              <a:xfrm>
                <a:off x="480305" y="3344148"/>
                <a:ext cx="1950354" cy="39906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Robotics/ Autonomous Robots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009FCBAC-BAB0-4EB9-86CA-08955C2C8582}"/>
                  </a:ext>
                </a:extLst>
              </p:cNvPr>
              <p:cNvSpPr txBox="1"/>
              <p:nvPr/>
            </p:nvSpPr>
            <p:spPr>
              <a:xfrm>
                <a:off x="1367320" y="3888363"/>
                <a:ext cx="1033111" cy="23943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3D Printing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39BF8DDB-2BCF-4764-A091-AA92B52C7C19}"/>
                  </a:ext>
                </a:extLst>
              </p:cNvPr>
              <p:cNvSpPr txBox="1"/>
              <p:nvPr/>
            </p:nvSpPr>
            <p:spPr>
              <a:xfrm>
                <a:off x="1404243" y="4848564"/>
                <a:ext cx="940022" cy="23943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Wearables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0A563EDC-740F-43CF-8296-1D6936E82EAD}"/>
                  </a:ext>
                </a:extLst>
              </p:cNvPr>
              <p:cNvSpPr txBox="1"/>
              <p:nvPr/>
            </p:nvSpPr>
            <p:spPr>
              <a:xfrm>
                <a:off x="1508378" y="5338955"/>
                <a:ext cx="868010" cy="23943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Text here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2C56E2CB-3D5B-4F02-AA4E-FA04850E1C0F}"/>
                  </a:ext>
                </a:extLst>
              </p:cNvPr>
              <p:cNvSpPr txBox="1"/>
              <p:nvPr/>
            </p:nvSpPr>
            <p:spPr>
              <a:xfrm>
                <a:off x="760016" y="1506917"/>
                <a:ext cx="1560030" cy="23943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IoT/ Smart Sensors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14AB9FB4-7571-4197-BB74-C08473CB586F}"/>
                  </a:ext>
                </a:extLst>
              </p:cNvPr>
              <p:cNvSpPr txBox="1"/>
              <p:nvPr/>
            </p:nvSpPr>
            <p:spPr>
              <a:xfrm>
                <a:off x="511774" y="4358172"/>
                <a:ext cx="1756746" cy="23943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Autonomous Vehicles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AABD6B-33C6-4061-B2F9-2540D6018C57}"/>
                </a:ext>
              </a:extLst>
            </p:cNvPr>
            <p:cNvGrpSpPr/>
            <p:nvPr/>
          </p:nvGrpSpPr>
          <p:grpSpPr>
            <a:xfrm>
              <a:off x="4323495" y="1297814"/>
              <a:ext cx="320758" cy="4730952"/>
              <a:chOff x="4323495" y="1297814"/>
              <a:chExt cx="320758" cy="473095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5D30C5C-60DE-41F9-9816-16A30D1C932E}"/>
                  </a:ext>
                </a:extLst>
              </p:cNvPr>
              <p:cNvGrpSpPr/>
              <p:nvPr/>
            </p:nvGrpSpPr>
            <p:grpSpPr>
              <a:xfrm>
                <a:off x="4323495" y="1297814"/>
                <a:ext cx="320758" cy="320758"/>
                <a:chOff x="4323495" y="1297814"/>
                <a:chExt cx="320758" cy="320758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C1FF32F1-A5DF-4300-8F66-77BFE03C9EF9}"/>
                    </a:ext>
                  </a:extLst>
                </p:cNvPr>
                <p:cNvGrpSpPr/>
                <p:nvPr/>
              </p:nvGrpSpPr>
              <p:grpSpPr>
                <a:xfrm>
                  <a:off x="4323495" y="1297814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E7317EB3-4344-4FDC-A1A6-F77CE4672DF9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BBB9CCF7-9FE8-4C2F-9500-A719FA14A229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F2DDC9B2-4FBA-4871-9AFA-99D9DFF9BA37}"/>
                    </a:ext>
                  </a:extLst>
                </p:cNvPr>
                <p:cNvSpPr/>
                <p:nvPr/>
              </p:nvSpPr>
              <p:spPr>
                <a:xfrm>
                  <a:off x="4393829" y="1366838"/>
                  <a:ext cx="193458" cy="180560"/>
                </a:xfrm>
                <a:custGeom>
                  <a:avLst/>
                  <a:gdLst>
                    <a:gd name="connsiteX0" fmla="*/ 3428999 w 4571999"/>
                    <a:gd name="connsiteY0" fmla="*/ 3886199 h 4267199"/>
                    <a:gd name="connsiteX1" fmla="*/ 3428999 w 4571999"/>
                    <a:gd name="connsiteY1" fmla="*/ 4038599 h 4267199"/>
                    <a:gd name="connsiteX2" fmla="*/ 3505199 w 4571999"/>
                    <a:gd name="connsiteY2" fmla="*/ 4114799 h 4267199"/>
                    <a:gd name="connsiteX3" fmla="*/ 4343399 w 4571999"/>
                    <a:gd name="connsiteY3" fmla="*/ 4114799 h 4267199"/>
                    <a:gd name="connsiteX4" fmla="*/ 4419599 w 4571999"/>
                    <a:gd name="connsiteY4" fmla="*/ 4038599 h 4267199"/>
                    <a:gd name="connsiteX5" fmla="*/ 4419599 w 4571999"/>
                    <a:gd name="connsiteY5" fmla="*/ 3886199 h 4267199"/>
                    <a:gd name="connsiteX6" fmla="*/ 152400 w 4571999"/>
                    <a:gd name="connsiteY6" fmla="*/ 3886199 h 4267199"/>
                    <a:gd name="connsiteX7" fmla="*/ 152400 w 4571999"/>
                    <a:gd name="connsiteY7" fmla="*/ 4038599 h 4267199"/>
                    <a:gd name="connsiteX8" fmla="*/ 228599 w 4571999"/>
                    <a:gd name="connsiteY8" fmla="*/ 4114799 h 4267199"/>
                    <a:gd name="connsiteX9" fmla="*/ 1905000 w 4571999"/>
                    <a:gd name="connsiteY9" fmla="*/ 4114799 h 4267199"/>
                    <a:gd name="connsiteX10" fmla="*/ 1981200 w 4571999"/>
                    <a:gd name="connsiteY10" fmla="*/ 4038599 h 4267199"/>
                    <a:gd name="connsiteX11" fmla="*/ 1981200 w 4571999"/>
                    <a:gd name="connsiteY11" fmla="*/ 3886199 h 4267199"/>
                    <a:gd name="connsiteX12" fmla="*/ 2133600 w 4571999"/>
                    <a:gd name="connsiteY12" fmla="*/ 3733799 h 4267199"/>
                    <a:gd name="connsiteX13" fmla="*/ 2133600 w 4571999"/>
                    <a:gd name="connsiteY13" fmla="*/ 3886199 h 4267199"/>
                    <a:gd name="connsiteX14" fmla="*/ 2772231 w 4571999"/>
                    <a:gd name="connsiteY14" fmla="*/ 3886199 h 4267199"/>
                    <a:gd name="connsiteX15" fmla="*/ 2832810 w 4571999"/>
                    <a:gd name="connsiteY15" fmla="*/ 3856252 h 4267199"/>
                    <a:gd name="connsiteX16" fmla="*/ 2845764 w 4571999"/>
                    <a:gd name="connsiteY16" fmla="*/ 3789958 h 4267199"/>
                    <a:gd name="connsiteX17" fmla="*/ 2830448 w 4571999"/>
                    <a:gd name="connsiteY17" fmla="*/ 3733799 h 4267199"/>
                    <a:gd name="connsiteX18" fmla="*/ 2133600 w 4571999"/>
                    <a:gd name="connsiteY18" fmla="*/ 3200399 h 4267199"/>
                    <a:gd name="connsiteX19" fmla="*/ 2133600 w 4571999"/>
                    <a:gd name="connsiteY19" fmla="*/ 3581399 h 4267199"/>
                    <a:gd name="connsiteX20" fmla="*/ 2788919 w 4571999"/>
                    <a:gd name="connsiteY20" fmla="*/ 3581399 h 4267199"/>
                    <a:gd name="connsiteX21" fmla="*/ 2684982 w 4571999"/>
                    <a:gd name="connsiteY21" fmla="*/ 3200399 h 4267199"/>
                    <a:gd name="connsiteX22" fmla="*/ 4136856 w 4571999"/>
                    <a:gd name="connsiteY22" fmla="*/ 3070754 h 4267199"/>
                    <a:gd name="connsiteX23" fmla="*/ 4244618 w 4571999"/>
                    <a:gd name="connsiteY23" fmla="*/ 3178516 h 4267199"/>
                    <a:gd name="connsiteX24" fmla="*/ 3863686 w 4571999"/>
                    <a:gd name="connsiteY24" fmla="*/ 3559448 h 4267199"/>
                    <a:gd name="connsiteX25" fmla="*/ 3755924 w 4571999"/>
                    <a:gd name="connsiteY25" fmla="*/ 3451686 h 4267199"/>
                    <a:gd name="connsiteX26" fmla="*/ 708091 w 4571999"/>
                    <a:gd name="connsiteY26" fmla="*/ 2841639 h 4267199"/>
                    <a:gd name="connsiteX27" fmla="*/ 815852 w 4571999"/>
                    <a:gd name="connsiteY27" fmla="*/ 2949401 h 4267199"/>
                    <a:gd name="connsiteX28" fmla="*/ 511047 w 4571999"/>
                    <a:gd name="connsiteY28" fmla="*/ 3254206 h 4267199"/>
                    <a:gd name="connsiteX29" fmla="*/ 403286 w 4571999"/>
                    <a:gd name="connsiteY29" fmla="*/ 3146444 h 4267199"/>
                    <a:gd name="connsiteX30" fmla="*/ 3984487 w 4571999"/>
                    <a:gd name="connsiteY30" fmla="*/ 2765632 h 4267199"/>
                    <a:gd name="connsiteX31" fmla="*/ 4092249 w 4571999"/>
                    <a:gd name="connsiteY31" fmla="*/ 2873394 h 4267199"/>
                    <a:gd name="connsiteX32" fmla="*/ 3711317 w 4571999"/>
                    <a:gd name="connsiteY32" fmla="*/ 3254326 h 4267199"/>
                    <a:gd name="connsiteX33" fmla="*/ 3603555 w 4571999"/>
                    <a:gd name="connsiteY33" fmla="*/ 3146564 h 4267199"/>
                    <a:gd name="connsiteX34" fmla="*/ 3428999 w 4571999"/>
                    <a:gd name="connsiteY34" fmla="*/ 2590799 h 4267199"/>
                    <a:gd name="connsiteX35" fmla="*/ 3428999 w 4571999"/>
                    <a:gd name="connsiteY35" fmla="*/ 3733799 h 4267199"/>
                    <a:gd name="connsiteX36" fmla="*/ 4419599 w 4571999"/>
                    <a:gd name="connsiteY36" fmla="*/ 3733799 h 4267199"/>
                    <a:gd name="connsiteX37" fmla="*/ 4419599 w 4571999"/>
                    <a:gd name="connsiteY37" fmla="*/ 2590799 h 4267199"/>
                    <a:gd name="connsiteX38" fmla="*/ 2133600 w 4571999"/>
                    <a:gd name="connsiteY38" fmla="*/ 2590799 h 4267199"/>
                    <a:gd name="connsiteX39" fmla="*/ 2133600 w 4571999"/>
                    <a:gd name="connsiteY39" fmla="*/ 3047999 h 4267199"/>
                    <a:gd name="connsiteX40" fmla="*/ 3276599 w 4571999"/>
                    <a:gd name="connsiteY40" fmla="*/ 3047999 h 4267199"/>
                    <a:gd name="connsiteX41" fmla="*/ 3276599 w 4571999"/>
                    <a:gd name="connsiteY41" fmla="*/ 2590799 h 4267199"/>
                    <a:gd name="connsiteX42" fmla="*/ 1622469 w 4571999"/>
                    <a:gd name="connsiteY42" fmla="*/ 2460649 h 4267199"/>
                    <a:gd name="connsiteX43" fmla="*/ 1730231 w 4571999"/>
                    <a:gd name="connsiteY43" fmla="*/ 2568411 h 4267199"/>
                    <a:gd name="connsiteX44" fmla="*/ 815822 w 4571999"/>
                    <a:gd name="connsiteY44" fmla="*/ 3482819 h 4267199"/>
                    <a:gd name="connsiteX45" fmla="*/ 708061 w 4571999"/>
                    <a:gd name="connsiteY45" fmla="*/ 3375057 h 4267199"/>
                    <a:gd name="connsiteX46" fmla="*/ 1317620 w 4571999"/>
                    <a:gd name="connsiteY46" fmla="*/ 2232170 h 4267199"/>
                    <a:gd name="connsiteX47" fmla="*/ 1425382 w 4571999"/>
                    <a:gd name="connsiteY47" fmla="*/ 2339932 h 4267199"/>
                    <a:gd name="connsiteX48" fmla="*/ 968208 w 4571999"/>
                    <a:gd name="connsiteY48" fmla="*/ 2797106 h 4267199"/>
                    <a:gd name="connsiteX49" fmla="*/ 860446 w 4571999"/>
                    <a:gd name="connsiteY49" fmla="*/ 2689344 h 4267199"/>
                    <a:gd name="connsiteX50" fmla="*/ 3505199 w 4571999"/>
                    <a:gd name="connsiteY50" fmla="*/ 2209799 h 4267199"/>
                    <a:gd name="connsiteX51" fmla="*/ 3428999 w 4571999"/>
                    <a:gd name="connsiteY51" fmla="*/ 2285999 h 4267199"/>
                    <a:gd name="connsiteX52" fmla="*/ 3428999 w 4571999"/>
                    <a:gd name="connsiteY52" fmla="*/ 2438399 h 4267199"/>
                    <a:gd name="connsiteX53" fmla="*/ 4419599 w 4571999"/>
                    <a:gd name="connsiteY53" fmla="*/ 2438399 h 4267199"/>
                    <a:gd name="connsiteX54" fmla="*/ 4419599 w 4571999"/>
                    <a:gd name="connsiteY54" fmla="*/ 2285999 h 4267199"/>
                    <a:gd name="connsiteX55" fmla="*/ 4343399 w 4571999"/>
                    <a:gd name="connsiteY55" fmla="*/ 2209799 h 4267199"/>
                    <a:gd name="connsiteX56" fmla="*/ 152400 w 4571999"/>
                    <a:gd name="connsiteY56" fmla="*/ 2057399 h 4267199"/>
                    <a:gd name="connsiteX57" fmla="*/ 152400 w 4571999"/>
                    <a:gd name="connsiteY57" fmla="*/ 3733799 h 4267199"/>
                    <a:gd name="connsiteX58" fmla="*/ 1981200 w 4571999"/>
                    <a:gd name="connsiteY58" fmla="*/ 3733799 h 4267199"/>
                    <a:gd name="connsiteX59" fmla="*/ 1981200 w 4571999"/>
                    <a:gd name="connsiteY59" fmla="*/ 2057399 h 4267199"/>
                    <a:gd name="connsiteX60" fmla="*/ 228599 w 4571999"/>
                    <a:gd name="connsiteY60" fmla="*/ 1676400 h 4267199"/>
                    <a:gd name="connsiteX61" fmla="*/ 152400 w 4571999"/>
                    <a:gd name="connsiteY61" fmla="*/ 1752599 h 4267199"/>
                    <a:gd name="connsiteX62" fmla="*/ 152400 w 4571999"/>
                    <a:gd name="connsiteY62" fmla="*/ 1904999 h 4267199"/>
                    <a:gd name="connsiteX63" fmla="*/ 1981200 w 4571999"/>
                    <a:gd name="connsiteY63" fmla="*/ 1904999 h 4267199"/>
                    <a:gd name="connsiteX64" fmla="*/ 1981200 w 4571999"/>
                    <a:gd name="connsiteY64" fmla="*/ 1752599 h 4267199"/>
                    <a:gd name="connsiteX65" fmla="*/ 1905000 w 4571999"/>
                    <a:gd name="connsiteY65" fmla="*/ 1676400 h 4267199"/>
                    <a:gd name="connsiteX66" fmla="*/ 2536815 w 4571999"/>
                    <a:gd name="connsiteY66" fmla="*/ 1317808 h 4267199"/>
                    <a:gd name="connsiteX67" fmla="*/ 2644577 w 4571999"/>
                    <a:gd name="connsiteY67" fmla="*/ 1425570 h 4267199"/>
                    <a:gd name="connsiteX68" fmla="*/ 2339772 w 4571999"/>
                    <a:gd name="connsiteY68" fmla="*/ 1730375 h 4267199"/>
                    <a:gd name="connsiteX69" fmla="*/ 2232010 w 4571999"/>
                    <a:gd name="connsiteY69" fmla="*/ 1622613 h 4267199"/>
                    <a:gd name="connsiteX70" fmla="*/ 2460600 w 4571999"/>
                    <a:gd name="connsiteY70" fmla="*/ 860561 h 4267199"/>
                    <a:gd name="connsiteX71" fmla="*/ 2568362 w 4571999"/>
                    <a:gd name="connsiteY71" fmla="*/ 968322 h 4267199"/>
                    <a:gd name="connsiteX72" fmla="*/ 2111188 w 4571999"/>
                    <a:gd name="connsiteY72" fmla="*/ 1425497 h 4267199"/>
                    <a:gd name="connsiteX73" fmla="*/ 2003427 w 4571999"/>
                    <a:gd name="connsiteY73" fmla="*/ 1317735 h 4267199"/>
                    <a:gd name="connsiteX74" fmla="*/ 3146444 w 4571999"/>
                    <a:gd name="connsiteY74" fmla="*/ 708160 h 4267199"/>
                    <a:gd name="connsiteX75" fmla="*/ 3254206 w 4571999"/>
                    <a:gd name="connsiteY75" fmla="*/ 815922 h 4267199"/>
                    <a:gd name="connsiteX76" fmla="*/ 2797032 w 4571999"/>
                    <a:gd name="connsiteY76" fmla="*/ 1273097 h 4267199"/>
                    <a:gd name="connsiteX77" fmla="*/ 2689270 w 4571999"/>
                    <a:gd name="connsiteY77" fmla="*/ 1165335 h 4267199"/>
                    <a:gd name="connsiteX78" fmla="*/ 2918137 w 4571999"/>
                    <a:gd name="connsiteY78" fmla="*/ 403540 h 4267199"/>
                    <a:gd name="connsiteX79" fmla="*/ 3025899 w 4571999"/>
                    <a:gd name="connsiteY79" fmla="*/ 511302 h 4267199"/>
                    <a:gd name="connsiteX80" fmla="*/ 2720340 w 4571999"/>
                    <a:gd name="connsiteY80" fmla="*/ 816861 h 4267199"/>
                    <a:gd name="connsiteX81" fmla="*/ 2612578 w 4571999"/>
                    <a:gd name="connsiteY81" fmla="*/ 709099 h 4267199"/>
                    <a:gd name="connsiteX82" fmla="*/ 838199 w 4571999"/>
                    <a:gd name="connsiteY82" fmla="*/ 304799 h 4267199"/>
                    <a:gd name="connsiteX83" fmla="*/ 990599 w 4571999"/>
                    <a:gd name="connsiteY83" fmla="*/ 304799 h 4267199"/>
                    <a:gd name="connsiteX84" fmla="*/ 990599 w 4571999"/>
                    <a:gd name="connsiteY84" fmla="*/ 457199 h 4267199"/>
                    <a:gd name="connsiteX85" fmla="*/ 838199 w 4571999"/>
                    <a:gd name="connsiteY85" fmla="*/ 457199 h 4267199"/>
                    <a:gd name="connsiteX86" fmla="*/ 533399 w 4571999"/>
                    <a:gd name="connsiteY86" fmla="*/ 304799 h 4267199"/>
                    <a:gd name="connsiteX87" fmla="*/ 685799 w 4571999"/>
                    <a:gd name="connsiteY87" fmla="*/ 304799 h 4267199"/>
                    <a:gd name="connsiteX88" fmla="*/ 685799 w 4571999"/>
                    <a:gd name="connsiteY88" fmla="*/ 457199 h 4267199"/>
                    <a:gd name="connsiteX89" fmla="*/ 533399 w 4571999"/>
                    <a:gd name="connsiteY89" fmla="*/ 457199 h 4267199"/>
                    <a:gd name="connsiteX90" fmla="*/ 1142999 w 4571999"/>
                    <a:gd name="connsiteY90" fmla="*/ 304799 h 4267199"/>
                    <a:gd name="connsiteX91" fmla="*/ 1295399 w 4571999"/>
                    <a:gd name="connsiteY91" fmla="*/ 304799 h 4267199"/>
                    <a:gd name="connsiteX92" fmla="*/ 1295399 w 4571999"/>
                    <a:gd name="connsiteY92" fmla="*/ 457199 h 4267199"/>
                    <a:gd name="connsiteX93" fmla="*/ 1142999 w 4571999"/>
                    <a:gd name="connsiteY93" fmla="*/ 457199 h 4267199"/>
                    <a:gd name="connsiteX94" fmla="*/ 609599 w 4571999"/>
                    <a:gd name="connsiteY94" fmla="*/ 152400 h 4267199"/>
                    <a:gd name="connsiteX95" fmla="*/ 381000 w 4571999"/>
                    <a:gd name="connsiteY95" fmla="*/ 381000 h 4267199"/>
                    <a:gd name="connsiteX96" fmla="*/ 381000 w 4571999"/>
                    <a:gd name="connsiteY96" fmla="*/ 1524000 h 4267199"/>
                    <a:gd name="connsiteX97" fmla="*/ 1905000 w 4571999"/>
                    <a:gd name="connsiteY97" fmla="*/ 1524000 h 4267199"/>
                    <a:gd name="connsiteX98" fmla="*/ 2133600 w 4571999"/>
                    <a:gd name="connsiteY98" fmla="*/ 1752599 h 4267199"/>
                    <a:gd name="connsiteX99" fmla="*/ 2133600 w 4571999"/>
                    <a:gd name="connsiteY99" fmla="*/ 2438399 h 4267199"/>
                    <a:gd name="connsiteX100" fmla="*/ 3276599 w 4571999"/>
                    <a:gd name="connsiteY100" fmla="*/ 2438399 h 4267199"/>
                    <a:gd name="connsiteX101" fmla="*/ 3276599 w 4571999"/>
                    <a:gd name="connsiteY101" fmla="*/ 2285999 h 4267199"/>
                    <a:gd name="connsiteX102" fmla="*/ 3505199 w 4571999"/>
                    <a:gd name="connsiteY102" fmla="*/ 2057399 h 4267199"/>
                    <a:gd name="connsiteX103" fmla="*/ 4190999 w 4571999"/>
                    <a:gd name="connsiteY103" fmla="*/ 2057399 h 4267199"/>
                    <a:gd name="connsiteX104" fmla="*/ 4190999 w 4571999"/>
                    <a:gd name="connsiteY104" fmla="*/ 381000 h 4267199"/>
                    <a:gd name="connsiteX105" fmla="*/ 3962399 w 4571999"/>
                    <a:gd name="connsiteY105" fmla="*/ 152400 h 4267199"/>
                    <a:gd name="connsiteX106" fmla="*/ 609599 w 4571999"/>
                    <a:gd name="connsiteY106" fmla="*/ 0 h 4267199"/>
                    <a:gd name="connsiteX107" fmla="*/ 3962399 w 4571999"/>
                    <a:gd name="connsiteY107" fmla="*/ 0 h 4267199"/>
                    <a:gd name="connsiteX108" fmla="*/ 4343399 w 4571999"/>
                    <a:gd name="connsiteY108" fmla="*/ 381000 h 4267199"/>
                    <a:gd name="connsiteX109" fmla="*/ 4343399 w 4571999"/>
                    <a:gd name="connsiteY109" fmla="*/ 2057399 h 4267199"/>
                    <a:gd name="connsiteX110" fmla="*/ 4571999 w 4571999"/>
                    <a:gd name="connsiteY110" fmla="*/ 2285999 h 4267199"/>
                    <a:gd name="connsiteX111" fmla="*/ 4571999 w 4571999"/>
                    <a:gd name="connsiteY111" fmla="*/ 4038599 h 4267199"/>
                    <a:gd name="connsiteX112" fmla="*/ 4343399 w 4571999"/>
                    <a:gd name="connsiteY112" fmla="*/ 4267199 h 4267199"/>
                    <a:gd name="connsiteX113" fmla="*/ 3505199 w 4571999"/>
                    <a:gd name="connsiteY113" fmla="*/ 4267199 h 4267199"/>
                    <a:gd name="connsiteX114" fmla="*/ 3276599 w 4571999"/>
                    <a:gd name="connsiteY114" fmla="*/ 4038599 h 4267199"/>
                    <a:gd name="connsiteX115" fmla="*/ 3276599 w 4571999"/>
                    <a:gd name="connsiteY115" fmla="*/ 3200399 h 4267199"/>
                    <a:gd name="connsiteX116" fmla="*/ 2842945 w 4571999"/>
                    <a:gd name="connsiteY116" fmla="*/ 3200399 h 4267199"/>
                    <a:gd name="connsiteX117" fmla="*/ 2992754 w 4571999"/>
                    <a:gd name="connsiteY117" fmla="*/ 3749877 h 4267199"/>
                    <a:gd name="connsiteX118" fmla="*/ 2953892 w 4571999"/>
                    <a:gd name="connsiteY118" fmla="*/ 3948759 h 4267199"/>
                    <a:gd name="connsiteX119" fmla="*/ 2772231 w 4571999"/>
                    <a:gd name="connsiteY119" fmla="*/ 4038599 h 4267199"/>
                    <a:gd name="connsiteX120" fmla="*/ 2133600 w 4571999"/>
                    <a:gd name="connsiteY120" fmla="*/ 4038599 h 4267199"/>
                    <a:gd name="connsiteX121" fmla="*/ 1905000 w 4571999"/>
                    <a:gd name="connsiteY121" fmla="*/ 4267199 h 4267199"/>
                    <a:gd name="connsiteX122" fmla="*/ 228599 w 4571999"/>
                    <a:gd name="connsiteY122" fmla="*/ 4267199 h 4267199"/>
                    <a:gd name="connsiteX123" fmla="*/ 0 w 4571999"/>
                    <a:gd name="connsiteY123" fmla="*/ 4038599 h 4267199"/>
                    <a:gd name="connsiteX124" fmla="*/ 0 w 4571999"/>
                    <a:gd name="connsiteY124" fmla="*/ 1752599 h 4267199"/>
                    <a:gd name="connsiteX125" fmla="*/ 228599 w 4571999"/>
                    <a:gd name="connsiteY125" fmla="*/ 1524000 h 4267199"/>
                    <a:gd name="connsiteX126" fmla="*/ 228599 w 4571999"/>
                    <a:gd name="connsiteY126" fmla="*/ 381000 h 4267199"/>
                    <a:gd name="connsiteX127" fmla="*/ 609599 w 4571999"/>
                    <a:gd name="connsiteY127" fmla="*/ 0 h 4267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</a:cxnLst>
                  <a:rect l="l" t="t" r="r" b="b"/>
                  <a:pathLst>
                    <a:path w="4571999" h="4267199">
                      <a:moveTo>
                        <a:pt x="3428999" y="3886199"/>
                      </a:moveTo>
                      <a:lnTo>
                        <a:pt x="3428999" y="4038599"/>
                      </a:lnTo>
                      <a:cubicBezTo>
                        <a:pt x="3428999" y="4080585"/>
                        <a:pt x="3463213" y="4114799"/>
                        <a:pt x="3505199" y="4114799"/>
                      </a:cubicBezTo>
                      <a:lnTo>
                        <a:pt x="4343399" y="4114799"/>
                      </a:lnTo>
                      <a:cubicBezTo>
                        <a:pt x="4385385" y="4114799"/>
                        <a:pt x="4419599" y="4080585"/>
                        <a:pt x="4419599" y="4038599"/>
                      </a:cubicBezTo>
                      <a:lnTo>
                        <a:pt x="4419599" y="3886199"/>
                      </a:lnTo>
                      <a:close/>
                      <a:moveTo>
                        <a:pt x="152400" y="3886199"/>
                      </a:moveTo>
                      <a:lnTo>
                        <a:pt x="152400" y="4038599"/>
                      </a:lnTo>
                      <a:cubicBezTo>
                        <a:pt x="152400" y="4080585"/>
                        <a:pt x="186614" y="4114799"/>
                        <a:pt x="228599" y="4114799"/>
                      </a:cubicBezTo>
                      <a:lnTo>
                        <a:pt x="1905000" y="4114799"/>
                      </a:lnTo>
                      <a:cubicBezTo>
                        <a:pt x="1946986" y="4114799"/>
                        <a:pt x="1981200" y="4080585"/>
                        <a:pt x="1981200" y="4038599"/>
                      </a:cubicBezTo>
                      <a:lnTo>
                        <a:pt x="1981200" y="3886199"/>
                      </a:lnTo>
                      <a:close/>
                      <a:moveTo>
                        <a:pt x="2133600" y="3733799"/>
                      </a:moveTo>
                      <a:lnTo>
                        <a:pt x="2133600" y="3886199"/>
                      </a:lnTo>
                      <a:lnTo>
                        <a:pt x="2772231" y="3886199"/>
                      </a:lnTo>
                      <a:cubicBezTo>
                        <a:pt x="2796234" y="3886199"/>
                        <a:pt x="2818256" y="3875302"/>
                        <a:pt x="2832810" y="3856252"/>
                      </a:cubicBezTo>
                      <a:cubicBezTo>
                        <a:pt x="2847365" y="3837202"/>
                        <a:pt x="2852089" y="3813047"/>
                        <a:pt x="2845764" y="3789958"/>
                      </a:cubicBezTo>
                      <a:lnTo>
                        <a:pt x="2830448" y="3733799"/>
                      </a:lnTo>
                      <a:close/>
                      <a:moveTo>
                        <a:pt x="2133600" y="3200399"/>
                      </a:moveTo>
                      <a:lnTo>
                        <a:pt x="2133600" y="3581399"/>
                      </a:lnTo>
                      <a:lnTo>
                        <a:pt x="2788919" y="3581399"/>
                      </a:lnTo>
                      <a:lnTo>
                        <a:pt x="2684982" y="3200399"/>
                      </a:lnTo>
                      <a:close/>
                      <a:moveTo>
                        <a:pt x="4136856" y="3070754"/>
                      </a:moveTo>
                      <a:lnTo>
                        <a:pt x="4244618" y="3178516"/>
                      </a:lnTo>
                      <a:lnTo>
                        <a:pt x="3863686" y="3559448"/>
                      </a:lnTo>
                      <a:lnTo>
                        <a:pt x="3755924" y="3451686"/>
                      </a:lnTo>
                      <a:close/>
                      <a:moveTo>
                        <a:pt x="708091" y="2841639"/>
                      </a:moveTo>
                      <a:lnTo>
                        <a:pt x="815852" y="2949401"/>
                      </a:lnTo>
                      <a:lnTo>
                        <a:pt x="511047" y="3254206"/>
                      </a:lnTo>
                      <a:lnTo>
                        <a:pt x="403286" y="3146444"/>
                      </a:lnTo>
                      <a:close/>
                      <a:moveTo>
                        <a:pt x="3984487" y="2765632"/>
                      </a:moveTo>
                      <a:lnTo>
                        <a:pt x="4092249" y="2873394"/>
                      </a:lnTo>
                      <a:lnTo>
                        <a:pt x="3711317" y="3254326"/>
                      </a:lnTo>
                      <a:lnTo>
                        <a:pt x="3603555" y="3146564"/>
                      </a:lnTo>
                      <a:close/>
                      <a:moveTo>
                        <a:pt x="3428999" y="2590799"/>
                      </a:moveTo>
                      <a:lnTo>
                        <a:pt x="3428999" y="3733799"/>
                      </a:lnTo>
                      <a:lnTo>
                        <a:pt x="4419599" y="3733799"/>
                      </a:lnTo>
                      <a:lnTo>
                        <a:pt x="4419599" y="2590799"/>
                      </a:lnTo>
                      <a:close/>
                      <a:moveTo>
                        <a:pt x="2133600" y="2590799"/>
                      </a:moveTo>
                      <a:lnTo>
                        <a:pt x="2133600" y="3047999"/>
                      </a:lnTo>
                      <a:lnTo>
                        <a:pt x="3276599" y="3047999"/>
                      </a:lnTo>
                      <a:lnTo>
                        <a:pt x="3276599" y="2590799"/>
                      </a:lnTo>
                      <a:close/>
                      <a:moveTo>
                        <a:pt x="1622469" y="2460649"/>
                      </a:moveTo>
                      <a:lnTo>
                        <a:pt x="1730231" y="2568411"/>
                      </a:lnTo>
                      <a:lnTo>
                        <a:pt x="815822" y="3482819"/>
                      </a:lnTo>
                      <a:lnTo>
                        <a:pt x="708061" y="3375057"/>
                      </a:lnTo>
                      <a:close/>
                      <a:moveTo>
                        <a:pt x="1317620" y="2232170"/>
                      </a:moveTo>
                      <a:lnTo>
                        <a:pt x="1425382" y="2339932"/>
                      </a:lnTo>
                      <a:lnTo>
                        <a:pt x="968208" y="2797106"/>
                      </a:lnTo>
                      <a:lnTo>
                        <a:pt x="860446" y="2689344"/>
                      </a:lnTo>
                      <a:close/>
                      <a:moveTo>
                        <a:pt x="3505199" y="2209799"/>
                      </a:moveTo>
                      <a:cubicBezTo>
                        <a:pt x="3463213" y="2209799"/>
                        <a:pt x="3428999" y="2244013"/>
                        <a:pt x="3428999" y="2285999"/>
                      </a:cubicBezTo>
                      <a:lnTo>
                        <a:pt x="3428999" y="2438399"/>
                      </a:lnTo>
                      <a:lnTo>
                        <a:pt x="4419599" y="2438399"/>
                      </a:lnTo>
                      <a:lnTo>
                        <a:pt x="4419599" y="2285999"/>
                      </a:lnTo>
                      <a:cubicBezTo>
                        <a:pt x="4419599" y="2244013"/>
                        <a:pt x="4385385" y="2209799"/>
                        <a:pt x="4343399" y="2209799"/>
                      </a:cubicBezTo>
                      <a:close/>
                      <a:moveTo>
                        <a:pt x="152400" y="2057399"/>
                      </a:moveTo>
                      <a:lnTo>
                        <a:pt x="152400" y="3733799"/>
                      </a:lnTo>
                      <a:lnTo>
                        <a:pt x="1981200" y="3733799"/>
                      </a:lnTo>
                      <a:lnTo>
                        <a:pt x="1981200" y="2057399"/>
                      </a:lnTo>
                      <a:close/>
                      <a:moveTo>
                        <a:pt x="228599" y="1676400"/>
                      </a:moveTo>
                      <a:cubicBezTo>
                        <a:pt x="186614" y="1676400"/>
                        <a:pt x="152400" y="1710614"/>
                        <a:pt x="152400" y="1752599"/>
                      </a:cubicBezTo>
                      <a:lnTo>
                        <a:pt x="152400" y="1904999"/>
                      </a:lnTo>
                      <a:lnTo>
                        <a:pt x="1981200" y="1904999"/>
                      </a:lnTo>
                      <a:lnTo>
                        <a:pt x="1981200" y="1752599"/>
                      </a:lnTo>
                      <a:cubicBezTo>
                        <a:pt x="1981200" y="1710614"/>
                        <a:pt x="1946986" y="1676400"/>
                        <a:pt x="1905000" y="1676400"/>
                      </a:cubicBezTo>
                      <a:close/>
                      <a:moveTo>
                        <a:pt x="2536815" y="1317808"/>
                      </a:moveTo>
                      <a:lnTo>
                        <a:pt x="2644577" y="1425570"/>
                      </a:lnTo>
                      <a:lnTo>
                        <a:pt x="2339772" y="1730375"/>
                      </a:lnTo>
                      <a:lnTo>
                        <a:pt x="2232010" y="1622613"/>
                      </a:lnTo>
                      <a:close/>
                      <a:moveTo>
                        <a:pt x="2460600" y="860561"/>
                      </a:moveTo>
                      <a:lnTo>
                        <a:pt x="2568362" y="968322"/>
                      </a:lnTo>
                      <a:lnTo>
                        <a:pt x="2111188" y="1425497"/>
                      </a:lnTo>
                      <a:lnTo>
                        <a:pt x="2003427" y="1317735"/>
                      </a:lnTo>
                      <a:close/>
                      <a:moveTo>
                        <a:pt x="3146444" y="708160"/>
                      </a:moveTo>
                      <a:lnTo>
                        <a:pt x="3254206" y="815922"/>
                      </a:lnTo>
                      <a:lnTo>
                        <a:pt x="2797032" y="1273097"/>
                      </a:lnTo>
                      <a:lnTo>
                        <a:pt x="2689270" y="1165335"/>
                      </a:lnTo>
                      <a:close/>
                      <a:moveTo>
                        <a:pt x="2918137" y="403540"/>
                      </a:moveTo>
                      <a:lnTo>
                        <a:pt x="3025899" y="511302"/>
                      </a:lnTo>
                      <a:lnTo>
                        <a:pt x="2720340" y="816861"/>
                      </a:lnTo>
                      <a:lnTo>
                        <a:pt x="2612578" y="709099"/>
                      </a:lnTo>
                      <a:close/>
                      <a:moveTo>
                        <a:pt x="838199" y="304799"/>
                      </a:moveTo>
                      <a:lnTo>
                        <a:pt x="990599" y="304799"/>
                      </a:lnTo>
                      <a:lnTo>
                        <a:pt x="990599" y="457199"/>
                      </a:lnTo>
                      <a:lnTo>
                        <a:pt x="838199" y="457199"/>
                      </a:lnTo>
                      <a:close/>
                      <a:moveTo>
                        <a:pt x="533399" y="304799"/>
                      </a:moveTo>
                      <a:lnTo>
                        <a:pt x="685799" y="304799"/>
                      </a:lnTo>
                      <a:lnTo>
                        <a:pt x="685799" y="457199"/>
                      </a:lnTo>
                      <a:lnTo>
                        <a:pt x="533399" y="457199"/>
                      </a:lnTo>
                      <a:close/>
                      <a:moveTo>
                        <a:pt x="1142999" y="304799"/>
                      </a:moveTo>
                      <a:lnTo>
                        <a:pt x="1295399" y="304799"/>
                      </a:lnTo>
                      <a:lnTo>
                        <a:pt x="1295399" y="457199"/>
                      </a:lnTo>
                      <a:lnTo>
                        <a:pt x="1142999" y="457199"/>
                      </a:lnTo>
                      <a:close/>
                      <a:moveTo>
                        <a:pt x="609599" y="152400"/>
                      </a:moveTo>
                      <a:cubicBezTo>
                        <a:pt x="483565" y="152400"/>
                        <a:pt x="381000" y="254965"/>
                        <a:pt x="381000" y="381000"/>
                      </a:cubicBezTo>
                      <a:lnTo>
                        <a:pt x="381000" y="1524000"/>
                      </a:lnTo>
                      <a:lnTo>
                        <a:pt x="1905000" y="1524000"/>
                      </a:lnTo>
                      <a:cubicBezTo>
                        <a:pt x="2031035" y="1524000"/>
                        <a:pt x="2133600" y="1626565"/>
                        <a:pt x="2133600" y="1752599"/>
                      </a:cubicBezTo>
                      <a:lnTo>
                        <a:pt x="2133600" y="2438399"/>
                      </a:lnTo>
                      <a:lnTo>
                        <a:pt x="3276599" y="2438399"/>
                      </a:lnTo>
                      <a:lnTo>
                        <a:pt x="3276599" y="2285999"/>
                      </a:lnTo>
                      <a:cubicBezTo>
                        <a:pt x="3276599" y="2159964"/>
                        <a:pt x="3379164" y="2057399"/>
                        <a:pt x="3505199" y="2057399"/>
                      </a:cubicBezTo>
                      <a:lnTo>
                        <a:pt x="4190999" y="2057399"/>
                      </a:lnTo>
                      <a:lnTo>
                        <a:pt x="4190999" y="381000"/>
                      </a:lnTo>
                      <a:cubicBezTo>
                        <a:pt x="4190999" y="254965"/>
                        <a:pt x="4088434" y="152400"/>
                        <a:pt x="3962399" y="152400"/>
                      </a:cubicBezTo>
                      <a:close/>
                      <a:moveTo>
                        <a:pt x="609599" y="0"/>
                      </a:moveTo>
                      <a:lnTo>
                        <a:pt x="3962399" y="0"/>
                      </a:lnTo>
                      <a:cubicBezTo>
                        <a:pt x="4172483" y="0"/>
                        <a:pt x="4343399" y="170917"/>
                        <a:pt x="4343399" y="381000"/>
                      </a:cubicBezTo>
                      <a:lnTo>
                        <a:pt x="4343399" y="2057399"/>
                      </a:lnTo>
                      <a:cubicBezTo>
                        <a:pt x="4469434" y="2057399"/>
                        <a:pt x="4571999" y="2159964"/>
                        <a:pt x="4571999" y="2285999"/>
                      </a:cubicBezTo>
                      <a:lnTo>
                        <a:pt x="4571999" y="4038599"/>
                      </a:lnTo>
                      <a:cubicBezTo>
                        <a:pt x="4571999" y="4164634"/>
                        <a:pt x="4469434" y="4267199"/>
                        <a:pt x="4343399" y="4267199"/>
                      </a:cubicBezTo>
                      <a:lnTo>
                        <a:pt x="3505199" y="4267199"/>
                      </a:lnTo>
                      <a:cubicBezTo>
                        <a:pt x="3379164" y="4267199"/>
                        <a:pt x="3276599" y="4164634"/>
                        <a:pt x="3276599" y="4038599"/>
                      </a:cubicBezTo>
                      <a:lnTo>
                        <a:pt x="3276599" y="3200399"/>
                      </a:lnTo>
                      <a:lnTo>
                        <a:pt x="2842945" y="3200399"/>
                      </a:lnTo>
                      <a:lnTo>
                        <a:pt x="2992754" y="3749877"/>
                      </a:lnTo>
                      <a:cubicBezTo>
                        <a:pt x="3011652" y="3819143"/>
                        <a:pt x="2997479" y="3891685"/>
                        <a:pt x="2953892" y="3948759"/>
                      </a:cubicBezTo>
                      <a:cubicBezTo>
                        <a:pt x="2910306" y="4005833"/>
                        <a:pt x="2844088" y="4038599"/>
                        <a:pt x="2772231" y="4038599"/>
                      </a:cubicBezTo>
                      <a:lnTo>
                        <a:pt x="2133600" y="4038599"/>
                      </a:lnTo>
                      <a:cubicBezTo>
                        <a:pt x="2133600" y="4164634"/>
                        <a:pt x="2031035" y="4267199"/>
                        <a:pt x="1905000" y="4267199"/>
                      </a:cubicBezTo>
                      <a:lnTo>
                        <a:pt x="228599" y="4267199"/>
                      </a:lnTo>
                      <a:cubicBezTo>
                        <a:pt x="102565" y="4267199"/>
                        <a:pt x="0" y="4164634"/>
                        <a:pt x="0" y="4038599"/>
                      </a:cubicBezTo>
                      <a:lnTo>
                        <a:pt x="0" y="1752599"/>
                      </a:lnTo>
                      <a:cubicBezTo>
                        <a:pt x="0" y="1626565"/>
                        <a:pt x="102565" y="1524000"/>
                        <a:pt x="228599" y="1524000"/>
                      </a:cubicBezTo>
                      <a:lnTo>
                        <a:pt x="228599" y="381000"/>
                      </a:lnTo>
                      <a:cubicBezTo>
                        <a:pt x="228599" y="170917"/>
                        <a:pt x="399516" y="0"/>
                        <a:pt x="60959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858F6D0C-C053-45B0-A516-4B4B77DA970F}"/>
                  </a:ext>
                </a:extLst>
              </p:cNvPr>
              <p:cNvGrpSpPr/>
              <p:nvPr/>
            </p:nvGrpSpPr>
            <p:grpSpPr>
              <a:xfrm>
                <a:off x="4323495" y="1850260"/>
                <a:ext cx="320758" cy="320758"/>
                <a:chOff x="4323495" y="1850260"/>
                <a:chExt cx="320758" cy="32075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ED9CF83F-F4FE-44FB-9882-278FDFF6C653}"/>
                    </a:ext>
                  </a:extLst>
                </p:cNvPr>
                <p:cNvGrpSpPr/>
                <p:nvPr/>
              </p:nvGrpSpPr>
              <p:grpSpPr>
                <a:xfrm>
                  <a:off x="4323495" y="1850260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54" name="Freeform: Shape 53">
                    <a:extLst>
                      <a:ext uri="{FF2B5EF4-FFF2-40B4-BE49-F238E27FC236}">
                        <a16:creationId xmlns:a16="http://schemas.microsoft.com/office/drawing/2014/main" id="{D5294CE5-7D65-44D4-8672-B1D27711CE5F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5B22CBCD-0723-4497-A41B-B2CEFF5FD13A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BD118637-2678-4777-B80D-9892E3B731BD}"/>
                    </a:ext>
                  </a:extLst>
                </p:cNvPr>
                <p:cNvSpPr/>
                <p:nvPr/>
              </p:nvSpPr>
              <p:spPr>
                <a:xfrm>
                  <a:off x="4393720" y="1913801"/>
                  <a:ext cx="193676" cy="193676"/>
                </a:xfrm>
                <a:custGeom>
                  <a:avLst/>
                  <a:gdLst>
                    <a:gd name="connsiteX0" fmla="*/ 2640269 w 6296026"/>
                    <a:gd name="connsiteY0" fmla="*/ 5382085 h 6296024"/>
                    <a:gd name="connsiteX1" fmla="*/ 2843367 w 6296026"/>
                    <a:gd name="connsiteY1" fmla="*/ 5382085 h 6296024"/>
                    <a:gd name="connsiteX2" fmla="*/ 2335622 w 6296026"/>
                    <a:gd name="connsiteY2" fmla="*/ 5889830 h 6296024"/>
                    <a:gd name="connsiteX3" fmla="*/ 2335622 w 6296026"/>
                    <a:gd name="connsiteY3" fmla="*/ 5686732 h 6296024"/>
                    <a:gd name="connsiteX4" fmla="*/ 2640269 w 6296026"/>
                    <a:gd name="connsiteY4" fmla="*/ 5382085 h 6296024"/>
                    <a:gd name="connsiteX5" fmla="*/ 5585183 w 6296026"/>
                    <a:gd name="connsiteY5" fmla="*/ 5178989 h 6296024"/>
                    <a:gd name="connsiteX6" fmla="*/ 5483634 w 6296026"/>
                    <a:gd name="connsiteY6" fmla="*/ 5280538 h 6296024"/>
                    <a:gd name="connsiteX7" fmla="*/ 5585183 w 6296026"/>
                    <a:gd name="connsiteY7" fmla="*/ 5382086 h 6296024"/>
                    <a:gd name="connsiteX8" fmla="*/ 5686732 w 6296026"/>
                    <a:gd name="connsiteY8" fmla="*/ 5280538 h 6296024"/>
                    <a:gd name="connsiteX9" fmla="*/ 5585183 w 6296026"/>
                    <a:gd name="connsiteY9" fmla="*/ 5178989 h 6296024"/>
                    <a:gd name="connsiteX10" fmla="*/ 812390 w 6296026"/>
                    <a:gd name="connsiteY10" fmla="*/ 4772792 h 6296024"/>
                    <a:gd name="connsiteX11" fmla="*/ 1015489 w 6296026"/>
                    <a:gd name="connsiteY11" fmla="*/ 4772792 h 6296024"/>
                    <a:gd name="connsiteX12" fmla="*/ 1421684 w 6296026"/>
                    <a:gd name="connsiteY12" fmla="*/ 5178988 h 6296024"/>
                    <a:gd name="connsiteX13" fmla="*/ 1421684 w 6296026"/>
                    <a:gd name="connsiteY13" fmla="*/ 5382086 h 6296024"/>
                    <a:gd name="connsiteX14" fmla="*/ 812390 w 6296026"/>
                    <a:gd name="connsiteY14" fmla="*/ 4772792 h 6296024"/>
                    <a:gd name="connsiteX15" fmla="*/ 4163500 w 6296026"/>
                    <a:gd name="connsiteY15" fmla="*/ 4061951 h 6296024"/>
                    <a:gd name="connsiteX16" fmla="*/ 5178988 w 6296026"/>
                    <a:gd name="connsiteY16" fmla="*/ 4061951 h 6296024"/>
                    <a:gd name="connsiteX17" fmla="*/ 5686732 w 6296026"/>
                    <a:gd name="connsiteY17" fmla="*/ 4569696 h 6296024"/>
                    <a:gd name="connsiteX18" fmla="*/ 5686732 w 6296026"/>
                    <a:gd name="connsiteY18" fmla="*/ 4994589 h 6296024"/>
                    <a:gd name="connsiteX19" fmla="*/ 5889829 w 6296026"/>
                    <a:gd name="connsiteY19" fmla="*/ 5280538 h 6296024"/>
                    <a:gd name="connsiteX20" fmla="*/ 5585183 w 6296026"/>
                    <a:gd name="connsiteY20" fmla="*/ 5585184 h 6296024"/>
                    <a:gd name="connsiteX21" fmla="*/ 5280537 w 6296026"/>
                    <a:gd name="connsiteY21" fmla="*/ 5280538 h 6296024"/>
                    <a:gd name="connsiteX22" fmla="*/ 5483634 w 6296026"/>
                    <a:gd name="connsiteY22" fmla="*/ 4994589 h 6296024"/>
                    <a:gd name="connsiteX23" fmla="*/ 5483634 w 6296026"/>
                    <a:gd name="connsiteY23" fmla="*/ 4569696 h 6296024"/>
                    <a:gd name="connsiteX24" fmla="*/ 5178988 w 6296026"/>
                    <a:gd name="connsiteY24" fmla="*/ 4265049 h 6296024"/>
                    <a:gd name="connsiteX25" fmla="*/ 4163500 w 6296026"/>
                    <a:gd name="connsiteY25" fmla="*/ 4265049 h 6296024"/>
                    <a:gd name="connsiteX26" fmla="*/ 2234074 w 6296026"/>
                    <a:gd name="connsiteY26" fmla="*/ 3960402 h 6296024"/>
                    <a:gd name="connsiteX27" fmla="*/ 2234074 w 6296026"/>
                    <a:gd name="connsiteY27" fmla="*/ 4163500 h 6296024"/>
                    <a:gd name="connsiteX28" fmla="*/ 1929428 w 6296026"/>
                    <a:gd name="connsiteY28" fmla="*/ 4468147 h 6296024"/>
                    <a:gd name="connsiteX29" fmla="*/ 2234074 w 6296026"/>
                    <a:gd name="connsiteY29" fmla="*/ 4772793 h 6296024"/>
                    <a:gd name="connsiteX30" fmla="*/ 2234074 w 6296026"/>
                    <a:gd name="connsiteY30" fmla="*/ 4975891 h 6296024"/>
                    <a:gd name="connsiteX31" fmla="*/ 1726329 w 6296026"/>
                    <a:gd name="connsiteY31" fmla="*/ 4468147 h 6296024"/>
                    <a:gd name="connsiteX32" fmla="*/ 2234074 w 6296026"/>
                    <a:gd name="connsiteY32" fmla="*/ 3960402 h 6296024"/>
                    <a:gd name="connsiteX33" fmla="*/ 5991379 w 6296026"/>
                    <a:gd name="connsiteY33" fmla="*/ 3452658 h 6296024"/>
                    <a:gd name="connsiteX34" fmla="*/ 5889830 w 6296026"/>
                    <a:gd name="connsiteY34" fmla="*/ 3554207 h 6296024"/>
                    <a:gd name="connsiteX35" fmla="*/ 5991379 w 6296026"/>
                    <a:gd name="connsiteY35" fmla="*/ 3655756 h 6296024"/>
                    <a:gd name="connsiteX36" fmla="*/ 6092928 w 6296026"/>
                    <a:gd name="connsiteY36" fmla="*/ 3554207 h 6296024"/>
                    <a:gd name="connsiteX37" fmla="*/ 5991379 w 6296026"/>
                    <a:gd name="connsiteY37" fmla="*/ 3452658 h 6296024"/>
                    <a:gd name="connsiteX38" fmla="*/ 5991379 w 6296026"/>
                    <a:gd name="connsiteY38" fmla="*/ 3249560 h 6296024"/>
                    <a:gd name="connsiteX39" fmla="*/ 6296026 w 6296026"/>
                    <a:gd name="connsiteY39" fmla="*/ 3554207 h 6296024"/>
                    <a:gd name="connsiteX40" fmla="*/ 5991379 w 6296026"/>
                    <a:gd name="connsiteY40" fmla="*/ 3858854 h 6296024"/>
                    <a:gd name="connsiteX41" fmla="*/ 5705430 w 6296026"/>
                    <a:gd name="connsiteY41" fmla="*/ 3655756 h 6296024"/>
                    <a:gd name="connsiteX42" fmla="*/ 5077440 w 6296026"/>
                    <a:gd name="connsiteY42" fmla="*/ 3655756 h 6296024"/>
                    <a:gd name="connsiteX43" fmla="*/ 5077440 w 6296026"/>
                    <a:gd name="connsiteY43" fmla="*/ 3452658 h 6296024"/>
                    <a:gd name="connsiteX44" fmla="*/ 5705430 w 6296026"/>
                    <a:gd name="connsiteY44" fmla="*/ 3452658 h 6296024"/>
                    <a:gd name="connsiteX45" fmla="*/ 5991379 w 6296026"/>
                    <a:gd name="connsiteY45" fmla="*/ 3249560 h 6296024"/>
                    <a:gd name="connsiteX46" fmla="*/ 5991379 w 6296026"/>
                    <a:gd name="connsiteY46" fmla="*/ 2640269 h 6296024"/>
                    <a:gd name="connsiteX47" fmla="*/ 5889831 w 6296026"/>
                    <a:gd name="connsiteY47" fmla="*/ 2741817 h 6296024"/>
                    <a:gd name="connsiteX48" fmla="*/ 5991379 w 6296026"/>
                    <a:gd name="connsiteY48" fmla="*/ 2843366 h 6296024"/>
                    <a:gd name="connsiteX49" fmla="*/ 6092928 w 6296026"/>
                    <a:gd name="connsiteY49" fmla="*/ 2741817 h 6296024"/>
                    <a:gd name="connsiteX50" fmla="*/ 5991379 w 6296026"/>
                    <a:gd name="connsiteY50" fmla="*/ 2640269 h 6296024"/>
                    <a:gd name="connsiteX51" fmla="*/ 1463744 w 6296026"/>
                    <a:gd name="connsiteY51" fmla="*/ 2479514 h 6296024"/>
                    <a:gd name="connsiteX52" fmla="*/ 1822827 w 6296026"/>
                    <a:gd name="connsiteY52" fmla="*/ 2627968 h 6296024"/>
                    <a:gd name="connsiteX53" fmla="*/ 1679224 w 6296026"/>
                    <a:gd name="connsiteY53" fmla="*/ 2771571 h 6296024"/>
                    <a:gd name="connsiteX54" fmla="*/ 1248338 w 6296026"/>
                    <a:gd name="connsiteY54" fmla="*/ 2771571 h 6296024"/>
                    <a:gd name="connsiteX55" fmla="*/ 1248338 w 6296026"/>
                    <a:gd name="connsiteY55" fmla="*/ 3202455 h 6296024"/>
                    <a:gd name="connsiteX56" fmla="*/ 1104740 w 6296026"/>
                    <a:gd name="connsiteY56" fmla="*/ 3346058 h 6296024"/>
                    <a:gd name="connsiteX57" fmla="*/ 1104740 w 6296026"/>
                    <a:gd name="connsiteY57" fmla="*/ 2627968 h 6296024"/>
                    <a:gd name="connsiteX58" fmla="*/ 1463744 w 6296026"/>
                    <a:gd name="connsiteY58" fmla="*/ 2479514 h 6296024"/>
                    <a:gd name="connsiteX59" fmla="*/ 5991379 w 6296026"/>
                    <a:gd name="connsiteY59" fmla="*/ 2437170 h 6296024"/>
                    <a:gd name="connsiteX60" fmla="*/ 6296026 w 6296026"/>
                    <a:gd name="connsiteY60" fmla="*/ 2741817 h 6296024"/>
                    <a:gd name="connsiteX61" fmla="*/ 5991379 w 6296026"/>
                    <a:gd name="connsiteY61" fmla="*/ 3046464 h 6296024"/>
                    <a:gd name="connsiteX62" fmla="*/ 5705430 w 6296026"/>
                    <a:gd name="connsiteY62" fmla="*/ 2843366 h 6296024"/>
                    <a:gd name="connsiteX63" fmla="*/ 3655756 w 6296026"/>
                    <a:gd name="connsiteY63" fmla="*/ 2843366 h 6296024"/>
                    <a:gd name="connsiteX64" fmla="*/ 3655756 w 6296026"/>
                    <a:gd name="connsiteY64" fmla="*/ 2640269 h 6296024"/>
                    <a:gd name="connsiteX65" fmla="*/ 5705430 w 6296026"/>
                    <a:gd name="connsiteY65" fmla="*/ 2640269 h 6296024"/>
                    <a:gd name="connsiteX66" fmla="*/ 5991379 w 6296026"/>
                    <a:gd name="connsiteY66" fmla="*/ 2437170 h 6296024"/>
                    <a:gd name="connsiteX67" fmla="*/ 2234073 w 6296026"/>
                    <a:gd name="connsiteY67" fmla="*/ 1827877 h 6296024"/>
                    <a:gd name="connsiteX68" fmla="*/ 2741818 w 6296026"/>
                    <a:gd name="connsiteY68" fmla="*/ 2335622 h 6296024"/>
                    <a:gd name="connsiteX69" fmla="*/ 2234073 w 6296026"/>
                    <a:gd name="connsiteY69" fmla="*/ 2843366 h 6296024"/>
                    <a:gd name="connsiteX70" fmla="*/ 2234073 w 6296026"/>
                    <a:gd name="connsiteY70" fmla="*/ 2640268 h 6296024"/>
                    <a:gd name="connsiteX71" fmla="*/ 2538720 w 6296026"/>
                    <a:gd name="connsiteY71" fmla="*/ 2335622 h 6296024"/>
                    <a:gd name="connsiteX72" fmla="*/ 2234073 w 6296026"/>
                    <a:gd name="connsiteY72" fmla="*/ 2030975 h 6296024"/>
                    <a:gd name="connsiteX73" fmla="*/ 5585183 w 6296026"/>
                    <a:gd name="connsiteY73" fmla="*/ 913940 h 6296024"/>
                    <a:gd name="connsiteX74" fmla="*/ 5483634 w 6296026"/>
                    <a:gd name="connsiteY74" fmla="*/ 1015488 h 6296024"/>
                    <a:gd name="connsiteX75" fmla="*/ 5585183 w 6296026"/>
                    <a:gd name="connsiteY75" fmla="*/ 1117037 h 6296024"/>
                    <a:gd name="connsiteX76" fmla="*/ 5686732 w 6296026"/>
                    <a:gd name="connsiteY76" fmla="*/ 1015488 h 6296024"/>
                    <a:gd name="connsiteX77" fmla="*/ 5585183 w 6296026"/>
                    <a:gd name="connsiteY77" fmla="*/ 913940 h 6296024"/>
                    <a:gd name="connsiteX78" fmla="*/ 5585183 w 6296026"/>
                    <a:gd name="connsiteY78" fmla="*/ 710841 h 6296024"/>
                    <a:gd name="connsiteX79" fmla="*/ 5889830 w 6296026"/>
                    <a:gd name="connsiteY79" fmla="*/ 1015488 h 6296024"/>
                    <a:gd name="connsiteX80" fmla="*/ 5686732 w 6296026"/>
                    <a:gd name="connsiteY80" fmla="*/ 1301437 h 6296024"/>
                    <a:gd name="connsiteX81" fmla="*/ 5686732 w 6296026"/>
                    <a:gd name="connsiteY81" fmla="*/ 1726330 h 6296024"/>
                    <a:gd name="connsiteX82" fmla="*/ 5178988 w 6296026"/>
                    <a:gd name="connsiteY82" fmla="*/ 2234075 h 6296024"/>
                    <a:gd name="connsiteX83" fmla="*/ 4671244 w 6296026"/>
                    <a:gd name="connsiteY83" fmla="*/ 2234075 h 6296024"/>
                    <a:gd name="connsiteX84" fmla="*/ 4671244 w 6296026"/>
                    <a:gd name="connsiteY84" fmla="*/ 2030977 h 6296024"/>
                    <a:gd name="connsiteX85" fmla="*/ 5178988 w 6296026"/>
                    <a:gd name="connsiteY85" fmla="*/ 2030977 h 6296024"/>
                    <a:gd name="connsiteX86" fmla="*/ 5483634 w 6296026"/>
                    <a:gd name="connsiteY86" fmla="*/ 1726330 h 6296024"/>
                    <a:gd name="connsiteX87" fmla="*/ 5483634 w 6296026"/>
                    <a:gd name="connsiteY87" fmla="*/ 1301437 h 6296024"/>
                    <a:gd name="connsiteX88" fmla="*/ 5280537 w 6296026"/>
                    <a:gd name="connsiteY88" fmla="*/ 1015488 h 6296024"/>
                    <a:gd name="connsiteX89" fmla="*/ 5585183 w 6296026"/>
                    <a:gd name="connsiteY89" fmla="*/ 710841 h 6296024"/>
                    <a:gd name="connsiteX90" fmla="*/ 2335623 w 6296026"/>
                    <a:gd name="connsiteY90" fmla="*/ 406194 h 6296024"/>
                    <a:gd name="connsiteX91" fmla="*/ 2843367 w 6296026"/>
                    <a:gd name="connsiteY91" fmla="*/ 913939 h 6296024"/>
                    <a:gd name="connsiteX92" fmla="*/ 2640269 w 6296026"/>
                    <a:gd name="connsiteY92" fmla="*/ 913939 h 6296024"/>
                    <a:gd name="connsiteX93" fmla="*/ 2335623 w 6296026"/>
                    <a:gd name="connsiteY93" fmla="*/ 609293 h 6296024"/>
                    <a:gd name="connsiteX94" fmla="*/ 2030976 w 6296026"/>
                    <a:gd name="connsiteY94" fmla="*/ 913939 h 6296024"/>
                    <a:gd name="connsiteX95" fmla="*/ 1827878 w 6296026"/>
                    <a:gd name="connsiteY95" fmla="*/ 913939 h 6296024"/>
                    <a:gd name="connsiteX96" fmla="*/ 2335623 w 6296026"/>
                    <a:gd name="connsiteY96" fmla="*/ 406194 h 6296024"/>
                    <a:gd name="connsiteX97" fmla="*/ 2335623 w 6296026"/>
                    <a:gd name="connsiteY97" fmla="*/ 203098 h 6296024"/>
                    <a:gd name="connsiteX98" fmla="*/ 1624782 w 6296026"/>
                    <a:gd name="connsiteY98" fmla="*/ 913939 h 6296024"/>
                    <a:gd name="connsiteX99" fmla="*/ 1719831 w 6296026"/>
                    <a:gd name="connsiteY99" fmla="*/ 1269261 h 6296024"/>
                    <a:gd name="connsiteX100" fmla="*/ 1544063 w 6296026"/>
                    <a:gd name="connsiteY100" fmla="*/ 1370909 h 6296024"/>
                    <a:gd name="connsiteX101" fmla="*/ 1421683 w 6296026"/>
                    <a:gd name="connsiteY101" fmla="*/ 913939 h 6296024"/>
                    <a:gd name="connsiteX102" fmla="*/ 1435913 w 6296026"/>
                    <a:gd name="connsiteY102" fmla="*/ 758988 h 6296024"/>
                    <a:gd name="connsiteX103" fmla="*/ 812390 w 6296026"/>
                    <a:gd name="connsiteY103" fmla="*/ 1624781 h 6296024"/>
                    <a:gd name="connsiteX104" fmla="*/ 895346 w 6296026"/>
                    <a:gd name="connsiteY104" fmla="*/ 2003557 h 6296024"/>
                    <a:gd name="connsiteX105" fmla="*/ 937194 w 6296026"/>
                    <a:gd name="connsiteY105" fmla="*/ 2094938 h 6296024"/>
                    <a:gd name="connsiteX106" fmla="*/ 846207 w 6296026"/>
                    <a:gd name="connsiteY106" fmla="*/ 2137678 h 6296024"/>
                    <a:gd name="connsiteX107" fmla="*/ 203098 w 6296026"/>
                    <a:gd name="connsiteY107" fmla="*/ 3148012 h 6296024"/>
                    <a:gd name="connsiteX108" fmla="*/ 691653 w 6296026"/>
                    <a:gd name="connsiteY108" fmla="*/ 4068640 h 6296024"/>
                    <a:gd name="connsiteX109" fmla="*/ 1421683 w 6296026"/>
                    <a:gd name="connsiteY109" fmla="*/ 3757304 h 6296024"/>
                    <a:gd name="connsiteX110" fmla="*/ 1421683 w 6296026"/>
                    <a:gd name="connsiteY110" fmla="*/ 3960402 h 6296024"/>
                    <a:gd name="connsiteX111" fmla="*/ 609293 w 6296026"/>
                    <a:gd name="connsiteY111" fmla="*/ 4772792 h 6296024"/>
                    <a:gd name="connsiteX112" fmla="*/ 1421683 w 6296026"/>
                    <a:gd name="connsiteY112" fmla="*/ 5585183 h 6296024"/>
                    <a:gd name="connsiteX113" fmla="*/ 1560324 w 6296026"/>
                    <a:gd name="connsiteY113" fmla="*/ 5572286 h 6296024"/>
                    <a:gd name="connsiteX114" fmla="*/ 1642527 w 6296026"/>
                    <a:gd name="connsiteY114" fmla="*/ 5558057 h 6296024"/>
                    <a:gd name="connsiteX115" fmla="*/ 1672433 w 6296026"/>
                    <a:gd name="connsiteY115" fmla="*/ 5636059 h 6296024"/>
                    <a:gd name="connsiteX116" fmla="*/ 2335623 w 6296026"/>
                    <a:gd name="connsiteY116" fmla="*/ 6092927 h 6296024"/>
                    <a:gd name="connsiteX117" fmla="*/ 3046465 w 6296026"/>
                    <a:gd name="connsiteY117" fmla="*/ 5382085 h 6296024"/>
                    <a:gd name="connsiteX118" fmla="*/ 3046465 w 6296026"/>
                    <a:gd name="connsiteY118" fmla="*/ 913939 h 6296024"/>
                    <a:gd name="connsiteX119" fmla="*/ 2335623 w 6296026"/>
                    <a:gd name="connsiteY119" fmla="*/ 203098 h 6296024"/>
                    <a:gd name="connsiteX120" fmla="*/ 2335623 w 6296026"/>
                    <a:gd name="connsiteY120" fmla="*/ 0 h 6296024"/>
                    <a:gd name="connsiteX121" fmla="*/ 3249562 w 6296026"/>
                    <a:gd name="connsiteY121" fmla="*/ 913939 h 6296024"/>
                    <a:gd name="connsiteX122" fmla="*/ 3249562 w 6296026"/>
                    <a:gd name="connsiteY122" fmla="*/ 2030977 h 6296024"/>
                    <a:gd name="connsiteX123" fmla="*/ 4468148 w 6296026"/>
                    <a:gd name="connsiteY123" fmla="*/ 2030977 h 6296024"/>
                    <a:gd name="connsiteX124" fmla="*/ 4468148 w 6296026"/>
                    <a:gd name="connsiteY124" fmla="*/ 2234074 h 6296024"/>
                    <a:gd name="connsiteX125" fmla="*/ 3249562 w 6296026"/>
                    <a:gd name="connsiteY125" fmla="*/ 2234074 h 6296024"/>
                    <a:gd name="connsiteX126" fmla="*/ 3249562 w 6296026"/>
                    <a:gd name="connsiteY126" fmla="*/ 2640269 h 6296024"/>
                    <a:gd name="connsiteX127" fmla="*/ 3452660 w 6296026"/>
                    <a:gd name="connsiteY127" fmla="*/ 2640269 h 6296024"/>
                    <a:gd name="connsiteX128" fmla="*/ 3452660 w 6296026"/>
                    <a:gd name="connsiteY128" fmla="*/ 2843365 h 6296024"/>
                    <a:gd name="connsiteX129" fmla="*/ 3249562 w 6296026"/>
                    <a:gd name="connsiteY129" fmla="*/ 2843365 h 6296024"/>
                    <a:gd name="connsiteX130" fmla="*/ 3249562 w 6296026"/>
                    <a:gd name="connsiteY130" fmla="*/ 3452658 h 6296024"/>
                    <a:gd name="connsiteX131" fmla="*/ 4874343 w 6296026"/>
                    <a:gd name="connsiteY131" fmla="*/ 3452658 h 6296024"/>
                    <a:gd name="connsiteX132" fmla="*/ 4874343 w 6296026"/>
                    <a:gd name="connsiteY132" fmla="*/ 3655756 h 6296024"/>
                    <a:gd name="connsiteX133" fmla="*/ 3249562 w 6296026"/>
                    <a:gd name="connsiteY133" fmla="*/ 3655756 h 6296024"/>
                    <a:gd name="connsiteX134" fmla="*/ 3249562 w 6296026"/>
                    <a:gd name="connsiteY134" fmla="*/ 4061951 h 6296024"/>
                    <a:gd name="connsiteX135" fmla="*/ 3960404 w 6296026"/>
                    <a:gd name="connsiteY135" fmla="*/ 4061951 h 6296024"/>
                    <a:gd name="connsiteX136" fmla="*/ 3960404 w 6296026"/>
                    <a:gd name="connsiteY136" fmla="*/ 4265048 h 6296024"/>
                    <a:gd name="connsiteX137" fmla="*/ 3249562 w 6296026"/>
                    <a:gd name="connsiteY137" fmla="*/ 4265048 h 6296024"/>
                    <a:gd name="connsiteX138" fmla="*/ 3249562 w 6296026"/>
                    <a:gd name="connsiteY138" fmla="*/ 5382085 h 6296024"/>
                    <a:gd name="connsiteX139" fmla="*/ 2335623 w 6296026"/>
                    <a:gd name="connsiteY139" fmla="*/ 6296024 h 6296024"/>
                    <a:gd name="connsiteX140" fmla="*/ 1515400 w 6296026"/>
                    <a:gd name="connsiteY140" fmla="*/ 5783520 h 6296024"/>
                    <a:gd name="connsiteX141" fmla="*/ 1421683 w 6296026"/>
                    <a:gd name="connsiteY141" fmla="*/ 5788280 h 6296024"/>
                    <a:gd name="connsiteX142" fmla="*/ 406195 w 6296026"/>
                    <a:gd name="connsiteY142" fmla="*/ 4772792 h 6296024"/>
                    <a:gd name="connsiteX143" fmla="*/ 564816 w 6296026"/>
                    <a:gd name="connsiteY143" fmla="*/ 4230090 h 6296024"/>
                    <a:gd name="connsiteX144" fmla="*/ 0 w 6296026"/>
                    <a:gd name="connsiteY144" fmla="*/ 3148012 h 6296024"/>
                    <a:gd name="connsiteX145" fmla="*/ 674100 w 6296026"/>
                    <a:gd name="connsiteY145" fmla="*/ 1998048 h 6296024"/>
                    <a:gd name="connsiteX146" fmla="*/ 609293 w 6296026"/>
                    <a:gd name="connsiteY146" fmla="*/ 1624781 h 6296024"/>
                    <a:gd name="connsiteX147" fmla="*/ 1502998 w 6296026"/>
                    <a:gd name="connsiteY147" fmla="*/ 530106 h 6296024"/>
                    <a:gd name="connsiteX148" fmla="*/ 1507809 w 6296026"/>
                    <a:gd name="connsiteY148" fmla="*/ 529065 h 6296024"/>
                    <a:gd name="connsiteX149" fmla="*/ 2335623 w 6296026"/>
                    <a:gd name="connsiteY149" fmla="*/ 0 h 6296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6296026" h="6296024">
                      <a:moveTo>
                        <a:pt x="2640269" y="5382085"/>
                      </a:moveTo>
                      <a:lnTo>
                        <a:pt x="2843367" y="5382085"/>
                      </a:lnTo>
                      <a:cubicBezTo>
                        <a:pt x="2843367" y="5662043"/>
                        <a:pt x="2615580" y="5889830"/>
                        <a:pt x="2335622" y="5889830"/>
                      </a:cubicBezTo>
                      <a:lnTo>
                        <a:pt x="2335622" y="5686732"/>
                      </a:lnTo>
                      <a:cubicBezTo>
                        <a:pt x="2503559" y="5686732"/>
                        <a:pt x="2640269" y="5550022"/>
                        <a:pt x="2640269" y="5382085"/>
                      </a:cubicBezTo>
                      <a:close/>
                      <a:moveTo>
                        <a:pt x="5585183" y="5178989"/>
                      </a:moveTo>
                      <a:cubicBezTo>
                        <a:pt x="5529255" y="5178989"/>
                        <a:pt x="5483634" y="5224609"/>
                        <a:pt x="5483634" y="5280538"/>
                      </a:cubicBezTo>
                      <a:cubicBezTo>
                        <a:pt x="5483634" y="5336466"/>
                        <a:pt x="5529255" y="5382086"/>
                        <a:pt x="5585183" y="5382086"/>
                      </a:cubicBezTo>
                      <a:cubicBezTo>
                        <a:pt x="5641111" y="5382086"/>
                        <a:pt x="5686732" y="5336466"/>
                        <a:pt x="5686732" y="5280538"/>
                      </a:cubicBezTo>
                      <a:cubicBezTo>
                        <a:pt x="5686732" y="5224609"/>
                        <a:pt x="5641111" y="5178989"/>
                        <a:pt x="5585183" y="5178989"/>
                      </a:cubicBezTo>
                      <a:close/>
                      <a:moveTo>
                        <a:pt x="812390" y="4772792"/>
                      </a:moveTo>
                      <a:lnTo>
                        <a:pt x="1015489" y="4772792"/>
                      </a:lnTo>
                      <a:cubicBezTo>
                        <a:pt x="1015489" y="4996810"/>
                        <a:pt x="1197662" y="5178988"/>
                        <a:pt x="1421684" y="5178988"/>
                      </a:cubicBezTo>
                      <a:lnTo>
                        <a:pt x="1421684" y="5382086"/>
                      </a:lnTo>
                      <a:cubicBezTo>
                        <a:pt x="1085650" y="5382086"/>
                        <a:pt x="812390" y="5108831"/>
                        <a:pt x="812390" y="4772792"/>
                      </a:cubicBezTo>
                      <a:close/>
                      <a:moveTo>
                        <a:pt x="4163500" y="4061951"/>
                      </a:moveTo>
                      <a:lnTo>
                        <a:pt x="5178988" y="4061951"/>
                      </a:lnTo>
                      <a:cubicBezTo>
                        <a:pt x="5458945" y="4061951"/>
                        <a:pt x="5686732" y="4289738"/>
                        <a:pt x="5686732" y="4569696"/>
                      </a:cubicBezTo>
                      <a:lnTo>
                        <a:pt x="5686732" y="4994589"/>
                      </a:lnTo>
                      <a:cubicBezTo>
                        <a:pt x="5804643" y="5036630"/>
                        <a:pt x="5889829" y="5148346"/>
                        <a:pt x="5889829" y="5280538"/>
                      </a:cubicBezTo>
                      <a:cubicBezTo>
                        <a:pt x="5889829" y="5448474"/>
                        <a:pt x="5753120" y="5585184"/>
                        <a:pt x="5585183" y="5585184"/>
                      </a:cubicBezTo>
                      <a:cubicBezTo>
                        <a:pt x="5417247" y="5585184"/>
                        <a:pt x="5280537" y="5448474"/>
                        <a:pt x="5280537" y="5280538"/>
                      </a:cubicBezTo>
                      <a:cubicBezTo>
                        <a:pt x="5280537" y="5148346"/>
                        <a:pt x="5365723" y="5036630"/>
                        <a:pt x="5483634" y="4994589"/>
                      </a:cubicBezTo>
                      <a:lnTo>
                        <a:pt x="5483634" y="4569696"/>
                      </a:lnTo>
                      <a:cubicBezTo>
                        <a:pt x="5483634" y="4401759"/>
                        <a:pt x="5346924" y="4265049"/>
                        <a:pt x="5178988" y="4265049"/>
                      </a:cubicBezTo>
                      <a:lnTo>
                        <a:pt x="4163500" y="4265049"/>
                      </a:lnTo>
                      <a:close/>
                      <a:moveTo>
                        <a:pt x="2234074" y="3960402"/>
                      </a:moveTo>
                      <a:lnTo>
                        <a:pt x="2234074" y="4163500"/>
                      </a:lnTo>
                      <a:cubicBezTo>
                        <a:pt x="2066138" y="4163500"/>
                        <a:pt x="1929428" y="4300211"/>
                        <a:pt x="1929428" y="4468147"/>
                      </a:cubicBezTo>
                      <a:cubicBezTo>
                        <a:pt x="1929428" y="4636083"/>
                        <a:pt x="2066138" y="4772793"/>
                        <a:pt x="2234074" y="4772793"/>
                      </a:cubicBezTo>
                      <a:lnTo>
                        <a:pt x="2234074" y="4975891"/>
                      </a:lnTo>
                      <a:cubicBezTo>
                        <a:pt x="1954117" y="4975891"/>
                        <a:pt x="1726329" y="4748104"/>
                        <a:pt x="1726329" y="4468147"/>
                      </a:cubicBezTo>
                      <a:cubicBezTo>
                        <a:pt x="1726329" y="4188189"/>
                        <a:pt x="1954117" y="3960402"/>
                        <a:pt x="2234074" y="3960402"/>
                      </a:cubicBezTo>
                      <a:close/>
                      <a:moveTo>
                        <a:pt x="5991379" y="3452658"/>
                      </a:moveTo>
                      <a:cubicBezTo>
                        <a:pt x="5935451" y="3452658"/>
                        <a:pt x="5889830" y="3498279"/>
                        <a:pt x="5889830" y="3554207"/>
                      </a:cubicBezTo>
                      <a:cubicBezTo>
                        <a:pt x="5889830" y="3610135"/>
                        <a:pt x="5935451" y="3655756"/>
                        <a:pt x="5991379" y="3655756"/>
                      </a:cubicBezTo>
                      <a:cubicBezTo>
                        <a:pt x="6047307" y="3655756"/>
                        <a:pt x="6092928" y="3610135"/>
                        <a:pt x="6092928" y="3554207"/>
                      </a:cubicBezTo>
                      <a:cubicBezTo>
                        <a:pt x="6092928" y="3498279"/>
                        <a:pt x="6047307" y="3452658"/>
                        <a:pt x="5991379" y="3452658"/>
                      </a:cubicBezTo>
                      <a:close/>
                      <a:moveTo>
                        <a:pt x="5991379" y="3249560"/>
                      </a:moveTo>
                      <a:cubicBezTo>
                        <a:pt x="6159316" y="3249560"/>
                        <a:pt x="6296026" y="3386270"/>
                        <a:pt x="6296026" y="3554207"/>
                      </a:cubicBezTo>
                      <a:cubicBezTo>
                        <a:pt x="6296026" y="3722144"/>
                        <a:pt x="6159316" y="3858854"/>
                        <a:pt x="5991379" y="3858854"/>
                      </a:cubicBezTo>
                      <a:cubicBezTo>
                        <a:pt x="5859188" y="3858854"/>
                        <a:pt x="5747472" y="3773667"/>
                        <a:pt x="5705430" y="3655756"/>
                      </a:cubicBezTo>
                      <a:lnTo>
                        <a:pt x="5077440" y="3655756"/>
                      </a:lnTo>
                      <a:lnTo>
                        <a:pt x="5077440" y="3452658"/>
                      </a:lnTo>
                      <a:lnTo>
                        <a:pt x="5705430" y="3452658"/>
                      </a:lnTo>
                      <a:cubicBezTo>
                        <a:pt x="5747472" y="3334747"/>
                        <a:pt x="5859188" y="3249560"/>
                        <a:pt x="5991379" y="3249560"/>
                      </a:cubicBezTo>
                      <a:close/>
                      <a:moveTo>
                        <a:pt x="5991379" y="2640269"/>
                      </a:moveTo>
                      <a:cubicBezTo>
                        <a:pt x="5935451" y="2640269"/>
                        <a:pt x="5889831" y="2685889"/>
                        <a:pt x="5889831" y="2741817"/>
                      </a:cubicBezTo>
                      <a:cubicBezTo>
                        <a:pt x="5889831" y="2797745"/>
                        <a:pt x="5935451" y="2843366"/>
                        <a:pt x="5991379" y="2843366"/>
                      </a:cubicBezTo>
                      <a:cubicBezTo>
                        <a:pt x="6047307" y="2843366"/>
                        <a:pt x="6092928" y="2797745"/>
                        <a:pt x="6092928" y="2741817"/>
                      </a:cubicBezTo>
                      <a:cubicBezTo>
                        <a:pt x="6092928" y="2685889"/>
                        <a:pt x="6047307" y="2640269"/>
                        <a:pt x="5991379" y="2640269"/>
                      </a:cubicBezTo>
                      <a:close/>
                      <a:moveTo>
                        <a:pt x="1463744" y="2479514"/>
                      </a:moveTo>
                      <a:cubicBezTo>
                        <a:pt x="1593768" y="2479525"/>
                        <a:pt x="1723804" y="2529021"/>
                        <a:pt x="1822827" y="2627968"/>
                      </a:cubicBezTo>
                      <a:lnTo>
                        <a:pt x="1679224" y="2771571"/>
                      </a:lnTo>
                      <a:cubicBezTo>
                        <a:pt x="1560425" y="2652759"/>
                        <a:pt x="1367140" y="2652670"/>
                        <a:pt x="1248338" y="2771571"/>
                      </a:cubicBezTo>
                      <a:cubicBezTo>
                        <a:pt x="1129631" y="2890370"/>
                        <a:pt x="1129631" y="3083656"/>
                        <a:pt x="1248338" y="3202455"/>
                      </a:cubicBezTo>
                      <a:lnTo>
                        <a:pt x="1104740" y="3346058"/>
                      </a:lnTo>
                      <a:cubicBezTo>
                        <a:pt x="906749" y="3148114"/>
                        <a:pt x="906749" y="2825912"/>
                        <a:pt x="1104740" y="2627968"/>
                      </a:cubicBezTo>
                      <a:cubicBezTo>
                        <a:pt x="1203711" y="2528976"/>
                        <a:pt x="1333721" y="2479504"/>
                        <a:pt x="1463744" y="2479514"/>
                      </a:cubicBezTo>
                      <a:close/>
                      <a:moveTo>
                        <a:pt x="5991379" y="2437170"/>
                      </a:moveTo>
                      <a:cubicBezTo>
                        <a:pt x="6159316" y="2437170"/>
                        <a:pt x="6296026" y="2573881"/>
                        <a:pt x="6296026" y="2741817"/>
                      </a:cubicBezTo>
                      <a:cubicBezTo>
                        <a:pt x="6296026" y="2909754"/>
                        <a:pt x="6159316" y="3046464"/>
                        <a:pt x="5991379" y="3046464"/>
                      </a:cubicBezTo>
                      <a:cubicBezTo>
                        <a:pt x="5859188" y="3046464"/>
                        <a:pt x="5747472" y="2961277"/>
                        <a:pt x="5705430" y="2843366"/>
                      </a:cubicBezTo>
                      <a:lnTo>
                        <a:pt x="3655756" y="2843366"/>
                      </a:lnTo>
                      <a:lnTo>
                        <a:pt x="3655756" y="2640269"/>
                      </a:lnTo>
                      <a:lnTo>
                        <a:pt x="5705430" y="2640269"/>
                      </a:lnTo>
                      <a:cubicBezTo>
                        <a:pt x="5747472" y="2522357"/>
                        <a:pt x="5859188" y="2437170"/>
                        <a:pt x="5991379" y="2437170"/>
                      </a:cubicBezTo>
                      <a:close/>
                      <a:moveTo>
                        <a:pt x="2234073" y="1827877"/>
                      </a:moveTo>
                      <a:cubicBezTo>
                        <a:pt x="2514031" y="1827877"/>
                        <a:pt x="2741818" y="2055665"/>
                        <a:pt x="2741818" y="2335622"/>
                      </a:cubicBezTo>
                      <a:cubicBezTo>
                        <a:pt x="2741818" y="2615579"/>
                        <a:pt x="2514031" y="2843366"/>
                        <a:pt x="2234073" y="2843366"/>
                      </a:cubicBezTo>
                      <a:lnTo>
                        <a:pt x="2234073" y="2640268"/>
                      </a:lnTo>
                      <a:cubicBezTo>
                        <a:pt x="2402010" y="2640268"/>
                        <a:pt x="2538720" y="2503558"/>
                        <a:pt x="2538720" y="2335622"/>
                      </a:cubicBezTo>
                      <a:cubicBezTo>
                        <a:pt x="2538720" y="2167685"/>
                        <a:pt x="2402010" y="2030975"/>
                        <a:pt x="2234073" y="2030975"/>
                      </a:cubicBezTo>
                      <a:close/>
                      <a:moveTo>
                        <a:pt x="5585183" y="913940"/>
                      </a:moveTo>
                      <a:cubicBezTo>
                        <a:pt x="5529255" y="913940"/>
                        <a:pt x="5483634" y="959558"/>
                        <a:pt x="5483634" y="1015488"/>
                      </a:cubicBezTo>
                      <a:cubicBezTo>
                        <a:pt x="5483634" y="1071420"/>
                        <a:pt x="5529255" y="1117037"/>
                        <a:pt x="5585183" y="1117037"/>
                      </a:cubicBezTo>
                      <a:cubicBezTo>
                        <a:pt x="5641111" y="1117037"/>
                        <a:pt x="5686732" y="1071420"/>
                        <a:pt x="5686732" y="1015488"/>
                      </a:cubicBezTo>
                      <a:cubicBezTo>
                        <a:pt x="5686732" y="959558"/>
                        <a:pt x="5641111" y="913940"/>
                        <a:pt x="5585183" y="913940"/>
                      </a:cubicBezTo>
                      <a:close/>
                      <a:moveTo>
                        <a:pt x="5585183" y="710841"/>
                      </a:moveTo>
                      <a:cubicBezTo>
                        <a:pt x="5753120" y="710841"/>
                        <a:pt x="5889830" y="847546"/>
                        <a:pt x="5889830" y="1015488"/>
                      </a:cubicBezTo>
                      <a:cubicBezTo>
                        <a:pt x="5889830" y="1147681"/>
                        <a:pt x="5804643" y="1259393"/>
                        <a:pt x="5686732" y="1301437"/>
                      </a:cubicBezTo>
                      <a:lnTo>
                        <a:pt x="5686732" y="1726330"/>
                      </a:lnTo>
                      <a:cubicBezTo>
                        <a:pt x="5686732" y="2006287"/>
                        <a:pt x="5458945" y="2234075"/>
                        <a:pt x="5178988" y="2234075"/>
                      </a:cubicBezTo>
                      <a:lnTo>
                        <a:pt x="4671244" y="2234075"/>
                      </a:lnTo>
                      <a:lnTo>
                        <a:pt x="4671244" y="2030977"/>
                      </a:lnTo>
                      <a:lnTo>
                        <a:pt x="5178988" y="2030977"/>
                      </a:lnTo>
                      <a:cubicBezTo>
                        <a:pt x="5346924" y="2030977"/>
                        <a:pt x="5483634" y="1894267"/>
                        <a:pt x="5483634" y="1726330"/>
                      </a:cubicBezTo>
                      <a:lnTo>
                        <a:pt x="5483634" y="1301437"/>
                      </a:lnTo>
                      <a:cubicBezTo>
                        <a:pt x="5365723" y="1259393"/>
                        <a:pt x="5280537" y="1147681"/>
                        <a:pt x="5280537" y="1015488"/>
                      </a:cubicBezTo>
                      <a:cubicBezTo>
                        <a:pt x="5280537" y="847546"/>
                        <a:pt x="5417247" y="710841"/>
                        <a:pt x="5585183" y="710841"/>
                      </a:cubicBezTo>
                      <a:close/>
                      <a:moveTo>
                        <a:pt x="2335623" y="406194"/>
                      </a:moveTo>
                      <a:cubicBezTo>
                        <a:pt x="2615580" y="406194"/>
                        <a:pt x="2843367" y="633985"/>
                        <a:pt x="2843367" y="913939"/>
                      </a:cubicBezTo>
                      <a:lnTo>
                        <a:pt x="2640269" y="913939"/>
                      </a:lnTo>
                      <a:cubicBezTo>
                        <a:pt x="2640269" y="745996"/>
                        <a:pt x="2503559" y="609293"/>
                        <a:pt x="2335623" y="609293"/>
                      </a:cubicBezTo>
                      <a:cubicBezTo>
                        <a:pt x="2167687" y="609293"/>
                        <a:pt x="2030976" y="745996"/>
                        <a:pt x="2030976" y="913939"/>
                      </a:cubicBezTo>
                      <a:lnTo>
                        <a:pt x="1827878" y="913939"/>
                      </a:lnTo>
                      <a:cubicBezTo>
                        <a:pt x="1827878" y="633985"/>
                        <a:pt x="2055665" y="406194"/>
                        <a:pt x="2335623" y="406194"/>
                      </a:cubicBezTo>
                      <a:close/>
                      <a:moveTo>
                        <a:pt x="2335623" y="203098"/>
                      </a:moveTo>
                      <a:cubicBezTo>
                        <a:pt x="1943658" y="203098"/>
                        <a:pt x="1624782" y="521975"/>
                        <a:pt x="1624782" y="913939"/>
                      </a:cubicBezTo>
                      <a:cubicBezTo>
                        <a:pt x="1624782" y="1038842"/>
                        <a:pt x="1657709" y="1161811"/>
                        <a:pt x="1719831" y="1269261"/>
                      </a:cubicBezTo>
                      <a:lnTo>
                        <a:pt x="1544063" y="1370909"/>
                      </a:lnTo>
                      <a:cubicBezTo>
                        <a:pt x="1464029" y="1232618"/>
                        <a:pt x="1421683" y="1074593"/>
                        <a:pt x="1421683" y="913939"/>
                      </a:cubicBezTo>
                      <a:cubicBezTo>
                        <a:pt x="1421683" y="861032"/>
                        <a:pt x="1427192" y="809464"/>
                        <a:pt x="1435913" y="758988"/>
                      </a:cubicBezTo>
                      <a:cubicBezTo>
                        <a:pt x="1068494" y="882552"/>
                        <a:pt x="812390" y="1229841"/>
                        <a:pt x="812390" y="1624781"/>
                      </a:cubicBezTo>
                      <a:cubicBezTo>
                        <a:pt x="812390" y="1755690"/>
                        <a:pt x="840306" y="1883018"/>
                        <a:pt x="895346" y="2003557"/>
                      </a:cubicBezTo>
                      <a:lnTo>
                        <a:pt x="937194" y="2094938"/>
                      </a:lnTo>
                      <a:lnTo>
                        <a:pt x="846207" y="2137678"/>
                      </a:lnTo>
                      <a:cubicBezTo>
                        <a:pt x="455531" y="2321393"/>
                        <a:pt x="203098" y="2717965"/>
                        <a:pt x="203098" y="3148012"/>
                      </a:cubicBezTo>
                      <a:cubicBezTo>
                        <a:pt x="203098" y="3517268"/>
                        <a:pt x="389337" y="3861481"/>
                        <a:pt x="691653" y="4068640"/>
                      </a:cubicBezTo>
                      <a:cubicBezTo>
                        <a:pt x="876454" y="3877145"/>
                        <a:pt x="1135135" y="3757304"/>
                        <a:pt x="1421683" y="3757304"/>
                      </a:cubicBezTo>
                      <a:lnTo>
                        <a:pt x="1421683" y="3960402"/>
                      </a:lnTo>
                      <a:cubicBezTo>
                        <a:pt x="973737" y="3960402"/>
                        <a:pt x="609293" y="4324848"/>
                        <a:pt x="609293" y="4772792"/>
                      </a:cubicBezTo>
                      <a:cubicBezTo>
                        <a:pt x="609293" y="5220737"/>
                        <a:pt x="973737" y="5585183"/>
                        <a:pt x="1421683" y="5585183"/>
                      </a:cubicBezTo>
                      <a:cubicBezTo>
                        <a:pt x="1465171" y="5585183"/>
                        <a:pt x="1510538" y="5581019"/>
                        <a:pt x="1560324" y="5572286"/>
                      </a:cubicBezTo>
                      <a:lnTo>
                        <a:pt x="1642527" y="5558057"/>
                      </a:lnTo>
                      <a:lnTo>
                        <a:pt x="1672433" y="5636059"/>
                      </a:lnTo>
                      <a:cubicBezTo>
                        <a:pt x="1777206" y="5909314"/>
                        <a:pt x="2043670" y="6092927"/>
                        <a:pt x="2335623" y="6092927"/>
                      </a:cubicBezTo>
                      <a:cubicBezTo>
                        <a:pt x="2727589" y="6092927"/>
                        <a:pt x="3046465" y="5774051"/>
                        <a:pt x="3046465" y="5382085"/>
                      </a:cubicBezTo>
                      <a:lnTo>
                        <a:pt x="3046465" y="913939"/>
                      </a:lnTo>
                      <a:cubicBezTo>
                        <a:pt x="3046465" y="521975"/>
                        <a:pt x="2727589" y="203098"/>
                        <a:pt x="2335623" y="203098"/>
                      </a:cubicBezTo>
                      <a:close/>
                      <a:moveTo>
                        <a:pt x="2335623" y="0"/>
                      </a:moveTo>
                      <a:cubicBezTo>
                        <a:pt x="2839496" y="0"/>
                        <a:pt x="3249562" y="410063"/>
                        <a:pt x="3249562" y="913939"/>
                      </a:cubicBezTo>
                      <a:lnTo>
                        <a:pt x="3249562" y="2030977"/>
                      </a:lnTo>
                      <a:lnTo>
                        <a:pt x="4468148" y="2030977"/>
                      </a:lnTo>
                      <a:lnTo>
                        <a:pt x="4468148" y="2234074"/>
                      </a:lnTo>
                      <a:lnTo>
                        <a:pt x="3249562" y="2234074"/>
                      </a:lnTo>
                      <a:lnTo>
                        <a:pt x="3249562" y="2640269"/>
                      </a:lnTo>
                      <a:lnTo>
                        <a:pt x="3452660" y="2640269"/>
                      </a:lnTo>
                      <a:lnTo>
                        <a:pt x="3452660" y="2843365"/>
                      </a:lnTo>
                      <a:lnTo>
                        <a:pt x="3249562" y="2843365"/>
                      </a:lnTo>
                      <a:lnTo>
                        <a:pt x="3249562" y="3452658"/>
                      </a:lnTo>
                      <a:lnTo>
                        <a:pt x="4874343" y="3452658"/>
                      </a:lnTo>
                      <a:lnTo>
                        <a:pt x="4874343" y="3655756"/>
                      </a:lnTo>
                      <a:lnTo>
                        <a:pt x="3249562" y="3655756"/>
                      </a:lnTo>
                      <a:lnTo>
                        <a:pt x="3249562" y="4061951"/>
                      </a:lnTo>
                      <a:lnTo>
                        <a:pt x="3960404" y="4061951"/>
                      </a:lnTo>
                      <a:lnTo>
                        <a:pt x="3960404" y="4265048"/>
                      </a:lnTo>
                      <a:lnTo>
                        <a:pt x="3249562" y="4265048"/>
                      </a:lnTo>
                      <a:lnTo>
                        <a:pt x="3249562" y="5382085"/>
                      </a:lnTo>
                      <a:cubicBezTo>
                        <a:pt x="3249562" y="5885958"/>
                        <a:pt x="2839496" y="6296024"/>
                        <a:pt x="2335623" y="6296024"/>
                      </a:cubicBezTo>
                      <a:cubicBezTo>
                        <a:pt x="1987387" y="6296024"/>
                        <a:pt x="1667419" y="6093028"/>
                        <a:pt x="1515400" y="5783520"/>
                      </a:cubicBezTo>
                      <a:cubicBezTo>
                        <a:pt x="1483311" y="5786643"/>
                        <a:pt x="1452224" y="5788280"/>
                        <a:pt x="1421683" y="5788280"/>
                      </a:cubicBezTo>
                      <a:cubicBezTo>
                        <a:pt x="861727" y="5788280"/>
                        <a:pt x="406195" y="5332745"/>
                        <a:pt x="406195" y="4772792"/>
                      </a:cubicBezTo>
                      <a:cubicBezTo>
                        <a:pt x="406195" y="4573160"/>
                        <a:pt x="464903" y="4387326"/>
                        <a:pt x="564816" y="4230090"/>
                      </a:cubicBezTo>
                      <a:cubicBezTo>
                        <a:pt x="214056" y="3984545"/>
                        <a:pt x="0" y="3579886"/>
                        <a:pt x="0" y="3148012"/>
                      </a:cubicBezTo>
                      <a:cubicBezTo>
                        <a:pt x="0" y="2671849"/>
                        <a:pt x="261706" y="2230405"/>
                        <a:pt x="674100" y="1998048"/>
                      </a:cubicBezTo>
                      <a:cubicBezTo>
                        <a:pt x="631010" y="1877956"/>
                        <a:pt x="609293" y="1752707"/>
                        <a:pt x="609293" y="1624781"/>
                      </a:cubicBezTo>
                      <a:cubicBezTo>
                        <a:pt x="609293" y="1095616"/>
                        <a:pt x="985143" y="635176"/>
                        <a:pt x="1502998" y="530106"/>
                      </a:cubicBezTo>
                      <a:lnTo>
                        <a:pt x="1507809" y="529065"/>
                      </a:lnTo>
                      <a:cubicBezTo>
                        <a:pt x="1653545" y="217130"/>
                        <a:pt x="1969350" y="0"/>
                        <a:pt x="23356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69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DB3665DD-63FE-4730-977A-AE789D5F69CE}"/>
                  </a:ext>
                </a:extLst>
              </p:cNvPr>
              <p:cNvGrpSpPr/>
              <p:nvPr/>
            </p:nvGrpSpPr>
            <p:grpSpPr>
              <a:xfrm>
                <a:off x="4323495" y="2398163"/>
                <a:ext cx="320758" cy="320758"/>
                <a:chOff x="4323495" y="2398163"/>
                <a:chExt cx="320758" cy="320758"/>
              </a:xfrm>
            </p:grpSpPr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2F9232FE-D081-47AF-9975-7B416DB23FC6}"/>
                    </a:ext>
                  </a:extLst>
                </p:cNvPr>
                <p:cNvGrpSpPr/>
                <p:nvPr/>
              </p:nvGrpSpPr>
              <p:grpSpPr>
                <a:xfrm>
                  <a:off x="4323495" y="2398163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CF6ABC7D-3465-4F13-B763-7CFF785CCC06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45B6A5A2-C4E1-4D43-9D8D-DE299BBB1609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49" name="Graphic 1">
                  <a:extLst>
                    <a:ext uri="{FF2B5EF4-FFF2-40B4-BE49-F238E27FC236}">
                      <a16:creationId xmlns:a16="http://schemas.microsoft.com/office/drawing/2014/main" id="{A77C7BE4-C54B-40EA-B604-8E7F024BD5EB}"/>
                    </a:ext>
                  </a:extLst>
                </p:cNvPr>
                <p:cNvSpPr/>
                <p:nvPr/>
              </p:nvSpPr>
              <p:spPr>
                <a:xfrm>
                  <a:off x="4399655" y="2478882"/>
                  <a:ext cx="169110" cy="169110"/>
                </a:xfrm>
                <a:custGeom>
                  <a:avLst/>
                  <a:gdLst>
                    <a:gd name="connsiteX0" fmla="*/ 190593 w 6505575"/>
                    <a:gd name="connsiteY0" fmla="*/ 6505575 h 6505575"/>
                    <a:gd name="connsiteX1" fmla="*/ 2477709 w 6505575"/>
                    <a:gd name="connsiteY1" fmla="*/ 6505575 h 6505575"/>
                    <a:gd name="connsiteX2" fmla="*/ 2668302 w 6505575"/>
                    <a:gd name="connsiteY2" fmla="*/ 6314982 h 6505575"/>
                    <a:gd name="connsiteX3" fmla="*/ 2668302 w 6505575"/>
                    <a:gd name="connsiteY3" fmla="*/ 5362017 h 6505575"/>
                    <a:gd name="connsiteX4" fmla="*/ 3837273 w 6505575"/>
                    <a:gd name="connsiteY4" fmla="*/ 5362017 h 6505575"/>
                    <a:gd name="connsiteX5" fmla="*/ 3837273 w 6505575"/>
                    <a:gd name="connsiteY5" fmla="*/ 6314982 h 6505575"/>
                    <a:gd name="connsiteX6" fmla="*/ 4027866 w 6505575"/>
                    <a:gd name="connsiteY6" fmla="*/ 6505575 h 6505575"/>
                    <a:gd name="connsiteX7" fmla="*/ 6314982 w 6505575"/>
                    <a:gd name="connsiteY7" fmla="*/ 6505575 h 6505575"/>
                    <a:gd name="connsiteX8" fmla="*/ 6505575 w 6505575"/>
                    <a:gd name="connsiteY8" fmla="*/ 6314982 h 6505575"/>
                    <a:gd name="connsiteX9" fmla="*/ 6505575 w 6505575"/>
                    <a:gd name="connsiteY9" fmla="*/ 4027866 h 6505575"/>
                    <a:gd name="connsiteX10" fmla="*/ 6314982 w 6505575"/>
                    <a:gd name="connsiteY10" fmla="*/ 3837273 h 6505575"/>
                    <a:gd name="connsiteX11" fmla="*/ 5362017 w 6505575"/>
                    <a:gd name="connsiteY11" fmla="*/ 3837273 h 6505575"/>
                    <a:gd name="connsiteX12" fmla="*/ 5362017 w 6505575"/>
                    <a:gd name="connsiteY12" fmla="*/ 2668302 h 6505575"/>
                    <a:gd name="connsiteX13" fmla="*/ 6314982 w 6505575"/>
                    <a:gd name="connsiteY13" fmla="*/ 2668302 h 6505575"/>
                    <a:gd name="connsiteX14" fmla="*/ 6505575 w 6505575"/>
                    <a:gd name="connsiteY14" fmla="*/ 2477709 h 6505575"/>
                    <a:gd name="connsiteX15" fmla="*/ 6505575 w 6505575"/>
                    <a:gd name="connsiteY15" fmla="*/ 190593 h 6505575"/>
                    <a:gd name="connsiteX16" fmla="*/ 6314982 w 6505575"/>
                    <a:gd name="connsiteY16" fmla="*/ 0 h 6505575"/>
                    <a:gd name="connsiteX17" fmla="*/ 4027866 w 6505575"/>
                    <a:gd name="connsiteY17" fmla="*/ 0 h 6505575"/>
                    <a:gd name="connsiteX18" fmla="*/ 3837273 w 6505575"/>
                    <a:gd name="connsiteY18" fmla="*/ 190593 h 6505575"/>
                    <a:gd name="connsiteX19" fmla="*/ 3837273 w 6505575"/>
                    <a:gd name="connsiteY19" fmla="*/ 1143558 h 6505575"/>
                    <a:gd name="connsiteX20" fmla="*/ 2668302 w 6505575"/>
                    <a:gd name="connsiteY20" fmla="*/ 1143558 h 6505575"/>
                    <a:gd name="connsiteX21" fmla="*/ 2668302 w 6505575"/>
                    <a:gd name="connsiteY21" fmla="*/ 190593 h 6505575"/>
                    <a:gd name="connsiteX22" fmla="*/ 2477709 w 6505575"/>
                    <a:gd name="connsiteY22" fmla="*/ 0 h 6505575"/>
                    <a:gd name="connsiteX23" fmla="*/ 190593 w 6505575"/>
                    <a:gd name="connsiteY23" fmla="*/ 0 h 6505575"/>
                    <a:gd name="connsiteX24" fmla="*/ 0 w 6505575"/>
                    <a:gd name="connsiteY24" fmla="*/ 190593 h 6505575"/>
                    <a:gd name="connsiteX25" fmla="*/ 0 w 6505575"/>
                    <a:gd name="connsiteY25" fmla="*/ 2477709 h 6505575"/>
                    <a:gd name="connsiteX26" fmla="*/ 190593 w 6505575"/>
                    <a:gd name="connsiteY26" fmla="*/ 2668302 h 6505575"/>
                    <a:gd name="connsiteX27" fmla="*/ 1143558 w 6505575"/>
                    <a:gd name="connsiteY27" fmla="*/ 2668302 h 6505575"/>
                    <a:gd name="connsiteX28" fmla="*/ 1143558 w 6505575"/>
                    <a:gd name="connsiteY28" fmla="*/ 3837273 h 6505575"/>
                    <a:gd name="connsiteX29" fmla="*/ 190593 w 6505575"/>
                    <a:gd name="connsiteY29" fmla="*/ 3837273 h 6505575"/>
                    <a:gd name="connsiteX30" fmla="*/ 0 w 6505575"/>
                    <a:gd name="connsiteY30" fmla="*/ 4027866 h 6505575"/>
                    <a:gd name="connsiteX31" fmla="*/ 0 w 6505575"/>
                    <a:gd name="connsiteY31" fmla="*/ 6314982 h 6505575"/>
                    <a:gd name="connsiteX32" fmla="*/ 190593 w 6505575"/>
                    <a:gd name="connsiteY32" fmla="*/ 6505575 h 6505575"/>
                    <a:gd name="connsiteX33" fmla="*/ 6124389 w 6505575"/>
                    <a:gd name="connsiteY33" fmla="*/ 4218459 h 6505575"/>
                    <a:gd name="connsiteX34" fmla="*/ 6124389 w 6505575"/>
                    <a:gd name="connsiteY34" fmla="*/ 6124389 h 6505575"/>
                    <a:gd name="connsiteX35" fmla="*/ 4218459 w 6505575"/>
                    <a:gd name="connsiteY35" fmla="*/ 6124389 h 6505575"/>
                    <a:gd name="connsiteX36" fmla="*/ 4218459 w 6505575"/>
                    <a:gd name="connsiteY36" fmla="*/ 5362017 h 6505575"/>
                    <a:gd name="connsiteX37" fmla="*/ 4632402 w 6505575"/>
                    <a:gd name="connsiteY37" fmla="*/ 5362017 h 6505575"/>
                    <a:gd name="connsiteX38" fmla="*/ 5171424 w 6505575"/>
                    <a:gd name="connsiteY38" fmla="*/ 5743203 h 6505575"/>
                    <a:gd name="connsiteX39" fmla="*/ 5743203 w 6505575"/>
                    <a:gd name="connsiteY39" fmla="*/ 5171424 h 6505575"/>
                    <a:gd name="connsiteX40" fmla="*/ 5171424 w 6505575"/>
                    <a:gd name="connsiteY40" fmla="*/ 4599645 h 6505575"/>
                    <a:gd name="connsiteX41" fmla="*/ 4632402 w 6505575"/>
                    <a:gd name="connsiteY41" fmla="*/ 4980831 h 6505575"/>
                    <a:gd name="connsiteX42" fmla="*/ 4218459 w 6505575"/>
                    <a:gd name="connsiteY42" fmla="*/ 4980831 h 6505575"/>
                    <a:gd name="connsiteX43" fmla="*/ 4218459 w 6505575"/>
                    <a:gd name="connsiteY43" fmla="*/ 4218459 h 6505575"/>
                    <a:gd name="connsiteX44" fmla="*/ 4980831 w 6505575"/>
                    <a:gd name="connsiteY44" fmla="*/ 5171424 h 6505575"/>
                    <a:gd name="connsiteX45" fmla="*/ 5171424 w 6505575"/>
                    <a:gd name="connsiteY45" fmla="*/ 4980831 h 6505575"/>
                    <a:gd name="connsiteX46" fmla="*/ 5362017 w 6505575"/>
                    <a:gd name="connsiteY46" fmla="*/ 5171424 h 6505575"/>
                    <a:gd name="connsiteX47" fmla="*/ 5171424 w 6505575"/>
                    <a:gd name="connsiteY47" fmla="*/ 5362017 h 6505575"/>
                    <a:gd name="connsiteX48" fmla="*/ 4980831 w 6505575"/>
                    <a:gd name="connsiteY48" fmla="*/ 5171424 h 6505575"/>
                    <a:gd name="connsiteX49" fmla="*/ 5171424 w 6505575"/>
                    <a:gd name="connsiteY49" fmla="*/ 1524744 h 6505575"/>
                    <a:gd name="connsiteX50" fmla="*/ 4980831 w 6505575"/>
                    <a:gd name="connsiteY50" fmla="*/ 1334151 h 6505575"/>
                    <a:gd name="connsiteX51" fmla="*/ 5171424 w 6505575"/>
                    <a:gd name="connsiteY51" fmla="*/ 1143558 h 6505575"/>
                    <a:gd name="connsiteX52" fmla="*/ 5362017 w 6505575"/>
                    <a:gd name="connsiteY52" fmla="*/ 1334151 h 6505575"/>
                    <a:gd name="connsiteX53" fmla="*/ 5171424 w 6505575"/>
                    <a:gd name="connsiteY53" fmla="*/ 1524744 h 6505575"/>
                    <a:gd name="connsiteX54" fmla="*/ 4218459 w 6505575"/>
                    <a:gd name="connsiteY54" fmla="*/ 381186 h 6505575"/>
                    <a:gd name="connsiteX55" fmla="*/ 6124389 w 6505575"/>
                    <a:gd name="connsiteY55" fmla="*/ 381186 h 6505575"/>
                    <a:gd name="connsiteX56" fmla="*/ 6124389 w 6505575"/>
                    <a:gd name="connsiteY56" fmla="*/ 2287116 h 6505575"/>
                    <a:gd name="connsiteX57" fmla="*/ 5362017 w 6505575"/>
                    <a:gd name="connsiteY57" fmla="*/ 2287116 h 6505575"/>
                    <a:gd name="connsiteX58" fmla="*/ 5362017 w 6505575"/>
                    <a:gd name="connsiteY58" fmla="*/ 1873174 h 6505575"/>
                    <a:gd name="connsiteX59" fmla="*/ 5743203 w 6505575"/>
                    <a:gd name="connsiteY59" fmla="*/ 1334151 h 6505575"/>
                    <a:gd name="connsiteX60" fmla="*/ 5171424 w 6505575"/>
                    <a:gd name="connsiteY60" fmla="*/ 762372 h 6505575"/>
                    <a:gd name="connsiteX61" fmla="*/ 4599645 w 6505575"/>
                    <a:gd name="connsiteY61" fmla="*/ 1334151 h 6505575"/>
                    <a:gd name="connsiteX62" fmla="*/ 4980831 w 6505575"/>
                    <a:gd name="connsiteY62" fmla="*/ 1873174 h 6505575"/>
                    <a:gd name="connsiteX63" fmla="*/ 4980831 w 6505575"/>
                    <a:gd name="connsiteY63" fmla="*/ 2287116 h 6505575"/>
                    <a:gd name="connsiteX64" fmla="*/ 4218459 w 6505575"/>
                    <a:gd name="connsiteY64" fmla="*/ 2287116 h 6505575"/>
                    <a:gd name="connsiteX65" fmla="*/ 2668302 w 6505575"/>
                    <a:gd name="connsiteY65" fmla="*/ 2477709 h 6505575"/>
                    <a:gd name="connsiteX66" fmla="*/ 2668302 w 6505575"/>
                    <a:gd name="connsiteY66" fmla="*/ 1524744 h 6505575"/>
                    <a:gd name="connsiteX67" fmla="*/ 3837273 w 6505575"/>
                    <a:gd name="connsiteY67" fmla="*/ 1524744 h 6505575"/>
                    <a:gd name="connsiteX68" fmla="*/ 3837273 w 6505575"/>
                    <a:gd name="connsiteY68" fmla="*/ 2477709 h 6505575"/>
                    <a:gd name="connsiteX69" fmla="*/ 4027866 w 6505575"/>
                    <a:gd name="connsiteY69" fmla="*/ 2668302 h 6505575"/>
                    <a:gd name="connsiteX70" fmla="*/ 4980831 w 6505575"/>
                    <a:gd name="connsiteY70" fmla="*/ 2668302 h 6505575"/>
                    <a:gd name="connsiteX71" fmla="*/ 4980831 w 6505575"/>
                    <a:gd name="connsiteY71" fmla="*/ 3837273 h 6505575"/>
                    <a:gd name="connsiteX72" fmla="*/ 4027866 w 6505575"/>
                    <a:gd name="connsiteY72" fmla="*/ 3837273 h 6505575"/>
                    <a:gd name="connsiteX73" fmla="*/ 3837273 w 6505575"/>
                    <a:gd name="connsiteY73" fmla="*/ 4027866 h 6505575"/>
                    <a:gd name="connsiteX74" fmla="*/ 3837273 w 6505575"/>
                    <a:gd name="connsiteY74" fmla="*/ 4980831 h 6505575"/>
                    <a:gd name="connsiteX75" fmla="*/ 2668302 w 6505575"/>
                    <a:gd name="connsiteY75" fmla="*/ 4980831 h 6505575"/>
                    <a:gd name="connsiteX76" fmla="*/ 2668302 w 6505575"/>
                    <a:gd name="connsiteY76" fmla="*/ 4027866 h 6505575"/>
                    <a:gd name="connsiteX77" fmla="*/ 2477709 w 6505575"/>
                    <a:gd name="connsiteY77" fmla="*/ 3837273 h 6505575"/>
                    <a:gd name="connsiteX78" fmla="*/ 1524744 w 6505575"/>
                    <a:gd name="connsiteY78" fmla="*/ 3837273 h 6505575"/>
                    <a:gd name="connsiteX79" fmla="*/ 1524744 w 6505575"/>
                    <a:gd name="connsiteY79" fmla="*/ 2668302 h 6505575"/>
                    <a:gd name="connsiteX80" fmla="*/ 2477709 w 6505575"/>
                    <a:gd name="connsiteY80" fmla="*/ 2668302 h 6505575"/>
                    <a:gd name="connsiteX81" fmla="*/ 2668302 w 6505575"/>
                    <a:gd name="connsiteY81" fmla="*/ 2477709 h 6505575"/>
                    <a:gd name="connsiteX82" fmla="*/ 381186 w 6505575"/>
                    <a:gd name="connsiteY82" fmla="*/ 2287116 h 6505575"/>
                    <a:gd name="connsiteX83" fmla="*/ 381186 w 6505575"/>
                    <a:gd name="connsiteY83" fmla="*/ 381186 h 6505575"/>
                    <a:gd name="connsiteX84" fmla="*/ 2287116 w 6505575"/>
                    <a:gd name="connsiteY84" fmla="*/ 381186 h 6505575"/>
                    <a:gd name="connsiteX85" fmla="*/ 2287116 w 6505575"/>
                    <a:gd name="connsiteY85" fmla="*/ 1143558 h 6505575"/>
                    <a:gd name="connsiteX86" fmla="*/ 1873174 w 6505575"/>
                    <a:gd name="connsiteY86" fmla="*/ 1143558 h 6505575"/>
                    <a:gd name="connsiteX87" fmla="*/ 1334151 w 6505575"/>
                    <a:gd name="connsiteY87" fmla="*/ 762372 h 6505575"/>
                    <a:gd name="connsiteX88" fmla="*/ 762372 w 6505575"/>
                    <a:gd name="connsiteY88" fmla="*/ 1334151 h 6505575"/>
                    <a:gd name="connsiteX89" fmla="*/ 1334151 w 6505575"/>
                    <a:gd name="connsiteY89" fmla="*/ 1905930 h 6505575"/>
                    <a:gd name="connsiteX90" fmla="*/ 1873174 w 6505575"/>
                    <a:gd name="connsiteY90" fmla="*/ 1524744 h 6505575"/>
                    <a:gd name="connsiteX91" fmla="*/ 2287116 w 6505575"/>
                    <a:gd name="connsiteY91" fmla="*/ 1524744 h 6505575"/>
                    <a:gd name="connsiteX92" fmla="*/ 2287116 w 6505575"/>
                    <a:gd name="connsiteY92" fmla="*/ 2287116 h 6505575"/>
                    <a:gd name="connsiteX93" fmla="*/ 1524744 w 6505575"/>
                    <a:gd name="connsiteY93" fmla="*/ 1334151 h 6505575"/>
                    <a:gd name="connsiteX94" fmla="*/ 1334151 w 6505575"/>
                    <a:gd name="connsiteY94" fmla="*/ 1524744 h 6505575"/>
                    <a:gd name="connsiteX95" fmla="*/ 1143558 w 6505575"/>
                    <a:gd name="connsiteY95" fmla="*/ 1334151 h 6505575"/>
                    <a:gd name="connsiteX96" fmla="*/ 1334151 w 6505575"/>
                    <a:gd name="connsiteY96" fmla="*/ 1143558 h 6505575"/>
                    <a:gd name="connsiteX97" fmla="*/ 1524744 w 6505575"/>
                    <a:gd name="connsiteY97" fmla="*/ 1334151 h 6505575"/>
                    <a:gd name="connsiteX98" fmla="*/ 1334151 w 6505575"/>
                    <a:gd name="connsiteY98" fmla="*/ 4980831 h 6505575"/>
                    <a:gd name="connsiteX99" fmla="*/ 1524744 w 6505575"/>
                    <a:gd name="connsiteY99" fmla="*/ 5171424 h 6505575"/>
                    <a:gd name="connsiteX100" fmla="*/ 1334151 w 6505575"/>
                    <a:gd name="connsiteY100" fmla="*/ 5362017 h 6505575"/>
                    <a:gd name="connsiteX101" fmla="*/ 1143558 w 6505575"/>
                    <a:gd name="connsiteY101" fmla="*/ 5171424 h 6505575"/>
                    <a:gd name="connsiteX102" fmla="*/ 1334151 w 6505575"/>
                    <a:gd name="connsiteY102" fmla="*/ 4980831 h 6505575"/>
                    <a:gd name="connsiteX103" fmla="*/ 381186 w 6505575"/>
                    <a:gd name="connsiteY103" fmla="*/ 4218459 h 6505575"/>
                    <a:gd name="connsiteX104" fmla="*/ 1143558 w 6505575"/>
                    <a:gd name="connsiteY104" fmla="*/ 4218459 h 6505575"/>
                    <a:gd name="connsiteX105" fmla="*/ 1143558 w 6505575"/>
                    <a:gd name="connsiteY105" fmla="*/ 4632402 h 6505575"/>
                    <a:gd name="connsiteX106" fmla="*/ 762372 w 6505575"/>
                    <a:gd name="connsiteY106" fmla="*/ 5171424 h 6505575"/>
                    <a:gd name="connsiteX107" fmla="*/ 1334151 w 6505575"/>
                    <a:gd name="connsiteY107" fmla="*/ 5743203 h 6505575"/>
                    <a:gd name="connsiteX108" fmla="*/ 1905930 w 6505575"/>
                    <a:gd name="connsiteY108" fmla="*/ 5171424 h 6505575"/>
                    <a:gd name="connsiteX109" fmla="*/ 1524744 w 6505575"/>
                    <a:gd name="connsiteY109" fmla="*/ 4632402 h 6505575"/>
                    <a:gd name="connsiteX110" fmla="*/ 1524744 w 6505575"/>
                    <a:gd name="connsiteY110" fmla="*/ 4218459 h 6505575"/>
                    <a:gd name="connsiteX111" fmla="*/ 2287116 w 6505575"/>
                    <a:gd name="connsiteY111" fmla="*/ 4218459 h 6505575"/>
                    <a:gd name="connsiteX112" fmla="*/ 2287116 w 6505575"/>
                    <a:gd name="connsiteY112" fmla="*/ 6124389 h 6505575"/>
                    <a:gd name="connsiteX113" fmla="*/ 381186 w 6505575"/>
                    <a:gd name="connsiteY113" fmla="*/ 6124389 h 6505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</a:cxnLst>
                  <a:rect l="l" t="t" r="r" b="b"/>
                  <a:pathLst>
                    <a:path w="6505575" h="6505575">
                      <a:moveTo>
                        <a:pt x="190593" y="6505575"/>
                      </a:moveTo>
                      <a:lnTo>
                        <a:pt x="2477709" y="6505575"/>
                      </a:lnTo>
                      <a:cubicBezTo>
                        <a:pt x="2582980" y="6505575"/>
                        <a:pt x="2668302" y="6420253"/>
                        <a:pt x="2668302" y="6314982"/>
                      </a:cubicBezTo>
                      <a:lnTo>
                        <a:pt x="2668302" y="5362017"/>
                      </a:lnTo>
                      <a:lnTo>
                        <a:pt x="3837273" y="5362017"/>
                      </a:lnTo>
                      <a:lnTo>
                        <a:pt x="3837273" y="6314982"/>
                      </a:lnTo>
                      <a:cubicBezTo>
                        <a:pt x="3837273" y="6420253"/>
                        <a:pt x="3922595" y="6505575"/>
                        <a:pt x="4027866" y="6505575"/>
                      </a:cubicBezTo>
                      <a:lnTo>
                        <a:pt x="6314982" y="6505575"/>
                      </a:lnTo>
                      <a:cubicBezTo>
                        <a:pt x="6420253" y="6505575"/>
                        <a:pt x="6505575" y="6420253"/>
                        <a:pt x="6505575" y="6314982"/>
                      </a:cubicBezTo>
                      <a:lnTo>
                        <a:pt x="6505575" y="4027866"/>
                      </a:lnTo>
                      <a:cubicBezTo>
                        <a:pt x="6505575" y="3922595"/>
                        <a:pt x="6420253" y="3837273"/>
                        <a:pt x="6314982" y="3837273"/>
                      </a:cubicBezTo>
                      <a:lnTo>
                        <a:pt x="5362017" y="3837273"/>
                      </a:lnTo>
                      <a:lnTo>
                        <a:pt x="5362017" y="2668302"/>
                      </a:lnTo>
                      <a:lnTo>
                        <a:pt x="6314982" y="2668302"/>
                      </a:lnTo>
                      <a:cubicBezTo>
                        <a:pt x="6420253" y="2668302"/>
                        <a:pt x="6505575" y="2582980"/>
                        <a:pt x="6505575" y="2477709"/>
                      </a:cubicBezTo>
                      <a:lnTo>
                        <a:pt x="6505575" y="190593"/>
                      </a:lnTo>
                      <a:cubicBezTo>
                        <a:pt x="6505575" y="85320"/>
                        <a:pt x="6420253" y="0"/>
                        <a:pt x="6314982" y="0"/>
                      </a:cubicBezTo>
                      <a:lnTo>
                        <a:pt x="4027866" y="0"/>
                      </a:lnTo>
                      <a:cubicBezTo>
                        <a:pt x="3922595" y="0"/>
                        <a:pt x="3837273" y="85320"/>
                        <a:pt x="3837273" y="190593"/>
                      </a:cubicBezTo>
                      <a:lnTo>
                        <a:pt x="3837273" y="1143558"/>
                      </a:lnTo>
                      <a:lnTo>
                        <a:pt x="2668302" y="1143558"/>
                      </a:lnTo>
                      <a:lnTo>
                        <a:pt x="2668302" y="190593"/>
                      </a:lnTo>
                      <a:cubicBezTo>
                        <a:pt x="2668302" y="85320"/>
                        <a:pt x="2582980" y="0"/>
                        <a:pt x="2477709" y="0"/>
                      </a:cubicBezTo>
                      <a:lnTo>
                        <a:pt x="190593" y="0"/>
                      </a:lnTo>
                      <a:cubicBezTo>
                        <a:pt x="85320" y="0"/>
                        <a:pt x="0" y="85320"/>
                        <a:pt x="0" y="190593"/>
                      </a:cubicBezTo>
                      <a:lnTo>
                        <a:pt x="0" y="2477709"/>
                      </a:lnTo>
                      <a:cubicBezTo>
                        <a:pt x="0" y="2582980"/>
                        <a:pt x="85320" y="2668302"/>
                        <a:pt x="190593" y="2668302"/>
                      </a:cubicBezTo>
                      <a:lnTo>
                        <a:pt x="1143558" y="2668302"/>
                      </a:lnTo>
                      <a:lnTo>
                        <a:pt x="1143558" y="3837273"/>
                      </a:lnTo>
                      <a:lnTo>
                        <a:pt x="190593" y="3837273"/>
                      </a:lnTo>
                      <a:cubicBezTo>
                        <a:pt x="85320" y="3837273"/>
                        <a:pt x="0" y="3922595"/>
                        <a:pt x="0" y="4027866"/>
                      </a:cubicBezTo>
                      <a:lnTo>
                        <a:pt x="0" y="6314982"/>
                      </a:lnTo>
                      <a:cubicBezTo>
                        <a:pt x="0" y="6420253"/>
                        <a:pt x="85320" y="6505575"/>
                        <a:pt x="190593" y="6505575"/>
                      </a:cubicBezTo>
                      <a:close/>
                      <a:moveTo>
                        <a:pt x="6124389" y="4218459"/>
                      </a:moveTo>
                      <a:lnTo>
                        <a:pt x="6124389" y="6124389"/>
                      </a:lnTo>
                      <a:lnTo>
                        <a:pt x="4218459" y="6124389"/>
                      </a:lnTo>
                      <a:lnTo>
                        <a:pt x="4218459" y="5362017"/>
                      </a:lnTo>
                      <a:lnTo>
                        <a:pt x="4632402" y="5362017"/>
                      </a:lnTo>
                      <a:cubicBezTo>
                        <a:pt x="4711117" y="5583880"/>
                        <a:pt x="4922954" y="5743203"/>
                        <a:pt x="5171424" y="5743203"/>
                      </a:cubicBezTo>
                      <a:cubicBezTo>
                        <a:pt x="5486703" y="5743203"/>
                        <a:pt x="5743203" y="5486703"/>
                        <a:pt x="5743203" y="5171424"/>
                      </a:cubicBezTo>
                      <a:cubicBezTo>
                        <a:pt x="5743203" y="4856158"/>
                        <a:pt x="5486703" y="4599645"/>
                        <a:pt x="5171424" y="4599645"/>
                      </a:cubicBezTo>
                      <a:cubicBezTo>
                        <a:pt x="4922954" y="4599645"/>
                        <a:pt x="4711117" y="4758968"/>
                        <a:pt x="4632402" y="4980831"/>
                      </a:cubicBezTo>
                      <a:lnTo>
                        <a:pt x="4218459" y="4980831"/>
                      </a:lnTo>
                      <a:lnTo>
                        <a:pt x="4218459" y="4218459"/>
                      </a:lnTo>
                      <a:close/>
                      <a:moveTo>
                        <a:pt x="4980831" y="5171424"/>
                      </a:moveTo>
                      <a:cubicBezTo>
                        <a:pt x="4980831" y="5066344"/>
                        <a:pt x="5066344" y="4980831"/>
                        <a:pt x="5171424" y="4980831"/>
                      </a:cubicBezTo>
                      <a:cubicBezTo>
                        <a:pt x="5276504" y="4980831"/>
                        <a:pt x="5362017" y="5066344"/>
                        <a:pt x="5362017" y="5171424"/>
                      </a:cubicBezTo>
                      <a:cubicBezTo>
                        <a:pt x="5362017" y="5276504"/>
                        <a:pt x="5276504" y="5362017"/>
                        <a:pt x="5171424" y="5362017"/>
                      </a:cubicBezTo>
                      <a:cubicBezTo>
                        <a:pt x="5066344" y="5362017"/>
                        <a:pt x="4980831" y="5276504"/>
                        <a:pt x="4980831" y="5171424"/>
                      </a:cubicBezTo>
                      <a:close/>
                      <a:moveTo>
                        <a:pt x="5171424" y="1524744"/>
                      </a:moveTo>
                      <a:cubicBezTo>
                        <a:pt x="5066344" y="1524744"/>
                        <a:pt x="4980831" y="1439231"/>
                        <a:pt x="4980831" y="1334151"/>
                      </a:cubicBezTo>
                      <a:cubicBezTo>
                        <a:pt x="4980831" y="1229077"/>
                        <a:pt x="5066344" y="1143558"/>
                        <a:pt x="5171424" y="1143558"/>
                      </a:cubicBezTo>
                      <a:cubicBezTo>
                        <a:pt x="5276504" y="1143558"/>
                        <a:pt x="5362017" y="1229077"/>
                        <a:pt x="5362017" y="1334151"/>
                      </a:cubicBezTo>
                      <a:cubicBezTo>
                        <a:pt x="5362017" y="1439231"/>
                        <a:pt x="5276504" y="1524744"/>
                        <a:pt x="5171424" y="1524744"/>
                      </a:cubicBezTo>
                      <a:close/>
                      <a:moveTo>
                        <a:pt x="4218459" y="381186"/>
                      </a:moveTo>
                      <a:lnTo>
                        <a:pt x="6124389" y="381186"/>
                      </a:lnTo>
                      <a:lnTo>
                        <a:pt x="6124389" y="2287116"/>
                      </a:lnTo>
                      <a:lnTo>
                        <a:pt x="5362017" y="2287116"/>
                      </a:lnTo>
                      <a:lnTo>
                        <a:pt x="5362017" y="1873174"/>
                      </a:lnTo>
                      <a:cubicBezTo>
                        <a:pt x="5583880" y="1794459"/>
                        <a:pt x="5743203" y="1582621"/>
                        <a:pt x="5743203" y="1334151"/>
                      </a:cubicBezTo>
                      <a:cubicBezTo>
                        <a:pt x="5743203" y="1018879"/>
                        <a:pt x="5486703" y="762372"/>
                        <a:pt x="5171424" y="762372"/>
                      </a:cubicBezTo>
                      <a:cubicBezTo>
                        <a:pt x="4856158" y="762372"/>
                        <a:pt x="4599645" y="1018879"/>
                        <a:pt x="4599645" y="1334151"/>
                      </a:cubicBezTo>
                      <a:cubicBezTo>
                        <a:pt x="4599645" y="1582621"/>
                        <a:pt x="4758968" y="1794459"/>
                        <a:pt x="4980831" y="1873174"/>
                      </a:cubicBezTo>
                      <a:lnTo>
                        <a:pt x="4980831" y="2287116"/>
                      </a:lnTo>
                      <a:lnTo>
                        <a:pt x="4218459" y="2287116"/>
                      </a:lnTo>
                      <a:close/>
                      <a:moveTo>
                        <a:pt x="2668302" y="2477709"/>
                      </a:moveTo>
                      <a:lnTo>
                        <a:pt x="2668302" y="1524744"/>
                      </a:lnTo>
                      <a:lnTo>
                        <a:pt x="3837273" y="1524744"/>
                      </a:lnTo>
                      <a:lnTo>
                        <a:pt x="3837273" y="2477709"/>
                      </a:lnTo>
                      <a:cubicBezTo>
                        <a:pt x="3837273" y="2582980"/>
                        <a:pt x="3922595" y="2668302"/>
                        <a:pt x="4027866" y="2668302"/>
                      </a:cubicBezTo>
                      <a:lnTo>
                        <a:pt x="4980831" y="2668302"/>
                      </a:lnTo>
                      <a:lnTo>
                        <a:pt x="4980831" y="3837273"/>
                      </a:lnTo>
                      <a:lnTo>
                        <a:pt x="4027866" y="3837273"/>
                      </a:lnTo>
                      <a:cubicBezTo>
                        <a:pt x="3922595" y="3837273"/>
                        <a:pt x="3837273" y="3922595"/>
                        <a:pt x="3837273" y="4027866"/>
                      </a:cubicBezTo>
                      <a:lnTo>
                        <a:pt x="3837273" y="4980831"/>
                      </a:lnTo>
                      <a:lnTo>
                        <a:pt x="2668302" y="4980831"/>
                      </a:lnTo>
                      <a:lnTo>
                        <a:pt x="2668302" y="4027866"/>
                      </a:lnTo>
                      <a:cubicBezTo>
                        <a:pt x="2668302" y="3922595"/>
                        <a:pt x="2582980" y="3837273"/>
                        <a:pt x="2477709" y="3837273"/>
                      </a:cubicBezTo>
                      <a:lnTo>
                        <a:pt x="1524744" y="3837273"/>
                      </a:lnTo>
                      <a:lnTo>
                        <a:pt x="1524744" y="2668302"/>
                      </a:lnTo>
                      <a:lnTo>
                        <a:pt x="2477709" y="2668302"/>
                      </a:lnTo>
                      <a:cubicBezTo>
                        <a:pt x="2582980" y="2668302"/>
                        <a:pt x="2668302" y="2582980"/>
                        <a:pt x="2668302" y="2477709"/>
                      </a:cubicBezTo>
                      <a:close/>
                      <a:moveTo>
                        <a:pt x="381186" y="2287116"/>
                      </a:moveTo>
                      <a:lnTo>
                        <a:pt x="381186" y="381186"/>
                      </a:lnTo>
                      <a:lnTo>
                        <a:pt x="2287116" y="381186"/>
                      </a:lnTo>
                      <a:lnTo>
                        <a:pt x="2287116" y="1143558"/>
                      </a:lnTo>
                      <a:lnTo>
                        <a:pt x="1873174" y="1143558"/>
                      </a:lnTo>
                      <a:cubicBezTo>
                        <a:pt x="1794459" y="921696"/>
                        <a:pt x="1582621" y="762372"/>
                        <a:pt x="1334151" y="762372"/>
                      </a:cubicBezTo>
                      <a:cubicBezTo>
                        <a:pt x="1018879" y="762372"/>
                        <a:pt x="762372" y="1018879"/>
                        <a:pt x="762372" y="1334151"/>
                      </a:cubicBezTo>
                      <a:cubicBezTo>
                        <a:pt x="762372" y="1649430"/>
                        <a:pt x="1018879" y="1905930"/>
                        <a:pt x="1334151" y="1905930"/>
                      </a:cubicBezTo>
                      <a:cubicBezTo>
                        <a:pt x="1582621" y="1905930"/>
                        <a:pt x="1794459" y="1746607"/>
                        <a:pt x="1873174" y="1524744"/>
                      </a:cubicBezTo>
                      <a:lnTo>
                        <a:pt x="2287116" y="1524744"/>
                      </a:lnTo>
                      <a:lnTo>
                        <a:pt x="2287116" y="2287116"/>
                      </a:lnTo>
                      <a:close/>
                      <a:moveTo>
                        <a:pt x="1524744" y="1334151"/>
                      </a:moveTo>
                      <a:cubicBezTo>
                        <a:pt x="1524744" y="1439231"/>
                        <a:pt x="1439231" y="1524744"/>
                        <a:pt x="1334151" y="1524744"/>
                      </a:cubicBezTo>
                      <a:cubicBezTo>
                        <a:pt x="1229077" y="1524744"/>
                        <a:pt x="1143558" y="1439231"/>
                        <a:pt x="1143558" y="1334151"/>
                      </a:cubicBezTo>
                      <a:cubicBezTo>
                        <a:pt x="1143558" y="1229077"/>
                        <a:pt x="1229077" y="1143558"/>
                        <a:pt x="1334151" y="1143558"/>
                      </a:cubicBezTo>
                      <a:cubicBezTo>
                        <a:pt x="1439231" y="1143558"/>
                        <a:pt x="1524744" y="1229077"/>
                        <a:pt x="1524744" y="1334151"/>
                      </a:cubicBezTo>
                      <a:close/>
                      <a:moveTo>
                        <a:pt x="1334151" y="4980831"/>
                      </a:moveTo>
                      <a:cubicBezTo>
                        <a:pt x="1439231" y="4980831"/>
                        <a:pt x="1524744" y="5066344"/>
                        <a:pt x="1524744" y="5171424"/>
                      </a:cubicBezTo>
                      <a:cubicBezTo>
                        <a:pt x="1524744" y="5276504"/>
                        <a:pt x="1439231" y="5362017"/>
                        <a:pt x="1334151" y="5362017"/>
                      </a:cubicBezTo>
                      <a:cubicBezTo>
                        <a:pt x="1229077" y="5362017"/>
                        <a:pt x="1143558" y="5276504"/>
                        <a:pt x="1143558" y="5171424"/>
                      </a:cubicBezTo>
                      <a:cubicBezTo>
                        <a:pt x="1143558" y="5066344"/>
                        <a:pt x="1229077" y="4980831"/>
                        <a:pt x="1334151" y="4980831"/>
                      </a:cubicBezTo>
                      <a:close/>
                      <a:moveTo>
                        <a:pt x="381186" y="4218459"/>
                      </a:moveTo>
                      <a:lnTo>
                        <a:pt x="1143558" y="4218459"/>
                      </a:lnTo>
                      <a:lnTo>
                        <a:pt x="1143558" y="4632402"/>
                      </a:lnTo>
                      <a:cubicBezTo>
                        <a:pt x="921696" y="4711117"/>
                        <a:pt x="762372" y="4922954"/>
                        <a:pt x="762372" y="5171424"/>
                      </a:cubicBezTo>
                      <a:cubicBezTo>
                        <a:pt x="762372" y="5486703"/>
                        <a:pt x="1018879" y="5743203"/>
                        <a:pt x="1334151" y="5743203"/>
                      </a:cubicBezTo>
                      <a:cubicBezTo>
                        <a:pt x="1649430" y="5743203"/>
                        <a:pt x="1905930" y="5486703"/>
                        <a:pt x="1905930" y="5171424"/>
                      </a:cubicBezTo>
                      <a:cubicBezTo>
                        <a:pt x="1905930" y="4922954"/>
                        <a:pt x="1746607" y="4711117"/>
                        <a:pt x="1524744" y="4632402"/>
                      </a:cubicBezTo>
                      <a:lnTo>
                        <a:pt x="1524744" y="4218459"/>
                      </a:lnTo>
                      <a:lnTo>
                        <a:pt x="2287116" y="4218459"/>
                      </a:lnTo>
                      <a:lnTo>
                        <a:pt x="2287116" y="6124389"/>
                      </a:lnTo>
                      <a:lnTo>
                        <a:pt x="381186" y="612438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12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B632718B-3CC6-4F3A-96C0-FD65E553C260}"/>
                  </a:ext>
                </a:extLst>
              </p:cNvPr>
              <p:cNvGrpSpPr/>
              <p:nvPr/>
            </p:nvGrpSpPr>
            <p:grpSpPr>
              <a:xfrm>
                <a:off x="4323495" y="2948803"/>
                <a:ext cx="320758" cy="320758"/>
                <a:chOff x="4323495" y="2948803"/>
                <a:chExt cx="320758" cy="320758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A9BF2621-7079-4477-9A76-4E869DE3AA2B}"/>
                    </a:ext>
                  </a:extLst>
                </p:cNvPr>
                <p:cNvGrpSpPr/>
                <p:nvPr/>
              </p:nvGrpSpPr>
              <p:grpSpPr>
                <a:xfrm>
                  <a:off x="4323495" y="2948803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46" name="Freeform: Shape 45">
                    <a:extLst>
                      <a:ext uri="{FF2B5EF4-FFF2-40B4-BE49-F238E27FC236}">
                        <a16:creationId xmlns:a16="http://schemas.microsoft.com/office/drawing/2014/main" id="{7FE44379-3CC0-4C04-B524-30C2F986FEBC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7" name="Freeform: Shape 46">
                    <a:extLst>
                      <a:ext uri="{FF2B5EF4-FFF2-40B4-BE49-F238E27FC236}">
                        <a16:creationId xmlns:a16="http://schemas.microsoft.com/office/drawing/2014/main" id="{749CA57E-558E-4D29-A11A-B09300C771F8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45" name="Graphic 3">
                  <a:extLst>
                    <a:ext uri="{FF2B5EF4-FFF2-40B4-BE49-F238E27FC236}">
                      <a16:creationId xmlns:a16="http://schemas.microsoft.com/office/drawing/2014/main" id="{D8C97E65-0190-49F0-8ED6-76AEEE7E433E}"/>
                    </a:ext>
                  </a:extLst>
                </p:cNvPr>
                <p:cNvSpPr/>
                <p:nvPr/>
              </p:nvSpPr>
              <p:spPr>
                <a:xfrm>
                  <a:off x="4389170" y="3009143"/>
                  <a:ext cx="189408" cy="200078"/>
                </a:xfrm>
                <a:custGeom>
                  <a:avLst/>
                  <a:gdLst>
                    <a:gd name="connsiteX0" fmla="*/ 492519 w 676275"/>
                    <a:gd name="connsiteY0" fmla="*/ 121487 h 714375"/>
                    <a:gd name="connsiteX1" fmla="*/ 348081 w 676275"/>
                    <a:gd name="connsiteY1" fmla="*/ 38100 h 714375"/>
                    <a:gd name="connsiteX2" fmla="*/ 242468 w 676275"/>
                    <a:gd name="connsiteY2" fmla="*/ 38100 h 714375"/>
                    <a:gd name="connsiteX3" fmla="*/ 73107 w 676275"/>
                    <a:gd name="connsiteY3" fmla="*/ 171450 h 714375"/>
                    <a:gd name="connsiteX4" fmla="*/ 393734 w 676275"/>
                    <a:gd name="connsiteY4" fmla="*/ 171450 h 714375"/>
                    <a:gd name="connsiteX5" fmla="*/ 419100 w 676275"/>
                    <a:gd name="connsiteY5" fmla="*/ 152738 h 714375"/>
                    <a:gd name="connsiteX6" fmla="*/ 419100 w 676275"/>
                    <a:gd name="connsiteY6" fmla="*/ 152400 h 714375"/>
                    <a:gd name="connsiteX7" fmla="*/ 492519 w 676275"/>
                    <a:gd name="connsiteY7" fmla="*/ 121487 h 714375"/>
                    <a:gd name="connsiteX8" fmla="*/ 492519 w 676275"/>
                    <a:gd name="connsiteY8" fmla="*/ 121487 h 714375"/>
                    <a:gd name="connsiteX9" fmla="*/ 419100 w 676275"/>
                    <a:gd name="connsiteY9" fmla="*/ 294935 h 714375"/>
                    <a:gd name="connsiteX10" fmla="*/ 393749 w 676275"/>
                    <a:gd name="connsiteY10" fmla="*/ 276225 h 714375"/>
                    <a:gd name="connsiteX11" fmla="*/ 74773 w 676275"/>
                    <a:gd name="connsiteY11" fmla="*/ 276225 h 714375"/>
                    <a:gd name="connsiteX12" fmla="*/ 107981 w 676275"/>
                    <a:gd name="connsiteY12" fmla="*/ 351580 h 714375"/>
                    <a:gd name="connsiteX13" fmla="*/ 156284 w 676275"/>
                    <a:gd name="connsiteY13" fmla="*/ 416180 h 714375"/>
                    <a:gd name="connsiteX14" fmla="*/ 202903 w 676275"/>
                    <a:gd name="connsiteY14" fmla="*/ 546807 h 714375"/>
                    <a:gd name="connsiteX15" fmla="*/ 208287 w 676275"/>
                    <a:gd name="connsiteY15" fmla="*/ 670620 h 714375"/>
                    <a:gd name="connsiteX16" fmla="*/ 219145 w 676275"/>
                    <a:gd name="connsiteY16" fmla="*/ 681038 h 714375"/>
                    <a:gd name="connsiteX17" fmla="*/ 390525 w 676275"/>
                    <a:gd name="connsiteY17" fmla="*/ 681038 h 714375"/>
                    <a:gd name="connsiteX18" fmla="*/ 438244 w 676275"/>
                    <a:gd name="connsiteY18" fmla="*/ 645805 h 714375"/>
                    <a:gd name="connsiteX19" fmla="*/ 438224 w 676275"/>
                    <a:gd name="connsiteY19" fmla="*/ 649377 h 714375"/>
                    <a:gd name="connsiteX20" fmla="*/ 431989 w 676275"/>
                    <a:gd name="connsiteY20" fmla="*/ 593099 h 714375"/>
                    <a:gd name="connsiteX21" fmla="*/ 448799 w 676275"/>
                    <a:gd name="connsiteY21" fmla="*/ 576798 h 714375"/>
                    <a:gd name="connsiteX22" fmla="*/ 449707 w 676275"/>
                    <a:gd name="connsiteY22" fmla="*/ 576927 h 714375"/>
                    <a:gd name="connsiteX23" fmla="*/ 470766 w 676275"/>
                    <a:gd name="connsiteY23" fmla="*/ 598471 h 714375"/>
                    <a:gd name="connsiteX24" fmla="*/ 476176 w 676275"/>
                    <a:gd name="connsiteY24" fmla="*/ 646023 h 714375"/>
                    <a:gd name="connsiteX25" fmla="*/ 476156 w 676275"/>
                    <a:gd name="connsiteY25" fmla="*/ 649595 h 714375"/>
                    <a:gd name="connsiteX26" fmla="*/ 390525 w 676275"/>
                    <a:gd name="connsiteY26" fmla="*/ 719138 h 714375"/>
                    <a:gd name="connsiteX27" fmla="*/ 219145 w 676275"/>
                    <a:gd name="connsiteY27" fmla="*/ 719138 h 714375"/>
                    <a:gd name="connsiteX28" fmla="*/ 170223 w 676275"/>
                    <a:gd name="connsiteY28" fmla="*/ 672275 h 714375"/>
                    <a:gd name="connsiteX29" fmla="*/ 164840 w 676275"/>
                    <a:gd name="connsiteY29" fmla="*/ 548462 h 714375"/>
                    <a:gd name="connsiteX30" fmla="*/ 125771 w 676275"/>
                    <a:gd name="connsiteY30" fmla="*/ 438995 h 714375"/>
                    <a:gd name="connsiteX31" fmla="*/ 77469 w 676275"/>
                    <a:gd name="connsiteY31" fmla="*/ 374395 h 714375"/>
                    <a:gd name="connsiteX32" fmla="*/ 35079 w 676275"/>
                    <a:gd name="connsiteY32" fmla="*/ 273286 h 714375"/>
                    <a:gd name="connsiteX33" fmla="*/ 0 w 676275"/>
                    <a:gd name="connsiteY33" fmla="*/ 223838 h 714375"/>
                    <a:gd name="connsiteX34" fmla="*/ 33537 w 676275"/>
                    <a:gd name="connsiteY34" fmla="*/ 174941 h 714375"/>
                    <a:gd name="connsiteX35" fmla="*/ 242468 w 676275"/>
                    <a:gd name="connsiteY35" fmla="*/ 0 h 714375"/>
                    <a:gd name="connsiteX36" fmla="*/ 348081 w 676275"/>
                    <a:gd name="connsiteY36" fmla="*/ 0 h 714375"/>
                    <a:gd name="connsiteX37" fmla="*/ 527776 w 676275"/>
                    <a:gd name="connsiteY37" fmla="*/ 106642 h 714375"/>
                    <a:gd name="connsiteX38" fmla="*/ 556733 w 676275"/>
                    <a:gd name="connsiteY38" fmla="*/ 94449 h 714375"/>
                    <a:gd name="connsiteX39" fmla="*/ 580959 w 676275"/>
                    <a:gd name="connsiteY39" fmla="*/ 85725 h 714375"/>
                    <a:gd name="connsiteX40" fmla="*/ 638241 w 676275"/>
                    <a:gd name="connsiteY40" fmla="*/ 85725 h 714375"/>
                    <a:gd name="connsiteX41" fmla="*/ 676275 w 676275"/>
                    <a:gd name="connsiteY41" fmla="*/ 123818 h 714375"/>
                    <a:gd name="connsiteX42" fmla="*/ 676275 w 676275"/>
                    <a:gd name="connsiteY42" fmla="*/ 333382 h 714375"/>
                    <a:gd name="connsiteX43" fmla="*/ 638241 w 676275"/>
                    <a:gd name="connsiteY43" fmla="*/ 371475 h 714375"/>
                    <a:gd name="connsiteX44" fmla="*/ 611793 w 676275"/>
                    <a:gd name="connsiteY44" fmla="*/ 371475 h 714375"/>
                    <a:gd name="connsiteX45" fmla="*/ 595032 w 676275"/>
                    <a:gd name="connsiteY45" fmla="*/ 396036 h 714375"/>
                    <a:gd name="connsiteX46" fmla="*/ 596727 w 676275"/>
                    <a:gd name="connsiteY46" fmla="*/ 395046 h 714375"/>
                    <a:gd name="connsiteX47" fmla="*/ 582233 w 676275"/>
                    <a:gd name="connsiteY47" fmla="*/ 404554 h 714375"/>
                    <a:gd name="connsiteX48" fmla="*/ 576367 w 676275"/>
                    <a:gd name="connsiteY48" fmla="*/ 419014 h 714375"/>
                    <a:gd name="connsiteX49" fmla="*/ 577299 w 676275"/>
                    <a:gd name="connsiteY49" fmla="*/ 423550 h 714375"/>
                    <a:gd name="connsiteX50" fmla="*/ 579123 w 676275"/>
                    <a:gd name="connsiteY50" fmla="*/ 433366 h 714375"/>
                    <a:gd name="connsiteX51" fmla="*/ 583111 w 676275"/>
                    <a:gd name="connsiteY51" fmla="*/ 464689 h 714375"/>
                    <a:gd name="connsiteX52" fmla="*/ 584334 w 676275"/>
                    <a:gd name="connsiteY52" fmla="*/ 483971 h 714375"/>
                    <a:gd name="connsiteX53" fmla="*/ 584713 w 676275"/>
                    <a:gd name="connsiteY53" fmla="*/ 488727 h 714375"/>
                    <a:gd name="connsiteX54" fmla="*/ 585859 w 676275"/>
                    <a:gd name="connsiteY54" fmla="*/ 502205 h 714375"/>
                    <a:gd name="connsiteX55" fmla="*/ 586390 w 676275"/>
                    <a:gd name="connsiteY55" fmla="*/ 508117 h 714375"/>
                    <a:gd name="connsiteX56" fmla="*/ 521564 w 676275"/>
                    <a:gd name="connsiteY56" fmla="*/ 568879 h 714375"/>
                    <a:gd name="connsiteX57" fmla="*/ 318393 w 676275"/>
                    <a:gd name="connsiteY57" fmla="*/ 537945 h 714375"/>
                    <a:gd name="connsiteX58" fmla="*/ 302427 w 676275"/>
                    <a:gd name="connsiteY58" fmla="*/ 516246 h 714375"/>
                    <a:gd name="connsiteX59" fmla="*/ 324128 w 676275"/>
                    <a:gd name="connsiteY59" fmla="*/ 500280 h 714375"/>
                    <a:gd name="connsiteX60" fmla="*/ 527299 w 676275"/>
                    <a:gd name="connsiteY60" fmla="*/ 531213 h 714375"/>
                    <a:gd name="connsiteX61" fmla="*/ 548439 w 676275"/>
                    <a:gd name="connsiteY61" fmla="*/ 511483 h 714375"/>
                    <a:gd name="connsiteX62" fmla="*/ 547907 w 676275"/>
                    <a:gd name="connsiteY62" fmla="*/ 505556 h 714375"/>
                    <a:gd name="connsiteX63" fmla="*/ 546739 w 676275"/>
                    <a:gd name="connsiteY63" fmla="*/ 491818 h 714375"/>
                    <a:gd name="connsiteX64" fmla="*/ 546349 w 676275"/>
                    <a:gd name="connsiteY64" fmla="*/ 486935 h 714375"/>
                    <a:gd name="connsiteX65" fmla="*/ 545024 w 676275"/>
                    <a:gd name="connsiteY65" fmla="*/ 465690 h 714375"/>
                    <a:gd name="connsiteX66" fmla="*/ 541612 w 676275"/>
                    <a:gd name="connsiteY66" fmla="*/ 440038 h 714375"/>
                    <a:gd name="connsiteX67" fmla="*/ 539889 w 676275"/>
                    <a:gd name="connsiteY67" fmla="*/ 430772 h 714375"/>
                    <a:gd name="connsiteX68" fmla="*/ 536194 w 676275"/>
                    <a:gd name="connsiteY68" fmla="*/ 412690 h 714375"/>
                    <a:gd name="connsiteX69" fmla="*/ 534529 w 676275"/>
                    <a:gd name="connsiteY69" fmla="*/ 405111 h 714375"/>
                    <a:gd name="connsiteX70" fmla="*/ 542654 w 676275"/>
                    <a:gd name="connsiteY70" fmla="*/ 384954 h 714375"/>
                    <a:gd name="connsiteX71" fmla="*/ 565994 w 676275"/>
                    <a:gd name="connsiteY71" fmla="*/ 368722 h 714375"/>
                    <a:gd name="connsiteX72" fmla="*/ 419100 w 676275"/>
                    <a:gd name="connsiteY72" fmla="*/ 295275 h 714375"/>
                    <a:gd name="connsiteX73" fmla="*/ 419100 w 676275"/>
                    <a:gd name="connsiteY73" fmla="*/ 294935 h 714375"/>
                    <a:gd name="connsiteX74" fmla="*/ 419100 w 676275"/>
                    <a:gd name="connsiteY74" fmla="*/ 294935 h 714375"/>
                    <a:gd name="connsiteX75" fmla="*/ 600075 w 676275"/>
                    <a:gd name="connsiteY75" fmla="*/ 333391 h 714375"/>
                    <a:gd name="connsiteX76" fmla="*/ 638241 w 676275"/>
                    <a:gd name="connsiteY76" fmla="*/ 333375 h 714375"/>
                    <a:gd name="connsiteX77" fmla="*/ 638175 w 676275"/>
                    <a:gd name="connsiteY77" fmla="*/ 123818 h 714375"/>
                    <a:gd name="connsiteX78" fmla="*/ 600075 w 676275"/>
                    <a:gd name="connsiteY78" fmla="*/ 123815 h 714375"/>
                    <a:gd name="connsiteX79" fmla="*/ 600075 w 676275"/>
                    <a:gd name="connsiteY79" fmla="*/ 333391 h 714375"/>
                    <a:gd name="connsiteX80" fmla="*/ 600075 w 676275"/>
                    <a:gd name="connsiteY80" fmla="*/ 333391 h 714375"/>
                    <a:gd name="connsiteX81" fmla="*/ 390525 w 676275"/>
                    <a:gd name="connsiteY81" fmla="*/ 257175 h 714375"/>
                    <a:gd name="connsiteX82" fmla="*/ 52416 w 676275"/>
                    <a:gd name="connsiteY82" fmla="*/ 257175 h 714375"/>
                    <a:gd name="connsiteX83" fmla="*/ 19050 w 676275"/>
                    <a:gd name="connsiteY83" fmla="*/ 223838 h 714375"/>
                    <a:gd name="connsiteX84" fmla="*/ 52416 w 676275"/>
                    <a:gd name="connsiteY84" fmla="*/ 190500 h 714375"/>
                    <a:gd name="connsiteX85" fmla="*/ 390525 w 676275"/>
                    <a:gd name="connsiteY85" fmla="*/ 190500 h 714375"/>
                    <a:gd name="connsiteX86" fmla="*/ 390525 w 676275"/>
                    <a:gd name="connsiteY86" fmla="*/ 257175 h 714375"/>
                    <a:gd name="connsiteX87" fmla="*/ 390525 w 676275"/>
                    <a:gd name="connsiteY87" fmla="*/ 257175 h 714375"/>
                    <a:gd name="connsiteX88" fmla="*/ 457200 w 676275"/>
                    <a:gd name="connsiteY88" fmla="*/ 176213 h 714375"/>
                    <a:gd name="connsiteX89" fmla="*/ 457826 w 676275"/>
                    <a:gd name="connsiteY89" fmla="*/ 272041 h 714375"/>
                    <a:gd name="connsiteX90" fmla="*/ 561975 w 676275"/>
                    <a:gd name="connsiteY90" fmla="*/ 323850 h 714375"/>
                    <a:gd name="connsiteX91" fmla="*/ 561975 w 676275"/>
                    <a:gd name="connsiteY91" fmla="*/ 133350 h 714375"/>
                    <a:gd name="connsiteX92" fmla="*/ 457200 w 676275"/>
                    <a:gd name="connsiteY92" fmla="*/ 176213 h 714375"/>
                    <a:gd name="connsiteX93" fmla="*/ 457200 w 676275"/>
                    <a:gd name="connsiteY93" fmla="*/ 176213 h 714375"/>
                    <a:gd name="connsiteX94" fmla="*/ 52388 w 676275"/>
                    <a:gd name="connsiteY94" fmla="*/ 238125 h 714375"/>
                    <a:gd name="connsiteX95" fmla="*/ 66675 w 676275"/>
                    <a:gd name="connsiteY95" fmla="*/ 223838 h 714375"/>
                    <a:gd name="connsiteX96" fmla="*/ 52388 w 676275"/>
                    <a:gd name="connsiteY96" fmla="*/ 209550 h 714375"/>
                    <a:gd name="connsiteX97" fmla="*/ 38100 w 676275"/>
                    <a:gd name="connsiteY97" fmla="*/ 223838 h 714375"/>
                    <a:gd name="connsiteX98" fmla="*/ 52388 w 676275"/>
                    <a:gd name="connsiteY98" fmla="*/ 238125 h 714375"/>
                    <a:gd name="connsiteX99" fmla="*/ 52388 w 676275"/>
                    <a:gd name="connsiteY99" fmla="*/ 238125 h 714375"/>
                    <a:gd name="connsiteX100" fmla="*/ 100013 w 676275"/>
                    <a:gd name="connsiteY100" fmla="*/ 238125 h 714375"/>
                    <a:gd name="connsiteX101" fmla="*/ 114300 w 676275"/>
                    <a:gd name="connsiteY101" fmla="*/ 223838 h 714375"/>
                    <a:gd name="connsiteX102" fmla="*/ 100013 w 676275"/>
                    <a:gd name="connsiteY102" fmla="*/ 209550 h 714375"/>
                    <a:gd name="connsiteX103" fmla="*/ 85725 w 676275"/>
                    <a:gd name="connsiteY103" fmla="*/ 223838 h 714375"/>
                    <a:gd name="connsiteX104" fmla="*/ 100013 w 676275"/>
                    <a:gd name="connsiteY104" fmla="*/ 238125 h 714375"/>
                    <a:gd name="connsiteX105" fmla="*/ 100013 w 676275"/>
                    <a:gd name="connsiteY105" fmla="*/ 238125 h 714375"/>
                    <a:gd name="connsiteX106" fmla="*/ 147638 w 676275"/>
                    <a:gd name="connsiteY106" fmla="*/ 238125 h 714375"/>
                    <a:gd name="connsiteX107" fmla="*/ 161925 w 676275"/>
                    <a:gd name="connsiteY107" fmla="*/ 223838 h 714375"/>
                    <a:gd name="connsiteX108" fmla="*/ 147638 w 676275"/>
                    <a:gd name="connsiteY108" fmla="*/ 209550 h 714375"/>
                    <a:gd name="connsiteX109" fmla="*/ 133350 w 676275"/>
                    <a:gd name="connsiteY109" fmla="*/ 223838 h 714375"/>
                    <a:gd name="connsiteX110" fmla="*/ 147638 w 676275"/>
                    <a:gd name="connsiteY110" fmla="*/ 238125 h 714375"/>
                    <a:gd name="connsiteX111" fmla="*/ 147638 w 676275"/>
                    <a:gd name="connsiteY111" fmla="*/ 238125 h 714375"/>
                    <a:gd name="connsiteX112" fmla="*/ 419100 w 676275"/>
                    <a:gd name="connsiteY112" fmla="*/ 261958 h 714375"/>
                    <a:gd name="connsiteX113" fmla="*/ 423863 w 676275"/>
                    <a:gd name="connsiteY113" fmla="*/ 266700 h 714375"/>
                    <a:gd name="connsiteX114" fmla="*/ 428625 w 676275"/>
                    <a:gd name="connsiteY114" fmla="*/ 261958 h 714375"/>
                    <a:gd name="connsiteX115" fmla="*/ 428625 w 676275"/>
                    <a:gd name="connsiteY115" fmla="*/ 185718 h 714375"/>
                    <a:gd name="connsiteX116" fmla="*/ 423863 w 676275"/>
                    <a:gd name="connsiteY116" fmla="*/ 180975 h 714375"/>
                    <a:gd name="connsiteX117" fmla="*/ 419100 w 676275"/>
                    <a:gd name="connsiteY117" fmla="*/ 185718 h 714375"/>
                    <a:gd name="connsiteX118" fmla="*/ 419100 w 676275"/>
                    <a:gd name="connsiteY118" fmla="*/ 261958 h 714375"/>
                    <a:gd name="connsiteX119" fmla="*/ 419100 w 676275"/>
                    <a:gd name="connsiteY119" fmla="*/ 261958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676275" h="714375">
                      <a:moveTo>
                        <a:pt x="492519" y="121487"/>
                      </a:moveTo>
                      <a:cubicBezTo>
                        <a:pt x="465459" y="71444"/>
                        <a:pt x="412271" y="38100"/>
                        <a:pt x="348081" y="38100"/>
                      </a:cubicBezTo>
                      <a:lnTo>
                        <a:pt x="242468" y="38100"/>
                      </a:lnTo>
                      <a:cubicBezTo>
                        <a:pt x="159060" y="38100"/>
                        <a:pt x="90999" y="94579"/>
                        <a:pt x="73107" y="171450"/>
                      </a:cubicBezTo>
                      <a:lnTo>
                        <a:pt x="393734" y="171450"/>
                      </a:lnTo>
                      <a:cubicBezTo>
                        <a:pt x="398438" y="161559"/>
                        <a:pt x="407878" y="154348"/>
                        <a:pt x="419100" y="152738"/>
                      </a:cubicBezTo>
                      <a:lnTo>
                        <a:pt x="419100" y="152400"/>
                      </a:lnTo>
                      <a:lnTo>
                        <a:pt x="492519" y="121487"/>
                      </a:lnTo>
                      <a:lnTo>
                        <a:pt x="492519" y="121487"/>
                      </a:lnTo>
                      <a:close/>
                      <a:moveTo>
                        <a:pt x="419100" y="294935"/>
                      </a:moveTo>
                      <a:cubicBezTo>
                        <a:pt x="407876" y="293320"/>
                        <a:pt x="398455" y="286087"/>
                        <a:pt x="393749" y="276225"/>
                      </a:cubicBezTo>
                      <a:lnTo>
                        <a:pt x="74773" y="276225"/>
                      </a:lnTo>
                      <a:cubicBezTo>
                        <a:pt x="81646" y="303654"/>
                        <a:pt x="94308" y="333293"/>
                        <a:pt x="107981" y="351580"/>
                      </a:cubicBezTo>
                      <a:lnTo>
                        <a:pt x="156284" y="416180"/>
                      </a:lnTo>
                      <a:cubicBezTo>
                        <a:pt x="180680" y="448806"/>
                        <a:pt x="201136" y="506153"/>
                        <a:pt x="202903" y="546807"/>
                      </a:cubicBezTo>
                      <a:lnTo>
                        <a:pt x="208287" y="670620"/>
                      </a:lnTo>
                      <a:cubicBezTo>
                        <a:pt x="208534" y="676305"/>
                        <a:pt x="213484" y="681038"/>
                        <a:pt x="219145" y="681038"/>
                      </a:cubicBezTo>
                      <a:lnTo>
                        <a:pt x="390525" y="681038"/>
                      </a:lnTo>
                      <a:cubicBezTo>
                        <a:pt x="427412" y="681038"/>
                        <a:pt x="435207" y="676180"/>
                        <a:pt x="438244" y="645805"/>
                      </a:cubicBezTo>
                      <a:lnTo>
                        <a:pt x="438224" y="649377"/>
                      </a:lnTo>
                      <a:lnTo>
                        <a:pt x="431989" y="593099"/>
                      </a:lnTo>
                      <a:cubicBezTo>
                        <a:pt x="430825" y="582593"/>
                        <a:pt x="438353" y="575310"/>
                        <a:pt x="448799" y="576798"/>
                      </a:cubicBezTo>
                      <a:lnTo>
                        <a:pt x="449707" y="576927"/>
                      </a:lnTo>
                      <a:cubicBezTo>
                        <a:pt x="460216" y="578424"/>
                        <a:pt x="469582" y="588060"/>
                        <a:pt x="470766" y="598471"/>
                      </a:cubicBezTo>
                      <a:lnTo>
                        <a:pt x="476176" y="646023"/>
                      </a:lnTo>
                      <a:cubicBezTo>
                        <a:pt x="476281" y="647211"/>
                        <a:pt x="476274" y="648408"/>
                        <a:pt x="476156" y="649595"/>
                      </a:cubicBezTo>
                      <a:cubicBezTo>
                        <a:pt x="470823" y="702920"/>
                        <a:pt x="444803" y="719138"/>
                        <a:pt x="390525" y="719138"/>
                      </a:cubicBezTo>
                      <a:lnTo>
                        <a:pt x="219145" y="719138"/>
                      </a:lnTo>
                      <a:cubicBezTo>
                        <a:pt x="193098" y="719138"/>
                        <a:pt x="171357" y="698352"/>
                        <a:pt x="170223" y="672275"/>
                      </a:cubicBezTo>
                      <a:lnTo>
                        <a:pt x="164840" y="548462"/>
                      </a:lnTo>
                      <a:cubicBezTo>
                        <a:pt x="163404" y="515459"/>
                        <a:pt x="145578" y="465486"/>
                        <a:pt x="125771" y="438995"/>
                      </a:cubicBezTo>
                      <a:lnTo>
                        <a:pt x="77469" y="374395"/>
                      </a:lnTo>
                      <a:cubicBezTo>
                        <a:pt x="58600" y="349161"/>
                        <a:pt x="42198" y="309006"/>
                        <a:pt x="35079" y="273286"/>
                      </a:cubicBezTo>
                      <a:cubicBezTo>
                        <a:pt x="14650" y="266118"/>
                        <a:pt x="0" y="246651"/>
                        <a:pt x="0" y="223838"/>
                      </a:cubicBezTo>
                      <a:cubicBezTo>
                        <a:pt x="0" y="201546"/>
                        <a:pt x="13891" y="182508"/>
                        <a:pt x="33537" y="174941"/>
                      </a:cubicBezTo>
                      <a:cubicBezTo>
                        <a:pt x="50720" y="75143"/>
                        <a:pt x="136594" y="0"/>
                        <a:pt x="242468" y="0"/>
                      </a:cubicBezTo>
                      <a:lnTo>
                        <a:pt x="348081" y="0"/>
                      </a:lnTo>
                      <a:cubicBezTo>
                        <a:pt x="428209" y="0"/>
                        <a:pt x="494863" y="42944"/>
                        <a:pt x="527776" y="106642"/>
                      </a:cubicBezTo>
                      <a:lnTo>
                        <a:pt x="556733" y="94449"/>
                      </a:lnTo>
                      <a:cubicBezTo>
                        <a:pt x="563312" y="89000"/>
                        <a:pt x="571753" y="85725"/>
                        <a:pt x="580959" y="85725"/>
                      </a:cubicBezTo>
                      <a:lnTo>
                        <a:pt x="638241" y="85725"/>
                      </a:lnTo>
                      <a:cubicBezTo>
                        <a:pt x="659246" y="85725"/>
                        <a:pt x="676275" y="102744"/>
                        <a:pt x="676275" y="123818"/>
                      </a:cubicBezTo>
                      <a:lnTo>
                        <a:pt x="676275" y="333382"/>
                      </a:lnTo>
                      <a:cubicBezTo>
                        <a:pt x="676275" y="354420"/>
                        <a:pt x="659251" y="371475"/>
                        <a:pt x="638241" y="371475"/>
                      </a:cubicBezTo>
                      <a:lnTo>
                        <a:pt x="611793" y="371475"/>
                      </a:lnTo>
                      <a:cubicBezTo>
                        <a:pt x="610476" y="382024"/>
                        <a:pt x="605303" y="390720"/>
                        <a:pt x="595032" y="396036"/>
                      </a:cubicBezTo>
                      <a:lnTo>
                        <a:pt x="596727" y="395046"/>
                      </a:lnTo>
                      <a:lnTo>
                        <a:pt x="582233" y="404554"/>
                      </a:lnTo>
                      <a:cubicBezTo>
                        <a:pt x="577755" y="407492"/>
                        <a:pt x="575193" y="413924"/>
                        <a:pt x="576367" y="419014"/>
                      </a:cubicBezTo>
                      <a:cubicBezTo>
                        <a:pt x="576367" y="419014"/>
                        <a:pt x="576070" y="417186"/>
                        <a:pt x="577299" y="423550"/>
                      </a:cubicBezTo>
                      <a:cubicBezTo>
                        <a:pt x="577949" y="426919"/>
                        <a:pt x="578559" y="430199"/>
                        <a:pt x="579123" y="433366"/>
                      </a:cubicBezTo>
                      <a:cubicBezTo>
                        <a:pt x="581494" y="446695"/>
                        <a:pt x="582916" y="457239"/>
                        <a:pt x="583111" y="464689"/>
                      </a:cubicBezTo>
                      <a:cubicBezTo>
                        <a:pt x="583208" y="468378"/>
                        <a:pt x="583647" y="475176"/>
                        <a:pt x="584334" y="483971"/>
                      </a:cubicBezTo>
                      <a:cubicBezTo>
                        <a:pt x="584454" y="485511"/>
                        <a:pt x="584581" y="487099"/>
                        <a:pt x="584713" y="488727"/>
                      </a:cubicBezTo>
                      <a:cubicBezTo>
                        <a:pt x="585077" y="493203"/>
                        <a:pt x="585468" y="497778"/>
                        <a:pt x="585859" y="502205"/>
                      </a:cubicBezTo>
                      <a:cubicBezTo>
                        <a:pt x="586093" y="504858"/>
                        <a:pt x="586275" y="506868"/>
                        <a:pt x="586390" y="508117"/>
                      </a:cubicBezTo>
                      <a:cubicBezTo>
                        <a:pt x="589671" y="546629"/>
                        <a:pt x="559752" y="574694"/>
                        <a:pt x="521564" y="568879"/>
                      </a:cubicBezTo>
                      <a:lnTo>
                        <a:pt x="318393" y="537945"/>
                      </a:lnTo>
                      <a:cubicBezTo>
                        <a:pt x="307992" y="536362"/>
                        <a:pt x="300844" y="526646"/>
                        <a:pt x="302427" y="516246"/>
                      </a:cubicBezTo>
                      <a:cubicBezTo>
                        <a:pt x="304011" y="505844"/>
                        <a:pt x="313727" y="498696"/>
                        <a:pt x="324128" y="500280"/>
                      </a:cubicBezTo>
                      <a:lnTo>
                        <a:pt x="527299" y="531213"/>
                      </a:lnTo>
                      <a:cubicBezTo>
                        <a:pt x="541101" y="533314"/>
                        <a:pt x="549618" y="525326"/>
                        <a:pt x="548439" y="511483"/>
                      </a:cubicBezTo>
                      <a:cubicBezTo>
                        <a:pt x="548331" y="510320"/>
                        <a:pt x="548146" y="508262"/>
                        <a:pt x="547907" y="505556"/>
                      </a:cubicBezTo>
                      <a:cubicBezTo>
                        <a:pt x="547508" y="501048"/>
                        <a:pt x="547110" y="496388"/>
                        <a:pt x="546739" y="491818"/>
                      </a:cubicBezTo>
                      <a:cubicBezTo>
                        <a:pt x="546603" y="490149"/>
                        <a:pt x="546473" y="488519"/>
                        <a:pt x="546349" y="486935"/>
                      </a:cubicBezTo>
                      <a:cubicBezTo>
                        <a:pt x="545613" y="477500"/>
                        <a:pt x="545144" y="470242"/>
                        <a:pt x="545024" y="465690"/>
                      </a:cubicBezTo>
                      <a:cubicBezTo>
                        <a:pt x="544893" y="460688"/>
                        <a:pt x="543666" y="451585"/>
                        <a:pt x="541612" y="440038"/>
                      </a:cubicBezTo>
                      <a:cubicBezTo>
                        <a:pt x="541083" y="437063"/>
                        <a:pt x="540506" y="433966"/>
                        <a:pt x="539889" y="430772"/>
                      </a:cubicBezTo>
                      <a:cubicBezTo>
                        <a:pt x="538716" y="424691"/>
                        <a:pt x="537455" y="418558"/>
                        <a:pt x="536194" y="412690"/>
                      </a:cubicBezTo>
                      <a:cubicBezTo>
                        <a:pt x="535439" y="409176"/>
                        <a:pt x="534855" y="406546"/>
                        <a:pt x="534529" y="405111"/>
                      </a:cubicBezTo>
                      <a:cubicBezTo>
                        <a:pt x="532762" y="397354"/>
                        <a:pt x="536001" y="389317"/>
                        <a:pt x="542654" y="384954"/>
                      </a:cubicBezTo>
                      <a:cubicBezTo>
                        <a:pt x="542654" y="384954"/>
                        <a:pt x="556823" y="375630"/>
                        <a:pt x="565994" y="368722"/>
                      </a:cubicBezTo>
                      <a:lnTo>
                        <a:pt x="419100" y="295275"/>
                      </a:lnTo>
                      <a:lnTo>
                        <a:pt x="419100" y="294935"/>
                      </a:lnTo>
                      <a:lnTo>
                        <a:pt x="419100" y="294935"/>
                      </a:lnTo>
                      <a:close/>
                      <a:moveTo>
                        <a:pt x="600075" y="333391"/>
                      </a:moveTo>
                      <a:cubicBezTo>
                        <a:pt x="616719" y="333387"/>
                        <a:pt x="638241" y="333375"/>
                        <a:pt x="638241" y="333375"/>
                      </a:cubicBezTo>
                      <a:cubicBezTo>
                        <a:pt x="638193" y="333375"/>
                        <a:pt x="638175" y="123818"/>
                        <a:pt x="638175" y="123818"/>
                      </a:cubicBezTo>
                      <a:cubicBezTo>
                        <a:pt x="638175" y="123801"/>
                        <a:pt x="616710" y="123808"/>
                        <a:pt x="600075" y="123815"/>
                      </a:cubicBezTo>
                      <a:lnTo>
                        <a:pt x="600075" y="333391"/>
                      </a:lnTo>
                      <a:lnTo>
                        <a:pt x="600075" y="333391"/>
                      </a:lnTo>
                      <a:close/>
                      <a:moveTo>
                        <a:pt x="390525" y="257175"/>
                      </a:moveTo>
                      <a:lnTo>
                        <a:pt x="52416" y="257175"/>
                      </a:lnTo>
                      <a:cubicBezTo>
                        <a:pt x="34010" y="257175"/>
                        <a:pt x="19050" y="242212"/>
                        <a:pt x="19050" y="223838"/>
                      </a:cubicBezTo>
                      <a:cubicBezTo>
                        <a:pt x="19050" y="205402"/>
                        <a:pt x="33947" y="190500"/>
                        <a:pt x="52416" y="190500"/>
                      </a:cubicBezTo>
                      <a:lnTo>
                        <a:pt x="390525" y="190500"/>
                      </a:lnTo>
                      <a:lnTo>
                        <a:pt x="390525" y="257175"/>
                      </a:lnTo>
                      <a:lnTo>
                        <a:pt x="390525" y="257175"/>
                      </a:lnTo>
                      <a:close/>
                      <a:moveTo>
                        <a:pt x="457200" y="176213"/>
                      </a:moveTo>
                      <a:lnTo>
                        <a:pt x="457826" y="272041"/>
                      </a:lnTo>
                      <a:lnTo>
                        <a:pt x="561975" y="323850"/>
                      </a:lnTo>
                      <a:lnTo>
                        <a:pt x="561975" y="133350"/>
                      </a:lnTo>
                      <a:lnTo>
                        <a:pt x="457200" y="176213"/>
                      </a:lnTo>
                      <a:lnTo>
                        <a:pt x="457200" y="176213"/>
                      </a:lnTo>
                      <a:close/>
                      <a:moveTo>
                        <a:pt x="52388" y="238125"/>
                      </a:moveTo>
                      <a:cubicBezTo>
                        <a:pt x="60278" y="238125"/>
                        <a:pt x="66675" y="231728"/>
                        <a:pt x="66675" y="223838"/>
                      </a:cubicBezTo>
                      <a:cubicBezTo>
                        <a:pt x="66675" y="215947"/>
                        <a:pt x="60278" y="209550"/>
                        <a:pt x="52388" y="209550"/>
                      </a:cubicBezTo>
                      <a:cubicBezTo>
                        <a:pt x="44497" y="209550"/>
                        <a:pt x="38100" y="215947"/>
                        <a:pt x="38100" y="223838"/>
                      </a:cubicBezTo>
                      <a:cubicBezTo>
                        <a:pt x="38100" y="231728"/>
                        <a:pt x="44497" y="238125"/>
                        <a:pt x="52388" y="238125"/>
                      </a:cubicBezTo>
                      <a:lnTo>
                        <a:pt x="52388" y="238125"/>
                      </a:lnTo>
                      <a:close/>
                      <a:moveTo>
                        <a:pt x="100013" y="238125"/>
                      </a:moveTo>
                      <a:cubicBezTo>
                        <a:pt x="107903" y="238125"/>
                        <a:pt x="114300" y="231728"/>
                        <a:pt x="114300" y="223838"/>
                      </a:cubicBezTo>
                      <a:cubicBezTo>
                        <a:pt x="114300" y="215947"/>
                        <a:pt x="107903" y="209550"/>
                        <a:pt x="100013" y="209550"/>
                      </a:cubicBezTo>
                      <a:cubicBezTo>
                        <a:pt x="92122" y="209550"/>
                        <a:pt x="85725" y="215947"/>
                        <a:pt x="85725" y="223838"/>
                      </a:cubicBezTo>
                      <a:cubicBezTo>
                        <a:pt x="85725" y="231728"/>
                        <a:pt x="92122" y="238125"/>
                        <a:pt x="100013" y="238125"/>
                      </a:cubicBezTo>
                      <a:lnTo>
                        <a:pt x="100013" y="238125"/>
                      </a:lnTo>
                      <a:close/>
                      <a:moveTo>
                        <a:pt x="147638" y="238125"/>
                      </a:moveTo>
                      <a:cubicBezTo>
                        <a:pt x="155528" y="238125"/>
                        <a:pt x="161925" y="231728"/>
                        <a:pt x="161925" y="223838"/>
                      </a:cubicBezTo>
                      <a:cubicBezTo>
                        <a:pt x="161925" y="215947"/>
                        <a:pt x="155528" y="209550"/>
                        <a:pt x="147638" y="209550"/>
                      </a:cubicBezTo>
                      <a:cubicBezTo>
                        <a:pt x="139747" y="209550"/>
                        <a:pt x="133350" y="215947"/>
                        <a:pt x="133350" y="223838"/>
                      </a:cubicBezTo>
                      <a:cubicBezTo>
                        <a:pt x="133350" y="231728"/>
                        <a:pt x="139747" y="238125"/>
                        <a:pt x="147638" y="238125"/>
                      </a:cubicBezTo>
                      <a:lnTo>
                        <a:pt x="147638" y="238125"/>
                      </a:lnTo>
                      <a:close/>
                      <a:moveTo>
                        <a:pt x="419100" y="261958"/>
                      </a:moveTo>
                      <a:cubicBezTo>
                        <a:pt x="419100" y="264519"/>
                        <a:pt x="421277" y="266700"/>
                        <a:pt x="423863" y="266700"/>
                      </a:cubicBezTo>
                      <a:cubicBezTo>
                        <a:pt x="426477" y="266700"/>
                        <a:pt x="428625" y="264555"/>
                        <a:pt x="428625" y="261958"/>
                      </a:cubicBezTo>
                      <a:lnTo>
                        <a:pt x="428625" y="185718"/>
                      </a:lnTo>
                      <a:cubicBezTo>
                        <a:pt x="428625" y="183156"/>
                        <a:pt x="426448" y="180975"/>
                        <a:pt x="423863" y="180975"/>
                      </a:cubicBezTo>
                      <a:cubicBezTo>
                        <a:pt x="421248" y="180975"/>
                        <a:pt x="419100" y="183120"/>
                        <a:pt x="419100" y="185718"/>
                      </a:cubicBezTo>
                      <a:lnTo>
                        <a:pt x="419100" y="261958"/>
                      </a:lnTo>
                      <a:lnTo>
                        <a:pt x="419100" y="26195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F80E8ED-9581-4EED-A5BC-66EA5B1D4669}"/>
                  </a:ext>
                </a:extLst>
              </p:cNvPr>
              <p:cNvGrpSpPr/>
              <p:nvPr/>
            </p:nvGrpSpPr>
            <p:grpSpPr>
              <a:xfrm>
                <a:off x="4323495" y="3502923"/>
                <a:ext cx="320758" cy="320758"/>
                <a:chOff x="4323495" y="3502923"/>
                <a:chExt cx="320758" cy="320758"/>
              </a:xfrm>
            </p:grpSpPr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4A796DC0-79D3-471E-959D-9E265D8B7739}"/>
                    </a:ext>
                  </a:extLst>
                </p:cNvPr>
                <p:cNvGrpSpPr/>
                <p:nvPr/>
              </p:nvGrpSpPr>
              <p:grpSpPr>
                <a:xfrm>
                  <a:off x="4323495" y="3502923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BDA65E13-DCBC-4887-A884-7E70ADEB7D1C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3" name="Freeform: Shape 42">
                    <a:extLst>
                      <a:ext uri="{FF2B5EF4-FFF2-40B4-BE49-F238E27FC236}">
                        <a16:creationId xmlns:a16="http://schemas.microsoft.com/office/drawing/2014/main" id="{BC259E4C-3878-484E-94CC-EBFAF3EA06C9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D895B13F-DF54-405B-BB10-A68B942A7827}"/>
                    </a:ext>
                  </a:extLst>
                </p:cNvPr>
                <p:cNvSpPr/>
                <p:nvPr/>
              </p:nvSpPr>
              <p:spPr>
                <a:xfrm>
                  <a:off x="4395748" y="3558541"/>
                  <a:ext cx="176252" cy="209522"/>
                </a:xfrm>
                <a:custGeom>
                  <a:avLst/>
                  <a:gdLst>
                    <a:gd name="connsiteX0" fmla="*/ 237409 w 590695"/>
                    <a:gd name="connsiteY0" fmla="*/ 575151 h 702194"/>
                    <a:gd name="connsiteX1" fmla="*/ 296689 w 590695"/>
                    <a:gd name="connsiteY1" fmla="*/ 627194 h 702194"/>
                    <a:gd name="connsiteX2" fmla="*/ 356214 w 590695"/>
                    <a:gd name="connsiteY2" fmla="*/ 575151 h 702194"/>
                    <a:gd name="connsiteX3" fmla="*/ 177145 w 590695"/>
                    <a:gd name="connsiteY3" fmla="*/ 575151 h 702194"/>
                    <a:gd name="connsiteX4" fmla="*/ 296689 w 590695"/>
                    <a:gd name="connsiteY4" fmla="*/ 686958 h 702194"/>
                    <a:gd name="connsiteX5" fmla="*/ 416480 w 590695"/>
                    <a:gd name="connsiteY5" fmla="*/ 575151 h 702194"/>
                    <a:gd name="connsiteX6" fmla="*/ 371608 w 590695"/>
                    <a:gd name="connsiteY6" fmla="*/ 575151 h 702194"/>
                    <a:gd name="connsiteX7" fmla="*/ 296689 w 590695"/>
                    <a:gd name="connsiteY7" fmla="*/ 642430 h 702194"/>
                    <a:gd name="connsiteX8" fmla="*/ 222015 w 590695"/>
                    <a:gd name="connsiteY8" fmla="*/ 575151 h 702194"/>
                    <a:gd name="connsiteX9" fmla="*/ 86302 w 590695"/>
                    <a:gd name="connsiteY9" fmla="*/ 532642 h 702194"/>
                    <a:gd name="connsiteX10" fmla="*/ 72661 w 590695"/>
                    <a:gd name="connsiteY10" fmla="*/ 546399 h 702194"/>
                    <a:gd name="connsiteX11" fmla="*/ 86302 w 590695"/>
                    <a:gd name="connsiteY11" fmla="*/ 559914 h 702194"/>
                    <a:gd name="connsiteX12" fmla="*/ 507081 w 590695"/>
                    <a:gd name="connsiteY12" fmla="*/ 559914 h 702194"/>
                    <a:gd name="connsiteX13" fmla="*/ 520964 w 590695"/>
                    <a:gd name="connsiteY13" fmla="*/ 546399 h 702194"/>
                    <a:gd name="connsiteX14" fmla="*/ 507081 w 590695"/>
                    <a:gd name="connsiteY14" fmla="*/ 532642 h 702194"/>
                    <a:gd name="connsiteX15" fmla="*/ 273741 w 590695"/>
                    <a:gd name="connsiteY15" fmla="*/ 392744 h 702194"/>
                    <a:gd name="connsiteX16" fmla="*/ 257129 w 590695"/>
                    <a:gd name="connsiteY16" fmla="*/ 409431 h 702194"/>
                    <a:gd name="connsiteX17" fmla="*/ 251729 w 590695"/>
                    <a:gd name="connsiteY17" fmla="*/ 411673 h 702194"/>
                    <a:gd name="connsiteX18" fmla="*/ 210475 w 590695"/>
                    <a:gd name="connsiteY18" fmla="*/ 411673 h 702194"/>
                    <a:gd name="connsiteX19" fmla="*/ 210475 w 590695"/>
                    <a:gd name="connsiteY19" fmla="*/ 440889 h 702194"/>
                    <a:gd name="connsiteX20" fmla="*/ 381437 w 590695"/>
                    <a:gd name="connsiteY20" fmla="*/ 440889 h 702194"/>
                    <a:gd name="connsiteX21" fmla="*/ 381437 w 590695"/>
                    <a:gd name="connsiteY21" fmla="*/ 423570 h 702194"/>
                    <a:gd name="connsiteX22" fmla="*/ 359001 w 590695"/>
                    <a:gd name="connsiteY22" fmla="*/ 423570 h 702194"/>
                    <a:gd name="connsiteX23" fmla="*/ 352387 w 590695"/>
                    <a:gd name="connsiteY23" fmla="*/ 419737 h 702194"/>
                    <a:gd name="connsiteX24" fmla="*/ 338663 w 590695"/>
                    <a:gd name="connsiteY24" fmla="*/ 395786 h 702194"/>
                    <a:gd name="connsiteX25" fmla="*/ 315357 w 590695"/>
                    <a:gd name="connsiteY25" fmla="*/ 432881 h 702194"/>
                    <a:gd name="connsiteX26" fmla="*/ 309134 w 590695"/>
                    <a:gd name="connsiteY26" fmla="*/ 436444 h 702194"/>
                    <a:gd name="connsiteX27" fmla="*/ 308907 w 590695"/>
                    <a:gd name="connsiteY27" fmla="*/ 436444 h 702194"/>
                    <a:gd name="connsiteX28" fmla="*/ 307164 w 590695"/>
                    <a:gd name="connsiteY28" fmla="*/ 436023 h 702194"/>
                    <a:gd name="connsiteX29" fmla="*/ 305480 w 590695"/>
                    <a:gd name="connsiteY29" fmla="*/ 435615 h 702194"/>
                    <a:gd name="connsiteX30" fmla="*/ 302707 w 590695"/>
                    <a:gd name="connsiteY30" fmla="*/ 433253 h 702194"/>
                    <a:gd name="connsiteX31" fmla="*/ 210475 w 590695"/>
                    <a:gd name="connsiteY31" fmla="*/ 367220 h 702194"/>
                    <a:gd name="connsiteX32" fmla="*/ 210475 w 590695"/>
                    <a:gd name="connsiteY32" fmla="*/ 396437 h 702194"/>
                    <a:gd name="connsiteX33" fmla="*/ 248561 w 590695"/>
                    <a:gd name="connsiteY33" fmla="*/ 396437 h 702194"/>
                    <a:gd name="connsiteX34" fmla="*/ 269300 w 590695"/>
                    <a:gd name="connsiteY34" fmla="*/ 375601 h 702194"/>
                    <a:gd name="connsiteX35" fmla="*/ 271957 w 590695"/>
                    <a:gd name="connsiteY35" fmla="*/ 373904 h 702194"/>
                    <a:gd name="connsiteX36" fmla="*/ 272713 w 590695"/>
                    <a:gd name="connsiteY36" fmla="*/ 373753 h 702194"/>
                    <a:gd name="connsiteX37" fmla="*/ 274699 w 590695"/>
                    <a:gd name="connsiteY37" fmla="*/ 373359 h 702194"/>
                    <a:gd name="connsiteX38" fmla="*/ 275269 w 590695"/>
                    <a:gd name="connsiteY38" fmla="*/ 373385 h 702194"/>
                    <a:gd name="connsiteX39" fmla="*/ 275318 w 590695"/>
                    <a:gd name="connsiteY39" fmla="*/ 373378 h 702194"/>
                    <a:gd name="connsiteX40" fmla="*/ 280899 w 590695"/>
                    <a:gd name="connsiteY40" fmla="*/ 376550 h 702194"/>
                    <a:gd name="connsiteX41" fmla="*/ 308497 w 590695"/>
                    <a:gd name="connsiteY41" fmla="*/ 415152 h 702194"/>
                    <a:gd name="connsiteX42" fmla="*/ 332514 w 590695"/>
                    <a:gd name="connsiteY42" fmla="*/ 376921 h 702194"/>
                    <a:gd name="connsiteX43" fmla="*/ 339119 w 590695"/>
                    <a:gd name="connsiteY43" fmla="*/ 373359 h 702194"/>
                    <a:gd name="connsiteX44" fmla="*/ 345579 w 590695"/>
                    <a:gd name="connsiteY44" fmla="*/ 377191 h 702194"/>
                    <a:gd name="connsiteX45" fmla="*/ 363419 w 590695"/>
                    <a:gd name="connsiteY45" fmla="*/ 408334 h 702194"/>
                    <a:gd name="connsiteX46" fmla="*/ 381437 w 590695"/>
                    <a:gd name="connsiteY46" fmla="*/ 408334 h 702194"/>
                    <a:gd name="connsiteX47" fmla="*/ 381437 w 590695"/>
                    <a:gd name="connsiteY47" fmla="*/ 367220 h 702194"/>
                    <a:gd name="connsiteX48" fmla="*/ 202857 w 590695"/>
                    <a:gd name="connsiteY48" fmla="*/ 351984 h 702194"/>
                    <a:gd name="connsiteX49" fmla="*/ 389055 w 590695"/>
                    <a:gd name="connsiteY49" fmla="*/ 351984 h 702194"/>
                    <a:gd name="connsiteX50" fmla="*/ 396673 w 590695"/>
                    <a:gd name="connsiteY50" fmla="*/ 359602 h 702194"/>
                    <a:gd name="connsiteX51" fmla="*/ 396673 w 590695"/>
                    <a:gd name="connsiteY51" fmla="*/ 415952 h 702194"/>
                    <a:gd name="connsiteX52" fmla="*/ 396673 w 590695"/>
                    <a:gd name="connsiteY52" fmla="*/ 448508 h 702194"/>
                    <a:gd name="connsiteX53" fmla="*/ 389055 w 590695"/>
                    <a:gd name="connsiteY53" fmla="*/ 456127 h 702194"/>
                    <a:gd name="connsiteX54" fmla="*/ 202857 w 590695"/>
                    <a:gd name="connsiteY54" fmla="*/ 456127 h 702194"/>
                    <a:gd name="connsiteX55" fmla="*/ 195239 w 590695"/>
                    <a:gd name="connsiteY55" fmla="*/ 448508 h 702194"/>
                    <a:gd name="connsiteX56" fmla="*/ 195239 w 590695"/>
                    <a:gd name="connsiteY56" fmla="*/ 404055 h 702194"/>
                    <a:gd name="connsiteX57" fmla="*/ 195239 w 590695"/>
                    <a:gd name="connsiteY57" fmla="*/ 359602 h 702194"/>
                    <a:gd name="connsiteX58" fmla="*/ 202857 w 590695"/>
                    <a:gd name="connsiteY58" fmla="*/ 351984 h 702194"/>
                    <a:gd name="connsiteX59" fmla="*/ 220694 w 590695"/>
                    <a:gd name="connsiteY59" fmla="*/ 290699 h 702194"/>
                    <a:gd name="connsiteX60" fmla="*/ 145354 w 590695"/>
                    <a:gd name="connsiteY60" fmla="*/ 367526 h 702194"/>
                    <a:gd name="connsiteX61" fmla="*/ 128969 w 590695"/>
                    <a:gd name="connsiteY61" fmla="*/ 418091 h 702194"/>
                    <a:gd name="connsiteX62" fmla="*/ 148042 w 590695"/>
                    <a:gd name="connsiteY62" fmla="*/ 418091 h 702194"/>
                    <a:gd name="connsiteX63" fmla="*/ 148042 w 590695"/>
                    <a:gd name="connsiteY63" fmla="*/ 433327 h 702194"/>
                    <a:gd name="connsiteX64" fmla="*/ 124031 w 590695"/>
                    <a:gd name="connsiteY64" fmla="*/ 433327 h 702194"/>
                    <a:gd name="connsiteX65" fmla="*/ 117312 w 590695"/>
                    <a:gd name="connsiteY65" fmla="*/ 454061 h 702194"/>
                    <a:gd name="connsiteX66" fmla="*/ 157614 w 590695"/>
                    <a:gd name="connsiteY66" fmla="*/ 454061 h 702194"/>
                    <a:gd name="connsiteX67" fmla="*/ 157614 w 590695"/>
                    <a:gd name="connsiteY67" fmla="*/ 469297 h 702194"/>
                    <a:gd name="connsiteX68" fmla="*/ 112374 w 590695"/>
                    <a:gd name="connsiteY68" fmla="*/ 469297 h 702194"/>
                    <a:gd name="connsiteX69" fmla="*/ 105658 w 590695"/>
                    <a:gd name="connsiteY69" fmla="*/ 490022 h 702194"/>
                    <a:gd name="connsiteX70" fmla="*/ 182914 w 590695"/>
                    <a:gd name="connsiteY70" fmla="*/ 490022 h 702194"/>
                    <a:gd name="connsiteX71" fmla="*/ 182914 w 590695"/>
                    <a:gd name="connsiteY71" fmla="*/ 505258 h 702194"/>
                    <a:gd name="connsiteX72" fmla="*/ 100721 w 590695"/>
                    <a:gd name="connsiteY72" fmla="*/ 505258 h 702194"/>
                    <a:gd name="connsiteX73" fmla="*/ 96784 w 590695"/>
                    <a:gd name="connsiteY73" fmla="*/ 517406 h 702194"/>
                    <a:gd name="connsiteX74" fmla="*/ 495375 w 590695"/>
                    <a:gd name="connsiteY74" fmla="*/ 517406 h 702194"/>
                    <a:gd name="connsiteX75" fmla="*/ 490003 w 590695"/>
                    <a:gd name="connsiteY75" fmla="*/ 500830 h 702194"/>
                    <a:gd name="connsiteX76" fmla="*/ 458568 w 590695"/>
                    <a:gd name="connsiteY76" fmla="*/ 500830 h 702194"/>
                    <a:gd name="connsiteX77" fmla="*/ 458568 w 590695"/>
                    <a:gd name="connsiteY77" fmla="*/ 485594 h 702194"/>
                    <a:gd name="connsiteX78" fmla="*/ 485066 w 590695"/>
                    <a:gd name="connsiteY78" fmla="*/ 485594 h 702194"/>
                    <a:gd name="connsiteX79" fmla="*/ 478349 w 590695"/>
                    <a:gd name="connsiteY79" fmla="*/ 464869 h 702194"/>
                    <a:gd name="connsiteX80" fmla="*/ 439518 w 590695"/>
                    <a:gd name="connsiteY80" fmla="*/ 464869 h 702194"/>
                    <a:gd name="connsiteX81" fmla="*/ 439518 w 590695"/>
                    <a:gd name="connsiteY81" fmla="*/ 449633 h 702194"/>
                    <a:gd name="connsiteX82" fmla="*/ 473412 w 590695"/>
                    <a:gd name="connsiteY82" fmla="*/ 449633 h 702194"/>
                    <a:gd name="connsiteX83" fmla="*/ 466693 w 590695"/>
                    <a:gd name="connsiteY83" fmla="*/ 428900 h 702194"/>
                    <a:gd name="connsiteX84" fmla="*/ 416333 w 590695"/>
                    <a:gd name="connsiteY84" fmla="*/ 428900 h 702194"/>
                    <a:gd name="connsiteX85" fmla="*/ 416333 w 590695"/>
                    <a:gd name="connsiteY85" fmla="*/ 413664 h 702194"/>
                    <a:gd name="connsiteX86" fmla="*/ 461755 w 590695"/>
                    <a:gd name="connsiteY86" fmla="*/ 413664 h 702194"/>
                    <a:gd name="connsiteX87" fmla="*/ 454914 w 590695"/>
                    <a:gd name="connsiteY87" fmla="*/ 392554 h 702194"/>
                    <a:gd name="connsiteX88" fmla="*/ 454837 w 590695"/>
                    <a:gd name="connsiteY88" fmla="*/ 392319 h 702194"/>
                    <a:gd name="connsiteX89" fmla="*/ 446805 w 590695"/>
                    <a:gd name="connsiteY89" fmla="*/ 367536 h 702194"/>
                    <a:gd name="connsiteX90" fmla="*/ 371462 w 590695"/>
                    <a:gd name="connsiteY90" fmla="*/ 290699 h 702194"/>
                    <a:gd name="connsiteX91" fmla="*/ 514211 w 590695"/>
                    <a:gd name="connsiteY91" fmla="*/ 286569 h 702194"/>
                    <a:gd name="connsiteX92" fmla="*/ 514211 w 590695"/>
                    <a:gd name="connsiteY92" fmla="*/ 344537 h 702194"/>
                    <a:gd name="connsiteX93" fmla="*/ 472055 w 590695"/>
                    <a:gd name="connsiteY93" fmla="*/ 396002 h 702194"/>
                    <a:gd name="connsiteX94" fmla="*/ 479522 w 590695"/>
                    <a:gd name="connsiteY94" fmla="*/ 419040 h 702194"/>
                    <a:gd name="connsiteX95" fmla="*/ 538558 w 590695"/>
                    <a:gd name="connsiteY95" fmla="*/ 344537 h 702194"/>
                    <a:gd name="connsiteX96" fmla="*/ 538558 w 590695"/>
                    <a:gd name="connsiteY96" fmla="*/ 286569 h 702194"/>
                    <a:gd name="connsiteX97" fmla="*/ 52132 w 590695"/>
                    <a:gd name="connsiteY97" fmla="*/ 286569 h 702194"/>
                    <a:gd name="connsiteX98" fmla="*/ 52132 w 590695"/>
                    <a:gd name="connsiteY98" fmla="*/ 344537 h 702194"/>
                    <a:gd name="connsiteX99" fmla="*/ 112545 w 590695"/>
                    <a:gd name="connsiteY99" fmla="*/ 419320 h 702194"/>
                    <a:gd name="connsiteX100" fmla="*/ 120029 w 590695"/>
                    <a:gd name="connsiteY100" fmla="*/ 396227 h 702194"/>
                    <a:gd name="connsiteX101" fmla="*/ 76484 w 590695"/>
                    <a:gd name="connsiteY101" fmla="*/ 344537 h 702194"/>
                    <a:gd name="connsiteX102" fmla="*/ 76484 w 590695"/>
                    <a:gd name="connsiteY102" fmla="*/ 286569 h 702194"/>
                    <a:gd name="connsiteX103" fmla="*/ 278356 w 590695"/>
                    <a:gd name="connsiteY103" fmla="*/ 232888 h 702194"/>
                    <a:gd name="connsiteX104" fmla="*/ 292048 w 590695"/>
                    <a:gd name="connsiteY104" fmla="*/ 248121 h 702194"/>
                    <a:gd name="connsiteX105" fmla="*/ 305740 w 590695"/>
                    <a:gd name="connsiteY105" fmla="*/ 232888 h 702194"/>
                    <a:gd name="connsiteX106" fmla="*/ 261258 w 590695"/>
                    <a:gd name="connsiteY106" fmla="*/ 217652 h 702194"/>
                    <a:gd name="connsiteX107" fmla="*/ 322836 w 590695"/>
                    <a:gd name="connsiteY107" fmla="*/ 217652 h 702194"/>
                    <a:gd name="connsiteX108" fmla="*/ 329795 w 590695"/>
                    <a:gd name="connsiteY108" fmla="*/ 222169 h 702194"/>
                    <a:gd name="connsiteX109" fmla="*/ 328501 w 590695"/>
                    <a:gd name="connsiteY109" fmla="*/ 230363 h 702194"/>
                    <a:gd name="connsiteX110" fmla="*/ 297712 w 590695"/>
                    <a:gd name="connsiteY110" fmla="*/ 264612 h 702194"/>
                    <a:gd name="connsiteX111" fmla="*/ 292048 w 590695"/>
                    <a:gd name="connsiteY111" fmla="*/ 267137 h 702194"/>
                    <a:gd name="connsiteX112" fmla="*/ 286382 w 590695"/>
                    <a:gd name="connsiteY112" fmla="*/ 264612 h 702194"/>
                    <a:gd name="connsiteX113" fmla="*/ 255594 w 590695"/>
                    <a:gd name="connsiteY113" fmla="*/ 230363 h 702194"/>
                    <a:gd name="connsiteX114" fmla="*/ 254301 w 590695"/>
                    <a:gd name="connsiteY114" fmla="*/ 222169 h 702194"/>
                    <a:gd name="connsiteX115" fmla="*/ 261258 w 590695"/>
                    <a:gd name="connsiteY115" fmla="*/ 217652 h 702194"/>
                    <a:gd name="connsiteX116" fmla="*/ 477311 w 590695"/>
                    <a:gd name="connsiteY116" fmla="*/ 209322 h 702194"/>
                    <a:gd name="connsiteX117" fmla="*/ 477311 w 590695"/>
                    <a:gd name="connsiteY117" fmla="*/ 255631 h 702194"/>
                    <a:gd name="connsiteX118" fmla="*/ 493152 w 590695"/>
                    <a:gd name="connsiteY118" fmla="*/ 271333 h 702194"/>
                    <a:gd name="connsiteX119" fmla="*/ 559618 w 590695"/>
                    <a:gd name="connsiteY119" fmla="*/ 271333 h 702194"/>
                    <a:gd name="connsiteX120" fmla="*/ 575459 w 590695"/>
                    <a:gd name="connsiteY120" fmla="*/ 255631 h 702194"/>
                    <a:gd name="connsiteX121" fmla="*/ 575459 w 590695"/>
                    <a:gd name="connsiteY121" fmla="*/ 209322 h 702194"/>
                    <a:gd name="connsiteX122" fmla="*/ 553794 w 590695"/>
                    <a:gd name="connsiteY122" fmla="*/ 209322 h 702194"/>
                    <a:gd name="connsiteX123" fmla="*/ 553794 w 590695"/>
                    <a:gd name="connsiteY123" fmla="*/ 228428 h 702194"/>
                    <a:gd name="connsiteX124" fmla="*/ 534205 w 590695"/>
                    <a:gd name="connsiteY124" fmla="*/ 247948 h 702194"/>
                    <a:gd name="connsiteX125" fmla="*/ 518564 w 590695"/>
                    <a:gd name="connsiteY125" fmla="*/ 247948 h 702194"/>
                    <a:gd name="connsiteX126" fmla="*/ 498975 w 590695"/>
                    <a:gd name="connsiteY126" fmla="*/ 228428 h 702194"/>
                    <a:gd name="connsiteX127" fmla="*/ 498975 w 590695"/>
                    <a:gd name="connsiteY127" fmla="*/ 209322 h 702194"/>
                    <a:gd name="connsiteX128" fmla="*/ 15236 w 590695"/>
                    <a:gd name="connsiteY128" fmla="*/ 209322 h 702194"/>
                    <a:gd name="connsiteX129" fmla="*/ 15236 w 590695"/>
                    <a:gd name="connsiteY129" fmla="*/ 255631 h 702194"/>
                    <a:gd name="connsiteX130" fmla="*/ 31077 w 590695"/>
                    <a:gd name="connsiteY130" fmla="*/ 271333 h 702194"/>
                    <a:gd name="connsiteX131" fmla="*/ 97544 w 590695"/>
                    <a:gd name="connsiteY131" fmla="*/ 271333 h 702194"/>
                    <a:gd name="connsiteX132" fmla="*/ 113380 w 590695"/>
                    <a:gd name="connsiteY132" fmla="*/ 255631 h 702194"/>
                    <a:gd name="connsiteX133" fmla="*/ 113380 w 590695"/>
                    <a:gd name="connsiteY133" fmla="*/ 209322 h 702194"/>
                    <a:gd name="connsiteX134" fmla="*/ 91720 w 590695"/>
                    <a:gd name="connsiteY134" fmla="*/ 209322 h 702194"/>
                    <a:gd name="connsiteX135" fmla="*/ 91720 w 590695"/>
                    <a:gd name="connsiteY135" fmla="*/ 228428 h 702194"/>
                    <a:gd name="connsiteX136" fmla="*/ 72126 w 590695"/>
                    <a:gd name="connsiteY136" fmla="*/ 247948 h 702194"/>
                    <a:gd name="connsiteX137" fmla="*/ 56490 w 590695"/>
                    <a:gd name="connsiteY137" fmla="*/ 247948 h 702194"/>
                    <a:gd name="connsiteX138" fmla="*/ 36896 w 590695"/>
                    <a:gd name="connsiteY138" fmla="*/ 228428 h 702194"/>
                    <a:gd name="connsiteX139" fmla="*/ 36896 w 590695"/>
                    <a:gd name="connsiteY139" fmla="*/ 209322 h 702194"/>
                    <a:gd name="connsiteX140" fmla="*/ 166492 w 590695"/>
                    <a:gd name="connsiteY140" fmla="*/ 208983 h 702194"/>
                    <a:gd name="connsiteX141" fmla="*/ 166492 w 590695"/>
                    <a:gd name="connsiteY141" fmla="*/ 251259 h 702194"/>
                    <a:gd name="connsiteX142" fmla="*/ 191129 w 590695"/>
                    <a:gd name="connsiteY142" fmla="*/ 275463 h 702194"/>
                    <a:gd name="connsiteX143" fmla="*/ 220694 w 590695"/>
                    <a:gd name="connsiteY143" fmla="*/ 275463 h 702194"/>
                    <a:gd name="connsiteX144" fmla="*/ 371462 w 590695"/>
                    <a:gd name="connsiteY144" fmla="*/ 275463 h 702194"/>
                    <a:gd name="connsiteX145" fmla="*/ 392967 w 590695"/>
                    <a:gd name="connsiteY145" fmla="*/ 275463 h 702194"/>
                    <a:gd name="connsiteX146" fmla="*/ 417356 w 590695"/>
                    <a:gd name="connsiteY146" fmla="*/ 251259 h 702194"/>
                    <a:gd name="connsiteX147" fmla="*/ 417356 w 590695"/>
                    <a:gd name="connsiteY147" fmla="*/ 209007 h 702194"/>
                    <a:gd name="connsiteX148" fmla="*/ 414226 w 590695"/>
                    <a:gd name="connsiteY148" fmla="*/ 209322 h 702194"/>
                    <a:gd name="connsiteX149" fmla="*/ 169869 w 590695"/>
                    <a:gd name="connsiteY149" fmla="*/ 209322 h 702194"/>
                    <a:gd name="connsiteX150" fmla="*/ 166492 w 590695"/>
                    <a:gd name="connsiteY150" fmla="*/ 208983 h 702194"/>
                    <a:gd name="connsiteX151" fmla="*/ 349714 w 590695"/>
                    <a:gd name="connsiteY151" fmla="*/ 122360 h 702194"/>
                    <a:gd name="connsiteX152" fmla="*/ 326543 w 590695"/>
                    <a:gd name="connsiteY152" fmla="*/ 145350 h 702194"/>
                    <a:gd name="connsiteX153" fmla="*/ 349714 w 590695"/>
                    <a:gd name="connsiteY153" fmla="*/ 168339 h 702194"/>
                    <a:gd name="connsiteX154" fmla="*/ 372884 w 590695"/>
                    <a:gd name="connsiteY154" fmla="*/ 145350 h 702194"/>
                    <a:gd name="connsiteX155" fmla="*/ 349714 w 590695"/>
                    <a:gd name="connsiteY155" fmla="*/ 122360 h 702194"/>
                    <a:gd name="connsiteX156" fmla="*/ 234381 w 590695"/>
                    <a:gd name="connsiteY156" fmla="*/ 122360 h 702194"/>
                    <a:gd name="connsiteX157" fmla="*/ 210964 w 590695"/>
                    <a:gd name="connsiteY157" fmla="*/ 145350 h 702194"/>
                    <a:gd name="connsiteX158" fmla="*/ 234381 w 590695"/>
                    <a:gd name="connsiteY158" fmla="*/ 168339 h 702194"/>
                    <a:gd name="connsiteX159" fmla="*/ 257552 w 590695"/>
                    <a:gd name="connsiteY159" fmla="*/ 145350 h 702194"/>
                    <a:gd name="connsiteX160" fmla="*/ 234381 w 590695"/>
                    <a:gd name="connsiteY160" fmla="*/ 122360 h 702194"/>
                    <a:gd name="connsiteX161" fmla="*/ 349714 w 590695"/>
                    <a:gd name="connsiteY161" fmla="*/ 107124 h 702194"/>
                    <a:gd name="connsiteX162" fmla="*/ 388120 w 590695"/>
                    <a:gd name="connsiteY162" fmla="*/ 145350 h 702194"/>
                    <a:gd name="connsiteX163" fmla="*/ 349714 w 590695"/>
                    <a:gd name="connsiteY163" fmla="*/ 183575 h 702194"/>
                    <a:gd name="connsiteX164" fmla="*/ 311306 w 590695"/>
                    <a:gd name="connsiteY164" fmla="*/ 145350 h 702194"/>
                    <a:gd name="connsiteX165" fmla="*/ 349714 w 590695"/>
                    <a:gd name="connsiteY165" fmla="*/ 107124 h 702194"/>
                    <a:gd name="connsiteX166" fmla="*/ 234381 w 590695"/>
                    <a:gd name="connsiteY166" fmla="*/ 107124 h 702194"/>
                    <a:gd name="connsiteX167" fmla="*/ 272788 w 590695"/>
                    <a:gd name="connsiteY167" fmla="*/ 145350 h 702194"/>
                    <a:gd name="connsiteX168" fmla="*/ 234381 w 590695"/>
                    <a:gd name="connsiteY168" fmla="*/ 183575 h 702194"/>
                    <a:gd name="connsiteX169" fmla="*/ 195728 w 590695"/>
                    <a:gd name="connsiteY169" fmla="*/ 145350 h 702194"/>
                    <a:gd name="connsiteX170" fmla="*/ 234381 w 590695"/>
                    <a:gd name="connsiteY170" fmla="*/ 107124 h 702194"/>
                    <a:gd name="connsiteX171" fmla="*/ 169869 w 590695"/>
                    <a:gd name="connsiteY171" fmla="*/ 96371 h 702194"/>
                    <a:gd name="connsiteX172" fmla="*/ 143280 w 590695"/>
                    <a:gd name="connsiteY172" fmla="*/ 123002 h 702194"/>
                    <a:gd name="connsiteX173" fmla="*/ 143280 w 590695"/>
                    <a:gd name="connsiteY173" fmla="*/ 167697 h 702194"/>
                    <a:gd name="connsiteX174" fmla="*/ 169869 w 590695"/>
                    <a:gd name="connsiteY174" fmla="*/ 194086 h 702194"/>
                    <a:gd name="connsiteX175" fmla="*/ 414226 w 590695"/>
                    <a:gd name="connsiteY175" fmla="*/ 194086 h 702194"/>
                    <a:gd name="connsiteX176" fmla="*/ 440815 w 590695"/>
                    <a:gd name="connsiteY176" fmla="*/ 167697 h 702194"/>
                    <a:gd name="connsiteX177" fmla="*/ 440815 w 590695"/>
                    <a:gd name="connsiteY177" fmla="*/ 123002 h 702194"/>
                    <a:gd name="connsiteX178" fmla="*/ 414226 w 590695"/>
                    <a:gd name="connsiteY178" fmla="*/ 96371 h 702194"/>
                    <a:gd name="connsiteX179" fmla="*/ 210676 w 590695"/>
                    <a:gd name="connsiteY179" fmla="*/ 15237 h 702194"/>
                    <a:gd name="connsiteX180" fmla="*/ 192639 w 590695"/>
                    <a:gd name="connsiteY180" fmla="*/ 33124 h 702194"/>
                    <a:gd name="connsiteX181" fmla="*/ 192639 w 590695"/>
                    <a:gd name="connsiteY181" fmla="*/ 81134 h 702194"/>
                    <a:gd name="connsiteX182" fmla="*/ 391456 w 590695"/>
                    <a:gd name="connsiteY182" fmla="*/ 81134 h 702194"/>
                    <a:gd name="connsiteX183" fmla="*/ 391456 w 590695"/>
                    <a:gd name="connsiteY183" fmla="*/ 33124 h 702194"/>
                    <a:gd name="connsiteX184" fmla="*/ 373173 w 590695"/>
                    <a:gd name="connsiteY184" fmla="*/ 15237 h 702194"/>
                    <a:gd name="connsiteX185" fmla="*/ 210676 w 590695"/>
                    <a:gd name="connsiteY185" fmla="*/ 0 h 702194"/>
                    <a:gd name="connsiteX186" fmla="*/ 373173 w 590695"/>
                    <a:gd name="connsiteY186" fmla="*/ 0 h 702194"/>
                    <a:gd name="connsiteX187" fmla="*/ 406692 w 590695"/>
                    <a:gd name="connsiteY187" fmla="*/ 33124 h 702194"/>
                    <a:gd name="connsiteX188" fmla="*/ 406692 w 590695"/>
                    <a:gd name="connsiteY188" fmla="*/ 81134 h 702194"/>
                    <a:gd name="connsiteX189" fmla="*/ 414226 w 590695"/>
                    <a:gd name="connsiteY189" fmla="*/ 81134 h 702194"/>
                    <a:gd name="connsiteX190" fmla="*/ 456051 w 590695"/>
                    <a:gd name="connsiteY190" fmla="*/ 123002 h 702194"/>
                    <a:gd name="connsiteX191" fmla="*/ 456051 w 590695"/>
                    <a:gd name="connsiteY191" fmla="*/ 167697 h 702194"/>
                    <a:gd name="connsiteX192" fmla="*/ 432592 w 590695"/>
                    <a:gd name="connsiteY192" fmla="*/ 204909 h 702194"/>
                    <a:gd name="connsiteX193" fmla="*/ 432592 w 590695"/>
                    <a:gd name="connsiteY193" fmla="*/ 251259 h 702194"/>
                    <a:gd name="connsiteX194" fmla="*/ 410821 w 590695"/>
                    <a:gd name="connsiteY194" fmla="*/ 286272 h 702194"/>
                    <a:gd name="connsiteX195" fmla="*/ 461307 w 590695"/>
                    <a:gd name="connsiteY195" fmla="*/ 362838 h 702194"/>
                    <a:gd name="connsiteX196" fmla="*/ 467276 w 590695"/>
                    <a:gd name="connsiteY196" fmla="*/ 381255 h 702194"/>
                    <a:gd name="connsiteX197" fmla="*/ 498975 w 590695"/>
                    <a:gd name="connsiteY197" fmla="*/ 344537 h 702194"/>
                    <a:gd name="connsiteX198" fmla="*/ 498975 w 590695"/>
                    <a:gd name="connsiteY198" fmla="*/ 286569 h 702194"/>
                    <a:gd name="connsiteX199" fmla="*/ 493152 w 590695"/>
                    <a:gd name="connsiteY199" fmla="*/ 286569 h 702194"/>
                    <a:gd name="connsiteX200" fmla="*/ 462075 w 590695"/>
                    <a:gd name="connsiteY200" fmla="*/ 255631 h 702194"/>
                    <a:gd name="connsiteX201" fmla="*/ 462075 w 590695"/>
                    <a:gd name="connsiteY201" fmla="*/ 201704 h 702194"/>
                    <a:gd name="connsiteX202" fmla="*/ 469693 w 590695"/>
                    <a:gd name="connsiteY202" fmla="*/ 194086 h 702194"/>
                    <a:gd name="connsiteX203" fmla="*/ 506593 w 590695"/>
                    <a:gd name="connsiteY203" fmla="*/ 194086 h 702194"/>
                    <a:gd name="connsiteX204" fmla="*/ 514211 w 590695"/>
                    <a:gd name="connsiteY204" fmla="*/ 201704 h 702194"/>
                    <a:gd name="connsiteX205" fmla="*/ 514211 w 590695"/>
                    <a:gd name="connsiteY205" fmla="*/ 228428 h 702194"/>
                    <a:gd name="connsiteX206" fmla="*/ 518564 w 590695"/>
                    <a:gd name="connsiteY206" fmla="*/ 232711 h 702194"/>
                    <a:gd name="connsiteX207" fmla="*/ 534205 w 590695"/>
                    <a:gd name="connsiteY207" fmla="*/ 232711 h 702194"/>
                    <a:gd name="connsiteX208" fmla="*/ 538558 w 590695"/>
                    <a:gd name="connsiteY208" fmla="*/ 228428 h 702194"/>
                    <a:gd name="connsiteX209" fmla="*/ 538558 w 590695"/>
                    <a:gd name="connsiteY209" fmla="*/ 201704 h 702194"/>
                    <a:gd name="connsiteX210" fmla="*/ 546176 w 590695"/>
                    <a:gd name="connsiteY210" fmla="*/ 194086 h 702194"/>
                    <a:gd name="connsiteX211" fmla="*/ 583077 w 590695"/>
                    <a:gd name="connsiteY211" fmla="*/ 194086 h 702194"/>
                    <a:gd name="connsiteX212" fmla="*/ 590695 w 590695"/>
                    <a:gd name="connsiteY212" fmla="*/ 201704 h 702194"/>
                    <a:gd name="connsiteX213" fmla="*/ 590695 w 590695"/>
                    <a:gd name="connsiteY213" fmla="*/ 255631 h 702194"/>
                    <a:gd name="connsiteX214" fmla="*/ 559618 w 590695"/>
                    <a:gd name="connsiteY214" fmla="*/ 286569 h 702194"/>
                    <a:gd name="connsiteX215" fmla="*/ 553794 w 590695"/>
                    <a:gd name="connsiteY215" fmla="*/ 286569 h 702194"/>
                    <a:gd name="connsiteX216" fmla="*/ 553794 w 590695"/>
                    <a:gd name="connsiteY216" fmla="*/ 344537 h 702194"/>
                    <a:gd name="connsiteX217" fmla="*/ 484229 w 590695"/>
                    <a:gd name="connsiteY217" fmla="*/ 433563 h 702194"/>
                    <a:gd name="connsiteX218" fmla="*/ 511548 w 590695"/>
                    <a:gd name="connsiteY218" fmla="*/ 517855 h 702194"/>
                    <a:gd name="connsiteX219" fmla="*/ 536200 w 590695"/>
                    <a:gd name="connsiteY219" fmla="*/ 546399 h 702194"/>
                    <a:gd name="connsiteX220" fmla="*/ 507081 w 590695"/>
                    <a:gd name="connsiteY220" fmla="*/ 575151 h 702194"/>
                    <a:gd name="connsiteX221" fmla="*/ 431716 w 590695"/>
                    <a:gd name="connsiteY221" fmla="*/ 575151 h 702194"/>
                    <a:gd name="connsiteX222" fmla="*/ 296689 w 590695"/>
                    <a:gd name="connsiteY222" fmla="*/ 702194 h 702194"/>
                    <a:gd name="connsiteX223" fmla="*/ 161909 w 590695"/>
                    <a:gd name="connsiteY223" fmla="*/ 575151 h 702194"/>
                    <a:gd name="connsiteX224" fmla="*/ 86302 w 590695"/>
                    <a:gd name="connsiteY224" fmla="*/ 575151 h 702194"/>
                    <a:gd name="connsiteX225" fmla="*/ 57424 w 590695"/>
                    <a:gd name="connsiteY225" fmla="*/ 546399 h 702194"/>
                    <a:gd name="connsiteX226" fmla="*/ 80569 w 590695"/>
                    <a:gd name="connsiteY226" fmla="*/ 517987 h 702194"/>
                    <a:gd name="connsiteX227" fmla="*/ 107824 w 590695"/>
                    <a:gd name="connsiteY227" fmla="*/ 433888 h 702194"/>
                    <a:gd name="connsiteX228" fmla="*/ 36896 w 590695"/>
                    <a:gd name="connsiteY228" fmla="*/ 344537 h 702194"/>
                    <a:gd name="connsiteX229" fmla="*/ 36896 w 590695"/>
                    <a:gd name="connsiteY229" fmla="*/ 286569 h 702194"/>
                    <a:gd name="connsiteX230" fmla="*/ 31077 w 590695"/>
                    <a:gd name="connsiteY230" fmla="*/ 286569 h 702194"/>
                    <a:gd name="connsiteX231" fmla="*/ 0 w 590695"/>
                    <a:gd name="connsiteY231" fmla="*/ 255631 h 702194"/>
                    <a:gd name="connsiteX232" fmla="*/ 0 w 590695"/>
                    <a:gd name="connsiteY232" fmla="*/ 201704 h 702194"/>
                    <a:gd name="connsiteX233" fmla="*/ 7618 w 590695"/>
                    <a:gd name="connsiteY233" fmla="*/ 194086 h 702194"/>
                    <a:gd name="connsiteX234" fmla="*/ 44514 w 590695"/>
                    <a:gd name="connsiteY234" fmla="*/ 194086 h 702194"/>
                    <a:gd name="connsiteX235" fmla="*/ 52132 w 590695"/>
                    <a:gd name="connsiteY235" fmla="*/ 201704 h 702194"/>
                    <a:gd name="connsiteX236" fmla="*/ 52132 w 590695"/>
                    <a:gd name="connsiteY236" fmla="*/ 228428 h 702194"/>
                    <a:gd name="connsiteX237" fmla="*/ 56490 w 590695"/>
                    <a:gd name="connsiteY237" fmla="*/ 232711 h 702194"/>
                    <a:gd name="connsiteX238" fmla="*/ 72126 w 590695"/>
                    <a:gd name="connsiteY238" fmla="*/ 232711 h 702194"/>
                    <a:gd name="connsiteX239" fmla="*/ 76484 w 590695"/>
                    <a:gd name="connsiteY239" fmla="*/ 228428 h 702194"/>
                    <a:gd name="connsiteX240" fmla="*/ 76484 w 590695"/>
                    <a:gd name="connsiteY240" fmla="*/ 201704 h 702194"/>
                    <a:gd name="connsiteX241" fmla="*/ 84102 w 590695"/>
                    <a:gd name="connsiteY241" fmla="*/ 194086 h 702194"/>
                    <a:gd name="connsiteX242" fmla="*/ 120998 w 590695"/>
                    <a:gd name="connsiteY242" fmla="*/ 194086 h 702194"/>
                    <a:gd name="connsiteX243" fmla="*/ 128616 w 590695"/>
                    <a:gd name="connsiteY243" fmla="*/ 201704 h 702194"/>
                    <a:gd name="connsiteX244" fmla="*/ 128616 w 590695"/>
                    <a:gd name="connsiteY244" fmla="*/ 255631 h 702194"/>
                    <a:gd name="connsiteX245" fmla="*/ 97544 w 590695"/>
                    <a:gd name="connsiteY245" fmla="*/ 286569 h 702194"/>
                    <a:gd name="connsiteX246" fmla="*/ 91720 w 590695"/>
                    <a:gd name="connsiteY246" fmla="*/ 286569 h 702194"/>
                    <a:gd name="connsiteX247" fmla="*/ 91720 w 590695"/>
                    <a:gd name="connsiteY247" fmla="*/ 344537 h 702194"/>
                    <a:gd name="connsiteX248" fmla="*/ 124831 w 590695"/>
                    <a:gd name="connsiteY248" fmla="*/ 381412 h 702194"/>
                    <a:gd name="connsiteX249" fmla="*/ 130853 w 590695"/>
                    <a:gd name="connsiteY249" fmla="*/ 362829 h 702194"/>
                    <a:gd name="connsiteX250" fmla="*/ 178083 w 590695"/>
                    <a:gd name="connsiteY250" fmla="*/ 288351 h 702194"/>
                    <a:gd name="connsiteX251" fmla="*/ 151256 w 590695"/>
                    <a:gd name="connsiteY251" fmla="*/ 251259 h 702194"/>
                    <a:gd name="connsiteX252" fmla="*/ 151256 w 590695"/>
                    <a:gd name="connsiteY252" fmla="*/ 204776 h 702194"/>
                    <a:gd name="connsiteX253" fmla="*/ 128044 w 590695"/>
                    <a:gd name="connsiteY253" fmla="*/ 167697 h 702194"/>
                    <a:gd name="connsiteX254" fmla="*/ 128044 w 590695"/>
                    <a:gd name="connsiteY254" fmla="*/ 123002 h 702194"/>
                    <a:gd name="connsiteX255" fmla="*/ 169869 w 590695"/>
                    <a:gd name="connsiteY255" fmla="*/ 81134 h 702194"/>
                    <a:gd name="connsiteX256" fmla="*/ 177403 w 590695"/>
                    <a:gd name="connsiteY256" fmla="*/ 81134 h 702194"/>
                    <a:gd name="connsiteX257" fmla="*/ 177403 w 590695"/>
                    <a:gd name="connsiteY257" fmla="*/ 33124 h 702194"/>
                    <a:gd name="connsiteX258" fmla="*/ 210676 w 590695"/>
                    <a:gd name="connsiteY258" fmla="*/ 0 h 702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</a:cxnLst>
                  <a:rect l="l" t="t" r="r" b="b"/>
                  <a:pathLst>
                    <a:path w="590695" h="702194">
                      <a:moveTo>
                        <a:pt x="237409" y="575151"/>
                      </a:moveTo>
                      <a:cubicBezTo>
                        <a:pt x="241180" y="604458"/>
                        <a:pt x="266298" y="627194"/>
                        <a:pt x="296689" y="627194"/>
                      </a:cubicBezTo>
                      <a:cubicBezTo>
                        <a:pt x="327209" y="627194"/>
                        <a:pt x="352428" y="604458"/>
                        <a:pt x="356214" y="575151"/>
                      </a:cubicBezTo>
                      <a:close/>
                      <a:moveTo>
                        <a:pt x="177145" y="575151"/>
                      </a:moveTo>
                      <a:cubicBezTo>
                        <a:pt x="181122" y="637445"/>
                        <a:pt x="233141" y="686958"/>
                        <a:pt x="296689" y="686958"/>
                      </a:cubicBezTo>
                      <a:cubicBezTo>
                        <a:pt x="360367" y="686958"/>
                        <a:pt x="412493" y="637445"/>
                        <a:pt x="416480" y="575151"/>
                      </a:cubicBezTo>
                      <a:lnTo>
                        <a:pt x="371608" y="575151"/>
                      </a:lnTo>
                      <a:cubicBezTo>
                        <a:pt x="367758" y="612886"/>
                        <a:pt x="335631" y="642430"/>
                        <a:pt x="296689" y="642430"/>
                      </a:cubicBezTo>
                      <a:cubicBezTo>
                        <a:pt x="257878" y="642430"/>
                        <a:pt x="225853" y="612886"/>
                        <a:pt x="222015" y="575151"/>
                      </a:cubicBezTo>
                      <a:close/>
                      <a:moveTo>
                        <a:pt x="86302" y="532642"/>
                      </a:moveTo>
                      <a:cubicBezTo>
                        <a:pt x="78781" y="532642"/>
                        <a:pt x="72661" y="538818"/>
                        <a:pt x="72661" y="546399"/>
                      </a:cubicBezTo>
                      <a:cubicBezTo>
                        <a:pt x="72661" y="553850"/>
                        <a:pt x="78781" y="559914"/>
                        <a:pt x="86302" y="559914"/>
                      </a:cubicBezTo>
                      <a:lnTo>
                        <a:pt x="507081" y="559914"/>
                      </a:lnTo>
                      <a:cubicBezTo>
                        <a:pt x="514606" y="559914"/>
                        <a:pt x="520964" y="553729"/>
                        <a:pt x="520964" y="546399"/>
                      </a:cubicBezTo>
                      <a:cubicBezTo>
                        <a:pt x="520964" y="538818"/>
                        <a:pt x="514737" y="532642"/>
                        <a:pt x="507081" y="532642"/>
                      </a:cubicBezTo>
                      <a:close/>
                      <a:moveTo>
                        <a:pt x="273741" y="392744"/>
                      </a:moveTo>
                      <a:lnTo>
                        <a:pt x="257129" y="409431"/>
                      </a:lnTo>
                      <a:cubicBezTo>
                        <a:pt x="255701" y="410864"/>
                        <a:pt x="253756" y="411673"/>
                        <a:pt x="251729" y="411673"/>
                      </a:cubicBezTo>
                      <a:lnTo>
                        <a:pt x="210475" y="411673"/>
                      </a:lnTo>
                      <a:lnTo>
                        <a:pt x="210475" y="440889"/>
                      </a:lnTo>
                      <a:lnTo>
                        <a:pt x="381437" y="440889"/>
                      </a:lnTo>
                      <a:lnTo>
                        <a:pt x="381437" y="423570"/>
                      </a:lnTo>
                      <a:lnTo>
                        <a:pt x="359001" y="423570"/>
                      </a:lnTo>
                      <a:cubicBezTo>
                        <a:pt x="356271" y="423570"/>
                        <a:pt x="353746" y="422110"/>
                        <a:pt x="352387" y="419737"/>
                      </a:cubicBezTo>
                      <a:lnTo>
                        <a:pt x="338663" y="395786"/>
                      </a:lnTo>
                      <a:lnTo>
                        <a:pt x="315357" y="432881"/>
                      </a:lnTo>
                      <a:cubicBezTo>
                        <a:pt x="314008" y="435030"/>
                        <a:pt x="311674" y="436369"/>
                        <a:pt x="309134" y="436444"/>
                      </a:cubicBezTo>
                      <a:cubicBezTo>
                        <a:pt x="309060" y="436444"/>
                        <a:pt x="308981" y="436444"/>
                        <a:pt x="308907" y="436444"/>
                      </a:cubicBezTo>
                      <a:cubicBezTo>
                        <a:pt x="308292" y="436444"/>
                        <a:pt x="307749" y="436165"/>
                        <a:pt x="307164" y="436023"/>
                      </a:cubicBezTo>
                      <a:cubicBezTo>
                        <a:pt x="306595" y="435884"/>
                        <a:pt x="306008" y="435887"/>
                        <a:pt x="305480" y="435615"/>
                      </a:cubicBezTo>
                      <a:cubicBezTo>
                        <a:pt x="304395" y="435069"/>
                        <a:pt x="303434" y="434274"/>
                        <a:pt x="302707" y="433253"/>
                      </a:cubicBezTo>
                      <a:close/>
                      <a:moveTo>
                        <a:pt x="210475" y="367220"/>
                      </a:moveTo>
                      <a:lnTo>
                        <a:pt x="210475" y="396437"/>
                      </a:lnTo>
                      <a:lnTo>
                        <a:pt x="248561" y="396437"/>
                      </a:lnTo>
                      <a:lnTo>
                        <a:pt x="269300" y="375601"/>
                      </a:lnTo>
                      <a:cubicBezTo>
                        <a:pt x="270060" y="374836"/>
                        <a:pt x="270974" y="374284"/>
                        <a:pt x="271957" y="373904"/>
                      </a:cubicBezTo>
                      <a:cubicBezTo>
                        <a:pt x="272196" y="373813"/>
                        <a:pt x="272465" y="373821"/>
                        <a:pt x="272713" y="373753"/>
                      </a:cubicBezTo>
                      <a:cubicBezTo>
                        <a:pt x="273366" y="373575"/>
                        <a:pt x="274013" y="373359"/>
                        <a:pt x="274699" y="373359"/>
                      </a:cubicBezTo>
                      <a:cubicBezTo>
                        <a:pt x="274888" y="373359"/>
                        <a:pt x="275077" y="373369"/>
                        <a:pt x="275269" y="373385"/>
                      </a:cubicBezTo>
                      <a:cubicBezTo>
                        <a:pt x="275286" y="373386"/>
                        <a:pt x="275300" y="373377"/>
                        <a:pt x="275318" y="373378"/>
                      </a:cubicBezTo>
                      <a:cubicBezTo>
                        <a:pt x="277550" y="373564"/>
                        <a:pt x="279592" y="374717"/>
                        <a:pt x="280899" y="376550"/>
                      </a:cubicBezTo>
                      <a:lnTo>
                        <a:pt x="308497" y="415152"/>
                      </a:lnTo>
                      <a:lnTo>
                        <a:pt x="332514" y="376921"/>
                      </a:lnTo>
                      <a:cubicBezTo>
                        <a:pt x="333942" y="374652"/>
                        <a:pt x="336551" y="373387"/>
                        <a:pt x="339119" y="373359"/>
                      </a:cubicBezTo>
                      <a:cubicBezTo>
                        <a:pt x="341797" y="373415"/>
                        <a:pt x="344248" y="374866"/>
                        <a:pt x="345579" y="377191"/>
                      </a:cubicBezTo>
                      <a:lnTo>
                        <a:pt x="363419" y="408334"/>
                      </a:lnTo>
                      <a:lnTo>
                        <a:pt x="381437" y="408334"/>
                      </a:lnTo>
                      <a:lnTo>
                        <a:pt x="381437" y="367220"/>
                      </a:lnTo>
                      <a:close/>
                      <a:moveTo>
                        <a:pt x="202857" y="351984"/>
                      </a:moveTo>
                      <a:lnTo>
                        <a:pt x="389055" y="351984"/>
                      </a:lnTo>
                      <a:cubicBezTo>
                        <a:pt x="393264" y="351984"/>
                        <a:pt x="396673" y="355393"/>
                        <a:pt x="396673" y="359602"/>
                      </a:cubicBezTo>
                      <a:lnTo>
                        <a:pt x="396673" y="415952"/>
                      </a:lnTo>
                      <a:lnTo>
                        <a:pt x="396673" y="448508"/>
                      </a:lnTo>
                      <a:cubicBezTo>
                        <a:pt x="396673" y="452713"/>
                        <a:pt x="393264" y="456127"/>
                        <a:pt x="389055" y="456127"/>
                      </a:cubicBezTo>
                      <a:lnTo>
                        <a:pt x="202857" y="456127"/>
                      </a:lnTo>
                      <a:cubicBezTo>
                        <a:pt x="198648" y="456127"/>
                        <a:pt x="195239" y="452713"/>
                        <a:pt x="195239" y="448508"/>
                      </a:cubicBezTo>
                      <a:lnTo>
                        <a:pt x="195239" y="404055"/>
                      </a:lnTo>
                      <a:lnTo>
                        <a:pt x="195239" y="359602"/>
                      </a:lnTo>
                      <a:cubicBezTo>
                        <a:pt x="195239" y="355393"/>
                        <a:pt x="198648" y="351984"/>
                        <a:pt x="202857" y="351984"/>
                      </a:cubicBezTo>
                      <a:close/>
                      <a:moveTo>
                        <a:pt x="220694" y="290699"/>
                      </a:moveTo>
                      <a:cubicBezTo>
                        <a:pt x="186278" y="290699"/>
                        <a:pt x="162335" y="315116"/>
                        <a:pt x="145354" y="367526"/>
                      </a:cubicBezTo>
                      <a:lnTo>
                        <a:pt x="128969" y="418091"/>
                      </a:lnTo>
                      <a:lnTo>
                        <a:pt x="148042" y="418091"/>
                      </a:lnTo>
                      <a:lnTo>
                        <a:pt x="148042" y="433327"/>
                      </a:lnTo>
                      <a:lnTo>
                        <a:pt x="124031" y="433327"/>
                      </a:lnTo>
                      <a:lnTo>
                        <a:pt x="117312" y="454061"/>
                      </a:lnTo>
                      <a:lnTo>
                        <a:pt x="157614" y="454061"/>
                      </a:lnTo>
                      <a:lnTo>
                        <a:pt x="157614" y="469297"/>
                      </a:lnTo>
                      <a:lnTo>
                        <a:pt x="112374" y="469297"/>
                      </a:lnTo>
                      <a:lnTo>
                        <a:pt x="105658" y="490022"/>
                      </a:lnTo>
                      <a:lnTo>
                        <a:pt x="182914" y="490022"/>
                      </a:lnTo>
                      <a:lnTo>
                        <a:pt x="182914" y="505258"/>
                      </a:lnTo>
                      <a:lnTo>
                        <a:pt x="100721" y="505258"/>
                      </a:lnTo>
                      <a:lnTo>
                        <a:pt x="96784" y="517406"/>
                      </a:lnTo>
                      <a:lnTo>
                        <a:pt x="495375" y="517406"/>
                      </a:lnTo>
                      <a:lnTo>
                        <a:pt x="490003" y="500830"/>
                      </a:lnTo>
                      <a:lnTo>
                        <a:pt x="458568" y="500830"/>
                      </a:lnTo>
                      <a:lnTo>
                        <a:pt x="458568" y="485594"/>
                      </a:lnTo>
                      <a:lnTo>
                        <a:pt x="485066" y="485594"/>
                      </a:lnTo>
                      <a:lnTo>
                        <a:pt x="478349" y="464869"/>
                      </a:lnTo>
                      <a:lnTo>
                        <a:pt x="439518" y="464869"/>
                      </a:lnTo>
                      <a:lnTo>
                        <a:pt x="439518" y="449633"/>
                      </a:lnTo>
                      <a:lnTo>
                        <a:pt x="473412" y="449633"/>
                      </a:lnTo>
                      <a:lnTo>
                        <a:pt x="466693" y="428900"/>
                      </a:lnTo>
                      <a:lnTo>
                        <a:pt x="416333" y="428900"/>
                      </a:lnTo>
                      <a:lnTo>
                        <a:pt x="416333" y="413664"/>
                      </a:lnTo>
                      <a:lnTo>
                        <a:pt x="461755" y="413664"/>
                      </a:lnTo>
                      <a:lnTo>
                        <a:pt x="454914" y="392554"/>
                      </a:lnTo>
                      <a:cubicBezTo>
                        <a:pt x="454880" y="392479"/>
                        <a:pt x="454868" y="392396"/>
                        <a:pt x="454837" y="392319"/>
                      </a:cubicBezTo>
                      <a:lnTo>
                        <a:pt x="446805" y="367536"/>
                      </a:lnTo>
                      <a:cubicBezTo>
                        <a:pt x="429825" y="315116"/>
                        <a:pt x="405882" y="290699"/>
                        <a:pt x="371462" y="290699"/>
                      </a:cubicBezTo>
                      <a:close/>
                      <a:moveTo>
                        <a:pt x="514211" y="286569"/>
                      </a:moveTo>
                      <a:lnTo>
                        <a:pt x="514211" y="344537"/>
                      </a:lnTo>
                      <a:cubicBezTo>
                        <a:pt x="514211" y="369793"/>
                        <a:pt x="496050" y="391066"/>
                        <a:pt x="472055" y="396002"/>
                      </a:cubicBezTo>
                      <a:lnTo>
                        <a:pt x="479522" y="419040"/>
                      </a:lnTo>
                      <a:cubicBezTo>
                        <a:pt x="513591" y="410724"/>
                        <a:pt x="538558" y="379782"/>
                        <a:pt x="538558" y="344537"/>
                      </a:cubicBezTo>
                      <a:lnTo>
                        <a:pt x="538558" y="286569"/>
                      </a:lnTo>
                      <a:close/>
                      <a:moveTo>
                        <a:pt x="52132" y="286569"/>
                      </a:moveTo>
                      <a:lnTo>
                        <a:pt x="52132" y="344537"/>
                      </a:lnTo>
                      <a:cubicBezTo>
                        <a:pt x="52132" y="380251"/>
                        <a:pt x="77782" y="411499"/>
                        <a:pt x="112545" y="419320"/>
                      </a:cubicBezTo>
                      <a:lnTo>
                        <a:pt x="120029" y="396227"/>
                      </a:lnTo>
                      <a:cubicBezTo>
                        <a:pt x="95356" y="391836"/>
                        <a:pt x="76484" y="370274"/>
                        <a:pt x="76484" y="344537"/>
                      </a:cubicBezTo>
                      <a:lnTo>
                        <a:pt x="76484" y="286569"/>
                      </a:lnTo>
                      <a:close/>
                      <a:moveTo>
                        <a:pt x="278356" y="232888"/>
                      </a:moveTo>
                      <a:lnTo>
                        <a:pt x="292048" y="248121"/>
                      </a:lnTo>
                      <a:lnTo>
                        <a:pt x="305740" y="232888"/>
                      </a:lnTo>
                      <a:close/>
                      <a:moveTo>
                        <a:pt x="261258" y="217652"/>
                      </a:moveTo>
                      <a:lnTo>
                        <a:pt x="322836" y="217652"/>
                      </a:lnTo>
                      <a:cubicBezTo>
                        <a:pt x="325845" y="217652"/>
                        <a:pt x="328571" y="219420"/>
                        <a:pt x="329795" y="222169"/>
                      </a:cubicBezTo>
                      <a:cubicBezTo>
                        <a:pt x="331022" y="224917"/>
                        <a:pt x="330515" y="228126"/>
                        <a:pt x="328501" y="230363"/>
                      </a:cubicBezTo>
                      <a:lnTo>
                        <a:pt x="297712" y="264612"/>
                      </a:lnTo>
                      <a:cubicBezTo>
                        <a:pt x="296270" y="266222"/>
                        <a:pt x="294210" y="267137"/>
                        <a:pt x="292048" y="267137"/>
                      </a:cubicBezTo>
                      <a:cubicBezTo>
                        <a:pt x="289885" y="267137"/>
                        <a:pt x="287825" y="266222"/>
                        <a:pt x="286382" y="264612"/>
                      </a:cubicBezTo>
                      <a:lnTo>
                        <a:pt x="255594" y="230363"/>
                      </a:lnTo>
                      <a:cubicBezTo>
                        <a:pt x="253580" y="228126"/>
                        <a:pt x="253073" y="224917"/>
                        <a:pt x="254301" y="222169"/>
                      </a:cubicBezTo>
                      <a:cubicBezTo>
                        <a:pt x="255524" y="219420"/>
                        <a:pt x="258249" y="217652"/>
                        <a:pt x="261258" y="217652"/>
                      </a:cubicBezTo>
                      <a:close/>
                      <a:moveTo>
                        <a:pt x="477311" y="209322"/>
                      </a:moveTo>
                      <a:lnTo>
                        <a:pt x="477311" y="255631"/>
                      </a:lnTo>
                      <a:cubicBezTo>
                        <a:pt x="477311" y="264286"/>
                        <a:pt x="484418" y="271333"/>
                        <a:pt x="493152" y="271333"/>
                      </a:cubicBezTo>
                      <a:lnTo>
                        <a:pt x="559618" y="271333"/>
                      </a:lnTo>
                      <a:cubicBezTo>
                        <a:pt x="568352" y="271333"/>
                        <a:pt x="575459" y="264286"/>
                        <a:pt x="575459" y="255631"/>
                      </a:cubicBezTo>
                      <a:lnTo>
                        <a:pt x="575459" y="209322"/>
                      </a:lnTo>
                      <a:lnTo>
                        <a:pt x="553794" y="209322"/>
                      </a:lnTo>
                      <a:lnTo>
                        <a:pt x="553794" y="228428"/>
                      </a:lnTo>
                      <a:cubicBezTo>
                        <a:pt x="553794" y="239190"/>
                        <a:pt x="545009" y="247948"/>
                        <a:pt x="534205" y="247948"/>
                      </a:cubicBezTo>
                      <a:lnTo>
                        <a:pt x="518564" y="247948"/>
                      </a:lnTo>
                      <a:cubicBezTo>
                        <a:pt x="507760" y="247948"/>
                        <a:pt x="498975" y="239190"/>
                        <a:pt x="498975" y="228428"/>
                      </a:cubicBezTo>
                      <a:lnTo>
                        <a:pt x="498975" y="209322"/>
                      </a:lnTo>
                      <a:close/>
                      <a:moveTo>
                        <a:pt x="15236" y="209322"/>
                      </a:moveTo>
                      <a:lnTo>
                        <a:pt x="15236" y="255631"/>
                      </a:lnTo>
                      <a:cubicBezTo>
                        <a:pt x="15236" y="264286"/>
                        <a:pt x="22343" y="271333"/>
                        <a:pt x="31077" y="271333"/>
                      </a:cubicBezTo>
                      <a:lnTo>
                        <a:pt x="97544" y="271333"/>
                      </a:lnTo>
                      <a:cubicBezTo>
                        <a:pt x="106273" y="271333"/>
                        <a:pt x="113380" y="264286"/>
                        <a:pt x="113380" y="255631"/>
                      </a:cubicBezTo>
                      <a:lnTo>
                        <a:pt x="113380" y="209322"/>
                      </a:lnTo>
                      <a:lnTo>
                        <a:pt x="91720" y="209322"/>
                      </a:lnTo>
                      <a:lnTo>
                        <a:pt x="91720" y="228428"/>
                      </a:lnTo>
                      <a:cubicBezTo>
                        <a:pt x="91720" y="239190"/>
                        <a:pt x="82930" y="247948"/>
                        <a:pt x="72126" y="247948"/>
                      </a:cubicBezTo>
                      <a:lnTo>
                        <a:pt x="56490" y="247948"/>
                      </a:lnTo>
                      <a:cubicBezTo>
                        <a:pt x="45686" y="247948"/>
                        <a:pt x="36896" y="239190"/>
                        <a:pt x="36896" y="228428"/>
                      </a:cubicBezTo>
                      <a:lnTo>
                        <a:pt x="36896" y="209322"/>
                      </a:lnTo>
                      <a:close/>
                      <a:moveTo>
                        <a:pt x="166492" y="208983"/>
                      </a:moveTo>
                      <a:lnTo>
                        <a:pt x="166492" y="251259"/>
                      </a:lnTo>
                      <a:cubicBezTo>
                        <a:pt x="166492" y="264602"/>
                        <a:pt x="177543" y="275463"/>
                        <a:pt x="191129" y="275463"/>
                      </a:cubicBezTo>
                      <a:lnTo>
                        <a:pt x="220694" y="275463"/>
                      </a:lnTo>
                      <a:lnTo>
                        <a:pt x="371462" y="275463"/>
                      </a:lnTo>
                      <a:lnTo>
                        <a:pt x="392967" y="275463"/>
                      </a:lnTo>
                      <a:cubicBezTo>
                        <a:pt x="406413" y="275463"/>
                        <a:pt x="417356" y="264602"/>
                        <a:pt x="417356" y="251259"/>
                      </a:cubicBezTo>
                      <a:lnTo>
                        <a:pt x="417356" y="209007"/>
                      </a:lnTo>
                      <a:cubicBezTo>
                        <a:pt x="416304" y="209086"/>
                        <a:pt x="415299" y="209322"/>
                        <a:pt x="414226" y="209322"/>
                      </a:cubicBezTo>
                      <a:lnTo>
                        <a:pt x="169869" y="209322"/>
                      </a:lnTo>
                      <a:cubicBezTo>
                        <a:pt x="168713" y="209322"/>
                        <a:pt x="167625" y="209074"/>
                        <a:pt x="166492" y="208983"/>
                      </a:cubicBezTo>
                      <a:close/>
                      <a:moveTo>
                        <a:pt x="349714" y="122360"/>
                      </a:moveTo>
                      <a:cubicBezTo>
                        <a:pt x="336938" y="122360"/>
                        <a:pt x="326543" y="132677"/>
                        <a:pt x="326543" y="145350"/>
                      </a:cubicBezTo>
                      <a:cubicBezTo>
                        <a:pt x="326543" y="157809"/>
                        <a:pt x="337156" y="168339"/>
                        <a:pt x="349714" y="168339"/>
                      </a:cubicBezTo>
                      <a:cubicBezTo>
                        <a:pt x="362490" y="168339"/>
                        <a:pt x="372884" y="158024"/>
                        <a:pt x="372884" y="145350"/>
                      </a:cubicBezTo>
                      <a:cubicBezTo>
                        <a:pt x="372884" y="132458"/>
                        <a:pt x="362703" y="122360"/>
                        <a:pt x="349714" y="122360"/>
                      </a:cubicBezTo>
                      <a:close/>
                      <a:moveTo>
                        <a:pt x="234381" y="122360"/>
                      </a:moveTo>
                      <a:cubicBezTo>
                        <a:pt x="221470" y="122360"/>
                        <a:pt x="210964" y="132677"/>
                        <a:pt x="210964" y="145350"/>
                      </a:cubicBezTo>
                      <a:cubicBezTo>
                        <a:pt x="210964" y="158024"/>
                        <a:pt x="221470" y="168339"/>
                        <a:pt x="234381" y="168339"/>
                      </a:cubicBezTo>
                      <a:cubicBezTo>
                        <a:pt x="246938" y="168339"/>
                        <a:pt x="257552" y="157809"/>
                        <a:pt x="257552" y="145350"/>
                      </a:cubicBezTo>
                      <a:cubicBezTo>
                        <a:pt x="257552" y="132677"/>
                        <a:pt x="247157" y="122360"/>
                        <a:pt x="234381" y="122360"/>
                      </a:cubicBezTo>
                      <a:close/>
                      <a:moveTo>
                        <a:pt x="349714" y="107124"/>
                      </a:moveTo>
                      <a:cubicBezTo>
                        <a:pt x="370893" y="107124"/>
                        <a:pt x="388120" y="124272"/>
                        <a:pt x="388120" y="145350"/>
                      </a:cubicBezTo>
                      <a:cubicBezTo>
                        <a:pt x="388120" y="166428"/>
                        <a:pt x="370893" y="183575"/>
                        <a:pt x="349714" y="183575"/>
                      </a:cubicBezTo>
                      <a:cubicBezTo>
                        <a:pt x="328533" y="183575"/>
                        <a:pt x="311306" y="166428"/>
                        <a:pt x="311306" y="145350"/>
                      </a:cubicBezTo>
                      <a:cubicBezTo>
                        <a:pt x="311306" y="124272"/>
                        <a:pt x="328533" y="107124"/>
                        <a:pt x="349714" y="107124"/>
                      </a:cubicBezTo>
                      <a:close/>
                      <a:moveTo>
                        <a:pt x="234381" y="107124"/>
                      </a:moveTo>
                      <a:cubicBezTo>
                        <a:pt x="255561" y="107124"/>
                        <a:pt x="272788" y="124272"/>
                        <a:pt x="272788" y="145350"/>
                      </a:cubicBezTo>
                      <a:cubicBezTo>
                        <a:pt x="272788" y="166428"/>
                        <a:pt x="255561" y="183575"/>
                        <a:pt x="234381" y="183575"/>
                      </a:cubicBezTo>
                      <a:cubicBezTo>
                        <a:pt x="213066" y="183575"/>
                        <a:pt x="195728" y="166428"/>
                        <a:pt x="195728" y="145350"/>
                      </a:cubicBezTo>
                      <a:cubicBezTo>
                        <a:pt x="195728" y="124272"/>
                        <a:pt x="213066" y="107124"/>
                        <a:pt x="234381" y="107124"/>
                      </a:cubicBezTo>
                      <a:close/>
                      <a:moveTo>
                        <a:pt x="169869" y="96371"/>
                      </a:moveTo>
                      <a:cubicBezTo>
                        <a:pt x="155210" y="96371"/>
                        <a:pt x="143280" y="108319"/>
                        <a:pt x="143280" y="123002"/>
                      </a:cubicBezTo>
                      <a:lnTo>
                        <a:pt x="143280" y="167697"/>
                      </a:lnTo>
                      <a:cubicBezTo>
                        <a:pt x="143280" y="182245"/>
                        <a:pt x="155210" y="194086"/>
                        <a:pt x="169869" y="194086"/>
                      </a:cubicBezTo>
                      <a:lnTo>
                        <a:pt x="414226" y="194086"/>
                      </a:lnTo>
                      <a:cubicBezTo>
                        <a:pt x="428886" y="194086"/>
                        <a:pt x="440815" y="182245"/>
                        <a:pt x="440815" y="167697"/>
                      </a:cubicBezTo>
                      <a:lnTo>
                        <a:pt x="440815" y="123002"/>
                      </a:lnTo>
                      <a:cubicBezTo>
                        <a:pt x="440815" y="108319"/>
                        <a:pt x="428886" y="96371"/>
                        <a:pt x="414226" y="96371"/>
                      </a:cubicBezTo>
                      <a:close/>
                      <a:moveTo>
                        <a:pt x="210676" y="15237"/>
                      </a:moveTo>
                      <a:cubicBezTo>
                        <a:pt x="200733" y="15237"/>
                        <a:pt x="192639" y="23263"/>
                        <a:pt x="192639" y="33124"/>
                      </a:cubicBezTo>
                      <a:lnTo>
                        <a:pt x="192639" y="81134"/>
                      </a:lnTo>
                      <a:lnTo>
                        <a:pt x="391456" y="81134"/>
                      </a:lnTo>
                      <a:lnTo>
                        <a:pt x="391456" y="33124"/>
                      </a:lnTo>
                      <a:cubicBezTo>
                        <a:pt x="391456" y="23263"/>
                        <a:pt x="383252" y="15237"/>
                        <a:pt x="373173" y="15237"/>
                      </a:cubicBezTo>
                      <a:close/>
                      <a:moveTo>
                        <a:pt x="210676" y="0"/>
                      </a:moveTo>
                      <a:lnTo>
                        <a:pt x="373173" y="0"/>
                      </a:lnTo>
                      <a:cubicBezTo>
                        <a:pt x="391656" y="0"/>
                        <a:pt x="406692" y="14859"/>
                        <a:pt x="406692" y="33124"/>
                      </a:cubicBezTo>
                      <a:lnTo>
                        <a:pt x="406692" y="81134"/>
                      </a:lnTo>
                      <a:lnTo>
                        <a:pt x="414226" y="81134"/>
                      </a:lnTo>
                      <a:cubicBezTo>
                        <a:pt x="437290" y="81134"/>
                        <a:pt x="456051" y="99915"/>
                        <a:pt x="456051" y="123002"/>
                      </a:cubicBezTo>
                      <a:lnTo>
                        <a:pt x="456051" y="167697"/>
                      </a:lnTo>
                      <a:cubicBezTo>
                        <a:pt x="456051" y="184062"/>
                        <a:pt x="446428" y="198112"/>
                        <a:pt x="432592" y="204909"/>
                      </a:cubicBezTo>
                      <a:lnTo>
                        <a:pt x="432592" y="251259"/>
                      </a:lnTo>
                      <a:cubicBezTo>
                        <a:pt x="432592" y="266582"/>
                        <a:pt x="423678" y="279746"/>
                        <a:pt x="410821" y="286272"/>
                      </a:cubicBezTo>
                      <a:cubicBezTo>
                        <a:pt x="432277" y="299451"/>
                        <a:pt x="448974" y="324773"/>
                        <a:pt x="461307" y="362838"/>
                      </a:cubicBezTo>
                      <a:lnTo>
                        <a:pt x="467276" y="381255"/>
                      </a:lnTo>
                      <a:cubicBezTo>
                        <a:pt x="485164" y="378417"/>
                        <a:pt x="498975" y="363049"/>
                        <a:pt x="498975" y="344537"/>
                      </a:cubicBezTo>
                      <a:lnTo>
                        <a:pt x="498975" y="286569"/>
                      </a:lnTo>
                      <a:lnTo>
                        <a:pt x="493152" y="286569"/>
                      </a:lnTo>
                      <a:cubicBezTo>
                        <a:pt x="476013" y="286569"/>
                        <a:pt x="462075" y="272691"/>
                        <a:pt x="462075" y="255631"/>
                      </a:cubicBezTo>
                      <a:lnTo>
                        <a:pt x="462075" y="201704"/>
                      </a:lnTo>
                      <a:cubicBezTo>
                        <a:pt x="462075" y="197495"/>
                        <a:pt x="465484" y="194086"/>
                        <a:pt x="469693" y="194086"/>
                      </a:cubicBezTo>
                      <a:lnTo>
                        <a:pt x="506593" y="194086"/>
                      </a:lnTo>
                      <a:cubicBezTo>
                        <a:pt x="510802" y="194086"/>
                        <a:pt x="514211" y="197495"/>
                        <a:pt x="514211" y="201704"/>
                      </a:cubicBezTo>
                      <a:lnTo>
                        <a:pt x="514211" y="228428"/>
                      </a:lnTo>
                      <a:cubicBezTo>
                        <a:pt x="514211" y="230790"/>
                        <a:pt x="516165" y="232711"/>
                        <a:pt x="518564" y="232711"/>
                      </a:cubicBezTo>
                      <a:lnTo>
                        <a:pt x="534205" y="232711"/>
                      </a:lnTo>
                      <a:cubicBezTo>
                        <a:pt x="536605" y="232711"/>
                        <a:pt x="538558" y="230790"/>
                        <a:pt x="538558" y="228428"/>
                      </a:cubicBezTo>
                      <a:lnTo>
                        <a:pt x="538558" y="201704"/>
                      </a:lnTo>
                      <a:cubicBezTo>
                        <a:pt x="538558" y="197495"/>
                        <a:pt x="541968" y="194086"/>
                        <a:pt x="546176" y="194086"/>
                      </a:cubicBezTo>
                      <a:lnTo>
                        <a:pt x="583077" y="194086"/>
                      </a:lnTo>
                      <a:cubicBezTo>
                        <a:pt x="587286" y="194086"/>
                        <a:pt x="590695" y="197495"/>
                        <a:pt x="590695" y="201704"/>
                      </a:cubicBezTo>
                      <a:lnTo>
                        <a:pt x="590695" y="255631"/>
                      </a:lnTo>
                      <a:cubicBezTo>
                        <a:pt x="590695" y="272691"/>
                        <a:pt x="576756" y="286569"/>
                        <a:pt x="559618" y="286569"/>
                      </a:cubicBezTo>
                      <a:lnTo>
                        <a:pt x="553794" y="286569"/>
                      </a:lnTo>
                      <a:lnTo>
                        <a:pt x="553794" y="344537"/>
                      </a:lnTo>
                      <a:cubicBezTo>
                        <a:pt x="553794" y="386401"/>
                        <a:pt x="524448" y="423207"/>
                        <a:pt x="484229" y="433563"/>
                      </a:cubicBezTo>
                      <a:lnTo>
                        <a:pt x="511548" y="517855"/>
                      </a:lnTo>
                      <a:cubicBezTo>
                        <a:pt x="525478" y="520014"/>
                        <a:pt x="536200" y="531933"/>
                        <a:pt x="536200" y="546399"/>
                      </a:cubicBezTo>
                      <a:cubicBezTo>
                        <a:pt x="536200" y="562250"/>
                        <a:pt x="523141" y="575151"/>
                        <a:pt x="507081" y="575151"/>
                      </a:cubicBezTo>
                      <a:lnTo>
                        <a:pt x="431716" y="575151"/>
                      </a:lnTo>
                      <a:cubicBezTo>
                        <a:pt x="427709" y="645856"/>
                        <a:pt x="368773" y="702194"/>
                        <a:pt x="296689" y="702194"/>
                      </a:cubicBezTo>
                      <a:cubicBezTo>
                        <a:pt x="224736" y="702194"/>
                        <a:pt x="165908" y="645856"/>
                        <a:pt x="161909" y="575151"/>
                      </a:cubicBezTo>
                      <a:lnTo>
                        <a:pt x="86302" y="575151"/>
                      </a:lnTo>
                      <a:cubicBezTo>
                        <a:pt x="70377" y="575151"/>
                        <a:pt x="57424" y="562250"/>
                        <a:pt x="57424" y="546399"/>
                      </a:cubicBezTo>
                      <a:cubicBezTo>
                        <a:pt x="57424" y="532381"/>
                        <a:pt x="67383" y="520666"/>
                        <a:pt x="80569" y="517987"/>
                      </a:cubicBezTo>
                      <a:lnTo>
                        <a:pt x="107824" y="433888"/>
                      </a:lnTo>
                      <a:cubicBezTo>
                        <a:pt x="66908" y="424018"/>
                        <a:pt x="36896" y="386872"/>
                        <a:pt x="36896" y="344537"/>
                      </a:cubicBezTo>
                      <a:lnTo>
                        <a:pt x="36896" y="286569"/>
                      </a:lnTo>
                      <a:lnTo>
                        <a:pt x="31077" y="286569"/>
                      </a:lnTo>
                      <a:cubicBezTo>
                        <a:pt x="13939" y="286569"/>
                        <a:pt x="0" y="272691"/>
                        <a:pt x="0" y="255631"/>
                      </a:cubicBezTo>
                      <a:lnTo>
                        <a:pt x="0" y="201704"/>
                      </a:lnTo>
                      <a:cubicBezTo>
                        <a:pt x="0" y="197495"/>
                        <a:pt x="3409" y="194086"/>
                        <a:pt x="7618" y="194086"/>
                      </a:cubicBezTo>
                      <a:lnTo>
                        <a:pt x="44514" y="194086"/>
                      </a:lnTo>
                      <a:cubicBezTo>
                        <a:pt x="48723" y="194086"/>
                        <a:pt x="52132" y="197495"/>
                        <a:pt x="52132" y="201704"/>
                      </a:cubicBezTo>
                      <a:lnTo>
                        <a:pt x="52132" y="228428"/>
                      </a:lnTo>
                      <a:cubicBezTo>
                        <a:pt x="52132" y="230790"/>
                        <a:pt x="54090" y="232711"/>
                        <a:pt x="56490" y="232711"/>
                      </a:cubicBezTo>
                      <a:lnTo>
                        <a:pt x="72126" y="232711"/>
                      </a:lnTo>
                      <a:cubicBezTo>
                        <a:pt x="74526" y="232711"/>
                        <a:pt x="76484" y="230790"/>
                        <a:pt x="76484" y="228428"/>
                      </a:cubicBezTo>
                      <a:lnTo>
                        <a:pt x="76484" y="201704"/>
                      </a:lnTo>
                      <a:cubicBezTo>
                        <a:pt x="76484" y="197495"/>
                        <a:pt x="79893" y="194086"/>
                        <a:pt x="84102" y="194086"/>
                      </a:cubicBezTo>
                      <a:lnTo>
                        <a:pt x="120998" y="194086"/>
                      </a:lnTo>
                      <a:cubicBezTo>
                        <a:pt x="125207" y="194086"/>
                        <a:pt x="128616" y="197495"/>
                        <a:pt x="128616" y="201704"/>
                      </a:cubicBezTo>
                      <a:lnTo>
                        <a:pt x="128616" y="255631"/>
                      </a:lnTo>
                      <a:cubicBezTo>
                        <a:pt x="128616" y="272691"/>
                        <a:pt x="114677" y="286569"/>
                        <a:pt x="97544" y="286569"/>
                      </a:cubicBezTo>
                      <a:lnTo>
                        <a:pt x="91720" y="286569"/>
                      </a:lnTo>
                      <a:lnTo>
                        <a:pt x="91720" y="344537"/>
                      </a:lnTo>
                      <a:cubicBezTo>
                        <a:pt x="91720" y="363529"/>
                        <a:pt x="106264" y="379183"/>
                        <a:pt x="124831" y="381412"/>
                      </a:cubicBezTo>
                      <a:lnTo>
                        <a:pt x="130853" y="362829"/>
                      </a:lnTo>
                      <a:cubicBezTo>
                        <a:pt x="142557" y="326709"/>
                        <a:pt x="158184" y="302041"/>
                        <a:pt x="178083" y="288351"/>
                      </a:cubicBezTo>
                      <a:cubicBezTo>
                        <a:pt x="162521" y="282975"/>
                        <a:pt x="151256" y="268464"/>
                        <a:pt x="151256" y="251259"/>
                      </a:cubicBezTo>
                      <a:lnTo>
                        <a:pt x="151256" y="204776"/>
                      </a:lnTo>
                      <a:cubicBezTo>
                        <a:pt x="137557" y="197932"/>
                        <a:pt x="128044" y="183963"/>
                        <a:pt x="128044" y="167697"/>
                      </a:cubicBezTo>
                      <a:lnTo>
                        <a:pt x="128044" y="123002"/>
                      </a:lnTo>
                      <a:cubicBezTo>
                        <a:pt x="128044" y="99915"/>
                        <a:pt x="146805" y="81134"/>
                        <a:pt x="169869" y="81134"/>
                      </a:cubicBezTo>
                      <a:lnTo>
                        <a:pt x="177403" y="81134"/>
                      </a:lnTo>
                      <a:lnTo>
                        <a:pt x="177403" y="33124"/>
                      </a:lnTo>
                      <a:cubicBezTo>
                        <a:pt x="177403" y="14859"/>
                        <a:pt x="192328" y="0"/>
                        <a:pt x="21067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1C583232-E4B5-45EB-81D5-A230E6D81B4B}"/>
                  </a:ext>
                </a:extLst>
              </p:cNvPr>
              <p:cNvGrpSpPr/>
              <p:nvPr/>
            </p:nvGrpSpPr>
            <p:grpSpPr>
              <a:xfrm>
                <a:off x="4323495" y="4055344"/>
                <a:ext cx="320758" cy="320758"/>
                <a:chOff x="4323495" y="4055344"/>
                <a:chExt cx="320758" cy="320758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6B4389B1-DF04-452A-9D3D-CC666208D6CE}"/>
                    </a:ext>
                  </a:extLst>
                </p:cNvPr>
                <p:cNvGrpSpPr/>
                <p:nvPr/>
              </p:nvGrpSpPr>
              <p:grpSpPr>
                <a:xfrm>
                  <a:off x="4323495" y="4055344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E582003B-9851-41DF-AF9F-CD0F9F366AC5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" name="Freeform: Shape 38">
                    <a:extLst>
                      <a:ext uri="{FF2B5EF4-FFF2-40B4-BE49-F238E27FC236}">
                        <a16:creationId xmlns:a16="http://schemas.microsoft.com/office/drawing/2014/main" id="{3005E940-E1AC-487F-BF0A-8A0B299EF082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A7D6EA07-2E4F-4558-A7F1-8C8235522259}"/>
                    </a:ext>
                  </a:extLst>
                </p:cNvPr>
                <p:cNvSpPr/>
                <p:nvPr/>
              </p:nvSpPr>
              <p:spPr>
                <a:xfrm>
                  <a:off x="4391116" y="4129088"/>
                  <a:ext cx="185516" cy="173270"/>
                </a:xfrm>
                <a:custGeom>
                  <a:avLst/>
                  <a:gdLst>
                    <a:gd name="connsiteX0" fmla="*/ 325755 w 952500"/>
                    <a:gd name="connsiteY0" fmla="*/ 677228 h 889635"/>
                    <a:gd name="connsiteX1" fmla="*/ 403860 w 952500"/>
                    <a:gd name="connsiteY1" fmla="*/ 677228 h 889635"/>
                    <a:gd name="connsiteX2" fmla="*/ 415290 w 952500"/>
                    <a:gd name="connsiteY2" fmla="*/ 688658 h 889635"/>
                    <a:gd name="connsiteX3" fmla="*/ 403860 w 952500"/>
                    <a:gd name="connsiteY3" fmla="*/ 700088 h 889635"/>
                    <a:gd name="connsiteX4" fmla="*/ 325755 w 952500"/>
                    <a:gd name="connsiteY4" fmla="*/ 700088 h 889635"/>
                    <a:gd name="connsiteX5" fmla="*/ 315278 w 952500"/>
                    <a:gd name="connsiteY5" fmla="*/ 705803 h 889635"/>
                    <a:gd name="connsiteX6" fmla="*/ 224790 w 952500"/>
                    <a:gd name="connsiteY6" fmla="*/ 847726 h 889635"/>
                    <a:gd name="connsiteX7" fmla="*/ 224790 w 952500"/>
                    <a:gd name="connsiteY7" fmla="*/ 861060 h 889635"/>
                    <a:gd name="connsiteX8" fmla="*/ 236220 w 952500"/>
                    <a:gd name="connsiteY8" fmla="*/ 867728 h 889635"/>
                    <a:gd name="connsiteX9" fmla="*/ 716280 w 952500"/>
                    <a:gd name="connsiteY9" fmla="*/ 867728 h 889635"/>
                    <a:gd name="connsiteX10" fmla="*/ 727710 w 952500"/>
                    <a:gd name="connsiteY10" fmla="*/ 861060 h 889635"/>
                    <a:gd name="connsiteX11" fmla="*/ 727710 w 952500"/>
                    <a:gd name="connsiteY11" fmla="*/ 847726 h 889635"/>
                    <a:gd name="connsiteX12" fmla="*/ 637223 w 952500"/>
                    <a:gd name="connsiteY12" fmla="*/ 705803 h 889635"/>
                    <a:gd name="connsiteX13" fmla="*/ 626745 w 952500"/>
                    <a:gd name="connsiteY13" fmla="*/ 700088 h 889635"/>
                    <a:gd name="connsiteX14" fmla="*/ 548640 w 952500"/>
                    <a:gd name="connsiteY14" fmla="*/ 700088 h 889635"/>
                    <a:gd name="connsiteX15" fmla="*/ 537210 w 952500"/>
                    <a:gd name="connsiteY15" fmla="*/ 688658 h 889635"/>
                    <a:gd name="connsiteX16" fmla="*/ 548640 w 952500"/>
                    <a:gd name="connsiteY16" fmla="*/ 677228 h 889635"/>
                    <a:gd name="connsiteX17" fmla="*/ 626745 w 952500"/>
                    <a:gd name="connsiteY17" fmla="*/ 677228 h 889635"/>
                    <a:gd name="connsiteX18" fmla="*/ 656273 w 952500"/>
                    <a:gd name="connsiteY18" fmla="*/ 693420 h 889635"/>
                    <a:gd name="connsiteX19" fmla="*/ 745808 w 952500"/>
                    <a:gd name="connsiteY19" fmla="*/ 835343 h 889635"/>
                    <a:gd name="connsiteX20" fmla="*/ 746760 w 952500"/>
                    <a:gd name="connsiteY20" fmla="*/ 871538 h 889635"/>
                    <a:gd name="connsiteX21" fmla="*/ 716280 w 952500"/>
                    <a:gd name="connsiteY21" fmla="*/ 889635 h 889635"/>
                    <a:gd name="connsiteX22" fmla="*/ 236220 w 952500"/>
                    <a:gd name="connsiteY22" fmla="*/ 889635 h 889635"/>
                    <a:gd name="connsiteX23" fmla="*/ 204788 w 952500"/>
                    <a:gd name="connsiteY23" fmla="*/ 871538 h 889635"/>
                    <a:gd name="connsiteX24" fmla="*/ 205740 w 952500"/>
                    <a:gd name="connsiteY24" fmla="*/ 835343 h 889635"/>
                    <a:gd name="connsiteX25" fmla="*/ 296228 w 952500"/>
                    <a:gd name="connsiteY25" fmla="*/ 693420 h 889635"/>
                    <a:gd name="connsiteX26" fmla="*/ 325755 w 952500"/>
                    <a:gd name="connsiteY26" fmla="*/ 677228 h 889635"/>
                    <a:gd name="connsiteX27" fmla="*/ 382905 w 952500"/>
                    <a:gd name="connsiteY27" fmla="*/ 510541 h 889635"/>
                    <a:gd name="connsiteX28" fmla="*/ 382905 w 952500"/>
                    <a:gd name="connsiteY28" fmla="*/ 595314 h 889635"/>
                    <a:gd name="connsiteX29" fmla="*/ 390525 w 952500"/>
                    <a:gd name="connsiteY29" fmla="*/ 602933 h 889635"/>
                    <a:gd name="connsiteX30" fmla="*/ 476250 w 952500"/>
                    <a:gd name="connsiteY30" fmla="*/ 602933 h 889635"/>
                    <a:gd name="connsiteX31" fmla="*/ 563880 w 952500"/>
                    <a:gd name="connsiteY31" fmla="*/ 602933 h 889635"/>
                    <a:gd name="connsiteX32" fmla="*/ 571500 w 952500"/>
                    <a:gd name="connsiteY32" fmla="*/ 595314 h 889635"/>
                    <a:gd name="connsiteX33" fmla="*/ 571500 w 952500"/>
                    <a:gd name="connsiteY33" fmla="*/ 510541 h 889635"/>
                    <a:gd name="connsiteX34" fmla="*/ 320992 w 952500"/>
                    <a:gd name="connsiteY34" fmla="*/ 214313 h 889635"/>
                    <a:gd name="connsiteX35" fmla="*/ 297180 w 952500"/>
                    <a:gd name="connsiteY35" fmla="*/ 238126 h 889635"/>
                    <a:gd name="connsiteX36" fmla="*/ 297180 w 952500"/>
                    <a:gd name="connsiteY36" fmla="*/ 290513 h 889635"/>
                    <a:gd name="connsiteX37" fmla="*/ 297180 w 952500"/>
                    <a:gd name="connsiteY37" fmla="*/ 411480 h 889635"/>
                    <a:gd name="connsiteX38" fmla="*/ 297180 w 952500"/>
                    <a:gd name="connsiteY38" fmla="*/ 464821 h 889635"/>
                    <a:gd name="connsiteX39" fmla="*/ 320992 w 952500"/>
                    <a:gd name="connsiteY39" fmla="*/ 488634 h 889635"/>
                    <a:gd name="connsiteX40" fmla="*/ 370522 w 952500"/>
                    <a:gd name="connsiteY40" fmla="*/ 488634 h 889635"/>
                    <a:gd name="connsiteX41" fmla="*/ 371475 w 952500"/>
                    <a:gd name="connsiteY41" fmla="*/ 487681 h 889635"/>
                    <a:gd name="connsiteX42" fmla="*/ 372428 w 952500"/>
                    <a:gd name="connsiteY42" fmla="*/ 488634 h 889635"/>
                    <a:gd name="connsiteX43" fmla="*/ 581977 w 952500"/>
                    <a:gd name="connsiteY43" fmla="*/ 488634 h 889635"/>
                    <a:gd name="connsiteX44" fmla="*/ 582930 w 952500"/>
                    <a:gd name="connsiteY44" fmla="*/ 487681 h 889635"/>
                    <a:gd name="connsiteX45" fmla="*/ 583883 w 952500"/>
                    <a:gd name="connsiteY45" fmla="*/ 488634 h 889635"/>
                    <a:gd name="connsiteX46" fmla="*/ 631507 w 952500"/>
                    <a:gd name="connsiteY46" fmla="*/ 488634 h 889635"/>
                    <a:gd name="connsiteX47" fmla="*/ 655320 w 952500"/>
                    <a:gd name="connsiteY47" fmla="*/ 464821 h 889635"/>
                    <a:gd name="connsiteX48" fmla="*/ 655320 w 952500"/>
                    <a:gd name="connsiteY48" fmla="*/ 411480 h 889635"/>
                    <a:gd name="connsiteX49" fmla="*/ 655320 w 952500"/>
                    <a:gd name="connsiteY49" fmla="*/ 290513 h 889635"/>
                    <a:gd name="connsiteX50" fmla="*/ 655320 w 952500"/>
                    <a:gd name="connsiteY50" fmla="*/ 238126 h 889635"/>
                    <a:gd name="connsiteX51" fmla="*/ 631507 w 952500"/>
                    <a:gd name="connsiteY51" fmla="*/ 214313 h 889635"/>
                    <a:gd name="connsiteX52" fmla="*/ 320992 w 952500"/>
                    <a:gd name="connsiteY52" fmla="*/ 192406 h 889635"/>
                    <a:gd name="connsiteX53" fmla="*/ 631507 w 952500"/>
                    <a:gd name="connsiteY53" fmla="*/ 192406 h 889635"/>
                    <a:gd name="connsiteX54" fmla="*/ 677227 w 952500"/>
                    <a:gd name="connsiteY54" fmla="*/ 238126 h 889635"/>
                    <a:gd name="connsiteX55" fmla="*/ 677227 w 952500"/>
                    <a:gd name="connsiteY55" fmla="*/ 279083 h 889635"/>
                    <a:gd name="connsiteX56" fmla="*/ 896302 w 952500"/>
                    <a:gd name="connsiteY56" fmla="*/ 279083 h 889635"/>
                    <a:gd name="connsiteX57" fmla="*/ 907733 w 952500"/>
                    <a:gd name="connsiteY57" fmla="*/ 290513 h 889635"/>
                    <a:gd name="connsiteX58" fmla="*/ 896302 w 952500"/>
                    <a:gd name="connsiteY58" fmla="*/ 301943 h 889635"/>
                    <a:gd name="connsiteX59" fmla="*/ 677227 w 952500"/>
                    <a:gd name="connsiteY59" fmla="*/ 301943 h 889635"/>
                    <a:gd name="connsiteX60" fmla="*/ 677227 w 952500"/>
                    <a:gd name="connsiteY60" fmla="*/ 400050 h 889635"/>
                    <a:gd name="connsiteX61" fmla="*/ 896302 w 952500"/>
                    <a:gd name="connsiteY61" fmla="*/ 400050 h 889635"/>
                    <a:gd name="connsiteX62" fmla="*/ 907733 w 952500"/>
                    <a:gd name="connsiteY62" fmla="*/ 411480 h 889635"/>
                    <a:gd name="connsiteX63" fmla="*/ 896302 w 952500"/>
                    <a:gd name="connsiteY63" fmla="*/ 422910 h 889635"/>
                    <a:gd name="connsiteX64" fmla="*/ 677227 w 952500"/>
                    <a:gd name="connsiteY64" fmla="*/ 422910 h 889635"/>
                    <a:gd name="connsiteX65" fmla="*/ 677227 w 952500"/>
                    <a:gd name="connsiteY65" fmla="*/ 464821 h 889635"/>
                    <a:gd name="connsiteX66" fmla="*/ 631507 w 952500"/>
                    <a:gd name="connsiteY66" fmla="*/ 510541 h 889635"/>
                    <a:gd name="connsiteX67" fmla="*/ 594360 w 952500"/>
                    <a:gd name="connsiteY67" fmla="*/ 510541 h 889635"/>
                    <a:gd name="connsiteX68" fmla="*/ 594360 w 952500"/>
                    <a:gd name="connsiteY68" fmla="*/ 595314 h 889635"/>
                    <a:gd name="connsiteX69" fmla="*/ 562928 w 952500"/>
                    <a:gd name="connsiteY69" fmla="*/ 624841 h 889635"/>
                    <a:gd name="connsiteX70" fmla="*/ 487680 w 952500"/>
                    <a:gd name="connsiteY70" fmla="*/ 624841 h 889635"/>
                    <a:gd name="connsiteX71" fmla="*/ 487680 w 952500"/>
                    <a:gd name="connsiteY71" fmla="*/ 742951 h 889635"/>
                    <a:gd name="connsiteX72" fmla="*/ 476250 w 952500"/>
                    <a:gd name="connsiteY72" fmla="*/ 754381 h 889635"/>
                    <a:gd name="connsiteX73" fmla="*/ 464820 w 952500"/>
                    <a:gd name="connsiteY73" fmla="*/ 742951 h 889635"/>
                    <a:gd name="connsiteX74" fmla="*/ 464820 w 952500"/>
                    <a:gd name="connsiteY74" fmla="*/ 624841 h 889635"/>
                    <a:gd name="connsiteX75" fmla="*/ 389573 w 952500"/>
                    <a:gd name="connsiteY75" fmla="*/ 624841 h 889635"/>
                    <a:gd name="connsiteX76" fmla="*/ 360045 w 952500"/>
                    <a:gd name="connsiteY76" fmla="*/ 595314 h 889635"/>
                    <a:gd name="connsiteX77" fmla="*/ 360045 w 952500"/>
                    <a:gd name="connsiteY77" fmla="*/ 510541 h 889635"/>
                    <a:gd name="connsiteX78" fmla="*/ 320992 w 952500"/>
                    <a:gd name="connsiteY78" fmla="*/ 510541 h 889635"/>
                    <a:gd name="connsiteX79" fmla="*/ 275272 w 952500"/>
                    <a:gd name="connsiteY79" fmla="*/ 464821 h 889635"/>
                    <a:gd name="connsiteX80" fmla="*/ 275272 w 952500"/>
                    <a:gd name="connsiteY80" fmla="*/ 422910 h 889635"/>
                    <a:gd name="connsiteX81" fmla="*/ 56197 w 952500"/>
                    <a:gd name="connsiteY81" fmla="*/ 422910 h 889635"/>
                    <a:gd name="connsiteX82" fmla="*/ 44767 w 952500"/>
                    <a:gd name="connsiteY82" fmla="*/ 411480 h 889635"/>
                    <a:gd name="connsiteX83" fmla="*/ 56197 w 952500"/>
                    <a:gd name="connsiteY83" fmla="*/ 400050 h 889635"/>
                    <a:gd name="connsiteX84" fmla="*/ 275272 w 952500"/>
                    <a:gd name="connsiteY84" fmla="*/ 400050 h 889635"/>
                    <a:gd name="connsiteX85" fmla="*/ 275272 w 952500"/>
                    <a:gd name="connsiteY85" fmla="*/ 301943 h 889635"/>
                    <a:gd name="connsiteX86" fmla="*/ 56197 w 952500"/>
                    <a:gd name="connsiteY86" fmla="*/ 301943 h 889635"/>
                    <a:gd name="connsiteX87" fmla="*/ 44767 w 952500"/>
                    <a:gd name="connsiteY87" fmla="*/ 290513 h 889635"/>
                    <a:gd name="connsiteX88" fmla="*/ 56197 w 952500"/>
                    <a:gd name="connsiteY88" fmla="*/ 279083 h 889635"/>
                    <a:gd name="connsiteX89" fmla="*/ 275272 w 952500"/>
                    <a:gd name="connsiteY89" fmla="*/ 279083 h 889635"/>
                    <a:gd name="connsiteX90" fmla="*/ 275272 w 952500"/>
                    <a:gd name="connsiteY90" fmla="*/ 238126 h 889635"/>
                    <a:gd name="connsiteX91" fmla="*/ 320992 w 952500"/>
                    <a:gd name="connsiteY91" fmla="*/ 192406 h 889635"/>
                    <a:gd name="connsiteX92" fmla="*/ 77153 w 952500"/>
                    <a:gd name="connsiteY92" fmla="*/ 0 h 889635"/>
                    <a:gd name="connsiteX93" fmla="*/ 875348 w 952500"/>
                    <a:gd name="connsiteY93" fmla="*/ 0 h 889635"/>
                    <a:gd name="connsiteX94" fmla="*/ 952500 w 952500"/>
                    <a:gd name="connsiteY94" fmla="*/ 77153 h 889635"/>
                    <a:gd name="connsiteX95" fmla="*/ 952500 w 952500"/>
                    <a:gd name="connsiteY95" fmla="*/ 701040 h 889635"/>
                    <a:gd name="connsiteX96" fmla="*/ 875348 w 952500"/>
                    <a:gd name="connsiteY96" fmla="*/ 778193 h 889635"/>
                    <a:gd name="connsiteX97" fmla="*/ 774383 w 952500"/>
                    <a:gd name="connsiteY97" fmla="*/ 778193 h 889635"/>
                    <a:gd name="connsiteX98" fmla="*/ 762953 w 952500"/>
                    <a:gd name="connsiteY98" fmla="*/ 766763 h 889635"/>
                    <a:gd name="connsiteX99" fmla="*/ 774383 w 952500"/>
                    <a:gd name="connsiteY99" fmla="*/ 755333 h 889635"/>
                    <a:gd name="connsiteX100" fmla="*/ 875348 w 952500"/>
                    <a:gd name="connsiteY100" fmla="*/ 755333 h 889635"/>
                    <a:gd name="connsiteX101" fmla="*/ 929640 w 952500"/>
                    <a:gd name="connsiteY101" fmla="*/ 701040 h 889635"/>
                    <a:gd name="connsiteX102" fmla="*/ 929640 w 952500"/>
                    <a:gd name="connsiteY102" fmla="*/ 77153 h 889635"/>
                    <a:gd name="connsiteX103" fmla="*/ 875348 w 952500"/>
                    <a:gd name="connsiteY103" fmla="*/ 22860 h 889635"/>
                    <a:gd name="connsiteX104" fmla="*/ 77153 w 952500"/>
                    <a:gd name="connsiteY104" fmla="*/ 22860 h 889635"/>
                    <a:gd name="connsiteX105" fmla="*/ 22860 w 952500"/>
                    <a:gd name="connsiteY105" fmla="*/ 77153 h 889635"/>
                    <a:gd name="connsiteX106" fmla="*/ 22860 w 952500"/>
                    <a:gd name="connsiteY106" fmla="*/ 701040 h 889635"/>
                    <a:gd name="connsiteX107" fmla="*/ 77153 w 952500"/>
                    <a:gd name="connsiteY107" fmla="*/ 755333 h 889635"/>
                    <a:gd name="connsiteX108" fmla="*/ 178118 w 952500"/>
                    <a:gd name="connsiteY108" fmla="*/ 755333 h 889635"/>
                    <a:gd name="connsiteX109" fmla="*/ 189548 w 952500"/>
                    <a:gd name="connsiteY109" fmla="*/ 766763 h 889635"/>
                    <a:gd name="connsiteX110" fmla="*/ 178118 w 952500"/>
                    <a:gd name="connsiteY110" fmla="*/ 778193 h 889635"/>
                    <a:gd name="connsiteX111" fmla="*/ 77153 w 952500"/>
                    <a:gd name="connsiteY111" fmla="*/ 778193 h 889635"/>
                    <a:gd name="connsiteX112" fmla="*/ 0 w 952500"/>
                    <a:gd name="connsiteY112" fmla="*/ 701040 h 889635"/>
                    <a:gd name="connsiteX113" fmla="*/ 0 w 952500"/>
                    <a:gd name="connsiteY113" fmla="*/ 77153 h 889635"/>
                    <a:gd name="connsiteX114" fmla="*/ 77153 w 952500"/>
                    <a:gd name="connsiteY114" fmla="*/ 0 h 8896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952500" h="889635">
                      <a:moveTo>
                        <a:pt x="325755" y="677228"/>
                      </a:moveTo>
                      <a:lnTo>
                        <a:pt x="403860" y="677228"/>
                      </a:lnTo>
                      <a:cubicBezTo>
                        <a:pt x="410528" y="677228"/>
                        <a:pt x="415290" y="681991"/>
                        <a:pt x="415290" y="688658"/>
                      </a:cubicBezTo>
                      <a:cubicBezTo>
                        <a:pt x="415290" y="695326"/>
                        <a:pt x="410528" y="700088"/>
                        <a:pt x="403860" y="700088"/>
                      </a:cubicBezTo>
                      <a:lnTo>
                        <a:pt x="325755" y="700088"/>
                      </a:lnTo>
                      <a:cubicBezTo>
                        <a:pt x="320993" y="700088"/>
                        <a:pt x="317183" y="701993"/>
                        <a:pt x="315278" y="705803"/>
                      </a:cubicBezTo>
                      <a:lnTo>
                        <a:pt x="224790" y="847726"/>
                      </a:lnTo>
                      <a:cubicBezTo>
                        <a:pt x="221933" y="851535"/>
                        <a:pt x="221933" y="856298"/>
                        <a:pt x="224790" y="861060"/>
                      </a:cubicBezTo>
                      <a:cubicBezTo>
                        <a:pt x="226695" y="864870"/>
                        <a:pt x="231458" y="867728"/>
                        <a:pt x="236220" y="867728"/>
                      </a:cubicBezTo>
                      <a:lnTo>
                        <a:pt x="716280" y="867728"/>
                      </a:lnTo>
                      <a:cubicBezTo>
                        <a:pt x="721043" y="867728"/>
                        <a:pt x="724853" y="864870"/>
                        <a:pt x="727710" y="861060"/>
                      </a:cubicBezTo>
                      <a:cubicBezTo>
                        <a:pt x="729615" y="857251"/>
                        <a:pt x="729615" y="852488"/>
                        <a:pt x="727710" y="847726"/>
                      </a:cubicBezTo>
                      <a:lnTo>
                        <a:pt x="637223" y="705803"/>
                      </a:lnTo>
                      <a:cubicBezTo>
                        <a:pt x="635318" y="701993"/>
                        <a:pt x="630555" y="700088"/>
                        <a:pt x="626745" y="700088"/>
                      </a:cubicBezTo>
                      <a:lnTo>
                        <a:pt x="548640" y="700088"/>
                      </a:lnTo>
                      <a:cubicBezTo>
                        <a:pt x="541973" y="700088"/>
                        <a:pt x="537210" y="695326"/>
                        <a:pt x="537210" y="688658"/>
                      </a:cubicBezTo>
                      <a:cubicBezTo>
                        <a:pt x="537210" y="681991"/>
                        <a:pt x="541973" y="677228"/>
                        <a:pt x="548640" y="677228"/>
                      </a:cubicBezTo>
                      <a:lnTo>
                        <a:pt x="626745" y="677228"/>
                      </a:lnTo>
                      <a:cubicBezTo>
                        <a:pt x="639128" y="677228"/>
                        <a:pt x="649605" y="682943"/>
                        <a:pt x="656273" y="693420"/>
                      </a:cubicBezTo>
                      <a:lnTo>
                        <a:pt x="745808" y="835343"/>
                      </a:lnTo>
                      <a:cubicBezTo>
                        <a:pt x="752475" y="846773"/>
                        <a:pt x="753428" y="860108"/>
                        <a:pt x="746760" y="871538"/>
                      </a:cubicBezTo>
                      <a:cubicBezTo>
                        <a:pt x="741045" y="882016"/>
                        <a:pt x="729615" y="889635"/>
                        <a:pt x="716280" y="889635"/>
                      </a:cubicBezTo>
                      <a:lnTo>
                        <a:pt x="236220" y="889635"/>
                      </a:lnTo>
                      <a:cubicBezTo>
                        <a:pt x="222885" y="889635"/>
                        <a:pt x="211455" y="882968"/>
                        <a:pt x="204788" y="871538"/>
                      </a:cubicBezTo>
                      <a:cubicBezTo>
                        <a:pt x="198120" y="860108"/>
                        <a:pt x="199073" y="846773"/>
                        <a:pt x="205740" y="835343"/>
                      </a:cubicBezTo>
                      <a:lnTo>
                        <a:pt x="296228" y="693420"/>
                      </a:lnTo>
                      <a:cubicBezTo>
                        <a:pt x="302895" y="682943"/>
                        <a:pt x="314325" y="677228"/>
                        <a:pt x="325755" y="677228"/>
                      </a:cubicBezTo>
                      <a:close/>
                      <a:moveTo>
                        <a:pt x="382905" y="510541"/>
                      </a:moveTo>
                      <a:lnTo>
                        <a:pt x="382905" y="595314"/>
                      </a:lnTo>
                      <a:cubicBezTo>
                        <a:pt x="382905" y="599123"/>
                        <a:pt x="385763" y="602933"/>
                        <a:pt x="390525" y="602933"/>
                      </a:cubicBezTo>
                      <a:lnTo>
                        <a:pt x="476250" y="602933"/>
                      </a:lnTo>
                      <a:lnTo>
                        <a:pt x="563880" y="602933"/>
                      </a:lnTo>
                      <a:cubicBezTo>
                        <a:pt x="567690" y="602933"/>
                        <a:pt x="571500" y="600076"/>
                        <a:pt x="571500" y="595314"/>
                      </a:cubicBezTo>
                      <a:lnTo>
                        <a:pt x="571500" y="510541"/>
                      </a:lnTo>
                      <a:close/>
                      <a:moveTo>
                        <a:pt x="320992" y="214313"/>
                      </a:moveTo>
                      <a:cubicBezTo>
                        <a:pt x="307657" y="214313"/>
                        <a:pt x="297180" y="224791"/>
                        <a:pt x="297180" y="238126"/>
                      </a:cubicBezTo>
                      <a:lnTo>
                        <a:pt x="297180" y="290513"/>
                      </a:lnTo>
                      <a:lnTo>
                        <a:pt x="297180" y="411480"/>
                      </a:lnTo>
                      <a:lnTo>
                        <a:pt x="297180" y="464821"/>
                      </a:lnTo>
                      <a:cubicBezTo>
                        <a:pt x="297180" y="478156"/>
                        <a:pt x="307657" y="488634"/>
                        <a:pt x="320992" y="488634"/>
                      </a:cubicBezTo>
                      <a:lnTo>
                        <a:pt x="370522" y="488634"/>
                      </a:lnTo>
                      <a:lnTo>
                        <a:pt x="371475" y="487681"/>
                      </a:lnTo>
                      <a:lnTo>
                        <a:pt x="372428" y="488634"/>
                      </a:lnTo>
                      <a:lnTo>
                        <a:pt x="581977" y="488634"/>
                      </a:lnTo>
                      <a:lnTo>
                        <a:pt x="582930" y="487681"/>
                      </a:lnTo>
                      <a:lnTo>
                        <a:pt x="583883" y="488634"/>
                      </a:lnTo>
                      <a:lnTo>
                        <a:pt x="631507" y="488634"/>
                      </a:lnTo>
                      <a:cubicBezTo>
                        <a:pt x="644842" y="488634"/>
                        <a:pt x="655320" y="478156"/>
                        <a:pt x="655320" y="464821"/>
                      </a:cubicBezTo>
                      <a:lnTo>
                        <a:pt x="655320" y="411480"/>
                      </a:lnTo>
                      <a:lnTo>
                        <a:pt x="655320" y="290513"/>
                      </a:lnTo>
                      <a:lnTo>
                        <a:pt x="655320" y="238126"/>
                      </a:lnTo>
                      <a:cubicBezTo>
                        <a:pt x="655320" y="224791"/>
                        <a:pt x="644842" y="214313"/>
                        <a:pt x="631507" y="214313"/>
                      </a:cubicBezTo>
                      <a:close/>
                      <a:moveTo>
                        <a:pt x="320992" y="192406"/>
                      </a:moveTo>
                      <a:lnTo>
                        <a:pt x="631507" y="192406"/>
                      </a:lnTo>
                      <a:cubicBezTo>
                        <a:pt x="657225" y="192406"/>
                        <a:pt x="677227" y="213361"/>
                        <a:pt x="677227" y="238126"/>
                      </a:cubicBezTo>
                      <a:lnTo>
                        <a:pt x="677227" y="279083"/>
                      </a:lnTo>
                      <a:lnTo>
                        <a:pt x="896302" y="279083"/>
                      </a:lnTo>
                      <a:cubicBezTo>
                        <a:pt x="902970" y="279083"/>
                        <a:pt x="907733" y="283846"/>
                        <a:pt x="907733" y="290513"/>
                      </a:cubicBezTo>
                      <a:cubicBezTo>
                        <a:pt x="907733" y="297181"/>
                        <a:pt x="902017" y="301943"/>
                        <a:pt x="896302" y="301943"/>
                      </a:cubicBezTo>
                      <a:lnTo>
                        <a:pt x="677227" y="301943"/>
                      </a:lnTo>
                      <a:lnTo>
                        <a:pt x="677227" y="400050"/>
                      </a:lnTo>
                      <a:lnTo>
                        <a:pt x="896302" y="400050"/>
                      </a:lnTo>
                      <a:cubicBezTo>
                        <a:pt x="902970" y="400050"/>
                        <a:pt x="907733" y="404813"/>
                        <a:pt x="907733" y="411480"/>
                      </a:cubicBezTo>
                      <a:cubicBezTo>
                        <a:pt x="907733" y="418148"/>
                        <a:pt x="902017" y="422910"/>
                        <a:pt x="896302" y="422910"/>
                      </a:cubicBezTo>
                      <a:lnTo>
                        <a:pt x="677227" y="422910"/>
                      </a:lnTo>
                      <a:lnTo>
                        <a:pt x="677227" y="464821"/>
                      </a:lnTo>
                      <a:cubicBezTo>
                        <a:pt x="677227" y="490539"/>
                        <a:pt x="657225" y="510541"/>
                        <a:pt x="631507" y="510541"/>
                      </a:cubicBezTo>
                      <a:lnTo>
                        <a:pt x="594360" y="510541"/>
                      </a:lnTo>
                      <a:lnTo>
                        <a:pt x="594360" y="595314"/>
                      </a:lnTo>
                      <a:cubicBezTo>
                        <a:pt x="592455" y="611506"/>
                        <a:pt x="579120" y="624841"/>
                        <a:pt x="562928" y="624841"/>
                      </a:cubicBezTo>
                      <a:lnTo>
                        <a:pt x="487680" y="624841"/>
                      </a:lnTo>
                      <a:lnTo>
                        <a:pt x="487680" y="742951"/>
                      </a:lnTo>
                      <a:cubicBezTo>
                        <a:pt x="487680" y="748666"/>
                        <a:pt x="482918" y="754381"/>
                        <a:pt x="476250" y="754381"/>
                      </a:cubicBezTo>
                      <a:cubicBezTo>
                        <a:pt x="469583" y="754381"/>
                        <a:pt x="464820" y="749618"/>
                        <a:pt x="464820" y="742951"/>
                      </a:cubicBezTo>
                      <a:lnTo>
                        <a:pt x="464820" y="624841"/>
                      </a:lnTo>
                      <a:lnTo>
                        <a:pt x="389573" y="624841"/>
                      </a:lnTo>
                      <a:cubicBezTo>
                        <a:pt x="373380" y="624841"/>
                        <a:pt x="360045" y="611506"/>
                        <a:pt x="360045" y="595314"/>
                      </a:cubicBezTo>
                      <a:lnTo>
                        <a:pt x="360045" y="510541"/>
                      </a:lnTo>
                      <a:lnTo>
                        <a:pt x="320992" y="510541"/>
                      </a:lnTo>
                      <a:cubicBezTo>
                        <a:pt x="295275" y="510541"/>
                        <a:pt x="275272" y="489586"/>
                        <a:pt x="275272" y="464821"/>
                      </a:cubicBezTo>
                      <a:lnTo>
                        <a:pt x="275272" y="422910"/>
                      </a:lnTo>
                      <a:lnTo>
                        <a:pt x="56197" y="422910"/>
                      </a:lnTo>
                      <a:cubicBezTo>
                        <a:pt x="49530" y="422910"/>
                        <a:pt x="44767" y="418148"/>
                        <a:pt x="44767" y="411480"/>
                      </a:cubicBezTo>
                      <a:cubicBezTo>
                        <a:pt x="44767" y="404813"/>
                        <a:pt x="49530" y="400050"/>
                        <a:pt x="56197" y="400050"/>
                      </a:cubicBezTo>
                      <a:lnTo>
                        <a:pt x="275272" y="400050"/>
                      </a:lnTo>
                      <a:lnTo>
                        <a:pt x="275272" y="301943"/>
                      </a:lnTo>
                      <a:lnTo>
                        <a:pt x="56197" y="301943"/>
                      </a:lnTo>
                      <a:cubicBezTo>
                        <a:pt x="49530" y="301943"/>
                        <a:pt x="44767" y="297181"/>
                        <a:pt x="44767" y="290513"/>
                      </a:cubicBezTo>
                      <a:cubicBezTo>
                        <a:pt x="44767" y="283846"/>
                        <a:pt x="49530" y="279083"/>
                        <a:pt x="56197" y="279083"/>
                      </a:cubicBezTo>
                      <a:lnTo>
                        <a:pt x="275272" y="279083"/>
                      </a:lnTo>
                      <a:lnTo>
                        <a:pt x="275272" y="238126"/>
                      </a:lnTo>
                      <a:cubicBezTo>
                        <a:pt x="275272" y="212409"/>
                        <a:pt x="296227" y="192406"/>
                        <a:pt x="320992" y="192406"/>
                      </a:cubicBezTo>
                      <a:close/>
                      <a:moveTo>
                        <a:pt x="77153" y="0"/>
                      </a:moveTo>
                      <a:lnTo>
                        <a:pt x="875348" y="0"/>
                      </a:lnTo>
                      <a:cubicBezTo>
                        <a:pt x="918210" y="0"/>
                        <a:pt x="952500" y="34290"/>
                        <a:pt x="952500" y="77153"/>
                      </a:cubicBezTo>
                      <a:lnTo>
                        <a:pt x="952500" y="701040"/>
                      </a:lnTo>
                      <a:cubicBezTo>
                        <a:pt x="952500" y="743903"/>
                        <a:pt x="918210" y="778193"/>
                        <a:pt x="875348" y="778193"/>
                      </a:cubicBezTo>
                      <a:lnTo>
                        <a:pt x="774383" y="778193"/>
                      </a:lnTo>
                      <a:cubicBezTo>
                        <a:pt x="767715" y="778193"/>
                        <a:pt x="762953" y="773430"/>
                        <a:pt x="762953" y="766763"/>
                      </a:cubicBezTo>
                      <a:cubicBezTo>
                        <a:pt x="762953" y="760095"/>
                        <a:pt x="767715" y="755333"/>
                        <a:pt x="774383" y="755333"/>
                      </a:cubicBezTo>
                      <a:lnTo>
                        <a:pt x="875348" y="755333"/>
                      </a:lnTo>
                      <a:cubicBezTo>
                        <a:pt x="905828" y="755333"/>
                        <a:pt x="929640" y="730568"/>
                        <a:pt x="929640" y="701040"/>
                      </a:cubicBezTo>
                      <a:lnTo>
                        <a:pt x="929640" y="77153"/>
                      </a:lnTo>
                      <a:cubicBezTo>
                        <a:pt x="929640" y="46673"/>
                        <a:pt x="904875" y="22860"/>
                        <a:pt x="875348" y="22860"/>
                      </a:cubicBezTo>
                      <a:lnTo>
                        <a:pt x="77153" y="22860"/>
                      </a:lnTo>
                      <a:cubicBezTo>
                        <a:pt x="46673" y="22860"/>
                        <a:pt x="22860" y="47625"/>
                        <a:pt x="22860" y="77153"/>
                      </a:cubicBezTo>
                      <a:lnTo>
                        <a:pt x="22860" y="701040"/>
                      </a:lnTo>
                      <a:cubicBezTo>
                        <a:pt x="22860" y="731520"/>
                        <a:pt x="47625" y="755333"/>
                        <a:pt x="77153" y="755333"/>
                      </a:cubicBezTo>
                      <a:lnTo>
                        <a:pt x="178118" y="755333"/>
                      </a:lnTo>
                      <a:cubicBezTo>
                        <a:pt x="184785" y="755333"/>
                        <a:pt x="189548" y="760095"/>
                        <a:pt x="189548" y="766763"/>
                      </a:cubicBezTo>
                      <a:cubicBezTo>
                        <a:pt x="189548" y="773430"/>
                        <a:pt x="184785" y="778193"/>
                        <a:pt x="178118" y="778193"/>
                      </a:cubicBezTo>
                      <a:lnTo>
                        <a:pt x="77153" y="778193"/>
                      </a:lnTo>
                      <a:cubicBezTo>
                        <a:pt x="34290" y="778193"/>
                        <a:pt x="0" y="743903"/>
                        <a:pt x="0" y="701040"/>
                      </a:cubicBezTo>
                      <a:lnTo>
                        <a:pt x="0" y="77153"/>
                      </a:lnTo>
                      <a:cubicBezTo>
                        <a:pt x="0" y="35243"/>
                        <a:pt x="34290" y="0"/>
                        <a:pt x="771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942B0CB5-0384-4EC4-A855-B98DEDF1C532}"/>
                  </a:ext>
                </a:extLst>
              </p:cNvPr>
              <p:cNvGrpSpPr/>
              <p:nvPr/>
            </p:nvGrpSpPr>
            <p:grpSpPr>
              <a:xfrm>
                <a:off x="4323495" y="4602100"/>
                <a:ext cx="320758" cy="320758"/>
                <a:chOff x="4323495" y="4602100"/>
                <a:chExt cx="320758" cy="320758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AD29522B-A19C-40FB-ABC9-C01F4C2CC58A}"/>
                    </a:ext>
                  </a:extLst>
                </p:cNvPr>
                <p:cNvGrpSpPr/>
                <p:nvPr/>
              </p:nvGrpSpPr>
              <p:grpSpPr>
                <a:xfrm>
                  <a:off x="4323495" y="4602100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34" name="Freeform: Shape 33">
                    <a:extLst>
                      <a:ext uri="{FF2B5EF4-FFF2-40B4-BE49-F238E27FC236}">
                        <a16:creationId xmlns:a16="http://schemas.microsoft.com/office/drawing/2014/main" id="{91AF7570-DDF8-43C5-9127-3158889D1F2C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" name="Freeform: Shape 34">
                    <a:extLst>
                      <a:ext uri="{FF2B5EF4-FFF2-40B4-BE49-F238E27FC236}">
                        <a16:creationId xmlns:a16="http://schemas.microsoft.com/office/drawing/2014/main" id="{9CE21501-F078-49A7-B9C3-10461B6DF2C7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11FCAEA6-7419-4DBB-AF24-A705F35C838A}"/>
                    </a:ext>
                  </a:extLst>
                </p:cNvPr>
                <p:cNvSpPr/>
                <p:nvPr/>
              </p:nvSpPr>
              <p:spPr>
                <a:xfrm>
                  <a:off x="4386275" y="4672013"/>
                  <a:ext cx="195198" cy="180932"/>
                </a:xfrm>
                <a:custGeom>
                  <a:avLst/>
                  <a:gdLst>
                    <a:gd name="connsiteX0" fmla="*/ 1704959 w 4572000"/>
                    <a:gd name="connsiteY0" fmla="*/ 3761613 h 4237862"/>
                    <a:gd name="connsiteX1" fmla="*/ 1677067 w 4572000"/>
                    <a:gd name="connsiteY1" fmla="*/ 3851710 h 4237862"/>
                    <a:gd name="connsiteX2" fmla="*/ 1574959 w 4572000"/>
                    <a:gd name="connsiteY2" fmla="*/ 4003062 h 4237862"/>
                    <a:gd name="connsiteX3" fmla="*/ 1521311 w 4572000"/>
                    <a:gd name="connsiteY3" fmla="*/ 4047362 h 4237862"/>
                    <a:gd name="connsiteX4" fmla="*/ 2860128 w 4572000"/>
                    <a:gd name="connsiteY4" fmla="*/ 4047362 h 4237862"/>
                    <a:gd name="connsiteX5" fmla="*/ 2806446 w 4572000"/>
                    <a:gd name="connsiteY5" fmla="*/ 4003062 h 4237862"/>
                    <a:gd name="connsiteX6" fmla="*/ 2704433 w 4572000"/>
                    <a:gd name="connsiteY6" fmla="*/ 3851709 h 4237862"/>
                    <a:gd name="connsiteX7" fmla="*/ 2676541 w 4572000"/>
                    <a:gd name="connsiteY7" fmla="*/ 3761613 h 4237862"/>
                    <a:gd name="connsiteX8" fmla="*/ 190500 w 4572000"/>
                    <a:gd name="connsiteY8" fmla="*/ 3571112 h 4237862"/>
                    <a:gd name="connsiteX9" fmla="*/ 476250 w 4572000"/>
                    <a:gd name="connsiteY9" fmla="*/ 3571112 h 4237862"/>
                    <a:gd name="connsiteX10" fmla="*/ 513274 w 4572000"/>
                    <a:gd name="connsiteY10" fmla="*/ 3578600 h 4237862"/>
                    <a:gd name="connsiteX11" fmla="*/ 528495 w 4572000"/>
                    <a:gd name="connsiteY11" fmla="*/ 3588863 h 4237862"/>
                    <a:gd name="connsiteX12" fmla="*/ 543715 w 4572000"/>
                    <a:gd name="connsiteY12" fmla="*/ 3578601 h 4237862"/>
                    <a:gd name="connsiteX13" fmla="*/ 580739 w 4572000"/>
                    <a:gd name="connsiteY13" fmla="*/ 3571113 h 4237862"/>
                    <a:gd name="connsiteX14" fmla="*/ 675989 w 4572000"/>
                    <a:gd name="connsiteY14" fmla="*/ 3666363 h 4237862"/>
                    <a:gd name="connsiteX15" fmla="*/ 580739 w 4572000"/>
                    <a:gd name="connsiteY15" fmla="*/ 3761613 h 4237862"/>
                    <a:gd name="connsiteX16" fmla="*/ 543715 w 4572000"/>
                    <a:gd name="connsiteY16" fmla="*/ 3754111 h 4237862"/>
                    <a:gd name="connsiteX17" fmla="*/ 528494 w 4572000"/>
                    <a:gd name="connsiteY17" fmla="*/ 3743836 h 4237862"/>
                    <a:gd name="connsiteX18" fmla="*/ 513274 w 4572000"/>
                    <a:gd name="connsiteY18" fmla="*/ 3754110 h 4237862"/>
                    <a:gd name="connsiteX19" fmla="*/ 476250 w 4572000"/>
                    <a:gd name="connsiteY19" fmla="*/ 3761612 h 4237862"/>
                    <a:gd name="connsiteX20" fmla="*/ 190500 w 4572000"/>
                    <a:gd name="connsiteY20" fmla="*/ 3761612 h 4237862"/>
                    <a:gd name="connsiteX21" fmla="*/ 95250 w 4572000"/>
                    <a:gd name="connsiteY21" fmla="*/ 3666362 h 4237862"/>
                    <a:gd name="connsiteX22" fmla="*/ 190500 w 4572000"/>
                    <a:gd name="connsiteY22" fmla="*/ 3571112 h 4237862"/>
                    <a:gd name="connsiteX23" fmla="*/ 3143250 w 4572000"/>
                    <a:gd name="connsiteY23" fmla="*/ 3380613 h 4237862"/>
                    <a:gd name="connsiteX24" fmla="*/ 2880155 w 4572000"/>
                    <a:gd name="connsiteY24" fmla="*/ 3555412 h 4237862"/>
                    <a:gd name="connsiteX25" fmla="*/ 2857500 w 4572000"/>
                    <a:gd name="connsiteY25" fmla="*/ 3666363 h 4237862"/>
                    <a:gd name="connsiteX26" fmla="*/ 2880155 w 4572000"/>
                    <a:gd name="connsiteY26" fmla="*/ 3777314 h 4237862"/>
                    <a:gd name="connsiteX27" fmla="*/ 3143250 w 4572000"/>
                    <a:gd name="connsiteY27" fmla="*/ 3952112 h 4237862"/>
                    <a:gd name="connsiteX28" fmla="*/ 3406345 w 4572000"/>
                    <a:gd name="connsiteY28" fmla="*/ 3777314 h 4237862"/>
                    <a:gd name="connsiteX29" fmla="*/ 3429000 w 4572000"/>
                    <a:gd name="connsiteY29" fmla="*/ 3666363 h 4237862"/>
                    <a:gd name="connsiteX30" fmla="*/ 3418854 w 4572000"/>
                    <a:gd name="connsiteY30" fmla="*/ 3616670 h 4237862"/>
                    <a:gd name="connsiteX31" fmla="*/ 3406345 w 4572000"/>
                    <a:gd name="connsiteY31" fmla="*/ 3555411 h 4237862"/>
                    <a:gd name="connsiteX32" fmla="*/ 3344990 w 4572000"/>
                    <a:gd name="connsiteY32" fmla="*/ 3464624 h 4237862"/>
                    <a:gd name="connsiteX33" fmla="*/ 3143250 w 4572000"/>
                    <a:gd name="connsiteY33" fmla="*/ 3380613 h 4237862"/>
                    <a:gd name="connsiteX34" fmla="*/ 1238250 w 4572000"/>
                    <a:gd name="connsiteY34" fmla="*/ 3380613 h 4237862"/>
                    <a:gd name="connsiteX35" fmla="*/ 1171049 w 4572000"/>
                    <a:gd name="connsiteY35" fmla="*/ 3389584 h 4237862"/>
                    <a:gd name="connsiteX36" fmla="*/ 1151618 w 4572000"/>
                    <a:gd name="connsiteY36" fmla="*/ 3395661 h 4237862"/>
                    <a:gd name="connsiteX37" fmla="*/ 1107753 w 4572000"/>
                    <a:gd name="connsiteY37" fmla="*/ 3413916 h 4237862"/>
                    <a:gd name="connsiteX38" fmla="*/ 1088494 w 4572000"/>
                    <a:gd name="connsiteY38" fmla="*/ 3424409 h 4237862"/>
                    <a:gd name="connsiteX39" fmla="*/ 1044865 w 4572000"/>
                    <a:gd name="connsiteY39" fmla="*/ 3457723 h 4237862"/>
                    <a:gd name="connsiteX40" fmla="*/ 1036511 w 4572000"/>
                    <a:gd name="connsiteY40" fmla="*/ 3464624 h 4237862"/>
                    <a:gd name="connsiteX41" fmla="*/ 952500 w 4572000"/>
                    <a:gd name="connsiteY41" fmla="*/ 3666363 h 4237862"/>
                    <a:gd name="connsiteX42" fmla="*/ 1238250 w 4572000"/>
                    <a:gd name="connsiteY42" fmla="*/ 3952113 h 4237862"/>
                    <a:gd name="connsiteX43" fmla="*/ 1524000 w 4572000"/>
                    <a:gd name="connsiteY43" fmla="*/ 3666363 h 4237862"/>
                    <a:gd name="connsiteX44" fmla="*/ 1238250 w 4572000"/>
                    <a:gd name="connsiteY44" fmla="*/ 3380613 h 4237862"/>
                    <a:gd name="connsiteX45" fmla="*/ 3810000 w 4572000"/>
                    <a:gd name="connsiteY45" fmla="*/ 2237603 h 4237862"/>
                    <a:gd name="connsiteX46" fmla="*/ 4000500 w 4572000"/>
                    <a:gd name="connsiteY46" fmla="*/ 2237603 h 4237862"/>
                    <a:gd name="connsiteX47" fmla="*/ 4000500 w 4572000"/>
                    <a:gd name="connsiteY47" fmla="*/ 2428103 h 4237862"/>
                    <a:gd name="connsiteX48" fmla="*/ 3810000 w 4572000"/>
                    <a:gd name="connsiteY48" fmla="*/ 2428103 h 4237862"/>
                    <a:gd name="connsiteX49" fmla="*/ 1950421 w 4572000"/>
                    <a:gd name="connsiteY49" fmla="*/ 2142363 h 4237862"/>
                    <a:gd name="connsiteX50" fmla="*/ 2064734 w 4572000"/>
                    <a:gd name="connsiteY50" fmla="*/ 2428113 h 4237862"/>
                    <a:gd name="connsiteX51" fmla="*/ 2857500 w 4572000"/>
                    <a:gd name="connsiteY51" fmla="*/ 2428113 h 4237862"/>
                    <a:gd name="connsiteX52" fmla="*/ 2857500 w 4572000"/>
                    <a:gd name="connsiteY52" fmla="*/ 2363042 h 4237862"/>
                    <a:gd name="connsiteX53" fmla="*/ 2360962 w 4572000"/>
                    <a:gd name="connsiteY53" fmla="*/ 2142363 h 4237862"/>
                    <a:gd name="connsiteX54" fmla="*/ 1428750 w 4572000"/>
                    <a:gd name="connsiteY54" fmla="*/ 2142363 h 4237862"/>
                    <a:gd name="connsiteX55" fmla="*/ 1428750 w 4572000"/>
                    <a:gd name="connsiteY55" fmla="*/ 2579084 h 4237862"/>
                    <a:gd name="connsiteX56" fmla="*/ 1658684 w 4572000"/>
                    <a:gd name="connsiteY56" fmla="*/ 2809113 h 4237862"/>
                    <a:gd name="connsiteX57" fmla="*/ 2857500 w 4572000"/>
                    <a:gd name="connsiteY57" fmla="*/ 2809113 h 4237862"/>
                    <a:gd name="connsiteX58" fmla="*/ 2857500 w 4572000"/>
                    <a:gd name="connsiteY58" fmla="*/ 2618613 h 4237862"/>
                    <a:gd name="connsiteX59" fmla="*/ 2000250 w 4572000"/>
                    <a:gd name="connsiteY59" fmla="*/ 2618613 h 4237862"/>
                    <a:gd name="connsiteX60" fmla="*/ 1911858 w 4572000"/>
                    <a:gd name="connsiteY60" fmla="*/ 2558701 h 4237862"/>
                    <a:gd name="connsiteX61" fmla="*/ 1745323 w 4572000"/>
                    <a:gd name="connsiteY61" fmla="*/ 2142363 h 4237862"/>
                    <a:gd name="connsiteX62" fmla="*/ 1333500 w 4572000"/>
                    <a:gd name="connsiteY62" fmla="*/ 1951863 h 4237862"/>
                    <a:gd name="connsiteX63" fmla="*/ 1809750 w 4572000"/>
                    <a:gd name="connsiteY63" fmla="*/ 1951863 h 4237862"/>
                    <a:gd name="connsiteX64" fmla="*/ 2381250 w 4572000"/>
                    <a:gd name="connsiteY64" fmla="*/ 1951863 h 4237862"/>
                    <a:gd name="connsiteX65" fmla="*/ 2419922 w 4572000"/>
                    <a:gd name="connsiteY65" fmla="*/ 1960055 h 4237862"/>
                    <a:gd name="connsiteX66" fmla="*/ 4134422 w 4572000"/>
                    <a:gd name="connsiteY66" fmla="*/ 2722055 h 4237862"/>
                    <a:gd name="connsiteX67" fmla="*/ 4134517 w 4572000"/>
                    <a:gd name="connsiteY67" fmla="*/ 2722159 h 4237862"/>
                    <a:gd name="connsiteX68" fmla="*/ 4190629 w 4572000"/>
                    <a:gd name="connsiteY68" fmla="*/ 2817790 h 4237862"/>
                    <a:gd name="connsiteX69" fmla="*/ 4241397 w 4572000"/>
                    <a:gd name="connsiteY69" fmla="*/ 2855890 h 4237862"/>
                    <a:gd name="connsiteX70" fmla="*/ 4365498 w 4572000"/>
                    <a:gd name="connsiteY70" fmla="*/ 3042009 h 4237862"/>
                    <a:gd name="connsiteX71" fmla="*/ 4381510 w 4572000"/>
                    <a:gd name="connsiteY71" fmla="*/ 3094873 h 4237862"/>
                    <a:gd name="connsiteX72" fmla="*/ 4381510 w 4572000"/>
                    <a:gd name="connsiteY72" fmla="*/ 3475873 h 4237862"/>
                    <a:gd name="connsiteX73" fmla="*/ 4339124 w 4572000"/>
                    <a:gd name="connsiteY73" fmla="*/ 3555121 h 4237862"/>
                    <a:gd name="connsiteX74" fmla="*/ 4053278 w 4572000"/>
                    <a:gd name="connsiteY74" fmla="*/ 3745621 h 4237862"/>
                    <a:gd name="connsiteX75" fmla="*/ 4000500 w 4572000"/>
                    <a:gd name="connsiteY75" fmla="*/ 3761613 h 4237862"/>
                    <a:gd name="connsiteX76" fmla="*/ 3609932 w 4572000"/>
                    <a:gd name="connsiteY76" fmla="*/ 3761613 h 4237862"/>
                    <a:gd name="connsiteX77" fmla="*/ 3582067 w 4572000"/>
                    <a:gd name="connsiteY77" fmla="*/ 3851709 h 4237862"/>
                    <a:gd name="connsiteX78" fmla="*/ 3479959 w 4572000"/>
                    <a:gd name="connsiteY78" fmla="*/ 4003062 h 4237862"/>
                    <a:gd name="connsiteX79" fmla="*/ 3426311 w 4572000"/>
                    <a:gd name="connsiteY79" fmla="*/ 4047362 h 4237862"/>
                    <a:gd name="connsiteX80" fmla="*/ 4476750 w 4572000"/>
                    <a:gd name="connsiteY80" fmla="*/ 4047362 h 4237862"/>
                    <a:gd name="connsiteX81" fmla="*/ 4572000 w 4572000"/>
                    <a:gd name="connsiteY81" fmla="*/ 4142612 h 4237862"/>
                    <a:gd name="connsiteX82" fmla="*/ 4476750 w 4572000"/>
                    <a:gd name="connsiteY82" fmla="*/ 4237862 h 4237862"/>
                    <a:gd name="connsiteX83" fmla="*/ 95250 w 4572000"/>
                    <a:gd name="connsiteY83" fmla="*/ 4237862 h 4237862"/>
                    <a:gd name="connsiteX84" fmla="*/ 0 w 4572000"/>
                    <a:gd name="connsiteY84" fmla="*/ 4142612 h 4237862"/>
                    <a:gd name="connsiteX85" fmla="*/ 95250 w 4572000"/>
                    <a:gd name="connsiteY85" fmla="*/ 4047362 h 4237862"/>
                    <a:gd name="connsiteX86" fmla="*/ 955189 w 4572000"/>
                    <a:gd name="connsiteY86" fmla="*/ 4047362 h 4237862"/>
                    <a:gd name="connsiteX87" fmla="*/ 901541 w 4572000"/>
                    <a:gd name="connsiteY87" fmla="*/ 4003062 h 4237862"/>
                    <a:gd name="connsiteX88" fmla="*/ 799433 w 4572000"/>
                    <a:gd name="connsiteY88" fmla="*/ 3851710 h 4237862"/>
                    <a:gd name="connsiteX89" fmla="*/ 762000 w 4572000"/>
                    <a:gd name="connsiteY89" fmla="*/ 3666354 h 4237862"/>
                    <a:gd name="connsiteX90" fmla="*/ 799433 w 4572000"/>
                    <a:gd name="connsiteY90" fmla="*/ 3480902 h 4237862"/>
                    <a:gd name="connsiteX91" fmla="*/ 823694 w 4572000"/>
                    <a:gd name="connsiteY91" fmla="*/ 3436112 h 4237862"/>
                    <a:gd name="connsiteX92" fmla="*/ 825913 w 4572000"/>
                    <a:gd name="connsiteY92" fmla="*/ 3427943 h 4237862"/>
                    <a:gd name="connsiteX93" fmla="*/ 833465 w 4572000"/>
                    <a:gd name="connsiteY93" fmla="*/ 3418073 h 4237862"/>
                    <a:gd name="connsiteX94" fmla="*/ 843058 w 4572000"/>
                    <a:gd name="connsiteY94" fmla="*/ 3400363 h 4237862"/>
                    <a:gd name="connsiteX95" fmla="*/ 896940 w 4572000"/>
                    <a:gd name="connsiteY95" fmla="*/ 3335112 h 4237862"/>
                    <a:gd name="connsiteX96" fmla="*/ 900185 w 4572000"/>
                    <a:gd name="connsiteY96" fmla="*/ 3330871 h 4237862"/>
                    <a:gd name="connsiteX97" fmla="*/ 900902 w 4572000"/>
                    <a:gd name="connsiteY97" fmla="*/ 3330314 h 4237862"/>
                    <a:gd name="connsiteX98" fmla="*/ 901541 w 4572000"/>
                    <a:gd name="connsiteY98" fmla="*/ 3329540 h 4237862"/>
                    <a:gd name="connsiteX99" fmla="*/ 972324 w 4572000"/>
                    <a:gd name="connsiteY99" fmla="*/ 3271144 h 4237862"/>
                    <a:gd name="connsiteX100" fmla="*/ 987912 w 4572000"/>
                    <a:gd name="connsiteY100" fmla="*/ 3262705 h 4237862"/>
                    <a:gd name="connsiteX101" fmla="*/ 996887 w 4572000"/>
                    <a:gd name="connsiteY101" fmla="*/ 3255731 h 4237862"/>
                    <a:gd name="connsiteX102" fmla="*/ 1050924 w 4572000"/>
                    <a:gd name="connsiteY102" fmla="*/ 3228594 h 4237862"/>
                    <a:gd name="connsiteX103" fmla="*/ 1052894 w 4572000"/>
                    <a:gd name="connsiteY103" fmla="*/ 3227527 h 4237862"/>
                    <a:gd name="connsiteX104" fmla="*/ 1053294 w 4572000"/>
                    <a:gd name="connsiteY104" fmla="*/ 3227403 h 4237862"/>
                    <a:gd name="connsiteX105" fmla="*/ 1053392 w 4572000"/>
                    <a:gd name="connsiteY105" fmla="*/ 3227354 h 4237862"/>
                    <a:gd name="connsiteX106" fmla="*/ 1113032 w 4572000"/>
                    <a:gd name="connsiteY106" fmla="*/ 3206809 h 4237862"/>
                    <a:gd name="connsiteX107" fmla="*/ 1132546 w 4572000"/>
                    <a:gd name="connsiteY107" fmla="*/ 3202871 h 4237862"/>
                    <a:gd name="connsiteX108" fmla="*/ 1143464 w 4572000"/>
                    <a:gd name="connsiteY108" fmla="*/ 3199492 h 4237862"/>
                    <a:gd name="connsiteX109" fmla="*/ 1154930 w 4572000"/>
                    <a:gd name="connsiteY109" fmla="*/ 3198355 h 4237862"/>
                    <a:gd name="connsiteX110" fmla="*/ 1174940 w 4572000"/>
                    <a:gd name="connsiteY110" fmla="*/ 3194317 h 4237862"/>
                    <a:gd name="connsiteX111" fmla="*/ 1237944 w 4572000"/>
                    <a:gd name="connsiteY111" fmla="*/ 3190125 h 4237862"/>
                    <a:gd name="connsiteX112" fmla="*/ 1238250 w 4572000"/>
                    <a:gd name="connsiteY112" fmla="*/ 3190094 h 4237862"/>
                    <a:gd name="connsiteX113" fmla="*/ 1239075 w 4572000"/>
                    <a:gd name="connsiteY113" fmla="*/ 3190176 h 4237862"/>
                    <a:gd name="connsiteX114" fmla="*/ 1321725 w 4572000"/>
                    <a:gd name="connsiteY114" fmla="*/ 3197367 h 4237862"/>
                    <a:gd name="connsiteX115" fmla="*/ 1327603 w 4572000"/>
                    <a:gd name="connsiteY115" fmla="*/ 3198950 h 4237862"/>
                    <a:gd name="connsiteX116" fmla="*/ 1333036 w 4572000"/>
                    <a:gd name="connsiteY116" fmla="*/ 3199488 h 4237862"/>
                    <a:gd name="connsiteX117" fmla="*/ 1356004 w 4572000"/>
                    <a:gd name="connsiteY117" fmla="*/ 3206599 h 4237862"/>
                    <a:gd name="connsiteX118" fmla="*/ 1402271 w 4572000"/>
                    <a:gd name="connsiteY118" fmla="*/ 3219059 h 4237862"/>
                    <a:gd name="connsiteX119" fmla="*/ 1414069 w 4572000"/>
                    <a:gd name="connsiteY119" fmla="*/ 3224575 h 4237862"/>
                    <a:gd name="connsiteX120" fmla="*/ 1423607 w 4572000"/>
                    <a:gd name="connsiteY120" fmla="*/ 3227527 h 4237862"/>
                    <a:gd name="connsiteX121" fmla="*/ 1443989 w 4572000"/>
                    <a:gd name="connsiteY121" fmla="*/ 3238561 h 4237862"/>
                    <a:gd name="connsiteX122" fmla="*/ 1475268 w 4572000"/>
                    <a:gd name="connsiteY122" fmla="*/ 3253183 h 4237862"/>
                    <a:gd name="connsiteX123" fmla="*/ 1490509 w 4572000"/>
                    <a:gd name="connsiteY123" fmla="*/ 3263745 h 4237862"/>
                    <a:gd name="connsiteX124" fmla="*/ 1504176 w 4572000"/>
                    <a:gd name="connsiteY124" fmla="*/ 3271144 h 4237862"/>
                    <a:gd name="connsiteX125" fmla="*/ 1519873 w 4572000"/>
                    <a:gd name="connsiteY125" fmla="*/ 3284094 h 4237862"/>
                    <a:gd name="connsiteX126" fmla="*/ 1541622 w 4572000"/>
                    <a:gd name="connsiteY126" fmla="*/ 3299165 h 4237862"/>
                    <a:gd name="connsiteX127" fmla="*/ 1559883 w 4572000"/>
                    <a:gd name="connsiteY127" fmla="*/ 3317102 h 4237862"/>
                    <a:gd name="connsiteX128" fmla="*/ 1574959 w 4572000"/>
                    <a:gd name="connsiteY128" fmla="*/ 3329540 h 4237862"/>
                    <a:gd name="connsiteX129" fmla="*/ 1585326 w 4572000"/>
                    <a:gd name="connsiteY129" fmla="*/ 3342094 h 4237862"/>
                    <a:gd name="connsiteX130" fmla="*/ 1599480 w 4572000"/>
                    <a:gd name="connsiteY130" fmla="*/ 3355997 h 4237862"/>
                    <a:gd name="connsiteX131" fmla="*/ 1617983 w 4572000"/>
                    <a:gd name="connsiteY131" fmla="*/ 3381640 h 4237862"/>
                    <a:gd name="connsiteX132" fmla="*/ 1633443 w 4572000"/>
                    <a:gd name="connsiteY132" fmla="*/ 3400360 h 4237862"/>
                    <a:gd name="connsiteX133" fmla="*/ 1639316 w 4572000"/>
                    <a:gd name="connsiteY133" fmla="*/ 3411203 h 4237862"/>
                    <a:gd name="connsiteX134" fmla="*/ 1646658 w 4572000"/>
                    <a:gd name="connsiteY134" fmla="*/ 3421379 h 4237862"/>
                    <a:gd name="connsiteX135" fmla="*/ 1651346 w 4572000"/>
                    <a:gd name="connsiteY135" fmla="*/ 3433415 h 4237862"/>
                    <a:gd name="connsiteX136" fmla="*/ 1677067 w 4572000"/>
                    <a:gd name="connsiteY136" fmla="*/ 3480902 h 4237862"/>
                    <a:gd name="connsiteX137" fmla="*/ 1704932 w 4572000"/>
                    <a:gd name="connsiteY137" fmla="*/ 3570994 h 4237862"/>
                    <a:gd name="connsiteX138" fmla="*/ 1704975 w 4572000"/>
                    <a:gd name="connsiteY138" fmla="*/ 3571104 h 4237862"/>
                    <a:gd name="connsiteX139" fmla="*/ 2676525 w 4572000"/>
                    <a:gd name="connsiteY139" fmla="*/ 3571104 h 4237862"/>
                    <a:gd name="connsiteX140" fmla="*/ 2676567 w 4572000"/>
                    <a:gd name="connsiteY140" fmla="*/ 3570997 h 4237862"/>
                    <a:gd name="connsiteX141" fmla="*/ 2704433 w 4572000"/>
                    <a:gd name="connsiteY141" fmla="*/ 3480996 h 4237862"/>
                    <a:gd name="connsiteX142" fmla="*/ 2730065 w 4572000"/>
                    <a:gd name="connsiteY142" fmla="*/ 3433641 h 4237862"/>
                    <a:gd name="connsiteX143" fmla="*/ 2734841 w 4572000"/>
                    <a:gd name="connsiteY143" fmla="*/ 3421379 h 4237862"/>
                    <a:gd name="connsiteX144" fmla="*/ 2742291 w 4572000"/>
                    <a:gd name="connsiteY144" fmla="*/ 3411054 h 4237862"/>
                    <a:gd name="connsiteX145" fmla="*/ 2748049 w 4572000"/>
                    <a:gd name="connsiteY145" fmla="*/ 3400415 h 4237862"/>
                    <a:gd name="connsiteX146" fmla="*/ 2763466 w 4572000"/>
                    <a:gd name="connsiteY146" fmla="*/ 3381707 h 4237862"/>
                    <a:gd name="connsiteX147" fmla="*/ 2782016 w 4572000"/>
                    <a:gd name="connsiteY147" fmla="*/ 3355997 h 4237862"/>
                    <a:gd name="connsiteX148" fmla="*/ 2795851 w 4572000"/>
                    <a:gd name="connsiteY148" fmla="*/ 3342406 h 4237862"/>
                    <a:gd name="connsiteX149" fmla="*/ 2806446 w 4572000"/>
                    <a:gd name="connsiteY149" fmla="*/ 3329549 h 4237862"/>
                    <a:gd name="connsiteX150" fmla="*/ 2821913 w 4572000"/>
                    <a:gd name="connsiteY150" fmla="*/ 3316805 h 4237862"/>
                    <a:gd name="connsiteX151" fmla="*/ 2839869 w 4572000"/>
                    <a:gd name="connsiteY151" fmla="*/ 3299165 h 4237862"/>
                    <a:gd name="connsiteX152" fmla="*/ 2861557 w 4572000"/>
                    <a:gd name="connsiteY152" fmla="*/ 3284138 h 4237862"/>
                    <a:gd name="connsiteX153" fmla="*/ 2877316 w 4572000"/>
                    <a:gd name="connsiteY153" fmla="*/ 3271153 h 4237862"/>
                    <a:gd name="connsiteX154" fmla="*/ 2890944 w 4572000"/>
                    <a:gd name="connsiteY154" fmla="*/ 3263775 h 4237862"/>
                    <a:gd name="connsiteX155" fmla="*/ 2906232 w 4572000"/>
                    <a:gd name="connsiteY155" fmla="*/ 3253183 h 4237862"/>
                    <a:gd name="connsiteX156" fmla="*/ 2937621 w 4572000"/>
                    <a:gd name="connsiteY156" fmla="*/ 3238510 h 4237862"/>
                    <a:gd name="connsiteX157" fmla="*/ 2957894 w 4572000"/>
                    <a:gd name="connsiteY157" fmla="*/ 3227536 h 4237862"/>
                    <a:gd name="connsiteX158" fmla="*/ 2967372 w 4572000"/>
                    <a:gd name="connsiteY158" fmla="*/ 3224602 h 4237862"/>
                    <a:gd name="connsiteX159" fmla="*/ 2979230 w 4572000"/>
                    <a:gd name="connsiteY159" fmla="*/ 3219059 h 4237862"/>
                    <a:gd name="connsiteX160" fmla="*/ 3025836 w 4572000"/>
                    <a:gd name="connsiteY160" fmla="*/ 3206505 h 4237862"/>
                    <a:gd name="connsiteX161" fmla="*/ 3048465 w 4572000"/>
                    <a:gd name="connsiteY161" fmla="*/ 3199501 h 4237862"/>
                    <a:gd name="connsiteX162" fmla="*/ 3053806 w 4572000"/>
                    <a:gd name="connsiteY162" fmla="*/ 3198971 h 4237862"/>
                    <a:gd name="connsiteX163" fmla="*/ 3059776 w 4572000"/>
                    <a:gd name="connsiteY163" fmla="*/ 3197363 h 4237862"/>
                    <a:gd name="connsiteX164" fmla="*/ 3143170 w 4572000"/>
                    <a:gd name="connsiteY164" fmla="*/ 3190111 h 4237862"/>
                    <a:gd name="connsiteX165" fmla="*/ 3143250 w 4572000"/>
                    <a:gd name="connsiteY165" fmla="*/ 3190103 h 4237862"/>
                    <a:gd name="connsiteX166" fmla="*/ 3143331 w 4572000"/>
                    <a:gd name="connsiteY166" fmla="*/ 3190111 h 4237862"/>
                    <a:gd name="connsiteX167" fmla="*/ 3226725 w 4572000"/>
                    <a:gd name="connsiteY167" fmla="*/ 3197367 h 4237862"/>
                    <a:gd name="connsiteX168" fmla="*/ 3232656 w 4572000"/>
                    <a:gd name="connsiteY168" fmla="*/ 3198964 h 4237862"/>
                    <a:gd name="connsiteX169" fmla="*/ 3238036 w 4572000"/>
                    <a:gd name="connsiteY169" fmla="*/ 3199497 h 4237862"/>
                    <a:gd name="connsiteX170" fmla="*/ 3260776 w 4572000"/>
                    <a:gd name="connsiteY170" fmla="*/ 3206537 h 4237862"/>
                    <a:gd name="connsiteX171" fmla="*/ 3307271 w 4572000"/>
                    <a:gd name="connsiteY171" fmla="*/ 3219059 h 4237862"/>
                    <a:gd name="connsiteX172" fmla="*/ 3319128 w 4572000"/>
                    <a:gd name="connsiteY172" fmla="*/ 3224602 h 4237862"/>
                    <a:gd name="connsiteX173" fmla="*/ 3328606 w 4572000"/>
                    <a:gd name="connsiteY173" fmla="*/ 3227536 h 4237862"/>
                    <a:gd name="connsiteX174" fmla="*/ 3348862 w 4572000"/>
                    <a:gd name="connsiteY174" fmla="*/ 3238502 h 4237862"/>
                    <a:gd name="connsiteX175" fmla="*/ 3380268 w 4572000"/>
                    <a:gd name="connsiteY175" fmla="*/ 3253183 h 4237862"/>
                    <a:gd name="connsiteX176" fmla="*/ 3395570 w 4572000"/>
                    <a:gd name="connsiteY176" fmla="*/ 3263787 h 4237862"/>
                    <a:gd name="connsiteX177" fmla="*/ 3409176 w 4572000"/>
                    <a:gd name="connsiteY177" fmla="*/ 3271153 h 4237862"/>
                    <a:gd name="connsiteX178" fmla="*/ 3424804 w 4572000"/>
                    <a:gd name="connsiteY178" fmla="*/ 3284046 h 4237862"/>
                    <a:gd name="connsiteX179" fmla="*/ 3446622 w 4572000"/>
                    <a:gd name="connsiteY179" fmla="*/ 3299165 h 4237862"/>
                    <a:gd name="connsiteX180" fmla="*/ 3464944 w 4572000"/>
                    <a:gd name="connsiteY180" fmla="*/ 3317161 h 4237862"/>
                    <a:gd name="connsiteX181" fmla="*/ 3479959 w 4572000"/>
                    <a:gd name="connsiteY181" fmla="*/ 3329549 h 4237862"/>
                    <a:gd name="connsiteX182" fmla="*/ 3490210 w 4572000"/>
                    <a:gd name="connsiteY182" fmla="*/ 3341979 h 4237862"/>
                    <a:gd name="connsiteX183" fmla="*/ 3504482 w 4572000"/>
                    <a:gd name="connsiteY183" fmla="*/ 3355997 h 4237862"/>
                    <a:gd name="connsiteX184" fmla="*/ 3523451 w 4572000"/>
                    <a:gd name="connsiteY184" fmla="*/ 3382284 h 4237862"/>
                    <a:gd name="connsiteX185" fmla="*/ 3538407 w 4572000"/>
                    <a:gd name="connsiteY185" fmla="*/ 3400419 h 4237862"/>
                    <a:gd name="connsiteX186" fmla="*/ 3544043 w 4572000"/>
                    <a:gd name="connsiteY186" fmla="*/ 3410820 h 4237862"/>
                    <a:gd name="connsiteX187" fmla="*/ 3551662 w 4572000"/>
                    <a:gd name="connsiteY187" fmla="*/ 3421379 h 4237862"/>
                    <a:gd name="connsiteX188" fmla="*/ 3556514 w 4572000"/>
                    <a:gd name="connsiteY188" fmla="*/ 3433836 h 4237862"/>
                    <a:gd name="connsiteX189" fmla="*/ 3582067 w 4572000"/>
                    <a:gd name="connsiteY189" fmla="*/ 3480996 h 4237862"/>
                    <a:gd name="connsiteX190" fmla="*/ 3609783 w 4572000"/>
                    <a:gd name="connsiteY190" fmla="*/ 3570612 h 4237862"/>
                    <a:gd name="connsiteX191" fmla="*/ 3609975 w 4572000"/>
                    <a:gd name="connsiteY191" fmla="*/ 3571104 h 4237862"/>
                    <a:gd name="connsiteX192" fmla="*/ 3971640 w 4572000"/>
                    <a:gd name="connsiteY192" fmla="*/ 3571104 h 4237862"/>
                    <a:gd name="connsiteX193" fmla="*/ 4191000 w 4572000"/>
                    <a:gd name="connsiteY193" fmla="*/ 3424895 h 4237862"/>
                    <a:gd name="connsiteX194" fmla="*/ 4191000 w 4572000"/>
                    <a:gd name="connsiteY194" fmla="*/ 3123724 h 4237862"/>
                    <a:gd name="connsiteX195" fmla="*/ 4082882 w 4572000"/>
                    <a:gd name="connsiteY195" fmla="*/ 2961513 h 4237862"/>
                    <a:gd name="connsiteX196" fmla="*/ 4067261 w 4572000"/>
                    <a:gd name="connsiteY196" fmla="*/ 2899981 h 4237862"/>
                    <a:gd name="connsiteX197" fmla="*/ 4057069 w 4572000"/>
                    <a:gd name="connsiteY197" fmla="*/ 2896172 h 4237862"/>
                    <a:gd name="connsiteX198" fmla="*/ 3048000 w 4572000"/>
                    <a:gd name="connsiteY198" fmla="*/ 2447707 h 4237862"/>
                    <a:gd name="connsiteX199" fmla="*/ 3048000 w 4572000"/>
                    <a:gd name="connsiteY199" fmla="*/ 2523363 h 4237862"/>
                    <a:gd name="connsiteX200" fmla="*/ 3048000 w 4572000"/>
                    <a:gd name="connsiteY200" fmla="*/ 2904363 h 4237862"/>
                    <a:gd name="connsiteX201" fmla="*/ 3020082 w 4572000"/>
                    <a:gd name="connsiteY201" fmla="*/ 2971705 h 4237862"/>
                    <a:gd name="connsiteX202" fmla="*/ 2952750 w 4572000"/>
                    <a:gd name="connsiteY202" fmla="*/ 2999613 h 4237862"/>
                    <a:gd name="connsiteX203" fmla="*/ 1619250 w 4572000"/>
                    <a:gd name="connsiteY203" fmla="*/ 2999613 h 4237862"/>
                    <a:gd name="connsiteX204" fmla="*/ 1551908 w 4572000"/>
                    <a:gd name="connsiteY204" fmla="*/ 2971705 h 4237862"/>
                    <a:gd name="connsiteX205" fmla="*/ 1266158 w 4572000"/>
                    <a:gd name="connsiteY205" fmla="*/ 2685955 h 4237862"/>
                    <a:gd name="connsiteX206" fmla="*/ 1238250 w 4572000"/>
                    <a:gd name="connsiteY206" fmla="*/ 2618613 h 4237862"/>
                    <a:gd name="connsiteX207" fmla="*/ 1238250 w 4572000"/>
                    <a:gd name="connsiteY207" fmla="*/ 2215339 h 4237862"/>
                    <a:gd name="connsiteX208" fmla="*/ 468916 w 4572000"/>
                    <a:gd name="connsiteY208" fmla="*/ 2676906 h 4237862"/>
                    <a:gd name="connsiteX209" fmla="*/ 463634 w 4572000"/>
                    <a:gd name="connsiteY209" fmla="*/ 2713862 h 4237862"/>
                    <a:gd name="connsiteX210" fmla="*/ 1047750 w 4572000"/>
                    <a:gd name="connsiteY210" fmla="*/ 2713862 h 4237862"/>
                    <a:gd name="connsiteX211" fmla="*/ 1115092 w 4572000"/>
                    <a:gd name="connsiteY211" fmla="*/ 2741770 h 4237862"/>
                    <a:gd name="connsiteX212" fmla="*/ 1143000 w 4572000"/>
                    <a:gd name="connsiteY212" fmla="*/ 2809112 h 4237862"/>
                    <a:gd name="connsiteX213" fmla="*/ 1143000 w 4572000"/>
                    <a:gd name="connsiteY213" fmla="*/ 2999517 h 4237862"/>
                    <a:gd name="connsiteX214" fmla="*/ 1143000 w 4572000"/>
                    <a:gd name="connsiteY214" fmla="*/ 2999612 h 4237862"/>
                    <a:gd name="connsiteX215" fmla="*/ 1047750 w 4572000"/>
                    <a:gd name="connsiteY215" fmla="*/ 3094862 h 4237862"/>
                    <a:gd name="connsiteX216" fmla="*/ 952500 w 4572000"/>
                    <a:gd name="connsiteY216" fmla="*/ 2999612 h 4237862"/>
                    <a:gd name="connsiteX217" fmla="*/ 952500 w 4572000"/>
                    <a:gd name="connsiteY217" fmla="*/ 2904362 h 4237862"/>
                    <a:gd name="connsiteX218" fmla="*/ 436407 w 4572000"/>
                    <a:gd name="connsiteY218" fmla="*/ 2904362 h 4237862"/>
                    <a:gd name="connsiteX219" fmla="*/ 384239 w 4572000"/>
                    <a:gd name="connsiteY219" fmla="*/ 3269361 h 4237862"/>
                    <a:gd name="connsiteX220" fmla="*/ 395192 w 4572000"/>
                    <a:gd name="connsiteY220" fmla="*/ 3291268 h 4237862"/>
                    <a:gd name="connsiteX221" fmla="*/ 400336 w 4572000"/>
                    <a:gd name="connsiteY221" fmla="*/ 3363944 h 4237862"/>
                    <a:gd name="connsiteX222" fmla="*/ 352616 w 4572000"/>
                    <a:gd name="connsiteY222" fmla="*/ 3419094 h 4237862"/>
                    <a:gd name="connsiteX223" fmla="*/ 310039 w 4572000"/>
                    <a:gd name="connsiteY223" fmla="*/ 3429095 h 4237862"/>
                    <a:gd name="connsiteX224" fmla="*/ 224790 w 4572000"/>
                    <a:gd name="connsiteY224" fmla="*/ 3376422 h 4237862"/>
                    <a:gd name="connsiteX225" fmla="*/ 200597 w 4572000"/>
                    <a:gd name="connsiteY225" fmla="*/ 3327940 h 4237862"/>
                    <a:gd name="connsiteX226" fmla="*/ 191453 w 4572000"/>
                    <a:gd name="connsiteY226" fmla="*/ 3271838 h 4237862"/>
                    <a:gd name="connsiteX227" fmla="*/ 286703 w 4572000"/>
                    <a:gd name="connsiteY227" fmla="*/ 2605088 h 4237862"/>
                    <a:gd name="connsiteX228" fmla="*/ 331946 w 4572000"/>
                    <a:gd name="connsiteY228" fmla="*/ 2536889 h 4237862"/>
                    <a:gd name="connsiteX229" fmla="*/ 1284447 w 4572000"/>
                    <a:gd name="connsiteY229" fmla="*/ 1965388 h 4237862"/>
                    <a:gd name="connsiteX230" fmla="*/ 1289699 w 4572000"/>
                    <a:gd name="connsiteY230" fmla="*/ 1963940 h 4237862"/>
                    <a:gd name="connsiteX231" fmla="*/ 1296476 w 4572000"/>
                    <a:gd name="connsiteY231" fmla="*/ 1959366 h 4237862"/>
                    <a:gd name="connsiteX232" fmla="*/ 1333500 w 4572000"/>
                    <a:gd name="connsiteY232" fmla="*/ 1951863 h 4237862"/>
                    <a:gd name="connsiteX233" fmla="*/ 3810000 w 4572000"/>
                    <a:gd name="connsiteY233" fmla="*/ 1951853 h 4237862"/>
                    <a:gd name="connsiteX234" fmla="*/ 4000500 w 4572000"/>
                    <a:gd name="connsiteY234" fmla="*/ 1951853 h 4237862"/>
                    <a:gd name="connsiteX235" fmla="*/ 4000500 w 4572000"/>
                    <a:gd name="connsiteY235" fmla="*/ 2142353 h 4237862"/>
                    <a:gd name="connsiteX236" fmla="*/ 3810000 w 4572000"/>
                    <a:gd name="connsiteY236" fmla="*/ 2142353 h 4237862"/>
                    <a:gd name="connsiteX237" fmla="*/ 3810000 w 4572000"/>
                    <a:gd name="connsiteY237" fmla="*/ 1666103 h 4237862"/>
                    <a:gd name="connsiteX238" fmla="*/ 4000500 w 4572000"/>
                    <a:gd name="connsiteY238" fmla="*/ 1666103 h 4237862"/>
                    <a:gd name="connsiteX239" fmla="*/ 4000500 w 4572000"/>
                    <a:gd name="connsiteY239" fmla="*/ 1856603 h 4237862"/>
                    <a:gd name="connsiteX240" fmla="*/ 3810000 w 4572000"/>
                    <a:gd name="connsiteY240" fmla="*/ 1856603 h 4237862"/>
                    <a:gd name="connsiteX241" fmla="*/ 3810000 w 4572000"/>
                    <a:gd name="connsiteY241" fmla="*/ 1380353 h 4237862"/>
                    <a:gd name="connsiteX242" fmla="*/ 4000500 w 4572000"/>
                    <a:gd name="connsiteY242" fmla="*/ 1380353 h 4237862"/>
                    <a:gd name="connsiteX243" fmla="*/ 4000500 w 4572000"/>
                    <a:gd name="connsiteY243" fmla="*/ 1570853 h 4237862"/>
                    <a:gd name="connsiteX244" fmla="*/ 3810000 w 4572000"/>
                    <a:gd name="connsiteY244" fmla="*/ 1570853 h 4237862"/>
                    <a:gd name="connsiteX245" fmla="*/ 2340959 w 4572000"/>
                    <a:gd name="connsiteY245" fmla="*/ 1303401 h 4237862"/>
                    <a:gd name="connsiteX246" fmla="*/ 2313908 w 4572000"/>
                    <a:gd name="connsiteY246" fmla="*/ 1314831 h 4237862"/>
                    <a:gd name="connsiteX247" fmla="*/ 2302479 w 4572000"/>
                    <a:gd name="connsiteY247" fmla="*/ 1341882 h 4237862"/>
                    <a:gd name="connsiteX248" fmla="*/ 2313908 w 4572000"/>
                    <a:gd name="connsiteY248" fmla="*/ 1368933 h 4237862"/>
                    <a:gd name="connsiteX249" fmla="*/ 2340959 w 4572000"/>
                    <a:gd name="connsiteY249" fmla="*/ 1380363 h 4237862"/>
                    <a:gd name="connsiteX250" fmla="*/ 2383727 w 4572000"/>
                    <a:gd name="connsiteY250" fmla="*/ 1341882 h 4237862"/>
                    <a:gd name="connsiteX251" fmla="*/ 2340959 w 4572000"/>
                    <a:gd name="connsiteY251" fmla="*/ 1303401 h 4237862"/>
                    <a:gd name="connsiteX252" fmla="*/ 2340959 w 4572000"/>
                    <a:gd name="connsiteY252" fmla="*/ 1112901 h 4237862"/>
                    <a:gd name="connsiteX253" fmla="*/ 2341245 w 4572000"/>
                    <a:gd name="connsiteY253" fmla="*/ 1112901 h 4237862"/>
                    <a:gd name="connsiteX254" fmla="*/ 2505647 w 4572000"/>
                    <a:gd name="connsiteY254" fmla="*/ 1179481 h 4237862"/>
                    <a:gd name="connsiteX255" fmla="*/ 2574227 w 4572000"/>
                    <a:gd name="connsiteY255" fmla="*/ 1341882 h 4237862"/>
                    <a:gd name="connsiteX256" fmla="*/ 2505647 w 4572000"/>
                    <a:gd name="connsiteY256" fmla="*/ 1504283 h 4237862"/>
                    <a:gd name="connsiteX257" fmla="*/ 2341340 w 4572000"/>
                    <a:gd name="connsiteY257" fmla="*/ 1570863 h 4237862"/>
                    <a:gd name="connsiteX258" fmla="*/ 2340959 w 4572000"/>
                    <a:gd name="connsiteY258" fmla="*/ 1570863 h 4237862"/>
                    <a:gd name="connsiteX259" fmla="*/ 2179234 w 4572000"/>
                    <a:gd name="connsiteY259" fmla="*/ 1503616 h 4237862"/>
                    <a:gd name="connsiteX260" fmla="*/ 2111988 w 4572000"/>
                    <a:gd name="connsiteY260" fmla="*/ 1341882 h 4237862"/>
                    <a:gd name="connsiteX261" fmla="*/ 2179234 w 4572000"/>
                    <a:gd name="connsiteY261" fmla="*/ 1180147 h 4237862"/>
                    <a:gd name="connsiteX262" fmla="*/ 2340959 w 4572000"/>
                    <a:gd name="connsiteY262" fmla="*/ 1112901 h 4237862"/>
                    <a:gd name="connsiteX263" fmla="*/ 2340769 w 4572000"/>
                    <a:gd name="connsiteY263" fmla="*/ 785050 h 4237862"/>
                    <a:gd name="connsiteX264" fmla="*/ 2341531 w 4572000"/>
                    <a:gd name="connsiteY264" fmla="*/ 785050 h 4237862"/>
                    <a:gd name="connsiteX265" fmla="*/ 2724246 w 4572000"/>
                    <a:gd name="connsiteY265" fmla="*/ 888015 h 4237862"/>
                    <a:gd name="connsiteX266" fmla="*/ 2760345 w 4572000"/>
                    <a:gd name="connsiteY266" fmla="*/ 1017746 h 4237862"/>
                    <a:gd name="connsiteX267" fmla="*/ 2677287 w 4572000"/>
                    <a:gd name="connsiteY267" fmla="*/ 1066228 h 4237862"/>
                    <a:gd name="connsiteX268" fmla="*/ 2630520 w 4572000"/>
                    <a:gd name="connsiteY268" fmla="*/ 1053845 h 4237862"/>
                    <a:gd name="connsiteX269" fmla="*/ 2340960 w 4572000"/>
                    <a:gd name="connsiteY269" fmla="*/ 975550 h 4237862"/>
                    <a:gd name="connsiteX270" fmla="*/ 2055686 w 4572000"/>
                    <a:gd name="connsiteY270" fmla="*/ 1053845 h 4237862"/>
                    <a:gd name="connsiteX271" fmla="*/ 2008823 w 4572000"/>
                    <a:gd name="connsiteY271" fmla="*/ 1066228 h 4237862"/>
                    <a:gd name="connsiteX272" fmla="*/ 1925860 w 4572000"/>
                    <a:gd name="connsiteY272" fmla="*/ 1017746 h 4237862"/>
                    <a:gd name="connsiteX273" fmla="*/ 1961960 w 4572000"/>
                    <a:gd name="connsiteY273" fmla="*/ 888015 h 4237862"/>
                    <a:gd name="connsiteX274" fmla="*/ 2140839 w 4572000"/>
                    <a:gd name="connsiteY274" fmla="*/ 812958 h 4237862"/>
                    <a:gd name="connsiteX275" fmla="*/ 2340769 w 4572000"/>
                    <a:gd name="connsiteY275" fmla="*/ 785050 h 4237862"/>
                    <a:gd name="connsiteX276" fmla="*/ 2340959 w 4572000"/>
                    <a:gd name="connsiteY276" fmla="*/ 379571 h 4237862"/>
                    <a:gd name="connsiteX277" fmla="*/ 2965513 w 4572000"/>
                    <a:gd name="connsiteY277" fmla="*/ 562546 h 4237862"/>
                    <a:gd name="connsiteX278" fmla="*/ 3007519 w 4572000"/>
                    <a:gd name="connsiteY278" fmla="*/ 622077 h 4237862"/>
                    <a:gd name="connsiteX279" fmla="*/ 2995136 w 4572000"/>
                    <a:gd name="connsiteY279" fmla="*/ 693991 h 4237862"/>
                    <a:gd name="connsiteX280" fmla="*/ 2914555 w 4572000"/>
                    <a:gd name="connsiteY280" fmla="*/ 738379 h 4237862"/>
                    <a:gd name="connsiteX281" fmla="*/ 2863786 w 4572000"/>
                    <a:gd name="connsiteY281" fmla="*/ 723615 h 4237862"/>
                    <a:gd name="connsiteX282" fmla="*/ 2341245 w 4572000"/>
                    <a:gd name="connsiteY282" fmla="*/ 570072 h 4237862"/>
                    <a:gd name="connsiteX283" fmla="*/ 2340388 w 4572000"/>
                    <a:gd name="connsiteY283" fmla="*/ 570072 h 4237862"/>
                    <a:gd name="connsiteX284" fmla="*/ 1822513 w 4572000"/>
                    <a:gd name="connsiteY284" fmla="*/ 723519 h 4237862"/>
                    <a:gd name="connsiteX285" fmla="*/ 1822418 w 4572000"/>
                    <a:gd name="connsiteY285" fmla="*/ 723615 h 4237862"/>
                    <a:gd name="connsiteX286" fmla="*/ 1771650 w 4572000"/>
                    <a:gd name="connsiteY286" fmla="*/ 738379 h 4237862"/>
                    <a:gd name="connsiteX287" fmla="*/ 1690973 w 4572000"/>
                    <a:gd name="connsiteY287" fmla="*/ 693991 h 4237862"/>
                    <a:gd name="connsiteX288" fmla="*/ 1678591 w 4572000"/>
                    <a:gd name="connsiteY288" fmla="*/ 622077 h 4237862"/>
                    <a:gd name="connsiteX289" fmla="*/ 1720691 w 4572000"/>
                    <a:gd name="connsiteY289" fmla="*/ 562546 h 4237862"/>
                    <a:gd name="connsiteX290" fmla="*/ 2012442 w 4572000"/>
                    <a:gd name="connsiteY290" fmla="*/ 429006 h 4237862"/>
                    <a:gd name="connsiteX291" fmla="*/ 2340959 w 4572000"/>
                    <a:gd name="connsiteY291" fmla="*/ 379571 h 4237862"/>
                    <a:gd name="connsiteX292" fmla="*/ 2340959 w 4572000"/>
                    <a:gd name="connsiteY292" fmla="*/ 0 h 4237862"/>
                    <a:gd name="connsiteX293" fmla="*/ 3195733 w 4572000"/>
                    <a:gd name="connsiteY293" fmla="*/ 257367 h 4237862"/>
                    <a:gd name="connsiteX294" fmla="*/ 3222689 w 4572000"/>
                    <a:gd name="connsiteY294" fmla="*/ 389287 h 4237862"/>
                    <a:gd name="connsiteX295" fmla="*/ 3143155 w 4572000"/>
                    <a:gd name="connsiteY295" fmla="*/ 432054 h 4237862"/>
                    <a:gd name="connsiteX296" fmla="*/ 3090767 w 4572000"/>
                    <a:gd name="connsiteY296" fmla="*/ 416339 h 4237862"/>
                    <a:gd name="connsiteX297" fmla="*/ 2340959 w 4572000"/>
                    <a:gd name="connsiteY297" fmla="*/ 190500 h 4237862"/>
                    <a:gd name="connsiteX298" fmla="*/ 1595533 w 4572000"/>
                    <a:gd name="connsiteY298" fmla="*/ 416242 h 4237862"/>
                    <a:gd name="connsiteX299" fmla="*/ 1595438 w 4572000"/>
                    <a:gd name="connsiteY299" fmla="*/ 416339 h 4237862"/>
                    <a:gd name="connsiteX300" fmla="*/ 1543050 w 4572000"/>
                    <a:gd name="connsiteY300" fmla="*/ 432054 h 4237862"/>
                    <a:gd name="connsiteX301" fmla="*/ 1463421 w 4572000"/>
                    <a:gd name="connsiteY301" fmla="*/ 389287 h 4237862"/>
                    <a:gd name="connsiteX302" fmla="*/ 1449610 w 4572000"/>
                    <a:gd name="connsiteY302" fmla="*/ 317755 h 4237862"/>
                    <a:gd name="connsiteX303" fmla="*/ 1490472 w 4572000"/>
                    <a:gd name="connsiteY303" fmla="*/ 257367 h 4237862"/>
                    <a:gd name="connsiteX304" fmla="*/ 1889570 w 4572000"/>
                    <a:gd name="connsiteY304" fmla="*/ 68390 h 4237862"/>
                    <a:gd name="connsiteX305" fmla="*/ 2340959 w 4572000"/>
                    <a:gd name="connsiteY305" fmla="*/ 0 h 4237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</a:cxnLst>
                  <a:rect l="l" t="t" r="r" b="b"/>
                  <a:pathLst>
                    <a:path w="4572000" h="4237862">
                      <a:moveTo>
                        <a:pt x="1704959" y="3761613"/>
                      </a:moveTo>
                      <a:lnTo>
                        <a:pt x="1677067" y="3851710"/>
                      </a:lnTo>
                      <a:cubicBezTo>
                        <a:pt x="1653064" y="3908479"/>
                        <a:pt x="1618774" y="3959342"/>
                        <a:pt x="1574959" y="4003062"/>
                      </a:cubicBezTo>
                      <a:lnTo>
                        <a:pt x="1521311" y="4047362"/>
                      </a:lnTo>
                      <a:lnTo>
                        <a:pt x="2860128" y="4047362"/>
                      </a:lnTo>
                      <a:lnTo>
                        <a:pt x="2806446" y="4003062"/>
                      </a:lnTo>
                      <a:cubicBezTo>
                        <a:pt x="2762736" y="3959342"/>
                        <a:pt x="2728446" y="3908478"/>
                        <a:pt x="2704433" y="3851709"/>
                      </a:cubicBezTo>
                      <a:lnTo>
                        <a:pt x="2676541" y="3761613"/>
                      </a:lnTo>
                      <a:close/>
                      <a:moveTo>
                        <a:pt x="190500" y="3571112"/>
                      </a:moveTo>
                      <a:lnTo>
                        <a:pt x="476250" y="3571112"/>
                      </a:lnTo>
                      <a:cubicBezTo>
                        <a:pt x="489371" y="3571112"/>
                        <a:pt x="501884" y="3573779"/>
                        <a:pt x="513274" y="3578600"/>
                      </a:cubicBezTo>
                      <a:lnTo>
                        <a:pt x="528495" y="3588863"/>
                      </a:lnTo>
                      <a:lnTo>
                        <a:pt x="543715" y="3578601"/>
                      </a:lnTo>
                      <a:cubicBezTo>
                        <a:pt x="555105" y="3573780"/>
                        <a:pt x="567619" y="3571113"/>
                        <a:pt x="580739" y="3571113"/>
                      </a:cubicBezTo>
                      <a:cubicBezTo>
                        <a:pt x="633317" y="3571113"/>
                        <a:pt x="675989" y="3613775"/>
                        <a:pt x="675989" y="3666363"/>
                      </a:cubicBezTo>
                      <a:cubicBezTo>
                        <a:pt x="675989" y="3718846"/>
                        <a:pt x="633317" y="3761613"/>
                        <a:pt x="580739" y="3761613"/>
                      </a:cubicBezTo>
                      <a:cubicBezTo>
                        <a:pt x="567619" y="3761613"/>
                        <a:pt x="555105" y="3758940"/>
                        <a:pt x="543715" y="3754111"/>
                      </a:cubicBezTo>
                      <a:lnTo>
                        <a:pt x="528494" y="3743836"/>
                      </a:lnTo>
                      <a:lnTo>
                        <a:pt x="513274" y="3754110"/>
                      </a:lnTo>
                      <a:cubicBezTo>
                        <a:pt x="501884" y="3758939"/>
                        <a:pt x="489371" y="3761612"/>
                        <a:pt x="476250" y="3761612"/>
                      </a:cubicBezTo>
                      <a:lnTo>
                        <a:pt x="190500" y="3761612"/>
                      </a:lnTo>
                      <a:cubicBezTo>
                        <a:pt x="138017" y="3761612"/>
                        <a:pt x="95250" y="3718845"/>
                        <a:pt x="95250" y="3666362"/>
                      </a:cubicBezTo>
                      <a:cubicBezTo>
                        <a:pt x="95250" y="3613775"/>
                        <a:pt x="138017" y="3571112"/>
                        <a:pt x="190500" y="3571112"/>
                      </a:cubicBezTo>
                      <a:close/>
                      <a:moveTo>
                        <a:pt x="3143250" y="3380613"/>
                      </a:moveTo>
                      <a:cubicBezTo>
                        <a:pt x="3025307" y="3380828"/>
                        <a:pt x="2923705" y="3452997"/>
                        <a:pt x="2880155" y="3555412"/>
                      </a:cubicBezTo>
                      <a:lnTo>
                        <a:pt x="2857500" y="3666363"/>
                      </a:lnTo>
                      <a:lnTo>
                        <a:pt x="2880155" y="3777314"/>
                      </a:lnTo>
                      <a:cubicBezTo>
                        <a:pt x="2923705" y="3879729"/>
                        <a:pt x="3025307" y="3951899"/>
                        <a:pt x="3143250" y="3952112"/>
                      </a:cubicBezTo>
                      <a:cubicBezTo>
                        <a:pt x="3261194" y="3951899"/>
                        <a:pt x="3362795" y="3879729"/>
                        <a:pt x="3406345" y="3777314"/>
                      </a:cubicBezTo>
                      <a:lnTo>
                        <a:pt x="3429000" y="3666363"/>
                      </a:lnTo>
                      <a:lnTo>
                        <a:pt x="3418854" y="3616670"/>
                      </a:lnTo>
                      <a:lnTo>
                        <a:pt x="3406345" y="3555411"/>
                      </a:lnTo>
                      <a:lnTo>
                        <a:pt x="3344990" y="3464624"/>
                      </a:lnTo>
                      <a:cubicBezTo>
                        <a:pt x="3293245" y="3412879"/>
                        <a:pt x="3221879" y="3380756"/>
                        <a:pt x="3143250" y="3380613"/>
                      </a:cubicBezTo>
                      <a:close/>
                      <a:moveTo>
                        <a:pt x="1238250" y="3380613"/>
                      </a:moveTo>
                      <a:lnTo>
                        <a:pt x="1171049" y="3389584"/>
                      </a:lnTo>
                      <a:lnTo>
                        <a:pt x="1151618" y="3395661"/>
                      </a:lnTo>
                      <a:lnTo>
                        <a:pt x="1107753" y="3413916"/>
                      </a:lnTo>
                      <a:lnTo>
                        <a:pt x="1088494" y="3424409"/>
                      </a:lnTo>
                      <a:lnTo>
                        <a:pt x="1044865" y="3457723"/>
                      </a:lnTo>
                      <a:lnTo>
                        <a:pt x="1036511" y="3464624"/>
                      </a:lnTo>
                      <a:cubicBezTo>
                        <a:pt x="984766" y="3516368"/>
                        <a:pt x="952643" y="3587734"/>
                        <a:pt x="952500" y="3666363"/>
                      </a:cubicBezTo>
                      <a:cubicBezTo>
                        <a:pt x="952786" y="3823621"/>
                        <a:pt x="1080992" y="3951827"/>
                        <a:pt x="1238250" y="3952113"/>
                      </a:cubicBezTo>
                      <a:cubicBezTo>
                        <a:pt x="1395508" y="3951827"/>
                        <a:pt x="1523714" y="3823621"/>
                        <a:pt x="1524000" y="3666363"/>
                      </a:cubicBezTo>
                      <a:cubicBezTo>
                        <a:pt x="1523714" y="3509105"/>
                        <a:pt x="1395508" y="3380899"/>
                        <a:pt x="1238250" y="3380613"/>
                      </a:cubicBezTo>
                      <a:close/>
                      <a:moveTo>
                        <a:pt x="3810000" y="2237603"/>
                      </a:moveTo>
                      <a:lnTo>
                        <a:pt x="4000500" y="2237603"/>
                      </a:lnTo>
                      <a:lnTo>
                        <a:pt x="4000500" y="2428103"/>
                      </a:lnTo>
                      <a:lnTo>
                        <a:pt x="3810000" y="2428103"/>
                      </a:lnTo>
                      <a:close/>
                      <a:moveTo>
                        <a:pt x="1950421" y="2142363"/>
                      </a:moveTo>
                      <a:lnTo>
                        <a:pt x="2064734" y="2428113"/>
                      </a:lnTo>
                      <a:lnTo>
                        <a:pt x="2857500" y="2428113"/>
                      </a:lnTo>
                      <a:lnTo>
                        <a:pt x="2857500" y="2363042"/>
                      </a:lnTo>
                      <a:lnTo>
                        <a:pt x="2360962" y="2142363"/>
                      </a:lnTo>
                      <a:close/>
                      <a:moveTo>
                        <a:pt x="1428750" y="2142363"/>
                      </a:moveTo>
                      <a:lnTo>
                        <a:pt x="1428750" y="2579084"/>
                      </a:lnTo>
                      <a:lnTo>
                        <a:pt x="1658684" y="2809113"/>
                      </a:lnTo>
                      <a:lnTo>
                        <a:pt x="2857500" y="2809113"/>
                      </a:lnTo>
                      <a:lnTo>
                        <a:pt x="2857500" y="2618613"/>
                      </a:lnTo>
                      <a:lnTo>
                        <a:pt x="2000250" y="2618613"/>
                      </a:lnTo>
                      <a:cubicBezTo>
                        <a:pt x="1961674" y="2618613"/>
                        <a:pt x="1926146" y="2594515"/>
                        <a:pt x="1911858" y="2558701"/>
                      </a:cubicBezTo>
                      <a:lnTo>
                        <a:pt x="1745323" y="2142363"/>
                      </a:lnTo>
                      <a:close/>
                      <a:moveTo>
                        <a:pt x="1333500" y="1951863"/>
                      </a:moveTo>
                      <a:lnTo>
                        <a:pt x="1809750" y="1951863"/>
                      </a:lnTo>
                      <a:lnTo>
                        <a:pt x="2381250" y="1951863"/>
                      </a:lnTo>
                      <a:cubicBezTo>
                        <a:pt x="2394490" y="1951863"/>
                        <a:pt x="2407825" y="1954720"/>
                        <a:pt x="2419922" y="1960055"/>
                      </a:cubicBezTo>
                      <a:lnTo>
                        <a:pt x="4134422" y="2722055"/>
                      </a:lnTo>
                      <a:cubicBezTo>
                        <a:pt x="4134517" y="2722055"/>
                        <a:pt x="4134517" y="2722055"/>
                        <a:pt x="4134517" y="2722159"/>
                      </a:cubicBezTo>
                      <a:cubicBezTo>
                        <a:pt x="4171865" y="2738723"/>
                        <a:pt x="4194334" y="2777119"/>
                        <a:pt x="4190629" y="2817790"/>
                      </a:cubicBezTo>
                      <a:cubicBezTo>
                        <a:pt x="4211298" y="2824267"/>
                        <a:pt x="4229300" y="2837793"/>
                        <a:pt x="4241397" y="2855890"/>
                      </a:cubicBezTo>
                      <a:lnTo>
                        <a:pt x="4365498" y="3042009"/>
                      </a:lnTo>
                      <a:cubicBezTo>
                        <a:pt x="4376071" y="3057915"/>
                        <a:pt x="4381510" y="3075727"/>
                        <a:pt x="4381510" y="3094873"/>
                      </a:cubicBezTo>
                      <a:lnTo>
                        <a:pt x="4381510" y="3475873"/>
                      </a:lnTo>
                      <a:cubicBezTo>
                        <a:pt x="4381510" y="3507781"/>
                        <a:pt x="4365698" y="3537404"/>
                        <a:pt x="4339124" y="3555121"/>
                      </a:cubicBezTo>
                      <a:lnTo>
                        <a:pt x="4053278" y="3745621"/>
                      </a:lnTo>
                      <a:cubicBezTo>
                        <a:pt x="4037362" y="3756184"/>
                        <a:pt x="4019646" y="3761613"/>
                        <a:pt x="4000500" y="3761613"/>
                      </a:cubicBezTo>
                      <a:lnTo>
                        <a:pt x="3609932" y="3761613"/>
                      </a:lnTo>
                      <a:lnTo>
                        <a:pt x="3582067" y="3851709"/>
                      </a:lnTo>
                      <a:cubicBezTo>
                        <a:pt x="3558064" y="3908478"/>
                        <a:pt x="3523679" y="3959342"/>
                        <a:pt x="3479959" y="4003062"/>
                      </a:cubicBezTo>
                      <a:lnTo>
                        <a:pt x="3426311" y="4047362"/>
                      </a:lnTo>
                      <a:lnTo>
                        <a:pt x="4476750" y="4047362"/>
                      </a:lnTo>
                      <a:cubicBezTo>
                        <a:pt x="4529232" y="4047362"/>
                        <a:pt x="4572000" y="4090025"/>
                        <a:pt x="4572000" y="4142612"/>
                      </a:cubicBezTo>
                      <a:cubicBezTo>
                        <a:pt x="4572000" y="4195095"/>
                        <a:pt x="4529232" y="4237862"/>
                        <a:pt x="4476750" y="4237862"/>
                      </a:cubicBezTo>
                      <a:lnTo>
                        <a:pt x="95250" y="4237862"/>
                      </a:lnTo>
                      <a:cubicBezTo>
                        <a:pt x="42767" y="4237862"/>
                        <a:pt x="0" y="4195095"/>
                        <a:pt x="0" y="4142612"/>
                      </a:cubicBezTo>
                      <a:cubicBezTo>
                        <a:pt x="0" y="4090025"/>
                        <a:pt x="42767" y="4047362"/>
                        <a:pt x="95250" y="4047362"/>
                      </a:cubicBezTo>
                      <a:lnTo>
                        <a:pt x="955189" y="4047362"/>
                      </a:lnTo>
                      <a:lnTo>
                        <a:pt x="901541" y="4003062"/>
                      </a:lnTo>
                      <a:cubicBezTo>
                        <a:pt x="857726" y="3959342"/>
                        <a:pt x="823436" y="3908479"/>
                        <a:pt x="799433" y="3851710"/>
                      </a:cubicBezTo>
                      <a:cubicBezTo>
                        <a:pt x="774573" y="3793036"/>
                        <a:pt x="762000" y="3730647"/>
                        <a:pt x="762000" y="3666354"/>
                      </a:cubicBezTo>
                      <a:cubicBezTo>
                        <a:pt x="762000" y="3602060"/>
                        <a:pt x="774573" y="3539671"/>
                        <a:pt x="799433" y="3480902"/>
                      </a:cubicBezTo>
                      <a:lnTo>
                        <a:pt x="823694" y="3436112"/>
                      </a:lnTo>
                      <a:lnTo>
                        <a:pt x="825913" y="3427943"/>
                      </a:lnTo>
                      <a:lnTo>
                        <a:pt x="833465" y="3418073"/>
                      </a:lnTo>
                      <a:lnTo>
                        <a:pt x="843058" y="3400363"/>
                      </a:lnTo>
                      <a:lnTo>
                        <a:pt x="896940" y="3335112"/>
                      </a:lnTo>
                      <a:lnTo>
                        <a:pt x="900185" y="3330871"/>
                      </a:lnTo>
                      <a:lnTo>
                        <a:pt x="900902" y="3330314"/>
                      </a:lnTo>
                      <a:lnTo>
                        <a:pt x="901541" y="3329540"/>
                      </a:lnTo>
                      <a:cubicBezTo>
                        <a:pt x="923401" y="3307680"/>
                        <a:pt x="947047" y="3288180"/>
                        <a:pt x="972324" y="3271144"/>
                      </a:cubicBezTo>
                      <a:lnTo>
                        <a:pt x="987912" y="3262705"/>
                      </a:lnTo>
                      <a:lnTo>
                        <a:pt x="996887" y="3255731"/>
                      </a:lnTo>
                      <a:lnTo>
                        <a:pt x="1050924" y="3228594"/>
                      </a:lnTo>
                      <a:lnTo>
                        <a:pt x="1052894" y="3227527"/>
                      </a:lnTo>
                      <a:lnTo>
                        <a:pt x="1053294" y="3227403"/>
                      </a:lnTo>
                      <a:lnTo>
                        <a:pt x="1053392" y="3227354"/>
                      </a:lnTo>
                      <a:cubicBezTo>
                        <a:pt x="1072798" y="3219188"/>
                        <a:pt x="1092726" y="3212327"/>
                        <a:pt x="1113032" y="3206809"/>
                      </a:cubicBezTo>
                      <a:lnTo>
                        <a:pt x="1132546" y="3202871"/>
                      </a:lnTo>
                      <a:lnTo>
                        <a:pt x="1143464" y="3199492"/>
                      </a:lnTo>
                      <a:lnTo>
                        <a:pt x="1154930" y="3198355"/>
                      </a:lnTo>
                      <a:lnTo>
                        <a:pt x="1174940" y="3194317"/>
                      </a:lnTo>
                      <a:lnTo>
                        <a:pt x="1237944" y="3190125"/>
                      </a:lnTo>
                      <a:lnTo>
                        <a:pt x="1238250" y="3190094"/>
                      </a:lnTo>
                      <a:lnTo>
                        <a:pt x="1239075" y="3190176"/>
                      </a:lnTo>
                      <a:lnTo>
                        <a:pt x="1321725" y="3197367"/>
                      </a:lnTo>
                      <a:lnTo>
                        <a:pt x="1327603" y="3198950"/>
                      </a:lnTo>
                      <a:lnTo>
                        <a:pt x="1333036" y="3199488"/>
                      </a:lnTo>
                      <a:lnTo>
                        <a:pt x="1356004" y="3206599"/>
                      </a:lnTo>
                      <a:lnTo>
                        <a:pt x="1402271" y="3219059"/>
                      </a:lnTo>
                      <a:lnTo>
                        <a:pt x="1414069" y="3224575"/>
                      </a:lnTo>
                      <a:lnTo>
                        <a:pt x="1423607" y="3227527"/>
                      </a:lnTo>
                      <a:lnTo>
                        <a:pt x="1443989" y="3238561"/>
                      </a:lnTo>
                      <a:lnTo>
                        <a:pt x="1475268" y="3253183"/>
                      </a:lnTo>
                      <a:lnTo>
                        <a:pt x="1490509" y="3263745"/>
                      </a:lnTo>
                      <a:lnTo>
                        <a:pt x="1504176" y="3271144"/>
                      </a:lnTo>
                      <a:lnTo>
                        <a:pt x="1519873" y="3284094"/>
                      </a:lnTo>
                      <a:lnTo>
                        <a:pt x="1541622" y="3299165"/>
                      </a:lnTo>
                      <a:lnTo>
                        <a:pt x="1559883" y="3317102"/>
                      </a:lnTo>
                      <a:lnTo>
                        <a:pt x="1574959" y="3329540"/>
                      </a:lnTo>
                      <a:lnTo>
                        <a:pt x="1585326" y="3342094"/>
                      </a:lnTo>
                      <a:lnTo>
                        <a:pt x="1599480" y="3355997"/>
                      </a:lnTo>
                      <a:lnTo>
                        <a:pt x="1617983" y="3381640"/>
                      </a:lnTo>
                      <a:lnTo>
                        <a:pt x="1633443" y="3400360"/>
                      </a:lnTo>
                      <a:lnTo>
                        <a:pt x="1639316" y="3411203"/>
                      </a:lnTo>
                      <a:lnTo>
                        <a:pt x="1646658" y="3421379"/>
                      </a:lnTo>
                      <a:lnTo>
                        <a:pt x="1651346" y="3433415"/>
                      </a:lnTo>
                      <a:lnTo>
                        <a:pt x="1677067" y="3480902"/>
                      </a:lnTo>
                      <a:lnTo>
                        <a:pt x="1704932" y="3570994"/>
                      </a:lnTo>
                      <a:lnTo>
                        <a:pt x="1704975" y="3571104"/>
                      </a:lnTo>
                      <a:lnTo>
                        <a:pt x="2676525" y="3571104"/>
                      </a:lnTo>
                      <a:lnTo>
                        <a:pt x="2676567" y="3570997"/>
                      </a:lnTo>
                      <a:lnTo>
                        <a:pt x="2704433" y="3480996"/>
                      </a:lnTo>
                      <a:lnTo>
                        <a:pt x="2730065" y="3433641"/>
                      </a:lnTo>
                      <a:lnTo>
                        <a:pt x="2734841" y="3421379"/>
                      </a:lnTo>
                      <a:lnTo>
                        <a:pt x="2742291" y="3411054"/>
                      </a:lnTo>
                      <a:lnTo>
                        <a:pt x="2748049" y="3400415"/>
                      </a:lnTo>
                      <a:lnTo>
                        <a:pt x="2763466" y="3381707"/>
                      </a:lnTo>
                      <a:lnTo>
                        <a:pt x="2782016" y="3355997"/>
                      </a:lnTo>
                      <a:lnTo>
                        <a:pt x="2795851" y="3342406"/>
                      </a:lnTo>
                      <a:lnTo>
                        <a:pt x="2806446" y="3329549"/>
                      </a:lnTo>
                      <a:lnTo>
                        <a:pt x="2821913" y="3316805"/>
                      </a:lnTo>
                      <a:lnTo>
                        <a:pt x="2839869" y="3299165"/>
                      </a:lnTo>
                      <a:lnTo>
                        <a:pt x="2861557" y="3284138"/>
                      </a:lnTo>
                      <a:lnTo>
                        <a:pt x="2877316" y="3271153"/>
                      </a:lnTo>
                      <a:lnTo>
                        <a:pt x="2890944" y="3263775"/>
                      </a:lnTo>
                      <a:lnTo>
                        <a:pt x="2906232" y="3253183"/>
                      </a:lnTo>
                      <a:lnTo>
                        <a:pt x="2937621" y="3238510"/>
                      </a:lnTo>
                      <a:lnTo>
                        <a:pt x="2957894" y="3227536"/>
                      </a:lnTo>
                      <a:lnTo>
                        <a:pt x="2967372" y="3224602"/>
                      </a:lnTo>
                      <a:lnTo>
                        <a:pt x="2979230" y="3219059"/>
                      </a:lnTo>
                      <a:lnTo>
                        <a:pt x="3025836" y="3206505"/>
                      </a:lnTo>
                      <a:lnTo>
                        <a:pt x="3048465" y="3199501"/>
                      </a:lnTo>
                      <a:lnTo>
                        <a:pt x="3053806" y="3198971"/>
                      </a:lnTo>
                      <a:lnTo>
                        <a:pt x="3059776" y="3197363"/>
                      </a:lnTo>
                      <a:lnTo>
                        <a:pt x="3143170" y="3190111"/>
                      </a:lnTo>
                      <a:lnTo>
                        <a:pt x="3143250" y="3190103"/>
                      </a:lnTo>
                      <a:lnTo>
                        <a:pt x="3143331" y="3190111"/>
                      </a:lnTo>
                      <a:lnTo>
                        <a:pt x="3226725" y="3197367"/>
                      </a:lnTo>
                      <a:lnTo>
                        <a:pt x="3232656" y="3198964"/>
                      </a:lnTo>
                      <a:lnTo>
                        <a:pt x="3238036" y="3199497"/>
                      </a:lnTo>
                      <a:lnTo>
                        <a:pt x="3260776" y="3206537"/>
                      </a:lnTo>
                      <a:lnTo>
                        <a:pt x="3307271" y="3219059"/>
                      </a:lnTo>
                      <a:lnTo>
                        <a:pt x="3319128" y="3224602"/>
                      </a:lnTo>
                      <a:lnTo>
                        <a:pt x="3328606" y="3227536"/>
                      </a:lnTo>
                      <a:lnTo>
                        <a:pt x="3348862" y="3238502"/>
                      </a:lnTo>
                      <a:lnTo>
                        <a:pt x="3380268" y="3253183"/>
                      </a:lnTo>
                      <a:lnTo>
                        <a:pt x="3395570" y="3263787"/>
                      </a:lnTo>
                      <a:lnTo>
                        <a:pt x="3409176" y="3271153"/>
                      </a:lnTo>
                      <a:lnTo>
                        <a:pt x="3424804" y="3284046"/>
                      </a:lnTo>
                      <a:lnTo>
                        <a:pt x="3446622" y="3299165"/>
                      </a:lnTo>
                      <a:lnTo>
                        <a:pt x="3464944" y="3317161"/>
                      </a:lnTo>
                      <a:lnTo>
                        <a:pt x="3479959" y="3329549"/>
                      </a:lnTo>
                      <a:lnTo>
                        <a:pt x="3490210" y="3341979"/>
                      </a:lnTo>
                      <a:lnTo>
                        <a:pt x="3504482" y="3355997"/>
                      </a:lnTo>
                      <a:lnTo>
                        <a:pt x="3523451" y="3382284"/>
                      </a:lnTo>
                      <a:lnTo>
                        <a:pt x="3538407" y="3400419"/>
                      </a:lnTo>
                      <a:lnTo>
                        <a:pt x="3544043" y="3410820"/>
                      </a:lnTo>
                      <a:lnTo>
                        <a:pt x="3551662" y="3421379"/>
                      </a:lnTo>
                      <a:lnTo>
                        <a:pt x="3556514" y="3433836"/>
                      </a:lnTo>
                      <a:lnTo>
                        <a:pt x="3582067" y="3480996"/>
                      </a:lnTo>
                      <a:lnTo>
                        <a:pt x="3609783" y="3570612"/>
                      </a:lnTo>
                      <a:lnTo>
                        <a:pt x="3609975" y="3571104"/>
                      </a:lnTo>
                      <a:lnTo>
                        <a:pt x="3971640" y="3571104"/>
                      </a:lnTo>
                      <a:lnTo>
                        <a:pt x="4191000" y="3424895"/>
                      </a:lnTo>
                      <a:lnTo>
                        <a:pt x="4191000" y="3123724"/>
                      </a:lnTo>
                      <a:lnTo>
                        <a:pt x="4082882" y="2961513"/>
                      </a:lnTo>
                      <a:cubicBezTo>
                        <a:pt x="4070785" y="2943415"/>
                        <a:pt x="4065261" y="2921603"/>
                        <a:pt x="4067261" y="2899981"/>
                      </a:cubicBezTo>
                      <a:cubicBezTo>
                        <a:pt x="4063832" y="2898934"/>
                        <a:pt x="4060403" y="2897600"/>
                        <a:pt x="4057069" y="2896172"/>
                      </a:cubicBezTo>
                      <a:lnTo>
                        <a:pt x="3048000" y="2447707"/>
                      </a:lnTo>
                      <a:lnTo>
                        <a:pt x="3048000" y="2523363"/>
                      </a:lnTo>
                      <a:lnTo>
                        <a:pt x="3048000" y="2904363"/>
                      </a:lnTo>
                      <a:cubicBezTo>
                        <a:pt x="3048000" y="2929414"/>
                        <a:pt x="3037808" y="2953988"/>
                        <a:pt x="3020082" y="2971705"/>
                      </a:cubicBezTo>
                      <a:cubicBezTo>
                        <a:pt x="3002375" y="2989421"/>
                        <a:pt x="2977801" y="2999613"/>
                        <a:pt x="2952750" y="2999613"/>
                      </a:cubicBezTo>
                      <a:lnTo>
                        <a:pt x="1619250" y="2999613"/>
                      </a:lnTo>
                      <a:cubicBezTo>
                        <a:pt x="1593818" y="2999613"/>
                        <a:pt x="1569911" y="2989707"/>
                        <a:pt x="1551908" y="2971705"/>
                      </a:cubicBezTo>
                      <a:lnTo>
                        <a:pt x="1266158" y="2685955"/>
                      </a:lnTo>
                      <a:cubicBezTo>
                        <a:pt x="1248442" y="2668238"/>
                        <a:pt x="1238250" y="2643664"/>
                        <a:pt x="1238250" y="2618613"/>
                      </a:cubicBezTo>
                      <a:lnTo>
                        <a:pt x="1238250" y="2215339"/>
                      </a:lnTo>
                      <a:lnTo>
                        <a:pt x="468916" y="2676906"/>
                      </a:lnTo>
                      <a:lnTo>
                        <a:pt x="463634" y="2713862"/>
                      </a:lnTo>
                      <a:lnTo>
                        <a:pt x="1047750" y="2713862"/>
                      </a:lnTo>
                      <a:cubicBezTo>
                        <a:pt x="1072801" y="2713862"/>
                        <a:pt x="1097375" y="2724054"/>
                        <a:pt x="1115092" y="2741770"/>
                      </a:cubicBezTo>
                      <a:cubicBezTo>
                        <a:pt x="1132808" y="2759487"/>
                        <a:pt x="1143000" y="2784061"/>
                        <a:pt x="1143000" y="2809112"/>
                      </a:cubicBezTo>
                      <a:lnTo>
                        <a:pt x="1143000" y="2999517"/>
                      </a:lnTo>
                      <a:cubicBezTo>
                        <a:pt x="1143000" y="2999517"/>
                        <a:pt x="1143000" y="2999517"/>
                        <a:pt x="1143000" y="2999612"/>
                      </a:cubicBezTo>
                      <a:cubicBezTo>
                        <a:pt x="1143000" y="3052095"/>
                        <a:pt x="1100233" y="3094862"/>
                        <a:pt x="1047750" y="3094862"/>
                      </a:cubicBezTo>
                      <a:cubicBezTo>
                        <a:pt x="995267" y="3094862"/>
                        <a:pt x="952500" y="3052095"/>
                        <a:pt x="952500" y="2999612"/>
                      </a:cubicBezTo>
                      <a:lnTo>
                        <a:pt x="952500" y="2904362"/>
                      </a:lnTo>
                      <a:lnTo>
                        <a:pt x="436407" y="2904362"/>
                      </a:lnTo>
                      <a:lnTo>
                        <a:pt x="384239" y="3269361"/>
                      </a:lnTo>
                      <a:lnTo>
                        <a:pt x="395192" y="3291268"/>
                      </a:lnTo>
                      <a:cubicBezTo>
                        <a:pt x="406622" y="3314033"/>
                        <a:pt x="408432" y="3339846"/>
                        <a:pt x="400336" y="3363944"/>
                      </a:cubicBezTo>
                      <a:cubicBezTo>
                        <a:pt x="392335" y="3388138"/>
                        <a:pt x="375380" y="3407664"/>
                        <a:pt x="352616" y="3419094"/>
                      </a:cubicBezTo>
                      <a:cubicBezTo>
                        <a:pt x="339185" y="3425762"/>
                        <a:pt x="324898" y="3429095"/>
                        <a:pt x="310039" y="3429095"/>
                      </a:cubicBezTo>
                      <a:cubicBezTo>
                        <a:pt x="273749" y="3429095"/>
                        <a:pt x="241078" y="3408902"/>
                        <a:pt x="224790" y="3376422"/>
                      </a:cubicBezTo>
                      <a:lnTo>
                        <a:pt x="200597" y="3327940"/>
                      </a:lnTo>
                      <a:cubicBezTo>
                        <a:pt x="191834" y="3310509"/>
                        <a:pt x="188690" y="3291078"/>
                        <a:pt x="191453" y="3271838"/>
                      </a:cubicBezTo>
                      <a:lnTo>
                        <a:pt x="286703" y="2605088"/>
                      </a:lnTo>
                      <a:cubicBezTo>
                        <a:pt x="290703" y="2576989"/>
                        <a:pt x="307658" y="2551557"/>
                        <a:pt x="331946" y="2536889"/>
                      </a:cubicBezTo>
                      <a:lnTo>
                        <a:pt x="1284447" y="1965388"/>
                      </a:lnTo>
                      <a:lnTo>
                        <a:pt x="1289699" y="1963940"/>
                      </a:lnTo>
                      <a:lnTo>
                        <a:pt x="1296476" y="1959366"/>
                      </a:lnTo>
                      <a:cubicBezTo>
                        <a:pt x="1307866" y="1954536"/>
                        <a:pt x="1320379" y="1951863"/>
                        <a:pt x="1333500" y="1951863"/>
                      </a:cubicBezTo>
                      <a:close/>
                      <a:moveTo>
                        <a:pt x="3810000" y="1951853"/>
                      </a:moveTo>
                      <a:lnTo>
                        <a:pt x="4000500" y="1951853"/>
                      </a:lnTo>
                      <a:lnTo>
                        <a:pt x="4000500" y="2142353"/>
                      </a:lnTo>
                      <a:lnTo>
                        <a:pt x="3810000" y="2142353"/>
                      </a:lnTo>
                      <a:close/>
                      <a:moveTo>
                        <a:pt x="3810000" y="1666103"/>
                      </a:moveTo>
                      <a:lnTo>
                        <a:pt x="4000500" y="1666103"/>
                      </a:lnTo>
                      <a:lnTo>
                        <a:pt x="4000500" y="1856603"/>
                      </a:lnTo>
                      <a:lnTo>
                        <a:pt x="3810000" y="1856603"/>
                      </a:lnTo>
                      <a:close/>
                      <a:moveTo>
                        <a:pt x="3810000" y="1380353"/>
                      </a:moveTo>
                      <a:lnTo>
                        <a:pt x="4000500" y="1380353"/>
                      </a:lnTo>
                      <a:lnTo>
                        <a:pt x="4000500" y="1570853"/>
                      </a:lnTo>
                      <a:lnTo>
                        <a:pt x="3810000" y="1570853"/>
                      </a:lnTo>
                      <a:close/>
                      <a:moveTo>
                        <a:pt x="2340959" y="1303401"/>
                      </a:moveTo>
                      <a:cubicBezTo>
                        <a:pt x="2330863" y="1303401"/>
                        <a:pt x="2321529" y="1307401"/>
                        <a:pt x="2313908" y="1314831"/>
                      </a:cubicBezTo>
                      <a:cubicBezTo>
                        <a:pt x="2306384" y="1322451"/>
                        <a:pt x="2302479" y="1331881"/>
                        <a:pt x="2302479" y="1341882"/>
                      </a:cubicBezTo>
                      <a:cubicBezTo>
                        <a:pt x="2302479" y="1351978"/>
                        <a:pt x="2306384" y="1361313"/>
                        <a:pt x="2313908" y="1368933"/>
                      </a:cubicBezTo>
                      <a:cubicBezTo>
                        <a:pt x="2321529" y="1376362"/>
                        <a:pt x="2330863" y="1380363"/>
                        <a:pt x="2340959" y="1380363"/>
                      </a:cubicBezTo>
                      <a:cubicBezTo>
                        <a:pt x="2368877" y="1379791"/>
                        <a:pt x="2383631" y="1360551"/>
                        <a:pt x="2383727" y="1341882"/>
                      </a:cubicBezTo>
                      <a:cubicBezTo>
                        <a:pt x="2383631" y="1323213"/>
                        <a:pt x="2368868" y="1303972"/>
                        <a:pt x="2340959" y="1303401"/>
                      </a:cubicBezTo>
                      <a:close/>
                      <a:moveTo>
                        <a:pt x="2340959" y="1112901"/>
                      </a:moveTo>
                      <a:lnTo>
                        <a:pt x="2341245" y="1112901"/>
                      </a:lnTo>
                      <a:cubicBezTo>
                        <a:pt x="2402681" y="1112901"/>
                        <a:pt x="2462594" y="1137190"/>
                        <a:pt x="2505647" y="1179481"/>
                      </a:cubicBezTo>
                      <a:cubicBezTo>
                        <a:pt x="2549271" y="1221962"/>
                        <a:pt x="2574322" y="1281112"/>
                        <a:pt x="2574227" y="1341882"/>
                      </a:cubicBezTo>
                      <a:cubicBezTo>
                        <a:pt x="2574322" y="1402651"/>
                        <a:pt x="2549271" y="1461802"/>
                        <a:pt x="2505647" y="1504283"/>
                      </a:cubicBezTo>
                      <a:cubicBezTo>
                        <a:pt x="2462594" y="1546574"/>
                        <a:pt x="2402681" y="1570863"/>
                        <a:pt x="2341340" y="1570863"/>
                      </a:cubicBezTo>
                      <a:lnTo>
                        <a:pt x="2340959" y="1570863"/>
                      </a:lnTo>
                      <a:cubicBezTo>
                        <a:pt x="2279714" y="1570577"/>
                        <a:pt x="2222288" y="1546669"/>
                        <a:pt x="2179234" y="1503616"/>
                      </a:cubicBezTo>
                      <a:cubicBezTo>
                        <a:pt x="2136086" y="1460564"/>
                        <a:pt x="2112274" y="1403128"/>
                        <a:pt x="2111988" y="1341882"/>
                      </a:cubicBezTo>
                      <a:cubicBezTo>
                        <a:pt x="2112274" y="1280636"/>
                        <a:pt x="2136086" y="1223201"/>
                        <a:pt x="2179234" y="1180147"/>
                      </a:cubicBezTo>
                      <a:cubicBezTo>
                        <a:pt x="2222288" y="1137094"/>
                        <a:pt x="2279723" y="1113187"/>
                        <a:pt x="2340959" y="1112901"/>
                      </a:cubicBezTo>
                      <a:close/>
                      <a:moveTo>
                        <a:pt x="2340769" y="785050"/>
                      </a:moveTo>
                      <a:lnTo>
                        <a:pt x="2341531" y="785050"/>
                      </a:lnTo>
                      <a:cubicBezTo>
                        <a:pt x="2474976" y="785050"/>
                        <a:pt x="2603745" y="819721"/>
                        <a:pt x="2724246" y="888015"/>
                      </a:cubicBezTo>
                      <a:cubicBezTo>
                        <a:pt x="2769966" y="913828"/>
                        <a:pt x="2786158" y="972026"/>
                        <a:pt x="2760345" y="1017746"/>
                      </a:cubicBezTo>
                      <a:cubicBezTo>
                        <a:pt x="2743391" y="1047654"/>
                        <a:pt x="2711663" y="1066228"/>
                        <a:pt x="2677287" y="1066228"/>
                      </a:cubicBezTo>
                      <a:cubicBezTo>
                        <a:pt x="2661000" y="1066228"/>
                        <a:pt x="2644807" y="1061942"/>
                        <a:pt x="2630520" y="1053845"/>
                      </a:cubicBezTo>
                      <a:cubicBezTo>
                        <a:pt x="2537270" y="1001268"/>
                        <a:pt x="2442496" y="975740"/>
                        <a:pt x="2340960" y="975550"/>
                      </a:cubicBezTo>
                      <a:cubicBezTo>
                        <a:pt x="2243528" y="975645"/>
                        <a:pt x="2147602" y="1001934"/>
                        <a:pt x="2055686" y="1053845"/>
                      </a:cubicBezTo>
                      <a:cubicBezTo>
                        <a:pt x="2041398" y="1061942"/>
                        <a:pt x="2025206" y="1066228"/>
                        <a:pt x="2008823" y="1066228"/>
                      </a:cubicBezTo>
                      <a:cubicBezTo>
                        <a:pt x="1974533" y="1066228"/>
                        <a:pt x="1942719" y="1047654"/>
                        <a:pt x="1925860" y="1017746"/>
                      </a:cubicBezTo>
                      <a:cubicBezTo>
                        <a:pt x="1900047" y="972026"/>
                        <a:pt x="1916145" y="913828"/>
                        <a:pt x="1961960" y="888015"/>
                      </a:cubicBezTo>
                      <a:cubicBezTo>
                        <a:pt x="2019396" y="855440"/>
                        <a:pt x="2079689" y="830198"/>
                        <a:pt x="2140839" y="812958"/>
                      </a:cubicBezTo>
                      <a:cubicBezTo>
                        <a:pt x="2206562" y="794480"/>
                        <a:pt x="2273808" y="785050"/>
                        <a:pt x="2340769" y="785050"/>
                      </a:cubicBezTo>
                      <a:close/>
                      <a:moveTo>
                        <a:pt x="2340959" y="379571"/>
                      </a:moveTo>
                      <a:cubicBezTo>
                        <a:pt x="2560034" y="379666"/>
                        <a:pt x="2776071" y="442912"/>
                        <a:pt x="2965513" y="562546"/>
                      </a:cubicBezTo>
                      <a:cubicBezTo>
                        <a:pt x="2987040" y="576167"/>
                        <a:pt x="3001899" y="597313"/>
                        <a:pt x="3007519" y="622077"/>
                      </a:cubicBezTo>
                      <a:cubicBezTo>
                        <a:pt x="3013138" y="646938"/>
                        <a:pt x="3008757" y="672465"/>
                        <a:pt x="2995136" y="693991"/>
                      </a:cubicBezTo>
                      <a:cubicBezTo>
                        <a:pt x="2977601" y="721710"/>
                        <a:pt x="2947406" y="738379"/>
                        <a:pt x="2914555" y="738379"/>
                      </a:cubicBezTo>
                      <a:cubicBezTo>
                        <a:pt x="2896543" y="738379"/>
                        <a:pt x="2879026" y="733234"/>
                        <a:pt x="2863786" y="723615"/>
                      </a:cubicBezTo>
                      <a:cubicBezTo>
                        <a:pt x="2704814" y="623221"/>
                        <a:pt x="2524125" y="570072"/>
                        <a:pt x="2341245" y="570072"/>
                      </a:cubicBezTo>
                      <a:lnTo>
                        <a:pt x="2340388" y="570072"/>
                      </a:lnTo>
                      <a:cubicBezTo>
                        <a:pt x="2163032" y="570072"/>
                        <a:pt x="1979104" y="624649"/>
                        <a:pt x="1822513" y="723519"/>
                      </a:cubicBezTo>
                      <a:cubicBezTo>
                        <a:pt x="1822418" y="723615"/>
                        <a:pt x="1822418" y="723615"/>
                        <a:pt x="1822418" y="723615"/>
                      </a:cubicBezTo>
                      <a:cubicBezTo>
                        <a:pt x="1807178" y="733234"/>
                        <a:pt x="1789557" y="738379"/>
                        <a:pt x="1771650" y="738379"/>
                      </a:cubicBezTo>
                      <a:cubicBezTo>
                        <a:pt x="1738693" y="738379"/>
                        <a:pt x="1708594" y="721804"/>
                        <a:pt x="1690973" y="693991"/>
                      </a:cubicBezTo>
                      <a:cubicBezTo>
                        <a:pt x="1677448" y="672465"/>
                        <a:pt x="1673066" y="646938"/>
                        <a:pt x="1678591" y="622077"/>
                      </a:cubicBezTo>
                      <a:cubicBezTo>
                        <a:pt x="1684210" y="597313"/>
                        <a:pt x="1699165" y="576167"/>
                        <a:pt x="1720691" y="562546"/>
                      </a:cubicBezTo>
                      <a:cubicBezTo>
                        <a:pt x="1811941" y="505016"/>
                        <a:pt x="1910048" y="460058"/>
                        <a:pt x="2012442" y="429006"/>
                      </a:cubicBezTo>
                      <a:cubicBezTo>
                        <a:pt x="2120265" y="396241"/>
                        <a:pt x="2230755" y="379666"/>
                        <a:pt x="2340959" y="379571"/>
                      </a:cubicBezTo>
                      <a:close/>
                      <a:moveTo>
                        <a:pt x="2340959" y="0"/>
                      </a:moveTo>
                      <a:cubicBezTo>
                        <a:pt x="2645379" y="0"/>
                        <a:pt x="2940939" y="88965"/>
                        <a:pt x="3195733" y="257367"/>
                      </a:cubicBezTo>
                      <a:cubicBezTo>
                        <a:pt x="3239548" y="286321"/>
                        <a:pt x="3251645" y="345473"/>
                        <a:pt x="3222689" y="389287"/>
                      </a:cubicBezTo>
                      <a:cubicBezTo>
                        <a:pt x="3205067" y="416147"/>
                        <a:pt x="3175245" y="432054"/>
                        <a:pt x="3143155" y="432054"/>
                      </a:cubicBezTo>
                      <a:cubicBezTo>
                        <a:pt x="3124486" y="432054"/>
                        <a:pt x="3106389" y="426626"/>
                        <a:pt x="3090767" y="416339"/>
                      </a:cubicBezTo>
                      <a:cubicBezTo>
                        <a:pt x="2867025" y="268606"/>
                        <a:pt x="2607755" y="190500"/>
                        <a:pt x="2340959" y="190500"/>
                      </a:cubicBezTo>
                      <a:cubicBezTo>
                        <a:pt x="2076926" y="190500"/>
                        <a:pt x="1819180" y="268606"/>
                        <a:pt x="1595533" y="416242"/>
                      </a:cubicBezTo>
                      <a:cubicBezTo>
                        <a:pt x="1595438" y="416242"/>
                        <a:pt x="1595438" y="416339"/>
                        <a:pt x="1595438" y="416339"/>
                      </a:cubicBezTo>
                      <a:cubicBezTo>
                        <a:pt x="1579817" y="426626"/>
                        <a:pt x="1561624" y="432054"/>
                        <a:pt x="1543050" y="432054"/>
                      </a:cubicBezTo>
                      <a:cubicBezTo>
                        <a:pt x="1510856" y="432054"/>
                        <a:pt x="1481138" y="416147"/>
                        <a:pt x="1463421" y="389287"/>
                      </a:cubicBezTo>
                      <a:cubicBezTo>
                        <a:pt x="1449419" y="368046"/>
                        <a:pt x="1444466" y="342615"/>
                        <a:pt x="1449610" y="317755"/>
                      </a:cubicBezTo>
                      <a:cubicBezTo>
                        <a:pt x="1454658" y="292798"/>
                        <a:pt x="1469231" y="271367"/>
                        <a:pt x="1490472" y="257367"/>
                      </a:cubicBezTo>
                      <a:cubicBezTo>
                        <a:pt x="1614202" y="175642"/>
                        <a:pt x="1748504" y="112014"/>
                        <a:pt x="1889570" y="68390"/>
                      </a:cubicBezTo>
                      <a:cubicBezTo>
                        <a:pt x="2036255" y="23051"/>
                        <a:pt x="2188178" y="0"/>
                        <a:pt x="2340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6DD97B9-3641-45B1-921C-D0BC16BAFFF7}"/>
                  </a:ext>
                </a:extLst>
              </p:cNvPr>
              <p:cNvGrpSpPr/>
              <p:nvPr/>
            </p:nvGrpSpPr>
            <p:grpSpPr>
              <a:xfrm>
                <a:off x="4323495" y="5153601"/>
                <a:ext cx="320758" cy="320758"/>
                <a:chOff x="4323495" y="5153601"/>
                <a:chExt cx="320758" cy="320758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C025E77A-DE20-4B55-90E3-722CBEF2F554}"/>
                    </a:ext>
                  </a:extLst>
                </p:cNvPr>
                <p:cNvGrpSpPr/>
                <p:nvPr/>
              </p:nvGrpSpPr>
              <p:grpSpPr>
                <a:xfrm>
                  <a:off x="4323495" y="5153601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30" name="Freeform: Shape 29">
                    <a:extLst>
                      <a:ext uri="{FF2B5EF4-FFF2-40B4-BE49-F238E27FC236}">
                        <a16:creationId xmlns:a16="http://schemas.microsoft.com/office/drawing/2014/main" id="{29C96717-3118-4ABE-B048-ED8DEEAC651A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" name="Freeform: Shape 30">
                    <a:extLst>
                      <a:ext uri="{FF2B5EF4-FFF2-40B4-BE49-F238E27FC236}">
                        <a16:creationId xmlns:a16="http://schemas.microsoft.com/office/drawing/2014/main" id="{1C4A9F3E-B830-4441-9964-048815F1F81A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92812AA3-6277-4D30-8ADA-B5DD98F4160C}"/>
                    </a:ext>
                  </a:extLst>
                </p:cNvPr>
                <p:cNvSpPr/>
                <p:nvPr/>
              </p:nvSpPr>
              <p:spPr>
                <a:xfrm>
                  <a:off x="4393720" y="5229225"/>
                  <a:ext cx="169510" cy="169510"/>
                </a:xfrm>
                <a:custGeom>
                  <a:avLst/>
                  <a:gdLst>
                    <a:gd name="connsiteX0" fmla="*/ 2782755 w 4876800"/>
                    <a:gd name="connsiteY0" fmla="*/ 3565217 h 4876800"/>
                    <a:gd name="connsiteX1" fmla="*/ 2782755 w 4876800"/>
                    <a:gd name="connsiteY1" fmla="*/ 3669274 h 4876800"/>
                    <a:gd name="connsiteX2" fmla="*/ 3162272 w 4876800"/>
                    <a:gd name="connsiteY2" fmla="*/ 3669274 h 4876800"/>
                    <a:gd name="connsiteX3" fmla="*/ 3241837 w 4876800"/>
                    <a:gd name="connsiteY3" fmla="*/ 3748832 h 4876800"/>
                    <a:gd name="connsiteX4" fmla="*/ 3162272 w 4876800"/>
                    <a:gd name="connsiteY4" fmla="*/ 3828391 h 4876800"/>
                    <a:gd name="connsiteX5" fmla="*/ 2782755 w 4876800"/>
                    <a:gd name="connsiteY5" fmla="*/ 3828391 h 4876800"/>
                    <a:gd name="connsiteX6" fmla="*/ 2782755 w 4876800"/>
                    <a:gd name="connsiteY6" fmla="*/ 3932454 h 4876800"/>
                    <a:gd name="connsiteX7" fmla="*/ 3541783 w 4876800"/>
                    <a:gd name="connsiteY7" fmla="*/ 3932454 h 4876800"/>
                    <a:gd name="connsiteX8" fmla="*/ 3541893 w 4876800"/>
                    <a:gd name="connsiteY8" fmla="*/ 3932442 h 4876800"/>
                    <a:gd name="connsiteX9" fmla="*/ 3541803 w 4876800"/>
                    <a:gd name="connsiteY9" fmla="*/ 3565217 h 4876800"/>
                    <a:gd name="connsiteX10" fmla="*/ 2944312 w 4876800"/>
                    <a:gd name="connsiteY10" fmla="*/ 2220831 h 4876800"/>
                    <a:gd name="connsiteX11" fmla="*/ 3050706 w 4876800"/>
                    <a:gd name="connsiteY11" fmla="*/ 2448131 h 4876800"/>
                    <a:gd name="connsiteX12" fmla="*/ 3058036 w 4876800"/>
                    <a:gd name="connsiteY12" fmla="*/ 2476586 h 4876800"/>
                    <a:gd name="connsiteX13" fmla="*/ 3119731 w 4876800"/>
                    <a:gd name="connsiteY13" fmla="*/ 3406101 h 4876800"/>
                    <a:gd name="connsiteX14" fmla="*/ 3204820 w 4876800"/>
                    <a:gd name="connsiteY14" fmla="*/ 3406101 h 4876800"/>
                    <a:gd name="connsiteX15" fmla="*/ 3266515 w 4876800"/>
                    <a:gd name="connsiteY15" fmla="*/ 2476586 h 4876800"/>
                    <a:gd name="connsiteX16" fmla="*/ 3273851 w 4876800"/>
                    <a:gd name="connsiteY16" fmla="*/ 2448131 h 4876800"/>
                    <a:gd name="connsiteX17" fmla="*/ 3380232 w 4876800"/>
                    <a:gd name="connsiteY17" fmla="*/ 2220831 h 4876800"/>
                    <a:gd name="connsiteX18" fmla="*/ 3162259 w 4876800"/>
                    <a:gd name="connsiteY18" fmla="*/ 1178036 h 4876800"/>
                    <a:gd name="connsiteX19" fmla="*/ 2323672 w 4876800"/>
                    <a:gd name="connsiteY19" fmla="*/ 2062530 h 4876800"/>
                    <a:gd name="connsiteX20" fmla="*/ 2557080 w 4876800"/>
                    <a:gd name="connsiteY20" fmla="*/ 2760275 h 4876800"/>
                    <a:gd name="connsiteX21" fmla="*/ 2782420 w 4876800"/>
                    <a:gd name="connsiteY21" fmla="*/ 3406095 h 4876800"/>
                    <a:gd name="connsiteX22" fmla="*/ 2960254 w 4876800"/>
                    <a:gd name="connsiteY22" fmla="*/ 3406095 h 4876800"/>
                    <a:gd name="connsiteX23" fmla="*/ 2900255 w 4876800"/>
                    <a:gd name="connsiteY23" fmla="*/ 2502029 h 4876800"/>
                    <a:gd name="connsiteX24" fmla="*/ 2747176 w 4876800"/>
                    <a:gd name="connsiteY24" fmla="*/ 2174988 h 4876800"/>
                    <a:gd name="connsiteX25" fmla="*/ 2752102 w 4876800"/>
                    <a:gd name="connsiteY25" fmla="*/ 2098565 h 4876800"/>
                    <a:gd name="connsiteX26" fmla="*/ 2819232 w 4876800"/>
                    <a:gd name="connsiteY26" fmla="*/ 2061708 h 4876800"/>
                    <a:gd name="connsiteX27" fmla="*/ 3505306 w 4876800"/>
                    <a:gd name="connsiteY27" fmla="*/ 2061708 h 4876800"/>
                    <a:gd name="connsiteX28" fmla="*/ 3572436 w 4876800"/>
                    <a:gd name="connsiteY28" fmla="*/ 2098565 h 4876800"/>
                    <a:gd name="connsiteX29" fmla="*/ 3577362 w 4876800"/>
                    <a:gd name="connsiteY29" fmla="*/ 2174995 h 4876800"/>
                    <a:gd name="connsiteX30" fmla="*/ 3424289 w 4876800"/>
                    <a:gd name="connsiteY30" fmla="*/ 2502035 h 4876800"/>
                    <a:gd name="connsiteX31" fmla="*/ 3364290 w 4876800"/>
                    <a:gd name="connsiteY31" fmla="*/ 3406101 h 4876800"/>
                    <a:gd name="connsiteX32" fmla="*/ 3542111 w 4876800"/>
                    <a:gd name="connsiteY32" fmla="*/ 3406101 h 4876800"/>
                    <a:gd name="connsiteX33" fmla="*/ 3767452 w 4876800"/>
                    <a:gd name="connsiteY33" fmla="*/ 2760282 h 4876800"/>
                    <a:gd name="connsiteX34" fmla="*/ 4000847 w 4876800"/>
                    <a:gd name="connsiteY34" fmla="*/ 2062530 h 4876800"/>
                    <a:gd name="connsiteX35" fmla="*/ 3162259 w 4876800"/>
                    <a:gd name="connsiteY35" fmla="*/ 1178036 h 4876800"/>
                    <a:gd name="connsiteX36" fmla="*/ 3162279 w 4876800"/>
                    <a:gd name="connsiteY36" fmla="*/ 1018925 h 4876800"/>
                    <a:gd name="connsiteX37" fmla="*/ 4159983 w 4876800"/>
                    <a:gd name="connsiteY37" fmla="*/ 2062537 h 4876800"/>
                    <a:gd name="connsiteX38" fmla="*/ 3897054 w 4876800"/>
                    <a:gd name="connsiteY38" fmla="*/ 2852596 h 4876800"/>
                    <a:gd name="connsiteX39" fmla="*/ 3700913 w 4876800"/>
                    <a:gd name="connsiteY39" fmla="*/ 3432231 h 4876800"/>
                    <a:gd name="connsiteX40" fmla="*/ 3700913 w 4876800"/>
                    <a:gd name="connsiteY40" fmla="*/ 3932442 h 4876800"/>
                    <a:gd name="connsiteX41" fmla="*/ 3541797 w 4876800"/>
                    <a:gd name="connsiteY41" fmla="*/ 4091558 h 4876800"/>
                    <a:gd name="connsiteX42" fmla="*/ 2782767 w 4876800"/>
                    <a:gd name="connsiteY42" fmla="*/ 4091558 h 4876800"/>
                    <a:gd name="connsiteX43" fmla="*/ 2623650 w 4876800"/>
                    <a:gd name="connsiteY43" fmla="*/ 3932442 h 4876800"/>
                    <a:gd name="connsiteX44" fmla="*/ 2623650 w 4876800"/>
                    <a:gd name="connsiteY44" fmla="*/ 3432231 h 4876800"/>
                    <a:gd name="connsiteX45" fmla="*/ 2427497 w 4876800"/>
                    <a:gd name="connsiteY45" fmla="*/ 2852596 h 4876800"/>
                    <a:gd name="connsiteX46" fmla="*/ 2164574 w 4876800"/>
                    <a:gd name="connsiteY46" fmla="*/ 2062537 h 4876800"/>
                    <a:gd name="connsiteX47" fmla="*/ 3162279 w 4876800"/>
                    <a:gd name="connsiteY47" fmla="*/ 1018925 h 4876800"/>
                    <a:gd name="connsiteX48" fmla="*/ 1790700 w 4876800"/>
                    <a:gd name="connsiteY48" fmla="*/ 381000 h 4876800"/>
                    <a:gd name="connsiteX49" fmla="*/ 1790700 w 4876800"/>
                    <a:gd name="connsiteY49" fmla="*/ 4495800 h 4876800"/>
                    <a:gd name="connsiteX50" fmla="*/ 4305300 w 4876800"/>
                    <a:gd name="connsiteY50" fmla="*/ 4495800 h 4876800"/>
                    <a:gd name="connsiteX51" fmla="*/ 4495800 w 4876800"/>
                    <a:gd name="connsiteY51" fmla="*/ 4305300 h 4876800"/>
                    <a:gd name="connsiteX52" fmla="*/ 4495800 w 4876800"/>
                    <a:gd name="connsiteY52" fmla="*/ 571500 h 4876800"/>
                    <a:gd name="connsiteX53" fmla="*/ 4305300 w 4876800"/>
                    <a:gd name="connsiteY53" fmla="*/ 381000 h 4876800"/>
                    <a:gd name="connsiteX54" fmla="*/ 952500 w 4876800"/>
                    <a:gd name="connsiteY54" fmla="*/ 381000 h 4876800"/>
                    <a:gd name="connsiteX55" fmla="*/ 762000 w 4876800"/>
                    <a:gd name="connsiteY55" fmla="*/ 571500 h 4876800"/>
                    <a:gd name="connsiteX56" fmla="*/ 762000 w 4876800"/>
                    <a:gd name="connsiteY56" fmla="*/ 800100 h 4876800"/>
                    <a:gd name="connsiteX57" fmla="*/ 1143000 w 4876800"/>
                    <a:gd name="connsiteY57" fmla="*/ 800100 h 4876800"/>
                    <a:gd name="connsiteX58" fmla="*/ 1143000 w 4876800"/>
                    <a:gd name="connsiteY58" fmla="*/ 1181100 h 4876800"/>
                    <a:gd name="connsiteX59" fmla="*/ 762000 w 4876800"/>
                    <a:gd name="connsiteY59" fmla="*/ 1181100 h 4876800"/>
                    <a:gd name="connsiteX60" fmla="*/ 762000 w 4876800"/>
                    <a:gd name="connsiteY60" fmla="*/ 3695700 h 4876800"/>
                    <a:gd name="connsiteX61" fmla="*/ 1143000 w 4876800"/>
                    <a:gd name="connsiteY61" fmla="*/ 3695700 h 4876800"/>
                    <a:gd name="connsiteX62" fmla="*/ 1143000 w 4876800"/>
                    <a:gd name="connsiteY62" fmla="*/ 4076700 h 4876800"/>
                    <a:gd name="connsiteX63" fmla="*/ 762000 w 4876800"/>
                    <a:gd name="connsiteY63" fmla="*/ 4076700 h 4876800"/>
                    <a:gd name="connsiteX64" fmla="*/ 762000 w 4876800"/>
                    <a:gd name="connsiteY64" fmla="*/ 4305300 h 4876800"/>
                    <a:gd name="connsiteX65" fmla="*/ 952500 w 4876800"/>
                    <a:gd name="connsiteY65" fmla="*/ 4495800 h 4876800"/>
                    <a:gd name="connsiteX66" fmla="*/ 1409700 w 4876800"/>
                    <a:gd name="connsiteY66" fmla="*/ 4495800 h 4876800"/>
                    <a:gd name="connsiteX67" fmla="*/ 1409700 w 4876800"/>
                    <a:gd name="connsiteY67" fmla="*/ 381000 h 4876800"/>
                    <a:gd name="connsiteX68" fmla="*/ 952500 w 4876800"/>
                    <a:gd name="connsiteY68" fmla="*/ 0 h 4876800"/>
                    <a:gd name="connsiteX69" fmla="*/ 4305300 w 4876800"/>
                    <a:gd name="connsiteY69" fmla="*/ 0 h 4876800"/>
                    <a:gd name="connsiteX70" fmla="*/ 4876800 w 4876800"/>
                    <a:gd name="connsiteY70" fmla="*/ 571500 h 4876800"/>
                    <a:gd name="connsiteX71" fmla="*/ 4876800 w 4876800"/>
                    <a:gd name="connsiteY71" fmla="*/ 4305300 h 4876800"/>
                    <a:gd name="connsiteX72" fmla="*/ 4305300 w 4876800"/>
                    <a:gd name="connsiteY72" fmla="*/ 4876800 h 4876800"/>
                    <a:gd name="connsiteX73" fmla="*/ 952500 w 4876800"/>
                    <a:gd name="connsiteY73" fmla="*/ 4876800 h 4876800"/>
                    <a:gd name="connsiteX74" fmla="*/ 381000 w 4876800"/>
                    <a:gd name="connsiteY74" fmla="*/ 4305300 h 4876800"/>
                    <a:gd name="connsiteX75" fmla="*/ 381000 w 4876800"/>
                    <a:gd name="connsiteY75" fmla="*/ 4076700 h 4876800"/>
                    <a:gd name="connsiteX76" fmla="*/ 0 w 4876800"/>
                    <a:gd name="connsiteY76" fmla="*/ 4076700 h 4876800"/>
                    <a:gd name="connsiteX77" fmla="*/ 0 w 4876800"/>
                    <a:gd name="connsiteY77" fmla="*/ 3695700 h 4876800"/>
                    <a:gd name="connsiteX78" fmla="*/ 381000 w 4876800"/>
                    <a:gd name="connsiteY78" fmla="*/ 3695700 h 4876800"/>
                    <a:gd name="connsiteX79" fmla="*/ 381000 w 4876800"/>
                    <a:gd name="connsiteY79" fmla="*/ 1181100 h 4876800"/>
                    <a:gd name="connsiteX80" fmla="*/ 0 w 4876800"/>
                    <a:gd name="connsiteY80" fmla="*/ 1181100 h 4876800"/>
                    <a:gd name="connsiteX81" fmla="*/ 0 w 4876800"/>
                    <a:gd name="connsiteY81" fmla="*/ 800100 h 4876800"/>
                    <a:gd name="connsiteX82" fmla="*/ 381000 w 4876800"/>
                    <a:gd name="connsiteY82" fmla="*/ 800100 h 4876800"/>
                    <a:gd name="connsiteX83" fmla="*/ 381000 w 4876800"/>
                    <a:gd name="connsiteY83" fmla="*/ 571500 h 4876800"/>
                    <a:gd name="connsiteX84" fmla="*/ 952500 w 4876800"/>
                    <a:gd name="connsiteY84" fmla="*/ 0 h 487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</a:cxnLst>
                  <a:rect l="l" t="t" r="r" b="b"/>
                  <a:pathLst>
                    <a:path w="4876800" h="4876800">
                      <a:moveTo>
                        <a:pt x="2782755" y="3565217"/>
                      </a:moveTo>
                      <a:lnTo>
                        <a:pt x="2782755" y="3669274"/>
                      </a:lnTo>
                      <a:lnTo>
                        <a:pt x="3162272" y="3669274"/>
                      </a:lnTo>
                      <a:cubicBezTo>
                        <a:pt x="3206214" y="3669274"/>
                        <a:pt x="3241837" y="3704891"/>
                        <a:pt x="3241837" y="3748832"/>
                      </a:cubicBezTo>
                      <a:cubicBezTo>
                        <a:pt x="3241837" y="3792774"/>
                        <a:pt x="3206214" y="3828391"/>
                        <a:pt x="3162272" y="3828391"/>
                      </a:cubicBezTo>
                      <a:lnTo>
                        <a:pt x="2782755" y="3828391"/>
                      </a:lnTo>
                      <a:lnTo>
                        <a:pt x="2782755" y="3932454"/>
                      </a:lnTo>
                      <a:lnTo>
                        <a:pt x="3541783" y="3932454"/>
                      </a:lnTo>
                      <a:cubicBezTo>
                        <a:pt x="3541854" y="3932454"/>
                        <a:pt x="3541887" y="3932454"/>
                        <a:pt x="3541893" y="3932442"/>
                      </a:cubicBezTo>
                      <a:lnTo>
                        <a:pt x="3541803" y="3565217"/>
                      </a:lnTo>
                      <a:close/>
                      <a:moveTo>
                        <a:pt x="2944312" y="2220831"/>
                      </a:moveTo>
                      <a:lnTo>
                        <a:pt x="3050706" y="2448131"/>
                      </a:lnTo>
                      <a:cubicBezTo>
                        <a:pt x="3054888" y="2457079"/>
                        <a:pt x="3057381" y="2466733"/>
                        <a:pt x="3058036" y="2476586"/>
                      </a:cubicBezTo>
                      <a:lnTo>
                        <a:pt x="3119731" y="3406101"/>
                      </a:lnTo>
                      <a:lnTo>
                        <a:pt x="3204820" y="3406101"/>
                      </a:lnTo>
                      <a:lnTo>
                        <a:pt x="3266515" y="2476586"/>
                      </a:lnTo>
                      <a:cubicBezTo>
                        <a:pt x="3267176" y="2466733"/>
                        <a:pt x="3269663" y="2457079"/>
                        <a:pt x="3273851" y="2448131"/>
                      </a:cubicBezTo>
                      <a:lnTo>
                        <a:pt x="3380232" y="2220831"/>
                      </a:lnTo>
                      <a:close/>
                      <a:moveTo>
                        <a:pt x="3162259" y="1178036"/>
                      </a:moveTo>
                      <a:cubicBezTo>
                        <a:pt x="2699862" y="1178036"/>
                        <a:pt x="2323672" y="1574813"/>
                        <a:pt x="2323672" y="2062530"/>
                      </a:cubicBezTo>
                      <a:cubicBezTo>
                        <a:pt x="2323672" y="2294262"/>
                        <a:pt x="2410925" y="2555104"/>
                        <a:pt x="2557080" y="2760275"/>
                      </a:cubicBezTo>
                      <a:cubicBezTo>
                        <a:pt x="2699188" y="2959756"/>
                        <a:pt x="2776806" y="3182488"/>
                        <a:pt x="2782420" y="3406095"/>
                      </a:cubicBezTo>
                      <a:lnTo>
                        <a:pt x="2960254" y="3406095"/>
                      </a:lnTo>
                      <a:lnTo>
                        <a:pt x="2900255" y="2502029"/>
                      </a:lnTo>
                      <a:lnTo>
                        <a:pt x="2747176" y="2174988"/>
                      </a:lnTo>
                      <a:cubicBezTo>
                        <a:pt x="2735640" y="2150349"/>
                        <a:pt x="2737503" y="2121515"/>
                        <a:pt x="2752102" y="2098565"/>
                      </a:cubicBezTo>
                      <a:cubicBezTo>
                        <a:pt x="2766709" y="2075614"/>
                        <a:pt x="2792023" y="2061708"/>
                        <a:pt x="2819232" y="2061708"/>
                      </a:cubicBezTo>
                      <a:lnTo>
                        <a:pt x="3505306" y="2061708"/>
                      </a:lnTo>
                      <a:cubicBezTo>
                        <a:pt x="3532515" y="2061708"/>
                        <a:pt x="3557835" y="2075614"/>
                        <a:pt x="3572436" y="2098565"/>
                      </a:cubicBezTo>
                      <a:cubicBezTo>
                        <a:pt x="3587042" y="2121521"/>
                        <a:pt x="3588898" y="2150355"/>
                        <a:pt x="3577362" y="2174995"/>
                      </a:cubicBezTo>
                      <a:lnTo>
                        <a:pt x="3424289" y="2502035"/>
                      </a:lnTo>
                      <a:lnTo>
                        <a:pt x="3364290" y="3406101"/>
                      </a:lnTo>
                      <a:lnTo>
                        <a:pt x="3542111" y="3406101"/>
                      </a:lnTo>
                      <a:cubicBezTo>
                        <a:pt x="3547725" y="3182501"/>
                        <a:pt x="3625350" y="2959762"/>
                        <a:pt x="3767452" y="2760282"/>
                      </a:cubicBezTo>
                      <a:cubicBezTo>
                        <a:pt x="3913606" y="2555117"/>
                        <a:pt x="4000860" y="2294275"/>
                        <a:pt x="4000847" y="2062530"/>
                      </a:cubicBezTo>
                      <a:cubicBezTo>
                        <a:pt x="4000847" y="1574813"/>
                        <a:pt x="3624656" y="1178036"/>
                        <a:pt x="3162259" y="1178036"/>
                      </a:cubicBezTo>
                      <a:close/>
                      <a:moveTo>
                        <a:pt x="3162279" y="1018925"/>
                      </a:moveTo>
                      <a:cubicBezTo>
                        <a:pt x="3712405" y="1018925"/>
                        <a:pt x="4159971" y="1487084"/>
                        <a:pt x="4159983" y="2062537"/>
                      </a:cubicBezTo>
                      <a:cubicBezTo>
                        <a:pt x="4159983" y="2330065"/>
                        <a:pt x="4064149" y="2618038"/>
                        <a:pt x="3897054" y="2852596"/>
                      </a:cubicBezTo>
                      <a:cubicBezTo>
                        <a:pt x="3768736" y="3032737"/>
                        <a:pt x="3700913" y="3233174"/>
                        <a:pt x="3700913" y="3432231"/>
                      </a:cubicBezTo>
                      <a:lnTo>
                        <a:pt x="3700913" y="3932442"/>
                      </a:lnTo>
                      <a:cubicBezTo>
                        <a:pt x="3700913" y="4020176"/>
                        <a:pt x="3629532" y="4091558"/>
                        <a:pt x="3541797" y="4091558"/>
                      </a:cubicBezTo>
                      <a:lnTo>
                        <a:pt x="2782767" y="4091558"/>
                      </a:lnTo>
                      <a:cubicBezTo>
                        <a:pt x="2695032" y="4091558"/>
                        <a:pt x="2623650" y="4020176"/>
                        <a:pt x="2623650" y="3932442"/>
                      </a:cubicBezTo>
                      <a:lnTo>
                        <a:pt x="2623650" y="3432231"/>
                      </a:lnTo>
                      <a:cubicBezTo>
                        <a:pt x="2623650" y="3233168"/>
                        <a:pt x="2555827" y="3032737"/>
                        <a:pt x="2427497" y="2852596"/>
                      </a:cubicBezTo>
                      <a:cubicBezTo>
                        <a:pt x="2260403" y="2618032"/>
                        <a:pt x="2164574" y="2330065"/>
                        <a:pt x="2164574" y="2062537"/>
                      </a:cubicBezTo>
                      <a:cubicBezTo>
                        <a:pt x="2164574" y="1487084"/>
                        <a:pt x="2612140" y="1018925"/>
                        <a:pt x="3162279" y="1018925"/>
                      </a:cubicBezTo>
                      <a:close/>
                      <a:moveTo>
                        <a:pt x="1790700" y="381000"/>
                      </a:moveTo>
                      <a:lnTo>
                        <a:pt x="1790700" y="4495800"/>
                      </a:lnTo>
                      <a:lnTo>
                        <a:pt x="4305300" y="4495800"/>
                      </a:lnTo>
                      <a:cubicBezTo>
                        <a:pt x="4410342" y="4495800"/>
                        <a:pt x="4495800" y="4410342"/>
                        <a:pt x="4495800" y="4305300"/>
                      </a:cubicBezTo>
                      <a:lnTo>
                        <a:pt x="4495800" y="571500"/>
                      </a:lnTo>
                      <a:cubicBezTo>
                        <a:pt x="4495800" y="466458"/>
                        <a:pt x="4410342" y="381000"/>
                        <a:pt x="4305300" y="381000"/>
                      </a:cubicBezTo>
                      <a:close/>
                      <a:moveTo>
                        <a:pt x="952500" y="381000"/>
                      </a:moveTo>
                      <a:cubicBezTo>
                        <a:pt x="847458" y="381000"/>
                        <a:pt x="762000" y="466458"/>
                        <a:pt x="762000" y="571500"/>
                      </a:cubicBezTo>
                      <a:lnTo>
                        <a:pt x="762000" y="800100"/>
                      </a:lnTo>
                      <a:lnTo>
                        <a:pt x="1143000" y="800100"/>
                      </a:lnTo>
                      <a:lnTo>
                        <a:pt x="1143000" y="1181100"/>
                      </a:lnTo>
                      <a:lnTo>
                        <a:pt x="762000" y="1181100"/>
                      </a:lnTo>
                      <a:lnTo>
                        <a:pt x="762000" y="3695700"/>
                      </a:lnTo>
                      <a:lnTo>
                        <a:pt x="1143000" y="3695700"/>
                      </a:lnTo>
                      <a:lnTo>
                        <a:pt x="1143000" y="4076700"/>
                      </a:lnTo>
                      <a:lnTo>
                        <a:pt x="762000" y="4076700"/>
                      </a:lnTo>
                      <a:lnTo>
                        <a:pt x="762000" y="4305300"/>
                      </a:lnTo>
                      <a:cubicBezTo>
                        <a:pt x="762000" y="4410342"/>
                        <a:pt x="847458" y="4495800"/>
                        <a:pt x="952500" y="4495800"/>
                      </a:cubicBezTo>
                      <a:lnTo>
                        <a:pt x="1409700" y="4495800"/>
                      </a:lnTo>
                      <a:lnTo>
                        <a:pt x="1409700" y="381000"/>
                      </a:lnTo>
                      <a:close/>
                      <a:moveTo>
                        <a:pt x="952500" y="0"/>
                      </a:moveTo>
                      <a:lnTo>
                        <a:pt x="4305300" y="0"/>
                      </a:lnTo>
                      <a:cubicBezTo>
                        <a:pt x="4620425" y="0"/>
                        <a:pt x="4876800" y="256375"/>
                        <a:pt x="4876800" y="571500"/>
                      </a:cubicBezTo>
                      <a:lnTo>
                        <a:pt x="4876800" y="4305300"/>
                      </a:lnTo>
                      <a:cubicBezTo>
                        <a:pt x="4876800" y="4620425"/>
                        <a:pt x="4620425" y="4876800"/>
                        <a:pt x="4305300" y="4876800"/>
                      </a:cubicBezTo>
                      <a:lnTo>
                        <a:pt x="952500" y="4876800"/>
                      </a:lnTo>
                      <a:cubicBezTo>
                        <a:pt x="637375" y="4876800"/>
                        <a:pt x="381000" y="4620425"/>
                        <a:pt x="381000" y="4305300"/>
                      </a:cubicBezTo>
                      <a:lnTo>
                        <a:pt x="381000" y="4076700"/>
                      </a:lnTo>
                      <a:lnTo>
                        <a:pt x="0" y="4076700"/>
                      </a:lnTo>
                      <a:lnTo>
                        <a:pt x="0" y="3695700"/>
                      </a:lnTo>
                      <a:lnTo>
                        <a:pt x="381000" y="3695700"/>
                      </a:lnTo>
                      <a:lnTo>
                        <a:pt x="381000" y="1181100"/>
                      </a:lnTo>
                      <a:lnTo>
                        <a:pt x="0" y="1181100"/>
                      </a:lnTo>
                      <a:lnTo>
                        <a:pt x="0" y="800100"/>
                      </a:lnTo>
                      <a:lnTo>
                        <a:pt x="381000" y="800100"/>
                      </a:lnTo>
                      <a:lnTo>
                        <a:pt x="381000" y="571500"/>
                      </a:lnTo>
                      <a:cubicBezTo>
                        <a:pt x="381000" y="256375"/>
                        <a:pt x="637375" y="0"/>
                        <a:pt x="9525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3662F830-E56D-4880-978D-53F8CEC224D4}"/>
                  </a:ext>
                </a:extLst>
              </p:cNvPr>
              <p:cNvGrpSpPr/>
              <p:nvPr/>
            </p:nvGrpSpPr>
            <p:grpSpPr>
              <a:xfrm>
                <a:off x="4323495" y="5708008"/>
                <a:ext cx="320758" cy="320758"/>
                <a:chOff x="4323495" y="5708008"/>
                <a:chExt cx="320758" cy="320758"/>
              </a:xfrm>
            </p:grpSpPr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F8F94CB4-F9D7-44EB-82CF-D1EC3327C563}"/>
                    </a:ext>
                  </a:extLst>
                </p:cNvPr>
                <p:cNvGrpSpPr/>
                <p:nvPr/>
              </p:nvGrpSpPr>
              <p:grpSpPr>
                <a:xfrm>
                  <a:off x="4323495" y="5708008"/>
                  <a:ext cx="320758" cy="320758"/>
                  <a:chOff x="4219502" y="1303184"/>
                  <a:chExt cx="320758" cy="320758"/>
                </a:xfrm>
              </p:grpSpPr>
              <p:sp>
                <p:nvSpPr>
                  <p:cNvPr id="26" name="Freeform: Shape 25">
                    <a:extLst>
                      <a:ext uri="{FF2B5EF4-FFF2-40B4-BE49-F238E27FC236}">
                        <a16:creationId xmlns:a16="http://schemas.microsoft.com/office/drawing/2014/main" id="{D649187A-448D-49C1-9273-91EE2D798224}"/>
                      </a:ext>
                    </a:extLst>
                  </p:cNvPr>
                  <p:cNvSpPr/>
                  <p:nvPr/>
                </p:nvSpPr>
                <p:spPr>
                  <a:xfrm>
                    <a:off x="4219861" y="1303543"/>
                    <a:ext cx="320040" cy="320040"/>
                  </a:xfrm>
                  <a:custGeom>
                    <a:avLst/>
                    <a:gdLst>
                      <a:gd name="connsiteX0" fmla="*/ 152485 w 304970"/>
                      <a:gd name="connsiteY0" fmla="*/ 0 h 304970"/>
                      <a:gd name="connsiteX1" fmla="*/ 304970 w 304970"/>
                      <a:gd name="connsiteY1" fmla="*/ 152485 h 304970"/>
                      <a:gd name="connsiteX2" fmla="*/ 152485 w 304970"/>
                      <a:gd name="connsiteY2" fmla="*/ 304970 h 304970"/>
                      <a:gd name="connsiteX3" fmla="*/ 0 w 304970"/>
                      <a:gd name="connsiteY3" fmla="*/ 152485 h 304970"/>
                      <a:gd name="connsiteX4" fmla="*/ 152485 w 304970"/>
                      <a:gd name="connsiteY4" fmla="*/ 0 h 304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970" h="304970">
                        <a:moveTo>
                          <a:pt x="152485" y="0"/>
                        </a:moveTo>
                        <a:cubicBezTo>
                          <a:pt x="236700" y="0"/>
                          <a:pt x="304970" y="68270"/>
                          <a:pt x="304970" y="152485"/>
                        </a:cubicBezTo>
                        <a:cubicBezTo>
                          <a:pt x="304970" y="236700"/>
                          <a:pt x="236700" y="304970"/>
                          <a:pt x="152485" y="304970"/>
                        </a:cubicBezTo>
                        <a:cubicBezTo>
                          <a:pt x="68270" y="304970"/>
                          <a:pt x="0" y="236700"/>
                          <a:pt x="0" y="152485"/>
                        </a:cubicBezTo>
                        <a:cubicBezTo>
                          <a:pt x="0" y="68270"/>
                          <a:pt x="68270" y="0"/>
                          <a:pt x="1524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94B543C0-6869-47C6-B894-28BDD5D75134}"/>
                      </a:ext>
                    </a:extLst>
                  </p:cNvPr>
                  <p:cNvSpPr/>
                  <p:nvPr/>
                </p:nvSpPr>
                <p:spPr>
                  <a:xfrm>
                    <a:off x="4219502" y="1303184"/>
                    <a:ext cx="320758" cy="320758"/>
                  </a:xfrm>
                  <a:custGeom>
                    <a:avLst/>
                    <a:gdLst>
                      <a:gd name="connsiteX0" fmla="*/ 160379 w 320758"/>
                      <a:gd name="connsiteY0" fmla="*/ 0 h 320758"/>
                      <a:gd name="connsiteX1" fmla="*/ 320758 w 320758"/>
                      <a:gd name="connsiteY1" fmla="*/ 160379 h 320758"/>
                      <a:gd name="connsiteX2" fmla="*/ 160379 w 320758"/>
                      <a:gd name="connsiteY2" fmla="*/ 320758 h 320758"/>
                      <a:gd name="connsiteX3" fmla="*/ 0 w 320758"/>
                      <a:gd name="connsiteY3" fmla="*/ 160379 h 320758"/>
                      <a:gd name="connsiteX4" fmla="*/ 160379 w 320758"/>
                      <a:gd name="connsiteY4" fmla="*/ 0 h 320758"/>
                      <a:gd name="connsiteX5" fmla="*/ 160379 w 320758"/>
                      <a:gd name="connsiteY5" fmla="*/ 7894 h 320758"/>
                      <a:gd name="connsiteX6" fmla="*/ 7894 w 320758"/>
                      <a:gd name="connsiteY6" fmla="*/ 160379 h 320758"/>
                      <a:gd name="connsiteX7" fmla="*/ 160379 w 320758"/>
                      <a:gd name="connsiteY7" fmla="*/ 312864 h 320758"/>
                      <a:gd name="connsiteX8" fmla="*/ 312864 w 320758"/>
                      <a:gd name="connsiteY8" fmla="*/ 160379 h 320758"/>
                      <a:gd name="connsiteX9" fmla="*/ 160379 w 320758"/>
                      <a:gd name="connsiteY9" fmla="*/ 7894 h 32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0758" h="320758">
                        <a:moveTo>
                          <a:pt x="160379" y="0"/>
                        </a:moveTo>
                        <a:cubicBezTo>
                          <a:pt x="248954" y="0"/>
                          <a:pt x="320758" y="71804"/>
                          <a:pt x="320758" y="160379"/>
                        </a:cubicBezTo>
                        <a:cubicBezTo>
                          <a:pt x="320758" y="248954"/>
                          <a:pt x="248954" y="320758"/>
                          <a:pt x="160379" y="320758"/>
                        </a:cubicBezTo>
                        <a:cubicBezTo>
                          <a:pt x="71804" y="320758"/>
                          <a:pt x="0" y="248954"/>
                          <a:pt x="0" y="160379"/>
                        </a:cubicBezTo>
                        <a:cubicBezTo>
                          <a:pt x="0" y="71804"/>
                          <a:pt x="71804" y="0"/>
                          <a:pt x="160379" y="0"/>
                        </a:cubicBezTo>
                        <a:close/>
                        <a:moveTo>
                          <a:pt x="160379" y="7894"/>
                        </a:moveTo>
                        <a:cubicBezTo>
                          <a:pt x="76164" y="7894"/>
                          <a:pt x="7894" y="76164"/>
                          <a:pt x="7894" y="160379"/>
                        </a:cubicBezTo>
                        <a:cubicBezTo>
                          <a:pt x="7894" y="244594"/>
                          <a:pt x="76164" y="312864"/>
                          <a:pt x="160379" y="312864"/>
                        </a:cubicBezTo>
                        <a:cubicBezTo>
                          <a:pt x="244594" y="312864"/>
                          <a:pt x="312864" y="244594"/>
                          <a:pt x="312864" y="160379"/>
                        </a:cubicBezTo>
                        <a:cubicBezTo>
                          <a:pt x="312864" y="76164"/>
                          <a:pt x="244594" y="7894"/>
                          <a:pt x="160379" y="789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427228B1-03F1-438A-89C9-F413E97EC6A7}"/>
                    </a:ext>
                  </a:extLst>
                </p:cNvPr>
                <p:cNvSpPr/>
                <p:nvPr/>
              </p:nvSpPr>
              <p:spPr>
                <a:xfrm>
                  <a:off x="4395281" y="5779794"/>
                  <a:ext cx="177186" cy="177186"/>
                </a:xfrm>
                <a:custGeom>
                  <a:avLst/>
                  <a:gdLst>
                    <a:gd name="connsiteX0" fmla="*/ 647957 w 1673888"/>
                    <a:gd name="connsiteY0" fmla="*/ 1349910 h 1673888"/>
                    <a:gd name="connsiteX1" fmla="*/ 1025933 w 1673888"/>
                    <a:gd name="connsiteY1" fmla="*/ 1349910 h 1673888"/>
                    <a:gd name="connsiteX2" fmla="*/ 1025933 w 1673888"/>
                    <a:gd name="connsiteY2" fmla="*/ 1403906 h 1673888"/>
                    <a:gd name="connsiteX3" fmla="*/ 647957 w 1673888"/>
                    <a:gd name="connsiteY3" fmla="*/ 1403906 h 1673888"/>
                    <a:gd name="connsiteX4" fmla="*/ 1403906 w 1673888"/>
                    <a:gd name="connsiteY4" fmla="*/ 1187921 h 1673888"/>
                    <a:gd name="connsiteX5" fmla="*/ 1457902 w 1673888"/>
                    <a:gd name="connsiteY5" fmla="*/ 1187921 h 1673888"/>
                    <a:gd name="connsiteX6" fmla="*/ 1457902 w 1673888"/>
                    <a:gd name="connsiteY6" fmla="*/ 1484902 h 1673888"/>
                    <a:gd name="connsiteX7" fmla="*/ 1376908 w 1673888"/>
                    <a:gd name="connsiteY7" fmla="*/ 1565897 h 1673888"/>
                    <a:gd name="connsiteX8" fmla="*/ 971935 w 1673888"/>
                    <a:gd name="connsiteY8" fmla="*/ 1565897 h 1673888"/>
                    <a:gd name="connsiteX9" fmla="*/ 971935 w 1673888"/>
                    <a:gd name="connsiteY9" fmla="*/ 1457904 h 1673888"/>
                    <a:gd name="connsiteX10" fmla="*/ 1025931 w 1673888"/>
                    <a:gd name="connsiteY10" fmla="*/ 1457904 h 1673888"/>
                    <a:gd name="connsiteX11" fmla="*/ 1025931 w 1673888"/>
                    <a:gd name="connsiteY11" fmla="*/ 1511900 h 1673888"/>
                    <a:gd name="connsiteX12" fmla="*/ 1376908 w 1673888"/>
                    <a:gd name="connsiteY12" fmla="*/ 1511900 h 1673888"/>
                    <a:gd name="connsiteX13" fmla="*/ 1403906 w 1673888"/>
                    <a:gd name="connsiteY13" fmla="*/ 1484902 h 1673888"/>
                    <a:gd name="connsiteX14" fmla="*/ 215986 w 1673888"/>
                    <a:gd name="connsiteY14" fmla="*/ 1187921 h 1673888"/>
                    <a:gd name="connsiteX15" fmla="*/ 269982 w 1673888"/>
                    <a:gd name="connsiteY15" fmla="*/ 1187921 h 1673888"/>
                    <a:gd name="connsiteX16" fmla="*/ 269982 w 1673888"/>
                    <a:gd name="connsiteY16" fmla="*/ 1484902 h 1673888"/>
                    <a:gd name="connsiteX17" fmla="*/ 296981 w 1673888"/>
                    <a:gd name="connsiteY17" fmla="*/ 1511900 h 1673888"/>
                    <a:gd name="connsiteX18" fmla="*/ 647957 w 1673888"/>
                    <a:gd name="connsiteY18" fmla="*/ 1511900 h 1673888"/>
                    <a:gd name="connsiteX19" fmla="*/ 647957 w 1673888"/>
                    <a:gd name="connsiteY19" fmla="*/ 1457904 h 1673888"/>
                    <a:gd name="connsiteX20" fmla="*/ 701953 w 1673888"/>
                    <a:gd name="connsiteY20" fmla="*/ 1457904 h 1673888"/>
                    <a:gd name="connsiteX21" fmla="*/ 701953 w 1673888"/>
                    <a:gd name="connsiteY21" fmla="*/ 1565897 h 1673888"/>
                    <a:gd name="connsiteX22" fmla="*/ 296981 w 1673888"/>
                    <a:gd name="connsiteY22" fmla="*/ 1565897 h 1673888"/>
                    <a:gd name="connsiteX23" fmla="*/ 215986 w 1673888"/>
                    <a:gd name="connsiteY23" fmla="*/ 1484902 h 1673888"/>
                    <a:gd name="connsiteX24" fmla="*/ 836944 w 1673888"/>
                    <a:gd name="connsiteY24" fmla="*/ 1076418 h 1673888"/>
                    <a:gd name="connsiteX25" fmla="*/ 647956 w 1673888"/>
                    <a:gd name="connsiteY25" fmla="*/ 1187921 h 1673888"/>
                    <a:gd name="connsiteX26" fmla="*/ 647956 w 1673888"/>
                    <a:gd name="connsiteY26" fmla="*/ 1241917 h 1673888"/>
                    <a:gd name="connsiteX27" fmla="*/ 1025931 w 1673888"/>
                    <a:gd name="connsiteY27" fmla="*/ 1241917 h 1673888"/>
                    <a:gd name="connsiteX28" fmla="*/ 1025931 w 1673888"/>
                    <a:gd name="connsiteY28" fmla="*/ 1187921 h 1673888"/>
                    <a:gd name="connsiteX29" fmla="*/ 836944 w 1673888"/>
                    <a:gd name="connsiteY29" fmla="*/ 1076418 h 1673888"/>
                    <a:gd name="connsiteX30" fmla="*/ 1430905 w 1673888"/>
                    <a:gd name="connsiteY30" fmla="*/ 1025931 h 1673888"/>
                    <a:gd name="connsiteX31" fmla="*/ 1403906 w 1673888"/>
                    <a:gd name="connsiteY31" fmla="*/ 1052930 h 1673888"/>
                    <a:gd name="connsiteX32" fmla="*/ 1430905 w 1673888"/>
                    <a:gd name="connsiteY32" fmla="*/ 1079928 h 1673888"/>
                    <a:gd name="connsiteX33" fmla="*/ 1457903 w 1673888"/>
                    <a:gd name="connsiteY33" fmla="*/ 1052930 h 1673888"/>
                    <a:gd name="connsiteX34" fmla="*/ 1430905 w 1673888"/>
                    <a:gd name="connsiteY34" fmla="*/ 1025931 h 1673888"/>
                    <a:gd name="connsiteX35" fmla="*/ 593960 w 1673888"/>
                    <a:gd name="connsiteY35" fmla="*/ 1025931 h 1673888"/>
                    <a:gd name="connsiteX36" fmla="*/ 647956 w 1673888"/>
                    <a:gd name="connsiteY36" fmla="*/ 1025931 h 1673888"/>
                    <a:gd name="connsiteX37" fmla="*/ 647956 w 1673888"/>
                    <a:gd name="connsiteY37" fmla="*/ 1079927 h 1673888"/>
                    <a:gd name="connsiteX38" fmla="*/ 593960 w 1673888"/>
                    <a:gd name="connsiteY38" fmla="*/ 1079927 h 1673888"/>
                    <a:gd name="connsiteX39" fmla="*/ 242984 w 1673888"/>
                    <a:gd name="connsiteY39" fmla="*/ 1025931 h 1673888"/>
                    <a:gd name="connsiteX40" fmla="*/ 215985 w 1673888"/>
                    <a:gd name="connsiteY40" fmla="*/ 1052930 h 1673888"/>
                    <a:gd name="connsiteX41" fmla="*/ 242984 w 1673888"/>
                    <a:gd name="connsiteY41" fmla="*/ 1079928 h 1673888"/>
                    <a:gd name="connsiteX42" fmla="*/ 269982 w 1673888"/>
                    <a:gd name="connsiteY42" fmla="*/ 1052930 h 1673888"/>
                    <a:gd name="connsiteX43" fmla="*/ 242984 w 1673888"/>
                    <a:gd name="connsiteY43" fmla="*/ 1025931 h 1673888"/>
                    <a:gd name="connsiteX44" fmla="*/ 1565895 w 1673888"/>
                    <a:gd name="connsiteY44" fmla="*/ 971935 h 1673888"/>
                    <a:gd name="connsiteX45" fmla="*/ 1619891 w 1673888"/>
                    <a:gd name="connsiteY45" fmla="*/ 971935 h 1673888"/>
                    <a:gd name="connsiteX46" fmla="*/ 1619891 w 1673888"/>
                    <a:gd name="connsiteY46" fmla="*/ 1538897 h 1673888"/>
                    <a:gd name="connsiteX47" fmla="*/ 1484900 w 1673888"/>
                    <a:gd name="connsiteY47" fmla="*/ 1673888 h 1673888"/>
                    <a:gd name="connsiteX48" fmla="*/ 863942 w 1673888"/>
                    <a:gd name="connsiteY48" fmla="*/ 1673888 h 1673888"/>
                    <a:gd name="connsiteX49" fmla="*/ 863942 w 1673888"/>
                    <a:gd name="connsiteY49" fmla="*/ 1457902 h 1673888"/>
                    <a:gd name="connsiteX50" fmla="*/ 917938 w 1673888"/>
                    <a:gd name="connsiteY50" fmla="*/ 1457902 h 1673888"/>
                    <a:gd name="connsiteX51" fmla="*/ 917938 w 1673888"/>
                    <a:gd name="connsiteY51" fmla="*/ 1619892 h 1673888"/>
                    <a:gd name="connsiteX52" fmla="*/ 1484900 w 1673888"/>
                    <a:gd name="connsiteY52" fmla="*/ 1619892 h 1673888"/>
                    <a:gd name="connsiteX53" fmla="*/ 1565895 w 1673888"/>
                    <a:gd name="connsiteY53" fmla="*/ 1538897 h 1673888"/>
                    <a:gd name="connsiteX54" fmla="*/ 1430905 w 1673888"/>
                    <a:gd name="connsiteY54" fmla="*/ 971935 h 1673888"/>
                    <a:gd name="connsiteX55" fmla="*/ 1511899 w 1673888"/>
                    <a:gd name="connsiteY55" fmla="*/ 1052930 h 1673888"/>
                    <a:gd name="connsiteX56" fmla="*/ 1430905 w 1673888"/>
                    <a:gd name="connsiteY56" fmla="*/ 1133924 h 1673888"/>
                    <a:gd name="connsiteX57" fmla="*/ 1349910 w 1673888"/>
                    <a:gd name="connsiteY57" fmla="*/ 1052930 h 1673888"/>
                    <a:gd name="connsiteX58" fmla="*/ 1430905 w 1673888"/>
                    <a:gd name="connsiteY58" fmla="*/ 971935 h 1673888"/>
                    <a:gd name="connsiteX59" fmla="*/ 242984 w 1673888"/>
                    <a:gd name="connsiteY59" fmla="*/ 971935 h 1673888"/>
                    <a:gd name="connsiteX60" fmla="*/ 323978 w 1673888"/>
                    <a:gd name="connsiteY60" fmla="*/ 1052930 h 1673888"/>
                    <a:gd name="connsiteX61" fmla="*/ 242984 w 1673888"/>
                    <a:gd name="connsiteY61" fmla="*/ 1133924 h 1673888"/>
                    <a:gd name="connsiteX62" fmla="*/ 161989 w 1673888"/>
                    <a:gd name="connsiteY62" fmla="*/ 1052930 h 1673888"/>
                    <a:gd name="connsiteX63" fmla="*/ 242984 w 1673888"/>
                    <a:gd name="connsiteY63" fmla="*/ 971935 h 1673888"/>
                    <a:gd name="connsiteX64" fmla="*/ 53996 w 1673888"/>
                    <a:gd name="connsiteY64" fmla="*/ 971935 h 1673888"/>
                    <a:gd name="connsiteX65" fmla="*/ 107992 w 1673888"/>
                    <a:gd name="connsiteY65" fmla="*/ 971935 h 1673888"/>
                    <a:gd name="connsiteX66" fmla="*/ 107992 w 1673888"/>
                    <a:gd name="connsiteY66" fmla="*/ 1538897 h 1673888"/>
                    <a:gd name="connsiteX67" fmla="*/ 188987 w 1673888"/>
                    <a:gd name="connsiteY67" fmla="*/ 1619892 h 1673888"/>
                    <a:gd name="connsiteX68" fmla="*/ 755949 w 1673888"/>
                    <a:gd name="connsiteY68" fmla="*/ 1619892 h 1673888"/>
                    <a:gd name="connsiteX69" fmla="*/ 755949 w 1673888"/>
                    <a:gd name="connsiteY69" fmla="*/ 1457902 h 1673888"/>
                    <a:gd name="connsiteX70" fmla="*/ 809945 w 1673888"/>
                    <a:gd name="connsiteY70" fmla="*/ 1457902 h 1673888"/>
                    <a:gd name="connsiteX71" fmla="*/ 809945 w 1673888"/>
                    <a:gd name="connsiteY71" fmla="*/ 1673888 h 1673888"/>
                    <a:gd name="connsiteX72" fmla="*/ 188987 w 1673888"/>
                    <a:gd name="connsiteY72" fmla="*/ 1673888 h 1673888"/>
                    <a:gd name="connsiteX73" fmla="*/ 53996 w 1673888"/>
                    <a:gd name="connsiteY73" fmla="*/ 1538897 h 1673888"/>
                    <a:gd name="connsiteX74" fmla="*/ 917939 w 1673888"/>
                    <a:gd name="connsiteY74" fmla="*/ 917939 h 1673888"/>
                    <a:gd name="connsiteX75" fmla="*/ 971935 w 1673888"/>
                    <a:gd name="connsiteY75" fmla="*/ 917939 h 1673888"/>
                    <a:gd name="connsiteX76" fmla="*/ 971935 w 1673888"/>
                    <a:gd name="connsiteY76" fmla="*/ 971935 h 1673888"/>
                    <a:gd name="connsiteX77" fmla="*/ 917939 w 1673888"/>
                    <a:gd name="connsiteY77" fmla="*/ 971935 h 1673888"/>
                    <a:gd name="connsiteX78" fmla="*/ 1592894 w 1673888"/>
                    <a:gd name="connsiteY78" fmla="*/ 809945 h 1673888"/>
                    <a:gd name="connsiteX79" fmla="*/ 1565895 w 1673888"/>
                    <a:gd name="connsiteY79" fmla="*/ 836944 h 1673888"/>
                    <a:gd name="connsiteX80" fmla="*/ 1592894 w 1673888"/>
                    <a:gd name="connsiteY80" fmla="*/ 863942 h 1673888"/>
                    <a:gd name="connsiteX81" fmla="*/ 1619892 w 1673888"/>
                    <a:gd name="connsiteY81" fmla="*/ 836944 h 1673888"/>
                    <a:gd name="connsiteX82" fmla="*/ 1592894 w 1673888"/>
                    <a:gd name="connsiteY82" fmla="*/ 809945 h 1673888"/>
                    <a:gd name="connsiteX83" fmla="*/ 80995 w 1673888"/>
                    <a:gd name="connsiteY83" fmla="*/ 809945 h 1673888"/>
                    <a:gd name="connsiteX84" fmla="*/ 53996 w 1673888"/>
                    <a:gd name="connsiteY84" fmla="*/ 836944 h 1673888"/>
                    <a:gd name="connsiteX85" fmla="*/ 80995 w 1673888"/>
                    <a:gd name="connsiteY85" fmla="*/ 863942 h 1673888"/>
                    <a:gd name="connsiteX86" fmla="*/ 107993 w 1673888"/>
                    <a:gd name="connsiteY86" fmla="*/ 836944 h 1673888"/>
                    <a:gd name="connsiteX87" fmla="*/ 80995 w 1673888"/>
                    <a:gd name="connsiteY87" fmla="*/ 809945 h 1673888"/>
                    <a:gd name="connsiteX88" fmla="*/ 1592894 w 1673888"/>
                    <a:gd name="connsiteY88" fmla="*/ 755949 h 1673888"/>
                    <a:gd name="connsiteX89" fmla="*/ 1673888 w 1673888"/>
                    <a:gd name="connsiteY89" fmla="*/ 836944 h 1673888"/>
                    <a:gd name="connsiteX90" fmla="*/ 1592894 w 1673888"/>
                    <a:gd name="connsiteY90" fmla="*/ 917938 h 1673888"/>
                    <a:gd name="connsiteX91" fmla="*/ 1511899 w 1673888"/>
                    <a:gd name="connsiteY91" fmla="*/ 836944 h 1673888"/>
                    <a:gd name="connsiteX92" fmla="*/ 1592894 w 1673888"/>
                    <a:gd name="connsiteY92" fmla="*/ 755949 h 1673888"/>
                    <a:gd name="connsiteX93" fmla="*/ 80995 w 1673888"/>
                    <a:gd name="connsiteY93" fmla="*/ 755949 h 1673888"/>
                    <a:gd name="connsiteX94" fmla="*/ 161989 w 1673888"/>
                    <a:gd name="connsiteY94" fmla="*/ 836944 h 1673888"/>
                    <a:gd name="connsiteX95" fmla="*/ 80995 w 1673888"/>
                    <a:gd name="connsiteY95" fmla="*/ 917938 h 1673888"/>
                    <a:gd name="connsiteX96" fmla="*/ 0 w 1673888"/>
                    <a:gd name="connsiteY96" fmla="*/ 836944 h 1673888"/>
                    <a:gd name="connsiteX97" fmla="*/ 80995 w 1673888"/>
                    <a:gd name="connsiteY97" fmla="*/ 755949 h 1673888"/>
                    <a:gd name="connsiteX98" fmla="*/ 701953 w 1673888"/>
                    <a:gd name="connsiteY98" fmla="*/ 701953 h 1673888"/>
                    <a:gd name="connsiteX99" fmla="*/ 755949 w 1673888"/>
                    <a:gd name="connsiteY99" fmla="*/ 701953 h 1673888"/>
                    <a:gd name="connsiteX100" fmla="*/ 755949 w 1673888"/>
                    <a:gd name="connsiteY100" fmla="*/ 755949 h 1673888"/>
                    <a:gd name="connsiteX101" fmla="*/ 701953 w 1673888"/>
                    <a:gd name="connsiteY101" fmla="*/ 755949 h 1673888"/>
                    <a:gd name="connsiteX102" fmla="*/ 350977 w 1673888"/>
                    <a:gd name="connsiteY102" fmla="*/ 566962 h 1673888"/>
                    <a:gd name="connsiteX103" fmla="*/ 404973 w 1673888"/>
                    <a:gd name="connsiteY103" fmla="*/ 566962 h 1673888"/>
                    <a:gd name="connsiteX104" fmla="*/ 404973 w 1673888"/>
                    <a:gd name="connsiteY104" fmla="*/ 620958 h 1673888"/>
                    <a:gd name="connsiteX105" fmla="*/ 350977 w 1673888"/>
                    <a:gd name="connsiteY105" fmla="*/ 620958 h 1673888"/>
                    <a:gd name="connsiteX106" fmla="*/ 863942 w 1673888"/>
                    <a:gd name="connsiteY106" fmla="*/ 566962 h 1673888"/>
                    <a:gd name="connsiteX107" fmla="*/ 917938 w 1673888"/>
                    <a:gd name="connsiteY107" fmla="*/ 566962 h 1673888"/>
                    <a:gd name="connsiteX108" fmla="*/ 917938 w 1673888"/>
                    <a:gd name="connsiteY108" fmla="*/ 620958 h 1673888"/>
                    <a:gd name="connsiteX109" fmla="*/ 863942 w 1673888"/>
                    <a:gd name="connsiteY109" fmla="*/ 620958 h 1673888"/>
                    <a:gd name="connsiteX110" fmla="*/ 1241917 w 1673888"/>
                    <a:gd name="connsiteY110" fmla="*/ 458969 h 1673888"/>
                    <a:gd name="connsiteX111" fmla="*/ 1295913 w 1673888"/>
                    <a:gd name="connsiteY111" fmla="*/ 458969 h 1673888"/>
                    <a:gd name="connsiteX112" fmla="*/ 1295913 w 1673888"/>
                    <a:gd name="connsiteY112" fmla="*/ 512965 h 1673888"/>
                    <a:gd name="connsiteX113" fmla="*/ 1241917 w 1673888"/>
                    <a:gd name="connsiteY113" fmla="*/ 512965 h 1673888"/>
                    <a:gd name="connsiteX114" fmla="*/ 647957 w 1673888"/>
                    <a:gd name="connsiteY114" fmla="*/ 404973 h 1673888"/>
                    <a:gd name="connsiteX115" fmla="*/ 701953 w 1673888"/>
                    <a:gd name="connsiteY115" fmla="*/ 404973 h 1673888"/>
                    <a:gd name="connsiteX116" fmla="*/ 701953 w 1673888"/>
                    <a:gd name="connsiteY116" fmla="*/ 458969 h 1673888"/>
                    <a:gd name="connsiteX117" fmla="*/ 647957 w 1673888"/>
                    <a:gd name="connsiteY117" fmla="*/ 458969 h 1673888"/>
                    <a:gd name="connsiteX118" fmla="*/ 971935 w 1673888"/>
                    <a:gd name="connsiteY118" fmla="*/ 188987 h 1673888"/>
                    <a:gd name="connsiteX119" fmla="*/ 1025931 w 1673888"/>
                    <a:gd name="connsiteY119" fmla="*/ 188987 h 1673888"/>
                    <a:gd name="connsiteX120" fmla="*/ 1025931 w 1673888"/>
                    <a:gd name="connsiteY120" fmla="*/ 242983 h 1673888"/>
                    <a:gd name="connsiteX121" fmla="*/ 971935 w 1673888"/>
                    <a:gd name="connsiteY121" fmla="*/ 242983 h 1673888"/>
                    <a:gd name="connsiteX122" fmla="*/ 593960 w 1673888"/>
                    <a:gd name="connsiteY122" fmla="*/ 107993 h 1673888"/>
                    <a:gd name="connsiteX123" fmla="*/ 647956 w 1673888"/>
                    <a:gd name="connsiteY123" fmla="*/ 107993 h 1673888"/>
                    <a:gd name="connsiteX124" fmla="*/ 647956 w 1673888"/>
                    <a:gd name="connsiteY124" fmla="*/ 161989 h 1673888"/>
                    <a:gd name="connsiteX125" fmla="*/ 593960 w 1673888"/>
                    <a:gd name="connsiteY125" fmla="*/ 161989 h 1673888"/>
                    <a:gd name="connsiteX126" fmla="*/ 647956 w 1673888"/>
                    <a:gd name="connsiteY126" fmla="*/ 53996 h 1673888"/>
                    <a:gd name="connsiteX127" fmla="*/ 488397 w 1673888"/>
                    <a:gd name="connsiteY127" fmla="*/ 189122 h 1673888"/>
                    <a:gd name="connsiteX128" fmla="*/ 647956 w 1673888"/>
                    <a:gd name="connsiteY128" fmla="*/ 350977 h 1673888"/>
                    <a:gd name="connsiteX129" fmla="*/ 593960 w 1673888"/>
                    <a:gd name="connsiteY129" fmla="*/ 350977 h 1673888"/>
                    <a:gd name="connsiteX130" fmla="*/ 485967 w 1673888"/>
                    <a:gd name="connsiteY130" fmla="*/ 242984 h 1673888"/>
                    <a:gd name="connsiteX131" fmla="*/ 377974 w 1673888"/>
                    <a:gd name="connsiteY131" fmla="*/ 350977 h 1673888"/>
                    <a:gd name="connsiteX132" fmla="*/ 485967 w 1673888"/>
                    <a:gd name="connsiteY132" fmla="*/ 458969 h 1673888"/>
                    <a:gd name="connsiteX133" fmla="*/ 485967 w 1673888"/>
                    <a:gd name="connsiteY133" fmla="*/ 512966 h 1673888"/>
                    <a:gd name="connsiteX134" fmla="*/ 330566 w 1673888"/>
                    <a:gd name="connsiteY134" fmla="*/ 396387 h 1673888"/>
                    <a:gd name="connsiteX135" fmla="*/ 242983 w 1673888"/>
                    <a:gd name="connsiteY135" fmla="*/ 539964 h 1673888"/>
                    <a:gd name="connsiteX136" fmla="*/ 404973 w 1673888"/>
                    <a:gd name="connsiteY136" fmla="*/ 701953 h 1673888"/>
                    <a:gd name="connsiteX137" fmla="*/ 543851 w 1673888"/>
                    <a:gd name="connsiteY137" fmla="*/ 623415 h 1673888"/>
                    <a:gd name="connsiteX138" fmla="*/ 590099 w 1673888"/>
                    <a:gd name="connsiteY138" fmla="*/ 651277 h 1673888"/>
                    <a:gd name="connsiteX139" fmla="*/ 404973 w 1673888"/>
                    <a:gd name="connsiteY139" fmla="*/ 755949 h 1673888"/>
                    <a:gd name="connsiteX140" fmla="*/ 325085 w 1673888"/>
                    <a:gd name="connsiteY140" fmla="*/ 740453 h 1673888"/>
                    <a:gd name="connsiteX141" fmla="*/ 323978 w 1673888"/>
                    <a:gd name="connsiteY141" fmla="*/ 755949 h 1673888"/>
                    <a:gd name="connsiteX142" fmla="*/ 440853 w 1673888"/>
                    <a:gd name="connsiteY142" fmla="*/ 911054 h 1673888"/>
                    <a:gd name="connsiteX143" fmla="*/ 647956 w 1673888"/>
                    <a:gd name="connsiteY143" fmla="*/ 755949 h 1673888"/>
                    <a:gd name="connsiteX144" fmla="*/ 647956 w 1673888"/>
                    <a:gd name="connsiteY144" fmla="*/ 809946 h 1673888"/>
                    <a:gd name="connsiteX145" fmla="*/ 485967 w 1673888"/>
                    <a:gd name="connsiteY145" fmla="*/ 971935 h 1673888"/>
                    <a:gd name="connsiteX146" fmla="*/ 647956 w 1673888"/>
                    <a:gd name="connsiteY146" fmla="*/ 1133924 h 1673888"/>
                    <a:gd name="connsiteX147" fmla="*/ 809945 w 1673888"/>
                    <a:gd name="connsiteY147" fmla="*/ 971935 h 1673888"/>
                    <a:gd name="connsiteX148" fmla="*/ 863942 w 1673888"/>
                    <a:gd name="connsiteY148" fmla="*/ 971935 h 1673888"/>
                    <a:gd name="connsiteX149" fmla="*/ 1025931 w 1673888"/>
                    <a:gd name="connsiteY149" fmla="*/ 1133924 h 1673888"/>
                    <a:gd name="connsiteX150" fmla="*/ 1187920 w 1673888"/>
                    <a:gd name="connsiteY150" fmla="*/ 971935 h 1673888"/>
                    <a:gd name="connsiteX151" fmla="*/ 1025931 w 1673888"/>
                    <a:gd name="connsiteY151" fmla="*/ 809946 h 1673888"/>
                    <a:gd name="connsiteX152" fmla="*/ 1025931 w 1673888"/>
                    <a:gd name="connsiteY152" fmla="*/ 755949 h 1673888"/>
                    <a:gd name="connsiteX153" fmla="*/ 1233034 w 1673888"/>
                    <a:gd name="connsiteY153" fmla="*/ 911054 h 1673888"/>
                    <a:gd name="connsiteX154" fmla="*/ 1349909 w 1673888"/>
                    <a:gd name="connsiteY154" fmla="*/ 755949 h 1673888"/>
                    <a:gd name="connsiteX155" fmla="*/ 1348802 w 1673888"/>
                    <a:gd name="connsiteY155" fmla="*/ 740453 h 1673888"/>
                    <a:gd name="connsiteX156" fmla="*/ 1268915 w 1673888"/>
                    <a:gd name="connsiteY156" fmla="*/ 755949 h 1673888"/>
                    <a:gd name="connsiteX157" fmla="*/ 1114593 w 1673888"/>
                    <a:gd name="connsiteY157" fmla="*/ 691073 h 1673888"/>
                    <a:gd name="connsiteX158" fmla="*/ 1153174 w 1673888"/>
                    <a:gd name="connsiteY158" fmla="*/ 653302 h 1673888"/>
                    <a:gd name="connsiteX159" fmla="*/ 1268915 w 1673888"/>
                    <a:gd name="connsiteY159" fmla="*/ 701953 h 1673888"/>
                    <a:gd name="connsiteX160" fmla="*/ 1430904 w 1673888"/>
                    <a:gd name="connsiteY160" fmla="*/ 539964 h 1673888"/>
                    <a:gd name="connsiteX161" fmla="*/ 1314515 w 1673888"/>
                    <a:gd name="connsiteY161" fmla="*/ 384616 h 1673888"/>
                    <a:gd name="connsiteX162" fmla="*/ 1293969 w 1673888"/>
                    <a:gd name="connsiteY162" fmla="*/ 378596 h 1673888"/>
                    <a:gd name="connsiteX163" fmla="*/ 1295157 w 1673888"/>
                    <a:gd name="connsiteY163" fmla="*/ 357213 h 1673888"/>
                    <a:gd name="connsiteX164" fmla="*/ 1295751 w 1673888"/>
                    <a:gd name="connsiteY164" fmla="*/ 351597 h 1673888"/>
                    <a:gd name="connsiteX165" fmla="*/ 1238083 w 1673888"/>
                    <a:gd name="connsiteY165" fmla="*/ 255754 h 1673888"/>
                    <a:gd name="connsiteX166" fmla="*/ 1025931 w 1673888"/>
                    <a:gd name="connsiteY166" fmla="*/ 431971 h 1673888"/>
                    <a:gd name="connsiteX167" fmla="*/ 1025931 w 1673888"/>
                    <a:gd name="connsiteY167" fmla="*/ 377975 h 1673888"/>
                    <a:gd name="connsiteX168" fmla="*/ 1187920 w 1673888"/>
                    <a:gd name="connsiteY168" fmla="*/ 215986 h 1673888"/>
                    <a:gd name="connsiteX169" fmla="*/ 1025931 w 1673888"/>
                    <a:gd name="connsiteY169" fmla="*/ 53996 h 1673888"/>
                    <a:gd name="connsiteX170" fmla="*/ 863942 w 1673888"/>
                    <a:gd name="connsiteY170" fmla="*/ 215986 h 1673888"/>
                    <a:gd name="connsiteX171" fmla="*/ 809945 w 1673888"/>
                    <a:gd name="connsiteY171" fmla="*/ 215986 h 1673888"/>
                    <a:gd name="connsiteX172" fmla="*/ 647956 w 1673888"/>
                    <a:gd name="connsiteY172" fmla="*/ 53996 h 1673888"/>
                    <a:gd name="connsiteX173" fmla="*/ 647956 w 1673888"/>
                    <a:gd name="connsiteY173" fmla="*/ 0 h 1673888"/>
                    <a:gd name="connsiteX174" fmla="*/ 836944 w 1673888"/>
                    <a:gd name="connsiteY174" fmla="*/ 111503 h 1673888"/>
                    <a:gd name="connsiteX175" fmla="*/ 1025931 w 1673888"/>
                    <a:gd name="connsiteY175" fmla="*/ 0 h 1673888"/>
                    <a:gd name="connsiteX176" fmla="*/ 1240999 w 1673888"/>
                    <a:gd name="connsiteY176" fmla="*/ 198275 h 1673888"/>
                    <a:gd name="connsiteX177" fmla="*/ 1349504 w 1673888"/>
                    <a:gd name="connsiteY177" fmla="*/ 339664 h 1673888"/>
                    <a:gd name="connsiteX178" fmla="*/ 1484900 w 1673888"/>
                    <a:gd name="connsiteY178" fmla="*/ 539964 h 1673888"/>
                    <a:gd name="connsiteX179" fmla="*/ 1398884 w 1673888"/>
                    <a:gd name="connsiteY179" fmla="*/ 712050 h 1673888"/>
                    <a:gd name="connsiteX180" fmla="*/ 1403906 w 1673888"/>
                    <a:gd name="connsiteY180" fmla="*/ 755949 h 1673888"/>
                    <a:gd name="connsiteX181" fmla="*/ 1241566 w 1673888"/>
                    <a:gd name="connsiteY181" fmla="*/ 965050 h 1673888"/>
                    <a:gd name="connsiteX182" fmla="*/ 1241917 w 1673888"/>
                    <a:gd name="connsiteY182" fmla="*/ 971935 h 1673888"/>
                    <a:gd name="connsiteX183" fmla="*/ 1079927 w 1673888"/>
                    <a:gd name="connsiteY183" fmla="*/ 1180820 h 1673888"/>
                    <a:gd name="connsiteX184" fmla="*/ 1079927 w 1673888"/>
                    <a:gd name="connsiteY184" fmla="*/ 1295913 h 1673888"/>
                    <a:gd name="connsiteX185" fmla="*/ 593960 w 1673888"/>
                    <a:gd name="connsiteY185" fmla="*/ 1295913 h 1673888"/>
                    <a:gd name="connsiteX186" fmla="*/ 593960 w 1673888"/>
                    <a:gd name="connsiteY186" fmla="*/ 1180820 h 1673888"/>
                    <a:gd name="connsiteX187" fmla="*/ 431971 w 1673888"/>
                    <a:gd name="connsiteY187" fmla="*/ 971935 h 1673888"/>
                    <a:gd name="connsiteX188" fmla="*/ 432322 w 1673888"/>
                    <a:gd name="connsiteY188" fmla="*/ 965050 h 1673888"/>
                    <a:gd name="connsiteX189" fmla="*/ 269982 w 1673888"/>
                    <a:gd name="connsiteY189" fmla="*/ 755949 h 1673888"/>
                    <a:gd name="connsiteX190" fmla="*/ 275003 w 1673888"/>
                    <a:gd name="connsiteY190" fmla="*/ 712050 h 1673888"/>
                    <a:gd name="connsiteX191" fmla="*/ 188987 w 1673888"/>
                    <a:gd name="connsiteY191" fmla="*/ 539964 h 1673888"/>
                    <a:gd name="connsiteX192" fmla="*/ 324545 w 1673888"/>
                    <a:gd name="connsiteY192" fmla="*/ 340258 h 1673888"/>
                    <a:gd name="connsiteX193" fmla="*/ 432889 w 1673888"/>
                    <a:gd name="connsiteY193" fmla="*/ 198113 h 1673888"/>
                    <a:gd name="connsiteX194" fmla="*/ 647956 w 1673888"/>
                    <a:gd name="connsiteY194" fmla="*/ 0 h 1673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</a:cxnLst>
                  <a:rect l="l" t="t" r="r" b="b"/>
                  <a:pathLst>
                    <a:path w="1673888" h="1673888">
                      <a:moveTo>
                        <a:pt x="647957" y="1349910"/>
                      </a:moveTo>
                      <a:lnTo>
                        <a:pt x="1025933" y="1349910"/>
                      </a:lnTo>
                      <a:lnTo>
                        <a:pt x="1025933" y="1403906"/>
                      </a:lnTo>
                      <a:lnTo>
                        <a:pt x="647957" y="1403906"/>
                      </a:lnTo>
                      <a:close/>
                      <a:moveTo>
                        <a:pt x="1403906" y="1187921"/>
                      </a:moveTo>
                      <a:lnTo>
                        <a:pt x="1457902" y="1187921"/>
                      </a:lnTo>
                      <a:lnTo>
                        <a:pt x="1457902" y="1484902"/>
                      </a:lnTo>
                      <a:cubicBezTo>
                        <a:pt x="1457902" y="1529557"/>
                        <a:pt x="1421563" y="1565897"/>
                        <a:pt x="1376908" y="1565897"/>
                      </a:cubicBezTo>
                      <a:lnTo>
                        <a:pt x="971935" y="1565897"/>
                      </a:lnTo>
                      <a:lnTo>
                        <a:pt x="971935" y="1457904"/>
                      </a:lnTo>
                      <a:lnTo>
                        <a:pt x="1025931" y="1457904"/>
                      </a:lnTo>
                      <a:lnTo>
                        <a:pt x="1025931" y="1511900"/>
                      </a:lnTo>
                      <a:lnTo>
                        <a:pt x="1376908" y="1511900"/>
                      </a:lnTo>
                      <a:cubicBezTo>
                        <a:pt x="1391784" y="1511900"/>
                        <a:pt x="1403906" y="1499805"/>
                        <a:pt x="1403906" y="1484902"/>
                      </a:cubicBezTo>
                      <a:close/>
                      <a:moveTo>
                        <a:pt x="215986" y="1187921"/>
                      </a:moveTo>
                      <a:lnTo>
                        <a:pt x="269982" y="1187921"/>
                      </a:lnTo>
                      <a:lnTo>
                        <a:pt x="269982" y="1484902"/>
                      </a:lnTo>
                      <a:cubicBezTo>
                        <a:pt x="269982" y="1499805"/>
                        <a:pt x="282105" y="1511900"/>
                        <a:pt x="296981" y="1511900"/>
                      </a:cubicBezTo>
                      <a:lnTo>
                        <a:pt x="647957" y="1511900"/>
                      </a:lnTo>
                      <a:lnTo>
                        <a:pt x="647957" y="1457904"/>
                      </a:lnTo>
                      <a:lnTo>
                        <a:pt x="701953" y="1457904"/>
                      </a:lnTo>
                      <a:lnTo>
                        <a:pt x="701953" y="1565897"/>
                      </a:lnTo>
                      <a:lnTo>
                        <a:pt x="296981" y="1565897"/>
                      </a:lnTo>
                      <a:cubicBezTo>
                        <a:pt x="252326" y="1565897"/>
                        <a:pt x="215986" y="1529557"/>
                        <a:pt x="215986" y="1484902"/>
                      </a:cubicBezTo>
                      <a:close/>
                      <a:moveTo>
                        <a:pt x="836944" y="1076418"/>
                      </a:moveTo>
                      <a:cubicBezTo>
                        <a:pt x="800064" y="1142861"/>
                        <a:pt x="729167" y="1187921"/>
                        <a:pt x="647956" y="1187921"/>
                      </a:cubicBezTo>
                      <a:lnTo>
                        <a:pt x="647956" y="1241917"/>
                      </a:lnTo>
                      <a:lnTo>
                        <a:pt x="1025931" y="1241917"/>
                      </a:lnTo>
                      <a:lnTo>
                        <a:pt x="1025931" y="1187921"/>
                      </a:lnTo>
                      <a:cubicBezTo>
                        <a:pt x="944720" y="1187921"/>
                        <a:pt x="873823" y="1142861"/>
                        <a:pt x="836944" y="1076418"/>
                      </a:cubicBezTo>
                      <a:close/>
                      <a:moveTo>
                        <a:pt x="1430905" y="1025931"/>
                      </a:moveTo>
                      <a:cubicBezTo>
                        <a:pt x="1416029" y="1025931"/>
                        <a:pt x="1403906" y="1038027"/>
                        <a:pt x="1403906" y="1052930"/>
                      </a:cubicBezTo>
                      <a:cubicBezTo>
                        <a:pt x="1403906" y="1067833"/>
                        <a:pt x="1416029" y="1079928"/>
                        <a:pt x="1430905" y="1079928"/>
                      </a:cubicBezTo>
                      <a:cubicBezTo>
                        <a:pt x="1445781" y="1079928"/>
                        <a:pt x="1457903" y="1067833"/>
                        <a:pt x="1457903" y="1052930"/>
                      </a:cubicBezTo>
                      <a:cubicBezTo>
                        <a:pt x="1457903" y="1038027"/>
                        <a:pt x="1445781" y="1025931"/>
                        <a:pt x="1430905" y="1025931"/>
                      </a:cubicBezTo>
                      <a:close/>
                      <a:moveTo>
                        <a:pt x="593960" y="1025931"/>
                      </a:moveTo>
                      <a:lnTo>
                        <a:pt x="647956" y="1025931"/>
                      </a:lnTo>
                      <a:lnTo>
                        <a:pt x="647956" y="1079927"/>
                      </a:lnTo>
                      <a:lnTo>
                        <a:pt x="593960" y="1079927"/>
                      </a:lnTo>
                      <a:close/>
                      <a:moveTo>
                        <a:pt x="242984" y="1025931"/>
                      </a:moveTo>
                      <a:cubicBezTo>
                        <a:pt x="228108" y="1025931"/>
                        <a:pt x="215985" y="1038027"/>
                        <a:pt x="215985" y="1052930"/>
                      </a:cubicBezTo>
                      <a:cubicBezTo>
                        <a:pt x="215985" y="1067833"/>
                        <a:pt x="228108" y="1079928"/>
                        <a:pt x="242984" y="1079928"/>
                      </a:cubicBezTo>
                      <a:cubicBezTo>
                        <a:pt x="257860" y="1079928"/>
                        <a:pt x="269982" y="1067833"/>
                        <a:pt x="269982" y="1052930"/>
                      </a:cubicBezTo>
                      <a:cubicBezTo>
                        <a:pt x="269982" y="1038027"/>
                        <a:pt x="257860" y="1025931"/>
                        <a:pt x="242984" y="1025931"/>
                      </a:cubicBezTo>
                      <a:close/>
                      <a:moveTo>
                        <a:pt x="1565895" y="971935"/>
                      </a:moveTo>
                      <a:lnTo>
                        <a:pt x="1619891" y="971935"/>
                      </a:lnTo>
                      <a:lnTo>
                        <a:pt x="1619891" y="1538897"/>
                      </a:lnTo>
                      <a:cubicBezTo>
                        <a:pt x="1619891" y="1613331"/>
                        <a:pt x="1559335" y="1673888"/>
                        <a:pt x="1484900" y="1673888"/>
                      </a:cubicBezTo>
                      <a:lnTo>
                        <a:pt x="863942" y="1673888"/>
                      </a:lnTo>
                      <a:lnTo>
                        <a:pt x="863942" y="1457902"/>
                      </a:lnTo>
                      <a:lnTo>
                        <a:pt x="917938" y="1457902"/>
                      </a:lnTo>
                      <a:lnTo>
                        <a:pt x="917938" y="1619892"/>
                      </a:lnTo>
                      <a:lnTo>
                        <a:pt x="1484900" y="1619892"/>
                      </a:lnTo>
                      <a:cubicBezTo>
                        <a:pt x="1529555" y="1619892"/>
                        <a:pt x="1565895" y="1583552"/>
                        <a:pt x="1565895" y="1538897"/>
                      </a:cubicBezTo>
                      <a:close/>
                      <a:moveTo>
                        <a:pt x="1430905" y="971935"/>
                      </a:moveTo>
                      <a:cubicBezTo>
                        <a:pt x="1475560" y="971935"/>
                        <a:pt x="1511899" y="1008275"/>
                        <a:pt x="1511899" y="1052930"/>
                      </a:cubicBezTo>
                      <a:cubicBezTo>
                        <a:pt x="1511899" y="1097585"/>
                        <a:pt x="1475560" y="1133924"/>
                        <a:pt x="1430905" y="1133924"/>
                      </a:cubicBezTo>
                      <a:cubicBezTo>
                        <a:pt x="1386250" y="1133924"/>
                        <a:pt x="1349910" y="1097585"/>
                        <a:pt x="1349910" y="1052930"/>
                      </a:cubicBezTo>
                      <a:cubicBezTo>
                        <a:pt x="1349910" y="1008275"/>
                        <a:pt x="1386250" y="971935"/>
                        <a:pt x="1430905" y="971935"/>
                      </a:cubicBezTo>
                      <a:close/>
                      <a:moveTo>
                        <a:pt x="242984" y="971935"/>
                      </a:moveTo>
                      <a:cubicBezTo>
                        <a:pt x="287639" y="971935"/>
                        <a:pt x="323978" y="1008275"/>
                        <a:pt x="323978" y="1052930"/>
                      </a:cubicBezTo>
                      <a:cubicBezTo>
                        <a:pt x="323978" y="1097585"/>
                        <a:pt x="287639" y="1133924"/>
                        <a:pt x="242984" y="1133924"/>
                      </a:cubicBezTo>
                      <a:cubicBezTo>
                        <a:pt x="198329" y="1133924"/>
                        <a:pt x="161989" y="1097585"/>
                        <a:pt x="161989" y="1052930"/>
                      </a:cubicBezTo>
                      <a:cubicBezTo>
                        <a:pt x="161989" y="1008275"/>
                        <a:pt x="198329" y="971935"/>
                        <a:pt x="242984" y="971935"/>
                      </a:cubicBezTo>
                      <a:close/>
                      <a:moveTo>
                        <a:pt x="53996" y="971935"/>
                      </a:moveTo>
                      <a:lnTo>
                        <a:pt x="107992" y="971935"/>
                      </a:lnTo>
                      <a:lnTo>
                        <a:pt x="107992" y="1538897"/>
                      </a:lnTo>
                      <a:cubicBezTo>
                        <a:pt x="107992" y="1583552"/>
                        <a:pt x="144332" y="1619892"/>
                        <a:pt x="188987" y="1619892"/>
                      </a:cubicBezTo>
                      <a:lnTo>
                        <a:pt x="755949" y="1619892"/>
                      </a:lnTo>
                      <a:lnTo>
                        <a:pt x="755949" y="1457902"/>
                      </a:lnTo>
                      <a:lnTo>
                        <a:pt x="809945" y="1457902"/>
                      </a:lnTo>
                      <a:lnTo>
                        <a:pt x="809945" y="1673888"/>
                      </a:lnTo>
                      <a:lnTo>
                        <a:pt x="188987" y="1673888"/>
                      </a:lnTo>
                      <a:cubicBezTo>
                        <a:pt x="114553" y="1673888"/>
                        <a:pt x="53996" y="1613331"/>
                        <a:pt x="53996" y="1538897"/>
                      </a:cubicBezTo>
                      <a:close/>
                      <a:moveTo>
                        <a:pt x="917939" y="917939"/>
                      </a:moveTo>
                      <a:lnTo>
                        <a:pt x="971935" y="917939"/>
                      </a:lnTo>
                      <a:lnTo>
                        <a:pt x="971935" y="971935"/>
                      </a:lnTo>
                      <a:lnTo>
                        <a:pt x="917939" y="971935"/>
                      </a:lnTo>
                      <a:close/>
                      <a:moveTo>
                        <a:pt x="1592894" y="809945"/>
                      </a:moveTo>
                      <a:cubicBezTo>
                        <a:pt x="1578018" y="809945"/>
                        <a:pt x="1565895" y="822068"/>
                        <a:pt x="1565895" y="836944"/>
                      </a:cubicBezTo>
                      <a:cubicBezTo>
                        <a:pt x="1565895" y="851820"/>
                        <a:pt x="1578018" y="863942"/>
                        <a:pt x="1592894" y="863942"/>
                      </a:cubicBezTo>
                      <a:cubicBezTo>
                        <a:pt x="1607770" y="863942"/>
                        <a:pt x="1619892" y="851820"/>
                        <a:pt x="1619892" y="836944"/>
                      </a:cubicBezTo>
                      <a:cubicBezTo>
                        <a:pt x="1619892" y="822068"/>
                        <a:pt x="1607770" y="809945"/>
                        <a:pt x="1592894" y="809945"/>
                      </a:cubicBezTo>
                      <a:close/>
                      <a:moveTo>
                        <a:pt x="80995" y="809945"/>
                      </a:moveTo>
                      <a:cubicBezTo>
                        <a:pt x="66119" y="809945"/>
                        <a:pt x="53996" y="822068"/>
                        <a:pt x="53996" y="836944"/>
                      </a:cubicBezTo>
                      <a:cubicBezTo>
                        <a:pt x="53996" y="851820"/>
                        <a:pt x="66119" y="863942"/>
                        <a:pt x="80995" y="863942"/>
                      </a:cubicBezTo>
                      <a:cubicBezTo>
                        <a:pt x="95871" y="863942"/>
                        <a:pt x="107993" y="851820"/>
                        <a:pt x="107993" y="836944"/>
                      </a:cubicBezTo>
                      <a:cubicBezTo>
                        <a:pt x="107993" y="822068"/>
                        <a:pt x="95871" y="809945"/>
                        <a:pt x="80995" y="809945"/>
                      </a:cubicBezTo>
                      <a:close/>
                      <a:moveTo>
                        <a:pt x="1592894" y="755949"/>
                      </a:moveTo>
                      <a:cubicBezTo>
                        <a:pt x="1637549" y="755949"/>
                        <a:pt x="1673888" y="792289"/>
                        <a:pt x="1673888" y="836944"/>
                      </a:cubicBezTo>
                      <a:cubicBezTo>
                        <a:pt x="1673888" y="881599"/>
                        <a:pt x="1637549" y="917938"/>
                        <a:pt x="1592894" y="917938"/>
                      </a:cubicBezTo>
                      <a:cubicBezTo>
                        <a:pt x="1548239" y="917938"/>
                        <a:pt x="1511899" y="881599"/>
                        <a:pt x="1511899" y="836944"/>
                      </a:cubicBezTo>
                      <a:cubicBezTo>
                        <a:pt x="1511899" y="792289"/>
                        <a:pt x="1548239" y="755949"/>
                        <a:pt x="1592894" y="755949"/>
                      </a:cubicBezTo>
                      <a:close/>
                      <a:moveTo>
                        <a:pt x="80995" y="755949"/>
                      </a:moveTo>
                      <a:cubicBezTo>
                        <a:pt x="125650" y="755949"/>
                        <a:pt x="161989" y="792289"/>
                        <a:pt x="161989" y="836944"/>
                      </a:cubicBezTo>
                      <a:cubicBezTo>
                        <a:pt x="161989" y="881599"/>
                        <a:pt x="125650" y="917938"/>
                        <a:pt x="80995" y="917938"/>
                      </a:cubicBezTo>
                      <a:cubicBezTo>
                        <a:pt x="36340" y="917938"/>
                        <a:pt x="0" y="881599"/>
                        <a:pt x="0" y="836944"/>
                      </a:cubicBezTo>
                      <a:cubicBezTo>
                        <a:pt x="0" y="792289"/>
                        <a:pt x="36340" y="755949"/>
                        <a:pt x="80995" y="755949"/>
                      </a:cubicBezTo>
                      <a:close/>
                      <a:moveTo>
                        <a:pt x="701953" y="701953"/>
                      </a:moveTo>
                      <a:lnTo>
                        <a:pt x="755949" y="701953"/>
                      </a:lnTo>
                      <a:lnTo>
                        <a:pt x="755949" y="755949"/>
                      </a:lnTo>
                      <a:lnTo>
                        <a:pt x="701953" y="755949"/>
                      </a:lnTo>
                      <a:close/>
                      <a:moveTo>
                        <a:pt x="350977" y="566962"/>
                      </a:moveTo>
                      <a:lnTo>
                        <a:pt x="404973" y="566962"/>
                      </a:lnTo>
                      <a:lnTo>
                        <a:pt x="404973" y="620958"/>
                      </a:lnTo>
                      <a:lnTo>
                        <a:pt x="350977" y="620958"/>
                      </a:lnTo>
                      <a:close/>
                      <a:moveTo>
                        <a:pt x="863942" y="566962"/>
                      </a:moveTo>
                      <a:lnTo>
                        <a:pt x="917938" y="566962"/>
                      </a:lnTo>
                      <a:lnTo>
                        <a:pt x="917938" y="620958"/>
                      </a:lnTo>
                      <a:lnTo>
                        <a:pt x="863942" y="620958"/>
                      </a:lnTo>
                      <a:close/>
                      <a:moveTo>
                        <a:pt x="1241917" y="458969"/>
                      </a:moveTo>
                      <a:lnTo>
                        <a:pt x="1295913" y="458969"/>
                      </a:lnTo>
                      <a:lnTo>
                        <a:pt x="1295913" y="512965"/>
                      </a:lnTo>
                      <a:lnTo>
                        <a:pt x="1241917" y="512965"/>
                      </a:lnTo>
                      <a:close/>
                      <a:moveTo>
                        <a:pt x="647957" y="404973"/>
                      </a:moveTo>
                      <a:lnTo>
                        <a:pt x="701953" y="404973"/>
                      </a:lnTo>
                      <a:lnTo>
                        <a:pt x="701953" y="458969"/>
                      </a:lnTo>
                      <a:lnTo>
                        <a:pt x="647957" y="458969"/>
                      </a:lnTo>
                      <a:close/>
                      <a:moveTo>
                        <a:pt x="971935" y="188987"/>
                      </a:moveTo>
                      <a:lnTo>
                        <a:pt x="1025931" y="188987"/>
                      </a:lnTo>
                      <a:lnTo>
                        <a:pt x="1025931" y="242983"/>
                      </a:lnTo>
                      <a:lnTo>
                        <a:pt x="971935" y="242983"/>
                      </a:lnTo>
                      <a:close/>
                      <a:moveTo>
                        <a:pt x="593960" y="107993"/>
                      </a:moveTo>
                      <a:lnTo>
                        <a:pt x="647956" y="107993"/>
                      </a:lnTo>
                      <a:lnTo>
                        <a:pt x="647956" y="161989"/>
                      </a:lnTo>
                      <a:lnTo>
                        <a:pt x="593960" y="161989"/>
                      </a:lnTo>
                      <a:close/>
                      <a:moveTo>
                        <a:pt x="647956" y="53996"/>
                      </a:moveTo>
                      <a:cubicBezTo>
                        <a:pt x="567799" y="53996"/>
                        <a:pt x="501248" y="112555"/>
                        <a:pt x="488397" y="189122"/>
                      </a:cubicBezTo>
                      <a:cubicBezTo>
                        <a:pt x="576600" y="190445"/>
                        <a:pt x="647956" y="262476"/>
                        <a:pt x="647956" y="350977"/>
                      </a:cubicBezTo>
                      <a:lnTo>
                        <a:pt x="593960" y="350977"/>
                      </a:lnTo>
                      <a:cubicBezTo>
                        <a:pt x="593960" y="291419"/>
                        <a:pt x="545525" y="242984"/>
                        <a:pt x="485967" y="242984"/>
                      </a:cubicBezTo>
                      <a:cubicBezTo>
                        <a:pt x="426409" y="242984"/>
                        <a:pt x="377974" y="291419"/>
                        <a:pt x="377974" y="350977"/>
                      </a:cubicBezTo>
                      <a:cubicBezTo>
                        <a:pt x="377974" y="410535"/>
                        <a:pt x="426409" y="458969"/>
                        <a:pt x="485967" y="458969"/>
                      </a:cubicBezTo>
                      <a:lnTo>
                        <a:pt x="485967" y="512966"/>
                      </a:lnTo>
                      <a:cubicBezTo>
                        <a:pt x="412424" y="512966"/>
                        <a:pt x="350274" y="463640"/>
                        <a:pt x="330566" y="396387"/>
                      </a:cubicBezTo>
                      <a:cubicBezTo>
                        <a:pt x="277919" y="423872"/>
                        <a:pt x="242983" y="479137"/>
                        <a:pt x="242983" y="539964"/>
                      </a:cubicBezTo>
                      <a:cubicBezTo>
                        <a:pt x="242983" y="629301"/>
                        <a:pt x="315636" y="701953"/>
                        <a:pt x="404973" y="701953"/>
                      </a:cubicBezTo>
                      <a:cubicBezTo>
                        <a:pt x="462317" y="701953"/>
                        <a:pt x="514207" y="672606"/>
                        <a:pt x="543851" y="623415"/>
                      </a:cubicBezTo>
                      <a:lnTo>
                        <a:pt x="590099" y="651277"/>
                      </a:lnTo>
                      <a:cubicBezTo>
                        <a:pt x="550601" y="716829"/>
                        <a:pt x="481404" y="755949"/>
                        <a:pt x="404973" y="755949"/>
                      </a:cubicBezTo>
                      <a:cubicBezTo>
                        <a:pt x="376732" y="755949"/>
                        <a:pt x="349842" y="750361"/>
                        <a:pt x="325085" y="740453"/>
                      </a:cubicBezTo>
                      <a:cubicBezTo>
                        <a:pt x="324599" y="745609"/>
                        <a:pt x="323978" y="750739"/>
                        <a:pt x="323978" y="755949"/>
                      </a:cubicBezTo>
                      <a:cubicBezTo>
                        <a:pt x="323978" y="828413"/>
                        <a:pt x="372980" y="891264"/>
                        <a:pt x="440853" y="911054"/>
                      </a:cubicBezTo>
                      <a:cubicBezTo>
                        <a:pt x="467230" y="821528"/>
                        <a:pt x="550007" y="755949"/>
                        <a:pt x="647956" y="755949"/>
                      </a:cubicBezTo>
                      <a:lnTo>
                        <a:pt x="647956" y="809946"/>
                      </a:lnTo>
                      <a:cubicBezTo>
                        <a:pt x="558619" y="809946"/>
                        <a:pt x="485967" y="882598"/>
                        <a:pt x="485967" y="971935"/>
                      </a:cubicBezTo>
                      <a:cubicBezTo>
                        <a:pt x="485967" y="1061272"/>
                        <a:pt x="558619" y="1133924"/>
                        <a:pt x="647956" y="1133924"/>
                      </a:cubicBezTo>
                      <a:cubicBezTo>
                        <a:pt x="737293" y="1133924"/>
                        <a:pt x="809945" y="1061272"/>
                        <a:pt x="809945" y="971935"/>
                      </a:cubicBezTo>
                      <a:lnTo>
                        <a:pt x="863942" y="971935"/>
                      </a:lnTo>
                      <a:cubicBezTo>
                        <a:pt x="863942" y="1061272"/>
                        <a:pt x="936594" y="1133924"/>
                        <a:pt x="1025931" y="1133924"/>
                      </a:cubicBezTo>
                      <a:cubicBezTo>
                        <a:pt x="1115268" y="1133924"/>
                        <a:pt x="1187920" y="1061272"/>
                        <a:pt x="1187920" y="971935"/>
                      </a:cubicBezTo>
                      <a:cubicBezTo>
                        <a:pt x="1187920" y="882598"/>
                        <a:pt x="1115268" y="809946"/>
                        <a:pt x="1025931" y="809946"/>
                      </a:cubicBezTo>
                      <a:lnTo>
                        <a:pt x="1025931" y="755949"/>
                      </a:lnTo>
                      <a:cubicBezTo>
                        <a:pt x="1123880" y="755949"/>
                        <a:pt x="1206657" y="821528"/>
                        <a:pt x="1233034" y="911054"/>
                      </a:cubicBezTo>
                      <a:cubicBezTo>
                        <a:pt x="1300908" y="891264"/>
                        <a:pt x="1349909" y="828413"/>
                        <a:pt x="1349909" y="755949"/>
                      </a:cubicBezTo>
                      <a:cubicBezTo>
                        <a:pt x="1349909" y="750739"/>
                        <a:pt x="1349288" y="745609"/>
                        <a:pt x="1348802" y="740453"/>
                      </a:cubicBezTo>
                      <a:cubicBezTo>
                        <a:pt x="1324045" y="750361"/>
                        <a:pt x="1297155" y="755949"/>
                        <a:pt x="1268915" y="755949"/>
                      </a:cubicBezTo>
                      <a:cubicBezTo>
                        <a:pt x="1210383" y="755949"/>
                        <a:pt x="1155549" y="732893"/>
                        <a:pt x="1114593" y="691073"/>
                      </a:cubicBezTo>
                      <a:lnTo>
                        <a:pt x="1153174" y="653302"/>
                      </a:lnTo>
                      <a:cubicBezTo>
                        <a:pt x="1183898" y="684674"/>
                        <a:pt x="1225016" y="701953"/>
                        <a:pt x="1268915" y="701953"/>
                      </a:cubicBezTo>
                      <a:cubicBezTo>
                        <a:pt x="1358252" y="701953"/>
                        <a:pt x="1430904" y="629301"/>
                        <a:pt x="1430904" y="539964"/>
                      </a:cubicBezTo>
                      <a:cubicBezTo>
                        <a:pt x="1430904" y="468581"/>
                        <a:pt x="1383063" y="404703"/>
                        <a:pt x="1314515" y="384616"/>
                      </a:cubicBezTo>
                      <a:lnTo>
                        <a:pt x="1293969" y="378596"/>
                      </a:lnTo>
                      <a:lnTo>
                        <a:pt x="1295157" y="357213"/>
                      </a:lnTo>
                      <a:cubicBezTo>
                        <a:pt x="1295265" y="355296"/>
                        <a:pt x="1295508" y="353433"/>
                        <a:pt x="1295751" y="351597"/>
                      </a:cubicBezTo>
                      <a:cubicBezTo>
                        <a:pt x="1295886" y="310398"/>
                        <a:pt x="1272695" y="274113"/>
                        <a:pt x="1238083" y="255754"/>
                      </a:cubicBezTo>
                      <a:cubicBezTo>
                        <a:pt x="1219346" y="355890"/>
                        <a:pt x="1131413" y="431971"/>
                        <a:pt x="1025931" y="431971"/>
                      </a:cubicBezTo>
                      <a:lnTo>
                        <a:pt x="1025931" y="377975"/>
                      </a:lnTo>
                      <a:cubicBezTo>
                        <a:pt x="1115268" y="377975"/>
                        <a:pt x="1187920" y="305323"/>
                        <a:pt x="1187920" y="215986"/>
                      </a:cubicBezTo>
                      <a:cubicBezTo>
                        <a:pt x="1187920" y="126649"/>
                        <a:pt x="1115268" y="53996"/>
                        <a:pt x="1025931" y="53996"/>
                      </a:cubicBezTo>
                      <a:cubicBezTo>
                        <a:pt x="936594" y="53996"/>
                        <a:pt x="863942" y="126649"/>
                        <a:pt x="863942" y="215986"/>
                      </a:cubicBezTo>
                      <a:lnTo>
                        <a:pt x="809945" y="215986"/>
                      </a:lnTo>
                      <a:cubicBezTo>
                        <a:pt x="809945" y="126649"/>
                        <a:pt x="737293" y="53996"/>
                        <a:pt x="647956" y="53996"/>
                      </a:cubicBezTo>
                      <a:close/>
                      <a:moveTo>
                        <a:pt x="647956" y="0"/>
                      </a:moveTo>
                      <a:cubicBezTo>
                        <a:pt x="729167" y="0"/>
                        <a:pt x="800064" y="45060"/>
                        <a:pt x="836944" y="111503"/>
                      </a:cubicBezTo>
                      <a:cubicBezTo>
                        <a:pt x="873823" y="45060"/>
                        <a:pt x="944720" y="0"/>
                        <a:pt x="1025931" y="0"/>
                      </a:cubicBezTo>
                      <a:cubicBezTo>
                        <a:pt x="1139053" y="0"/>
                        <a:pt x="1231954" y="87474"/>
                        <a:pt x="1240999" y="198275"/>
                      </a:cubicBezTo>
                      <a:cubicBezTo>
                        <a:pt x="1301637" y="219414"/>
                        <a:pt x="1344969" y="274977"/>
                        <a:pt x="1349504" y="339664"/>
                      </a:cubicBezTo>
                      <a:cubicBezTo>
                        <a:pt x="1430175" y="372224"/>
                        <a:pt x="1484900" y="451815"/>
                        <a:pt x="1484900" y="539964"/>
                      </a:cubicBezTo>
                      <a:cubicBezTo>
                        <a:pt x="1484900" y="610240"/>
                        <a:pt x="1451018" y="672606"/>
                        <a:pt x="1398884" y="712050"/>
                      </a:cubicBezTo>
                      <a:cubicBezTo>
                        <a:pt x="1401854" y="726467"/>
                        <a:pt x="1403906" y="741100"/>
                        <a:pt x="1403906" y="755949"/>
                      </a:cubicBezTo>
                      <a:cubicBezTo>
                        <a:pt x="1403906" y="854871"/>
                        <a:pt x="1335546" y="940914"/>
                        <a:pt x="1241566" y="965050"/>
                      </a:cubicBezTo>
                      <a:cubicBezTo>
                        <a:pt x="1241647" y="967372"/>
                        <a:pt x="1241917" y="969613"/>
                        <a:pt x="1241917" y="971935"/>
                      </a:cubicBezTo>
                      <a:cubicBezTo>
                        <a:pt x="1241917" y="1072368"/>
                        <a:pt x="1172936" y="1156738"/>
                        <a:pt x="1079927" y="1180820"/>
                      </a:cubicBezTo>
                      <a:lnTo>
                        <a:pt x="1079927" y="1295913"/>
                      </a:lnTo>
                      <a:lnTo>
                        <a:pt x="593960" y="1295913"/>
                      </a:lnTo>
                      <a:lnTo>
                        <a:pt x="593960" y="1180820"/>
                      </a:lnTo>
                      <a:cubicBezTo>
                        <a:pt x="500951" y="1156738"/>
                        <a:pt x="431971" y="1072341"/>
                        <a:pt x="431971" y="971935"/>
                      </a:cubicBezTo>
                      <a:cubicBezTo>
                        <a:pt x="431971" y="969613"/>
                        <a:pt x="432241" y="967372"/>
                        <a:pt x="432322" y="965050"/>
                      </a:cubicBezTo>
                      <a:cubicBezTo>
                        <a:pt x="338341" y="940914"/>
                        <a:pt x="269982" y="854871"/>
                        <a:pt x="269982" y="755949"/>
                      </a:cubicBezTo>
                      <a:cubicBezTo>
                        <a:pt x="269982" y="741073"/>
                        <a:pt x="272033" y="726467"/>
                        <a:pt x="275003" y="712050"/>
                      </a:cubicBezTo>
                      <a:cubicBezTo>
                        <a:pt x="222870" y="672606"/>
                        <a:pt x="188987" y="610240"/>
                        <a:pt x="188987" y="539964"/>
                      </a:cubicBezTo>
                      <a:cubicBezTo>
                        <a:pt x="188987" y="451896"/>
                        <a:pt x="244009" y="372845"/>
                        <a:pt x="324545" y="340258"/>
                      </a:cubicBezTo>
                      <a:cubicBezTo>
                        <a:pt x="328892" y="274248"/>
                        <a:pt x="372845" y="219036"/>
                        <a:pt x="432889" y="198113"/>
                      </a:cubicBezTo>
                      <a:cubicBezTo>
                        <a:pt x="442014" y="87366"/>
                        <a:pt x="534888" y="0"/>
                        <a:pt x="64795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36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08449FC3-0A1D-426C-90A6-3BB545780631}"/>
              </a:ext>
            </a:extLst>
          </p:cNvPr>
          <p:cNvSpPr/>
          <p:nvPr/>
        </p:nvSpPr>
        <p:spPr>
          <a:xfrm>
            <a:off x="554182" y="6476030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">
              <a:defRPr/>
            </a:pPr>
            <a:r>
              <a:rPr lang="en-IN" sz="11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graph/chart is linked to excel, and changes automatically based on data. Just left click on it and select “Edit Data”.</a:t>
            </a:r>
          </a:p>
        </p:txBody>
      </p:sp>
    </p:spTree>
    <p:extLst>
      <p:ext uri="{BB962C8B-B14F-4D97-AF65-F5344CB8AC3E}">
        <p14:creationId xmlns:p14="http://schemas.microsoft.com/office/powerpoint/2010/main" val="3443725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98A064-5D68-4740-AECD-D4B8B69EC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Intelligence &amp; Investment by Sector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615240-9737-4E98-B71E-0BE9E9250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11</a:t>
            </a:fld>
            <a:endParaRPr lang="en-IN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5B36183-8533-42C9-B39F-AE56E984A0E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873125"/>
            <a:ext cx="1885950" cy="5984875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0EB2AB0-D880-4B1B-B91E-043C5D568E6F}"/>
              </a:ext>
            </a:extLst>
          </p:cNvPr>
          <p:cNvSpPr/>
          <p:nvPr/>
        </p:nvSpPr>
        <p:spPr>
          <a:xfrm>
            <a:off x="0" y="873125"/>
            <a:ext cx="1885950" cy="5984875"/>
          </a:xfrm>
          <a:prstGeom prst="rect">
            <a:avLst/>
          </a:pr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0C4217-07C2-45A0-A0C4-6CB17FF14ABA}"/>
              </a:ext>
            </a:extLst>
          </p:cNvPr>
          <p:cNvGrpSpPr/>
          <p:nvPr/>
        </p:nvGrpSpPr>
        <p:grpSpPr>
          <a:xfrm>
            <a:off x="1885950" y="1357267"/>
            <a:ext cx="10310691" cy="4951542"/>
            <a:chOff x="799624" y="1238734"/>
            <a:chExt cx="10547930" cy="4951542"/>
          </a:xfrm>
        </p:grpSpPr>
        <p:graphicFrame>
          <p:nvGraphicFramePr>
            <p:cNvPr id="13" name="Chart 12">
              <a:extLst>
                <a:ext uri="{FF2B5EF4-FFF2-40B4-BE49-F238E27FC236}">
                  <a16:creationId xmlns:a16="http://schemas.microsoft.com/office/drawing/2014/main" id="{91D09A94-42CB-4D8B-9808-48404BF7AEA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811379091"/>
                </p:ext>
              </p:extLst>
            </p:nvPr>
          </p:nvGraphicFramePr>
          <p:xfrm>
            <a:off x="799624" y="1445936"/>
            <a:ext cx="10547930" cy="474434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C0A0DC-7019-4072-8B4E-A4DAD414C02F}"/>
                </a:ext>
              </a:extLst>
            </p:cNvPr>
            <p:cNvGrpSpPr/>
            <p:nvPr/>
          </p:nvGrpSpPr>
          <p:grpSpPr>
            <a:xfrm>
              <a:off x="1117809" y="1238734"/>
              <a:ext cx="10229744" cy="4503420"/>
              <a:chOff x="1117809" y="1238734"/>
              <a:chExt cx="10229744" cy="4503420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A3BF5F2-1E71-4CC7-BC0C-8C5C58BB5CE5}"/>
                  </a:ext>
                </a:extLst>
              </p:cNvPr>
              <p:cNvSpPr txBox="1"/>
              <p:nvPr/>
            </p:nvSpPr>
            <p:spPr>
              <a:xfrm>
                <a:off x="9717280" y="1582877"/>
                <a:ext cx="1630273" cy="30777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IN" sz="1400" b="1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Leading Sectors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C9B1206-4466-4FDB-8352-807343925870}"/>
                  </a:ext>
                </a:extLst>
              </p:cNvPr>
              <p:cNvSpPr txBox="1"/>
              <p:nvPr/>
            </p:nvSpPr>
            <p:spPr>
              <a:xfrm>
                <a:off x="1117809" y="5434377"/>
                <a:ext cx="1449086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IN" sz="1400" b="1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Falling Behind</a:t>
                </a: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645AD3A6-91A6-454E-B69B-FAC6B5BF6DAE}"/>
                  </a:ext>
                </a:extLst>
              </p:cNvPr>
              <p:cNvSpPr/>
              <p:nvPr/>
            </p:nvSpPr>
            <p:spPr>
              <a:xfrm>
                <a:off x="10249481" y="1238734"/>
                <a:ext cx="354390" cy="331552"/>
              </a:xfrm>
              <a:custGeom>
                <a:avLst/>
                <a:gdLst>
                  <a:gd name="connsiteX0" fmla="*/ 714375 w 4286250"/>
                  <a:gd name="connsiteY0" fmla="*/ 3152775 h 4010025"/>
                  <a:gd name="connsiteX1" fmla="*/ 857250 w 4286250"/>
                  <a:gd name="connsiteY1" fmla="*/ 3295650 h 4010025"/>
                  <a:gd name="connsiteX2" fmla="*/ 714375 w 4286250"/>
                  <a:gd name="connsiteY2" fmla="*/ 3438525 h 4010025"/>
                  <a:gd name="connsiteX3" fmla="*/ 571500 w 4286250"/>
                  <a:gd name="connsiteY3" fmla="*/ 3295650 h 4010025"/>
                  <a:gd name="connsiteX4" fmla="*/ 714375 w 4286250"/>
                  <a:gd name="connsiteY4" fmla="*/ 3152775 h 4010025"/>
                  <a:gd name="connsiteX5" fmla="*/ 285750 w 4286250"/>
                  <a:gd name="connsiteY5" fmla="*/ 1438275 h 4010025"/>
                  <a:gd name="connsiteX6" fmla="*/ 285750 w 4286250"/>
                  <a:gd name="connsiteY6" fmla="*/ 3724275 h 4010025"/>
                  <a:gd name="connsiteX7" fmla="*/ 1000125 w 4286250"/>
                  <a:gd name="connsiteY7" fmla="*/ 3724275 h 4010025"/>
                  <a:gd name="connsiteX8" fmla="*/ 1143000 w 4286250"/>
                  <a:gd name="connsiteY8" fmla="*/ 3581400 h 4010025"/>
                  <a:gd name="connsiteX9" fmla="*/ 1143000 w 4286250"/>
                  <a:gd name="connsiteY9" fmla="*/ 1581150 h 4010025"/>
                  <a:gd name="connsiteX10" fmla="*/ 1000125 w 4286250"/>
                  <a:gd name="connsiteY10" fmla="*/ 1438275 h 4010025"/>
                  <a:gd name="connsiteX11" fmla="*/ 2540413 w 4286250"/>
                  <a:gd name="connsiteY11" fmla="*/ 285750 h 4010025"/>
                  <a:gd name="connsiteX12" fmla="*/ 2489645 w 4286250"/>
                  <a:gd name="connsiteY12" fmla="*/ 488918 h 4010025"/>
                  <a:gd name="connsiteX13" fmla="*/ 2070259 w 4286250"/>
                  <a:gd name="connsiteY13" fmla="*/ 1293686 h 4010025"/>
                  <a:gd name="connsiteX14" fmla="*/ 1428750 w 4286250"/>
                  <a:gd name="connsiteY14" fmla="*/ 1710499 h 4010025"/>
                  <a:gd name="connsiteX15" fmla="*/ 1428750 w 4286250"/>
                  <a:gd name="connsiteY15" fmla="*/ 3478435 h 4010025"/>
                  <a:gd name="connsiteX16" fmla="*/ 1968246 w 4286250"/>
                  <a:gd name="connsiteY16" fmla="*/ 3658267 h 4010025"/>
                  <a:gd name="connsiteX17" fmla="*/ 2374964 w 4286250"/>
                  <a:gd name="connsiteY17" fmla="*/ 3724275 h 4010025"/>
                  <a:gd name="connsiteX18" fmla="*/ 3571875 w 4286250"/>
                  <a:gd name="connsiteY18" fmla="*/ 3724275 h 4010025"/>
                  <a:gd name="connsiteX19" fmla="*/ 3714750 w 4286250"/>
                  <a:gd name="connsiteY19" fmla="*/ 3581400 h 4010025"/>
                  <a:gd name="connsiteX20" fmla="*/ 3571875 w 4286250"/>
                  <a:gd name="connsiteY20" fmla="*/ 3438525 h 4010025"/>
                  <a:gd name="connsiteX21" fmla="*/ 3429000 w 4286250"/>
                  <a:gd name="connsiteY21" fmla="*/ 3295650 h 4010025"/>
                  <a:gd name="connsiteX22" fmla="*/ 3571875 w 4286250"/>
                  <a:gd name="connsiteY22" fmla="*/ 3152775 h 4010025"/>
                  <a:gd name="connsiteX23" fmla="*/ 3857625 w 4286250"/>
                  <a:gd name="connsiteY23" fmla="*/ 3152775 h 4010025"/>
                  <a:gd name="connsiteX24" fmla="*/ 4000500 w 4286250"/>
                  <a:gd name="connsiteY24" fmla="*/ 3009900 h 4010025"/>
                  <a:gd name="connsiteX25" fmla="*/ 3857625 w 4286250"/>
                  <a:gd name="connsiteY25" fmla="*/ 2867025 h 4010025"/>
                  <a:gd name="connsiteX26" fmla="*/ 3571875 w 4286250"/>
                  <a:gd name="connsiteY26" fmla="*/ 2867025 h 4010025"/>
                  <a:gd name="connsiteX27" fmla="*/ 3429000 w 4286250"/>
                  <a:gd name="connsiteY27" fmla="*/ 2724150 h 4010025"/>
                  <a:gd name="connsiteX28" fmla="*/ 3571875 w 4286250"/>
                  <a:gd name="connsiteY28" fmla="*/ 2581275 h 4010025"/>
                  <a:gd name="connsiteX29" fmla="*/ 3857625 w 4286250"/>
                  <a:gd name="connsiteY29" fmla="*/ 2581275 h 4010025"/>
                  <a:gd name="connsiteX30" fmla="*/ 4000500 w 4286250"/>
                  <a:gd name="connsiteY30" fmla="*/ 2438400 h 4010025"/>
                  <a:gd name="connsiteX31" fmla="*/ 3857625 w 4286250"/>
                  <a:gd name="connsiteY31" fmla="*/ 2295525 h 4010025"/>
                  <a:gd name="connsiteX32" fmla="*/ 3571875 w 4286250"/>
                  <a:gd name="connsiteY32" fmla="*/ 2295525 h 4010025"/>
                  <a:gd name="connsiteX33" fmla="*/ 3429000 w 4286250"/>
                  <a:gd name="connsiteY33" fmla="*/ 2152650 h 4010025"/>
                  <a:gd name="connsiteX34" fmla="*/ 3571875 w 4286250"/>
                  <a:gd name="connsiteY34" fmla="*/ 2009775 h 4010025"/>
                  <a:gd name="connsiteX35" fmla="*/ 3857625 w 4286250"/>
                  <a:gd name="connsiteY35" fmla="*/ 2009775 h 4010025"/>
                  <a:gd name="connsiteX36" fmla="*/ 4000500 w 4286250"/>
                  <a:gd name="connsiteY36" fmla="*/ 1866900 h 4010025"/>
                  <a:gd name="connsiteX37" fmla="*/ 3857625 w 4286250"/>
                  <a:gd name="connsiteY37" fmla="*/ 1724025 h 4010025"/>
                  <a:gd name="connsiteX38" fmla="*/ 2428875 w 4286250"/>
                  <a:gd name="connsiteY38" fmla="*/ 1724025 h 4010025"/>
                  <a:gd name="connsiteX39" fmla="*/ 2286000 w 4286250"/>
                  <a:gd name="connsiteY39" fmla="*/ 1581150 h 4010025"/>
                  <a:gd name="connsiteX40" fmla="*/ 2428875 w 4286250"/>
                  <a:gd name="connsiteY40" fmla="*/ 1438275 h 4010025"/>
                  <a:gd name="connsiteX41" fmla="*/ 2720721 w 4286250"/>
                  <a:gd name="connsiteY41" fmla="*/ 1438275 h 4010025"/>
                  <a:gd name="connsiteX42" fmla="*/ 2857500 w 4286250"/>
                  <a:gd name="connsiteY42" fmla="*/ 714280 h 4010025"/>
                  <a:gd name="connsiteX43" fmla="*/ 2857500 w 4286250"/>
                  <a:gd name="connsiteY43" fmla="*/ 571500 h 4010025"/>
                  <a:gd name="connsiteX44" fmla="*/ 2571750 w 4286250"/>
                  <a:gd name="connsiteY44" fmla="*/ 285750 h 4010025"/>
                  <a:gd name="connsiteX45" fmla="*/ 2428875 w 4286250"/>
                  <a:gd name="connsiteY45" fmla="*/ 0 h 4010025"/>
                  <a:gd name="connsiteX46" fmla="*/ 2571750 w 4286250"/>
                  <a:gd name="connsiteY46" fmla="*/ 0 h 4010025"/>
                  <a:gd name="connsiteX47" fmla="*/ 3143250 w 4286250"/>
                  <a:gd name="connsiteY47" fmla="*/ 571500 h 4010025"/>
                  <a:gd name="connsiteX48" fmla="*/ 3143250 w 4286250"/>
                  <a:gd name="connsiteY48" fmla="*/ 714280 h 4010025"/>
                  <a:gd name="connsiteX49" fmla="*/ 3025712 w 4286250"/>
                  <a:gd name="connsiteY49" fmla="*/ 1438275 h 4010025"/>
                  <a:gd name="connsiteX50" fmla="*/ 3857625 w 4286250"/>
                  <a:gd name="connsiteY50" fmla="*/ 1438275 h 4010025"/>
                  <a:gd name="connsiteX51" fmla="*/ 4286250 w 4286250"/>
                  <a:gd name="connsiteY51" fmla="*/ 1866900 h 4010025"/>
                  <a:gd name="connsiteX52" fmla="*/ 4176808 w 4286250"/>
                  <a:gd name="connsiteY52" fmla="*/ 2152650 h 4010025"/>
                  <a:gd name="connsiteX53" fmla="*/ 4286250 w 4286250"/>
                  <a:gd name="connsiteY53" fmla="*/ 2438400 h 4010025"/>
                  <a:gd name="connsiteX54" fmla="*/ 4176808 w 4286250"/>
                  <a:gd name="connsiteY54" fmla="*/ 2724150 h 4010025"/>
                  <a:gd name="connsiteX55" fmla="*/ 4286250 w 4286250"/>
                  <a:gd name="connsiteY55" fmla="*/ 3009900 h 4010025"/>
                  <a:gd name="connsiteX56" fmla="*/ 3970401 w 4286250"/>
                  <a:gd name="connsiteY56" fmla="*/ 3423476 h 4010025"/>
                  <a:gd name="connsiteX57" fmla="*/ 4000500 w 4286250"/>
                  <a:gd name="connsiteY57" fmla="*/ 3581400 h 4010025"/>
                  <a:gd name="connsiteX58" fmla="*/ 3571875 w 4286250"/>
                  <a:gd name="connsiteY58" fmla="*/ 4010025 h 4010025"/>
                  <a:gd name="connsiteX59" fmla="*/ 2374964 w 4286250"/>
                  <a:gd name="connsiteY59" fmla="*/ 4010025 h 4010025"/>
                  <a:gd name="connsiteX60" fmla="*/ 1877949 w 4286250"/>
                  <a:gd name="connsiteY60" fmla="*/ 3929348 h 4010025"/>
                  <a:gd name="connsiteX61" fmla="*/ 1387031 w 4286250"/>
                  <a:gd name="connsiteY61" fmla="*/ 3765709 h 4010025"/>
                  <a:gd name="connsiteX62" fmla="*/ 1000125 w 4286250"/>
                  <a:gd name="connsiteY62" fmla="*/ 4010025 h 4010025"/>
                  <a:gd name="connsiteX63" fmla="*/ 142875 w 4286250"/>
                  <a:gd name="connsiteY63" fmla="*/ 4010025 h 4010025"/>
                  <a:gd name="connsiteX64" fmla="*/ 0 w 4286250"/>
                  <a:gd name="connsiteY64" fmla="*/ 3867150 h 4010025"/>
                  <a:gd name="connsiteX65" fmla="*/ 0 w 4286250"/>
                  <a:gd name="connsiteY65" fmla="*/ 1295400 h 4010025"/>
                  <a:gd name="connsiteX66" fmla="*/ 142875 w 4286250"/>
                  <a:gd name="connsiteY66" fmla="*/ 1152525 h 4010025"/>
                  <a:gd name="connsiteX67" fmla="*/ 1000125 w 4286250"/>
                  <a:gd name="connsiteY67" fmla="*/ 1152525 h 4010025"/>
                  <a:gd name="connsiteX68" fmla="*/ 1398842 w 4286250"/>
                  <a:gd name="connsiteY68" fmla="*/ 1424178 h 4010025"/>
                  <a:gd name="connsiteX69" fmla="*/ 2212467 w 4286250"/>
                  <a:gd name="connsiteY69" fmla="*/ 419576 h 4010025"/>
                  <a:gd name="connsiteX70" fmla="*/ 2290286 w 4286250"/>
                  <a:gd name="connsiteY70" fmla="*/ 108204 h 4010025"/>
                  <a:gd name="connsiteX71" fmla="*/ 2428875 w 4286250"/>
                  <a:gd name="connsiteY71" fmla="*/ 0 h 401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86250" h="4010025">
                    <a:moveTo>
                      <a:pt x="714375" y="3152775"/>
                    </a:moveTo>
                    <a:cubicBezTo>
                      <a:pt x="793283" y="3152775"/>
                      <a:pt x="857250" y="3216742"/>
                      <a:pt x="857250" y="3295650"/>
                    </a:cubicBezTo>
                    <a:cubicBezTo>
                      <a:pt x="857250" y="3374558"/>
                      <a:pt x="793283" y="3438525"/>
                      <a:pt x="714375" y="3438525"/>
                    </a:cubicBezTo>
                    <a:cubicBezTo>
                      <a:pt x="635467" y="3438525"/>
                      <a:pt x="571500" y="3374558"/>
                      <a:pt x="571500" y="3295650"/>
                    </a:cubicBezTo>
                    <a:cubicBezTo>
                      <a:pt x="571500" y="3216742"/>
                      <a:pt x="635467" y="3152775"/>
                      <a:pt x="714375" y="3152775"/>
                    </a:cubicBezTo>
                    <a:close/>
                    <a:moveTo>
                      <a:pt x="285750" y="1438275"/>
                    </a:moveTo>
                    <a:lnTo>
                      <a:pt x="285750" y="3724275"/>
                    </a:lnTo>
                    <a:lnTo>
                      <a:pt x="1000125" y="3724275"/>
                    </a:lnTo>
                    <a:cubicBezTo>
                      <a:pt x="1078897" y="3724275"/>
                      <a:pt x="1143000" y="3660172"/>
                      <a:pt x="1143000" y="3581400"/>
                    </a:cubicBezTo>
                    <a:lnTo>
                      <a:pt x="1143000" y="1581150"/>
                    </a:lnTo>
                    <a:cubicBezTo>
                      <a:pt x="1143000" y="1502378"/>
                      <a:pt x="1078897" y="1438275"/>
                      <a:pt x="1000125" y="1438275"/>
                    </a:cubicBezTo>
                    <a:close/>
                    <a:moveTo>
                      <a:pt x="2540413" y="285750"/>
                    </a:moveTo>
                    <a:lnTo>
                      <a:pt x="2489645" y="488918"/>
                    </a:lnTo>
                    <a:cubicBezTo>
                      <a:pt x="2420398" y="766001"/>
                      <a:pt x="2263616" y="1066800"/>
                      <a:pt x="2070259" y="1293686"/>
                    </a:cubicBezTo>
                    <a:cubicBezTo>
                      <a:pt x="1872234" y="1526000"/>
                      <a:pt x="1652873" y="1667923"/>
                      <a:pt x="1428750" y="1710499"/>
                    </a:cubicBezTo>
                    <a:lnTo>
                      <a:pt x="1428750" y="3478435"/>
                    </a:lnTo>
                    <a:lnTo>
                      <a:pt x="1968246" y="3658267"/>
                    </a:lnTo>
                    <a:cubicBezTo>
                      <a:pt x="2099596" y="3702082"/>
                      <a:pt x="2236470" y="3724275"/>
                      <a:pt x="2374964" y="3724275"/>
                    </a:cubicBezTo>
                    <a:lnTo>
                      <a:pt x="3571875" y="3724275"/>
                    </a:lnTo>
                    <a:cubicBezTo>
                      <a:pt x="3650647" y="3724275"/>
                      <a:pt x="3714750" y="3660172"/>
                      <a:pt x="3714750" y="3581400"/>
                    </a:cubicBezTo>
                    <a:cubicBezTo>
                      <a:pt x="3714750" y="3502628"/>
                      <a:pt x="3650647" y="3438525"/>
                      <a:pt x="3571875" y="3438525"/>
                    </a:cubicBezTo>
                    <a:cubicBezTo>
                      <a:pt x="3493008" y="3438525"/>
                      <a:pt x="3429000" y="3374517"/>
                      <a:pt x="3429000" y="3295650"/>
                    </a:cubicBezTo>
                    <a:cubicBezTo>
                      <a:pt x="3429000" y="3216783"/>
                      <a:pt x="3493008" y="3152775"/>
                      <a:pt x="3571875" y="3152775"/>
                    </a:cubicBezTo>
                    <a:lnTo>
                      <a:pt x="3857625" y="3152775"/>
                    </a:lnTo>
                    <a:cubicBezTo>
                      <a:pt x="3936397" y="3152775"/>
                      <a:pt x="4000500" y="3088672"/>
                      <a:pt x="4000500" y="3009900"/>
                    </a:cubicBezTo>
                    <a:cubicBezTo>
                      <a:pt x="4000500" y="2931128"/>
                      <a:pt x="3936397" y="2867025"/>
                      <a:pt x="3857625" y="2867025"/>
                    </a:cubicBezTo>
                    <a:lnTo>
                      <a:pt x="3571875" y="2867025"/>
                    </a:lnTo>
                    <a:cubicBezTo>
                      <a:pt x="3493008" y="2867025"/>
                      <a:pt x="3429000" y="2803017"/>
                      <a:pt x="3429000" y="2724150"/>
                    </a:cubicBezTo>
                    <a:cubicBezTo>
                      <a:pt x="3429000" y="2645283"/>
                      <a:pt x="3493008" y="2581275"/>
                      <a:pt x="3571875" y="2581275"/>
                    </a:cubicBezTo>
                    <a:lnTo>
                      <a:pt x="3857625" y="2581275"/>
                    </a:lnTo>
                    <a:cubicBezTo>
                      <a:pt x="3936397" y="2581275"/>
                      <a:pt x="4000500" y="2517172"/>
                      <a:pt x="4000500" y="2438400"/>
                    </a:cubicBezTo>
                    <a:cubicBezTo>
                      <a:pt x="4000500" y="2359628"/>
                      <a:pt x="3936397" y="2295525"/>
                      <a:pt x="3857625" y="2295525"/>
                    </a:cubicBezTo>
                    <a:lnTo>
                      <a:pt x="3571875" y="2295525"/>
                    </a:lnTo>
                    <a:cubicBezTo>
                      <a:pt x="3493008" y="2295525"/>
                      <a:pt x="3429000" y="2231517"/>
                      <a:pt x="3429000" y="2152650"/>
                    </a:cubicBezTo>
                    <a:cubicBezTo>
                      <a:pt x="3429000" y="2073783"/>
                      <a:pt x="3493008" y="2009775"/>
                      <a:pt x="3571875" y="2009775"/>
                    </a:cubicBezTo>
                    <a:lnTo>
                      <a:pt x="3857625" y="2009775"/>
                    </a:lnTo>
                    <a:cubicBezTo>
                      <a:pt x="3936397" y="2009775"/>
                      <a:pt x="4000500" y="1945672"/>
                      <a:pt x="4000500" y="1866900"/>
                    </a:cubicBezTo>
                    <a:cubicBezTo>
                      <a:pt x="4000500" y="1788128"/>
                      <a:pt x="3936397" y="1724025"/>
                      <a:pt x="3857625" y="1724025"/>
                    </a:cubicBezTo>
                    <a:lnTo>
                      <a:pt x="2428875" y="1724025"/>
                    </a:lnTo>
                    <a:cubicBezTo>
                      <a:pt x="2350008" y="1724025"/>
                      <a:pt x="2286000" y="1660017"/>
                      <a:pt x="2286000" y="1581150"/>
                    </a:cubicBezTo>
                    <a:cubicBezTo>
                      <a:pt x="2286000" y="1502283"/>
                      <a:pt x="2350008" y="1438275"/>
                      <a:pt x="2428875" y="1438275"/>
                    </a:cubicBezTo>
                    <a:lnTo>
                      <a:pt x="2720721" y="1438275"/>
                    </a:lnTo>
                    <a:cubicBezTo>
                      <a:pt x="2797493" y="1274064"/>
                      <a:pt x="2857500" y="906113"/>
                      <a:pt x="2857500" y="714280"/>
                    </a:cubicBezTo>
                    <a:lnTo>
                      <a:pt x="2857500" y="571500"/>
                    </a:lnTo>
                    <a:cubicBezTo>
                      <a:pt x="2857500" y="413957"/>
                      <a:pt x="2729294" y="285750"/>
                      <a:pt x="2571750" y="285750"/>
                    </a:cubicBezTo>
                    <a:close/>
                    <a:moveTo>
                      <a:pt x="2428875" y="0"/>
                    </a:moveTo>
                    <a:lnTo>
                      <a:pt x="2571750" y="0"/>
                    </a:lnTo>
                    <a:cubicBezTo>
                      <a:pt x="2886837" y="0"/>
                      <a:pt x="3143250" y="256413"/>
                      <a:pt x="3143250" y="571500"/>
                    </a:cubicBezTo>
                    <a:lnTo>
                      <a:pt x="3143250" y="714280"/>
                    </a:lnTo>
                    <a:cubicBezTo>
                      <a:pt x="3143250" y="856488"/>
                      <a:pt x="3108103" y="1188244"/>
                      <a:pt x="3025712" y="1438275"/>
                    </a:cubicBezTo>
                    <a:lnTo>
                      <a:pt x="3857625" y="1438275"/>
                    </a:lnTo>
                    <a:cubicBezTo>
                      <a:pt x="4093940" y="1438275"/>
                      <a:pt x="4286250" y="1630585"/>
                      <a:pt x="4286250" y="1866900"/>
                    </a:cubicBezTo>
                    <a:cubicBezTo>
                      <a:pt x="4286250" y="1976533"/>
                      <a:pt x="4244816" y="2076736"/>
                      <a:pt x="4176808" y="2152650"/>
                    </a:cubicBezTo>
                    <a:cubicBezTo>
                      <a:pt x="4244816" y="2228564"/>
                      <a:pt x="4286250" y="2328767"/>
                      <a:pt x="4286250" y="2438400"/>
                    </a:cubicBezTo>
                    <a:cubicBezTo>
                      <a:pt x="4286250" y="2548033"/>
                      <a:pt x="4244816" y="2648236"/>
                      <a:pt x="4176808" y="2724150"/>
                    </a:cubicBezTo>
                    <a:cubicBezTo>
                      <a:pt x="4244816" y="2800064"/>
                      <a:pt x="4286250" y="2900267"/>
                      <a:pt x="4286250" y="3009900"/>
                    </a:cubicBezTo>
                    <a:cubicBezTo>
                      <a:pt x="4286250" y="3207258"/>
                      <a:pt x="4152138" y="3373850"/>
                      <a:pt x="3970401" y="3423476"/>
                    </a:cubicBezTo>
                    <a:cubicBezTo>
                      <a:pt x="3989832" y="3472339"/>
                      <a:pt x="4000500" y="3525679"/>
                      <a:pt x="4000500" y="3581400"/>
                    </a:cubicBezTo>
                    <a:cubicBezTo>
                      <a:pt x="4000500" y="3817715"/>
                      <a:pt x="3808190" y="4010025"/>
                      <a:pt x="3571875" y="4010025"/>
                    </a:cubicBezTo>
                    <a:lnTo>
                      <a:pt x="2374964" y="4010025"/>
                    </a:lnTo>
                    <a:cubicBezTo>
                      <a:pt x="2205704" y="4010025"/>
                      <a:pt x="2038445" y="3982879"/>
                      <a:pt x="1877949" y="3929348"/>
                    </a:cubicBezTo>
                    <a:lnTo>
                      <a:pt x="1387031" y="3765709"/>
                    </a:lnTo>
                    <a:cubicBezTo>
                      <a:pt x="1317974" y="3910108"/>
                      <a:pt x="1170527" y="4010025"/>
                      <a:pt x="1000125" y="4010025"/>
                    </a:cubicBezTo>
                    <a:lnTo>
                      <a:pt x="142875" y="4010025"/>
                    </a:lnTo>
                    <a:cubicBezTo>
                      <a:pt x="64008" y="4010025"/>
                      <a:pt x="0" y="3946017"/>
                      <a:pt x="0" y="3867150"/>
                    </a:cubicBezTo>
                    <a:lnTo>
                      <a:pt x="0" y="1295400"/>
                    </a:lnTo>
                    <a:cubicBezTo>
                      <a:pt x="0" y="1216533"/>
                      <a:pt x="64008" y="1152525"/>
                      <a:pt x="142875" y="1152525"/>
                    </a:cubicBezTo>
                    <a:lnTo>
                      <a:pt x="1000125" y="1152525"/>
                    </a:lnTo>
                    <a:cubicBezTo>
                      <a:pt x="1181100" y="1152525"/>
                      <a:pt x="1336072" y="1265301"/>
                      <a:pt x="1398842" y="1424178"/>
                    </a:cubicBezTo>
                    <a:cubicBezTo>
                      <a:pt x="1757172" y="1336739"/>
                      <a:pt x="2103406" y="855631"/>
                      <a:pt x="2212467" y="419576"/>
                    </a:cubicBezTo>
                    <a:lnTo>
                      <a:pt x="2290286" y="108204"/>
                    </a:lnTo>
                    <a:cubicBezTo>
                      <a:pt x="2306193" y="44577"/>
                      <a:pt x="2363343" y="0"/>
                      <a:pt x="24288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EF5A8E5-9448-4DE5-B3C8-A0627EA87D13}"/>
                  </a:ext>
                </a:extLst>
              </p:cNvPr>
              <p:cNvSpPr/>
              <p:nvPr/>
            </p:nvSpPr>
            <p:spPr>
              <a:xfrm>
                <a:off x="1615760" y="5130006"/>
                <a:ext cx="336192" cy="346336"/>
              </a:xfrm>
              <a:custGeom>
                <a:avLst/>
                <a:gdLst>
                  <a:gd name="connsiteX0" fmla="*/ 4294823 w 4419600"/>
                  <a:gd name="connsiteY0" fmla="*/ 1458028 h 4552950"/>
                  <a:gd name="connsiteX1" fmla="*/ 4334828 w 4419600"/>
                  <a:gd name="connsiteY1" fmla="*/ 1267528 h 4552950"/>
                  <a:gd name="connsiteX2" fmla="*/ 4118610 w 4419600"/>
                  <a:gd name="connsiteY2" fmla="*/ 773180 h 4552950"/>
                  <a:gd name="connsiteX3" fmla="*/ 4053840 w 4419600"/>
                  <a:gd name="connsiteY3" fmla="*/ 408372 h 4552950"/>
                  <a:gd name="connsiteX4" fmla="*/ 3461385 w 4419600"/>
                  <a:gd name="connsiteY4" fmla="*/ 39755 h 4552950"/>
                  <a:gd name="connsiteX5" fmla="*/ 2699385 w 4419600"/>
                  <a:gd name="connsiteY5" fmla="*/ 13085 h 4552950"/>
                  <a:gd name="connsiteX6" fmla="*/ 1429703 w 4419600"/>
                  <a:gd name="connsiteY6" fmla="*/ 82617 h 4552950"/>
                  <a:gd name="connsiteX7" fmla="*/ 1205865 w 4419600"/>
                  <a:gd name="connsiteY7" fmla="*/ 109287 h 4552950"/>
                  <a:gd name="connsiteX8" fmla="*/ 977265 w 4419600"/>
                  <a:gd name="connsiteY8" fmla="*/ 36897 h 4552950"/>
                  <a:gd name="connsiteX9" fmla="*/ 396240 w 4419600"/>
                  <a:gd name="connsiteY9" fmla="*/ 36897 h 4552950"/>
                  <a:gd name="connsiteX10" fmla="*/ 0 w 4419600"/>
                  <a:gd name="connsiteY10" fmla="*/ 433137 h 4552950"/>
                  <a:gd name="connsiteX11" fmla="*/ 0 w 4419600"/>
                  <a:gd name="connsiteY11" fmla="*/ 1980950 h 4552950"/>
                  <a:gd name="connsiteX12" fmla="*/ 396240 w 4419600"/>
                  <a:gd name="connsiteY12" fmla="*/ 2377190 h 4552950"/>
                  <a:gd name="connsiteX13" fmla="*/ 977265 w 4419600"/>
                  <a:gd name="connsiteY13" fmla="*/ 2377190 h 4552950"/>
                  <a:gd name="connsiteX14" fmla="*/ 1165860 w 4419600"/>
                  <a:gd name="connsiteY14" fmla="*/ 2329565 h 4552950"/>
                  <a:gd name="connsiteX15" fmla="*/ 1352550 w 4419600"/>
                  <a:gd name="connsiteY15" fmla="*/ 2609600 h 4552950"/>
                  <a:gd name="connsiteX16" fmla="*/ 1367790 w 4419600"/>
                  <a:gd name="connsiteY16" fmla="*/ 2622935 h 4552950"/>
                  <a:gd name="connsiteX17" fmla="*/ 2144078 w 4419600"/>
                  <a:gd name="connsiteY17" fmla="*/ 4016443 h 4552950"/>
                  <a:gd name="connsiteX18" fmla="*/ 2224088 w 4419600"/>
                  <a:gd name="connsiteY18" fmla="*/ 4470785 h 4552950"/>
                  <a:gd name="connsiteX19" fmla="*/ 2407920 w 4419600"/>
                  <a:gd name="connsiteY19" fmla="*/ 4554605 h 4552950"/>
                  <a:gd name="connsiteX20" fmla="*/ 2892743 w 4419600"/>
                  <a:gd name="connsiteY20" fmla="*/ 4319338 h 4552950"/>
                  <a:gd name="connsiteX21" fmla="*/ 2917508 w 4419600"/>
                  <a:gd name="connsiteY21" fmla="*/ 3395413 h 4552950"/>
                  <a:gd name="connsiteX22" fmla="*/ 2798445 w 4419600"/>
                  <a:gd name="connsiteY22" fmla="*/ 2842010 h 4552950"/>
                  <a:gd name="connsiteX23" fmla="*/ 2948940 w 4419600"/>
                  <a:gd name="connsiteY23" fmla="*/ 2872490 h 4552950"/>
                  <a:gd name="connsiteX24" fmla="*/ 2949893 w 4419600"/>
                  <a:gd name="connsiteY24" fmla="*/ 2872490 h 4552950"/>
                  <a:gd name="connsiteX25" fmla="*/ 3418523 w 4419600"/>
                  <a:gd name="connsiteY25" fmla="*/ 2932497 h 4552950"/>
                  <a:gd name="connsiteX26" fmla="*/ 4183380 w 4419600"/>
                  <a:gd name="connsiteY26" fmla="*/ 2749618 h 4552950"/>
                  <a:gd name="connsiteX27" fmla="*/ 4304348 w 4419600"/>
                  <a:gd name="connsiteY27" fmla="*/ 2163830 h 4552950"/>
                  <a:gd name="connsiteX28" fmla="*/ 4428173 w 4419600"/>
                  <a:gd name="connsiteY28" fmla="*/ 1836170 h 4552950"/>
                  <a:gd name="connsiteX29" fmla="*/ 4294823 w 4419600"/>
                  <a:gd name="connsiteY29" fmla="*/ 1458028 h 4552950"/>
                  <a:gd name="connsiteX30" fmla="*/ 977265 w 4419600"/>
                  <a:gd name="connsiteY30" fmla="*/ 2120968 h 4552950"/>
                  <a:gd name="connsiteX31" fmla="*/ 396240 w 4419600"/>
                  <a:gd name="connsiteY31" fmla="*/ 2120968 h 4552950"/>
                  <a:gd name="connsiteX32" fmla="*/ 257175 w 4419600"/>
                  <a:gd name="connsiteY32" fmla="*/ 1981903 h 4552950"/>
                  <a:gd name="connsiteX33" fmla="*/ 257175 w 4419600"/>
                  <a:gd name="connsiteY33" fmla="*/ 434090 h 4552950"/>
                  <a:gd name="connsiteX34" fmla="*/ 396240 w 4419600"/>
                  <a:gd name="connsiteY34" fmla="*/ 295025 h 4552950"/>
                  <a:gd name="connsiteX35" fmla="*/ 977265 w 4419600"/>
                  <a:gd name="connsiteY35" fmla="*/ 295025 h 4552950"/>
                  <a:gd name="connsiteX36" fmla="*/ 1116330 w 4419600"/>
                  <a:gd name="connsiteY36" fmla="*/ 434090 h 4552950"/>
                  <a:gd name="connsiteX37" fmla="*/ 1116330 w 4419600"/>
                  <a:gd name="connsiteY37" fmla="*/ 1981903 h 4552950"/>
                  <a:gd name="connsiteX38" fmla="*/ 977265 w 4419600"/>
                  <a:gd name="connsiteY38" fmla="*/ 2120968 h 4552950"/>
                  <a:gd name="connsiteX39" fmla="*/ 4041458 w 4419600"/>
                  <a:gd name="connsiteY39" fmla="*/ 2213360 h 4552950"/>
                  <a:gd name="connsiteX40" fmla="*/ 4086225 w 4419600"/>
                  <a:gd name="connsiteY40" fmla="*/ 2338138 h 4552950"/>
                  <a:gd name="connsiteX41" fmla="*/ 4009073 w 4419600"/>
                  <a:gd name="connsiteY41" fmla="*/ 2561022 h 4552950"/>
                  <a:gd name="connsiteX42" fmla="*/ 3010853 w 4419600"/>
                  <a:gd name="connsiteY42" fmla="*/ 2623888 h 4552950"/>
                  <a:gd name="connsiteX43" fmla="*/ 2998470 w 4419600"/>
                  <a:gd name="connsiteY43" fmla="*/ 2621030 h 4552950"/>
                  <a:gd name="connsiteX44" fmla="*/ 2832735 w 4419600"/>
                  <a:gd name="connsiteY44" fmla="*/ 2587693 h 4552950"/>
                  <a:gd name="connsiteX45" fmla="*/ 2625090 w 4419600"/>
                  <a:gd name="connsiteY45" fmla="*/ 2624840 h 4552950"/>
                  <a:gd name="connsiteX46" fmla="*/ 2671763 w 4419600"/>
                  <a:gd name="connsiteY46" fmla="*/ 3477328 h 4552950"/>
                  <a:gd name="connsiteX47" fmla="*/ 2683193 w 4419600"/>
                  <a:gd name="connsiteY47" fmla="*/ 4169795 h 4552950"/>
                  <a:gd name="connsiteX48" fmla="*/ 2414588 w 4419600"/>
                  <a:gd name="connsiteY48" fmla="*/ 4298383 h 4552950"/>
                  <a:gd name="connsiteX49" fmla="*/ 2402205 w 4419600"/>
                  <a:gd name="connsiteY49" fmla="*/ 4022157 h 4552950"/>
                  <a:gd name="connsiteX50" fmla="*/ 2396490 w 4419600"/>
                  <a:gd name="connsiteY50" fmla="*/ 3958340 h 4552950"/>
                  <a:gd name="connsiteX51" fmla="*/ 1532573 w 4419600"/>
                  <a:gd name="connsiteY51" fmla="*/ 2425768 h 4552950"/>
                  <a:gd name="connsiteX52" fmla="*/ 1355408 w 4419600"/>
                  <a:gd name="connsiteY52" fmla="*/ 2099060 h 4552950"/>
                  <a:gd name="connsiteX53" fmla="*/ 1373505 w 4419600"/>
                  <a:gd name="connsiteY53" fmla="*/ 1980950 h 4552950"/>
                  <a:gd name="connsiteX54" fmla="*/ 1373505 w 4419600"/>
                  <a:gd name="connsiteY54" fmla="*/ 434090 h 4552950"/>
                  <a:gd name="connsiteX55" fmla="*/ 1364933 w 4419600"/>
                  <a:gd name="connsiteY55" fmla="*/ 350270 h 4552950"/>
                  <a:gd name="connsiteX56" fmla="*/ 1461135 w 4419600"/>
                  <a:gd name="connsiteY56" fmla="*/ 338840 h 4552950"/>
                  <a:gd name="connsiteX57" fmla="*/ 1462088 w 4419600"/>
                  <a:gd name="connsiteY57" fmla="*/ 338840 h 4552950"/>
                  <a:gd name="connsiteX58" fmla="*/ 2700338 w 4419600"/>
                  <a:gd name="connsiteY58" fmla="*/ 271212 h 4552950"/>
                  <a:gd name="connsiteX59" fmla="*/ 2713673 w 4419600"/>
                  <a:gd name="connsiteY59" fmla="*/ 271212 h 4552950"/>
                  <a:gd name="connsiteX60" fmla="*/ 3408045 w 4419600"/>
                  <a:gd name="connsiteY60" fmla="*/ 292167 h 4552950"/>
                  <a:gd name="connsiteX61" fmla="*/ 3827145 w 4419600"/>
                  <a:gd name="connsiteY61" fmla="*/ 531245 h 4552950"/>
                  <a:gd name="connsiteX62" fmla="*/ 3854768 w 4419600"/>
                  <a:gd name="connsiteY62" fmla="*/ 780800 h 4552950"/>
                  <a:gd name="connsiteX63" fmla="*/ 3898583 w 4419600"/>
                  <a:gd name="connsiteY63" fmla="*/ 926532 h 4552950"/>
                  <a:gd name="connsiteX64" fmla="*/ 4033838 w 4419600"/>
                  <a:gd name="connsiteY64" fmla="*/ 1415165 h 4552950"/>
                  <a:gd name="connsiteX65" fmla="*/ 4050983 w 4419600"/>
                  <a:gd name="connsiteY65" fmla="*/ 1570422 h 4552950"/>
                  <a:gd name="connsiteX66" fmla="*/ 4170045 w 4419600"/>
                  <a:gd name="connsiteY66" fmla="*/ 1825692 h 4552950"/>
                  <a:gd name="connsiteX67" fmla="*/ 4063365 w 4419600"/>
                  <a:gd name="connsiteY67" fmla="*/ 2049530 h 4552950"/>
                  <a:gd name="connsiteX68" fmla="*/ 4041458 w 4419600"/>
                  <a:gd name="connsiteY68" fmla="*/ 2213360 h 4552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4419600" h="4552950">
                    <a:moveTo>
                      <a:pt x="4294823" y="1458028"/>
                    </a:moveTo>
                    <a:cubicBezTo>
                      <a:pt x="4312920" y="1409450"/>
                      <a:pt x="4330065" y="1343728"/>
                      <a:pt x="4334828" y="1267528"/>
                    </a:cubicBezTo>
                    <a:cubicBezTo>
                      <a:pt x="4341495" y="1133225"/>
                      <a:pt x="4308158" y="944630"/>
                      <a:pt x="4118610" y="773180"/>
                    </a:cubicBezTo>
                    <a:cubicBezTo>
                      <a:pt x="4130993" y="685550"/>
                      <a:pt x="4130993" y="546485"/>
                      <a:pt x="4053840" y="408372"/>
                    </a:cubicBezTo>
                    <a:cubicBezTo>
                      <a:pt x="3951923" y="225492"/>
                      <a:pt x="3752850" y="101667"/>
                      <a:pt x="3461385" y="39755"/>
                    </a:cubicBezTo>
                    <a:cubicBezTo>
                      <a:pt x="3266123" y="-2155"/>
                      <a:pt x="3009900" y="-10728"/>
                      <a:pt x="2699385" y="13085"/>
                    </a:cubicBezTo>
                    <a:cubicBezTo>
                      <a:pt x="2073593" y="702"/>
                      <a:pt x="1463993" y="77855"/>
                      <a:pt x="1429703" y="82617"/>
                    </a:cubicBezTo>
                    <a:lnTo>
                      <a:pt x="1205865" y="109287"/>
                    </a:lnTo>
                    <a:cubicBezTo>
                      <a:pt x="1141095" y="63567"/>
                      <a:pt x="1062038" y="36897"/>
                      <a:pt x="977265" y="36897"/>
                    </a:cubicBezTo>
                    <a:lnTo>
                      <a:pt x="396240" y="36897"/>
                    </a:lnTo>
                    <a:cubicBezTo>
                      <a:pt x="177165" y="36897"/>
                      <a:pt x="0" y="215015"/>
                      <a:pt x="0" y="433137"/>
                    </a:cubicBezTo>
                    <a:lnTo>
                      <a:pt x="0" y="1980950"/>
                    </a:lnTo>
                    <a:cubicBezTo>
                      <a:pt x="0" y="2200025"/>
                      <a:pt x="178118" y="2377190"/>
                      <a:pt x="396240" y="2377190"/>
                    </a:cubicBezTo>
                    <a:lnTo>
                      <a:pt x="977265" y="2377190"/>
                    </a:lnTo>
                    <a:cubicBezTo>
                      <a:pt x="1045845" y="2377190"/>
                      <a:pt x="1109663" y="2360045"/>
                      <a:pt x="1165860" y="2329565"/>
                    </a:cubicBezTo>
                    <a:cubicBezTo>
                      <a:pt x="1205865" y="2417195"/>
                      <a:pt x="1264920" y="2517207"/>
                      <a:pt x="1352550" y="2609600"/>
                    </a:cubicBezTo>
                    <a:cubicBezTo>
                      <a:pt x="1357313" y="2614363"/>
                      <a:pt x="1362075" y="2619125"/>
                      <a:pt x="1367790" y="2622935"/>
                    </a:cubicBezTo>
                    <a:cubicBezTo>
                      <a:pt x="1666875" y="2852488"/>
                      <a:pt x="2019300" y="3679257"/>
                      <a:pt x="2144078" y="4016443"/>
                    </a:cubicBezTo>
                    <a:cubicBezTo>
                      <a:pt x="2131695" y="4121218"/>
                      <a:pt x="2119313" y="4347913"/>
                      <a:pt x="2224088" y="4470785"/>
                    </a:cubicBezTo>
                    <a:cubicBezTo>
                      <a:pt x="2270760" y="4525078"/>
                      <a:pt x="2335530" y="4554605"/>
                      <a:pt x="2407920" y="4554605"/>
                    </a:cubicBezTo>
                    <a:cubicBezTo>
                      <a:pt x="2481263" y="4554605"/>
                      <a:pt x="2734628" y="4537460"/>
                      <a:pt x="2892743" y="4319338"/>
                    </a:cubicBezTo>
                    <a:cubicBezTo>
                      <a:pt x="3042285" y="4111693"/>
                      <a:pt x="3050858" y="3801178"/>
                      <a:pt x="2917508" y="3395413"/>
                    </a:cubicBezTo>
                    <a:cubicBezTo>
                      <a:pt x="2805113" y="3054418"/>
                      <a:pt x="2794635" y="2902970"/>
                      <a:pt x="2798445" y="2842010"/>
                    </a:cubicBezTo>
                    <a:cubicBezTo>
                      <a:pt x="2849880" y="2853440"/>
                      <a:pt x="2900363" y="2863918"/>
                      <a:pt x="2948940" y="2872490"/>
                    </a:cubicBezTo>
                    <a:lnTo>
                      <a:pt x="2949893" y="2872490"/>
                    </a:lnTo>
                    <a:cubicBezTo>
                      <a:pt x="2958465" y="2874395"/>
                      <a:pt x="3168015" y="2921068"/>
                      <a:pt x="3418523" y="2932497"/>
                    </a:cubicBezTo>
                    <a:cubicBezTo>
                      <a:pt x="3774758" y="2949643"/>
                      <a:pt x="4032885" y="2887730"/>
                      <a:pt x="4183380" y="2749618"/>
                    </a:cubicBezTo>
                    <a:cubicBezTo>
                      <a:pt x="4391025" y="2560070"/>
                      <a:pt x="4366260" y="2318135"/>
                      <a:pt x="4304348" y="2163830"/>
                    </a:cubicBezTo>
                    <a:cubicBezTo>
                      <a:pt x="4357688" y="2094297"/>
                      <a:pt x="4422458" y="1980950"/>
                      <a:pt x="4428173" y="1836170"/>
                    </a:cubicBezTo>
                    <a:cubicBezTo>
                      <a:pt x="4431983" y="1704725"/>
                      <a:pt x="4388168" y="1578042"/>
                      <a:pt x="4294823" y="1458028"/>
                    </a:cubicBezTo>
                    <a:close/>
                    <a:moveTo>
                      <a:pt x="977265" y="2120968"/>
                    </a:moveTo>
                    <a:lnTo>
                      <a:pt x="396240" y="2120968"/>
                    </a:lnTo>
                    <a:cubicBezTo>
                      <a:pt x="319088" y="2120968"/>
                      <a:pt x="257175" y="2058103"/>
                      <a:pt x="257175" y="1981903"/>
                    </a:cubicBezTo>
                    <a:lnTo>
                      <a:pt x="257175" y="434090"/>
                    </a:lnTo>
                    <a:cubicBezTo>
                      <a:pt x="257175" y="356937"/>
                      <a:pt x="320040" y="295025"/>
                      <a:pt x="396240" y="295025"/>
                    </a:cubicBezTo>
                    <a:lnTo>
                      <a:pt x="977265" y="295025"/>
                    </a:lnTo>
                    <a:cubicBezTo>
                      <a:pt x="1054418" y="295025"/>
                      <a:pt x="1116330" y="357890"/>
                      <a:pt x="1116330" y="434090"/>
                    </a:cubicBezTo>
                    <a:lnTo>
                      <a:pt x="1116330" y="1981903"/>
                    </a:lnTo>
                    <a:cubicBezTo>
                      <a:pt x="1116330" y="2059055"/>
                      <a:pt x="1054418" y="2120968"/>
                      <a:pt x="977265" y="2120968"/>
                    </a:cubicBezTo>
                    <a:close/>
                    <a:moveTo>
                      <a:pt x="4041458" y="2213360"/>
                    </a:moveTo>
                    <a:cubicBezTo>
                      <a:pt x="4041458" y="2214313"/>
                      <a:pt x="4074795" y="2266700"/>
                      <a:pt x="4086225" y="2338138"/>
                    </a:cubicBezTo>
                    <a:cubicBezTo>
                      <a:pt x="4100513" y="2426720"/>
                      <a:pt x="4075748" y="2500063"/>
                      <a:pt x="4009073" y="2561022"/>
                    </a:cubicBezTo>
                    <a:cubicBezTo>
                      <a:pt x="3827145" y="2726757"/>
                      <a:pt x="3303270" y="2688657"/>
                      <a:pt x="3010853" y="2623888"/>
                    </a:cubicBezTo>
                    <a:cubicBezTo>
                      <a:pt x="3007043" y="2622935"/>
                      <a:pt x="3003233" y="2621982"/>
                      <a:pt x="2998470" y="2621030"/>
                    </a:cubicBezTo>
                    <a:cubicBezTo>
                      <a:pt x="2946083" y="2611505"/>
                      <a:pt x="2889885" y="2600075"/>
                      <a:pt x="2832735" y="2587693"/>
                    </a:cubicBezTo>
                    <a:cubicBezTo>
                      <a:pt x="2771775" y="2565785"/>
                      <a:pt x="2687955" y="2568643"/>
                      <a:pt x="2625090" y="2624840"/>
                    </a:cubicBezTo>
                    <a:cubicBezTo>
                      <a:pt x="2498408" y="2737235"/>
                      <a:pt x="2512695" y="2992505"/>
                      <a:pt x="2671763" y="3477328"/>
                    </a:cubicBezTo>
                    <a:cubicBezTo>
                      <a:pt x="2776538" y="3795463"/>
                      <a:pt x="2780348" y="4035493"/>
                      <a:pt x="2683193" y="4169795"/>
                    </a:cubicBezTo>
                    <a:cubicBezTo>
                      <a:pt x="2601278" y="4283143"/>
                      <a:pt x="2466023" y="4297430"/>
                      <a:pt x="2414588" y="4298383"/>
                    </a:cubicBezTo>
                    <a:cubicBezTo>
                      <a:pt x="2391728" y="4260283"/>
                      <a:pt x="2385060" y="4129790"/>
                      <a:pt x="2402205" y="4022157"/>
                    </a:cubicBezTo>
                    <a:cubicBezTo>
                      <a:pt x="2405063" y="4001203"/>
                      <a:pt x="2403158" y="3979295"/>
                      <a:pt x="2396490" y="3958340"/>
                    </a:cubicBezTo>
                    <a:cubicBezTo>
                      <a:pt x="2378393" y="3909763"/>
                      <a:pt x="1960245" y="2764857"/>
                      <a:pt x="1532573" y="2425768"/>
                    </a:cubicBezTo>
                    <a:cubicBezTo>
                      <a:pt x="1421130" y="2304800"/>
                      <a:pt x="1372553" y="2162878"/>
                      <a:pt x="1355408" y="2099060"/>
                    </a:cubicBezTo>
                    <a:cubicBezTo>
                      <a:pt x="1366838" y="2061912"/>
                      <a:pt x="1373505" y="2021908"/>
                      <a:pt x="1373505" y="1980950"/>
                    </a:cubicBezTo>
                    <a:lnTo>
                      <a:pt x="1373505" y="434090"/>
                    </a:lnTo>
                    <a:cubicBezTo>
                      <a:pt x="1373505" y="405515"/>
                      <a:pt x="1370648" y="376940"/>
                      <a:pt x="1364933" y="350270"/>
                    </a:cubicBezTo>
                    <a:lnTo>
                      <a:pt x="1461135" y="338840"/>
                    </a:lnTo>
                    <a:lnTo>
                      <a:pt x="1462088" y="338840"/>
                    </a:lnTo>
                    <a:cubicBezTo>
                      <a:pt x="1467803" y="337887"/>
                      <a:pt x="2087880" y="257877"/>
                      <a:pt x="2700338" y="271212"/>
                    </a:cubicBezTo>
                    <a:cubicBezTo>
                      <a:pt x="2704148" y="271212"/>
                      <a:pt x="2708910" y="271212"/>
                      <a:pt x="2713673" y="271212"/>
                    </a:cubicBezTo>
                    <a:cubicBezTo>
                      <a:pt x="3002280" y="248352"/>
                      <a:pt x="3235643" y="255020"/>
                      <a:pt x="3408045" y="292167"/>
                    </a:cubicBezTo>
                    <a:cubicBezTo>
                      <a:pt x="3621405" y="337887"/>
                      <a:pt x="3762375" y="417897"/>
                      <a:pt x="3827145" y="531245"/>
                    </a:cubicBezTo>
                    <a:cubicBezTo>
                      <a:pt x="3894773" y="648402"/>
                      <a:pt x="3857625" y="769370"/>
                      <a:pt x="3854768" y="780800"/>
                    </a:cubicBezTo>
                    <a:cubicBezTo>
                      <a:pt x="3834765" y="834140"/>
                      <a:pt x="3852863" y="892243"/>
                      <a:pt x="3898583" y="926532"/>
                    </a:cubicBezTo>
                    <a:cubicBezTo>
                      <a:pt x="4180523" y="1137987"/>
                      <a:pt x="4050983" y="1384685"/>
                      <a:pt x="4033838" y="1415165"/>
                    </a:cubicBezTo>
                    <a:cubicBezTo>
                      <a:pt x="4002405" y="1464695"/>
                      <a:pt x="4010025" y="1527560"/>
                      <a:pt x="4050983" y="1570422"/>
                    </a:cubicBezTo>
                    <a:cubicBezTo>
                      <a:pt x="4132898" y="1656147"/>
                      <a:pt x="4172903" y="1741872"/>
                      <a:pt x="4170045" y="1825692"/>
                    </a:cubicBezTo>
                    <a:cubicBezTo>
                      <a:pt x="4166235" y="1950470"/>
                      <a:pt x="4070033" y="2043815"/>
                      <a:pt x="4063365" y="2049530"/>
                    </a:cubicBezTo>
                    <a:cubicBezTo>
                      <a:pt x="4015740" y="2090487"/>
                      <a:pt x="4007168" y="2160020"/>
                      <a:pt x="4041458" y="221336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1709AC01-B327-4129-8916-73501D77FF4C}"/>
              </a:ext>
            </a:extLst>
          </p:cNvPr>
          <p:cNvSpPr/>
          <p:nvPr/>
        </p:nvSpPr>
        <p:spPr>
          <a:xfrm>
            <a:off x="554182" y="6476030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">
              <a:defRPr/>
            </a:pPr>
            <a:r>
              <a:rPr lang="en-IN" sz="11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graph/chart is linked to excel, and changes automatically based on data. Just left click on it and select “Edit Data”.</a:t>
            </a:r>
          </a:p>
        </p:txBody>
      </p:sp>
    </p:spTree>
    <p:extLst>
      <p:ext uri="{BB962C8B-B14F-4D97-AF65-F5344CB8AC3E}">
        <p14:creationId xmlns:p14="http://schemas.microsoft.com/office/powerpoint/2010/main" val="4194986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64F2E1-9759-4A42-A540-36ABF347D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12</a:t>
            </a:fld>
            <a:endParaRPr lang="en-IN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D7C0667A-2D97-4C18-A67F-9FFFFD82EAE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6F34C70-577A-48EC-91AF-37F9AE062951}"/>
              </a:ext>
            </a:extLst>
          </p:cNvPr>
          <p:cNvSpPr/>
          <p:nvPr/>
        </p:nvSpPr>
        <p:spPr>
          <a:xfrm>
            <a:off x="67731" y="90043"/>
            <a:ext cx="2427811" cy="6767957"/>
          </a:xfrm>
          <a:prstGeom prst="rect">
            <a:avLst/>
          </a:pr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8C64DD-A0D6-4982-B227-42BEE4406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Artificial Intelligence in various Sectors</a:t>
            </a:r>
            <a:endParaRPr lang="en-US" sz="36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D7B9AB6-899E-4C15-BD1B-F15EE7FA395C}"/>
              </a:ext>
            </a:extLst>
          </p:cNvPr>
          <p:cNvGrpSpPr/>
          <p:nvPr/>
        </p:nvGrpSpPr>
        <p:grpSpPr>
          <a:xfrm>
            <a:off x="76909" y="82270"/>
            <a:ext cx="2728429" cy="235439"/>
            <a:chOff x="297370" y="123418"/>
            <a:chExt cx="2432304" cy="2354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9E8371C-EDBF-4417-9EF2-C080AB499AD4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29984FA-0AA1-48F5-89AD-09A50B221005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79AB242-1481-4566-A151-F82B6DB49CD5}"/>
              </a:ext>
            </a:extLst>
          </p:cNvPr>
          <p:cNvGrpSpPr/>
          <p:nvPr/>
        </p:nvGrpSpPr>
        <p:grpSpPr>
          <a:xfrm>
            <a:off x="3692126" y="1416580"/>
            <a:ext cx="7673240" cy="4796721"/>
            <a:chOff x="4003179" y="1053723"/>
            <a:chExt cx="7673240" cy="479672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7744118-3E52-47EB-9FD5-B90930F6936F}"/>
                </a:ext>
              </a:extLst>
            </p:cNvPr>
            <p:cNvGrpSpPr/>
            <p:nvPr/>
          </p:nvGrpSpPr>
          <p:grpSpPr>
            <a:xfrm>
              <a:off x="4003179" y="1053723"/>
              <a:ext cx="1875964" cy="4796721"/>
              <a:chOff x="4003179" y="1053723"/>
              <a:chExt cx="1875964" cy="4796721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FE349DB0-B7D1-47D2-9F88-B125A6988F71}"/>
                  </a:ext>
                </a:extLst>
              </p:cNvPr>
              <p:cNvGrpSpPr/>
              <p:nvPr/>
            </p:nvGrpSpPr>
            <p:grpSpPr>
              <a:xfrm>
                <a:off x="4003179" y="1053723"/>
                <a:ext cx="1875964" cy="1862591"/>
                <a:chOff x="4003179" y="1053723"/>
                <a:chExt cx="1875964" cy="1862591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3D4D4C57-5633-429E-9C31-B52D707D906C}"/>
                    </a:ext>
                  </a:extLst>
                </p:cNvPr>
                <p:cNvGrpSpPr/>
                <p:nvPr/>
              </p:nvGrpSpPr>
              <p:grpSpPr>
                <a:xfrm>
                  <a:off x="4528796" y="1577259"/>
                  <a:ext cx="824730" cy="824730"/>
                  <a:chOff x="1031055" y="1030888"/>
                  <a:chExt cx="983640" cy="983640"/>
                </a:xfrm>
                <a:solidFill>
                  <a:schemeClr val="accent2"/>
                </a:solidFill>
              </p:grpSpPr>
              <p:sp>
                <p:nvSpPr>
                  <p:cNvPr id="57" name="Freeform: Shape 56">
                    <a:extLst>
                      <a:ext uri="{FF2B5EF4-FFF2-40B4-BE49-F238E27FC236}">
                        <a16:creationId xmlns:a16="http://schemas.microsoft.com/office/drawing/2014/main" id="{0E7EE328-F12E-439D-B6E5-4E2FFD4ADD4C}"/>
                      </a:ext>
                    </a:extLst>
                  </p:cNvPr>
                  <p:cNvSpPr/>
                  <p:nvPr/>
                </p:nvSpPr>
                <p:spPr>
                  <a:xfrm>
                    <a:off x="1195839" y="1300244"/>
                    <a:ext cx="654072" cy="444928"/>
                  </a:xfrm>
                  <a:custGeom>
                    <a:avLst/>
                    <a:gdLst>
                      <a:gd name="connsiteX0" fmla="*/ 1572961 w 1923596"/>
                      <a:gd name="connsiteY0" fmla="*/ 959056 h 1308515"/>
                      <a:gd name="connsiteX1" fmla="*/ 1447594 w 1923596"/>
                      <a:gd name="connsiteY1" fmla="*/ 1010769 h 1308515"/>
                      <a:gd name="connsiteX2" fmla="*/ 1395097 w 1923596"/>
                      <a:gd name="connsiteY2" fmla="*/ 1135353 h 1308515"/>
                      <a:gd name="connsiteX3" fmla="*/ 1447594 w 1923596"/>
                      <a:gd name="connsiteY3" fmla="*/ 1259936 h 1308515"/>
                      <a:gd name="connsiteX4" fmla="*/ 1572961 w 1923596"/>
                      <a:gd name="connsiteY4" fmla="*/ 1311650 h 1308515"/>
                      <a:gd name="connsiteX5" fmla="*/ 1747691 w 1923596"/>
                      <a:gd name="connsiteY5" fmla="*/ 1135353 h 1308515"/>
                      <a:gd name="connsiteX6" fmla="*/ 1572961 w 1923596"/>
                      <a:gd name="connsiteY6" fmla="*/ 959056 h 1308515"/>
                      <a:gd name="connsiteX7" fmla="*/ 1572961 w 1923596"/>
                      <a:gd name="connsiteY7" fmla="*/ 1233295 h 1308515"/>
                      <a:gd name="connsiteX8" fmla="*/ 1473451 w 1923596"/>
                      <a:gd name="connsiteY8" fmla="*/ 1135353 h 1308515"/>
                      <a:gd name="connsiteX9" fmla="*/ 1572961 w 1923596"/>
                      <a:gd name="connsiteY9" fmla="*/ 1037410 h 1308515"/>
                      <a:gd name="connsiteX10" fmla="*/ 1669337 w 1923596"/>
                      <a:gd name="connsiteY10" fmla="*/ 1135353 h 1308515"/>
                      <a:gd name="connsiteX11" fmla="*/ 1572961 w 1923596"/>
                      <a:gd name="connsiteY11" fmla="*/ 1233295 h 1308515"/>
                      <a:gd name="connsiteX12" fmla="*/ 1618406 w 1923596"/>
                      <a:gd name="connsiteY12" fmla="*/ 371791 h 1308515"/>
                      <a:gd name="connsiteX13" fmla="*/ 1592158 w 1923596"/>
                      <a:gd name="connsiteY13" fmla="*/ 361605 h 1308515"/>
                      <a:gd name="connsiteX14" fmla="*/ 1391179 w 1923596"/>
                      <a:gd name="connsiteY14" fmla="*/ 361605 h 1308515"/>
                      <a:gd name="connsiteX15" fmla="*/ 1352002 w 1923596"/>
                      <a:gd name="connsiteY15" fmla="*/ 400782 h 1308515"/>
                      <a:gd name="connsiteX16" fmla="*/ 1352002 w 1923596"/>
                      <a:gd name="connsiteY16" fmla="*/ 722034 h 1308515"/>
                      <a:gd name="connsiteX17" fmla="*/ 1391179 w 1923596"/>
                      <a:gd name="connsiteY17" fmla="*/ 761211 h 1308515"/>
                      <a:gd name="connsiteX18" fmla="*/ 1710081 w 1923596"/>
                      <a:gd name="connsiteY18" fmla="*/ 761211 h 1308515"/>
                      <a:gd name="connsiteX19" fmla="*/ 1749258 w 1923596"/>
                      <a:gd name="connsiteY19" fmla="*/ 722034 h 1308515"/>
                      <a:gd name="connsiteX20" fmla="*/ 1749258 w 1923596"/>
                      <a:gd name="connsiteY20" fmla="*/ 506952 h 1308515"/>
                      <a:gd name="connsiteX21" fmla="*/ 1736330 w 1923596"/>
                      <a:gd name="connsiteY21" fmla="*/ 477961 h 1308515"/>
                      <a:gd name="connsiteX22" fmla="*/ 1618406 w 1923596"/>
                      <a:gd name="connsiteY22" fmla="*/ 371791 h 1308515"/>
                      <a:gd name="connsiteX23" fmla="*/ 1670904 w 1923596"/>
                      <a:gd name="connsiteY23" fmla="*/ 682857 h 1308515"/>
                      <a:gd name="connsiteX24" fmla="*/ 1430356 w 1923596"/>
                      <a:gd name="connsiteY24" fmla="*/ 682857 h 1308515"/>
                      <a:gd name="connsiteX25" fmla="*/ 1430356 w 1923596"/>
                      <a:gd name="connsiteY25" fmla="*/ 439567 h 1308515"/>
                      <a:gd name="connsiteX26" fmla="*/ 1576879 w 1923596"/>
                      <a:gd name="connsiteY26" fmla="*/ 439567 h 1308515"/>
                      <a:gd name="connsiteX27" fmla="*/ 1670904 w 1923596"/>
                      <a:gd name="connsiteY27" fmla="*/ 524190 h 1308515"/>
                      <a:gd name="connsiteX28" fmla="*/ 1670904 w 1923596"/>
                      <a:gd name="connsiteY28" fmla="*/ 682857 h 1308515"/>
                      <a:gd name="connsiteX29" fmla="*/ 616256 w 1923596"/>
                      <a:gd name="connsiteY29" fmla="*/ 959056 h 1308515"/>
                      <a:gd name="connsiteX30" fmla="*/ 490889 w 1923596"/>
                      <a:gd name="connsiteY30" fmla="*/ 1010769 h 1308515"/>
                      <a:gd name="connsiteX31" fmla="*/ 438392 w 1923596"/>
                      <a:gd name="connsiteY31" fmla="*/ 1135353 h 1308515"/>
                      <a:gd name="connsiteX32" fmla="*/ 490889 w 1923596"/>
                      <a:gd name="connsiteY32" fmla="*/ 1259936 h 1308515"/>
                      <a:gd name="connsiteX33" fmla="*/ 616256 w 1923596"/>
                      <a:gd name="connsiteY33" fmla="*/ 1311650 h 1308515"/>
                      <a:gd name="connsiteX34" fmla="*/ 790986 w 1923596"/>
                      <a:gd name="connsiteY34" fmla="*/ 1135353 h 1308515"/>
                      <a:gd name="connsiteX35" fmla="*/ 616256 w 1923596"/>
                      <a:gd name="connsiteY35" fmla="*/ 959056 h 1308515"/>
                      <a:gd name="connsiteX36" fmla="*/ 616256 w 1923596"/>
                      <a:gd name="connsiteY36" fmla="*/ 1233295 h 1308515"/>
                      <a:gd name="connsiteX37" fmla="*/ 516746 w 1923596"/>
                      <a:gd name="connsiteY37" fmla="*/ 1135353 h 1308515"/>
                      <a:gd name="connsiteX38" fmla="*/ 616256 w 1923596"/>
                      <a:gd name="connsiteY38" fmla="*/ 1037410 h 1308515"/>
                      <a:gd name="connsiteX39" fmla="*/ 712632 w 1923596"/>
                      <a:gd name="connsiteY39" fmla="*/ 1135353 h 1308515"/>
                      <a:gd name="connsiteX40" fmla="*/ 616256 w 1923596"/>
                      <a:gd name="connsiteY40" fmla="*/ 1233295 h 1308515"/>
                      <a:gd name="connsiteX41" fmla="*/ 354945 w 1923596"/>
                      <a:gd name="connsiteY41" fmla="*/ 1007243 h 1308515"/>
                      <a:gd name="connsiteX42" fmla="*/ 276199 w 1923596"/>
                      <a:gd name="connsiteY42" fmla="*/ 1007243 h 1308515"/>
                      <a:gd name="connsiteX43" fmla="*/ 276199 w 1923596"/>
                      <a:gd name="connsiteY43" fmla="*/ 903032 h 1308515"/>
                      <a:gd name="connsiteX44" fmla="*/ 237022 w 1923596"/>
                      <a:gd name="connsiteY44" fmla="*/ 863855 h 1308515"/>
                      <a:gd name="connsiteX45" fmla="*/ 197844 w 1923596"/>
                      <a:gd name="connsiteY45" fmla="*/ 903032 h 1308515"/>
                      <a:gd name="connsiteX46" fmla="*/ 197844 w 1923596"/>
                      <a:gd name="connsiteY46" fmla="*/ 1046420 h 1308515"/>
                      <a:gd name="connsiteX47" fmla="*/ 237022 w 1923596"/>
                      <a:gd name="connsiteY47" fmla="*/ 1085598 h 1308515"/>
                      <a:gd name="connsiteX48" fmla="*/ 354945 w 1923596"/>
                      <a:gd name="connsiteY48" fmla="*/ 1085598 h 1308515"/>
                      <a:gd name="connsiteX49" fmla="*/ 394122 w 1923596"/>
                      <a:gd name="connsiteY49" fmla="*/ 1046420 h 1308515"/>
                      <a:gd name="connsiteX50" fmla="*/ 354945 w 1923596"/>
                      <a:gd name="connsiteY50" fmla="*/ 1007243 h 1308515"/>
                      <a:gd name="connsiteX51" fmla="*/ 553573 w 1923596"/>
                      <a:gd name="connsiteY51" fmla="*/ 793728 h 1308515"/>
                      <a:gd name="connsiteX52" fmla="*/ 514395 w 1923596"/>
                      <a:gd name="connsiteY52" fmla="*/ 754551 h 1308515"/>
                      <a:gd name="connsiteX53" fmla="*/ 39177 w 1923596"/>
                      <a:gd name="connsiteY53" fmla="*/ 754551 h 1308515"/>
                      <a:gd name="connsiteX54" fmla="*/ 0 w 1923596"/>
                      <a:gd name="connsiteY54" fmla="*/ 793728 h 1308515"/>
                      <a:gd name="connsiteX55" fmla="*/ 39177 w 1923596"/>
                      <a:gd name="connsiteY55" fmla="*/ 832905 h 1308515"/>
                      <a:gd name="connsiteX56" fmla="*/ 514395 w 1923596"/>
                      <a:gd name="connsiteY56" fmla="*/ 832905 h 1308515"/>
                      <a:gd name="connsiteX57" fmla="*/ 553573 w 1923596"/>
                      <a:gd name="connsiteY57" fmla="*/ 793728 h 1308515"/>
                      <a:gd name="connsiteX58" fmla="*/ 118707 w 1923596"/>
                      <a:gd name="connsiteY58" fmla="*/ 652299 h 1308515"/>
                      <a:gd name="connsiteX59" fmla="*/ 593925 w 1923596"/>
                      <a:gd name="connsiteY59" fmla="*/ 655041 h 1308515"/>
                      <a:gd name="connsiteX60" fmla="*/ 633494 w 1923596"/>
                      <a:gd name="connsiteY60" fmla="*/ 616256 h 1308515"/>
                      <a:gd name="connsiteX61" fmla="*/ 594709 w 1923596"/>
                      <a:gd name="connsiteY61" fmla="*/ 576687 h 1308515"/>
                      <a:gd name="connsiteX62" fmla="*/ 119490 w 1923596"/>
                      <a:gd name="connsiteY62" fmla="*/ 573945 h 1308515"/>
                      <a:gd name="connsiteX63" fmla="*/ 119098 w 1923596"/>
                      <a:gd name="connsiteY63" fmla="*/ 573945 h 1308515"/>
                      <a:gd name="connsiteX64" fmla="*/ 79921 w 1923596"/>
                      <a:gd name="connsiteY64" fmla="*/ 612730 h 1308515"/>
                      <a:gd name="connsiteX65" fmla="*/ 118707 w 1923596"/>
                      <a:gd name="connsiteY65" fmla="*/ 652299 h 1308515"/>
                      <a:gd name="connsiteX66" fmla="*/ 198628 w 1923596"/>
                      <a:gd name="connsiteY66" fmla="*/ 474435 h 1308515"/>
                      <a:gd name="connsiteX67" fmla="*/ 673846 w 1923596"/>
                      <a:gd name="connsiteY67" fmla="*/ 474435 h 1308515"/>
                      <a:gd name="connsiteX68" fmla="*/ 713023 w 1923596"/>
                      <a:gd name="connsiteY68" fmla="*/ 435258 h 1308515"/>
                      <a:gd name="connsiteX69" fmla="*/ 673846 w 1923596"/>
                      <a:gd name="connsiteY69" fmla="*/ 396080 h 1308515"/>
                      <a:gd name="connsiteX70" fmla="*/ 198628 w 1923596"/>
                      <a:gd name="connsiteY70" fmla="*/ 396080 h 1308515"/>
                      <a:gd name="connsiteX71" fmla="*/ 159451 w 1923596"/>
                      <a:gd name="connsiteY71" fmla="*/ 435258 h 1308515"/>
                      <a:gd name="connsiteX72" fmla="*/ 198628 w 1923596"/>
                      <a:gd name="connsiteY72" fmla="*/ 474435 h 1308515"/>
                      <a:gd name="connsiteX73" fmla="*/ 1909492 w 1923596"/>
                      <a:gd name="connsiteY73" fmla="*/ 421546 h 1308515"/>
                      <a:gd name="connsiteX74" fmla="*/ 1909492 w 1923596"/>
                      <a:gd name="connsiteY74" fmla="*/ 421546 h 1308515"/>
                      <a:gd name="connsiteX75" fmla="*/ 1628984 w 1923596"/>
                      <a:gd name="connsiteY75" fmla="*/ 189225 h 1308515"/>
                      <a:gd name="connsiteX76" fmla="*/ 1603911 w 1923596"/>
                      <a:gd name="connsiteY76" fmla="*/ 180215 h 1308515"/>
                      <a:gd name="connsiteX77" fmla="*/ 1274040 w 1923596"/>
                      <a:gd name="connsiteY77" fmla="*/ 180215 h 1308515"/>
                      <a:gd name="connsiteX78" fmla="*/ 1274040 w 1923596"/>
                      <a:gd name="connsiteY78" fmla="*/ 39177 h 1308515"/>
                      <a:gd name="connsiteX79" fmla="*/ 1234863 w 1923596"/>
                      <a:gd name="connsiteY79" fmla="*/ 0 h 1308515"/>
                      <a:gd name="connsiteX80" fmla="*/ 237022 w 1923596"/>
                      <a:gd name="connsiteY80" fmla="*/ 0 h 1308515"/>
                      <a:gd name="connsiteX81" fmla="*/ 197844 w 1923596"/>
                      <a:gd name="connsiteY81" fmla="*/ 39177 h 1308515"/>
                      <a:gd name="connsiteX82" fmla="*/ 197844 w 1923596"/>
                      <a:gd name="connsiteY82" fmla="*/ 325954 h 1308515"/>
                      <a:gd name="connsiteX83" fmla="*/ 237022 w 1923596"/>
                      <a:gd name="connsiteY83" fmla="*/ 365131 h 1308515"/>
                      <a:gd name="connsiteX84" fmla="*/ 276199 w 1923596"/>
                      <a:gd name="connsiteY84" fmla="*/ 325954 h 1308515"/>
                      <a:gd name="connsiteX85" fmla="*/ 276199 w 1923596"/>
                      <a:gd name="connsiteY85" fmla="*/ 78354 h 1308515"/>
                      <a:gd name="connsiteX86" fmla="*/ 1196077 w 1923596"/>
                      <a:gd name="connsiteY86" fmla="*/ 78354 h 1308515"/>
                      <a:gd name="connsiteX87" fmla="*/ 1196077 w 1923596"/>
                      <a:gd name="connsiteY87" fmla="*/ 1007243 h 1308515"/>
                      <a:gd name="connsiteX88" fmla="*/ 874825 w 1923596"/>
                      <a:gd name="connsiteY88" fmla="*/ 1007243 h 1308515"/>
                      <a:gd name="connsiteX89" fmla="*/ 835648 w 1923596"/>
                      <a:gd name="connsiteY89" fmla="*/ 1046420 h 1308515"/>
                      <a:gd name="connsiteX90" fmla="*/ 874825 w 1923596"/>
                      <a:gd name="connsiteY90" fmla="*/ 1085598 h 1308515"/>
                      <a:gd name="connsiteX91" fmla="*/ 1353177 w 1923596"/>
                      <a:gd name="connsiteY91" fmla="*/ 1085598 h 1308515"/>
                      <a:gd name="connsiteX92" fmla="*/ 1392354 w 1923596"/>
                      <a:gd name="connsiteY92" fmla="*/ 1046420 h 1308515"/>
                      <a:gd name="connsiteX93" fmla="*/ 1353177 w 1923596"/>
                      <a:gd name="connsiteY93" fmla="*/ 1007243 h 1308515"/>
                      <a:gd name="connsiteX94" fmla="*/ 1274431 w 1923596"/>
                      <a:gd name="connsiteY94" fmla="*/ 1007243 h 1308515"/>
                      <a:gd name="connsiteX95" fmla="*/ 1274431 w 1923596"/>
                      <a:gd name="connsiteY95" fmla="*/ 258569 h 1308515"/>
                      <a:gd name="connsiteX96" fmla="*/ 1590199 w 1923596"/>
                      <a:gd name="connsiteY96" fmla="*/ 258569 h 1308515"/>
                      <a:gd name="connsiteX97" fmla="*/ 1845634 w 1923596"/>
                      <a:gd name="connsiteY97" fmla="*/ 470125 h 1308515"/>
                      <a:gd name="connsiteX98" fmla="*/ 1842891 w 1923596"/>
                      <a:gd name="connsiteY98" fmla="*/ 1006460 h 1308515"/>
                      <a:gd name="connsiteX99" fmla="*/ 1802147 w 1923596"/>
                      <a:gd name="connsiteY99" fmla="*/ 1006460 h 1308515"/>
                      <a:gd name="connsiteX100" fmla="*/ 1762970 w 1923596"/>
                      <a:gd name="connsiteY100" fmla="*/ 1045637 h 1308515"/>
                      <a:gd name="connsiteX101" fmla="*/ 1802147 w 1923596"/>
                      <a:gd name="connsiteY101" fmla="*/ 1084814 h 1308515"/>
                      <a:gd name="connsiteX102" fmla="*/ 1881677 w 1923596"/>
                      <a:gd name="connsiteY102" fmla="*/ 1084814 h 1308515"/>
                      <a:gd name="connsiteX103" fmla="*/ 1920854 w 1923596"/>
                      <a:gd name="connsiteY103" fmla="*/ 1046029 h 1308515"/>
                      <a:gd name="connsiteX104" fmla="*/ 1923988 w 1923596"/>
                      <a:gd name="connsiteY104" fmla="*/ 452104 h 1308515"/>
                      <a:gd name="connsiteX105" fmla="*/ 1909492 w 1923596"/>
                      <a:gd name="connsiteY105" fmla="*/ 421546 h 13085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</a:cxnLst>
                    <a:rect l="l" t="t" r="r" b="b"/>
                    <a:pathLst>
                      <a:path w="1923596" h="1308515">
                        <a:moveTo>
                          <a:pt x="1572961" y="959056"/>
                        </a:moveTo>
                        <a:cubicBezTo>
                          <a:pt x="1525948" y="959056"/>
                          <a:pt x="1481287" y="977469"/>
                          <a:pt x="1447594" y="1010769"/>
                        </a:cubicBezTo>
                        <a:cubicBezTo>
                          <a:pt x="1413902" y="1044462"/>
                          <a:pt x="1395097" y="1088340"/>
                          <a:pt x="1395097" y="1135353"/>
                        </a:cubicBezTo>
                        <a:cubicBezTo>
                          <a:pt x="1395097" y="1182365"/>
                          <a:pt x="1413510" y="1226244"/>
                          <a:pt x="1447594" y="1259936"/>
                        </a:cubicBezTo>
                        <a:cubicBezTo>
                          <a:pt x="1481678" y="1293236"/>
                          <a:pt x="1525948" y="1311650"/>
                          <a:pt x="1572961" y="1311650"/>
                        </a:cubicBezTo>
                        <a:cubicBezTo>
                          <a:pt x="1669337" y="1311650"/>
                          <a:pt x="1747691" y="1232512"/>
                          <a:pt x="1747691" y="1135353"/>
                        </a:cubicBezTo>
                        <a:cubicBezTo>
                          <a:pt x="1747691" y="1038193"/>
                          <a:pt x="1669337" y="959056"/>
                          <a:pt x="1572961" y="959056"/>
                        </a:cubicBezTo>
                        <a:close/>
                        <a:moveTo>
                          <a:pt x="1572961" y="1233295"/>
                        </a:moveTo>
                        <a:cubicBezTo>
                          <a:pt x="1518897" y="1233295"/>
                          <a:pt x="1473451" y="1188633"/>
                          <a:pt x="1473451" y="1135353"/>
                        </a:cubicBezTo>
                        <a:cubicBezTo>
                          <a:pt x="1473451" y="1082072"/>
                          <a:pt x="1518897" y="1037410"/>
                          <a:pt x="1572961" y="1037410"/>
                        </a:cubicBezTo>
                        <a:cubicBezTo>
                          <a:pt x="1626242" y="1037410"/>
                          <a:pt x="1669337" y="1081288"/>
                          <a:pt x="1669337" y="1135353"/>
                        </a:cubicBezTo>
                        <a:cubicBezTo>
                          <a:pt x="1669337" y="1189417"/>
                          <a:pt x="1626242" y="1233295"/>
                          <a:pt x="1572961" y="1233295"/>
                        </a:cubicBezTo>
                        <a:close/>
                        <a:moveTo>
                          <a:pt x="1618406" y="371791"/>
                        </a:moveTo>
                        <a:cubicBezTo>
                          <a:pt x="1611354" y="365131"/>
                          <a:pt x="1601952" y="361605"/>
                          <a:pt x="1592158" y="361605"/>
                        </a:cubicBezTo>
                        <a:lnTo>
                          <a:pt x="1391179" y="361605"/>
                        </a:lnTo>
                        <a:cubicBezTo>
                          <a:pt x="1369632" y="361605"/>
                          <a:pt x="1352002" y="379234"/>
                          <a:pt x="1352002" y="400782"/>
                        </a:cubicBezTo>
                        <a:lnTo>
                          <a:pt x="1352002" y="722034"/>
                        </a:lnTo>
                        <a:cubicBezTo>
                          <a:pt x="1352002" y="743581"/>
                          <a:pt x="1369632" y="761211"/>
                          <a:pt x="1391179" y="761211"/>
                        </a:cubicBezTo>
                        <a:lnTo>
                          <a:pt x="1710081" y="761211"/>
                        </a:lnTo>
                        <a:cubicBezTo>
                          <a:pt x="1731628" y="761211"/>
                          <a:pt x="1749258" y="743581"/>
                          <a:pt x="1749258" y="722034"/>
                        </a:cubicBezTo>
                        <a:lnTo>
                          <a:pt x="1749258" y="506952"/>
                        </a:lnTo>
                        <a:cubicBezTo>
                          <a:pt x="1749258" y="495982"/>
                          <a:pt x="1744557" y="485404"/>
                          <a:pt x="1736330" y="477961"/>
                        </a:cubicBezTo>
                        <a:lnTo>
                          <a:pt x="1618406" y="371791"/>
                        </a:lnTo>
                        <a:close/>
                        <a:moveTo>
                          <a:pt x="1670904" y="682857"/>
                        </a:moveTo>
                        <a:lnTo>
                          <a:pt x="1430356" y="682857"/>
                        </a:lnTo>
                        <a:lnTo>
                          <a:pt x="1430356" y="439567"/>
                        </a:lnTo>
                        <a:lnTo>
                          <a:pt x="1576879" y="439567"/>
                        </a:lnTo>
                        <a:lnTo>
                          <a:pt x="1670904" y="524190"/>
                        </a:lnTo>
                        <a:lnTo>
                          <a:pt x="1670904" y="682857"/>
                        </a:lnTo>
                        <a:close/>
                        <a:moveTo>
                          <a:pt x="616256" y="959056"/>
                        </a:moveTo>
                        <a:cubicBezTo>
                          <a:pt x="569243" y="959056"/>
                          <a:pt x="524581" y="977469"/>
                          <a:pt x="490889" y="1010769"/>
                        </a:cubicBezTo>
                        <a:cubicBezTo>
                          <a:pt x="457197" y="1044462"/>
                          <a:pt x="438392" y="1088340"/>
                          <a:pt x="438392" y="1135353"/>
                        </a:cubicBezTo>
                        <a:cubicBezTo>
                          <a:pt x="438392" y="1182365"/>
                          <a:pt x="456805" y="1226244"/>
                          <a:pt x="490889" y="1259936"/>
                        </a:cubicBezTo>
                        <a:cubicBezTo>
                          <a:pt x="524973" y="1293236"/>
                          <a:pt x="569243" y="1311650"/>
                          <a:pt x="616256" y="1311650"/>
                        </a:cubicBezTo>
                        <a:cubicBezTo>
                          <a:pt x="712632" y="1311650"/>
                          <a:pt x="790986" y="1232512"/>
                          <a:pt x="790986" y="1135353"/>
                        </a:cubicBezTo>
                        <a:cubicBezTo>
                          <a:pt x="790986" y="1038193"/>
                          <a:pt x="712632" y="959056"/>
                          <a:pt x="616256" y="959056"/>
                        </a:cubicBezTo>
                        <a:close/>
                        <a:moveTo>
                          <a:pt x="616256" y="1233295"/>
                        </a:moveTo>
                        <a:cubicBezTo>
                          <a:pt x="562192" y="1233295"/>
                          <a:pt x="516746" y="1188633"/>
                          <a:pt x="516746" y="1135353"/>
                        </a:cubicBezTo>
                        <a:cubicBezTo>
                          <a:pt x="516746" y="1082072"/>
                          <a:pt x="562192" y="1037410"/>
                          <a:pt x="616256" y="1037410"/>
                        </a:cubicBezTo>
                        <a:cubicBezTo>
                          <a:pt x="669537" y="1037410"/>
                          <a:pt x="712632" y="1081288"/>
                          <a:pt x="712632" y="1135353"/>
                        </a:cubicBezTo>
                        <a:cubicBezTo>
                          <a:pt x="712632" y="1189417"/>
                          <a:pt x="669537" y="1233295"/>
                          <a:pt x="616256" y="1233295"/>
                        </a:cubicBezTo>
                        <a:close/>
                        <a:moveTo>
                          <a:pt x="354945" y="1007243"/>
                        </a:moveTo>
                        <a:lnTo>
                          <a:pt x="276199" y="1007243"/>
                        </a:lnTo>
                        <a:lnTo>
                          <a:pt x="276199" y="903032"/>
                        </a:lnTo>
                        <a:cubicBezTo>
                          <a:pt x="276199" y="881485"/>
                          <a:pt x="258569" y="863855"/>
                          <a:pt x="237022" y="863855"/>
                        </a:cubicBezTo>
                        <a:cubicBezTo>
                          <a:pt x="215474" y="863855"/>
                          <a:pt x="197844" y="881485"/>
                          <a:pt x="197844" y="903032"/>
                        </a:cubicBezTo>
                        <a:lnTo>
                          <a:pt x="197844" y="1046420"/>
                        </a:lnTo>
                        <a:cubicBezTo>
                          <a:pt x="197844" y="1067968"/>
                          <a:pt x="215474" y="1085598"/>
                          <a:pt x="237022" y="1085598"/>
                        </a:cubicBezTo>
                        <a:lnTo>
                          <a:pt x="354945" y="1085598"/>
                        </a:lnTo>
                        <a:cubicBezTo>
                          <a:pt x="376492" y="1085598"/>
                          <a:pt x="394122" y="1067968"/>
                          <a:pt x="394122" y="1046420"/>
                        </a:cubicBezTo>
                        <a:cubicBezTo>
                          <a:pt x="394122" y="1024873"/>
                          <a:pt x="376492" y="1007243"/>
                          <a:pt x="354945" y="1007243"/>
                        </a:cubicBezTo>
                        <a:close/>
                        <a:moveTo>
                          <a:pt x="553573" y="793728"/>
                        </a:moveTo>
                        <a:cubicBezTo>
                          <a:pt x="553573" y="772181"/>
                          <a:pt x="535943" y="754551"/>
                          <a:pt x="514395" y="754551"/>
                        </a:cubicBezTo>
                        <a:lnTo>
                          <a:pt x="39177" y="754551"/>
                        </a:lnTo>
                        <a:cubicBezTo>
                          <a:pt x="17630" y="754551"/>
                          <a:pt x="0" y="772181"/>
                          <a:pt x="0" y="793728"/>
                        </a:cubicBezTo>
                        <a:cubicBezTo>
                          <a:pt x="0" y="815276"/>
                          <a:pt x="17630" y="832905"/>
                          <a:pt x="39177" y="832905"/>
                        </a:cubicBezTo>
                        <a:lnTo>
                          <a:pt x="514395" y="832905"/>
                        </a:lnTo>
                        <a:cubicBezTo>
                          <a:pt x="535943" y="832905"/>
                          <a:pt x="553573" y="815667"/>
                          <a:pt x="553573" y="793728"/>
                        </a:cubicBezTo>
                        <a:close/>
                        <a:moveTo>
                          <a:pt x="118707" y="652299"/>
                        </a:moveTo>
                        <a:lnTo>
                          <a:pt x="593925" y="655041"/>
                        </a:lnTo>
                        <a:cubicBezTo>
                          <a:pt x="615472" y="655041"/>
                          <a:pt x="633102" y="637803"/>
                          <a:pt x="633494" y="616256"/>
                        </a:cubicBezTo>
                        <a:cubicBezTo>
                          <a:pt x="633886" y="594317"/>
                          <a:pt x="616256" y="576687"/>
                          <a:pt x="594709" y="576687"/>
                        </a:cubicBezTo>
                        <a:lnTo>
                          <a:pt x="119490" y="573945"/>
                        </a:lnTo>
                        <a:cubicBezTo>
                          <a:pt x="119098" y="573945"/>
                          <a:pt x="119098" y="573945"/>
                          <a:pt x="119098" y="573945"/>
                        </a:cubicBezTo>
                        <a:cubicBezTo>
                          <a:pt x="97551" y="573945"/>
                          <a:pt x="79921" y="591182"/>
                          <a:pt x="79921" y="612730"/>
                        </a:cubicBezTo>
                        <a:cubicBezTo>
                          <a:pt x="79530" y="634669"/>
                          <a:pt x="97159" y="652299"/>
                          <a:pt x="118707" y="652299"/>
                        </a:cubicBezTo>
                        <a:close/>
                        <a:moveTo>
                          <a:pt x="198628" y="474435"/>
                        </a:moveTo>
                        <a:lnTo>
                          <a:pt x="673846" y="474435"/>
                        </a:lnTo>
                        <a:cubicBezTo>
                          <a:pt x="695394" y="474435"/>
                          <a:pt x="713023" y="456805"/>
                          <a:pt x="713023" y="435258"/>
                        </a:cubicBezTo>
                        <a:cubicBezTo>
                          <a:pt x="713023" y="413710"/>
                          <a:pt x="695394" y="396080"/>
                          <a:pt x="673846" y="396080"/>
                        </a:cubicBezTo>
                        <a:lnTo>
                          <a:pt x="198628" y="396080"/>
                        </a:lnTo>
                        <a:cubicBezTo>
                          <a:pt x="177081" y="396080"/>
                          <a:pt x="159451" y="413710"/>
                          <a:pt x="159451" y="435258"/>
                        </a:cubicBezTo>
                        <a:cubicBezTo>
                          <a:pt x="159451" y="456805"/>
                          <a:pt x="177081" y="474435"/>
                          <a:pt x="198628" y="474435"/>
                        </a:cubicBezTo>
                        <a:close/>
                        <a:moveTo>
                          <a:pt x="1909492" y="421546"/>
                        </a:moveTo>
                        <a:lnTo>
                          <a:pt x="1909492" y="421546"/>
                        </a:lnTo>
                        <a:lnTo>
                          <a:pt x="1628984" y="189225"/>
                        </a:lnTo>
                        <a:cubicBezTo>
                          <a:pt x="1621932" y="183349"/>
                          <a:pt x="1613313" y="180215"/>
                          <a:pt x="1603911" y="180215"/>
                        </a:cubicBezTo>
                        <a:lnTo>
                          <a:pt x="1274040" y="180215"/>
                        </a:lnTo>
                        <a:lnTo>
                          <a:pt x="1274040" y="39177"/>
                        </a:lnTo>
                        <a:cubicBezTo>
                          <a:pt x="1274040" y="17630"/>
                          <a:pt x="1256410" y="0"/>
                          <a:pt x="1234863" y="0"/>
                        </a:cubicBezTo>
                        <a:lnTo>
                          <a:pt x="237022" y="0"/>
                        </a:lnTo>
                        <a:cubicBezTo>
                          <a:pt x="215474" y="0"/>
                          <a:pt x="197844" y="17630"/>
                          <a:pt x="197844" y="39177"/>
                        </a:cubicBezTo>
                        <a:lnTo>
                          <a:pt x="197844" y="325954"/>
                        </a:lnTo>
                        <a:cubicBezTo>
                          <a:pt x="197844" y="347501"/>
                          <a:pt x="215474" y="365131"/>
                          <a:pt x="237022" y="365131"/>
                        </a:cubicBezTo>
                        <a:cubicBezTo>
                          <a:pt x="258569" y="365131"/>
                          <a:pt x="276199" y="347501"/>
                          <a:pt x="276199" y="325954"/>
                        </a:cubicBezTo>
                        <a:lnTo>
                          <a:pt x="276199" y="78354"/>
                        </a:lnTo>
                        <a:lnTo>
                          <a:pt x="1196077" y="78354"/>
                        </a:lnTo>
                        <a:lnTo>
                          <a:pt x="1196077" y="1007243"/>
                        </a:lnTo>
                        <a:lnTo>
                          <a:pt x="874825" y="1007243"/>
                        </a:lnTo>
                        <a:cubicBezTo>
                          <a:pt x="853277" y="1007243"/>
                          <a:pt x="835648" y="1024873"/>
                          <a:pt x="835648" y="1046420"/>
                        </a:cubicBezTo>
                        <a:cubicBezTo>
                          <a:pt x="835648" y="1067968"/>
                          <a:pt x="853277" y="1085598"/>
                          <a:pt x="874825" y="1085598"/>
                        </a:cubicBezTo>
                        <a:lnTo>
                          <a:pt x="1353177" y="1085598"/>
                        </a:lnTo>
                        <a:cubicBezTo>
                          <a:pt x="1374725" y="1085598"/>
                          <a:pt x="1392354" y="1067968"/>
                          <a:pt x="1392354" y="1046420"/>
                        </a:cubicBezTo>
                        <a:cubicBezTo>
                          <a:pt x="1392354" y="1024873"/>
                          <a:pt x="1374725" y="1007243"/>
                          <a:pt x="1353177" y="1007243"/>
                        </a:cubicBezTo>
                        <a:lnTo>
                          <a:pt x="1274431" y="1007243"/>
                        </a:lnTo>
                        <a:lnTo>
                          <a:pt x="1274431" y="258569"/>
                        </a:lnTo>
                        <a:lnTo>
                          <a:pt x="1590199" y="258569"/>
                        </a:lnTo>
                        <a:lnTo>
                          <a:pt x="1845634" y="470125"/>
                        </a:lnTo>
                        <a:lnTo>
                          <a:pt x="1842891" y="1006460"/>
                        </a:lnTo>
                        <a:lnTo>
                          <a:pt x="1802147" y="1006460"/>
                        </a:lnTo>
                        <a:cubicBezTo>
                          <a:pt x="1780600" y="1006460"/>
                          <a:pt x="1762970" y="1024089"/>
                          <a:pt x="1762970" y="1045637"/>
                        </a:cubicBezTo>
                        <a:cubicBezTo>
                          <a:pt x="1762970" y="1067184"/>
                          <a:pt x="1780600" y="1084814"/>
                          <a:pt x="1802147" y="1084814"/>
                        </a:cubicBezTo>
                        <a:lnTo>
                          <a:pt x="1881677" y="1084814"/>
                        </a:lnTo>
                        <a:cubicBezTo>
                          <a:pt x="1903224" y="1084814"/>
                          <a:pt x="1920854" y="1067576"/>
                          <a:pt x="1920854" y="1046029"/>
                        </a:cubicBezTo>
                        <a:lnTo>
                          <a:pt x="1923988" y="452104"/>
                        </a:lnTo>
                        <a:cubicBezTo>
                          <a:pt x="1923596" y="440351"/>
                          <a:pt x="1918503" y="428989"/>
                          <a:pt x="1909492" y="421546"/>
                        </a:cubicBezTo>
                        <a:close/>
                      </a:path>
                    </a:pathLst>
                  </a:custGeom>
                  <a:grpFill/>
                  <a:ln w="389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8" name="Circle: Hollow 57">
                    <a:extLst>
                      <a:ext uri="{FF2B5EF4-FFF2-40B4-BE49-F238E27FC236}">
                        <a16:creationId xmlns:a16="http://schemas.microsoft.com/office/drawing/2014/main" id="{C31EFEFA-3841-464A-9C7B-3C23B0A66311}"/>
                      </a:ext>
                    </a:extLst>
                  </p:cNvPr>
                  <p:cNvSpPr/>
                  <p:nvPr/>
                </p:nvSpPr>
                <p:spPr>
                  <a:xfrm>
                    <a:off x="1031055" y="1030888"/>
                    <a:ext cx="983640" cy="983640"/>
                  </a:xfrm>
                  <a:prstGeom prst="donut">
                    <a:avLst>
                      <a:gd name="adj" fmla="val 2461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DFCE47BA-7ECA-4EAA-A43E-0B4AF6C2C501}"/>
                    </a:ext>
                  </a:extLst>
                </p:cNvPr>
                <p:cNvSpPr/>
                <p:nvPr/>
              </p:nvSpPr>
              <p:spPr>
                <a:xfrm>
                  <a:off x="4334264" y="1053723"/>
                  <a:ext cx="1213794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Transport</a:t>
                  </a:r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91F6864E-E4DA-47EC-8F6D-0DC4DB2A8FEB}"/>
                    </a:ext>
                  </a:extLst>
                </p:cNvPr>
                <p:cNvSpPr/>
                <p:nvPr/>
              </p:nvSpPr>
              <p:spPr>
                <a:xfrm>
                  <a:off x="4003179" y="2454649"/>
                  <a:ext cx="1875964" cy="46166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reduce accidents and cut operational costs</a:t>
                  </a: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E0E8C301-0A7F-47B9-B133-896965547845}"/>
                  </a:ext>
                </a:extLst>
              </p:cNvPr>
              <p:cNvGrpSpPr/>
              <p:nvPr/>
            </p:nvGrpSpPr>
            <p:grpSpPr>
              <a:xfrm>
                <a:off x="4088450" y="3786695"/>
                <a:ext cx="1705422" cy="2063749"/>
                <a:chOff x="4088450" y="3786695"/>
                <a:chExt cx="1705422" cy="2063749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6EEA22D1-5F84-4698-81F5-A1D0106C3246}"/>
                    </a:ext>
                  </a:extLst>
                </p:cNvPr>
                <p:cNvSpPr/>
                <p:nvPr/>
              </p:nvSpPr>
              <p:spPr>
                <a:xfrm>
                  <a:off x="4235679" y="3786695"/>
                  <a:ext cx="1410964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Technology</a:t>
                  </a: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EB196725-F3C2-4129-933C-57EC2996C81B}"/>
                    </a:ext>
                  </a:extLst>
                </p:cNvPr>
                <p:cNvSpPr/>
                <p:nvPr/>
              </p:nvSpPr>
              <p:spPr>
                <a:xfrm>
                  <a:off x="4088450" y="5204113"/>
                  <a:ext cx="1705422" cy="646331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increase productivity and help with general spending</a:t>
                  </a:r>
                </a:p>
              </p:txBody>
            </p: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D0F430E4-43F0-4F76-B332-9AE9976A1D43}"/>
                    </a:ext>
                  </a:extLst>
                </p:cNvPr>
                <p:cNvGrpSpPr/>
                <p:nvPr/>
              </p:nvGrpSpPr>
              <p:grpSpPr>
                <a:xfrm>
                  <a:off x="4528796" y="4310231"/>
                  <a:ext cx="824730" cy="824730"/>
                  <a:chOff x="3470161" y="4352343"/>
                  <a:chExt cx="824730" cy="824730"/>
                </a:xfrm>
              </p:grpSpPr>
              <p:sp>
                <p:nvSpPr>
                  <p:cNvPr id="52" name="Circle: Hollow 51">
                    <a:extLst>
                      <a:ext uri="{FF2B5EF4-FFF2-40B4-BE49-F238E27FC236}">
                        <a16:creationId xmlns:a16="http://schemas.microsoft.com/office/drawing/2014/main" id="{C3CB736A-9DB0-40E6-9ED8-77AFE4C60CA7}"/>
                      </a:ext>
                    </a:extLst>
                  </p:cNvPr>
                  <p:cNvSpPr/>
                  <p:nvPr/>
                </p:nvSpPr>
                <p:spPr>
                  <a:xfrm>
                    <a:off x="3470161" y="4352343"/>
                    <a:ext cx="824730" cy="82473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3" name="Freeform: Shape 52">
                    <a:extLst>
                      <a:ext uri="{FF2B5EF4-FFF2-40B4-BE49-F238E27FC236}">
                        <a16:creationId xmlns:a16="http://schemas.microsoft.com/office/drawing/2014/main" id="{11A5F4BD-4267-4292-B1FF-0EC3F2521028}"/>
                      </a:ext>
                    </a:extLst>
                  </p:cNvPr>
                  <p:cNvSpPr/>
                  <p:nvPr/>
                </p:nvSpPr>
                <p:spPr>
                  <a:xfrm>
                    <a:off x="3654111" y="4560363"/>
                    <a:ext cx="456830" cy="408690"/>
                  </a:xfrm>
                  <a:custGeom>
                    <a:avLst/>
                    <a:gdLst>
                      <a:gd name="connsiteX0" fmla="*/ 551590 w 1227222"/>
                      <a:gd name="connsiteY0" fmla="*/ 935857 h 1097903"/>
                      <a:gd name="connsiteX1" fmla="*/ 551590 w 1227222"/>
                      <a:gd name="connsiteY1" fmla="*/ 1045119 h 1097903"/>
                      <a:gd name="connsiteX2" fmla="*/ 675632 w 1227222"/>
                      <a:gd name="connsiteY2" fmla="*/ 1045119 h 1097903"/>
                      <a:gd name="connsiteX3" fmla="*/ 675632 w 1227222"/>
                      <a:gd name="connsiteY3" fmla="*/ 935857 h 1097903"/>
                      <a:gd name="connsiteX4" fmla="*/ 52784 w 1227222"/>
                      <a:gd name="connsiteY4" fmla="*/ 726569 h 1097903"/>
                      <a:gd name="connsiteX5" fmla="*/ 52784 w 1227222"/>
                      <a:gd name="connsiteY5" fmla="*/ 764310 h 1097903"/>
                      <a:gd name="connsiteX6" fmla="*/ 171547 w 1227222"/>
                      <a:gd name="connsiteY6" fmla="*/ 883073 h 1097903"/>
                      <a:gd name="connsiteX7" fmla="*/ 1055675 w 1227222"/>
                      <a:gd name="connsiteY7" fmla="*/ 883073 h 1097903"/>
                      <a:gd name="connsiteX8" fmla="*/ 1174438 w 1227222"/>
                      <a:gd name="connsiteY8" fmla="*/ 764310 h 1097903"/>
                      <a:gd name="connsiteX9" fmla="*/ 1174438 w 1227222"/>
                      <a:gd name="connsiteY9" fmla="*/ 726569 h 1097903"/>
                      <a:gd name="connsiteX10" fmla="*/ 1021895 w 1227222"/>
                      <a:gd name="connsiteY10" fmla="*/ 119537 h 1097903"/>
                      <a:gd name="connsiteX11" fmla="*/ 1041457 w 1227222"/>
                      <a:gd name="connsiteY11" fmla="*/ 124567 h 1097903"/>
                      <a:gd name="connsiteX12" fmla="*/ 1046702 w 1227222"/>
                      <a:gd name="connsiteY12" fmla="*/ 161519 h 1097903"/>
                      <a:gd name="connsiteX13" fmla="*/ 828969 w 1227222"/>
                      <a:gd name="connsiteY13" fmla="*/ 453678 h 1097903"/>
                      <a:gd name="connsiteX14" fmla="*/ 808120 w 1227222"/>
                      <a:gd name="connsiteY14" fmla="*/ 464234 h 1097903"/>
                      <a:gd name="connsiteX15" fmla="*/ 787006 w 1227222"/>
                      <a:gd name="connsiteY15" fmla="*/ 453941 h 1097903"/>
                      <a:gd name="connsiteX16" fmla="*/ 692787 w 1227222"/>
                      <a:gd name="connsiteY16" fmla="*/ 331483 h 1097903"/>
                      <a:gd name="connsiteX17" fmla="*/ 539186 w 1227222"/>
                      <a:gd name="connsiteY17" fmla="*/ 503294 h 1097903"/>
                      <a:gd name="connsiteX18" fmla="*/ 532803 w 1227222"/>
                      <a:gd name="connsiteY18" fmla="*/ 508523 h 1097903"/>
                      <a:gd name="connsiteX19" fmla="*/ 496696 w 1227222"/>
                      <a:gd name="connsiteY19" fmla="*/ 499072 h 1097903"/>
                      <a:gd name="connsiteX20" fmla="*/ 391127 w 1227222"/>
                      <a:gd name="connsiteY20" fmla="*/ 317232 h 1097903"/>
                      <a:gd name="connsiteX21" fmla="*/ 232776 w 1227222"/>
                      <a:gd name="connsiteY21" fmla="*/ 575344 h 1097903"/>
                      <a:gd name="connsiteX22" fmla="*/ 228339 w 1227222"/>
                      <a:gd name="connsiteY22" fmla="*/ 582889 h 1097903"/>
                      <a:gd name="connsiteX23" fmla="*/ 191156 w 1227222"/>
                      <a:gd name="connsiteY23" fmla="*/ 586135 h 1097903"/>
                      <a:gd name="connsiteX24" fmla="*/ 187910 w 1227222"/>
                      <a:gd name="connsiteY24" fmla="*/ 548952 h 1097903"/>
                      <a:gd name="connsiteX25" fmla="*/ 370014 w 1227222"/>
                      <a:gd name="connsiteY25" fmla="*/ 254682 h 1097903"/>
                      <a:gd name="connsiteX26" fmla="*/ 392711 w 1227222"/>
                      <a:gd name="connsiteY26" fmla="*/ 242014 h 1097903"/>
                      <a:gd name="connsiteX27" fmla="*/ 415145 w 1227222"/>
                      <a:gd name="connsiteY27" fmla="*/ 254946 h 1097903"/>
                      <a:gd name="connsiteX28" fmla="*/ 525463 w 1227222"/>
                      <a:gd name="connsiteY28" fmla="*/ 443385 h 1097903"/>
                      <a:gd name="connsiteX29" fmla="*/ 675900 w 1227222"/>
                      <a:gd name="connsiteY29" fmla="*/ 272364 h 1097903"/>
                      <a:gd name="connsiteX30" fmla="*/ 696485 w 1227222"/>
                      <a:gd name="connsiteY30" fmla="*/ 263391 h 1097903"/>
                      <a:gd name="connsiteX31" fmla="*/ 716543 w 1227222"/>
                      <a:gd name="connsiteY31" fmla="*/ 273684 h 1097903"/>
                      <a:gd name="connsiteX32" fmla="*/ 808915 w 1227222"/>
                      <a:gd name="connsiteY32" fmla="*/ 393768 h 1097903"/>
                      <a:gd name="connsiteX33" fmla="*/ 1005798 w 1227222"/>
                      <a:gd name="connsiteY33" fmla="*/ 129848 h 1097903"/>
                      <a:gd name="connsiteX34" fmla="*/ 1004478 w 1227222"/>
                      <a:gd name="connsiteY34" fmla="*/ 129848 h 1097903"/>
                      <a:gd name="connsiteX35" fmla="*/ 1004505 w 1227222"/>
                      <a:gd name="connsiteY35" fmla="*/ 129812 h 1097903"/>
                      <a:gd name="connsiteX36" fmla="*/ 1021895 w 1227222"/>
                      <a:gd name="connsiteY36" fmla="*/ 119537 h 1097903"/>
                      <a:gd name="connsiteX37" fmla="*/ 171547 w 1227222"/>
                      <a:gd name="connsiteY37" fmla="*/ 53839 h 1097903"/>
                      <a:gd name="connsiteX38" fmla="*/ 52784 w 1227222"/>
                      <a:gd name="connsiteY38" fmla="*/ 172603 h 1097903"/>
                      <a:gd name="connsiteX39" fmla="*/ 52784 w 1227222"/>
                      <a:gd name="connsiteY39" fmla="*/ 674049 h 1097903"/>
                      <a:gd name="connsiteX40" fmla="*/ 1174438 w 1227222"/>
                      <a:gd name="connsiteY40" fmla="*/ 674049 h 1097903"/>
                      <a:gd name="connsiteX41" fmla="*/ 1174438 w 1227222"/>
                      <a:gd name="connsiteY41" fmla="*/ 172603 h 1097903"/>
                      <a:gd name="connsiteX42" fmla="*/ 1055675 w 1227222"/>
                      <a:gd name="connsiteY42" fmla="*/ 53839 h 1097903"/>
                      <a:gd name="connsiteX43" fmla="*/ 171547 w 1227222"/>
                      <a:gd name="connsiteY43" fmla="*/ 0 h 1097903"/>
                      <a:gd name="connsiteX44" fmla="*/ 1055675 w 1227222"/>
                      <a:gd name="connsiteY44" fmla="*/ 0 h 1097903"/>
                      <a:gd name="connsiteX45" fmla="*/ 1227222 w 1227222"/>
                      <a:gd name="connsiteY45" fmla="*/ 171547 h 1097903"/>
                      <a:gd name="connsiteX46" fmla="*/ 1227222 w 1227222"/>
                      <a:gd name="connsiteY46" fmla="*/ 764310 h 1097903"/>
                      <a:gd name="connsiteX47" fmla="*/ 1055675 w 1227222"/>
                      <a:gd name="connsiteY47" fmla="*/ 935857 h 1097903"/>
                      <a:gd name="connsiteX48" fmla="*/ 728416 w 1227222"/>
                      <a:gd name="connsiteY48" fmla="*/ 935857 h 1097903"/>
                      <a:gd name="connsiteX49" fmla="*/ 728416 w 1227222"/>
                      <a:gd name="connsiteY49" fmla="*/ 1045119 h 1097903"/>
                      <a:gd name="connsiteX50" fmla="*/ 792812 w 1227222"/>
                      <a:gd name="connsiteY50" fmla="*/ 1045119 h 1097903"/>
                      <a:gd name="connsiteX51" fmla="*/ 819204 w 1227222"/>
                      <a:gd name="connsiteY51" fmla="*/ 1071511 h 1097903"/>
                      <a:gd name="connsiteX52" fmla="*/ 792812 w 1227222"/>
                      <a:gd name="connsiteY52" fmla="*/ 1097903 h 1097903"/>
                      <a:gd name="connsiteX53" fmla="*/ 444439 w 1227222"/>
                      <a:gd name="connsiteY53" fmla="*/ 1097903 h 1097903"/>
                      <a:gd name="connsiteX54" fmla="*/ 418047 w 1227222"/>
                      <a:gd name="connsiteY54" fmla="*/ 1071511 h 1097903"/>
                      <a:gd name="connsiteX55" fmla="*/ 444439 w 1227222"/>
                      <a:gd name="connsiteY55" fmla="*/ 1045119 h 1097903"/>
                      <a:gd name="connsiteX56" fmla="*/ 498806 w 1227222"/>
                      <a:gd name="connsiteY56" fmla="*/ 1045119 h 1097903"/>
                      <a:gd name="connsiteX57" fmla="*/ 498806 w 1227222"/>
                      <a:gd name="connsiteY57" fmla="*/ 935857 h 1097903"/>
                      <a:gd name="connsiteX58" fmla="*/ 171547 w 1227222"/>
                      <a:gd name="connsiteY58" fmla="*/ 935857 h 1097903"/>
                      <a:gd name="connsiteX59" fmla="*/ 0 w 1227222"/>
                      <a:gd name="connsiteY59" fmla="*/ 764310 h 1097903"/>
                      <a:gd name="connsiteX60" fmla="*/ 0 w 1227222"/>
                      <a:gd name="connsiteY60" fmla="*/ 171547 h 1097903"/>
                      <a:gd name="connsiteX61" fmla="*/ 171547 w 1227222"/>
                      <a:gd name="connsiteY61" fmla="*/ 0 h 10979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1227222" h="1097903">
                        <a:moveTo>
                          <a:pt x="551590" y="935857"/>
                        </a:moveTo>
                        <a:lnTo>
                          <a:pt x="551590" y="1045119"/>
                        </a:lnTo>
                        <a:lnTo>
                          <a:pt x="675632" y="1045119"/>
                        </a:lnTo>
                        <a:lnTo>
                          <a:pt x="675632" y="935857"/>
                        </a:lnTo>
                        <a:close/>
                        <a:moveTo>
                          <a:pt x="52784" y="726569"/>
                        </a:moveTo>
                        <a:lnTo>
                          <a:pt x="52784" y="764310"/>
                        </a:lnTo>
                        <a:cubicBezTo>
                          <a:pt x="52784" y="871461"/>
                          <a:pt x="135918" y="883073"/>
                          <a:pt x="171547" y="883073"/>
                        </a:cubicBezTo>
                        <a:lnTo>
                          <a:pt x="1055675" y="883073"/>
                        </a:lnTo>
                        <a:cubicBezTo>
                          <a:pt x="1162826" y="883073"/>
                          <a:pt x="1174438" y="799939"/>
                          <a:pt x="1174438" y="764310"/>
                        </a:cubicBezTo>
                        <a:lnTo>
                          <a:pt x="1174438" y="726569"/>
                        </a:lnTo>
                        <a:close/>
                        <a:moveTo>
                          <a:pt x="1021895" y="119537"/>
                        </a:moveTo>
                        <a:cubicBezTo>
                          <a:pt x="1028582" y="118587"/>
                          <a:pt x="1035631" y="120189"/>
                          <a:pt x="1041457" y="124567"/>
                        </a:cubicBezTo>
                        <a:cubicBezTo>
                          <a:pt x="1053109" y="133322"/>
                          <a:pt x="1055458" y="149867"/>
                          <a:pt x="1046702" y="161519"/>
                        </a:cubicBezTo>
                        <a:lnTo>
                          <a:pt x="828969" y="453678"/>
                        </a:lnTo>
                        <a:cubicBezTo>
                          <a:pt x="824041" y="460249"/>
                          <a:pt x="816334" y="464152"/>
                          <a:pt x="808120" y="464234"/>
                        </a:cubicBezTo>
                        <a:cubicBezTo>
                          <a:pt x="799994" y="463746"/>
                          <a:pt x="792397" y="460045"/>
                          <a:pt x="787006" y="453941"/>
                        </a:cubicBezTo>
                        <a:lnTo>
                          <a:pt x="692787" y="331483"/>
                        </a:lnTo>
                        <a:lnTo>
                          <a:pt x="539186" y="503294"/>
                        </a:lnTo>
                        <a:cubicBezTo>
                          <a:pt x="537346" y="505359"/>
                          <a:pt x="535191" y="507124"/>
                          <a:pt x="532803" y="508523"/>
                        </a:cubicBezTo>
                        <a:cubicBezTo>
                          <a:pt x="520221" y="515883"/>
                          <a:pt x="504056" y="511654"/>
                          <a:pt x="496696" y="499072"/>
                        </a:cubicBezTo>
                        <a:lnTo>
                          <a:pt x="391127" y="317232"/>
                        </a:lnTo>
                        <a:lnTo>
                          <a:pt x="232776" y="575344"/>
                        </a:lnTo>
                        <a:cubicBezTo>
                          <a:pt x="231727" y="578089"/>
                          <a:pt x="230229" y="580639"/>
                          <a:pt x="228339" y="582889"/>
                        </a:cubicBezTo>
                        <a:cubicBezTo>
                          <a:pt x="218966" y="594053"/>
                          <a:pt x="202320" y="595507"/>
                          <a:pt x="191156" y="586135"/>
                        </a:cubicBezTo>
                        <a:cubicBezTo>
                          <a:pt x="179992" y="576763"/>
                          <a:pt x="178537" y="560116"/>
                          <a:pt x="187910" y="548952"/>
                        </a:cubicBezTo>
                        <a:lnTo>
                          <a:pt x="370014" y="254682"/>
                        </a:lnTo>
                        <a:cubicBezTo>
                          <a:pt x="374830" y="246768"/>
                          <a:pt x="383447" y="241961"/>
                          <a:pt x="392711" y="242014"/>
                        </a:cubicBezTo>
                        <a:cubicBezTo>
                          <a:pt x="401935" y="242109"/>
                          <a:pt x="410440" y="247012"/>
                          <a:pt x="415145" y="254946"/>
                        </a:cubicBezTo>
                        <a:lnTo>
                          <a:pt x="525463" y="443385"/>
                        </a:lnTo>
                        <a:lnTo>
                          <a:pt x="675900" y="272364"/>
                        </a:lnTo>
                        <a:cubicBezTo>
                          <a:pt x="681082" y="266459"/>
                          <a:pt x="688630" y="263167"/>
                          <a:pt x="696485" y="263391"/>
                        </a:cubicBezTo>
                        <a:cubicBezTo>
                          <a:pt x="704373" y="263648"/>
                          <a:pt x="711733" y="267426"/>
                          <a:pt x="716543" y="273684"/>
                        </a:cubicBezTo>
                        <a:lnTo>
                          <a:pt x="808915" y="393768"/>
                        </a:lnTo>
                        <a:lnTo>
                          <a:pt x="1005798" y="129848"/>
                        </a:lnTo>
                        <a:lnTo>
                          <a:pt x="1004478" y="129848"/>
                        </a:lnTo>
                        <a:cubicBezTo>
                          <a:pt x="1004485" y="129835"/>
                          <a:pt x="1004495" y="129825"/>
                          <a:pt x="1004505" y="129812"/>
                        </a:cubicBezTo>
                        <a:cubicBezTo>
                          <a:pt x="1008883" y="123986"/>
                          <a:pt x="1015208" y="120486"/>
                          <a:pt x="1021895" y="119537"/>
                        </a:cubicBezTo>
                        <a:close/>
                        <a:moveTo>
                          <a:pt x="171547" y="53839"/>
                        </a:moveTo>
                        <a:cubicBezTo>
                          <a:pt x="135918" y="53839"/>
                          <a:pt x="52784" y="65452"/>
                          <a:pt x="52784" y="172603"/>
                        </a:cubicBezTo>
                        <a:lnTo>
                          <a:pt x="52784" y="674049"/>
                        </a:lnTo>
                        <a:lnTo>
                          <a:pt x="1174438" y="674049"/>
                        </a:lnTo>
                        <a:lnTo>
                          <a:pt x="1174438" y="172603"/>
                        </a:lnTo>
                        <a:cubicBezTo>
                          <a:pt x="1174438" y="65452"/>
                          <a:pt x="1091304" y="53839"/>
                          <a:pt x="1055675" y="53839"/>
                        </a:cubicBezTo>
                        <a:close/>
                        <a:moveTo>
                          <a:pt x="171547" y="0"/>
                        </a:moveTo>
                        <a:lnTo>
                          <a:pt x="1055675" y="0"/>
                        </a:lnTo>
                        <a:cubicBezTo>
                          <a:pt x="1138545" y="0"/>
                          <a:pt x="1227222" y="45130"/>
                          <a:pt x="1227222" y="171547"/>
                        </a:cubicBezTo>
                        <a:lnTo>
                          <a:pt x="1227222" y="764310"/>
                        </a:lnTo>
                        <a:cubicBezTo>
                          <a:pt x="1227222" y="847180"/>
                          <a:pt x="1182092" y="935857"/>
                          <a:pt x="1055675" y="935857"/>
                        </a:cubicBezTo>
                        <a:lnTo>
                          <a:pt x="728416" y="935857"/>
                        </a:lnTo>
                        <a:lnTo>
                          <a:pt x="728416" y="1045119"/>
                        </a:lnTo>
                        <a:lnTo>
                          <a:pt x="792812" y="1045119"/>
                        </a:lnTo>
                        <a:cubicBezTo>
                          <a:pt x="807387" y="1045119"/>
                          <a:pt x="819204" y="1056936"/>
                          <a:pt x="819204" y="1071511"/>
                        </a:cubicBezTo>
                        <a:cubicBezTo>
                          <a:pt x="819204" y="1086086"/>
                          <a:pt x="807387" y="1097903"/>
                          <a:pt x="792812" y="1097903"/>
                        </a:cubicBezTo>
                        <a:lnTo>
                          <a:pt x="444439" y="1097903"/>
                        </a:lnTo>
                        <a:cubicBezTo>
                          <a:pt x="429864" y="1097903"/>
                          <a:pt x="418047" y="1086086"/>
                          <a:pt x="418047" y="1071511"/>
                        </a:cubicBezTo>
                        <a:cubicBezTo>
                          <a:pt x="418047" y="1056936"/>
                          <a:pt x="429864" y="1045119"/>
                          <a:pt x="444439" y="1045119"/>
                        </a:cubicBezTo>
                        <a:lnTo>
                          <a:pt x="498806" y="1045119"/>
                        </a:lnTo>
                        <a:lnTo>
                          <a:pt x="498806" y="935857"/>
                        </a:lnTo>
                        <a:lnTo>
                          <a:pt x="171547" y="935857"/>
                        </a:lnTo>
                        <a:cubicBezTo>
                          <a:pt x="88677" y="935857"/>
                          <a:pt x="0" y="890727"/>
                          <a:pt x="0" y="764310"/>
                        </a:cubicBezTo>
                        <a:lnTo>
                          <a:pt x="0" y="171547"/>
                        </a:lnTo>
                        <a:cubicBezTo>
                          <a:pt x="0" y="45130"/>
                          <a:pt x="88677" y="0"/>
                          <a:pt x="1715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327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B0D808B-A1C0-4827-A6BC-88E97DD77512}"/>
                </a:ext>
              </a:extLst>
            </p:cNvPr>
            <p:cNvGrpSpPr/>
            <p:nvPr/>
          </p:nvGrpSpPr>
          <p:grpSpPr>
            <a:xfrm>
              <a:off x="6901817" y="1053723"/>
              <a:ext cx="1875964" cy="4612055"/>
              <a:chOff x="6901817" y="1053723"/>
              <a:chExt cx="1875964" cy="4612055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9BB5260A-38E8-4BBB-B5E8-6608BD61F7D9}"/>
                  </a:ext>
                </a:extLst>
              </p:cNvPr>
              <p:cNvGrpSpPr/>
              <p:nvPr/>
            </p:nvGrpSpPr>
            <p:grpSpPr>
              <a:xfrm>
                <a:off x="6901817" y="1053723"/>
                <a:ext cx="1875964" cy="1862591"/>
                <a:chOff x="6901817" y="1053723"/>
                <a:chExt cx="1875964" cy="1862591"/>
              </a:xfrm>
            </p:grpSpPr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30BA45E9-2493-4512-B7B0-431BDD7A0FC5}"/>
                    </a:ext>
                  </a:extLst>
                </p:cNvPr>
                <p:cNvSpPr/>
                <p:nvPr/>
              </p:nvSpPr>
              <p:spPr>
                <a:xfrm>
                  <a:off x="7402019" y="1053723"/>
                  <a:ext cx="875561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Health</a:t>
                  </a: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402FA382-0102-42D3-B09B-1F8438CDF07A}"/>
                    </a:ext>
                  </a:extLst>
                </p:cNvPr>
                <p:cNvSpPr/>
                <p:nvPr/>
              </p:nvSpPr>
              <p:spPr>
                <a:xfrm>
                  <a:off x="6901817" y="2454649"/>
                  <a:ext cx="1875964" cy="46166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minimize chronic and dangerous diseases</a:t>
                  </a:r>
                </a:p>
              </p:txBody>
            </p:sp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7A7D1C25-020C-4FD6-83F9-CC0D2BBDC786}"/>
                    </a:ext>
                  </a:extLst>
                </p:cNvPr>
                <p:cNvGrpSpPr/>
                <p:nvPr/>
              </p:nvGrpSpPr>
              <p:grpSpPr>
                <a:xfrm>
                  <a:off x="7427434" y="1577259"/>
                  <a:ext cx="824730" cy="824730"/>
                  <a:chOff x="6843235" y="1619371"/>
                  <a:chExt cx="824730" cy="824730"/>
                </a:xfrm>
              </p:grpSpPr>
              <p:sp>
                <p:nvSpPr>
                  <p:cNvPr id="45" name="Circle: Hollow 44">
                    <a:extLst>
                      <a:ext uri="{FF2B5EF4-FFF2-40B4-BE49-F238E27FC236}">
                        <a16:creationId xmlns:a16="http://schemas.microsoft.com/office/drawing/2014/main" id="{D47CE327-F0A8-4BDC-8B6B-AD7F73F08DBF}"/>
                      </a:ext>
                    </a:extLst>
                  </p:cNvPr>
                  <p:cNvSpPr/>
                  <p:nvPr/>
                </p:nvSpPr>
                <p:spPr>
                  <a:xfrm>
                    <a:off x="6843235" y="1619371"/>
                    <a:ext cx="824730" cy="82473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6" name="Freeform: Shape 45">
                    <a:extLst>
                      <a:ext uri="{FF2B5EF4-FFF2-40B4-BE49-F238E27FC236}">
                        <a16:creationId xmlns:a16="http://schemas.microsoft.com/office/drawing/2014/main" id="{F013D29D-DF0C-47C0-8612-FEC5E1550C59}"/>
                      </a:ext>
                    </a:extLst>
                  </p:cNvPr>
                  <p:cNvSpPr/>
                  <p:nvPr/>
                </p:nvSpPr>
                <p:spPr>
                  <a:xfrm>
                    <a:off x="6991994" y="1768129"/>
                    <a:ext cx="527212" cy="527214"/>
                  </a:xfrm>
                  <a:custGeom>
                    <a:avLst/>
                    <a:gdLst>
                      <a:gd name="connsiteX0" fmla="*/ 3885466 w 6096000"/>
                      <a:gd name="connsiteY0" fmla="*/ 3654979 h 6096028"/>
                      <a:gd name="connsiteX1" fmla="*/ 3798786 w 6096000"/>
                      <a:gd name="connsiteY1" fmla="*/ 3665880 h 6096028"/>
                      <a:gd name="connsiteX2" fmla="*/ 3564280 w 6096000"/>
                      <a:gd name="connsiteY2" fmla="*/ 3900386 h 6096028"/>
                      <a:gd name="connsiteX3" fmla="*/ 3652545 w 6096000"/>
                      <a:gd name="connsiteY3" fmla="*/ 4220070 h 6096028"/>
                      <a:gd name="connsiteX4" fmla="*/ 4368800 w 6096000"/>
                      <a:gd name="connsiteY4" fmla="*/ 4936337 h 6096028"/>
                      <a:gd name="connsiteX5" fmla="*/ 5085105 w 6096000"/>
                      <a:gd name="connsiteY5" fmla="*/ 4220070 h 6096028"/>
                      <a:gd name="connsiteX6" fmla="*/ 5173370 w 6096000"/>
                      <a:gd name="connsiteY6" fmla="*/ 3900386 h 6096028"/>
                      <a:gd name="connsiteX7" fmla="*/ 4938865 w 6096000"/>
                      <a:gd name="connsiteY7" fmla="*/ 3665880 h 6096028"/>
                      <a:gd name="connsiteX8" fmla="*/ 4619180 w 6096000"/>
                      <a:gd name="connsiteY8" fmla="*/ 3754145 h 6096028"/>
                      <a:gd name="connsiteX9" fmla="*/ 4440631 w 6096000"/>
                      <a:gd name="connsiteY9" fmla="*/ 3932631 h 6096028"/>
                      <a:gd name="connsiteX10" fmla="*/ 4296968 w 6096000"/>
                      <a:gd name="connsiteY10" fmla="*/ 3932631 h 6096028"/>
                      <a:gd name="connsiteX11" fmla="*/ 4118470 w 6096000"/>
                      <a:gd name="connsiteY11" fmla="*/ 3754145 h 6096028"/>
                      <a:gd name="connsiteX12" fmla="*/ 3885466 w 6096000"/>
                      <a:gd name="connsiteY12" fmla="*/ 3654979 h 6096028"/>
                      <a:gd name="connsiteX13" fmla="*/ 3885508 w 6096000"/>
                      <a:gd name="connsiteY13" fmla="*/ 3454460 h 6096028"/>
                      <a:gd name="connsiteX14" fmla="*/ 4262145 w 6096000"/>
                      <a:gd name="connsiteY14" fmla="*/ 3610470 h 6096028"/>
                      <a:gd name="connsiteX15" fmla="*/ 4368800 w 6096000"/>
                      <a:gd name="connsiteY15" fmla="*/ 3717137 h 6096028"/>
                      <a:gd name="connsiteX16" fmla="*/ 4475505 w 6096000"/>
                      <a:gd name="connsiteY16" fmla="*/ 3610470 h 6096028"/>
                      <a:gd name="connsiteX17" fmla="*/ 5228780 w 6096000"/>
                      <a:gd name="connsiteY17" fmla="*/ 3610470 h 6096028"/>
                      <a:gd name="connsiteX18" fmla="*/ 5228780 w 6096000"/>
                      <a:gd name="connsiteY18" fmla="*/ 4363745 h 6096028"/>
                      <a:gd name="connsiteX19" fmla="*/ 4440631 w 6096000"/>
                      <a:gd name="connsiteY19" fmla="*/ 5151831 h 6096028"/>
                      <a:gd name="connsiteX20" fmla="*/ 4296968 w 6096000"/>
                      <a:gd name="connsiteY20" fmla="*/ 5151831 h 6096028"/>
                      <a:gd name="connsiteX21" fmla="*/ 3508870 w 6096000"/>
                      <a:gd name="connsiteY21" fmla="*/ 4363745 h 6096028"/>
                      <a:gd name="connsiteX22" fmla="*/ 3508870 w 6096000"/>
                      <a:gd name="connsiteY22" fmla="*/ 3610470 h 6096028"/>
                      <a:gd name="connsiteX23" fmla="*/ 3885508 w 6096000"/>
                      <a:gd name="connsiteY23" fmla="*/ 3454460 h 6096028"/>
                      <a:gd name="connsiteX24" fmla="*/ 4368800 w 6096000"/>
                      <a:gd name="connsiteY24" fmla="*/ 2582075 h 6096028"/>
                      <a:gd name="connsiteX25" fmla="*/ 2844800 w 6096000"/>
                      <a:gd name="connsiteY25" fmla="*/ 3249067 h 6096028"/>
                      <a:gd name="connsiteX26" fmla="*/ 4368800 w 6096000"/>
                      <a:gd name="connsiteY26" fmla="*/ 5877268 h 6096028"/>
                      <a:gd name="connsiteX27" fmla="*/ 5892800 w 6096000"/>
                      <a:gd name="connsiteY27" fmla="*/ 3249067 h 6096028"/>
                      <a:gd name="connsiteX28" fmla="*/ 4368800 w 6096000"/>
                      <a:gd name="connsiteY28" fmla="*/ 2582075 h 6096028"/>
                      <a:gd name="connsiteX29" fmla="*/ 2032000 w 6096000"/>
                      <a:gd name="connsiteY29" fmla="*/ 2032000 h 6096028"/>
                      <a:gd name="connsiteX30" fmla="*/ 2032000 w 6096000"/>
                      <a:gd name="connsiteY30" fmla="*/ 2336800 h 6096028"/>
                      <a:gd name="connsiteX31" fmla="*/ 1930400 w 6096000"/>
                      <a:gd name="connsiteY31" fmla="*/ 2438400 h 6096028"/>
                      <a:gd name="connsiteX32" fmla="*/ 1625600 w 6096000"/>
                      <a:gd name="connsiteY32" fmla="*/ 2438400 h 6096028"/>
                      <a:gd name="connsiteX33" fmla="*/ 1625600 w 6096000"/>
                      <a:gd name="connsiteY33" fmla="*/ 2641600 h 6096028"/>
                      <a:gd name="connsiteX34" fmla="*/ 1930400 w 6096000"/>
                      <a:gd name="connsiteY34" fmla="*/ 2641600 h 6096028"/>
                      <a:gd name="connsiteX35" fmla="*/ 2032000 w 6096000"/>
                      <a:gd name="connsiteY35" fmla="*/ 2743200 h 6096028"/>
                      <a:gd name="connsiteX36" fmla="*/ 2032000 w 6096000"/>
                      <a:gd name="connsiteY36" fmla="*/ 3048000 h 6096028"/>
                      <a:gd name="connsiteX37" fmla="*/ 2235200 w 6096000"/>
                      <a:gd name="connsiteY37" fmla="*/ 3048000 h 6096028"/>
                      <a:gd name="connsiteX38" fmla="*/ 2235200 w 6096000"/>
                      <a:gd name="connsiteY38" fmla="*/ 2743200 h 6096028"/>
                      <a:gd name="connsiteX39" fmla="*/ 2336800 w 6096000"/>
                      <a:gd name="connsiteY39" fmla="*/ 2641600 h 6096028"/>
                      <a:gd name="connsiteX40" fmla="*/ 2641600 w 6096000"/>
                      <a:gd name="connsiteY40" fmla="*/ 2641600 h 6096028"/>
                      <a:gd name="connsiteX41" fmla="*/ 2641600 w 6096000"/>
                      <a:gd name="connsiteY41" fmla="*/ 2438400 h 6096028"/>
                      <a:gd name="connsiteX42" fmla="*/ 2336800 w 6096000"/>
                      <a:gd name="connsiteY42" fmla="*/ 2438400 h 6096028"/>
                      <a:gd name="connsiteX43" fmla="*/ 2235200 w 6096000"/>
                      <a:gd name="connsiteY43" fmla="*/ 2336800 h 6096028"/>
                      <a:gd name="connsiteX44" fmla="*/ 2235200 w 6096000"/>
                      <a:gd name="connsiteY44" fmla="*/ 2032000 h 6096028"/>
                      <a:gd name="connsiteX45" fmla="*/ 1930400 w 6096000"/>
                      <a:gd name="connsiteY45" fmla="*/ 1828800 h 6096028"/>
                      <a:gd name="connsiteX46" fmla="*/ 2336800 w 6096000"/>
                      <a:gd name="connsiteY46" fmla="*/ 1828800 h 6096028"/>
                      <a:gd name="connsiteX47" fmla="*/ 2438400 w 6096000"/>
                      <a:gd name="connsiteY47" fmla="*/ 1930400 h 6096028"/>
                      <a:gd name="connsiteX48" fmla="*/ 2438400 w 6096000"/>
                      <a:gd name="connsiteY48" fmla="*/ 2235200 h 6096028"/>
                      <a:gd name="connsiteX49" fmla="*/ 2743200 w 6096000"/>
                      <a:gd name="connsiteY49" fmla="*/ 2235200 h 6096028"/>
                      <a:gd name="connsiteX50" fmla="*/ 2844800 w 6096000"/>
                      <a:gd name="connsiteY50" fmla="*/ 2336800 h 6096028"/>
                      <a:gd name="connsiteX51" fmla="*/ 2844800 w 6096000"/>
                      <a:gd name="connsiteY51" fmla="*/ 2743200 h 6096028"/>
                      <a:gd name="connsiteX52" fmla="*/ 2743200 w 6096000"/>
                      <a:gd name="connsiteY52" fmla="*/ 2844800 h 6096028"/>
                      <a:gd name="connsiteX53" fmla="*/ 2438400 w 6096000"/>
                      <a:gd name="connsiteY53" fmla="*/ 2844800 h 6096028"/>
                      <a:gd name="connsiteX54" fmla="*/ 2438400 w 6096000"/>
                      <a:gd name="connsiteY54" fmla="*/ 3149600 h 6096028"/>
                      <a:gd name="connsiteX55" fmla="*/ 2336800 w 6096000"/>
                      <a:gd name="connsiteY55" fmla="*/ 3251200 h 6096028"/>
                      <a:gd name="connsiteX56" fmla="*/ 1930400 w 6096000"/>
                      <a:gd name="connsiteY56" fmla="*/ 3251200 h 6096028"/>
                      <a:gd name="connsiteX57" fmla="*/ 1828800 w 6096000"/>
                      <a:gd name="connsiteY57" fmla="*/ 3149600 h 6096028"/>
                      <a:gd name="connsiteX58" fmla="*/ 1828800 w 6096000"/>
                      <a:gd name="connsiteY58" fmla="*/ 2844800 h 6096028"/>
                      <a:gd name="connsiteX59" fmla="*/ 1524000 w 6096000"/>
                      <a:gd name="connsiteY59" fmla="*/ 2844800 h 6096028"/>
                      <a:gd name="connsiteX60" fmla="*/ 1422400 w 6096000"/>
                      <a:gd name="connsiteY60" fmla="*/ 2743200 h 6096028"/>
                      <a:gd name="connsiteX61" fmla="*/ 1422400 w 6096000"/>
                      <a:gd name="connsiteY61" fmla="*/ 2336800 h 6096028"/>
                      <a:gd name="connsiteX62" fmla="*/ 1524000 w 6096000"/>
                      <a:gd name="connsiteY62" fmla="*/ 2235200 h 6096028"/>
                      <a:gd name="connsiteX63" fmla="*/ 1828800 w 6096000"/>
                      <a:gd name="connsiteY63" fmla="*/ 2235200 h 6096028"/>
                      <a:gd name="connsiteX64" fmla="*/ 1828800 w 6096000"/>
                      <a:gd name="connsiteY64" fmla="*/ 1930400 h 6096028"/>
                      <a:gd name="connsiteX65" fmla="*/ 1930400 w 6096000"/>
                      <a:gd name="connsiteY65" fmla="*/ 1828800 h 6096028"/>
                      <a:gd name="connsiteX66" fmla="*/ 203200 w 6096000"/>
                      <a:gd name="connsiteY66" fmla="*/ 1625600 h 6096028"/>
                      <a:gd name="connsiteX67" fmla="*/ 203200 w 6096000"/>
                      <a:gd name="connsiteY67" fmla="*/ 3352800 h 6096028"/>
                      <a:gd name="connsiteX68" fmla="*/ 304800 w 6096000"/>
                      <a:gd name="connsiteY68" fmla="*/ 3454400 h 6096028"/>
                      <a:gd name="connsiteX69" fmla="*/ 2650973 w 6096000"/>
                      <a:gd name="connsiteY69" fmla="*/ 3454400 h 6096028"/>
                      <a:gd name="connsiteX70" fmla="*/ 2641600 w 6096000"/>
                      <a:gd name="connsiteY70" fmla="*/ 3214942 h 6096028"/>
                      <a:gd name="connsiteX71" fmla="*/ 2641600 w 6096000"/>
                      <a:gd name="connsiteY71" fmla="*/ 3149600 h 6096028"/>
                      <a:gd name="connsiteX72" fmla="*/ 2743200 w 6096000"/>
                      <a:gd name="connsiteY72" fmla="*/ 3048000 h 6096028"/>
                      <a:gd name="connsiteX73" fmla="*/ 4064000 w 6096000"/>
                      <a:gd name="connsiteY73" fmla="*/ 2581770 h 6096028"/>
                      <a:gd name="connsiteX74" fmla="*/ 4064000 w 6096000"/>
                      <a:gd name="connsiteY74" fmla="*/ 1625600 h 6096028"/>
                      <a:gd name="connsiteX75" fmla="*/ 508000 w 6096000"/>
                      <a:gd name="connsiteY75" fmla="*/ 1016000 h 6096028"/>
                      <a:gd name="connsiteX76" fmla="*/ 203200 w 6096000"/>
                      <a:gd name="connsiteY76" fmla="*/ 1320800 h 6096028"/>
                      <a:gd name="connsiteX77" fmla="*/ 203200 w 6096000"/>
                      <a:gd name="connsiteY77" fmla="*/ 1422400 h 6096028"/>
                      <a:gd name="connsiteX78" fmla="*/ 4064000 w 6096000"/>
                      <a:gd name="connsiteY78" fmla="*/ 1422400 h 6096028"/>
                      <a:gd name="connsiteX79" fmla="*/ 4064000 w 6096000"/>
                      <a:gd name="connsiteY79" fmla="*/ 1320800 h 6096028"/>
                      <a:gd name="connsiteX80" fmla="*/ 3759200 w 6096000"/>
                      <a:gd name="connsiteY80" fmla="*/ 1016000 h 6096028"/>
                      <a:gd name="connsiteX81" fmla="*/ 1828800 w 6096000"/>
                      <a:gd name="connsiteY81" fmla="*/ 609600 h 6096028"/>
                      <a:gd name="connsiteX82" fmla="*/ 1828800 w 6096000"/>
                      <a:gd name="connsiteY82" fmla="*/ 812800 h 6096028"/>
                      <a:gd name="connsiteX83" fmla="*/ 2438400 w 6096000"/>
                      <a:gd name="connsiteY83" fmla="*/ 812800 h 6096028"/>
                      <a:gd name="connsiteX84" fmla="*/ 2438400 w 6096000"/>
                      <a:gd name="connsiteY84" fmla="*/ 609600 h 6096028"/>
                      <a:gd name="connsiteX85" fmla="*/ 1727200 w 6096000"/>
                      <a:gd name="connsiteY85" fmla="*/ 203200 h 6096028"/>
                      <a:gd name="connsiteX86" fmla="*/ 1422400 w 6096000"/>
                      <a:gd name="connsiteY86" fmla="*/ 508000 h 6096028"/>
                      <a:gd name="connsiteX87" fmla="*/ 1422400 w 6096000"/>
                      <a:gd name="connsiteY87" fmla="*/ 812800 h 6096028"/>
                      <a:gd name="connsiteX88" fmla="*/ 1625600 w 6096000"/>
                      <a:gd name="connsiteY88" fmla="*/ 812800 h 6096028"/>
                      <a:gd name="connsiteX89" fmla="*/ 1625600 w 6096000"/>
                      <a:gd name="connsiteY89" fmla="*/ 508000 h 6096028"/>
                      <a:gd name="connsiteX90" fmla="*/ 1727200 w 6096000"/>
                      <a:gd name="connsiteY90" fmla="*/ 406400 h 6096028"/>
                      <a:gd name="connsiteX91" fmla="*/ 2540000 w 6096000"/>
                      <a:gd name="connsiteY91" fmla="*/ 406400 h 6096028"/>
                      <a:gd name="connsiteX92" fmla="*/ 2641600 w 6096000"/>
                      <a:gd name="connsiteY92" fmla="*/ 508000 h 6096028"/>
                      <a:gd name="connsiteX93" fmla="*/ 2641600 w 6096000"/>
                      <a:gd name="connsiteY93" fmla="*/ 812800 h 6096028"/>
                      <a:gd name="connsiteX94" fmla="*/ 2844800 w 6096000"/>
                      <a:gd name="connsiteY94" fmla="*/ 812800 h 6096028"/>
                      <a:gd name="connsiteX95" fmla="*/ 2844800 w 6096000"/>
                      <a:gd name="connsiteY95" fmla="*/ 508000 h 6096028"/>
                      <a:gd name="connsiteX96" fmla="*/ 2540000 w 6096000"/>
                      <a:gd name="connsiteY96" fmla="*/ 203200 h 6096028"/>
                      <a:gd name="connsiteX97" fmla="*/ 1727200 w 6096000"/>
                      <a:gd name="connsiteY97" fmla="*/ 0 h 6096028"/>
                      <a:gd name="connsiteX98" fmla="*/ 2540000 w 6096000"/>
                      <a:gd name="connsiteY98" fmla="*/ 0 h 6096028"/>
                      <a:gd name="connsiteX99" fmla="*/ 3048000 w 6096000"/>
                      <a:gd name="connsiteY99" fmla="*/ 508000 h 6096028"/>
                      <a:gd name="connsiteX100" fmla="*/ 3048000 w 6096000"/>
                      <a:gd name="connsiteY100" fmla="*/ 812800 h 6096028"/>
                      <a:gd name="connsiteX101" fmla="*/ 3759200 w 6096000"/>
                      <a:gd name="connsiteY101" fmla="*/ 812800 h 6096028"/>
                      <a:gd name="connsiteX102" fmla="*/ 4267200 w 6096000"/>
                      <a:gd name="connsiteY102" fmla="*/ 1320800 h 6096028"/>
                      <a:gd name="connsiteX103" fmla="*/ 4267200 w 6096000"/>
                      <a:gd name="connsiteY103" fmla="*/ 2396338 h 6096028"/>
                      <a:gd name="connsiteX104" fmla="*/ 4296969 w 6096000"/>
                      <a:gd name="connsiteY104" fmla="*/ 2366569 h 6096028"/>
                      <a:gd name="connsiteX105" fmla="*/ 4440632 w 6096000"/>
                      <a:gd name="connsiteY105" fmla="*/ 2366569 h 6096028"/>
                      <a:gd name="connsiteX106" fmla="*/ 4505274 w 6096000"/>
                      <a:gd name="connsiteY106" fmla="*/ 2431212 h 6096028"/>
                      <a:gd name="connsiteX107" fmla="*/ 5994400 w 6096000"/>
                      <a:gd name="connsiteY107" fmla="*/ 3048000 h 6096028"/>
                      <a:gd name="connsiteX108" fmla="*/ 6096000 w 6096000"/>
                      <a:gd name="connsiteY108" fmla="*/ 3149600 h 6096028"/>
                      <a:gd name="connsiteX109" fmla="*/ 6096000 w 6096000"/>
                      <a:gd name="connsiteY109" fmla="*/ 3214942 h 6096028"/>
                      <a:gd name="connsiteX110" fmla="*/ 4418610 w 6096000"/>
                      <a:gd name="connsiteY110" fmla="*/ 6083008 h 6096028"/>
                      <a:gd name="connsiteX111" fmla="*/ 4319042 w 6096000"/>
                      <a:gd name="connsiteY111" fmla="*/ 6083008 h 6096028"/>
                      <a:gd name="connsiteX112" fmla="*/ 2672105 w 6096000"/>
                      <a:gd name="connsiteY112" fmla="*/ 3657600 h 6096028"/>
                      <a:gd name="connsiteX113" fmla="*/ 304800 w 6096000"/>
                      <a:gd name="connsiteY113" fmla="*/ 3657600 h 6096028"/>
                      <a:gd name="connsiteX114" fmla="*/ 0 w 6096000"/>
                      <a:gd name="connsiteY114" fmla="*/ 3352800 h 6096028"/>
                      <a:gd name="connsiteX115" fmla="*/ 0 w 6096000"/>
                      <a:gd name="connsiteY115" fmla="*/ 1320800 h 6096028"/>
                      <a:gd name="connsiteX116" fmla="*/ 508000 w 6096000"/>
                      <a:gd name="connsiteY116" fmla="*/ 812800 h 6096028"/>
                      <a:gd name="connsiteX117" fmla="*/ 1219200 w 6096000"/>
                      <a:gd name="connsiteY117" fmla="*/ 812800 h 6096028"/>
                      <a:gd name="connsiteX118" fmla="*/ 1219200 w 6096000"/>
                      <a:gd name="connsiteY118" fmla="*/ 508000 h 6096028"/>
                      <a:gd name="connsiteX119" fmla="*/ 1727200 w 6096000"/>
                      <a:gd name="connsiteY119" fmla="*/ 0 h 6096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</a:cxnLst>
                    <a:rect l="l" t="t" r="r" b="b"/>
                    <a:pathLst>
                      <a:path w="6096000" h="6096028">
                        <a:moveTo>
                          <a:pt x="3885466" y="3654979"/>
                        </a:moveTo>
                        <a:cubicBezTo>
                          <a:pt x="3856595" y="3654750"/>
                          <a:pt x="3827459" y="3658317"/>
                          <a:pt x="3798786" y="3665880"/>
                        </a:cubicBezTo>
                        <a:cubicBezTo>
                          <a:pt x="3684092" y="3696144"/>
                          <a:pt x="3594544" y="3785692"/>
                          <a:pt x="3564280" y="3900386"/>
                        </a:cubicBezTo>
                        <a:cubicBezTo>
                          <a:pt x="3534029" y="4015041"/>
                          <a:pt x="3567709" y="4137126"/>
                          <a:pt x="3652545" y="4220070"/>
                        </a:cubicBezTo>
                        <a:lnTo>
                          <a:pt x="4368800" y="4936337"/>
                        </a:lnTo>
                        <a:lnTo>
                          <a:pt x="5085105" y="4220070"/>
                        </a:lnTo>
                        <a:cubicBezTo>
                          <a:pt x="5169890" y="4137126"/>
                          <a:pt x="5203622" y="4015041"/>
                          <a:pt x="5173370" y="3900386"/>
                        </a:cubicBezTo>
                        <a:cubicBezTo>
                          <a:pt x="5143106" y="3785692"/>
                          <a:pt x="5053508" y="3696144"/>
                          <a:pt x="4938865" y="3665880"/>
                        </a:cubicBezTo>
                        <a:cubicBezTo>
                          <a:pt x="4824158" y="3635629"/>
                          <a:pt x="4702073" y="3669309"/>
                          <a:pt x="4619180" y="3754145"/>
                        </a:cubicBezTo>
                        <a:lnTo>
                          <a:pt x="4440631" y="3932631"/>
                        </a:lnTo>
                        <a:cubicBezTo>
                          <a:pt x="4400943" y="3972268"/>
                          <a:pt x="4336656" y="3972268"/>
                          <a:pt x="4296968" y="3932631"/>
                        </a:cubicBezTo>
                        <a:lnTo>
                          <a:pt x="4118470" y="3754145"/>
                        </a:lnTo>
                        <a:cubicBezTo>
                          <a:pt x="4056300" y="3690518"/>
                          <a:pt x="3972078" y="3655666"/>
                          <a:pt x="3885466" y="3654979"/>
                        </a:cubicBezTo>
                        <a:close/>
                        <a:moveTo>
                          <a:pt x="3885508" y="3454460"/>
                        </a:moveTo>
                        <a:cubicBezTo>
                          <a:pt x="4021823" y="3454460"/>
                          <a:pt x="4158139" y="3506464"/>
                          <a:pt x="4262145" y="3610470"/>
                        </a:cubicBezTo>
                        <a:lnTo>
                          <a:pt x="4368800" y="3717137"/>
                        </a:lnTo>
                        <a:lnTo>
                          <a:pt x="4475505" y="3610470"/>
                        </a:lnTo>
                        <a:cubicBezTo>
                          <a:pt x="4683518" y="3402457"/>
                          <a:pt x="5020767" y="3402457"/>
                          <a:pt x="5228780" y="3610470"/>
                        </a:cubicBezTo>
                        <a:cubicBezTo>
                          <a:pt x="5436743" y="3818483"/>
                          <a:pt x="5436743" y="4155732"/>
                          <a:pt x="5228780" y="4363745"/>
                        </a:cubicBezTo>
                        <a:lnTo>
                          <a:pt x="4440631" y="5151831"/>
                        </a:lnTo>
                        <a:cubicBezTo>
                          <a:pt x="4400943" y="5191468"/>
                          <a:pt x="4336656" y="5191468"/>
                          <a:pt x="4296968" y="5151831"/>
                        </a:cubicBezTo>
                        <a:lnTo>
                          <a:pt x="3508870" y="4363745"/>
                        </a:lnTo>
                        <a:cubicBezTo>
                          <a:pt x="3300857" y="4155732"/>
                          <a:pt x="3300857" y="3818483"/>
                          <a:pt x="3508870" y="3610470"/>
                        </a:cubicBezTo>
                        <a:cubicBezTo>
                          <a:pt x="3612877" y="3506464"/>
                          <a:pt x="3749192" y="3454460"/>
                          <a:pt x="3885508" y="3454460"/>
                        </a:cubicBezTo>
                        <a:close/>
                        <a:moveTo>
                          <a:pt x="4368800" y="2582075"/>
                        </a:moveTo>
                        <a:cubicBezTo>
                          <a:pt x="3962248" y="2987383"/>
                          <a:pt x="3418434" y="3225406"/>
                          <a:pt x="2844800" y="3249067"/>
                        </a:cubicBezTo>
                        <a:cubicBezTo>
                          <a:pt x="2857602" y="4331539"/>
                          <a:pt x="3435693" y="5328450"/>
                          <a:pt x="4368800" y="5877268"/>
                        </a:cubicBezTo>
                        <a:cubicBezTo>
                          <a:pt x="5301958" y="5328450"/>
                          <a:pt x="5880049" y="4331539"/>
                          <a:pt x="5892800" y="3249067"/>
                        </a:cubicBezTo>
                        <a:cubicBezTo>
                          <a:pt x="5319217" y="3225406"/>
                          <a:pt x="4775403" y="2987383"/>
                          <a:pt x="4368800" y="2582075"/>
                        </a:cubicBezTo>
                        <a:close/>
                        <a:moveTo>
                          <a:pt x="2032000" y="2032000"/>
                        </a:moveTo>
                        <a:lnTo>
                          <a:pt x="2032000" y="2336800"/>
                        </a:lnTo>
                        <a:cubicBezTo>
                          <a:pt x="2032000" y="2392909"/>
                          <a:pt x="1986509" y="2438400"/>
                          <a:pt x="1930400" y="2438400"/>
                        </a:cubicBezTo>
                        <a:lnTo>
                          <a:pt x="1625600" y="2438400"/>
                        </a:lnTo>
                        <a:lnTo>
                          <a:pt x="1625600" y="2641600"/>
                        </a:lnTo>
                        <a:lnTo>
                          <a:pt x="1930400" y="2641600"/>
                        </a:lnTo>
                        <a:cubicBezTo>
                          <a:pt x="1986509" y="2641600"/>
                          <a:pt x="2032000" y="2687091"/>
                          <a:pt x="2032000" y="2743200"/>
                        </a:cubicBezTo>
                        <a:lnTo>
                          <a:pt x="2032000" y="3048000"/>
                        </a:lnTo>
                        <a:lnTo>
                          <a:pt x="2235200" y="3048000"/>
                        </a:lnTo>
                        <a:lnTo>
                          <a:pt x="2235200" y="2743200"/>
                        </a:lnTo>
                        <a:cubicBezTo>
                          <a:pt x="2235200" y="2687091"/>
                          <a:pt x="2280691" y="2641600"/>
                          <a:pt x="2336800" y="2641600"/>
                        </a:cubicBezTo>
                        <a:lnTo>
                          <a:pt x="2641600" y="2641600"/>
                        </a:lnTo>
                        <a:lnTo>
                          <a:pt x="2641600" y="2438400"/>
                        </a:lnTo>
                        <a:lnTo>
                          <a:pt x="2336800" y="2438400"/>
                        </a:lnTo>
                        <a:cubicBezTo>
                          <a:pt x="2280691" y="2438400"/>
                          <a:pt x="2235200" y="2392909"/>
                          <a:pt x="2235200" y="2336800"/>
                        </a:cubicBezTo>
                        <a:lnTo>
                          <a:pt x="2235200" y="2032000"/>
                        </a:lnTo>
                        <a:close/>
                        <a:moveTo>
                          <a:pt x="1930400" y="1828800"/>
                        </a:moveTo>
                        <a:lnTo>
                          <a:pt x="2336800" y="1828800"/>
                        </a:lnTo>
                        <a:cubicBezTo>
                          <a:pt x="2392909" y="1828800"/>
                          <a:pt x="2438400" y="1874291"/>
                          <a:pt x="2438400" y="1930400"/>
                        </a:cubicBezTo>
                        <a:lnTo>
                          <a:pt x="2438400" y="2235200"/>
                        </a:lnTo>
                        <a:lnTo>
                          <a:pt x="2743200" y="2235200"/>
                        </a:lnTo>
                        <a:cubicBezTo>
                          <a:pt x="2799309" y="2235200"/>
                          <a:pt x="2844800" y="2280691"/>
                          <a:pt x="2844800" y="2336800"/>
                        </a:cubicBezTo>
                        <a:lnTo>
                          <a:pt x="2844800" y="2743200"/>
                        </a:lnTo>
                        <a:cubicBezTo>
                          <a:pt x="2844800" y="2799309"/>
                          <a:pt x="2799309" y="2844800"/>
                          <a:pt x="2743200" y="2844800"/>
                        </a:cubicBezTo>
                        <a:lnTo>
                          <a:pt x="2438400" y="2844800"/>
                        </a:lnTo>
                        <a:lnTo>
                          <a:pt x="2438400" y="3149600"/>
                        </a:lnTo>
                        <a:cubicBezTo>
                          <a:pt x="2438400" y="3205709"/>
                          <a:pt x="2392909" y="3251200"/>
                          <a:pt x="2336800" y="3251200"/>
                        </a:cubicBezTo>
                        <a:lnTo>
                          <a:pt x="1930400" y="3251200"/>
                        </a:lnTo>
                        <a:cubicBezTo>
                          <a:pt x="1874291" y="3251200"/>
                          <a:pt x="1828800" y="3205709"/>
                          <a:pt x="1828800" y="3149600"/>
                        </a:cubicBezTo>
                        <a:lnTo>
                          <a:pt x="1828800" y="2844800"/>
                        </a:lnTo>
                        <a:lnTo>
                          <a:pt x="1524000" y="2844800"/>
                        </a:lnTo>
                        <a:cubicBezTo>
                          <a:pt x="1467891" y="2844800"/>
                          <a:pt x="1422400" y="2799309"/>
                          <a:pt x="1422400" y="2743200"/>
                        </a:cubicBezTo>
                        <a:lnTo>
                          <a:pt x="1422400" y="2336800"/>
                        </a:lnTo>
                        <a:cubicBezTo>
                          <a:pt x="1422400" y="2280691"/>
                          <a:pt x="1467891" y="2235200"/>
                          <a:pt x="1524000" y="2235200"/>
                        </a:cubicBezTo>
                        <a:lnTo>
                          <a:pt x="1828800" y="2235200"/>
                        </a:lnTo>
                        <a:lnTo>
                          <a:pt x="1828800" y="1930400"/>
                        </a:lnTo>
                        <a:cubicBezTo>
                          <a:pt x="1828800" y="1874291"/>
                          <a:pt x="1874291" y="1828800"/>
                          <a:pt x="1930400" y="1828800"/>
                        </a:cubicBezTo>
                        <a:close/>
                        <a:moveTo>
                          <a:pt x="203200" y="1625600"/>
                        </a:moveTo>
                        <a:lnTo>
                          <a:pt x="203200" y="3352800"/>
                        </a:lnTo>
                        <a:cubicBezTo>
                          <a:pt x="203200" y="3408909"/>
                          <a:pt x="248691" y="3454400"/>
                          <a:pt x="304800" y="3454400"/>
                        </a:cubicBezTo>
                        <a:lnTo>
                          <a:pt x="2650973" y="3454400"/>
                        </a:lnTo>
                        <a:cubicBezTo>
                          <a:pt x="2645067" y="3375076"/>
                          <a:pt x="2641600" y="3295206"/>
                          <a:pt x="2641600" y="3214942"/>
                        </a:cubicBezTo>
                        <a:lnTo>
                          <a:pt x="2641600" y="3149600"/>
                        </a:lnTo>
                        <a:cubicBezTo>
                          <a:pt x="2641600" y="3093492"/>
                          <a:pt x="2687092" y="3048000"/>
                          <a:pt x="2743200" y="3048000"/>
                        </a:cubicBezTo>
                        <a:cubicBezTo>
                          <a:pt x="3224009" y="3049143"/>
                          <a:pt x="3690493" y="2884488"/>
                          <a:pt x="4064000" y="2581770"/>
                        </a:cubicBezTo>
                        <a:lnTo>
                          <a:pt x="4064000" y="1625600"/>
                        </a:lnTo>
                        <a:close/>
                        <a:moveTo>
                          <a:pt x="508000" y="1016000"/>
                        </a:moveTo>
                        <a:cubicBezTo>
                          <a:pt x="339675" y="1016000"/>
                          <a:pt x="203200" y="1152476"/>
                          <a:pt x="203200" y="1320800"/>
                        </a:cubicBezTo>
                        <a:lnTo>
                          <a:pt x="203200" y="1422400"/>
                        </a:lnTo>
                        <a:lnTo>
                          <a:pt x="4064000" y="1422400"/>
                        </a:lnTo>
                        <a:lnTo>
                          <a:pt x="4064000" y="1320800"/>
                        </a:lnTo>
                        <a:cubicBezTo>
                          <a:pt x="4064000" y="1152476"/>
                          <a:pt x="3927577" y="1016000"/>
                          <a:pt x="3759200" y="1016000"/>
                        </a:cubicBezTo>
                        <a:close/>
                        <a:moveTo>
                          <a:pt x="1828800" y="609600"/>
                        </a:moveTo>
                        <a:lnTo>
                          <a:pt x="1828800" y="812800"/>
                        </a:lnTo>
                        <a:lnTo>
                          <a:pt x="2438400" y="812800"/>
                        </a:lnTo>
                        <a:lnTo>
                          <a:pt x="2438400" y="609600"/>
                        </a:lnTo>
                        <a:close/>
                        <a:moveTo>
                          <a:pt x="1727200" y="203200"/>
                        </a:moveTo>
                        <a:cubicBezTo>
                          <a:pt x="1558874" y="203200"/>
                          <a:pt x="1422400" y="339675"/>
                          <a:pt x="1422400" y="508000"/>
                        </a:cubicBezTo>
                        <a:lnTo>
                          <a:pt x="1422400" y="812800"/>
                        </a:lnTo>
                        <a:lnTo>
                          <a:pt x="1625600" y="812800"/>
                        </a:lnTo>
                        <a:lnTo>
                          <a:pt x="1625600" y="508000"/>
                        </a:lnTo>
                        <a:cubicBezTo>
                          <a:pt x="1625600" y="451891"/>
                          <a:pt x="1671091" y="406400"/>
                          <a:pt x="1727200" y="406400"/>
                        </a:cubicBezTo>
                        <a:lnTo>
                          <a:pt x="2540000" y="406400"/>
                        </a:lnTo>
                        <a:cubicBezTo>
                          <a:pt x="2596109" y="406400"/>
                          <a:pt x="2641600" y="451891"/>
                          <a:pt x="2641600" y="508000"/>
                        </a:cubicBezTo>
                        <a:lnTo>
                          <a:pt x="2641600" y="812800"/>
                        </a:lnTo>
                        <a:lnTo>
                          <a:pt x="2844800" y="812800"/>
                        </a:lnTo>
                        <a:lnTo>
                          <a:pt x="2844800" y="508000"/>
                        </a:lnTo>
                        <a:cubicBezTo>
                          <a:pt x="2844800" y="339675"/>
                          <a:pt x="2708377" y="203200"/>
                          <a:pt x="2540000" y="203200"/>
                        </a:cubicBezTo>
                        <a:close/>
                        <a:moveTo>
                          <a:pt x="1727200" y="0"/>
                        </a:moveTo>
                        <a:lnTo>
                          <a:pt x="2540000" y="0"/>
                        </a:lnTo>
                        <a:cubicBezTo>
                          <a:pt x="2820442" y="347"/>
                          <a:pt x="3047708" y="227559"/>
                          <a:pt x="3048000" y="508000"/>
                        </a:cubicBezTo>
                        <a:lnTo>
                          <a:pt x="3048000" y="812800"/>
                        </a:lnTo>
                        <a:lnTo>
                          <a:pt x="3759200" y="812800"/>
                        </a:lnTo>
                        <a:cubicBezTo>
                          <a:pt x="4039642" y="813147"/>
                          <a:pt x="4266908" y="1040359"/>
                          <a:pt x="4267200" y="1320800"/>
                        </a:cubicBezTo>
                        <a:lnTo>
                          <a:pt x="4267200" y="2396338"/>
                        </a:lnTo>
                        <a:lnTo>
                          <a:pt x="4296969" y="2366569"/>
                        </a:lnTo>
                        <a:cubicBezTo>
                          <a:pt x="4336656" y="2326932"/>
                          <a:pt x="4400944" y="2326932"/>
                          <a:pt x="4440632" y="2366569"/>
                        </a:cubicBezTo>
                        <a:lnTo>
                          <a:pt x="4505274" y="2431212"/>
                        </a:lnTo>
                        <a:cubicBezTo>
                          <a:pt x="4899317" y="2827439"/>
                          <a:pt x="5435549" y="3049537"/>
                          <a:pt x="5994400" y="3048000"/>
                        </a:cubicBezTo>
                        <a:cubicBezTo>
                          <a:pt x="6050509" y="3048000"/>
                          <a:pt x="6096000" y="3093492"/>
                          <a:pt x="6096000" y="3149600"/>
                        </a:cubicBezTo>
                        <a:lnTo>
                          <a:pt x="6096000" y="3214942"/>
                        </a:lnTo>
                        <a:cubicBezTo>
                          <a:pt x="6095162" y="4403522"/>
                          <a:pt x="5454155" y="5499545"/>
                          <a:pt x="4418610" y="6083008"/>
                        </a:cubicBezTo>
                        <a:cubicBezTo>
                          <a:pt x="4387698" y="6100369"/>
                          <a:pt x="4349953" y="6100369"/>
                          <a:pt x="4319042" y="6083008"/>
                        </a:cubicBezTo>
                        <a:cubicBezTo>
                          <a:pt x="3420910" y="5576634"/>
                          <a:pt x="2811513" y="4679163"/>
                          <a:pt x="2672105" y="3657600"/>
                        </a:cubicBezTo>
                        <a:lnTo>
                          <a:pt x="304800" y="3657600"/>
                        </a:lnTo>
                        <a:cubicBezTo>
                          <a:pt x="136475" y="3657600"/>
                          <a:pt x="0" y="3521126"/>
                          <a:pt x="0" y="3352800"/>
                        </a:cubicBezTo>
                        <a:lnTo>
                          <a:pt x="0" y="1320800"/>
                        </a:lnTo>
                        <a:cubicBezTo>
                          <a:pt x="347" y="1040359"/>
                          <a:pt x="227608" y="813147"/>
                          <a:pt x="508000" y="812800"/>
                        </a:cubicBezTo>
                        <a:lnTo>
                          <a:pt x="1219200" y="812800"/>
                        </a:lnTo>
                        <a:lnTo>
                          <a:pt x="1219200" y="508000"/>
                        </a:lnTo>
                        <a:cubicBezTo>
                          <a:pt x="1219547" y="227559"/>
                          <a:pt x="1446809" y="347"/>
                          <a:pt x="17272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127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240F004F-B110-4B22-9A5D-B411EA837DA8}"/>
                  </a:ext>
                </a:extLst>
              </p:cNvPr>
              <p:cNvGrpSpPr/>
              <p:nvPr/>
            </p:nvGrpSpPr>
            <p:grpSpPr>
              <a:xfrm>
                <a:off x="6987088" y="3786695"/>
                <a:ext cx="1705422" cy="1879083"/>
                <a:chOff x="6987088" y="3786695"/>
                <a:chExt cx="1705422" cy="1879083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AA33ECE8-8EC4-4AF2-BD14-403B9556032F}"/>
                    </a:ext>
                  </a:extLst>
                </p:cNvPr>
                <p:cNvSpPr/>
                <p:nvPr/>
              </p:nvSpPr>
              <p:spPr>
                <a:xfrm>
                  <a:off x="7075808" y="3786695"/>
                  <a:ext cx="1527982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Environment</a:t>
                  </a: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A5E31C89-B3D0-467A-BD39-DDDB72F9DC9D}"/>
                    </a:ext>
                  </a:extLst>
                </p:cNvPr>
                <p:cNvSpPr/>
                <p:nvPr/>
              </p:nvSpPr>
              <p:spPr>
                <a:xfrm>
                  <a:off x="6987088" y="5204113"/>
                  <a:ext cx="1705422" cy="46166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increase forestation rate</a:t>
                  </a:r>
                </a:p>
              </p:txBody>
            </p:sp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98A0FEDF-0279-4402-8F2B-3DCC236BD512}"/>
                    </a:ext>
                  </a:extLst>
                </p:cNvPr>
                <p:cNvGrpSpPr/>
                <p:nvPr/>
              </p:nvGrpSpPr>
              <p:grpSpPr>
                <a:xfrm>
                  <a:off x="7427434" y="4310231"/>
                  <a:ext cx="824730" cy="824730"/>
                  <a:chOff x="6843235" y="4352343"/>
                  <a:chExt cx="824730" cy="824730"/>
                </a:xfrm>
              </p:grpSpPr>
              <p:sp>
                <p:nvSpPr>
                  <p:cNvPr id="40" name="Circle: Hollow 39">
                    <a:extLst>
                      <a:ext uri="{FF2B5EF4-FFF2-40B4-BE49-F238E27FC236}">
                        <a16:creationId xmlns:a16="http://schemas.microsoft.com/office/drawing/2014/main" id="{FE587E5B-CF3F-4ACB-89E2-F6B83E90D031}"/>
                      </a:ext>
                    </a:extLst>
                  </p:cNvPr>
                  <p:cNvSpPr/>
                  <p:nvPr/>
                </p:nvSpPr>
                <p:spPr>
                  <a:xfrm>
                    <a:off x="6843235" y="4352343"/>
                    <a:ext cx="824730" cy="82473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1" name="Freeform: Shape 40">
                    <a:extLst>
                      <a:ext uri="{FF2B5EF4-FFF2-40B4-BE49-F238E27FC236}">
                        <a16:creationId xmlns:a16="http://schemas.microsoft.com/office/drawing/2014/main" id="{CE4BCF93-F2D7-472D-803B-65070923A4A9}"/>
                      </a:ext>
                    </a:extLst>
                  </p:cNvPr>
                  <p:cNvSpPr/>
                  <p:nvPr/>
                </p:nvSpPr>
                <p:spPr>
                  <a:xfrm>
                    <a:off x="7048127" y="4557446"/>
                    <a:ext cx="414946" cy="414524"/>
                  </a:xfrm>
                  <a:custGeom>
                    <a:avLst/>
                    <a:gdLst>
                      <a:gd name="connsiteX0" fmla="*/ 191805 w 1051033"/>
                      <a:gd name="connsiteY0" fmla="*/ 647073 h 1049968"/>
                      <a:gd name="connsiteX1" fmla="*/ 192690 w 1051033"/>
                      <a:gd name="connsiteY1" fmla="*/ 655832 h 1049968"/>
                      <a:gd name="connsiteX2" fmla="*/ 192690 w 1051033"/>
                      <a:gd name="connsiteY2" fmla="*/ 971142 h 1049968"/>
                      <a:gd name="connsiteX3" fmla="*/ 187848 w 1051033"/>
                      <a:gd name="connsiteY3" fmla="*/ 997418 h 1049968"/>
                      <a:gd name="connsiteX4" fmla="*/ 618355 w 1051033"/>
                      <a:gd name="connsiteY4" fmla="*/ 997418 h 1049968"/>
                      <a:gd name="connsiteX5" fmla="*/ 673003 w 1051033"/>
                      <a:gd name="connsiteY5" fmla="*/ 982098 h 1049968"/>
                      <a:gd name="connsiteX6" fmla="*/ 1001356 w 1051033"/>
                      <a:gd name="connsiteY6" fmla="*/ 782223 h 1049968"/>
                      <a:gd name="connsiteX7" fmla="*/ 1015445 w 1051033"/>
                      <a:gd name="connsiteY7" fmla="*/ 761960 h 1049968"/>
                      <a:gd name="connsiteX8" fmla="*/ 1009900 w 1051033"/>
                      <a:gd name="connsiteY8" fmla="*/ 737899 h 1049968"/>
                      <a:gd name="connsiteX9" fmla="*/ 975807 w 1051033"/>
                      <a:gd name="connsiteY9" fmla="*/ 727181 h 1049968"/>
                      <a:gd name="connsiteX10" fmla="*/ 886584 w 1051033"/>
                      <a:gd name="connsiteY10" fmla="*/ 756922 h 1049968"/>
                      <a:gd name="connsiteX11" fmla="*/ 875860 w 1051033"/>
                      <a:gd name="connsiteY11" fmla="*/ 760933 h 1049968"/>
                      <a:gd name="connsiteX12" fmla="*/ 875047 w 1051033"/>
                      <a:gd name="connsiteY12" fmla="*/ 760769 h 1049968"/>
                      <a:gd name="connsiteX13" fmla="*/ 651551 w 1051033"/>
                      <a:gd name="connsiteY13" fmla="*/ 835269 h 1049968"/>
                      <a:gd name="connsiteX14" fmla="*/ 623854 w 1051033"/>
                      <a:gd name="connsiteY14" fmla="*/ 839761 h 1049968"/>
                      <a:gd name="connsiteX15" fmla="*/ 468149 w 1051033"/>
                      <a:gd name="connsiteY15" fmla="*/ 839761 h 1049968"/>
                      <a:gd name="connsiteX16" fmla="*/ 390416 w 1051033"/>
                      <a:gd name="connsiteY16" fmla="*/ 863298 h 1049968"/>
                      <a:gd name="connsiteX17" fmla="*/ 377578 w 1051033"/>
                      <a:gd name="connsiteY17" fmla="*/ 871852 h 1049968"/>
                      <a:gd name="connsiteX18" fmla="*/ 360055 w 1051033"/>
                      <a:gd name="connsiteY18" fmla="*/ 873035 h 1049968"/>
                      <a:gd name="connsiteX19" fmla="*/ 350317 w 1051033"/>
                      <a:gd name="connsiteY19" fmla="*/ 858421 h 1049968"/>
                      <a:gd name="connsiteX20" fmla="*/ 358152 w 1051033"/>
                      <a:gd name="connsiteY20" fmla="*/ 842704 h 1049968"/>
                      <a:gd name="connsiteX21" fmla="*/ 370990 w 1051033"/>
                      <a:gd name="connsiteY21" fmla="*/ 834150 h 1049968"/>
                      <a:gd name="connsiteX22" fmla="*/ 468147 w 1051033"/>
                      <a:gd name="connsiteY22" fmla="*/ 804728 h 1049968"/>
                      <a:gd name="connsiteX23" fmla="*/ 574618 w 1051033"/>
                      <a:gd name="connsiteY23" fmla="*/ 804728 h 1049968"/>
                      <a:gd name="connsiteX24" fmla="*/ 577213 w 1051033"/>
                      <a:gd name="connsiteY24" fmla="*/ 753759 h 1049968"/>
                      <a:gd name="connsiteX25" fmla="*/ 575657 w 1051033"/>
                      <a:gd name="connsiteY25" fmla="*/ 751184 h 1049968"/>
                      <a:gd name="connsiteX26" fmla="*/ 515569 w 1051033"/>
                      <a:gd name="connsiteY26" fmla="*/ 717143 h 1049968"/>
                      <a:gd name="connsiteX27" fmla="*/ 423946 w 1051033"/>
                      <a:gd name="connsiteY27" fmla="*/ 717143 h 1049968"/>
                      <a:gd name="connsiteX28" fmla="*/ 313130 w 1051033"/>
                      <a:gd name="connsiteY28" fmla="*/ 678267 h 1049968"/>
                      <a:gd name="connsiteX29" fmla="*/ 224193 w 1051033"/>
                      <a:gd name="connsiteY29" fmla="*/ 647073 h 1049968"/>
                      <a:gd name="connsiteX30" fmla="*/ 78828 w 1051033"/>
                      <a:gd name="connsiteY30" fmla="*/ 612037 h 1049968"/>
                      <a:gd name="connsiteX31" fmla="*/ 35035 w 1051033"/>
                      <a:gd name="connsiteY31" fmla="*/ 655830 h 1049968"/>
                      <a:gd name="connsiteX32" fmla="*/ 35035 w 1051033"/>
                      <a:gd name="connsiteY32" fmla="*/ 971140 h 1049968"/>
                      <a:gd name="connsiteX33" fmla="*/ 78828 w 1051033"/>
                      <a:gd name="connsiteY33" fmla="*/ 1014932 h 1049968"/>
                      <a:gd name="connsiteX34" fmla="*/ 113863 w 1051033"/>
                      <a:gd name="connsiteY34" fmla="*/ 1014932 h 1049968"/>
                      <a:gd name="connsiteX35" fmla="*/ 157655 w 1051033"/>
                      <a:gd name="connsiteY35" fmla="*/ 971140 h 1049968"/>
                      <a:gd name="connsiteX36" fmla="*/ 157655 w 1051033"/>
                      <a:gd name="connsiteY36" fmla="*/ 655830 h 1049968"/>
                      <a:gd name="connsiteX37" fmla="*/ 113863 w 1051033"/>
                      <a:gd name="connsiteY37" fmla="*/ 612037 h 1049968"/>
                      <a:gd name="connsiteX38" fmla="*/ 614777 w 1051033"/>
                      <a:gd name="connsiteY38" fmla="*/ 594720 h 1049968"/>
                      <a:gd name="connsiteX39" fmla="*/ 644871 w 1051033"/>
                      <a:gd name="connsiteY39" fmla="*/ 599907 h 1049968"/>
                      <a:gd name="connsiteX40" fmla="*/ 680446 w 1051033"/>
                      <a:gd name="connsiteY40" fmla="*/ 647165 h 1049968"/>
                      <a:gd name="connsiteX41" fmla="*/ 665571 w 1051033"/>
                      <a:gd name="connsiteY41" fmla="*/ 666983 h 1049968"/>
                      <a:gd name="connsiteX42" fmla="*/ 663073 w 1051033"/>
                      <a:gd name="connsiteY42" fmla="*/ 667153 h 1049968"/>
                      <a:gd name="connsiteX43" fmla="*/ 645751 w 1051033"/>
                      <a:gd name="connsiteY43" fmla="*/ 652108 h 1049968"/>
                      <a:gd name="connsiteX44" fmla="*/ 638318 w 1051033"/>
                      <a:gd name="connsiteY44" fmla="*/ 637252 h 1049968"/>
                      <a:gd name="connsiteX45" fmla="*/ 605260 w 1051033"/>
                      <a:gd name="connsiteY45" fmla="*/ 633889 h 1049968"/>
                      <a:gd name="connsiteX46" fmla="*/ 587762 w 1051033"/>
                      <a:gd name="connsiteY46" fmla="*/ 634990 h 1049968"/>
                      <a:gd name="connsiteX47" fmla="*/ 578081 w 1051033"/>
                      <a:gd name="connsiteY47" fmla="*/ 620374 h 1049968"/>
                      <a:gd name="connsiteX48" fmla="*/ 585914 w 1051033"/>
                      <a:gd name="connsiteY48" fmla="*/ 604688 h 1049968"/>
                      <a:gd name="connsiteX49" fmla="*/ 614777 w 1051033"/>
                      <a:gd name="connsiteY49" fmla="*/ 594720 h 1049968"/>
                      <a:gd name="connsiteX50" fmla="*/ 446692 w 1051033"/>
                      <a:gd name="connsiteY50" fmla="*/ 559485 h 1049968"/>
                      <a:gd name="connsiteX51" fmla="*/ 483488 w 1051033"/>
                      <a:gd name="connsiteY51" fmla="*/ 571759 h 1049968"/>
                      <a:gd name="connsiteX52" fmla="*/ 486918 w 1051033"/>
                      <a:gd name="connsiteY52" fmla="*/ 596243 h 1049968"/>
                      <a:gd name="connsiteX53" fmla="*/ 462447 w 1051033"/>
                      <a:gd name="connsiteY53" fmla="*/ 599761 h 1049968"/>
                      <a:gd name="connsiteX54" fmla="*/ 446692 w 1051033"/>
                      <a:gd name="connsiteY54" fmla="*/ 594518 h 1049968"/>
                      <a:gd name="connsiteX55" fmla="*/ 420937 w 1051033"/>
                      <a:gd name="connsiteY55" fmla="*/ 615527 h 1049968"/>
                      <a:gd name="connsiteX56" fmla="*/ 400280 w 1051033"/>
                      <a:gd name="connsiteY56" fmla="*/ 629202 h 1049968"/>
                      <a:gd name="connsiteX57" fmla="*/ 386604 w 1051033"/>
                      <a:gd name="connsiteY57" fmla="*/ 608547 h 1049968"/>
                      <a:gd name="connsiteX58" fmla="*/ 446692 w 1051033"/>
                      <a:gd name="connsiteY58" fmla="*/ 559485 h 1049968"/>
                      <a:gd name="connsiteX59" fmla="*/ 544317 w 1051033"/>
                      <a:gd name="connsiteY59" fmla="*/ 507059 h 1049968"/>
                      <a:gd name="connsiteX60" fmla="*/ 543048 w 1051033"/>
                      <a:gd name="connsiteY60" fmla="*/ 507281 h 1049968"/>
                      <a:gd name="connsiteX61" fmla="*/ 541640 w 1051033"/>
                      <a:gd name="connsiteY61" fmla="*/ 507141 h 1049968"/>
                      <a:gd name="connsiteX62" fmla="*/ 510425 w 1051033"/>
                      <a:gd name="connsiteY62" fmla="*/ 529529 h 1049968"/>
                      <a:gd name="connsiteX63" fmla="*/ 499582 w 1051033"/>
                      <a:gd name="connsiteY63" fmla="*/ 539912 h 1049968"/>
                      <a:gd name="connsiteX64" fmla="*/ 484681 w 1051033"/>
                      <a:gd name="connsiteY64" fmla="*/ 538083 h 1049968"/>
                      <a:gd name="connsiteX65" fmla="*/ 366936 w 1051033"/>
                      <a:gd name="connsiteY65" fmla="*/ 560912 h 1049968"/>
                      <a:gd name="connsiteX66" fmla="*/ 345203 w 1051033"/>
                      <a:gd name="connsiteY66" fmla="*/ 566480 h 1049968"/>
                      <a:gd name="connsiteX67" fmla="*/ 315310 w 1051033"/>
                      <a:gd name="connsiteY67" fmla="*/ 559484 h 1049968"/>
                      <a:gd name="connsiteX68" fmla="*/ 247209 w 1051033"/>
                      <a:gd name="connsiteY68" fmla="*/ 613710 h 1049968"/>
                      <a:gd name="connsiteX69" fmla="*/ 335009 w 1051033"/>
                      <a:gd name="connsiteY69" fmla="*/ 650911 h 1049968"/>
                      <a:gd name="connsiteX70" fmla="*/ 423946 w 1051033"/>
                      <a:gd name="connsiteY70" fmla="*/ 682106 h 1049968"/>
                      <a:gd name="connsiteX71" fmla="*/ 515569 w 1051033"/>
                      <a:gd name="connsiteY71" fmla="*/ 682106 h 1049968"/>
                      <a:gd name="connsiteX72" fmla="*/ 605687 w 1051033"/>
                      <a:gd name="connsiteY72" fmla="*/ 733142 h 1049968"/>
                      <a:gd name="connsiteX73" fmla="*/ 607243 w 1051033"/>
                      <a:gd name="connsiteY73" fmla="*/ 735717 h 1049968"/>
                      <a:gd name="connsiteX74" fmla="*/ 613790 w 1051033"/>
                      <a:gd name="connsiteY74" fmla="*/ 804726 h 1049968"/>
                      <a:gd name="connsiteX75" fmla="*/ 623854 w 1051033"/>
                      <a:gd name="connsiteY75" fmla="*/ 804726 h 1049968"/>
                      <a:gd name="connsiteX76" fmla="*/ 640474 w 1051033"/>
                      <a:gd name="connsiteY76" fmla="*/ 802032 h 1049968"/>
                      <a:gd name="connsiteX77" fmla="*/ 856088 w 1051033"/>
                      <a:gd name="connsiteY77" fmla="*/ 730156 h 1049968"/>
                      <a:gd name="connsiteX78" fmla="*/ 820753 w 1051033"/>
                      <a:gd name="connsiteY78" fmla="*/ 700314 h 1049968"/>
                      <a:gd name="connsiteX79" fmla="*/ 805708 w 1051033"/>
                      <a:gd name="connsiteY79" fmla="*/ 682976 h 1049968"/>
                      <a:gd name="connsiteX80" fmla="*/ 805784 w 1051033"/>
                      <a:gd name="connsiteY80" fmla="*/ 681334 h 1049968"/>
                      <a:gd name="connsiteX81" fmla="*/ 785946 w 1051033"/>
                      <a:gd name="connsiteY81" fmla="*/ 641175 h 1049968"/>
                      <a:gd name="connsiteX82" fmla="*/ 742395 w 1051033"/>
                      <a:gd name="connsiteY82" fmla="*/ 630706 h 1049968"/>
                      <a:gd name="connsiteX83" fmla="*/ 723167 w 1051033"/>
                      <a:gd name="connsiteY83" fmla="*/ 621562 h 1049968"/>
                      <a:gd name="connsiteX84" fmla="*/ 621861 w 1051033"/>
                      <a:gd name="connsiteY84" fmla="*/ 559482 h 1049968"/>
                      <a:gd name="connsiteX85" fmla="*/ 598835 w 1051033"/>
                      <a:gd name="connsiteY85" fmla="*/ 561807 h 1049968"/>
                      <a:gd name="connsiteX86" fmla="*/ 583858 w 1051033"/>
                      <a:gd name="connsiteY86" fmla="*/ 557907 h 1049968"/>
                      <a:gd name="connsiteX87" fmla="*/ 577818 w 1051033"/>
                      <a:gd name="connsiteY87" fmla="*/ 543657 h 1049968"/>
                      <a:gd name="connsiteX88" fmla="*/ 578100 w 1051033"/>
                      <a:gd name="connsiteY88" fmla="*/ 541023 h 1049968"/>
                      <a:gd name="connsiteX89" fmla="*/ 544317 w 1051033"/>
                      <a:gd name="connsiteY89" fmla="*/ 507059 h 1049968"/>
                      <a:gd name="connsiteX90" fmla="*/ 514372 w 1051033"/>
                      <a:gd name="connsiteY90" fmla="*/ 122007 h 1049968"/>
                      <a:gd name="connsiteX91" fmla="*/ 567753 w 1051033"/>
                      <a:gd name="connsiteY91" fmla="*/ 227024 h 1049968"/>
                      <a:gd name="connsiteX92" fmla="*/ 605642 w 1051033"/>
                      <a:gd name="connsiteY92" fmla="*/ 244077 h 1049968"/>
                      <a:gd name="connsiteX93" fmla="*/ 601813 w 1051033"/>
                      <a:gd name="connsiteY93" fmla="*/ 196746 h 1049968"/>
                      <a:gd name="connsiteX94" fmla="*/ 617556 w 1051033"/>
                      <a:gd name="connsiteY94" fmla="*/ 131655 h 1049968"/>
                      <a:gd name="connsiteX95" fmla="*/ 514372 w 1051033"/>
                      <a:gd name="connsiteY95" fmla="*/ 122007 h 1049968"/>
                      <a:gd name="connsiteX96" fmla="*/ 942500 w 1051033"/>
                      <a:gd name="connsiteY96" fmla="*/ 35311 h 1049968"/>
                      <a:gd name="connsiteX97" fmla="*/ 682060 w 1051033"/>
                      <a:gd name="connsiteY97" fmla="*/ 103097 h 1049968"/>
                      <a:gd name="connsiteX98" fmla="*/ 636806 w 1051033"/>
                      <a:gd name="connsiteY98" fmla="*/ 198466 h 1049968"/>
                      <a:gd name="connsiteX99" fmla="*/ 654817 w 1051033"/>
                      <a:gd name="connsiteY99" fmla="*/ 280186 h 1049968"/>
                      <a:gd name="connsiteX100" fmla="*/ 780580 w 1051033"/>
                      <a:gd name="connsiteY100" fmla="*/ 193402 h 1049968"/>
                      <a:gd name="connsiteX101" fmla="*/ 804016 w 1051033"/>
                      <a:gd name="connsiteY101" fmla="*/ 201434 h 1049968"/>
                      <a:gd name="connsiteX102" fmla="*/ 795984 w 1051033"/>
                      <a:gd name="connsiteY102" fmla="*/ 224871 h 1049968"/>
                      <a:gd name="connsiteX103" fmla="*/ 674813 w 1051033"/>
                      <a:gd name="connsiteY103" fmla="*/ 309974 h 1049968"/>
                      <a:gd name="connsiteX104" fmla="*/ 681119 w 1051033"/>
                      <a:gd name="connsiteY104" fmla="*/ 317214 h 1049968"/>
                      <a:gd name="connsiteX105" fmla="*/ 798386 w 1051033"/>
                      <a:gd name="connsiteY105" fmla="*/ 363043 h 1049968"/>
                      <a:gd name="connsiteX106" fmla="*/ 887801 w 1051033"/>
                      <a:gd name="connsiteY106" fmla="*/ 316572 h 1049968"/>
                      <a:gd name="connsiteX107" fmla="*/ 1010764 w 1051033"/>
                      <a:gd name="connsiteY107" fmla="*/ 38023 h 1049968"/>
                      <a:gd name="connsiteX108" fmla="*/ 942500 w 1051033"/>
                      <a:gd name="connsiteY108" fmla="*/ 35311 h 1049968"/>
                      <a:gd name="connsiteX109" fmla="*/ 944347 w 1051033"/>
                      <a:gd name="connsiteY109" fmla="*/ 4 h 1049968"/>
                      <a:gd name="connsiteX110" fmla="*/ 1035792 w 1051033"/>
                      <a:gd name="connsiteY110" fmla="*/ 5297 h 1049968"/>
                      <a:gd name="connsiteX111" fmla="*/ 1048115 w 1051033"/>
                      <a:gd name="connsiteY111" fmla="*/ 12981 h 1049968"/>
                      <a:gd name="connsiteX112" fmla="*/ 1050402 w 1051033"/>
                      <a:gd name="connsiteY112" fmla="*/ 27322 h 1049968"/>
                      <a:gd name="connsiteX113" fmla="*/ 915687 w 1051033"/>
                      <a:gd name="connsiteY113" fmla="*/ 337765 h 1049968"/>
                      <a:gd name="connsiteX114" fmla="*/ 800516 w 1051033"/>
                      <a:gd name="connsiteY114" fmla="*/ 398006 h 1049968"/>
                      <a:gd name="connsiteX115" fmla="*/ 789850 w 1051033"/>
                      <a:gd name="connsiteY115" fmla="*/ 398331 h 1049968"/>
                      <a:gd name="connsiteX116" fmla="*/ 656007 w 1051033"/>
                      <a:gd name="connsiteY116" fmla="*/ 341638 h 1049968"/>
                      <a:gd name="connsiteX117" fmla="*/ 649681 w 1051033"/>
                      <a:gd name="connsiteY117" fmla="*/ 334380 h 1049968"/>
                      <a:gd name="connsiteX118" fmla="*/ 564537 w 1051033"/>
                      <a:gd name="connsiteY118" fmla="*/ 475413 h 1049968"/>
                      <a:gd name="connsiteX119" fmla="*/ 610992 w 1051033"/>
                      <a:gd name="connsiteY119" fmla="*/ 524843 h 1049968"/>
                      <a:gd name="connsiteX120" fmla="*/ 748178 w 1051033"/>
                      <a:gd name="connsiteY120" fmla="*/ 594673 h 1049968"/>
                      <a:gd name="connsiteX121" fmla="*/ 839852 w 1051033"/>
                      <a:gd name="connsiteY121" fmla="*/ 669027 h 1049968"/>
                      <a:gd name="connsiteX122" fmla="*/ 889435 w 1051033"/>
                      <a:gd name="connsiteY122" fmla="*/ 719040 h 1049968"/>
                      <a:gd name="connsiteX123" fmla="*/ 964722 w 1051033"/>
                      <a:gd name="connsiteY123" fmla="*/ 693944 h 1049968"/>
                      <a:gd name="connsiteX124" fmla="*/ 1044902 w 1051033"/>
                      <a:gd name="connsiteY124" fmla="*/ 728571 h 1049968"/>
                      <a:gd name="connsiteX125" fmla="*/ 1019567 w 1051033"/>
                      <a:gd name="connsiteY125" fmla="*/ 812151 h 1049968"/>
                      <a:gd name="connsiteX126" fmla="*/ 691221 w 1051033"/>
                      <a:gd name="connsiteY126" fmla="*/ 1012017 h 1049968"/>
                      <a:gd name="connsiteX127" fmla="*/ 618355 w 1051033"/>
                      <a:gd name="connsiteY127" fmla="*/ 1032451 h 1049968"/>
                      <a:gd name="connsiteX128" fmla="*/ 162797 w 1051033"/>
                      <a:gd name="connsiteY128" fmla="*/ 1032451 h 1049968"/>
                      <a:gd name="connsiteX129" fmla="*/ 113863 w 1051033"/>
                      <a:gd name="connsiteY129" fmla="*/ 1049968 h 1049968"/>
                      <a:gd name="connsiteX130" fmla="*/ 78828 w 1051033"/>
                      <a:gd name="connsiteY130" fmla="*/ 1049968 h 1049968"/>
                      <a:gd name="connsiteX131" fmla="*/ 0 w 1051033"/>
                      <a:gd name="connsiteY131" fmla="*/ 971140 h 1049968"/>
                      <a:gd name="connsiteX132" fmla="*/ 0 w 1051033"/>
                      <a:gd name="connsiteY132" fmla="*/ 655830 h 1049968"/>
                      <a:gd name="connsiteX133" fmla="*/ 78828 w 1051033"/>
                      <a:gd name="connsiteY133" fmla="*/ 577002 h 1049968"/>
                      <a:gd name="connsiteX134" fmla="*/ 113863 w 1051033"/>
                      <a:gd name="connsiteY134" fmla="*/ 577002 h 1049968"/>
                      <a:gd name="connsiteX135" fmla="*/ 179345 w 1051033"/>
                      <a:gd name="connsiteY135" fmla="*/ 612037 h 1049968"/>
                      <a:gd name="connsiteX136" fmla="*/ 211792 w 1051033"/>
                      <a:gd name="connsiteY136" fmla="*/ 612037 h 1049968"/>
                      <a:gd name="connsiteX137" fmla="*/ 315312 w 1051033"/>
                      <a:gd name="connsiteY137" fmla="*/ 524451 h 1049968"/>
                      <a:gd name="connsiteX138" fmla="*/ 347276 w 1051033"/>
                      <a:gd name="connsiteY138" fmla="*/ 529626 h 1049968"/>
                      <a:gd name="connsiteX139" fmla="*/ 487251 w 1051033"/>
                      <a:gd name="connsiteY139" fmla="*/ 499835 h 1049968"/>
                      <a:gd name="connsiteX140" fmla="*/ 528847 w 1051033"/>
                      <a:gd name="connsiteY140" fmla="*/ 473477 h 1049968"/>
                      <a:gd name="connsiteX141" fmla="*/ 628691 w 1051033"/>
                      <a:gd name="connsiteY141" fmla="*/ 305117 h 1049968"/>
                      <a:gd name="connsiteX142" fmla="*/ 615857 w 1051033"/>
                      <a:gd name="connsiteY142" fmla="*/ 278810 h 1049968"/>
                      <a:gd name="connsiteX143" fmla="*/ 608255 w 1051033"/>
                      <a:gd name="connsiteY143" fmla="*/ 279194 h 1049968"/>
                      <a:gd name="connsiteX144" fmla="*/ 541034 w 1051033"/>
                      <a:gd name="connsiteY144" fmla="*/ 249702 h 1049968"/>
                      <a:gd name="connsiteX145" fmla="*/ 473737 w 1051033"/>
                      <a:gd name="connsiteY145" fmla="*/ 111283 h 1049968"/>
                      <a:gd name="connsiteX146" fmla="*/ 475825 w 1051033"/>
                      <a:gd name="connsiteY146" fmla="*/ 96552 h 1049968"/>
                      <a:gd name="connsiteX147" fmla="*/ 488482 w 1051033"/>
                      <a:gd name="connsiteY147" fmla="*/ 88735 h 1049968"/>
                      <a:gd name="connsiteX148" fmla="*/ 636147 w 1051033"/>
                      <a:gd name="connsiteY148" fmla="*/ 100699 h 1049968"/>
                      <a:gd name="connsiteX149" fmla="*/ 659462 w 1051033"/>
                      <a:gd name="connsiteY149" fmla="*/ 76324 h 1049968"/>
                      <a:gd name="connsiteX150" fmla="*/ 944347 w 1051033"/>
                      <a:gd name="connsiteY150" fmla="*/ 4 h 10499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</a:cxnLst>
                    <a:rect l="l" t="t" r="r" b="b"/>
                    <a:pathLst>
                      <a:path w="1051033" h="1049968">
                        <a:moveTo>
                          <a:pt x="191805" y="647073"/>
                        </a:moveTo>
                        <a:cubicBezTo>
                          <a:pt x="192267" y="649973"/>
                          <a:pt x="192563" y="652898"/>
                          <a:pt x="192690" y="655832"/>
                        </a:cubicBezTo>
                        <a:lnTo>
                          <a:pt x="192690" y="971142"/>
                        </a:lnTo>
                        <a:cubicBezTo>
                          <a:pt x="192602" y="980115"/>
                          <a:pt x="190964" y="989003"/>
                          <a:pt x="187848" y="997418"/>
                        </a:cubicBezTo>
                        <a:lnTo>
                          <a:pt x="618355" y="997418"/>
                        </a:lnTo>
                        <a:cubicBezTo>
                          <a:pt x="637631" y="997420"/>
                          <a:pt x="656537" y="992120"/>
                          <a:pt x="673003" y="982098"/>
                        </a:cubicBezTo>
                        <a:lnTo>
                          <a:pt x="1001356" y="782223"/>
                        </a:lnTo>
                        <a:cubicBezTo>
                          <a:pt x="1008730" y="777789"/>
                          <a:pt x="1013856" y="770415"/>
                          <a:pt x="1015445" y="761960"/>
                        </a:cubicBezTo>
                        <a:cubicBezTo>
                          <a:pt x="1017116" y="753516"/>
                          <a:pt x="1015100" y="744759"/>
                          <a:pt x="1009900" y="737899"/>
                        </a:cubicBezTo>
                        <a:cubicBezTo>
                          <a:pt x="1002046" y="727335"/>
                          <a:pt x="988294" y="723012"/>
                          <a:pt x="975807" y="727181"/>
                        </a:cubicBezTo>
                        <a:lnTo>
                          <a:pt x="886584" y="756922"/>
                        </a:lnTo>
                        <a:cubicBezTo>
                          <a:pt x="883573" y="759447"/>
                          <a:pt x="879789" y="760863"/>
                          <a:pt x="875860" y="760933"/>
                        </a:cubicBezTo>
                        <a:cubicBezTo>
                          <a:pt x="875573" y="760933"/>
                          <a:pt x="875333" y="760783"/>
                          <a:pt x="875047" y="760769"/>
                        </a:cubicBezTo>
                        <a:lnTo>
                          <a:pt x="651551" y="835269"/>
                        </a:lnTo>
                        <a:cubicBezTo>
                          <a:pt x="642619" y="838244"/>
                          <a:pt x="633269" y="839761"/>
                          <a:pt x="623854" y="839761"/>
                        </a:cubicBezTo>
                        <a:lnTo>
                          <a:pt x="468149" y="839761"/>
                        </a:lnTo>
                        <a:cubicBezTo>
                          <a:pt x="440478" y="839732"/>
                          <a:pt x="413424" y="847925"/>
                          <a:pt x="390416" y="863298"/>
                        </a:cubicBezTo>
                        <a:lnTo>
                          <a:pt x="377578" y="871852"/>
                        </a:lnTo>
                        <a:cubicBezTo>
                          <a:pt x="372370" y="875358"/>
                          <a:pt x="365686" y="875810"/>
                          <a:pt x="360055" y="873035"/>
                        </a:cubicBezTo>
                        <a:cubicBezTo>
                          <a:pt x="354424" y="870261"/>
                          <a:pt x="350709" y="864686"/>
                          <a:pt x="350317" y="858421"/>
                        </a:cubicBezTo>
                        <a:cubicBezTo>
                          <a:pt x="349922" y="852158"/>
                          <a:pt x="352913" y="846161"/>
                          <a:pt x="358152" y="842704"/>
                        </a:cubicBezTo>
                        <a:lnTo>
                          <a:pt x="370990" y="834150"/>
                        </a:lnTo>
                        <a:cubicBezTo>
                          <a:pt x="399744" y="814934"/>
                          <a:pt x="433562" y="804693"/>
                          <a:pt x="468147" y="804728"/>
                        </a:cubicBezTo>
                        <a:lnTo>
                          <a:pt x="574618" y="804728"/>
                        </a:lnTo>
                        <a:cubicBezTo>
                          <a:pt x="585750" y="789841"/>
                          <a:pt x="586777" y="769699"/>
                          <a:pt x="577213" y="753759"/>
                        </a:cubicBezTo>
                        <a:lnTo>
                          <a:pt x="575657" y="751184"/>
                        </a:lnTo>
                        <a:cubicBezTo>
                          <a:pt x="562950" y="730121"/>
                          <a:pt x="540170" y="717215"/>
                          <a:pt x="515569" y="717143"/>
                        </a:cubicBezTo>
                        <a:lnTo>
                          <a:pt x="423946" y="717143"/>
                        </a:lnTo>
                        <a:cubicBezTo>
                          <a:pt x="383675" y="717092"/>
                          <a:pt x="344608" y="703387"/>
                          <a:pt x="313130" y="678267"/>
                        </a:cubicBezTo>
                        <a:cubicBezTo>
                          <a:pt x="287864" y="658111"/>
                          <a:pt x="256514" y="647114"/>
                          <a:pt x="224193" y="647073"/>
                        </a:cubicBezTo>
                        <a:close/>
                        <a:moveTo>
                          <a:pt x="78828" y="612037"/>
                        </a:moveTo>
                        <a:cubicBezTo>
                          <a:pt x="54654" y="612066"/>
                          <a:pt x="35064" y="631656"/>
                          <a:pt x="35035" y="655830"/>
                        </a:cubicBezTo>
                        <a:lnTo>
                          <a:pt x="35035" y="971140"/>
                        </a:lnTo>
                        <a:cubicBezTo>
                          <a:pt x="35062" y="995314"/>
                          <a:pt x="54654" y="1014904"/>
                          <a:pt x="78828" y="1014932"/>
                        </a:cubicBezTo>
                        <a:lnTo>
                          <a:pt x="113863" y="1014932"/>
                        </a:lnTo>
                        <a:cubicBezTo>
                          <a:pt x="138036" y="1014904"/>
                          <a:pt x="157626" y="995314"/>
                          <a:pt x="157655" y="971140"/>
                        </a:cubicBezTo>
                        <a:lnTo>
                          <a:pt x="157655" y="655830"/>
                        </a:lnTo>
                        <a:cubicBezTo>
                          <a:pt x="157628" y="631656"/>
                          <a:pt x="138036" y="612066"/>
                          <a:pt x="113863" y="612037"/>
                        </a:cubicBezTo>
                        <a:close/>
                        <a:moveTo>
                          <a:pt x="614777" y="594720"/>
                        </a:moveTo>
                        <a:cubicBezTo>
                          <a:pt x="624928" y="593897"/>
                          <a:pt x="635284" y="595600"/>
                          <a:pt x="644871" y="599907"/>
                        </a:cubicBezTo>
                        <a:cubicBezTo>
                          <a:pt x="664044" y="608523"/>
                          <a:pt x="677469" y="626358"/>
                          <a:pt x="680446" y="647165"/>
                        </a:cubicBezTo>
                        <a:cubicBezTo>
                          <a:pt x="681807" y="656743"/>
                          <a:pt x="675149" y="665613"/>
                          <a:pt x="665571" y="666983"/>
                        </a:cubicBezTo>
                        <a:cubicBezTo>
                          <a:pt x="664742" y="667093"/>
                          <a:pt x="663908" y="667151"/>
                          <a:pt x="663073" y="667153"/>
                        </a:cubicBezTo>
                        <a:cubicBezTo>
                          <a:pt x="654361" y="667141"/>
                          <a:pt x="646981" y="660732"/>
                          <a:pt x="645751" y="652108"/>
                        </a:cubicBezTo>
                        <a:cubicBezTo>
                          <a:pt x="644963" y="646477"/>
                          <a:pt x="642352" y="641259"/>
                          <a:pt x="638318" y="637252"/>
                        </a:cubicBezTo>
                        <a:cubicBezTo>
                          <a:pt x="629481" y="628452"/>
                          <a:pt x="615686" y="627047"/>
                          <a:pt x="605260" y="633889"/>
                        </a:cubicBezTo>
                        <a:cubicBezTo>
                          <a:pt x="600044" y="637361"/>
                          <a:pt x="593372" y="637779"/>
                          <a:pt x="587762" y="634990"/>
                        </a:cubicBezTo>
                        <a:cubicBezTo>
                          <a:pt x="582151" y="632200"/>
                          <a:pt x="578458" y="626627"/>
                          <a:pt x="578081" y="620374"/>
                        </a:cubicBezTo>
                        <a:cubicBezTo>
                          <a:pt x="577699" y="614121"/>
                          <a:pt x="580686" y="608139"/>
                          <a:pt x="585914" y="604688"/>
                        </a:cubicBezTo>
                        <a:cubicBezTo>
                          <a:pt x="594680" y="598892"/>
                          <a:pt x="604626" y="595543"/>
                          <a:pt x="614777" y="594720"/>
                        </a:cubicBezTo>
                        <a:close/>
                        <a:moveTo>
                          <a:pt x="446692" y="559485"/>
                        </a:moveTo>
                        <a:cubicBezTo>
                          <a:pt x="459969" y="559446"/>
                          <a:pt x="472894" y="563757"/>
                          <a:pt x="483488" y="571759"/>
                        </a:cubicBezTo>
                        <a:cubicBezTo>
                          <a:pt x="491180" y="577583"/>
                          <a:pt x="492713" y="588530"/>
                          <a:pt x="486918" y="596243"/>
                        </a:cubicBezTo>
                        <a:cubicBezTo>
                          <a:pt x="481123" y="603955"/>
                          <a:pt x="470182" y="605530"/>
                          <a:pt x="462447" y="599761"/>
                        </a:cubicBezTo>
                        <a:cubicBezTo>
                          <a:pt x="457908" y="596341"/>
                          <a:pt x="452374" y="594500"/>
                          <a:pt x="446692" y="594518"/>
                        </a:cubicBezTo>
                        <a:cubicBezTo>
                          <a:pt x="434217" y="594543"/>
                          <a:pt x="423466" y="603311"/>
                          <a:pt x="420937" y="615527"/>
                        </a:cubicBezTo>
                        <a:cubicBezTo>
                          <a:pt x="419008" y="625007"/>
                          <a:pt x="409760" y="631128"/>
                          <a:pt x="400280" y="629202"/>
                        </a:cubicBezTo>
                        <a:cubicBezTo>
                          <a:pt x="390800" y="627273"/>
                          <a:pt x="384679" y="618027"/>
                          <a:pt x="386604" y="608547"/>
                        </a:cubicBezTo>
                        <a:cubicBezTo>
                          <a:pt x="392491" y="580030"/>
                          <a:pt x="417573" y="559551"/>
                          <a:pt x="446692" y="559485"/>
                        </a:cubicBezTo>
                        <a:close/>
                        <a:moveTo>
                          <a:pt x="544317" y="507059"/>
                        </a:moveTo>
                        <a:cubicBezTo>
                          <a:pt x="543881" y="507092"/>
                          <a:pt x="543487" y="507281"/>
                          <a:pt x="543048" y="507281"/>
                        </a:cubicBezTo>
                        <a:cubicBezTo>
                          <a:pt x="542582" y="507281"/>
                          <a:pt x="542108" y="507178"/>
                          <a:pt x="541640" y="507141"/>
                        </a:cubicBezTo>
                        <a:cubicBezTo>
                          <a:pt x="527668" y="507618"/>
                          <a:pt x="515356" y="516449"/>
                          <a:pt x="510425" y="529529"/>
                        </a:cubicBezTo>
                        <a:cubicBezTo>
                          <a:pt x="508553" y="534442"/>
                          <a:pt x="504572" y="538254"/>
                          <a:pt x="499582" y="539912"/>
                        </a:cubicBezTo>
                        <a:cubicBezTo>
                          <a:pt x="494592" y="541571"/>
                          <a:pt x="489121" y="540900"/>
                          <a:pt x="484681" y="538083"/>
                        </a:cubicBezTo>
                        <a:cubicBezTo>
                          <a:pt x="445599" y="513214"/>
                          <a:pt x="393891" y="523237"/>
                          <a:pt x="366936" y="560912"/>
                        </a:cubicBezTo>
                        <a:cubicBezTo>
                          <a:pt x="361981" y="567763"/>
                          <a:pt x="352844" y="570105"/>
                          <a:pt x="345203" y="566480"/>
                        </a:cubicBezTo>
                        <a:cubicBezTo>
                          <a:pt x="335890" y="561939"/>
                          <a:pt x="325673" y="559547"/>
                          <a:pt x="315310" y="559484"/>
                        </a:cubicBezTo>
                        <a:cubicBezTo>
                          <a:pt x="282775" y="559560"/>
                          <a:pt x="254570" y="582017"/>
                          <a:pt x="247209" y="613710"/>
                        </a:cubicBezTo>
                        <a:cubicBezTo>
                          <a:pt x="279314" y="617892"/>
                          <a:pt x="309671" y="630755"/>
                          <a:pt x="335009" y="650911"/>
                        </a:cubicBezTo>
                        <a:cubicBezTo>
                          <a:pt x="360275" y="671068"/>
                          <a:pt x="391625" y="682065"/>
                          <a:pt x="423946" y="682106"/>
                        </a:cubicBezTo>
                        <a:lnTo>
                          <a:pt x="515569" y="682106"/>
                        </a:lnTo>
                        <a:cubicBezTo>
                          <a:pt x="552462" y="682206"/>
                          <a:pt x="586627" y="701556"/>
                          <a:pt x="605687" y="733142"/>
                        </a:cubicBezTo>
                        <a:lnTo>
                          <a:pt x="607243" y="735717"/>
                        </a:lnTo>
                        <a:cubicBezTo>
                          <a:pt x="619708" y="756561"/>
                          <a:pt x="622112" y="781911"/>
                          <a:pt x="613790" y="804726"/>
                        </a:cubicBezTo>
                        <a:lnTo>
                          <a:pt x="623854" y="804726"/>
                        </a:lnTo>
                        <a:cubicBezTo>
                          <a:pt x="629504" y="804728"/>
                          <a:pt x="635114" y="803818"/>
                          <a:pt x="640474" y="802032"/>
                        </a:cubicBezTo>
                        <a:lnTo>
                          <a:pt x="856088" y="730156"/>
                        </a:lnTo>
                        <a:cubicBezTo>
                          <a:pt x="850927" y="714308"/>
                          <a:pt x="837241" y="702749"/>
                          <a:pt x="820753" y="700314"/>
                        </a:cubicBezTo>
                        <a:cubicBezTo>
                          <a:pt x="812123" y="699082"/>
                          <a:pt x="805710" y="691694"/>
                          <a:pt x="805708" y="682976"/>
                        </a:cubicBezTo>
                        <a:cubicBezTo>
                          <a:pt x="805708" y="682506"/>
                          <a:pt x="805741" y="681915"/>
                          <a:pt x="805784" y="681334"/>
                        </a:cubicBezTo>
                        <a:cubicBezTo>
                          <a:pt x="805457" y="665667"/>
                          <a:pt x="798191" y="650954"/>
                          <a:pt x="785946" y="641175"/>
                        </a:cubicBezTo>
                        <a:cubicBezTo>
                          <a:pt x="773701" y="631395"/>
                          <a:pt x="757746" y="627561"/>
                          <a:pt x="742395" y="630706"/>
                        </a:cubicBezTo>
                        <a:cubicBezTo>
                          <a:pt x="734654" y="632360"/>
                          <a:pt x="726770" y="628610"/>
                          <a:pt x="723167" y="621562"/>
                        </a:cubicBezTo>
                        <a:cubicBezTo>
                          <a:pt x="703801" y="583425"/>
                          <a:pt x="664633" y="559422"/>
                          <a:pt x="621861" y="559482"/>
                        </a:cubicBezTo>
                        <a:cubicBezTo>
                          <a:pt x="614126" y="559482"/>
                          <a:pt x="606412" y="560260"/>
                          <a:pt x="598835" y="561807"/>
                        </a:cubicBezTo>
                        <a:cubicBezTo>
                          <a:pt x="593508" y="562904"/>
                          <a:pt x="587973" y="561463"/>
                          <a:pt x="583858" y="557907"/>
                        </a:cubicBezTo>
                        <a:cubicBezTo>
                          <a:pt x="579742" y="554352"/>
                          <a:pt x="577510" y="549086"/>
                          <a:pt x="577818" y="543657"/>
                        </a:cubicBezTo>
                        <a:cubicBezTo>
                          <a:pt x="577851" y="543170"/>
                          <a:pt x="578032" y="541509"/>
                          <a:pt x="578100" y="541023"/>
                        </a:cubicBezTo>
                        <a:cubicBezTo>
                          <a:pt x="577638" y="522529"/>
                          <a:pt x="562808" y="507620"/>
                          <a:pt x="544317" y="507059"/>
                        </a:cubicBezTo>
                        <a:close/>
                        <a:moveTo>
                          <a:pt x="514372" y="122007"/>
                        </a:moveTo>
                        <a:cubicBezTo>
                          <a:pt x="526656" y="159551"/>
                          <a:pt x="544661" y="194974"/>
                          <a:pt x="567753" y="227024"/>
                        </a:cubicBezTo>
                        <a:cubicBezTo>
                          <a:pt x="577426" y="237779"/>
                          <a:pt x="591178" y="243968"/>
                          <a:pt x="605642" y="244077"/>
                        </a:cubicBezTo>
                        <a:cubicBezTo>
                          <a:pt x="602423" y="228517"/>
                          <a:pt x="601138" y="212620"/>
                          <a:pt x="601813" y="196746"/>
                        </a:cubicBezTo>
                        <a:cubicBezTo>
                          <a:pt x="602834" y="174239"/>
                          <a:pt x="608179" y="152140"/>
                          <a:pt x="617556" y="131655"/>
                        </a:cubicBezTo>
                        <a:cubicBezTo>
                          <a:pt x="583845" y="123245"/>
                          <a:pt x="549057" y="119991"/>
                          <a:pt x="514372" y="122007"/>
                        </a:cubicBezTo>
                        <a:close/>
                        <a:moveTo>
                          <a:pt x="942500" y="35311"/>
                        </a:moveTo>
                        <a:cubicBezTo>
                          <a:pt x="863073" y="35311"/>
                          <a:pt x="749127" y="46474"/>
                          <a:pt x="682060" y="103097"/>
                        </a:cubicBezTo>
                        <a:cubicBezTo>
                          <a:pt x="654283" y="127145"/>
                          <a:pt x="637867" y="161741"/>
                          <a:pt x="636806" y="198466"/>
                        </a:cubicBezTo>
                        <a:cubicBezTo>
                          <a:pt x="635582" y="226811"/>
                          <a:pt x="641792" y="254983"/>
                          <a:pt x="654817" y="280186"/>
                        </a:cubicBezTo>
                        <a:cubicBezTo>
                          <a:pt x="692952" y="246124"/>
                          <a:pt x="735202" y="216968"/>
                          <a:pt x="780580" y="193402"/>
                        </a:cubicBezTo>
                        <a:cubicBezTo>
                          <a:pt x="789269" y="189148"/>
                          <a:pt x="799763" y="192745"/>
                          <a:pt x="804016" y="201434"/>
                        </a:cubicBezTo>
                        <a:cubicBezTo>
                          <a:pt x="808270" y="210124"/>
                          <a:pt x="804673" y="220618"/>
                          <a:pt x="795984" y="224871"/>
                        </a:cubicBezTo>
                        <a:cubicBezTo>
                          <a:pt x="752218" y="248103"/>
                          <a:pt x="711515" y="276690"/>
                          <a:pt x="674813" y="309974"/>
                        </a:cubicBezTo>
                        <a:cubicBezTo>
                          <a:pt x="676891" y="312413"/>
                          <a:pt x="678890" y="314923"/>
                          <a:pt x="681119" y="317214"/>
                        </a:cubicBezTo>
                        <a:cubicBezTo>
                          <a:pt x="711788" y="348661"/>
                          <a:pt x="754521" y="365361"/>
                          <a:pt x="798386" y="363043"/>
                        </a:cubicBezTo>
                        <a:cubicBezTo>
                          <a:pt x="833593" y="361528"/>
                          <a:pt x="866329" y="344514"/>
                          <a:pt x="887801" y="316572"/>
                        </a:cubicBezTo>
                        <a:cubicBezTo>
                          <a:pt x="946528" y="239308"/>
                          <a:pt x="994572" y="91585"/>
                          <a:pt x="1010764" y="38023"/>
                        </a:cubicBezTo>
                        <a:cubicBezTo>
                          <a:pt x="994915" y="36740"/>
                          <a:pt x="970915" y="35311"/>
                          <a:pt x="942500" y="35311"/>
                        </a:cubicBezTo>
                        <a:close/>
                        <a:moveTo>
                          <a:pt x="944347" y="4"/>
                        </a:moveTo>
                        <a:cubicBezTo>
                          <a:pt x="995186" y="156"/>
                          <a:pt x="1031920" y="4784"/>
                          <a:pt x="1035792" y="5297"/>
                        </a:cubicBezTo>
                        <a:cubicBezTo>
                          <a:pt x="1040819" y="5954"/>
                          <a:pt x="1045313" y="8756"/>
                          <a:pt x="1048115" y="12981"/>
                        </a:cubicBezTo>
                        <a:cubicBezTo>
                          <a:pt x="1050917" y="17206"/>
                          <a:pt x="1051750" y="22436"/>
                          <a:pt x="1050402" y="27322"/>
                        </a:cubicBezTo>
                        <a:cubicBezTo>
                          <a:pt x="1048057" y="35857"/>
                          <a:pt x="991948" y="237451"/>
                          <a:pt x="915687" y="337765"/>
                        </a:cubicBezTo>
                        <a:cubicBezTo>
                          <a:pt x="888095" y="373888"/>
                          <a:pt x="845926" y="395945"/>
                          <a:pt x="800516" y="398006"/>
                        </a:cubicBezTo>
                        <a:cubicBezTo>
                          <a:pt x="796967" y="398228"/>
                          <a:pt x="793399" y="398331"/>
                          <a:pt x="789850" y="398331"/>
                        </a:cubicBezTo>
                        <a:cubicBezTo>
                          <a:pt x="739460" y="398041"/>
                          <a:pt x="691275" y="377632"/>
                          <a:pt x="656007" y="341638"/>
                        </a:cubicBezTo>
                        <a:cubicBezTo>
                          <a:pt x="653772" y="339341"/>
                          <a:pt x="651793" y="336798"/>
                          <a:pt x="649681" y="334380"/>
                        </a:cubicBezTo>
                        <a:cubicBezTo>
                          <a:pt x="610158" y="373693"/>
                          <a:pt x="580916" y="422129"/>
                          <a:pt x="564537" y="475413"/>
                        </a:cubicBezTo>
                        <a:cubicBezTo>
                          <a:pt x="587479" y="482826"/>
                          <a:pt x="605016" y="501486"/>
                          <a:pt x="610992" y="524843"/>
                        </a:cubicBezTo>
                        <a:cubicBezTo>
                          <a:pt x="666134" y="520862"/>
                          <a:pt x="718948" y="547744"/>
                          <a:pt x="748178" y="594673"/>
                        </a:cubicBezTo>
                        <a:cubicBezTo>
                          <a:pt x="793346" y="592086"/>
                          <a:pt x="833061" y="624299"/>
                          <a:pt x="839852" y="669027"/>
                        </a:cubicBezTo>
                        <a:cubicBezTo>
                          <a:pt x="863268" y="677064"/>
                          <a:pt x="881602" y="695556"/>
                          <a:pt x="889435" y="719040"/>
                        </a:cubicBezTo>
                        <a:lnTo>
                          <a:pt x="964722" y="693944"/>
                        </a:lnTo>
                        <a:cubicBezTo>
                          <a:pt x="996366" y="683419"/>
                          <a:pt x="1030867" y="698321"/>
                          <a:pt x="1044902" y="728571"/>
                        </a:cubicBezTo>
                        <a:cubicBezTo>
                          <a:pt x="1058937" y="758819"/>
                          <a:pt x="1048035" y="794784"/>
                          <a:pt x="1019567" y="812151"/>
                        </a:cubicBezTo>
                        <a:lnTo>
                          <a:pt x="691221" y="1012017"/>
                        </a:lnTo>
                        <a:cubicBezTo>
                          <a:pt x="669266" y="1025383"/>
                          <a:pt x="644058" y="1032453"/>
                          <a:pt x="618355" y="1032451"/>
                        </a:cubicBezTo>
                        <a:lnTo>
                          <a:pt x="162797" y="1032451"/>
                        </a:lnTo>
                        <a:cubicBezTo>
                          <a:pt x="148966" y="1043709"/>
                          <a:pt x="131697" y="1049892"/>
                          <a:pt x="113863" y="1049968"/>
                        </a:cubicBezTo>
                        <a:lnTo>
                          <a:pt x="78828" y="1049968"/>
                        </a:lnTo>
                        <a:cubicBezTo>
                          <a:pt x="35312" y="1049920"/>
                          <a:pt x="47" y="1014655"/>
                          <a:pt x="0" y="971140"/>
                        </a:cubicBezTo>
                        <a:lnTo>
                          <a:pt x="0" y="655830"/>
                        </a:lnTo>
                        <a:cubicBezTo>
                          <a:pt x="47" y="612315"/>
                          <a:pt x="35312" y="577049"/>
                          <a:pt x="78828" y="577002"/>
                        </a:cubicBezTo>
                        <a:lnTo>
                          <a:pt x="113863" y="577002"/>
                        </a:lnTo>
                        <a:cubicBezTo>
                          <a:pt x="140169" y="577017"/>
                          <a:pt x="164735" y="590159"/>
                          <a:pt x="179345" y="612037"/>
                        </a:cubicBezTo>
                        <a:lnTo>
                          <a:pt x="211792" y="612037"/>
                        </a:lnTo>
                        <a:cubicBezTo>
                          <a:pt x="220362" y="561526"/>
                          <a:pt x="264078" y="524537"/>
                          <a:pt x="315312" y="524451"/>
                        </a:cubicBezTo>
                        <a:cubicBezTo>
                          <a:pt x="326176" y="524461"/>
                          <a:pt x="336965" y="526208"/>
                          <a:pt x="347276" y="529626"/>
                        </a:cubicBezTo>
                        <a:cubicBezTo>
                          <a:pt x="382630" y="490553"/>
                          <a:pt x="439049" y="478544"/>
                          <a:pt x="487251" y="499835"/>
                        </a:cubicBezTo>
                        <a:cubicBezTo>
                          <a:pt x="497507" y="486344"/>
                          <a:pt x="512268" y="476990"/>
                          <a:pt x="528847" y="473477"/>
                        </a:cubicBezTo>
                        <a:cubicBezTo>
                          <a:pt x="546573" y="409479"/>
                          <a:pt x="581037" y="351365"/>
                          <a:pt x="628691" y="305117"/>
                        </a:cubicBezTo>
                        <a:cubicBezTo>
                          <a:pt x="623768" y="296676"/>
                          <a:pt x="619480" y="287884"/>
                          <a:pt x="615857" y="278810"/>
                        </a:cubicBezTo>
                        <a:cubicBezTo>
                          <a:pt x="613313" y="279001"/>
                          <a:pt x="610768" y="279194"/>
                          <a:pt x="608255" y="279194"/>
                        </a:cubicBezTo>
                        <a:cubicBezTo>
                          <a:pt x="582597" y="279740"/>
                          <a:pt x="558005" y="268951"/>
                          <a:pt x="541034" y="249702"/>
                        </a:cubicBezTo>
                        <a:cubicBezTo>
                          <a:pt x="502741" y="204780"/>
                          <a:pt x="474909" y="115081"/>
                          <a:pt x="473737" y="111283"/>
                        </a:cubicBezTo>
                        <a:cubicBezTo>
                          <a:pt x="472210" y="106305"/>
                          <a:pt x="472976" y="100908"/>
                          <a:pt x="475825" y="96552"/>
                        </a:cubicBezTo>
                        <a:cubicBezTo>
                          <a:pt x="478674" y="92196"/>
                          <a:pt x="483311" y="89331"/>
                          <a:pt x="488482" y="88735"/>
                        </a:cubicBezTo>
                        <a:cubicBezTo>
                          <a:pt x="538019" y="83404"/>
                          <a:pt x="588115" y="87463"/>
                          <a:pt x="636147" y="100699"/>
                        </a:cubicBezTo>
                        <a:cubicBezTo>
                          <a:pt x="643030" y="91767"/>
                          <a:pt x="650845" y="83597"/>
                          <a:pt x="659462" y="76324"/>
                        </a:cubicBezTo>
                        <a:cubicBezTo>
                          <a:pt x="735704" y="11933"/>
                          <a:pt x="859615" y="-249"/>
                          <a:pt x="944347" y="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204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678D7BC-EE79-47EF-8C20-9D1994AF9B94}"/>
                </a:ext>
              </a:extLst>
            </p:cNvPr>
            <p:cNvGrpSpPr/>
            <p:nvPr/>
          </p:nvGrpSpPr>
          <p:grpSpPr>
            <a:xfrm>
              <a:off x="9800455" y="1053723"/>
              <a:ext cx="1875964" cy="4612055"/>
              <a:chOff x="9800455" y="1053723"/>
              <a:chExt cx="1875964" cy="4612055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83BB059-C07D-4872-B412-7EB9EF16EDBF}"/>
                  </a:ext>
                </a:extLst>
              </p:cNvPr>
              <p:cNvGrpSpPr/>
              <p:nvPr/>
            </p:nvGrpSpPr>
            <p:grpSpPr>
              <a:xfrm>
                <a:off x="9885726" y="1053723"/>
                <a:ext cx="1705422" cy="2047257"/>
                <a:chOff x="9885726" y="1053723"/>
                <a:chExt cx="1705422" cy="2047257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62FD5931-5155-4C18-81F8-103CBF2209E7}"/>
                    </a:ext>
                  </a:extLst>
                </p:cNvPr>
                <p:cNvSpPr/>
                <p:nvPr/>
              </p:nvSpPr>
              <p:spPr>
                <a:xfrm>
                  <a:off x="10334320" y="1053723"/>
                  <a:ext cx="808234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Water</a:t>
                  </a: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67AF176A-0FCF-416C-BE7F-0B64233F6AD4}"/>
                    </a:ext>
                  </a:extLst>
                </p:cNvPr>
                <p:cNvSpPr/>
                <p:nvPr/>
              </p:nvSpPr>
              <p:spPr>
                <a:xfrm>
                  <a:off x="9885726" y="2454649"/>
                  <a:ext cx="1705422" cy="646331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conduct analysis and studies to provide water sources</a:t>
                  </a:r>
                </a:p>
              </p:txBody>
            </p:sp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1EDD4119-8367-414F-82E9-F51C0CCA7F8A}"/>
                    </a:ext>
                  </a:extLst>
                </p:cNvPr>
                <p:cNvGrpSpPr/>
                <p:nvPr/>
              </p:nvGrpSpPr>
              <p:grpSpPr>
                <a:xfrm>
                  <a:off x="10326072" y="1577259"/>
                  <a:ext cx="824730" cy="824730"/>
                  <a:chOff x="10216308" y="1619371"/>
                  <a:chExt cx="824730" cy="824730"/>
                </a:xfrm>
              </p:grpSpPr>
              <p:sp>
                <p:nvSpPr>
                  <p:cNvPr id="33" name="Circle: Hollow 32">
                    <a:extLst>
                      <a:ext uri="{FF2B5EF4-FFF2-40B4-BE49-F238E27FC236}">
                        <a16:creationId xmlns:a16="http://schemas.microsoft.com/office/drawing/2014/main" id="{2FCE660A-5372-46AC-AFF4-F332FFD199AB}"/>
                      </a:ext>
                    </a:extLst>
                  </p:cNvPr>
                  <p:cNvSpPr/>
                  <p:nvPr/>
                </p:nvSpPr>
                <p:spPr>
                  <a:xfrm>
                    <a:off x="10216308" y="1619371"/>
                    <a:ext cx="824730" cy="82473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4" name="Freeform: Shape 33">
                    <a:extLst>
                      <a:ext uri="{FF2B5EF4-FFF2-40B4-BE49-F238E27FC236}">
                        <a16:creationId xmlns:a16="http://schemas.microsoft.com/office/drawing/2014/main" id="{44AE8EA4-962A-43FE-B0BC-19DE29057CEE}"/>
                      </a:ext>
                    </a:extLst>
                  </p:cNvPr>
                  <p:cNvSpPr/>
                  <p:nvPr/>
                </p:nvSpPr>
                <p:spPr>
                  <a:xfrm>
                    <a:off x="10444330" y="1730502"/>
                    <a:ext cx="368686" cy="602468"/>
                  </a:xfrm>
                  <a:custGeom>
                    <a:avLst/>
                    <a:gdLst>
                      <a:gd name="connsiteX0" fmla="*/ 2703762 w 3612198"/>
                      <a:gd name="connsiteY0" fmla="*/ 4989839 h 5902687"/>
                      <a:gd name="connsiteX1" fmla="*/ 2742733 w 3612198"/>
                      <a:gd name="connsiteY1" fmla="*/ 5000366 h 5902687"/>
                      <a:gd name="connsiteX2" fmla="*/ 2788299 w 3612198"/>
                      <a:gd name="connsiteY2" fmla="*/ 5136475 h 5902687"/>
                      <a:gd name="connsiteX3" fmla="*/ 2777372 w 3612198"/>
                      <a:gd name="connsiteY3" fmla="*/ 5233516 h 5902687"/>
                      <a:gd name="connsiteX4" fmla="*/ 2844386 w 3612198"/>
                      <a:gd name="connsiteY4" fmla="*/ 5304690 h 5902687"/>
                      <a:gd name="connsiteX5" fmla="*/ 2844386 w 3612198"/>
                      <a:gd name="connsiteY5" fmla="*/ 5305185 h 5902687"/>
                      <a:gd name="connsiteX6" fmla="*/ 2889952 w 3612198"/>
                      <a:gd name="connsiteY6" fmla="*/ 5441293 h 5902687"/>
                      <a:gd name="connsiteX7" fmla="*/ 2753496 w 3612198"/>
                      <a:gd name="connsiteY7" fmla="*/ 5486764 h 5902687"/>
                      <a:gd name="connsiteX8" fmla="*/ 2584498 w 3612198"/>
                      <a:gd name="connsiteY8" fmla="*/ 5298007 h 5902687"/>
                      <a:gd name="connsiteX9" fmla="*/ 2606328 w 3612198"/>
                      <a:gd name="connsiteY9" fmla="*/ 5045787 h 5902687"/>
                      <a:gd name="connsiteX10" fmla="*/ 2703762 w 3612198"/>
                      <a:gd name="connsiteY10" fmla="*/ 4989839 h 5902687"/>
                      <a:gd name="connsiteX11" fmla="*/ 2900627 w 3612198"/>
                      <a:gd name="connsiteY11" fmla="*/ 4132713 h 5902687"/>
                      <a:gd name="connsiteX12" fmla="*/ 2392361 w 3612198"/>
                      <a:gd name="connsiteY12" fmla="*/ 5091157 h 5902687"/>
                      <a:gd name="connsiteX13" fmla="*/ 2900627 w 3612198"/>
                      <a:gd name="connsiteY13" fmla="*/ 5699804 h 5902687"/>
                      <a:gd name="connsiteX14" fmla="*/ 3408892 w 3612198"/>
                      <a:gd name="connsiteY14" fmla="*/ 5091157 h 5902687"/>
                      <a:gd name="connsiteX15" fmla="*/ 2900627 w 3612198"/>
                      <a:gd name="connsiteY15" fmla="*/ 4132713 h 5902687"/>
                      <a:gd name="connsiteX16" fmla="*/ 2900627 w 3612198"/>
                      <a:gd name="connsiteY16" fmla="*/ 3875395 h 5902687"/>
                      <a:gd name="connsiteX17" fmla="*/ 2976867 w 3612198"/>
                      <a:gd name="connsiteY17" fmla="*/ 3908135 h 5902687"/>
                      <a:gd name="connsiteX18" fmla="*/ 3612198 w 3612198"/>
                      <a:gd name="connsiteY18" fmla="*/ 5091157 h 5902687"/>
                      <a:gd name="connsiteX19" fmla="*/ 2900627 w 3612198"/>
                      <a:gd name="connsiteY19" fmla="*/ 5902687 h 5902687"/>
                      <a:gd name="connsiteX20" fmla="*/ 2189055 w 3612198"/>
                      <a:gd name="connsiteY20" fmla="*/ 5091157 h 5902687"/>
                      <a:gd name="connsiteX21" fmla="*/ 2824387 w 3612198"/>
                      <a:gd name="connsiteY21" fmla="*/ 3908135 h 5902687"/>
                      <a:gd name="connsiteX22" fmla="*/ 2900627 w 3612198"/>
                      <a:gd name="connsiteY22" fmla="*/ 3875395 h 5902687"/>
                      <a:gd name="connsiteX23" fmla="*/ 524446 w 3612198"/>
                      <a:gd name="connsiteY23" fmla="*/ 2335824 h 5902687"/>
                      <a:gd name="connsiteX24" fmla="*/ 608478 w 3612198"/>
                      <a:gd name="connsiteY24" fmla="*/ 2449552 h 5902687"/>
                      <a:gd name="connsiteX25" fmla="*/ 788506 w 3612198"/>
                      <a:gd name="connsiteY25" fmla="*/ 3374064 h 5902687"/>
                      <a:gd name="connsiteX26" fmla="*/ 1331662 w 3612198"/>
                      <a:gd name="connsiteY26" fmla="*/ 3650795 h 5902687"/>
                      <a:gd name="connsiteX27" fmla="*/ 1423048 w 3612198"/>
                      <a:gd name="connsiteY27" fmla="*/ 3756789 h 5902687"/>
                      <a:gd name="connsiteX28" fmla="*/ 1321497 w 3612198"/>
                      <a:gd name="connsiteY28" fmla="*/ 3853183 h 5902687"/>
                      <a:gd name="connsiteX29" fmla="*/ 1311319 w 3612198"/>
                      <a:gd name="connsiteY29" fmla="*/ 3852689 h 5902687"/>
                      <a:gd name="connsiteX30" fmla="*/ 626496 w 3612198"/>
                      <a:gd name="connsiteY30" fmla="*/ 3496605 h 5902687"/>
                      <a:gd name="connsiteX31" fmla="*/ 408052 w 3612198"/>
                      <a:gd name="connsiteY31" fmla="*/ 2416267 h 5902687"/>
                      <a:gd name="connsiteX32" fmla="*/ 524446 w 3612198"/>
                      <a:gd name="connsiteY32" fmla="*/ 2335824 h 5902687"/>
                      <a:gd name="connsiteX33" fmla="*/ 1524802 w 3612198"/>
                      <a:gd name="connsiteY33" fmla="*/ 254643 h 5902687"/>
                      <a:gd name="connsiteX34" fmla="*/ 203306 w 3612198"/>
                      <a:gd name="connsiteY34" fmla="*/ 2635888 h 5902687"/>
                      <a:gd name="connsiteX35" fmla="*/ 1524802 w 3612198"/>
                      <a:gd name="connsiteY35" fmla="*/ 4056065 h 5902687"/>
                      <a:gd name="connsiteX36" fmla="*/ 2846292 w 3612198"/>
                      <a:gd name="connsiteY36" fmla="*/ 2635888 h 5902687"/>
                      <a:gd name="connsiteX37" fmla="*/ 1524802 w 3612198"/>
                      <a:gd name="connsiteY37" fmla="*/ 254643 h 5902687"/>
                      <a:gd name="connsiteX38" fmla="*/ 1524802 w 3612198"/>
                      <a:gd name="connsiteY38" fmla="*/ 0 h 5902687"/>
                      <a:gd name="connsiteX39" fmla="*/ 1600444 w 3612198"/>
                      <a:gd name="connsiteY39" fmla="*/ 32196 h 5902687"/>
                      <a:gd name="connsiteX40" fmla="*/ 3049598 w 3612198"/>
                      <a:gd name="connsiteY40" fmla="*/ 2635888 h 5902687"/>
                      <a:gd name="connsiteX41" fmla="*/ 1524802 w 3612198"/>
                      <a:gd name="connsiteY41" fmla="*/ 4258948 h 5902687"/>
                      <a:gd name="connsiteX42" fmla="*/ 0 w 3612198"/>
                      <a:gd name="connsiteY42" fmla="*/ 2635888 h 5902687"/>
                      <a:gd name="connsiteX43" fmla="*/ 1449148 w 3612198"/>
                      <a:gd name="connsiteY43" fmla="*/ 32196 h 5902687"/>
                      <a:gd name="connsiteX44" fmla="*/ 1524802 w 3612198"/>
                      <a:gd name="connsiteY44" fmla="*/ 0 h 5902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3612198" h="5902687">
                        <a:moveTo>
                          <a:pt x="2703762" y="4989839"/>
                        </a:moveTo>
                        <a:cubicBezTo>
                          <a:pt x="2716942" y="4990672"/>
                          <a:pt x="2730176" y="4994099"/>
                          <a:pt x="2742733" y="5000366"/>
                        </a:cubicBezTo>
                        <a:cubicBezTo>
                          <a:pt x="2793013" y="5025384"/>
                          <a:pt x="2813357" y="5086350"/>
                          <a:pt x="2788299" y="5136475"/>
                        </a:cubicBezTo>
                        <a:cubicBezTo>
                          <a:pt x="2770574" y="5165652"/>
                          <a:pt x="2766609" y="5201169"/>
                          <a:pt x="2777372" y="5233516"/>
                        </a:cubicBezTo>
                        <a:cubicBezTo>
                          <a:pt x="2788198" y="5265901"/>
                          <a:pt x="2812671" y="5291908"/>
                          <a:pt x="2844386" y="5304690"/>
                        </a:cubicBezTo>
                        <a:lnTo>
                          <a:pt x="2844386" y="5305185"/>
                        </a:lnTo>
                        <a:cubicBezTo>
                          <a:pt x="2894666" y="5330241"/>
                          <a:pt x="2915010" y="5391169"/>
                          <a:pt x="2889952" y="5441293"/>
                        </a:cubicBezTo>
                        <a:cubicBezTo>
                          <a:pt x="2864831" y="5491469"/>
                          <a:pt x="2803776" y="5511833"/>
                          <a:pt x="2753496" y="5486764"/>
                        </a:cubicBezTo>
                        <a:cubicBezTo>
                          <a:pt x="2673533" y="5449764"/>
                          <a:pt x="2612389" y="5381468"/>
                          <a:pt x="2584498" y="5298007"/>
                        </a:cubicBezTo>
                        <a:cubicBezTo>
                          <a:pt x="2556645" y="5214534"/>
                          <a:pt x="2564536" y="5123250"/>
                          <a:pt x="2606328" y="5045787"/>
                        </a:cubicBezTo>
                        <a:cubicBezTo>
                          <a:pt x="2625169" y="5008194"/>
                          <a:pt x="2664222" y="4987340"/>
                          <a:pt x="2703762" y="4989839"/>
                        </a:cubicBezTo>
                        <a:close/>
                        <a:moveTo>
                          <a:pt x="2900627" y="4132713"/>
                        </a:moveTo>
                        <a:cubicBezTo>
                          <a:pt x="2710421" y="4366548"/>
                          <a:pt x="2392361" y="4815413"/>
                          <a:pt x="2392361" y="5091157"/>
                        </a:cubicBezTo>
                        <a:cubicBezTo>
                          <a:pt x="2392361" y="5494994"/>
                          <a:pt x="2563443" y="5699804"/>
                          <a:pt x="2900627" y="5699804"/>
                        </a:cubicBezTo>
                        <a:cubicBezTo>
                          <a:pt x="3237797" y="5699804"/>
                          <a:pt x="3408892" y="5494994"/>
                          <a:pt x="3408892" y="5091157"/>
                        </a:cubicBezTo>
                        <a:cubicBezTo>
                          <a:pt x="3408892" y="4815020"/>
                          <a:pt x="3090922" y="4366054"/>
                          <a:pt x="2900627" y="4132713"/>
                        </a:cubicBezTo>
                        <a:close/>
                        <a:moveTo>
                          <a:pt x="2900627" y="3875395"/>
                        </a:moveTo>
                        <a:cubicBezTo>
                          <a:pt x="2929459" y="3875395"/>
                          <a:pt x="2957006" y="3887238"/>
                          <a:pt x="2976867" y="3908135"/>
                        </a:cubicBezTo>
                        <a:cubicBezTo>
                          <a:pt x="3002776" y="3937464"/>
                          <a:pt x="3612198" y="4632045"/>
                          <a:pt x="3612198" y="5091157"/>
                        </a:cubicBezTo>
                        <a:cubicBezTo>
                          <a:pt x="3612198" y="5606884"/>
                          <a:pt x="3352754" y="5902687"/>
                          <a:pt x="2900627" y="5902687"/>
                        </a:cubicBezTo>
                        <a:cubicBezTo>
                          <a:pt x="2448448" y="5902687"/>
                          <a:pt x="2189055" y="5606884"/>
                          <a:pt x="2189055" y="5091157"/>
                        </a:cubicBezTo>
                        <a:cubicBezTo>
                          <a:pt x="2189055" y="4632045"/>
                          <a:pt x="2798466" y="3937464"/>
                          <a:pt x="2824387" y="3908135"/>
                        </a:cubicBezTo>
                        <a:cubicBezTo>
                          <a:pt x="2844184" y="3887238"/>
                          <a:pt x="2871783" y="3875395"/>
                          <a:pt x="2900627" y="3875395"/>
                        </a:cubicBezTo>
                        <a:close/>
                        <a:moveTo>
                          <a:pt x="524446" y="2335824"/>
                        </a:moveTo>
                        <a:cubicBezTo>
                          <a:pt x="578648" y="2344840"/>
                          <a:pt x="615875" y="2395218"/>
                          <a:pt x="608478" y="2449552"/>
                        </a:cubicBezTo>
                        <a:cubicBezTo>
                          <a:pt x="607684" y="2455195"/>
                          <a:pt x="518142" y="3022291"/>
                          <a:pt x="788506" y="3374064"/>
                        </a:cubicBezTo>
                        <a:cubicBezTo>
                          <a:pt x="921679" y="3539451"/>
                          <a:pt x="1119325" y="3640144"/>
                          <a:pt x="1331662" y="3650795"/>
                        </a:cubicBezTo>
                        <a:cubicBezTo>
                          <a:pt x="1385564" y="3656197"/>
                          <a:pt x="1425729" y="3702809"/>
                          <a:pt x="1423048" y="3756789"/>
                        </a:cubicBezTo>
                        <a:cubicBezTo>
                          <a:pt x="1420316" y="3810781"/>
                          <a:pt x="1375640" y="3853183"/>
                          <a:pt x="1321497" y="3853183"/>
                        </a:cubicBezTo>
                        <a:cubicBezTo>
                          <a:pt x="1318066" y="3853183"/>
                          <a:pt x="1314686" y="3853031"/>
                          <a:pt x="1311319" y="3852689"/>
                        </a:cubicBezTo>
                        <a:cubicBezTo>
                          <a:pt x="1042441" y="3837435"/>
                          <a:pt x="793073" y="3707755"/>
                          <a:pt x="626496" y="3496605"/>
                        </a:cubicBezTo>
                        <a:cubicBezTo>
                          <a:pt x="302725" y="3074191"/>
                          <a:pt x="403534" y="2443060"/>
                          <a:pt x="408052" y="2416267"/>
                        </a:cubicBezTo>
                        <a:cubicBezTo>
                          <a:pt x="418673" y="2362478"/>
                          <a:pt x="470244" y="2326859"/>
                          <a:pt x="524446" y="2335824"/>
                        </a:cubicBezTo>
                        <a:close/>
                        <a:moveTo>
                          <a:pt x="1524802" y="254643"/>
                        </a:moveTo>
                        <a:cubicBezTo>
                          <a:pt x="1233735" y="595472"/>
                          <a:pt x="203306" y="1856895"/>
                          <a:pt x="203306" y="2635888"/>
                        </a:cubicBezTo>
                        <a:cubicBezTo>
                          <a:pt x="203306" y="3283767"/>
                          <a:pt x="432621" y="4056065"/>
                          <a:pt x="1524802" y="4056065"/>
                        </a:cubicBezTo>
                        <a:cubicBezTo>
                          <a:pt x="2616976" y="4056065"/>
                          <a:pt x="2846292" y="3283767"/>
                          <a:pt x="2846292" y="2635888"/>
                        </a:cubicBezTo>
                        <a:cubicBezTo>
                          <a:pt x="2846292" y="1856895"/>
                          <a:pt x="1815810" y="595472"/>
                          <a:pt x="1524802" y="254643"/>
                        </a:cubicBezTo>
                        <a:close/>
                        <a:moveTo>
                          <a:pt x="1524802" y="0"/>
                        </a:moveTo>
                        <a:cubicBezTo>
                          <a:pt x="1553342" y="0"/>
                          <a:pt x="1580635" y="11640"/>
                          <a:pt x="1600444" y="32196"/>
                        </a:cubicBezTo>
                        <a:cubicBezTo>
                          <a:pt x="1659607" y="97925"/>
                          <a:pt x="3049598" y="1655952"/>
                          <a:pt x="3049598" y="2635888"/>
                        </a:cubicBezTo>
                        <a:cubicBezTo>
                          <a:pt x="3049598" y="3682546"/>
                          <a:pt x="2508067" y="4258948"/>
                          <a:pt x="1524802" y="4258948"/>
                        </a:cubicBezTo>
                        <a:cubicBezTo>
                          <a:pt x="541521" y="4258948"/>
                          <a:pt x="0" y="3682546"/>
                          <a:pt x="0" y="2635888"/>
                        </a:cubicBezTo>
                        <a:cubicBezTo>
                          <a:pt x="0" y="1655952"/>
                          <a:pt x="1389986" y="97925"/>
                          <a:pt x="1449148" y="32196"/>
                        </a:cubicBezTo>
                        <a:cubicBezTo>
                          <a:pt x="1468906" y="11640"/>
                          <a:pt x="1496251" y="0"/>
                          <a:pt x="152480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5FA04FA3-D324-40B4-B73B-D29FA41CD6CF}"/>
                  </a:ext>
                </a:extLst>
              </p:cNvPr>
              <p:cNvGrpSpPr/>
              <p:nvPr/>
            </p:nvGrpSpPr>
            <p:grpSpPr>
              <a:xfrm>
                <a:off x="9800455" y="3786695"/>
                <a:ext cx="1875964" cy="1879083"/>
                <a:chOff x="9800455" y="3786695"/>
                <a:chExt cx="1875964" cy="1879083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4B09C639-7D2D-4DA3-9D2C-0CE67CEAF213}"/>
                    </a:ext>
                  </a:extLst>
                </p:cNvPr>
                <p:cNvSpPr/>
                <p:nvPr/>
              </p:nvSpPr>
              <p:spPr>
                <a:xfrm>
                  <a:off x="10321496" y="3786695"/>
                  <a:ext cx="833882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Traffic</a:t>
                  </a:r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E4C23BED-A6D1-41C2-9FD2-3DF4096FD57C}"/>
                    </a:ext>
                  </a:extLst>
                </p:cNvPr>
                <p:cNvSpPr/>
                <p:nvPr/>
              </p:nvSpPr>
              <p:spPr>
                <a:xfrm>
                  <a:off x="9800455" y="5204113"/>
                  <a:ext cx="1875964" cy="46166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To reduce accidents and cut operational costs</a:t>
                  </a:r>
                </a:p>
              </p:txBody>
            </p:sp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606D34B4-638A-4D03-A6D3-97C48338262D}"/>
                    </a:ext>
                  </a:extLst>
                </p:cNvPr>
                <p:cNvGrpSpPr/>
                <p:nvPr/>
              </p:nvGrpSpPr>
              <p:grpSpPr>
                <a:xfrm>
                  <a:off x="10326072" y="4310231"/>
                  <a:ext cx="824730" cy="824730"/>
                  <a:chOff x="10216308" y="4352343"/>
                  <a:chExt cx="824730" cy="824730"/>
                </a:xfrm>
              </p:grpSpPr>
              <p:sp>
                <p:nvSpPr>
                  <p:cNvPr id="28" name="Circle: Hollow 27">
                    <a:extLst>
                      <a:ext uri="{FF2B5EF4-FFF2-40B4-BE49-F238E27FC236}">
                        <a16:creationId xmlns:a16="http://schemas.microsoft.com/office/drawing/2014/main" id="{7B2A28B8-7C6D-4C76-B100-0DEEE366D047}"/>
                      </a:ext>
                    </a:extLst>
                  </p:cNvPr>
                  <p:cNvSpPr/>
                  <p:nvPr/>
                </p:nvSpPr>
                <p:spPr>
                  <a:xfrm>
                    <a:off x="10216308" y="4352343"/>
                    <a:ext cx="824730" cy="82473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9" name="Freeform: Shape 28">
                    <a:extLst>
                      <a:ext uri="{FF2B5EF4-FFF2-40B4-BE49-F238E27FC236}">
                        <a16:creationId xmlns:a16="http://schemas.microsoft.com/office/drawing/2014/main" id="{FA789515-0964-4C27-8947-0F4589736585}"/>
                      </a:ext>
                    </a:extLst>
                  </p:cNvPr>
                  <p:cNvSpPr/>
                  <p:nvPr/>
                </p:nvSpPr>
                <p:spPr>
                  <a:xfrm>
                    <a:off x="10347494" y="4579076"/>
                    <a:ext cx="562358" cy="371264"/>
                  </a:xfrm>
                  <a:custGeom>
                    <a:avLst/>
                    <a:gdLst>
                      <a:gd name="connsiteX0" fmla="*/ 866775 w 981075"/>
                      <a:gd name="connsiteY0" fmla="*/ 571500 h 647700"/>
                      <a:gd name="connsiteX1" fmla="*/ 866775 w 981075"/>
                      <a:gd name="connsiteY1" fmla="*/ 609600 h 647700"/>
                      <a:gd name="connsiteX2" fmla="*/ 904875 w 981075"/>
                      <a:gd name="connsiteY2" fmla="*/ 609600 h 647700"/>
                      <a:gd name="connsiteX3" fmla="*/ 904875 w 981075"/>
                      <a:gd name="connsiteY3" fmla="*/ 571500 h 647700"/>
                      <a:gd name="connsiteX4" fmla="*/ 609600 w 981075"/>
                      <a:gd name="connsiteY4" fmla="*/ 571500 h 647700"/>
                      <a:gd name="connsiteX5" fmla="*/ 609600 w 981075"/>
                      <a:gd name="connsiteY5" fmla="*/ 609600 h 647700"/>
                      <a:gd name="connsiteX6" fmla="*/ 647700 w 981075"/>
                      <a:gd name="connsiteY6" fmla="*/ 609600 h 647700"/>
                      <a:gd name="connsiteX7" fmla="*/ 647700 w 981075"/>
                      <a:gd name="connsiteY7" fmla="*/ 571500 h 647700"/>
                      <a:gd name="connsiteX8" fmla="*/ 333375 w 981075"/>
                      <a:gd name="connsiteY8" fmla="*/ 571500 h 647700"/>
                      <a:gd name="connsiteX9" fmla="*/ 333375 w 981075"/>
                      <a:gd name="connsiteY9" fmla="*/ 609600 h 647700"/>
                      <a:gd name="connsiteX10" fmla="*/ 371475 w 981075"/>
                      <a:gd name="connsiteY10" fmla="*/ 609600 h 647700"/>
                      <a:gd name="connsiteX11" fmla="*/ 371475 w 981075"/>
                      <a:gd name="connsiteY11" fmla="*/ 571500 h 647700"/>
                      <a:gd name="connsiteX12" fmla="*/ 76200 w 981075"/>
                      <a:gd name="connsiteY12" fmla="*/ 571500 h 647700"/>
                      <a:gd name="connsiteX13" fmla="*/ 76200 w 981075"/>
                      <a:gd name="connsiteY13" fmla="*/ 609600 h 647700"/>
                      <a:gd name="connsiteX14" fmla="*/ 114300 w 981075"/>
                      <a:gd name="connsiteY14" fmla="*/ 609600 h 647700"/>
                      <a:gd name="connsiteX15" fmla="*/ 114300 w 981075"/>
                      <a:gd name="connsiteY15" fmla="*/ 571500 h 647700"/>
                      <a:gd name="connsiteX16" fmla="*/ 852488 w 981075"/>
                      <a:gd name="connsiteY16" fmla="*/ 466725 h 647700"/>
                      <a:gd name="connsiteX17" fmla="*/ 890588 w 981075"/>
                      <a:gd name="connsiteY17" fmla="*/ 466725 h 647700"/>
                      <a:gd name="connsiteX18" fmla="*/ 909638 w 981075"/>
                      <a:gd name="connsiteY18" fmla="*/ 485775 h 647700"/>
                      <a:gd name="connsiteX19" fmla="*/ 890588 w 981075"/>
                      <a:gd name="connsiteY19" fmla="*/ 504825 h 647700"/>
                      <a:gd name="connsiteX20" fmla="*/ 852488 w 981075"/>
                      <a:gd name="connsiteY20" fmla="*/ 504825 h 647700"/>
                      <a:gd name="connsiteX21" fmla="*/ 833438 w 981075"/>
                      <a:gd name="connsiteY21" fmla="*/ 485775 h 647700"/>
                      <a:gd name="connsiteX22" fmla="*/ 852488 w 981075"/>
                      <a:gd name="connsiteY22" fmla="*/ 466725 h 647700"/>
                      <a:gd name="connsiteX23" fmla="*/ 623888 w 981075"/>
                      <a:gd name="connsiteY23" fmla="*/ 466725 h 647700"/>
                      <a:gd name="connsiteX24" fmla="*/ 661988 w 981075"/>
                      <a:gd name="connsiteY24" fmla="*/ 466725 h 647700"/>
                      <a:gd name="connsiteX25" fmla="*/ 681038 w 981075"/>
                      <a:gd name="connsiteY25" fmla="*/ 485775 h 647700"/>
                      <a:gd name="connsiteX26" fmla="*/ 661988 w 981075"/>
                      <a:gd name="connsiteY26" fmla="*/ 504825 h 647700"/>
                      <a:gd name="connsiteX27" fmla="*/ 623888 w 981075"/>
                      <a:gd name="connsiteY27" fmla="*/ 504825 h 647700"/>
                      <a:gd name="connsiteX28" fmla="*/ 604838 w 981075"/>
                      <a:gd name="connsiteY28" fmla="*/ 485775 h 647700"/>
                      <a:gd name="connsiteX29" fmla="*/ 623888 w 981075"/>
                      <a:gd name="connsiteY29" fmla="*/ 466725 h 647700"/>
                      <a:gd name="connsiteX30" fmla="*/ 319088 w 981075"/>
                      <a:gd name="connsiteY30" fmla="*/ 466725 h 647700"/>
                      <a:gd name="connsiteX31" fmla="*/ 357188 w 981075"/>
                      <a:gd name="connsiteY31" fmla="*/ 466725 h 647700"/>
                      <a:gd name="connsiteX32" fmla="*/ 376238 w 981075"/>
                      <a:gd name="connsiteY32" fmla="*/ 485775 h 647700"/>
                      <a:gd name="connsiteX33" fmla="*/ 357188 w 981075"/>
                      <a:gd name="connsiteY33" fmla="*/ 504825 h 647700"/>
                      <a:gd name="connsiteX34" fmla="*/ 319088 w 981075"/>
                      <a:gd name="connsiteY34" fmla="*/ 504825 h 647700"/>
                      <a:gd name="connsiteX35" fmla="*/ 300038 w 981075"/>
                      <a:gd name="connsiteY35" fmla="*/ 485775 h 647700"/>
                      <a:gd name="connsiteX36" fmla="*/ 319088 w 981075"/>
                      <a:gd name="connsiteY36" fmla="*/ 466725 h 647700"/>
                      <a:gd name="connsiteX37" fmla="*/ 90488 w 981075"/>
                      <a:gd name="connsiteY37" fmla="*/ 466725 h 647700"/>
                      <a:gd name="connsiteX38" fmla="*/ 128588 w 981075"/>
                      <a:gd name="connsiteY38" fmla="*/ 466725 h 647700"/>
                      <a:gd name="connsiteX39" fmla="*/ 147638 w 981075"/>
                      <a:gd name="connsiteY39" fmla="*/ 485775 h 647700"/>
                      <a:gd name="connsiteX40" fmla="*/ 128588 w 981075"/>
                      <a:gd name="connsiteY40" fmla="*/ 504825 h 647700"/>
                      <a:gd name="connsiteX41" fmla="*/ 90488 w 981075"/>
                      <a:gd name="connsiteY41" fmla="*/ 504825 h 647700"/>
                      <a:gd name="connsiteX42" fmla="*/ 71438 w 981075"/>
                      <a:gd name="connsiteY42" fmla="*/ 485775 h 647700"/>
                      <a:gd name="connsiteX43" fmla="*/ 90488 w 981075"/>
                      <a:gd name="connsiteY43" fmla="*/ 466725 h 647700"/>
                      <a:gd name="connsiteX44" fmla="*/ 571500 w 981075"/>
                      <a:gd name="connsiteY44" fmla="*/ 438150 h 647700"/>
                      <a:gd name="connsiteX45" fmla="*/ 571500 w 981075"/>
                      <a:gd name="connsiteY45" fmla="*/ 533400 h 647700"/>
                      <a:gd name="connsiteX46" fmla="*/ 923925 w 981075"/>
                      <a:gd name="connsiteY46" fmla="*/ 533400 h 647700"/>
                      <a:gd name="connsiteX47" fmla="*/ 942975 w 981075"/>
                      <a:gd name="connsiteY47" fmla="*/ 533400 h 647700"/>
                      <a:gd name="connsiteX48" fmla="*/ 942975 w 981075"/>
                      <a:gd name="connsiteY48" fmla="*/ 438150 h 647700"/>
                      <a:gd name="connsiteX49" fmla="*/ 38100 w 981075"/>
                      <a:gd name="connsiteY49" fmla="*/ 438150 h 647700"/>
                      <a:gd name="connsiteX50" fmla="*/ 38100 w 981075"/>
                      <a:gd name="connsiteY50" fmla="*/ 533400 h 647700"/>
                      <a:gd name="connsiteX51" fmla="*/ 133350 w 981075"/>
                      <a:gd name="connsiteY51" fmla="*/ 533400 h 647700"/>
                      <a:gd name="connsiteX52" fmla="*/ 409575 w 981075"/>
                      <a:gd name="connsiteY52" fmla="*/ 533400 h 647700"/>
                      <a:gd name="connsiteX53" fmla="*/ 409575 w 981075"/>
                      <a:gd name="connsiteY53" fmla="*/ 438150 h 647700"/>
                      <a:gd name="connsiteX54" fmla="*/ 457200 w 981075"/>
                      <a:gd name="connsiteY54" fmla="*/ 314325 h 647700"/>
                      <a:gd name="connsiteX55" fmla="*/ 457200 w 981075"/>
                      <a:gd name="connsiteY55" fmla="*/ 352425 h 647700"/>
                      <a:gd name="connsiteX56" fmla="*/ 495300 w 981075"/>
                      <a:gd name="connsiteY56" fmla="*/ 352425 h 647700"/>
                      <a:gd name="connsiteX57" fmla="*/ 495300 w 981075"/>
                      <a:gd name="connsiteY57" fmla="*/ 314325 h 647700"/>
                      <a:gd name="connsiteX58" fmla="*/ 692563 w 981075"/>
                      <a:gd name="connsiteY58" fmla="*/ 295275 h 647700"/>
                      <a:gd name="connsiteX59" fmla="*/ 676275 w 981075"/>
                      <a:gd name="connsiteY59" fmla="*/ 304800 h 647700"/>
                      <a:gd name="connsiteX60" fmla="*/ 619125 w 981075"/>
                      <a:gd name="connsiteY60" fmla="*/ 400050 h 647700"/>
                      <a:gd name="connsiteX61" fmla="*/ 895350 w 981075"/>
                      <a:gd name="connsiteY61" fmla="*/ 400050 h 647700"/>
                      <a:gd name="connsiteX62" fmla="*/ 838200 w 981075"/>
                      <a:gd name="connsiteY62" fmla="*/ 304800 h 647700"/>
                      <a:gd name="connsiteX63" fmla="*/ 820865 w 981075"/>
                      <a:gd name="connsiteY63" fmla="*/ 295275 h 647700"/>
                      <a:gd name="connsiteX64" fmla="*/ 159163 w 981075"/>
                      <a:gd name="connsiteY64" fmla="*/ 295275 h 647700"/>
                      <a:gd name="connsiteX65" fmla="*/ 142875 w 981075"/>
                      <a:gd name="connsiteY65" fmla="*/ 304800 h 647700"/>
                      <a:gd name="connsiteX66" fmla="*/ 85725 w 981075"/>
                      <a:gd name="connsiteY66" fmla="*/ 400050 h 647700"/>
                      <a:gd name="connsiteX67" fmla="*/ 361950 w 981075"/>
                      <a:gd name="connsiteY67" fmla="*/ 400050 h 647700"/>
                      <a:gd name="connsiteX68" fmla="*/ 304800 w 981075"/>
                      <a:gd name="connsiteY68" fmla="*/ 304800 h 647700"/>
                      <a:gd name="connsiteX69" fmla="*/ 288036 w 981075"/>
                      <a:gd name="connsiteY69" fmla="*/ 295275 h 647700"/>
                      <a:gd name="connsiteX70" fmla="*/ 693039 w 981075"/>
                      <a:gd name="connsiteY70" fmla="*/ 257175 h 647700"/>
                      <a:gd name="connsiteX71" fmla="*/ 821436 w 981075"/>
                      <a:gd name="connsiteY71" fmla="*/ 257175 h 647700"/>
                      <a:gd name="connsiteX72" fmla="*/ 870394 w 981075"/>
                      <a:gd name="connsiteY72" fmla="*/ 284893 h 647700"/>
                      <a:gd name="connsiteX73" fmla="*/ 939451 w 981075"/>
                      <a:gd name="connsiteY73" fmla="*/ 400050 h 647700"/>
                      <a:gd name="connsiteX74" fmla="*/ 942975 w 981075"/>
                      <a:gd name="connsiteY74" fmla="*/ 400050 h 647700"/>
                      <a:gd name="connsiteX75" fmla="*/ 981075 w 981075"/>
                      <a:gd name="connsiteY75" fmla="*/ 438150 h 647700"/>
                      <a:gd name="connsiteX76" fmla="*/ 981075 w 981075"/>
                      <a:gd name="connsiteY76" fmla="*/ 533400 h 647700"/>
                      <a:gd name="connsiteX77" fmla="*/ 942975 w 981075"/>
                      <a:gd name="connsiteY77" fmla="*/ 571500 h 647700"/>
                      <a:gd name="connsiteX78" fmla="*/ 942975 w 981075"/>
                      <a:gd name="connsiteY78" fmla="*/ 609600 h 647700"/>
                      <a:gd name="connsiteX79" fmla="*/ 904875 w 981075"/>
                      <a:gd name="connsiteY79" fmla="*/ 647700 h 647700"/>
                      <a:gd name="connsiteX80" fmla="*/ 866775 w 981075"/>
                      <a:gd name="connsiteY80" fmla="*/ 647700 h 647700"/>
                      <a:gd name="connsiteX81" fmla="*/ 828675 w 981075"/>
                      <a:gd name="connsiteY81" fmla="*/ 609600 h 647700"/>
                      <a:gd name="connsiteX82" fmla="*/ 828675 w 981075"/>
                      <a:gd name="connsiteY82" fmla="*/ 571500 h 647700"/>
                      <a:gd name="connsiteX83" fmla="*/ 685800 w 981075"/>
                      <a:gd name="connsiteY83" fmla="*/ 571500 h 647700"/>
                      <a:gd name="connsiteX84" fmla="*/ 685800 w 981075"/>
                      <a:gd name="connsiteY84" fmla="*/ 609600 h 647700"/>
                      <a:gd name="connsiteX85" fmla="*/ 647700 w 981075"/>
                      <a:gd name="connsiteY85" fmla="*/ 647700 h 647700"/>
                      <a:gd name="connsiteX86" fmla="*/ 609600 w 981075"/>
                      <a:gd name="connsiteY86" fmla="*/ 647700 h 647700"/>
                      <a:gd name="connsiteX87" fmla="*/ 571500 w 981075"/>
                      <a:gd name="connsiteY87" fmla="*/ 609600 h 647700"/>
                      <a:gd name="connsiteX88" fmla="*/ 571500 w 981075"/>
                      <a:gd name="connsiteY88" fmla="*/ 571500 h 647700"/>
                      <a:gd name="connsiteX89" fmla="*/ 533400 w 981075"/>
                      <a:gd name="connsiteY89" fmla="*/ 533400 h 647700"/>
                      <a:gd name="connsiteX90" fmla="*/ 533400 w 981075"/>
                      <a:gd name="connsiteY90" fmla="*/ 438150 h 647700"/>
                      <a:gd name="connsiteX91" fmla="*/ 571500 w 981075"/>
                      <a:gd name="connsiteY91" fmla="*/ 400050 h 647700"/>
                      <a:gd name="connsiteX92" fmla="*/ 575024 w 981075"/>
                      <a:gd name="connsiteY92" fmla="*/ 400050 h 647700"/>
                      <a:gd name="connsiteX93" fmla="*/ 644081 w 981075"/>
                      <a:gd name="connsiteY93" fmla="*/ 284893 h 647700"/>
                      <a:gd name="connsiteX94" fmla="*/ 693039 w 981075"/>
                      <a:gd name="connsiteY94" fmla="*/ 257175 h 647700"/>
                      <a:gd name="connsiteX95" fmla="*/ 159639 w 981075"/>
                      <a:gd name="connsiteY95" fmla="*/ 257175 h 647700"/>
                      <a:gd name="connsiteX96" fmla="*/ 288036 w 981075"/>
                      <a:gd name="connsiteY96" fmla="*/ 257175 h 647700"/>
                      <a:gd name="connsiteX97" fmla="*/ 336995 w 981075"/>
                      <a:gd name="connsiteY97" fmla="*/ 284893 h 647700"/>
                      <a:gd name="connsiteX98" fmla="*/ 406051 w 981075"/>
                      <a:gd name="connsiteY98" fmla="*/ 400050 h 647700"/>
                      <a:gd name="connsiteX99" fmla="*/ 409575 w 981075"/>
                      <a:gd name="connsiteY99" fmla="*/ 400050 h 647700"/>
                      <a:gd name="connsiteX100" fmla="*/ 447675 w 981075"/>
                      <a:gd name="connsiteY100" fmla="*/ 438150 h 647700"/>
                      <a:gd name="connsiteX101" fmla="*/ 447675 w 981075"/>
                      <a:gd name="connsiteY101" fmla="*/ 533400 h 647700"/>
                      <a:gd name="connsiteX102" fmla="*/ 409575 w 981075"/>
                      <a:gd name="connsiteY102" fmla="*/ 571500 h 647700"/>
                      <a:gd name="connsiteX103" fmla="*/ 409575 w 981075"/>
                      <a:gd name="connsiteY103" fmla="*/ 609600 h 647700"/>
                      <a:gd name="connsiteX104" fmla="*/ 371475 w 981075"/>
                      <a:gd name="connsiteY104" fmla="*/ 647700 h 647700"/>
                      <a:gd name="connsiteX105" fmla="*/ 333375 w 981075"/>
                      <a:gd name="connsiteY105" fmla="*/ 647700 h 647700"/>
                      <a:gd name="connsiteX106" fmla="*/ 295275 w 981075"/>
                      <a:gd name="connsiteY106" fmla="*/ 609600 h 647700"/>
                      <a:gd name="connsiteX107" fmla="*/ 295275 w 981075"/>
                      <a:gd name="connsiteY107" fmla="*/ 571500 h 647700"/>
                      <a:gd name="connsiteX108" fmla="*/ 152400 w 981075"/>
                      <a:gd name="connsiteY108" fmla="*/ 571500 h 647700"/>
                      <a:gd name="connsiteX109" fmla="*/ 152400 w 981075"/>
                      <a:gd name="connsiteY109" fmla="*/ 609600 h 647700"/>
                      <a:gd name="connsiteX110" fmla="*/ 114300 w 981075"/>
                      <a:gd name="connsiteY110" fmla="*/ 647700 h 647700"/>
                      <a:gd name="connsiteX111" fmla="*/ 76200 w 981075"/>
                      <a:gd name="connsiteY111" fmla="*/ 647700 h 647700"/>
                      <a:gd name="connsiteX112" fmla="*/ 38100 w 981075"/>
                      <a:gd name="connsiteY112" fmla="*/ 609600 h 647700"/>
                      <a:gd name="connsiteX113" fmla="*/ 38100 w 981075"/>
                      <a:gd name="connsiteY113" fmla="*/ 571500 h 647700"/>
                      <a:gd name="connsiteX114" fmla="*/ 0 w 981075"/>
                      <a:gd name="connsiteY114" fmla="*/ 533400 h 647700"/>
                      <a:gd name="connsiteX115" fmla="*/ 0 w 981075"/>
                      <a:gd name="connsiteY115" fmla="*/ 438150 h 647700"/>
                      <a:gd name="connsiteX116" fmla="*/ 38100 w 981075"/>
                      <a:gd name="connsiteY116" fmla="*/ 400050 h 647700"/>
                      <a:gd name="connsiteX117" fmla="*/ 41624 w 981075"/>
                      <a:gd name="connsiteY117" fmla="*/ 400050 h 647700"/>
                      <a:gd name="connsiteX118" fmla="*/ 110680 w 981075"/>
                      <a:gd name="connsiteY118" fmla="*/ 284893 h 647700"/>
                      <a:gd name="connsiteX119" fmla="*/ 159639 w 981075"/>
                      <a:gd name="connsiteY119" fmla="*/ 257175 h 647700"/>
                      <a:gd name="connsiteX120" fmla="*/ 471488 w 981075"/>
                      <a:gd name="connsiteY120" fmla="*/ 209550 h 647700"/>
                      <a:gd name="connsiteX121" fmla="*/ 509588 w 981075"/>
                      <a:gd name="connsiteY121" fmla="*/ 209550 h 647700"/>
                      <a:gd name="connsiteX122" fmla="*/ 528638 w 981075"/>
                      <a:gd name="connsiteY122" fmla="*/ 228600 h 647700"/>
                      <a:gd name="connsiteX123" fmla="*/ 509588 w 981075"/>
                      <a:gd name="connsiteY123" fmla="*/ 247650 h 647700"/>
                      <a:gd name="connsiteX124" fmla="*/ 471488 w 981075"/>
                      <a:gd name="connsiteY124" fmla="*/ 247650 h 647700"/>
                      <a:gd name="connsiteX125" fmla="*/ 452438 w 981075"/>
                      <a:gd name="connsiteY125" fmla="*/ 228600 h 647700"/>
                      <a:gd name="connsiteX126" fmla="*/ 471488 w 981075"/>
                      <a:gd name="connsiteY126" fmla="*/ 209550 h 647700"/>
                      <a:gd name="connsiteX127" fmla="*/ 540163 w 981075"/>
                      <a:gd name="connsiteY127" fmla="*/ 38100 h 647700"/>
                      <a:gd name="connsiteX128" fmla="*/ 523875 w 981075"/>
                      <a:gd name="connsiteY128" fmla="*/ 47625 h 647700"/>
                      <a:gd name="connsiteX129" fmla="*/ 466725 w 981075"/>
                      <a:gd name="connsiteY129" fmla="*/ 142875 h 647700"/>
                      <a:gd name="connsiteX130" fmla="*/ 742950 w 981075"/>
                      <a:gd name="connsiteY130" fmla="*/ 142875 h 647700"/>
                      <a:gd name="connsiteX131" fmla="*/ 685800 w 981075"/>
                      <a:gd name="connsiteY131" fmla="*/ 47625 h 647700"/>
                      <a:gd name="connsiteX132" fmla="*/ 669036 w 981075"/>
                      <a:gd name="connsiteY132" fmla="*/ 38100 h 647700"/>
                      <a:gd name="connsiteX133" fmla="*/ 540639 w 981075"/>
                      <a:gd name="connsiteY133" fmla="*/ 0 h 647700"/>
                      <a:gd name="connsiteX134" fmla="*/ 669036 w 981075"/>
                      <a:gd name="connsiteY134" fmla="*/ 0 h 647700"/>
                      <a:gd name="connsiteX135" fmla="*/ 717899 w 981075"/>
                      <a:gd name="connsiteY135" fmla="*/ 27718 h 647700"/>
                      <a:gd name="connsiteX136" fmla="*/ 786956 w 981075"/>
                      <a:gd name="connsiteY136" fmla="*/ 142875 h 647700"/>
                      <a:gd name="connsiteX137" fmla="*/ 790480 w 981075"/>
                      <a:gd name="connsiteY137" fmla="*/ 142875 h 647700"/>
                      <a:gd name="connsiteX138" fmla="*/ 828580 w 981075"/>
                      <a:gd name="connsiteY138" fmla="*/ 180975 h 647700"/>
                      <a:gd name="connsiteX139" fmla="*/ 828580 w 981075"/>
                      <a:gd name="connsiteY139" fmla="*/ 219551 h 647700"/>
                      <a:gd name="connsiteX140" fmla="*/ 821341 w 981075"/>
                      <a:gd name="connsiteY140" fmla="*/ 219075 h 647700"/>
                      <a:gd name="connsiteX141" fmla="*/ 790575 w 981075"/>
                      <a:gd name="connsiteY141" fmla="*/ 219075 h 647700"/>
                      <a:gd name="connsiteX142" fmla="*/ 790575 w 981075"/>
                      <a:gd name="connsiteY142" fmla="*/ 180975 h 647700"/>
                      <a:gd name="connsiteX143" fmla="*/ 419100 w 981075"/>
                      <a:gd name="connsiteY143" fmla="*/ 180975 h 647700"/>
                      <a:gd name="connsiteX144" fmla="*/ 419100 w 981075"/>
                      <a:gd name="connsiteY144" fmla="*/ 276225 h 647700"/>
                      <a:gd name="connsiteX145" fmla="*/ 604838 w 981075"/>
                      <a:gd name="connsiteY145" fmla="*/ 276225 h 647700"/>
                      <a:gd name="connsiteX146" fmla="*/ 581977 w 981075"/>
                      <a:gd name="connsiteY146" fmla="*/ 314325 h 647700"/>
                      <a:gd name="connsiteX147" fmla="*/ 533400 w 981075"/>
                      <a:gd name="connsiteY147" fmla="*/ 314325 h 647700"/>
                      <a:gd name="connsiteX148" fmla="*/ 533400 w 981075"/>
                      <a:gd name="connsiteY148" fmla="*/ 352425 h 647700"/>
                      <a:gd name="connsiteX149" fmla="*/ 495300 w 981075"/>
                      <a:gd name="connsiteY149" fmla="*/ 390525 h 647700"/>
                      <a:gd name="connsiteX150" fmla="*/ 457200 w 981075"/>
                      <a:gd name="connsiteY150" fmla="*/ 390525 h 647700"/>
                      <a:gd name="connsiteX151" fmla="*/ 419100 w 981075"/>
                      <a:gd name="connsiteY151" fmla="*/ 352425 h 647700"/>
                      <a:gd name="connsiteX152" fmla="*/ 419100 w 981075"/>
                      <a:gd name="connsiteY152" fmla="*/ 314325 h 647700"/>
                      <a:gd name="connsiteX153" fmla="*/ 381000 w 981075"/>
                      <a:gd name="connsiteY153" fmla="*/ 276225 h 647700"/>
                      <a:gd name="connsiteX154" fmla="*/ 381000 w 981075"/>
                      <a:gd name="connsiteY154" fmla="*/ 180975 h 647700"/>
                      <a:gd name="connsiteX155" fmla="*/ 419100 w 981075"/>
                      <a:gd name="connsiteY155" fmla="*/ 142875 h 647700"/>
                      <a:gd name="connsiteX156" fmla="*/ 422624 w 981075"/>
                      <a:gd name="connsiteY156" fmla="*/ 142875 h 647700"/>
                      <a:gd name="connsiteX157" fmla="*/ 491681 w 981075"/>
                      <a:gd name="connsiteY157" fmla="*/ 27718 h 647700"/>
                      <a:gd name="connsiteX158" fmla="*/ 540639 w 981075"/>
                      <a:gd name="connsiteY158" fmla="*/ 0 h 647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</a:cxnLst>
                    <a:rect l="l" t="t" r="r" b="b"/>
                    <a:pathLst>
                      <a:path w="981075" h="647700">
                        <a:moveTo>
                          <a:pt x="866775" y="571500"/>
                        </a:moveTo>
                        <a:lnTo>
                          <a:pt x="866775" y="609600"/>
                        </a:lnTo>
                        <a:lnTo>
                          <a:pt x="904875" y="609600"/>
                        </a:lnTo>
                        <a:lnTo>
                          <a:pt x="904875" y="571500"/>
                        </a:lnTo>
                        <a:close/>
                        <a:moveTo>
                          <a:pt x="609600" y="571500"/>
                        </a:moveTo>
                        <a:lnTo>
                          <a:pt x="609600" y="609600"/>
                        </a:lnTo>
                        <a:lnTo>
                          <a:pt x="647700" y="609600"/>
                        </a:lnTo>
                        <a:lnTo>
                          <a:pt x="647700" y="571500"/>
                        </a:lnTo>
                        <a:close/>
                        <a:moveTo>
                          <a:pt x="333375" y="571500"/>
                        </a:moveTo>
                        <a:lnTo>
                          <a:pt x="333375" y="609600"/>
                        </a:lnTo>
                        <a:lnTo>
                          <a:pt x="371475" y="609600"/>
                        </a:lnTo>
                        <a:lnTo>
                          <a:pt x="371475" y="571500"/>
                        </a:lnTo>
                        <a:close/>
                        <a:moveTo>
                          <a:pt x="76200" y="571500"/>
                        </a:moveTo>
                        <a:lnTo>
                          <a:pt x="76200" y="609600"/>
                        </a:lnTo>
                        <a:lnTo>
                          <a:pt x="114300" y="609600"/>
                        </a:lnTo>
                        <a:lnTo>
                          <a:pt x="114300" y="571500"/>
                        </a:lnTo>
                        <a:close/>
                        <a:moveTo>
                          <a:pt x="852488" y="466725"/>
                        </a:moveTo>
                        <a:lnTo>
                          <a:pt x="890588" y="466725"/>
                        </a:lnTo>
                        <a:cubicBezTo>
                          <a:pt x="901113" y="466725"/>
                          <a:pt x="909638" y="475250"/>
                          <a:pt x="909638" y="485775"/>
                        </a:cubicBezTo>
                        <a:cubicBezTo>
                          <a:pt x="909638" y="496300"/>
                          <a:pt x="901113" y="504825"/>
                          <a:pt x="890588" y="504825"/>
                        </a:cubicBezTo>
                        <a:lnTo>
                          <a:pt x="852488" y="504825"/>
                        </a:lnTo>
                        <a:cubicBezTo>
                          <a:pt x="841963" y="504825"/>
                          <a:pt x="833438" y="496300"/>
                          <a:pt x="833438" y="485775"/>
                        </a:cubicBezTo>
                        <a:cubicBezTo>
                          <a:pt x="833438" y="475250"/>
                          <a:pt x="841963" y="466725"/>
                          <a:pt x="852488" y="466725"/>
                        </a:cubicBezTo>
                        <a:close/>
                        <a:moveTo>
                          <a:pt x="623888" y="466725"/>
                        </a:moveTo>
                        <a:lnTo>
                          <a:pt x="661988" y="466725"/>
                        </a:lnTo>
                        <a:cubicBezTo>
                          <a:pt x="672509" y="466725"/>
                          <a:pt x="681038" y="475250"/>
                          <a:pt x="681038" y="485775"/>
                        </a:cubicBezTo>
                        <a:cubicBezTo>
                          <a:pt x="681038" y="496300"/>
                          <a:pt x="672509" y="504825"/>
                          <a:pt x="661988" y="504825"/>
                        </a:cubicBezTo>
                        <a:lnTo>
                          <a:pt x="623888" y="504825"/>
                        </a:lnTo>
                        <a:cubicBezTo>
                          <a:pt x="613367" y="504825"/>
                          <a:pt x="604838" y="496300"/>
                          <a:pt x="604838" y="485775"/>
                        </a:cubicBezTo>
                        <a:cubicBezTo>
                          <a:pt x="604838" y="475250"/>
                          <a:pt x="613367" y="466725"/>
                          <a:pt x="623888" y="466725"/>
                        </a:cubicBezTo>
                        <a:close/>
                        <a:moveTo>
                          <a:pt x="319088" y="466725"/>
                        </a:moveTo>
                        <a:lnTo>
                          <a:pt x="357188" y="466725"/>
                        </a:lnTo>
                        <a:cubicBezTo>
                          <a:pt x="367709" y="466725"/>
                          <a:pt x="376238" y="475250"/>
                          <a:pt x="376238" y="485775"/>
                        </a:cubicBezTo>
                        <a:cubicBezTo>
                          <a:pt x="376238" y="496300"/>
                          <a:pt x="367709" y="504825"/>
                          <a:pt x="357188" y="504825"/>
                        </a:cubicBezTo>
                        <a:lnTo>
                          <a:pt x="319088" y="504825"/>
                        </a:lnTo>
                        <a:cubicBezTo>
                          <a:pt x="308567" y="504825"/>
                          <a:pt x="300038" y="496300"/>
                          <a:pt x="300038" y="485775"/>
                        </a:cubicBezTo>
                        <a:cubicBezTo>
                          <a:pt x="300038" y="475250"/>
                          <a:pt x="308567" y="466725"/>
                          <a:pt x="319088" y="466725"/>
                        </a:cubicBezTo>
                        <a:close/>
                        <a:moveTo>
                          <a:pt x="90488" y="466725"/>
                        </a:moveTo>
                        <a:lnTo>
                          <a:pt x="128588" y="466725"/>
                        </a:lnTo>
                        <a:cubicBezTo>
                          <a:pt x="139109" y="466725"/>
                          <a:pt x="147638" y="475250"/>
                          <a:pt x="147638" y="485775"/>
                        </a:cubicBezTo>
                        <a:cubicBezTo>
                          <a:pt x="147638" y="496300"/>
                          <a:pt x="139109" y="504825"/>
                          <a:pt x="128588" y="504825"/>
                        </a:cubicBezTo>
                        <a:lnTo>
                          <a:pt x="90488" y="504825"/>
                        </a:lnTo>
                        <a:cubicBezTo>
                          <a:pt x="79967" y="504825"/>
                          <a:pt x="71438" y="496300"/>
                          <a:pt x="71438" y="485775"/>
                        </a:cubicBezTo>
                        <a:cubicBezTo>
                          <a:pt x="71438" y="475250"/>
                          <a:pt x="79967" y="466725"/>
                          <a:pt x="90488" y="466725"/>
                        </a:cubicBezTo>
                        <a:close/>
                        <a:moveTo>
                          <a:pt x="571500" y="438150"/>
                        </a:moveTo>
                        <a:lnTo>
                          <a:pt x="571500" y="533400"/>
                        </a:lnTo>
                        <a:lnTo>
                          <a:pt x="923925" y="533400"/>
                        </a:lnTo>
                        <a:lnTo>
                          <a:pt x="942975" y="533400"/>
                        </a:lnTo>
                        <a:lnTo>
                          <a:pt x="942975" y="438150"/>
                        </a:lnTo>
                        <a:close/>
                        <a:moveTo>
                          <a:pt x="38100" y="438150"/>
                        </a:moveTo>
                        <a:lnTo>
                          <a:pt x="38100" y="533400"/>
                        </a:lnTo>
                        <a:lnTo>
                          <a:pt x="133350" y="533400"/>
                        </a:lnTo>
                        <a:lnTo>
                          <a:pt x="409575" y="533400"/>
                        </a:lnTo>
                        <a:lnTo>
                          <a:pt x="409575" y="438150"/>
                        </a:lnTo>
                        <a:close/>
                        <a:moveTo>
                          <a:pt x="457200" y="314325"/>
                        </a:moveTo>
                        <a:lnTo>
                          <a:pt x="457200" y="352425"/>
                        </a:lnTo>
                        <a:lnTo>
                          <a:pt x="495300" y="352425"/>
                        </a:lnTo>
                        <a:lnTo>
                          <a:pt x="495300" y="314325"/>
                        </a:lnTo>
                        <a:close/>
                        <a:moveTo>
                          <a:pt x="692563" y="295275"/>
                        </a:moveTo>
                        <a:cubicBezTo>
                          <a:pt x="685832" y="295349"/>
                          <a:pt x="679640" y="298971"/>
                          <a:pt x="676275" y="304800"/>
                        </a:cubicBezTo>
                        <a:lnTo>
                          <a:pt x="619125" y="400050"/>
                        </a:lnTo>
                        <a:lnTo>
                          <a:pt x="895350" y="400050"/>
                        </a:lnTo>
                        <a:lnTo>
                          <a:pt x="838200" y="304800"/>
                        </a:lnTo>
                        <a:cubicBezTo>
                          <a:pt x="834647" y="298638"/>
                          <a:pt x="827970" y="294966"/>
                          <a:pt x="820865" y="295275"/>
                        </a:cubicBezTo>
                        <a:close/>
                        <a:moveTo>
                          <a:pt x="159163" y="295275"/>
                        </a:moveTo>
                        <a:cubicBezTo>
                          <a:pt x="152432" y="295349"/>
                          <a:pt x="146240" y="298971"/>
                          <a:pt x="142875" y="304800"/>
                        </a:cubicBezTo>
                        <a:lnTo>
                          <a:pt x="85725" y="400050"/>
                        </a:lnTo>
                        <a:lnTo>
                          <a:pt x="361950" y="400050"/>
                        </a:lnTo>
                        <a:lnTo>
                          <a:pt x="304800" y="304800"/>
                        </a:lnTo>
                        <a:cubicBezTo>
                          <a:pt x="301350" y="298823"/>
                          <a:pt x="294937" y="295179"/>
                          <a:pt x="288036" y="295275"/>
                        </a:cubicBezTo>
                        <a:close/>
                        <a:moveTo>
                          <a:pt x="693039" y="257175"/>
                        </a:moveTo>
                        <a:lnTo>
                          <a:pt x="821436" y="257175"/>
                        </a:lnTo>
                        <a:cubicBezTo>
                          <a:pt x="841486" y="257185"/>
                          <a:pt x="860069" y="267704"/>
                          <a:pt x="870394" y="284893"/>
                        </a:cubicBezTo>
                        <a:lnTo>
                          <a:pt x="939451" y="400050"/>
                        </a:lnTo>
                        <a:lnTo>
                          <a:pt x="942975" y="400050"/>
                        </a:lnTo>
                        <a:cubicBezTo>
                          <a:pt x="964016" y="400050"/>
                          <a:pt x="981075" y="417109"/>
                          <a:pt x="981075" y="438150"/>
                        </a:cubicBezTo>
                        <a:lnTo>
                          <a:pt x="981075" y="533400"/>
                        </a:lnTo>
                        <a:cubicBezTo>
                          <a:pt x="981075" y="554441"/>
                          <a:pt x="964016" y="571500"/>
                          <a:pt x="942975" y="571500"/>
                        </a:cubicBezTo>
                        <a:lnTo>
                          <a:pt x="942975" y="609600"/>
                        </a:lnTo>
                        <a:cubicBezTo>
                          <a:pt x="942975" y="630641"/>
                          <a:pt x="925916" y="647700"/>
                          <a:pt x="904875" y="647700"/>
                        </a:cubicBezTo>
                        <a:lnTo>
                          <a:pt x="866775" y="647700"/>
                        </a:lnTo>
                        <a:cubicBezTo>
                          <a:pt x="845734" y="647700"/>
                          <a:pt x="828675" y="630641"/>
                          <a:pt x="828675" y="609600"/>
                        </a:cubicBezTo>
                        <a:lnTo>
                          <a:pt x="828675" y="571500"/>
                        </a:lnTo>
                        <a:lnTo>
                          <a:pt x="685800" y="571500"/>
                        </a:lnTo>
                        <a:lnTo>
                          <a:pt x="685800" y="609600"/>
                        </a:lnTo>
                        <a:cubicBezTo>
                          <a:pt x="685800" y="630641"/>
                          <a:pt x="668742" y="647700"/>
                          <a:pt x="647700" y="647700"/>
                        </a:cubicBezTo>
                        <a:lnTo>
                          <a:pt x="609600" y="647700"/>
                        </a:lnTo>
                        <a:cubicBezTo>
                          <a:pt x="588558" y="647700"/>
                          <a:pt x="571500" y="630641"/>
                          <a:pt x="571500" y="609600"/>
                        </a:cubicBezTo>
                        <a:lnTo>
                          <a:pt x="571500" y="571500"/>
                        </a:lnTo>
                        <a:cubicBezTo>
                          <a:pt x="550458" y="571500"/>
                          <a:pt x="533400" y="554441"/>
                          <a:pt x="533400" y="533400"/>
                        </a:cubicBezTo>
                        <a:lnTo>
                          <a:pt x="533400" y="438150"/>
                        </a:lnTo>
                        <a:cubicBezTo>
                          <a:pt x="533400" y="417109"/>
                          <a:pt x="550458" y="400050"/>
                          <a:pt x="571500" y="400050"/>
                        </a:cubicBezTo>
                        <a:lnTo>
                          <a:pt x="575024" y="400050"/>
                        </a:lnTo>
                        <a:lnTo>
                          <a:pt x="644081" y="284893"/>
                        </a:lnTo>
                        <a:cubicBezTo>
                          <a:pt x="654408" y="267704"/>
                          <a:pt x="672987" y="257185"/>
                          <a:pt x="693039" y="257175"/>
                        </a:cubicBezTo>
                        <a:close/>
                        <a:moveTo>
                          <a:pt x="159639" y="257175"/>
                        </a:moveTo>
                        <a:lnTo>
                          <a:pt x="288036" y="257175"/>
                        </a:lnTo>
                        <a:cubicBezTo>
                          <a:pt x="308088" y="257185"/>
                          <a:pt x="326668" y="267704"/>
                          <a:pt x="336995" y="284893"/>
                        </a:cubicBezTo>
                        <a:lnTo>
                          <a:pt x="406051" y="400050"/>
                        </a:lnTo>
                        <a:lnTo>
                          <a:pt x="409575" y="400050"/>
                        </a:lnTo>
                        <a:cubicBezTo>
                          <a:pt x="430617" y="400050"/>
                          <a:pt x="447675" y="417109"/>
                          <a:pt x="447675" y="438150"/>
                        </a:cubicBezTo>
                        <a:lnTo>
                          <a:pt x="447675" y="533400"/>
                        </a:lnTo>
                        <a:cubicBezTo>
                          <a:pt x="447675" y="554441"/>
                          <a:pt x="430617" y="571500"/>
                          <a:pt x="409575" y="571500"/>
                        </a:cubicBezTo>
                        <a:lnTo>
                          <a:pt x="409575" y="609600"/>
                        </a:lnTo>
                        <a:cubicBezTo>
                          <a:pt x="409575" y="630641"/>
                          <a:pt x="392517" y="647700"/>
                          <a:pt x="371475" y="647700"/>
                        </a:cubicBezTo>
                        <a:lnTo>
                          <a:pt x="333375" y="647700"/>
                        </a:lnTo>
                        <a:cubicBezTo>
                          <a:pt x="312333" y="647700"/>
                          <a:pt x="295275" y="630641"/>
                          <a:pt x="295275" y="609600"/>
                        </a:cubicBezTo>
                        <a:lnTo>
                          <a:pt x="295275" y="571500"/>
                        </a:lnTo>
                        <a:lnTo>
                          <a:pt x="152400" y="571500"/>
                        </a:lnTo>
                        <a:lnTo>
                          <a:pt x="152400" y="609600"/>
                        </a:lnTo>
                        <a:cubicBezTo>
                          <a:pt x="152400" y="630641"/>
                          <a:pt x="135342" y="647700"/>
                          <a:pt x="114300" y="647700"/>
                        </a:cubicBezTo>
                        <a:lnTo>
                          <a:pt x="76200" y="647700"/>
                        </a:lnTo>
                        <a:cubicBezTo>
                          <a:pt x="55158" y="647700"/>
                          <a:pt x="38100" y="630641"/>
                          <a:pt x="38100" y="609600"/>
                        </a:cubicBezTo>
                        <a:lnTo>
                          <a:pt x="38100" y="571500"/>
                        </a:lnTo>
                        <a:cubicBezTo>
                          <a:pt x="17058" y="571500"/>
                          <a:pt x="0" y="554441"/>
                          <a:pt x="0" y="533400"/>
                        </a:cubicBezTo>
                        <a:lnTo>
                          <a:pt x="0" y="438150"/>
                        </a:lnTo>
                        <a:cubicBezTo>
                          <a:pt x="0" y="417109"/>
                          <a:pt x="17058" y="400050"/>
                          <a:pt x="38100" y="400050"/>
                        </a:cubicBezTo>
                        <a:lnTo>
                          <a:pt x="41624" y="400050"/>
                        </a:lnTo>
                        <a:lnTo>
                          <a:pt x="110680" y="284893"/>
                        </a:lnTo>
                        <a:cubicBezTo>
                          <a:pt x="121008" y="267704"/>
                          <a:pt x="139587" y="257185"/>
                          <a:pt x="159639" y="257175"/>
                        </a:cubicBezTo>
                        <a:close/>
                        <a:moveTo>
                          <a:pt x="471488" y="209550"/>
                        </a:moveTo>
                        <a:lnTo>
                          <a:pt x="509588" y="209550"/>
                        </a:lnTo>
                        <a:cubicBezTo>
                          <a:pt x="520109" y="209550"/>
                          <a:pt x="528638" y="218079"/>
                          <a:pt x="528638" y="228600"/>
                        </a:cubicBezTo>
                        <a:cubicBezTo>
                          <a:pt x="528638" y="239121"/>
                          <a:pt x="520109" y="247650"/>
                          <a:pt x="509588" y="247650"/>
                        </a:cubicBezTo>
                        <a:lnTo>
                          <a:pt x="471488" y="247650"/>
                        </a:lnTo>
                        <a:cubicBezTo>
                          <a:pt x="460967" y="247650"/>
                          <a:pt x="452438" y="239121"/>
                          <a:pt x="452438" y="228600"/>
                        </a:cubicBezTo>
                        <a:cubicBezTo>
                          <a:pt x="452438" y="218079"/>
                          <a:pt x="460967" y="209550"/>
                          <a:pt x="471488" y="209550"/>
                        </a:cubicBezTo>
                        <a:close/>
                        <a:moveTo>
                          <a:pt x="540163" y="38100"/>
                        </a:moveTo>
                        <a:cubicBezTo>
                          <a:pt x="533432" y="38174"/>
                          <a:pt x="527240" y="41796"/>
                          <a:pt x="523875" y="47625"/>
                        </a:cubicBezTo>
                        <a:lnTo>
                          <a:pt x="466725" y="142875"/>
                        </a:lnTo>
                        <a:lnTo>
                          <a:pt x="742950" y="142875"/>
                        </a:lnTo>
                        <a:lnTo>
                          <a:pt x="685800" y="47625"/>
                        </a:lnTo>
                        <a:cubicBezTo>
                          <a:pt x="682350" y="41648"/>
                          <a:pt x="675937" y="38004"/>
                          <a:pt x="669036" y="38100"/>
                        </a:cubicBezTo>
                        <a:close/>
                        <a:moveTo>
                          <a:pt x="540639" y="0"/>
                        </a:moveTo>
                        <a:lnTo>
                          <a:pt x="669036" y="0"/>
                        </a:lnTo>
                        <a:cubicBezTo>
                          <a:pt x="689054" y="44"/>
                          <a:pt x="707590" y="10558"/>
                          <a:pt x="717899" y="27718"/>
                        </a:cubicBezTo>
                        <a:lnTo>
                          <a:pt x="786956" y="142875"/>
                        </a:lnTo>
                        <a:lnTo>
                          <a:pt x="790480" y="142875"/>
                        </a:lnTo>
                        <a:cubicBezTo>
                          <a:pt x="811520" y="142875"/>
                          <a:pt x="828580" y="159933"/>
                          <a:pt x="828580" y="180975"/>
                        </a:cubicBezTo>
                        <a:lnTo>
                          <a:pt x="828580" y="219551"/>
                        </a:lnTo>
                        <a:cubicBezTo>
                          <a:pt x="826198" y="219075"/>
                          <a:pt x="823817" y="219075"/>
                          <a:pt x="821341" y="219075"/>
                        </a:cubicBezTo>
                        <a:lnTo>
                          <a:pt x="790575" y="219075"/>
                        </a:lnTo>
                        <a:lnTo>
                          <a:pt x="790575" y="180975"/>
                        </a:lnTo>
                        <a:lnTo>
                          <a:pt x="419100" y="180975"/>
                        </a:lnTo>
                        <a:lnTo>
                          <a:pt x="419100" y="276225"/>
                        </a:lnTo>
                        <a:lnTo>
                          <a:pt x="604838" y="276225"/>
                        </a:lnTo>
                        <a:lnTo>
                          <a:pt x="581977" y="314325"/>
                        </a:lnTo>
                        <a:lnTo>
                          <a:pt x="533400" y="314325"/>
                        </a:lnTo>
                        <a:lnTo>
                          <a:pt x="533400" y="352425"/>
                        </a:lnTo>
                        <a:cubicBezTo>
                          <a:pt x="533400" y="373467"/>
                          <a:pt x="516342" y="390525"/>
                          <a:pt x="495300" y="390525"/>
                        </a:cubicBezTo>
                        <a:lnTo>
                          <a:pt x="457200" y="390525"/>
                        </a:lnTo>
                        <a:cubicBezTo>
                          <a:pt x="436158" y="390525"/>
                          <a:pt x="419100" y="373467"/>
                          <a:pt x="419100" y="352425"/>
                        </a:cubicBezTo>
                        <a:lnTo>
                          <a:pt x="419100" y="314325"/>
                        </a:lnTo>
                        <a:cubicBezTo>
                          <a:pt x="398058" y="314325"/>
                          <a:pt x="381000" y="297267"/>
                          <a:pt x="381000" y="276225"/>
                        </a:cubicBezTo>
                        <a:lnTo>
                          <a:pt x="381000" y="180975"/>
                        </a:lnTo>
                        <a:cubicBezTo>
                          <a:pt x="381000" y="159933"/>
                          <a:pt x="398058" y="142875"/>
                          <a:pt x="419100" y="142875"/>
                        </a:cubicBezTo>
                        <a:lnTo>
                          <a:pt x="422624" y="142875"/>
                        </a:lnTo>
                        <a:lnTo>
                          <a:pt x="491681" y="27718"/>
                        </a:lnTo>
                        <a:cubicBezTo>
                          <a:pt x="502008" y="10529"/>
                          <a:pt x="520587" y="10"/>
                          <a:pt x="54063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156813A5-1824-4957-BB60-96A342385657}"/>
              </a:ext>
            </a:extLst>
          </p:cNvPr>
          <p:cNvSpPr/>
          <p:nvPr/>
        </p:nvSpPr>
        <p:spPr>
          <a:xfrm>
            <a:off x="2605974" y="6506347"/>
            <a:ext cx="916003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1657052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CF655-C650-4357-AFDC-4FE9B9AF2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Driving Force behind Artificial Intelligence Maturity</a:t>
            </a:r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7561DF15-066B-42A8-80A5-38BF8FF97AEA}"/>
              </a:ext>
            </a:extLst>
          </p:cNvPr>
          <p:cNvSpPr/>
          <p:nvPr/>
        </p:nvSpPr>
        <p:spPr>
          <a:xfrm>
            <a:off x="554182" y="6476030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">
              <a:defRPr/>
            </a:pPr>
            <a:r>
              <a:rPr lang="en-IN" sz="11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graph/chart is linked to excel, and changes automatically based on data. Just left click on it and select “Edit Data”.</a:t>
            </a:r>
          </a:p>
        </p:txBody>
      </p:sp>
      <p:graphicFrame>
        <p:nvGraphicFramePr>
          <p:cNvPr id="46" name="Chart 45">
            <a:extLst>
              <a:ext uri="{FF2B5EF4-FFF2-40B4-BE49-F238E27FC236}">
                <a16:creationId xmlns:a16="http://schemas.microsoft.com/office/drawing/2014/main" id="{F6BD9C3E-F6F1-4E87-AFF7-7703EB4226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1028068"/>
              </p:ext>
            </p:extLst>
          </p:nvPr>
        </p:nvGraphicFramePr>
        <p:xfrm>
          <a:off x="377370" y="1130298"/>
          <a:ext cx="11586029" cy="52138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48" name="Group 47">
            <a:extLst>
              <a:ext uri="{FF2B5EF4-FFF2-40B4-BE49-F238E27FC236}">
                <a16:creationId xmlns:a16="http://schemas.microsoft.com/office/drawing/2014/main" id="{D64263BA-5F67-4437-834F-A95C05221DFF}"/>
              </a:ext>
            </a:extLst>
          </p:cNvPr>
          <p:cNvGrpSpPr/>
          <p:nvPr/>
        </p:nvGrpSpPr>
        <p:grpSpPr>
          <a:xfrm>
            <a:off x="4393024" y="2202717"/>
            <a:ext cx="348438" cy="348438"/>
            <a:chOff x="4509137" y="2249647"/>
            <a:chExt cx="348438" cy="348438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C052B812-DE0D-4B4F-A26D-71D22EAF575A}"/>
                </a:ext>
              </a:extLst>
            </p:cNvPr>
            <p:cNvSpPr/>
            <p:nvPr/>
          </p:nvSpPr>
          <p:spPr>
            <a:xfrm>
              <a:off x="4509137" y="2249647"/>
              <a:ext cx="348438" cy="348438"/>
            </a:xfrm>
            <a:custGeom>
              <a:avLst/>
              <a:gdLst>
                <a:gd name="connsiteX0" fmla="*/ 152485 w 304970"/>
                <a:gd name="connsiteY0" fmla="*/ 0 h 304970"/>
                <a:gd name="connsiteX1" fmla="*/ 304970 w 304970"/>
                <a:gd name="connsiteY1" fmla="*/ 152485 h 304970"/>
                <a:gd name="connsiteX2" fmla="*/ 152485 w 304970"/>
                <a:gd name="connsiteY2" fmla="*/ 304970 h 304970"/>
                <a:gd name="connsiteX3" fmla="*/ 0 w 304970"/>
                <a:gd name="connsiteY3" fmla="*/ 152485 h 304970"/>
                <a:gd name="connsiteX4" fmla="*/ 152485 w 304970"/>
                <a:gd name="connsiteY4" fmla="*/ 0 h 30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970" h="304970">
                  <a:moveTo>
                    <a:pt x="152485" y="0"/>
                  </a:moveTo>
                  <a:cubicBezTo>
                    <a:pt x="236700" y="0"/>
                    <a:pt x="304970" y="68270"/>
                    <a:pt x="304970" y="152485"/>
                  </a:cubicBezTo>
                  <a:cubicBezTo>
                    <a:pt x="304970" y="236700"/>
                    <a:pt x="236700" y="304970"/>
                    <a:pt x="152485" y="304970"/>
                  </a:cubicBezTo>
                  <a:cubicBezTo>
                    <a:pt x="68270" y="304970"/>
                    <a:pt x="0" y="236700"/>
                    <a:pt x="0" y="152485"/>
                  </a:cubicBezTo>
                  <a:cubicBezTo>
                    <a:pt x="0" y="68270"/>
                    <a:pt x="68270" y="0"/>
                    <a:pt x="152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44F1F62-5480-45CA-BFC0-511DE89D7BD7}"/>
                </a:ext>
              </a:extLst>
            </p:cNvPr>
            <p:cNvSpPr/>
            <p:nvPr/>
          </p:nvSpPr>
          <p:spPr>
            <a:xfrm>
              <a:off x="4581727" y="2322237"/>
              <a:ext cx="203258" cy="203258"/>
            </a:xfrm>
            <a:custGeom>
              <a:avLst/>
              <a:gdLst>
                <a:gd name="connsiteX0" fmla="*/ 137443 w 274886"/>
                <a:gd name="connsiteY0" fmla="*/ 242673 h 274886"/>
                <a:gd name="connsiteX1" fmla="*/ 141239 w 274886"/>
                <a:gd name="connsiteY1" fmla="*/ 244246 h 274886"/>
                <a:gd name="connsiteX2" fmla="*/ 142812 w 274886"/>
                <a:gd name="connsiteY2" fmla="*/ 248042 h 274886"/>
                <a:gd name="connsiteX3" fmla="*/ 141239 w 274886"/>
                <a:gd name="connsiteY3" fmla="*/ 251838 h 274886"/>
                <a:gd name="connsiteX4" fmla="*/ 137443 w 274886"/>
                <a:gd name="connsiteY4" fmla="*/ 253411 h 274886"/>
                <a:gd name="connsiteX5" fmla="*/ 133647 w 274886"/>
                <a:gd name="connsiteY5" fmla="*/ 251838 h 274886"/>
                <a:gd name="connsiteX6" fmla="*/ 132074 w 274886"/>
                <a:gd name="connsiteY6" fmla="*/ 248042 h 274886"/>
                <a:gd name="connsiteX7" fmla="*/ 133647 w 274886"/>
                <a:gd name="connsiteY7" fmla="*/ 244246 h 274886"/>
                <a:gd name="connsiteX8" fmla="*/ 137443 w 274886"/>
                <a:gd name="connsiteY8" fmla="*/ 242673 h 274886"/>
                <a:gd name="connsiteX9" fmla="*/ 67721 w 274886"/>
                <a:gd name="connsiteY9" fmla="*/ 229661 h 274886"/>
                <a:gd name="connsiteX10" fmla="*/ 53190 w 274886"/>
                <a:gd name="connsiteY10" fmla="*/ 244192 h 274886"/>
                <a:gd name="connsiteX11" fmla="*/ 49394 w 274886"/>
                <a:gd name="connsiteY11" fmla="*/ 245765 h 274886"/>
                <a:gd name="connsiteX12" fmla="*/ 45597 w 274886"/>
                <a:gd name="connsiteY12" fmla="*/ 244192 h 274886"/>
                <a:gd name="connsiteX13" fmla="*/ 31071 w 274886"/>
                <a:gd name="connsiteY13" fmla="*/ 229666 h 274886"/>
                <a:gd name="connsiteX14" fmla="*/ 10738 w 274886"/>
                <a:gd name="connsiteY14" fmla="*/ 253612 h 274886"/>
                <a:gd name="connsiteX15" fmla="*/ 10738 w 274886"/>
                <a:gd name="connsiteY15" fmla="*/ 264148 h 274886"/>
                <a:gd name="connsiteX16" fmla="*/ 72239 w 274886"/>
                <a:gd name="connsiteY16" fmla="*/ 264148 h 274886"/>
                <a:gd name="connsiteX17" fmla="*/ 72239 w 274886"/>
                <a:gd name="connsiteY17" fmla="*/ 247900 h 274886"/>
                <a:gd name="connsiteX18" fmla="*/ 75055 w 274886"/>
                <a:gd name="connsiteY18" fmla="*/ 232117 h 274886"/>
                <a:gd name="connsiteX19" fmla="*/ 67721 w 274886"/>
                <a:gd name="connsiteY19" fmla="*/ 229661 h 274886"/>
                <a:gd name="connsiteX20" fmla="*/ 207164 w 274886"/>
                <a:gd name="connsiteY20" fmla="*/ 229660 h 274886"/>
                <a:gd name="connsiteX21" fmla="*/ 199830 w 274886"/>
                <a:gd name="connsiteY21" fmla="*/ 232116 h 274886"/>
                <a:gd name="connsiteX22" fmla="*/ 202646 w 274886"/>
                <a:gd name="connsiteY22" fmla="*/ 247900 h 274886"/>
                <a:gd name="connsiteX23" fmla="*/ 202646 w 274886"/>
                <a:gd name="connsiteY23" fmla="*/ 264148 h 274886"/>
                <a:gd name="connsiteX24" fmla="*/ 264148 w 274886"/>
                <a:gd name="connsiteY24" fmla="*/ 264148 h 274886"/>
                <a:gd name="connsiteX25" fmla="*/ 264148 w 274886"/>
                <a:gd name="connsiteY25" fmla="*/ 253612 h 274886"/>
                <a:gd name="connsiteX26" fmla="*/ 243814 w 274886"/>
                <a:gd name="connsiteY26" fmla="*/ 229666 h 274886"/>
                <a:gd name="connsiteX27" fmla="*/ 229288 w 274886"/>
                <a:gd name="connsiteY27" fmla="*/ 244192 h 274886"/>
                <a:gd name="connsiteX28" fmla="*/ 225492 w 274886"/>
                <a:gd name="connsiteY28" fmla="*/ 245765 h 274886"/>
                <a:gd name="connsiteX29" fmla="*/ 221696 w 274886"/>
                <a:gd name="connsiteY29" fmla="*/ 244192 h 274886"/>
                <a:gd name="connsiteX30" fmla="*/ 222031 w 274886"/>
                <a:gd name="connsiteY30" fmla="*/ 229342 h 274886"/>
                <a:gd name="connsiteX31" fmla="*/ 225493 w 274886"/>
                <a:gd name="connsiteY31" fmla="*/ 232803 h 274886"/>
                <a:gd name="connsiteX32" fmla="*/ 228954 w 274886"/>
                <a:gd name="connsiteY32" fmla="*/ 229342 h 274886"/>
                <a:gd name="connsiteX33" fmla="*/ 45933 w 274886"/>
                <a:gd name="connsiteY33" fmla="*/ 229342 h 274886"/>
                <a:gd name="connsiteX34" fmla="*/ 49394 w 274886"/>
                <a:gd name="connsiteY34" fmla="*/ 232803 h 274886"/>
                <a:gd name="connsiteX35" fmla="*/ 52855 w 274886"/>
                <a:gd name="connsiteY35" fmla="*/ 229342 h 274886"/>
                <a:gd name="connsiteX36" fmla="*/ 113220 w 274886"/>
                <a:gd name="connsiteY36" fmla="*/ 213308 h 274886"/>
                <a:gd name="connsiteX37" fmla="*/ 83370 w 274886"/>
                <a:gd name="connsiteY37" fmla="*/ 242673 h 274886"/>
                <a:gd name="connsiteX38" fmla="*/ 117937 w 274886"/>
                <a:gd name="connsiteY38" fmla="*/ 242673 h 274886"/>
                <a:gd name="connsiteX39" fmla="*/ 123305 w 274886"/>
                <a:gd name="connsiteY39" fmla="*/ 248042 h 274886"/>
                <a:gd name="connsiteX40" fmla="*/ 117937 w 274886"/>
                <a:gd name="connsiteY40" fmla="*/ 253411 h 274886"/>
                <a:gd name="connsiteX41" fmla="*/ 82978 w 274886"/>
                <a:gd name="connsiteY41" fmla="*/ 253411 h 274886"/>
                <a:gd name="connsiteX42" fmla="*/ 82978 w 274886"/>
                <a:gd name="connsiteY42" fmla="*/ 264148 h 274886"/>
                <a:gd name="connsiteX43" fmla="*/ 93419 w 274886"/>
                <a:gd name="connsiteY43" fmla="*/ 264148 h 274886"/>
                <a:gd name="connsiteX44" fmla="*/ 181468 w 274886"/>
                <a:gd name="connsiteY44" fmla="*/ 264148 h 274886"/>
                <a:gd name="connsiteX45" fmla="*/ 191909 w 274886"/>
                <a:gd name="connsiteY45" fmla="*/ 264148 h 274886"/>
                <a:gd name="connsiteX46" fmla="*/ 191909 w 274886"/>
                <a:gd name="connsiteY46" fmla="*/ 247900 h 274886"/>
                <a:gd name="connsiteX47" fmla="*/ 161666 w 274886"/>
                <a:gd name="connsiteY47" fmla="*/ 213308 h 274886"/>
                <a:gd name="connsiteX48" fmla="*/ 141240 w 274886"/>
                <a:gd name="connsiteY48" fmla="*/ 233734 h 274886"/>
                <a:gd name="connsiteX49" fmla="*/ 137443 w 274886"/>
                <a:gd name="connsiteY49" fmla="*/ 235307 h 274886"/>
                <a:gd name="connsiteX50" fmla="*/ 133647 w 274886"/>
                <a:gd name="connsiteY50" fmla="*/ 233734 h 274886"/>
                <a:gd name="connsiteX51" fmla="*/ 128084 w 274886"/>
                <a:gd name="connsiteY51" fmla="*/ 212986 h 274886"/>
                <a:gd name="connsiteX52" fmla="*/ 137443 w 274886"/>
                <a:gd name="connsiteY52" fmla="*/ 222345 h 274886"/>
                <a:gd name="connsiteX53" fmla="*/ 146802 w 274886"/>
                <a:gd name="connsiteY53" fmla="*/ 212986 h 274886"/>
                <a:gd name="connsiteX54" fmla="*/ 239495 w 274886"/>
                <a:gd name="connsiteY54" fmla="*/ 199743 h 274886"/>
                <a:gd name="connsiteX55" fmla="*/ 233681 w 274886"/>
                <a:gd name="connsiteY55" fmla="*/ 200800 h 274886"/>
                <a:gd name="connsiteX56" fmla="*/ 211491 w 274886"/>
                <a:gd name="connsiteY56" fmla="*/ 200800 h 274886"/>
                <a:gd name="connsiteX57" fmla="*/ 211491 w 274886"/>
                <a:gd name="connsiteY57" fmla="*/ 204602 h 274886"/>
                <a:gd name="connsiteX58" fmla="*/ 225493 w 274886"/>
                <a:gd name="connsiteY58" fmla="*/ 218604 h 274886"/>
                <a:gd name="connsiteX59" fmla="*/ 239495 w 274886"/>
                <a:gd name="connsiteY59" fmla="*/ 204602 h 274886"/>
                <a:gd name="connsiteX60" fmla="*/ 63396 w 274886"/>
                <a:gd name="connsiteY60" fmla="*/ 199743 h 274886"/>
                <a:gd name="connsiteX61" fmla="*/ 57582 w 274886"/>
                <a:gd name="connsiteY61" fmla="*/ 200800 h 274886"/>
                <a:gd name="connsiteX62" fmla="*/ 35392 w 274886"/>
                <a:gd name="connsiteY62" fmla="*/ 200800 h 274886"/>
                <a:gd name="connsiteX63" fmla="*/ 35392 w 274886"/>
                <a:gd name="connsiteY63" fmla="*/ 204602 h 274886"/>
                <a:gd name="connsiteX64" fmla="*/ 49394 w 274886"/>
                <a:gd name="connsiteY64" fmla="*/ 218604 h 274886"/>
                <a:gd name="connsiteX65" fmla="*/ 63396 w 274886"/>
                <a:gd name="connsiteY65" fmla="*/ 204602 h 274886"/>
                <a:gd name="connsiteX66" fmla="*/ 220869 w 274886"/>
                <a:gd name="connsiteY66" fmla="*/ 177710 h 274886"/>
                <a:gd name="connsiteX67" fmla="*/ 211491 w 274886"/>
                <a:gd name="connsiteY67" fmla="*/ 187088 h 274886"/>
                <a:gd name="connsiteX68" fmla="*/ 211491 w 274886"/>
                <a:gd name="connsiteY68" fmla="*/ 190063 h 274886"/>
                <a:gd name="connsiteX69" fmla="*/ 233681 w 274886"/>
                <a:gd name="connsiteY69" fmla="*/ 190063 h 274886"/>
                <a:gd name="connsiteX70" fmla="*/ 239495 w 274886"/>
                <a:gd name="connsiteY70" fmla="*/ 184248 h 274886"/>
                <a:gd name="connsiteX71" fmla="*/ 239495 w 274886"/>
                <a:gd name="connsiteY71" fmla="*/ 177710 h 274886"/>
                <a:gd name="connsiteX72" fmla="*/ 44770 w 274886"/>
                <a:gd name="connsiteY72" fmla="*/ 177710 h 274886"/>
                <a:gd name="connsiteX73" fmla="*/ 35392 w 274886"/>
                <a:gd name="connsiteY73" fmla="*/ 187088 h 274886"/>
                <a:gd name="connsiteX74" fmla="*/ 35392 w 274886"/>
                <a:gd name="connsiteY74" fmla="*/ 190063 h 274886"/>
                <a:gd name="connsiteX75" fmla="*/ 57582 w 274886"/>
                <a:gd name="connsiteY75" fmla="*/ 190063 h 274886"/>
                <a:gd name="connsiteX76" fmla="*/ 63396 w 274886"/>
                <a:gd name="connsiteY76" fmla="*/ 184248 h 274886"/>
                <a:gd name="connsiteX77" fmla="*/ 63396 w 274886"/>
                <a:gd name="connsiteY77" fmla="*/ 177710 h 274886"/>
                <a:gd name="connsiteX78" fmla="*/ 158402 w 274886"/>
                <a:gd name="connsiteY78" fmla="*/ 171689 h 274886"/>
                <a:gd name="connsiteX79" fmla="*/ 148572 w 274886"/>
                <a:gd name="connsiteY79" fmla="*/ 174195 h 274886"/>
                <a:gd name="connsiteX80" fmla="*/ 116485 w 274886"/>
                <a:gd name="connsiteY80" fmla="*/ 174195 h 274886"/>
                <a:gd name="connsiteX81" fmla="*/ 116485 w 274886"/>
                <a:gd name="connsiteY81" fmla="*/ 181291 h 274886"/>
                <a:gd name="connsiteX82" fmla="*/ 137444 w 274886"/>
                <a:gd name="connsiteY82" fmla="*/ 202249 h 274886"/>
                <a:gd name="connsiteX83" fmla="*/ 158402 w 274886"/>
                <a:gd name="connsiteY83" fmla="*/ 181291 h 274886"/>
                <a:gd name="connsiteX84" fmla="*/ 131159 w 274886"/>
                <a:gd name="connsiteY84" fmla="*/ 142812 h 274886"/>
                <a:gd name="connsiteX85" fmla="*/ 116485 w 274886"/>
                <a:gd name="connsiteY85" fmla="*/ 157486 h 274886"/>
                <a:gd name="connsiteX86" fmla="*/ 116484 w 274886"/>
                <a:gd name="connsiteY86" fmla="*/ 157486 h 274886"/>
                <a:gd name="connsiteX87" fmla="*/ 116484 w 274886"/>
                <a:gd name="connsiteY87" fmla="*/ 163457 h 274886"/>
                <a:gd name="connsiteX88" fmla="*/ 148571 w 274886"/>
                <a:gd name="connsiteY88" fmla="*/ 163457 h 274886"/>
                <a:gd name="connsiteX89" fmla="*/ 158402 w 274886"/>
                <a:gd name="connsiteY89" fmla="*/ 153627 h 274886"/>
                <a:gd name="connsiteX90" fmla="*/ 158402 w 274886"/>
                <a:gd name="connsiteY90" fmla="*/ 142812 h 274886"/>
                <a:gd name="connsiteX91" fmla="*/ 131159 w 274886"/>
                <a:gd name="connsiteY91" fmla="*/ 132074 h 274886"/>
                <a:gd name="connsiteX92" fmla="*/ 163771 w 274886"/>
                <a:gd name="connsiteY92" fmla="*/ 132074 h 274886"/>
                <a:gd name="connsiteX93" fmla="*/ 169139 w 274886"/>
                <a:gd name="connsiteY93" fmla="*/ 137443 h 274886"/>
                <a:gd name="connsiteX94" fmla="*/ 169139 w 274886"/>
                <a:gd name="connsiteY94" fmla="*/ 181291 h 274886"/>
                <a:gd name="connsiteX95" fmla="*/ 161052 w 274886"/>
                <a:gd name="connsiteY95" fmla="*/ 202411 h 274886"/>
                <a:gd name="connsiteX96" fmla="*/ 161218 w 274886"/>
                <a:gd name="connsiteY96" fmla="*/ 202451 h 274886"/>
                <a:gd name="connsiteX97" fmla="*/ 194942 w 274886"/>
                <a:gd name="connsiteY97" fmla="*/ 222554 h 274886"/>
                <a:gd name="connsiteX98" fmla="*/ 205437 w 274886"/>
                <a:gd name="connsiteY98" fmla="*/ 219061 h 274886"/>
                <a:gd name="connsiteX99" fmla="*/ 200753 w 274886"/>
                <a:gd name="connsiteY99" fmla="*/ 204602 h 274886"/>
                <a:gd name="connsiteX100" fmla="*/ 200753 w 274886"/>
                <a:gd name="connsiteY100" fmla="*/ 187088 h 274886"/>
                <a:gd name="connsiteX101" fmla="*/ 220869 w 274886"/>
                <a:gd name="connsiteY101" fmla="*/ 166972 h 274886"/>
                <a:gd name="connsiteX102" fmla="*/ 244864 w 274886"/>
                <a:gd name="connsiteY102" fmla="*/ 166972 h 274886"/>
                <a:gd name="connsiteX103" fmla="*/ 250232 w 274886"/>
                <a:gd name="connsiteY103" fmla="*/ 172341 h 274886"/>
                <a:gd name="connsiteX104" fmla="*/ 250232 w 274886"/>
                <a:gd name="connsiteY104" fmla="*/ 204602 h 274886"/>
                <a:gd name="connsiteX105" fmla="*/ 245543 w 274886"/>
                <a:gd name="connsiteY105" fmla="*/ 219069 h 274886"/>
                <a:gd name="connsiteX106" fmla="*/ 274886 w 274886"/>
                <a:gd name="connsiteY106" fmla="*/ 253612 h 274886"/>
                <a:gd name="connsiteX107" fmla="*/ 274886 w 274886"/>
                <a:gd name="connsiteY107" fmla="*/ 269517 h 274886"/>
                <a:gd name="connsiteX108" fmla="*/ 269517 w 274886"/>
                <a:gd name="connsiteY108" fmla="*/ 274886 h 274886"/>
                <a:gd name="connsiteX109" fmla="*/ 5369 w 274886"/>
                <a:gd name="connsiteY109" fmla="*/ 274886 h 274886"/>
                <a:gd name="connsiteX110" fmla="*/ 0 w 274886"/>
                <a:gd name="connsiteY110" fmla="*/ 269517 h 274886"/>
                <a:gd name="connsiteX111" fmla="*/ 0 w 274886"/>
                <a:gd name="connsiteY111" fmla="*/ 253612 h 274886"/>
                <a:gd name="connsiteX112" fmla="*/ 29344 w 274886"/>
                <a:gd name="connsiteY112" fmla="*/ 219069 h 274886"/>
                <a:gd name="connsiteX113" fmla="*/ 24654 w 274886"/>
                <a:gd name="connsiteY113" fmla="*/ 204602 h 274886"/>
                <a:gd name="connsiteX114" fmla="*/ 24654 w 274886"/>
                <a:gd name="connsiteY114" fmla="*/ 187088 h 274886"/>
                <a:gd name="connsiteX115" fmla="*/ 44770 w 274886"/>
                <a:gd name="connsiteY115" fmla="*/ 166972 h 274886"/>
                <a:gd name="connsiteX116" fmla="*/ 68765 w 274886"/>
                <a:gd name="connsiteY116" fmla="*/ 166972 h 274886"/>
                <a:gd name="connsiteX117" fmla="*/ 74134 w 274886"/>
                <a:gd name="connsiteY117" fmla="*/ 172341 h 274886"/>
                <a:gd name="connsiteX118" fmla="*/ 74134 w 274886"/>
                <a:gd name="connsiteY118" fmla="*/ 204602 h 274886"/>
                <a:gd name="connsiteX119" fmla="*/ 69448 w 274886"/>
                <a:gd name="connsiteY119" fmla="*/ 219063 h 274886"/>
                <a:gd name="connsiteX120" fmla="*/ 79943 w 274886"/>
                <a:gd name="connsiteY120" fmla="*/ 222556 h 274886"/>
                <a:gd name="connsiteX121" fmla="*/ 113669 w 274886"/>
                <a:gd name="connsiteY121" fmla="*/ 202451 h 274886"/>
                <a:gd name="connsiteX122" fmla="*/ 113835 w 274886"/>
                <a:gd name="connsiteY122" fmla="*/ 202411 h 274886"/>
                <a:gd name="connsiteX123" fmla="*/ 105747 w 274886"/>
                <a:gd name="connsiteY123" fmla="*/ 181290 h 274886"/>
                <a:gd name="connsiteX124" fmla="*/ 105747 w 274886"/>
                <a:gd name="connsiteY124" fmla="*/ 157486 h 274886"/>
                <a:gd name="connsiteX125" fmla="*/ 131159 w 274886"/>
                <a:gd name="connsiteY125" fmla="*/ 132074 h 274886"/>
                <a:gd name="connsiteX126" fmla="*/ 156310 w 274886"/>
                <a:gd name="connsiteY126" fmla="*/ 35079 h 274886"/>
                <a:gd name="connsiteX127" fmla="*/ 163903 w 274886"/>
                <a:gd name="connsiteY127" fmla="*/ 35079 h 274886"/>
                <a:gd name="connsiteX128" fmla="*/ 163903 w 274886"/>
                <a:gd name="connsiteY128" fmla="*/ 42672 h 274886"/>
                <a:gd name="connsiteX129" fmla="*/ 133762 w 274886"/>
                <a:gd name="connsiteY129" fmla="*/ 72814 h 274886"/>
                <a:gd name="connsiteX130" fmla="*/ 129965 w 274886"/>
                <a:gd name="connsiteY130" fmla="*/ 74386 h 274886"/>
                <a:gd name="connsiteX131" fmla="*/ 126169 w 274886"/>
                <a:gd name="connsiteY131" fmla="*/ 72814 h 274886"/>
                <a:gd name="connsiteX132" fmla="*/ 110984 w 274886"/>
                <a:gd name="connsiteY132" fmla="*/ 57628 h 274886"/>
                <a:gd name="connsiteX133" fmla="*/ 110984 w 274886"/>
                <a:gd name="connsiteY133" fmla="*/ 50035 h 274886"/>
                <a:gd name="connsiteX134" fmla="*/ 118576 w 274886"/>
                <a:gd name="connsiteY134" fmla="*/ 50036 h 274886"/>
                <a:gd name="connsiteX135" fmla="*/ 129965 w 274886"/>
                <a:gd name="connsiteY135" fmla="*/ 61425 h 274886"/>
                <a:gd name="connsiteX136" fmla="*/ 159396 w 274886"/>
                <a:gd name="connsiteY136" fmla="*/ 4656 h 274886"/>
                <a:gd name="connsiteX137" fmla="*/ 191389 w 274886"/>
                <a:gd name="connsiteY137" fmla="*/ 53946 h 274886"/>
                <a:gd name="connsiteX138" fmla="*/ 137443 w 274886"/>
                <a:gd name="connsiteY138" fmla="*/ 107892 h 274886"/>
                <a:gd name="connsiteX139" fmla="*/ 83498 w 274886"/>
                <a:gd name="connsiteY139" fmla="*/ 53946 h 274886"/>
                <a:gd name="connsiteX140" fmla="*/ 115260 w 274886"/>
                <a:gd name="connsiteY140" fmla="*/ 4759 h 274886"/>
                <a:gd name="connsiteX141" fmla="*/ 122363 w 274886"/>
                <a:gd name="connsiteY141" fmla="*/ 7442 h 274886"/>
                <a:gd name="connsiteX142" fmla="*/ 119680 w 274886"/>
                <a:gd name="connsiteY142" fmla="*/ 14545 h 274886"/>
                <a:gd name="connsiteX143" fmla="*/ 94235 w 274886"/>
                <a:gd name="connsiteY143" fmla="*/ 53946 h 274886"/>
                <a:gd name="connsiteX144" fmla="*/ 137443 w 274886"/>
                <a:gd name="connsiteY144" fmla="*/ 97154 h 274886"/>
                <a:gd name="connsiteX145" fmla="*/ 180651 w 274886"/>
                <a:gd name="connsiteY145" fmla="*/ 53946 h 274886"/>
                <a:gd name="connsiteX146" fmla="*/ 155022 w 274886"/>
                <a:gd name="connsiteY146" fmla="*/ 14462 h 274886"/>
                <a:gd name="connsiteX147" fmla="*/ 152305 w 274886"/>
                <a:gd name="connsiteY147" fmla="*/ 7372 h 274886"/>
                <a:gd name="connsiteX148" fmla="*/ 159396 w 274886"/>
                <a:gd name="connsiteY148" fmla="*/ 4656 h 274886"/>
                <a:gd name="connsiteX149" fmla="*/ 137443 w 274886"/>
                <a:gd name="connsiteY149" fmla="*/ 0 h 274886"/>
                <a:gd name="connsiteX150" fmla="*/ 137636 w 274886"/>
                <a:gd name="connsiteY150" fmla="*/ 0 h 274886"/>
                <a:gd name="connsiteX151" fmla="*/ 142979 w 274886"/>
                <a:gd name="connsiteY151" fmla="*/ 5394 h 274886"/>
                <a:gd name="connsiteX152" fmla="*/ 137611 w 274886"/>
                <a:gd name="connsiteY152" fmla="*/ 10738 h 274886"/>
                <a:gd name="connsiteX153" fmla="*/ 137585 w 274886"/>
                <a:gd name="connsiteY153" fmla="*/ 10738 h 274886"/>
                <a:gd name="connsiteX154" fmla="*/ 137443 w 274886"/>
                <a:gd name="connsiteY154" fmla="*/ 10738 h 274886"/>
                <a:gd name="connsiteX155" fmla="*/ 132074 w 274886"/>
                <a:gd name="connsiteY155" fmla="*/ 5369 h 274886"/>
                <a:gd name="connsiteX156" fmla="*/ 137443 w 274886"/>
                <a:gd name="connsiteY156" fmla="*/ 0 h 27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</a:cxnLst>
              <a:rect l="l" t="t" r="r" b="b"/>
              <a:pathLst>
                <a:path w="274886" h="274886">
                  <a:moveTo>
                    <a:pt x="137443" y="242673"/>
                  </a:moveTo>
                  <a:cubicBezTo>
                    <a:pt x="138855" y="242673"/>
                    <a:pt x="140240" y="243248"/>
                    <a:pt x="141239" y="244246"/>
                  </a:cubicBezTo>
                  <a:cubicBezTo>
                    <a:pt x="142238" y="245245"/>
                    <a:pt x="142812" y="246630"/>
                    <a:pt x="142812" y="248042"/>
                  </a:cubicBezTo>
                  <a:cubicBezTo>
                    <a:pt x="142812" y="249454"/>
                    <a:pt x="142237" y="250839"/>
                    <a:pt x="141239" y="251838"/>
                  </a:cubicBezTo>
                  <a:cubicBezTo>
                    <a:pt x="140240" y="252837"/>
                    <a:pt x="138855" y="253411"/>
                    <a:pt x="137443" y="253411"/>
                  </a:cubicBezTo>
                  <a:cubicBezTo>
                    <a:pt x="136031" y="253411"/>
                    <a:pt x="134647" y="252837"/>
                    <a:pt x="133647" y="251838"/>
                  </a:cubicBezTo>
                  <a:cubicBezTo>
                    <a:pt x="132648" y="250839"/>
                    <a:pt x="132074" y="249454"/>
                    <a:pt x="132074" y="248042"/>
                  </a:cubicBezTo>
                  <a:cubicBezTo>
                    <a:pt x="132074" y="246630"/>
                    <a:pt x="132649" y="245245"/>
                    <a:pt x="133647" y="244246"/>
                  </a:cubicBezTo>
                  <a:cubicBezTo>
                    <a:pt x="134646" y="243248"/>
                    <a:pt x="136031" y="242673"/>
                    <a:pt x="137443" y="242673"/>
                  </a:cubicBezTo>
                  <a:close/>
                  <a:moveTo>
                    <a:pt x="67721" y="229661"/>
                  </a:moveTo>
                  <a:lnTo>
                    <a:pt x="53190" y="244192"/>
                  </a:lnTo>
                  <a:cubicBezTo>
                    <a:pt x="52183" y="245199"/>
                    <a:pt x="50818" y="245765"/>
                    <a:pt x="49394" y="245765"/>
                  </a:cubicBezTo>
                  <a:cubicBezTo>
                    <a:pt x="47970" y="245765"/>
                    <a:pt x="46605" y="245199"/>
                    <a:pt x="45597" y="244192"/>
                  </a:cubicBezTo>
                  <a:lnTo>
                    <a:pt x="31071" y="229666"/>
                  </a:lnTo>
                  <a:cubicBezTo>
                    <a:pt x="19555" y="231553"/>
                    <a:pt x="10738" y="241570"/>
                    <a:pt x="10738" y="253612"/>
                  </a:cubicBezTo>
                  <a:lnTo>
                    <a:pt x="10738" y="264148"/>
                  </a:lnTo>
                  <a:lnTo>
                    <a:pt x="72239" y="264148"/>
                  </a:lnTo>
                  <a:lnTo>
                    <a:pt x="72239" y="247900"/>
                  </a:lnTo>
                  <a:cubicBezTo>
                    <a:pt x="72239" y="242355"/>
                    <a:pt x="73236" y="237038"/>
                    <a:pt x="75055" y="232117"/>
                  </a:cubicBezTo>
                  <a:cubicBezTo>
                    <a:pt x="72755" y="230907"/>
                    <a:pt x="70287" y="230079"/>
                    <a:pt x="67721" y="229661"/>
                  </a:cubicBezTo>
                  <a:close/>
                  <a:moveTo>
                    <a:pt x="207164" y="229660"/>
                  </a:moveTo>
                  <a:cubicBezTo>
                    <a:pt x="204597" y="230078"/>
                    <a:pt x="202129" y="230904"/>
                    <a:pt x="199830" y="232116"/>
                  </a:cubicBezTo>
                  <a:cubicBezTo>
                    <a:pt x="201650" y="237037"/>
                    <a:pt x="202646" y="242354"/>
                    <a:pt x="202646" y="247900"/>
                  </a:cubicBezTo>
                  <a:lnTo>
                    <a:pt x="202646" y="264148"/>
                  </a:lnTo>
                  <a:lnTo>
                    <a:pt x="264148" y="264148"/>
                  </a:lnTo>
                  <a:lnTo>
                    <a:pt x="264148" y="253612"/>
                  </a:lnTo>
                  <a:cubicBezTo>
                    <a:pt x="264148" y="241570"/>
                    <a:pt x="255331" y="231553"/>
                    <a:pt x="243814" y="229666"/>
                  </a:cubicBezTo>
                  <a:lnTo>
                    <a:pt x="229288" y="244192"/>
                  </a:lnTo>
                  <a:cubicBezTo>
                    <a:pt x="228281" y="245199"/>
                    <a:pt x="226916" y="245765"/>
                    <a:pt x="225492" y="245765"/>
                  </a:cubicBezTo>
                  <a:cubicBezTo>
                    <a:pt x="224068" y="245765"/>
                    <a:pt x="222703" y="245199"/>
                    <a:pt x="221696" y="244192"/>
                  </a:cubicBezTo>
                  <a:close/>
                  <a:moveTo>
                    <a:pt x="222031" y="229342"/>
                  </a:moveTo>
                  <a:lnTo>
                    <a:pt x="225493" y="232803"/>
                  </a:lnTo>
                  <a:lnTo>
                    <a:pt x="228954" y="229342"/>
                  </a:lnTo>
                  <a:close/>
                  <a:moveTo>
                    <a:pt x="45933" y="229342"/>
                  </a:moveTo>
                  <a:lnTo>
                    <a:pt x="49394" y="232803"/>
                  </a:lnTo>
                  <a:lnTo>
                    <a:pt x="52855" y="229342"/>
                  </a:lnTo>
                  <a:close/>
                  <a:moveTo>
                    <a:pt x="113220" y="213308"/>
                  </a:moveTo>
                  <a:cubicBezTo>
                    <a:pt x="97885" y="215369"/>
                    <a:pt x="85671" y="227414"/>
                    <a:pt x="83370" y="242673"/>
                  </a:cubicBezTo>
                  <a:lnTo>
                    <a:pt x="117937" y="242673"/>
                  </a:lnTo>
                  <a:cubicBezTo>
                    <a:pt x="120901" y="242673"/>
                    <a:pt x="123305" y="245077"/>
                    <a:pt x="123305" y="248042"/>
                  </a:cubicBezTo>
                  <a:cubicBezTo>
                    <a:pt x="123305" y="251007"/>
                    <a:pt x="120901" y="253411"/>
                    <a:pt x="117937" y="253411"/>
                  </a:cubicBezTo>
                  <a:lnTo>
                    <a:pt x="82978" y="253411"/>
                  </a:lnTo>
                  <a:lnTo>
                    <a:pt x="82978" y="264148"/>
                  </a:lnTo>
                  <a:lnTo>
                    <a:pt x="93419" y="264148"/>
                  </a:lnTo>
                  <a:lnTo>
                    <a:pt x="181468" y="264148"/>
                  </a:lnTo>
                  <a:lnTo>
                    <a:pt x="191909" y="264148"/>
                  </a:lnTo>
                  <a:lnTo>
                    <a:pt x="191909" y="247900"/>
                  </a:lnTo>
                  <a:cubicBezTo>
                    <a:pt x="191909" y="230233"/>
                    <a:pt x="178715" y="215599"/>
                    <a:pt x="161666" y="213308"/>
                  </a:cubicBezTo>
                  <a:lnTo>
                    <a:pt x="141240" y="233734"/>
                  </a:lnTo>
                  <a:cubicBezTo>
                    <a:pt x="140191" y="234783"/>
                    <a:pt x="138817" y="235307"/>
                    <a:pt x="137443" y="235307"/>
                  </a:cubicBezTo>
                  <a:cubicBezTo>
                    <a:pt x="136069" y="235307"/>
                    <a:pt x="134696" y="234783"/>
                    <a:pt x="133647" y="233734"/>
                  </a:cubicBezTo>
                  <a:close/>
                  <a:moveTo>
                    <a:pt x="128084" y="212986"/>
                  </a:moveTo>
                  <a:lnTo>
                    <a:pt x="137443" y="222345"/>
                  </a:lnTo>
                  <a:lnTo>
                    <a:pt x="146802" y="212986"/>
                  </a:lnTo>
                  <a:close/>
                  <a:moveTo>
                    <a:pt x="239495" y="199743"/>
                  </a:moveTo>
                  <a:cubicBezTo>
                    <a:pt x="237685" y="200425"/>
                    <a:pt x="235726" y="200800"/>
                    <a:pt x="233681" y="200800"/>
                  </a:cubicBezTo>
                  <a:lnTo>
                    <a:pt x="211491" y="200800"/>
                  </a:lnTo>
                  <a:lnTo>
                    <a:pt x="211491" y="204602"/>
                  </a:lnTo>
                  <a:cubicBezTo>
                    <a:pt x="211491" y="212323"/>
                    <a:pt x="217772" y="218604"/>
                    <a:pt x="225493" y="218604"/>
                  </a:cubicBezTo>
                  <a:cubicBezTo>
                    <a:pt x="233214" y="218604"/>
                    <a:pt x="239495" y="212323"/>
                    <a:pt x="239495" y="204602"/>
                  </a:cubicBezTo>
                  <a:close/>
                  <a:moveTo>
                    <a:pt x="63396" y="199743"/>
                  </a:moveTo>
                  <a:cubicBezTo>
                    <a:pt x="61586" y="200425"/>
                    <a:pt x="59627" y="200800"/>
                    <a:pt x="57582" y="200800"/>
                  </a:cubicBezTo>
                  <a:lnTo>
                    <a:pt x="35392" y="200800"/>
                  </a:lnTo>
                  <a:lnTo>
                    <a:pt x="35392" y="204602"/>
                  </a:lnTo>
                  <a:cubicBezTo>
                    <a:pt x="35392" y="212323"/>
                    <a:pt x="41673" y="218604"/>
                    <a:pt x="49394" y="218604"/>
                  </a:cubicBezTo>
                  <a:cubicBezTo>
                    <a:pt x="57115" y="218604"/>
                    <a:pt x="63396" y="212323"/>
                    <a:pt x="63396" y="204602"/>
                  </a:cubicBezTo>
                  <a:close/>
                  <a:moveTo>
                    <a:pt x="220869" y="177710"/>
                  </a:moveTo>
                  <a:cubicBezTo>
                    <a:pt x="215698" y="177710"/>
                    <a:pt x="211491" y="181917"/>
                    <a:pt x="211491" y="187088"/>
                  </a:cubicBezTo>
                  <a:lnTo>
                    <a:pt x="211491" y="190063"/>
                  </a:lnTo>
                  <a:lnTo>
                    <a:pt x="233681" y="190063"/>
                  </a:lnTo>
                  <a:cubicBezTo>
                    <a:pt x="236886" y="190063"/>
                    <a:pt x="239495" y="187455"/>
                    <a:pt x="239495" y="184248"/>
                  </a:cubicBezTo>
                  <a:lnTo>
                    <a:pt x="239495" y="177710"/>
                  </a:lnTo>
                  <a:close/>
                  <a:moveTo>
                    <a:pt x="44770" y="177710"/>
                  </a:moveTo>
                  <a:cubicBezTo>
                    <a:pt x="39599" y="177710"/>
                    <a:pt x="35392" y="181917"/>
                    <a:pt x="35392" y="187088"/>
                  </a:cubicBezTo>
                  <a:lnTo>
                    <a:pt x="35392" y="190063"/>
                  </a:lnTo>
                  <a:lnTo>
                    <a:pt x="57582" y="190063"/>
                  </a:lnTo>
                  <a:cubicBezTo>
                    <a:pt x="60788" y="190063"/>
                    <a:pt x="63396" y="187455"/>
                    <a:pt x="63396" y="184248"/>
                  </a:cubicBezTo>
                  <a:lnTo>
                    <a:pt x="63396" y="177710"/>
                  </a:lnTo>
                  <a:close/>
                  <a:moveTo>
                    <a:pt x="158402" y="171689"/>
                  </a:moveTo>
                  <a:cubicBezTo>
                    <a:pt x="155480" y="173286"/>
                    <a:pt x="152130" y="174195"/>
                    <a:pt x="148572" y="174195"/>
                  </a:cubicBezTo>
                  <a:lnTo>
                    <a:pt x="116485" y="174195"/>
                  </a:lnTo>
                  <a:lnTo>
                    <a:pt x="116485" y="181291"/>
                  </a:lnTo>
                  <a:cubicBezTo>
                    <a:pt x="116485" y="192847"/>
                    <a:pt x="125887" y="202249"/>
                    <a:pt x="137444" y="202249"/>
                  </a:cubicBezTo>
                  <a:cubicBezTo>
                    <a:pt x="149000" y="202249"/>
                    <a:pt x="158402" y="192847"/>
                    <a:pt x="158402" y="181291"/>
                  </a:cubicBezTo>
                  <a:close/>
                  <a:moveTo>
                    <a:pt x="131159" y="142812"/>
                  </a:moveTo>
                  <a:cubicBezTo>
                    <a:pt x="123068" y="142812"/>
                    <a:pt x="116485" y="149395"/>
                    <a:pt x="116485" y="157486"/>
                  </a:cubicBezTo>
                  <a:lnTo>
                    <a:pt x="116484" y="157486"/>
                  </a:lnTo>
                  <a:lnTo>
                    <a:pt x="116484" y="163457"/>
                  </a:lnTo>
                  <a:lnTo>
                    <a:pt x="148571" y="163457"/>
                  </a:lnTo>
                  <a:cubicBezTo>
                    <a:pt x="153992" y="163457"/>
                    <a:pt x="158402" y="159047"/>
                    <a:pt x="158402" y="153627"/>
                  </a:cubicBezTo>
                  <a:lnTo>
                    <a:pt x="158402" y="142812"/>
                  </a:lnTo>
                  <a:close/>
                  <a:moveTo>
                    <a:pt x="131159" y="132074"/>
                  </a:moveTo>
                  <a:lnTo>
                    <a:pt x="163771" y="132074"/>
                  </a:lnTo>
                  <a:cubicBezTo>
                    <a:pt x="166735" y="132074"/>
                    <a:pt x="169139" y="134478"/>
                    <a:pt x="169139" y="137443"/>
                  </a:cubicBezTo>
                  <a:lnTo>
                    <a:pt x="169139" y="181291"/>
                  </a:lnTo>
                  <a:cubicBezTo>
                    <a:pt x="169139" y="189398"/>
                    <a:pt x="166076" y="196800"/>
                    <a:pt x="161052" y="202411"/>
                  </a:cubicBezTo>
                  <a:cubicBezTo>
                    <a:pt x="161107" y="202425"/>
                    <a:pt x="161163" y="202436"/>
                    <a:pt x="161218" y="202451"/>
                  </a:cubicBezTo>
                  <a:cubicBezTo>
                    <a:pt x="175262" y="203747"/>
                    <a:pt x="187483" y="211423"/>
                    <a:pt x="194942" y="222554"/>
                  </a:cubicBezTo>
                  <a:cubicBezTo>
                    <a:pt x="198235" y="220832"/>
                    <a:pt x="201767" y="219657"/>
                    <a:pt x="205437" y="219061"/>
                  </a:cubicBezTo>
                  <a:cubicBezTo>
                    <a:pt x="202494" y="214991"/>
                    <a:pt x="200753" y="209997"/>
                    <a:pt x="200753" y="204602"/>
                  </a:cubicBezTo>
                  <a:lnTo>
                    <a:pt x="200753" y="187088"/>
                  </a:lnTo>
                  <a:cubicBezTo>
                    <a:pt x="200753" y="175996"/>
                    <a:pt x="209777" y="166972"/>
                    <a:pt x="220869" y="166972"/>
                  </a:cubicBezTo>
                  <a:lnTo>
                    <a:pt x="244864" y="166972"/>
                  </a:lnTo>
                  <a:cubicBezTo>
                    <a:pt x="247828" y="166972"/>
                    <a:pt x="250232" y="169376"/>
                    <a:pt x="250232" y="172341"/>
                  </a:cubicBezTo>
                  <a:lnTo>
                    <a:pt x="250232" y="204602"/>
                  </a:lnTo>
                  <a:cubicBezTo>
                    <a:pt x="250232" y="210001"/>
                    <a:pt x="248489" y="214997"/>
                    <a:pt x="245543" y="219069"/>
                  </a:cubicBezTo>
                  <a:cubicBezTo>
                    <a:pt x="262161" y="221785"/>
                    <a:pt x="274886" y="236238"/>
                    <a:pt x="274886" y="253612"/>
                  </a:cubicBezTo>
                  <a:lnTo>
                    <a:pt x="274886" y="269517"/>
                  </a:lnTo>
                  <a:cubicBezTo>
                    <a:pt x="274886" y="272483"/>
                    <a:pt x="272482" y="274886"/>
                    <a:pt x="269517" y="274886"/>
                  </a:cubicBezTo>
                  <a:lnTo>
                    <a:pt x="5369" y="274886"/>
                  </a:lnTo>
                  <a:cubicBezTo>
                    <a:pt x="2404" y="274886"/>
                    <a:pt x="0" y="272483"/>
                    <a:pt x="0" y="269517"/>
                  </a:cubicBezTo>
                  <a:lnTo>
                    <a:pt x="0" y="253612"/>
                  </a:lnTo>
                  <a:cubicBezTo>
                    <a:pt x="0" y="236238"/>
                    <a:pt x="12726" y="221785"/>
                    <a:pt x="29344" y="219069"/>
                  </a:cubicBezTo>
                  <a:cubicBezTo>
                    <a:pt x="26397" y="214997"/>
                    <a:pt x="24654" y="210001"/>
                    <a:pt x="24654" y="204602"/>
                  </a:cubicBezTo>
                  <a:lnTo>
                    <a:pt x="24654" y="187088"/>
                  </a:lnTo>
                  <a:cubicBezTo>
                    <a:pt x="24654" y="175996"/>
                    <a:pt x="33678" y="166972"/>
                    <a:pt x="44770" y="166972"/>
                  </a:cubicBezTo>
                  <a:lnTo>
                    <a:pt x="68765" y="166972"/>
                  </a:lnTo>
                  <a:cubicBezTo>
                    <a:pt x="71729" y="166972"/>
                    <a:pt x="74134" y="169376"/>
                    <a:pt x="74134" y="172341"/>
                  </a:cubicBezTo>
                  <a:lnTo>
                    <a:pt x="74134" y="204602"/>
                  </a:lnTo>
                  <a:cubicBezTo>
                    <a:pt x="74134" y="209998"/>
                    <a:pt x="72391" y="214992"/>
                    <a:pt x="69448" y="219063"/>
                  </a:cubicBezTo>
                  <a:cubicBezTo>
                    <a:pt x="73117" y="219658"/>
                    <a:pt x="76648" y="220835"/>
                    <a:pt x="79943" y="222556"/>
                  </a:cubicBezTo>
                  <a:cubicBezTo>
                    <a:pt x="87402" y="211423"/>
                    <a:pt x="99623" y="203746"/>
                    <a:pt x="113669" y="202451"/>
                  </a:cubicBezTo>
                  <a:cubicBezTo>
                    <a:pt x="113724" y="202436"/>
                    <a:pt x="113780" y="202424"/>
                    <a:pt x="113835" y="202411"/>
                  </a:cubicBezTo>
                  <a:cubicBezTo>
                    <a:pt x="108810" y="196800"/>
                    <a:pt x="105747" y="189397"/>
                    <a:pt x="105747" y="181290"/>
                  </a:cubicBezTo>
                  <a:lnTo>
                    <a:pt x="105747" y="157486"/>
                  </a:lnTo>
                  <a:cubicBezTo>
                    <a:pt x="105747" y="143474"/>
                    <a:pt x="117147" y="132074"/>
                    <a:pt x="131159" y="132074"/>
                  </a:cubicBezTo>
                  <a:close/>
                  <a:moveTo>
                    <a:pt x="156310" y="35079"/>
                  </a:moveTo>
                  <a:cubicBezTo>
                    <a:pt x="158408" y="32983"/>
                    <a:pt x="161806" y="32983"/>
                    <a:pt x="163903" y="35079"/>
                  </a:cubicBezTo>
                  <a:cubicBezTo>
                    <a:pt x="166000" y="37176"/>
                    <a:pt x="166000" y="40575"/>
                    <a:pt x="163903" y="42672"/>
                  </a:cubicBezTo>
                  <a:lnTo>
                    <a:pt x="133762" y="72814"/>
                  </a:lnTo>
                  <a:cubicBezTo>
                    <a:pt x="132754" y="73820"/>
                    <a:pt x="131389" y="74386"/>
                    <a:pt x="129965" y="74386"/>
                  </a:cubicBezTo>
                  <a:cubicBezTo>
                    <a:pt x="128541" y="74386"/>
                    <a:pt x="127176" y="73820"/>
                    <a:pt x="126169" y="72814"/>
                  </a:cubicBezTo>
                  <a:lnTo>
                    <a:pt x="110984" y="57628"/>
                  </a:lnTo>
                  <a:cubicBezTo>
                    <a:pt x="108887" y="55531"/>
                    <a:pt x="108887" y="52132"/>
                    <a:pt x="110984" y="50035"/>
                  </a:cubicBezTo>
                  <a:cubicBezTo>
                    <a:pt x="113081" y="47939"/>
                    <a:pt x="116479" y="47939"/>
                    <a:pt x="118576" y="50036"/>
                  </a:cubicBezTo>
                  <a:lnTo>
                    <a:pt x="129965" y="61425"/>
                  </a:lnTo>
                  <a:close/>
                  <a:moveTo>
                    <a:pt x="159396" y="4656"/>
                  </a:moveTo>
                  <a:cubicBezTo>
                    <a:pt x="178831" y="13323"/>
                    <a:pt x="191389" y="32671"/>
                    <a:pt x="191389" y="53946"/>
                  </a:cubicBezTo>
                  <a:cubicBezTo>
                    <a:pt x="191389" y="83692"/>
                    <a:pt x="167189" y="107892"/>
                    <a:pt x="137443" y="107892"/>
                  </a:cubicBezTo>
                  <a:cubicBezTo>
                    <a:pt x="107698" y="107892"/>
                    <a:pt x="83498" y="83692"/>
                    <a:pt x="83498" y="53946"/>
                  </a:cubicBezTo>
                  <a:cubicBezTo>
                    <a:pt x="83498" y="32780"/>
                    <a:pt x="95966" y="13473"/>
                    <a:pt x="115260" y="4759"/>
                  </a:cubicBezTo>
                  <a:cubicBezTo>
                    <a:pt x="117960" y="3538"/>
                    <a:pt x="121143" y="4739"/>
                    <a:pt x="122363" y="7442"/>
                  </a:cubicBezTo>
                  <a:cubicBezTo>
                    <a:pt x="123584" y="10144"/>
                    <a:pt x="122382" y="13325"/>
                    <a:pt x="119680" y="14545"/>
                  </a:cubicBezTo>
                  <a:cubicBezTo>
                    <a:pt x="104223" y="21526"/>
                    <a:pt x="94235" y="36992"/>
                    <a:pt x="94235" y="53946"/>
                  </a:cubicBezTo>
                  <a:cubicBezTo>
                    <a:pt x="94235" y="77771"/>
                    <a:pt x="113619" y="97154"/>
                    <a:pt x="137443" y="97154"/>
                  </a:cubicBezTo>
                  <a:cubicBezTo>
                    <a:pt x="161268" y="97154"/>
                    <a:pt x="180651" y="77771"/>
                    <a:pt x="180651" y="53946"/>
                  </a:cubicBezTo>
                  <a:cubicBezTo>
                    <a:pt x="180651" y="36904"/>
                    <a:pt x="170591" y="21406"/>
                    <a:pt x="155022" y="14462"/>
                  </a:cubicBezTo>
                  <a:cubicBezTo>
                    <a:pt x="152314" y="13255"/>
                    <a:pt x="151097" y="10080"/>
                    <a:pt x="152305" y="7372"/>
                  </a:cubicBezTo>
                  <a:cubicBezTo>
                    <a:pt x="153513" y="4664"/>
                    <a:pt x="156688" y="3448"/>
                    <a:pt x="159396" y="4656"/>
                  </a:cubicBezTo>
                  <a:close/>
                  <a:moveTo>
                    <a:pt x="137443" y="0"/>
                  </a:moveTo>
                  <a:lnTo>
                    <a:pt x="137636" y="0"/>
                  </a:lnTo>
                  <a:cubicBezTo>
                    <a:pt x="140601" y="14"/>
                    <a:pt x="142993" y="2429"/>
                    <a:pt x="142979" y="5394"/>
                  </a:cubicBezTo>
                  <a:cubicBezTo>
                    <a:pt x="142965" y="8351"/>
                    <a:pt x="140564" y="10738"/>
                    <a:pt x="137611" y="10738"/>
                  </a:cubicBezTo>
                  <a:cubicBezTo>
                    <a:pt x="137602" y="10738"/>
                    <a:pt x="137594" y="10738"/>
                    <a:pt x="137585" y="10738"/>
                  </a:cubicBezTo>
                  <a:lnTo>
                    <a:pt x="137443" y="10738"/>
                  </a:lnTo>
                  <a:cubicBezTo>
                    <a:pt x="134478" y="10738"/>
                    <a:pt x="132074" y="8334"/>
                    <a:pt x="132074" y="5369"/>
                  </a:cubicBezTo>
                  <a:cubicBezTo>
                    <a:pt x="132074" y="2404"/>
                    <a:pt x="134478" y="0"/>
                    <a:pt x="137443" y="0"/>
                  </a:cubicBezTo>
                  <a:close/>
                </a:path>
              </a:pathLst>
            </a:custGeom>
            <a:solidFill>
              <a:schemeClr val="accent3"/>
            </a:solidFill>
            <a:ln w="288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D4282D7-EF25-4F37-B83B-F52A453B9C06}"/>
              </a:ext>
            </a:extLst>
          </p:cNvPr>
          <p:cNvGrpSpPr/>
          <p:nvPr/>
        </p:nvGrpSpPr>
        <p:grpSpPr>
          <a:xfrm>
            <a:off x="4393024" y="2902937"/>
            <a:ext cx="348438" cy="348438"/>
            <a:chOff x="4509137" y="2899958"/>
            <a:chExt cx="348438" cy="348438"/>
          </a:xfrm>
        </p:grpSpPr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21D79EC-2E77-4C55-BBF6-7B2C02F4FADC}"/>
                </a:ext>
              </a:extLst>
            </p:cNvPr>
            <p:cNvSpPr/>
            <p:nvPr/>
          </p:nvSpPr>
          <p:spPr>
            <a:xfrm>
              <a:off x="4509137" y="2899958"/>
              <a:ext cx="348438" cy="348438"/>
            </a:xfrm>
            <a:custGeom>
              <a:avLst/>
              <a:gdLst>
                <a:gd name="connsiteX0" fmla="*/ 152485 w 304970"/>
                <a:gd name="connsiteY0" fmla="*/ 0 h 304970"/>
                <a:gd name="connsiteX1" fmla="*/ 304970 w 304970"/>
                <a:gd name="connsiteY1" fmla="*/ 152485 h 304970"/>
                <a:gd name="connsiteX2" fmla="*/ 152485 w 304970"/>
                <a:gd name="connsiteY2" fmla="*/ 304970 h 304970"/>
                <a:gd name="connsiteX3" fmla="*/ 0 w 304970"/>
                <a:gd name="connsiteY3" fmla="*/ 152485 h 304970"/>
                <a:gd name="connsiteX4" fmla="*/ 152485 w 304970"/>
                <a:gd name="connsiteY4" fmla="*/ 0 h 30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970" h="304970">
                  <a:moveTo>
                    <a:pt x="152485" y="0"/>
                  </a:moveTo>
                  <a:cubicBezTo>
                    <a:pt x="236700" y="0"/>
                    <a:pt x="304970" y="68270"/>
                    <a:pt x="304970" y="152485"/>
                  </a:cubicBezTo>
                  <a:cubicBezTo>
                    <a:pt x="304970" y="236700"/>
                    <a:pt x="236700" y="304970"/>
                    <a:pt x="152485" y="304970"/>
                  </a:cubicBezTo>
                  <a:cubicBezTo>
                    <a:pt x="68270" y="304970"/>
                    <a:pt x="0" y="236700"/>
                    <a:pt x="0" y="152485"/>
                  </a:cubicBezTo>
                  <a:cubicBezTo>
                    <a:pt x="0" y="68270"/>
                    <a:pt x="68270" y="0"/>
                    <a:pt x="152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DD29275C-B482-4FD3-898B-5937D4753A83}"/>
                </a:ext>
              </a:extLst>
            </p:cNvPr>
            <p:cNvGrpSpPr/>
            <p:nvPr/>
          </p:nvGrpSpPr>
          <p:grpSpPr>
            <a:xfrm>
              <a:off x="4585623" y="2980453"/>
              <a:ext cx="195466" cy="187448"/>
              <a:chOff x="6618514" y="1473601"/>
              <a:chExt cx="2090058" cy="2004333"/>
            </a:xfrm>
            <a:solidFill>
              <a:schemeClr val="accent2"/>
            </a:solidFill>
          </p:grpSpPr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C473394A-8ADA-4FF3-85F3-89C42803F112}"/>
                  </a:ext>
                </a:extLst>
              </p:cNvPr>
              <p:cNvSpPr/>
              <p:nvPr/>
            </p:nvSpPr>
            <p:spPr>
              <a:xfrm>
                <a:off x="7326064" y="1810378"/>
                <a:ext cx="306161" cy="306161"/>
              </a:xfrm>
              <a:custGeom>
                <a:avLst/>
                <a:gdLst>
                  <a:gd name="connsiteX0" fmla="*/ 0 w 306160"/>
                  <a:gd name="connsiteY0" fmla="*/ 153080 h 306160"/>
                  <a:gd name="connsiteX1" fmla="*/ 153080 w 306160"/>
                  <a:gd name="connsiteY1" fmla="*/ 306161 h 306160"/>
                  <a:gd name="connsiteX2" fmla="*/ 306161 w 306160"/>
                  <a:gd name="connsiteY2" fmla="*/ 153080 h 306160"/>
                  <a:gd name="connsiteX3" fmla="*/ 153080 w 306160"/>
                  <a:gd name="connsiteY3" fmla="*/ 0 h 306160"/>
                  <a:gd name="connsiteX4" fmla="*/ 0 w 306160"/>
                  <a:gd name="connsiteY4" fmla="*/ 153080 h 306160"/>
                  <a:gd name="connsiteX5" fmla="*/ 153080 w 306160"/>
                  <a:gd name="connsiteY5" fmla="*/ 81643 h 306160"/>
                  <a:gd name="connsiteX6" fmla="*/ 224518 w 306160"/>
                  <a:gd name="connsiteY6" fmla="*/ 153080 h 306160"/>
                  <a:gd name="connsiteX7" fmla="*/ 153080 w 306160"/>
                  <a:gd name="connsiteY7" fmla="*/ 224518 h 306160"/>
                  <a:gd name="connsiteX8" fmla="*/ 81643 w 306160"/>
                  <a:gd name="connsiteY8" fmla="*/ 153080 h 306160"/>
                  <a:gd name="connsiteX9" fmla="*/ 153080 w 306160"/>
                  <a:gd name="connsiteY9" fmla="*/ 81643 h 306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6160" h="306160">
                    <a:moveTo>
                      <a:pt x="0" y="153080"/>
                    </a:moveTo>
                    <a:cubicBezTo>
                      <a:pt x="0" y="237499"/>
                      <a:pt x="68678" y="306161"/>
                      <a:pt x="153080" y="306161"/>
                    </a:cubicBezTo>
                    <a:cubicBezTo>
                      <a:pt x="237499" y="306161"/>
                      <a:pt x="306161" y="237499"/>
                      <a:pt x="306161" y="153080"/>
                    </a:cubicBezTo>
                    <a:cubicBezTo>
                      <a:pt x="306161" y="68663"/>
                      <a:pt x="237499" y="0"/>
                      <a:pt x="153080" y="0"/>
                    </a:cubicBezTo>
                    <a:cubicBezTo>
                      <a:pt x="68678" y="0"/>
                      <a:pt x="0" y="68663"/>
                      <a:pt x="0" y="153080"/>
                    </a:cubicBezTo>
                    <a:close/>
                    <a:moveTo>
                      <a:pt x="153080" y="81643"/>
                    </a:moveTo>
                    <a:cubicBezTo>
                      <a:pt x="192481" y="81643"/>
                      <a:pt x="224518" y="113696"/>
                      <a:pt x="224518" y="153080"/>
                    </a:cubicBezTo>
                    <a:cubicBezTo>
                      <a:pt x="224518" y="192465"/>
                      <a:pt x="192481" y="224518"/>
                      <a:pt x="153080" y="224518"/>
                    </a:cubicBezTo>
                    <a:cubicBezTo>
                      <a:pt x="113696" y="224518"/>
                      <a:pt x="81643" y="192465"/>
                      <a:pt x="81643" y="153080"/>
                    </a:cubicBezTo>
                    <a:cubicBezTo>
                      <a:pt x="81643" y="113696"/>
                      <a:pt x="113696" y="81643"/>
                      <a:pt x="153080" y="81643"/>
                    </a:cubicBezTo>
                    <a:close/>
                  </a:path>
                </a:pathLst>
              </a:custGeom>
              <a:grpFill/>
              <a:ln w="407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01F3DBF0-CE9D-47D0-9E03-85E9E02ED276}"/>
                  </a:ext>
                </a:extLst>
              </p:cNvPr>
              <p:cNvSpPr/>
              <p:nvPr/>
            </p:nvSpPr>
            <p:spPr>
              <a:xfrm>
                <a:off x="7846537" y="2126744"/>
                <a:ext cx="244929" cy="244929"/>
              </a:xfrm>
              <a:custGeom>
                <a:avLst/>
                <a:gdLst>
                  <a:gd name="connsiteX0" fmla="*/ 122464 w 244928"/>
                  <a:gd name="connsiteY0" fmla="*/ 244929 h 244928"/>
                  <a:gd name="connsiteX1" fmla="*/ 244929 w 244928"/>
                  <a:gd name="connsiteY1" fmla="*/ 122464 h 244928"/>
                  <a:gd name="connsiteX2" fmla="*/ 122464 w 244928"/>
                  <a:gd name="connsiteY2" fmla="*/ 0 h 244928"/>
                  <a:gd name="connsiteX3" fmla="*/ 0 w 244928"/>
                  <a:gd name="connsiteY3" fmla="*/ 122464 h 244928"/>
                  <a:gd name="connsiteX4" fmla="*/ 122464 w 244928"/>
                  <a:gd name="connsiteY4" fmla="*/ 244929 h 244928"/>
                  <a:gd name="connsiteX5" fmla="*/ 122464 w 244928"/>
                  <a:gd name="connsiteY5" fmla="*/ 81643 h 244928"/>
                  <a:gd name="connsiteX6" fmla="*/ 163286 w 244928"/>
                  <a:gd name="connsiteY6" fmla="*/ 122464 h 244928"/>
                  <a:gd name="connsiteX7" fmla="*/ 122464 w 244928"/>
                  <a:gd name="connsiteY7" fmla="*/ 163286 h 244928"/>
                  <a:gd name="connsiteX8" fmla="*/ 81643 w 244928"/>
                  <a:gd name="connsiteY8" fmla="*/ 122464 h 244928"/>
                  <a:gd name="connsiteX9" fmla="*/ 122464 w 244928"/>
                  <a:gd name="connsiteY9" fmla="*/ 81643 h 2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4928" h="244928">
                    <a:moveTo>
                      <a:pt x="122464" y="244929"/>
                    </a:moveTo>
                    <a:cubicBezTo>
                      <a:pt x="189995" y="244929"/>
                      <a:pt x="244929" y="189995"/>
                      <a:pt x="244929" y="122464"/>
                    </a:cubicBezTo>
                    <a:cubicBezTo>
                      <a:pt x="244929" y="54933"/>
                      <a:pt x="189995" y="0"/>
                      <a:pt x="122464" y="0"/>
                    </a:cubicBezTo>
                    <a:cubicBezTo>
                      <a:pt x="54950" y="0"/>
                      <a:pt x="0" y="54933"/>
                      <a:pt x="0" y="122464"/>
                    </a:cubicBezTo>
                    <a:cubicBezTo>
                      <a:pt x="0" y="189995"/>
                      <a:pt x="54950" y="244929"/>
                      <a:pt x="122464" y="244929"/>
                    </a:cubicBezTo>
                    <a:close/>
                    <a:moveTo>
                      <a:pt x="122464" y="81643"/>
                    </a:moveTo>
                    <a:cubicBezTo>
                      <a:pt x="144981" y="81643"/>
                      <a:pt x="163286" y="99947"/>
                      <a:pt x="163286" y="122464"/>
                    </a:cubicBezTo>
                    <a:cubicBezTo>
                      <a:pt x="163286" y="144981"/>
                      <a:pt x="144981" y="163286"/>
                      <a:pt x="122464" y="163286"/>
                    </a:cubicBezTo>
                    <a:cubicBezTo>
                      <a:pt x="99964" y="163286"/>
                      <a:pt x="81643" y="144981"/>
                      <a:pt x="81643" y="122464"/>
                    </a:cubicBezTo>
                    <a:cubicBezTo>
                      <a:pt x="81643" y="99947"/>
                      <a:pt x="99964" y="81643"/>
                      <a:pt x="122464" y="81643"/>
                    </a:cubicBezTo>
                    <a:close/>
                  </a:path>
                </a:pathLst>
              </a:custGeom>
              <a:grpFill/>
              <a:ln w="407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FE81A36A-6368-4890-9815-B10E9D15414F}"/>
                  </a:ext>
                </a:extLst>
              </p:cNvPr>
              <p:cNvSpPr/>
              <p:nvPr/>
            </p:nvSpPr>
            <p:spPr>
              <a:xfrm>
                <a:off x="7622036" y="2901068"/>
                <a:ext cx="77561" cy="81643"/>
              </a:xfrm>
              <a:custGeom>
                <a:avLst/>
                <a:gdLst>
                  <a:gd name="connsiteX0" fmla="*/ 78487 w 77560"/>
                  <a:gd name="connsiteY0" fmla="*/ 25201 h 81642"/>
                  <a:gd name="connsiteX1" fmla="*/ 74740 w 77560"/>
                  <a:gd name="connsiteY1" fmla="*/ 18139 h 81642"/>
                  <a:gd name="connsiteX2" fmla="*/ 69666 w 77560"/>
                  <a:gd name="connsiteY2" fmla="*/ 11934 h 81642"/>
                  <a:gd name="connsiteX3" fmla="*/ 63465 w 77560"/>
                  <a:gd name="connsiteY3" fmla="*/ 6880 h 81642"/>
                  <a:gd name="connsiteX4" fmla="*/ 56448 w 77560"/>
                  <a:gd name="connsiteY4" fmla="*/ 3117 h 81642"/>
                  <a:gd name="connsiteX5" fmla="*/ 48778 w 77560"/>
                  <a:gd name="connsiteY5" fmla="*/ 790 h 81642"/>
                  <a:gd name="connsiteX6" fmla="*/ 32849 w 77560"/>
                  <a:gd name="connsiteY6" fmla="*/ 790 h 81642"/>
                  <a:gd name="connsiteX7" fmla="*/ 25228 w 77560"/>
                  <a:gd name="connsiteY7" fmla="*/ 3117 h 81642"/>
                  <a:gd name="connsiteX8" fmla="*/ 18161 w 77560"/>
                  <a:gd name="connsiteY8" fmla="*/ 6880 h 81642"/>
                  <a:gd name="connsiteX9" fmla="*/ 11961 w 77560"/>
                  <a:gd name="connsiteY9" fmla="*/ 11934 h 81642"/>
                  <a:gd name="connsiteX10" fmla="*/ 6891 w 77560"/>
                  <a:gd name="connsiteY10" fmla="*/ 18139 h 81642"/>
                  <a:gd name="connsiteX11" fmla="*/ 3143 w 77560"/>
                  <a:gd name="connsiteY11" fmla="*/ 25201 h 81642"/>
                  <a:gd name="connsiteX12" fmla="*/ 812 w 77560"/>
                  <a:gd name="connsiteY12" fmla="*/ 32839 h 81642"/>
                  <a:gd name="connsiteX13" fmla="*/ 0 w 77560"/>
                  <a:gd name="connsiteY13" fmla="*/ 40799 h 81642"/>
                  <a:gd name="connsiteX14" fmla="*/ 812 w 77560"/>
                  <a:gd name="connsiteY14" fmla="*/ 48804 h 81642"/>
                  <a:gd name="connsiteX15" fmla="*/ 3143 w 77560"/>
                  <a:gd name="connsiteY15" fmla="*/ 56442 h 81642"/>
                  <a:gd name="connsiteX16" fmla="*/ 6891 w 77560"/>
                  <a:gd name="connsiteY16" fmla="*/ 63488 h 81642"/>
                  <a:gd name="connsiteX17" fmla="*/ 11961 w 77560"/>
                  <a:gd name="connsiteY17" fmla="*/ 69660 h 81642"/>
                  <a:gd name="connsiteX18" fmla="*/ 18161 w 77560"/>
                  <a:gd name="connsiteY18" fmla="*/ 74762 h 81642"/>
                  <a:gd name="connsiteX19" fmla="*/ 25228 w 77560"/>
                  <a:gd name="connsiteY19" fmla="*/ 78526 h 81642"/>
                  <a:gd name="connsiteX20" fmla="*/ 32849 w 77560"/>
                  <a:gd name="connsiteY20" fmla="*/ 80837 h 81642"/>
                  <a:gd name="connsiteX21" fmla="*/ 40805 w 77560"/>
                  <a:gd name="connsiteY21" fmla="*/ 81665 h 81642"/>
                  <a:gd name="connsiteX22" fmla="*/ 48778 w 77560"/>
                  <a:gd name="connsiteY22" fmla="*/ 80837 h 81642"/>
                  <a:gd name="connsiteX23" fmla="*/ 56448 w 77560"/>
                  <a:gd name="connsiteY23" fmla="*/ 78526 h 81642"/>
                  <a:gd name="connsiteX24" fmla="*/ 63465 w 77560"/>
                  <a:gd name="connsiteY24" fmla="*/ 74762 h 81642"/>
                  <a:gd name="connsiteX25" fmla="*/ 69666 w 77560"/>
                  <a:gd name="connsiteY25" fmla="*/ 69660 h 81642"/>
                  <a:gd name="connsiteX26" fmla="*/ 74740 w 77560"/>
                  <a:gd name="connsiteY26" fmla="*/ 63488 h 81642"/>
                  <a:gd name="connsiteX27" fmla="*/ 78487 w 77560"/>
                  <a:gd name="connsiteY27" fmla="*/ 56442 h 81642"/>
                  <a:gd name="connsiteX28" fmla="*/ 80863 w 77560"/>
                  <a:gd name="connsiteY28" fmla="*/ 48804 h 81642"/>
                  <a:gd name="connsiteX29" fmla="*/ 81627 w 77560"/>
                  <a:gd name="connsiteY29" fmla="*/ 40799 h 81642"/>
                  <a:gd name="connsiteX30" fmla="*/ 80863 w 77560"/>
                  <a:gd name="connsiteY30" fmla="*/ 32839 h 81642"/>
                  <a:gd name="connsiteX31" fmla="*/ 78487 w 77560"/>
                  <a:gd name="connsiteY31" fmla="*/ 25201 h 81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77560" h="81642">
                    <a:moveTo>
                      <a:pt x="78487" y="25201"/>
                    </a:moveTo>
                    <a:cubicBezTo>
                      <a:pt x="77467" y="22764"/>
                      <a:pt x="76205" y="20388"/>
                      <a:pt x="74740" y="18139"/>
                    </a:cubicBezTo>
                    <a:cubicBezTo>
                      <a:pt x="73270" y="15939"/>
                      <a:pt x="71548" y="13816"/>
                      <a:pt x="69666" y="11934"/>
                    </a:cubicBezTo>
                    <a:cubicBezTo>
                      <a:pt x="67800" y="10052"/>
                      <a:pt x="65714" y="8346"/>
                      <a:pt x="63465" y="6880"/>
                    </a:cubicBezTo>
                    <a:cubicBezTo>
                      <a:pt x="61265" y="5415"/>
                      <a:pt x="58905" y="4137"/>
                      <a:pt x="56448" y="3117"/>
                    </a:cubicBezTo>
                    <a:cubicBezTo>
                      <a:pt x="53962" y="2096"/>
                      <a:pt x="51394" y="1333"/>
                      <a:pt x="48778" y="790"/>
                    </a:cubicBezTo>
                    <a:cubicBezTo>
                      <a:pt x="43499" y="-263"/>
                      <a:pt x="38127" y="-263"/>
                      <a:pt x="32849" y="790"/>
                    </a:cubicBezTo>
                    <a:cubicBezTo>
                      <a:pt x="30232" y="1333"/>
                      <a:pt x="27665" y="2096"/>
                      <a:pt x="25228" y="3117"/>
                    </a:cubicBezTo>
                    <a:cubicBezTo>
                      <a:pt x="22721" y="4137"/>
                      <a:pt x="20362" y="5415"/>
                      <a:pt x="18161" y="6880"/>
                    </a:cubicBezTo>
                    <a:cubicBezTo>
                      <a:pt x="15912" y="8346"/>
                      <a:pt x="13826" y="10052"/>
                      <a:pt x="11961" y="11934"/>
                    </a:cubicBezTo>
                    <a:cubicBezTo>
                      <a:pt x="10079" y="13816"/>
                      <a:pt x="8356" y="15939"/>
                      <a:pt x="6891" y="18139"/>
                    </a:cubicBezTo>
                    <a:cubicBezTo>
                      <a:pt x="5372" y="20388"/>
                      <a:pt x="4164" y="22764"/>
                      <a:pt x="3143" y="25201"/>
                    </a:cubicBezTo>
                    <a:cubicBezTo>
                      <a:pt x="2123" y="27659"/>
                      <a:pt x="1290" y="30226"/>
                      <a:pt x="812" y="32839"/>
                    </a:cubicBezTo>
                    <a:cubicBezTo>
                      <a:pt x="269" y="35488"/>
                      <a:pt x="0" y="38150"/>
                      <a:pt x="0" y="40799"/>
                    </a:cubicBezTo>
                    <a:cubicBezTo>
                      <a:pt x="0" y="43493"/>
                      <a:pt x="269" y="46138"/>
                      <a:pt x="812" y="48804"/>
                    </a:cubicBezTo>
                    <a:cubicBezTo>
                      <a:pt x="1290" y="51417"/>
                      <a:pt x="2123" y="53984"/>
                      <a:pt x="3143" y="56442"/>
                    </a:cubicBezTo>
                    <a:cubicBezTo>
                      <a:pt x="4164" y="58879"/>
                      <a:pt x="5372" y="61255"/>
                      <a:pt x="6891" y="63488"/>
                    </a:cubicBezTo>
                    <a:cubicBezTo>
                      <a:pt x="8356" y="65704"/>
                      <a:pt x="10079" y="67778"/>
                      <a:pt x="11961" y="69660"/>
                    </a:cubicBezTo>
                    <a:cubicBezTo>
                      <a:pt x="13826" y="71574"/>
                      <a:pt x="15912" y="73248"/>
                      <a:pt x="18161" y="74762"/>
                    </a:cubicBezTo>
                    <a:cubicBezTo>
                      <a:pt x="20362" y="76228"/>
                      <a:pt x="22721" y="77506"/>
                      <a:pt x="25228" y="78526"/>
                    </a:cubicBezTo>
                    <a:cubicBezTo>
                      <a:pt x="27665" y="79547"/>
                      <a:pt x="30232" y="80310"/>
                      <a:pt x="32849" y="80837"/>
                    </a:cubicBezTo>
                    <a:cubicBezTo>
                      <a:pt x="35466" y="81380"/>
                      <a:pt x="38160" y="81665"/>
                      <a:pt x="40805" y="81665"/>
                    </a:cubicBezTo>
                    <a:cubicBezTo>
                      <a:pt x="43467" y="81665"/>
                      <a:pt x="46165" y="81380"/>
                      <a:pt x="48778" y="80837"/>
                    </a:cubicBezTo>
                    <a:cubicBezTo>
                      <a:pt x="51394" y="80310"/>
                      <a:pt x="53962" y="79547"/>
                      <a:pt x="56448" y="78526"/>
                    </a:cubicBezTo>
                    <a:cubicBezTo>
                      <a:pt x="58905" y="77506"/>
                      <a:pt x="61265" y="76228"/>
                      <a:pt x="63465" y="74762"/>
                    </a:cubicBezTo>
                    <a:cubicBezTo>
                      <a:pt x="65714" y="73248"/>
                      <a:pt x="67800" y="71574"/>
                      <a:pt x="69666" y="69660"/>
                    </a:cubicBezTo>
                    <a:cubicBezTo>
                      <a:pt x="71548" y="67778"/>
                      <a:pt x="73270" y="65704"/>
                      <a:pt x="74740" y="63488"/>
                    </a:cubicBezTo>
                    <a:cubicBezTo>
                      <a:pt x="76205" y="61255"/>
                      <a:pt x="77467" y="58879"/>
                      <a:pt x="78487" y="56442"/>
                    </a:cubicBezTo>
                    <a:cubicBezTo>
                      <a:pt x="79508" y="53984"/>
                      <a:pt x="80337" y="51417"/>
                      <a:pt x="80863" y="48804"/>
                    </a:cubicBezTo>
                    <a:cubicBezTo>
                      <a:pt x="81390" y="46138"/>
                      <a:pt x="81627" y="43493"/>
                      <a:pt x="81627" y="40799"/>
                    </a:cubicBezTo>
                    <a:cubicBezTo>
                      <a:pt x="81627" y="38150"/>
                      <a:pt x="81390" y="35488"/>
                      <a:pt x="80863" y="32839"/>
                    </a:cubicBezTo>
                    <a:cubicBezTo>
                      <a:pt x="80337" y="30226"/>
                      <a:pt x="79508" y="27659"/>
                      <a:pt x="78487" y="25201"/>
                    </a:cubicBezTo>
                    <a:close/>
                  </a:path>
                </a:pathLst>
              </a:custGeom>
              <a:grpFill/>
              <a:ln w="407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F22C381E-C562-4FA7-88A9-9FDBF8FB33C6}"/>
                  </a:ext>
                </a:extLst>
              </p:cNvPr>
              <p:cNvSpPr/>
              <p:nvPr/>
            </p:nvSpPr>
            <p:spPr>
              <a:xfrm>
                <a:off x="7097145" y="2617280"/>
                <a:ext cx="81643" cy="81643"/>
              </a:xfrm>
              <a:custGeom>
                <a:avLst/>
                <a:gdLst>
                  <a:gd name="connsiteX0" fmla="*/ 3143 w 81642"/>
                  <a:gd name="connsiteY0" fmla="*/ 56422 h 81642"/>
                  <a:gd name="connsiteX1" fmla="*/ 6858 w 81642"/>
                  <a:gd name="connsiteY1" fmla="*/ 63489 h 81642"/>
                  <a:gd name="connsiteX2" fmla="*/ 11961 w 81642"/>
                  <a:gd name="connsiteY2" fmla="*/ 69689 h 81642"/>
                  <a:gd name="connsiteX3" fmla="*/ 18161 w 81642"/>
                  <a:gd name="connsiteY3" fmla="*/ 74759 h 81642"/>
                  <a:gd name="connsiteX4" fmla="*/ 25195 w 81642"/>
                  <a:gd name="connsiteY4" fmla="*/ 78507 h 81642"/>
                  <a:gd name="connsiteX5" fmla="*/ 32865 w 81642"/>
                  <a:gd name="connsiteY5" fmla="*/ 80838 h 81642"/>
                  <a:gd name="connsiteX6" fmla="*/ 40821 w 81642"/>
                  <a:gd name="connsiteY6" fmla="*/ 81666 h 81642"/>
                  <a:gd name="connsiteX7" fmla="*/ 48778 w 81642"/>
                  <a:gd name="connsiteY7" fmla="*/ 80838 h 81642"/>
                  <a:gd name="connsiteX8" fmla="*/ 56415 w 81642"/>
                  <a:gd name="connsiteY8" fmla="*/ 78507 h 81642"/>
                  <a:gd name="connsiteX9" fmla="*/ 63481 w 81642"/>
                  <a:gd name="connsiteY9" fmla="*/ 74759 h 81642"/>
                  <a:gd name="connsiteX10" fmla="*/ 69682 w 81642"/>
                  <a:gd name="connsiteY10" fmla="*/ 69689 h 81642"/>
                  <a:gd name="connsiteX11" fmla="*/ 74740 w 81642"/>
                  <a:gd name="connsiteY11" fmla="*/ 63489 h 81642"/>
                  <a:gd name="connsiteX12" fmla="*/ 78500 w 81642"/>
                  <a:gd name="connsiteY12" fmla="*/ 56422 h 81642"/>
                  <a:gd name="connsiteX13" fmla="*/ 80863 w 81642"/>
                  <a:gd name="connsiteY13" fmla="*/ 48801 h 81642"/>
                  <a:gd name="connsiteX14" fmla="*/ 81643 w 81642"/>
                  <a:gd name="connsiteY14" fmla="*/ 40845 h 81642"/>
                  <a:gd name="connsiteX15" fmla="*/ 80863 w 81642"/>
                  <a:gd name="connsiteY15" fmla="*/ 32840 h 81642"/>
                  <a:gd name="connsiteX16" fmla="*/ 78500 w 81642"/>
                  <a:gd name="connsiteY16" fmla="*/ 25202 h 81642"/>
                  <a:gd name="connsiteX17" fmla="*/ 74740 w 81642"/>
                  <a:gd name="connsiteY17" fmla="*/ 18185 h 81642"/>
                  <a:gd name="connsiteX18" fmla="*/ 69682 w 81642"/>
                  <a:gd name="connsiteY18" fmla="*/ 11984 h 81642"/>
                  <a:gd name="connsiteX19" fmla="*/ 63481 w 81642"/>
                  <a:gd name="connsiteY19" fmla="*/ 6881 h 81642"/>
                  <a:gd name="connsiteX20" fmla="*/ 56415 w 81642"/>
                  <a:gd name="connsiteY20" fmla="*/ 3118 h 81642"/>
                  <a:gd name="connsiteX21" fmla="*/ 48778 w 81642"/>
                  <a:gd name="connsiteY21" fmla="*/ 787 h 81642"/>
                  <a:gd name="connsiteX22" fmla="*/ 32865 w 81642"/>
                  <a:gd name="connsiteY22" fmla="*/ 787 h 81642"/>
                  <a:gd name="connsiteX23" fmla="*/ 25195 w 81642"/>
                  <a:gd name="connsiteY23" fmla="*/ 3118 h 81642"/>
                  <a:gd name="connsiteX24" fmla="*/ 18161 w 81642"/>
                  <a:gd name="connsiteY24" fmla="*/ 6881 h 81642"/>
                  <a:gd name="connsiteX25" fmla="*/ 11961 w 81642"/>
                  <a:gd name="connsiteY25" fmla="*/ 11984 h 81642"/>
                  <a:gd name="connsiteX26" fmla="*/ 6858 w 81642"/>
                  <a:gd name="connsiteY26" fmla="*/ 18185 h 81642"/>
                  <a:gd name="connsiteX27" fmla="*/ 3143 w 81642"/>
                  <a:gd name="connsiteY27" fmla="*/ 25202 h 81642"/>
                  <a:gd name="connsiteX28" fmla="*/ 780 w 81642"/>
                  <a:gd name="connsiteY28" fmla="*/ 32840 h 81642"/>
                  <a:gd name="connsiteX29" fmla="*/ 0 w 81642"/>
                  <a:gd name="connsiteY29" fmla="*/ 40845 h 81642"/>
                  <a:gd name="connsiteX30" fmla="*/ 780 w 81642"/>
                  <a:gd name="connsiteY30" fmla="*/ 48801 h 81642"/>
                  <a:gd name="connsiteX31" fmla="*/ 3143 w 81642"/>
                  <a:gd name="connsiteY31" fmla="*/ 56422 h 81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81642" h="81642">
                    <a:moveTo>
                      <a:pt x="3143" y="56422"/>
                    </a:moveTo>
                    <a:cubicBezTo>
                      <a:pt x="4164" y="58880"/>
                      <a:pt x="5388" y="61256"/>
                      <a:pt x="6858" y="63489"/>
                    </a:cubicBezTo>
                    <a:cubicBezTo>
                      <a:pt x="8372" y="65705"/>
                      <a:pt x="10079" y="67824"/>
                      <a:pt x="11961" y="69689"/>
                    </a:cubicBezTo>
                    <a:cubicBezTo>
                      <a:pt x="13843" y="71571"/>
                      <a:pt x="15912" y="73294"/>
                      <a:pt x="18161" y="74759"/>
                    </a:cubicBezTo>
                    <a:cubicBezTo>
                      <a:pt x="20378" y="76229"/>
                      <a:pt x="22738" y="77486"/>
                      <a:pt x="25195" y="78507"/>
                    </a:cubicBezTo>
                    <a:cubicBezTo>
                      <a:pt x="27681" y="79527"/>
                      <a:pt x="30249" y="80311"/>
                      <a:pt x="32865" y="80838"/>
                    </a:cubicBezTo>
                    <a:cubicBezTo>
                      <a:pt x="35478" y="81381"/>
                      <a:pt x="38176" y="81666"/>
                      <a:pt x="40821" y="81666"/>
                    </a:cubicBezTo>
                    <a:cubicBezTo>
                      <a:pt x="43467" y="81666"/>
                      <a:pt x="46181" y="81381"/>
                      <a:pt x="48778" y="80838"/>
                    </a:cubicBezTo>
                    <a:cubicBezTo>
                      <a:pt x="51394" y="80311"/>
                      <a:pt x="53978" y="79527"/>
                      <a:pt x="56415" y="78507"/>
                    </a:cubicBezTo>
                    <a:cubicBezTo>
                      <a:pt x="58905" y="77486"/>
                      <a:pt x="61281" y="76229"/>
                      <a:pt x="63481" y="74759"/>
                    </a:cubicBezTo>
                    <a:cubicBezTo>
                      <a:pt x="65731" y="73294"/>
                      <a:pt x="67800" y="71571"/>
                      <a:pt x="69682" y="69689"/>
                    </a:cubicBezTo>
                    <a:cubicBezTo>
                      <a:pt x="71564" y="67824"/>
                      <a:pt x="73270" y="65705"/>
                      <a:pt x="74740" y="63489"/>
                    </a:cubicBezTo>
                    <a:cubicBezTo>
                      <a:pt x="76222" y="61256"/>
                      <a:pt x="77479" y="58880"/>
                      <a:pt x="78500" y="56422"/>
                    </a:cubicBezTo>
                    <a:cubicBezTo>
                      <a:pt x="79520" y="53985"/>
                      <a:pt x="80337" y="51418"/>
                      <a:pt x="80863" y="48801"/>
                    </a:cubicBezTo>
                    <a:cubicBezTo>
                      <a:pt x="81357" y="46184"/>
                      <a:pt x="81643" y="43490"/>
                      <a:pt x="81643" y="40845"/>
                    </a:cubicBezTo>
                    <a:cubicBezTo>
                      <a:pt x="81643" y="38151"/>
                      <a:pt x="81357" y="35485"/>
                      <a:pt x="80863" y="32840"/>
                    </a:cubicBezTo>
                    <a:cubicBezTo>
                      <a:pt x="80337" y="30223"/>
                      <a:pt x="79520" y="27688"/>
                      <a:pt x="78500" y="25202"/>
                    </a:cubicBezTo>
                    <a:cubicBezTo>
                      <a:pt x="77479" y="22745"/>
                      <a:pt x="76222" y="20385"/>
                      <a:pt x="74740" y="18185"/>
                    </a:cubicBezTo>
                    <a:cubicBezTo>
                      <a:pt x="73270" y="15936"/>
                      <a:pt x="71564" y="13850"/>
                      <a:pt x="69682" y="11984"/>
                    </a:cubicBezTo>
                    <a:cubicBezTo>
                      <a:pt x="67800" y="10053"/>
                      <a:pt x="65731" y="8380"/>
                      <a:pt x="63481" y="6881"/>
                    </a:cubicBezTo>
                    <a:cubicBezTo>
                      <a:pt x="61281" y="5396"/>
                      <a:pt x="58905" y="4138"/>
                      <a:pt x="56415" y="3118"/>
                    </a:cubicBezTo>
                    <a:cubicBezTo>
                      <a:pt x="53962" y="2097"/>
                      <a:pt x="51394" y="1313"/>
                      <a:pt x="48778" y="787"/>
                    </a:cubicBezTo>
                    <a:cubicBezTo>
                      <a:pt x="43516" y="-262"/>
                      <a:pt x="38095" y="-262"/>
                      <a:pt x="32865" y="787"/>
                    </a:cubicBezTo>
                    <a:cubicBezTo>
                      <a:pt x="30249" y="1313"/>
                      <a:pt x="27681" y="2097"/>
                      <a:pt x="25195" y="3118"/>
                    </a:cubicBezTo>
                    <a:cubicBezTo>
                      <a:pt x="22738" y="4138"/>
                      <a:pt x="20378" y="5396"/>
                      <a:pt x="18161" y="6881"/>
                    </a:cubicBezTo>
                    <a:cubicBezTo>
                      <a:pt x="15912" y="8380"/>
                      <a:pt x="13843" y="10053"/>
                      <a:pt x="11961" y="11984"/>
                    </a:cubicBezTo>
                    <a:cubicBezTo>
                      <a:pt x="10079" y="13850"/>
                      <a:pt x="8372" y="15936"/>
                      <a:pt x="6858" y="18185"/>
                    </a:cubicBezTo>
                    <a:cubicBezTo>
                      <a:pt x="5388" y="20385"/>
                      <a:pt x="4164" y="22745"/>
                      <a:pt x="3143" y="25202"/>
                    </a:cubicBezTo>
                    <a:cubicBezTo>
                      <a:pt x="2123" y="27688"/>
                      <a:pt x="1306" y="30223"/>
                      <a:pt x="780" y="32840"/>
                    </a:cubicBezTo>
                    <a:cubicBezTo>
                      <a:pt x="241" y="35485"/>
                      <a:pt x="0" y="38151"/>
                      <a:pt x="0" y="40845"/>
                    </a:cubicBezTo>
                    <a:cubicBezTo>
                      <a:pt x="0" y="43490"/>
                      <a:pt x="257" y="46184"/>
                      <a:pt x="780" y="48801"/>
                    </a:cubicBezTo>
                    <a:cubicBezTo>
                      <a:pt x="1306" y="51418"/>
                      <a:pt x="2123" y="53985"/>
                      <a:pt x="3143" y="56422"/>
                    </a:cubicBezTo>
                    <a:close/>
                  </a:path>
                </a:pathLst>
              </a:custGeom>
              <a:grpFill/>
              <a:ln w="407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6D7B0D95-21A0-4F65-9466-26F5EC3DD4BC}"/>
                  </a:ext>
                </a:extLst>
              </p:cNvPr>
              <p:cNvSpPr/>
              <p:nvPr/>
            </p:nvSpPr>
            <p:spPr>
              <a:xfrm>
                <a:off x="6618514" y="1473601"/>
                <a:ext cx="2090058" cy="2004333"/>
              </a:xfrm>
              <a:custGeom>
                <a:avLst/>
                <a:gdLst>
                  <a:gd name="connsiteX0" fmla="*/ 1918241 w 2090058"/>
                  <a:gd name="connsiteY0" fmla="*/ 0 h 2004333"/>
                  <a:gd name="connsiteX1" fmla="*/ 171769 w 2090058"/>
                  <a:gd name="connsiteY1" fmla="*/ 0 h 2004333"/>
                  <a:gd name="connsiteX2" fmla="*/ 0 w 2090058"/>
                  <a:gd name="connsiteY2" fmla="*/ 171769 h 2004333"/>
                  <a:gd name="connsiteX3" fmla="*/ 0 w 2090058"/>
                  <a:gd name="connsiteY3" fmla="*/ 1461089 h 2004333"/>
                  <a:gd name="connsiteX4" fmla="*/ 171769 w 2090058"/>
                  <a:gd name="connsiteY4" fmla="*/ 1632858 h 2004333"/>
                  <a:gd name="connsiteX5" fmla="*/ 682339 w 2090058"/>
                  <a:gd name="connsiteY5" fmla="*/ 1632858 h 2004333"/>
                  <a:gd name="connsiteX6" fmla="*/ 643289 w 2090058"/>
                  <a:gd name="connsiteY6" fmla="*/ 1922690 h 2004333"/>
                  <a:gd name="connsiteX7" fmla="*/ 554470 w 2090058"/>
                  <a:gd name="connsiteY7" fmla="*/ 1922690 h 2004333"/>
                  <a:gd name="connsiteX8" fmla="*/ 513648 w 2090058"/>
                  <a:gd name="connsiteY8" fmla="*/ 1963512 h 2004333"/>
                  <a:gd name="connsiteX9" fmla="*/ 554470 w 2090058"/>
                  <a:gd name="connsiteY9" fmla="*/ 2004333 h 2004333"/>
                  <a:gd name="connsiteX10" fmla="*/ 1534184 w 2090058"/>
                  <a:gd name="connsiteY10" fmla="*/ 2004333 h 2004333"/>
                  <a:gd name="connsiteX11" fmla="*/ 1575006 w 2090058"/>
                  <a:gd name="connsiteY11" fmla="*/ 1963512 h 2004333"/>
                  <a:gd name="connsiteX12" fmla="*/ 1534184 w 2090058"/>
                  <a:gd name="connsiteY12" fmla="*/ 1922690 h 2004333"/>
                  <a:gd name="connsiteX13" fmla="*/ 1445381 w 2090058"/>
                  <a:gd name="connsiteY13" fmla="*/ 1922690 h 2004333"/>
                  <a:gd name="connsiteX14" fmla="*/ 1406331 w 2090058"/>
                  <a:gd name="connsiteY14" fmla="*/ 1632858 h 2004333"/>
                  <a:gd name="connsiteX15" fmla="*/ 1918241 w 2090058"/>
                  <a:gd name="connsiteY15" fmla="*/ 1632858 h 2004333"/>
                  <a:gd name="connsiteX16" fmla="*/ 2090058 w 2090058"/>
                  <a:gd name="connsiteY16" fmla="*/ 1461089 h 2004333"/>
                  <a:gd name="connsiteX17" fmla="*/ 2090058 w 2090058"/>
                  <a:gd name="connsiteY17" fmla="*/ 171769 h 2004333"/>
                  <a:gd name="connsiteX18" fmla="*/ 1918241 w 2090058"/>
                  <a:gd name="connsiteY18" fmla="*/ 0 h 2004333"/>
                  <a:gd name="connsiteX19" fmla="*/ 891295 w 2090058"/>
                  <a:gd name="connsiteY19" fmla="*/ 94352 h 2004333"/>
                  <a:gd name="connsiteX20" fmla="*/ 903987 w 2090058"/>
                  <a:gd name="connsiteY20" fmla="*/ 125000 h 2004333"/>
                  <a:gd name="connsiteX21" fmla="*/ 903987 w 2090058"/>
                  <a:gd name="connsiteY21" fmla="*/ 163701 h 2004333"/>
                  <a:gd name="connsiteX22" fmla="*/ 934636 w 2090058"/>
                  <a:gd name="connsiteY22" fmla="*/ 203230 h 2004333"/>
                  <a:gd name="connsiteX23" fmla="*/ 1010825 w 2090058"/>
                  <a:gd name="connsiteY23" fmla="*/ 234819 h 2004333"/>
                  <a:gd name="connsiteX24" fmla="*/ 1060578 w 2090058"/>
                  <a:gd name="connsiteY24" fmla="*/ 228584 h 2004333"/>
                  <a:gd name="connsiteX25" fmla="*/ 1087924 w 2090058"/>
                  <a:gd name="connsiteY25" fmla="*/ 201189 h 2004333"/>
                  <a:gd name="connsiteX26" fmla="*/ 1149332 w 2090058"/>
                  <a:gd name="connsiteY26" fmla="*/ 201205 h 2004333"/>
                  <a:gd name="connsiteX27" fmla="*/ 1159599 w 2090058"/>
                  <a:gd name="connsiteY27" fmla="*/ 217534 h 2004333"/>
                  <a:gd name="connsiteX28" fmla="*/ 1149348 w 2090058"/>
                  <a:gd name="connsiteY28" fmla="*/ 262533 h 2004333"/>
                  <a:gd name="connsiteX29" fmla="*/ 1121920 w 2090058"/>
                  <a:gd name="connsiteY29" fmla="*/ 289928 h 2004333"/>
                  <a:gd name="connsiteX30" fmla="*/ 1115671 w 2090058"/>
                  <a:gd name="connsiteY30" fmla="*/ 339679 h 2004333"/>
                  <a:gd name="connsiteX31" fmla="*/ 1147275 w 2090058"/>
                  <a:gd name="connsiteY31" fmla="*/ 415869 h 2004333"/>
                  <a:gd name="connsiteX32" fmla="*/ 1186802 w 2090058"/>
                  <a:gd name="connsiteY32" fmla="*/ 446501 h 2004333"/>
                  <a:gd name="connsiteX33" fmla="*/ 1225505 w 2090058"/>
                  <a:gd name="connsiteY33" fmla="*/ 446501 h 2004333"/>
                  <a:gd name="connsiteX34" fmla="*/ 1259819 w 2090058"/>
                  <a:gd name="connsiteY34" fmla="*/ 463356 h 2004333"/>
                  <a:gd name="connsiteX35" fmla="*/ 1248450 w 2090058"/>
                  <a:gd name="connsiteY35" fmla="*/ 508627 h 2004333"/>
                  <a:gd name="connsiteX36" fmla="*/ 1233894 w 2090058"/>
                  <a:gd name="connsiteY36" fmla="*/ 514669 h 2004333"/>
                  <a:gd name="connsiteX37" fmla="*/ 1162885 w 2090058"/>
                  <a:gd name="connsiteY37" fmla="*/ 485934 h 2004333"/>
                  <a:gd name="connsiteX38" fmla="*/ 1090700 w 2090058"/>
                  <a:gd name="connsiteY38" fmla="*/ 515816 h 2004333"/>
                  <a:gd name="connsiteX39" fmla="*/ 1089565 w 2090058"/>
                  <a:gd name="connsiteY39" fmla="*/ 659013 h 2004333"/>
                  <a:gd name="connsiteX40" fmla="*/ 1083524 w 2090058"/>
                  <a:gd name="connsiteY40" fmla="*/ 673570 h 2004333"/>
                  <a:gd name="connsiteX41" fmla="*/ 1013090 w 2090058"/>
                  <a:gd name="connsiteY41" fmla="*/ 703419 h 2004333"/>
                  <a:gd name="connsiteX42" fmla="*/ 984483 w 2090058"/>
                  <a:gd name="connsiteY42" fmla="*/ 758752 h 2004333"/>
                  <a:gd name="connsiteX43" fmla="*/ 934619 w 2090058"/>
                  <a:gd name="connsiteY43" fmla="*/ 776502 h 2004333"/>
                  <a:gd name="connsiteX44" fmla="*/ 903987 w 2090058"/>
                  <a:gd name="connsiteY44" fmla="*/ 816013 h 2004333"/>
                  <a:gd name="connsiteX45" fmla="*/ 903987 w 2090058"/>
                  <a:gd name="connsiteY45" fmla="*/ 854715 h 2004333"/>
                  <a:gd name="connsiteX46" fmla="*/ 860630 w 2090058"/>
                  <a:gd name="connsiteY46" fmla="*/ 898072 h 2004333"/>
                  <a:gd name="connsiteX47" fmla="*/ 829982 w 2090058"/>
                  <a:gd name="connsiteY47" fmla="*/ 885364 h 2004333"/>
                  <a:gd name="connsiteX48" fmla="*/ 817290 w 2090058"/>
                  <a:gd name="connsiteY48" fmla="*/ 854715 h 2004333"/>
                  <a:gd name="connsiteX49" fmla="*/ 817290 w 2090058"/>
                  <a:gd name="connsiteY49" fmla="*/ 816013 h 2004333"/>
                  <a:gd name="connsiteX50" fmla="*/ 786642 w 2090058"/>
                  <a:gd name="connsiteY50" fmla="*/ 776485 h 2004333"/>
                  <a:gd name="connsiteX51" fmla="*/ 710452 w 2090058"/>
                  <a:gd name="connsiteY51" fmla="*/ 744881 h 2004333"/>
                  <a:gd name="connsiteX52" fmla="*/ 689613 w 2090058"/>
                  <a:gd name="connsiteY52" fmla="*/ 739154 h 2004333"/>
                  <a:gd name="connsiteX53" fmla="*/ 660716 w 2090058"/>
                  <a:gd name="connsiteY53" fmla="*/ 751131 h 2004333"/>
                  <a:gd name="connsiteX54" fmla="*/ 633353 w 2090058"/>
                  <a:gd name="connsiteY54" fmla="*/ 778526 h 2004333"/>
                  <a:gd name="connsiteX55" fmla="*/ 572121 w 2090058"/>
                  <a:gd name="connsiteY55" fmla="*/ 778669 h 2004333"/>
                  <a:gd name="connsiteX56" fmla="*/ 571978 w 2090058"/>
                  <a:gd name="connsiteY56" fmla="*/ 778526 h 2004333"/>
                  <a:gd name="connsiteX57" fmla="*/ 571929 w 2090058"/>
                  <a:gd name="connsiteY57" fmla="*/ 717184 h 2004333"/>
                  <a:gd name="connsiteX58" fmla="*/ 599373 w 2090058"/>
                  <a:gd name="connsiteY58" fmla="*/ 689789 h 2004333"/>
                  <a:gd name="connsiteX59" fmla="*/ 605607 w 2090058"/>
                  <a:gd name="connsiteY59" fmla="*/ 640035 h 2004333"/>
                  <a:gd name="connsiteX60" fmla="*/ 574003 w 2090058"/>
                  <a:gd name="connsiteY60" fmla="*/ 563846 h 2004333"/>
                  <a:gd name="connsiteX61" fmla="*/ 534475 w 2090058"/>
                  <a:gd name="connsiteY61" fmla="*/ 533214 h 2004333"/>
                  <a:gd name="connsiteX62" fmla="*/ 495772 w 2090058"/>
                  <a:gd name="connsiteY62" fmla="*/ 533214 h 2004333"/>
                  <a:gd name="connsiteX63" fmla="*/ 452432 w 2090058"/>
                  <a:gd name="connsiteY63" fmla="*/ 489857 h 2004333"/>
                  <a:gd name="connsiteX64" fmla="*/ 465124 w 2090058"/>
                  <a:gd name="connsiteY64" fmla="*/ 459209 h 2004333"/>
                  <a:gd name="connsiteX65" fmla="*/ 495772 w 2090058"/>
                  <a:gd name="connsiteY65" fmla="*/ 446501 h 2004333"/>
                  <a:gd name="connsiteX66" fmla="*/ 534475 w 2090058"/>
                  <a:gd name="connsiteY66" fmla="*/ 446501 h 2004333"/>
                  <a:gd name="connsiteX67" fmla="*/ 574003 w 2090058"/>
                  <a:gd name="connsiteY67" fmla="*/ 415869 h 2004333"/>
                  <a:gd name="connsiteX68" fmla="*/ 605607 w 2090058"/>
                  <a:gd name="connsiteY68" fmla="*/ 339679 h 2004333"/>
                  <a:gd name="connsiteX69" fmla="*/ 599373 w 2090058"/>
                  <a:gd name="connsiteY69" fmla="*/ 289928 h 2004333"/>
                  <a:gd name="connsiteX70" fmla="*/ 571978 w 2090058"/>
                  <a:gd name="connsiteY70" fmla="*/ 262581 h 2004333"/>
                  <a:gd name="connsiteX71" fmla="*/ 561679 w 2090058"/>
                  <a:gd name="connsiteY71" fmla="*/ 217550 h 2004333"/>
                  <a:gd name="connsiteX72" fmla="*/ 571978 w 2090058"/>
                  <a:gd name="connsiteY72" fmla="*/ 201189 h 2004333"/>
                  <a:gd name="connsiteX73" fmla="*/ 633324 w 2090058"/>
                  <a:gd name="connsiteY73" fmla="*/ 201157 h 2004333"/>
                  <a:gd name="connsiteX74" fmla="*/ 660716 w 2090058"/>
                  <a:gd name="connsiteY74" fmla="*/ 228584 h 2004333"/>
                  <a:gd name="connsiteX75" fmla="*/ 710452 w 2090058"/>
                  <a:gd name="connsiteY75" fmla="*/ 234835 h 2004333"/>
                  <a:gd name="connsiteX76" fmla="*/ 786642 w 2090058"/>
                  <a:gd name="connsiteY76" fmla="*/ 203230 h 2004333"/>
                  <a:gd name="connsiteX77" fmla="*/ 817290 w 2090058"/>
                  <a:gd name="connsiteY77" fmla="*/ 163701 h 2004333"/>
                  <a:gd name="connsiteX78" fmla="*/ 817290 w 2090058"/>
                  <a:gd name="connsiteY78" fmla="*/ 125000 h 2004333"/>
                  <a:gd name="connsiteX79" fmla="*/ 860647 w 2090058"/>
                  <a:gd name="connsiteY79" fmla="*/ 81643 h 2004333"/>
                  <a:gd name="connsiteX80" fmla="*/ 891295 w 2090058"/>
                  <a:gd name="connsiteY80" fmla="*/ 94352 h 2004333"/>
                  <a:gd name="connsiteX81" fmla="*/ 1299461 w 2090058"/>
                  <a:gd name="connsiteY81" fmla="*/ 577926 h 2004333"/>
                  <a:gd name="connsiteX82" fmla="*/ 1330077 w 2090058"/>
                  <a:gd name="connsiteY82" fmla="*/ 538398 h 2004333"/>
                  <a:gd name="connsiteX83" fmla="*/ 1330077 w 2090058"/>
                  <a:gd name="connsiteY83" fmla="*/ 510268 h 2004333"/>
                  <a:gd name="connsiteX84" fmla="*/ 1335833 w 2090058"/>
                  <a:gd name="connsiteY84" fmla="*/ 496107 h 2004333"/>
                  <a:gd name="connsiteX85" fmla="*/ 1335898 w 2090058"/>
                  <a:gd name="connsiteY85" fmla="*/ 496046 h 2004333"/>
                  <a:gd name="connsiteX86" fmla="*/ 1335931 w 2090058"/>
                  <a:gd name="connsiteY86" fmla="*/ 496013 h 2004333"/>
                  <a:gd name="connsiteX87" fmla="*/ 1350488 w 2090058"/>
                  <a:gd name="connsiteY87" fmla="*/ 489857 h 2004333"/>
                  <a:gd name="connsiteX88" fmla="*/ 1364951 w 2090058"/>
                  <a:gd name="connsiteY88" fmla="*/ 495915 h 2004333"/>
                  <a:gd name="connsiteX89" fmla="*/ 1370899 w 2090058"/>
                  <a:gd name="connsiteY89" fmla="*/ 510268 h 2004333"/>
                  <a:gd name="connsiteX90" fmla="*/ 1370899 w 2090058"/>
                  <a:gd name="connsiteY90" fmla="*/ 538398 h 2004333"/>
                  <a:gd name="connsiteX91" fmla="*/ 1401515 w 2090058"/>
                  <a:gd name="connsiteY91" fmla="*/ 577926 h 2004333"/>
                  <a:gd name="connsiteX92" fmla="*/ 1454040 w 2090058"/>
                  <a:gd name="connsiteY92" fmla="*/ 599708 h 2004333"/>
                  <a:gd name="connsiteX93" fmla="*/ 1503744 w 2090058"/>
                  <a:gd name="connsiteY93" fmla="*/ 593474 h 2004333"/>
                  <a:gd name="connsiteX94" fmla="*/ 1523661 w 2090058"/>
                  <a:gd name="connsiteY94" fmla="*/ 573541 h 2004333"/>
                  <a:gd name="connsiteX95" fmla="*/ 1552554 w 2090058"/>
                  <a:gd name="connsiteY95" fmla="*/ 573541 h 2004333"/>
                  <a:gd name="connsiteX96" fmla="*/ 1558518 w 2090058"/>
                  <a:gd name="connsiteY96" fmla="*/ 587988 h 2004333"/>
                  <a:gd name="connsiteX97" fmla="*/ 1552554 w 2090058"/>
                  <a:gd name="connsiteY97" fmla="*/ 602435 h 2004333"/>
                  <a:gd name="connsiteX98" fmla="*/ 1532637 w 2090058"/>
                  <a:gd name="connsiteY98" fmla="*/ 622352 h 2004333"/>
                  <a:gd name="connsiteX99" fmla="*/ 1526387 w 2090058"/>
                  <a:gd name="connsiteY99" fmla="*/ 672056 h 2004333"/>
                  <a:gd name="connsiteX100" fmla="*/ 1548186 w 2090058"/>
                  <a:gd name="connsiteY100" fmla="*/ 724581 h 2004333"/>
                  <a:gd name="connsiteX101" fmla="*/ 1587713 w 2090058"/>
                  <a:gd name="connsiteY101" fmla="*/ 755197 h 2004333"/>
                  <a:gd name="connsiteX102" fmla="*/ 1615827 w 2090058"/>
                  <a:gd name="connsiteY102" fmla="*/ 755197 h 2004333"/>
                  <a:gd name="connsiteX103" fmla="*/ 1636238 w 2090058"/>
                  <a:gd name="connsiteY103" fmla="*/ 775608 h 2004333"/>
                  <a:gd name="connsiteX104" fmla="*/ 1630196 w 2090058"/>
                  <a:gd name="connsiteY104" fmla="*/ 790071 h 2004333"/>
                  <a:gd name="connsiteX105" fmla="*/ 1615827 w 2090058"/>
                  <a:gd name="connsiteY105" fmla="*/ 796018 h 2004333"/>
                  <a:gd name="connsiteX106" fmla="*/ 1587713 w 2090058"/>
                  <a:gd name="connsiteY106" fmla="*/ 796018 h 2004333"/>
                  <a:gd name="connsiteX107" fmla="*/ 1548186 w 2090058"/>
                  <a:gd name="connsiteY107" fmla="*/ 826634 h 2004333"/>
                  <a:gd name="connsiteX108" fmla="*/ 1526387 w 2090058"/>
                  <a:gd name="connsiteY108" fmla="*/ 879159 h 2004333"/>
                  <a:gd name="connsiteX109" fmla="*/ 1532637 w 2090058"/>
                  <a:gd name="connsiteY109" fmla="*/ 928864 h 2004333"/>
                  <a:gd name="connsiteX110" fmla="*/ 1552554 w 2090058"/>
                  <a:gd name="connsiteY110" fmla="*/ 948780 h 2004333"/>
                  <a:gd name="connsiteX111" fmla="*/ 1552554 w 2090058"/>
                  <a:gd name="connsiteY111" fmla="*/ 977674 h 2004333"/>
                  <a:gd name="connsiteX112" fmla="*/ 1538107 w 2090058"/>
                  <a:gd name="connsiteY112" fmla="*/ 983638 h 2004333"/>
                  <a:gd name="connsiteX113" fmla="*/ 1523661 w 2090058"/>
                  <a:gd name="connsiteY113" fmla="*/ 977674 h 2004333"/>
                  <a:gd name="connsiteX114" fmla="*/ 1503744 w 2090058"/>
                  <a:gd name="connsiteY114" fmla="*/ 957757 h 2004333"/>
                  <a:gd name="connsiteX115" fmla="*/ 1454040 w 2090058"/>
                  <a:gd name="connsiteY115" fmla="*/ 951507 h 2004333"/>
                  <a:gd name="connsiteX116" fmla="*/ 1401515 w 2090058"/>
                  <a:gd name="connsiteY116" fmla="*/ 973306 h 2004333"/>
                  <a:gd name="connsiteX117" fmla="*/ 1370899 w 2090058"/>
                  <a:gd name="connsiteY117" fmla="*/ 1012817 h 2004333"/>
                  <a:gd name="connsiteX118" fmla="*/ 1370899 w 2090058"/>
                  <a:gd name="connsiteY118" fmla="*/ 1040947 h 2004333"/>
                  <a:gd name="connsiteX119" fmla="*/ 1350488 w 2090058"/>
                  <a:gd name="connsiteY119" fmla="*/ 1061358 h 2004333"/>
                  <a:gd name="connsiteX120" fmla="*/ 1336025 w 2090058"/>
                  <a:gd name="connsiteY120" fmla="*/ 1055300 h 2004333"/>
                  <a:gd name="connsiteX121" fmla="*/ 1330077 w 2090058"/>
                  <a:gd name="connsiteY121" fmla="*/ 1040947 h 2004333"/>
                  <a:gd name="connsiteX122" fmla="*/ 1330077 w 2090058"/>
                  <a:gd name="connsiteY122" fmla="*/ 1012817 h 2004333"/>
                  <a:gd name="connsiteX123" fmla="*/ 1299461 w 2090058"/>
                  <a:gd name="connsiteY123" fmla="*/ 973306 h 2004333"/>
                  <a:gd name="connsiteX124" fmla="*/ 1246936 w 2090058"/>
                  <a:gd name="connsiteY124" fmla="*/ 951507 h 2004333"/>
                  <a:gd name="connsiteX125" fmla="*/ 1197248 w 2090058"/>
                  <a:gd name="connsiteY125" fmla="*/ 957757 h 2004333"/>
                  <a:gd name="connsiteX126" fmla="*/ 1177331 w 2090058"/>
                  <a:gd name="connsiteY126" fmla="*/ 977674 h 2004333"/>
                  <a:gd name="connsiteX127" fmla="*/ 1148422 w 2090058"/>
                  <a:gd name="connsiteY127" fmla="*/ 977674 h 2004333"/>
                  <a:gd name="connsiteX128" fmla="*/ 1142458 w 2090058"/>
                  <a:gd name="connsiteY128" fmla="*/ 963227 h 2004333"/>
                  <a:gd name="connsiteX129" fmla="*/ 1148422 w 2090058"/>
                  <a:gd name="connsiteY129" fmla="*/ 948780 h 2004333"/>
                  <a:gd name="connsiteX130" fmla="*/ 1168355 w 2090058"/>
                  <a:gd name="connsiteY130" fmla="*/ 928864 h 2004333"/>
                  <a:gd name="connsiteX131" fmla="*/ 1174588 w 2090058"/>
                  <a:gd name="connsiteY131" fmla="*/ 879159 h 2004333"/>
                  <a:gd name="connsiteX132" fmla="*/ 1152806 w 2090058"/>
                  <a:gd name="connsiteY132" fmla="*/ 826634 h 2004333"/>
                  <a:gd name="connsiteX133" fmla="*/ 1113278 w 2090058"/>
                  <a:gd name="connsiteY133" fmla="*/ 796018 h 2004333"/>
                  <a:gd name="connsiteX134" fmla="*/ 1085148 w 2090058"/>
                  <a:gd name="connsiteY134" fmla="*/ 796018 h 2004333"/>
                  <a:gd name="connsiteX135" fmla="*/ 1064962 w 2090058"/>
                  <a:gd name="connsiteY135" fmla="*/ 778510 h 2004333"/>
                  <a:gd name="connsiteX136" fmla="*/ 1064946 w 2090058"/>
                  <a:gd name="connsiteY136" fmla="*/ 778383 h 2004333"/>
                  <a:gd name="connsiteX137" fmla="*/ 1064913 w 2090058"/>
                  <a:gd name="connsiteY137" fmla="*/ 778126 h 2004333"/>
                  <a:gd name="connsiteX138" fmla="*/ 1064738 w 2090058"/>
                  <a:gd name="connsiteY138" fmla="*/ 775608 h 2004333"/>
                  <a:gd name="connsiteX139" fmla="*/ 1070800 w 2090058"/>
                  <a:gd name="connsiteY139" fmla="*/ 761145 h 2004333"/>
                  <a:gd name="connsiteX140" fmla="*/ 1085148 w 2090058"/>
                  <a:gd name="connsiteY140" fmla="*/ 755197 h 2004333"/>
                  <a:gd name="connsiteX141" fmla="*/ 1113278 w 2090058"/>
                  <a:gd name="connsiteY141" fmla="*/ 755197 h 2004333"/>
                  <a:gd name="connsiteX142" fmla="*/ 1152806 w 2090058"/>
                  <a:gd name="connsiteY142" fmla="*/ 724581 h 2004333"/>
                  <a:gd name="connsiteX143" fmla="*/ 1174588 w 2090058"/>
                  <a:gd name="connsiteY143" fmla="*/ 672056 h 2004333"/>
                  <a:gd name="connsiteX144" fmla="*/ 1168355 w 2090058"/>
                  <a:gd name="connsiteY144" fmla="*/ 622352 h 2004333"/>
                  <a:gd name="connsiteX145" fmla="*/ 1148422 w 2090058"/>
                  <a:gd name="connsiteY145" fmla="*/ 602435 h 2004333"/>
                  <a:gd name="connsiteX146" fmla="*/ 1148422 w 2090058"/>
                  <a:gd name="connsiteY146" fmla="*/ 573558 h 2004333"/>
                  <a:gd name="connsiteX147" fmla="*/ 1162868 w 2090058"/>
                  <a:gd name="connsiteY147" fmla="*/ 567577 h 2004333"/>
                  <a:gd name="connsiteX148" fmla="*/ 1177315 w 2090058"/>
                  <a:gd name="connsiteY148" fmla="*/ 573541 h 2004333"/>
                  <a:gd name="connsiteX149" fmla="*/ 1197248 w 2090058"/>
                  <a:gd name="connsiteY149" fmla="*/ 593458 h 2004333"/>
                  <a:gd name="connsiteX150" fmla="*/ 1246936 w 2090058"/>
                  <a:gd name="connsiteY150" fmla="*/ 599708 h 2004333"/>
                  <a:gd name="connsiteX151" fmla="*/ 1299461 w 2090058"/>
                  <a:gd name="connsiteY151" fmla="*/ 577926 h 2004333"/>
                  <a:gd name="connsiteX152" fmla="*/ 171769 w 2090058"/>
                  <a:gd name="connsiteY152" fmla="*/ 81643 h 2004333"/>
                  <a:gd name="connsiteX153" fmla="*/ 743395 w 2090058"/>
                  <a:gd name="connsiteY153" fmla="*/ 81643 h 2004333"/>
                  <a:gd name="connsiteX154" fmla="*/ 735647 w 2090058"/>
                  <a:gd name="connsiteY154" fmla="*/ 125000 h 2004333"/>
                  <a:gd name="connsiteX155" fmla="*/ 735647 w 2090058"/>
                  <a:gd name="connsiteY155" fmla="*/ 133451 h 2004333"/>
                  <a:gd name="connsiteX156" fmla="*/ 697059 w 2090058"/>
                  <a:gd name="connsiteY156" fmla="*/ 149445 h 2004333"/>
                  <a:gd name="connsiteX157" fmla="*/ 691046 w 2090058"/>
                  <a:gd name="connsiteY157" fmla="*/ 143433 h 2004333"/>
                  <a:gd name="connsiteX158" fmla="*/ 514224 w 2090058"/>
                  <a:gd name="connsiteY158" fmla="*/ 143481 h 2004333"/>
                  <a:gd name="connsiteX159" fmla="*/ 498116 w 2090058"/>
                  <a:gd name="connsiteY159" fmla="*/ 163286 h 2004333"/>
                  <a:gd name="connsiteX160" fmla="*/ 254480 w 2090058"/>
                  <a:gd name="connsiteY160" fmla="*/ 163286 h 2004333"/>
                  <a:gd name="connsiteX161" fmla="*/ 168388 w 2090058"/>
                  <a:gd name="connsiteY161" fmla="*/ 249330 h 2004333"/>
                  <a:gd name="connsiteX162" fmla="*/ 168388 w 2090058"/>
                  <a:gd name="connsiteY162" fmla="*/ 1138600 h 2004333"/>
                  <a:gd name="connsiteX163" fmla="*/ 254480 w 2090058"/>
                  <a:gd name="connsiteY163" fmla="*/ 1224644 h 2004333"/>
                  <a:gd name="connsiteX164" fmla="*/ 354812 w 2090058"/>
                  <a:gd name="connsiteY164" fmla="*/ 1224644 h 2004333"/>
                  <a:gd name="connsiteX165" fmla="*/ 395633 w 2090058"/>
                  <a:gd name="connsiteY165" fmla="*/ 1183822 h 2004333"/>
                  <a:gd name="connsiteX166" fmla="*/ 354812 w 2090058"/>
                  <a:gd name="connsiteY166" fmla="*/ 1143001 h 2004333"/>
                  <a:gd name="connsiteX167" fmla="*/ 254480 w 2090058"/>
                  <a:gd name="connsiteY167" fmla="*/ 1143001 h 2004333"/>
                  <a:gd name="connsiteX168" fmla="*/ 250031 w 2090058"/>
                  <a:gd name="connsiteY168" fmla="*/ 1138600 h 2004333"/>
                  <a:gd name="connsiteX169" fmla="*/ 250031 w 2090058"/>
                  <a:gd name="connsiteY169" fmla="*/ 249330 h 2004333"/>
                  <a:gd name="connsiteX170" fmla="*/ 254480 w 2090058"/>
                  <a:gd name="connsiteY170" fmla="*/ 244929 h 2004333"/>
                  <a:gd name="connsiteX171" fmla="*/ 478489 w 2090058"/>
                  <a:gd name="connsiteY171" fmla="*/ 244929 h 2004333"/>
                  <a:gd name="connsiteX172" fmla="*/ 514240 w 2090058"/>
                  <a:gd name="connsiteY172" fmla="*/ 320305 h 2004333"/>
                  <a:gd name="connsiteX173" fmla="*/ 520233 w 2090058"/>
                  <a:gd name="connsiteY173" fmla="*/ 326285 h 2004333"/>
                  <a:gd name="connsiteX174" fmla="*/ 504239 w 2090058"/>
                  <a:gd name="connsiteY174" fmla="*/ 364858 h 2004333"/>
                  <a:gd name="connsiteX175" fmla="*/ 495772 w 2090058"/>
                  <a:gd name="connsiteY175" fmla="*/ 364858 h 2004333"/>
                  <a:gd name="connsiteX176" fmla="*/ 407401 w 2090058"/>
                  <a:gd name="connsiteY176" fmla="*/ 401470 h 2004333"/>
                  <a:gd name="connsiteX177" fmla="*/ 370789 w 2090058"/>
                  <a:gd name="connsiteY177" fmla="*/ 489857 h 2004333"/>
                  <a:gd name="connsiteX178" fmla="*/ 495772 w 2090058"/>
                  <a:gd name="connsiteY178" fmla="*/ 614857 h 2004333"/>
                  <a:gd name="connsiteX179" fmla="*/ 504239 w 2090058"/>
                  <a:gd name="connsiteY179" fmla="*/ 614857 h 2004333"/>
                  <a:gd name="connsiteX180" fmla="*/ 520233 w 2090058"/>
                  <a:gd name="connsiteY180" fmla="*/ 653429 h 2004333"/>
                  <a:gd name="connsiteX181" fmla="*/ 514207 w 2090058"/>
                  <a:gd name="connsiteY181" fmla="*/ 659442 h 2004333"/>
                  <a:gd name="connsiteX182" fmla="*/ 513983 w 2090058"/>
                  <a:gd name="connsiteY182" fmla="*/ 835995 h 2004333"/>
                  <a:gd name="connsiteX183" fmla="*/ 514285 w 2090058"/>
                  <a:gd name="connsiteY183" fmla="*/ 836297 h 2004333"/>
                  <a:gd name="connsiteX184" fmla="*/ 691095 w 2090058"/>
                  <a:gd name="connsiteY184" fmla="*/ 836248 h 2004333"/>
                  <a:gd name="connsiteX185" fmla="*/ 697059 w 2090058"/>
                  <a:gd name="connsiteY185" fmla="*/ 830272 h 2004333"/>
                  <a:gd name="connsiteX186" fmla="*/ 735647 w 2090058"/>
                  <a:gd name="connsiteY186" fmla="*/ 846265 h 2004333"/>
                  <a:gd name="connsiteX187" fmla="*/ 735647 w 2090058"/>
                  <a:gd name="connsiteY187" fmla="*/ 854732 h 2004333"/>
                  <a:gd name="connsiteX188" fmla="*/ 772260 w 2090058"/>
                  <a:gd name="connsiteY188" fmla="*/ 943102 h 2004333"/>
                  <a:gd name="connsiteX189" fmla="*/ 860630 w 2090058"/>
                  <a:gd name="connsiteY189" fmla="*/ 979715 h 2004333"/>
                  <a:gd name="connsiteX190" fmla="*/ 985630 w 2090058"/>
                  <a:gd name="connsiteY190" fmla="*/ 854732 h 2004333"/>
                  <a:gd name="connsiteX191" fmla="*/ 985630 w 2090058"/>
                  <a:gd name="connsiteY191" fmla="*/ 846265 h 2004333"/>
                  <a:gd name="connsiteX192" fmla="*/ 1005134 w 2090058"/>
                  <a:gd name="connsiteY192" fmla="*/ 838738 h 2004333"/>
                  <a:gd name="connsiteX193" fmla="*/ 1083524 w 2090058"/>
                  <a:gd name="connsiteY193" fmla="*/ 877645 h 2004333"/>
                  <a:gd name="connsiteX194" fmla="*/ 1089565 w 2090058"/>
                  <a:gd name="connsiteY194" fmla="*/ 892206 h 2004333"/>
                  <a:gd name="connsiteX195" fmla="*/ 1060831 w 2090058"/>
                  <a:gd name="connsiteY195" fmla="*/ 963227 h 2004333"/>
                  <a:gd name="connsiteX196" fmla="*/ 1090712 w 2090058"/>
                  <a:gd name="connsiteY196" fmla="*/ 1035399 h 2004333"/>
                  <a:gd name="connsiteX197" fmla="*/ 1233894 w 2090058"/>
                  <a:gd name="connsiteY197" fmla="*/ 1036546 h 2004333"/>
                  <a:gd name="connsiteX198" fmla="*/ 1248450 w 2090058"/>
                  <a:gd name="connsiteY198" fmla="*/ 1042588 h 2004333"/>
                  <a:gd name="connsiteX199" fmla="*/ 1278303 w 2090058"/>
                  <a:gd name="connsiteY199" fmla="*/ 1113038 h 2004333"/>
                  <a:gd name="connsiteX200" fmla="*/ 1350488 w 2090058"/>
                  <a:gd name="connsiteY200" fmla="*/ 1143001 h 2004333"/>
                  <a:gd name="connsiteX201" fmla="*/ 1452541 w 2090058"/>
                  <a:gd name="connsiteY201" fmla="*/ 1042588 h 2004333"/>
                  <a:gd name="connsiteX202" fmla="*/ 1467102 w 2090058"/>
                  <a:gd name="connsiteY202" fmla="*/ 1036546 h 2004333"/>
                  <a:gd name="connsiteX203" fmla="*/ 1538107 w 2090058"/>
                  <a:gd name="connsiteY203" fmla="*/ 1065281 h 2004333"/>
                  <a:gd name="connsiteX204" fmla="*/ 1610296 w 2090058"/>
                  <a:gd name="connsiteY204" fmla="*/ 1035399 h 2004333"/>
                  <a:gd name="connsiteX205" fmla="*/ 1611443 w 2090058"/>
                  <a:gd name="connsiteY205" fmla="*/ 892206 h 2004333"/>
                  <a:gd name="connsiteX206" fmla="*/ 1617468 w 2090058"/>
                  <a:gd name="connsiteY206" fmla="*/ 877645 h 2004333"/>
                  <a:gd name="connsiteX207" fmla="*/ 1687918 w 2090058"/>
                  <a:gd name="connsiteY207" fmla="*/ 847813 h 2004333"/>
                  <a:gd name="connsiteX208" fmla="*/ 1717897 w 2090058"/>
                  <a:gd name="connsiteY208" fmla="*/ 775608 h 2004333"/>
                  <a:gd name="connsiteX209" fmla="*/ 1617468 w 2090058"/>
                  <a:gd name="connsiteY209" fmla="*/ 673570 h 2004333"/>
                  <a:gd name="connsiteX210" fmla="*/ 1611443 w 2090058"/>
                  <a:gd name="connsiteY210" fmla="*/ 659013 h 2004333"/>
                  <a:gd name="connsiteX211" fmla="*/ 1640161 w 2090058"/>
                  <a:gd name="connsiteY211" fmla="*/ 587988 h 2004333"/>
                  <a:gd name="connsiteX212" fmla="*/ 1610296 w 2090058"/>
                  <a:gd name="connsiteY212" fmla="*/ 515816 h 2004333"/>
                  <a:gd name="connsiteX213" fmla="*/ 1467102 w 2090058"/>
                  <a:gd name="connsiteY213" fmla="*/ 514669 h 2004333"/>
                  <a:gd name="connsiteX214" fmla="*/ 1452541 w 2090058"/>
                  <a:gd name="connsiteY214" fmla="*/ 508643 h 2004333"/>
                  <a:gd name="connsiteX215" fmla="*/ 1422693 w 2090058"/>
                  <a:gd name="connsiteY215" fmla="*/ 438194 h 2004333"/>
                  <a:gd name="connsiteX216" fmla="*/ 1350504 w 2090058"/>
                  <a:gd name="connsiteY216" fmla="*/ 408214 h 2004333"/>
                  <a:gd name="connsiteX217" fmla="*/ 1323174 w 2090058"/>
                  <a:gd name="connsiteY217" fmla="*/ 411913 h 2004333"/>
                  <a:gd name="connsiteX218" fmla="*/ 1225505 w 2090058"/>
                  <a:gd name="connsiteY218" fmla="*/ 364874 h 2004333"/>
                  <a:gd name="connsiteX219" fmla="*/ 1217055 w 2090058"/>
                  <a:gd name="connsiteY219" fmla="*/ 364874 h 2004333"/>
                  <a:gd name="connsiteX220" fmla="*/ 1201061 w 2090058"/>
                  <a:gd name="connsiteY220" fmla="*/ 326285 h 2004333"/>
                  <a:gd name="connsiteX221" fmla="*/ 1207086 w 2090058"/>
                  <a:gd name="connsiteY221" fmla="*/ 320273 h 2004333"/>
                  <a:gd name="connsiteX222" fmla="*/ 1242805 w 2090058"/>
                  <a:gd name="connsiteY222" fmla="*/ 244929 h 2004333"/>
                  <a:gd name="connsiteX223" fmla="*/ 1834189 w 2090058"/>
                  <a:gd name="connsiteY223" fmla="*/ 244929 h 2004333"/>
                  <a:gd name="connsiteX224" fmla="*/ 1838639 w 2090058"/>
                  <a:gd name="connsiteY224" fmla="*/ 249346 h 2004333"/>
                  <a:gd name="connsiteX225" fmla="*/ 1838639 w 2090058"/>
                  <a:gd name="connsiteY225" fmla="*/ 1138600 h 2004333"/>
                  <a:gd name="connsiteX226" fmla="*/ 1834189 w 2090058"/>
                  <a:gd name="connsiteY226" fmla="*/ 1143001 h 2004333"/>
                  <a:gd name="connsiteX227" fmla="*/ 681383 w 2090058"/>
                  <a:gd name="connsiteY227" fmla="*/ 1143001 h 2004333"/>
                  <a:gd name="connsiteX228" fmla="*/ 640562 w 2090058"/>
                  <a:gd name="connsiteY228" fmla="*/ 1183822 h 2004333"/>
                  <a:gd name="connsiteX229" fmla="*/ 681383 w 2090058"/>
                  <a:gd name="connsiteY229" fmla="*/ 1224644 h 2004333"/>
                  <a:gd name="connsiteX230" fmla="*/ 1834189 w 2090058"/>
                  <a:gd name="connsiteY230" fmla="*/ 1224644 h 2004333"/>
                  <a:gd name="connsiteX231" fmla="*/ 1920282 w 2090058"/>
                  <a:gd name="connsiteY231" fmla="*/ 1138600 h 2004333"/>
                  <a:gd name="connsiteX232" fmla="*/ 1920282 w 2090058"/>
                  <a:gd name="connsiteY232" fmla="*/ 249330 h 2004333"/>
                  <a:gd name="connsiteX233" fmla="*/ 1834189 w 2090058"/>
                  <a:gd name="connsiteY233" fmla="*/ 163286 h 2004333"/>
                  <a:gd name="connsiteX234" fmla="*/ 1223162 w 2090058"/>
                  <a:gd name="connsiteY234" fmla="*/ 163286 h 2004333"/>
                  <a:gd name="connsiteX235" fmla="*/ 1206992 w 2090058"/>
                  <a:gd name="connsiteY235" fmla="*/ 143417 h 2004333"/>
                  <a:gd name="connsiteX236" fmla="*/ 1030182 w 2090058"/>
                  <a:gd name="connsiteY236" fmla="*/ 143465 h 2004333"/>
                  <a:gd name="connsiteX237" fmla="*/ 1024218 w 2090058"/>
                  <a:gd name="connsiteY237" fmla="*/ 149445 h 2004333"/>
                  <a:gd name="connsiteX238" fmla="*/ 985630 w 2090058"/>
                  <a:gd name="connsiteY238" fmla="*/ 133451 h 2004333"/>
                  <a:gd name="connsiteX239" fmla="*/ 985630 w 2090058"/>
                  <a:gd name="connsiteY239" fmla="*/ 125000 h 2004333"/>
                  <a:gd name="connsiteX240" fmla="*/ 977915 w 2090058"/>
                  <a:gd name="connsiteY240" fmla="*/ 81643 h 2004333"/>
                  <a:gd name="connsiteX241" fmla="*/ 1918241 w 2090058"/>
                  <a:gd name="connsiteY241" fmla="*/ 81643 h 2004333"/>
                  <a:gd name="connsiteX242" fmla="*/ 2008415 w 2090058"/>
                  <a:gd name="connsiteY242" fmla="*/ 171769 h 2004333"/>
                  <a:gd name="connsiteX243" fmla="*/ 2008415 w 2090058"/>
                  <a:gd name="connsiteY243" fmla="*/ 1306286 h 2004333"/>
                  <a:gd name="connsiteX244" fmla="*/ 81643 w 2090058"/>
                  <a:gd name="connsiteY244" fmla="*/ 1306286 h 2004333"/>
                  <a:gd name="connsiteX245" fmla="*/ 81643 w 2090058"/>
                  <a:gd name="connsiteY245" fmla="*/ 171769 h 2004333"/>
                  <a:gd name="connsiteX246" fmla="*/ 171769 w 2090058"/>
                  <a:gd name="connsiteY246" fmla="*/ 81643 h 2004333"/>
                  <a:gd name="connsiteX247" fmla="*/ 1363008 w 2090058"/>
                  <a:gd name="connsiteY247" fmla="*/ 1922690 h 2004333"/>
                  <a:gd name="connsiteX248" fmla="*/ 725683 w 2090058"/>
                  <a:gd name="connsiteY248" fmla="*/ 1922690 h 2004333"/>
                  <a:gd name="connsiteX249" fmla="*/ 764733 w 2090058"/>
                  <a:gd name="connsiteY249" fmla="*/ 1632858 h 2004333"/>
                  <a:gd name="connsiteX250" fmla="*/ 1323954 w 2090058"/>
                  <a:gd name="connsiteY250" fmla="*/ 1632858 h 2004333"/>
                  <a:gd name="connsiteX251" fmla="*/ 1918241 w 2090058"/>
                  <a:gd name="connsiteY251" fmla="*/ 1551215 h 2004333"/>
                  <a:gd name="connsiteX252" fmla="*/ 171769 w 2090058"/>
                  <a:gd name="connsiteY252" fmla="*/ 1551215 h 2004333"/>
                  <a:gd name="connsiteX253" fmla="*/ 81643 w 2090058"/>
                  <a:gd name="connsiteY253" fmla="*/ 1461089 h 2004333"/>
                  <a:gd name="connsiteX254" fmla="*/ 81643 w 2090058"/>
                  <a:gd name="connsiteY254" fmla="*/ 1387929 h 2004333"/>
                  <a:gd name="connsiteX255" fmla="*/ 2008415 w 2090058"/>
                  <a:gd name="connsiteY255" fmla="*/ 1387929 h 2004333"/>
                  <a:gd name="connsiteX256" fmla="*/ 2008415 w 2090058"/>
                  <a:gd name="connsiteY256" fmla="*/ 1461089 h 2004333"/>
                  <a:gd name="connsiteX257" fmla="*/ 1918241 w 2090058"/>
                  <a:gd name="connsiteY257" fmla="*/ 1551215 h 2004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</a:cxnLst>
                <a:rect l="l" t="t" r="r" b="b"/>
                <a:pathLst>
                  <a:path w="2090058" h="2004333">
                    <a:moveTo>
                      <a:pt x="1918241" y="0"/>
                    </a:moveTo>
                    <a:lnTo>
                      <a:pt x="171769" y="0"/>
                    </a:lnTo>
                    <a:cubicBezTo>
                      <a:pt x="77066" y="0"/>
                      <a:pt x="0" y="77066"/>
                      <a:pt x="0" y="171769"/>
                    </a:cubicBezTo>
                    <a:lnTo>
                      <a:pt x="0" y="1461089"/>
                    </a:lnTo>
                    <a:cubicBezTo>
                      <a:pt x="0" y="1555791"/>
                      <a:pt x="77066" y="1632858"/>
                      <a:pt x="171769" y="1632858"/>
                    </a:cubicBezTo>
                    <a:lnTo>
                      <a:pt x="682339" y="1632858"/>
                    </a:lnTo>
                    <a:lnTo>
                      <a:pt x="643289" y="1922690"/>
                    </a:lnTo>
                    <a:lnTo>
                      <a:pt x="554470" y="1922690"/>
                    </a:lnTo>
                    <a:cubicBezTo>
                      <a:pt x="531940" y="1922690"/>
                      <a:pt x="513648" y="1940966"/>
                      <a:pt x="513648" y="1963512"/>
                    </a:cubicBezTo>
                    <a:cubicBezTo>
                      <a:pt x="513648" y="1986057"/>
                      <a:pt x="531940" y="2004333"/>
                      <a:pt x="554470" y="2004333"/>
                    </a:cubicBezTo>
                    <a:lnTo>
                      <a:pt x="1534184" y="2004333"/>
                    </a:lnTo>
                    <a:cubicBezTo>
                      <a:pt x="1556734" y="2004333"/>
                      <a:pt x="1575006" y="1986057"/>
                      <a:pt x="1575006" y="1963512"/>
                    </a:cubicBezTo>
                    <a:cubicBezTo>
                      <a:pt x="1575006" y="1940966"/>
                      <a:pt x="1556734" y="1922690"/>
                      <a:pt x="1534184" y="1922690"/>
                    </a:cubicBezTo>
                    <a:lnTo>
                      <a:pt x="1445381" y="1922690"/>
                    </a:lnTo>
                    <a:lnTo>
                      <a:pt x="1406331" y="1632858"/>
                    </a:lnTo>
                    <a:lnTo>
                      <a:pt x="1918241" y="1632858"/>
                    </a:lnTo>
                    <a:cubicBezTo>
                      <a:pt x="2012975" y="1632858"/>
                      <a:pt x="2090058" y="1555791"/>
                      <a:pt x="2090058" y="1461089"/>
                    </a:cubicBezTo>
                    <a:lnTo>
                      <a:pt x="2090058" y="171769"/>
                    </a:lnTo>
                    <a:cubicBezTo>
                      <a:pt x="2090058" y="77066"/>
                      <a:pt x="2012975" y="0"/>
                      <a:pt x="1918241" y="0"/>
                    </a:cubicBezTo>
                    <a:close/>
                    <a:moveTo>
                      <a:pt x="891295" y="94352"/>
                    </a:moveTo>
                    <a:cubicBezTo>
                      <a:pt x="899492" y="102532"/>
                      <a:pt x="903987" y="113423"/>
                      <a:pt x="903987" y="125000"/>
                    </a:cubicBezTo>
                    <a:lnTo>
                      <a:pt x="903987" y="163701"/>
                    </a:lnTo>
                    <a:cubicBezTo>
                      <a:pt x="903987" y="182309"/>
                      <a:pt x="916601" y="198574"/>
                      <a:pt x="934636" y="203230"/>
                    </a:cubicBezTo>
                    <a:cubicBezTo>
                      <a:pt x="961602" y="210167"/>
                      <a:pt x="987242" y="220802"/>
                      <a:pt x="1010825" y="234819"/>
                    </a:cubicBezTo>
                    <a:cubicBezTo>
                      <a:pt x="1026868" y="244371"/>
                      <a:pt x="1047356" y="241803"/>
                      <a:pt x="1060578" y="228584"/>
                    </a:cubicBezTo>
                    <a:lnTo>
                      <a:pt x="1087924" y="201189"/>
                    </a:lnTo>
                    <a:cubicBezTo>
                      <a:pt x="1104841" y="184286"/>
                      <a:pt x="1132379" y="184286"/>
                      <a:pt x="1149332" y="201205"/>
                    </a:cubicBezTo>
                    <a:cubicBezTo>
                      <a:pt x="1154002" y="205877"/>
                      <a:pt x="1157447" y="211379"/>
                      <a:pt x="1159599" y="217534"/>
                    </a:cubicBezTo>
                    <a:cubicBezTo>
                      <a:pt x="1165134" y="233416"/>
                      <a:pt x="1161178" y="250685"/>
                      <a:pt x="1149348" y="262533"/>
                    </a:cubicBezTo>
                    <a:lnTo>
                      <a:pt x="1121920" y="289928"/>
                    </a:lnTo>
                    <a:cubicBezTo>
                      <a:pt x="1108702" y="303131"/>
                      <a:pt x="1106118" y="323621"/>
                      <a:pt x="1115671" y="339679"/>
                    </a:cubicBezTo>
                    <a:cubicBezTo>
                      <a:pt x="1129701" y="363263"/>
                      <a:pt x="1140323" y="388904"/>
                      <a:pt x="1147275" y="415869"/>
                    </a:cubicBezTo>
                    <a:cubicBezTo>
                      <a:pt x="1151916" y="433903"/>
                      <a:pt x="1168179" y="446501"/>
                      <a:pt x="1186802" y="446501"/>
                    </a:cubicBezTo>
                    <a:lnTo>
                      <a:pt x="1225505" y="446501"/>
                    </a:lnTo>
                    <a:cubicBezTo>
                      <a:pt x="1239233" y="446501"/>
                      <a:pt x="1251798" y="452992"/>
                      <a:pt x="1259819" y="463356"/>
                    </a:cubicBezTo>
                    <a:cubicBezTo>
                      <a:pt x="1252627" y="477211"/>
                      <a:pt x="1248708" y="492650"/>
                      <a:pt x="1248450" y="508627"/>
                    </a:cubicBezTo>
                    <a:cubicBezTo>
                      <a:pt x="1243540" y="510509"/>
                      <a:pt x="1238690" y="512534"/>
                      <a:pt x="1233894" y="514669"/>
                    </a:cubicBezTo>
                    <a:cubicBezTo>
                      <a:pt x="1214756" y="496124"/>
                      <a:pt x="1189610" y="485934"/>
                      <a:pt x="1162885" y="485934"/>
                    </a:cubicBezTo>
                    <a:cubicBezTo>
                      <a:pt x="1135616" y="485934"/>
                      <a:pt x="1109976" y="496556"/>
                      <a:pt x="1090700" y="515816"/>
                    </a:cubicBezTo>
                    <a:cubicBezTo>
                      <a:pt x="1051295" y="555237"/>
                      <a:pt x="1050911" y="619114"/>
                      <a:pt x="1089565" y="659013"/>
                    </a:cubicBezTo>
                    <a:cubicBezTo>
                      <a:pt x="1087414" y="663793"/>
                      <a:pt x="1085406" y="668659"/>
                      <a:pt x="1083524" y="673570"/>
                    </a:cubicBezTo>
                    <a:cubicBezTo>
                      <a:pt x="1056847" y="673983"/>
                      <a:pt x="1031844" y="684588"/>
                      <a:pt x="1013090" y="703419"/>
                    </a:cubicBezTo>
                    <a:cubicBezTo>
                      <a:pt x="997799" y="718649"/>
                      <a:pt x="987928" y="737864"/>
                      <a:pt x="984483" y="758752"/>
                    </a:cubicBezTo>
                    <a:cubicBezTo>
                      <a:pt x="968570" y="766104"/>
                      <a:pt x="951874" y="772052"/>
                      <a:pt x="934619" y="776502"/>
                    </a:cubicBezTo>
                    <a:cubicBezTo>
                      <a:pt x="916584" y="781139"/>
                      <a:pt x="903987" y="797406"/>
                      <a:pt x="903987" y="816013"/>
                    </a:cubicBezTo>
                    <a:lnTo>
                      <a:pt x="903987" y="854715"/>
                    </a:lnTo>
                    <a:cubicBezTo>
                      <a:pt x="903987" y="878616"/>
                      <a:pt x="884535" y="898072"/>
                      <a:pt x="860630" y="898072"/>
                    </a:cubicBezTo>
                    <a:cubicBezTo>
                      <a:pt x="849053" y="898072"/>
                      <a:pt x="838179" y="893561"/>
                      <a:pt x="829982" y="885364"/>
                    </a:cubicBezTo>
                    <a:cubicBezTo>
                      <a:pt x="821789" y="877184"/>
                      <a:pt x="817290" y="866292"/>
                      <a:pt x="817290" y="854715"/>
                    </a:cubicBezTo>
                    <a:lnTo>
                      <a:pt x="817290" y="816013"/>
                    </a:lnTo>
                    <a:cubicBezTo>
                      <a:pt x="817290" y="797406"/>
                      <a:pt x="804676" y="781139"/>
                      <a:pt x="786642" y="776485"/>
                    </a:cubicBezTo>
                    <a:cubicBezTo>
                      <a:pt x="759679" y="769550"/>
                      <a:pt x="734035" y="758912"/>
                      <a:pt x="710452" y="744881"/>
                    </a:cubicBezTo>
                    <a:cubicBezTo>
                      <a:pt x="703962" y="741036"/>
                      <a:pt x="696773" y="739154"/>
                      <a:pt x="689613" y="739154"/>
                    </a:cubicBezTo>
                    <a:cubicBezTo>
                      <a:pt x="679040" y="739154"/>
                      <a:pt x="668578" y="743252"/>
                      <a:pt x="660716" y="751131"/>
                    </a:cubicBezTo>
                    <a:lnTo>
                      <a:pt x="633353" y="778526"/>
                    </a:lnTo>
                    <a:cubicBezTo>
                      <a:pt x="616486" y="795365"/>
                      <a:pt x="589074" y="795426"/>
                      <a:pt x="572121" y="778669"/>
                    </a:cubicBezTo>
                    <a:cubicBezTo>
                      <a:pt x="572076" y="778620"/>
                      <a:pt x="572027" y="778575"/>
                      <a:pt x="571978" y="778526"/>
                    </a:cubicBezTo>
                    <a:cubicBezTo>
                      <a:pt x="555078" y="761589"/>
                      <a:pt x="555078" y="734051"/>
                      <a:pt x="571929" y="717184"/>
                    </a:cubicBezTo>
                    <a:lnTo>
                      <a:pt x="599373" y="689789"/>
                    </a:lnTo>
                    <a:cubicBezTo>
                      <a:pt x="612579" y="676583"/>
                      <a:pt x="615159" y="656095"/>
                      <a:pt x="605607" y="640035"/>
                    </a:cubicBezTo>
                    <a:cubicBezTo>
                      <a:pt x="591593" y="616453"/>
                      <a:pt x="580954" y="590809"/>
                      <a:pt x="574003" y="563846"/>
                    </a:cubicBezTo>
                    <a:cubicBezTo>
                      <a:pt x="569365" y="545811"/>
                      <a:pt x="553098" y="533214"/>
                      <a:pt x="534475" y="533214"/>
                    </a:cubicBezTo>
                    <a:lnTo>
                      <a:pt x="495772" y="533214"/>
                    </a:lnTo>
                    <a:cubicBezTo>
                      <a:pt x="471871" y="533214"/>
                      <a:pt x="452432" y="513758"/>
                      <a:pt x="452432" y="489857"/>
                    </a:cubicBezTo>
                    <a:cubicBezTo>
                      <a:pt x="452432" y="478280"/>
                      <a:pt x="456947" y="467389"/>
                      <a:pt x="465124" y="459209"/>
                    </a:cubicBezTo>
                    <a:cubicBezTo>
                      <a:pt x="473321" y="451012"/>
                      <a:pt x="484195" y="446501"/>
                      <a:pt x="495772" y="446501"/>
                    </a:cubicBezTo>
                    <a:lnTo>
                      <a:pt x="534475" y="446501"/>
                    </a:lnTo>
                    <a:cubicBezTo>
                      <a:pt x="553098" y="446501"/>
                      <a:pt x="569365" y="433903"/>
                      <a:pt x="574003" y="415869"/>
                    </a:cubicBezTo>
                    <a:cubicBezTo>
                      <a:pt x="580954" y="388904"/>
                      <a:pt x="591593" y="363263"/>
                      <a:pt x="605607" y="339679"/>
                    </a:cubicBezTo>
                    <a:cubicBezTo>
                      <a:pt x="615159" y="323621"/>
                      <a:pt x="612579" y="303131"/>
                      <a:pt x="599373" y="289928"/>
                    </a:cubicBezTo>
                    <a:lnTo>
                      <a:pt x="571978" y="262581"/>
                    </a:lnTo>
                    <a:cubicBezTo>
                      <a:pt x="560099" y="250685"/>
                      <a:pt x="556143" y="233416"/>
                      <a:pt x="561679" y="217550"/>
                    </a:cubicBezTo>
                    <a:cubicBezTo>
                      <a:pt x="563830" y="211379"/>
                      <a:pt x="567292" y="205877"/>
                      <a:pt x="571978" y="201189"/>
                    </a:cubicBezTo>
                    <a:cubicBezTo>
                      <a:pt x="588898" y="184286"/>
                      <a:pt x="616436" y="184286"/>
                      <a:pt x="633324" y="201157"/>
                    </a:cubicBezTo>
                    <a:lnTo>
                      <a:pt x="660716" y="228584"/>
                    </a:lnTo>
                    <a:cubicBezTo>
                      <a:pt x="673921" y="241803"/>
                      <a:pt x="694410" y="244371"/>
                      <a:pt x="710452" y="234835"/>
                    </a:cubicBezTo>
                    <a:cubicBezTo>
                      <a:pt x="734051" y="220802"/>
                      <a:pt x="759695" y="210167"/>
                      <a:pt x="786642" y="203230"/>
                    </a:cubicBezTo>
                    <a:cubicBezTo>
                      <a:pt x="804676" y="198590"/>
                      <a:pt x="817290" y="182325"/>
                      <a:pt x="817290" y="163701"/>
                    </a:cubicBezTo>
                    <a:lnTo>
                      <a:pt x="817290" y="125000"/>
                    </a:lnTo>
                    <a:cubicBezTo>
                      <a:pt x="817290" y="101097"/>
                      <a:pt x="836746" y="81643"/>
                      <a:pt x="860647" y="81643"/>
                    </a:cubicBezTo>
                    <a:cubicBezTo>
                      <a:pt x="872207" y="81643"/>
                      <a:pt x="883099" y="86156"/>
                      <a:pt x="891295" y="94352"/>
                    </a:cubicBezTo>
                    <a:close/>
                    <a:moveTo>
                      <a:pt x="1299461" y="577926"/>
                    </a:moveTo>
                    <a:cubicBezTo>
                      <a:pt x="1317496" y="573272"/>
                      <a:pt x="1330077" y="557005"/>
                      <a:pt x="1330077" y="538398"/>
                    </a:cubicBezTo>
                    <a:lnTo>
                      <a:pt x="1330077" y="510268"/>
                    </a:lnTo>
                    <a:cubicBezTo>
                      <a:pt x="1330077" y="504925"/>
                      <a:pt x="1332134" y="499904"/>
                      <a:pt x="1335833" y="496107"/>
                    </a:cubicBezTo>
                    <a:cubicBezTo>
                      <a:pt x="1335866" y="496091"/>
                      <a:pt x="1335866" y="496062"/>
                      <a:pt x="1335898" y="496046"/>
                    </a:cubicBezTo>
                    <a:cubicBezTo>
                      <a:pt x="1335898" y="496030"/>
                      <a:pt x="1335914" y="496030"/>
                      <a:pt x="1335931" y="496013"/>
                    </a:cubicBezTo>
                    <a:cubicBezTo>
                      <a:pt x="1338164" y="493715"/>
                      <a:pt x="1343026" y="489857"/>
                      <a:pt x="1350488" y="489857"/>
                    </a:cubicBezTo>
                    <a:cubicBezTo>
                      <a:pt x="1355925" y="489857"/>
                      <a:pt x="1361012" y="491980"/>
                      <a:pt x="1364951" y="495915"/>
                    </a:cubicBezTo>
                    <a:cubicBezTo>
                      <a:pt x="1368796" y="499744"/>
                      <a:pt x="1370899" y="504847"/>
                      <a:pt x="1370899" y="510268"/>
                    </a:cubicBezTo>
                    <a:lnTo>
                      <a:pt x="1370899" y="538398"/>
                    </a:lnTo>
                    <a:cubicBezTo>
                      <a:pt x="1370899" y="557005"/>
                      <a:pt x="1383496" y="573272"/>
                      <a:pt x="1401515" y="577926"/>
                    </a:cubicBezTo>
                    <a:cubicBezTo>
                      <a:pt x="1420092" y="582710"/>
                      <a:pt x="1437760" y="590045"/>
                      <a:pt x="1454040" y="599708"/>
                    </a:cubicBezTo>
                    <a:cubicBezTo>
                      <a:pt x="1470082" y="609228"/>
                      <a:pt x="1490542" y="606660"/>
                      <a:pt x="1503744" y="593474"/>
                    </a:cubicBezTo>
                    <a:lnTo>
                      <a:pt x="1523661" y="573541"/>
                    </a:lnTo>
                    <a:cubicBezTo>
                      <a:pt x="1531633" y="565585"/>
                      <a:pt x="1544598" y="565585"/>
                      <a:pt x="1552554" y="573541"/>
                    </a:cubicBezTo>
                    <a:cubicBezTo>
                      <a:pt x="1557738" y="578738"/>
                      <a:pt x="1558518" y="584833"/>
                      <a:pt x="1558518" y="587988"/>
                    </a:cubicBezTo>
                    <a:cubicBezTo>
                      <a:pt x="1558518" y="591160"/>
                      <a:pt x="1557755" y="597255"/>
                      <a:pt x="1552554" y="602435"/>
                    </a:cubicBezTo>
                    <a:lnTo>
                      <a:pt x="1532637" y="622352"/>
                    </a:lnTo>
                    <a:cubicBezTo>
                      <a:pt x="1519435" y="635541"/>
                      <a:pt x="1516868" y="656013"/>
                      <a:pt x="1526387" y="672056"/>
                    </a:cubicBezTo>
                    <a:cubicBezTo>
                      <a:pt x="1536050" y="688335"/>
                      <a:pt x="1543385" y="706019"/>
                      <a:pt x="1548186" y="724581"/>
                    </a:cubicBezTo>
                    <a:cubicBezTo>
                      <a:pt x="1552840" y="742599"/>
                      <a:pt x="1569091" y="755197"/>
                      <a:pt x="1587713" y="755197"/>
                    </a:cubicBezTo>
                    <a:lnTo>
                      <a:pt x="1615827" y="755197"/>
                    </a:lnTo>
                    <a:cubicBezTo>
                      <a:pt x="1627086" y="755197"/>
                      <a:pt x="1636238" y="764349"/>
                      <a:pt x="1636238" y="775608"/>
                    </a:cubicBezTo>
                    <a:cubicBezTo>
                      <a:pt x="1636238" y="781045"/>
                      <a:pt x="1634136" y="786131"/>
                      <a:pt x="1630196" y="790071"/>
                    </a:cubicBezTo>
                    <a:cubicBezTo>
                      <a:pt x="1627980" y="792287"/>
                      <a:pt x="1623163" y="796018"/>
                      <a:pt x="1615827" y="796018"/>
                    </a:cubicBezTo>
                    <a:lnTo>
                      <a:pt x="1587713" y="796018"/>
                    </a:lnTo>
                    <a:cubicBezTo>
                      <a:pt x="1569091" y="796018"/>
                      <a:pt x="1552840" y="808616"/>
                      <a:pt x="1548186" y="826634"/>
                    </a:cubicBezTo>
                    <a:cubicBezTo>
                      <a:pt x="1543385" y="845196"/>
                      <a:pt x="1536050" y="862880"/>
                      <a:pt x="1526387" y="879159"/>
                    </a:cubicBezTo>
                    <a:cubicBezTo>
                      <a:pt x="1516868" y="895218"/>
                      <a:pt x="1519435" y="915662"/>
                      <a:pt x="1532637" y="928864"/>
                    </a:cubicBezTo>
                    <a:lnTo>
                      <a:pt x="1552554" y="948780"/>
                    </a:lnTo>
                    <a:cubicBezTo>
                      <a:pt x="1560510" y="956753"/>
                      <a:pt x="1560510" y="969701"/>
                      <a:pt x="1552554" y="977674"/>
                    </a:cubicBezTo>
                    <a:cubicBezTo>
                      <a:pt x="1547374" y="982858"/>
                      <a:pt x="1541279" y="983638"/>
                      <a:pt x="1538107" y="983638"/>
                    </a:cubicBezTo>
                    <a:cubicBezTo>
                      <a:pt x="1534935" y="983638"/>
                      <a:pt x="1528845" y="982858"/>
                      <a:pt x="1523661" y="977674"/>
                    </a:cubicBezTo>
                    <a:lnTo>
                      <a:pt x="1503744" y="957757"/>
                    </a:lnTo>
                    <a:cubicBezTo>
                      <a:pt x="1490542" y="944555"/>
                      <a:pt x="1470082" y="942004"/>
                      <a:pt x="1454040" y="951507"/>
                    </a:cubicBezTo>
                    <a:cubicBezTo>
                      <a:pt x="1437760" y="961186"/>
                      <a:pt x="1420092" y="968505"/>
                      <a:pt x="1401515" y="973306"/>
                    </a:cubicBezTo>
                    <a:cubicBezTo>
                      <a:pt x="1383496" y="977943"/>
                      <a:pt x="1370899" y="994210"/>
                      <a:pt x="1370899" y="1012817"/>
                    </a:cubicBezTo>
                    <a:lnTo>
                      <a:pt x="1370899" y="1040947"/>
                    </a:lnTo>
                    <a:cubicBezTo>
                      <a:pt x="1370899" y="1052206"/>
                      <a:pt x="1361746" y="1061358"/>
                      <a:pt x="1350488" y="1061358"/>
                    </a:cubicBezTo>
                    <a:cubicBezTo>
                      <a:pt x="1343169" y="1061358"/>
                      <a:pt x="1338352" y="1057627"/>
                      <a:pt x="1336025" y="1055300"/>
                    </a:cubicBezTo>
                    <a:cubicBezTo>
                      <a:pt x="1332200" y="1051471"/>
                      <a:pt x="1330077" y="1046384"/>
                      <a:pt x="1330077" y="1040947"/>
                    </a:cubicBezTo>
                    <a:lnTo>
                      <a:pt x="1330077" y="1012817"/>
                    </a:lnTo>
                    <a:cubicBezTo>
                      <a:pt x="1330077" y="994210"/>
                      <a:pt x="1317480" y="977959"/>
                      <a:pt x="1299461" y="973306"/>
                    </a:cubicBezTo>
                    <a:cubicBezTo>
                      <a:pt x="1280899" y="968505"/>
                      <a:pt x="1263232" y="961170"/>
                      <a:pt x="1246936" y="951507"/>
                    </a:cubicBezTo>
                    <a:cubicBezTo>
                      <a:pt x="1230893" y="941988"/>
                      <a:pt x="1210438" y="944555"/>
                      <a:pt x="1197248" y="957757"/>
                    </a:cubicBezTo>
                    <a:lnTo>
                      <a:pt x="1177331" y="977674"/>
                    </a:lnTo>
                    <a:cubicBezTo>
                      <a:pt x="1169359" y="985646"/>
                      <a:pt x="1156394" y="985630"/>
                      <a:pt x="1148422" y="977674"/>
                    </a:cubicBezTo>
                    <a:cubicBezTo>
                      <a:pt x="1143241" y="972489"/>
                      <a:pt x="1142458" y="966399"/>
                      <a:pt x="1142458" y="963227"/>
                    </a:cubicBezTo>
                    <a:cubicBezTo>
                      <a:pt x="1142458" y="960055"/>
                      <a:pt x="1143241" y="953961"/>
                      <a:pt x="1148422" y="948780"/>
                    </a:cubicBezTo>
                    <a:lnTo>
                      <a:pt x="1168355" y="928864"/>
                    </a:lnTo>
                    <a:cubicBezTo>
                      <a:pt x="1181540" y="915678"/>
                      <a:pt x="1184108" y="895218"/>
                      <a:pt x="1174588" y="879159"/>
                    </a:cubicBezTo>
                    <a:cubicBezTo>
                      <a:pt x="1164926" y="862880"/>
                      <a:pt x="1157590" y="845196"/>
                      <a:pt x="1152806" y="826634"/>
                    </a:cubicBezTo>
                    <a:cubicBezTo>
                      <a:pt x="1148152" y="808616"/>
                      <a:pt x="1131885" y="796018"/>
                      <a:pt x="1113278" y="796018"/>
                    </a:cubicBezTo>
                    <a:lnTo>
                      <a:pt x="1085148" y="796018"/>
                    </a:lnTo>
                    <a:cubicBezTo>
                      <a:pt x="1075025" y="796018"/>
                      <a:pt x="1066350" y="788491"/>
                      <a:pt x="1064962" y="778510"/>
                    </a:cubicBezTo>
                    <a:cubicBezTo>
                      <a:pt x="1064962" y="778461"/>
                      <a:pt x="1064946" y="778416"/>
                      <a:pt x="1064946" y="778383"/>
                    </a:cubicBezTo>
                    <a:cubicBezTo>
                      <a:pt x="1064930" y="778285"/>
                      <a:pt x="1064930" y="778208"/>
                      <a:pt x="1064913" y="778126"/>
                    </a:cubicBezTo>
                    <a:cubicBezTo>
                      <a:pt x="1064803" y="777330"/>
                      <a:pt x="1064738" y="776518"/>
                      <a:pt x="1064738" y="775608"/>
                    </a:cubicBezTo>
                    <a:cubicBezTo>
                      <a:pt x="1064738" y="770170"/>
                      <a:pt x="1066860" y="765084"/>
                      <a:pt x="1070800" y="761145"/>
                    </a:cubicBezTo>
                    <a:cubicBezTo>
                      <a:pt x="1074625" y="757320"/>
                      <a:pt x="1079711" y="755197"/>
                      <a:pt x="1085148" y="755197"/>
                    </a:cubicBezTo>
                    <a:lnTo>
                      <a:pt x="1113278" y="755197"/>
                    </a:lnTo>
                    <a:cubicBezTo>
                      <a:pt x="1131885" y="755197"/>
                      <a:pt x="1148152" y="742599"/>
                      <a:pt x="1152806" y="724581"/>
                    </a:cubicBezTo>
                    <a:cubicBezTo>
                      <a:pt x="1157590" y="706019"/>
                      <a:pt x="1164926" y="688335"/>
                      <a:pt x="1174588" y="672056"/>
                    </a:cubicBezTo>
                    <a:cubicBezTo>
                      <a:pt x="1184108" y="655997"/>
                      <a:pt x="1181540" y="635541"/>
                      <a:pt x="1168355" y="622352"/>
                    </a:cubicBezTo>
                    <a:lnTo>
                      <a:pt x="1148422" y="602435"/>
                    </a:lnTo>
                    <a:cubicBezTo>
                      <a:pt x="1140466" y="594479"/>
                      <a:pt x="1140466" y="581514"/>
                      <a:pt x="1148422" y="573558"/>
                    </a:cubicBezTo>
                    <a:cubicBezTo>
                      <a:pt x="1153622" y="568357"/>
                      <a:pt x="1159713" y="567577"/>
                      <a:pt x="1162868" y="567577"/>
                    </a:cubicBezTo>
                    <a:cubicBezTo>
                      <a:pt x="1166044" y="567577"/>
                      <a:pt x="1172135" y="568357"/>
                      <a:pt x="1177315" y="573541"/>
                    </a:cubicBezTo>
                    <a:lnTo>
                      <a:pt x="1197248" y="593458"/>
                    </a:lnTo>
                    <a:cubicBezTo>
                      <a:pt x="1210438" y="606660"/>
                      <a:pt x="1230893" y="609211"/>
                      <a:pt x="1246936" y="599708"/>
                    </a:cubicBezTo>
                    <a:cubicBezTo>
                      <a:pt x="1263232" y="590045"/>
                      <a:pt x="1280899" y="582710"/>
                      <a:pt x="1299461" y="577926"/>
                    </a:cubicBezTo>
                    <a:close/>
                    <a:moveTo>
                      <a:pt x="171769" y="81643"/>
                    </a:moveTo>
                    <a:lnTo>
                      <a:pt x="743395" y="81643"/>
                    </a:lnTo>
                    <a:cubicBezTo>
                      <a:pt x="738391" y="95149"/>
                      <a:pt x="735647" y="109755"/>
                      <a:pt x="735647" y="125000"/>
                    </a:cubicBezTo>
                    <a:lnTo>
                      <a:pt x="735647" y="133451"/>
                    </a:lnTo>
                    <a:cubicBezTo>
                      <a:pt x="722458" y="138075"/>
                      <a:pt x="709575" y="143401"/>
                      <a:pt x="697059" y="149445"/>
                    </a:cubicBezTo>
                    <a:lnTo>
                      <a:pt x="691046" y="143433"/>
                    </a:lnTo>
                    <a:cubicBezTo>
                      <a:pt x="642334" y="94750"/>
                      <a:pt x="563018" y="94750"/>
                      <a:pt x="514224" y="143481"/>
                    </a:cubicBezTo>
                    <a:cubicBezTo>
                      <a:pt x="508117" y="149588"/>
                      <a:pt x="502773" y="156222"/>
                      <a:pt x="498116" y="163286"/>
                    </a:cubicBezTo>
                    <a:lnTo>
                      <a:pt x="254480" y="163286"/>
                    </a:lnTo>
                    <a:cubicBezTo>
                      <a:pt x="207009" y="163286"/>
                      <a:pt x="168388" y="201891"/>
                      <a:pt x="168388" y="249330"/>
                    </a:cubicBezTo>
                    <a:lnTo>
                      <a:pt x="168388" y="1138600"/>
                    </a:lnTo>
                    <a:cubicBezTo>
                      <a:pt x="168388" y="1186039"/>
                      <a:pt x="207009" y="1224644"/>
                      <a:pt x="254480" y="1224644"/>
                    </a:cubicBezTo>
                    <a:lnTo>
                      <a:pt x="354812" y="1224644"/>
                    </a:lnTo>
                    <a:cubicBezTo>
                      <a:pt x="377343" y="1224644"/>
                      <a:pt x="395633" y="1206368"/>
                      <a:pt x="395633" y="1183822"/>
                    </a:cubicBezTo>
                    <a:cubicBezTo>
                      <a:pt x="395633" y="1161276"/>
                      <a:pt x="377343" y="1143001"/>
                      <a:pt x="354812" y="1143001"/>
                    </a:cubicBezTo>
                    <a:lnTo>
                      <a:pt x="254480" y="1143001"/>
                    </a:lnTo>
                    <a:cubicBezTo>
                      <a:pt x="252025" y="1143001"/>
                      <a:pt x="250031" y="1141025"/>
                      <a:pt x="250031" y="1138600"/>
                    </a:cubicBezTo>
                    <a:lnTo>
                      <a:pt x="250031" y="249330"/>
                    </a:lnTo>
                    <a:cubicBezTo>
                      <a:pt x="250031" y="246906"/>
                      <a:pt x="252025" y="244929"/>
                      <a:pt x="254480" y="244929"/>
                    </a:cubicBezTo>
                    <a:lnTo>
                      <a:pt x="478489" y="244929"/>
                    </a:lnTo>
                    <a:cubicBezTo>
                      <a:pt x="481485" y="272930"/>
                      <a:pt x="493748" y="299783"/>
                      <a:pt x="514240" y="320305"/>
                    </a:cubicBezTo>
                    <a:lnTo>
                      <a:pt x="520233" y="326285"/>
                    </a:lnTo>
                    <a:cubicBezTo>
                      <a:pt x="514191" y="338802"/>
                      <a:pt x="508847" y="351686"/>
                      <a:pt x="504239" y="364858"/>
                    </a:cubicBezTo>
                    <a:lnTo>
                      <a:pt x="495772" y="364858"/>
                    </a:lnTo>
                    <a:cubicBezTo>
                      <a:pt x="462397" y="364858"/>
                      <a:pt x="431001" y="377869"/>
                      <a:pt x="407401" y="401470"/>
                    </a:cubicBezTo>
                    <a:cubicBezTo>
                      <a:pt x="383785" y="425086"/>
                      <a:pt x="370789" y="456482"/>
                      <a:pt x="370789" y="489857"/>
                    </a:cubicBezTo>
                    <a:cubicBezTo>
                      <a:pt x="370789" y="558776"/>
                      <a:pt x="426854" y="614857"/>
                      <a:pt x="495772" y="614857"/>
                    </a:cubicBezTo>
                    <a:lnTo>
                      <a:pt x="504239" y="614857"/>
                    </a:lnTo>
                    <a:cubicBezTo>
                      <a:pt x="508847" y="628030"/>
                      <a:pt x="514191" y="640913"/>
                      <a:pt x="520233" y="653429"/>
                    </a:cubicBezTo>
                    <a:lnTo>
                      <a:pt x="514207" y="659442"/>
                    </a:lnTo>
                    <a:cubicBezTo>
                      <a:pt x="465605" y="708109"/>
                      <a:pt x="465524" y="787234"/>
                      <a:pt x="513983" y="835995"/>
                    </a:cubicBezTo>
                    <a:cubicBezTo>
                      <a:pt x="514081" y="836089"/>
                      <a:pt x="514191" y="836203"/>
                      <a:pt x="514285" y="836297"/>
                    </a:cubicBezTo>
                    <a:cubicBezTo>
                      <a:pt x="563018" y="884964"/>
                      <a:pt x="642317" y="884980"/>
                      <a:pt x="691095" y="836248"/>
                    </a:cubicBezTo>
                    <a:lnTo>
                      <a:pt x="697059" y="830272"/>
                    </a:lnTo>
                    <a:cubicBezTo>
                      <a:pt x="709575" y="836313"/>
                      <a:pt x="722458" y="841657"/>
                      <a:pt x="735647" y="846265"/>
                    </a:cubicBezTo>
                    <a:lnTo>
                      <a:pt x="735647" y="854732"/>
                    </a:lnTo>
                    <a:cubicBezTo>
                      <a:pt x="735647" y="888107"/>
                      <a:pt x="748645" y="919503"/>
                      <a:pt x="772260" y="943102"/>
                    </a:cubicBezTo>
                    <a:cubicBezTo>
                      <a:pt x="795875" y="966717"/>
                      <a:pt x="827255" y="979715"/>
                      <a:pt x="860630" y="979715"/>
                    </a:cubicBezTo>
                    <a:cubicBezTo>
                      <a:pt x="929566" y="979715"/>
                      <a:pt x="985630" y="923651"/>
                      <a:pt x="985630" y="854732"/>
                    </a:cubicBezTo>
                    <a:lnTo>
                      <a:pt x="985630" y="846265"/>
                    </a:lnTo>
                    <a:cubicBezTo>
                      <a:pt x="992218" y="843951"/>
                      <a:pt x="998705" y="841399"/>
                      <a:pt x="1005134" y="838738"/>
                    </a:cubicBezTo>
                    <a:cubicBezTo>
                      <a:pt x="1023663" y="862129"/>
                      <a:pt x="1052124" y="877151"/>
                      <a:pt x="1083524" y="877645"/>
                    </a:cubicBezTo>
                    <a:cubicBezTo>
                      <a:pt x="1085406" y="882556"/>
                      <a:pt x="1087414" y="887422"/>
                      <a:pt x="1089565" y="892206"/>
                    </a:cubicBezTo>
                    <a:cubicBezTo>
                      <a:pt x="1071020" y="911339"/>
                      <a:pt x="1060831" y="936485"/>
                      <a:pt x="1060831" y="963227"/>
                    </a:cubicBezTo>
                    <a:cubicBezTo>
                      <a:pt x="1060831" y="990496"/>
                      <a:pt x="1071436" y="1016136"/>
                      <a:pt x="1090712" y="1035399"/>
                    </a:cubicBezTo>
                    <a:cubicBezTo>
                      <a:pt x="1130117" y="1074817"/>
                      <a:pt x="1194011" y="1075200"/>
                      <a:pt x="1233894" y="1036546"/>
                    </a:cubicBezTo>
                    <a:cubicBezTo>
                      <a:pt x="1238690" y="1038681"/>
                      <a:pt x="1243540" y="1040706"/>
                      <a:pt x="1248450" y="1042588"/>
                    </a:cubicBezTo>
                    <a:cubicBezTo>
                      <a:pt x="1248883" y="1069269"/>
                      <a:pt x="1259468" y="1094272"/>
                      <a:pt x="1278303" y="1113038"/>
                    </a:cubicBezTo>
                    <a:cubicBezTo>
                      <a:pt x="1297563" y="1132367"/>
                      <a:pt x="1323207" y="1143001"/>
                      <a:pt x="1350488" y="1143001"/>
                    </a:cubicBezTo>
                    <a:cubicBezTo>
                      <a:pt x="1406217" y="1143001"/>
                      <a:pt x="1451664" y="1098113"/>
                      <a:pt x="1452541" y="1042588"/>
                    </a:cubicBezTo>
                    <a:cubicBezTo>
                      <a:pt x="1457452" y="1040706"/>
                      <a:pt x="1462318" y="1038681"/>
                      <a:pt x="1467102" y="1036546"/>
                    </a:cubicBezTo>
                    <a:cubicBezTo>
                      <a:pt x="1486235" y="1055092"/>
                      <a:pt x="1511381" y="1065281"/>
                      <a:pt x="1538107" y="1065281"/>
                    </a:cubicBezTo>
                    <a:cubicBezTo>
                      <a:pt x="1565392" y="1065281"/>
                      <a:pt x="1591016" y="1054659"/>
                      <a:pt x="1610296" y="1035399"/>
                    </a:cubicBezTo>
                    <a:cubicBezTo>
                      <a:pt x="1649697" y="995978"/>
                      <a:pt x="1650080" y="932101"/>
                      <a:pt x="1611443" y="892206"/>
                    </a:cubicBezTo>
                    <a:cubicBezTo>
                      <a:pt x="1613578" y="887422"/>
                      <a:pt x="1615590" y="882556"/>
                      <a:pt x="1617468" y="877645"/>
                    </a:cubicBezTo>
                    <a:cubicBezTo>
                      <a:pt x="1644149" y="877233"/>
                      <a:pt x="1669152" y="866643"/>
                      <a:pt x="1687918" y="847813"/>
                    </a:cubicBezTo>
                    <a:cubicBezTo>
                      <a:pt x="1707247" y="828549"/>
                      <a:pt x="1717897" y="802909"/>
                      <a:pt x="1717897" y="775608"/>
                    </a:cubicBezTo>
                    <a:cubicBezTo>
                      <a:pt x="1717897" y="719894"/>
                      <a:pt x="1672994" y="674448"/>
                      <a:pt x="1617468" y="673570"/>
                    </a:cubicBezTo>
                    <a:cubicBezTo>
                      <a:pt x="1615590" y="668659"/>
                      <a:pt x="1613578" y="663793"/>
                      <a:pt x="1611443" y="659013"/>
                    </a:cubicBezTo>
                    <a:cubicBezTo>
                      <a:pt x="1629972" y="639876"/>
                      <a:pt x="1640161" y="614730"/>
                      <a:pt x="1640161" y="587988"/>
                    </a:cubicBezTo>
                    <a:cubicBezTo>
                      <a:pt x="1640161" y="560719"/>
                      <a:pt x="1629555" y="535079"/>
                      <a:pt x="1610296" y="515816"/>
                    </a:cubicBezTo>
                    <a:cubicBezTo>
                      <a:pt x="1570875" y="476399"/>
                      <a:pt x="1506981" y="476015"/>
                      <a:pt x="1467102" y="514669"/>
                    </a:cubicBezTo>
                    <a:cubicBezTo>
                      <a:pt x="1462302" y="512534"/>
                      <a:pt x="1457452" y="510509"/>
                      <a:pt x="1452541" y="508643"/>
                    </a:cubicBezTo>
                    <a:cubicBezTo>
                      <a:pt x="1452129" y="481950"/>
                      <a:pt x="1441524" y="456947"/>
                      <a:pt x="1422693" y="438194"/>
                    </a:cubicBezTo>
                    <a:cubicBezTo>
                      <a:pt x="1403429" y="418865"/>
                      <a:pt x="1377805" y="408214"/>
                      <a:pt x="1350504" y="408214"/>
                    </a:cubicBezTo>
                    <a:cubicBezTo>
                      <a:pt x="1341111" y="408214"/>
                      <a:pt x="1331959" y="409492"/>
                      <a:pt x="1323174" y="411913"/>
                    </a:cubicBezTo>
                    <a:cubicBezTo>
                      <a:pt x="1299971" y="382924"/>
                      <a:pt x="1264334" y="364874"/>
                      <a:pt x="1225505" y="364874"/>
                    </a:cubicBezTo>
                    <a:lnTo>
                      <a:pt x="1217055" y="364874"/>
                    </a:lnTo>
                    <a:cubicBezTo>
                      <a:pt x="1212430" y="351686"/>
                      <a:pt x="1207086" y="338802"/>
                      <a:pt x="1201061" y="326285"/>
                    </a:cubicBezTo>
                    <a:lnTo>
                      <a:pt x="1207086" y="320273"/>
                    </a:lnTo>
                    <a:cubicBezTo>
                      <a:pt x="1227546" y="299767"/>
                      <a:pt x="1239809" y="272930"/>
                      <a:pt x="1242805" y="244929"/>
                    </a:cubicBezTo>
                    <a:lnTo>
                      <a:pt x="1834189" y="244929"/>
                    </a:lnTo>
                    <a:cubicBezTo>
                      <a:pt x="1836647" y="244929"/>
                      <a:pt x="1838639" y="246906"/>
                      <a:pt x="1838639" y="249346"/>
                    </a:cubicBezTo>
                    <a:lnTo>
                      <a:pt x="1838639" y="1138600"/>
                    </a:lnTo>
                    <a:cubicBezTo>
                      <a:pt x="1838639" y="1141025"/>
                      <a:pt x="1836647" y="1143001"/>
                      <a:pt x="1834189" y="1143001"/>
                    </a:cubicBezTo>
                    <a:lnTo>
                      <a:pt x="681383" y="1143001"/>
                    </a:lnTo>
                    <a:cubicBezTo>
                      <a:pt x="658838" y="1143001"/>
                      <a:pt x="640562" y="1161276"/>
                      <a:pt x="640562" y="1183822"/>
                    </a:cubicBezTo>
                    <a:cubicBezTo>
                      <a:pt x="640562" y="1206368"/>
                      <a:pt x="658838" y="1224644"/>
                      <a:pt x="681383" y="1224644"/>
                    </a:cubicBezTo>
                    <a:lnTo>
                      <a:pt x="1834189" y="1224644"/>
                    </a:lnTo>
                    <a:cubicBezTo>
                      <a:pt x="1881661" y="1224644"/>
                      <a:pt x="1920282" y="1186039"/>
                      <a:pt x="1920282" y="1138600"/>
                    </a:cubicBezTo>
                    <a:lnTo>
                      <a:pt x="1920282" y="249330"/>
                    </a:lnTo>
                    <a:cubicBezTo>
                      <a:pt x="1920282" y="201891"/>
                      <a:pt x="1881661" y="163286"/>
                      <a:pt x="1834189" y="163286"/>
                    </a:cubicBezTo>
                    <a:lnTo>
                      <a:pt x="1223162" y="163286"/>
                    </a:lnTo>
                    <a:cubicBezTo>
                      <a:pt x="1218488" y="156206"/>
                      <a:pt x="1213132" y="149556"/>
                      <a:pt x="1206992" y="143417"/>
                    </a:cubicBezTo>
                    <a:cubicBezTo>
                      <a:pt x="1158260" y="94750"/>
                      <a:pt x="1078964" y="94750"/>
                      <a:pt x="1030182" y="143465"/>
                    </a:cubicBezTo>
                    <a:lnTo>
                      <a:pt x="1024218" y="149445"/>
                    </a:lnTo>
                    <a:cubicBezTo>
                      <a:pt x="1011702" y="143417"/>
                      <a:pt x="998819" y="138075"/>
                      <a:pt x="985630" y="133451"/>
                    </a:cubicBezTo>
                    <a:lnTo>
                      <a:pt x="985630" y="125000"/>
                    </a:lnTo>
                    <a:cubicBezTo>
                      <a:pt x="985630" y="109963"/>
                      <a:pt x="982968" y="95341"/>
                      <a:pt x="977915" y="81643"/>
                    </a:cubicBezTo>
                    <a:lnTo>
                      <a:pt x="1918241" y="81643"/>
                    </a:lnTo>
                    <a:cubicBezTo>
                      <a:pt x="1967961" y="81643"/>
                      <a:pt x="2008415" y="122082"/>
                      <a:pt x="2008415" y="171769"/>
                    </a:cubicBezTo>
                    <a:lnTo>
                      <a:pt x="2008415" y="1306286"/>
                    </a:lnTo>
                    <a:lnTo>
                      <a:pt x="81643" y="1306286"/>
                    </a:lnTo>
                    <a:lnTo>
                      <a:pt x="81643" y="171769"/>
                    </a:lnTo>
                    <a:cubicBezTo>
                      <a:pt x="81643" y="122082"/>
                      <a:pt x="122082" y="81643"/>
                      <a:pt x="171769" y="81643"/>
                    </a:cubicBezTo>
                    <a:close/>
                    <a:moveTo>
                      <a:pt x="1363008" y="1922690"/>
                    </a:moveTo>
                    <a:lnTo>
                      <a:pt x="725683" y="1922690"/>
                    </a:lnTo>
                    <a:lnTo>
                      <a:pt x="764733" y="1632858"/>
                    </a:lnTo>
                    <a:lnTo>
                      <a:pt x="1323954" y="1632858"/>
                    </a:lnTo>
                    <a:close/>
                    <a:moveTo>
                      <a:pt x="1918241" y="1551215"/>
                    </a:moveTo>
                    <a:lnTo>
                      <a:pt x="171769" y="1551215"/>
                    </a:lnTo>
                    <a:cubicBezTo>
                      <a:pt x="122082" y="1551215"/>
                      <a:pt x="81643" y="1510777"/>
                      <a:pt x="81643" y="1461089"/>
                    </a:cubicBezTo>
                    <a:lnTo>
                      <a:pt x="81643" y="1387929"/>
                    </a:lnTo>
                    <a:lnTo>
                      <a:pt x="2008415" y="1387929"/>
                    </a:lnTo>
                    <a:lnTo>
                      <a:pt x="2008415" y="1461089"/>
                    </a:lnTo>
                    <a:cubicBezTo>
                      <a:pt x="2008415" y="1510777"/>
                      <a:pt x="1967961" y="1551215"/>
                      <a:pt x="1918241" y="1551215"/>
                    </a:cubicBezTo>
                    <a:close/>
                  </a:path>
                </a:pathLst>
              </a:custGeom>
              <a:grpFill/>
              <a:ln w="407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BBCF863-D8AC-4FCF-8365-2915D54DA6A4}"/>
              </a:ext>
            </a:extLst>
          </p:cNvPr>
          <p:cNvGrpSpPr/>
          <p:nvPr/>
        </p:nvGrpSpPr>
        <p:grpSpPr>
          <a:xfrm>
            <a:off x="4393024" y="4303377"/>
            <a:ext cx="348438" cy="348438"/>
            <a:chOff x="4509137" y="4193687"/>
            <a:chExt cx="348438" cy="348438"/>
          </a:xfrm>
        </p:grpSpPr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C957DB9-FC2E-40D6-AB72-26072800B1CE}"/>
                </a:ext>
              </a:extLst>
            </p:cNvPr>
            <p:cNvSpPr/>
            <p:nvPr/>
          </p:nvSpPr>
          <p:spPr>
            <a:xfrm>
              <a:off x="4509137" y="4193687"/>
              <a:ext cx="348438" cy="348438"/>
            </a:xfrm>
            <a:custGeom>
              <a:avLst/>
              <a:gdLst>
                <a:gd name="connsiteX0" fmla="*/ 152485 w 304970"/>
                <a:gd name="connsiteY0" fmla="*/ 0 h 304970"/>
                <a:gd name="connsiteX1" fmla="*/ 304970 w 304970"/>
                <a:gd name="connsiteY1" fmla="*/ 152485 h 304970"/>
                <a:gd name="connsiteX2" fmla="*/ 152485 w 304970"/>
                <a:gd name="connsiteY2" fmla="*/ 304970 h 304970"/>
                <a:gd name="connsiteX3" fmla="*/ 0 w 304970"/>
                <a:gd name="connsiteY3" fmla="*/ 152485 h 304970"/>
                <a:gd name="connsiteX4" fmla="*/ 152485 w 304970"/>
                <a:gd name="connsiteY4" fmla="*/ 0 h 30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970" h="304970">
                  <a:moveTo>
                    <a:pt x="152485" y="0"/>
                  </a:moveTo>
                  <a:cubicBezTo>
                    <a:pt x="236700" y="0"/>
                    <a:pt x="304970" y="68270"/>
                    <a:pt x="304970" y="152485"/>
                  </a:cubicBezTo>
                  <a:cubicBezTo>
                    <a:pt x="304970" y="236700"/>
                    <a:pt x="236700" y="304970"/>
                    <a:pt x="152485" y="304970"/>
                  </a:cubicBezTo>
                  <a:cubicBezTo>
                    <a:pt x="68270" y="304970"/>
                    <a:pt x="0" y="236700"/>
                    <a:pt x="0" y="152485"/>
                  </a:cubicBezTo>
                  <a:cubicBezTo>
                    <a:pt x="0" y="68270"/>
                    <a:pt x="68270" y="0"/>
                    <a:pt x="152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2F832BE-8F80-4516-8921-7085A195DB22}"/>
                </a:ext>
              </a:extLst>
            </p:cNvPr>
            <p:cNvSpPr/>
            <p:nvPr/>
          </p:nvSpPr>
          <p:spPr>
            <a:xfrm>
              <a:off x="4592306" y="4276856"/>
              <a:ext cx="182100" cy="182100"/>
            </a:xfrm>
            <a:custGeom>
              <a:avLst/>
              <a:gdLst>
                <a:gd name="connsiteX0" fmla="*/ 25767 w 172010"/>
                <a:gd name="connsiteY0" fmla="*/ 133536 h 172010"/>
                <a:gd name="connsiteX1" fmla="*/ 14586 w 172010"/>
                <a:gd name="connsiteY1" fmla="*/ 135989 h 172010"/>
                <a:gd name="connsiteX2" fmla="*/ 6719 w 172010"/>
                <a:gd name="connsiteY2" fmla="*/ 145769 h 172010"/>
                <a:gd name="connsiteX3" fmla="*/ 6719 w 172010"/>
                <a:gd name="connsiteY3" fmla="*/ 165291 h 172010"/>
                <a:gd name="connsiteX4" fmla="*/ 38050 w 172010"/>
                <a:gd name="connsiteY4" fmla="*/ 165291 h 172010"/>
                <a:gd name="connsiteX5" fmla="*/ 60141 w 172010"/>
                <a:gd name="connsiteY5" fmla="*/ 133530 h 172010"/>
                <a:gd name="connsiteX6" fmla="*/ 47854 w 172010"/>
                <a:gd name="connsiteY6" fmla="*/ 165291 h 172010"/>
                <a:gd name="connsiteX7" fmla="*/ 79286 w 172010"/>
                <a:gd name="connsiteY7" fmla="*/ 165291 h 172010"/>
                <a:gd name="connsiteX8" fmla="*/ 79286 w 172010"/>
                <a:gd name="connsiteY8" fmla="*/ 145777 h 172010"/>
                <a:gd name="connsiteX9" fmla="*/ 71412 w 172010"/>
                <a:gd name="connsiteY9" fmla="*/ 135995 h 172010"/>
                <a:gd name="connsiteX10" fmla="*/ 35783 w 172010"/>
                <a:gd name="connsiteY10" fmla="*/ 129163 h 172010"/>
                <a:gd name="connsiteX11" fmla="*/ 32359 w 172010"/>
                <a:gd name="connsiteY11" fmla="*/ 131954 h 172010"/>
                <a:gd name="connsiteX12" fmla="*/ 39643 w 172010"/>
                <a:gd name="connsiteY12" fmla="*/ 150784 h 172010"/>
                <a:gd name="connsiteX13" fmla="*/ 39643 w 172010"/>
                <a:gd name="connsiteY13" fmla="*/ 140591 h 172010"/>
                <a:gd name="connsiteX14" fmla="*/ 43003 w 172010"/>
                <a:gd name="connsiteY14" fmla="*/ 137232 h 172010"/>
                <a:gd name="connsiteX15" fmla="*/ 46362 w 172010"/>
                <a:gd name="connsiteY15" fmla="*/ 140591 h 172010"/>
                <a:gd name="connsiteX16" fmla="*/ 46362 w 172010"/>
                <a:gd name="connsiteY16" fmla="*/ 150524 h 172010"/>
                <a:gd name="connsiteX17" fmla="*/ 53547 w 172010"/>
                <a:gd name="connsiteY17" fmla="*/ 131952 h 172010"/>
                <a:gd name="connsiteX18" fmla="*/ 50146 w 172010"/>
                <a:gd name="connsiteY18" fmla="*/ 129193 h 172010"/>
                <a:gd name="connsiteX19" fmla="*/ 43003 w 172010"/>
                <a:gd name="connsiteY19" fmla="*/ 130455 h 172010"/>
                <a:gd name="connsiteX20" fmla="*/ 35783 w 172010"/>
                <a:gd name="connsiteY20" fmla="*/ 129163 h 172010"/>
                <a:gd name="connsiteX21" fmla="*/ 102803 w 172010"/>
                <a:gd name="connsiteY21" fmla="*/ 119946 h 172010"/>
                <a:gd name="connsiteX22" fmla="*/ 102803 w 172010"/>
                <a:gd name="connsiteY22" fmla="*/ 147154 h 172010"/>
                <a:gd name="connsiteX23" fmla="*/ 114898 w 172010"/>
                <a:gd name="connsiteY23" fmla="*/ 147154 h 172010"/>
                <a:gd name="connsiteX24" fmla="*/ 114898 w 172010"/>
                <a:gd name="connsiteY24" fmla="*/ 119946 h 172010"/>
                <a:gd name="connsiteX25" fmla="*/ 99444 w 172010"/>
                <a:gd name="connsiteY25" fmla="*/ 113227 h 172010"/>
                <a:gd name="connsiteX26" fmla="*/ 118258 w 172010"/>
                <a:gd name="connsiteY26" fmla="*/ 113227 h 172010"/>
                <a:gd name="connsiteX27" fmla="*/ 121617 w 172010"/>
                <a:gd name="connsiteY27" fmla="*/ 116587 h 172010"/>
                <a:gd name="connsiteX28" fmla="*/ 121617 w 172010"/>
                <a:gd name="connsiteY28" fmla="*/ 150513 h 172010"/>
                <a:gd name="connsiteX29" fmla="*/ 118258 w 172010"/>
                <a:gd name="connsiteY29" fmla="*/ 153873 h 172010"/>
                <a:gd name="connsiteX30" fmla="*/ 99444 w 172010"/>
                <a:gd name="connsiteY30" fmla="*/ 153873 h 172010"/>
                <a:gd name="connsiteX31" fmla="*/ 96084 w 172010"/>
                <a:gd name="connsiteY31" fmla="*/ 150513 h 172010"/>
                <a:gd name="connsiteX32" fmla="*/ 96084 w 172010"/>
                <a:gd name="connsiteY32" fmla="*/ 116587 h 172010"/>
                <a:gd name="connsiteX33" fmla="*/ 99444 w 172010"/>
                <a:gd name="connsiteY33" fmla="*/ 113227 h 172010"/>
                <a:gd name="connsiteX34" fmla="*/ 135055 w 172010"/>
                <a:gd name="connsiteY34" fmla="*/ 106928 h 172010"/>
                <a:gd name="connsiteX35" fmla="*/ 135055 w 172010"/>
                <a:gd name="connsiteY35" fmla="*/ 147154 h 172010"/>
                <a:gd name="connsiteX36" fmla="*/ 147150 w 172010"/>
                <a:gd name="connsiteY36" fmla="*/ 147154 h 172010"/>
                <a:gd name="connsiteX37" fmla="*/ 147150 w 172010"/>
                <a:gd name="connsiteY37" fmla="*/ 106928 h 172010"/>
                <a:gd name="connsiteX38" fmla="*/ 76612 w 172010"/>
                <a:gd name="connsiteY38" fmla="*/ 105269 h 172010"/>
                <a:gd name="connsiteX39" fmla="*/ 78987 w 172010"/>
                <a:gd name="connsiteY39" fmla="*/ 106254 h 172010"/>
                <a:gd name="connsiteX40" fmla="*/ 79971 w 172010"/>
                <a:gd name="connsiteY40" fmla="*/ 108632 h 172010"/>
                <a:gd name="connsiteX41" fmla="*/ 78987 w 172010"/>
                <a:gd name="connsiteY41" fmla="*/ 111007 h 172010"/>
                <a:gd name="connsiteX42" fmla="*/ 76612 w 172010"/>
                <a:gd name="connsiteY42" fmla="*/ 111988 h 172010"/>
                <a:gd name="connsiteX43" fmla="*/ 74237 w 172010"/>
                <a:gd name="connsiteY43" fmla="*/ 111007 h 172010"/>
                <a:gd name="connsiteX44" fmla="*/ 73252 w 172010"/>
                <a:gd name="connsiteY44" fmla="*/ 108632 h 172010"/>
                <a:gd name="connsiteX45" fmla="*/ 74237 w 172010"/>
                <a:gd name="connsiteY45" fmla="*/ 106254 h 172010"/>
                <a:gd name="connsiteX46" fmla="*/ 76612 w 172010"/>
                <a:gd name="connsiteY46" fmla="*/ 105269 h 172010"/>
                <a:gd name="connsiteX47" fmla="*/ 131696 w 172010"/>
                <a:gd name="connsiteY47" fmla="*/ 100209 h 172010"/>
                <a:gd name="connsiteX48" fmla="*/ 150510 w 172010"/>
                <a:gd name="connsiteY48" fmla="*/ 100209 h 172010"/>
                <a:gd name="connsiteX49" fmla="*/ 153869 w 172010"/>
                <a:gd name="connsiteY49" fmla="*/ 103569 h 172010"/>
                <a:gd name="connsiteX50" fmla="*/ 153869 w 172010"/>
                <a:gd name="connsiteY50" fmla="*/ 150514 h 172010"/>
                <a:gd name="connsiteX51" fmla="*/ 150510 w 172010"/>
                <a:gd name="connsiteY51" fmla="*/ 153873 h 172010"/>
                <a:gd name="connsiteX52" fmla="*/ 131696 w 172010"/>
                <a:gd name="connsiteY52" fmla="*/ 153873 h 172010"/>
                <a:gd name="connsiteX53" fmla="*/ 128336 w 172010"/>
                <a:gd name="connsiteY53" fmla="*/ 150514 h 172010"/>
                <a:gd name="connsiteX54" fmla="*/ 128336 w 172010"/>
                <a:gd name="connsiteY54" fmla="*/ 103569 h 172010"/>
                <a:gd name="connsiteX55" fmla="*/ 131696 w 172010"/>
                <a:gd name="connsiteY55" fmla="*/ 100209 h 172010"/>
                <a:gd name="connsiteX56" fmla="*/ 57113 w 172010"/>
                <a:gd name="connsiteY56" fmla="*/ 100150 h 172010"/>
                <a:gd name="connsiteX57" fmla="*/ 52300 w 172010"/>
                <a:gd name="connsiteY57" fmla="*/ 100990 h 172010"/>
                <a:gd name="connsiteX58" fmla="*/ 28893 w 172010"/>
                <a:gd name="connsiteY58" fmla="*/ 100990 h 172010"/>
                <a:gd name="connsiteX59" fmla="*/ 28893 w 172010"/>
                <a:gd name="connsiteY59" fmla="*/ 109625 h 172010"/>
                <a:gd name="connsiteX60" fmla="*/ 43003 w 172010"/>
                <a:gd name="connsiteY60" fmla="*/ 123736 h 172010"/>
                <a:gd name="connsiteX61" fmla="*/ 57113 w 172010"/>
                <a:gd name="connsiteY61" fmla="*/ 109625 h 172010"/>
                <a:gd name="connsiteX62" fmla="*/ 39856 w 172010"/>
                <a:gd name="connsiteY62" fmla="*/ 78562 h 172010"/>
                <a:gd name="connsiteX63" fmla="*/ 28893 w 172010"/>
                <a:gd name="connsiteY63" fmla="*/ 89526 h 172010"/>
                <a:gd name="connsiteX64" fmla="*/ 28893 w 172010"/>
                <a:gd name="connsiteY64" fmla="*/ 94271 h 172010"/>
                <a:gd name="connsiteX65" fmla="*/ 52300 w 172010"/>
                <a:gd name="connsiteY65" fmla="*/ 94271 h 172010"/>
                <a:gd name="connsiteX66" fmla="*/ 59802 w 172010"/>
                <a:gd name="connsiteY66" fmla="*/ 86769 h 172010"/>
                <a:gd name="connsiteX67" fmla="*/ 59802 w 172010"/>
                <a:gd name="connsiteY67" fmla="*/ 78562 h 172010"/>
                <a:gd name="connsiteX68" fmla="*/ 134312 w 172010"/>
                <a:gd name="connsiteY68" fmla="*/ 74815 h 172010"/>
                <a:gd name="connsiteX69" fmla="*/ 144727 w 172010"/>
                <a:gd name="connsiteY69" fmla="*/ 74815 h 172010"/>
                <a:gd name="connsiteX70" fmla="*/ 147655 w 172010"/>
                <a:gd name="connsiteY70" fmla="*/ 76528 h 172010"/>
                <a:gd name="connsiteX71" fmla="*/ 147598 w 172010"/>
                <a:gd name="connsiteY71" fmla="*/ 79920 h 172010"/>
                <a:gd name="connsiteX72" fmla="*/ 142391 w 172010"/>
                <a:gd name="connsiteY72" fmla="*/ 88488 h 172010"/>
                <a:gd name="connsiteX73" fmla="*/ 139517 w 172010"/>
                <a:gd name="connsiteY73" fmla="*/ 90104 h 172010"/>
                <a:gd name="connsiteX74" fmla="*/ 137775 w 172010"/>
                <a:gd name="connsiteY74" fmla="*/ 89615 h 172010"/>
                <a:gd name="connsiteX75" fmla="*/ 136178 w 172010"/>
                <a:gd name="connsiteY75" fmla="*/ 86434 h 172010"/>
                <a:gd name="connsiteX76" fmla="*/ 90277 w 172010"/>
                <a:gd name="connsiteY76" fmla="*/ 106360 h 172010"/>
                <a:gd name="connsiteX77" fmla="*/ 88941 w 172010"/>
                <a:gd name="connsiteY77" fmla="*/ 106639 h 172010"/>
                <a:gd name="connsiteX78" fmla="*/ 85858 w 172010"/>
                <a:gd name="connsiteY78" fmla="*/ 104616 h 172010"/>
                <a:gd name="connsiteX79" fmla="*/ 87602 w 172010"/>
                <a:gd name="connsiteY79" fmla="*/ 100197 h 172010"/>
                <a:gd name="connsiteX80" fmla="*/ 132243 w 172010"/>
                <a:gd name="connsiteY80" fmla="*/ 80817 h 172010"/>
                <a:gd name="connsiteX81" fmla="*/ 130953 w 172010"/>
                <a:gd name="connsiteY81" fmla="*/ 78175 h 172010"/>
                <a:gd name="connsiteX82" fmla="*/ 134312 w 172010"/>
                <a:gd name="connsiteY82" fmla="*/ 74815 h 172010"/>
                <a:gd name="connsiteX83" fmla="*/ 36956 w 172010"/>
                <a:gd name="connsiteY83" fmla="*/ 58406 h 172010"/>
                <a:gd name="connsiteX84" fmla="*/ 39331 w 172010"/>
                <a:gd name="connsiteY84" fmla="*/ 59387 h 172010"/>
                <a:gd name="connsiteX85" fmla="*/ 40315 w 172010"/>
                <a:gd name="connsiteY85" fmla="*/ 61766 h 172010"/>
                <a:gd name="connsiteX86" fmla="*/ 39331 w 172010"/>
                <a:gd name="connsiteY86" fmla="*/ 64141 h 172010"/>
                <a:gd name="connsiteX87" fmla="*/ 36956 w 172010"/>
                <a:gd name="connsiteY87" fmla="*/ 65125 h 172010"/>
                <a:gd name="connsiteX88" fmla="*/ 34581 w 172010"/>
                <a:gd name="connsiteY88" fmla="*/ 64141 h 172010"/>
                <a:gd name="connsiteX89" fmla="*/ 33596 w 172010"/>
                <a:gd name="connsiteY89" fmla="*/ 61766 h 172010"/>
                <a:gd name="connsiteX90" fmla="*/ 34581 w 172010"/>
                <a:gd name="connsiteY90" fmla="*/ 59387 h 172010"/>
                <a:gd name="connsiteX91" fmla="*/ 36956 w 172010"/>
                <a:gd name="connsiteY91" fmla="*/ 58406 h 172010"/>
                <a:gd name="connsiteX92" fmla="*/ 96418 w 172010"/>
                <a:gd name="connsiteY92" fmla="*/ 57445 h 172010"/>
                <a:gd name="connsiteX93" fmla="*/ 139520 w 172010"/>
                <a:gd name="connsiteY93" fmla="*/ 57445 h 172010"/>
                <a:gd name="connsiteX94" fmla="*/ 142879 w 172010"/>
                <a:gd name="connsiteY94" fmla="*/ 60805 h 172010"/>
                <a:gd name="connsiteX95" fmla="*/ 139520 w 172010"/>
                <a:gd name="connsiteY95" fmla="*/ 64164 h 172010"/>
                <a:gd name="connsiteX96" fmla="*/ 96418 w 172010"/>
                <a:gd name="connsiteY96" fmla="*/ 64164 h 172010"/>
                <a:gd name="connsiteX97" fmla="*/ 93058 w 172010"/>
                <a:gd name="connsiteY97" fmla="*/ 60805 h 172010"/>
                <a:gd name="connsiteX98" fmla="*/ 96418 w 172010"/>
                <a:gd name="connsiteY98" fmla="*/ 57445 h 172010"/>
                <a:gd name="connsiteX99" fmla="*/ 69446 w 172010"/>
                <a:gd name="connsiteY99" fmla="*/ 50752 h 172010"/>
                <a:gd name="connsiteX100" fmla="*/ 69446 w 172010"/>
                <a:gd name="connsiteY100" fmla="*/ 57471 h 172010"/>
                <a:gd name="connsiteX101" fmla="*/ 76165 w 172010"/>
                <a:gd name="connsiteY101" fmla="*/ 57471 h 172010"/>
                <a:gd name="connsiteX102" fmla="*/ 76165 w 172010"/>
                <a:gd name="connsiteY102" fmla="*/ 50752 h 172010"/>
                <a:gd name="connsiteX103" fmla="*/ 66087 w 172010"/>
                <a:gd name="connsiteY103" fmla="*/ 44033 h 172010"/>
                <a:gd name="connsiteX104" fmla="*/ 79525 w 172010"/>
                <a:gd name="connsiteY104" fmla="*/ 44033 h 172010"/>
                <a:gd name="connsiteX105" fmla="*/ 82884 w 172010"/>
                <a:gd name="connsiteY105" fmla="*/ 47393 h 172010"/>
                <a:gd name="connsiteX106" fmla="*/ 82884 w 172010"/>
                <a:gd name="connsiteY106" fmla="*/ 60831 h 172010"/>
                <a:gd name="connsiteX107" fmla="*/ 79525 w 172010"/>
                <a:gd name="connsiteY107" fmla="*/ 64190 h 172010"/>
                <a:gd name="connsiteX108" fmla="*/ 66087 w 172010"/>
                <a:gd name="connsiteY108" fmla="*/ 64190 h 172010"/>
                <a:gd name="connsiteX109" fmla="*/ 62727 w 172010"/>
                <a:gd name="connsiteY109" fmla="*/ 60831 h 172010"/>
                <a:gd name="connsiteX110" fmla="*/ 62727 w 172010"/>
                <a:gd name="connsiteY110" fmla="*/ 47393 h 172010"/>
                <a:gd name="connsiteX111" fmla="*/ 66087 w 172010"/>
                <a:gd name="connsiteY111" fmla="*/ 44033 h 172010"/>
                <a:gd name="connsiteX112" fmla="*/ 96702 w 172010"/>
                <a:gd name="connsiteY112" fmla="*/ 30616 h 172010"/>
                <a:gd name="connsiteX113" fmla="*/ 99077 w 172010"/>
                <a:gd name="connsiteY113" fmla="*/ 31601 h 172010"/>
                <a:gd name="connsiteX114" fmla="*/ 100061 w 172010"/>
                <a:gd name="connsiteY114" fmla="*/ 33976 h 172010"/>
                <a:gd name="connsiteX115" fmla="*/ 99077 w 172010"/>
                <a:gd name="connsiteY115" fmla="*/ 36351 h 172010"/>
                <a:gd name="connsiteX116" fmla="*/ 96702 w 172010"/>
                <a:gd name="connsiteY116" fmla="*/ 37335 h 172010"/>
                <a:gd name="connsiteX117" fmla="*/ 94327 w 172010"/>
                <a:gd name="connsiteY117" fmla="*/ 36351 h 172010"/>
                <a:gd name="connsiteX118" fmla="*/ 93342 w 172010"/>
                <a:gd name="connsiteY118" fmla="*/ 33976 h 172010"/>
                <a:gd name="connsiteX119" fmla="*/ 94327 w 172010"/>
                <a:gd name="connsiteY119" fmla="*/ 31601 h 172010"/>
                <a:gd name="connsiteX120" fmla="*/ 96702 w 172010"/>
                <a:gd name="connsiteY120" fmla="*/ 30616 h 172010"/>
                <a:gd name="connsiteX121" fmla="*/ 110362 w 172010"/>
                <a:gd name="connsiteY121" fmla="*/ 30615 h 172010"/>
                <a:gd name="connsiteX122" fmla="*/ 124940 w 172010"/>
                <a:gd name="connsiteY122" fmla="*/ 30615 h 172010"/>
                <a:gd name="connsiteX123" fmla="*/ 128300 w 172010"/>
                <a:gd name="connsiteY123" fmla="*/ 33975 h 172010"/>
                <a:gd name="connsiteX124" fmla="*/ 124940 w 172010"/>
                <a:gd name="connsiteY124" fmla="*/ 37334 h 172010"/>
                <a:gd name="connsiteX125" fmla="*/ 110362 w 172010"/>
                <a:gd name="connsiteY125" fmla="*/ 37334 h 172010"/>
                <a:gd name="connsiteX126" fmla="*/ 107002 w 172010"/>
                <a:gd name="connsiteY126" fmla="*/ 33975 h 172010"/>
                <a:gd name="connsiteX127" fmla="*/ 110362 w 172010"/>
                <a:gd name="connsiteY127" fmla="*/ 30615 h 172010"/>
                <a:gd name="connsiteX128" fmla="*/ 69446 w 172010"/>
                <a:gd name="connsiteY128" fmla="*/ 23895 h 172010"/>
                <a:gd name="connsiteX129" fmla="*/ 69446 w 172010"/>
                <a:gd name="connsiteY129" fmla="*/ 30614 h 172010"/>
                <a:gd name="connsiteX130" fmla="*/ 76165 w 172010"/>
                <a:gd name="connsiteY130" fmla="*/ 30614 h 172010"/>
                <a:gd name="connsiteX131" fmla="*/ 76165 w 172010"/>
                <a:gd name="connsiteY131" fmla="*/ 23895 h 172010"/>
                <a:gd name="connsiteX132" fmla="*/ 66087 w 172010"/>
                <a:gd name="connsiteY132" fmla="*/ 17176 h 172010"/>
                <a:gd name="connsiteX133" fmla="*/ 79525 w 172010"/>
                <a:gd name="connsiteY133" fmla="*/ 17176 h 172010"/>
                <a:gd name="connsiteX134" fmla="*/ 82884 w 172010"/>
                <a:gd name="connsiteY134" fmla="*/ 20536 h 172010"/>
                <a:gd name="connsiteX135" fmla="*/ 82884 w 172010"/>
                <a:gd name="connsiteY135" fmla="*/ 33974 h 172010"/>
                <a:gd name="connsiteX136" fmla="*/ 79525 w 172010"/>
                <a:gd name="connsiteY136" fmla="*/ 37333 h 172010"/>
                <a:gd name="connsiteX137" fmla="*/ 66087 w 172010"/>
                <a:gd name="connsiteY137" fmla="*/ 37333 h 172010"/>
                <a:gd name="connsiteX138" fmla="*/ 62727 w 172010"/>
                <a:gd name="connsiteY138" fmla="*/ 33974 h 172010"/>
                <a:gd name="connsiteX139" fmla="*/ 62727 w 172010"/>
                <a:gd name="connsiteY139" fmla="*/ 20536 h 172010"/>
                <a:gd name="connsiteX140" fmla="*/ 66087 w 172010"/>
                <a:gd name="connsiteY140" fmla="*/ 17176 h 172010"/>
                <a:gd name="connsiteX141" fmla="*/ 141438 w 172010"/>
                <a:gd name="connsiteY141" fmla="*/ 11806 h 172010"/>
                <a:gd name="connsiteX142" fmla="*/ 141438 w 172010"/>
                <a:gd name="connsiteY142" fmla="*/ 27255 h 172010"/>
                <a:gd name="connsiteX143" fmla="*/ 144798 w 172010"/>
                <a:gd name="connsiteY143" fmla="*/ 30615 h 172010"/>
                <a:gd name="connsiteX144" fmla="*/ 160247 w 172010"/>
                <a:gd name="connsiteY144" fmla="*/ 30615 h 172010"/>
                <a:gd name="connsiteX145" fmla="*/ 43675 w 172010"/>
                <a:gd name="connsiteY145" fmla="*/ 0 h 172010"/>
                <a:gd name="connsiteX146" fmla="*/ 137743 w 172010"/>
                <a:gd name="connsiteY146" fmla="*/ 0 h 172010"/>
                <a:gd name="connsiteX147" fmla="*/ 140118 w 172010"/>
                <a:gd name="connsiteY147" fmla="*/ 984 h 172010"/>
                <a:gd name="connsiteX148" fmla="*/ 171026 w 172010"/>
                <a:gd name="connsiteY148" fmla="*/ 31892 h 172010"/>
                <a:gd name="connsiteX149" fmla="*/ 172010 w 172010"/>
                <a:gd name="connsiteY149" fmla="*/ 34268 h 172010"/>
                <a:gd name="connsiteX150" fmla="*/ 172010 w 172010"/>
                <a:gd name="connsiteY150" fmla="*/ 161932 h 172010"/>
                <a:gd name="connsiteX151" fmla="*/ 161932 w 172010"/>
                <a:gd name="connsiteY151" fmla="*/ 172010 h 172010"/>
                <a:gd name="connsiteX152" fmla="*/ 3360 w 172010"/>
                <a:gd name="connsiteY152" fmla="*/ 172010 h 172010"/>
                <a:gd name="connsiteX153" fmla="*/ 0 w 172010"/>
                <a:gd name="connsiteY153" fmla="*/ 168651 h 172010"/>
                <a:gd name="connsiteX154" fmla="*/ 0 w 172010"/>
                <a:gd name="connsiteY154" fmla="*/ 145769 h 172010"/>
                <a:gd name="connsiteX155" fmla="*/ 13147 w 172010"/>
                <a:gd name="connsiteY155" fmla="*/ 129426 h 172010"/>
                <a:gd name="connsiteX156" fmla="*/ 29564 w 172010"/>
                <a:gd name="connsiteY156" fmla="*/ 125825 h 172010"/>
                <a:gd name="connsiteX157" fmla="*/ 29814 w 172010"/>
                <a:gd name="connsiteY157" fmla="*/ 125734 h 172010"/>
                <a:gd name="connsiteX158" fmla="*/ 22173 w 172010"/>
                <a:gd name="connsiteY158" fmla="*/ 109625 h 172010"/>
                <a:gd name="connsiteX159" fmla="*/ 22173 w 172010"/>
                <a:gd name="connsiteY159" fmla="*/ 89526 h 172010"/>
                <a:gd name="connsiteX160" fmla="*/ 39856 w 172010"/>
                <a:gd name="connsiteY160" fmla="*/ 71843 h 172010"/>
                <a:gd name="connsiteX161" fmla="*/ 63162 w 172010"/>
                <a:gd name="connsiteY161" fmla="*/ 71843 h 172010"/>
                <a:gd name="connsiteX162" fmla="*/ 66521 w 172010"/>
                <a:gd name="connsiteY162" fmla="*/ 75203 h 172010"/>
                <a:gd name="connsiteX163" fmla="*/ 66521 w 172010"/>
                <a:gd name="connsiteY163" fmla="*/ 86768 h 172010"/>
                <a:gd name="connsiteX164" fmla="*/ 63832 w 172010"/>
                <a:gd name="connsiteY164" fmla="*/ 95075 h 172010"/>
                <a:gd name="connsiteX165" fmla="*/ 63832 w 172010"/>
                <a:gd name="connsiteY165" fmla="*/ 109625 h 172010"/>
                <a:gd name="connsiteX166" fmla="*/ 56154 w 172010"/>
                <a:gd name="connsiteY166" fmla="*/ 125763 h 172010"/>
                <a:gd name="connsiteX167" fmla="*/ 56342 w 172010"/>
                <a:gd name="connsiteY167" fmla="*/ 125822 h 172010"/>
                <a:gd name="connsiteX168" fmla="*/ 72847 w 172010"/>
                <a:gd name="connsiteY168" fmla="*/ 129431 h 172010"/>
                <a:gd name="connsiteX169" fmla="*/ 86005 w 172010"/>
                <a:gd name="connsiteY169" fmla="*/ 145777 h 172010"/>
                <a:gd name="connsiteX170" fmla="*/ 86005 w 172010"/>
                <a:gd name="connsiteY170" fmla="*/ 165291 h 172010"/>
                <a:gd name="connsiteX171" fmla="*/ 161932 w 172010"/>
                <a:gd name="connsiteY171" fmla="*/ 165291 h 172010"/>
                <a:gd name="connsiteX172" fmla="*/ 165291 w 172010"/>
                <a:gd name="connsiteY172" fmla="*/ 161932 h 172010"/>
                <a:gd name="connsiteX173" fmla="*/ 165291 w 172010"/>
                <a:gd name="connsiteY173" fmla="*/ 37334 h 172010"/>
                <a:gd name="connsiteX174" fmla="*/ 144798 w 172010"/>
                <a:gd name="connsiteY174" fmla="*/ 37334 h 172010"/>
                <a:gd name="connsiteX175" fmla="*/ 134719 w 172010"/>
                <a:gd name="connsiteY175" fmla="*/ 27255 h 172010"/>
                <a:gd name="connsiteX176" fmla="*/ 134719 w 172010"/>
                <a:gd name="connsiteY176" fmla="*/ 6719 h 172010"/>
                <a:gd name="connsiteX177" fmla="*/ 43675 w 172010"/>
                <a:gd name="connsiteY177" fmla="*/ 6719 h 172010"/>
                <a:gd name="connsiteX178" fmla="*/ 40315 w 172010"/>
                <a:gd name="connsiteY178" fmla="*/ 10079 h 172010"/>
                <a:gd name="connsiteX179" fmla="*/ 40315 w 172010"/>
                <a:gd name="connsiteY179" fmla="*/ 48326 h 172010"/>
                <a:gd name="connsiteX180" fmla="*/ 36955 w 172010"/>
                <a:gd name="connsiteY180" fmla="*/ 51686 h 172010"/>
                <a:gd name="connsiteX181" fmla="*/ 33596 w 172010"/>
                <a:gd name="connsiteY181" fmla="*/ 48326 h 172010"/>
                <a:gd name="connsiteX182" fmla="*/ 33596 w 172010"/>
                <a:gd name="connsiteY182" fmla="*/ 10079 h 172010"/>
                <a:gd name="connsiteX183" fmla="*/ 43675 w 172010"/>
                <a:gd name="connsiteY183" fmla="*/ 0 h 17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</a:cxnLst>
              <a:rect l="l" t="t" r="r" b="b"/>
              <a:pathLst>
                <a:path w="172010" h="172010">
                  <a:moveTo>
                    <a:pt x="25767" y="133536"/>
                  </a:moveTo>
                  <a:lnTo>
                    <a:pt x="14586" y="135989"/>
                  </a:lnTo>
                  <a:cubicBezTo>
                    <a:pt x="10028" y="136989"/>
                    <a:pt x="6719" y="141102"/>
                    <a:pt x="6719" y="145769"/>
                  </a:cubicBezTo>
                  <a:lnTo>
                    <a:pt x="6719" y="165291"/>
                  </a:lnTo>
                  <a:lnTo>
                    <a:pt x="38050" y="165291"/>
                  </a:lnTo>
                  <a:close/>
                  <a:moveTo>
                    <a:pt x="60141" y="133530"/>
                  </a:moveTo>
                  <a:lnTo>
                    <a:pt x="47854" y="165291"/>
                  </a:lnTo>
                  <a:lnTo>
                    <a:pt x="79286" y="165291"/>
                  </a:lnTo>
                  <a:lnTo>
                    <a:pt x="79286" y="145777"/>
                  </a:lnTo>
                  <a:cubicBezTo>
                    <a:pt x="79286" y="141106"/>
                    <a:pt x="75975" y="136992"/>
                    <a:pt x="71412" y="135995"/>
                  </a:cubicBezTo>
                  <a:close/>
                  <a:moveTo>
                    <a:pt x="35783" y="129163"/>
                  </a:moveTo>
                  <a:cubicBezTo>
                    <a:pt x="34937" y="130383"/>
                    <a:pt x="33756" y="131364"/>
                    <a:pt x="32359" y="131954"/>
                  </a:cubicBezTo>
                  <a:lnTo>
                    <a:pt x="39643" y="150784"/>
                  </a:lnTo>
                  <a:lnTo>
                    <a:pt x="39643" y="140591"/>
                  </a:lnTo>
                  <a:cubicBezTo>
                    <a:pt x="39643" y="138736"/>
                    <a:pt x="41147" y="137232"/>
                    <a:pt x="43003" y="137232"/>
                  </a:cubicBezTo>
                  <a:cubicBezTo>
                    <a:pt x="44858" y="137232"/>
                    <a:pt x="46362" y="138736"/>
                    <a:pt x="46362" y="140591"/>
                  </a:cubicBezTo>
                  <a:lnTo>
                    <a:pt x="46362" y="150524"/>
                  </a:lnTo>
                  <a:lnTo>
                    <a:pt x="53547" y="131952"/>
                  </a:lnTo>
                  <a:cubicBezTo>
                    <a:pt x="52162" y="131367"/>
                    <a:pt x="50990" y="130398"/>
                    <a:pt x="50146" y="129193"/>
                  </a:cubicBezTo>
                  <a:cubicBezTo>
                    <a:pt x="47916" y="130009"/>
                    <a:pt x="45511" y="130455"/>
                    <a:pt x="43003" y="130455"/>
                  </a:cubicBezTo>
                  <a:cubicBezTo>
                    <a:pt x="40465" y="130455"/>
                    <a:pt x="38033" y="129997"/>
                    <a:pt x="35783" y="129163"/>
                  </a:cubicBezTo>
                  <a:close/>
                  <a:moveTo>
                    <a:pt x="102803" y="119946"/>
                  </a:moveTo>
                  <a:lnTo>
                    <a:pt x="102803" y="147154"/>
                  </a:lnTo>
                  <a:lnTo>
                    <a:pt x="114898" y="147154"/>
                  </a:lnTo>
                  <a:lnTo>
                    <a:pt x="114898" y="119946"/>
                  </a:lnTo>
                  <a:close/>
                  <a:moveTo>
                    <a:pt x="99444" y="113227"/>
                  </a:moveTo>
                  <a:lnTo>
                    <a:pt x="118258" y="113227"/>
                  </a:lnTo>
                  <a:cubicBezTo>
                    <a:pt x="120113" y="113227"/>
                    <a:pt x="121617" y="114731"/>
                    <a:pt x="121617" y="116587"/>
                  </a:cubicBezTo>
                  <a:lnTo>
                    <a:pt x="121617" y="150513"/>
                  </a:lnTo>
                  <a:cubicBezTo>
                    <a:pt x="121617" y="152369"/>
                    <a:pt x="120113" y="153873"/>
                    <a:pt x="118258" y="153873"/>
                  </a:cubicBezTo>
                  <a:lnTo>
                    <a:pt x="99444" y="153873"/>
                  </a:lnTo>
                  <a:cubicBezTo>
                    <a:pt x="97588" y="153873"/>
                    <a:pt x="96084" y="152369"/>
                    <a:pt x="96084" y="150513"/>
                  </a:cubicBezTo>
                  <a:lnTo>
                    <a:pt x="96084" y="116587"/>
                  </a:lnTo>
                  <a:cubicBezTo>
                    <a:pt x="96084" y="114731"/>
                    <a:pt x="97588" y="113227"/>
                    <a:pt x="99444" y="113227"/>
                  </a:cubicBezTo>
                  <a:close/>
                  <a:moveTo>
                    <a:pt x="135055" y="106928"/>
                  </a:moveTo>
                  <a:lnTo>
                    <a:pt x="135055" y="147154"/>
                  </a:lnTo>
                  <a:lnTo>
                    <a:pt x="147150" y="147154"/>
                  </a:lnTo>
                  <a:lnTo>
                    <a:pt x="147150" y="106928"/>
                  </a:lnTo>
                  <a:close/>
                  <a:moveTo>
                    <a:pt x="76612" y="105269"/>
                  </a:moveTo>
                  <a:cubicBezTo>
                    <a:pt x="77495" y="105269"/>
                    <a:pt x="78362" y="105629"/>
                    <a:pt x="78987" y="106254"/>
                  </a:cubicBezTo>
                  <a:cubicBezTo>
                    <a:pt x="79612" y="106878"/>
                    <a:pt x="79971" y="107745"/>
                    <a:pt x="79971" y="108632"/>
                  </a:cubicBezTo>
                  <a:cubicBezTo>
                    <a:pt x="79971" y="109516"/>
                    <a:pt x="79612" y="110382"/>
                    <a:pt x="78987" y="111007"/>
                  </a:cubicBezTo>
                  <a:cubicBezTo>
                    <a:pt x="78362" y="111632"/>
                    <a:pt x="77499" y="111988"/>
                    <a:pt x="76612" y="111988"/>
                  </a:cubicBezTo>
                  <a:cubicBezTo>
                    <a:pt x="75728" y="111988"/>
                    <a:pt x="74861" y="111632"/>
                    <a:pt x="74237" y="111007"/>
                  </a:cubicBezTo>
                  <a:cubicBezTo>
                    <a:pt x="73612" y="110382"/>
                    <a:pt x="73252" y="109516"/>
                    <a:pt x="73252" y="108632"/>
                  </a:cubicBezTo>
                  <a:cubicBezTo>
                    <a:pt x="73252" y="107745"/>
                    <a:pt x="73612" y="106878"/>
                    <a:pt x="74237" y="106254"/>
                  </a:cubicBezTo>
                  <a:cubicBezTo>
                    <a:pt x="74861" y="105629"/>
                    <a:pt x="75728" y="105269"/>
                    <a:pt x="76612" y="105269"/>
                  </a:cubicBezTo>
                  <a:close/>
                  <a:moveTo>
                    <a:pt x="131696" y="100209"/>
                  </a:moveTo>
                  <a:lnTo>
                    <a:pt x="150510" y="100209"/>
                  </a:lnTo>
                  <a:cubicBezTo>
                    <a:pt x="152365" y="100209"/>
                    <a:pt x="153869" y="101713"/>
                    <a:pt x="153869" y="103569"/>
                  </a:cubicBezTo>
                  <a:lnTo>
                    <a:pt x="153869" y="150514"/>
                  </a:lnTo>
                  <a:cubicBezTo>
                    <a:pt x="153869" y="152369"/>
                    <a:pt x="152365" y="153873"/>
                    <a:pt x="150510" y="153873"/>
                  </a:cubicBezTo>
                  <a:lnTo>
                    <a:pt x="131696" y="153873"/>
                  </a:lnTo>
                  <a:cubicBezTo>
                    <a:pt x="129840" y="153873"/>
                    <a:pt x="128336" y="152369"/>
                    <a:pt x="128336" y="150514"/>
                  </a:cubicBezTo>
                  <a:lnTo>
                    <a:pt x="128336" y="103569"/>
                  </a:lnTo>
                  <a:cubicBezTo>
                    <a:pt x="128336" y="101713"/>
                    <a:pt x="129840" y="100209"/>
                    <a:pt x="131696" y="100209"/>
                  </a:cubicBezTo>
                  <a:close/>
                  <a:moveTo>
                    <a:pt x="57113" y="100150"/>
                  </a:moveTo>
                  <a:cubicBezTo>
                    <a:pt x="55609" y="100692"/>
                    <a:pt x="53989" y="100990"/>
                    <a:pt x="52300" y="100990"/>
                  </a:cubicBezTo>
                  <a:lnTo>
                    <a:pt x="28893" y="100990"/>
                  </a:lnTo>
                  <a:lnTo>
                    <a:pt x="28893" y="109625"/>
                  </a:lnTo>
                  <a:cubicBezTo>
                    <a:pt x="28893" y="117406"/>
                    <a:pt x="35222" y="123736"/>
                    <a:pt x="43003" y="123736"/>
                  </a:cubicBezTo>
                  <a:cubicBezTo>
                    <a:pt x="50783" y="123736"/>
                    <a:pt x="57113" y="117406"/>
                    <a:pt x="57113" y="109625"/>
                  </a:cubicBezTo>
                  <a:close/>
                  <a:moveTo>
                    <a:pt x="39856" y="78562"/>
                  </a:moveTo>
                  <a:cubicBezTo>
                    <a:pt x="33811" y="78562"/>
                    <a:pt x="28893" y="83481"/>
                    <a:pt x="28893" y="89526"/>
                  </a:cubicBezTo>
                  <a:lnTo>
                    <a:pt x="28893" y="94271"/>
                  </a:lnTo>
                  <a:lnTo>
                    <a:pt x="52300" y="94271"/>
                  </a:lnTo>
                  <a:cubicBezTo>
                    <a:pt x="56437" y="94271"/>
                    <a:pt x="59802" y="90905"/>
                    <a:pt x="59802" y="86769"/>
                  </a:cubicBezTo>
                  <a:lnTo>
                    <a:pt x="59802" y="78562"/>
                  </a:lnTo>
                  <a:close/>
                  <a:moveTo>
                    <a:pt x="134312" y="74815"/>
                  </a:moveTo>
                  <a:lnTo>
                    <a:pt x="144727" y="74815"/>
                  </a:lnTo>
                  <a:cubicBezTo>
                    <a:pt x="145941" y="74815"/>
                    <a:pt x="147060" y="75470"/>
                    <a:pt x="147655" y="76528"/>
                  </a:cubicBezTo>
                  <a:cubicBezTo>
                    <a:pt x="148250" y="77586"/>
                    <a:pt x="148228" y="78883"/>
                    <a:pt x="147598" y="79920"/>
                  </a:cubicBezTo>
                  <a:lnTo>
                    <a:pt x="142391" y="88488"/>
                  </a:lnTo>
                  <a:cubicBezTo>
                    <a:pt x="141758" y="89529"/>
                    <a:pt x="140651" y="90104"/>
                    <a:pt x="139517" y="90104"/>
                  </a:cubicBezTo>
                  <a:cubicBezTo>
                    <a:pt x="138922" y="90104"/>
                    <a:pt x="138320" y="89946"/>
                    <a:pt x="137775" y="89615"/>
                  </a:cubicBezTo>
                  <a:cubicBezTo>
                    <a:pt x="136641" y="88925"/>
                    <a:pt x="136064" y="87672"/>
                    <a:pt x="136178" y="86434"/>
                  </a:cubicBezTo>
                  <a:lnTo>
                    <a:pt x="90277" y="106360"/>
                  </a:lnTo>
                  <a:cubicBezTo>
                    <a:pt x="89842" y="106549"/>
                    <a:pt x="89388" y="106639"/>
                    <a:pt x="88941" y="106639"/>
                  </a:cubicBezTo>
                  <a:cubicBezTo>
                    <a:pt x="87644" y="106639"/>
                    <a:pt x="86408" y="105883"/>
                    <a:pt x="85858" y="104616"/>
                  </a:cubicBezTo>
                  <a:cubicBezTo>
                    <a:pt x="85119" y="102914"/>
                    <a:pt x="85900" y="100936"/>
                    <a:pt x="87602" y="100197"/>
                  </a:cubicBezTo>
                  <a:lnTo>
                    <a:pt x="132243" y="80817"/>
                  </a:lnTo>
                  <a:cubicBezTo>
                    <a:pt x="131458" y="80203"/>
                    <a:pt x="130953" y="79249"/>
                    <a:pt x="130953" y="78175"/>
                  </a:cubicBezTo>
                  <a:cubicBezTo>
                    <a:pt x="130953" y="76319"/>
                    <a:pt x="132457" y="74815"/>
                    <a:pt x="134312" y="74815"/>
                  </a:cubicBezTo>
                  <a:close/>
                  <a:moveTo>
                    <a:pt x="36956" y="58406"/>
                  </a:moveTo>
                  <a:cubicBezTo>
                    <a:pt x="37839" y="58406"/>
                    <a:pt x="38706" y="58762"/>
                    <a:pt x="39331" y="59387"/>
                  </a:cubicBezTo>
                  <a:cubicBezTo>
                    <a:pt x="39956" y="60015"/>
                    <a:pt x="40315" y="60879"/>
                    <a:pt x="40315" y="61766"/>
                  </a:cubicBezTo>
                  <a:cubicBezTo>
                    <a:pt x="40315" y="62649"/>
                    <a:pt x="39956" y="63513"/>
                    <a:pt x="39331" y="64141"/>
                  </a:cubicBezTo>
                  <a:cubicBezTo>
                    <a:pt x="38706" y="64766"/>
                    <a:pt x="37839" y="65125"/>
                    <a:pt x="36956" y="65125"/>
                  </a:cubicBezTo>
                  <a:cubicBezTo>
                    <a:pt x="36072" y="65125"/>
                    <a:pt x="35205" y="64766"/>
                    <a:pt x="34581" y="64141"/>
                  </a:cubicBezTo>
                  <a:cubicBezTo>
                    <a:pt x="33956" y="63516"/>
                    <a:pt x="33596" y="62649"/>
                    <a:pt x="33596" y="61766"/>
                  </a:cubicBezTo>
                  <a:cubicBezTo>
                    <a:pt x="33596" y="60879"/>
                    <a:pt x="33956" y="60015"/>
                    <a:pt x="34581" y="59387"/>
                  </a:cubicBezTo>
                  <a:cubicBezTo>
                    <a:pt x="35205" y="58762"/>
                    <a:pt x="36072" y="58406"/>
                    <a:pt x="36956" y="58406"/>
                  </a:cubicBezTo>
                  <a:close/>
                  <a:moveTo>
                    <a:pt x="96418" y="57445"/>
                  </a:moveTo>
                  <a:lnTo>
                    <a:pt x="139520" y="57445"/>
                  </a:lnTo>
                  <a:cubicBezTo>
                    <a:pt x="141375" y="57445"/>
                    <a:pt x="142879" y="58949"/>
                    <a:pt x="142879" y="60805"/>
                  </a:cubicBezTo>
                  <a:cubicBezTo>
                    <a:pt x="142879" y="62660"/>
                    <a:pt x="141375" y="64164"/>
                    <a:pt x="139520" y="64164"/>
                  </a:cubicBezTo>
                  <a:lnTo>
                    <a:pt x="96418" y="64164"/>
                  </a:lnTo>
                  <a:cubicBezTo>
                    <a:pt x="94562" y="64164"/>
                    <a:pt x="93058" y="62660"/>
                    <a:pt x="93058" y="60805"/>
                  </a:cubicBezTo>
                  <a:cubicBezTo>
                    <a:pt x="93058" y="58949"/>
                    <a:pt x="94562" y="57445"/>
                    <a:pt x="96418" y="57445"/>
                  </a:cubicBezTo>
                  <a:close/>
                  <a:moveTo>
                    <a:pt x="69446" y="50752"/>
                  </a:moveTo>
                  <a:lnTo>
                    <a:pt x="69446" y="57471"/>
                  </a:lnTo>
                  <a:lnTo>
                    <a:pt x="76165" y="57471"/>
                  </a:lnTo>
                  <a:lnTo>
                    <a:pt x="76165" y="50752"/>
                  </a:lnTo>
                  <a:close/>
                  <a:moveTo>
                    <a:pt x="66087" y="44033"/>
                  </a:moveTo>
                  <a:lnTo>
                    <a:pt x="79525" y="44033"/>
                  </a:lnTo>
                  <a:cubicBezTo>
                    <a:pt x="81380" y="44033"/>
                    <a:pt x="82884" y="45537"/>
                    <a:pt x="82884" y="47393"/>
                  </a:cubicBezTo>
                  <a:lnTo>
                    <a:pt x="82884" y="60831"/>
                  </a:lnTo>
                  <a:cubicBezTo>
                    <a:pt x="82884" y="62686"/>
                    <a:pt x="81380" y="64190"/>
                    <a:pt x="79525" y="64190"/>
                  </a:cubicBezTo>
                  <a:lnTo>
                    <a:pt x="66087" y="64190"/>
                  </a:lnTo>
                  <a:cubicBezTo>
                    <a:pt x="64231" y="64190"/>
                    <a:pt x="62727" y="62686"/>
                    <a:pt x="62727" y="60831"/>
                  </a:cubicBezTo>
                  <a:lnTo>
                    <a:pt x="62727" y="47393"/>
                  </a:lnTo>
                  <a:cubicBezTo>
                    <a:pt x="62727" y="45537"/>
                    <a:pt x="64231" y="44033"/>
                    <a:pt x="66087" y="44033"/>
                  </a:cubicBezTo>
                  <a:close/>
                  <a:moveTo>
                    <a:pt x="96702" y="30616"/>
                  </a:moveTo>
                  <a:cubicBezTo>
                    <a:pt x="97585" y="30616"/>
                    <a:pt x="98452" y="30972"/>
                    <a:pt x="99077" y="31601"/>
                  </a:cubicBezTo>
                  <a:cubicBezTo>
                    <a:pt x="99702" y="32225"/>
                    <a:pt x="100061" y="33089"/>
                    <a:pt x="100061" y="33976"/>
                  </a:cubicBezTo>
                  <a:cubicBezTo>
                    <a:pt x="100061" y="34859"/>
                    <a:pt x="99702" y="35726"/>
                    <a:pt x="99077" y="36351"/>
                  </a:cubicBezTo>
                  <a:cubicBezTo>
                    <a:pt x="98452" y="36976"/>
                    <a:pt x="97585" y="37335"/>
                    <a:pt x="96702" y="37335"/>
                  </a:cubicBezTo>
                  <a:cubicBezTo>
                    <a:pt x="95818" y="37335"/>
                    <a:pt x="94951" y="36976"/>
                    <a:pt x="94327" y="36351"/>
                  </a:cubicBezTo>
                  <a:cubicBezTo>
                    <a:pt x="93702" y="35726"/>
                    <a:pt x="93342" y="34859"/>
                    <a:pt x="93342" y="33976"/>
                  </a:cubicBezTo>
                  <a:cubicBezTo>
                    <a:pt x="93342" y="33089"/>
                    <a:pt x="93702" y="32225"/>
                    <a:pt x="94327" y="31601"/>
                  </a:cubicBezTo>
                  <a:cubicBezTo>
                    <a:pt x="94951" y="30972"/>
                    <a:pt x="95818" y="30616"/>
                    <a:pt x="96702" y="30616"/>
                  </a:cubicBezTo>
                  <a:close/>
                  <a:moveTo>
                    <a:pt x="110362" y="30615"/>
                  </a:moveTo>
                  <a:lnTo>
                    <a:pt x="124940" y="30615"/>
                  </a:lnTo>
                  <a:cubicBezTo>
                    <a:pt x="126796" y="30615"/>
                    <a:pt x="128300" y="32119"/>
                    <a:pt x="128300" y="33975"/>
                  </a:cubicBezTo>
                  <a:cubicBezTo>
                    <a:pt x="128300" y="35830"/>
                    <a:pt x="126796" y="37334"/>
                    <a:pt x="124940" y="37334"/>
                  </a:cubicBezTo>
                  <a:lnTo>
                    <a:pt x="110362" y="37334"/>
                  </a:lnTo>
                  <a:cubicBezTo>
                    <a:pt x="108506" y="37334"/>
                    <a:pt x="107002" y="35830"/>
                    <a:pt x="107002" y="33975"/>
                  </a:cubicBezTo>
                  <a:cubicBezTo>
                    <a:pt x="107002" y="32119"/>
                    <a:pt x="108506" y="30615"/>
                    <a:pt x="110362" y="30615"/>
                  </a:cubicBezTo>
                  <a:close/>
                  <a:moveTo>
                    <a:pt x="69446" y="23895"/>
                  </a:moveTo>
                  <a:lnTo>
                    <a:pt x="69446" y="30614"/>
                  </a:lnTo>
                  <a:lnTo>
                    <a:pt x="76165" y="30614"/>
                  </a:lnTo>
                  <a:lnTo>
                    <a:pt x="76165" y="23895"/>
                  </a:lnTo>
                  <a:close/>
                  <a:moveTo>
                    <a:pt x="66087" y="17176"/>
                  </a:moveTo>
                  <a:lnTo>
                    <a:pt x="79525" y="17176"/>
                  </a:lnTo>
                  <a:cubicBezTo>
                    <a:pt x="81380" y="17176"/>
                    <a:pt x="82884" y="18680"/>
                    <a:pt x="82884" y="20536"/>
                  </a:cubicBezTo>
                  <a:lnTo>
                    <a:pt x="82884" y="33974"/>
                  </a:lnTo>
                  <a:cubicBezTo>
                    <a:pt x="82884" y="35829"/>
                    <a:pt x="81380" y="37333"/>
                    <a:pt x="79525" y="37333"/>
                  </a:cubicBezTo>
                  <a:lnTo>
                    <a:pt x="66087" y="37333"/>
                  </a:lnTo>
                  <a:cubicBezTo>
                    <a:pt x="64231" y="37333"/>
                    <a:pt x="62727" y="35829"/>
                    <a:pt x="62727" y="33974"/>
                  </a:cubicBezTo>
                  <a:lnTo>
                    <a:pt x="62727" y="20536"/>
                  </a:lnTo>
                  <a:cubicBezTo>
                    <a:pt x="62727" y="18680"/>
                    <a:pt x="64231" y="17176"/>
                    <a:pt x="66087" y="17176"/>
                  </a:cubicBezTo>
                  <a:close/>
                  <a:moveTo>
                    <a:pt x="141438" y="11806"/>
                  </a:moveTo>
                  <a:lnTo>
                    <a:pt x="141438" y="27255"/>
                  </a:lnTo>
                  <a:cubicBezTo>
                    <a:pt x="141438" y="29108"/>
                    <a:pt x="142945" y="30615"/>
                    <a:pt x="144798" y="30615"/>
                  </a:cubicBezTo>
                  <a:lnTo>
                    <a:pt x="160247" y="30615"/>
                  </a:lnTo>
                  <a:close/>
                  <a:moveTo>
                    <a:pt x="43675" y="0"/>
                  </a:moveTo>
                  <a:lnTo>
                    <a:pt x="137743" y="0"/>
                  </a:lnTo>
                  <a:cubicBezTo>
                    <a:pt x="138634" y="0"/>
                    <a:pt x="139488" y="354"/>
                    <a:pt x="140118" y="984"/>
                  </a:cubicBezTo>
                  <a:lnTo>
                    <a:pt x="171026" y="31892"/>
                  </a:lnTo>
                  <a:cubicBezTo>
                    <a:pt x="171656" y="32522"/>
                    <a:pt x="172010" y="33377"/>
                    <a:pt x="172010" y="34268"/>
                  </a:cubicBezTo>
                  <a:lnTo>
                    <a:pt x="172010" y="161932"/>
                  </a:lnTo>
                  <a:cubicBezTo>
                    <a:pt x="172010" y="167489"/>
                    <a:pt x="167489" y="172010"/>
                    <a:pt x="161932" y="172010"/>
                  </a:cubicBezTo>
                  <a:lnTo>
                    <a:pt x="3360" y="172010"/>
                  </a:lnTo>
                  <a:cubicBezTo>
                    <a:pt x="1504" y="172010"/>
                    <a:pt x="0" y="170506"/>
                    <a:pt x="0" y="168651"/>
                  </a:cubicBezTo>
                  <a:lnTo>
                    <a:pt x="0" y="145769"/>
                  </a:lnTo>
                  <a:cubicBezTo>
                    <a:pt x="0" y="137970"/>
                    <a:pt x="5529" y="131097"/>
                    <a:pt x="13147" y="129426"/>
                  </a:cubicBezTo>
                  <a:lnTo>
                    <a:pt x="29564" y="125825"/>
                  </a:lnTo>
                  <a:cubicBezTo>
                    <a:pt x="29653" y="125805"/>
                    <a:pt x="29735" y="125773"/>
                    <a:pt x="29814" y="125734"/>
                  </a:cubicBezTo>
                  <a:cubicBezTo>
                    <a:pt x="25153" y="121911"/>
                    <a:pt x="22173" y="116110"/>
                    <a:pt x="22173" y="109625"/>
                  </a:cubicBezTo>
                  <a:lnTo>
                    <a:pt x="22173" y="89526"/>
                  </a:lnTo>
                  <a:cubicBezTo>
                    <a:pt x="22173" y="79776"/>
                    <a:pt x="30106" y="71843"/>
                    <a:pt x="39856" y="71843"/>
                  </a:cubicBezTo>
                  <a:lnTo>
                    <a:pt x="63162" y="71843"/>
                  </a:lnTo>
                  <a:cubicBezTo>
                    <a:pt x="65017" y="71843"/>
                    <a:pt x="66521" y="73347"/>
                    <a:pt x="66521" y="75203"/>
                  </a:cubicBezTo>
                  <a:lnTo>
                    <a:pt x="66521" y="86768"/>
                  </a:lnTo>
                  <a:cubicBezTo>
                    <a:pt x="66521" y="89868"/>
                    <a:pt x="65522" y="92737"/>
                    <a:pt x="63832" y="95075"/>
                  </a:cubicBezTo>
                  <a:lnTo>
                    <a:pt x="63832" y="109625"/>
                  </a:lnTo>
                  <a:cubicBezTo>
                    <a:pt x="63832" y="116127"/>
                    <a:pt x="60836" y="121941"/>
                    <a:pt x="56154" y="125763"/>
                  </a:cubicBezTo>
                  <a:cubicBezTo>
                    <a:pt x="56215" y="125788"/>
                    <a:pt x="56277" y="125808"/>
                    <a:pt x="56342" y="125822"/>
                  </a:cubicBezTo>
                  <a:lnTo>
                    <a:pt x="72847" y="129431"/>
                  </a:lnTo>
                  <a:cubicBezTo>
                    <a:pt x="80472" y="131098"/>
                    <a:pt x="86005" y="137972"/>
                    <a:pt x="86005" y="145777"/>
                  </a:cubicBezTo>
                  <a:lnTo>
                    <a:pt x="86005" y="165291"/>
                  </a:lnTo>
                  <a:lnTo>
                    <a:pt x="161932" y="165291"/>
                  </a:lnTo>
                  <a:cubicBezTo>
                    <a:pt x="163784" y="165291"/>
                    <a:pt x="165291" y="163784"/>
                    <a:pt x="165291" y="161932"/>
                  </a:cubicBezTo>
                  <a:lnTo>
                    <a:pt x="165291" y="37334"/>
                  </a:lnTo>
                  <a:lnTo>
                    <a:pt x="144798" y="37334"/>
                  </a:lnTo>
                  <a:cubicBezTo>
                    <a:pt x="139240" y="37334"/>
                    <a:pt x="134719" y="32813"/>
                    <a:pt x="134719" y="27255"/>
                  </a:cubicBezTo>
                  <a:lnTo>
                    <a:pt x="134719" y="6719"/>
                  </a:lnTo>
                  <a:lnTo>
                    <a:pt x="43675" y="6719"/>
                  </a:lnTo>
                  <a:cubicBezTo>
                    <a:pt x="41822" y="6719"/>
                    <a:pt x="40315" y="8226"/>
                    <a:pt x="40315" y="10079"/>
                  </a:cubicBezTo>
                  <a:lnTo>
                    <a:pt x="40315" y="48326"/>
                  </a:lnTo>
                  <a:cubicBezTo>
                    <a:pt x="40315" y="50182"/>
                    <a:pt x="38811" y="51686"/>
                    <a:pt x="36955" y="51686"/>
                  </a:cubicBezTo>
                  <a:cubicBezTo>
                    <a:pt x="35100" y="51686"/>
                    <a:pt x="33596" y="50182"/>
                    <a:pt x="33596" y="48326"/>
                  </a:cubicBezTo>
                  <a:lnTo>
                    <a:pt x="33596" y="10079"/>
                  </a:lnTo>
                  <a:cubicBezTo>
                    <a:pt x="33596" y="4522"/>
                    <a:pt x="38117" y="0"/>
                    <a:pt x="43675" y="0"/>
                  </a:cubicBezTo>
                  <a:close/>
                </a:path>
              </a:pathLst>
            </a:custGeom>
            <a:solidFill>
              <a:schemeClr val="accent2"/>
            </a:solidFill>
            <a:ln w="47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C75121F-72E1-4ADB-9A56-A9B24D3BA048}"/>
              </a:ext>
            </a:extLst>
          </p:cNvPr>
          <p:cNvGrpSpPr/>
          <p:nvPr/>
        </p:nvGrpSpPr>
        <p:grpSpPr>
          <a:xfrm>
            <a:off x="4393024" y="5005976"/>
            <a:ext cx="348438" cy="348438"/>
            <a:chOff x="4509137" y="4850008"/>
            <a:chExt cx="348438" cy="348438"/>
          </a:xfrm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9C1F58E-4A0D-443D-8D62-EEC67AD224B5}"/>
                </a:ext>
              </a:extLst>
            </p:cNvPr>
            <p:cNvSpPr/>
            <p:nvPr/>
          </p:nvSpPr>
          <p:spPr>
            <a:xfrm>
              <a:off x="4509137" y="4850008"/>
              <a:ext cx="348438" cy="348438"/>
            </a:xfrm>
            <a:custGeom>
              <a:avLst/>
              <a:gdLst>
                <a:gd name="connsiteX0" fmla="*/ 152485 w 304970"/>
                <a:gd name="connsiteY0" fmla="*/ 0 h 304970"/>
                <a:gd name="connsiteX1" fmla="*/ 304970 w 304970"/>
                <a:gd name="connsiteY1" fmla="*/ 152485 h 304970"/>
                <a:gd name="connsiteX2" fmla="*/ 152485 w 304970"/>
                <a:gd name="connsiteY2" fmla="*/ 304970 h 304970"/>
                <a:gd name="connsiteX3" fmla="*/ 0 w 304970"/>
                <a:gd name="connsiteY3" fmla="*/ 152485 h 304970"/>
                <a:gd name="connsiteX4" fmla="*/ 152485 w 304970"/>
                <a:gd name="connsiteY4" fmla="*/ 0 h 30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970" h="304970">
                  <a:moveTo>
                    <a:pt x="152485" y="0"/>
                  </a:moveTo>
                  <a:cubicBezTo>
                    <a:pt x="236700" y="0"/>
                    <a:pt x="304970" y="68270"/>
                    <a:pt x="304970" y="152485"/>
                  </a:cubicBezTo>
                  <a:cubicBezTo>
                    <a:pt x="304970" y="236700"/>
                    <a:pt x="236700" y="304970"/>
                    <a:pt x="152485" y="304970"/>
                  </a:cubicBezTo>
                  <a:cubicBezTo>
                    <a:pt x="68270" y="304970"/>
                    <a:pt x="0" y="236700"/>
                    <a:pt x="0" y="152485"/>
                  </a:cubicBezTo>
                  <a:cubicBezTo>
                    <a:pt x="0" y="68270"/>
                    <a:pt x="68270" y="0"/>
                    <a:pt x="152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70112635-B6C3-46C5-82DF-662800392CAC}"/>
                </a:ext>
              </a:extLst>
            </p:cNvPr>
            <p:cNvGrpSpPr/>
            <p:nvPr/>
          </p:nvGrpSpPr>
          <p:grpSpPr>
            <a:xfrm>
              <a:off x="4606132" y="4910230"/>
              <a:ext cx="154448" cy="227994"/>
              <a:chOff x="4785359" y="2118359"/>
              <a:chExt cx="1775707" cy="2621282"/>
            </a:xfrm>
            <a:solidFill>
              <a:schemeClr val="accent3"/>
            </a:solidFill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9335168E-975B-4CFE-816F-E62A66D1A9D6}"/>
                  </a:ext>
                </a:extLst>
              </p:cNvPr>
              <p:cNvSpPr/>
              <p:nvPr/>
            </p:nvSpPr>
            <p:spPr>
              <a:xfrm>
                <a:off x="4785359" y="2118359"/>
                <a:ext cx="1775707" cy="930132"/>
              </a:xfrm>
              <a:custGeom>
                <a:avLst/>
                <a:gdLst>
                  <a:gd name="connsiteX0" fmla="*/ 1733428 w 1775707"/>
                  <a:gd name="connsiteY0" fmla="*/ 0 h 930132"/>
                  <a:gd name="connsiteX1" fmla="*/ 42279 w 1775707"/>
                  <a:gd name="connsiteY1" fmla="*/ 0 h 930132"/>
                  <a:gd name="connsiteX2" fmla="*/ 0 w 1775707"/>
                  <a:gd name="connsiteY2" fmla="*/ 42279 h 930132"/>
                  <a:gd name="connsiteX3" fmla="*/ 0 w 1775707"/>
                  <a:gd name="connsiteY3" fmla="*/ 887854 h 930132"/>
                  <a:gd name="connsiteX4" fmla="*/ 42279 w 1775707"/>
                  <a:gd name="connsiteY4" fmla="*/ 930132 h 930132"/>
                  <a:gd name="connsiteX5" fmla="*/ 353197 w 1775707"/>
                  <a:gd name="connsiteY5" fmla="*/ 930132 h 930132"/>
                  <a:gd name="connsiteX6" fmla="*/ 392771 w 1775707"/>
                  <a:gd name="connsiteY6" fmla="*/ 902820 h 930132"/>
                  <a:gd name="connsiteX7" fmla="*/ 381190 w 1775707"/>
                  <a:gd name="connsiteY7" fmla="*/ 856145 h 930132"/>
                  <a:gd name="connsiteX8" fmla="*/ 338230 w 1775707"/>
                  <a:gd name="connsiteY8" fmla="*/ 761017 h 930132"/>
                  <a:gd name="connsiteX9" fmla="*/ 465066 w 1775707"/>
                  <a:gd name="connsiteY9" fmla="*/ 634181 h 930132"/>
                  <a:gd name="connsiteX10" fmla="*/ 591902 w 1775707"/>
                  <a:gd name="connsiteY10" fmla="*/ 761017 h 930132"/>
                  <a:gd name="connsiteX11" fmla="*/ 548942 w 1775707"/>
                  <a:gd name="connsiteY11" fmla="*/ 856145 h 930132"/>
                  <a:gd name="connsiteX12" fmla="*/ 537363 w 1775707"/>
                  <a:gd name="connsiteY12" fmla="*/ 902820 h 930132"/>
                  <a:gd name="connsiteX13" fmla="*/ 576936 w 1775707"/>
                  <a:gd name="connsiteY13" fmla="*/ 930132 h 930132"/>
                  <a:gd name="connsiteX14" fmla="*/ 1733428 w 1775707"/>
                  <a:gd name="connsiteY14" fmla="*/ 930132 h 930132"/>
                  <a:gd name="connsiteX15" fmla="*/ 1775707 w 1775707"/>
                  <a:gd name="connsiteY15" fmla="*/ 887854 h 930132"/>
                  <a:gd name="connsiteX16" fmla="*/ 1775707 w 1775707"/>
                  <a:gd name="connsiteY16" fmla="*/ 42279 h 930132"/>
                  <a:gd name="connsiteX17" fmla="*/ 1733428 w 1775707"/>
                  <a:gd name="connsiteY17" fmla="*/ 0 h 930132"/>
                  <a:gd name="connsiteX18" fmla="*/ 872887 w 1775707"/>
                  <a:gd name="connsiteY18" fmla="*/ 537363 h 930132"/>
                  <a:gd name="connsiteX19" fmla="*/ 845575 w 1775707"/>
                  <a:gd name="connsiteY19" fmla="*/ 576936 h 930132"/>
                  <a:gd name="connsiteX20" fmla="*/ 845575 w 1775707"/>
                  <a:gd name="connsiteY20" fmla="*/ 845575 h 930132"/>
                  <a:gd name="connsiteX21" fmla="*/ 658787 w 1775707"/>
                  <a:gd name="connsiteY21" fmla="*/ 845575 h 930132"/>
                  <a:gd name="connsiteX22" fmla="*/ 676460 w 1775707"/>
                  <a:gd name="connsiteY22" fmla="*/ 761017 h 930132"/>
                  <a:gd name="connsiteX23" fmla="*/ 465066 w 1775707"/>
                  <a:gd name="connsiteY23" fmla="*/ 549624 h 930132"/>
                  <a:gd name="connsiteX24" fmla="*/ 253672 w 1775707"/>
                  <a:gd name="connsiteY24" fmla="*/ 761017 h 930132"/>
                  <a:gd name="connsiteX25" fmla="*/ 271344 w 1775707"/>
                  <a:gd name="connsiteY25" fmla="*/ 845575 h 930132"/>
                  <a:gd name="connsiteX26" fmla="*/ 84557 w 1775707"/>
                  <a:gd name="connsiteY26" fmla="*/ 845575 h 930132"/>
                  <a:gd name="connsiteX27" fmla="*/ 84557 w 1775707"/>
                  <a:gd name="connsiteY27" fmla="*/ 84557 h 930132"/>
                  <a:gd name="connsiteX28" fmla="*/ 845575 w 1775707"/>
                  <a:gd name="connsiteY28" fmla="*/ 84557 h 930132"/>
                  <a:gd name="connsiteX29" fmla="*/ 845575 w 1775707"/>
                  <a:gd name="connsiteY29" fmla="*/ 353197 h 930132"/>
                  <a:gd name="connsiteX30" fmla="*/ 872887 w 1775707"/>
                  <a:gd name="connsiteY30" fmla="*/ 392771 h 930132"/>
                  <a:gd name="connsiteX31" fmla="*/ 919563 w 1775707"/>
                  <a:gd name="connsiteY31" fmla="*/ 381190 h 930132"/>
                  <a:gd name="connsiteX32" fmla="*/ 1014690 w 1775707"/>
                  <a:gd name="connsiteY32" fmla="*/ 338230 h 930132"/>
                  <a:gd name="connsiteX33" fmla="*/ 1141526 w 1775707"/>
                  <a:gd name="connsiteY33" fmla="*/ 465066 h 930132"/>
                  <a:gd name="connsiteX34" fmla="*/ 1014690 w 1775707"/>
                  <a:gd name="connsiteY34" fmla="*/ 591902 h 930132"/>
                  <a:gd name="connsiteX35" fmla="*/ 919563 w 1775707"/>
                  <a:gd name="connsiteY35" fmla="*/ 548942 h 930132"/>
                  <a:gd name="connsiteX36" fmla="*/ 872887 w 1775707"/>
                  <a:gd name="connsiteY36" fmla="*/ 537363 h 930132"/>
                  <a:gd name="connsiteX37" fmla="*/ 1691150 w 1775707"/>
                  <a:gd name="connsiteY37" fmla="*/ 845575 h 930132"/>
                  <a:gd name="connsiteX38" fmla="*/ 930132 w 1775707"/>
                  <a:gd name="connsiteY38" fmla="*/ 845575 h 930132"/>
                  <a:gd name="connsiteX39" fmla="*/ 930132 w 1775707"/>
                  <a:gd name="connsiteY39" fmla="*/ 658830 h 930132"/>
                  <a:gd name="connsiteX40" fmla="*/ 1014690 w 1775707"/>
                  <a:gd name="connsiteY40" fmla="*/ 676460 h 930132"/>
                  <a:gd name="connsiteX41" fmla="*/ 1226084 w 1775707"/>
                  <a:gd name="connsiteY41" fmla="*/ 465066 h 930132"/>
                  <a:gd name="connsiteX42" fmla="*/ 1014690 w 1775707"/>
                  <a:gd name="connsiteY42" fmla="*/ 253672 h 930132"/>
                  <a:gd name="connsiteX43" fmla="*/ 930132 w 1775707"/>
                  <a:gd name="connsiteY43" fmla="*/ 271302 h 930132"/>
                  <a:gd name="connsiteX44" fmla="*/ 930132 w 1775707"/>
                  <a:gd name="connsiteY44" fmla="*/ 84557 h 930132"/>
                  <a:gd name="connsiteX45" fmla="*/ 1691150 w 1775707"/>
                  <a:gd name="connsiteY45" fmla="*/ 84557 h 930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1775707" h="930132">
                    <a:moveTo>
                      <a:pt x="1733428" y="0"/>
                    </a:moveTo>
                    <a:lnTo>
                      <a:pt x="42279" y="0"/>
                    </a:lnTo>
                    <a:cubicBezTo>
                      <a:pt x="18889" y="0"/>
                      <a:pt x="0" y="18951"/>
                      <a:pt x="0" y="42279"/>
                    </a:cubicBezTo>
                    <a:lnTo>
                      <a:pt x="0" y="887854"/>
                    </a:lnTo>
                    <a:cubicBezTo>
                      <a:pt x="0" y="911181"/>
                      <a:pt x="18889" y="930132"/>
                      <a:pt x="42279" y="930132"/>
                    </a:cubicBezTo>
                    <a:lnTo>
                      <a:pt x="353197" y="930132"/>
                    </a:lnTo>
                    <a:cubicBezTo>
                      <a:pt x="370786" y="930132"/>
                      <a:pt x="386516" y="919272"/>
                      <a:pt x="392771" y="902820"/>
                    </a:cubicBezTo>
                    <a:cubicBezTo>
                      <a:pt x="398944" y="886369"/>
                      <a:pt x="394381" y="867766"/>
                      <a:pt x="381190" y="856145"/>
                    </a:cubicBezTo>
                    <a:cubicBezTo>
                      <a:pt x="353878" y="832093"/>
                      <a:pt x="338230" y="797372"/>
                      <a:pt x="338230" y="761017"/>
                    </a:cubicBezTo>
                    <a:cubicBezTo>
                      <a:pt x="338230" y="691099"/>
                      <a:pt x="395145" y="634181"/>
                      <a:pt x="465066" y="634181"/>
                    </a:cubicBezTo>
                    <a:cubicBezTo>
                      <a:pt x="534985" y="634181"/>
                      <a:pt x="591902" y="691099"/>
                      <a:pt x="591902" y="761017"/>
                    </a:cubicBezTo>
                    <a:cubicBezTo>
                      <a:pt x="591902" y="797372"/>
                      <a:pt x="576254" y="832093"/>
                      <a:pt x="548942" y="856145"/>
                    </a:cubicBezTo>
                    <a:cubicBezTo>
                      <a:pt x="535751" y="867766"/>
                      <a:pt x="531148" y="886326"/>
                      <a:pt x="537363" y="902820"/>
                    </a:cubicBezTo>
                    <a:cubicBezTo>
                      <a:pt x="543573" y="919272"/>
                      <a:pt x="559306" y="930132"/>
                      <a:pt x="576936" y="930132"/>
                    </a:cubicBezTo>
                    <a:lnTo>
                      <a:pt x="1733428" y="930132"/>
                    </a:lnTo>
                    <a:cubicBezTo>
                      <a:pt x="1756819" y="930132"/>
                      <a:pt x="1775707" y="911181"/>
                      <a:pt x="1775707" y="887854"/>
                    </a:cubicBezTo>
                    <a:lnTo>
                      <a:pt x="1775707" y="42279"/>
                    </a:lnTo>
                    <a:cubicBezTo>
                      <a:pt x="1775707" y="18951"/>
                      <a:pt x="1756819" y="0"/>
                      <a:pt x="1733428" y="0"/>
                    </a:cubicBezTo>
                    <a:close/>
                    <a:moveTo>
                      <a:pt x="872887" y="537363"/>
                    </a:moveTo>
                    <a:cubicBezTo>
                      <a:pt x="856478" y="543573"/>
                      <a:pt x="845575" y="559306"/>
                      <a:pt x="845575" y="576936"/>
                    </a:cubicBezTo>
                    <a:lnTo>
                      <a:pt x="845575" y="845575"/>
                    </a:lnTo>
                    <a:lnTo>
                      <a:pt x="658787" y="845575"/>
                    </a:lnTo>
                    <a:cubicBezTo>
                      <a:pt x="670287" y="819193"/>
                      <a:pt x="676460" y="790433"/>
                      <a:pt x="676460" y="761017"/>
                    </a:cubicBezTo>
                    <a:cubicBezTo>
                      <a:pt x="676460" y="644460"/>
                      <a:pt x="581623" y="549624"/>
                      <a:pt x="465066" y="549624"/>
                    </a:cubicBezTo>
                    <a:cubicBezTo>
                      <a:pt x="348511" y="549624"/>
                      <a:pt x="253672" y="644460"/>
                      <a:pt x="253672" y="761017"/>
                    </a:cubicBezTo>
                    <a:cubicBezTo>
                      <a:pt x="253672" y="790433"/>
                      <a:pt x="259845" y="819193"/>
                      <a:pt x="271344" y="845575"/>
                    </a:cubicBezTo>
                    <a:lnTo>
                      <a:pt x="84557" y="845575"/>
                    </a:lnTo>
                    <a:lnTo>
                      <a:pt x="84557" y="84557"/>
                    </a:lnTo>
                    <a:lnTo>
                      <a:pt x="845575" y="84557"/>
                    </a:lnTo>
                    <a:lnTo>
                      <a:pt x="845575" y="353197"/>
                    </a:lnTo>
                    <a:cubicBezTo>
                      <a:pt x="845575" y="370786"/>
                      <a:pt x="856478" y="386557"/>
                      <a:pt x="872887" y="392771"/>
                    </a:cubicBezTo>
                    <a:cubicBezTo>
                      <a:pt x="889259" y="398985"/>
                      <a:pt x="907899" y="394381"/>
                      <a:pt x="919563" y="381190"/>
                    </a:cubicBezTo>
                    <a:cubicBezTo>
                      <a:pt x="943614" y="353878"/>
                      <a:pt x="978335" y="338230"/>
                      <a:pt x="1014690" y="338230"/>
                    </a:cubicBezTo>
                    <a:cubicBezTo>
                      <a:pt x="1084608" y="338230"/>
                      <a:pt x="1141526" y="395145"/>
                      <a:pt x="1141526" y="465066"/>
                    </a:cubicBezTo>
                    <a:cubicBezTo>
                      <a:pt x="1141526" y="534985"/>
                      <a:pt x="1084608" y="591902"/>
                      <a:pt x="1014690" y="591902"/>
                    </a:cubicBezTo>
                    <a:cubicBezTo>
                      <a:pt x="978335" y="591902"/>
                      <a:pt x="943614" y="576254"/>
                      <a:pt x="919563" y="548942"/>
                    </a:cubicBezTo>
                    <a:cubicBezTo>
                      <a:pt x="907941" y="535709"/>
                      <a:pt x="889259" y="531190"/>
                      <a:pt x="872887" y="537363"/>
                    </a:cubicBezTo>
                    <a:close/>
                    <a:moveTo>
                      <a:pt x="1691150" y="845575"/>
                    </a:moveTo>
                    <a:lnTo>
                      <a:pt x="930132" y="845575"/>
                    </a:lnTo>
                    <a:lnTo>
                      <a:pt x="930132" y="658830"/>
                    </a:lnTo>
                    <a:cubicBezTo>
                      <a:pt x="956514" y="670329"/>
                      <a:pt x="985274" y="676460"/>
                      <a:pt x="1014690" y="676460"/>
                    </a:cubicBezTo>
                    <a:cubicBezTo>
                      <a:pt x="1131247" y="676460"/>
                      <a:pt x="1226084" y="581623"/>
                      <a:pt x="1226084" y="465066"/>
                    </a:cubicBezTo>
                    <a:cubicBezTo>
                      <a:pt x="1226084" y="348511"/>
                      <a:pt x="1131247" y="253672"/>
                      <a:pt x="1014690" y="253672"/>
                    </a:cubicBezTo>
                    <a:cubicBezTo>
                      <a:pt x="985274" y="253672"/>
                      <a:pt x="956514" y="259804"/>
                      <a:pt x="930132" y="271302"/>
                    </a:cubicBezTo>
                    <a:lnTo>
                      <a:pt x="930132" y="84557"/>
                    </a:lnTo>
                    <a:lnTo>
                      <a:pt x="1691150" y="84557"/>
                    </a:lnTo>
                    <a:close/>
                  </a:path>
                </a:pathLst>
              </a:custGeom>
              <a:grpFill/>
              <a:ln w="5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27D7DDA7-2540-437D-A6C4-586F9201E257}"/>
                  </a:ext>
                </a:extLst>
              </p:cNvPr>
              <p:cNvSpPr/>
              <p:nvPr/>
            </p:nvSpPr>
            <p:spPr>
              <a:xfrm>
                <a:off x="5419540" y="3133049"/>
                <a:ext cx="507345" cy="591902"/>
              </a:xfrm>
              <a:custGeom>
                <a:avLst/>
                <a:gdLst>
                  <a:gd name="connsiteX0" fmla="*/ 507345 w 507344"/>
                  <a:gd name="connsiteY0" fmla="*/ 338230 h 591902"/>
                  <a:gd name="connsiteX1" fmla="*/ 507345 w 507344"/>
                  <a:gd name="connsiteY1" fmla="*/ 253672 h 591902"/>
                  <a:gd name="connsiteX2" fmla="*/ 253672 w 507344"/>
                  <a:gd name="connsiteY2" fmla="*/ 0 h 591902"/>
                  <a:gd name="connsiteX3" fmla="*/ 0 w 507344"/>
                  <a:gd name="connsiteY3" fmla="*/ 253672 h 591902"/>
                  <a:gd name="connsiteX4" fmla="*/ 0 w 507344"/>
                  <a:gd name="connsiteY4" fmla="*/ 338230 h 591902"/>
                  <a:gd name="connsiteX5" fmla="*/ 253672 w 507344"/>
                  <a:gd name="connsiteY5" fmla="*/ 591902 h 591902"/>
                  <a:gd name="connsiteX6" fmla="*/ 507345 w 507344"/>
                  <a:gd name="connsiteY6" fmla="*/ 338230 h 591902"/>
                  <a:gd name="connsiteX7" fmla="*/ 84557 w 507344"/>
                  <a:gd name="connsiteY7" fmla="*/ 338230 h 591902"/>
                  <a:gd name="connsiteX8" fmla="*/ 84557 w 507344"/>
                  <a:gd name="connsiteY8" fmla="*/ 253672 h 591902"/>
                  <a:gd name="connsiteX9" fmla="*/ 253672 w 507344"/>
                  <a:gd name="connsiteY9" fmla="*/ 84557 h 591902"/>
                  <a:gd name="connsiteX10" fmla="*/ 422787 w 507344"/>
                  <a:gd name="connsiteY10" fmla="*/ 253672 h 591902"/>
                  <a:gd name="connsiteX11" fmla="*/ 422787 w 507344"/>
                  <a:gd name="connsiteY11" fmla="*/ 338230 h 591902"/>
                  <a:gd name="connsiteX12" fmla="*/ 253672 w 507344"/>
                  <a:gd name="connsiteY12" fmla="*/ 507345 h 591902"/>
                  <a:gd name="connsiteX13" fmla="*/ 84557 w 507344"/>
                  <a:gd name="connsiteY13" fmla="*/ 338230 h 591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07344" h="591902">
                    <a:moveTo>
                      <a:pt x="507345" y="338230"/>
                    </a:moveTo>
                    <a:lnTo>
                      <a:pt x="507345" y="253672"/>
                    </a:lnTo>
                    <a:cubicBezTo>
                      <a:pt x="507345" y="113767"/>
                      <a:pt x="393578" y="0"/>
                      <a:pt x="253672" y="0"/>
                    </a:cubicBezTo>
                    <a:cubicBezTo>
                      <a:pt x="113767" y="0"/>
                      <a:pt x="0" y="113767"/>
                      <a:pt x="0" y="253672"/>
                    </a:cubicBezTo>
                    <a:lnTo>
                      <a:pt x="0" y="338230"/>
                    </a:lnTo>
                    <a:cubicBezTo>
                      <a:pt x="0" y="478136"/>
                      <a:pt x="113767" y="591902"/>
                      <a:pt x="253672" y="591902"/>
                    </a:cubicBezTo>
                    <a:cubicBezTo>
                      <a:pt x="393578" y="591902"/>
                      <a:pt x="507345" y="478136"/>
                      <a:pt x="507345" y="338230"/>
                    </a:cubicBezTo>
                    <a:close/>
                    <a:moveTo>
                      <a:pt x="84557" y="338230"/>
                    </a:moveTo>
                    <a:lnTo>
                      <a:pt x="84557" y="253672"/>
                    </a:lnTo>
                    <a:cubicBezTo>
                      <a:pt x="84557" y="160406"/>
                      <a:pt x="160406" y="84557"/>
                      <a:pt x="253672" y="84557"/>
                    </a:cubicBezTo>
                    <a:cubicBezTo>
                      <a:pt x="346939" y="84557"/>
                      <a:pt x="422787" y="160406"/>
                      <a:pt x="422787" y="253672"/>
                    </a:cubicBezTo>
                    <a:lnTo>
                      <a:pt x="422787" y="338230"/>
                    </a:lnTo>
                    <a:cubicBezTo>
                      <a:pt x="422787" y="431497"/>
                      <a:pt x="346939" y="507345"/>
                      <a:pt x="253672" y="507345"/>
                    </a:cubicBezTo>
                    <a:cubicBezTo>
                      <a:pt x="160406" y="507345"/>
                      <a:pt x="84557" y="431497"/>
                      <a:pt x="84557" y="338230"/>
                    </a:cubicBezTo>
                    <a:close/>
                  </a:path>
                </a:pathLst>
              </a:custGeom>
              <a:grpFill/>
              <a:ln w="5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79140F12-1C23-44C7-920C-6318BA077574}"/>
                  </a:ext>
                </a:extLst>
              </p:cNvPr>
              <p:cNvSpPr/>
              <p:nvPr/>
            </p:nvSpPr>
            <p:spPr>
              <a:xfrm>
                <a:off x="5081310" y="3302164"/>
                <a:ext cx="1183805" cy="1437477"/>
              </a:xfrm>
              <a:custGeom>
                <a:avLst/>
                <a:gdLst>
                  <a:gd name="connsiteX0" fmla="*/ 1141526 w 1183804"/>
                  <a:gd name="connsiteY0" fmla="*/ 0 h 1437477"/>
                  <a:gd name="connsiteX1" fmla="*/ 972411 w 1183804"/>
                  <a:gd name="connsiteY1" fmla="*/ 0 h 1437477"/>
                  <a:gd name="connsiteX2" fmla="*/ 930132 w 1183804"/>
                  <a:gd name="connsiteY2" fmla="*/ 42279 h 1437477"/>
                  <a:gd name="connsiteX3" fmla="*/ 930132 w 1183804"/>
                  <a:gd name="connsiteY3" fmla="*/ 507345 h 1437477"/>
                  <a:gd name="connsiteX4" fmla="*/ 253672 w 1183804"/>
                  <a:gd name="connsiteY4" fmla="*/ 507345 h 1437477"/>
                  <a:gd name="connsiteX5" fmla="*/ 253672 w 1183804"/>
                  <a:gd name="connsiteY5" fmla="*/ 42279 h 1437477"/>
                  <a:gd name="connsiteX6" fmla="*/ 211394 w 1183804"/>
                  <a:gd name="connsiteY6" fmla="*/ 0 h 1437477"/>
                  <a:gd name="connsiteX7" fmla="*/ 42279 w 1183804"/>
                  <a:gd name="connsiteY7" fmla="*/ 0 h 1437477"/>
                  <a:gd name="connsiteX8" fmla="*/ 0 w 1183804"/>
                  <a:gd name="connsiteY8" fmla="*/ 42279 h 1437477"/>
                  <a:gd name="connsiteX9" fmla="*/ 0 w 1183804"/>
                  <a:gd name="connsiteY9" fmla="*/ 718739 h 1437477"/>
                  <a:gd name="connsiteX10" fmla="*/ 42279 w 1183804"/>
                  <a:gd name="connsiteY10" fmla="*/ 761017 h 1437477"/>
                  <a:gd name="connsiteX11" fmla="*/ 295951 w 1183804"/>
                  <a:gd name="connsiteY11" fmla="*/ 761017 h 1437477"/>
                  <a:gd name="connsiteX12" fmla="*/ 295951 w 1183804"/>
                  <a:gd name="connsiteY12" fmla="*/ 1437477 h 1437477"/>
                  <a:gd name="connsiteX13" fmla="*/ 380509 w 1183804"/>
                  <a:gd name="connsiteY13" fmla="*/ 1437477 h 1437477"/>
                  <a:gd name="connsiteX14" fmla="*/ 380509 w 1183804"/>
                  <a:gd name="connsiteY14" fmla="*/ 1268362 h 1437477"/>
                  <a:gd name="connsiteX15" fmla="*/ 549624 w 1183804"/>
                  <a:gd name="connsiteY15" fmla="*/ 1268362 h 1437477"/>
                  <a:gd name="connsiteX16" fmla="*/ 549624 w 1183804"/>
                  <a:gd name="connsiteY16" fmla="*/ 1437477 h 1437477"/>
                  <a:gd name="connsiteX17" fmla="*/ 634181 w 1183804"/>
                  <a:gd name="connsiteY17" fmla="*/ 1437477 h 1437477"/>
                  <a:gd name="connsiteX18" fmla="*/ 634181 w 1183804"/>
                  <a:gd name="connsiteY18" fmla="*/ 1268362 h 1437477"/>
                  <a:gd name="connsiteX19" fmla="*/ 803296 w 1183804"/>
                  <a:gd name="connsiteY19" fmla="*/ 1268362 h 1437477"/>
                  <a:gd name="connsiteX20" fmla="*/ 803296 w 1183804"/>
                  <a:gd name="connsiteY20" fmla="*/ 1437477 h 1437477"/>
                  <a:gd name="connsiteX21" fmla="*/ 887854 w 1183804"/>
                  <a:gd name="connsiteY21" fmla="*/ 1437477 h 1437477"/>
                  <a:gd name="connsiteX22" fmla="*/ 887854 w 1183804"/>
                  <a:gd name="connsiteY22" fmla="*/ 761017 h 1437477"/>
                  <a:gd name="connsiteX23" fmla="*/ 1141526 w 1183804"/>
                  <a:gd name="connsiteY23" fmla="*/ 761017 h 1437477"/>
                  <a:gd name="connsiteX24" fmla="*/ 1183805 w 1183804"/>
                  <a:gd name="connsiteY24" fmla="*/ 718739 h 1437477"/>
                  <a:gd name="connsiteX25" fmla="*/ 1183805 w 1183804"/>
                  <a:gd name="connsiteY25" fmla="*/ 42279 h 1437477"/>
                  <a:gd name="connsiteX26" fmla="*/ 1141526 w 1183804"/>
                  <a:gd name="connsiteY26" fmla="*/ 0 h 1437477"/>
                  <a:gd name="connsiteX27" fmla="*/ 1099247 w 1183804"/>
                  <a:gd name="connsiteY27" fmla="*/ 676460 h 1437477"/>
                  <a:gd name="connsiteX28" fmla="*/ 845575 w 1183804"/>
                  <a:gd name="connsiteY28" fmla="*/ 676460 h 1437477"/>
                  <a:gd name="connsiteX29" fmla="*/ 803296 w 1183804"/>
                  <a:gd name="connsiteY29" fmla="*/ 718739 h 1437477"/>
                  <a:gd name="connsiteX30" fmla="*/ 803296 w 1183804"/>
                  <a:gd name="connsiteY30" fmla="*/ 1183805 h 1437477"/>
                  <a:gd name="connsiteX31" fmla="*/ 380509 w 1183804"/>
                  <a:gd name="connsiteY31" fmla="*/ 1183805 h 1437477"/>
                  <a:gd name="connsiteX32" fmla="*/ 380509 w 1183804"/>
                  <a:gd name="connsiteY32" fmla="*/ 718739 h 1437477"/>
                  <a:gd name="connsiteX33" fmla="*/ 338230 w 1183804"/>
                  <a:gd name="connsiteY33" fmla="*/ 676460 h 1437477"/>
                  <a:gd name="connsiteX34" fmla="*/ 84557 w 1183804"/>
                  <a:gd name="connsiteY34" fmla="*/ 676460 h 1437477"/>
                  <a:gd name="connsiteX35" fmla="*/ 84557 w 1183804"/>
                  <a:gd name="connsiteY35" fmla="*/ 84557 h 1437477"/>
                  <a:gd name="connsiteX36" fmla="*/ 169115 w 1183804"/>
                  <a:gd name="connsiteY36" fmla="*/ 84557 h 1437477"/>
                  <a:gd name="connsiteX37" fmla="*/ 169115 w 1183804"/>
                  <a:gd name="connsiteY37" fmla="*/ 549624 h 1437477"/>
                  <a:gd name="connsiteX38" fmla="*/ 211394 w 1183804"/>
                  <a:gd name="connsiteY38" fmla="*/ 591902 h 1437477"/>
                  <a:gd name="connsiteX39" fmla="*/ 972411 w 1183804"/>
                  <a:gd name="connsiteY39" fmla="*/ 591902 h 1437477"/>
                  <a:gd name="connsiteX40" fmla="*/ 1014690 w 1183804"/>
                  <a:gd name="connsiteY40" fmla="*/ 549624 h 1437477"/>
                  <a:gd name="connsiteX41" fmla="*/ 1014690 w 1183804"/>
                  <a:gd name="connsiteY41" fmla="*/ 84557 h 1437477"/>
                  <a:gd name="connsiteX42" fmla="*/ 1099247 w 1183804"/>
                  <a:gd name="connsiteY42" fmla="*/ 84557 h 143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3804" h="1437477">
                    <a:moveTo>
                      <a:pt x="1141526" y="0"/>
                    </a:moveTo>
                    <a:lnTo>
                      <a:pt x="972411" y="0"/>
                    </a:lnTo>
                    <a:cubicBezTo>
                      <a:pt x="949020" y="0"/>
                      <a:pt x="930132" y="18951"/>
                      <a:pt x="930132" y="42279"/>
                    </a:cubicBezTo>
                    <a:lnTo>
                      <a:pt x="930132" y="507345"/>
                    </a:lnTo>
                    <a:lnTo>
                      <a:pt x="253672" y="507345"/>
                    </a:lnTo>
                    <a:lnTo>
                      <a:pt x="253672" y="42279"/>
                    </a:lnTo>
                    <a:cubicBezTo>
                      <a:pt x="253672" y="18951"/>
                      <a:pt x="234784" y="0"/>
                      <a:pt x="211394" y="0"/>
                    </a:cubicBezTo>
                    <a:lnTo>
                      <a:pt x="42279" y="0"/>
                    </a:lnTo>
                    <a:cubicBezTo>
                      <a:pt x="18889" y="0"/>
                      <a:pt x="0" y="18951"/>
                      <a:pt x="0" y="42279"/>
                    </a:cubicBezTo>
                    <a:lnTo>
                      <a:pt x="0" y="718739"/>
                    </a:lnTo>
                    <a:cubicBezTo>
                      <a:pt x="0" y="742066"/>
                      <a:pt x="18889" y="761017"/>
                      <a:pt x="42279" y="761017"/>
                    </a:cubicBezTo>
                    <a:lnTo>
                      <a:pt x="295951" y="761017"/>
                    </a:lnTo>
                    <a:lnTo>
                      <a:pt x="295951" y="1437477"/>
                    </a:lnTo>
                    <a:lnTo>
                      <a:pt x="380509" y="1437477"/>
                    </a:lnTo>
                    <a:lnTo>
                      <a:pt x="380509" y="1268362"/>
                    </a:lnTo>
                    <a:lnTo>
                      <a:pt x="549624" y="1268362"/>
                    </a:lnTo>
                    <a:lnTo>
                      <a:pt x="549624" y="1437477"/>
                    </a:lnTo>
                    <a:lnTo>
                      <a:pt x="634181" y="1437477"/>
                    </a:lnTo>
                    <a:lnTo>
                      <a:pt x="634181" y="1268362"/>
                    </a:lnTo>
                    <a:lnTo>
                      <a:pt x="803296" y="1268362"/>
                    </a:lnTo>
                    <a:lnTo>
                      <a:pt x="803296" y="1437477"/>
                    </a:lnTo>
                    <a:lnTo>
                      <a:pt x="887854" y="1437477"/>
                    </a:lnTo>
                    <a:lnTo>
                      <a:pt x="887854" y="761017"/>
                    </a:lnTo>
                    <a:lnTo>
                      <a:pt x="1141526" y="761017"/>
                    </a:lnTo>
                    <a:cubicBezTo>
                      <a:pt x="1164917" y="761017"/>
                      <a:pt x="1183805" y="742066"/>
                      <a:pt x="1183805" y="718739"/>
                    </a:cubicBezTo>
                    <a:lnTo>
                      <a:pt x="1183805" y="42279"/>
                    </a:lnTo>
                    <a:cubicBezTo>
                      <a:pt x="1183805" y="18951"/>
                      <a:pt x="1164917" y="0"/>
                      <a:pt x="1141526" y="0"/>
                    </a:cubicBezTo>
                    <a:close/>
                    <a:moveTo>
                      <a:pt x="1099247" y="676460"/>
                    </a:moveTo>
                    <a:lnTo>
                      <a:pt x="845575" y="676460"/>
                    </a:lnTo>
                    <a:cubicBezTo>
                      <a:pt x="822184" y="676460"/>
                      <a:pt x="803296" y="695411"/>
                      <a:pt x="803296" y="718739"/>
                    </a:cubicBezTo>
                    <a:lnTo>
                      <a:pt x="803296" y="1183805"/>
                    </a:lnTo>
                    <a:lnTo>
                      <a:pt x="380509" y="1183805"/>
                    </a:lnTo>
                    <a:lnTo>
                      <a:pt x="380509" y="718739"/>
                    </a:lnTo>
                    <a:cubicBezTo>
                      <a:pt x="380509" y="695411"/>
                      <a:pt x="361621" y="676460"/>
                      <a:pt x="338230" y="676460"/>
                    </a:cubicBezTo>
                    <a:lnTo>
                      <a:pt x="84557" y="676460"/>
                    </a:lnTo>
                    <a:lnTo>
                      <a:pt x="84557" y="84557"/>
                    </a:lnTo>
                    <a:lnTo>
                      <a:pt x="169115" y="84557"/>
                    </a:lnTo>
                    <a:lnTo>
                      <a:pt x="169115" y="549624"/>
                    </a:lnTo>
                    <a:cubicBezTo>
                      <a:pt x="169115" y="572951"/>
                      <a:pt x="188004" y="591902"/>
                      <a:pt x="211394" y="591902"/>
                    </a:cubicBezTo>
                    <a:lnTo>
                      <a:pt x="972411" y="591902"/>
                    </a:lnTo>
                    <a:cubicBezTo>
                      <a:pt x="995802" y="591902"/>
                      <a:pt x="1014690" y="572951"/>
                      <a:pt x="1014690" y="549624"/>
                    </a:cubicBezTo>
                    <a:lnTo>
                      <a:pt x="1014690" y="84557"/>
                    </a:lnTo>
                    <a:lnTo>
                      <a:pt x="1099247" y="84557"/>
                    </a:lnTo>
                    <a:close/>
                  </a:path>
                </a:pathLst>
              </a:custGeom>
              <a:grpFill/>
              <a:ln w="52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DA66A37-EE40-419D-8CC9-DCE5F70D426B}"/>
              </a:ext>
            </a:extLst>
          </p:cNvPr>
          <p:cNvGrpSpPr/>
          <p:nvPr/>
        </p:nvGrpSpPr>
        <p:grpSpPr>
          <a:xfrm>
            <a:off x="4393024" y="5708580"/>
            <a:ext cx="348438" cy="348438"/>
            <a:chOff x="4509137" y="5496313"/>
            <a:chExt cx="348438" cy="348438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1447E33-7997-4079-B9C6-D6C6686E8B17}"/>
                </a:ext>
              </a:extLst>
            </p:cNvPr>
            <p:cNvSpPr/>
            <p:nvPr/>
          </p:nvSpPr>
          <p:spPr>
            <a:xfrm>
              <a:off x="4509137" y="5496313"/>
              <a:ext cx="348438" cy="348438"/>
            </a:xfrm>
            <a:custGeom>
              <a:avLst/>
              <a:gdLst>
                <a:gd name="connsiteX0" fmla="*/ 152485 w 304970"/>
                <a:gd name="connsiteY0" fmla="*/ 0 h 304970"/>
                <a:gd name="connsiteX1" fmla="*/ 304970 w 304970"/>
                <a:gd name="connsiteY1" fmla="*/ 152485 h 304970"/>
                <a:gd name="connsiteX2" fmla="*/ 152485 w 304970"/>
                <a:gd name="connsiteY2" fmla="*/ 304970 h 304970"/>
                <a:gd name="connsiteX3" fmla="*/ 0 w 304970"/>
                <a:gd name="connsiteY3" fmla="*/ 152485 h 304970"/>
                <a:gd name="connsiteX4" fmla="*/ 152485 w 304970"/>
                <a:gd name="connsiteY4" fmla="*/ 0 h 30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970" h="304970">
                  <a:moveTo>
                    <a:pt x="152485" y="0"/>
                  </a:moveTo>
                  <a:cubicBezTo>
                    <a:pt x="236700" y="0"/>
                    <a:pt x="304970" y="68270"/>
                    <a:pt x="304970" y="152485"/>
                  </a:cubicBezTo>
                  <a:cubicBezTo>
                    <a:pt x="304970" y="236700"/>
                    <a:pt x="236700" y="304970"/>
                    <a:pt x="152485" y="304970"/>
                  </a:cubicBezTo>
                  <a:cubicBezTo>
                    <a:pt x="68270" y="304970"/>
                    <a:pt x="0" y="236700"/>
                    <a:pt x="0" y="152485"/>
                  </a:cubicBezTo>
                  <a:cubicBezTo>
                    <a:pt x="0" y="68270"/>
                    <a:pt x="68270" y="0"/>
                    <a:pt x="152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15D58B15-C6D8-47AD-BB89-7B1CF6B5B083}"/>
                </a:ext>
              </a:extLst>
            </p:cNvPr>
            <p:cNvGrpSpPr/>
            <p:nvPr/>
          </p:nvGrpSpPr>
          <p:grpSpPr>
            <a:xfrm>
              <a:off x="4601831" y="5563552"/>
              <a:ext cx="163050" cy="213960"/>
              <a:chOff x="5145259" y="1117085"/>
              <a:chExt cx="2199415" cy="2886169"/>
            </a:xfrm>
            <a:solidFill>
              <a:schemeClr val="accent2"/>
            </a:solidFill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D61C117-9440-4EE4-8282-7C2EF0984BF0}"/>
                  </a:ext>
                </a:extLst>
              </p:cNvPr>
              <p:cNvSpPr/>
              <p:nvPr/>
            </p:nvSpPr>
            <p:spPr>
              <a:xfrm>
                <a:off x="5145259" y="1117085"/>
                <a:ext cx="2199415" cy="2886169"/>
              </a:xfrm>
              <a:custGeom>
                <a:avLst/>
                <a:gdLst>
                  <a:gd name="connsiteX0" fmla="*/ 2140546 w 2199414"/>
                  <a:gd name="connsiteY0" fmla="*/ 2299529 h 2886169"/>
                  <a:gd name="connsiteX1" fmla="*/ 2139064 w 2199414"/>
                  <a:gd name="connsiteY1" fmla="*/ 2299529 h 2886169"/>
                  <a:gd name="connsiteX2" fmla="*/ 2063751 w 2199414"/>
                  <a:gd name="connsiteY2" fmla="*/ 2224344 h 2886169"/>
                  <a:gd name="connsiteX3" fmla="*/ 2063751 w 2199414"/>
                  <a:gd name="connsiteY3" fmla="*/ 2221634 h 2886169"/>
                  <a:gd name="connsiteX4" fmla="*/ 2139064 w 2199414"/>
                  <a:gd name="connsiteY4" fmla="*/ 2146431 h 2886169"/>
                  <a:gd name="connsiteX5" fmla="*/ 2144710 w 2199414"/>
                  <a:gd name="connsiteY5" fmla="*/ 2146431 h 2886169"/>
                  <a:gd name="connsiteX6" fmla="*/ 2190134 w 2199414"/>
                  <a:gd name="connsiteY6" fmla="*/ 2123653 h 2886169"/>
                  <a:gd name="connsiteX7" fmla="*/ 2200192 w 2199414"/>
                  <a:gd name="connsiteY7" fmla="*/ 2078592 h 2886169"/>
                  <a:gd name="connsiteX8" fmla="*/ 2000117 w 2199414"/>
                  <a:gd name="connsiteY8" fmla="*/ 1722277 h 2886169"/>
                  <a:gd name="connsiteX9" fmla="*/ 1957353 w 2199414"/>
                  <a:gd name="connsiteY9" fmla="*/ 1707093 h 2886169"/>
                  <a:gd name="connsiteX10" fmla="*/ 1916056 w 2199414"/>
                  <a:gd name="connsiteY10" fmla="*/ 1729587 h 2886169"/>
                  <a:gd name="connsiteX11" fmla="*/ 1912917 w 2199414"/>
                  <a:gd name="connsiteY11" fmla="*/ 1734223 h 2886169"/>
                  <a:gd name="connsiteX12" fmla="*/ 1840779 w 2199414"/>
                  <a:gd name="connsiteY12" fmla="*/ 1770052 h 2886169"/>
                  <a:gd name="connsiteX13" fmla="*/ 1810999 w 2199414"/>
                  <a:gd name="connsiteY13" fmla="*/ 1760347 h 2886169"/>
                  <a:gd name="connsiteX14" fmla="*/ 1808565 w 2199414"/>
                  <a:gd name="connsiteY14" fmla="*/ 1758954 h 2886169"/>
                  <a:gd name="connsiteX15" fmla="*/ 1773478 w 2199414"/>
                  <a:gd name="connsiteY15" fmla="*/ 1713311 h 2886169"/>
                  <a:gd name="connsiteX16" fmla="*/ 1781025 w 2199414"/>
                  <a:gd name="connsiteY16" fmla="*/ 1656255 h 2886169"/>
                  <a:gd name="connsiteX17" fmla="*/ 1781485 w 2199414"/>
                  <a:gd name="connsiteY17" fmla="*/ 1655444 h 2886169"/>
                  <a:gd name="connsiteX18" fmla="*/ 1784448 w 2199414"/>
                  <a:gd name="connsiteY18" fmla="*/ 1606663 h 2886169"/>
                  <a:gd name="connsiteX19" fmla="*/ 1749574 w 2199414"/>
                  <a:gd name="connsiteY19" fmla="*/ 1574234 h 2886169"/>
                  <a:gd name="connsiteX20" fmla="*/ 1636347 w 2199414"/>
                  <a:gd name="connsiteY20" fmla="*/ 1547988 h 2886169"/>
                  <a:gd name="connsiteX21" fmla="*/ 1636347 w 2199414"/>
                  <a:gd name="connsiteY21" fmla="*/ 429596 h 2886169"/>
                  <a:gd name="connsiteX22" fmla="*/ 1579808 w 2199414"/>
                  <a:gd name="connsiteY22" fmla="*/ 373173 h 2886169"/>
                  <a:gd name="connsiteX23" fmla="*/ 1331554 w 2199414"/>
                  <a:gd name="connsiteY23" fmla="*/ 373173 h 2886169"/>
                  <a:gd name="connsiteX24" fmla="*/ 1331554 w 2199414"/>
                  <a:gd name="connsiteY24" fmla="*/ 264413 h 2886169"/>
                  <a:gd name="connsiteX25" fmla="*/ 1275046 w 2199414"/>
                  <a:gd name="connsiteY25" fmla="*/ 207954 h 2886169"/>
                  <a:gd name="connsiteX26" fmla="*/ 1076846 w 2199414"/>
                  <a:gd name="connsiteY26" fmla="*/ 207954 h 2886169"/>
                  <a:gd name="connsiteX27" fmla="*/ 818164 w 2199414"/>
                  <a:gd name="connsiteY27" fmla="*/ 0 h 2886169"/>
                  <a:gd name="connsiteX28" fmla="*/ 559523 w 2199414"/>
                  <a:gd name="connsiteY28" fmla="*/ 207954 h 2886169"/>
                  <a:gd name="connsiteX29" fmla="*/ 361318 w 2199414"/>
                  <a:gd name="connsiteY29" fmla="*/ 207954 h 2886169"/>
                  <a:gd name="connsiteX30" fmla="*/ 304777 w 2199414"/>
                  <a:gd name="connsiteY30" fmla="*/ 264413 h 2886169"/>
                  <a:gd name="connsiteX31" fmla="*/ 304777 w 2199414"/>
                  <a:gd name="connsiteY31" fmla="*/ 373173 h 2886169"/>
                  <a:gd name="connsiteX32" fmla="*/ 56541 w 2199414"/>
                  <a:gd name="connsiteY32" fmla="*/ 373173 h 2886169"/>
                  <a:gd name="connsiteX33" fmla="*/ 0 w 2199414"/>
                  <a:gd name="connsiteY33" fmla="*/ 429596 h 2886169"/>
                  <a:gd name="connsiteX34" fmla="*/ 0 w 2199414"/>
                  <a:gd name="connsiteY34" fmla="*/ 2453438 h 2886169"/>
                  <a:gd name="connsiteX35" fmla="*/ 56541 w 2199414"/>
                  <a:gd name="connsiteY35" fmla="*/ 2509899 h 2886169"/>
                  <a:gd name="connsiteX36" fmla="*/ 935325 w 2199414"/>
                  <a:gd name="connsiteY36" fmla="*/ 2509899 h 2886169"/>
                  <a:gd name="connsiteX37" fmla="*/ 1070844 w 2199414"/>
                  <a:gd name="connsiteY37" fmla="*/ 2695885 h 2886169"/>
                  <a:gd name="connsiteX38" fmla="*/ 1114828 w 2199414"/>
                  <a:gd name="connsiteY38" fmla="*/ 2711719 h 2886169"/>
                  <a:gd name="connsiteX39" fmla="*/ 1157945 w 2199414"/>
                  <a:gd name="connsiteY39" fmla="*/ 2685915 h 2886169"/>
                  <a:gd name="connsiteX40" fmla="*/ 1258783 w 2199414"/>
                  <a:gd name="connsiteY40" fmla="*/ 2661535 h 2886169"/>
                  <a:gd name="connsiteX41" fmla="*/ 1261218 w 2199414"/>
                  <a:gd name="connsiteY41" fmla="*/ 2662924 h 2886169"/>
                  <a:gd name="connsiteX42" fmla="*/ 1296304 w 2199414"/>
                  <a:gd name="connsiteY42" fmla="*/ 2708603 h 2886169"/>
                  <a:gd name="connsiteX43" fmla="*/ 1288753 w 2199414"/>
                  <a:gd name="connsiteY43" fmla="*/ 2765694 h 2886169"/>
                  <a:gd name="connsiteX44" fmla="*/ 1287927 w 2199414"/>
                  <a:gd name="connsiteY44" fmla="*/ 2767124 h 2886169"/>
                  <a:gd name="connsiteX45" fmla="*/ 1287484 w 2199414"/>
                  <a:gd name="connsiteY45" fmla="*/ 2767913 h 2886169"/>
                  <a:gd name="connsiteX46" fmla="*/ 1283623 w 2199414"/>
                  <a:gd name="connsiteY46" fmla="*/ 2814313 h 2886169"/>
                  <a:gd name="connsiteX47" fmla="*/ 1315941 w 2199414"/>
                  <a:gd name="connsiteY47" fmla="*/ 2847874 h 2886169"/>
                  <a:gd name="connsiteX48" fmla="*/ 1318321 w 2199414"/>
                  <a:gd name="connsiteY48" fmla="*/ 2848753 h 2886169"/>
                  <a:gd name="connsiteX49" fmla="*/ 1540218 w 2199414"/>
                  <a:gd name="connsiteY49" fmla="*/ 2886170 h 2886169"/>
                  <a:gd name="connsiteX50" fmla="*/ 1726622 w 2199414"/>
                  <a:gd name="connsiteY50" fmla="*/ 2860045 h 2886169"/>
                  <a:gd name="connsiteX51" fmla="*/ 1727236 w 2199414"/>
                  <a:gd name="connsiteY51" fmla="*/ 2859870 h 2886169"/>
                  <a:gd name="connsiteX52" fmla="*/ 1763420 w 2199414"/>
                  <a:gd name="connsiteY52" fmla="*/ 2826999 h 2886169"/>
                  <a:gd name="connsiteX53" fmla="*/ 1760476 w 2199414"/>
                  <a:gd name="connsiteY53" fmla="*/ 2778236 h 2886169"/>
                  <a:gd name="connsiteX54" fmla="*/ 1760051 w 2199414"/>
                  <a:gd name="connsiteY54" fmla="*/ 2777496 h 2886169"/>
                  <a:gd name="connsiteX55" fmla="*/ 1787641 w 2199414"/>
                  <a:gd name="connsiteY55" fmla="*/ 2675010 h 2886169"/>
                  <a:gd name="connsiteX56" fmla="*/ 1787713 w 2199414"/>
                  <a:gd name="connsiteY56" fmla="*/ 2674974 h 2886169"/>
                  <a:gd name="connsiteX57" fmla="*/ 1790057 w 2199414"/>
                  <a:gd name="connsiteY57" fmla="*/ 2673599 h 2886169"/>
                  <a:gd name="connsiteX58" fmla="*/ 1847201 w 2199414"/>
                  <a:gd name="connsiteY58" fmla="*/ 2666095 h 2886169"/>
                  <a:gd name="connsiteX59" fmla="*/ 1892910 w 2199414"/>
                  <a:gd name="connsiteY59" fmla="*/ 2701135 h 2886169"/>
                  <a:gd name="connsiteX60" fmla="*/ 1896085 w 2199414"/>
                  <a:gd name="connsiteY60" fmla="*/ 2706614 h 2886169"/>
                  <a:gd name="connsiteX61" fmla="*/ 1898027 w 2199414"/>
                  <a:gd name="connsiteY61" fmla="*/ 2709712 h 2886169"/>
                  <a:gd name="connsiteX62" fmla="*/ 1937703 w 2199414"/>
                  <a:gd name="connsiteY62" fmla="*/ 2734411 h 2886169"/>
                  <a:gd name="connsiteX63" fmla="*/ 1982337 w 2199414"/>
                  <a:gd name="connsiteY63" fmla="*/ 2721022 h 2886169"/>
                  <a:gd name="connsiteX64" fmla="*/ 2195639 w 2199414"/>
                  <a:gd name="connsiteY64" fmla="*/ 2369112 h 2886169"/>
                  <a:gd name="connsiteX65" fmla="*/ 2196064 w 2199414"/>
                  <a:gd name="connsiteY65" fmla="*/ 2367173 h 2886169"/>
                  <a:gd name="connsiteX66" fmla="*/ 2184331 w 2199414"/>
                  <a:gd name="connsiteY66" fmla="*/ 2320228 h 2886169"/>
                  <a:gd name="connsiteX67" fmla="*/ 2140546 w 2199414"/>
                  <a:gd name="connsiteY67" fmla="*/ 2299529 h 2886169"/>
                  <a:gd name="connsiteX68" fmla="*/ 818164 w 2199414"/>
                  <a:gd name="connsiteY68" fmla="*/ 112917 h 2886169"/>
                  <a:gd name="connsiteX69" fmla="*/ 958927 w 2199414"/>
                  <a:gd name="connsiteY69" fmla="*/ 207954 h 2886169"/>
                  <a:gd name="connsiteX70" fmla="*/ 677402 w 2199414"/>
                  <a:gd name="connsiteY70" fmla="*/ 207954 h 2886169"/>
                  <a:gd name="connsiteX71" fmla="*/ 818164 w 2199414"/>
                  <a:gd name="connsiteY71" fmla="*/ 112917 h 2886169"/>
                  <a:gd name="connsiteX72" fmla="*/ 417841 w 2199414"/>
                  <a:gd name="connsiteY72" fmla="*/ 320871 h 2886169"/>
                  <a:gd name="connsiteX73" fmla="*/ 1218507 w 2199414"/>
                  <a:gd name="connsiteY73" fmla="*/ 320871 h 2886169"/>
                  <a:gd name="connsiteX74" fmla="*/ 1218507 w 2199414"/>
                  <a:gd name="connsiteY74" fmla="*/ 425139 h 2886169"/>
                  <a:gd name="connsiteX75" fmla="*/ 1218259 w 2199414"/>
                  <a:gd name="connsiteY75" fmla="*/ 429596 h 2886169"/>
                  <a:gd name="connsiteX76" fmla="*/ 1218507 w 2199414"/>
                  <a:gd name="connsiteY76" fmla="*/ 434088 h 2886169"/>
                  <a:gd name="connsiteX77" fmla="*/ 1218507 w 2199414"/>
                  <a:gd name="connsiteY77" fmla="*/ 518343 h 2886169"/>
                  <a:gd name="connsiteX78" fmla="*/ 1082966 w 2199414"/>
                  <a:gd name="connsiteY78" fmla="*/ 518343 h 2886169"/>
                  <a:gd name="connsiteX79" fmla="*/ 1082966 w 2199414"/>
                  <a:gd name="connsiteY79" fmla="*/ 443213 h 2886169"/>
                  <a:gd name="connsiteX80" fmla="*/ 1026422 w 2199414"/>
                  <a:gd name="connsiteY80" fmla="*/ 386754 h 2886169"/>
                  <a:gd name="connsiteX81" fmla="*/ 969901 w 2199414"/>
                  <a:gd name="connsiteY81" fmla="*/ 443213 h 2886169"/>
                  <a:gd name="connsiteX82" fmla="*/ 969901 w 2199414"/>
                  <a:gd name="connsiteY82" fmla="*/ 518343 h 2886169"/>
                  <a:gd name="connsiteX83" fmla="*/ 666445 w 2199414"/>
                  <a:gd name="connsiteY83" fmla="*/ 518343 h 2886169"/>
                  <a:gd name="connsiteX84" fmla="*/ 666445 w 2199414"/>
                  <a:gd name="connsiteY84" fmla="*/ 443213 h 2886169"/>
                  <a:gd name="connsiteX85" fmla="*/ 609906 w 2199414"/>
                  <a:gd name="connsiteY85" fmla="*/ 386754 h 2886169"/>
                  <a:gd name="connsiteX86" fmla="*/ 553363 w 2199414"/>
                  <a:gd name="connsiteY86" fmla="*/ 443213 h 2886169"/>
                  <a:gd name="connsiteX87" fmla="*/ 553363 w 2199414"/>
                  <a:gd name="connsiteY87" fmla="*/ 518343 h 2886169"/>
                  <a:gd name="connsiteX88" fmla="*/ 417841 w 2199414"/>
                  <a:gd name="connsiteY88" fmla="*/ 518343 h 2886169"/>
                  <a:gd name="connsiteX89" fmla="*/ 113083 w 2199414"/>
                  <a:gd name="connsiteY89" fmla="*/ 2396977 h 2886169"/>
                  <a:gd name="connsiteX90" fmla="*/ 113083 w 2199414"/>
                  <a:gd name="connsiteY90" fmla="*/ 486053 h 2886169"/>
                  <a:gd name="connsiteX91" fmla="*/ 304777 w 2199414"/>
                  <a:gd name="connsiteY91" fmla="*/ 486053 h 2886169"/>
                  <a:gd name="connsiteX92" fmla="*/ 304777 w 2199414"/>
                  <a:gd name="connsiteY92" fmla="*/ 574803 h 2886169"/>
                  <a:gd name="connsiteX93" fmla="*/ 361318 w 2199414"/>
                  <a:gd name="connsiteY93" fmla="*/ 631259 h 2886169"/>
                  <a:gd name="connsiteX94" fmla="*/ 1275046 w 2199414"/>
                  <a:gd name="connsiteY94" fmla="*/ 631259 h 2886169"/>
                  <a:gd name="connsiteX95" fmla="*/ 1331554 w 2199414"/>
                  <a:gd name="connsiteY95" fmla="*/ 574803 h 2886169"/>
                  <a:gd name="connsiteX96" fmla="*/ 1331554 w 2199414"/>
                  <a:gd name="connsiteY96" fmla="*/ 486053 h 2886169"/>
                  <a:gd name="connsiteX97" fmla="*/ 1523264 w 2199414"/>
                  <a:gd name="connsiteY97" fmla="*/ 486053 h 2886169"/>
                  <a:gd name="connsiteX98" fmla="*/ 1523264 w 2199414"/>
                  <a:gd name="connsiteY98" fmla="*/ 1541363 h 2886169"/>
                  <a:gd name="connsiteX99" fmla="*/ 1346444 w 2199414"/>
                  <a:gd name="connsiteY99" fmla="*/ 1569337 h 2886169"/>
                  <a:gd name="connsiteX100" fmla="*/ 1344818 w 2199414"/>
                  <a:gd name="connsiteY100" fmla="*/ 1569864 h 2886169"/>
                  <a:gd name="connsiteX101" fmla="*/ 1309944 w 2199414"/>
                  <a:gd name="connsiteY101" fmla="*/ 1603019 h 2886169"/>
                  <a:gd name="connsiteX102" fmla="*/ 1312007 w 2199414"/>
                  <a:gd name="connsiteY102" fmla="*/ 1648607 h 2886169"/>
                  <a:gd name="connsiteX103" fmla="*/ 1282155 w 2199414"/>
                  <a:gd name="connsiteY103" fmla="*/ 1746886 h 2886169"/>
                  <a:gd name="connsiteX104" fmla="*/ 1279671 w 2199414"/>
                  <a:gd name="connsiteY104" fmla="*/ 1748315 h 2886169"/>
                  <a:gd name="connsiteX105" fmla="*/ 1178390 w 2199414"/>
                  <a:gd name="connsiteY105" fmla="*/ 1723192 h 2886169"/>
                  <a:gd name="connsiteX106" fmla="*/ 1140105 w 2199414"/>
                  <a:gd name="connsiteY106" fmla="*/ 1697492 h 2886169"/>
                  <a:gd name="connsiteX107" fmla="*/ 1092757 w 2199414"/>
                  <a:gd name="connsiteY107" fmla="*/ 1710948 h 2886169"/>
                  <a:gd name="connsiteX108" fmla="*/ 886102 w 2199414"/>
                  <a:gd name="connsiteY108" fmla="*/ 2052784 h 2886169"/>
                  <a:gd name="connsiteX109" fmla="*/ 885574 w 2199414"/>
                  <a:gd name="connsiteY109" fmla="*/ 2055165 h 2886169"/>
                  <a:gd name="connsiteX110" fmla="*/ 895577 w 2199414"/>
                  <a:gd name="connsiteY110" fmla="*/ 2099891 h 2886169"/>
                  <a:gd name="connsiteX111" fmla="*/ 935483 w 2199414"/>
                  <a:gd name="connsiteY111" fmla="*/ 2122525 h 2886169"/>
                  <a:gd name="connsiteX112" fmla="*/ 936770 w 2199414"/>
                  <a:gd name="connsiteY112" fmla="*/ 2122633 h 2886169"/>
                  <a:gd name="connsiteX113" fmla="*/ 1006067 w 2199414"/>
                  <a:gd name="connsiteY113" fmla="*/ 2197480 h 2886169"/>
                  <a:gd name="connsiteX114" fmla="*/ 1006067 w 2199414"/>
                  <a:gd name="connsiteY114" fmla="*/ 2200371 h 2886169"/>
                  <a:gd name="connsiteX115" fmla="*/ 933080 w 2199414"/>
                  <a:gd name="connsiteY115" fmla="*/ 2275379 h 2886169"/>
                  <a:gd name="connsiteX116" fmla="*/ 890551 w 2199414"/>
                  <a:gd name="connsiteY116" fmla="*/ 2296516 h 2886169"/>
                  <a:gd name="connsiteX117" fmla="*/ 879116 w 2199414"/>
                  <a:gd name="connsiteY117" fmla="*/ 2342686 h 2886169"/>
                  <a:gd name="connsiteX118" fmla="*/ 892136 w 2199414"/>
                  <a:gd name="connsiteY118" fmla="*/ 2396995 h 2886169"/>
                  <a:gd name="connsiteX119" fmla="*/ 113083 w 2199414"/>
                  <a:gd name="connsiteY119" fmla="*/ 2396995 h 2886169"/>
                  <a:gd name="connsiteX120" fmla="*/ 1949982 w 2199414"/>
                  <a:gd name="connsiteY120" fmla="*/ 2595510 h 2886169"/>
                  <a:gd name="connsiteX121" fmla="*/ 1876467 w 2199414"/>
                  <a:gd name="connsiteY121" fmla="*/ 2557038 h 2886169"/>
                  <a:gd name="connsiteX122" fmla="*/ 1733464 w 2199414"/>
                  <a:gd name="connsiteY122" fmla="*/ 2575866 h 2886169"/>
                  <a:gd name="connsiteX123" fmla="*/ 1731102 w 2199414"/>
                  <a:gd name="connsiteY123" fmla="*/ 2577223 h 2886169"/>
                  <a:gd name="connsiteX124" fmla="*/ 1638587 w 2199414"/>
                  <a:gd name="connsiteY124" fmla="*/ 2764657 h 2886169"/>
                  <a:gd name="connsiteX125" fmla="*/ 1540236 w 2199414"/>
                  <a:gd name="connsiteY125" fmla="*/ 2773253 h 2886169"/>
                  <a:gd name="connsiteX126" fmla="*/ 1409671 w 2199414"/>
                  <a:gd name="connsiteY126" fmla="*/ 2757961 h 2886169"/>
                  <a:gd name="connsiteX127" fmla="*/ 1405544 w 2199414"/>
                  <a:gd name="connsiteY127" fmla="*/ 2679380 h 2886169"/>
                  <a:gd name="connsiteX128" fmla="*/ 1317757 w 2199414"/>
                  <a:gd name="connsiteY128" fmla="*/ 2565155 h 2886169"/>
                  <a:gd name="connsiteX129" fmla="*/ 1315322 w 2199414"/>
                  <a:gd name="connsiteY129" fmla="*/ 2563749 h 2886169"/>
                  <a:gd name="connsiteX130" fmla="*/ 1111265 w 2199414"/>
                  <a:gd name="connsiteY130" fmla="*/ 2573787 h 2886169"/>
                  <a:gd name="connsiteX131" fmla="*/ 1003154 w 2199414"/>
                  <a:gd name="connsiteY131" fmla="*/ 2374168 h 2886169"/>
                  <a:gd name="connsiteX132" fmla="*/ 1119132 w 2199414"/>
                  <a:gd name="connsiteY132" fmla="*/ 2200335 h 2886169"/>
                  <a:gd name="connsiteX133" fmla="*/ 1119132 w 2199414"/>
                  <a:gd name="connsiteY133" fmla="*/ 2197480 h 2886169"/>
                  <a:gd name="connsiteX134" fmla="*/ 1011410 w 2199414"/>
                  <a:gd name="connsiteY134" fmla="*/ 2027683 h 2886169"/>
                  <a:gd name="connsiteX135" fmla="*/ 1128711 w 2199414"/>
                  <a:gd name="connsiteY135" fmla="*/ 1833629 h 2886169"/>
                  <a:gd name="connsiteX136" fmla="*/ 1336210 w 2199414"/>
                  <a:gd name="connsiteY136" fmla="*/ 1846116 h 2886169"/>
                  <a:gd name="connsiteX137" fmla="*/ 1338699 w 2199414"/>
                  <a:gd name="connsiteY137" fmla="*/ 1844673 h 2886169"/>
                  <a:gd name="connsiteX138" fmla="*/ 1432004 w 2199414"/>
                  <a:gd name="connsiteY138" fmla="*/ 1664409 h 2886169"/>
                  <a:gd name="connsiteX139" fmla="*/ 1659723 w 2199414"/>
                  <a:gd name="connsiteY139" fmla="*/ 1666718 h 2886169"/>
                  <a:gd name="connsiteX140" fmla="*/ 1664257 w 2199414"/>
                  <a:gd name="connsiteY140" fmla="*/ 1742502 h 2886169"/>
                  <a:gd name="connsiteX141" fmla="*/ 1752039 w 2199414"/>
                  <a:gd name="connsiteY141" fmla="*/ 1856740 h 2886169"/>
                  <a:gd name="connsiteX142" fmla="*/ 1754474 w 2199414"/>
                  <a:gd name="connsiteY142" fmla="*/ 1858148 h 2886169"/>
                  <a:gd name="connsiteX143" fmla="*/ 1829186 w 2199414"/>
                  <a:gd name="connsiteY143" fmla="*/ 1882351 h 2886169"/>
                  <a:gd name="connsiteX144" fmla="*/ 1962136 w 2199414"/>
                  <a:gd name="connsiteY144" fmla="*/ 1845164 h 2886169"/>
                  <a:gd name="connsiteX145" fmla="*/ 2074793 w 2199414"/>
                  <a:gd name="connsiteY145" fmla="*/ 2044788 h 2886169"/>
                  <a:gd name="connsiteX146" fmla="*/ 1950669 w 2199414"/>
                  <a:gd name="connsiteY146" fmla="*/ 2221634 h 2886169"/>
                  <a:gd name="connsiteX147" fmla="*/ 1950669 w 2199414"/>
                  <a:gd name="connsiteY147" fmla="*/ 2224344 h 2886169"/>
                  <a:gd name="connsiteX148" fmla="*/ 2069238 w 2199414"/>
                  <a:gd name="connsiteY148" fmla="*/ 2399038 h 2886169"/>
                  <a:gd name="connsiteX149" fmla="*/ 1949982 w 2199414"/>
                  <a:gd name="connsiteY149" fmla="*/ 2595510 h 2886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</a:cxnLst>
                <a:rect l="l" t="t" r="r" b="b"/>
                <a:pathLst>
                  <a:path w="2199414" h="2886169">
                    <a:moveTo>
                      <a:pt x="2140546" y="2299529"/>
                    </a:moveTo>
                    <a:lnTo>
                      <a:pt x="2139064" y="2299529"/>
                    </a:lnTo>
                    <a:cubicBezTo>
                      <a:pt x="2097533" y="2299529"/>
                      <a:pt x="2063751" y="2265796"/>
                      <a:pt x="2063751" y="2224344"/>
                    </a:cubicBezTo>
                    <a:lnTo>
                      <a:pt x="2063751" y="2221634"/>
                    </a:lnTo>
                    <a:cubicBezTo>
                      <a:pt x="2063751" y="2180163"/>
                      <a:pt x="2097533" y="2146431"/>
                      <a:pt x="2139064" y="2146431"/>
                    </a:cubicBezTo>
                    <a:lnTo>
                      <a:pt x="2144710" y="2146431"/>
                    </a:lnTo>
                    <a:cubicBezTo>
                      <a:pt x="2162562" y="2146431"/>
                      <a:pt x="2179462" y="2137957"/>
                      <a:pt x="2190134" y="2123653"/>
                    </a:cubicBezTo>
                    <a:cubicBezTo>
                      <a:pt x="2199767" y="2110705"/>
                      <a:pt x="2203385" y="2094268"/>
                      <a:pt x="2200192" y="2078592"/>
                    </a:cubicBezTo>
                    <a:cubicBezTo>
                      <a:pt x="2172214" y="1941558"/>
                      <a:pt x="2103002" y="1818336"/>
                      <a:pt x="2000117" y="1722277"/>
                    </a:cubicBezTo>
                    <a:cubicBezTo>
                      <a:pt x="1988650" y="1711530"/>
                      <a:pt x="1973074" y="1705929"/>
                      <a:pt x="1957353" y="1707093"/>
                    </a:cubicBezTo>
                    <a:cubicBezTo>
                      <a:pt x="1940981" y="1708274"/>
                      <a:pt x="1925884" y="1716482"/>
                      <a:pt x="1916056" y="1729587"/>
                    </a:cubicBezTo>
                    <a:cubicBezTo>
                      <a:pt x="1914927" y="1731084"/>
                      <a:pt x="1913884" y="1732617"/>
                      <a:pt x="1912917" y="1734223"/>
                    </a:cubicBezTo>
                    <a:cubicBezTo>
                      <a:pt x="1897919" y="1758954"/>
                      <a:pt x="1869625" y="1773064"/>
                      <a:pt x="1840779" y="1770052"/>
                    </a:cubicBezTo>
                    <a:cubicBezTo>
                      <a:pt x="1830315" y="1768978"/>
                      <a:pt x="1820280" y="1765700"/>
                      <a:pt x="1810999" y="1760347"/>
                    </a:cubicBezTo>
                    <a:lnTo>
                      <a:pt x="1808565" y="1758954"/>
                    </a:lnTo>
                    <a:cubicBezTo>
                      <a:pt x="1791155" y="1748911"/>
                      <a:pt x="1778681" y="1732707"/>
                      <a:pt x="1773478" y="1713311"/>
                    </a:cubicBezTo>
                    <a:cubicBezTo>
                      <a:pt x="1768271" y="1693915"/>
                      <a:pt x="1770972" y="1673658"/>
                      <a:pt x="1781025" y="1656255"/>
                    </a:cubicBezTo>
                    <a:cubicBezTo>
                      <a:pt x="1781187" y="1655989"/>
                      <a:pt x="1781327" y="1655705"/>
                      <a:pt x="1781485" y="1655444"/>
                    </a:cubicBezTo>
                    <a:cubicBezTo>
                      <a:pt x="1789795" y="1640485"/>
                      <a:pt x="1790906" y="1622519"/>
                      <a:pt x="1784448" y="1606663"/>
                    </a:cubicBezTo>
                    <a:cubicBezTo>
                      <a:pt x="1778184" y="1591267"/>
                      <a:pt x="1765362" y="1579380"/>
                      <a:pt x="1749574" y="1574234"/>
                    </a:cubicBezTo>
                    <a:cubicBezTo>
                      <a:pt x="1712613" y="1562166"/>
                      <a:pt x="1674753" y="1553481"/>
                      <a:pt x="1636347" y="1547988"/>
                    </a:cubicBezTo>
                    <a:lnTo>
                      <a:pt x="1636347" y="429596"/>
                    </a:lnTo>
                    <a:cubicBezTo>
                      <a:pt x="1636347" y="398451"/>
                      <a:pt x="1611033" y="373173"/>
                      <a:pt x="1579808" y="373173"/>
                    </a:cubicBezTo>
                    <a:lnTo>
                      <a:pt x="1331554" y="373173"/>
                    </a:lnTo>
                    <a:lnTo>
                      <a:pt x="1331554" y="264413"/>
                    </a:lnTo>
                    <a:cubicBezTo>
                      <a:pt x="1331554" y="233233"/>
                      <a:pt x="1306236" y="207954"/>
                      <a:pt x="1275046" y="207954"/>
                    </a:cubicBezTo>
                    <a:lnTo>
                      <a:pt x="1076846" y="207954"/>
                    </a:lnTo>
                    <a:cubicBezTo>
                      <a:pt x="1050860" y="89207"/>
                      <a:pt x="944759" y="0"/>
                      <a:pt x="818164" y="0"/>
                    </a:cubicBezTo>
                    <a:cubicBezTo>
                      <a:pt x="691569" y="0"/>
                      <a:pt x="585473" y="89207"/>
                      <a:pt x="559523" y="207954"/>
                    </a:cubicBezTo>
                    <a:lnTo>
                      <a:pt x="361318" y="207954"/>
                    </a:lnTo>
                    <a:cubicBezTo>
                      <a:pt x="330092" y="207954"/>
                      <a:pt x="304777" y="233233"/>
                      <a:pt x="304777" y="264413"/>
                    </a:cubicBezTo>
                    <a:lnTo>
                      <a:pt x="304777" y="373173"/>
                    </a:lnTo>
                    <a:lnTo>
                      <a:pt x="56541" y="373173"/>
                    </a:lnTo>
                    <a:cubicBezTo>
                      <a:pt x="25316" y="373173"/>
                      <a:pt x="0" y="398451"/>
                      <a:pt x="0" y="429596"/>
                    </a:cubicBezTo>
                    <a:lnTo>
                      <a:pt x="0" y="2453438"/>
                    </a:lnTo>
                    <a:cubicBezTo>
                      <a:pt x="0" y="2484618"/>
                      <a:pt x="25316" y="2509899"/>
                      <a:pt x="56541" y="2509899"/>
                    </a:cubicBezTo>
                    <a:lnTo>
                      <a:pt x="935325" y="2509899"/>
                    </a:lnTo>
                    <a:cubicBezTo>
                      <a:pt x="969106" y="2578617"/>
                      <a:pt x="1014693" y="2641418"/>
                      <a:pt x="1070844" y="2695885"/>
                    </a:cubicBezTo>
                    <a:cubicBezTo>
                      <a:pt x="1082492" y="2707195"/>
                      <a:pt x="1098560" y="2713022"/>
                      <a:pt x="1114828" y="2711719"/>
                    </a:cubicBezTo>
                    <a:cubicBezTo>
                      <a:pt x="1132450" y="2710312"/>
                      <a:pt x="1148415" y="2700729"/>
                      <a:pt x="1157945" y="2685915"/>
                    </a:cubicBezTo>
                    <a:cubicBezTo>
                      <a:pt x="1179659" y="2652160"/>
                      <a:pt x="1223941" y="2641450"/>
                      <a:pt x="1258783" y="2661535"/>
                    </a:cubicBezTo>
                    <a:lnTo>
                      <a:pt x="1261218" y="2662924"/>
                    </a:lnTo>
                    <a:cubicBezTo>
                      <a:pt x="1278628" y="2672967"/>
                      <a:pt x="1291102" y="2689189"/>
                      <a:pt x="1296304" y="2708603"/>
                    </a:cubicBezTo>
                    <a:cubicBezTo>
                      <a:pt x="1301512" y="2727999"/>
                      <a:pt x="1298829" y="2748256"/>
                      <a:pt x="1288753" y="2765694"/>
                    </a:cubicBezTo>
                    <a:lnTo>
                      <a:pt x="1287927" y="2767124"/>
                    </a:lnTo>
                    <a:cubicBezTo>
                      <a:pt x="1287769" y="2767386"/>
                      <a:pt x="1287624" y="2767652"/>
                      <a:pt x="1287484" y="2767913"/>
                    </a:cubicBezTo>
                    <a:cubicBezTo>
                      <a:pt x="1279581" y="2782078"/>
                      <a:pt x="1278190" y="2799025"/>
                      <a:pt x="1283623" y="2814313"/>
                    </a:cubicBezTo>
                    <a:cubicBezTo>
                      <a:pt x="1289074" y="2829587"/>
                      <a:pt x="1300893" y="2841867"/>
                      <a:pt x="1315941" y="2847874"/>
                    </a:cubicBezTo>
                    <a:cubicBezTo>
                      <a:pt x="1316736" y="2848207"/>
                      <a:pt x="1317526" y="2848492"/>
                      <a:pt x="1318321" y="2848753"/>
                    </a:cubicBezTo>
                    <a:cubicBezTo>
                      <a:pt x="1389597" y="2873592"/>
                      <a:pt x="1464273" y="2886170"/>
                      <a:pt x="1540218" y="2886170"/>
                    </a:cubicBezTo>
                    <a:cubicBezTo>
                      <a:pt x="1603500" y="2886170"/>
                      <a:pt x="1666217" y="2877380"/>
                      <a:pt x="1726622" y="2860045"/>
                    </a:cubicBezTo>
                    <a:cubicBezTo>
                      <a:pt x="1726812" y="2859973"/>
                      <a:pt x="1727042" y="2859942"/>
                      <a:pt x="1727236" y="2859870"/>
                    </a:cubicBezTo>
                    <a:cubicBezTo>
                      <a:pt x="1743644" y="2854954"/>
                      <a:pt x="1756980" y="2842855"/>
                      <a:pt x="1763420" y="2826999"/>
                    </a:cubicBezTo>
                    <a:cubicBezTo>
                      <a:pt x="1769861" y="2811161"/>
                      <a:pt x="1768781" y="2793194"/>
                      <a:pt x="1760476" y="2778236"/>
                    </a:cubicBezTo>
                    <a:cubicBezTo>
                      <a:pt x="1760331" y="2778010"/>
                      <a:pt x="1760191" y="2777762"/>
                      <a:pt x="1760051" y="2777496"/>
                    </a:cubicBezTo>
                    <a:cubicBezTo>
                      <a:pt x="1739412" y="2741667"/>
                      <a:pt x="1751777" y="2695692"/>
                      <a:pt x="1787641" y="2675010"/>
                    </a:cubicBezTo>
                    <a:cubicBezTo>
                      <a:pt x="1787659" y="2674992"/>
                      <a:pt x="1787677" y="2674992"/>
                      <a:pt x="1787713" y="2674974"/>
                    </a:cubicBezTo>
                    <a:lnTo>
                      <a:pt x="1790057" y="2673599"/>
                    </a:lnTo>
                    <a:cubicBezTo>
                      <a:pt x="1807490" y="2663560"/>
                      <a:pt x="1827777" y="2660900"/>
                      <a:pt x="1847201" y="2666095"/>
                    </a:cubicBezTo>
                    <a:cubicBezTo>
                      <a:pt x="1866626" y="2671294"/>
                      <a:pt x="1882889" y="2683727"/>
                      <a:pt x="1892910" y="2701135"/>
                    </a:cubicBezTo>
                    <a:lnTo>
                      <a:pt x="1896085" y="2706614"/>
                    </a:lnTo>
                    <a:cubicBezTo>
                      <a:pt x="1896704" y="2707669"/>
                      <a:pt x="1897354" y="2708706"/>
                      <a:pt x="1898027" y="2709712"/>
                    </a:cubicBezTo>
                    <a:cubicBezTo>
                      <a:pt x="1907060" y="2723241"/>
                      <a:pt x="1921561" y="2732260"/>
                      <a:pt x="1937703" y="2734411"/>
                    </a:cubicBezTo>
                    <a:cubicBezTo>
                      <a:pt x="1953826" y="2736558"/>
                      <a:pt x="1970093" y="2731642"/>
                      <a:pt x="1982337" y="2721022"/>
                    </a:cubicBezTo>
                    <a:cubicBezTo>
                      <a:pt x="2089349" y="2627957"/>
                      <a:pt x="2163127" y="2506287"/>
                      <a:pt x="2195639" y="2369112"/>
                    </a:cubicBezTo>
                    <a:cubicBezTo>
                      <a:pt x="2195797" y="2368477"/>
                      <a:pt x="2195956" y="2367827"/>
                      <a:pt x="2196064" y="2367173"/>
                    </a:cubicBezTo>
                    <a:cubicBezTo>
                      <a:pt x="2199397" y="2350578"/>
                      <a:pt x="2195075" y="2333315"/>
                      <a:pt x="2184331" y="2320228"/>
                    </a:cubicBezTo>
                    <a:cubicBezTo>
                      <a:pt x="2173568" y="2307154"/>
                      <a:pt x="2157482" y="2299529"/>
                      <a:pt x="2140546" y="2299529"/>
                    </a:cubicBezTo>
                    <a:close/>
                    <a:moveTo>
                      <a:pt x="818164" y="112917"/>
                    </a:moveTo>
                    <a:cubicBezTo>
                      <a:pt x="881852" y="112917"/>
                      <a:pt x="936454" y="152306"/>
                      <a:pt x="958927" y="207954"/>
                    </a:cubicBezTo>
                    <a:lnTo>
                      <a:pt x="677402" y="207954"/>
                    </a:lnTo>
                    <a:cubicBezTo>
                      <a:pt x="699879" y="152306"/>
                      <a:pt x="754481" y="112917"/>
                      <a:pt x="818164" y="112917"/>
                    </a:cubicBezTo>
                    <a:close/>
                    <a:moveTo>
                      <a:pt x="417841" y="320871"/>
                    </a:moveTo>
                    <a:lnTo>
                      <a:pt x="1218507" y="320871"/>
                    </a:lnTo>
                    <a:lnTo>
                      <a:pt x="1218507" y="425139"/>
                    </a:lnTo>
                    <a:cubicBezTo>
                      <a:pt x="1218363" y="426602"/>
                      <a:pt x="1218259" y="428099"/>
                      <a:pt x="1218259" y="429596"/>
                    </a:cubicBezTo>
                    <a:cubicBezTo>
                      <a:pt x="1218259" y="431129"/>
                      <a:pt x="1218363" y="432626"/>
                      <a:pt x="1218507" y="434088"/>
                    </a:cubicBezTo>
                    <a:lnTo>
                      <a:pt x="1218507" y="518343"/>
                    </a:lnTo>
                    <a:lnTo>
                      <a:pt x="1082966" y="518343"/>
                    </a:lnTo>
                    <a:lnTo>
                      <a:pt x="1082966" y="443213"/>
                    </a:lnTo>
                    <a:cubicBezTo>
                      <a:pt x="1082966" y="412033"/>
                      <a:pt x="1057652" y="386754"/>
                      <a:pt x="1026422" y="386754"/>
                    </a:cubicBezTo>
                    <a:cubicBezTo>
                      <a:pt x="995215" y="386754"/>
                      <a:pt x="969901" y="412033"/>
                      <a:pt x="969901" y="443213"/>
                    </a:cubicBezTo>
                    <a:lnTo>
                      <a:pt x="969901" y="518343"/>
                    </a:lnTo>
                    <a:lnTo>
                      <a:pt x="666445" y="518343"/>
                    </a:lnTo>
                    <a:lnTo>
                      <a:pt x="666445" y="443213"/>
                    </a:lnTo>
                    <a:cubicBezTo>
                      <a:pt x="666445" y="412033"/>
                      <a:pt x="641132" y="386754"/>
                      <a:pt x="609906" y="386754"/>
                    </a:cubicBezTo>
                    <a:cubicBezTo>
                      <a:pt x="578681" y="386754"/>
                      <a:pt x="553363" y="412033"/>
                      <a:pt x="553363" y="443213"/>
                    </a:cubicBezTo>
                    <a:lnTo>
                      <a:pt x="553363" y="518343"/>
                    </a:lnTo>
                    <a:lnTo>
                      <a:pt x="417841" y="518343"/>
                    </a:lnTo>
                    <a:close/>
                    <a:moveTo>
                      <a:pt x="113083" y="2396977"/>
                    </a:moveTo>
                    <a:lnTo>
                      <a:pt x="113083" y="486053"/>
                    </a:lnTo>
                    <a:lnTo>
                      <a:pt x="304777" y="486053"/>
                    </a:lnTo>
                    <a:lnTo>
                      <a:pt x="304777" y="574803"/>
                    </a:lnTo>
                    <a:cubicBezTo>
                      <a:pt x="304777" y="605983"/>
                      <a:pt x="330092" y="631259"/>
                      <a:pt x="361318" y="631259"/>
                    </a:cubicBezTo>
                    <a:lnTo>
                      <a:pt x="1275046" y="631259"/>
                    </a:lnTo>
                    <a:cubicBezTo>
                      <a:pt x="1306236" y="631259"/>
                      <a:pt x="1331554" y="605983"/>
                      <a:pt x="1331554" y="574803"/>
                    </a:cubicBezTo>
                    <a:lnTo>
                      <a:pt x="1331554" y="486053"/>
                    </a:lnTo>
                    <a:lnTo>
                      <a:pt x="1523264" y="486053"/>
                    </a:lnTo>
                    <a:lnTo>
                      <a:pt x="1523264" y="1541363"/>
                    </a:lnTo>
                    <a:cubicBezTo>
                      <a:pt x="1463162" y="1542861"/>
                      <a:pt x="1403778" y="1552196"/>
                      <a:pt x="1346444" y="1569337"/>
                    </a:cubicBezTo>
                    <a:cubicBezTo>
                      <a:pt x="1345915" y="1569513"/>
                      <a:pt x="1345369" y="1569688"/>
                      <a:pt x="1344818" y="1569864"/>
                    </a:cubicBezTo>
                    <a:cubicBezTo>
                      <a:pt x="1328871" y="1575186"/>
                      <a:pt x="1316063" y="1587357"/>
                      <a:pt x="1309944" y="1603019"/>
                    </a:cubicBezTo>
                    <a:cubicBezTo>
                      <a:pt x="1304172" y="1617833"/>
                      <a:pt x="1304949" y="1634429"/>
                      <a:pt x="1312007" y="1648607"/>
                    </a:cubicBezTo>
                    <a:cubicBezTo>
                      <a:pt x="1329526" y="1683981"/>
                      <a:pt x="1316433" y="1727138"/>
                      <a:pt x="1282155" y="1746886"/>
                    </a:cubicBezTo>
                    <a:lnTo>
                      <a:pt x="1279671" y="1748315"/>
                    </a:lnTo>
                    <a:cubicBezTo>
                      <a:pt x="1244458" y="1768627"/>
                      <a:pt x="1199946" y="1757596"/>
                      <a:pt x="1178390" y="1723192"/>
                    </a:cubicBezTo>
                    <a:cubicBezTo>
                      <a:pt x="1169904" y="1709645"/>
                      <a:pt x="1155966" y="1700256"/>
                      <a:pt x="1140105" y="1697492"/>
                    </a:cubicBezTo>
                    <a:cubicBezTo>
                      <a:pt x="1123120" y="1694533"/>
                      <a:pt x="1105637" y="1699498"/>
                      <a:pt x="1092757" y="1710948"/>
                    </a:cubicBezTo>
                    <a:cubicBezTo>
                      <a:pt x="990134" y="1802111"/>
                      <a:pt x="918687" y="1920295"/>
                      <a:pt x="886102" y="2052784"/>
                    </a:cubicBezTo>
                    <a:cubicBezTo>
                      <a:pt x="885908" y="2053559"/>
                      <a:pt x="885732" y="2054371"/>
                      <a:pt x="885574" y="2055165"/>
                    </a:cubicBezTo>
                    <a:cubicBezTo>
                      <a:pt x="882453" y="2070773"/>
                      <a:pt x="886084" y="2087066"/>
                      <a:pt x="895577" y="2099891"/>
                    </a:cubicBezTo>
                    <a:cubicBezTo>
                      <a:pt x="905066" y="2112694"/>
                      <a:pt x="919604" y="2120942"/>
                      <a:pt x="935483" y="2122525"/>
                    </a:cubicBezTo>
                    <a:cubicBezTo>
                      <a:pt x="935903" y="2122561"/>
                      <a:pt x="936328" y="2122615"/>
                      <a:pt x="936770" y="2122633"/>
                    </a:cubicBezTo>
                    <a:cubicBezTo>
                      <a:pt x="975614" y="2125628"/>
                      <a:pt x="1006067" y="2158499"/>
                      <a:pt x="1006067" y="2197480"/>
                    </a:cubicBezTo>
                    <a:lnTo>
                      <a:pt x="1006067" y="2200371"/>
                    </a:lnTo>
                    <a:cubicBezTo>
                      <a:pt x="1006067" y="2241255"/>
                      <a:pt x="974011" y="2274216"/>
                      <a:pt x="933080" y="2275379"/>
                    </a:cubicBezTo>
                    <a:cubicBezTo>
                      <a:pt x="916533" y="2275871"/>
                      <a:pt x="900920" y="2283587"/>
                      <a:pt x="890551" y="2296516"/>
                    </a:cubicBezTo>
                    <a:cubicBezTo>
                      <a:pt x="880141" y="2309481"/>
                      <a:pt x="875959" y="2326429"/>
                      <a:pt x="879116" y="2342686"/>
                    </a:cubicBezTo>
                    <a:cubicBezTo>
                      <a:pt x="882715" y="2361063"/>
                      <a:pt x="887073" y="2379133"/>
                      <a:pt x="892136" y="2396995"/>
                    </a:cubicBezTo>
                    <a:lnTo>
                      <a:pt x="113083" y="2396995"/>
                    </a:lnTo>
                    <a:close/>
                    <a:moveTo>
                      <a:pt x="1949982" y="2595510"/>
                    </a:moveTo>
                    <a:cubicBezTo>
                      <a:pt x="1928932" y="2577557"/>
                      <a:pt x="1903989" y="2564384"/>
                      <a:pt x="1876467" y="2557038"/>
                    </a:cubicBezTo>
                    <a:cubicBezTo>
                      <a:pt x="1827863" y="2544019"/>
                      <a:pt x="1777091" y="2550693"/>
                      <a:pt x="1733464" y="2575866"/>
                    </a:cubicBezTo>
                    <a:lnTo>
                      <a:pt x="1731102" y="2577223"/>
                    </a:lnTo>
                    <a:cubicBezTo>
                      <a:pt x="1663304" y="2616313"/>
                      <a:pt x="1629044" y="2691534"/>
                      <a:pt x="1638587" y="2764657"/>
                    </a:cubicBezTo>
                    <a:cubicBezTo>
                      <a:pt x="1606232" y="2770380"/>
                      <a:pt x="1573331" y="2773253"/>
                      <a:pt x="1540236" y="2773253"/>
                    </a:cubicBezTo>
                    <a:cubicBezTo>
                      <a:pt x="1495954" y="2773253"/>
                      <a:pt x="1452224" y="2768143"/>
                      <a:pt x="1409671" y="2757961"/>
                    </a:cubicBezTo>
                    <a:cubicBezTo>
                      <a:pt x="1413835" y="2732120"/>
                      <a:pt x="1412530" y="2705432"/>
                      <a:pt x="1405544" y="2679380"/>
                    </a:cubicBezTo>
                    <a:cubicBezTo>
                      <a:pt x="1392505" y="2630829"/>
                      <a:pt x="1361352" y="2590261"/>
                      <a:pt x="1317757" y="2565155"/>
                    </a:cubicBezTo>
                    <a:lnTo>
                      <a:pt x="1315322" y="2563749"/>
                    </a:lnTo>
                    <a:cubicBezTo>
                      <a:pt x="1249290" y="2525682"/>
                      <a:pt x="1169655" y="2531847"/>
                      <a:pt x="1111265" y="2573787"/>
                    </a:cubicBezTo>
                    <a:cubicBezTo>
                      <a:pt x="1061672" y="2515112"/>
                      <a:pt x="1025031" y="2447449"/>
                      <a:pt x="1003154" y="2374168"/>
                    </a:cubicBezTo>
                    <a:cubicBezTo>
                      <a:pt x="1071675" y="2346068"/>
                      <a:pt x="1119132" y="2279077"/>
                      <a:pt x="1119132" y="2200335"/>
                    </a:cubicBezTo>
                    <a:lnTo>
                      <a:pt x="1119132" y="2197480"/>
                    </a:lnTo>
                    <a:cubicBezTo>
                      <a:pt x="1119132" y="2123405"/>
                      <a:pt x="1075184" y="2058123"/>
                      <a:pt x="1011410" y="2027683"/>
                    </a:cubicBezTo>
                    <a:cubicBezTo>
                      <a:pt x="1036764" y="1955565"/>
                      <a:pt x="1076580" y="1889733"/>
                      <a:pt x="1128711" y="1833629"/>
                    </a:cubicBezTo>
                    <a:cubicBezTo>
                      <a:pt x="1187300" y="1877931"/>
                      <a:pt x="1268575" y="1885084"/>
                      <a:pt x="1336210" y="1846116"/>
                    </a:cubicBezTo>
                    <a:lnTo>
                      <a:pt x="1338699" y="1844673"/>
                    </a:lnTo>
                    <a:cubicBezTo>
                      <a:pt x="1403954" y="1807044"/>
                      <a:pt x="1438530" y="1735490"/>
                      <a:pt x="1432004" y="1664409"/>
                    </a:cubicBezTo>
                    <a:cubicBezTo>
                      <a:pt x="1506857" y="1649753"/>
                      <a:pt x="1585327" y="1650582"/>
                      <a:pt x="1659723" y="1666718"/>
                    </a:cubicBezTo>
                    <a:cubicBezTo>
                      <a:pt x="1656055" y="1691715"/>
                      <a:pt x="1657537" y="1717379"/>
                      <a:pt x="1664257" y="1742502"/>
                    </a:cubicBezTo>
                    <a:cubicBezTo>
                      <a:pt x="1677277" y="1791031"/>
                      <a:pt x="1708449" y="1831617"/>
                      <a:pt x="1752039" y="1856740"/>
                    </a:cubicBezTo>
                    <a:lnTo>
                      <a:pt x="1754474" y="1858148"/>
                    </a:lnTo>
                    <a:cubicBezTo>
                      <a:pt x="1777620" y="1871501"/>
                      <a:pt x="1802761" y="1879640"/>
                      <a:pt x="1829186" y="1882351"/>
                    </a:cubicBezTo>
                    <a:cubicBezTo>
                      <a:pt x="1877244" y="1887356"/>
                      <a:pt x="1924700" y="1873350"/>
                      <a:pt x="1962136" y="1845164"/>
                    </a:cubicBezTo>
                    <a:cubicBezTo>
                      <a:pt x="2013404" y="1903492"/>
                      <a:pt x="2051580" y="1971137"/>
                      <a:pt x="2074793" y="2044788"/>
                    </a:cubicBezTo>
                    <a:cubicBezTo>
                      <a:pt x="2002466" y="2071088"/>
                      <a:pt x="1950669" y="2140424"/>
                      <a:pt x="1950669" y="2221634"/>
                    </a:cubicBezTo>
                    <a:lnTo>
                      <a:pt x="1950669" y="2224344"/>
                    </a:lnTo>
                    <a:cubicBezTo>
                      <a:pt x="1950669" y="2303438"/>
                      <a:pt x="1999819" y="2371277"/>
                      <a:pt x="2069238" y="2399038"/>
                    </a:cubicBezTo>
                    <a:cubicBezTo>
                      <a:pt x="2043640" y="2472131"/>
                      <a:pt x="2003242" y="2538697"/>
                      <a:pt x="1949982" y="2595510"/>
                    </a:cubicBezTo>
                    <a:close/>
                  </a:path>
                </a:pathLst>
              </a:custGeom>
              <a:grpFill/>
              <a:ln w="45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1C5D252F-78F7-408B-B267-BE9FD9D7306F}"/>
                  </a:ext>
                </a:extLst>
              </p:cNvPr>
              <p:cNvSpPr/>
              <p:nvPr/>
            </p:nvSpPr>
            <p:spPr>
              <a:xfrm>
                <a:off x="6362461" y="3077228"/>
                <a:ext cx="654857" cy="568215"/>
              </a:xfrm>
              <a:custGeom>
                <a:avLst/>
                <a:gdLst>
                  <a:gd name="connsiteX0" fmla="*/ 487119 w 654856"/>
                  <a:gd name="connsiteY0" fmla="*/ 15449 h 568214"/>
                  <a:gd name="connsiteX1" fmla="*/ 484915 w 654856"/>
                  <a:gd name="connsiteY1" fmla="*/ 95247 h 568214"/>
                  <a:gd name="connsiteX2" fmla="*/ 544312 w 654856"/>
                  <a:gd name="connsiteY2" fmla="*/ 243343 h 568214"/>
                  <a:gd name="connsiteX3" fmla="*/ 328679 w 654856"/>
                  <a:gd name="connsiteY3" fmla="*/ 458643 h 568214"/>
                  <a:gd name="connsiteX4" fmla="*/ 113082 w 654856"/>
                  <a:gd name="connsiteY4" fmla="*/ 243343 h 568214"/>
                  <a:gd name="connsiteX5" fmla="*/ 168334 w 654856"/>
                  <a:gd name="connsiteY5" fmla="*/ 99405 h 568214"/>
                  <a:gd name="connsiteX6" fmla="*/ 164134 w 654856"/>
                  <a:gd name="connsiteY6" fmla="*/ 19692 h 568214"/>
                  <a:gd name="connsiteX7" fmla="*/ 84273 w 654856"/>
                  <a:gd name="connsiteY7" fmla="*/ 23904 h 568214"/>
                  <a:gd name="connsiteX8" fmla="*/ 0 w 654856"/>
                  <a:gd name="connsiteY8" fmla="*/ 243343 h 568214"/>
                  <a:gd name="connsiteX9" fmla="*/ 328679 w 654856"/>
                  <a:gd name="connsiteY9" fmla="*/ 571560 h 568214"/>
                  <a:gd name="connsiteX10" fmla="*/ 657359 w 654856"/>
                  <a:gd name="connsiteY10" fmla="*/ 243343 h 568214"/>
                  <a:gd name="connsiteX11" fmla="*/ 567034 w 654856"/>
                  <a:gd name="connsiteY11" fmla="*/ 17650 h 568214"/>
                  <a:gd name="connsiteX12" fmla="*/ 487119 w 654856"/>
                  <a:gd name="connsiteY12" fmla="*/ 15449 h 568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4856" h="568214">
                    <a:moveTo>
                      <a:pt x="487119" y="15449"/>
                    </a:moveTo>
                    <a:cubicBezTo>
                      <a:pt x="464447" y="36870"/>
                      <a:pt x="463462" y="72613"/>
                      <a:pt x="484915" y="95247"/>
                    </a:cubicBezTo>
                    <a:cubicBezTo>
                      <a:pt x="523194" y="135640"/>
                      <a:pt x="544312" y="188258"/>
                      <a:pt x="544312" y="243343"/>
                    </a:cubicBezTo>
                    <a:cubicBezTo>
                      <a:pt x="544312" y="362073"/>
                      <a:pt x="447583" y="458643"/>
                      <a:pt x="328679" y="458643"/>
                    </a:cubicBezTo>
                    <a:cubicBezTo>
                      <a:pt x="209793" y="458643"/>
                      <a:pt x="113082" y="362073"/>
                      <a:pt x="113082" y="243343"/>
                    </a:cubicBezTo>
                    <a:cubicBezTo>
                      <a:pt x="113082" y="190076"/>
                      <a:pt x="132697" y="138972"/>
                      <a:pt x="168334" y="99405"/>
                    </a:cubicBezTo>
                    <a:cubicBezTo>
                      <a:pt x="189222" y="76243"/>
                      <a:pt x="187334" y="40549"/>
                      <a:pt x="164134" y="19692"/>
                    </a:cubicBezTo>
                    <a:cubicBezTo>
                      <a:pt x="140939" y="-1165"/>
                      <a:pt x="105179" y="707"/>
                      <a:pt x="84273" y="23904"/>
                    </a:cubicBezTo>
                    <a:cubicBezTo>
                      <a:pt x="29938" y="84203"/>
                      <a:pt x="0" y="162152"/>
                      <a:pt x="0" y="243343"/>
                    </a:cubicBezTo>
                    <a:cubicBezTo>
                      <a:pt x="0" y="424329"/>
                      <a:pt x="147429" y="571560"/>
                      <a:pt x="328679" y="571560"/>
                    </a:cubicBezTo>
                    <a:cubicBezTo>
                      <a:pt x="509930" y="571560"/>
                      <a:pt x="657359" y="424329"/>
                      <a:pt x="657359" y="243343"/>
                    </a:cubicBezTo>
                    <a:cubicBezTo>
                      <a:pt x="657359" y="159284"/>
                      <a:pt x="625307" y="79093"/>
                      <a:pt x="567034" y="17650"/>
                    </a:cubicBezTo>
                    <a:cubicBezTo>
                      <a:pt x="545581" y="-4984"/>
                      <a:pt x="509822" y="-5990"/>
                      <a:pt x="487119" y="15449"/>
                    </a:cubicBezTo>
                    <a:close/>
                  </a:path>
                </a:pathLst>
              </a:custGeom>
              <a:grpFill/>
              <a:ln w="45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FC756B0-7DA4-4857-A8FE-DB5487A577B0}"/>
                  </a:ext>
                </a:extLst>
              </p:cNvPr>
              <p:cNvSpPr/>
              <p:nvPr/>
            </p:nvSpPr>
            <p:spPr>
              <a:xfrm>
                <a:off x="6629032" y="3001559"/>
                <a:ext cx="112906" cy="112741"/>
              </a:xfrm>
              <a:custGeom>
                <a:avLst/>
                <a:gdLst>
                  <a:gd name="connsiteX0" fmla="*/ 22256 w 112906"/>
                  <a:gd name="connsiteY0" fmla="*/ 101354 h 112740"/>
                  <a:gd name="connsiteX1" fmla="*/ 23824 w 112906"/>
                  <a:gd name="connsiteY1" fmla="*/ 102532 h 112740"/>
                  <a:gd name="connsiteX2" fmla="*/ 58052 w 112906"/>
                  <a:gd name="connsiteY2" fmla="*/ 114108 h 112740"/>
                  <a:gd name="connsiteX3" fmla="*/ 103052 w 112906"/>
                  <a:gd name="connsiteY3" fmla="*/ 91875 h 112740"/>
                  <a:gd name="connsiteX4" fmla="*/ 92362 w 112906"/>
                  <a:gd name="connsiteY4" fmla="*/ 12745 h 112740"/>
                  <a:gd name="connsiteX5" fmla="*/ 90827 w 112906"/>
                  <a:gd name="connsiteY5" fmla="*/ 11581 h 112740"/>
                  <a:gd name="connsiteX6" fmla="*/ 11566 w 112906"/>
                  <a:gd name="connsiteY6" fmla="*/ 22242 h 112740"/>
                  <a:gd name="connsiteX7" fmla="*/ 22256 w 112906"/>
                  <a:gd name="connsiteY7" fmla="*/ 101354 h 11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2906" h="112740">
                    <a:moveTo>
                      <a:pt x="22256" y="101354"/>
                    </a:moveTo>
                    <a:lnTo>
                      <a:pt x="23824" y="102532"/>
                    </a:lnTo>
                    <a:cubicBezTo>
                      <a:pt x="34057" y="110338"/>
                      <a:pt x="46107" y="114108"/>
                      <a:pt x="58052" y="114108"/>
                    </a:cubicBezTo>
                    <a:cubicBezTo>
                      <a:pt x="75092" y="114108"/>
                      <a:pt x="91924" y="106441"/>
                      <a:pt x="103052" y="91875"/>
                    </a:cubicBezTo>
                    <a:cubicBezTo>
                      <a:pt x="121984" y="67090"/>
                      <a:pt x="117202" y="31663"/>
                      <a:pt x="92362" y="12745"/>
                    </a:cubicBezTo>
                    <a:lnTo>
                      <a:pt x="90827" y="11581"/>
                    </a:lnTo>
                    <a:cubicBezTo>
                      <a:pt x="65969" y="-7355"/>
                      <a:pt x="30512" y="-2561"/>
                      <a:pt x="11566" y="22242"/>
                    </a:cubicBezTo>
                    <a:cubicBezTo>
                      <a:pt x="-7348" y="47027"/>
                      <a:pt x="-2565" y="82432"/>
                      <a:pt x="22256" y="101354"/>
                    </a:cubicBezTo>
                    <a:close/>
                  </a:path>
                </a:pathLst>
              </a:custGeom>
              <a:grpFill/>
              <a:ln w="45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58A2725B-89E4-496C-98E0-53EBF83DFAF5}"/>
                  </a:ext>
                </a:extLst>
              </p:cNvPr>
              <p:cNvSpPr/>
              <p:nvPr/>
            </p:nvSpPr>
            <p:spPr>
              <a:xfrm>
                <a:off x="5700862" y="1921632"/>
                <a:ext cx="388398" cy="112741"/>
              </a:xfrm>
              <a:custGeom>
                <a:avLst/>
                <a:gdLst>
                  <a:gd name="connsiteX0" fmla="*/ 56543 w 388397"/>
                  <a:gd name="connsiteY0" fmla="*/ 112917 h 112740"/>
                  <a:gd name="connsiteX1" fmla="*/ 335404 w 388397"/>
                  <a:gd name="connsiteY1" fmla="*/ 112917 h 112740"/>
                  <a:gd name="connsiteX2" fmla="*/ 391947 w 388397"/>
                  <a:gd name="connsiteY2" fmla="*/ 56461 h 112740"/>
                  <a:gd name="connsiteX3" fmla="*/ 335404 w 388397"/>
                  <a:gd name="connsiteY3" fmla="*/ 0 h 112740"/>
                  <a:gd name="connsiteX4" fmla="*/ 56543 w 388397"/>
                  <a:gd name="connsiteY4" fmla="*/ 0 h 112740"/>
                  <a:gd name="connsiteX5" fmla="*/ 0 w 388397"/>
                  <a:gd name="connsiteY5" fmla="*/ 56461 h 112740"/>
                  <a:gd name="connsiteX6" fmla="*/ 56543 w 388397"/>
                  <a:gd name="connsiteY6" fmla="*/ 112917 h 11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8397" h="112740">
                    <a:moveTo>
                      <a:pt x="56543" y="112917"/>
                    </a:moveTo>
                    <a:lnTo>
                      <a:pt x="335404" y="112917"/>
                    </a:lnTo>
                    <a:cubicBezTo>
                      <a:pt x="366629" y="112917"/>
                      <a:pt x="391947" y="87640"/>
                      <a:pt x="391947" y="56461"/>
                    </a:cubicBezTo>
                    <a:cubicBezTo>
                      <a:pt x="391947" y="25281"/>
                      <a:pt x="366629" y="0"/>
                      <a:pt x="335404" y="0"/>
                    </a:cubicBezTo>
                    <a:lnTo>
                      <a:pt x="56543" y="0"/>
                    </a:lnTo>
                    <a:cubicBezTo>
                      <a:pt x="25318" y="0"/>
                      <a:pt x="0" y="25281"/>
                      <a:pt x="0" y="56461"/>
                    </a:cubicBezTo>
                    <a:cubicBezTo>
                      <a:pt x="0" y="87640"/>
                      <a:pt x="25318" y="112917"/>
                      <a:pt x="56543" y="112917"/>
                    </a:cubicBezTo>
                    <a:close/>
                  </a:path>
                </a:pathLst>
              </a:custGeom>
              <a:grpFill/>
              <a:ln w="45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C8782544-2B3E-4306-B940-3881F9E03717}"/>
                  </a:ext>
                </a:extLst>
              </p:cNvPr>
              <p:cNvSpPr/>
              <p:nvPr/>
            </p:nvSpPr>
            <p:spPr>
              <a:xfrm>
                <a:off x="5433452" y="2207187"/>
                <a:ext cx="1043254" cy="112741"/>
              </a:xfrm>
              <a:custGeom>
                <a:avLst/>
                <a:gdLst>
                  <a:gd name="connsiteX0" fmla="*/ 56541 w 1043254"/>
                  <a:gd name="connsiteY0" fmla="*/ 112917 h 112740"/>
                  <a:gd name="connsiteX1" fmla="*/ 986853 w 1043254"/>
                  <a:gd name="connsiteY1" fmla="*/ 112917 h 112740"/>
                  <a:gd name="connsiteX2" fmla="*/ 1043397 w 1043254"/>
                  <a:gd name="connsiteY2" fmla="*/ 56456 h 112740"/>
                  <a:gd name="connsiteX3" fmla="*/ 986853 w 1043254"/>
                  <a:gd name="connsiteY3" fmla="*/ 0 h 112740"/>
                  <a:gd name="connsiteX4" fmla="*/ 56541 w 1043254"/>
                  <a:gd name="connsiteY4" fmla="*/ 0 h 112740"/>
                  <a:gd name="connsiteX5" fmla="*/ 0 w 1043254"/>
                  <a:gd name="connsiteY5" fmla="*/ 56456 h 112740"/>
                  <a:gd name="connsiteX6" fmla="*/ 56541 w 1043254"/>
                  <a:gd name="connsiteY6" fmla="*/ 112917 h 11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3254" h="112740">
                    <a:moveTo>
                      <a:pt x="56541" y="112917"/>
                    </a:moveTo>
                    <a:lnTo>
                      <a:pt x="986853" y="112917"/>
                    </a:lnTo>
                    <a:cubicBezTo>
                      <a:pt x="1018078" y="112917"/>
                      <a:pt x="1043397" y="87636"/>
                      <a:pt x="1043397" y="56456"/>
                    </a:cubicBezTo>
                    <a:cubicBezTo>
                      <a:pt x="1043397" y="25277"/>
                      <a:pt x="1018078" y="0"/>
                      <a:pt x="986853" y="0"/>
                    </a:cubicBezTo>
                    <a:lnTo>
                      <a:pt x="56541" y="0"/>
                    </a:lnTo>
                    <a:cubicBezTo>
                      <a:pt x="25316" y="0"/>
                      <a:pt x="0" y="25277"/>
                      <a:pt x="0" y="56456"/>
                    </a:cubicBezTo>
                    <a:cubicBezTo>
                      <a:pt x="0" y="87636"/>
                      <a:pt x="25316" y="112917"/>
                      <a:pt x="56541" y="112917"/>
                    </a:cubicBezTo>
                    <a:close/>
                  </a:path>
                </a:pathLst>
              </a:custGeom>
              <a:grpFill/>
              <a:ln w="45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DD882E9-987D-4EBB-B761-047F553EDC46}"/>
                  </a:ext>
                </a:extLst>
              </p:cNvPr>
              <p:cNvSpPr/>
              <p:nvPr/>
            </p:nvSpPr>
            <p:spPr>
              <a:xfrm>
                <a:off x="5433452" y="2484493"/>
                <a:ext cx="614210" cy="112741"/>
              </a:xfrm>
              <a:custGeom>
                <a:avLst/>
                <a:gdLst>
                  <a:gd name="connsiteX0" fmla="*/ 614583 w 614210"/>
                  <a:gd name="connsiteY0" fmla="*/ 56456 h 112740"/>
                  <a:gd name="connsiteX1" fmla="*/ 558039 w 614210"/>
                  <a:gd name="connsiteY1" fmla="*/ 0 h 112740"/>
                  <a:gd name="connsiteX2" fmla="*/ 56541 w 614210"/>
                  <a:gd name="connsiteY2" fmla="*/ 0 h 112740"/>
                  <a:gd name="connsiteX3" fmla="*/ 0 w 614210"/>
                  <a:gd name="connsiteY3" fmla="*/ 56456 h 112740"/>
                  <a:gd name="connsiteX4" fmla="*/ 56541 w 614210"/>
                  <a:gd name="connsiteY4" fmla="*/ 112917 h 112740"/>
                  <a:gd name="connsiteX5" fmla="*/ 558039 w 614210"/>
                  <a:gd name="connsiteY5" fmla="*/ 112917 h 112740"/>
                  <a:gd name="connsiteX6" fmla="*/ 614583 w 614210"/>
                  <a:gd name="connsiteY6" fmla="*/ 56456 h 11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14210" h="112740">
                    <a:moveTo>
                      <a:pt x="614583" y="56456"/>
                    </a:moveTo>
                    <a:cubicBezTo>
                      <a:pt x="614583" y="25295"/>
                      <a:pt x="589265" y="0"/>
                      <a:pt x="558039" y="0"/>
                    </a:cubicBezTo>
                    <a:lnTo>
                      <a:pt x="56541" y="0"/>
                    </a:lnTo>
                    <a:cubicBezTo>
                      <a:pt x="25316" y="0"/>
                      <a:pt x="0" y="25295"/>
                      <a:pt x="0" y="56456"/>
                    </a:cubicBezTo>
                    <a:cubicBezTo>
                      <a:pt x="0" y="87636"/>
                      <a:pt x="25316" y="112917"/>
                      <a:pt x="56541" y="112917"/>
                    </a:cubicBezTo>
                    <a:lnTo>
                      <a:pt x="558039" y="112917"/>
                    </a:lnTo>
                    <a:cubicBezTo>
                      <a:pt x="589265" y="112917"/>
                      <a:pt x="614583" y="87636"/>
                      <a:pt x="614583" y="56456"/>
                    </a:cubicBezTo>
                    <a:close/>
                  </a:path>
                </a:pathLst>
              </a:custGeom>
              <a:grpFill/>
              <a:ln w="45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11FE9DD-22FC-4CF4-8B11-A57D54518B73}"/>
                  </a:ext>
                </a:extLst>
              </p:cNvPr>
              <p:cNvSpPr/>
              <p:nvPr/>
            </p:nvSpPr>
            <p:spPr>
              <a:xfrm>
                <a:off x="5433452" y="1921632"/>
                <a:ext cx="207748" cy="112741"/>
              </a:xfrm>
              <a:custGeom>
                <a:avLst/>
                <a:gdLst>
                  <a:gd name="connsiteX0" fmla="*/ 56541 w 207747"/>
                  <a:gd name="connsiteY0" fmla="*/ 112917 h 112740"/>
                  <a:gd name="connsiteX1" fmla="*/ 153747 w 207747"/>
                  <a:gd name="connsiteY1" fmla="*/ 112917 h 112740"/>
                  <a:gd name="connsiteX2" fmla="*/ 210288 w 207747"/>
                  <a:gd name="connsiteY2" fmla="*/ 56461 h 112740"/>
                  <a:gd name="connsiteX3" fmla="*/ 153747 w 207747"/>
                  <a:gd name="connsiteY3" fmla="*/ 0 h 112740"/>
                  <a:gd name="connsiteX4" fmla="*/ 56541 w 207747"/>
                  <a:gd name="connsiteY4" fmla="*/ 0 h 112740"/>
                  <a:gd name="connsiteX5" fmla="*/ 0 w 207747"/>
                  <a:gd name="connsiteY5" fmla="*/ 56461 h 112740"/>
                  <a:gd name="connsiteX6" fmla="*/ 56541 w 207747"/>
                  <a:gd name="connsiteY6" fmla="*/ 112917 h 11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7747" h="112740">
                    <a:moveTo>
                      <a:pt x="56541" y="112917"/>
                    </a:moveTo>
                    <a:lnTo>
                      <a:pt x="153747" y="112917"/>
                    </a:lnTo>
                    <a:cubicBezTo>
                      <a:pt x="184974" y="112917"/>
                      <a:pt x="210288" y="87640"/>
                      <a:pt x="210288" y="56461"/>
                    </a:cubicBezTo>
                    <a:cubicBezTo>
                      <a:pt x="210288" y="25281"/>
                      <a:pt x="184974" y="0"/>
                      <a:pt x="153747" y="0"/>
                    </a:cubicBezTo>
                    <a:lnTo>
                      <a:pt x="56541" y="0"/>
                    </a:lnTo>
                    <a:cubicBezTo>
                      <a:pt x="25333" y="0"/>
                      <a:pt x="0" y="25281"/>
                      <a:pt x="0" y="56461"/>
                    </a:cubicBezTo>
                    <a:cubicBezTo>
                      <a:pt x="0" y="87640"/>
                      <a:pt x="25316" y="112917"/>
                      <a:pt x="56541" y="112917"/>
                    </a:cubicBezTo>
                    <a:close/>
                  </a:path>
                </a:pathLst>
              </a:custGeom>
              <a:grpFill/>
              <a:ln w="45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0FC751CB-2999-4C21-B8DB-A34979D046A7}"/>
                  </a:ext>
                </a:extLst>
              </p:cNvPr>
              <p:cNvSpPr/>
              <p:nvPr/>
            </p:nvSpPr>
            <p:spPr>
              <a:xfrm>
                <a:off x="6155729" y="2478001"/>
                <a:ext cx="112906" cy="112741"/>
              </a:xfrm>
              <a:custGeom>
                <a:avLst/>
                <a:gdLst>
                  <a:gd name="connsiteX0" fmla="*/ 92272 w 112906"/>
                  <a:gd name="connsiteY0" fmla="*/ 12675 h 112740"/>
                  <a:gd name="connsiteX1" fmla="*/ 90718 w 112906"/>
                  <a:gd name="connsiteY1" fmla="*/ 11476 h 112740"/>
                  <a:gd name="connsiteX2" fmla="*/ 11508 w 112906"/>
                  <a:gd name="connsiteY2" fmla="*/ 22344 h 112740"/>
                  <a:gd name="connsiteX3" fmla="*/ 22356 w 112906"/>
                  <a:gd name="connsiteY3" fmla="*/ 101438 h 112740"/>
                  <a:gd name="connsiteX4" fmla="*/ 23909 w 112906"/>
                  <a:gd name="connsiteY4" fmla="*/ 102620 h 112740"/>
                  <a:gd name="connsiteX5" fmla="*/ 58048 w 112906"/>
                  <a:gd name="connsiteY5" fmla="*/ 114088 h 112740"/>
                  <a:gd name="connsiteX6" fmla="*/ 103120 w 112906"/>
                  <a:gd name="connsiteY6" fmla="*/ 91770 h 112740"/>
                  <a:gd name="connsiteX7" fmla="*/ 92272 w 112906"/>
                  <a:gd name="connsiteY7" fmla="*/ 12675 h 11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2906" h="112740">
                    <a:moveTo>
                      <a:pt x="92272" y="12675"/>
                    </a:moveTo>
                    <a:lnTo>
                      <a:pt x="90718" y="11476"/>
                    </a:lnTo>
                    <a:cubicBezTo>
                      <a:pt x="65843" y="-7370"/>
                      <a:pt x="30385" y="-2491"/>
                      <a:pt x="11508" y="22344"/>
                    </a:cubicBezTo>
                    <a:cubicBezTo>
                      <a:pt x="-7370" y="47183"/>
                      <a:pt x="-2515" y="82593"/>
                      <a:pt x="22356" y="101438"/>
                    </a:cubicBezTo>
                    <a:lnTo>
                      <a:pt x="23909" y="102620"/>
                    </a:lnTo>
                    <a:cubicBezTo>
                      <a:pt x="34125" y="110354"/>
                      <a:pt x="46138" y="114088"/>
                      <a:pt x="58048" y="114088"/>
                    </a:cubicBezTo>
                    <a:cubicBezTo>
                      <a:pt x="75124" y="114088"/>
                      <a:pt x="92005" y="106408"/>
                      <a:pt x="103120" y="91770"/>
                    </a:cubicBezTo>
                    <a:cubicBezTo>
                      <a:pt x="121998" y="66931"/>
                      <a:pt x="117129" y="31525"/>
                      <a:pt x="92272" y="12675"/>
                    </a:cubicBezTo>
                    <a:close/>
                  </a:path>
                </a:pathLst>
              </a:custGeom>
              <a:grpFill/>
              <a:ln w="45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9B4D14CA-745F-4BD3-AE87-61096EBD8AD3}"/>
                  </a:ext>
                </a:extLst>
              </p:cNvPr>
              <p:cNvSpPr/>
              <p:nvPr/>
            </p:nvSpPr>
            <p:spPr>
              <a:xfrm>
                <a:off x="5433452" y="3002750"/>
                <a:ext cx="112906" cy="374300"/>
              </a:xfrm>
              <a:custGeom>
                <a:avLst/>
                <a:gdLst>
                  <a:gd name="connsiteX0" fmla="*/ 56541 w 112906"/>
                  <a:gd name="connsiteY0" fmla="*/ 0 h 374300"/>
                  <a:gd name="connsiteX1" fmla="*/ 0 w 112906"/>
                  <a:gd name="connsiteY1" fmla="*/ 56456 h 374300"/>
                  <a:gd name="connsiteX2" fmla="*/ 0 w 112906"/>
                  <a:gd name="connsiteY2" fmla="*/ 317839 h 374300"/>
                  <a:gd name="connsiteX3" fmla="*/ 56541 w 112906"/>
                  <a:gd name="connsiteY3" fmla="*/ 374300 h 374300"/>
                  <a:gd name="connsiteX4" fmla="*/ 113083 w 112906"/>
                  <a:gd name="connsiteY4" fmla="*/ 317839 h 374300"/>
                  <a:gd name="connsiteX5" fmla="*/ 113083 w 112906"/>
                  <a:gd name="connsiteY5" fmla="*/ 56456 h 374300"/>
                  <a:gd name="connsiteX6" fmla="*/ 56541 w 112906"/>
                  <a:gd name="connsiteY6" fmla="*/ 0 h 37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2906" h="374300">
                    <a:moveTo>
                      <a:pt x="56541" y="0"/>
                    </a:moveTo>
                    <a:cubicBezTo>
                      <a:pt x="25316" y="0"/>
                      <a:pt x="0" y="25277"/>
                      <a:pt x="0" y="56456"/>
                    </a:cubicBezTo>
                    <a:lnTo>
                      <a:pt x="0" y="317839"/>
                    </a:lnTo>
                    <a:cubicBezTo>
                      <a:pt x="0" y="349001"/>
                      <a:pt x="25316" y="374300"/>
                      <a:pt x="56541" y="374300"/>
                    </a:cubicBezTo>
                    <a:cubicBezTo>
                      <a:pt x="87767" y="374300"/>
                      <a:pt x="113083" y="349001"/>
                      <a:pt x="113083" y="317839"/>
                    </a:cubicBezTo>
                    <a:lnTo>
                      <a:pt x="113083" y="56456"/>
                    </a:lnTo>
                    <a:cubicBezTo>
                      <a:pt x="113083" y="25277"/>
                      <a:pt x="87767" y="0"/>
                      <a:pt x="56541" y="0"/>
                    </a:cubicBezTo>
                    <a:close/>
                  </a:path>
                </a:pathLst>
              </a:custGeom>
              <a:grpFill/>
              <a:ln w="45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B1A8506-124A-4640-A738-2D8DAAFB7E4F}"/>
              </a:ext>
            </a:extLst>
          </p:cNvPr>
          <p:cNvGrpSpPr/>
          <p:nvPr/>
        </p:nvGrpSpPr>
        <p:grpSpPr>
          <a:xfrm>
            <a:off x="4393024" y="3605538"/>
            <a:ext cx="348438" cy="348438"/>
            <a:chOff x="4509137" y="3550718"/>
            <a:chExt cx="348438" cy="348438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2FDF2C0-5B37-44F0-9C5F-329530314441}"/>
                </a:ext>
              </a:extLst>
            </p:cNvPr>
            <p:cNvSpPr/>
            <p:nvPr/>
          </p:nvSpPr>
          <p:spPr>
            <a:xfrm>
              <a:off x="4509137" y="3550718"/>
              <a:ext cx="348438" cy="348438"/>
            </a:xfrm>
            <a:custGeom>
              <a:avLst/>
              <a:gdLst>
                <a:gd name="connsiteX0" fmla="*/ 152485 w 304970"/>
                <a:gd name="connsiteY0" fmla="*/ 0 h 304970"/>
                <a:gd name="connsiteX1" fmla="*/ 304970 w 304970"/>
                <a:gd name="connsiteY1" fmla="*/ 152485 h 304970"/>
                <a:gd name="connsiteX2" fmla="*/ 152485 w 304970"/>
                <a:gd name="connsiteY2" fmla="*/ 304970 h 304970"/>
                <a:gd name="connsiteX3" fmla="*/ 0 w 304970"/>
                <a:gd name="connsiteY3" fmla="*/ 152485 h 304970"/>
                <a:gd name="connsiteX4" fmla="*/ 152485 w 304970"/>
                <a:gd name="connsiteY4" fmla="*/ 0 h 30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970" h="304970">
                  <a:moveTo>
                    <a:pt x="152485" y="0"/>
                  </a:moveTo>
                  <a:cubicBezTo>
                    <a:pt x="236700" y="0"/>
                    <a:pt x="304970" y="68270"/>
                    <a:pt x="304970" y="152485"/>
                  </a:cubicBezTo>
                  <a:cubicBezTo>
                    <a:pt x="304970" y="236700"/>
                    <a:pt x="236700" y="304970"/>
                    <a:pt x="152485" y="304970"/>
                  </a:cubicBezTo>
                  <a:cubicBezTo>
                    <a:pt x="68270" y="304970"/>
                    <a:pt x="0" y="236700"/>
                    <a:pt x="0" y="152485"/>
                  </a:cubicBezTo>
                  <a:cubicBezTo>
                    <a:pt x="0" y="68270"/>
                    <a:pt x="68270" y="0"/>
                    <a:pt x="152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7B78D81-C2ED-4BD7-95A1-E43E38EC8E14}"/>
                </a:ext>
              </a:extLst>
            </p:cNvPr>
            <p:cNvSpPr/>
            <p:nvPr/>
          </p:nvSpPr>
          <p:spPr>
            <a:xfrm>
              <a:off x="4565583" y="3609843"/>
              <a:ext cx="235547" cy="230188"/>
            </a:xfrm>
            <a:custGeom>
              <a:avLst/>
              <a:gdLst>
                <a:gd name="connsiteX0" fmla="*/ 56579 w 235547"/>
                <a:gd name="connsiteY0" fmla="*/ 182061 h 230188"/>
                <a:gd name="connsiteX1" fmla="*/ 55983 w 235547"/>
                <a:gd name="connsiteY1" fmla="*/ 182656 h 230188"/>
                <a:gd name="connsiteX2" fmla="*/ 59789 w 235547"/>
                <a:gd name="connsiteY2" fmla="*/ 186462 h 230188"/>
                <a:gd name="connsiteX3" fmla="*/ 57935 w 235547"/>
                <a:gd name="connsiteY3" fmla="*/ 182778 h 230188"/>
                <a:gd name="connsiteX4" fmla="*/ 178953 w 235547"/>
                <a:gd name="connsiteY4" fmla="*/ 182045 h 230188"/>
                <a:gd name="connsiteX5" fmla="*/ 177560 w 235547"/>
                <a:gd name="connsiteY5" fmla="*/ 182782 h 230188"/>
                <a:gd name="connsiteX6" fmla="*/ 175656 w 235547"/>
                <a:gd name="connsiteY6" fmla="*/ 186565 h 230188"/>
                <a:gd name="connsiteX7" fmla="*/ 179564 w 235547"/>
                <a:gd name="connsiteY7" fmla="*/ 182656 h 230188"/>
                <a:gd name="connsiteX8" fmla="*/ 108267 w 235547"/>
                <a:gd name="connsiteY8" fmla="*/ 106605 h 230188"/>
                <a:gd name="connsiteX9" fmla="*/ 108267 w 235547"/>
                <a:gd name="connsiteY9" fmla="*/ 125619 h 230188"/>
                <a:gd name="connsiteX10" fmla="*/ 127281 w 235547"/>
                <a:gd name="connsiteY10" fmla="*/ 125619 h 230188"/>
                <a:gd name="connsiteX11" fmla="*/ 127281 w 235547"/>
                <a:gd name="connsiteY11" fmla="*/ 106605 h 230188"/>
                <a:gd name="connsiteX12" fmla="*/ 195995 w 235547"/>
                <a:gd name="connsiteY12" fmla="*/ 104435 h 230188"/>
                <a:gd name="connsiteX13" fmla="*/ 193824 w 235547"/>
                <a:gd name="connsiteY13" fmla="*/ 106606 h 230188"/>
                <a:gd name="connsiteX14" fmla="*/ 198577 w 235547"/>
                <a:gd name="connsiteY14" fmla="*/ 111359 h 230188"/>
                <a:gd name="connsiteX15" fmla="*/ 202574 w 235547"/>
                <a:gd name="connsiteY15" fmla="*/ 115356 h 230188"/>
                <a:gd name="connsiteX16" fmla="*/ 197303 w 235547"/>
                <a:gd name="connsiteY16" fmla="*/ 106632 h 230188"/>
                <a:gd name="connsiteX17" fmla="*/ 39516 w 235547"/>
                <a:gd name="connsiteY17" fmla="*/ 104399 h 230188"/>
                <a:gd name="connsiteX18" fmla="*/ 38187 w 235547"/>
                <a:gd name="connsiteY18" fmla="*/ 106632 h 230188"/>
                <a:gd name="connsiteX19" fmla="*/ 32832 w 235547"/>
                <a:gd name="connsiteY19" fmla="*/ 115499 h 230188"/>
                <a:gd name="connsiteX20" fmla="*/ 36970 w 235547"/>
                <a:gd name="connsiteY20" fmla="*/ 111359 h 230188"/>
                <a:gd name="connsiteX21" fmla="*/ 41723 w 235547"/>
                <a:gd name="connsiteY21" fmla="*/ 106606 h 230188"/>
                <a:gd name="connsiteX22" fmla="*/ 103516 w 235547"/>
                <a:gd name="connsiteY22" fmla="*/ 97100 h 230188"/>
                <a:gd name="connsiteX23" fmla="*/ 132034 w 235547"/>
                <a:gd name="connsiteY23" fmla="*/ 97100 h 230188"/>
                <a:gd name="connsiteX24" fmla="*/ 136788 w 235547"/>
                <a:gd name="connsiteY24" fmla="*/ 101852 h 230188"/>
                <a:gd name="connsiteX25" fmla="*/ 136788 w 235547"/>
                <a:gd name="connsiteY25" fmla="*/ 130372 h 230188"/>
                <a:gd name="connsiteX26" fmla="*/ 132034 w 235547"/>
                <a:gd name="connsiteY26" fmla="*/ 135124 h 230188"/>
                <a:gd name="connsiteX27" fmla="*/ 103516 w 235547"/>
                <a:gd name="connsiteY27" fmla="*/ 135124 h 230188"/>
                <a:gd name="connsiteX28" fmla="*/ 98762 w 235547"/>
                <a:gd name="connsiteY28" fmla="*/ 130372 h 230188"/>
                <a:gd name="connsiteX29" fmla="*/ 98762 w 235547"/>
                <a:gd name="connsiteY29" fmla="*/ 101852 h 230188"/>
                <a:gd name="connsiteX30" fmla="*/ 103516 w 235547"/>
                <a:gd name="connsiteY30" fmla="*/ 97100 h 230188"/>
                <a:gd name="connsiteX31" fmla="*/ 89255 w 235547"/>
                <a:gd name="connsiteY31" fmla="*/ 87594 h 230188"/>
                <a:gd name="connsiteX32" fmla="*/ 89255 w 235547"/>
                <a:gd name="connsiteY32" fmla="*/ 97100 h 230188"/>
                <a:gd name="connsiteX33" fmla="*/ 89255 w 235547"/>
                <a:gd name="connsiteY33" fmla="*/ 116112 h 230188"/>
                <a:gd name="connsiteX34" fmla="*/ 89255 w 235547"/>
                <a:gd name="connsiteY34" fmla="*/ 135124 h 230188"/>
                <a:gd name="connsiteX35" fmla="*/ 89255 w 235547"/>
                <a:gd name="connsiteY35" fmla="*/ 144631 h 230188"/>
                <a:gd name="connsiteX36" fmla="*/ 146292 w 235547"/>
                <a:gd name="connsiteY36" fmla="*/ 144631 h 230188"/>
                <a:gd name="connsiteX37" fmla="*/ 146292 w 235547"/>
                <a:gd name="connsiteY37" fmla="*/ 87594 h 230188"/>
                <a:gd name="connsiteX38" fmla="*/ 98761 w 235547"/>
                <a:gd name="connsiteY38" fmla="*/ 68580 h 230188"/>
                <a:gd name="connsiteX39" fmla="*/ 103514 w 235547"/>
                <a:gd name="connsiteY39" fmla="*/ 73333 h 230188"/>
                <a:gd name="connsiteX40" fmla="*/ 103514 w 235547"/>
                <a:gd name="connsiteY40" fmla="*/ 78087 h 230188"/>
                <a:gd name="connsiteX41" fmla="*/ 113020 w 235547"/>
                <a:gd name="connsiteY41" fmla="*/ 78087 h 230188"/>
                <a:gd name="connsiteX42" fmla="*/ 113020 w 235547"/>
                <a:gd name="connsiteY42" fmla="*/ 73333 h 230188"/>
                <a:gd name="connsiteX43" fmla="*/ 117773 w 235547"/>
                <a:gd name="connsiteY43" fmla="*/ 68580 h 230188"/>
                <a:gd name="connsiteX44" fmla="*/ 122526 w 235547"/>
                <a:gd name="connsiteY44" fmla="*/ 73333 h 230188"/>
                <a:gd name="connsiteX45" fmla="*/ 122526 w 235547"/>
                <a:gd name="connsiteY45" fmla="*/ 78087 h 230188"/>
                <a:gd name="connsiteX46" fmla="*/ 132034 w 235547"/>
                <a:gd name="connsiteY46" fmla="*/ 78087 h 230188"/>
                <a:gd name="connsiteX47" fmla="*/ 132034 w 235547"/>
                <a:gd name="connsiteY47" fmla="*/ 73333 h 230188"/>
                <a:gd name="connsiteX48" fmla="*/ 136787 w 235547"/>
                <a:gd name="connsiteY48" fmla="*/ 68580 h 230188"/>
                <a:gd name="connsiteX49" fmla="*/ 141539 w 235547"/>
                <a:gd name="connsiteY49" fmla="*/ 73333 h 230188"/>
                <a:gd name="connsiteX50" fmla="*/ 141539 w 235547"/>
                <a:gd name="connsiteY50" fmla="*/ 78087 h 230188"/>
                <a:gd name="connsiteX51" fmla="*/ 151045 w 235547"/>
                <a:gd name="connsiteY51" fmla="*/ 78087 h 230188"/>
                <a:gd name="connsiteX52" fmla="*/ 155799 w 235547"/>
                <a:gd name="connsiteY52" fmla="*/ 82840 h 230188"/>
                <a:gd name="connsiteX53" fmla="*/ 155799 w 235547"/>
                <a:gd name="connsiteY53" fmla="*/ 92347 h 230188"/>
                <a:gd name="connsiteX54" fmla="*/ 160552 w 235547"/>
                <a:gd name="connsiteY54" fmla="*/ 92347 h 230188"/>
                <a:gd name="connsiteX55" fmla="*/ 165305 w 235547"/>
                <a:gd name="connsiteY55" fmla="*/ 97100 h 230188"/>
                <a:gd name="connsiteX56" fmla="*/ 160552 w 235547"/>
                <a:gd name="connsiteY56" fmla="*/ 101852 h 230188"/>
                <a:gd name="connsiteX57" fmla="*/ 155799 w 235547"/>
                <a:gd name="connsiteY57" fmla="*/ 101852 h 230188"/>
                <a:gd name="connsiteX58" fmla="*/ 155799 w 235547"/>
                <a:gd name="connsiteY58" fmla="*/ 111359 h 230188"/>
                <a:gd name="connsiteX59" fmla="*/ 160552 w 235547"/>
                <a:gd name="connsiteY59" fmla="*/ 111359 h 230188"/>
                <a:gd name="connsiteX60" fmla="*/ 165305 w 235547"/>
                <a:gd name="connsiteY60" fmla="*/ 116112 h 230188"/>
                <a:gd name="connsiteX61" fmla="*/ 160552 w 235547"/>
                <a:gd name="connsiteY61" fmla="*/ 120865 h 230188"/>
                <a:gd name="connsiteX62" fmla="*/ 155799 w 235547"/>
                <a:gd name="connsiteY62" fmla="*/ 120865 h 230188"/>
                <a:gd name="connsiteX63" fmla="*/ 155799 w 235547"/>
                <a:gd name="connsiteY63" fmla="*/ 130372 h 230188"/>
                <a:gd name="connsiteX64" fmla="*/ 160552 w 235547"/>
                <a:gd name="connsiteY64" fmla="*/ 130372 h 230188"/>
                <a:gd name="connsiteX65" fmla="*/ 165305 w 235547"/>
                <a:gd name="connsiteY65" fmla="*/ 135124 h 230188"/>
                <a:gd name="connsiteX66" fmla="*/ 160552 w 235547"/>
                <a:gd name="connsiteY66" fmla="*/ 139877 h 230188"/>
                <a:gd name="connsiteX67" fmla="*/ 155799 w 235547"/>
                <a:gd name="connsiteY67" fmla="*/ 139877 h 230188"/>
                <a:gd name="connsiteX68" fmla="*/ 155799 w 235547"/>
                <a:gd name="connsiteY68" fmla="*/ 149384 h 230188"/>
                <a:gd name="connsiteX69" fmla="*/ 151045 w 235547"/>
                <a:gd name="connsiteY69" fmla="*/ 154137 h 230188"/>
                <a:gd name="connsiteX70" fmla="*/ 141539 w 235547"/>
                <a:gd name="connsiteY70" fmla="*/ 154137 h 230188"/>
                <a:gd name="connsiteX71" fmla="*/ 141539 w 235547"/>
                <a:gd name="connsiteY71" fmla="*/ 158891 h 230188"/>
                <a:gd name="connsiteX72" fmla="*/ 136787 w 235547"/>
                <a:gd name="connsiteY72" fmla="*/ 163644 h 230188"/>
                <a:gd name="connsiteX73" fmla="*/ 132034 w 235547"/>
                <a:gd name="connsiteY73" fmla="*/ 158891 h 230188"/>
                <a:gd name="connsiteX74" fmla="*/ 132034 w 235547"/>
                <a:gd name="connsiteY74" fmla="*/ 154137 h 230188"/>
                <a:gd name="connsiteX75" fmla="*/ 122526 w 235547"/>
                <a:gd name="connsiteY75" fmla="*/ 154137 h 230188"/>
                <a:gd name="connsiteX76" fmla="*/ 122526 w 235547"/>
                <a:gd name="connsiteY76" fmla="*/ 158891 h 230188"/>
                <a:gd name="connsiteX77" fmla="*/ 117773 w 235547"/>
                <a:gd name="connsiteY77" fmla="*/ 163644 h 230188"/>
                <a:gd name="connsiteX78" fmla="*/ 113020 w 235547"/>
                <a:gd name="connsiteY78" fmla="*/ 158891 h 230188"/>
                <a:gd name="connsiteX79" fmla="*/ 113020 w 235547"/>
                <a:gd name="connsiteY79" fmla="*/ 154137 h 230188"/>
                <a:gd name="connsiteX80" fmla="*/ 103514 w 235547"/>
                <a:gd name="connsiteY80" fmla="*/ 154137 h 230188"/>
                <a:gd name="connsiteX81" fmla="*/ 103514 w 235547"/>
                <a:gd name="connsiteY81" fmla="*/ 158891 h 230188"/>
                <a:gd name="connsiteX82" fmla="*/ 98761 w 235547"/>
                <a:gd name="connsiteY82" fmla="*/ 163644 h 230188"/>
                <a:gd name="connsiteX83" fmla="*/ 94008 w 235547"/>
                <a:gd name="connsiteY83" fmla="*/ 158891 h 230188"/>
                <a:gd name="connsiteX84" fmla="*/ 94008 w 235547"/>
                <a:gd name="connsiteY84" fmla="*/ 154137 h 230188"/>
                <a:gd name="connsiteX85" fmla="*/ 84502 w 235547"/>
                <a:gd name="connsiteY85" fmla="*/ 154137 h 230188"/>
                <a:gd name="connsiteX86" fmla="*/ 79748 w 235547"/>
                <a:gd name="connsiteY86" fmla="*/ 149384 h 230188"/>
                <a:gd name="connsiteX87" fmla="*/ 79748 w 235547"/>
                <a:gd name="connsiteY87" fmla="*/ 139877 h 230188"/>
                <a:gd name="connsiteX88" fmla="*/ 74995 w 235547"/>
                <a:gd name="connsiteY88" fmla="*/ 139877 h 230188"/>
                <a:gd name="connsiteX89" fmla="*/ 70243 w 235547"/>
                <a:gd name="connsiteY89" fmla="*/ 135124 h 230188"/>
                <a:gd name="connsiteX90" fmla="*/ 74995 w 235547"/>
                <a:gd name="connsiteY90" fmla="*/ 130372 h 230188"/>
                <a:gd name="connsiteX91" fmla="*/ 79748 w 235547"/>
                <a:gd name="connsiteY91" fmla="*/ 130372 h 230188"/>
                <a:gd name="connsiteX92" fmla="*/ 79748 w 235547"/>
                <a:gd name="connsiteY92" fmla="*/ 120865 h 230188"/>
                <a:gd name="connsiteX93" fmla="*/ 74995 w 235547"/>
                <a:gd name="connsiteY93" fmla="*/ 120865 h 230188"/>
                <a:gd name="connsiteX94" fmla="*/ 70243 w 235547"/>
                <a:gd name="connsiteY94" fmla="*/ 116112 h 230188"/>
                <a:gd name="connsiteX95" fmla="*/ 74995 w 235547"/>
                <a:gd name="connsiteY95" fmla="*/ 111359 h 230188"/>
                <a:gd name="connsiteX96" fmla="*/ 79748 w 235547"/>
                <a:gd name="connsiteY96" fmla="*/ 111359 h 230188"/>
                <a:gd name="connsiteX97" fmla="*/ 79748 w 235547"/>
                <a:gd name="connsiteY97" fmla="*/ 101852 h 230188"/>
                <a:gd name="connsiteX98" fmla="*/ 74995 w 235547"/>
                <a:gd name="connsiteY98" fmla="*/ 101852 h 230188"/>
                <a:gd name="connsiteX99" fmla="*/ 70243 w 235547"/>
                <a:gd name="connsiteY99" fmla="*/ 97100 h 230188"/>
                <a:gd name="connsiteX100" fmla="*/ 74995 w 235547"/>
                <a:gd name="connsiteY100" fmla="*/ 92347 h 230188"/>
                <a:gd name="connsiteX101" fmla="*/ 79748 w 235547"/>
                <a:gd name="connsiteY101" fmla="*/ 92347 h 230188"/>
                <a:gd name="connsiteX102" fmla="*/ 79748 w 235547"/>
                <a:gd name="connsiteY102" fmla="*/ 82840 h 230188"/>
                <a:gd name="connsiteX103" fmla="*/ 84502 w 235547"/>
                <a:gd name="connsiteY103" fmla="*/ 78087 h 230188"/>
                <a:gd name="connsiteX104" fmla="*/ 94008 w 235547"/>
                <a:gd name="connsiteY104" fmla="*/ 78087 h 230188"/>
                <a:gd name="connsiteX105" fmla="*/ 94008 w 235547"/>
                <a:gd name="connsiteY105" fmla="*/ 73333 h 230188"/>
                <a:gd name="connsiteX106" fmla="*/ 98761 w 235547"/>
                <a:gd name="connsiteY106" fmla="*/ 68580 h 230188"/>
                <a:gd name="connsiteX107" fmla="*/ 227097 w 235547"/>
                <a:gd name="connsiteY107" fmla="*/ 54322 h 230188"/>
                <a:gd name="connsiteX108" fmla="*/ 231850 w 235547"/>
                <a:gd name="connsiteY108" fmla="*/ 59075 h 230188"/>
                <a:gd name="connsiteX109" fmla="*/ 227097 w 235547"/>
                <a:gd name="connsiteY109" fmla="*/ 63829 h 230188"/>
                <a:gd name="connsiteX110" fmla="*/ 212836 w 235547"/>
                <a:gd name="connsiteY110" fmla="*/ 78087 h 230188"/>
                <a:gd name="connsiteX111" fmla="*/ 208085 w 235547"/>
                <a:gd name="connsiteY111" fmla="*/ 82841 h 230188"/>
                <a:gd name="connsiteX112" fmla="*/ 203331 w 235547"/>
                <a:gd name="connsiteY112" fmla="*/ 78087 h 230188"/>
                <a:gd name="connsiteX113" fmla="*/ 227097 w 235547"/>
                <a:gd name="connsiteY113" fmla="*/ 54322 h 230188"/>
                <a:gd name="connsiteX114" fmla="*/ 8451 w 235547"/>
                <a:gd name="connsiteY114" fmla="*/ 54322 h 230188"/>
                <a:gd name="connsiteX115" fmla="*/ 32219 w 235547"/>
                <a:gd name="connsiteY115" fmla="*/ 78087 h 230188"/>
                <a:gd name="connsiteX116" fmla="*/ 27465 w 235547"/>
                <a:gd name="connsiteY116" fmla="*/ 82841 h 230188"/>
                <a:gd name="connsiteX117" fmla="*/ 22712 w 235547"/>
                <a:gd name="connsiteY117" fmla="*/ 78087 h 230188"/>
                <a:gd name="connsiteX118" fmla="*/ 8451 w 235547"/>
                <a:gd name="connsiteY118" fmla="*/ 63829 h 230188"/>
                <a:gd name="connsiteX119" fmla="*/ 3698 w 235547"/>
                <a:gd name="connsiteY119" fmla="*/ 59075 h 230188"/>
                <a:gd name="connsiteX120" fmla="*/ 8451 w 235547"/>
                <a:gd name="connsiteY120" fmla="*/ 54322 h 230188"/>
                <a:gd name="connsiteX121" fmla="*/ 96490 w 235547"/>
                <a:gd name="connsiteY121" fmla="*/ 27548 h 230188"/>
                <a:gd name="connsiteX122" fmla="*/ 80755 w 235547"/>
                <a:gd name="connsiteY122" fmla="*/ 40507 h 230188"/>
                <a:gd name="connsiteX123" fmla="*/ 76790 w 235547"/>
                <a:gd name="connsiteY123" fmla="*/ 42685 h 230188"/>
                <a:gd name="connsiteX124" fmla="*/ 71692 w 235547"/>
                <a:gd name="connsiteY124" fmla="*/ 41678 h 230188"/>
                <a:gd name="connsiteX125" fmla="*/ 61491 w 235547"/>
                <a:gd name="connsiteY125" fmla="*/ 45895 h 230188"/>
                <a:gd name="connsiteX126" fmla="*/ 61243 w 235547"/>
                <a:gd name="connsiteY126" fmla="*/ 46489 h 230188"/>
                <a:gd name="connsiteX127" fmla="*/ 65490 w 235547"/>
                <a:gd name="connsiteY127" fmla="*/ 44815 h 230188"/>
                <a:gd name="connsiteX128" fmla="*/ 70243 w 235547"/>
                <a:gd name="connsiteY128" fmla="*/ 49568 h 230188"/>
                <a:gd name="connsiteX129" fmla="*/ 65490 w 235547"/>
                <a:gd name="connsiteY129" fmla="*/ 54322 h 230188"/>
                <a:gd name="connsiteX130" fmla="*/ 60737 w 235547"/>
                <a:gd name="connsiteY130" fmla="*/ 59075 h 230188"/>
                <a:gd name="connsiteX131" fmla="*/ 65490 w 235547"/>
                <a:gd name="connsiteY131" fmla="*/ 63828 h 230188"/>
                <a:gd name="connsiteX132" fmla="*/ 70243 w 235547"/>
                <a:gd name="connsiteY132" fmla="*/ 68580 h 230188"/>
                <a:gd name="connsiteX133" fmla="*/ 65490 w 235547"/>
                <a:gd name="connsiteY133" fmla="*/ 73334 h 230188"/>
                <a:gd name="connsiteX134" fmla="*/ 55262 w 235547"/>
                <a:gd name="connsiteY134" fmla="*/ 69302 h 230188"/>
                <a:gd name="connsiteX135" fmla="*/ 54647 w 235547"/>
                <a:gd name="connsiteY135" fmla="*/ 67742 h 230188"/>
                <a:gd name="connsiteX136" fmla="*/ 54644 w 235547"/>
                <a:gd name="connsiteY136" fmla="*/ 67742 h 230188"/>
                <a:gd name="connsiteX137" fmla="*/ 50436 w 235547"/>
                <a:gd name="connsiteY137" fmla="*/ 66404 h 230188"/>
                <a:gd name="connsiteX138" fmla="*/ 44591 w 235547"/>
                <a:gd name="connsiteY138" fmla="*/ 70193 h 230188"/>
                <a:gd name="connsiteX139" fmla="*/ 44977 w 235547"/>
                <a:gd name="connsiteY139" fmla="*/ 74850 h 230188"/>
                <a:gd name="connsiteX140" fmla="*/ 45349 w 235547"/>
                <a:gd name="connsiteY140" fmla="*/ 77961 h 230188"/>
                <a:gd name="connsiteX141" fmla="*/ 42944 w 235547"/>
                <a:gd name="connsiteY141" fmla="*/ 79964 h 230188"/>
                <a:gd name="connsiteX142" fmla="*/ 32461 w 235547"/>
                <a:gd name="connsiteY142" fmla="*/ 91383 h 230188"/>
                <a:gd name="connsiteX143" fmla="*/ 34522 w 235547"/>
                <a:gd name="connsiteY143" fmla="*/ 94796 h 230188"/>
                <a:gd name="connsiteX144" fmla="*/ 36970 w 235547"/>
                <a:gd name="connsiteY144" fmla="*/ 92347 h 230188"/>
                <a:gd name="connsiteX145" fmla="*/ 51230 w 235547"/>
                <a:gd name="connsiteY145" fmla="*/ 106606 h 230188"/>
                <a:gd name="connsiteX146" fmla="*/ 36970 w 235547"/>
                <a:gd name="connsiteY146" fmla="*/ 120866 h 230188"/>
                <a:gd name="connsiteX147" fmla="*/ 33074 w 235547"/>
                <a:gd name="connsiteY147" fmla="*/ 116968 h 230188"/>
                <a:gd name="connsiteX148" fmla="*/ 39743 w 235547"/>
                <a:gd name="connsiteY148" fmla="*/ 126290 h 230188"/>
                <a:gd name="connsiteX149" fmla="*/ 41897 w 235547"/>
                <a:gd name="connsiteY149" fmla="*/ 128922 h 230188"/>
                <a:gd name="connsiteX150" fmla="*/ 40563 w 235547"/>
                <a:gd name="connsiteY150" fmla="*/ 132051 h 230188"/>
                <a:gd name="connsiteX151" fmla="*/ 36361 w 235547"/>
                <a:gd name="connsiteY151" fmla="*/ 140148 h 230188"/>
                <a:gd name="connsiteX152" fmla="*/ 36970 w 235547"/>
                <a:gd name="connsiteY152" fmla="*/ 139877 h 230188"/>
                <a:gd name="connsiteX153" fmla="*/ 41723 w 235547"/>
                <a:gd name="connsiteY153" fmla="*/ 144630 h 230188"/>
                <a:gd name="connsiteX154" fmla="*/ 39643 w 235547"/>
                <a:gd name="connsiteY154" fmla="*/ 146711 h 230188"/>
                <a:gd name="connsiteX155" fmla="*/ 41957 w 235547"/>
                <a:gd name="connsiteY155" fmla="*/ 150443 h 230188"/>
                <a:gd name="connsiteX156" fmla="*/ 43646 w 235547"/>
                <a:gd name="connsiteY156" fmla="*/ 154161 h 230188"/>
                <a:gd name="connsiteX157" fmla="*/ 43089 w 235547"/>
                <a:gd name="connsiteY157" fmla="*/ 158501 h 230188"/>
                <a:gd name="connsiteX158" fmla="*/ 48359 w 235547"/>
                <a:gd name="connsiteY158" fmla="*/ 171165 h 230188"/>
                <a:gd name="connsiteX159" fmla="*/ 50971 w 235547"/>
                <a:gd name="connsiteY159" fmla="*/ 172245 h 230188"/>
                <a:gd name="connsiteX160" fmla="*/ 60736 w 235547"/>
                <a:gd name="connsiteY160" fmla="*/ 168396 h 230188"/>
                <a:gd name="connsiteX161" fmla="*/ 65489 w 235547"/>
                <a:gd name="connsiteY161" fmla="*/ 173150 h 230188"/>
                <a:gd name="connsiteX162" fmla="*/ 61642 w 235547"/>
                <a:gd name="connsiteY162" fmla="*/ 176997 h 230188"/>
                <a:gd name="connsiteX163" fmla="*/ 64345 w 235547"/>
                <a:gd name="connsiteY163" fmla="*/ 179698 h 230188"/>
                <a:gd name="connsiteX164" fmla="*/ 89405 w 235547"/>
                <a:gd name="connsiteY164" fmla="*/ 204676 h 230188"/>
                <a:gd name="connsiteX165" fmla="*/ 114488 w 235547"/>
                <a:gd name="connsiteY165" fmla="*/ 182832 h 230188"/>
                <a:gd name="connsiteX166" fmla="*/ 117745 w 235547"/>
                <a:gd name="connsiteY166" fmla="*/ 179947 h 230188"/>
                <a:gd name="connsiteX167" fmla="*/ 121002 w 235547"/>
                <a:gd name="connsiteY167" fmla="*/ 182827 h 230188"/>
                <a:gd name="connsiteX168" fmla="*/ 146085 w 235547"/>
                <a:gd name="connsiteY168" fmla="*/ 204676 h 230188"/>
                <a:gd name="connsiteX169" fmla="*/ 171147 w 235547"/>
                <a:gd name="connsiteY169" fmla="*/ 179698 h 230188"/>
                <a:gd name="connsiteX170" fmla="*/ 173877 w 235547"/>
                <a:gd name="connsiteY170" fmla="*/ 176969 h 230188"/>
                <a:gd name="connsiteX171" fmla="*/ 170059 w 235547"/>
                <a:gd name="connsiteY171" fmla="*/ 173150 h 230188"/>
                <a:gd name="connsiteX172" fmla="*/ 174811 w 235547"/>
                <a:gd name="connsiteY172" fmla="*/ 168396 h 230188"/>
                <a:gd name="connsiteX173" fmla="*/ 184546 w 235547"/>
                <a:gd name="connsiteY173" fmla="*/ 172234 h 230188"/>
                <a:gd name="connsiteX174" fmla="*/ 187129 w 235547"/>
                <a:gd name="connsiteY174" fmla="*/ 171165 h 230188"/>
                <a:gd name="connsiteX175" fmla="*/ 192399 w 235547"/>
                <a:gd name="connsiteY175" fmla="*/ 158501 h 230188"/>
                <a:gd name="connsiteX176" fmla="*/ 191841 w 235547"/>
                <a:gd name="connsiteY176" fmla="*/ 154161 h 230188"/>
                <a:gd name="connsiteX177" fmla="*/ 193528 w 235547"/>
                <a:gd name="connsiteY177" fmla="*/ 150446 h 230188"/>
                <a:gd name="connsiteX178" fmla="*/ 195866 w 235547"/>
                <a:gd name="connsiteY178" fmla="*/ 146672 h 230188"/>
                <a:gd name="connsiteX179" fmla="*/ 193824 w 235547"/>
                <a:gd name="connsiteY179" fmla="*/ 144630 h 230188"/>
                <a:gd name="connsiteX180" fmla="*/ 198578 w 235547"/>
                <a:gd name="connsiteY180" fmla="*/ 139877 h 230188"/>
                <a:gd name="connsiteX181" fmla="*/ 199101 w 235547"/>
                <a:gd name="connsiteY181" fmla="*/ 140109 h 230188"/>
                <a:gd name="connsiteX182" fmla="*/ 194921 w 235547"/>
                <a:gd name="connsiteY182" fmla="*/ 132054 h 230188"/>
                <a:gd name="connsiteX183" fmla="*/ 193586 w 235547"/>
                <a:gd name="connsiteY183" fmla="*/ 128924 h 230188"/>
                <a:gd name="connsiteX184" fmla="*/ 195741 w 235547"/>
                <a:gd name="connsiteY184" fmla="*/ 126294 h 230188"/>
                <a:gd name="connsiteX185" fmla="*/ 202275 w 235547"/>
                <a:gd name="connsiteY185" fmla="*/ 117168 h 230188"/>
                <a:gd name="connsiteX186" fmla="*/ 198577 w 235547"/>
                <a:gd name="connsiteY186" fmla="*/ 120866 h 230188"/>
                <a:gd name="connsiteX187" fmla="*/ 184317 w 235547"/>
                <a:gd name="connsiteY187" fmla="*/ 106606 h 230188"/>
                <a:gd name="connsiteX188" fmla="*/ 198577 w 235547"/>
                <a:gd name="connsiteY188" fmla="*/ 92347 h 230188"/>
                <a:gd name="connsiteX189" fmla="*/ 200991 w 235547"/>
                <a:gd name="connsiteY189" fmla="*/ 94761 h 230188"/>
                <a:gd name="connsiteX190" fmla="*/ 203031 w 235547"/>
                <a:gd name="connsiteY190" fmla="*/ 91383 h 230188"/>
                <a:gd name="connsiteX191" fmla="*/ 192547 w 235547"/>
                <a:gd name="connsiteY191" fmla="*/ 79964 h 230188"/>
                <a:gd name="connsiteX192" fmla="*/ 190143 w 235547"/>
                <a:gd name="connsiteY192" fmla="*/ 77961 h 230188"/>
                <a:gd name="connsiteX193" fmla="*/ 190513 w 235547"/>
                <a:gd name="connsiteY193" fmla="*/ 74850 h 230188"/>
                <a:gd name="connsiteX194" fmla="*/ 190901 w 235547"/>
                <a:gd name="connsiteY194" fmla="*/ 70193 h 230188"/>
                <a:gd name="connsiteX195" fmla="*/ 185055 w 235547"/>
                <a:gd name="connsiteY195" fmla="*/ 66404 h 230188"/>
                <a:gd name="connsiteX196" fmla="*/ 180908 w 235547"/>
                <a:gd name="connsiteY196" fmla="*/ 67723 h 230188"/>
                <a:gd name="connsiteX197" fmla="*/ 180286 w 235547"/>
                <a:gd name="connsiteY197" fmla="*/ 69302 h 230188"/>
                <a:gd name="connsiteX198" fmla="*/ 170060 w 235547"/>
                <a:gd name="connsiteY198" fmla="*/ 73334 h 230188"/>
                <a:gd name="connsiteX199" fmla="*/ 165306 w 235547"/>
                <a:gd name="connsiteY199" fmla="*/ 68580 h 230188"/>
                <a:gd name="connsiteX200" fmla="*/ 170060 w 235547"/>
                <a:gd name="connsiteY200" fmla="*/ 63828 h 230188"/>
                <a:gd name="connsiteX201" fmla="*/ 174811 w 235547"/>
                <a:gd name="connsiteY201" fmla="*/ 59075 h 230188"/>
                <a:gd name="connsiteX202" fmla="*/ 170060 w 235547"/>
                <a:gd name="connsiteY202" fmla="*/ 54322 h 230188"/>
                <a:gd name="connsiteX203" fmla="*/ 165306 w 235547"/>
                <a:gd name="connsiteY203" fmla="*/ 49568 h 230188"/>
                <a:gd name="connsiteX204" fmla="*/ 170060 w 235547"/>
                <a:gd name="connsiteY204" fmla="*/ 44815 h 230188"/>
                <a:gd name="connsiteX205" fmla="*/ 174235 w 235547"/>
                <a:gd name="connsiteY205" fmla="*/ 46461 h 230188"/>
                <a:gd name="connsiteX206" fmla="*/ 174000 w 235547"/>
                <a:gd name="connsiteY206" fmla="*/ 45895 h 230188"/>
                <a:gd name="connsiteX207" fmla="*/ 163800 w 235547"/>
                <a:gd name="connsiteY207" fmla="*/ 41678 h 230188"/>
                <a:gd name="connsiteX208" fmla="*/ 158702 w 235547"/>
                <a:gd name="connsiteY208" fmla="*/ 42685 h 230188"/>
                <a:gd name="connsiteX209" fmla="*/ 154737 w 235547"/>
                <a:gd name="connsiteY209" fmla="*/ 40507 h 230188"/>
                <a:gd name="connsiteX210" fmla="*/ 139001 w 235547"/>
                <a:gd name="connsiteY210" fmla="*/ 27548 h 230188"/>
                <a:gd name="connsiteX211" fmla="*/ 121026 w 235547"/>
                <a:gd name="connsiteY211" fmla="*/ 45460 h 230188"/>
                <a:gd name="connsiteX212" fmla="*/ 117745 w 235547"/>
                <a:gd name="connsiteY212" fmla="*/ 48741 h 230188"/>
                <a:gd name="connsiteX213" fmla="*/ 114465 w 235547"/>
                <a:gd name="connsiteY213" fmla="*/ 45460 h 230188"/>
                <a:gd name="connsiteX214" fmla="*/ 96490 w 235547"/>
                <a:gd name="connsiteY214" fmla="*/ 27548 h 230188"/>
                <a:gd name="connsiteX215" fmla="*/ 60119 w 235547"/>
                <a:gd name="connsiteY215" fmla="*/ 239 h 230188"/>
                <a:gd name="connsiteX216" fmla="*/ 74269 w 235547"/>
                <a:gd name="connsiteY216" fmla="*/ 11547 h 230188"/>
                <a:gd name="connsiteX217" fmla="*/ 79706 w 235547"/>
                <a:gd name="connsiteY217" fmla="*/ 30408 h 230188"/>
                <a:gd name="connsiteX218" fmla="*/ 84059 w 235547"/>
                <a:gd name="connsiteY218" fmla="*/ 24896 h 230188"/>
                <a:gd name="connsiteX219" fmla="*/ 96490 w 235547"/>
                <a:gd name="connsiteY219" fmla="*/ 20987 h 230188"/>
                <a:gd name="connsiteX220" fmla="*/ 117745 w 235547"/>
                <a:gd name="connsiteY220" fmla="*/ 33245 h 230188"/>
                <a:gd name="connsiteX221" fmla="*/ 139001 w 235547"/>
                <a:gd name="connsiteY221" fmla="*/ 20987 h 230188"/>
                <a:gd name="connsiteX222" fmla="*/ 151432 w 235547"/>
                <a:gd name="connsiteY222" fmla="*/ 24897 h 230188"/>
                <a:gd name="connsiteX223" fmla="*/ 155826 w 235547"/>
                <a:gd name="connsiteY223" fmla="*/ 30462 h 230188"/>
                <a:gd name="connsiteX224" fmla="*/ 161279 w 235547"/>
                <a:gd name="connsiteY224" fmla="*/ 11548 h 230188"/>
                <a:gd name="connsiteX225" fmla="*/ 175429 w 235547"/>
                <a:gd name="connsiteY225" fmla="*/ 244 h 230188"/>
                <a:gd name="connsiteX226" fmla="*/ 181428 w 235547"/>
                <a:gd name="connsiteY226" fmla="*/ 3281 h 230188"/>
                <a:gd name="connsiteX227" fmla="*/ 178390 w 235547"/>
                <a:gd name="connsiteY227" fmla="*/ 9280 h 230188"/>
                <a:gd name="connsiteX228" fmla="*/ 165306 w 235547"/>
                <a:gd name="connsiteY228" fmla="*/ 30555 h 230188"/>
                <a:gd name="connsiteX229" fmla="*/ 160553 w 235547"/>
                <a:gd name="connsiteY229" fmla="*/ 35308 h 230188"/>
                <a:gd name="connsiteX230" fmla="*/ 156272 w 235547"/>
                <a:gd name="connsiteY230" fmla="*/ 31028 h 230188"/>
                <a:gd name="connsiteX231" fmla="*/ 159915 w 235547"/>
                <a:gd name="connsiteY231" fmla="*/ 35643 h 230188"/>
                <a:gd name="connsiteX232" fmla="*/ 163800 w 235547"/>
                <a:gd name="connsiteY232" fmla="*/ 35117 h 230188"/>
                <a:gd name="connsiteX233" fmla="*/ 184793 w 235547"/>
                <a:gd name="connsiteY233" fmla="*/ 56062 h 230188"/>
                <a:gd name="connsiteX234" fmla="*/ 184425 w 235547"/>
                <a:gd name="connsiteY234" fmla="*/ 59861 h 230188"/>
                <a:gd name="connsiteX235" fmla="*/ 196726 w 235547"/>
                <a:gd name="connsiteY235" fmla="*/ 67182 h 230188"/>
                <a:gd name="connsiteX236" fmla="*/ 197671 w 235547"/>
                <a:gd name="connsiteY236" fmla="*/ 74788 h 230188"/>
                <a:gd name="connsiteX237" fmla="*/ 209590 w 235547"/>
                <a:gd name="connsiteY237" fmla="*/ 91386 h 230188"/>
                <a:gd name="connsiteX238" fmla="*/ 204349 w 235547"/>
                <a:gd name="connsiteY238" fmla="*/ 103753 h 230188"/>
                <a:gd name="connsiteX239" fmla="*/ 209590 w 235547"/>
                <a:gd name="connsiteY239" fmla="*/ 116112 h 230188"/>
                <a:gd name="connsiteX240" fmla="*/ 202348 w 235547"/>
                <a:gd name="connsiteY240" fmla="*/ 130171 h 230188"/>
                <a:gd name="connsiteX241" fmla="*/ 206049 w 235547"/>
                <a:gd name="connsiteY241" fmla="*/ 140841 h 230188"/>
                <a:gd name="connsiteX242" fmla="*/ 205053 w 235547"/>
                <a:gd name="connsiteY242" fmla="*/ 142755 h 230188"/>
                <a:gd name="connsiteX243" fmla="*/ 224319 w 235547"/>
                <a:gd name="connsiteY243" fmla="*/ 151315 h 230188"/>
                <a:gd name="connsiteX244" fmla="*/ 235547 w 235547"/>
                <a:gd name="connsiteY244" fmla="*/ 177536 h 230188"/>
                <a:gd name="connsiteX245" fmla="*/ 230794 w 235547"/>
                <a:gd name="connsiteY245" fmla="*/ 182289 h 230188"/>
                <a:gd name="connsiteX246" fmla="*/ 226040 w 235547"/>
                <a:gd name="connsiteY246" fmla="*/ 177536 h 230188"/>
                <a:gd name="connsiteX247" fmla="*/ 217603 w 235547"/>
                <a:gd name="connsiteY247" fmla="*/ 158033 h 230188"/>
                <a:gd name="connsiteX248" fmla="*/ 201025 w 235547"/>
                <a:gd name="connsiteY248" fmla="*/ 150496 h 230188"/>
                <a:gd name="connsiteX249" fmla="*/ 198694 w 235547"/>
                <a:gd name="connsiteY249" fmla="*/ 154976 h 230188"/>
                <a:gd name="connsiteX250" fmla="*/ 198962 w 235547"/>
                <a:gd name="connsiteY250" fmla="*/ 158504 h 230188"/>
                <a:gd name="connsiteX251" fmla="*/ 192782 w 235547"/>
                <a:gd name="connsiteY251" fmla="*/ 174732 h 230188"/>
                <a:gd name="connsiteX252" fmla="*/ 187126 w 235547"/>
                <a:gd name="connsiteY252" fmla="*/ 177723 h 230188"/>
                <a:gd name="connsiteX253" fmla="*/ 189071 w 235547"/>
                <a:gd name="connsiteY253" fmla="*/ 182656 h 230188"/>
                <a:gd name="connsiteX254" fmla="*/ 174811 w 235547"/>
                <a:gd name="connsiteY254" fmla="*/ 196916 h 230188"/>
                <a:gd name="connsiteX255" fmla="*/ 171907 w 235547"/>
                <a:gd name="connsiteY255" fmla="*/ 194011 h 230188"/>
                <a:gd name="connsiteX256" fmla="*/ 167386 w 235547"/>
                <a:gd name="connsiteY256" fmla="*/ 202990 h 230188"/>
                <a:gd name="connsiteX257" fmla="*/ 159986 w 235547"/>
                <a:gd name="connsiteY257" fmla="*/ 205855 h 230188"/>
                <a:gd name="connsiteX258" fmla="*/ 160552 w 235547"/>
                <a:gd name="connsiteY258" fmla="*/ 206421 h 230188"/>
                <a:gd name="connsiteX259" fmla="*/ 155799 w 235547"/>
                <a:gd name="connsiteY259" fmla="*/ 211174 h 230188"/>
                <a:gd name="connsiteX260" fmla="*/ 151046 w 235547"/>
                <a:gd name="connsiteY260" fmla="*/ 215928 h 230188"/>
                <a:gd name="connsiteX261" fmla="*/ 155799 w 235547"/>
                <a:gd name="connsiteY261" fmla="*/ 220681 h 230188"/>
                <a:gd name="connsiteX262" fmla="*/ 160552 w 235547"/>
                <a:gd name="connsiteY262" fmla="*/ 225434 h 230188"/>
                <a:gd name="connsiteX263" fmla="*/ 155799 w 235547"/>
                <a:gd name="connsiteY263" fmla="*/ 230188 h 230188"/>
                <a:gd name="connsiteX264" fmla="*/ 141539 w 235547"/>
                <a:gd name="connsiteY264" fmla="*/ 215928 h 230188"/>
                <a:gd name="connsiteX265" fmla="*/ 143657 w 235547"/>
                <a:gd name="connsiteY265" fmla="*/ 210555 h 230188"/>
                <a:gd name="connsiteX266" fmla="*/ 129316 w 235547"/>
                <a:gd name="connsiteY266" fmla="*/ 206524 h 230188"/>
                <a:gd name="connsiteX267" fmla="*/ 117745 w 235547"/>
                <a:gd name="connsiteY267" fmla="*/ 194144 h 230188"/>
                <a:gd name="connsiteX268" fmla="*/ 106176 w 235547"/>
                <a:gd name="connsiteY268" fmla="*/ 206524 h 230188"/>
                <a:gd name="connsiteX269" fmla="*/ 91885 w 235547"/>
                <a:gd name="connsiteY269" fmla="*/ 210540 h 230188"/>
                <a:gd name="connsiteX270" fmla="*/ 94008 w 235547"/>
                <a:gd name="connsiteY270" fmla="*/ 215928 h 230188"/>
                <a:gd name="connsiteX271" fmla="*/ 79749 w 235547"/>
                <a:gd name="connsiteY271" fmla="*/ 230188 h 230188"/>
                <a:gd name="connsiteX272" fmla="*/ 74995 w 235547"/>
                <a:gd name="connsiteY272" fmla="*/ 225434 h 230188"/>
                <a:gd name="connsiteX273" fmla="*/ 79749 w 235547"/>
                <a:gd name="connsiteY273" fmla="*/ 220681 h 230188"/>
                <a:gd name="connsiteX274" fmla="*/ 84502 w 235547"/>
                <a:gd name="connsiteY274" fmla="*/ 215928 h 230188"/>
                <a:gd name="connsiteX275" fmla="*/ 79749 w 235547"/>
                <a:gd name="connsiteY275" fmla="*/ 211174 h 230188"/>
                <a:gd name="connsiteX276" fmla="*/ 74995 w 235547"/>
                <a:gd name="connsiteY276" fmla="*/ 206421 h 230188"/>
                <a:gd name="connsiteX277" fmla="*/ 75546 w 235547"/>
                <a:gd name="connsiteY277" fmla="*/ 205870 h 230188"/>
                <a:gd name="connsiteX278" fmla="*/ 68106 w 235547"/>
                <a:gd name="connsiteY278" fmla="*/ 202989 h 230188"/>
                <a:gd name="connsiteX279" fmla="*/ 63606 w 235547"/>
                <a:gd name="connsiteY279" fmla="*/ 194047 h 230188"/>
                <a:gd name="connsiteX280" fmla="*/ 60736 w 235547"/>
                <a:gd name="connsiteY280" fmla="*/ 196916 h 230188"/>
                <a:gd name="connsiteX281" fmla="*/ 46476 w 235547"/>
                <a:gd name="connsiteY281" fmla="*/ 182656 h 230188"/>
                <a:gd name="connsiteX282" fmla="*/ 48413 w 235547"/>
                <a:gd name="connsiteY282" fmla="*/ 177743 h 230188"/>
                <a:gd name="connsiteX283" fmla="*/ 42710 w 235547"/>
                <a:gd name="connsiteY283" fmla="*/ 174728 h 230188"/>
                <a:gd name="connsiteX284" fmla="*/ 36528 w 235547"/>
                <a:gd name="connsiteY284" fmla="*/ 158501 h 230188"/>
                <a:gd name="connsiteX285" fmla="*/ 36797 w 235547"/>
                <a:gd name="connsiteY285" fmla="*/ 154973 h 230188"/>
                <a:gd name="connsiteX286" fmla="*/ 34478 w 235547"/>
                <a:gd name="connsiteY286" fmla="*/ 150516 h 230188"/>
                <a:gd name="connsiteX287" fmla="*/ 17945 w 235547"/>
                <a:gd name="connsiteY287" fmla="*/ 158033 h 230188"/>
                <a:gd name="connsiteX288" fmla="*/ 9507 w 235547"/>
                <a:gd name="connsiteY288" fmla="*/ 177536 h 230188"/>
                <a:gd name="connsiteX289" fmla="*/ 4753 w 235547"/>
                <a:gd name="connsiteY289" fmla="*/ 182289 h 230188"/>
                <a:gd name="connsiteX290" fmla="*/ 0 w 235547"/>
                <a:gd name="connsiteY290" fmla="*/ 177536 h 230188"/>
                <a:gd name="connsiteX291" fmla="*/ 11229 w 235547"/>
                <a:gd name="connsiteY291" fmla="*/ 151315 h 230188"/>
                <a:gd name="connsiteX292" fmla="*/ 30450 w 235547"/>
                <a:gd name="connsiteY292" fmla="*/ 142774 h 230188"/>
                <a:gd name="connsiteX293" fmla="*/ 29443 w 235547"/>
                <a:gd name="connsiteY293" fmla="*/ 140838 h 230188"/>
                <a:gd name="connsiteX294" fmla="*/ 33143 w 235547"/>
                <a:gd name="connsiteY294" fmla="*/ 130168 h 230188"/>
                <a:gd name="connsiteX295" fmla="*/ 25900 w 235547"/>
                <a:gd name="connsiteY295" fmla="*/ 116112 h 230188"/>
                <a:gd name="connsiteX296" fmla="*/ 31141 w 235547"/>
                <a:gd name="connsiteY296" fmla="*/ 103750 h 230188"/>
                <a:gd name="connsiteX297" fmla="*/ 25900 w 235547"/>
                <a:gd name="connsiteY297" fmla="*/ 91383 h 230188"/>
                <a:gd name="connsiteX298" fmla="*/ 37820 w 235547"/>
                <a:gd name="connsiteY298" fmla="*/ 74785 h 230188"/>
                <a:gd name="connsiteX299" fmla="*/ 38765 w 235547"/>
                <a:gd name="connsiteY299" fmla="*/ 67178 h 230188"/>
                <a:gd name="connsiteX300" fmla="*/ 51066 w 235547"/>
                <a:gd name="connsiteY300" fmla="*/ 59856 h 230188"/>
                <a:gd name="connsiteX301" fmla="*/ 50699 w 235547"/>
                <a:gd name="connsiteY301" fmla="*/ 56058 h 230188"/>
                <a:gd name="connsiteX302" fmla="*/ 71692 w 235547"/>
                <a:gd name="connsiteY302" fmla="*/ 35114 h 230188"/>
                <a:gd name="connsiteX303" fmla="*/ 75575 w 235547"/>
                <a:gd name="connsiteY303" fmla="*/ 35640 h 230188"/>
                <a:gd name="connsiteX304" fmla="*/ 78998 w 235547"/>
                <a:gd name="connsiteY304" fmla="*/ 31305 h 230188"/>
                <a:gd name="connsiteX305" fmla="*/ 74995 w 235547"/>
                <a:gd name="connsiteY305" fmla="*/ 35308 h 230188"/>
                <a:gd name="connsiteX306" fmla="*/ 70244 w 235547"/>
                <a:gd name="connsiteY306" fmla="*/ 30554 h 230188"/>
                <a:gd name="connsiteX307" fmla="*/ 57157 w 235547"/>
                <a:gd name="connsiteY307" fmla="*/ 9275 h 230188"/>
                <a:gd name="connsiteX308" fmla="*/ 54120 w 235547"/>
                <a:gd name="connsiteY308" fmla="*/ 3277 h 230188"/>
                <a:gd name="connsiteX309" fmla="*/ 60119 w 235547"/>
                <a:gd name="connsiteY309" fmla="*/ 239 h 230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</a:cxnLst>
              <a:rect l="l" t="t" r="r" b="b"/>
              <a:pathLst>
                <a:path w="235547" h="230188">
                  <a:moveTo>
                    <a:pt x="56579" y="182061"/>
                  </a:moveTo>
                  <a:lnTo>
                    <a:pt x="55983" y="182656"/>
                  </a:lnTo>
                  <a:lnTo>
                    <a:pt x="59789" y="186462"/>
                  </a:lnTo>
                  <a:lnTo>
                    <a:pt x="57935" y="182778"/>
                  </a:lnTo>
                  <a:close/>
                  <a:moveTo>
                    <a:pt x="178953" y="182045"/>
                  </a:moveTo>
                  <a:lnTo>
                    <a:pt x="177560" y="182782"/>
                  </a:lnTo>
                  <a:lnTo>
                    <a:pt x="175656" y="186565"/>
                  </a:lnTo>
                  <a:lnTo>
                    <a:pt x="179564" y="182656"/>
                  </a:lnTo>
                  <a:close/>
                  <a:moveTo>
                    <a:pt x="108267" y="106605"/>
                  </a:moveTo>
                  <a:lnTo>
                    <a:pt x="108267" y="125619"/>
                  </a:lnTo>
                  <a:lnTo>
                    <a:pt x="127281" y="125619"/>
                  </a:lnTo>
                  <a:lnTo>
                    <a:pt x="127281" y="106605"/>
                  </a:lnTo>
                  <a:close/>
                  <a:moveTo>
                    <a:pt x="195995" y="104435"/>
                  </a:moveTo>
                  <a:lnTo>
                    <a:pt x="193824" y="106606"/>
                  </a:lnTo>
                  <a:cubicBezTo>
                    <a:pt x="193824" y="109630"/>
                    <a:pt x="195559" y="111359"/>
                    <a:pt x="198577" y="111359"/>
                  </a:cubicBezTo>
                  <a:lnTo>
                    <a:pt x="202574" y="115356"/>
                  </a:lnTo>
                  <a:lnTo>
                    <a:pt x="197303" y="106632"/>
                  </a:lnTo>
                  <a:close/>
                  <a:moveTo>
                    <a:pt x="39516" y="104399"/>
                  </a:moveTo>
                  <a:lnTo>
                    <a:pt x="38187" y="106632"/>
                  </a:lnTo>
                  <a:lnTo>
                    <a:pt x="32832" y="115499"/>
                  </a:lnTo>
                  <a:lnTo>
                    <a:pt x="36970" y="111359"/>
                  </a:lnTo>
                  <a:cubicBezTo>
                    <a:pt x="39988" y="111359"/>
                    <a:pt x="41723" y="109630"/>
                    <a:pt x="41723" y="106606"/>
                  </a:cubicBezTo>
                  <a:close/>
                  <a:moveTo>
                    <a:pt x="103516" y="97100"/>
                  </a:moveTo>
                  <a:lnTo>
                    <a:pt x="132034" y="97100"/>
                  </a:lnTo>
                  <a:cubicBezTo>
                    <a:pt x="134657" y="97100"/>
                    <a:pt x="136788" y="99229"/>
                    <a:pt x="136788" y="101852"/>
                  </a:cubicBezTo>
                  <a:lnTo>
                    <a:pt x="136788" y="130372"/>
                  </a:lnTo>
                  <a:cubicBezTo>
                    <a:pt x="136788" y="132995"/>
                    <a:pt x="134657" y="135124"/>
                    <a:pt x="132034" y="135124"/>
                  </a:cubicBezTo>
                  <a:lnTo>
                    <a:pt x="103516" y="135124"/>
                  </a:lnTo>
                  <a:cubicBezTo>
                    <a:pt x="100891" y="135124"/>
                    <a:pt x="98762" y="132995"/>
                    <a:pt x="98762" y="130372"/>
                  </a:cubicBezTo>
                  <a:lnTo>
                    <a:pt x="98762" y="101852"/>
                  </a:lnTo>
                  <a:cubicBezTo>
                    <a:pt x="98762" y="99229"/>
                    <a:pt x="100891" y="97100"/>
                    <a:pt x="103516" y="97100"/>
                  </a:cubicBezTo>
                  <a:close/>
                  <a:moveTo>
                    <a:pt x="89255" y="87594"/>
                  </a:moveTo>
                  <a:lnTo>
                    <a:pt x="89255" y="97100"/>
                  </a:lnTo>
                  <a:lnTo>
                    <a:pt x="89255" y="116112"/>
                  </a:lnTo>
                  <a:lnTo>
                    <a:pt x="89255" y="135124"/>
                  </a:lnTo>
                  <a:lnTo>
                    <a:pt x="89255" y="144631"/>
                  </a:lnTo>
                  <a:lnTo>
                    <a:pt x="146292" y="144631"/>
                  </a:lnTo>
                  <a:lnTo>
                    <a:pt x="146292" y="87594"/>
                  </a:lnTo>
                  <a:close/>
                  <a:moveTo>
                    <a:pt x="98761" y="68580"/>
                  </a:moveTo>
                  <a:cubicBezTo>
                    <a:pt x="101384" y="68580"/>
                    <a:pt x="103514" y="70710"/>
                    <a:pt x="103514" y="73333"/>
                  </a:cubicBezTo>
                  <a:lnTo>
                    <a:pt x="103514" y="78087"/>
                  </a:lnTo>
                  <a:lnTo>
                    <a:pt x="113020" y="78087"/>
                  </a:lnTo>
                  <a:lnTo>
                    <a:pt x="113020" y="73333"/>
                  </a:lnTo>
                  <a:cubicBezTo>
                    <a:pt x="113020" y="70710"/>
                    <a:pt x="115151" y="68580"/>
                    <a:pt x="117773" y="68580"/>
                  </a:cubicBezTo>
                  <a:cubicBezTo>
                    <a:pt x="120398" y="68580"/>
                    <a:pt x="122526" y="70710"/>
                    <a:pt x="122526" y="73333"/>
                  </a:cubicBezTo>
                  <a:lnTo>
                    <a:pt x="122526" y="78087"/>
                  </a:lnTo>
                  <a:lnTo>
                    <a:pt x="132034" y="78087"/>
                  </a:lnTo>
                  <a:lnTo>
                    <a:pt x="132034" y="73333"/>
                  </a:lnTo>
                  <a:cubicBezTo>
                    <a:pt x="132034" y="70710"/>
                    <a:pt x="134163" y="68580"/>
                    <a:pt x="136787" y="68580"/>
                  </a:cubicBezTo>
                  <a:cubicBezTo>
                    <a:pt x="139410" y="68580"/>
                    <a:pt x="141539" y="70710"/>
                    <a:pt x="141539" y="73333"/>
                  </a:cubicBezTo>
                  <a:lnTo>
                    <a:pt x="141539" y="78087"/>
                  </a:lnTo>
                  <a:lnTo>
                    <a:pt x="151045" y="78087"/>
                  </a:lnTo>
                  <a:cubicBezTo>
                    <a:pt x="153670" y="78087"/>
                    <a:pt x="155799" y="80217"/>
                    <a:pt x="155799" y="82840"/>
                  </a:cubicBezTo>
                  <a:lnTo>
                    <a:pt x="155799" y="92347"/>
                  </a:lnTo>
                  <a:lnTo>
                    <a:pt x="160552" y="92347"/>
                  </a:lnTo>
                  <a:cubicBezTo>
                    <a:pt x="163175" y="92347"/>
                    <a:pt x="165305" y="94475"/>
                    <a:pt x="165305" y="97100"/>
                  </a:cubicBezTo>
                  <a:cubicBezTo>
                    <a:pt x="165305" y="99723"/>
                    <a:pt x="163175" y="101852"/>
                    <a:pt x="160552" y="101852"/>
                  </a:cubicBezTo>
                  <a:lnTo>
                    <a:pt x="155799" y="101852"/>
                  </a:lnTo>
                  <a:lnTo>
                    <a:pt x="155799" y="111359"/>
                  </a:lnTo>
                  <a:lnTo>
                    <a:pt x="160552" y="111359"/>
                  </a:lnTo>
                  <a:cubicBezTo>
                    <a:pt x="163175" y="111359"/>
                    <a:pt x="165305" y="113490"/>
                    <a:pt x="165305" y="116112"/>
                  </a:cubicBezTo>
                  <a:cubicBezTo>
                    <a:pt x="165305" y="118735"/>
                    <a:pt x="163175" y="120865"/>
                    <a:pt x="160552" y="120865"/>
                  </a:cubicBezTo>
                  <a:lnTo>
                    <a:pt x="155799" y="120865"/>
                  </a:lnTo>
                  <a:lnTo>
                    <a:pt x="155799" y="130372"/>
                  </a:lnTo>
                  <a:lnTo>
                    <a:pt x="160552" y="130372"/>
                  </a:lnTo>
                  <a:cubicBezTo>
                    <a:pt x="163175" y="130372"/>
                    <a:pt x="165305" y="132501"/>
                    <a:pt x="165305" y="135124"/>
                  </a:cubicBezTo>
                  <a:cubicBezTo>
                    <a:pt x="165305" y="137748"/>
                    <a:pt x="163175" y="139877"/>
                    <a:pt x="160552" y="139877"/>
                  </a:cubicBezTo>
                  <a:lnTo>
                    <a:pt x="155799" y="139877"/>
                  </a:lnTo>
                  <a:lnTo>
                    <a:pt x="155799" y="149384"/>
                  </a:lnTo>
                  <a:cubicBezTo>
                    <a:pt x="155799" y="152007"/>
                    <a:pt x="153670" y="154137"/>
                    <a:pt x="151045" y="154137"/>
                  </a:cubicBezTo>
                  <a:lnTo>
                    <a:pt x="141539" y="154137"/>
                  </a:lnTo>
                  <a:lnTo>
                    <a:pt x="141539" y="158891"/>
                  </a:lnTo>
                  <a:cubicBezTo>
                    <a:pt x="141539" y="161514"/>
                    <a:pt x="139410" y="163644"/>
                    <a:pt x="136787" y="163644"/>
                  </a:cubicBezTo>
                  <a:cubicBezTo>
                    <a:pt x="134163" y="163644"/>
                    <a:pt x="132034" y="161514"/>
                    <a:pt x="132034" y="158891"/>
                  </a:cubicBezTo>
                  <a:lnTo>
                    <a:pt x="132034" y="154137"/>
                  </a:lnTo>
                  <a:lnTo>
                    <a:pt x="122526" y="154137"/>
                  </a:lnTo>
                  <a:lnTo>
                    <a:pt x="122526" y="158891"/>
                  </a:lnTo>
                  <a:cubicBezTo>
                    <a:pt x="122526" y="161514"/>
                    <a:pt x="120398" y="163644"/>
                    <a:pt x="117773" y="163644"/>
                  </a:cubicBezTo>
                  <a:cubicBezTo>
                    <a:pt x="115151" y="163644"/>
                    <a:pt x="113020" y="161514"/>
                    <a:pt x="113020" y="158891"/>
                  </a:cubicBezTo>
                  <a:lnTo>
                    <a:pt x="113020" y="154137"/>
                  </a:lnTo>
                  <a:lnTo>
                    <a:pt x="103514" y="154137"/>
                  </a:lnTo>
                  <a:lnTo>
                    <a:pt x="103514" y="158891"/>
                  </a:lnTo>
                  <a:cubicBezTo>
                    <a:pt x="103514" y="161514"/>
                    <a:pt x="101384" y="163644"/>
                    <a:pt x="98761" y="163644"/>
                  </a:cubicBezTo>
                  <a:cubicBezTo>
                    <a:pt x="96137" y="163644"/>
                    <a:pt x="94008" y="161514"/>
                    <a:pt x="94008" y="158891"/>
                  </a:cubicBezTo>
                  <a:lnTo>
                    <a:pt x="94008" y="154137"/>
                  </a:lnTo>
                  <a:lnTo>
                    <a:pt x="84502" y="154137"/>
                  </a:lnTo>
                  <a:cubicBezTo>
                    <a:pt x="81879" y="154137"/>
                    <a:pt x="79748" y="152007"/>
                    <a:pt x="79748" y="149384"/>
                  </a:cubicBezTo>
                  <a:lnTo>
                    <a:pt x="79748" y="139877"/>
                  </a:lnTo>
                  <a:lnTo>
                    <a:pt x="74995" y="139877"/>
                  </a:lnTo>
                  <a:cubicBezTo>
                    <a:pt x="72372" y="139877"/>
                    <a:pt x="70243" y="137748"/>
                    <a:pt x="70243" y="135124"/>
                  </a:cubicBezTo>
                  <a:cubicBezTo>
                    <a:pt x="70243" y="132501"/>
                    <a:pt x="72372" y="130372"/>
                    <a:pt x="74995" y="130372"/>
                  </a:cubicBezTo>
                  <a:lnTo>
                    <a:pt x="79748" y="130372"/>
                  </a:lnTo>
                  <a:lnTo>
                    <a:pt x="79748" y="120865"/>
                  </a:lnTo>
                  <a:lnTo>
                    <a:pt x="74995" y="120865"/>
                  </a:lnTo>
                  <a:cubicBezTo>
                    <a:pt x="72372" y="120865"/>
                    <a:pt x="70243" y="118735"/>
                    <a:pt x="70243" y="116112"/>
                  </a:cubicBezTo>
                  <a:cubicBezTo>
                    <a:pt x="70243" y="113490"/>
                    <a:pt x="72372" y="111359"/>
                    <a:pt x="74995" y="111359"/>
                  </a:cubicBezTo>
                  <a:lnTo>
                    <a:pt x="79748" y="111359"/>
                  </a:lnTo>
                  <a:lnTo>
                    <a:pt x="79748" y="101852"/>
                  </a:lnTo>
                  <a:lnTo>
                    <a:pt x="74995" y="101852"/>
                  </a:lnTo>
                  <a:cubicBezTo>
                    <a:pt x="72372" y="101852"/>
                    <a:pt x="70243" y="99723"/>
                    <a:pt x="70243" y="97100"/>
                  </a:cubicBezTo>
                  <a:cubicBezTo>
                    <a:pt x="70243" y="94475"/>
                    <a:pt x="72372" y="92347"/>
                    <a:pt x="74995" y="92347"/>
                  </a:cubicBezTo>
                  <a:lnTo>
                    <a:pt x="79748" y="92347"/>
                  </a:lnTo>
                  <a:lnTo>
                    <a:pt x="79748" y="82840"/>
                  </a:lnTo>
                  <a:cubicBezTo>
                    <a:pt x="79748" y="80217"/>
                    <a:pt x="81879" y="78087"/>
                    <a:pt x="84502" y="78087"/>
                  </a:cubicBezTo>
                  <a:lnTo>
                    <a:pt x="94008" y="78087"/>
                  </a:lnTo>
                  <a:lnTo>
                    <a:pt x="94008" y="73333"/>
                  </a:lnTo>
                  <a:cubicBezTo>
                    <a:pt x="94008" y="70710"/>
                    <a:pt x="96137" y="68580"/>
                    <a:pt x="98761" y="68580"/>
                  </a:cubicBezTo>
                  <a:close/>
                  <a:moveTo>
                    <a:pt x="227097" y="54322"/>
                  </a:moveTo>
                  <a:cubicBezTo>
                    <a:pt x="229719" y="54322"/>
                    <a:pt x="231850" y="56450"/>
                    <a:pt x="231850" y="59075"/>
                  </a:cubicBezTo>
                  <a:cubicBezTo>
                    <a:pt x="231850" y="61698"/>
                    <a:pt x="229719" y="63829"/>
                    <a:pt x="227097" y="63829"/>
                  </a:cubicBezTo>
                  <a:cubicBezTo>
                    <a:pt x="218431" y="63829"/>
                    <a:pt x="212836" y="69428"/>
                    <a:pt x="212836" y="78087"/>
                  </a:cubicBezTo>
                  <a:cubicBezTo>
                    <a:pt x="212836" y="80712"/>
                    <a:pt x="210708" y="82841"/>
                    <a:pt x="208085" y="82841"/>
                  </a:cubicBezTo>
                  <a:cubicBezTo>
                    <a:pt x="205460" y="82841"/>
                    <a:pt x="203331" y="80712"/>
                    <a:pt x="203331" y="78087"/>
                  </a:cubicBezTo>
                  <a:cubicBezTo>
                    <a:pt x="203331" y="64094"/>
                    <a:pt x="213103" y="54322"/>
                    <a:pt x="227097" y="54322"/>
                  </a:cubicBezTo>
                  <a:close/>
                  <a:moveTo>
                    <a:pt x="8451" y="54322"/>
                  </a:moveTo>
                  <a:cubicBezTo>
                    <a:pt x="22444" y="54322"/>
                    <a:pt x="32219" y="64094"/>
                    <a:pt x="32219" y="78087"/>
                  </a:cubicBezTo>
                  <a:cubicBezTo>
                    <a:pt x="32219" y="80712"/>
                    <a:pt x="30088" y="82841"/>
                    <a:pt x="27465" y="82841"/>
                  </a:cubicBezTo>
                  <a:cubicBezTo>
                    <a:pt x="24840" y="82841"/>
                    <a:pt x="22712" y="80712"/>
                    <a:pt x="22712" y="78087"/>
                  </a:cubicBezTo>
                  <a:cubicBezTo>
                    <a:pt x="22712" y="69428"/>
                    <a:pt x="17117" y="63829"/>
                    <a:pt x="8451" y="63829"/>
                  </a:cubicBezTo>
                  <a:cubicBezTo>
                    <a:pt x="5828" y="63829"/>
                    <a:pt x="3698" y="61698"/>
                    <a:pt x="3698" y="59075"/>
                  </a:cubicBezTo>
                  <a:cubicBezTo>
                    <a:pt x="3698" y="56450"/>
                    <a:pt x="5828" y="54322"/>
                    <a:pt x="8451" y="54322"/>
                  </a:cubicBezTo>
                  <a:close/>
                  <a:moveTo>
                    <a:pt x="96490" y="27548"/>
                  </a:moveTo>
                  <a:cubicBezTo>
                    <a:pt x="89215" y="27548"/>
                    <a:pt x="83333" y="32393"/>
                    <a:pt x="80755" y="40507"/>
                  </a:cubicBezTo>
                  <a:cubicBezTo>
                    <a:pt x="80224" y="42173"/>
                    <a:pt x="78482" y="43128"/>
                    <a:pt x="76790" y="42685"/>
                  </a:cubicBezTo>
                  <a:cubicBezTo>
                    <a:pt x="73266" y="41750"/>
                    <a:pt x="71997" y="41678"/>
                    <a:pt x="71692" y="41678"/>
                  </a:cubicBezTo>
                  <a:cubicBezTo>
                    <a:pt x="67713" y="41678"/>
                    <a:pt x="64104" y="43291"/>
                    <a:pt x="61491" y="45895"/>
                  </a:cubicBezTo>
                  <a:lnTo>
                    <a:pt x="61243" y="46489"/>
                  </a:lnTo>
                  <a:lnTo>
                    <a:pt x="65490" y="44815"/>
                  </a:lnTo>
                  <a:cubicBezTo>
                    <a:pt x="68113" y="44815"/>
                    <a:pt x="70243" y="46943"/>
                    <a:pt x="70243" y="49568"/>
                  </a:cubicBezTo>
                  <a:cubicBezTo>
                    <a:pt x="70243" y="52191"/>
                    <a:pt x="68113" y="54322"/>
                    <a:pt x="65490" y="54322"/>
                  </a:cubicBezTo>
                  <a:cubicBezTo>
                    <a:pt x="62472" y="54322"/>
                    <a:pt x="60737" y="56051"/>
                    <a:pt x="60737" y="59075"/>
                  </a:cubicBezTo>
                  <a:cubicBezTo>
                    <a:pt x="60737" y="62098"/>
                    <a:pt x="62472" y="63828"/>
                    <a:pt x="65490" y="63828"/>
                  </a:cubicBezTo>
                  <a:cubicBezTo>
                    <a:pt x="68113" y="63828"/>
                    <a:pt x="70243" y="65957"/>
                    <a:pt x="70243" y="68580"/>
                  </a:cubicBezTo>
                  <a:cubicBezTo>
                    <a:pt x="70243" y="71205"/>
                    <a:pt x="68113" y="73334"/>
                    <a:pt x="65490" y="73334"/>
                  </a:cubicBezTo>
                  <a:cubicBezTo>
                    <a:pt x="61360" y="73334"/>
                    <a:pt x="57795" y="71834"/>
                    <a:pt x="55262" y="69302"/>
                  </a:cubicBezTo>
                  <a:lnTo>
                    <a:pt x="54647" y="67742"/>
                  </a:lnTo>
                  <a:lnTo>
                    <a:pt x="54644" y="67742"/>
                  </a:lnTo>
                  <a:cubicBezTo>
                    <a:pt x="53394" y="66867"/>
                    <a:pt x="51939" y="66404"/>
                    <a:pt x="50436" y="66404"/>
                  </a:cubicBezTo>
                  <a:cubicBezTo>
                    <a:pt x="48258" y="66404"/>
                    <a:pt x="45690" y="68067"/>
                    <a:pt x="44591" y="70193"/>
                  </a:cubicBezTo>
                  <a:cubicBezTo>
                    <a:pt x="43764" y="71791"/>
                    <a:pt x="43892" y="73316"/>
                    <a:pt x="44977" y="74850"/>
                  </a:cubicBezTo>
                  <a:cubicBezTo>
                    <a:pt x="45620" y="75756"/>
                    <a:pt x="45758" y="76927"/>
                    <a:pt x="45349" y="77961"/>
                  </a:cubicBezTo>
                  <a:cubicBezTo>
                    <a:pt x="44938" y="78990"/>
                    <a:pt x="44034" y="79745"/>
                    <a:pt x="42944" y="79964"/>
                  </a:cubicBezTo>
                  <a:cubicBezTo>
                    <a:pt x="38096" y="80935"/>
                    <a:pt x="32461" y="86134"/>
                    <a:pt x="32461" y="91383"/>
                  </a:cubicBezTo>
                  <a:lnTo>
                    <a:pt x="34522" y="94796"/>
                  </a:lnTo>
                  <a:lnTo>
                    <a:pt x="36970" y="92347"/>
                  </a:lnTo>
                  <a:cubicBezTo>
                    <a:pt x="45231" y="92347"/>
                    <a:pt x="51230" y="98346"/>
                    <a:pt x="51230" y="106606"/>
                  </a:cubicBezTo>
                  <a:cubicBezTo>
                    <a:pt x="51230" y="114868"/>
                    <a:pt x="45231" y="120866"/>
                    <a:pt x="36970" y="120866"/>
                  </a:cubicBezTo>
                  <a:lnTo>
                    <a:pt x="33074" y="116968"/>
                  </a:lnTo>
                  <a:lnTo>
                    <a:pt x="39743" y="126290"/>
                  </a:lnTo>
                  <a:cubicBezTo>
                    <a:pt x="40897" y="126698"/>
                    <a:pt x="41727" y="127711"/>
                    <a:pt x="41897" y="128922"/>
                  </a:cubicBezTo>
                  <a:cubicBezTo>
                    <a:pt x="42068" y="130132"/>
                    <a:pt x="41556" y="131338"/>
                    <a:pt x="40563" y="132051"/>
                  </a:cubicBezTo>
                  <a:lnTo>
                    <a:pt x="36361" y="140148"/>
                  </a:lnTo>
                  <a:lnTo>
                    <a:pt x="36970" y="139877"/>
                  </a:lnTo>
                  <a:cubicBezTo>
                    <a:pt x="39595" y="139877"/>
                    <a:pt x="41723" y="142008"/>
                    <a:pt x="41723" y="144630"/>
                  </a:cubicBezTo>
                  <a:lnTo>
                    <a:pt x="39643" y="146711"/>
                  </a:lnTo>
                  <a:lnTo>
                    <a:pt x="41957" y="150443"/>
                  </a:lnTo>
                  <a:cubicBezTo>
                    <a:pt x="43318" y="151141"/>
                    <a:pt x="44016" y="152683"/>
                    <a:pt x="43646" y="154161"/>
                  </a:cubicBezTo>
                  <a:cubicBezTo>
                    <a:pt x="43275" y="155635"/>
                    <a:pt x="43089" y="157095"/>
                    <a:pt x="43089" y="158501"/>
                  </a:cubicBezTo>
                  <a:cubicBezTo>
                    <a:pt x="43089" y="163442"/>
                    <a:pt x="45104" y="167921"/>
                    <a:pt x="48359" y="171165"/>
                  </a:cubicBezTo>
                  <a:lnTo>
                    <a:pt x="50971" y="172245"/>
                  </a:lnTo>
                  <a:lnTo>
                    <a:pt x="60736" y="168396"/>
                  </a:lnTo>
                  <a:cubicBezTo>
                    <a:pt x="63359" y="168396"/>
                    <a:pt x="65489" y="170527"/>
                    <a:pt x="65489" y="173150"/>
                  </a:cubicBezTo>
                  <a:lnTo>
                    <a:pt x="61642" y="176997"/>
                  </a:lnTo>
                  <a:lnTo>
                    <a:pt x="64345" y="179698"/>
                  </a:lnTo>
                  <a:cubicBezTo>
                    <a:pt x="64345" y="193472"/>
                    <a:pt x="75585" y="204676"/>
                    <a:pt x="89405" y="204676"/>
                  </a:cubicBezTo>
                  <a:cubicBezTo>
                    <a:pt x="102181" y="204676"/>
                    <a:pt x="112967" y="195285"/>
                    <a:pt x="114488" y="182832"/>
                  </a:cubicBezTo>
                  <a:cubicBezTo>
                    <a:pt x="114691" y="181184"/>
                    <a:pt x="116089" y="179947"/>
                    <a:pt x="117745" y="179947"/>
                  </a:cubicBezTo>
                  <a:cubicBezTo>
                    <a:pt x="119401" y="179947"/>
                    <a:pt x="120799" y="181184"/>
                    <a:pt x="121002" y="182827"/>
                  </a:cubicBezTo>
                  <a:cubicBezTo>
                    <a:pt x="122525" y="195285"/>
                    <a:pt x="133310" y="204676"/>
                    <a:pt x="146085" y="204676"/>
                  </a:cubicBezTo>
                  <a:cubicBezTo>
                    <a:pt x="159905" y="204676"/>
                    <a:pt x="171147" y="193472"/>
                    <a:pt x="171147" y="179698"/>
                  </a:cubicBezTo>
                  <a:lnTo>
                    <a:pt x="173877" y="176969"/>
                  </a:lnTo>
                  <a:lnTo>
                    <a:pt x="170059" y="173150"/>
                  </a:lnTo>
                  <a:cubicBezTo>
                    <a:pt x="170059" y="170527"/>
                    <a:pt x="172188" y="168396"/>
                    <a:pt x="174811" y="168396"/>
                  </a:cubicBezTo>
                  <a:lnTo>
                    <a:pt x="184546" y="172234"/>
                  </a:lnTo>
                  <a:lnTo>
                    <a:pt x="187129" y="171165"/>
                  </a:lnTo>
                  <a:cubicBezTo>
                    <a:pt x="190383" y="167921"/>
                    <a:pt x="192399" y="163442"/>
                    <a:pt x="192399" y="158501"/>
                  </a:cubicBezTo>
                  <a:cubicBezTo>
                    <a:pt x="192399" y="157095"/>
                    <a:pt x="192213" y="155635"/>
                    <a:pt x="191841" y="154161"/>
                  </a:cubicBezTo>
                  <a:cubicBezTo>
                    <a:pt x="191471" y="152683"/>
                    <a:pt x="192169" y="151141"/>
                    <a:pt x="193528" y="150446"/>
                  </a:cubicBezTo>
                  <a:lnTo>
                    <a:pt x="195866" y="146672"/>
                  </a:lnTo>
                  <a:lnTo>
                    <a:pt x="193824" y="144630"/>
                  </a:lnTo>
                  <a:cubicBezTo>
                    <a:pt x="193824" y="142008"/>
                    <a:pt x="195953" y="139877"/>
                    <a:pt x="198578" y="139877"/>
                  </a:cubicBezTo>
                  <a:lnTo>
                    <a:pt x="199101" y="140109"/>
                  </a:lnTo>
                  <a:lnTo>
                    <a:pt x="194921" y="132054"/>
                  </a:lnTo>
                  <a:cubicBezTo>
                    <a:pt x="193927" y="131343"/>
                    <a:pt x="193413" y="130135"/>
                    <a:pt x="193586" y="128924"/>
                  </a:cubicBezTo>
                  <a:cubicBezTo>
                    <a:pt x="193760" y="127714"/>
                    <a:pt x="194590" y="126701"/>
                    <a:pt x="195741" y="126294"/>
                  </a:cubicBezTo>
                  <a:lnTo>
                    <a:pt x="202275" y="117168"/>
                  </a:lnTo>
                  <a:lnTo>
                    <a:pt x="198577" y="120866"/>
                  </a:lnTo>
                  <a:cubicBezTo>
                    <a:pt x="190315" y="120866"/>
                    <a:pt x="184317" y="114868"/>
                    <a:pt x="184317" y="106606"/>
                  </a:cubicBezTo>
                  <a:cubicBezTo>
                    <a:pt x="184317" y="98346"/>
                    <a:pt x="190315" y="92347"/>
                    <a:pt x="198577" y="92347"/>
                  </a:cubicBezTo>
                  <a:lnTo>
                    <a:pt x="200991" y="94761"/>
                  </a:lnTo>
                  <a:lnTo>
                    <a:pt x="203031" y="91383"/>
                  </a:lnTo>
                  <a:cubicBezTo>
                    <a:pt x="203031" y="86134"/>
                    <a:pt x="197394" y="80935"/>
                    <a:pt x="192547" y="79964"/>
                  </a:cubicBezTo>
                  <a:cubicBezTo>
                    <a:pt x="191458" y="79748"/>
                    <a:pt x="190552" y="78993"/>
                    <a:pt x="190143" y="77961"/>
                  </a:cubicBezTo>
                  <a:cubicBezTo>
                    <a:pt x="189732" y="76927"/>
                    <a:pt x="189870" y="75759"/>
                    <a:pt x="190513" y="74850"/>
                  </a:cubicBezTo>
                  <a:cubicBezTo>
                    <a:pt x="191602" y="73316"/>
                    <a:pt x="191729" y="71791"/>
                    <a:pt x="190901" y="70193"/>
                  </a:cubicBezTo>
                  <a:cubicBezTo>
                    <a:pt x="189802" y="68067"/>
                    <a:pt x="187233" y="66404"/>
                    <a:pt x="185055" y="66404"/>
                  </a:cubicBezTo>
                  <a:lnTo>
                    <a:pt x="180908" y="67723"/>
                  </a:lnTo>
                  <a:lnTo>
                    <a:pt x="180286" y="69302"/>
                  </a:lnTo>
                  <a:cubicBezTo>
                    <a:pt x="177754" y="71834"/>
                    <a:pt x="174189" y="73334"/>
                    <a:pt x="170060" y="73334"/>
                  </a:cubicBezTo>
                  <a:cubicBezTo>
                    <a:pt x="167435" y="73334"/>
                    <a:pt x="165306" y="71205"/>
                    <a:pt x="165306" y="68580"/>
                  </a:cubicBezTo>
                  <a:cubicBezTo>
                    <a:pt x="165306" y="65957"/>
                    <a:pt x="167435" y="63828"/>
                    <a:pt x="170060" y="63828"/>
                  </a:cubicBezTo>
                  <a:cubicBezTo>
                    <a:pt x="173078" y="63828"/>
                    <a:pt x="174811" y="62098"/>
                    <a:pt x="174811" y="59075"/>
                  </a:cubicBezTo>
                  <a:cubicBezTo>
                    <a:pt x="174811" y="56051"/>
                    <a:pt x="173078" y="54322"/>
                    <a:pt x="170060" y="54322"/>
                  </a:cubicBezTo>
                  <a:cubicBezTo>
                    <a:pt x="167435" y="54322"/>
                    <a:pt x="165306" y="52191"/>
                    <a:pt x="165306" y="49568"/>
                  </a:cubicBezTo>
                  <a:cubicBezTo>
                    <a:pt x="165306" y="46943"/>
                    <a:pt x="167435" y="44815"/>
                    <a:pt x="170060" y="44815"/>
                  </a:cubicBezTo>
                  <a:lnTo>
                    <a:pt x="174235" y="46461"/>
                  </a:lnTo>
                  <a:lnTo>
                    <a:pt x="174000" y="45895"/>
                  </a:lnTo>
                  <a:cubicBezTo>
                    <a:pt x="171386" y="43291"/>
                    <a:pt x="167778" y="41678"/>
                    <a:pt x="163800" y="41678"/>
                  </a:cubicBezTo>
                  <a:cubicBezTo>
                    <a:pt x="163493" y="41678"/>
                    <a:pt x="162228" y="41750"/>
                    <a:pt x="158702" y="42685"/>
                  </a:cubicBezTo>
                  <a:cubicBezTo>
                    <a:pt x="157015" y="43128"/>
                    <a:pt x="155264" y="42173"/>
                    <a:pt x="154737" y="40507"/>
                  </a:cubicBezTo>
                  <a:cubicBezTo>
                    <a:pt x="152157" y="32393"/>
                    <a:pt x="146276" y="27548"/>
                    <a:pt x="139001" y="27548"/>
                  </a:cubicBezTo>
                  <a:cubicBezTo>
                    <a:pt x="129089" y="27548"/>
                    <a:pt x="121026" y="35583"/>
                    <a:pt x="121026" y="45460"/>
                  </a:cubicBezTo>
                  <a:cubicBezTo>
                    <a:pt x="121026" y="47271"/>
                    <a:pt x="119557" y="48741"/>
                    <a:pt x="117745" y="48741"/>
                  </a:cubicBezTo>
                  <a:cubicBezTo>
                    <a:pt x="115935" y="48741"/>
                    <a:pt x="114465" y="47271"/>
                    <a:pt x="114465" y="45460"/>
                  </a:cubicBezTo>
                  <a:cubicBezTo>
                    <a:pt x="114465" y="35583"/>
                    <a:pt x="106403" y="27548"/>
                    <a:pt x="96490" y="27548"/>
                  </a:cubicBezTo>
                  <a:close/>
                  <a:moveTo>
                    <a:pt x="60119" y="239"/>
                  </a:moveTo>
                  <a:cubicBezTo>
                    <a:pt x="65899" y="2136"/>
                    <a:pt x="70806" y="6200"/>
                    <a:pt x="74269" y="11547"/>
                  </a:cubicBezTo>
                  <a:lnTo>
                    <a:pt x="79706" y="30408"/>
                  </a:lnTo>
                  <a:lnTo>
                    <a:pt x="84059" y="24896"/>
                  </a:lnTo>
                  <a:cubicBezTo>
                    <a:pt x="87647" y="22372"/>
                    <a:pt x="91893" y="20987"/>
                    <a:pt x="96490" y="20987"/>
                  </a:cubicBezTo>
                  <a:cubicBezTo>
                    <a:pt x="105563" y="20987"/>
                    <a:pt x="113501" y="25923"/>
                    <a:pt x="117745" y="33245"/>
                  </a:cubicBezTo>
                  <a:cubicBezTo>
                    <a:pt x="121989" y="25923"/>
                    <a:pt x="129928" y="20987"/>
                    <a:pt x="139001" y="20987"/>
                  </a:cubicBezTo>
                  <a:cubicBezTo>
                    <a:pt x="143598" y="20987"/>
                    <a:pt x="147844" y="22372"/>
                    <a:pt x="151432" y="24897"/>
                  </a:cubicBezTo>
                  <a:lnTo>
                    <a:pt x="155826" y="30462"/>
                  </a:lnTo>
                  <a:lnTo>
                    <a:pt x="161279" y="11548"/>
                  </a:lnTo>
                  <a:cubicBezTo>
                    <a:pt x="164742" y="6201"/>
                    <a:pt x="169649" y="2138"/>
                    <a:pt x="175429" y="244"/>
                  </a:cubicBezTo>
                  <a:cubicBezTo>
                    <a:pt x="177926" y="-583"/>
                    <a:pt x="180612" y="787"/>
                    <a:pt x="181428" y="3281"/>
                  </a:cubicBezTo>
                  <a:cubicBezTo>
                    <a:pt x="182246" y="5778"/>
                    <a:pt x="180887" y="8464"/>
                    <a:pt x="178390" y="9280"/>
                  </a:cubicBezTo>
                  <a:cubicBezTo>
                    <a:pt x="170686" y="11804"/>
                    <a:pt x="165306" y="20556"/>
                    <a:pt x="165306" y="30555"/>
                  </a:cubicBezTo>
                  <a:cubicBezTo>
                    <a:pt x="165306" y="33180"/>
                    <a:pt x="163175" y="35308"/>
                    <a:pt x="160553" y="35308"/>
                  </a:cubicBezTo>
                  <a:lnTo>
                    <a:pt x="156272" y="31028"/>
                  </a:lnTo>
                  <a:lnTo>
                    <a:pt x="159915" y="35643"/>
                  </a:lnTo>
                  <a:cubicBezTo>
                    <a:pt x="161566" y="35291"/>
                    <a:pt x="162848" y="35117"/>
                    <a:pt x="163800" y="35117"/>
                  </a:cubicBezTo>
                  <a:cubicBezTo>
                    <a:pt x="175375" y="35117"/>
                    <a:pt x="184793" y="44513"/>
                    <a:pt x="184793" y="56062"/>
                  </a:cubicBezTo>
                  <a:cubicBezTo>
                    <a:pt x="184793" y="57335"/>
                    <a:pt x="184668" y="58604"/>
                    <a:pt x="184425" y="59861"/>
                  </a:cubicBezTo>
                  <a:cubicBezTo>
                    <a:pt x="189269" y="59666"/>
                    <a:pt x="194393" y="62668"/>
                    <a:pt x="196726" y="67182"/>
                  </a:cubicBezTo>
                  <a:cubicBezTo>
                    <a:pt x="197996" y="69642"/>
                    <a:pt x="198303" y="72275"/>
                    <a:pt x="197671" y="74788"/>
                  </a:cubicBezTo>
                  <a:cubicBezTo>
                    <a:pt x="203948" y="77626"/>
                    <a:pt x="209590" y="84071"/>
                    <a:pt x="209590" y="91386"/>
                  </a:cubicBezTo>
                  <a:cubicBezTo>
                    <a:pt x="209590" y="96093"/>
                    <a:pt x="207655" y="100525"/>
                    <a:pt x="204349" y="103753"/>
                  </a:cubicBezTo>
                  <a:cubicBezTo>
                    <a:pt x="207655" y="106973"/>
                    <a:pt x="209590" y="111405"/>
                    <a:pt x="209590" y="116112"/>
                  </a:cubicBezTo>
                  <a:cubicBezTo>
                    <a:pt x="209590" y="121757"/>
                    <a:pt x="206812" y="126956"/>
                    <a:pt x="202348" y="130171"/>
                  </a:cubicBezTo>
                  <a:cubicBezTo>
                    <a:pt x="204713" y="133195"/>
                    <a:pt x="206049" y="136948"/>
                    <a:pt x="206049" y="140841"/>
                  </a:cubicBezTo>
                  <a:lnTo>
                    <a:pt x="205053" y="142755"/>
                  </a:lnTo>
                  <a:lnTo>
                    <a:pt x="224319" y="151315"/>
                  </a:lnTo>
                  <a:cubicBezTo>
                    <a:pt x="231142" y="158266"/>
                    <a:pt x="235547" y="167681"/>
                    <a:pt x="235547" y="177536"/>
                  </a:cubicBezTo>
                  <a:cubicBezTo>
                    <a:pt x="235547" y="180161"/>
                    <a:pt x="233419" y="182289"/>
                    <a:pt x="230794" y="182289"/>
                  </a:cubicBezTo>
                  <a:cubicBezTo>
                    <a:pt x="228171" y="182289"/>
                    <a:pt x="226040" y="180161"/>
                    <a:pt x="226040" y="177536"/>
                  </a:cubicBezTo>
                  <a:cubicBezTo>
                    <a:pt x="226040" y="170300"/>
                    <a:pt x="222704" y="163262"/>
                    <a:pt x="217603" y="158033"/>
                  </a:cubicBezTo>
                  <a:lnTo>
                    <a:pt x="201025" y="150496"/>
                  </a:lnTo>
                  <a:lnTo>
                    <a:pt x="198694" y="154976"/>
                  </a:lnTo>
                  <a:cubicBezTo>
                    <a:pt x="198874" y="156163"/>
                    <a:pt x="198962" y="157343"/>
                    <a:pt x="198962" y="158504"/>
                  </a:cubicBezTo>
                  <a:cubicBezTo>
                    <a:pt x="198962" y="164724"/>
                    <a:pt x="196625" y="170410"/>
                    <a:pt x="192782" y="174732"/>
                  </a:cubicBezTo>
                  <a:lnTo>
                    <a:pt x="187126" y="177723"/>
                  </a:lnTo>
                  <a:lnTo>
                    <a:pt x="189071" y="182656"/>
                  </a:lnTo>
                  <a:cubicBezTo>
                    <a:pt x="189071" y="190918"/>
                    <a:pt x="183072" y="196916"/>
                    <a:pt x="174811" y="196916"/>
                  </a:cubicBezTo>
                  <a:lnTo>
                    <a:pt x="171907" y="194011"/>
                  </a:lnTo>
                  <a:lnTo>
                    <a:pt x="167386" y="202990"/>
                  </a:lnTo>
                  <a:lnTo>
                    <a:pt x="159986" y="205855"/>
                  </a:lnTo>
                  <a:lnTo>
                    <a:pt x="160552" y="206421"/>
                  </a:lnTo>
                  <a:cubicBezTo>
                    <a:pt x="160552" y="209046"/>
                    <a:pt x="158422" y="211174"/>
                    <a:pt x="155799" y="211174"/>
                  </a:cubicBezTo>
                  <a:cubicBezTo>
                    <a:pt x="152781" y="211174"/>
                    <a:pt x="151046" y="212905"/>
                    <a:pt x="151046" y="215928"/>
                  </a:cubicBezTo>
                  <a:cubicBezTo>
                    <a:pt x="151046" y="218950"/>
                    <a:pt x="152781" y="220681"/>
                    <a:pt x="155799" y="220681"/>
                  </a:cubicBezTo>
                  <a:cubicBezTo>
                    <a:pt x="158422" y="220681"/>
                    <a:pt x="160552" y="222810"/>
                    <a:pt x="160552" y="225434"/>
                  </a:cubicBezTo>
                  <a:cubicBezTo>
                    <a:pt x="160552" y="228057"/>
                    <a:pt x="158422" y="230188"/>
                    <a:pt x="155799" y="230188"/>
                  </a:cubicBezTo>
                  <a:cubicBezTo>
                    <a:pt x="147537" y="230188"/>
                    <a:pt x="141539" y="224190"/>
                    <a:pt x="141539" y="215928"/>
                  </a:cubicBezTo>
                  <a:lnTo>
                    <a:pt x="143657" y="210555"/>
                  </a:lnTo>
                  <a:lnTo>
                    <a:pt x="129316" y="206524"/>
                  </a:lnTo>
                  <a:cubicBezTo>
                    <a:pt x="124424" y="203528"/>
                    <a:pt x="120399" y="199255"/>
                    <a:pt x="117745" y="194144"/>
                  </a:cubicBezTo>
                  <a:cubicBezTo>
                    <a:pt x="115092" y="199255"/>
                    <a:pt x="111067" y="203528"/>
                    <a:pt x="106176" y="206524"/>
                  </a:cubicBezTo>
                  <a:lnTo>
                    <a:pt x="91885" y="210540"/>
                  </a:lnTo>
                  <a:lnTo>
                    <a:pt x="94008" y="215928"/>
                  </a:lnTo>
                  <a:cubicBezTo>
                    <a:pt x="94008" y="224190"/>
                    <a:pt x="88010" y="230188"/>
                    <a:pt x="79749" y="230188"/>
                  </a:cubicBezTo>
                  <a:cubicBezTo>
                    <a:pt x="77126" y="230188"/>
                    <a:pt x="74995" y="228057"/>
                    <a:pt x="74995" y="225434"/>
                  </a:cubicBezTo>
                  <a:cubicBezTo>
                    <a:pt x="74995" y="222810"/>
                    <a:pt x="77126" y="220681"/>
                    <a:pt x="79749" y="220681"/>
                  </a:cubicBezTo>
                  <a:cubicBezTo>
                    <a:pt x="82766" y="220681"/>
                    <a:pt x="84502" y="218950"/>
                    <a:pt x="84502" y="215928"/>
                  </a:cubicBezTo>
                  <a:cubicBezTo>
                    <a:pt x="84502" y="212905"/>
                    <a:pt x="82766" y="211174"/>
                    <a:pt x="79749" y="211174"/>
                  </a:cubicBezTo>
                  <a:cubicBezTo>
                    <a:pt x="77126" y="211174"/>
                    <a:pt x="74995" y="209046"/>
                    <a:pt x="74995" y="206421"/>
                  </a:cubicBezTo>
                  <a:lnTo>
                    <a:pt x="75546" y="205870"/>
                  </a:lnTo>
                  <a:lnTo>
                    <a:pt x="68106" y="202989"/>
                  </a:lnTo>
                  <a:lnTo>
                    <a:pt x="63606" y="194047"/>
                  </a:lnTo>
                  <a:lnTo>
                    <a:pt x="60736" y="196916"/>
                  </a:lnTo>
                  <a:cubicBezTo>
                    <a:pt x="52474" y="196916"/>
                    <a:pt x="46476" y="190918"/>
                    <a:pt x="46476" y="182656"/>
                  </a:cubicBezTo>
                  <a:lnTo>
                    <a:pt x="48413" y="177743"/>
                  </a:lnTo>
                  <a:lnTo>
                    <a:pt x="42710" y="174728"/>
                  </a:lnTo>
                  <a:cubicBezTo>
                    <a:pt x="38866" y="170406"/>
                    <a:pt x="36528" y="164721"/>
                    <a:pt x="36528" y="158501"/>
                  </a:cubicBezTo>
                  <a:cubicBezTo>
                    <a:pt x="36528" y="157340"/>
                    <a:pt x="36620" y="156160"/>
                    <a:pt x="36797" y="154973"/>
                  </a:cubicBezTo>
                  <a:lnTo>
                    <a:pt x="34478" y="150516"/>
                  </a:lnTo>
                  <a:lnTo>
                    <a:pt x="17945" y="158033"/>
                  </a:lnTo>
                  <a:cubicBezTo>
                    <a:pt x="12844" y="163262"/>
                    <a:pt x="9507" y="170300"/>
                    <a:pt x="9507" y="177536"/>
                  </a:cubicBezTo>
                  <a:cubicBezTo>
                    <a:pt x="9507" y="180161"/>
                    <a:pt x="7378" y="182289"/>
                    <a:pt x="4753" y="182289"/>
                  </a:cubicBezTo>
                  <a:cubicBezTo>
                    <a:pt x="2130" y="182289"/>
                    <a:pt x="0" y="180161"/>
                    <a:pt x="0" y="177536"/>
                  </a:cubicBezTo>
                  <a:cubicBezTo>
                    <a:pt x="0" y="167681"/>
                    <a:pt x="4405" y="158266"/>
                    <a:pt x="11229" y="151315"/>
                  </a:cubicBezTo>
                  <a:lnTo>
                    <a:pt x="30450" y="142774"/>
                  </a:lnTo>
                  <a:lnTo>
                    <a:pt x="29443" y="140838"/>
                  </a:lnTo>
                  <a:cubicBezTo>
                    <a:pt x="29443" y="136944"/>
                    <a:pt x="30777" y="133192"/>
                    <a:pt x="33143" y="130168"/>
                  </a:cubicBezTo>
                  <a:cubicBezTo>
                    <a:pt x="28678" y="126956"/>
                    <a:pt x="25900" y="121757"/>
                    <a:pt x="25900" y="116112"/>
                  </a:cubicBezTo>
                  <a:cubicBezTo>
                    <a:pt x="25900" y="111405"/>
                    <a:pt x="27835" y="106973"/>
                    <a:pt x="31141" y="103750"/>
                  </a:cubicBezTo>
                  <a:cubicBezTo>
                    <a:pt x="27835" y="100525"/>
                    <a:pt x="25900" y="96090"/>
                    <a:pt x="25900" y="91383"/>
                  </a:cubicBezTo>
                  <a:cubicBezTo>
                    <a:pt x="25900" y="84067"/>
                    <a:pt x="31539" y="77623"/>
                    <a:pt x="37820" y="74785"/>
                  </a:cubicBezTo>
                  <a:cubicBezTo>
                    <a:pt x="37184" y="72270"/>
                    <a:pt x="37492" y="69635"/>
                    <a:pt x="38765" y="67178"/>
                  </a:cubicBezTo>
                  <a:cubicBezTo>
                    <a:pt x="41097" y="62665"/>
                    <a:pt x="46231" y="59630"/>
                    <a:pt x="51066" y="59856"/>
                  </a:cubicBezTo>
                  <a:cubicBezTo>
                    <a:pt x="50822" y="58604"/>
                    <a:pt x="50699" y="57331"/>
                    <a:pt x="50699" y="56058"/>
                  </a:cubicBezTo>
                  <a:cubicBezTo>
                    <a:pt x="50699" y="44508"/>
                    <a:pt x="60116" y="35114"/>
                    <a:pt x="71692" y="35114"/>
                  </a:cubicBezTo>
                  <a:cubicBezTo>
                    <a:pt x="72643" y="35114"/>
                    <a:pt x="73926" y="35288"/>
                    <a:pt x="75575" y="35640"/>
                  </a:cubicBezTo>
                  <a:lnTo>
                    <a:pt x="78998" y="31305"/>
                  </a:lnTo>
                  <a:lnTo>
                    <a:pt x="74995" y="35308"/>
                  </a:lnTo>
                  <a:cubicBezTo>
                    <a:pt x="72373" y="35308"/>
                    <a:pt x="70244" y="33180"/>
                    <a:pt x="70244" y="30554"/>
                  </a:cubicBezTo>
                  <a:cubicBezTo>
                    <a:pt x="70244" y="20555"/>
                    <a:pt x="64861" y="11803"/>
                    <a:pt x="57157" y="9275"/>
                  </a:cubicBezTo>
                  <a:cubicBezTo>
                    <a:pt x="54663" y="8457"/>
                    <a:pt x="53302" y="5773"/>
                    <a:pt x="54120" y="3277"/>
                  </a:cubicBezTo>
                  <a:cubicBezTo>
                    <a:pt x="54938" y="782"/>
                    <a:pt x="57618" y="-583"/>
                    <a:pt x="60119" y="239"/>
                  </a:cubicBezTo>
                  <a:close/>
                </a:path>
              </a:pathLst>
            </a:custGeom>
            <a:solidFill>
              <a:schemeClr val="accent3"/>
            </a:solidFill>
            <a:ln w="4446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1A0F3F6-5C84-49AB-B19B-A95B9077E7D5}"/>
              </a:ext>
            </a:extLst>
          </p:cNvPr>
          <p:cNvGrpSpPr/>
          <p:nvPr/>
        </p:nvGrpSpPr>
        <p:grpSpPr>
          <a:xfrm>
            <a:off x="4393024" y="1504878"/>
            <a:ext cx="348438" cy="348438"/>
            <a:chOff x="4509137" y="1599561"/>
            <a:chExt cx="348438" cy="348438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ED85A64-5844-4D95-AD41-D1278EE0F87D}"/>
                </a:ext>
              </a:extLst>
            </p:cNvPr>
            <p:cNvSpPr/>
            <p:nvPr/>
          </p:nvSpPr>
          <p:spPr>
            <a:xfrm>
              <a:off x="4509137" y="1599561"/>
              <a:ext cx="348438" cy="348438"/>
            </a:xfrm>
            <a:custGeom>
              <a:avLst/>
              <a:gdLst>
                <a:gd name="connsiteX0" fmla="*/ 152485 w 304970"/>
                <a:gd name="connsiteY0" fmla="*/ 0 h 304970"/>
                <a:gd name="connsiteX1" fmla="*/ 304970 w 304970"/>
                <a:gd name="connsiteY1" fmla="*/ 152485 h 304970"/>
                <a:gd name="connsiteX2" fmla="*/ 152485 w 304970"/>
                <a:gd name="connsiteY2" fmla="*/ 304970 h 304970"/>
                <a:gd name="connsiteX3" fmla="*/ 0 w 304970"/>
                <a:gd name="connsiteY3" fmla="*/ 152485 h 304970"/>
                <a:gd name="connsiteX4" fmla="*/ 152485 w 304970"/>
                <a:gd name="connsiteY4" fmla="*/ 0 h 30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970" h="304970">
                  <a:moveTo>
                    <a:pt x="152485" y="0"/>
                  </a:moveTo>
                  <a:cubicBezTo>
                    <a:pt x="236700" y="0"/>
                    <a:pt x="304970" y="68270"/>
                    <a:pt x="304970" y="152485"/>
                  </a:cubicBezTo>
                  <a:cubicBezTo>
                    <a:pt x="304970" y="236700"/>
                    <a:pt x="236700" y="304970"/>
                    <a:pt x="152485" y="304970"/>
                  </a:cubicBezTo>
                  <a:cubicBezTo>
                    <a:pt x="68270" y="304970"/>
                    <a:pt x="0" y="236700"/>
                    <a:pt x="0" y="152485"/>
                  </a:cubicBezTo>
                  <a:cubicBezTo>
                    <a:pt x="0" y="68270"/>
                    <a:pt x="68270" y="0"/>
                    <a:pt x="152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3A86139-146F-4CE0-90D0-F244D90DA797}"/>
                </a:ext>
              </a:extLst>
            </p:cNvPr>
            <p:cNvSpPr/>
            <p:nvPr/>
          </p:nvSpPr>
          <p:spPr>
            <a:xfrm>
              <a:off x="4575637" y="1658367"/>
              <a:ext cx="215438" cy="230826"/>
            </a:xfrm>
            <a:custGeom>
              <a:avLst/>
              <a:gdLst>
                <a:gd name="connsiteX0" fmla="*/ 182599 w 262194"/>
                <a:gd name="connsiteY0" fmla="*/ 135779 h 280923"/>
                <a:gd name="connsiteX1" fmla="*/ 182599 w 262194"/>
                <a:gd name="connsiteY1" fmla="*/ 145143 h 280923"/>
                <a:gd name="connsiteX2" fmla="*/ 191963 w 262194"/>
                <a:gd name="connsiteY2" fmla="*/ 145143 h 280923"/>
                <a:gd name="connsiteX3" fmla="*/ 191963 w 262194"/>
                <a:gd name="connsiteY3" fmla="*/ 135779 h 280923"/>
                <a:gd name="connsiteX4" fmla="*/ 177917 w 262194"/>
                <a:gd name="connsiteY4" fmla="*/ 126415 h 280923"/>
                <a:gd name="connsiteX5" fmla="*/ 196645 w 262194"/>
                <a:gd name="connsiteY5" fmla="*/ 126415 h 280923"/>
                <a:gd name="connsiteX6" fmla="*/ 201327 w 262194"/>
                <a:gd name="connsiteY6" fmla="*/ 131097 h 280923"/>
                <a:gd name="connsiteX7" fmla="*/ 201327 w 262194"/>
                <a:gd name="connsiteY7" fmla="*/ 149825 h 280923"/>
                <a:gd name="connsiteX8" fmla="*/ 196645 w 262194"/>
                <a:gd name="connsiteY8" fmla="*/ 154507 h 280923"/>
                <a:gd name="connsiteX9" fmla="*/ 177917 w 262194"/>
                <a:gd name="connsiteY9" fmla="*/ 154507 h 280923"/>
                <a:gd name="connsiteX10" fmla="*/ 173235 w 262194"/>
                <a:gd name="connsiteY10" fmla="*/ 149825 h 280923"/>
                <a:gd name="connsiteX11" fmla="*/ 173235 w 262194"/>
                <a:gd name="connsiteY11" fmla="*/ 131097 h 280923"/>
                <a:gd name="connsiteX12" fmla="*/ 177917 w 262194"/>
                <a:gd name="connsiteY12" fmla="*/ 126415 h 280923"/>
                <a:gd name="connsiteX13" fmla="*/ 145143 w 262194"/>
                <a:gd name="connsiteY13" fmla="*/ 121733 h 280923"/>
                <a:gd name="connsiteX14" fmla="*/ 145143 w 262194"/>
                <a:gd name="connsiteY14" fmla="*/ 145143 h 280923"/>
                <a:gd name="connsiteX15" fmla="*/ 154507 w 262194"/>
                <a:gd name="connsiteY15" fmla="*/ 145143 h 280923"/>
                <a:gd name="connsiteX16" fmla="*/ 154507 w 262194"/>
                <a:gd name="connsiteY16" fmla="*/ 121733 h 280923"/>
                <a:gd name="connsiteX17" fmla="*/ 140461 w 262194"/>
                <a:gd name="connsiteY17" fmla="*/ 112369 h 280923"/>
                <a:gd name="connsiteX18" fmla="*/ 159189 w 262194"/>
                <a:gd name="connsiteY18" fmla="*/ 112369 h 280923"/>
                <a:gd name="connsiteX19" fmla="*/ 163871 w 262194"/>
                <a:gd name="connsiteY19" fmla="*/ 117051 h 280923"/>
                <a:gd name="connsiteX20" fmla="*/ 163871 w 262194"/>
                <a:gd name="connsiteY20" fmla="*/ 149825 h 280923"/>
                <a:gd name="connsiteX21" fmla="*/ 159189 w 262194"/>
                <a:gd name="connsiteY21" fmla="*/ 154507 h 280923"/>
                <a:gd name="connsiteX22" fmla="*/ 140461 w 262194"/>
                <a:gd name="connsiteY22" fmla="*/ 154507 h 280923"/>
                <a:gd name="connsiteX23" fmla="*/ 135779 w 262194"/>
                <a:gd name="connsiteY23" fmla="*/ 149825 h 280923"/>
                <a:gd name="connsiteX24" fmla="*/ 135779 w 262194"/>
                <a:gd name="connsiteY24" fmla="*/ 117051 h 280923"/>
                <a:gd name="connsiteX25" fmla="*/ 140461 w 262194"/>
                <a:gd name="connsiteY25" fmla="*/ 112369 h 280923"/>
                <a:gd name="connsiteX26" fmla="*/ 107687 w 262194"/>
                <a:gd name="connsiteY26" fmla="*/ 98323 h 280923"/>
                <a:gd name="connsiteX27" fmla="*/ 107687 w 262194"/>
                <a:gd name="connsiteY27" fmla="*/ 145143 h 280923"/>
                <a:gd name="connsiteX28" fmla="*/ 117051 w 262194"/>
                <a:gd name="connsiteY28" fmla="*/ 145143 h 280923"/>
                <a:gd name="connsiteX29" fmla="*/ 117051 w 262194"/>
                <a:gd name="connsiteY29" fmla="*/ 98323 h 280923"/>
                <a:gd name="connsiteX30" fmla="*/ 196646 w 262194"/>
                <a:gd name="connsiteY30" fmla="*/ 89188 h 280923"/>
                <a:gd name="connsiteX31" fmla="*/ 196646 w 262194"/>
                <a:gd name="connsiteY31" fmla="*/ 98083 h 280923"/>
                <a:gd name="connsiteX32" fmla="*/ 199104 w 262194"/>
                <a:gd name="connsiteY32" fmla="*/ 96871 h 280923"/>
                <a:gd name="connsiteX33" fmla="*/ 199104 w 262194"/>
                <a:gd name="connsiteY33" fmla="*/ 96861 h 280923"/>
                <a:gd name="connsiteX34" fmla="*/ 199396 w 262194"/>
                <a:gd name="connsiteY34" fmla="*/ 96569 h 280923"/>
                <a:gd name="connsiteX35" fmla="*/ 199104 w 262194"/>
                <a:gd name="connsiteY35" fmla="*/ 90405 h 280923"/>
                <a:gd name="connsiteX36" fmla="*/ 196646 w 262194"/>
                <a:gd name="connsiteY36" fmla="*/ 89188 h 280923"/>
                <a:gd name="connsiteX37" fmla="*/ 70231 w 262194"/>
                <a:gd name="connsiteY37" fmla="*/ 88959 h 280923"/>
                <a:gd name="connsiteX38" fmla="*/ 70231 w 262194"/>
                <a:gd name="connsiteY38" fmla="*/ 145144 h 280923"/>
                <a:gd name="connsiteX39" fmla="*/ 79595 w 262194"/>
                <a:gd name="connsiteY39" fmla="*/ 145144 h 280923"/>
                <a:gd name="connsiteX40" fmla="*/ 79595 w 262194"/>
                <a:gd name="connsiteY40" fmla="*/ 88959 h 280923"/>
                <a:gd name="connsiteX41" fmla="*/ 103005 w 262194"/>
                <a:gd name="connsiteY41" fmla="*/ 88959 h 280923"/>
                <a:gd name="connsiteX42" fmla="*/ 121733 w 262194"/>
                <a:gd name="connsiteY42" fmla="*/ 88959 h 280923"/>
                <a:gd name="connsiteX43" fmla="*/ 126415 w 262194"/>
                <a:gd name="connsiteY43" fmla="*/ 93641 h 280923"/>
                <a:gd name="connsiteX44" fmla="*/ 126415 w 262194"/>
                <a:gd name="connsiteY44" fmla="*/ 149825 h 280923"/>
                <a:gd name="connsiteX45" fmla="*/ 121733 w 262194"/>
                <a:gd name="connsiteY45" fmla="*/ 154507 h 280923"/>
                <a:gd name="connsiteX46" fmla="*/ 103005 w 262194"/>
                <a:gd name="connsiteY46" fmla="*/ 154507 h 280923"/>
                <a:gd name="connsiteX47" fmla="*/ 98323 w 262194"/>
                <a:gd name="connsiteY47" fmla="*/ 149825 h 280923"/>
                <a:gd name="connsiteX48" fmla="*/ 98323 w 262194"/>
                <a:gd name="connsiteY48" fmla="*/ 93641 h 280923"/>
                <a:gd name="connsiteX49" fmla="*/ 103005 w 262194"/>
                <a:gd name="connsiteY49" fmla="*/ 88959 h 280923"/>
                <a:gd name="connsiteX50" fmla="*/ 65549 w 262194"/>
                <a:gd name="connsiteY50" fmla="*/ 79595 h 280923"/>
                <a:gd name="connsiteX51" fmla="*/ 84277 w 262194"/>
                <a:gd name="connsiteY51" fmla="*/ 79595 h 280923"/>
                <a:gd name="connsiteX52" fmla="*/ 88959 w 262194"/>
                <a:gd name="connsiteY52" fmla="*/ 84277 h 280923"/>
                <a:gd name="connsiteX53" fmla="*/ 88959 w 262194"/>
                <a:gd name="connsiteY53" fmla="*/ 149826 h 280923"/>
                <a:gd name="connsiteX54" fmla="*/ 84277 w 262194"/>
                <a:gd name="connsiteY54" fmla="*/ 154508 h 280923"/>
                <a:gd name="connsiteX55" fmla="*/ 65549 w 262194"/>
                <a:gd name="connsiteY55" fmla="*/ 154508 h 280923"/>
                <a:gd name="connsiteX56" fmla="*/ 60867 w 262194"/>
                <a:gd name="connsiteY56" fmla="*/ 149826 h 280923"/>
                <a:gd name="connsiteX57" fmla="*/ 60867 w 262194"/>
                <a:gd name="connsiteY57" fmla="*/ 84277 h 280923"/>
                <a:gd name="connsiteX58" fmla="*/ 65549 w 262194"/>
                <a:gd name="connsiteY58" fmla="*/ 79595 h 280923"/>
                <a:gd name="connsiteX59" fmla="*/ 183864 w 262194"/>
                <a:gd name="connsiteY59" fmla="*/ 70230 h 280923"/>
                <a:gd name="connsiteX60" fmla="*/ 180118 w 262194"/>
                <a:gd name="connsiteY60" fmla="*/ 71682 h 280923"/>
                <a:gd name="connsiteX61" fmla="*/ 179826 w 262194"/>
                <a:gd name="connsiteY61" fmla="*/ 71973 h 280923"/>
                <a:gd name="connsiteX62" fmla="*/ 180118 w 262194"/>
                <a:gd name="connsiteY62" fmla="*/ 78138 h 280923"/>
                <a:gd name="connsiteX63" fmla="*/ 183864 w 262194"/>
                <a:gd name="connsiteY63" fmla="*/ 79594 h 280923"/>
                <a:gd name="connsiteX64" fmla="*/ 187282 w 262194"/>
                <a:gd name="connsiteY64" fmla="*/ 79594 h 280923"/>
                <a:gd name="connsiteX65" fmla="*/ 187282 w 262194"/>
                <a:gd name="connsiteY65" fmla="*/ 70230 h 280923"/>
                <a:gd name="connsiteX66" fmla="*/ 187282 w 262194"/>
                <a:gd name="connsiteY66" fmla="*/ 51502 h 280923"/>
                <a:gd name="connsiteX67" fmla="*/ 196646 w 262194"/>
                <a:gd name="connsiteY67" fmla="*/ 51502 h 280923"/>
                <a:gd name="connsiteX68" fmla="*/ 196646 w 262194"/>
                <a:gd name="connsiteY68" fmla="*/ 61625 h 280923"/>
                <a:gd name="connsiteX69" fmla="*/ 207097 w 262194"/>
                <a:gd name="connsiteY69" fmla="*/ 64115 h 280923"/>
                <a:gd name="connsiteX70" fmla="*/ 204924 w 262194"/>
                <a:gd name="connsiteY70" fmla="*/ 73227 h 280923"/>
                <a:gd name="connsiteX71" fmla="*/ 196646 w 262194"/>
                <a:gd name="connsiteY71" fmla="*/ 71251 h 280923"/>
                <a:gd name="connsiteX72" fmla="*/ 196646 w 262194"/>
                <a:gd name="connsiteY72" fmla="*/ 79711 h 280923"/>
                <a:gd name="connsiteX73" fmla="*/ 205566 w 262194"/>
                <a:gd name="connsiteY73" fmla="*/ 83630 h 280923"/>
                <a:gd name="connsiteX74" fmla="*/ 209897 w 262194"/>
                <a:gd name="connsiteY74" fmla="*/ 93640 h 280923"/>
                <a:gd name="connsiteX75" fmla="*/ 205542 w 262194"/>
                <a:gd name="connsiteY75" fmla="*/ 103655 h 280923"/>
                <a:gd name="connsiteX76" fmla="*/ 196646 w 262194"/>
                <a:gd name="connsiteY76" fmla="*/ 107569 h 280923"/>
                <a:gd name="connsiteX77" fmla="*/ 196646 w 262194"/>
                <a:gd name="connsiteY77" fmla="*/ 117050 h 280923"/>
                <a:gd name="connsiteX78" fmla="*/ 187282 w 262194"/>
                <a:gd name="connsiteY78" fmla="*/ 117050 h 280923"/>
                <a:gd name="connsiteX79" fmla="*/ 187282 w 262194"/>
                <a:gd name="connsiteY79" fmla="*/ 107653 h 280923"/>
                <a:gd name="connsiteX80" fmla="*/ 184103 w 262194"/>
                <a:gd name="connsiteY80" fmla="*/ 107283 h 280923"/>
                <a:gd name="connsiteX81" fmla="*/ 172149 w 262194"/>
                <a:gd name="connsiteY81" fmla="*/ 104437 h 280923"/>
                <a:gd name="connsiteX82" fmla="*/ 174322 w 262194"/>
                <a:gd name="connsiteY82" fmla="*/ 95326 h 280923"/>
                <a:gd name="connsiteX83" fmla="*/ 186257 w 262194"/>
                <a:gd name="connsiteY83" fmla="*/ 98172 h 280923"/>
                <a:gd name="connsiteX84" fmla="*/ 187282 w 262194"/>
                <a:gd name="connsiteY84" fmla="*/ 98289 h 280923"/>
                <a:gd name="connsiteX85" fmla="*/ 187282 w 262194"/>
                <a:gd name="connsiteY85" fmla="*/ 88958 h 280923"/>
                <a:gd name="connsiteX86" fmla="*/ 183864 w 262194"/>
                <a:gd name="connsiteY86" fmla="*/ 88958 h 280923"/>
                <a:gd name="connsiteX87" fmla="*/ 173685 w 262194"/>
                <a:gd name="connsiteY87" fmla="*/ 84922 h 280923"/>
                <a:gd name="connsiteX88" fmla="*/ 173071 w 262194"/>
                <a:gd name="connsiteY88" fmla="*/ 84308 h 280923"/>
                <a:gd name="connsiteX89" fmla="*/ 173685 w 262194"/>
                <a:gd name="connsiteY89" fmla="*/ 64897 h 280923"/>
                <a:gd name="connsiteX90" fmla="*/ 183864 w 262194"/>
                <a:gd name="connsiteY90" fmla="*/ 60866 h 280923"/>
                <a:gd name="connsiteX91" fmla="*/ 187282 w 262194"/>
                <a:gd name="connsiteY91" fmla="*/ 60866 h 280923"/>
                <a:gd name="connsiteX92" fmla="*/ 215889 w 262194"/>
                <a:gd name="connsiteY92" fmla="*/ 47467 h 280923"/>
                <a:gd name="connsiteX93" fmla="*/ 222472 w 262194"/>
                <a:gd name="connsiteY93" fmla="*/ 48188 h 280923"/>
                <a:gd name="connsiteX94" fmla="*/ 247989 w 262194"/>
                <a:gd name="connsiteY94" fmla="*/ 117669 h 280923"/>
                <a:gd name="connsiteX95" fmla="*/ 262194 w 262194"/>
                <a:gd name="connsiteY95" fmla="*/ 135780 h 280923"/>
                <a:gd name="connsiteX96" fmla="*/ 262194 w 262194"/>
                <a:gd name="connsiteY96" fmla="*/ 174570 h 280923"/>
                <a:gd name="connsiteX97" fmla="*/ 222261 w 262194"/>
                <a:gd name="connsiteY97" fmla="*/ 249183 h 280923"/>
                <a:gd name="connsiteX98" fmla="*/ 206010 w 262194"/>
                <a:gd name="connsiteY98" fmla="*/ 260018 h 280923"/>
                <a:gd name="connsiteX99" fmla="*/ 206010 w 262194"/>
                <a:gd name="connsiteY99" fmla="*/ 276241 h 280923"/>
                <a:gd name="connsiteX100" fmla="*/ 201328 w 262194"/>
                <a:gd name="connsiteY100" fmla="*/ 280923 h 280923"/>
                <a:gd name="connsiteX101" fmla="*/ 196646 w 262194"/>
                <a:gd name="connsiteY101" fmla="*/ 276241 h 280923"/>
                <a:gd name="connsiteX102" fmla="*/ 196646 w 262194"/>
                <a:gd name="connsiteY102" fmla="*/ 257513 h 280923"/>
                <a:gd name="connsiteX103" fmla="*/ 198729 w 262194"/>
                <a:gd name="connsiteY103" fmla="*/ 253617 h 280923"/>
                <a:gd name="connsiteX104" fmla="*/ 217069 w 262194"/>
                <a:gd name="connsiteY104" fmla="*/ 241392 h 280923"/>
                <a:gd name="connsiteX105" fmla="*/ 252830 w 262194"/>
                <a:gd name="connsiteY105" fmla="*/ 174570 h 280923"/>
                <a:gd name="connsiteX106" fmla="*/ 252830 w 262194"/>
                <a:gd name="connsiteY106" fmla="*/ 135780 h 280923"/>
                <a:gd name="connsiteX107" fmla="*/ 243466 w 262194"/>
                <a:gd name="connsiteY107" fmla="*/ 126415 h 280923"/>
                <a:gd name="connsiteX108" fmla="*/ 234102 w 262194"/>
                <a:gd name="connsiteY108" fmla="*/ 135780 h 280923"/>
                <a:gd name="connsiteX109" fmla="*/ 234102 w 262194"/>
                <a:gd name="connsiteY109" fmla="*/ 160978 h 280923"/>
                <a:gd name="connsiteX110" fmla="*/ 238784 w 262194"/>
                <a:gd name="connsiteY110" fmla="*/ 173236 h 280923"/>
                <a:gd name="connsiteX111" fmla="*/ 238784 w 262194"/>
                <a:gd name="connsiteY111" fmla="*/ 191964 h 280923"/>
                <a:gd name="connsiteX112" fmla="*/ 234102 w 262194"/>
                <a:gd name="connsiteY112" fmla="*/ 196646 h 280923"/>
                <a:gd name="connsiteX113" fmla="*/ 229420 w 262194"/>
                <a:gd name="connsiteY113" fmla="*/ 191964 h 280923"/>
                <a:gd name="connsiteX114" fmla="*/ 229420 w 262194"/>
                <a:gd name="connsiteY114" fmla="*/ 173236 h 280923"/>
                <a:gd name="connsiteX115" fmla="*/ 220056 w 262194"/>
                <a:gd name="connsiteY115" fmla="*/ 163872 h 280923"/>
                <a:gd name="connsiteX116" fmla="*/ 210692 w 262194"/>
                <a:gd name="connsiteY116" fmla="*/ 173236 h 280923"/>
                <a:gd name="connsiteX117" fmla="*/ 210692 w 262194"/>
                <a:gd name="connsiteY117" fmla="*/ 196646 h 280923"/>
                <a:gd name="connsiteX118" fmla="*/ 208351 w 262194"/>
                <a:gd name="connsiteY118" fmla="*/ 200710 h 280923"/>
                <a:gd name="connsiteX119" fmla="*/ 185774 w 262194"/>
                <a:gd name="connsiteY119" fmla="*/ 213600 h 280923"/>
                <a:gd name="connsiteX120" fmla="*/ 168553 w 262194"/>
                <a:gd name="connsiteY120" fmla="*/ 243275 h 280923"/>
                <a:gd name="connsiteX121" fmla="*/ 168553 w 262194"/>
                <a:gd name="connsiteY121" fmla="*/ 276241 h 280923"/>
                <a:gd name="connsiteX122" fmla="*/ 163871 w 262194"/>
                <a:gd name="connsiteY122" fmla="*/ 280923 h 280923"/>
                <a:gd name="connsiteX123" fmla="*/ 159189 w 262194"/>
                <a:gd name="connsiteY123" fmla="*/ 276241 h 280923"/>
                <a:gd name="connsiteX124" fmla="*/ 159189 w 262194"/>
                <a:gd name="connsiteY124" fmla="*/ 243275 h 280923"/>
                <a:gd name="connsiteX125" fmla="*/ 181125 w 262194"/>
                <a:gd name="connsiteY125" fmla="*/ 205472 h 280923"/>
                <a:gd name="connsiteX126" fmla="*/ 201328 w 262194"/>
                <a:gd name="connsiteY126" fmla="*/ 193931 h 280923"/>
                <a:gd name="connsiteX127" fmla="*/ 201328 w 262194"/>
                <a:gd name="connsiteY127" fmla="*/ 173236 h 280923"/>
                <a:gd name="connsiteX128" fmla="*/ 220056 w 262194"/>
                <a:gd name="connsiteY128" fmla="*/ 154508 h 280923"/>
                <a:gd name="connsiteX129" fmla="*/ 224738 w 262194"/>
                <a:gd name="connsiteY129" fmla="*/ 155173 h 280923"/>
                <a:gd name="connsiteX130" fmla="*/ 224738 w 262194"/>
                <a:gd name="connsiteY130" fmla="*/ 135780 h 280923"/>
                <a:gd name="connsiteX131" fmla="*/ 238634 w 262194"/>
                <a:gd name="connsiteY131" fmla="*/ 117763 h 280923"/>
                <a:gd name="connsiteX132" fmla="*/ 215168 w 262194"/>
                <a:gd name="connsiteY132" fmla="*/ 54050 h 280923"/>
                <a:gd name="connsiteX133" fmla="*/ 215889 w 262194"/>
                <a:gd name="connsiteY133" fmla="*/ 47467 h 280923"/>
                <a:gd name="connsiteX134" fmla="*/ 121349 w 262194"/>
                <a:gd name="connsiteY134" fmla="*/ 4682 h 280923"/>
                <a:gd name="connsiteX135" fmla="*/ 126415 w 262194"/>
                <a:gd name="connsiteY135" fmla="*/ 8980 h 280923"/>
                <a:gd name="connsiteX136" fmla="*/ 122117 w 262194"/>
                <a:gd name="connsiteY136" fmla="*/ 14046 h 280923"/>
                <a:gd name="connsiteX137" fmla="*/ 23583 w 262194"/>
                <a:gd name="connsiteY137" fmla="*/ 117772 h 280923"/>
                <a:gd name="connsiteX138" fmla="*/ 37456 w 262194"/>
                <a:gd name="connsiteY138" fmla="*/ 135779 h 280923"/>
                <a:gd name="connsiteX139" fmla="*/ 37456 w 262194"/>
                <a:gd name="connsiteY139" fmla="*/ 155172 h 280923"/>
                <a:gd name="connsiteX140" fmla="*/ 42138 w 262194"/>
                <a:gd name="connsiteY140" fmla="*/ 154507 h 280923"/>
                <a:gd name="connsiteX141" fmla="*/ 60866 w 262194"/>
                <a:gd name="connsiteY141" fmla="*/ 173235 h 280923"/>
                <a:gd name="connsiteX142" fmla="*/ 60866 w 262194"/>
                <a:gd name="connsiteY142" fmla="*/ 193930 h 280923"/>
                <a:gd name="connsiteX143" fmla="*/ 81065 w 262194"/>
                <a:gd name="connsiteY143" fmla="*/ 205471 h 280923"/>
                <a:gd name="connsiteX144" fmla="*/ 103005 w 262194"/>
                <a:gd name="connsiteY144" fmla="*/ 243274 h 280923"/>
                <a:gd name="connsiteX145" fmla="*/ 103005 w 262194"/>
                <a:gd name="connsiteY145" fmla="*/ 276240 h 280923"/>
                <a:gd name="connsiteX146" fmla="*/ 98323 w 262194"/>
                <a:gd name="connsiteY146" fmla="*/ 280922 h 280923"/>
                <a:gd name="connsiteX147" fmla="*/ 93641 w 262194"/>
                <a:gd name="connsiteY147" fmla="*/ 276240 h 280923"/>
                <a:gd name="connsiteX148" fmla="*/ 93641 w 262194"/>
                <a:gd name="connsiteY148" fmla="*/ 243274 h 280923"/>
                <a:gd name="connsiteX149" fmla="*/ 76401 w 262194"/>
                <a:gd name="connsiteY149" fmla="*/ 213599 h 280923"/>
                <a:gd name="connsiteX150" fmla="*/ 53843 w 262194"/>
                <a:gd name="connsiteY150" fmla="*/ 200709 h 280923"/>
                <a:gd name="connsiteX151" fmla="*/ 51502 w 262194"/>
                <a:gd name="connsiteY151" fmla="*/ 196645 h 280923"/>
                <a:gd name="connsiteX152" fmla="*/ 51502 w 262194"/>
                <a:gd name="connsiteY152" fmla="*/ 173235 h 280923"/>
                <a:gd name="connsiteX153" fmla="*/ 42138 w 262194"/>
                <a:gd name="connsiteY153" fmla="*/ 163871 h 280923"/>
                <a:gd name="connsiteX154" fmla="*/ 32774 w 262194"/>
                <a:gd name="connsiteY154" fmla="*/ 173235 h 280923"/>
                <a:gd name="connsiteX155" fmla="*/ 32774 w 262194"/>
                <a:gd name="connsiteY155" fmla="*/ 191963 h 280923"/>
                <a:gd name="connsiteX156" fmla="*/ 28092 w 262194"/>
                <a:gd name="connsiteY156" fmla="*/ 196645 h 280923"/>
                <a:gd name="connsiteX157" fmla="*/ 23410 w 262194"/>
                <a:gd name="connsiteY157" fmla="*/ 191963 h 280923"/>
                <a:gd name="connsiteX158" fmla="*/ 23410 w 262194"/>
                <a:gd name="connsiteY158" fmla="*/ 173235 h 280923"/>
                <a:gd name="connsiteX159" fmla="*/ 28092 w 262194"/>
                <a:gd name="connsiteY159" fmla="*/ 160978 h 280923"/>
                <a:gd name="connsiteX160" fmla="*/ 28092 w 262194"/>
                <a:gd name="connsiteY160" fmla="*/ 135779 h 280923"/>
                <a:gd name="connsiteX161" fmla="*/ 18728 w 262194"/>
                <a:gd name="connsiteY161" fmla="*/ 126415 h 280923"/>
                <a:gd name="connsiteX162" fmla="*/ 9364 w 262194"/>
                <a:gd name="connsiteY162" fmla="*/ 135779 h 280923"/>
                <a:gd name="connsiteX163" fmla="*/ 9364 w 262194"/>
                <a:gd name="connsiteY163" fmla="*/ 174570 h 280923"/>
                <a:gd name="connsiteX164" fmla="*/ 45125 w 262194"/>
                <a:gd name="connsiteY164" fmla="*/ 241392 h 280923"/>
                <a:gd name="connsiteX165" fmla="*/ 63465 w 262194"/>
                <a:gd name="connsiteY165" fmla="*/ 253617 h 280923"/>
                <a:gd name="connsiteX166" fmla="*/ 65548 w 262194"/>
                <a:gd name="connsiteY166" fmla="*/ 257512 h 280923"/>
                <a:gd name="connsiteX167" fmla="*/ 65548 w 262194"/>
                <a:gd name="connsiteY167" fmla="*/ 276240 h 280923"/>
                <a:gd name="connsiteX168" fmla="*/ 60866 w 262194"/>
                <a:gd name="connsiteY168" fmla="*/ 280922 h 280923"/>
                <a:gd name="connsiteX169" fmla="*/ 56184 w 262194"/>
                <a:gd name="connsiteY169" fmla="*/ 276240 h 280923"/>
                <a:gd name="connsiteX170" fmla="*/ 56184 w 262194"/>
                <a:gd name="connsiteY170" fmla="*/ 260017 h 280923"/>
                <a:gd name="connsiteX171" fmla="*/ 39933 w 262194"/>
                <a:gd name="connsiteY171" fmla="*/ 249183 h 280923"/>
                <a:gd name="connsiteX172" fmla="*/ 0 w 262194"/>
                <a:gd name="connsiteY172" fmla="*/ 174570 h 280923"/>
                <a:gd name="connsiteX173" fmla="*/ 0 w 262194"/>
                <a:gd name="connsiteY173" fmla="*/ 135779 h 280923"/>
                <a:gd name="connsiteX174" fmla="*/ 14130 w 262194"/>
                <a:gd name="connsiteY174" fmla="*/ 117674 h 280923"/>
                <a:gd name="connsiteX175" fmla="*/ 121349 w 262194"/>
                <a:gd name="connsiteY175" fmla="*/ 4682 h 280923"/>
                <a:gd name="connsiteX176" fmla="*/ 187282 w 262194"/>
                <a:gd name="connsiteY176" fmla="*/ 0 h 280923"/>
                <a:gd name="connsiteX177" fmla="*/ 210692 w 262194"/>
                <a:gd name="connsiteY177" fmla="*/ 0 h 280923"/>
                <a:gd name="connsiteX178" fmla="*/ 215013 w 262194"/>
                <a:gd name="connsiteY178" fmla="*/ 2894 h 280923"/>
                <a:gd name="connsiteX179" fmla="*/ 215374 w 262194"/>
                <a:gd name="connsiteY179" fmla="*/ 4682 h 280923"/>
                <a:gd name="connsiteX180" fmla="*/ 215374 w 262194"/>
                <a:gd name="connsiteY180" fmla="*/ 28092 h 280923"/>
                <a:gd name="connsiteX181" fmla="*/ 210692 w 262194"/>
                <a:gd name="connsiteY181" fmla="*/ 32774 h 280923"/>
                <a:gd name="connsiteX182" fmla="*/ 206010 w 262194"/>
                <a:gd name="connsiteY182" fmla="*/ 28092 h 280923"/>
                <a:gd name="connsiteX183" fmla="*/ 206010 w 262194"/>
                <a:gd name="connsiteY183" fmla="*/ 15984 h 280923"/>
                <a:gd name="connsiteX184" fmla="*/ 171840 w 262194"/>
                <a:gd name="connsiteY184" fmla="*/ 50131 h 280923"/>
                <a:gd name="connsiteX185" fmla="*/ 167780 w 262194"/>
                <a:gd name="connsiteY185" fmla="*/ 51442 h 280923"/>
                <a:gd name="connsiteX186" fmla="*/ 164339 w 262194"/>
                <a:gd name="connsiteY186" fmla="*/ 48913 h 280923"/>
                <a:gd name="connsiteX187" fmla="*/ 149507 w 262194"/>
                <a:gd name="connsiteY187" fmla="*/ 19196 h 280923"/>
                <a:gd name="connsiteX188" fmla="*/ 121096 w 262194"/>
                <a:gd name="connsiteY188" fmla="*/ 67909 h 280923"/>
                <a:gd name="connsiteX189" fmla="*/ 117650 w 262194"/>
                <a:gd name="connsiteY189" fmla="*/ 70194 h 280923"/>
                <a:gd name="connsiteX190" fmla="*/ 113741 w 262194"/>
                <a:gd name="connsiteY190" fmla="*/ 68859 h 280923"/>
                <a:gd name="connsiteX191" fmla="*/ 88959 w 262194"/>
                <a:gd name="connsiteY191" fmla="*/ 44077 h 280923"/>
                <a:gd name="connsiteX192" fmla="*/ 54812 w 262194"/>
                <a:gd name="connsiteY192" fmla="*/ 78223 h 280923"/>
                <a:gd name="connsiteX193" fmla="*/ 54697 w 262194"/>
                <a:gd name="connsiteY193" fmla="*/ 78339 h 280923"/>
                <a:gd name="connsiteX194" fmla="*/ 48077 w 262194"/>
                <a:gd name="connsiteY194" fmla="*/ 78223 h 280923"/>
                <a:gd name="connsiteX195" fmla="*/ 48192 w 262194"/>
                <a:gd name="connsiteY195" fmla="*/ 71603 h 280923"/>
                <a:gd name="connsiteX196" fmla="*/ 85648 w 262194"/>
                <a:gd name="connsiteY196" fmla="*/ 34146 h 280923"/>
                <a:gd name="connsiteX197" fmla="*/ 92269 w 262194"/>
                <a:gd name="connsiteY197" fmla="*/ 34146 h 280923"/>
                <a:gd name="connsiteX198" fmla="*/ 116068 w 262194"/>
                <a:gd name="connsiteY198" fmla="*/ 57945 h 280923"/>
                <a:gd name="connsiteX199" fmla="*/ 145761 w 262194"/>
                <a:gd name="connsiteY199" fmla="*/ 7023 h 280923"/>
                <a:gd name="connsiteX200" fmla="*/ 149975 w 262194"/>
                <a:gd name="connsiteY200" fmla="*/ 4682 h 280923"/>
                <a:gd name="connsiteX201" fmla="*/ 154039 w 262194"/>
                <a:gd name="connsiteY201" fmla="*/ 7271 h 280923"/>
                <a:gd name="connsiteX202" fmla="*/ 169836 w 262194"/>
                <a:gd name="connsiteY202" fmla="*/ 38917 h 280923"/>
                <a:gd name="connsiteX203" fmla="*/ 199389 w 262194"/>
                <a:gd name="connsiteY203" fmla="*/ 9364 h 280923"/>
                <a:gd name="connsiteX204" fmla="*/ 187282 w 262194"/>
                <a:gd name="connsiteY204" fmla="*/ 9364 h 280923"/>
                <a:gd name="connsiteX205" fmla="*/ 182600 w 262194"/>
                <a:gd name="connsiteY205" fmla="*/ 4682 h 280923"/>
                <a:gd name="connsiteX206" fmla="*/ 187282 w 262194"/>
                <a:gd name="connsiteY206" fmla="*/ 0 h 280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</a:cxnLst>
              <a:rect l="l" t="t" r="r" b="b"/>
              <a:pathLst>
                <a:path w="262194" h="280923">
                  <a:moveTo>
                    <a:pt x="182599" y="135779"/>
                  </a:moveTo>
                  <a:lnTo>
                    <a:pt x="182599" y="145143"/>
                  </a:lnTo>
                  <a:lnTo>
                    <a:pt x="191963" y="145143"/>
                  </a:lnTo>
                  <a:lnTo>
                    <a:pt x="191963" y="135779"/>
                  </a:lnTo>
                  <a:close/>
                  <a:moveTo>
                    <a:pt x="177917" y="126415"/>
                  </a:moveTo>
                  <a:lnTo>
                    <a:pt x="196645" y="126415"/>
                  </a:lnTo>
                  <a:cubicBezTo>
                    <a:pt x="199231" y="126415"/>
                    <a:pt x="201327" y="128511"/>
                    <a:pt x="201327" y="131097"/>
                  </a:cubicBezTo>
                  <a:lnTo>
                    <a:pt x="201327" y="149825"/>
                  </a:lnTo>
                  <a:cubicBezTo>
                    <a:pt x="201327" y="152411"/>
                    <a:pt x="199231" y="154507"/>
                    <a:pt x="196645" y="154507"/>
                  </a:cubicBezTo>
                  <a:lnTo>
                    <a:pt x="177917" y="154507"/>
                  </a:lnTo>
                  <a:cubicBezTo>
                    <a:pt x="175332" y="154507"/>
                    <a:pt x="173235" y="152411"/>
                    <a:pt x="173235" y="149825"/>
                  </a:cubicBezTo>
                  <a:lnTo>
                    <a:pt x="173235" y="131097"/>
                  </a:lnTo>
                  <a:cubicBezTo>
                    <a:pt x="173235" y="128511"/>
                    <a:pt x="175332" y="126415"/>
                    <a:pt x="177917" y="126415"/>
                  </a:cubicBezTo>
                  <a:close/>
                  <a:moveTo>
                    <a:pt x="145143" y="121733"/>
                  </a:moveTo>
                  <a:lnTo>
                    <a:pt x="145143" y="145143"/>
                  </a:lnTo>
                  <a:lnTo>
                    <a:pt x="154507" y="145143"/>
                  </a:lnTo>
                  <a:lnTo>
                    <a:pt x="154507" y="121733"/>
                  </a:lnTo>
                  <a:close/>
                  <a:moveTo>
                    <a:pt x="140461" y="112369"/>
                  </a:moveTo>
                  <a:lnTo>
                    <a:pt x="159189" y="112369"/>
                  </a:lnTo>
                  <a:cubicBezTo>
                    <a:pt x="161774" y="112369"/>
                    <a:pt x="163871" y="114465"/>
                    <a:pt x="163871" y="117051"/>
                  </a:cubicBezTo>
                  <a:lnTo>
                    <a:pt x="163871" y="149825"/>
                  </a:lnTo>
                  <a:cubicBezTo>
                    <a:pt x="163871" y="152411"/>
                    <a:pt x="161774" y="154507"/>
                    <a:pt x="159189" y="154507"/>
                  </a:cubicBezTo>
                  <a:lnTo>
                    <a:pt x="140461" y="154507"/>
                  </a:lnTo>
                  <a:cubicBezTo>
                    <a:pt x="137875" y="154507"/>
                    <a:pt x="135779" y="152411"/>
                    <a:pt x="135779" y="149825"/>
                  </a:cubicBezTo>
                  <a:lnTo>
                    <a:pt x="135779" y="117051"/>
                  </a:lnTo>
                  <a:cubicBezTo>
                    <a:pt x="135779" y="114465"/>
                    <a:pt x="137875" y="112369"/>
                    <a:pt x="140461" y="112369"/>
                  </a:cubicBezTo>
                  <a:close/>
                  <a:moveTo>
                    <a:pt x="107687" y="98323"/>
                  </a:moveTo>
                  <a:lnTo>
                    <a:pt x="107687" y="145143"/>
                  </a:lnTo>
                  <a:lnTo>
                    <a:pt x="117051" y="145143"/>
                  </a:lnTo>
                  <a:lnTo>
                    <a:pt x="117051" y="98323"/>
                  </a:lnTo>
                  <a:close/>
                  <a:moveTo>
                    <a:pt x="196646" y="89188"/>
                  </a:moveTo>
                  <a:lnTo>
                    <a:pt x="196646" y="98083"/>
                  </a:lnTo>
                  <a:cubicBezTo>
                    <a:pt x="197559" y="97904"/>
                    <a:pt x="198407" y="97485"/>
                    <a:pt x="199104" y="96871"/>
                  </a:cubicBezTo>
                  <a:lnTo>
                    <a:pt x="199104" y="96861"/>
                  </a:lnTo>
                  <a:cubicBezTo>
                    <a:pt x="199206" y="96769"/>
                    <a:pt x="199303" y="96671"/>
                    <a:pt x="199396" y="96569"/>
                  </a:cubicBezTo>
                  <a:cubicBezTo>
                    <a:pt x="201018" y="94786"/>
                    <a:pt x="200887" y="92027"/>
                    <a:pt x="199104" y="90405"/>
                  </a:cubicBezTo>
                  <a:cubicBezTo>
                    <a:pt x="198407" y="89789"/>
                    <a:pt x="197559" y="89368"/>
                    <a:pt x="196646" y="89188"/>
                  </a:cubicBezTo>
                  <a:close/>
                  <a:moveTo>
                    <a:pt x="70231" y="88959"/>
                  </a:moveTo>
                  <a:lnTo>
                    <a:pt x="70231" y="145144"/>
                  </a:lnTo>
                  <a:lnTo>
                    <a:pt x="79595" y="145144"/>
                  </a:lnTo>
                  <a:lnTo>
                    <a:pt x="79595" y="88959"/>
                  </a:lnTo>
                  <a:close/>
                  <a:moveTo>
                    <a:pt x="103005" y="88959"/>
                  </a:moveTo>
                  <a:lnTo>
                    <a:pt x="121733" y="88959"/>
                  </a:lnTo>
                  <a:cubicBezTo>
                    <a:pt x="124318" y="88959"/>
                    <a:pt x="126415" y="91055"/>
                    <a:pt x="126415" y="93641"/>
                  </a:cubicBezTo>
                  <a:lnTo>
                    <a:pt x="126415" y="149825"/>
                  </a:lnTo>
                  <a:cubicBezTo>
                    <a:pt x="126415" y="152411"/>
                    <a:pt x="124318" y="154507"/>
                    <a:pt x="121733" y="154507"/>
                  </a:cubicBezTo>
                  <a:lnTo>
                    <a:pt x="103005" y="154507"/>
                  </a:lnTo>
                  <a:cubicBezTo>
                    <a:pt x="100419" y="154507"/>
                    <a:pt x="98323" y="152411"/>
                    <a:pt x="98323" y="149825"/>
                  </a:cubicBezTo>
                  <a:lnTo>
                    <a:pt x="98323" y="93641"/>
                  </a:lnTo>
                  <a:cubicBezTo>
                    <a:pt x="98323" y="91055"/>
                    <a:pt x="100419" y="88959"/>
                    <a:pt x="103005" y="88959"/>
                  </a:cubicBezTo>
                  <a:close/>
                  <a:moveTo>
                    <a:pt x="65549" y="79595"/>
                  </a:moveTo>
                  <a:lnTo>
                    <a:pt x="84277" y="79595"/>
                  </a:lnTo>
                  <a:cubicBezTo>
                    <a:pt x="86862" y="79595"/>
                    <a:pt x="88959" y="81691"/>
                    <a:pt x="88959" y="84277"/>
                  </a:cubicBezTo>
                  <a:lnTo>
                    <a:pt x="88959" y="149826"/>
                  </a:lnTo>
                  <a:cubicBezTo>
                    <a:pt x="88959" y="152412"/>
                    <a:pt x="86862" y="154508"/>
                    <a:pt x="84277" y="154508"/>
                  </a:cubicBezTo>
                  <a:lnTo>
                    <a:pt x="65549" y="154508"/>
                  </a:lnTo>
                  <a:cubicBezTo>
                    <a:pt x="62963" y="154508"/>
                    <a:pt x="60867" y="152412"/>
                    <a:pt x="60867" y="149826"/>
                  </a:cubicBezTo>
                  <a:lnTo>
                    <a:pt x="60867" y="84277"/>
                  </a:lnTo>
                  <a:cubicBezTo>
                    <a:pt x="60867" y="81691"/>
                    <a:pt x="62963" y="79595"/>
                    <a:pt x="65549" y="79595"/>
                  </a:cubicBezTo>
                  <a:close/>
                  <a:moveTo>
                    <a:pt x="183864" y="70230"/>
                  </a:moveTo>
                  <a:cubicBezTo>
                    <a:pt x="182476" y="70218"/>
                    <a:pt x="181136" y="70737"/>
                    <a:pt x="180118" y="71682"/>
                  </a:cubicBezTo>
                  <a:cubicBezTo>
                    <a:pt x="180017" y="71774"/>
                    <a:pt x="179919" y="71872"/>
                    <a:pt x="179826" y="71973"/>
                  </a:cubicBezTo>
                  <a:cubicBezTo>
                    <a:pt x="178205" y="73757"/>
                    <a:pt x="178336" y="76516"/>
                    <a:pt x="180118" y="78138"/>
                  </a:cubicBezTo>
                  <a:cubicBezTo>
                    <a:pt x="181134" y="79086"/>
                    <a:pt x="182475" y="79607"/>
                    <a:pt x="183864" y="79594"/>
                  </a:cubicBezTo>
                  <a:lnTo>
                    <a:pt x="187282" y="79594"/>
                  </a:lnTo>
                  <a:lnTo>
                    <a:pt x="187282" y="70230"/>
                  </a:lnTo>
                  <a:close/>
                  <a:moveTo>
                    <a:pt x="187282" y="51502"/>
                  </a:moveTo>
                  <a:lnTo>
                    <a:pt x="196646" y="51502"/>
                  </a:lnTo>
                  <a:lnTo>
                    <a:pt x="196646" y="61625"/>
                  </a:lnTo>
                  <a:lnTo>
                    <a:pt x="207097" y="64115"/>
                  </a:lnTo>
                  <a:lnTo>
                    <a:pt x="204924" y="73227"/>
                  </a:lnTo>
                  <a:lnTo>
                    <a:pt x="196646" y="71251"/>
                  </a:lnTo>
                  <a:lnTo>
                    <a:pt x="196646" y="79711"/>
                  </a:lnTo>
                  <a:cubicBezTo>
                    <a:pt x="199980" y="79956"/>
                    <a:pt x="203130" y="81340"/>
                    <a:pt x="205566" y="83630"/>
                  </a:cubicBezTo>
                  <a:cubicBezTo>
                    <a:pt x="208329" y="86226"/>
                    <a:pt x="209897" y="89849"/>
                    <a:pt x="209897" y="93640"/>
                  </a:cubicBezTo>
                  <a:cubicBezTo>
                    <a:pt x="209891" y="97437"/>
                    <a:pt x="208315" y="101062"/>
                    <a:pt x="205542" y="103655"/>
                  </a:cubicBezTo>
                  <a:cubicBezTo>
                    <a:pt x="203111" y="105939"/>
                    <a:pt x="199972" y="107320"/>
                    <a:pt x="196646" y="107569"/>
                  </a:cubicBezTo>
                  <a:lnTo>
                    <a:pt x="196646" y="117050"/>
                  </a:lnTo>
                  <a:lnTo>
                    <a:pt x="187282" y="117050"/>
                  </a:lnTo>
                  <a:lnTo>
                    <a:pt x="187282" y="107653"/>
                  </a:lnTo>
                  <a:cubicBezTo>
                    <a:pt x="186212" y="107642"/>
                    <a:pt x="185146" y="107518"/>
                    <a:pt x="184103" y="107283"/>
                  </a:cubicBezTo>
                  <a:lnTo>
                    <a:pt x="172149" y="104437"/>
                  </a:lnTo>
                  <a:lnTo>
                    <a:pt x="174322" y="95326"/>
                  </a:lnTo>
                  <a:lnTo>
                    <a:pt x="186257" y="98172"/>
                  </a:lnTo>
                  <a:cubicBezTo>
                    <a:pt x="186594" y="98244"/>
                    <a:pt x="186937" y="98283"/>
                    <a:pt x="187282" y="98289"/>
                  </a:cubicBezTo>
                  <a:lnTo>
                    <a:pt x="187282" y="88958"/>
                  </a:lnTo>
                  <a:lnTo>
                    <a:pt x="183864" y="88958"/>
                  </a:lnTo>
                  <a:cubicBezTo>
                    <a:pt x="180078" y="88975"/>
                    <a:pt x="176431" y="87529"/>
                    <a:pt x="173685" y="84922"/>
                  </a:cubicBezTo>
                  <a:cubicBezTo>
                    <a:pt x="173474" y="84724"/>
                    <a:pt x="173270" y="84520"/>
                    <a:pt x="173071" y="84308"/>
                  </a:cubicBezTo>
                  <a:cubicBezTo>
                    <a:pt x="167880" y="78778"/>
                    <a:pt x="168155" y="70088"/>
                    <a:pt x="173685" y="64897"/>
                  </a:cubicBezTo>
                  <a:cubicBezTo>
                    <a:pt x="176432" y="62292"/>
                    <a:pt x="180078" y="60847"/>
                    <a:pt x="183864" y="60866"/>
                  </a:cubicBezTo>
                  <a:lnTo>
                    <a:pt x="187282" y="60866"/>
                  </a:lnTo>
                  <a:close/>
                  <a:moveTo>
                    <a:pt x="215889" y="47467"/>
                  </a:moveTo>
                  <a:cubicBezTo>
                    <a:pt x="217906" y="45848"/>
                    <a:pt x="220853" y="46171"/>
                    <a:pt x="222472" y="48188"/>
                  </a:cubicBezTo>
                  <a:cubicBezTo>
                    <a:pt x="238254" y="67987"/>
                    <a:pt x="247206" y="92362"/>
                    <a:pt x="247989" y="117669"/>
                  </a:cubicBezTo>
                  <a:cubicBezTo>
                    <a:pt x="256312" y="119741"/>
                    <a:pt x="262165" y="127202"/>
                    <a:pt x="262194" y="135780"/>
                  </a:cubicBezTo>
                  <a:lnTo>
                    <a:pt x="262194" y="174570"/>
                  </a:lnTo>
                  <a:cubicBezTo>
                    <a:pt x="262192" y="204553"/>
                    <a:pt x="247207" y="232551"/>
                    <a:pt x="222261" y="249183"/>
                  </a:cubicBezTo>
                  <a:lnTo>
                    <a:pt x="206010" y="260018"/>
                  </a:lnTo>
                  <a:lnTo>
                    <a:pt x="206010" y="276241"/>
                  </a:lnTo>
                  <a:cubicBezTo>
                    <a:pt x="206010" y="278826"/>
                    <a:pt x="203913" y="280923"/>
                    <a:pt x="201328" y="280923"/>
                  </a:cubicBezTo>
                  <a:cubicBezTo>
                    <a:pt x="198742" y="280923"/>
                    <a:pt x="196646" y="278826"/>
                    <a:pt x="196646" y="276241"/>
                  </a:cubicBezTo>
                  <a:lnTo>
                    <a:pt x="196646" y="257513"/>
                  </a:lnTo>
                  <a:cubicBezTo>
                    <a:pt x="196646" y="255948"/>
                    <a:pt x="197427" y="254486"/>
                    <a:pt x="198729" y="253617"/>
                  </a:cubicBezTo>
                  <a:lnTo>
                    <a:pt x="217069" y="241392"/>
                  </a:lnTo>
                  <a:cubicBezTo>
                    <a:pt x="239413" y="226499"/>
                    <a:pt x="252832" y="201423"/>
                    <a:pt x="252830" y="174570"/>
                  </a:cubicBezTo>
                  <a:lnTo>
                    <a:pt x="252830" y="135780"/>
                  </a:lnTo>
                  <a:cubicBezTo>
                    <a:pt x="252830" y="130608"/>
                    <a:pt x="248638" y="126415"/>
                    <a:pt x="243466" y="126415"/>
                  </a:cubicBezTo>
                  <a:cubicBezTo>
                    <a:pt x="238294" y="126415"/>
                    <a:pt x="234102" y="130608"/>
                    <a:pt x="234102" y="135780"/>
                  </a:cubicBezTo>
                  <a:lnTo>
                    <a:pt x="234102" y="160978"/>
                  </a:lnTo>
                  <a:cubicBezTo>
                    <a:pt x="237103" y="164358"/>
                    <a:pt x="238767" y="168717"/>
                    <a:pt x="238784" y="173236"/>
                  </a:cubicBezTo>
                  <a:lnTo>
                    <a:pt x="238784" y="191964"/>
                  </a:lnTo>
                  <a:cubicBezTo>
                    <a:pt x="238784" y="194550"/>
                    <a:pt x="236688" y="196646"/>
                    <a:pt x="234102" y="196646"/>
                  </a:cubicBezTo>
                  <a:cubicBezTo>
                    <a:pt x="231516" y="196646"/>
                    <a:pt x="229420" y="194550"/>
                    <a:pt x="229420" y="191964"/>
                  </a:cubicBezTo>
                  <a:lnTo>
                    <a:pt x="229420" y="173236"/>
                  </a:lnTo>
                  <a:cubicBezTo>
                    <a:pt x="229420" y="168064"/>
                    <a:pt x="225228" y="163872"/>
                    <a:pt x="220056" y="163872"/>
                  </a:cubicBezTo>
                  <a:cubicBezTo>
                    <a:pt x="214884" y="163872"/>
                    <a:pt x="210692" y="168064"/>
                    <a:pt x="210692" y="173236"/>
                  </a:cubicBezTo>
                  <a:lnTo>
                    <a:pt x="210692" y="196646"/>
                  </a:lnTo>
                  <a:cubicBezTo>
                    <a:pt x="210695" y="198322"/>
                    <a:pt x="209802" y="199872"/>
                    <a:pt x="208351" y="200710"/>
                  </a:cubicBezTo>
                  <a:lnTo>
                    <a:pt x="185774" y="213600"/>
                  </a:lnTo>
                  <a:cubicBezTo>
                    <a:pt x="175125" y="219685"/>
                    <a:pt x="168553" y="231010"/>
                    <a:pt x="168553" y="243275"/>
                  </a:cubicBezTo>
                  <a:lnTo>
                    <a:pt x="168553" y="276241"/>
                  </a:lnTo>
                  <a:cubicBezTo>
                    <a:pt x="168553" y="278826"/>
                    <a:pt x="166456" y="280923"/>
                    <a:pt x="163871" y="280923"/>
                  </a:cubicBezTo>
                  <a:cubicBezTo>
                    <a:pt x="161285" y="280923"/>
                    <a:pt x="159189" y="278826"/>
                    <a:pt x="159189" y="276241"/>
                  </a:cubicBezTo>
                  <a:lnTo>
                    <a:pt x="159189" y="243275"/>
                  </a:lnTo>
                  <a:cubicBezTo>
                    <a:pt x="159189" y="227651"/>
                    <a:pt x="167560" y="213225"/>
                    <a:pt x="181125" y="205472"/>
                  </a:cubicBezTo>
                  <a:lnTo>
                    <a:pt x="201328" y="193931"/>
                  </a:lnTo>
                  <a:lnTo>
                    <a:pt x="201328" y="173236"/>
                  </a:lnTo>
                  <a:cubicBezTo>
                    <a:pt x="201328" y="162893"/>
                    <a:pt x="209713" y="154508"/>
                    <a:pt x="220056" y="154508"/>
                  </a:cubicBezTo>
                  <a:cubicBezTo>
                    <a:pt x="221638" y="154528"/>
                    <a:pt x="223212" y="154751"/>
                    <a:pt x="224738" y="155173"/>
                  </a:cubicBezTo>
                  <a:lnTo>
                    <a:pt x="224738" y="135780"/>
                  </a:lnTo>
                  <a:cubicBezTo>
                    <a:pt x="224763" y="127323"/>
                    <a:pt x="230461" y="119936"/>
                    <a:pt x="238634" y="117763"/>
                  </a:cubicBezTo>
                  <a:cubicBezTo>
                    <a:pt x="237985" y="94531"/>
                    <a:pt x="229742" y="72152"/>
                    <a:pt x="215168" y="54050"/>
                  </a:cubicBezTo>
                  <a:cubicBezTo>
                    <a:pt x="213549" y="52033"/>
                    <a:pt x="213872" y="49086"/>
                    <a:pt x="215889" y="47467"/>
                  </a:cubicBezTo>
                  <a:close/>
                  <a:moveTo>
                    <a:pt x="121349" y="4682"/>
                  </a:moveTo>
                  <a:cubicBezTo>
                    <a:pt x="123934" y="4470"/>
                    <a:pt x="126203" y="6394"/>
                    <a:pt x="126415" y="8980"/>
                  </a:cubicBezTo>
                  <a:cubicBezTo>
                    <a:pt x="126627" y="11566"/>
                    <a:pt x="124702" y="13834"/>
                    <a:pt x="122117" y="14046"/>
                  </a:cubicBezTo>
                  <a:cubicBezTo>
                    <a:pt x="67836" y="18871"/>
                    <a:pt x="25617" y="63315"/>
                    <a:pt x="23583" y="117772"/>
                  </a:cubicBezTo>
                  <a:cubicBezTo>
                    <a:pt x="31743" y="119952"/>
                    <a:pt x="37429" y="127333"/>
                    <a:pt x="37456" y="135779"/>
                  </a:cubicBezTo>
                  <a:lnTo>
                    <a:pt x="37456" y="155172"/>
                  </a:lnTo>
                  <a:cubicBezTo>
                    <a:pt x="38982" y="154751"/>
                    <a:pt x="40556" y="154527"/>
                    <a:pt x="42138" y="154507"/>
                  </a:cubicBezTo>
                  <a:cubicBezTo>
                    <a:pt x="52481" y="154507"/>
                    <a:pt x="60866" y="162892"/>
                    <a:pt x="60866" y="173235"/>
                  </a:cubicBezTo>
                  <a:lnTo>
                    <a:pt x="60866" y="193930"/>
                  </a:lnTo>
                  <a:lnTo>
                    <a:pt x="81065" y="205471"/>
                  </a:lnTo>
                  <a:cubicBezTo>
                    <a:pt x="94631" y="213223"/>
                    <a:pt x="103003" y="227649"/>
                    <a:pt x="103005" y="243274"/>
                  </a:cubicBezTo>
                  <a:lnTo>
                    <a:pt x="103005" y="276240"/>
                  </a:lnTo>
                  <a:cubicBezTo>
                    <a:pt x="103005" y="278826"/>
                    <a:pt x="100908" y="280922"/>
                    <a:pt x="98323" y="280922"/>
                  </a:cubicBezTo>
                  <a:cubicBezTo>
                    <a:pt x="95737" y="280922"/>
                    <a:pt x="93641" y="278826"/>
                    <a:pt x="93641" y="276240"/>
                  </a:cubicBezTo>
                  <a:lnTo>
                    <a:pt x="93641" y="243274"/>
                  </a:lnTo>
                  <a:cubicBezTo>
                    <a:pt x="93637" y="231005"/>
                    <a:pt x="87057" y="219680"/>
                    <a:pt x="76401" y="213599"/>
                  </a:cubicBezTo>
                  <a:lnTo>
                    <a:pt x="53843" y="200709"/>
                  </a:lnTo>
                  <a:cubicBezTo>
                    <a:pt x="52392" y="199871"/>
                    <a:pt x="51499" y="198322"/>
                    <a:pt x="51502" y="196645"/>
                  </a:cubicBezTo>
                  <a:lnTo>
                    <a:pt x="51502" y="173235"/>
                  </a:lnTo>
                  <a:cubicBezTo>
                    <a:pt x="51502" y="168063"/>
                    <a:pt x="47310" y="163871"/>
                    <a:pt x="42138" y="163871"/>
                  </a:cubicBezTo>
                  <a:cubicBezTo>
                    <a:pt x="36966" y="163871"/>
                    <a:pt x="32774" y="168063"/>
                    <a:pt x="32774" y="173235"/>
                  </a:cubicBezTo>
                  <a:lnTo>
                    <a:pt x="32774" y="191963"/>
                  </a:lnTo>
                  <a:cubicBezTo>
                    <a:pt x="32774" y="194549"/>
                    <a:pt x="30678" y="196645"/>
                    <a:pt x="28092" y="196645"/>
                  </a:cubicBezTo>
                  <a:cubicBezTo>
                    <a:pt x="25506" y="196645"/>
                    <a:pt x="23410" y="194549"/>
                    <a:pt x="23410" y="191963"/>
                  </a:cubicBezTo>
                  <a:lnTo>
                    <a:pt x="23410" y="173235"/>
                  </a:lnTo>
                  <a:cubicBezTo>
                    <a:pt x="23427" y="168716"/>
                    <a:pt x="25091" y="164358"/>
                    <a:pt x="28092" y="160978"/>
                  </a:cubicBezTo>
                  <a:lnTo>
                    <a:pt x="28092" y="135779"/>
                  </a:lnTo>
                  <a:cubicBezTo>
                    <a:pt x="28092" y="130607"/>
                    <a:pt x="23900" y="126415"/>
                    <a:pt x="18728" y="126415"/>
                  </a:cubicBezTo>
                  <a:cubicBezTo>
                    <a:pt x="13556" y="126415"/>
                    <a:pt x="9364" y="130607"/>
                    <a:pt x="9364" y="135779"/>
                  </a:cubicBezTo>
                  <a:lnTo>
                    <a:pt x="9364" y="174570"/>
                  </a:lnTo>
                  <a:cubicBezTo>
                    <a:pt x="9362" y="201422"/>
                    <a:pt x="22781" y="226498"/>
                    <a:pt x="45125" y="241392"/>
                  </a:cubicBezTo>
                  <a:lnTo>
                    <a:pt x="63465" y="253617"/>
                  </a:lnTo>
                  <a:cubicBezTo>
                    <a:pt x="64767" y="254485"/>
                    <a:pt x="65548" y="255947"/>
                    <a:pt x="65548" y="257512"/>
                  </a:cubicBezTo>
                  <a:lnTo>
                    <a:pt x="65548" y="276240"/>
                  </a:lnTo>
                  <a:cubicBezTo>
                    <a:pt x="65548" y="278826"/>
                    <a:pt x="63452" y="280922"/>
                    <a:pt x="60866" y="280922"/>
                  </a:cubicBezTo>
                  <a:cubicBezTo>
                    <a:pt x="58281" y="280922"/>
                    <a:pt x="56184" y="278826"/>
                    <a:pt x="56184" y="276240"/>
                  </a:cubicBezTo>
                  <a:lnTo>
                    <a:pt x="56184" y="260017"/>
                  </a:lnTo>
                  <a:lnTo>
                    <a:pt x="39933" y="249183"/>
                  </a:lnTo>
                  <a:cubicBezTo>
                    <a:pt x="14987" y="232550"/>
                    <a:pt x="2" y="204552"/>
                    <a:pt x="0" y="174570"/>
                  </a:cubicBezTo>
                  <a:lnTo>
                    <a:pt x="0" y="135779"/>
                  </a:lnTo>
                  <a:cubicBezTo>
                    <a:pt x="23" y="127225"/>
                    <a:pt x="5838" y="119773"/>
                    <a:pt x="14130" y="117674"/>
                  </a:cubicBezTo>
                  <a:cubicBezTo>
                    <a:pt x="16258" y="58359"/>
                    <a:pt x="62228" y="9915"/>
                    <a:pt x="121349" y="4682"/>
                  </a:cubicBezTo>
                  <a:close/>
                  <a:moveTo>
                    <a:pt x="187282" y="0"/>
                  </a:moveTo>
                  <a:lnTo>
                    <a:pt x="210692" y="0"/>
                  </a:lnTo>
                  <a:cubicBezTo>
                    <a:pt x="212584" y="2"/>
                    <a:pt x="214290" y="1144"/>
                    <a:pt x="215013" y="2894"/>
                  </a:cubicBezTo>
                  <a:cubicBezTo>
                    <a:pt x="215249" y="3461"/>
                    <a:pt x="215371" y="4068"/>
                    <a:pt x="215374" y="4682"/>
                  </a:cubicBezTo>
                  <a:lnTo>
                    <a:pt x="215374" y="28092"/>
                  </a:lnTo>
                  <a:cubicBezTo>
                    <a:pt x="215374" y="30678"/>
                    <a:pt x="213277" y="32774"/>
                    <a:pt x="210692" y="32774"/>
                  </a:cubicBezTo>
                  <a:cubicBezTo>
                    <a:pt x="208106" y="32774"/>
                    <a:pt x="206010" y="30678"/>
                    <a:pt x="206010" y="28092"/>
                  </a:cubicBezTo>
                  <a:lnTo>
                    <a:pt x="206010" y="15984"/>
                  </a:lnTo>
                  <a:lnTo>
                    <a:pt x="171840" y="50131"/>
                  </a:lnTo>
                  <a:cubicBezTo>
                    <a:pt x="170782" y="51203"/>
                    <a:pt x="169266" y="51692"/>
                    <a:pt x="167780" y="51442"/>
                  </a:cubicBezTo>
                  <a:cubicBezTo>
                    <a:pt x="166293" y="51202"/>
                    <a:pt x="165013" y="50261"/>
                    <a:pt x="164339" y="48913"/>
                  </a:cubicBezTo>
                  <a:lnTo>
                    <a:pt x="149507" y="19196"/>
                  </a:lnTo>
                  <a:lnTo>
                    <a:pt x="121096" y="67909"/>
                  </a:lnTo>
                  <a:cubicBezTo>
                    <a:pt x="120364" y="69163"/>
                    <a:pt x="119091" y="70008"/>
                    <a:pt x="117650" y="70194"/>
                  </a:cubicBezTo>
                  <a:cubicBezTo>
                    <a:pt x="116212" y="70366"/>
                    <a:pt x="114774" y="69875"/>
                    <a:pt x="113741" y="68859"/>
                  </a:cubicBezTo>
                  <a:lnTo>
                    <a:pt x="88959" y="44077"/>
                  </a:lnTo>
                  <a:lnTo>
                    <a:pt x="54812" y="78223"/>
                  </a:lnTo>
                  <a:cubicBezTo>
                    <a:pt x="54774" y="78263"/>
                    <a:pt x="54736" y="78301"/>
                    <a:pt x="54697" y="78339"/>
                  </a:cubicBezTo>
                  <a:cubicBezTo>
                    <a:pt x="52837" y="80135"/>
                    <a:pt x="49873" y="80083"/>
                    <a:pt x="48077" y="78223"/>
                  </a:cubicBezTo>
                  <a:cubicBezTo>
                    <a:pt x="46281" y="76363"/>
                    <a:pt x="46332" y="73399"/>
                    <a:pt x="48192" y="71603"/>
                  </a:cubicBezTo>
                  <a:lnTo>
                    <a:pt x="85648" y="34146"/>
                  </a:lnTo>
                  <a:cubicBezTo>
                    <a:pt x="87477" y="32318"/>
                    <a:pt x="90440" y="32318"/>
                    <a:pt x="92269" y="34146"/>
                  </a:cubicBezTo>
                  <a:lnTo>
                    <a:pt x="116068" y="57945"/>
                  </a:lnTo>
                  <a:lnTo>
                    <a:pt x="145761" y="7023"/>
                  </a:lnTo>
                  <a:cubicBezTo>
                    <a:pt x="146617" y="5515"/>
                    <a:pt x="148242" y="4612"/>
                    <a:pt x="149975" y="4682"/>
                  </a:cubicBezTo>
                  <a:cubicBezTo>
                    <a:pt x="151704" y="4728"/>
                    <a:pt x="153266" y="5724"/>
                    <a:pt x="154039" y="7271"/>
                  </a:cubicBezTo>
                  <a:lnTo>
                    <a:pt x="169836" y="38917"/>
                  </a:lnTo>
                  <a:lnTo>
                    <a:pt x="199389" y="9364"/>
                  </a:lnTo>
                  <a:lnTo>
                    <a:pt x="187282" y="9364"/>
                  </a:lnTo>
                  <a:cubicBezTo>
                    <a:pt x="184696" y="9364"/>
                    <a:pt x="182600" y="7268"/>
                    <a:pt x="182600" y="4682"/>
                  </a:cubicBezTo>
                  <a:cubicBezTo>
                    <a:pt x="182600" y="2096"/>
                    <a:pt x="184696" y="0"/>
                    <a:pt x="187282" y="0"/>
                  </a:cubicBezTo>
                  <a:close/>
                </a:path>
              </a:pathLst>
            </a:custGeom>
            <a:solidFill>
              <a:schemeClr val="accent2"/>
            </a:solidFill>
            <a:ln w="494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CC6D0-72D5-4561-848D-63B81DAB7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0704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56F17B1-2A0C-4C18-A489-214A6EF049FC}"/>
              </a:ext>
            </a:extLst>
          </p:cNvPr>
          <p:cNvGrpSpPr/>
          <p:nvPr/>
        </p:nvGrpSpPr>
        <p:grpSpPr>
          <a:xfrm>
            <a:off x="3410470" y="500682"/>
            <a:ext cx="8782470" cy="5496886"/>
            <a:chOff x="3410470" y="500682"/>
            <a:chExt cx="8782470" cy="549688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AE691BC-F056-42D8-B86A-6775E72D4274}"/>
                </a:ext>
              </a:extLst>
            </p:cNvPr>
            <p:cNvGrpSpPr/>
            <p:nvPr/>
          </p:nvGrpSpPr>
          <p:grpSpPr>
            <a:xfrm>
              <a:off x="5398214" y="924106"/>
              <a:ext cx="5302185" cy="5073462"/>
              <a:chOff x="3410192" y="702549"/>
              <a:chExt cx="5952271" cy="5695503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A2F4FD85-AAE6-4CE0-8A22-9E01E813C54D}"/>
                  </a:ext>
                </a:extLst>
              </p:cNvPr>
              <p:cNvSpPr/>
              <p:nvPr/>
            </p:nvSpPr>
            <p:spPr>
              <a:xfrm>
                <a:off x="3934168" y="1238897"/>
                <a:ext cx="5159160" cy="5159155"/>
              </a:xfrm>
              <a:prstGeom prst="ellipse">
                <a:avLst/>
              </a:prstGeom>
              <a:solidFill>
                <a:schemeClr val="accent4"/>
              </a:solidFill>
              <a:ln w="25400">
                <a:solidFill>
                  <a:schemeClr val="accent4">
                    <a:lumMod val="9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743CB3F-259A-492A-9906-40AD06200917}"/>
                  </a:ext>
                </a:extLst>
              </p:cNvPr>
              <p:cNvGrpSpPr/>
              <p:nvPr/>
            </p:nvGrpSpPr>
            <p:grpSpPr>
              <a:xfrm>
                <a:off x="3410192" y="702549"/>
                <a:ext cx="5952271" cy="5335579"/>
                <a:chOff x="3410192" y="702549"/>
                <a:chExt cx="5952271" cy="5335579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62066047-6D6B-4390-AF52-D8A9C4AFD1DA}"/>
                    </a:ext>
                  </a:extLst>
                </p:cNvPr>
                <p:cNvGrpSpPr/>
                <p:nvPr/>
              </p:nvGrpSpPr>
              <p:grpSpPr>
                <a:xfrm>
                  <a:off x="4485429" y="963599"/>
                  <a:ext cx="1167487" cy="1167486"/>
                  <a:chOff x="4485429" y="963599"/>
                  <a:chExt cx="1167487" cy="1167486"/>
                </a:xfrm>
              </p:grpSpPr>
              <p:sp>
                <p:nvSpPr>
                  <p:cNvPr id="39" name="Oval 38">
                    <a:extLst>
                      <a:ext uri="{FF2B5EF4-FFF2-40B4-BE49-F238E27FC236}">
                        <a16:creationId xmlns:a16="http://schemas.microsoft.com/office/drawing/2014/main" id="{2F57145F-BC9C-4394-BF23-A54EDDC601DB}"/>
                      </a:ext>
                    </a:extLst>
                  </p:cNvPr>
                  <p:cNvSpPr/>
                  <p:nvPr/>
                </p:nvSpPr>
                <p:spPr>
                  <a:xfrm>
                    <a:off x="4485429" y="963599"/>
                    <a:ext cx="1167487" cy="1167486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0" name="Freeform: Shape 39">
                    <a:extLst>
                      <a:ext uri="{FF2B5EF4-FFF2-40B4-BE49-F238E27FC236}">
                        <a16:creationId xmlns:a16="http://schemas.microsoft.com/office/drawing/2014/main" id="{ED0556DB-CD0D-4BF9-BE8F-44E76F0E8C3F}"/>
                      </a:ext>
                    </a:extLst>
                  </p:cNvPr>
                  <p:cNvSpPr/>
                  <p:nvPr/>
                </p:nvSpPr>
                <p:spPr>
                  <a:xfrm>
                    <a:off x="4764874" y="1237075"/>
                    <a:ext cx="608596" cy="620534"/>
                  </a:xfrm>
                  <a:custGeom>
                    <a:avLst/>
                    <a:gdLst>
                      <a:gd name="connsiteX0" fmla="*/ 1317529 w 1878449"/>
                      <a:gd name="connsiteY0" fmla="*/ 1416705 h 1915297"/>
                      <a:gd name="connsiteX1" fmla="*/ 1291041 w 1878449"/>
                      <a:gd name="connsiteY1" fmla="*/ 1427610 h 1915297"/>
                      <a:gd name="connsiteX2" fmla="*/ 1280136 w 1878449"/>
                      <a:gd name="connsiteY2" fmla="*/ 1454097 h 1915297"/>
                      <a:gd name="connsiteX3" fmla="*/ 1280136 w 1878449"/>
                      <a:gd name="connsiteY3" fmla="*/ 1828043 h 1915297"/>
                      <a:gd name="connsiteX4" fmla="*/ 1291041 w 1878449"/>
                      <a:gd name="connsiteY4" fmla="*/ 1854534 h 1915297"/>
                      <a:gd name="connsiteX5" fmla="*/ 1317529 w 1878449"/>
                      <a:gd name="connsiteY5" fmla="*/ 1865431 h 1915297"/>
                      <a:gd name="connsiteX6" fmla="*/ 1791196 w 1878449"/>
                      <a:gd name="connsiteY6" fmla="*/ 1865431 h 1915297"/>
                      <a:gd name="connsiteX7" fmla="*/ 1817687 w 1878449"/>
                      <a:gd name="connsiteY7" fmla="*/ 1854534 h 1915297"/>
                      <a:gd name="connsiteX8" fmla="*/ 1828589 w 1878449"/>
                      <a:gd name="connsiteY8" fmla="*/ 1828043 h 1915297"/>
                      <a:gd name="connsiteX9" fmla="*/ 1828589 w 1878449"/>
                      <a:gd name="connsiteY9" fmla="*/ 1553816 h 1915297"/>
                      <a:gd name="connsiteX10" fmla="*/ 1817687 w 1878449"/>
                      <a:gd name="connsiteY10" fmla="*/ 1527329 h 1915297"/>
                      <a:gd name="connsiteX11" fmla="*/ 1791196 w 1878449"/>
                      <a:gd name="connsiteY11" fmla="*/ 1516423 h 1915297"/>
                      <a:gd name="connsiteX12" fmla="*/ 1516973 w 1878449"/>
                      <a:gd name="connsiteY12" fmla="*/ 1516423 h 1915297"/>
                      <a:gd name="connsiteX13" fmla="*/ 1490486 w 1878449"/>
                      <a:gd name="connsiteY13" fmla="*/ 1505517 h 1915297"/>
                      <a:gd name="connsiteX14" fmla="*/ 1479579 w 1878449"/>
                      <a:gd name="connsiteY14" fmla="*/ 1479029 h 1915297"/>
                      <a:gd name="connsiteX15" fmla="*/ 1479579 w 1878449"/>
                      <a:gd name="connsiteY15" fmla="*/ 1454097 h 1915297"/>
                      <a:gd name="connsiteX16" fmla="*/ 1468674 w 1878449"/>
                      <a:gd name="connsiteY16" fmla="*/ 1427610 h 1915297"/>
                      <a:gd name="connsiteX17" fmla="*/ 1442182 w 1878449"/>
                      <a:gd name="connsiteY17" fmla="*/ 1416705 h 1915297"/>
                      <a:gd name="connsiteX18" fmla="*/ 87254 w 1878449"/>
                      <a:gd name="connsiteY18" fmla="*/ 1416705 h 1915297"/>
                      <a:gd name="connsiteX19" fmla="*/ 60766 w 1878449"/>
                      <a:gd name="connsiteY19" fmla="*/ 1427610 h 1915297"/>
                      <a:gd name="connsiteX20" fmla="*/ 49861 w 1878449"/>
                      <a:gd name="connsiteY20" fmla="*/ 1454097 h 1915297"/>
                      <a:gd name="connsiteX21" fmla="*/ 49861 w 1878449"/>
                      <a:gd name="connsiteY21" fmla="*/ 1828043 h 1915297"/>
                      <a:gd name="connsiteX22" fmla="*/ 60766 w 1878449"/>
                      <a:gd name="connsiteY22" fmla="*/ 1854534 h 1915297"/>
                      <a:gd name="connsiteX23" fmla="*/ 87254 w 1878449"/>
                      <a:gd name="connsiteY23" fmla="*/ 1865431 h 1915297"/>
                      <a:gd name="connsiteX24" fmla="*/ 560921 w 1878449"/>
                      <a:gd name="connsiteY24" fmla="*/ 1865431 h 1915297"/>
                      <a:gd name="connsiteX25" fmla="*/ 587412 w 1878449"/>
                      <a:gd name="connsiteY25" fmla="*/ 1854534 h 1915297"/>
                      <a:gd name="connsiteX26" fmla="*/ 598314 w 1878449"/>
                      <a:gd name="connsiteY26" fmla="*/ 1828043 h 1915297"/>
                      <a:gd name="connsiteX27" fmla="*/ 598314 w 1878449"/>
                      <a:gd name="connsiteY27" fmla="*/ 1553816 h 1915297"/>
                      <a:gd name="connsiteX28" fmla="*/ 587412 w 1878449"/>
                      <a:gd name="connsiteY28" fmla="*/ 1527329 h 1915297"/>
                      <a:gd name="connsiteX29" fmla="*/ 560921 w 1878449"/>
                      <a:gd name="connsiteY29" fmla="*/ 1516423 h 1915297"/>
                      <a:gd name="connsiteX30" fmla="*/ 286698 w 1878449"/>
                      <a:gd name="connsiteY30" fmla="*/ 1516423 h 1915297"/>
                      <a:gd name="connsiteX31" fmla="*/ 260211 w 1878449"/>
                      <a:gd name="connsiteY31" fmla="*/ 1505517 h 1915297"/>
                      <a:gd name="connsiteX32" fmla="*/ 249304 w 1878449"/>
                      <a:gd name="connsiteY32" fmla="*/ 1479029 h 1915297"/>
                      <a:gd name="connsiteX33" fmla="*/ 249304 w 1878449"/>
                      <a:gd name="connsiteY33" fmla="*/ 1454097 h 1915297"/>
                      <a:gd name="connsiteX34" fmla="*/ 238398 w 1878449"/>
                      <a:gd name="connsiteY34" fmla="*/ 1427610 h 1915297"/>
                      <a:gd name="connsiteX35" fmla="*/ 211907 w 1878449"/>
                      <a:gd name="connsiteY35" fmla="*/ 1416705 h 1915297"/>
                      <a:gd name="connsiteX36" fmla="*/ 743918 w 1878449"/>
                      <a:gd name="connsiteY36" fmla="*/ 49867 h 1915297"/>
                      <a:gd name="connsiteX37" fmla="*/ 717430 w 1878449"/>
                      <a:gd name="connsiteY37" fmla="*/ 60772 h 1915297"/>
                      <a:gd name="connsiteX38" fmla="*/ 706525 w 1878449"/>
                      <a:gd name="connsiteY38" fmla="*/ 87259 h 1915297"/>
                      <a:gd name="connsiteX39" fmla="*/ 706525 w 1878449"/>
                      <a:gd name="connsiteY39" fmla="*/ 461205 h 1915297"/>
                      <a:gd name="connsiteX40" fmla="*/ 717430 w 1878449"/>
                      <a:gd name="connsiteY40" fmla="*/ 487696 h 1915297"/>
                      <a:gd name="connsiteX41" fmla="*/ 743918 w 1878449"/>
                      <a:gd name="connsiteY41" fmla="*/ 498593 h 1915297"/>
                      <a:gd name="connsiteX42" fmla="*/ 1217585 w 1878449"/>
                      <a:gd name="connsiteY42" fmla="*/ 498593 h 1915297"/>
                      <a:gd name="connsiteX43" fmla="*/ 1244076 w 1878449"/>
                      <a:gd name="connsiteY43" fmla="*/ 487696 h 1915297"/>
                      <a:gd name="connsiteX44" fmla="*/ 1254978 w 1878449"/>
                      <a:gd name="connsiteY44" fmla="*/ 461205 h 1915297"/>
                      <a:gd name="connsiteX45" fmla="*/ 1254978 w 1878449"/>
                      <a:gd name="connsiteY45" fmla="*/ 186978 h 1915297"/>
                      <a:gd name="connsiteX46" fmla="*/ 1244076 w 1878449"/>
                      <a:gd name="connsiteY46" fmla="*/ 160491 h 1915297"/>
                      <a:gd name="connsiteX47" fmla="*/ 1217585 w 1878449"/>
                      <a:gd name="connsiteY47" fmla="*/ 149585 h 1915297"/>
                      <a:gd name="connsiteX48" fmla="*/ 943362 w 1878449"/>
                      <a:gd name="connsiteY48" fmla="*/ 149585 h 1915297"/>
                      <a:gd name="connsiteX49" fmla="*/ 916875 w 1878449"/>
                      <a:gd name="connsiteY49" fmla="*/ 138679 h 1915297"/>
                      <a:gd name="connsiteX50" fmla="*/ 905968 w 1878449"/>
                      <a:gd name="connsiteY50" fmla="*/ 112191 h 1915297"/>
                      <a:gd name="connsiteX51" fmla="*/ 905968 w 1878449"/>
                      <a:gd name="connsiteY51" fmla="*/ 87259 h 1915297"/>
                      <a:gd name="connsiteX52" fmla="*/ 895063 w 1878449"/>
                      <a:gd name="connsiteY52" fmla="*/ 60772 h 1915297"/>
                      <a:gd name="connsiteX53" fmla="*/ 868571 w 1878449"/>
                      <a:gd name="connsiteY53" fmla="*/ 49867 h 1915297"/>
                      <a:gd name="connsiteX54" fmla="*/ 743918 w 1878449"/>
                      <a:gd name="connsiteY54" fmla="*/ 0 h 1915297"/>
                      <a:gd name="connsiteX55" fmla="*/ 868567 w 1878449"/>
                      <a:gd name="connsiteY55" fmla="*/ 0 h 1915297"/>
                      <a:gd name="connsiteX56" fmla="*/ 930114 w 1878449"/>
                      <a:gd name="connsiteY56" fmla="*/ 25713 h 1915297"/>
                      <a:gd name="connsiteX57" fmla="*/ 955822 w 1878449"/>
                      <a:gd name="connsiteY57" fmla="*/ 87254 h 1915297"/>
                      <a:gd name="connsiteX58" fmla="*/ 955822 w 1878449"/>
                      <a:gd name="connsiteY58" fmla="*/ 99719 h 1915297"/>
                      <a:gd name="connsiteX59" fmla="*/ 1217585 w 1878449"/>
                      <a:gd name="connsiteY59" fmla="*/ 99719 h 1915297"/>
                      <a:gd name="connsiteX60" fmla="*/ 1279131 w 1878449"/>
                      <a:gd name="connsiteY60" fmla="*/ 125426 h 1915297"/>
                      <a:gd name="connsiteX61" fmla="*/ 1304838 w 1878449"/>
                      <a:gd name="connsiteY61" fmla="*/ 186978 h 1915297"/>
                      <a:gd name="connsiteX62" fmla="*/ 1304838 w 1878449"/>
                      <a:gd name="connsiteY62" fmla="*/ 461205 h 1915297"/>
                      <a:gd name="connsiteX63" fmla="*/ 1279129 w 1878449"/>
                      <a:gd name="connsiteY63" fmla="*/ 522742 h 1915297"/>
                      <a:gd name="connsiteX64" fmla="*/ 1217584 w 1878449"/>
                      <a:gd name="connsiteY64" fmla="*/ 548459 h 1915297"/>
                      <a:gd name="connsiteX65" fmla="*/ 1021314 w 1878449"/>
                      <a:gd name="connsiteY65" fmla="*/ 548459 h 1915297"/>
                      <a:gd name="connsiteX66" fmla="*/ 1021314 w 1878449"/>
                      <a:gd name="connsiteY66" fmla="*/ 980145 h 1915297"/>
                      <a:gd name="connsiteX67" fmla="*/ 1581991 w 1878449"/>
                      <a:gd name="connsiteY67" fmla="*/ 980145 h 1915297"/>
                      <a:gd name="connsiteX68" fmla="*/ 1613541 w 1878449"/>
                      <a:gd name="connsiteY68" fmla="*/ 1013232 h 1915297"/>
                      <a:gd name="connsiteX69" fmla="*/ 1613541 w 1878449"/>
                      <a:gd name="connsiteY69" fmla="*/ 1441125 h 1915297"/>
                      <a:gd name="connsiteX70" fmla="*/ 1604304 w 1878449"/>
                      <a:gd name="connsiteY70" fmla="*/ 1464522 h 1915297"/>
                      <a:gd name="connsiteX71" fmla="*/ 1599618 w 1878449"/>
                      <a:gd name="connsiteY71" fmla="*/ 1466557 h 1915297"/>
                      <a:gd name="connsiteX72" fmla="*/ 1791196 w 1878449"/>
                      <a:gd name="connsiteY72" fmla="*/ 1466557 h 1915297"/>
                      <a:gd name="connsiteX73" fmla="*/ 1852742 w 1878449"/>
                      <a:gd name="connsiteY73" fmla="*/ 1492264 h 1915297"/>
                      <a:gd name="connsiteX74" fmla="*/ 1878449 w 1878449"/>
                      <a:gd name="connsiteY74" fmla="*/ 1553816 h 1915297"/>
                      <a:gd name="connsiteX75" fmla="*/ 1878449 w 1878449"/>
                      <a:gd name="connsiteY75" fmla="*/ 1828043 h 1915297"/>
                      <a:gd name="connsiteX76" fmla="*/ 1852740 w 1878449"/>
                      <a:gd name="connsiteY76" fmla="*/ 1889580 h 1915297"/>
                      <a:gd name="connsiteX77" fmla="*/ 1791195 w 1878449"/>
                      <a:gd name="connsiteY77" fmla="*/ 1915297 h 1915297"/>
                      <a:gd name="connsiteX78" fmla="*/ 1317529 w 1878449"/>
                      <a:gd name="connsiteY78" fmla="*/ 1915297 h 1915297"/>
                      <a:gd name="connsiteX79" fmla="*/ 1255982 w 1878449"/>
                      <a:gd name="connsiteY79" fmla="*/ 1889580 h 1915297"/>
                      <a:gd name="connsiteX80" fmla="*/ 1230275 w 1878449"/>
                      <a:gd name="connsiteY80" fmla="*/ 1828043 h 1915297"/>
                      <a:gd name="connsiteX81" fmla="*/ 1230275 w 1878449"/>
                      <a:gd name="connsiteY81" fmla="*/ 1454092 h 1915297"/>
                      <a:gd name="connsiteX82" fmla="*/ 1255982 w 1878449"/>
                      <a:gd name="connsiteY82" fmla="*/ 1392551 h 1915297"/>
                      <a:gd name="connsiteX83" fmla="*/ 1317529 w 1878449"/>
                      <a:gd name="connsiteY83" fmla="*/ 1366838 h 1915297"/>
                      <a:gd name="connsiteX84" fmla="*/ 1442178 w 1878449"/>
                      <a:gd name="connsiteY84" fmla="*/ 1366838 h 1915297"/>
                      <a:gd name="connsiteX85" fmla="*/ 1503725 w 1878449"/>
                      <a:gd name="connsiteY85" fmla="*/ 1392551 h 1915297"/>
                      <a:gd name="connsiteX86" fmla="*/ 1529433 w 1878449"/>
                      <a:gd name="connsiteY86" fmla="*/ 1454092 h 1915297"/>
                      <a:gd name="connsiteX87" fmla="*/ 1529433 w 1878449"/>
                      <a:gd name="connsiteY87" fmla="*/ 1466557 h 1915297"/>
                      <a:gd name="connsiteX88" fmla="*/ 1564369 w 1878449"/>
                      <a:gd name="connsiteY88" fmla="*/ 1466557 h 1915297"/>
                      <a:gd name="connsiteX89" fmla="*/ 1559687 w 1878449"/>
                      <a:gd name="connsiteY89" fmla="*/ 1464523 h 1915297"/>
                      <a:gd name="connsiteX90" fmla="*/ 1550446 w 1878449"/>
                      <a:gd name="connsiteY90" fmla="*/ 1441125 h 1915297"/>
                      <a:gd name="connsiteX91" fmla="*/ 1550446 w 1878449"/>
                      <a:gd name="connsiteY91" fmla="*/ 1046320 h 1915297"/>
                      <a:gd name="connsiteX92" fmla="*/ 387131 w 1878449"/>
                      <a:gd name="connsiteY92" fmla="*/ 1046320 h 1915297"/>
                      <a:gd name="connsiteX93" fmla="*/ 387131 w 1878449"/>
                      <a:gd name="connsiteY93" fmla="*/ 1441125 h 1915297"/>
                      <a:gd name="connsiteX94" fmla="*/ 377890 w 1878449"/>
                      <a:gd name="connsiteY94" fmla="*/ 1464523 h 1915297"/>
                      <a:gd name="connsiteX95" fmla="*/ 373208 w 1878449"/>
                      <a:gd name="connsiteY95" fmla="*/ 1466557 h 1915297"/>
                      <a:gd name="connsiteX96" fmla="*/ 560921 w 1878449"/>
                      <a:gd name="connsiteY96" fmla="*/ 1466557 h 1915297"/>
                      <a:gd name="connsiteX97" fmla="*/ 622467 w 1878449"/>
                      <a:gd name="connsiteY97" fmla="*/ 1492264 h 1915297"/>
                      <a:gd name="connsiteX98" fmla="*/ 648174 w 1878449"/>
                      <a:gd name="connsiteY98" fmla="*/ 1553816 h 1915297"/>
                      <a:gd name="connsiteX99" fmla="*/ 648174 w 1878449"/>
                      <a:gd name="connsiteY99" fmla="*/ 1828043 h 1915297"/>
                      <a:gd name="connsiteX100" fmla="*/ 622465 w 1878449"/>
                      <a:gd name="connsiteY100" fmla="*/ 1889580 h 1915297"/>
                      <a:gd name="connsiteX101" fmla="*/ 560920 w 1878449"/>
                      <a:gd name="connsiteY101" fmla="*/ 1915297 h 1915297"/>
                      <a:gd name="connsiteX102" fmla="*/ 87254 w 1878449"/>
                      <a:gd name="connsiteY102" fmla="*/ 1915297 h 1915297"/>
                      <a:gd name="connsiteX103" fmla="*/ 25707 w 1878449"/>
                      <a:gd name="connsiteY103" fmla="*/ 1889580 h 1915297"/>
                      <a:gd name="connsiteX104" fmla="*/ 0 w 1878449"/>
                      <a:gd name="connsiteY104" fmla="*/ 1828043 h 1915297"/>
                      <a:gd name="connsiteX105" fmla="*/ 0 w 1878449"/>
                      <a:gd name="connsiteY105" fmla="*/ 1454092 h 1915297"/>
                      <a:gd name="connsiteX106" fmla="*/ 25707 w 1878449"/>
                      <a:gd name="connsiteY106" fmla="*/ 1392551 h 1915297"/>
                      <a:gd name="connsiteX107" fmla="*/ 87254 w 1878449"/>
                      <a:gd name="connsiteY107" fmla="*/ 1366838 h 1915297"/>
                      <a:gd name="connsiteX108" fmla="*/ 211903 w 1878449"/>
                      <a:gd name="connsiteY108" fmla="*/ 1366838 h 1915297"/>
                      <a:gd name="connsiteX109" fmla="*/ 273450 w 1878449"/>
                      <a:gd name="connsiteY109" fmla="*/ 1392551 h 1915297"/>
                      <a:gd name="connsiteX110" fmla="*/ 299158 w 1878449"/>
                      <a:gd name="connsiteY110" fmla="*/ 1454092 h 1915297"/>
                      <a:gd name="connsiteX111" fmla="*/ 299158 w 1878449"/>
                      <a:gd name="connsiteY111" fmla="*/ 1466557 h 1915297"/>
                      <a:gd name="connsiteX112" fmla="*/ 337953 w 1878449"/>
                      <a:gd name="connsiteY112" fmla="*/ 1466557 h 1915297"/>
                      <a:gd name="connsiteX113" fmla="*/ 333272 w 1878449"/>
                      <a:gd name="connsiteY113" fmla="*/ 1464523 h 1915297"/>
                      <a:gd name="connsiteX114" fmla="*/ 324031 w 1878449"/>
                      <a:gd name="connsiteY114" fmla="*/ 1441125 h 1915297"/>
                      <a:gd name="connsiteX115" fmla="*/ 324031 w 1878449"/>
                      <a:gd name="connsiteY115" fmla="*/ 1013232 h 1915297"/>
                      <a:gd name="connsiteX116" fmla="*/ 355580 w 1878449"/>
                      <a:gd name="connsiteY116" fmla="*/ 980145 h 1915297"/>
                      <a:gd name="connsiteX117" fmla="*/ 944788 w 1878449"/>
                      <a:gd name="connsiteY117" fmla="*/ 980145 h 1915297"/>
                      <a:gd name="connsiteX118" fmla="*/ 944788 w 1878449"/>
                      <a:gd name="connsiteY118" fmla="*/ 548459 h 1915297"/>
                      <a:gd name="connsiteX119" fmla="*/ 743918 w 1878449"/>
                      <a:gd name="connsiteY119" fmla="*/ 548459 h 1915297"/>
                      <a:gd name="connsiteX120" fmla="*/ 682371 w 1878449"/>
                      <a:gd name="connsiteY120" fmla="*/ 522742 h 1915297"/>
                      <a:gd name="connsiteX121" fmla="*/ 656664 w 1878449"/>
                      <a:gd name="connsiteY121" fmla="*/ 461205 h 1915297"/>
                      <a:gd name="connsiteX122" fmla="*/ 656664 w 1878449"/>
                      <a:gd name="connsiteY122" fmla="*/ 87254 h 1915297"/>
                      <a:gd name="connsiteX123" fmla="*/ 682371 w 1878449"/>
                      <a:gd name="connsiteY123" fmla="*/ 25713 h 1915297"/>
                      <a:gd name="connsiteX124" fmla="*/ 743918 w 1878449"/>
                      <a:gd name="connsiteY124" fmla="*/ 0 h 19152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</a:cxnLst>
                    <a:rect l="l" t="t" r="r" b="b"/>
                    <a:pathLst>
                      <a:path w="1878449" h="1915297">
                        <a:moveTo>
                          <a:pt x="1317529" y="1416705"/>
                        </a:moveTo>
                        <a:cubicBezTo>
                          <a:pt x="1307139" y="1416705"/>
                          <a:pt x="1298308" y="1420342"/>
                          <a:pt x="1291041" y="1427610"/>
                        </a:cubicBezTo>
                        <a:cubicBezTo>
                          <a:pt x="1283770" y="1434882"/>
                          <a:pt x="1280136" y="1443713"/>
                          <a:pt x="1280136" y="1454097"/>
                        </a:cubicBezTo>
                        <a:lnTo>
                          <a:pt x="1280136" y="1828043"/>
                        </a:lnTo>
                        <a:cubicBezTo>
                          <a:pt x="1280136" y="1838427"/>
                          <a:pt x="1283770" y="1847270"/>
                          <a:pt x="1291041" y="1854534"/>
                        </a:cubicBezTo>
                        <a:cubicBezTo>
                          <a:pt x="1298314" y="1861799"/>
                          <a:pt x="1307141" y="1865431"/>
                          <a:pt x="1317529" y="1865431"/>
                        </a:cubicBezTo>
                        <a:lnTo>
                          <a:pt x="1791196" y="1865431"/>
                        </a:lnTo>
                        <a:cubicBezTo>
                          <a:pt x="1801588" y="1865431"/>
                          <a:pt x="1810418" y="1861799"/>
                          <a:pt x="1817687" y="1854534"/>
                        </a:cubicBezTo>
                        <a:cubicBezTo>
                          <a:pt x="1824957" y="1847270"/>
                          <a:pt x="1828589" y="1838427"/>
                          <a:pt x="1828589" y="1828043"/>
                        </a:cubicBezTo>
                        <a:lnTo>
                          <a:pt x="1828589" y="1553816"/>
                        </a:lnTo>
                        <a:cubicBezTo>
                          <a:pt x="1828589" y="1543427"/>
                          <a:pt x="1824957" y="1534595"/>
                          <a:pt x="1817687" y="1527329"/>
                        </a:cubicBezTo>
                        <a:cubicBezTo>
                          <a:pt x="1810418" y="1520061"/>
                          <a:pt x="1801588" y="1516423"/>
                          <a:pt x="1791196" y="1516423"/>
                        </a:cubicBezTo>
                        <a:lnTo>
                          <a:pt x="1516973" y="1516423"/>
                        </a:lnTo>
                        <a:cubicBezTo>
                          <a:pt x="1506582" y="1516423"/>
                          <a:pt x="1497753" y="1512785"/>
                          <a:pt x="1490486" y="1505517"/>
                        </a:cubicBezTo>
                        <a:cubicBezTo>
                          <a:pt x="1483213" y="1498244"/>
                          <a:pt x="1479579" y="1489420"/>
                          <a:pt x="1479579" y="1479029"/>
                        </a:cubicBezTo>
                        <a:lnTo>
                          <a:pt x="1479579" y="1454097"/>
                        </a:lnTo>
                        <a:cubicBezTo>
                          <a:pt x="1479579" y="1443713"/>
                          <a:pt x="1475941" y="1434882"/>
                          <a:pt x="1468674" y="1427610"/>
                        </a:cubicBezTo>
                        <a:cubicBezTo>
                          <a:pt x="1461402" y="1420338"/>
                          <a:pt x="1452570" y="1416705"/>
                          <a:pt x="1442182" y="1416705"/>
                        </a:cubicBezTo>
                        <a:close/>
                        <a:moveTo>
                          <a:pt x="87254" y="1416705"/>
                        </a:moveTo>
                        <a:cubicBezTo>
                          <a:pt x="76864" y="1416705"/>
                          <a:pt x="68033" y="1420342"/>
                          <a:pt x="60766" y="1427610"/>
                        </a:cubicBezTo>
                        <a:cubicBezTo>
                          <a:pt x="53495" y="1434882"/>
                          <a:pt x="49861" y="1443713"/>
                          <a:pt x="49861" y="1454097"/>
                        </a:cubicBezTo>
                        <a:lnTo>
                          <a:pt x="49861" y="1828043"/>
                        </a:lnTo>
                        <a:cubicBezTo>
                          <a:pt x="49861" y="1838427"/>
                          <a:pt x="53495" y="1847270"/>
                          <a:pt x="60766" y="1854534"/>
                        </a:cubicBezTo>
                        <a:cubicBezTo>
                          <a:pt x="68039" y="1861799"/>
                          <a:pt x="76866" y="1865431"/>
                          <a:pt x="87254" y="1865431"/>
                        </a:cubicBezTo>
                        <a:lnTo>
                          <a:pt x="560921" y="1865431"/>
                        </a:lnTo>
                        <a:cubicBezTo>
                          <a:pt x="571313" y="1865431"/>
                          <a:pt x="580143" y="1861799"/>
                          <a:pt x="587412" y="1854534"/>
                        </a:cubicBezTo>
                        <a:cubicBezTo>
                          <a:pt x="594682" y="1847270"/>
                          <a:pt x="598314" y="1838427"/>
                          <a:pt x="598314" y="1828043"/>
                        </a:cubicBezTo>
                        <a:lnTo>
                          <a:pt x="598314" y="1553816"/>
                        </a:lnTo>
                        <a:cubicBezTo>
                          <a:pt x="598314" y="1543427"/>
                          <a:pt x="594682" y="1534595"/>
                          <a:pt x="587412" y="1527329"/>
                        </a:cubicBezTo>
                        <a:cubicBezTo>
                          <a:pt x="580143" y="1520061"/>
                          <a:pt x="571313" y="1516423"/>
                          <a:pt x="560921" y="1516423"/>
                        </a:cubicBezTo>
                        <a:lnTo>
                          <a:pt x="286698" y="1516423"/>
                        </a:lnTo>
                        <a:cubicBezTo>
                          <a:pt x="276307" y="1516423"/>
                          <a:pt x="267478" y="1512785"/>
                          <a:pt x="260211" y="1505517"/>
                        </a:cubicBezTo>
                        <a:cubicBezTo>
                          <a:pt x="252938" y="1498244"/>
                          <a:pt x="249304" y="1489420"/>
                          <a:pt x="249304" y="1479029"/>
                        </a:cubicBezTo>
                        <a:lnTo>
                          <a:pt x="249304" y="1454097"/>
                        </a:lnTo>
                        <a:cubicBezTo>
                          <a:pt x="249304" y="1443713"/>
                          <a:pt x="245666" y="1434882"/>
                          <a:pt x="238398" y="1427610"/>
                        </a:cubicBezTo>
                        <a:cubicBezTo>
                          <a:pt x="231127" y="1420338"/>
                          <a:pt x="222296" y="1416705"/>
                          <a:pt x="211907" y="1416705"/>
                        </a:cubicBezTo>
                        <a:close/>
                        <a:moveTo>
                          <a:pt x="743918" y="49867"/>
                        </a:moveTo>
                        <a:cubicBezTo>
                          <a:pt x="733528" y="49867"/>
                          <a:pt x="724697" y="53504"/>
                          <a:pt x="717430" y="60772"/>
                        </a:cubicBezTo>
                        <a:cubicBezTo>
                          <a:pt x="710159" y="68044"/>
                          <a:pt x="706525" y="76875"/>
                          <a:pt x="706525" y="87259"/>
                        </a:cubicBezTo>
                        <a:lnTo>
                          <a:pt x="706525" y="461205"/>
                        </a:lnTo>
                        <a:cubicBezTo>
                          <a:pt x="706525" y="471589"/>
                          <a:pt x="710159" y="480432"/>
                          <a:pt x="717430" y="487696"/>
                        </a:cubicBezTo>
                        <a:cubicBezTo>
                          <a:pt x="724703" y="494961"/>
                          <a:pt x="733530" y="498593"/>
                          <a:pt x="743918" y="498593"/>
                        </a:cubicBezTo>
                        <a:lnTo>
                          <a:pt x="1217585" y="498593"/>
                        </a:lnTo>
                        <a:cubicBezTo>
                          <a:pt x="1227977" y="498593"/>
                          <a:pt x="1236807" y="494961"/>
                          <a:pt x="1244076" y="487696"/>
                        </a:cubicBezTo>
                        <a:cubicBezTo>
                          <a:pt x="1251346" y="480432"/>
                          <a:pt x="1254978" y="471589"/>
                          <a:pt x="1254978" y="461205"/>
                        </a:cubicBezTo>
                        <a:lnTo>
                          <a:pt x="1254978" y="186978"/>
                        </a:lnTo>
                        <a:cubicBezTo>
                          <a:pt x="1254978" y="176589"/>
                          <a:pt x="1251346" y="167757"/>
                          <a:pt x="1244076" y="160491"/>
                        </a:cubicBezTo>
                        <a:cubicBezTo>
                          <a:pt x="1236807" y="153223"/>
                          <a:pt x="1227977" y="149585"/>
                          <a:pt x="1217585" y="149585"/>
                        </a:cubicBezTo>
                        <a:lnTo>
                          <a:pt x="943362" y="149585"/>
                        </a:lnTo>
                        <a:cubicBezTo>
                          <a:pt x="932971" y="149585"/>
                          <a:pt x="924142" y="145947"/>
                          <a:pt x="916875" y="138679"/>
                        </a:cubicBezTo>
                        <a:cubicBezTo>
                          <a:pt x="909602" y="131406"/>
                          <a:pt x="905968" y="122582"/>
                          <a:pt x="905968" y="112191"/>
                        </a:cubicBezTo>
                        <a:lnTo>
                          <a:pt x="905968" y="87259"/>
                        </a:lnTo>
                        <a:cubicBezTo>
                          <a:pt x="905968" y="76875"/>
                          <a:pt x="902330" y="68044"/>
                          <a:pt x="895063" y="60772"/>
                        </a:cubicBezTo>
                        <a:cubicBezTo>
                          <a:pt x="887791" y="53500"/>
                          <a:pt x="878959" y="49867"/>
                          <a:pt x="868571" y="49867"/>
                        </a:cubicBezTo>
                        <a:close/>
                        <a:moveTo>
                          <a:pt x="743918" y="0"/>
                        </a:moveTo>
                        <a:lnTo>
                          <a:pt x="868567" y="0"/>
                        </a:lnTo>
                        <a:cubicBezTo>
                          <a:pt x="892458" y="0"/>
                          <a:pt x="912975" y="8574"/>
                          <a:pt x="930114" y="25713"/>
                        </a:cubicBezTo>
                        <a:cubicBezTo>
                          <a:pt x="947250" y="42847"/>
                          <a:pt x="955822" y="63363"/>
                          <a:pt x="955822" y="87254"/>
                        </a:cubicBezTo>
                        <a:lnTo>
                          <a:pt x="955822" y="99719"/>
                        </a:lnTo>
                        <a:lnTo>
                          <a:pt x="1217585" y="99719"/>
                        </a:lnTo>
                        <a:cubicBezTo>
                          <a:pt x="1241479" y="99719"/>
                          <a:pt x="1261994" y="108287"/>
                          <a:pt x="1279131" y="125426"/>
                        </a:cubicBezTo>
                        <a:cubicBezTo>
                          <a:pt x="1296275" y="142571"/>
                          <a:pt x="1304839" y="163086"/>
                          <a:pt x="1304838" y="186978"/>
                        </a:cubicBezTo>
                        <a:lnTo>
                          <a:pt x="1304838" y="461205"/>
                        </a:lnTo>
                        <a:cubicBezTo>
                          <a:pt x="1304838" y="485090"/>
                          <a:pt x="1296274" y="505606"/>
                          <a:pt x="1279129" y="522742"/>
                        </a:cubicBezTo>
                        <a:cubicBezTo>
                          <a:pt x="1261994" y="539887"/>
                          <a:pt x="1241479" y="548459"/>
                          <a:pt x="1217584" y="548459"/>
                        </a:cubicBezTo>
                        <a:lnTo>
                          <a:pt x="1021314" y="548459"/>
                        </a:lnTo>
                        <a:lnTo>
                          <a:pt x="1021314" y="980145"/>
                        </a:lnTo>
                        <a:lnTo>
                          <a:pt x="1581991" y="980145"/>
                        </a:lnTo>
                        <a:cubicBezTo>
                          <a:pt x="1599415" y="980145"/>
                          <a:pt x="1613541" y="994954"/>
                          <a:pt x="1613541" y="1013232"/>
                        </a:cubicBezTo>
                        <a:lnTo>
                          <a:pt x="1613541" y="1441125"/>
                        </a:lnTo>
                        <a:cubicBezTo>
                          <a:pt x="1613543" y="1450262"/>
                          <a:pt x="1610013" y="1458534"/>
                          <a:pt x="1604304" y="1464522"/>
                        </a:cubicBezTo>
                        <a:lnTo>
                          <a:pt x="1599618" y="1466557"/>
                        </a:lnTo>
                        <a:lnTo>
                          <a:pt x="1791196" y="1466557"/>
                        </a:lnTo>
                        <a:cubicBezTo>
                          <a:pt x="1815090" y="1466557"/>
                          <a:pt x="1835605" y="1475125"/>
                          <a:pt x="1852742" y="1492264"/>
                        </a:cubicBezTo>
                        <a:cubicBezTo>
                          <a:pt x="1869886" y="1509409"/>
                          <a:pt x="1878450" y="1529924"/>
                          <a:pt x="1878449" y="1553816"/>
                        </a:cubicBezTo>
                        <a:lnTo>
                          <a:pt x="1878449" y="1828043"/>
                        </a:lnTo>
                        <a:cubicBezTo>
                          <a:pt x="1878449" y="1851928"/>
                          <a:pt x="1869885" y="1872444"/>
                          <a:pt x="1852740" y="1889580"/>
                        </a:cubicBezTo>
                        <a:cubicBezTo>
                          <a:pt x="1835605" y="1906725"/>
                          <a:pt x="1815090" y="1915297"/>
                          <a:pt x="1791195" y="1915297"/>
                        </a:cubicBezTo>
                        <a:lnTo>
                          <a:pt x="1317529" y="1915297"/>
                        </a:lnTo>
                        <a:cubicBezTo>
                          <a:pt x="1293638" y="1915297"/>
                          <a:pt x="1273121" y="1906723"/>
                          <a:pt x="1255982" y="1889580"/>
                        </a:cubicBezTo>
                        <a:cubicBezTo>
                          <a:pt x="1238843" y="1872445"/>
                          <a:pt x="1230275" y="1851930"/>
                          <a:pt x="1230275" y="1828043"/>
                        </a:cubicBezTo>
                        <a:lnTo>
                          <a:pt x="1230275" y="1454092"/>
                        </a:lnTo>
                        <a:cubicBezTo>
                          <a:pt x="1230275" y="1430201"/>
                          <a:pt x="1238843" y="1409685"/>
                          <a:pt x="1255982" y="1392551"/>
                        </a:cubicBezTo>
                        <a:cubicBezTo>
                          <a:pt x="1273118" y="1375411"/>
                          <a:pt x="1293632" y="1366838"/>
                          <a:pt x="1317529" y="1366838"/>
                        </a:cubicBezTo>
                        <a:lnTo>
                          <a:pt x="1442178" y="1366838"/>
                        </a:lnTo>
                        <a:cubicBezTo>
                          <a:pt x="1466069" y="1366838"/>
                          <a:pt x="1486586" y="1375412"/>
                          <a:pt x="1503725" y="1392551"/>
                        </a:cubicBezTo>
                        <a:cubicBezTo>
                          <a:pt x="1520861" y="1409685"/>
                          <a:pt x="1529433" y="1430201"/>
                          <a:pt x="1529433" y="1454092"/>
                        </a:cubicBezTo>
                        <a:lnTo>
                          <a:pt x="1529433" y="1466557"/>
                        </a:lnTo>
                        <a:lnTo>
                          <a:pt x="1564369" y="1466557"/>
                        </a:lnTo>
                        <a:lnTo>
                          <a:pt x="1559687" y="1464523"/>
                        </a:lnTo>
                        <a:cubicBezTo>
                          <a:pt x="1553978" y="1458536"/>
                          <a:pt x="1550446" y="1450264"/>
                          <a:pt x="1550446" y="1441125"/>
                        </a:cubicBezTo>
                        <a:lnTo>
                          <a:pt x="1550446" y="1046320"/>
                        </a:lnTo>
                        <a:lnTo>
                          <a:pt x="387131" y="1046320"/>
                        </a:lnTo>
                        <a:lnTo>
                          <a:pt x="387131" y="1441125"/>
                        </a:lnTo>
                        <a:cubicBezTo>
                          <a:pt x="387131" y="1450264"/>
                          <a:pt x="383600" y="1458536"/>
                          <a:pt x="377890" y="1464523"/>
                        </a:cubicBezTo>
                        <a:lnTo>
                          <a:pt x="373208" y="1466557"/>
                        </a:lnTo>
                        <a:lnTo>
                          <a:pt x="560921" y="1466557"/>
                        </a:lnTo>
                        <a:cubicBezTo>
                          <a:pt x="584815" y="1466557"/>
                          <a:pt x="605330" y="1475125"/>
                          <a:pt x="622467" y="1492264"/>
                        </a:cubicBezTo>
                        <a:cubicBezTo>
                          <a:pt x="639611" y="1509409"/>
                          <a:pt x="648175" y="1529924"/>
                          <a:pt x="648174" y="1553816"/>
                        </a:cubicBezTo>
                        <a:lnTo>
                          <a:pt x="648174" y="1828043"/>
                        </a:lnTo>
                        <a:cubicBezTo>
                          <a:pt x="648174" y="1851928"/>
                          <a:pt x="639609" y="1872444"/>
                          <a:pt x="622465" y="1889580"/>
                        </a:cubicBezTo>
                        <a:cubicBezTo>
                          <a:pt x="605330" y="1906725"/>
                          <a:pt x="584815" y="1915297"/>
                          <a:pt x="560920" y="1915297"/>
                        </a:cubicBezTo>
                        <a:lnTo>
                          <a:pt x="87254" y="1915297"/>
                        </a:lnTo>
                        <a:cubicBezTo>
                          <a:pt x="63363" y="1915297"/>
                          <a:pt x="42846" y="1906723"/>
                          <a:pt x="25707" y="1889580"/>
                        </a:cubicBezTo>
                        <a:cubicBezTo>
                          <a:pt x="8568" y="1872445"/>
                          <a:pt x="0" y="1851930"/>
                          <a:pt x="0" y="1828043"/>
                        </a:cubicBezTo>
                        <a:lnTo>
                          <a:pt x="0" y="1454092"/>
                        </a:lnTo>
                        <a:cubicBezTo>
                          <a:pt x="0" y="1430201"/>
                          <a:pt x="8568" y="1409685"/>
                          <a:pt x="25707" y="1392551"/>
                        </a:cubicBezTo>
                        <a:cubicBezTo>
                          <a:pt x="42843" y="1375411"/>
                          <a:pt x="63357" y="1366838"/>
                          <a:pt x="87254" y="1366838"/>
                        </a:cubicBezTo>
                        <a:lnTo>
                          <a:pt x="211903" y="1366838"/>
                        </a:lnTo>
                        <a:cubicBezTo>
                          <a:pt x="235794" y="1366838"/>
                          <a:pt x="256311" y="1375412"/>
                          <a:pt x="273450" y="1392551"/>
                        </a:cubicBezTo>
                        <a:cubicBezTo>
                          <a:pt x="290586" y="1409685"/>
                          <a:pt x="299158" y="1430201"/>
                          <a:pt x="299158" y="1454092"/>
                        </a:cubicBezTo>
                        <a:lnTo>
                          <a:pt x="299158" y="1466557"/>
                        </a:lnTo>
                        <a:lnTo>
                          <a:pt x="337953" y="1466557"/>
                        </a:lnTo>
                        <a:lnTo>
                          <a:pt x="333272" y="1464523"/>
                        </a:lnTo>
                        <a:cubicBezTo>
                          <a:pt x="327563" y="1458536"/>
                          <a:pt x="324031" y="1450264"/>
                          <a:pt x="324031" y="1441125"/>
                        </a:cubicBezTo>
                        <a:lnTo>
                          <a:pt x="324031" y="1013232"/>
                        </a:lnTo>
                        <a:cubicBezTo>
                          <a:pt x="324031" y="994954"/>
                          <a:pt x="338157" y="980145"/>
                          <a:pt x="355580" y="980145"/>
                        </a:cubicBezTo>
                        <a:lnTo>
                          <a:pt x="944788" y="980145"/>
                        </a:lnTo>
                        <a:lnTo>
                          <a:pt x="944788" y="548459"/>
                        </a:lnTo>
                        <a:lnTo>
                          <a:pt x="743918" y="548459"/>
                        </a:lnTo>
                        <a:cubicBezTo>
                          <a:pt x="720027" y="548459"/>
                          <a:pt x="699510" y="539885"/>
                          <a:pt x="682371" y="522742"/>
                        </a:cubicBezTo>
                        <a:cubicBezTo>
                          <a:pt x="665232" y="505607"/>
                          <a:pt x="656664" y="485092"/>
                          <a:pt x="656664" y="461205"/>
                        </a:cubicBezTo>
                        <a:lnTo>
                          <a:pt x="656664" y="87254"/>
                        </a:lnTo>
                        <a:cubicBezTo>
                          <a:pt x="656664" y="63363"/>
                          <a:pt x="665232" y="42847"/>
                          <a:pt x="682371" y="25713"/>
                        </a:cubicBezTo>
                        <a:cubicBezTo>
                          <a:pt x="699507" y="8572"/>
                          <a:pt x="720021" y="0"/>
                          <a:pt x="7439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424907BE-1BB6-4197-9E90-622A6F13FAD4}"/>
                    </a:ext>
                  </a:extLst>
                </p:cNvPr>
                <p:cNvGrpSpPr/>
                <p:nvPr/>
              </p:nvGrpSpPr>
              <p:grpSpPr>
                <a:xfrm>
                  <a:off x="6051047" y="702549"/>
                  <a:ext cx="848853" cy="848852"/>
                  <a:chOff x="6051047" y="702549"/>
                  <a:chExt cx="848853" cy="848852"/>
                </a:xfrm>
              </p:grpSpPr>
              <p:sp>
                <p:nvSpPr>
                  <p:cNvPr id="37" name="Oval 36">
                    <a:extLst>
                      <a:ext uri="{FF2B5EF4-FFF2-40B4-BE49-F238E27FC236}">
                        <a16:creationId xmlns:a16="http://schemas.microsoft.com/office/drawing/2014/main" id="{49D693D2-4A48-4A1B-848D-64412DBC49CA}"/>
                      </a:ext>
                    </a:extLst>
                  </p:cNvPr>
                  <p:cNvSpPr/>
                  <p:nvPr/>
                </p:nvSpPr>
                <p:spPr>
                  <a:xfrm>
                    <a:off x="6051047" y="702549"/>
                    <a:ext cx="848853" cy="848852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085472CA-AB0E-4A7D-A500-7FE7494F2DE9}"/>
                      </a:ext>
                    </a:extLst>
                  </p:cNvPr>
                  <p:cNvSpPr/>
                  <p:nvPr/>
                </p:nvSpPr>
                <p:spPr>
                  <a:xfrm>
                    <a:off x="6310823" y="906346"/>
                    <a:ext cx="403940" cy="403938"/>
                  </a:xfrm>
                  <a:custGeom>
                    <a:avLst/>
                    <a:gdLst>
                      <a:gd name="connsiteX0" fmla="*/ 1037871 w 2237359"/>
                      <a:gd name="connsiteY0" fmla="*/ 1408723 h 2237354"/>
                      <a:gd name="connsiteX1" fmla="*/ 1037871 w 2237359"/>
                      <a:gd name="connsiteY1" fmla="*/ 2019836 h 2237354"/>
                      <a:gd name="connsiteX2" fmla="*/ 1234514 w 2237359"/>
                      <a:gd name="connsiteY2" fmla="*/ 2019836 h 2237354"/>
                      <a:gd name="connsiteX3" fmla="*/ 1234514 w 2237359"/>
                      <a:gd name="connsiteY3" fmla="*/ 1452303 h 2237354"/>
                      <a:gd name="connsiteX4" fmla="*/ 1037871 w 2237359"/>
                      <a:gd name="connsiteY4" fmla="*/ 1408723 h 2237354"/>
                      <a:gd name="connsiteX5" fmla="*/ 207568 w 2237359"/>
                      <a:gd name="connsiteY5" fmla="*/ 1377364 h 2237354"/>
                      <a:gd name="connsiteX6" fmla="*/ 207568 w 2237359"/>
                      <a:gd name="connsiteY6" fmla="*/ 2019818 h 2237354"/>
                      <a:gd name="connsiteX7" fmla="*/ 404228 w 2237359"/>
                      <a:gd name="connsiteY7" fmla="*/ 2019818 h 2237354"/>
                      <a:gd name="connsiteX8" fmla="*/ 404228 w 2237359"/>
                      <a:gd name="connsiteY8" fmla="*/ 1377364 h 2237354"/>
                      <a:gd name="connsiteX9" fmla="*/ 174794 w 2237359"/>
                      <a:gd name="connsiteY9" fmla="*/ 1311799 h 2237354"/>
                      <a:gd name="connsiteX10" fmla="*/ 437002 w 2237359"/>
                      <a:gd name="connsiteY10" fmla="*/ 1311799 h 2237354"/>
                      <a:gd name="connsiteX11" fmla="*/ 469776 w 2237359"/>
                      <a:gd name="connsiteY11" fmla="*/ 1344573 h 2237354"/>
                      <a:gd name="connsiteX12" fmla="*/ 469776 w 2237359"/>
                      <a:gd name="connsiteY12" fmla="*/ 2052610 h 2237354"/>
                      <a:gd name="connsiteX13" fmla="*/ 437002 w 2237359"/>
                      <a:gd name="connsiteY13" fmla="*/ 2085383 h 2237354"/>
                      <a:gd name="connsiteX14" fmla="*/ 174794 w 2237359"/>
                      <a:gd name="connsiteY14" fmla="*/ 2085383 h 2237354"/>
                      <a:gd name="connsiteX15" fmla="*/ 142020 w 2237359"/>
                      <a:gd name="connsiteY15" fmla="*/ 2052610 h 2237354"/>
                      <a:gd name="connsiteX16" fmla="*/ 142020 w 2237359"/>
                      <a:gd name="connsiteY16" fmla="*/ 1344573 h 2237354"/>
                      <a:gd name="connsiteX17" fmla="*/ 174794 w 2237359"/>
                      <a:gd name="connsiteY17" fmla="*/ 1311799 h 2237354"/>
                      <a:gd name="connsiteX18" fmla="*/ 1830262 w 2237359"/>
                      <a:gd name="connsiteY18" fmla="*/ 1218176 h 2237354"/>
                      <a:gd name="connsiteX19" fmla="*/ 1807609 w 2237359"/>
                      <a:gd name="connsiteY19" fmla="*/ 1241900 h 2237354"/>
                      <a:gd name="connsiteX20" fmla="*/ 1783885 w 2237359"/>
                      <a:gd name="connsiteY20" fmla="*/ 1264536 h 2237354"/>
                      <a:gd name="connsiteX21" fmla="*/ 2115905 w 2237359"/>
                      <a:gd name="connsiteY21" fmla="*/ 1596573 h 2237354"/>
                      <a:gd name="connsiteX22" fmla="*/ 2139087 w 2237359"/>
                      <a:gd name="connsiteY22" fmla="*/ 1606187 h 2237354"/>
                      <a:gd name="connsiteX23" fmla="*/ 2162282 w 2237359"/>
                      <a:gd name="connsiteY23" fmla="*/ 1596573 h 2237354"/>
                      <a:gd name="connsiteX24" fmla="*/ 2162252 w 2237359"/>
                      <a:gd name="connsiteY24" fmla="*/ 1550231 h 2237354"/>
                      <a:gd name="connsiteX25" fmla="*/ 618349 w 2237359"/>
                      <a:gd name="connsiteY25" fmla="*/ 1115140 h 2237354"/>
                      <a:gd name="connsiteX26" fmla="*/ 618349 w 2237359"/>
                      <a:gd name="connsiteY26" fmla="*/ 2019836 h 2237354"/>
                      <a:gd name="connsiteX27" fmla="*/ 814992 w 2237359"/>
                      <a:gd name="connsiteY27" fmla="*/ 2019836 h 2237354"/>
                      <a:gd name="connsiteX28" fmla="*/ 814992 w 2237359"/>
                      <a:gd name="connsiteY28" fmla="*/ 1275819 h 2237354"/>
                      <a:gd name="connsiteX29" fmla="*/ 778635 w 2237359"/>
                      <a:gd name="connsiteY29" fmla="*/ 1241900 h 2237354"/>
                      <a:gd name="connsiteX30" fmla="*/ 677395 w 2237359"/>
                      <a:gd name="connsiteY30" fmla="*/ 1115140 h 2237354"/>
                      <a:gd name="connsiteX31" fmla="*/ 227232 w 2237359"/>
                      <a:gd name="connsiteY31" fmla="*/ 852901 h 2237354"/>
                      <a:gd name="connsiteX32" fmla="*/ 472301 w 2237359"/>
                      <a:gd name="connsiteY32" fmla="*/ 852901 h 2237354"/>
                      <a:gd name="connsiteX33" fmla="*/ 505075 w 2237359"/>
                      <a:gd name="connsiteY33" fmla="*/ 885676 h 2237354"/>
                      <a:gd name="connsiteX34" fmla="*/ 472301 w 2237359"/>
                      <a:gd name="connsiteY34" fmla="*/ 918467 h 2237354"/>
                      <a:gd name="connsiteX35" fmla="*/ 227232 w 2237359"/>
                      <a:gd name="connsiteY35" fmla="*/ 918467 h 2237354"/>
                      <a:gd name="connsiteX36" fmla="*/ 194458 w 2237359"/>
                      <a:gd name="connsiteY36" fmla="*/ 885676 h 2237354"/>
                      <a:gd name="connsiteX37" fmla="*/ 227232 w 2237359"/>
                      <a:gd name="connsiteY37" fmla="*/ 852901 h 2237354"/>
                      <a:gd name="connsiteX38" fmla="*/ 32774 w 2237359"/>
                      <a:gd name="connsiteY38" fmla="*/ 527038 h 2237354"/>
                      <a:gd name="connsiteX39" fmla="*/ 65548 w 2237359"/>
                      <a:gd name="connsiteY39" fmla="*/ 559812 h 2237354"/>
                      <a:gd name="connsiteX40" fmla="*/ 65548 w 2237359"/>
                      <a:gd name="connsiteY40" fmla="*/ 2171806 h 2237354"/>
                      <a:gd name="connsiteX41" fmla="*/ 1376534 w 2237359"/>
                      <a:gd name="connsiteY41" fmla="*/ 2171806 h 2237354"/>
                      <a:gd name="connsiteX42" fmla="*/ 1376534 w 2237359"/>
                      <a:gd name="connsiteY42" fmla="*/ 2097501 h 2237354"/>
                      <a:gd name="connsiteX43" fmla="*/ 1409308 w 2237359"/>
                      <a:gd name="connsiteY43" fmla="*/ 2064728 h 2237354"/>
                      <a:gd name="connsiteX44" fmla="*/ 1442082 w 2237359"/>
                      <a:gd name="connsiteY44" fmla="*/ 2097501 h 2237354"/>
                      <a:gd name="connsiteX45" fmla="*/ 1442082 w 2237359"/>
                      <a:gd name="connsiteY45" fmla="*/ 2204580 h 2237354"/>
                      <a:gd name="connsiteX46" fmla="*/ 1409308 w 2237359"/>
                      <a:gd name="connsiteY46" fmla="*/ 2237354 h 2237354"/>
                      <a:gd name="connsiteX47" fmla="*/ 32774 w 2237359"/>
                      <a:gd name="connsiteY47" fmla="*/ 2237354 h 2237354"/>
                      <a:gd name="connsiteX48" fmla="*/ 0 w 2237359"/>
                      <a:gd name="connsiteY48" fmla="*/ 2204580 h 2237354"/>
                      <a:gd name="connsiteX49" fmla="*/ 0 w 2237359"/>
                      <a:gd name="connsiteY49" fmla="*/ 559812 h 2237354"/>
                      <a:gd name="connsiteX50" fmla="*/ 32774 w 2237359"/>
                      <a:gd name="connsiteY50" fmla="*/ 527038 h 2237354"/>
                      <a:gd name="connsiteX51" fmla="*/ 1293130 w 2237359"/>
                      <a:gd name="connsiteY51" fmla="*/ 196571 h 2237354"/>
                      <a:gd name="connsiteX52" fmla="*/ 917700 w 2237359"/>
                      <a:gd name="connsiteY52" fmla="*/ 351853 h 2237354"/>
                      <a:gd name="connsiteX53" fmla="*/ 762436 w 2237359"/>
                      <a:gd name="connsiteY53" fmla="*/ 727351 h 2237354"/>
                      <a:gd name="connsiteX54" fmla="*/ 917700 w 2237359"/>
                      <a:gd name="connsiteY54" fmla="*/ 1102833 h 2237354"/>
                      <a:gd name="connsiteX55" fmla="*/ 1293130 w 2237359"/>
                      <a:gd name="connsiteY55" fmla="*/ 1258098 h 2237354"/>
                      <a:gd name="connsiteX56" fmla="*/ 1668560 w 2237359"/>
                      <a:gd name="connsiteY56" fmla="*/ 1102833 h 2237354"/>
                      <a:gd name="connsiteX57" fmla="*/ 1823808 w 2237359"/>
                      <a:gd name="connsiteY57" fmla="*/ 727351 h 2237354"/>
                      <a:gd name="connsiteX58" fmla="*/ 1668560 w 2237359"/>
                      <a:gd name="connsiteY58" fmla="*/ 351853 h 2237354"/>
                      <a:gd name="connsiteX59" fmla="*/ 1293130 w 2237359"/>
                      <a:gd name="connsiteY59" fmla="*/ 196571 h 2237354"/>
                      <a:gd name="connsiteX60" fmla="*/ 1293130 w 2237359"/>
                      <a:gd name="connsiteY60" fmla="*/ 131040 h 2237354"/>
                      <a:gd name="connsiteX61" fmla="*/ 1714920 w 2237359"/>
                      <a:gd name="connsiteY61" fmla="*/ 305509 h 2237354"/>
                      <a:gd name="connsiteX62" fmla="*/ 1889355 w 2237359"/>
                      <a:gd name="connsiteY62" fmla="*/ 727351 h 2237354"/>
                      <a:gd name="connsiteX63" fmla="*/ 1714920 w 2237359"/>
                      <a:gd name="connsiteY63" fmla="*/ 1149193 h 2237354"/>
                      <a:gd name="connsiteX64" fmla="*/ 1293130 w 2237359"/>
                      <a:gd name="connsiteY64" fmla="*/ 1323663 h 2237354"/>
                      <a:gd name="connsiteX65" fmla="*/ 871336 w 2237359"/>
                      <a:gd name="connsiteY65" fmla="*/ 1149193 h 2237354"/>
                      <a:gd name="connsiteX66" fmla="*/ 696888 w 2237359"/>
                      <a:gd name="connsiteY66" fmla="*/ 727351 h 2237354"/>
                      <a:gd name="connsiteX67" fmla="*/ 871336 w 2237359"/>
                      <a:gd name="connsiteY67" fmla="*/ 305509 h 2237354"/>
                      <a:gd name="connsiteX68" fmla="*/ 1293130 w 2237359"/>
                      <a:gd name="connsiteY68" fmla="*/ 131040 h 2237354"/>
                      <a:gd name="connsiteX69" fmla="*/ 1293120 w 2237359"/>
                      <a:gd name="connsiteY69" fmla="*/ 0 h 2237354"/>
                      <a:gd name="connsiteX70" fmla="*/ 1807609 w 2237359"/>
                      <a:gd name="connsiteY70" fmla="*/ 212786 h 2237354"/>
                      <a:gd name="connsiteX71" fmla="*/ 1809488 w 2237359"/>
                      <a:gd name="connsiteY71" fmla="*/ 214681 h 2237354"/>
                      <a:gd name="connsiteX72" fmla="*/ 1809318 w 2237359"/>
                      <a:gd name="connsiteY72" fmla="*/ 261025 h 2237354"/>
                      <a:gd name="connsiteX73" fmla="*/ 1762971 w 2237359"/>
                      <a:gd name="connsiteY73" fmla="*/ 260872 h 2237354"/>
                      <a:gd name="connsiteX74" fmla="*/ 1761179 w 2237359"/>
                      <a:gd name="connsiteY74" fmla="*/ 259062 h 2237354"/>
                      <a:gd name="connsiteX75" fmla="*/ 824994 w 2237359"/>
                      <a:gd name="connsiteY75" fmla="*/ 259148 h 2237354"/>
                      <a:gd name="connsiteX76" fmla="*/ 824994 w 2237359"/>
                      <a:gd name="connsiteY76" fmla="*/ 1195540 h 2237354"/>
                      <a:gd name="connsiteX77" fmla="*/ 1761267 w 2237359"/>
                      <a:gd name="connsiteY77" fmla="*/ 1195540 h 2237354"/>
                      <a:gd name="connsiteX78" fmla="*/ 1846785 w 2237359"/>
                      <a:gd name="connsiteY78" fmla="*/ 364041 h 2237354"/>
                      <a:gd name="connsiteX79" fmla="*/ 1856158 w 2237359"/>
                      <a:gd name="connsiteY79" fmla="*/ 318636 h 2237354"/>
                      <a:gd name="connsiteX80" fmla="*/ 1901543 w 2237359"/>
                      <a:gd name="connsiteY80" fmla="*/ 328007 h 2237354"/>
                      <a:gd name="connsiteX81" fmla="*/ 2017344 w 2237359"/>
                      <a:gd name="connsiteY81" fmla="*/ 797715 h 2237354"/>
                      <a:gd name="connsiteX82" fmla="*/ 1872387 w 2237359"/>
                      <a:gd name="connsiteY82" fmla="*/ 1167595 h 2237354"/>
                      <a:gd name="connsiteX83" fmla="*/ 2208629 w 2237359"/>
                      <a:gd name="connsiteY83" fmla="*/ 1503885 h 2237354"/>
                      <a:gd name="connsiteX84" fmla="*/ 2208611 w 2237359"/>
                      <a:gd name="connsiteY84" fmla="*/ 1642937 h 2237354"/>
                      <a:gd name="connsiteX85" fmla="*/ 2139070 w 2237359"/>
                      <a:gd name="connsiteY85" fmla="*/ 1671748 h 2237354"/>
                      <a:gd name="connsiteX86" fmla="*/ 2069528 w 2237359"/>
                      <a:gd name="connsiteY86" fmla="*/ 1642937 h 2237354"/>
                      <a:gd name="connsiteX87" fmla="*/ 1733357 w 2237359"/>
                      <a:gd name="connsiteY87" fmla="*/ 1306713 h 2237354"/>
                      <a:gd name="connsiteX88" fmla="*/ 1442081 w 2237359"/>
                      <a:gd name="connsiteY88" fmla="*/ 1439364 h 2237354"/>
                      <a:gd name="connsiteX89" fmla="*/ 1442081 w 2237359"/>
                      <a:gd name="connsiteY89" fmla="*/ 1956180 h 2237354"/>
                      <a:gd name="connsiteX90" fmla="*/ 1409307 w 2237359"/>
                      <a:gd name="connsiteY90" fmla="*/ 1988971 h 2237354"/>
                      <a:gd name="connsiteX91" fmla="*/ 1376533 w 2237359"/>
                      <a:gd name="connsiteY91" fmla="*/ 1956180 h 2237354"/>
                      <a:gd name="connsiteX92" fmla="*/ 1376533 w 2237359"/>
                      <a:gd name="connsiteY92" fmla="*/ 1449913 h 2237354"/>
                      <a:gd name="connsiteX93" fmla="*/ 1300044 w 2237359"/>
                      <a:gd name="connsiteY93" fmla="*/ 1454624 h 2237354"/>
                      <a:gd name="connsiteX94" fmla="*/ 1300044 w 2237359"/>
                      <a:gd name="connsiteY94" fmla="*/ 2052609 h 2237354"/>
                      <a:gd name="connsiteX95" fmla="*/ 1267270 w 2237359"/>
                      <a:gd name="connsiteY95" fmla="*/ 2085401 h 2237354"/>
                      <a:gd name="connsiteX96" fmla="*/ 1005080 w 2237359"/>
                      <a:gd name="connsiteY96" fmla="*/ 2085401 h 2237354"/>
                      <a:gd name="connsiteX97" fmla="*/ 972306 w 2237359"/>
                      <a:gd name="connsiteY97" fmla="*/ 2052609 h 2237354"/>
                      <a:gd name="connsiteX98" fmla="*/ 972306 w 2237359"/>
                      <a:gd name="connsiteY98" fmla="*/ 1380524 h 2237354"/>
                      <a:gd name="connsiteX99" fmla="*/ 880539 w 2237359"/>
                      <a:gd name="connsiteY99" fmla="*/ 1326788 h 2237354"/>
                      <a:gd name="connsiteX100" fmla="*/ 880539 w 2237359"/>
                      <a:gd name="connsiteY100" fmla="*/ 2052609 h 2237354"/>
                      <a:gd name="connsiteX101" fmla="*/ 847766 w 2237359"/>
                      <a:gd name="connsiteY101" fmla="*/ 2085401 h 2237354"/>
                      <a:gd name="connsiteX102" fmla="*/ 585576 w 2237359"/>
                      <a:gd name="connsiteY102" fmla="*/ 2085401 h 2237354"/>
                      <a:gd name="connsiteX103" fmla="*/ 552802 w 2237359"/>
                      <a:gd name="connsiteY103" fmla="*/ 2052609 h 2237354"/>
                      <a:gd name="connsiteX104" fmla="*/ 552802 w 2237359"/>
                      <a:gd name="connsiteY104" fmla="*/ 1082366 h 2237354"/>
                      <a:gd name="connsiteX105" fmla="*/ 585576 w 2237359"/>
                      <a:gd name="connsiteY105" fmla="*/ 1049579 h 2237354"/>
                      <a:gd name="connsiteX106" fmla="*/ 640692 w 2237359"/>
                      <a:gd name="connsiteY106" fmla="*/ 1049579 h 2237354"/>
                      <a:gd name="connsiteX107" fmla="*/ 567327 w 2237359"/>
                      <a:gd name="connsiteY107" fmla="*/ 772759 h 2237354"/>
                      <a:gd name="connsiteX108" fmla="*/ 227231 w 2237359"/>
                      <a:gd name="connsiteY108" fmla="*/ 772759 h 2237354"/>
                      <a:gd name="connsiteX109" fmla="*/ 194458 w 2237359"/>
                      <a:gd name="connsiteY109" fmla="*/ 739985 h 2237354"/>
                      <a:gd name="connsiteX110" fmla="*/ 227231 w 2237359"/>
                      <a:gd name="connsiteY110" fmla="*/ 707194 h 2237354"/>
                      <a:gd name="connsiteX111" fmla="*/ 566182 w 2237359"/>
                      <a:gd name="connsiteY111" fmla="*/ 707194 h 2237354"/>
                      <a:gd name="connsiteX112" fmla="*/ 572789 w 2237359"/>
                      <a:gd name="connsiteY112" fmla="*/ 627086 h 2237354"/>
                      <a:gd name="connsiteX113" fmla="*/ 227231 w 2237359"/>
                      <a:gd name="connsiteY113" fmla="*/ 627086 h 2237354"/>
                      <a:gd name="connsiteX114" fmla="*/ 194458 w 2237359"/>
                      <a:gd name="connsiteY114" fmla="*/ 594312 h 2237354"/>
                      <a:gd name="connsiteX115" fmla="*/ 227231 w 2237359"/>
                      <a:gd name="connsiteY115" fmla="*/ 561537 h 2237354"/>
                      <a:gd name="connsiteX116" fmla="*/ 584911 w 2237359"/>
                      <a:gd name="connsiteY116" fmla="*/ 561537 h 2237354"/>
                      <a:gd name="connsiteX117" fmla="*/ 608430 w 2237359"/>
                      <a:gd name="connsiteY117" fmla="*/ 481412 h 2237354"/>
                      <a:gd name="connsiteX118" fmla="*/ 227231 w 2237359"/>
                      <a:gd name="connsiteY118" fmla="*/ 481412 h 2237354"/>
                      <a:gd name="connsiteX119" fmla="*/ 194458 w 2237359"/>
                      <a:gd name="connsiteY119" fmla="*/ 448638 h 2237354"/>
                      <a:gd name="connsiteX120" fmla="*/ 227231 w 2237359"/>
                      <a:gd name="connsiteY120" fmla="*/ 415864 h 2237354"/>
                      <a:gd name="connsiteX121" fmla="*/ 635553 w 2237359"/>
                      <a:gd name="connsiteY121" fmla="*/ 415864 h 2237354"/>
                      <a:gd name="connsiteX122" fmla="*/ 700179 w 2237359"/>
                      <a:gd name="connsiteY122" fmla="*/ 305594 h 2237354"/>
                      <a:gd name="connsiteX123" fmla="*/ 65548 w 2237359"/>
                      <a:gd name="connsiteY123" fmla="*/ 305594 h 2237354"/>
                      <a:gd name="connsiteX124" fmla="*/ 65548 w 2237359"/>
                      <a:gd name="connsiteY124" fmla="*/ 417759 h 2237354"/>
                      <a:gd name="connsiteX125" fmla="*/ 32774 w 2237359"/>
                      <a:gd name="connsiteY125" fmla="*/ 450548 h 2237354"/>
                      <a:gd name="connsiteX126" fmla="*/ 0 w 2237359"/>
                      <a:gd name="connsiteY126" fmla="*/ 417759 h 2237354"/>
                      <a:gd name="connsiteX127" fmla="*/ 0 w 2237359"/>
                      <a:gd name="connsiteY127" fmla="*/ 272803 h 2237354"/>
                      <a:gd name="connsiteX128" fmla="*/ 32774 w 2237359"/>
                      <a:gd name="connsiteY128" fmla="*/ 240030 h 2237354"/>
                      <a:gd name="connsiteX129" fmla="*/ 752757 w 2237359"/>
                      <a:gd name="connsiteY129" fmla="*/ 240030 h 2237354"/>
                      <a:gd name="connsiteX130" fmla="*/ 778635 w 2237359"/>
                      <a:gd name="connsiteY130" fmla="*/ 212786 h 2237354"/>
                      <a:gd name="connsiteX131" fmla="*/ 1293120 w 2237359"/>
                      <a:gd name="connsiteY131" fmla="*/ 0 h 2237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</a:cxnLst>
                    <a:rect l="l" t="t" r="r" b="b"/>
                    <a:pathLst>
                      <a:path w="2237359" h="2237354">
                        <a:moveTo>
                          <a:pt x="1037871" y="1408723"/>
                        </a:moveTo>
                        <a:lnTo>
                          <a:pt x="1037871" y="2019836"/>
                        </a:lnTo>
                        <a:lnTo>
                          <a:pt x="1234514" y="2019836"/>
                        </a:lnTo>
                        <a:lnTo>
                          <a:pt x="1234514" y="1452303"/>
                        </a:lnTo>
                        <a:cubicBezTo>
                          <a:pt x="1167668" y="1446941"/>
                          <a:pt x="1101439" y="1432433"/>
                          <a:pt x="1037871" y="1408723"/>
                        </a:cubicBezTo>
                        <a:close/>
                        <a:moveTo>
                          <a:pt x="207568" y="1377364"/>
                        </a:moveTo>
                        <a:lnTo>
                          <a:pt x="207568" y="2019818"/>
                        </a:lnTo>
                        <a:lnTo>
                          <a:pt x="404228" y="2019818"/>
                        </a:lnTo>
                        <a:lnTo>
                          <a:pt x="404228" y="1377364"/>
                        </a:lnTo>
                        <a:close/>
                        <a:moveTo>
                          <a:pt x="174794" y="1311799"/>
                        </a:moveTo>
                        <a:lnTo>
                          <a:pt x="437002" y="1311799"/>
                        </a:lnTo>
                        <a:cubicBezTo>
                          <a:pt x="455098" y="1311799"/>
                          <a:pt x="469776" y="1326482"/>
                          <a:pt x="469776" y="1344573"/>
                        </a:cubicBezTo>
                        <a:lnTo>
                          <a:pt x="469776" y="2052610"/>
                        </a:lnTo>
                        <a:cubicBezTo>
                          <a:pt x="469776" y="2070701"/>
                          <a:pt x="455098" y="2085383"/>
                          <a:pt x="437002" y="2085383"/>
                        </a:cubicBezTo>
                        <a:lnTo>
                          <a:pt x="174794" y="2085383"/>
                        </a:lnTo>
                        <a:cubicBezTo>
                          <a:pt x="156700" y="2085383"/>
                          <a:pt x="142020" y="2070701"/>
                          <a:pt x="142020" y="2052610"/>
                        </a:cubicBezTo>
                        <a:lnTo>
                          <a:pt x="142020" y="1344573"/>
                        </a:lnTo>
                        <a:cubicBezTo>
                          <a:pt x="142020" y="1326482"/>
                          <a:pt x="156700" y="1311799"/>
                          <a:pt x="174794" y="1311799"/>
                        </a:cubicBezTo>
                        <a:close/>
                        <a:moveTo>
                          <a:pt x="1830262" y="1218176"/>
                        </a:moveTo>
                        <a:cubicBezTo>
                          <a:pt x="1822903" y="1226247"/>
                          <a:pt x="1815361" y="1234152"/>
                          <a:pt x="1807609" y="1241900"/>
                        </a:cubicBezTo>
                        <a:cubicBezTo>
                          <a:pt x="1799844" y="1249669"/>
                          <a:pt x="1791921" y="1257177"/>
                          <a:pt x="1783885" y="1264536"/>
                        </a:cubicBezTo>
                        <a:lnTo>
                          <a:pt x="2115905" y="1596573"/>
                        </a:lnTo>
                        <a:cubicBezTo>
                          <a:pt x="2122084" y="1602770"/>
                          <a:pt x="2130330" y="1606187"/>
                          <a:pt x="2139087" y="1606187"/>
                        </a:cubicBezTo>
                        <a:cubicBezTo>
                          <a:pt x="2147844" y="1606187"/>
                          <a:pt x="2156086" y="1602770"/>
                          <a:pt x="2162282" y="1596573"/>
                        </a:cubicBezTo>
                        <a:cubicBezTo>
                          <a:pt x="2175051" y="1583822"/>
                          <a:pt x="2175034" y="1563017"/>
                          <a:pt x="2162252" y="1550231"/>
                        </a:cubicBezTo>
                        <a:close/>
                        <a:moveTo>
                          <a:pt x="618349" y="1115140"/>
                        </a:moveTo>
                        <a:lnTo>
                          <a:pt x="618349" y="2019836"/>
                        </a:lnTo>
                        <a:lnTo>
                          <a:pt x="814992" y="2019836"/>
                        </a:lnTo>
                        <a:lnTo>
                          <a:pt x="814992" y="1275819"/>
                        </a:lnTo>
                        <a:cubicBezTo>
                          <a:pt x="802599" y="1264995"/>
                          <a:pt x="790447" y="1253712"/>
                          <a:pt x="778635" y="1241900"/>
                        </a:cubicBezTo>
                        <a:cubicBezTo>
                          <a:pt x="739477" y="1202724"/>
                          <a:pt x="705746" y="1160153"/>
                          <a:pt x="677395" y="1115140"/>
                        </a:cubicBezTo>
                        <a:close/>
                        <a:moveTo>
                          <a:pt x="227232" y="852901"/>
                        </a:moveTo>
                        <a:lnTo>
                          <a:pt x="472301" y="852901"/>
                        </a:lnTo>
                        <a:cubicBezTo>
                          <a:pt x="490414" y="852901"/>
                          <a:pt x="505075" y="867579"/>
                          <a:pt x="505075" y="885676"/>
                        </a:cubicBezTo>
                        <a:cubicBezTo>
                          <a:pt x="505075" y="903784"/>
                          <a:pt x="490414" y="918467"/>
                          <a:pt x="472301" y="918467"/>
                        </a:cubicBezTo>
                        <a:lnTo>
                          <a:pt x="227232" y="918467"/>
                        </a:lnTo>
                        <a:cubicBezTo>
                          <a:pt x="209138" y="918467"/>
                          <a:pt x="194458" y="903784"/>
                          <a:pt x="194458" y="885676"/>
                        </a:cubicBezTo>
                        <a:cubicBezTo>
                          <a:pt x="194458" y="867579"/>
                          <a:pt x="209138" y="852901"/>
                          <a:pt x="227232" y="852901"/>
                        </a:cubicBezTo>
                        <a:close/>
                        <a:moveTo>
                          <a:pt x="32774" y="527038"/>
                        </a:moveTo>
                        <a:cubicBezTo>
                          <a:pt x="50885" y="527038"/>
                          <a:pt x="65548" y="541703"/>
                          <a:pt x="65548" y="559812"/>
                        </a:cubicBezTo>
                        <a:lnTo>
                          <a:pt x="65548" y="2171806"/>
                        </a:lnTo>
                        <a:lnTo>
                          <a:pt x="1376534" y="2171806"/>
                        </a:lnTo>
                        <a:lnTo>
                          <a:pt x="1376534" y="2097501"/>
                        </a:lnTo>
                        <a:cubicBezTo>
                          <a:pt x="1376534" y="2079393"/>
                          <a:pt x="1391213" y="2064728"/>
                          <a:pt x="1409308" y="2064728"/>
                        </a:cubicBezTo>
                        <a:cubicBezTo>
                          <a:pt x="1427417" y="2064728"/>
                          <a:pt x="1442082" y="2079393"/>
                          <a:pt x="1442082" y="2097501"/>
                        </a:cubicBezTo>
                        <a:lnTo>
                          <a:pt x="1442082" y="2204580"/>
                        </a:lnTo>
                        <a:cubicBezTo>
                          <a:pt x="1442082" y="2222693"/>
                          <a:pt x="1427417" y="2237354"/>
                          <a:pt x="1409308" y="2237354"/>
                        </a:cubicBezTo>
                        <a:lnTo>
                          <a:pt x="32774" y="2237354"/>
                        </a:lnTo>
                        <a:cubicBezTo>
                          <a:pt x="14680" y="2237354"/>
                          <a:pt x="0" y="2222693"/>
                          <a:pt x="0" y="2204580"/>
                        </a:cubicBezTo>
                        <a:lnTo>
                          <a:pt x="0" y="559812"/>
                        </a:lnTo>
                        <a:cubicBezTo>
                          <a:pt x="0" y="541703"/>
                          <a:pt x="14680" y="527038"/>
                          <a:pt x="32774" y="527038"/>
                        </a:cubicBezTo>
                        <a:close/>
                        <a:moveTo>
                          <a:pt x="1293130" y="196571"/>
                        </a:moveTo>
                        <a:cubicBezTo>
                          <a:pt x="1157172" y="196571"/>
                          <a:pt x="1021191" y="248343"/>
                          <a:pt x="917700" y="351853"/>
                        </a:cubicBezTo>
                        <a:cubicBezTo>
                          <a:pt x="817570" y="451986"/>
                          <a:pt x="762436" y="585331"/>
                          <a:pt x="762436" y="727351"/>
                        </a:cubicBezTo>
                        <a:cubicBezTo>
                          <a:pt x="762436" y="869353"/>
                          <a:pt x="817570" y="1002703"/>
                          <a:pt x="917700" y="1102833"/>
                        </a:cubicBezTo>
                        <a:cubicBezTo>
                          <a:pt x="1017813" y="1202964"/>
                          <a:pt x="1151128" y="1258098"/>
                          <a:pt x="1293130" y="1258098"/>
                        </a:cubicBezTo>
                        <a:cubicBezTo>
                          <a:pt x="1435115" y="1258098"/>
                          <a:pt x="1568447" y="1202964"/>
                          <a:pt x="1668560" y="1102833"/>
                        </a:cubicBezTo>
                        <a:cubicBezTo>
                          <a:pt x="1768673" y="1002703"/>
                          <a:pt x="1823808" y="869353"/>
                          <a:pt x="1823808" y="727351"/>
                        </a:cubicBezTo>
                        <a:cubicBezTo>
                          <a:pt x="1823808" y="585331"/>
                          <a:pt x="1768673" y="451986"/>
                          <a:pt x="1668560" y="351853"/>
                        </a:cubicBezTo>
                        <a:cubicBezTo>
                          <a:pt x="1565065" y="248343"/>
                          <a:pt x="1429089" y="196571"/>
                          <a:pt x="1293130" y="196571"/>
                        </a:cubicBezTo>
                        <a:close/>
                        <a:moveTo>
                          <a:pt x="1293130" y="131040"/>
                        </a:moveTo>
                        <a:cubicBezTo>
                          <a:pt x="1452629" y="131040"/>
                          <a:pt x="1602414" y="193003"/>
                          <a:pt x="1714920" y="305509"/>
                        </a:cubicBezTo>
                        <a:cubicBezTo>
                          <a:pt x="1827413" y="418015"/>
                          <a:pt x="1889355" y="567834"/>
                          <a:pt x="1889355" y="727351"/>
                        </a:cubicBezTo>
                        <a:cubicBezTo>
                          <a:pt x="1889355" y="886867"/>
                          <a:pt x="1827413" y="1036687"/>
                          <a:pt x="1714920" y="1149193"/>
                        </a:cubicBezTo>
                        <a:cubicBezTo>
                          <a:pt x="1602414" y="1261699"/>
                          <a:pt x="1452629" y="1323663"/>
                          <a:pt x="1293130" y="1323663"/>
                        </a:cubicBezTo>
                        <a:cubicBezTo>
                          <a:pt x="1133631" y="1323663"/>
                          <a:pt x="983846" y="1261699"/>
                          <a:pt x="871336" y="1149193"/>
                        </a:cubicBezTo>
                        <a:cubicBezTo>
                          <a:pt x="758848" y="1036687"/>
                          <a:pt x="696888" y="886867"/>
                          <a:pt x="696888" y="727351"/>
                        </a:cubicBezTo>
                        <a:cubicBezTo>
                          <a:pt x="696888" y="567834"/>
                          <a:pt x="758848" y="418015"/>
                          <a:pt x="871336" y="305509"/>
                        </a:cubicBezTo>
                        <a:cubicBezTo>
                          <a:pt x="983829" y="193003"/>
                          <a:pt x="1133631" y="131040"/>
                          <a:pt x="1293130" y="131040"/>
                        </a:cubicBezTo>
                        <a:close/>
                        <a:moveTo>
                          <a:pt x="1293120" y="0"/>
                        </a:moveTo>
                        <a:cubicBezTo>
                          <a:pt x="1479440" y="0"/>
                          <a:pt x="1665760" y="70928"/>
                          <a:pt x="1807609" y="212786"/>
                        </a:cubicBezTo>
                        <a:lnTo>
                          <a:pt x="1809488" y="214681"/>
                        </a:lnTo>
                        <a:cubicBezTo>
                          <a:pt x="1822239" y="227517"/>
                          <a:pt x="1822169" y="248274"/>
                          <a:pt x="1809318" y="261025"/>
                        </a:cubicBezTo>
                        <a:cubicBezTo>
                          <a:pt x="1796479" y="273794"/>
                          <a:pt x="1775740" y="273708"/>
                          <a:pt x="1762971" y="260872"/>
                        </a:cubicBezTo>
                        <a:lnTo>
                          <a:pt x="1761179" y="259062"/>
                        </a:lnTo>
                        <a:cubicBezTo>
                          <a:pt x="1503136" y="986"/>
                          <a:pt x="1083121" y="986"/>
                          <a:pt x="824994" y="259148"/>
                        </a:cubicBezTo>
                        <a:cubicBezTo>
                          <a:pt x="566851" y="517310"/>
                          <a:pt x="566851" y="937379"/>
                          <a:pt x="824994" y="1195540"/>
                        </a:cubicBezTo>
                        <a:cubicBezTo>
                          <a:pt x="1083121" y="1453701"/>
                          <a:pt x="1503123" y="1453701"/>
                          <a:pt x="1761267" y="1195540"/>
                        </a:cubicBezTo>
                        <a:cubicBezTo>
                          <a:pt x="1982284" y="974505"/>
                          <a:pt x="2018248" y="624796"/>
                          <a:pt x="1846785" y="364041"/>
                        </a:cubicBezTo>
                        <a:cubicBezTo>
                          <a:pt x="1836834" y="348917"/>
                          <a:pt x="1841034" y="328587"/>
                          <a:pt x="1856158" y="318636"/>
                        </a:cubicBezTo>
                        <a:cubicBezTo>
                          <a:pt x="1871264" y="308684"/>
                          <a:pt x="1891593" y="312883"/>
                          <a:pt x="1901543" y="328007"/>
                        </a:cubicBezTo>
                        <a:cubicBezTo>
                          <a:pt x="1992151" y="465812"/>
                          <a:pt x="2033272" y="632618"/>
                          <a:pt x="2017344" y="797715"/>
                        </a:cubicBezTo>
                        <a:cubicBezTo>
                          <a:pt x="2004339" y="932240"/>
                          <a:pt x="1953623" y="1060552"/>
                          <a:pt x="1872387" y="1167595"/>
                        </a:cubicBezTo>
                        <a:lnTo>
                          <a:pt x="2208629" y="1503885"/>
                        </a:lnTo>
                        <a:cubicBezTo>
                          <a:pt x="2246948" y="1542261"/>
                          <a:pt x="2246930" y="1604631"/>
                          <a:pt x="2208611" y="1642937"/>
                        </a:cubicBezTo>
                        <a:cubicBezTo>
                          <a:pt x="2190040" y="1661509"/>
                          <a:pt x="2165341" y="1671748"/>
                          <a:pt x="2139070" y="1671748"/>
                        </a:cubicBezTo>
                        <a:cubicBezTo>
                          <a:pt x="2112816" y="1671748"/>
                          <a:pt x="2088117" y="1661509"/>
                          <a:pt x="2069528" y="1642937"/>
                        </a:cubicBezTo>
                        <a:lnTo>
                          <a:pt x="1733357" y="1306713"/>
                        </a:lnTo>
                        <a:cubicBezTo>
                          <a:pt x="1645449" y="1373646"/>
                          <a:pt x="1545677" y="1417856"/>
                          <a:pt x="1442081" y="1439364"/>
                        </a:cubicBezTo>
                        <a:lnTo>
                          <a:pt x="1442081" y="1956180"/>
                        </a:lnTo>
                        <a:cubicBezTo>
                          <a:pt x="1442081" y="1974293"/>
                          <a:pt x="1427398" y="1988971"/>
                          <a:pt x="1409307" y="1988971"/>
                        </a:cubicBezTo>
                        <a:cubicBezTo>
                          <a:pt x="1391194" y="1988971"/>
                          <a:pt x="1376533" y="1974293"/>
                          <a:pt x="1376533" y="1956180"/>
                        </a:cubicBezTo>
                        <a:lnTo>
                          <a:pt x="1376533" y="1449913"/>
                        </a:lnTo>
                        <a:cubicBezTo>
                          <a:pt x="1351114" y="1452814"/>
                          <a:pt x="1325598" y="1454366"/>
                          <a:pt x="1300044" y="1454624"/>
                        </a:cubicBezTo>
                        <a:lnTo>
                          <a:pt x="1300044" y="2052609"/>
                        </a:lnTo>
                        <a:cubicBezTo>
                          <a:pt x="1300044" y="2070718"/>
                          <a:pt x="1285379" y="2085401"/>
                          <a:pt x="1267270" y="2085401"/>
                        </a:cubicBezTo>
                        <a:lnTo>
                          <a:pt x="1005080" y="2085401"/>
                        </a:lnTo>
                        <a:cubicBezTo>
                          <a:pt x="986984" y="2085401"/>
                          <a:pt x="972306" y="2070718"/>
                          <a:pt x="972306" y="2052609"/>
                        </a:cubicBezTo>
                        <a:lnTo>
                          <a:pt x="972306" y="1380524"/>
                        </a:lnTo>
                        <a:cubicBezTo>
                          <a:pt x="940725" y="1365042"/>
                          <a:pt x="910053" y="1347117"/>
                          <a:pt x="880539" y="1326788"/>
                        </a:cubicBezTo>
                        <a:lnTo>
                          <a:pt x="880539" y="2052609"/>
                        </a:lnTo>
                        <a:cubicBezTo>
                          <a:pt x="880539" y="2070718"/>
                          <a:pt x="865874" y="2085401"/>
                          <a:pt x="847766" y="2085401"/>
                        </a:cubicBezTo>
                        <a:lnTo>
                          <a:pt x="585576" y="2085401"/>
                        </a:lnTo>
                        <a:cubicBezTo>
                          <a:pt x="567463" y="2085401"/>
                          <a:pt x="552802" y="2070718"/>
                          <a:pt x="552802" y="2052609"/>
                        </a:cubicBezTo>
                        <a:lnTo>
                          <a:pt x="552802" y="1082366"/>
                        </a:lnTo>
                        <a:cubicBezTo>
                          <a:pt x="552802" y="1064257"/>
                          <a:pt x="567463" y="1049579"/>
                          <a:pt x="585576" y="1049579"/>
                        </a:cubicBezTo>
                        <a:lnTo>
                          <a:pt x="640692" y="1049579"/>
                        </a:lnTo>
                        <a:cubicBezTo>
                          <a:pt x="597663" y="962230"/>
                          <a:pt x="573235" y="867973"/>
                          <a:pt x="567327" y="772759"/>
                        </a:cubicBezTo>
                        <a:lnTo>
                          <a:pt x="227231" y="772759"/>
                        </a:lnTo>
                        <a:cubicBezTo>
                          <a:pt x="209138" y="772759"/>
                          <a:pt x="194458" y="758076"/>
                          <a:pt x="194458" y="739985"/>
                        </a:cubicBezTo>
                        <a:cubicBezTo>
                          <a:pt x="194458" y="721872"/>
                          <a:pt x="209138" y="707194"/>
                          <a:pt x="227231" y="707194"/>
                        </a:cubicBezTo>
                        <a:lnTo>
                          <a:pt x="566182" y="707194"/>
                        </a:lnTo>
                        <a:cubicBezTo>
                          <a:pt x="566916" y="680411"/>
                          <a:pt x="569119" y="653663"/>
                          <a:pt x="572789" y="627086"/>
                        </a:cubicBezTo>
                        <a:lnTo>
                          <a:pt x="227231" y="627086"/>
                        </a:lnTo>
                        <a:cubicBezTo>
                          <a:pt x="209138" y="627086"/>
                          <a:pt x="194458" y="612408"/>
                          <a:pt x="194458" y="594312"/>
                        </a:cubicBezTo>
                        <a:cubicBezTo>
                          <a:pt x="194458" y="576198"/>
                          <a:pt x="209138" y="561537"/>
                          <a:pt x="227231" y="561537"/>
                        </a:cubicBezTo>
                        <a:lnTo>
                          <a:pt x="584911" y="561537"/>
                        </a:lnTo>
                        <a:cubicBezTo>
                          <a:pt x="591191" y="534484"/>
                          <a:pt x="599026" y="507731"/>
                          <a:pt x="608430" y="481412"/>
                        </a:cubicBezTo>
                        <a:lnTo>
                          <a:pt x="227231" y="481412"/>
                        </a:lnTo>
                        <a:cubicBezTo>
                          <a:pt x="209138" y="481412"/>
                          <a:pt x="194458" y="466751"/>
                          <a:pt x="194458" y="448638"/>
                        </a:cubicBezTo>
                        <a:cubicBezTo>
                          <a:pt x="194458" y="430527"/>
                          <a:pt x="209138" y="415864"/>
                          <a:pt x="227231" y="415864"/>
                        </a:cubicBezTo>
                        <a:lnTo>
                          <a:pt x="635553" y="415864"/>
                        </a:lnTo>
                        <a:cubicBezTo>
                          <a:pt x="653596" y="377679"/>
                          <a:pt x="675140" y="340775"/>
                          <a:pt x="700179" y="305594"/>
                        </a:cubicBezTo>
                        <a:lnTo>
                          <a:pt x="65548" y="305594"/>
                        </a:lnTo>
                        <a:lnTo>
                          <a:pt x="65548" y="417759"/>
                        </a:lnTo>
                        <a:cubicBezTo>
                          <a:pt x="65548" y="435870"/>
                          <a:pt x="50885" y="450548"/>
                          <a:pt x="32774" y="450548"/>
                        </a:cubicBezTo>
                        <a:cubicBezTo>
                          <a:pt x="14680" y="450548"/>
                          <a:pt x="0" y="435870"/>
                          <a:pt x="0" y="417759"/>
                        </a:cubicBezTo>
                        <a:lnTo>
                          <a:pt x="0" y="272803"/>
                        </a:lnTo>
                        <a:cubicBezTo>
                          <a:pt x="0" y="254710"/>
                          <a:pt x="14680" y="240030"/>
                          <a:pt x="32774" y="240030"/>
                        </a:cubicBezTo>
                        <a:lnTo>
                          <a:pt x="752757" y="240030"/>
                        </a:lnTo>
                        <a:cubicBezTo>
                          <a:pt x="761103" y="230778"/>
                          <a:pt x="769725" y="221697"/>
                          <a:pt x="778635" y="212786"/>
                        </a:cubicBezTo>
                        <a:cubicBezTo>
                          <a:pt x="920482" y="70928"/>
                          <a:pt x="1106801" y="0"/>
                          <a:pt x="129312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435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6CF645B-0DEF-44D5-8427-37D1BE6D32D7}"/>
                    </a:ext>
                  </a:extLst>
                </p:cNvPr>
                <p:cNvGrpSpPr/>
                <p:nvPr/>
              </p:nvGrpSpPr>
              <p:grpSpPr>
                <a:xfrm>
                  <a:off x="7452258" y="1269745"/>
                  <a:ext cx="1061352" cy="1061351"/>
                  <a:chOff x="7452258" y="1269745"/>
                  <a:chExt cx="1061352" cy="1061351"/>
                </a:xfrm>
              </p:grpSpPr>
              <p:sp>
                <p:nvSpPr>
                  <p:cNvPr id="35" name="Oval 34">
                    <a:extLst>
                      <a:ext uri="{FF2B5EF4-FFF2-40B4-BE49-F238E27FC236}">
                        <a16:creationId xmlns:a16="http://schemas.microsoft.com/office/drawing/2014/main" id="{487B90C6-55D7-4564-B867-8B74A3116953}"/>
                      </a:ext>
                    </a:extLst>
                  </p:cNvPr>
                  <p:cNvSpPr/>
                  <p:nvPr/>
                </p:nvSpPr>
                <p:spPr>
                  <a:xfrm>
                    <a:off x="7452258" y="1269745"/>
                    <a:ext cx="1061352" cy="1061351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" name="Freeform: Shape 35">
                    <a:extLst>
                      <a:ext uri="{FF2B5EF4-FFF2-40B4-BE49-F238E27FC236}">
                        <a16:creationId xmlns:a16="http://schemas.microsoft.com/office/drawing/2014/main" id="{5A5FD6DD-1D79-406F-89DC-52698DCDD16A}"/>
                      </a:ext>
                    </a:extLst>
                  </p:cNvPr>
                  <p:cNvSpPr/>
                  <p:nvPr/>
                </p:nvSpPr>
                <p:spPr>
                  <a:xfrm>
                    <a:off x="7704030" y="1521461"/>
                    <a:ext cx="557808" cy="557918"/>
                  </a:xfrm>
                  <a:custGeom>
                    <a:avLst/>
                    <a:gdLst>
                      <a:gd name="connsiteX0" fmla="*/ 725521 w 1288472"/>
                      <a:gd name="connsiteY0" fmla="*/ 1181519 h 1288724"/>
                      <a:gd name="connsiteX1" fmla="*/ 738103 w 1288472"/>
                      <a:gd name="connsiteY1" fmla="*/ 1182777 h 1288724"/>
                      <a:gd name="connsiteX2" fmla="*/ 745150 w 1288472"/>
                      <a:gd name="connsiteY2" fmla="*/ 1187307 h 1288724"/>
                      <a:gd name="connsiteX3" fmla="*/ 749679 w 1288472"/>
                      <a:gd name="connsiteY3" fmla="*/ 1194353 h 1288724"/>
                      <a:gd name="connsiteX4" fmla="*/ 747918 w 1288472"/>
                      <a:gd name="connsiteY4" fmla="*/ 1214486 h 1288724"/>
                      <a:gd name="connsiteX5" fmla="*/ 730050 w 1288472"/>
                      <a:gd name="connsiteY5" fmla="*/ 1224049 h 1288724"/>
                      <a:gd name="connsiteX6" fmla="*/ 714699 w 1288472"/>
                      <a:gd name="connsiteY6" fmla="*/ 1218009 h 1288724"/>
                      <a:gd name="connsiteX7" fmla="*/ 708408 w 1288472"/>
                      <a:gd name="connsiteY7" fmla="*/ 1202658 h 1288724"/>
                      <a:gd name="connsiteX8" fmla="*/ 714699 w 1288472"/>
                      <a:gd name="connsiteY8" fmla="*/ 1187307 h 1288724"/>
                      <a:gd name="connsiteX9" fmla="*/ 717971 w 1288472"/>
                      <a:gd name="connsiteY9" fmla="*/ 1184791 h 1288724"/>
                      <a:gd name="connsiteX10" fmla="*/ 721746 w 1288472"/>
                      <a:gd name="connsiteY10" fmla="*/ 1182777 h 1288724"/>
                      <a:gd name="connsiteX11" fmla="*/ 725521 w 1288472"/>
                      <a:gd name="connsiteY11" fmla="*/ 1181519 h 1288724"/>
                      <a:gd name="connsiteX12" fmla="*/ 639707 w 1288472"/>
                      <a:gd name="connsiteY12" fmla="*/ 1181519 h 1288724"/>
                      <a:gd name="connsiteX13" fmla="*/ 652289 w 1288472"/>
                      <a:gd name="connsiteY13" fmla="*/ 1182777 h 1288724"/>
                      <a:gd name="connsiteX14" fmla="*/ 659336 w 1288472"/>
                      <a:gd name="connsiteY14" fmla="*/ 1187307 h 1288724"/>
                      <a:gd name="connsiteX15" fmla="*/ 663865 w 1288472"/>
                      <a:gd name="connsiteY15" fmla="*/ 1194353 h 1288724"/>
                      <a:gd name="connsiteX16" fmla="*/ 662104 w 1288472"/>
                      <a:gd name="connsiteY16" fmla="*/ 1214486 h 1288724"/>
                      <a:gd name="connsiteX17" fmla="*/ 644236 w 1288472"/>
                      <a:gd name="connsiteY17" fmla="*/ 1224049 h 1288724"/>
                      <a:gd name="connsiteX18" fmla="*/ 628885 w 1288472"/>
                      <a:gd name="connsiteY18" fmla="*/ 1218009 h 1288724"/>
                      <a:gd name="connsiteX19" fmla="*/ 622594 w 1288472"/>
                      <a:gd name="connsiteY19" fmla="*/ 1202658 h 1288724"/>
                      <a:gd name="connsiteX20" fmla="*/ 628885 w 1288472"/>
                      <a:gd name="connsiteY20" fmla="*/ 1187307 h 1288724"/>
                      <a:gd name="connsiteX21" fmla="*/ 632157 w 1288472"/>
                      <a:gd name="connsiteY21" fmla="*/ 1184791 h 1288724"/>
                      <a:gd name="connsiteX22" fmla="*/ 635932 w 1288472"/>
                      <a:gd name="connsiteY22" fmla="*/ 1182777 h 1288724"/>
                      <a:gd name="connsiteX23" fmla="*/ 639707 w 1288472"/>
                      <a:gd name="connsiteY23" fmla="*/ 1181519 h 1288724"/>
                      <a:gd name="connsiteX24" fmla="*/ 553891 w 1288472"/>
                      <a:gd name="connsiteY24" fmla="*/ 1181519 h 1288724"/>
                      <a:gd name="connsiteX25" fmla="*/ 566474 w 1288472"/>
                      <a:gd name="connsiteY25" fmla="*/ 1182777 h 1288724"/>
                      <a:gd name="connsiteX26" fmla="*/ 573521 w 1288472"/>
                      <a:gd name="connsiteY26" fmla="*/ 1187307 h 1288724"/>
                      <a:gd name="connsiteX27" fmla="*/ 578050 w 1288472"/>
                      <a:gd name="connsiteY27" fmla="*/ 1194353 h 1288724"/>
                      <a:gd name="connsiteX28" fmla="*/ 573521 w 1288472"/>
                      <a:gd name="connsiteY28" fmla="*/ 1217757 h 1288724"/>
                      <a:gd name="connsiteX29" fmla="*/ 550117 w 1288472"/>
                      <a:gd name="connsiteY29" fmla="*/ 1222287 h 1288724"/>
                      <a:gd name="connsiteX30" fmla="*/ 543070 w 1288472"/>
                      <a:gd name="connsiteY30" fmla="*/ 1218009 h 1288724"/>
                      <a:gd name="connsiteX31" fmla="*/ 536779 w 1288472"/>
                      <a:gd name="connsiteY31" fmla="*/ 1202658 h 1288724"/>
                      <a:gd name="connsiteX32" fmla="*/ 543070 w 1288472"/>
                      <a:gd name="connsiteY32" fmla="*/ 1187307 h 1288724"/>
                      <a:gd name="connsiteX33" fmla="*/ 546342 w 1288472"/>
                      <a:gd name="connsiteY33" fmla="*/ 1184791 h 1288724"/>
                      <a:gd name="connsiteX34" fmla="*/ 550117 w 1288472"/>
                      <a:gd name="connsiteY34" fmla="*/ 1182777 h 1288724"/>
                      <a:gd name="connsiteX35" fmla="*/ 553891 w 1288472"/>
                      <a:gd name="connsiteY35" fmla="*/ 1181519 h 1288724"/>
                      <a:gd name="connsiteX36" fmla="*/ 927599 w 1288472"/>
                      <a:gd name="connsiteY36" fmla="*/ 1181518 h 1288724"/>
                      <a:gd name="connsiteX37" fmla="*/ 931374 w 1288472"/>
                      <a:gd name="connsiteY37" fmla="*/ 1182777 h 1288724"/>
                      <a:gd name="connsiteX38" fmla="*/ 935149 w 1288472"/>
                      <a:gd name="connsiteY38" fmla="*/ 1184790 h 1288724"/>
                      <a:gd name="connsiteX39" fmla="*/ 938421 w 1288472"/>
                      <a:gd name="connsiteY39" fmla="*/ 1187306 h 1288724"/>
                      <a:gd name="connsiteX40" fmla="*/ 942950 w 1288472"/>
                      <a:gd name="connsiteY40" fmla="*/ 1194353 h 1288724"/>
                      <a:gd name="connsiteX41" fmla="*/ 938421 w 1288472"/>
                      <a:gd name="connsiteY41" fmla="*/ 1217757 h 1288724"/>
                      <a:gd name="connsiteX42" fmla="*/ 931374 w 1288472"/>
                      <a:gd name="connsiteY42" fmla="*/ 1222286 h 1288724"/>
                      <a:gd name="connsiteX43" fmla="*/ 923321 w 1288472"/>
                      <a:gd name="connsiteY43" fmla="*/ 1224048 h 1288724"/>
                      <a:gd name="connsiteX44" fmla="*/ 907970 w 1288472"/>
                      <a:gd name="connsiteY44" fmla="*/ 1217757 h 1288724"/>
                      <a:gd name="connsiteX45" fmla="*/ 901679 w 1288472"/>
                      <a:gd name="connsiteY45" fmla="*/ 1202406 h 1288724"/>
                      <a:gd name="connsiteX46" fmla="*/ 903441 w 1288472"/>
                      <a:gd name="connsiteY46" fmla="*/ 1194353 h 1288724"/>
                      <a:gd name="connsiteX47" fmla="*/ 907970 w 1288472"/>
                      <a:gd name="connsiteY47" fmla="*/ 1187306 h 1288724"/>
                      <a:gd name="connsiteX48" fmla="*/ 915017 w 1288472"/>
                      <a:gd name="connsiteY48" fmla="*/ 1182777 h 1288724"/>
                      <a:gd name="connsiteX49" fmla="*/ 927599 w 1288472"/>
                      <a:gd name="connsiteY49" fmla="*/ 1181518 h 1288724"/>
                      <a:gd name="connsiteX50" fmla="*/ 833228 w 1288472"/>
                      <a:gd name="connsiteY50" fmla="*/ 1181267 h 1288724"/>
                      <a:gd name="connsiteX51" fmla="*/ 841785 w 1288472"/>
                      <a:gd name="connsiteY51" fmla="*/ 1181267 h 1288724"/>
                      <a:gd name="connsiteX52" fmla="*/ 845560 w 1288472"/>
                      <a:gd name="connsiteY52" fmla="*/ 1182525 h 1288724"/>
                      <a:gd name="connsiteX53" fmla="*/ 849334 w 1288472"/>
                      <a:gd name="connsiteY53" fmla="*/ 1184539 h 1288724"/>
                      <a:gd name="connsiteX54" fmla="*/ 852606 w 1288472"/>
                      <a:gd name="connsiteY54" fmla="*/ 1187055 h 1288724"/>
                      <a:gd name="connsiteX55" fmla="*/ 858897 w 1288472"/>
                      <a:gd name="connsiteY55" fmla="*/ 1202406 h 1288724"/>
                      <a:gd name="connsiteX56" fmla="*/ 852606 w 1288472"/>
                      <a:gd name="connsiteY56" fmla="*/ 1217757 h 1288724"/>
                      <a:gd name="connsiteX57" fmla="*/ 845560 w 1288472"/>
                      <a:gd name="connsiteY57" fmla="*/ 1222287 h 1288724"/>
                      <a:gd name="connsiteX58" fmla="*/ 837507 w 1288472"/>
                      <a:gd name="connsiteY58" fmla="*/ 1224048 h 1288724"/>
                      <a:gd name="connsiteX59" fmla="*/ 822407 w 1288472"/>
                      <a:gd name="connsiteY59" fmla="*/ 1217505 h 1288724"/>
                      <a:gd name="connsiteX60" fmla="*/ 816116 w 1288472"/>
                      <a:gd name="connsiteY60" fmla="*/ 1202155 h 1288724"/>
                      <a:gd name="connsiteX61" fmla="*/ 817878 w 1288472"/>
                      <a:gd name="connsiteY61" fmla="*/ 1194102 h 1288724"/>
                      <a:gd name="connsiteX62" fmla="*/ 822407 w 1288472"/>
                      <a:gd name="connsiteY62" fmla="*/ 1187055 h 1288724"/>
                      <a:gd name="connsiteX63" fmla="*/ 825679 w 1288472"/>
                      <a:gd name="connsiteY63" fmla="*/ 1184539 h 1288724"/>
                      <a:gd name="connsiteX64" fmla="*/ 829454 w 1288472"/>
                      <a:gd name="connsiteY64" fmla="*/ 1182525 h 1288724"/>
                      <a:gd name="connsiteX65" fmla="*/ 833228 w 1288472"/>
                      <a:gd name="connsiteY65" fmla="*/ 1181267 h 1288724"/>
                      <a:gd name="connsiteX66" fmla="*/ 455118 w 1288472"/>
                      <a:gd name="connsiteY66" fmla="*/ 1181079 h 1288724"/>
                      <a:gd name="connsiteX67" fmla="*/ 466065 w 1288472"/>
                      <a:gd name="connsiteY67" fmla="*/ 1187055 h 1288724"/>
                      <a:gd name="connsiteX68" fmla="*/ 472356 w 1288472"/>
                      <a:gd name="connsiteY68" fmla="*/ 1202406 h 1288724"/>
                      <a:gd name="connsiteX69" fmla="*/ 466065 w 1288472"/>
                      <a:gd name="connsiteY69" fmla="*/ 1217757 h 1288724"/>
                      <a:gd name="connsiteX70" fmla="*/ 459018 w 1288472"/>
                      <a:gd name="connsiteY70" fmla="*/ 1222287 h 1288724"/>
                      <a:gd name="connsiteX71" fmla="*/ 450965 w 1288472"/>
                      <a:gd name="connsiteY71" fmla="*/ 1224048 h 1288724"/>
                      <a:gd name="connsiteX72" fmla="*/ 435614 w 1288472"/>
                      <a:gd name="connsiteY72" fmla="*/ 1217505 h 1288724"/>
                      <a:gd name="connsiteX73" fmla="*/ 429323 w 1288472"/>
                      <a:gd name="connsiteY73" fmla="*/ 1202154 h 1288724"/>
                      <a:gd name="connsiteX74" fmla="*/ 442661 w 1288472"/>
                      <a:gd name="connsiteY74" fmla="*/ 1182274 h 1288724"/>
                      <a:gd name="connsiteX75" fmla="*/ 455118 w 1288472"/>
                      <a:gd name="connsiteY75" fmla="*/ 1181079 h 1288724"/>
                      <a:gd name="connsiteX76" fmla="*/ 1116592 w 1288472"/>
                      <a:gd name="connsiteY76" fmla="*/ 1181015 h 1288724"/>
                      <a:gd name="connsiteX77" fmla="*/ 1116592 w 1288472"/>
                      <a:gd name="connsiteY77" fmla="*/ 1245439 h 1288724"/>
                      <a:gd name="connsiteX78" fmla="*/ 1245439 w 1288472"/>
                      <a:gd name="connsiteY78" fmla="*/ 1245439 h 1288724"/>
                      <a:gd name="connsiteX79" fmla="*/ 1245439 w 1288472"/>
                      <a:gd name="connsiteY79" fmla="*/ 1181015 h 1288724"/>
                      <a:gd name="connsiteX80" fmla="*/ 360873 w 1288472"/>
                      <a:gd name="connsiteY80" fmla="*/ 1181015 h 1288724"/>
                      <a:gd name="connsiteX81" fmla="*/ 380250 w 1288472"/>
                      <a:gd name="connsiteY81" fmla="*/ 1187055 h 1288724"/>
                      <a:gd name="connsiteX82" fmla="*/ 386542 w 1288472"/>
                      <a:gd name="connsiteY82" fmla="*/ 1202406 h 1288724"/>
                      <a:gd name="connsiteX83" fmla="*/ 380250 w 1288472"/>
                      <a:gd name="connsiteY83" fmla="*/ 1217757 h 1288724"/>
                      <a:gd name="connsiteX84" fmla="*/ 373204 w 1288472"/>
                      <a:gd name="connsiteY84" fmla="*/ 1222287 h 1288724"/>
                      <a:gd name="connsiteX85" fmla="*/ 365151 w 1288472"/>
                      <a:gd name="connsiteY85" fmla="*/ 1224048 h 1288724"/>
                      <a:gd name="connsiteX86" fmla="*/ 347032 w 1288472"/>
                      <a:gd name="connsiteY86" fmla="*/ 1214234 h 1288724"/>
                      <a:gd name="connsiteX87" fmla="*/ 345270 w 1288472"/>
                      <a:gd name="connsiteY87" fmla="*/ 1194101 h 1288724"/>
                      <a:gd name="connsiteX88" fmla="*/ 360873 w 1288472"/>
                      <a:gd name="connsiteY88" fmla="*/ 1181015 h 1288724"/>
                      <a:gd name="connsiteX89" fmla="*/ 923321 w 1288472"/>
                      <a:gd name="connsiteY89" fmla="*/ 1095453 h 1288724"/>
                      <a:gd name="connsiteX90" fmla="*/ 944711 w 1288472"/>
                      <a:gd name="connsiteY90" fmla="*/ 1116845 h 1288724"/>
                      <a:gd name="connsiteX91" fmla="*/ 944711 w 1288472"/>
                      <a:gd name="connsiteY91" fmla="*/ 1138235 h 1288724"/>
                      <a:gd name="connsiteX92" fmla="*/ 938420 w 1288472"/>
                      <a:gd name="connsiteY92" fmla="*/ 1153335 h 1288724"/>
                      <a:gd name="connsiteX93" fmla="*/ 923321 w 1288472"/>
                      <a:gd name="connsiteY93" fmla="*/ 1159626 h 1288724"/>
                      <a:gd name="connsiteX94" fmla="*/ 908221 w 1288472"/>
                      <a:gd name="connsiteY94" fmla="*/ 1153335 h 1288724"/>
                      <a:gd name="connsiteX95" fmla="*/ 901930 w 1288472"/>
                      <a:gd name="connsiteY95" fmla="*/ 1138235 h 1288724"/>
                      <a:gd name="connsiteX96" fmla="*/ 901930 w 1288472"/>
                      <a:gd name="connsiteY96" fmla="*/ 1116845 h 1288724"/>
                      <a:gd name="connsiteX97" fmla="*/ 923321 w 1288472"/>
                      <a:gd name="connsiteY97" fmla="*/ 1095453 h 1288724"/>
                      <a:gd name="connsiteX98" fmla="*/ 837507 w 1288472"/>
                      <a:gd name="connsiteY98" fmla="*/ 1095453 h 1288724"/>
                      <a:gd name="connsiteX99" fmla="*/ 858897 w 1288472"/>
                      <a:gd name="connsiteY99" fmla="*/ 1116845 h 1288724"/>
                      <a:gd name="connsiteX100" fmla="*/ 858897 w 1288472"/>
                      <a:gd name="connsiteY100" fmla="*/ 1138235 h 1288724"/>
                      <a:gd name="connsiteX101" fmla="*/ 852606 w 1288472"/>
                      <a:gd name="connsiteY101" fmla="*/ 1153335 h 1288724"/>
                      <a:gd name="connsiteX102" fmla="*/ 837507 w 1288472"/>
                      <a:gd name="connsiteY102" fmla="*/ 1159626 h 1288724"/>
                      <a:gd name="connsiteX103" fmla="*/ 822407 w 1288472"/>
                      <a:gd name="connsiteY103" fmla="*/ 1153335 h 1288724"/>
                      <a:gd name="connsiteX104" fmla="*/ 816116 w 1288472"/>
                      <a:gd name="connsiteY104" fmla="*/ 1138235 h 1288724"/>
                      <a:gd name="connsiteX105" fmla="*/ 816116 w 1288472"/>
                      <a:gd name="connsiteY105" fmla="*/ 1116845 h 1288724"/>
                      <a:gd name="connsiteX106" fmla="*/ 837507 w 1288472"/>
                      <a:gd name="connsiteY106" fmla="*/ 1095453 h 1288724"/>
                      <a:gd name="connsiteX107" fmla="*/ 730050 w 1288472"/>
                      <a:gd name="connsiteY107" fmla="*/ 1095453 h 1288724"/>
                      <a:gd name="connsiteX108" fmla="*/ 751440 w 1288472"/>
                      <a:gd name="connsiteY108" fmla="*/ 1116845 h 1288724"/>
                      <a:gd name="connsiteX109" fmla="*/ 751440 w 1288472"/>
                      <a:gd name="connsiteY109" fmla="*/ 1138235 h 1288724"/>
                      <a:gd name="connsiteX110" fmla="*/ 745149 w 1288472"/>
                      <a:gd name="connsiteY110" fmla="*/ 1153335 h 1288724"/>
                      <a:gd name="connsiteX111" fmla="*/ 730050 w 1288472"/>
                      <a:gd name="connsiteY111" fmla="*/ 1159626 h 1288724"/>
                      <a:gd name="connsiteX112" fmla="*/ 714950 w 1288472"/>
                      <a:gd name="connsiteY112" fmla="*/ 1153335 h 1288724"/>
                      <a:gd name="connsiteX113" fmla="*/ 708659 w 1288472"/>
                      <a:gd name="connsiteY113" fmla="*/ 1138235 h 1288724"/>
                      <a:gd name="connsiteX114" fmla="*/ 708659 w 1288472"/>
                      <a:gd name="connsiteY114" fmla="*/ 1116845 h 1288724"/>
                      <a:gd name="connsiteX115" fmla="*/ 730050 w 1288472"/>
                      <a:gd name="connsiteY115" fmla="*/ 1095453 h 1288724"/>
                      <a:gd name="connsiteX116" fmla="*/ 644237 w 1288472"/>
                      <a:gd name="connsiteY116" fmla="*/ 1095453 h 1288724"/>
                      <a:gd name="connsiteX117" fmla="*/ 665627 w 1288472"/>
                      <a:gd name="connsiteY117" fmla="*/ 1116845 h 1288724"/>
                      <a:gd name="connsiteX118" fmla="*/ 665627 w 1288472"/>
                      <a:gd name="connsiteY118" fmla="*/ 1138235 h 1288724"/>
                      <a:gd name="connsiteX119" fmla="*/ 659336 w 1288472"/>
                      <a:gd name="connsiteY119" fmla="*/ 1153335 h 1288724"/>
                      <a:gd name="connsiteX120" fmla="*/ 644237 w 1288472"/>
                      <a:gd name="connsiteY120" fmla="*/ 1159626 h 1288724"/>
                      <a:gd name="connsiteX121" fmla="*/ 629136 w 1288472"/>
                      <a:gd name="connsiteY121" fmla="*/ 1153335 h 1288724"/>
                      <a:gd name="connsiteX122" fmla="*/ 622845 w 1288472"/>
                      <a:gd name="connsiteY122" fmla="*/ 1138235 h 1288724"/>
                      <a:gd name="connsiteX123" fmla="*/ 622845 w 1288472"/>
                      <a:gd name="connsiteY123" fmla="*/ 1116845 h 1288724"/>
                      <a:gd name="connsiteX124" fmla="*/ 644237 w 1288472"/>
                      <a:gd name="connsiteY124" fmla="*/ 1095453 h 1288724"/>
                      <a:gd name="connsiteX125" fmla="*/ 558422 w 1288472"/>
                      <a:gd name="connsiteY125" fmla="*/ 1095453 h 1288724"/>
                      <a:gd name="connsiteX126" fmla="*/ 579812 w 1288472"/>
                      <a:gd name="connsiteY126" fmla="*/ 1116845 h 1288724"/>
                      <a:gd name="connsiteX127" fmla="*/ 579812 w 1288472"/>
                      <a:gd name="connsiteY127" fmla="*/ 1138235 h 1288724"/>
                      <a:gd name="connsiteX128" fmla="*/ 573521 w 1288472"/>
                      <a:gd name="connsiteY128" fmla="*/ 1153335 h 1288724"/>
                      <a:gd name="connsiteX129" fmla="*/ 558422 w 1288472"/>
                      <a:gd name="connsiteY129" fmla="*/ 1159626 h 1288724"/>
                      <a:gd name="connsiteX130" fmla="*/ 543322 w 1288472"/>
                      <a:gd name="connsiteY130" fmla="*/ 1153335 h 1288724"/>
                      <a:gd name="connsiteX131" fmla="*/ 537031 w 1288472"/>
                      <a:gd name="connsiteY131" fmla="*/ 1138235 h 1288724"/>
                      <a:gd name="connsiteX132" fmla="*/ 537031 w 1288472"/>
                      <a:gd name="connsiteY132" fmla="*/ 1116845 h 1288724"/>
                      <a:gd name="connsiteX133" fmla="*/ 558422 w 1288472"/>
                      <a:gd name="connsiteY133" fmla="*/ 1095453 h 1288724"/>
                      <a:gd name="connsiteX134" fmla="*/ 450965 w 1288472"/>
                      <a:gd name="connsiteY134" fmla="*/ 1095453 h 1288724"/>
                      <a:gd name="connsiteX135" fmla="*/ 472355 w 1288472"/>
                      <a:gd name="connsiteY135" fmla="*/ 1116845 h 1288724"/>
                      <a:gd name="connsiteX136" fmla="*/ 472355 w 1288472"/>
                      <a:gd name="connsiteY136" fmla="*/ 1138235 h 1288724"/>
                      <a:gd name="connsiteX137" fmla="*/ 466064 w 1288472"/>
                      <a:gd name="connsiteY137" fmla="*/ 1153335 h 1288724"/>
                      <a:gd name="connsiteX138" fmla="*/ 450965 w 1288472"/>
                      <a:gd name="connsiteY138" fmla="*/ 1159626 h 1288724"/>
                      <a:gd name="connsiteX139" fmla="*/ 435865 w 1288472"/>
                      <a:gd name="connsiteY139" fmla="*/ 1153335 h 1288724"/>
                      <a:gd name="connsiteX140" fmla="*/ 429574 w 1288472"/>
                      <a:gd name="connsiteY140" fmla="*/ 1138235 h 1288724"/>
                      <a:gd name="connsiteX141" fmla="*/ 429574 w 1288472"/>
                      <a:gd name="connsiteY141" fmla="*/ 1116845 h 1288724"/>
                      <a:gd name="connsiteX142" fmla="*/ 450965 w 1288472"/>
                      <a:gd name="connsiteY142" fmla="*/ 1095453 h 1288724"/>
                      <a:gd name="connsiteX143" fmla="*/ 365151 w 1288472"/>
                      <a:gd name="connsiteY143" fmla="*/ 1095453 h 1288724"/>
                      <a:gd name="connsiteX144" fmla="*/ 386541 w 1288472"/>
                      <a:gd name="connsiteY144" fmla="*/ 1116845 h 1288724"/>
                      <a:gd name="connsiteX145" fmla="*/ 386541 w 1288472"/>
                      <a:gd name="connsiteY145" fmla="*/ 1138235 h 1288724"/>
                      <a:gd name="connsiteX146" fmla="*/ 380250 w 1288472"/>
                      <a:gd name="connsiteY146" fmla="*/ 1153335 h 1288724"/>
                      <a:gd name="connsiteX147" fmla="*/ 365151 w 1288472"/>
                      <a:gd name="connsiteY147" fmla="*/ 1159626 h 1288724"/>
                      <a:gd name="connsiteX148" fmla="*/ 350051 w 1288472"/>
                      <a:gd name="connsiteY148" fmla="*/ 1153335 h 1288724"/>
                      <a:gd name="connsiteX149" fmla="*/ 343760 w 1288472"/>
                      <a:gd name="connsiteY149" fmla="*/ 1138235 h 1288724"/>
                      <a:gd name="connsiteX150" fmla="*/ 343760 w 1288472"/>
                      <a:gd name="connsiteY150" fmla="*/ 1116845 h 1288724"/>
                      <a:gd name="connsiteX151" fmla="*/ 365151 w 1288472"/>
                      <a:gd name="connsiteY151" fmla="*/ 1095453 h 1288724"/>
                      <a:gd name="connsiteX152" fmla="*/ 1202658 w 1288472"/>
                      <a:gd name="connsiteY152" fmla="*/ 1073811 h 1288724"/>
                      <a:gd name="connsiteX153" fmla="*/ 1202658 w 1288472"/>
                      <a:gd name="connsiteY153" fmla="*/ 1138234 h 1288724"/>
                      <a:gd name="connsiteX154" fmla="*/ 1245691 w 1288472"/>
                      <a:gd name="connsiteY154" fmla="*/ 1138234 h 1288724"/>
                      <a:gd name="connsiteX155" fmla="*/ 1245691 w 1288472"/>
                      <a:gd name="connsiteY155" fmla="*/ 1116844 h 1288724"/>
                      <a:gd name="connsiteX156" fmla="*/ 1202658 w 1288472"/>
                      <a:gd name="connsiteY156" fmla="*/ 1073811 h 1288724"/>
                      <a:gd name="connsiteX157" fmla="*/ 300727 w 1288472"/>
                      <a:gd name="connsiteY157" fmla="*/ 1073811 h 1288724"/>
                      <a:gd name="connsiteX158" fmla="*/ 300727 w 1288472"/>
                      <a:gd name="connsiteY158" fmla="*/ 1245691 h 1288724"/>
                      <a:gd name="connsiteX159" fmla="*/ 987745 w 1288472"/>
                      <a:gd name="connsiteY159" fmla="*/ 1245691 h 1288724"/>
                      <a:gd name="connsiteX160" fmla="*/ 987745 w 1288472"/>
                      <a:gd name="connsiteY160" fmla="*/ 1073811 h 1288724"/>
                      <a:gd name="connsiteX161" fmla="*/ 1159625 w 1288472"/>
                      <a:gd name="connsiteY161" fmla="*/ 1073559 h 1288724"/>
                      <a:gd name="connsiteX162" fmla="*/ 1116592 w 1288472"/>
                      <a:gd name="connsiteY162" fmla="*/ 1116592 h 1288724"/>
                      <a:gd name="connsiteX163" fmla="*/ 1116592 w 1288472"/>
                      <a:gd name="connsiteY163" fmla="*/ 1137983 h 1288724"/>
                      <a:gd name="connsiteX164" fmla="*/ 1159625 w 1288472"/>
                      <a:gd name="connsiteY164" fmla="*/ 1137983 h 1288724"/>
                      <a:gd name="connsiteX165" fmla="*/ 600951 w 1288472"/>
                      <a:gd name="connsiteY165" fmla="*/ 816368 h 1288724"/>
                      <a:gd name="connsiteX166" fmla="*/ 592898 w 1288472"/>
                      <a:gd name="connsiteY166" fmla="*/ 888844 h 1288724"/>
                      <a:gd name="connsiteX167" fmla="*/ 592395 w 1288472"/>
                      <a:gd name="connsiteY167" fmla="*/ 891109 h 1288724"/>
                      <a:gd name="connsiteX168" fmla="*/ 515640 w 1288472"/>
                      <a:gd name="connsiteY168" fmla="*/ 987996 h 1288724"/>
                      <a:gd name="connsiteX169" fmla="*/ 494250 w 1288472"/>
                      <a:gd name="connsiteY169" fmla="*/ 967109 h 1288724"/>
                      <a:gd name="connsiteX170" fmla="*/ 514634 w 1288472"/>
                      <a:gd name="connsiteY170" fmla="*/ 944963 h 1288724"/>
                      <a:gd name="connsiteX171" fmla="*/ 543322 w 1288472"/>
                      <a:gd name="connsiteY171" fmla="*/ 907467 h 1288724"/>
                      <a:gd name="connsiteX172" fmla="*/ 365403 w 1288472"/>
                      <a:gd name="connsiteY172" fmla="*/ 966606 h 1288724"/>
                      <a:gd name="connsiteX173" fmla="*/ 644488 w 1288472"/>
                      <a:gd name="connsiteY173" fmla="*/ 1030778 h 1288724"/>
                      <a:gd name="connsiteX174" fmla="*/ 923573 w 1288472"/>
                      <a:gd name="connsiteY174" fmla="*/ 966606 h 1288724"/>
                      <a:gd name="connsiteX175" fmla="*/ 745653 w 1288472"/>
                      <a:gd name="connsiteY175" fmla="*/ 907467 h 1288724"/>
                      <a:gd name="connsiteX176" fmla="*/ 774593 w 1288472"/>
                      <a:gd name="connsiteY176" fmla="*/ 944963 h 1288724"/>
                      <a:gd name="connsiteX177" fmla="*/ 789441 w 1288472"/>
                      <a:gd name="connsiteY177" fmla="*/ 951255 h 1288724"/>
                      <a:gd name="connsiteX178" fmla="*/ 795229 w 1288472"/>
                      <a:gd name="connsiteY178" fmla="*/ 966354 h 1288724"/>
                      <a:gd name="connsiteX179" fmla="*/ 773083 w 1288472"/>
                      <a:gd name="connsiteY179" fmla="*/ 987745 h 1288724"/>
                      <a:gd name="connsiteX180" fmla="*/ 696580 w 1288472"/>
                      <a:gd name="connsiteY180" fmla="*/ 891109 h 1288724"/>
                      <a:gd name="connsiteX181" fmla="*/ 696077 w 1288472"/>
                      <a:gd name="connsiteY181" fmla="*/ 888844 h 1288724"/>
                      <a:gd name="connsiteX182" fmla="*/ 688024 w 1288472"/>
                      <a:gd name="connsiteY182" fmla="*/ 816368 h 1288724"/>
                      <a:gd name="connsiteX183" fmla="*/ 236304 w 1288472"/>
                      <a:gd name="connsiteY183" fmla="*/ 644488 h 1288724"/>
                      <a:gd name="connsiteX184" fmla="*/ 214913 w 1288472"/>
                      <a:gd name="connsiteY184" fmla="*/ 665879 h 1288724"/>
                      <a:gd name="connsiteX185" fmla="*/ 236304 w 1288472"/>
                      <a:gd name="connsiteY185" fmla="*/ 687269 h 1288724"/>
                      <a:gd name="connsiteX186" fmla="*/ 257695 w 1288472"/>
                      <a:gd name="connsiteY186" fmla="*/ 665879 h 1288724"/>
                      <a:gd name="connsiteX187" fmla="*/ 236304 w 1288472"/>
                      <a:gd name="connsiteY187" fmla="*/ 644488 h 1288724"/>
                      <a:gd name="connsiteX188" fmla="*/ 1095202 w 1288472"/>
                      <a:gd name="connsiteY188" fmla="*/ 622846 h 1288724"/>
                      <a:gd name="connsiteX189" fmla="*/ 1073812 w 1288472"/>
                      <a:gd name="connsiteY189" fmla="*/ 644236 h 1288724"/>
                      <a:gd name="connsiteX190" fmla="*/ 1095202 w 1288472"/>
                      <a:gd name="connsiteY190" fmla="*/ 665627 h 1288724"/>
                      <a:gd name="connsiteX191" fmla="*/ 1116593 w 1288472"/>
                      <a:gd name="connsiteY191" fmla="*/ 644236 h 1288724"/>
                      <a:gd name="connsiteX192" fmla="*/ 1095202 w 1288472"/>
                      <a:gd name="connsiteY192" fmla="*/ 622846 h 1288724"/>
                      <a:gd name="connsiteX193" fmla="*/ 718475 w 1288472"/>
                      <a:gd name="connsiteY193" fmla="*/ 172636 h 1288724"/>
                      <a:gd name="connsiteX194" fmla="*/ 664370 w 1288472"/>
                      <a:gd name="connsiteY194" fmla="*/ 226741 h 1288724"/>
                      <a:gd name="connsiteX195" fmla="*/ 642979 w 1288472"/>
                      <a:gd name="connsiteY195" fmla="*/ 248132 h 1288724"/>
                      <a:gd name="connsiteX196" fmla="*/ 621588 w 1288472"/>
                      <a:gd name="connsiteY196" fmla="*/ 226741 h 1288724"/>
                      <a:gd name="connsiteX197" fmla="*/ 594661 w 1288472"/>
                      <a:gd name="connsiteY197" fmla="*/ 179934 h 1288724"/>
                      <a:gd name="connsiteX198" fmla="*/ 540555 w 1288472"/>
                      <a:gd name="connsiteY198" fmla="*/ 179934 h 1288724"/>
                      <a:gd name="connsiteX199" fmla="*/ 513628 w 1288472"/>
                      <a:gd name="connsiteY199" fmla="*/ 226741 h 1288724"/>
                      <a:gd name="connsiteX200" fmla="*/ 513628 w 1288472"/>
                      <a:gd name="connsiteY200" fmla="*/ 230013 h 1288724"/>
                      <a:gd name="connsiteX201" fmla="*/ 507840 w 1288472"/>
                      <a:gd name="connsiteY201" fmla="*/ 245867 h 1288724"/>
                      <a:gd name="connsiteX202" fmla="*/ 492238 w 1288472"/>
                      <a:gd name="connsiteY202" fmla="*/ 252662 h 1288724"/>
                      <a:gd name="connsiteX203" fmla="*/ 447947 w 1288472"/>
                      <a:gd name="connsiteY203" fmla="*/ 280092 h 1288724"/>
                      <a:gd name="connsiteX204" fmla="*/ 557165 w 1288472"/>
                      <a:gd name="connsiteY204" fmla="*/ 280092 h 1288724"/>
                      <a:gd name="connsiteX205" fmla="*/ 578555 w 1288472"/>
                      <a:gd name="connsiteY205" fmla="*/ 301483 h 1288724"/>
                      <a:gd name="connsiteX206" fmla="*/ 557165 w 1288472"/>
                      <a:gd name="connsiteY206" fmla="*/ 322873 h 1288724"/>
                      <a:gd name="connsiteX207" fmla="*/ 447192 w 1288472"/>
                      <a:gd name="connsiteY207" fmla="*/ 322873 h 1288724"/>
                      <a:gd name="connsiteX208" fmla="*/ 448701 w 1288472"/>
                      <a:gd name="connsiteY208" fmla="*/ 326397 h 1288724"/>
                      <a:gd name="connsiteX209" fmla="*/ 450463 w 1288472"/>
                      <a:gd name="connsiteY209" fmla="*/ 343257 h 1288724"/>
                      <a:gd name="connsiteX210" fmla="*/ 439390 w 1288472"/>
                      <a:gd name="connsiteY210" fmla="*/ 356092 h 1288724"/>
                      <a:gd name="connsiteX211" fmla="*/ 406927 w 1288472"/>
                      <a:gd name="connsiteY211" fmla="*/ 403906 h 1288724"/>
                      <a:gd name="connsiteX212" fmla="*/ 431337 w 1288472"/>
                      <a:gd name="connsiteY212" fmla="*/ 456250 h 1288724"/>
                      <a:gd name="connsiteX213" fmla="*/ 440145 w 1288472"/>
                      <a:gd name="connsiteY213" fmla="*/ 470595 h 1288724"/>
                      <a:gd name="connsiteX214" fmla="*/ 439894 w 1288472"/>
                      <a:gd name="connsiteY214" fmla="*/ 473111 h 1288724"/>
                      <a:gd name="connsiteX215" fmla="*/ 535522 w 1288472"/>
                      <a:gd name="connsiteY215" fmla="*/ 473111 h 1288724"/>
                      <a:gd name="connsiteX216" fmla="*/ 556913 w 1288472"/>
                      <a:gd name="connsiteY216" fmla="*/ 494502 h 1288724"/>
                      <a:gd name="connsiteX217" fmla="*/ 535522 w 1288472"/>
                      <a:gd name="connsiteY217" fmla="*/ 515893 h 1288724"/>
                      <a:gd name="connsiteX218" fmla="*/ 424794 w 1288472"/>
                      <a:gd name="connsiteY218" fmla="*/ 515893 h 1288724"/>
                      <a:gd name="connsiteX219" fmla="*/ 424543 w 1288472"/>
                      <a:gd name="connsiteY219" fmla="*/ 519667 h 1288724"/>
                      <a:gd name="connsiteX220" fmla="*/ 470344 w 1288472"/>
                      <a:gd name="connsiteY220" fmla="*/ 573018 h 1288724"/>
                      <a:gd name="connsiteX221" fmla="*/ 488211 w 1288472"/>
                      <a:gd name="connsiteY221" fmla="*/ 590382 h 1288724"/>
                      <a:gd name="connsiteX222" fmla="*/ 488966 w 1288472"/>
                      <a:gd name="connsiteY222" fmla="*/ 593905 h 1288724"/>
                      <a:gd name="connsiteX223" fmla="*/ 489470 w 1288472"/>
                      <a:gd name="connsiteY223" fmla="*/ 595919 h 1288724"/>
                      <a:gd name="connsiteX224" fmla="*/ 491231 w 1288472"/>
                      <a:gd name="connsiteY224" fmla="*/ 601455 h 1288724"/>
                      <a:gd name="connsiteX225" fmla="*/ 492489 w 1288472"/>
                      <a:gd name="connsiteY225" fmla="*/ 604727 h 1288724"/>
                      <a:gd name="connsiteX226" fmla="*/ 493496 w 1288472"/>
                      <a:gd name="connsiteY226" fmla="*/ 606740 h 1288724"/>
                      <a:gd name="connsiteX227" fmla="*/ 495006 w 1288472"/>
                      <a:gd name="connsiteY227" fmla="*/ 609508 h 1288724"/>
                      <a:gd name="connsiteX228" fmla="*/ 496264 w 1288472"/>
                      <a:gd name="connsiteY228" fmla="*/ 611521 h 1288724"/>
                      <a:gd name="connsiteX229" fmla="*/ 500039 w 1288472"/>
                      <a:gd name="connsiteY229" fmla="*/ 617309 h 1288724"/>
                      <a:gd name="connsiteX230" fmla="*/ 503059 w 1288472"/>
                      <a:gd name="connsiteY230" fmla="*/ 621084 h 1288724"/>
                      <a:gd name="connsiteX231" fmla="*/ 513880 w 1288472"/>
                      <a:gd name="connsiteY231" fmla="*/ 631150 h 1288724"/>
                      <a:gd name="connsiteX232" fmla="*/ 516648 w 1288472"/>
                      <a:gd name="connsiteY232" fmla="*/ 633164 h 1288724"/>
                      <a:gd name="connsiteX233" fmla="*/ 524953 w 1288472"/>
                      <a:gd name="connsiteY233" fmla="*/ 637945 h 1288724"/>
                      <a:gd name="connsiteX234" fmla="*/ 530993 w 1288472"/>
                      <a:gd name="connsiteY234" fmla="*/ 640462 h 1288724"/>
                      <a:gd name="connsiteX235" fmla="*/ 534264 w 1288472"/>
                      <a:gd name="connsiteY235" fmla="*/ 641468 h 1288724"/>
                      <a:gd name="connsiteX236" fmla="*/ 537787 w 1288472"/>
                      <a:gd name="connsiteY236" fmla="*/ 642475 h 1288724"/>
                      <a:gd name="connsiteX237" fmla="*/ 543827 w 1288472"/>
                      <a:gd name="connsiteY237" fmla="*/ 643733 h 1288724"/>
                      <a:gd name="connsiteX238" fmla="*/ 547098 w 1288472"/>
                      <a:gd name="connsiteY238" fmla="*/ 644236 h 1288724"/>
                      <a:gd name="connsiteX239" fmla="*/ 554145 w 1288472"/>
                      <a:gd name="connsiteY239" fmla="*/ 644740 h 1288724"/>
                      <a:gd name="connsiteX240" fmla="*/ 621588 w 1288472"/>
                      <a:gd name="connsiteY240" fmla="*/ 577296 h 1288724"/>
                      <a:gd name="connsiteX241" fmla="*/ 642979 w 1288472"/>
                      <a:gd name="connsiteY241" fmla="*/ 555906 h 1288724"/>
                      <a:gd name="connsiteX242" fmla="*/ 664370 w 1288472"/>
                      <a:gd name="connsiteY242" fmla="*/ 577296 h 1288724"/>
                      <a:gd name="connsiteX243" fmla="*/ 731813 w 1288472"/>
                      <a:gd name="connsiteY243" fmla="*/ 644740 h 1288724"/>
                      <a:gd name="connsiteX244" fmla="*/ 738859 w 1288472"/>
                      <a:gd name="connsiteY244" fmla="*/ 644236 h 1288724"/>
                      <a:gd name="connsiteX245" fmla="*/ 742131 w 1288472"/>
                      <a:gd name="connsiteY245" fmla="*/ 643733 h 1288724"/>
                      <a:gd name="connsiteX246" fmla="*/ 748171 w 1288472"/>
                      <a:gd name="connsiteY246" fmla="*/ 642475 h 1288724"/>
                      <a:gd name="connsiteX247" fmla="*/ 751190 w 1288472"/>
                      <a:gd name="connsiteY247" fmla="*/ 641720 h 1288724"/>
                      <a:gd name="connsiteX248" fmla="*/ 755469 w 1288472"/>
                      <a:gd name="connsiteY248" fmla="*/ 640210 h 1288724"/>
                      <a:gd name="connsiteX249" fmla="*/ 761005 w 1288472"/>
                      <a:gd name="connsiteY249" fmla="*/ 637945 h 1288724"/>
                      <a:gd name="connsiteX250" fmla="*/ 769813 w 1288472"/>
                      <a:gd name="connsiteY250" fmla="*/ 632912 h 1288724"/>
                      <a:gd name="connsiteX251" fmla="*/ 772329 w 1288472"/>
                      <a:gd name="connsiteY251" fmla="*/ 631150 h 1288724"/>
                      <a:gd name="connsiteX252" fmla="*/ 783905 w 1288472"/>
                      <a:gd name="connsiteY252" fmla="*/ 620329 h 1288724"/>
                      <a:gd name="connsiteX253" fmla="*/ 786422 w 1288472"/>
                      <a:gd name="connsiteY253" fmla="*/ 617058 h 1288724"/>
                      <a:gd name="connsiteX254" fmla="*/ 789945 w 1288472"/>
                      <a:gd name="connsiteY254" fmla="*/ 611773 h 1288724"/>
                      <a:gd name="connsiteX255" fmla="*/ 791707 w 1288472"/>
                      <a:gd name="connsiteY255" fmla="*/ 609005 h 1288724"/>
                      <a:gd name="connsiteX256" fmla="*/ 793217 w 1288472"/>
                      <a:gd name="connsiteY256" fmla="*/ 606237 h 1288724"/>
                      <a:gd name="connsiteX257" fmla="*/ 795230 w 1288472"/>
                      <a:gd name="connsiteY257" fmla="*/ 601707 h 1288724"/>
                      <a:gd name="connsiteX258" fmla="*/ 796992 w 1288472"/>
                      <a:gd name="connsiteY258" fmla="*/ 596925 h 1288724"/>
                      <a:gd name="connsiteX259" fmla="*/ 797747 w 1288472"/>
                      <a:gd name="connsiteY259" fmla="*/ 594660 h 1288724"/>
                      <a:gd name="connsiteX260" fmla="*/ 799005 w 1288472"/>
                      <a:gd name="connsiteY260" fmla="*/ 589627 h 1288724"/>
                      <a:gd name="connsiteX261" fmla="*/ 816872 w 1288472"/>
                      <a:gd name="connsiteY261" fmla="*/ 572263 h 1288724"/>
                      <a:gd name="connsiteX262" fmla="*/ 845309 w 1288472"/>
                      <a:gd name="connsiteY262" fmla="*/ 558171 h 1288724"/>
                      <a:gd name="connsiteX263" fmla="*/ 751442 w 1288472"/>
                      <a:gd name="connsiteY263" fmla="*/ 558171 h 1288724"/>
                      <a:gd name="connsiteX264" fmla="*/ 730051 w 1288472"/>
                      <a:gd name="connsiteY264" fmla="*/ 536780 h 1288724"/>
                      <a:gd name="connsiteX265" fmla="*/ 751442 w 1288472"/>
                      <a:gd name="connsiteY265" fmla="*/ 515389 h 1288724"/>
                      <a:gd name="connsiteX266" fmla="*/ 862170 w 1288472"/>
                      <a:gd name="connsiteY266" fmla="*/ 515389 h 1288724"/>
                      <a:gd name="connsiteX267" fmla="*/ 851349 w 1288472"/>
                      <a:gd name="connsiteY267" fmla="*/ 486197 h 1288724"/>
                      <a:gd name="connsiteX268" fmla="*/ 847071 w 1288472"/>
                      <a:gd name="connsiteY268" fmla="*/ 469840 h 1288724"/>
                      <a:gd name="connsiteX269" fmla="*/ 855879 w 1288472"/>
                      <a:gd name="connsiteY269" fmla="*/ 455495 h 1288724"/>
                      <a:gd name="connsiteX270" fmla="*/ 880289 w 1288472"/>
                      <a:gd name="connsiteY270" fmla="*/ 408436 h 1288724"/>
                      <a:gd name="connsiteX271" fmla="*/ 875759 w 1288472"/>
                      <a:gd name="connsiteY271" fmla="*/ 387045 h 1288724"/>
                      <a:gd name="connsiteX272" fmla="*/ 750184 w 1288472"/>
                      <a:gd name="connsiteY272" fmla="*/ 387045 h 1288724"/>
                      <a:gd name="connsiteX273" fmla="*/ 728793 w 1288472"/>
                      <a:gd name="connsiteY273" fmla="*/ 365655 h 1288724"/>
                      <a:gd name="connsiteX274" fmla="*/ 750184 w 1288472"/>
                      <a:gd name="connsiteY274" fmla="*/ 344264 h 1288724"/>
                      <a:gd name="connsiteX275" fmla="*/ 835998 w 1288472"/>
                      <a:gd name="connsiteY275" fmla="*/ 344264 h 1288724"/>
                      <a:gd name="connsiteX276" fmla="*/ 835495 w 1288472"/>
                      <a:gd name="connsiteY276" fmla="*/ 343257 h 1288724"/>
                      <a:gd name="connsiteX277" fmla="*/ 837256 w 1288472"/>
                      <a:gd name="connsiteY277" fmla="*/ 326397 h 1288724"/>
                      <a:gd name="connsiteX278" fmla="*/ 843548 w 1288472"/>
                      <a:gd name="connsiteY278" fmla="*/ 302238 h 1288724"/>
                      <a:gd name="connsiteX279" fmla="*/ 793972 w 1288472"/>
                      <a:gd name="connsiteY279" fmla="*/ 252662 h 1288724"/>
                      <a:gd name="connsiteX280" fmla="*/ 778369 w 1288472"/>
                      <a:gd name="connsiteY280" fmla="*/ 245867 h 1288724"/>
                      <a:gd name="connsiteX281" fmla="*/ 772581 w 1288472"/>
                      <a:gd name="connsiteY281" fmla="*/ 230013 h 1288724"/>
                      <a:gd name="connsiteX282" fmla="*/ 772581 w 1288472"/>
                      <a:gd name="connsiteY282" fmla="*/ 226741 h 1288724"/>
                      <a:gd name="connsiteX283" fmla="*/ 718475 w 1288472"/>
                      <a:gd name="connsiteY283" fmla="*/ 172636 h 1288724"/>
                      <a:gd name="connsiteX284" fmla="*/ 150238 w 1288472"/>
                      <a:gd name="connsiteY284" fmla="*/ 129099 h 1288724"/>
                      <a:gd name="connsiteX285" fmla="*/ 128847 w 1288472"/>
                      <a:gd name="connsiteY285" fmla="*/ 150490 h 1288724"/>
                      <a:gd name="connsiteX286" fmla="*/ 150238 w 1288472"/>
                      <a:gd name="connsiteY286" fmla="*/ 171881 h 1288724"/>
                      <a:gd name="connsiteX287" fmla="*/ 171629 w 1288472"/>
                      <a:gd name="connsiteY287" fmla="*/ 150490 h 1288724"/>
                      <a:gd name="connsiteX288" fmla="*/ 150238 w 1288472"/>
                      <a:gd name="connsiteY288" fmla="*/ 129099 h 1288724"/>
                      <a:gd name="connsiteX289" fmla="*/ 1030779 w 1288472"/>
                      <a:gd name="connsiteY289" fmla="*/ 128848 h 1288724"/>
                      <a:gd name="connsiteX290" fmla="*/ 1009388 w 1288472"/>
                      <a:gd name="connsiteY290" fmla="*/ 150238 h 1288724"/>
                      <a:gd name="connsiteX291" fmla="*/ 1030779 w 1288472"/>
                      <a:gd name="connsiteY291" fmla="*/ 171629 h 1288724"/>
                      <a:gd name="connsiteX292" fmla="*/ 1052169 w 1288472"/>
                      <a:gd name="connsiteY292" fmla="*/ 150238 h 1288724"/>
                      <a:gd name="connsiteX293" fmla="*/ 1030779 w 1288472"/>
                      <a:gd name="connsiteY293" fmla="*/ 128848 h 1288724"/>
                      <a:gd name="connsiteX294" fmla="*/ 150238 w 1288472"/>
                      <a:gd name="connsiteY294" fmla="*/ 85563 h 1288724"/>
                      <a:gd name="connsiteX295" fmla="*/ 213907 w 1288472"/>
                      <a:gd name="connsiteY295" fmla="*/ 139165 h 1288724"/>
                      <a:gd name="connsiteX296" fmla="*/ 171880 w 1288472"/>
                      <a:gd name="connsiteY296" fmla="*/ 210887 h 1288724"/>
                      <a:gd name="connsiteX297" fmla="*/ 171880 w 1288472"/>
                      <a:gd name="connsiteY297" fmla="*/ 279337 h 1288724"/>
                      <a:gd name="connsiteX298" fmla="*/ 403907 w 1288472"/>
                      <a:gd name="connsiteY298" fmla="*/ 279337 h 1288724"/>
                      <a:gd name="connsiteX299" fmla="*/ 473112 w 1288472"/>
                      <a:gd name="connsiteY299" fmla="*/ 211139 h 1288724"/>
                      <a:gd name="connsiteX300" fmla="*/ 543827 w 1288472"/>
                      <a:gd name="connsiteY300" fmla="*/ 132119 h 1288724"/>
                      <a:gd name="connsiteX301" fmla="*/ 644489 w 1288472"/>
                      <a:gd name="connsiteY301" fmla="*/ 165086 h 1288724"/>
                      <a:gd name="connsiteX302" fmla="*/ 745151 w 1288472"/>
                      <a:gd name="connsiteY302" fmla="*/ 132119 h 1288724"/>
                      <a:gd name="connsiteX303" fmla="*/ 815866 w 1288472"/>
                      <a:gd name="connsiteY303" fmla="*/ 211139 h 1288724"/>
                      <a:gd name="connsiteX304" fmla="*/ 875256 w 1288472"/>
                      <a:gd name="connsiteY304" fmla="*/ 254675 h 1288724"/>
                      <a:gd name="connsiteX305" fmla="*/ 884064 w 1288472"/>
                      <a:gd name="connsiteY305" fmla="*/ 327906 h 1288724"/>
                      <a:gd name="connsiteX306" fmla="*/ 900422 w 1288472"/>
                      <a:gd name="connsiteY306" fmla="*/ 343761 h 1288724"/>
                      <a:gd name="connsiteX307" fmla="*/ 1009388 w 1288472"/>
                      <a:gd name="connsiteY307" fmla="*/ 343761 h 1288724"/>
                      <a:gd name="connsiteX308" fmla="*/ 1009388 w 1288472"/>
                      <a:gd name="connsiteY308" fmla="*/ 210887 h 1288724"/>
                      <a:gd name="connsiteX309" fmla="*/ 967362 w 1288472"/>
                      <a:gd name="connsiteY309" fmla="*/ 139165 h 1288724"/>
                      <a:gd name="connsiteX310" fmla="*/ 1030779 w 1288472"/>
                      <a:gd name="connsiteY310" fmla="*/ 85563 h 1288724"/>
                      <a:gd name="connsiteX311" fmla="*/ 1094196 w 1288472"/>
                      <a:gd name="connsiteY311" fmla="*/ 139165 h 1288724"/>
                      <a:gd name="connsiteX312" fmla="*/ 1052169 w 1288472"/>
                      <a:gd name="connsiteY312" fmla="*/ 210887 h 1288724"/>
                      <a:gd name="connsiteX313" fmla="*/ 1052169 w 1288472"/>
                      <a:gd name="connsiteY313" fmla="*/ 365403 h 1288724"/>
                      <a:gd name="connsiteX314" fmla="*/ 1045878 w 1288472"/>
                      <a:gd name="connsiteY314" fmla="*/ 380502 h 1288724"/>
                      <a:gd name="connsiteX315" fmla="*/ 1030779 w 1288472"/>
                      <a:gd name="connsiteY315" fmla="*/ 386794 h 1288724"/>
                      <a:gd name="connsiteX316" fmla="*/ 921057 w 1288472"/>
                      <a:gd name="connsiteY316" fmla="*/ 386794 h 1288724"/>
                      <a:gd name="connsiteX317" fmla="*/ 896144 w 1288472"/>
                      <a:gd name="connsiteY317" fmla="*/ 477389 h 1288724"/>
                      <a:gd name="connsiteX318" fmla="*/ 905203 w 1288472"/>
                      <a:gd name="connsiteY318" fmla="*/ 515641 h 1288724"/>
                      <a:gd name="connsiteX319" fmla="*/ 1095202 w 1288472"/>
                      <a:gd name="connsiteY319" fmla="*/ 515641 h 1288724"/>
                      <a:gd name="connsiteX320" fmla="*/ 1110302 w 1288472"/>
                      <a:gd name="connsiteY320" fmla="*/ 521932 h 1288724"/>
                      <a:gd name="connsiteX321" fmla="*/ 1116593 w 1288472"/>
                      <a:gd name="connsiteY321" fmla="*/ 537032 h 1288724"/>
                      <a:gd name="connsiteX322" fmla="*/ 1116593 w 1288472"/>
                      <a:gd name="connsiteY322" fmla="*/ 583839 h 1288724"/>
                      <a:gd name="connsiteX323" fmla="*/ 1158368 w 1288472"/>
                      <a:gd name="connsiteY323" fmla="*/ 655561 h 1288724"/>
                      <a:gd name="connsiteX324" fmla="*/ 1094951 w 1288472"/>
                      <a:gd name="connsiteY324" fmla="*/ 709163 h 1288724"/>
                      <a:gd name="connsiteX325" fmla="*/ 1031534 w 1288472"/>
                      <a:gd name="connsiteY325" fmla="*/ 655561 h 1288724"/>
                      <a:gd name="connsiteX326" fmla="*/ 1073560 w 1288472"/>
                      <a:gd name="connsiteY326" fmla="*/ 583839 h 1288724"/>
                      <a:gd name="connsiteX327" fmla="*/ 1073560 w 1288472"/>
                      <a:gd name="connsiteY327" fmla="*/ 557919 h 1288724"/>
                      <a:gd name="connsiteX328" fmla="*/ 896899 w 1288472"/>
                      <a:gd name="connsiteY328" fmla="*/ 557919 h 1288724"/>
                      <a:gd name="connsiteX329" fmla="*/ 837508 w 1288472"/>
                      <a:gd name="connsiteY329" fmla="*/ 611270 h 1288724"/>
                      <a:gd name="connsiteX330" fmla="*/ 835495 w 1288472"/>
                      <a:gd name="connsiteY330" fmla="*/ 617058 h 1288724"/>
                      <a:gd name="connsiteX331" fmla="*/ 832978 w 1288472"/>
                      <a:gd name="connsiteY331" fmla="*/ 623097 h 1288724"/>
                      <a:gd name="connsiteX332" fmla="*/ 830713 w 1288472"/>
                      <a:gd name="connsiteY332" fmla="*/ 627627 h 1288724"/>
                      <a:gd name="connsiteX333" fmla="*/ 828700 w 1288472"/>
                      <a:gd name="connsiteY333" fmla="*/ 631402 h 1288724"/>
                      <a:gd name="connsiteX334" fmla="*/ 827190 w 1288472"/>
                      <a:gd name="connsiteY334" fmla="*/ 633919 h 1288724"/>
                      <a:gd name="connsiteX335" fmla="*/ 821150 w 1288472"/>
                      <a:gd name="connsiteY335" fmla="*/ 642726 h 1288724"/>
                      <a:gd name="connsiteX336" fmla="*/ 817627 w 1288472"/>
                      <a:gd name="connsiteY336" fmla="*/ 647256 h 1288724"/>
                      <a:gd name="connsiteX337" fmla="*/ 798753 w 1288472"/>
                      <a:gd name="connsiteY337" fmla="*/ 665124 h 1288724"/>
                      <a:gd name="connsiteX338" fmla="*/ 794727 w 1288472"/>
                      <a:gd name="connsiteY338" fmla="*/ 667892 h 1288724"/>
                      <a:gd name="connsiteX339" fmla="*/ 780634 w 1288472"/>
                      <a:gd name="connsiteY339" fmla="*/ 675945 h 1288724"/>
                      <a:gd name="connsiteX340" fmla="*/ 771323 w 1288472"/>
                      <a:gd name="connsiteY340" fmla="*/ 679971 h 1288724"/>
                      <a:gd name="connsiteX341" fmla="*/ 765786 w 1288472"/>
                      <a:gd name="connsiteY341" fmla="*/ 681733 h 1288724"/>
                      <a:gd name="connsiteX342" fmla="*/ 759495 w 1288472"/>
                      <a:gd name="connsiteY342" fmla="*/ 683495 h 1288724"/>
                      <a:gd name="connsiteX343" fmla="*/ 749429 w 1288472"/>
                      <a:gd name="connsiteY343" fmla="*/ 685508 h 1288724"/>
                      <a:gd name="connsiteX344" fmla="*/ 744396 w 1288472"/>
                      <a:gd name="connsiteY344" fmla="*/ 686011 h 1288724"/>
                      <a:gd name="connsiteX345" fmla="*/ 732820 w 1288472"/>
                      <a:gd name="connsiteY345" fmla="*/ 686766 h 1288724"/>
                      <a:gd name="connsiteX346" fmla="*/ 643986 w 1288472"/>
                      <a:gd name="connsiteY346" fmla="*/ 641720 h 1288724"/>
                      <a:gd name="connsiteX347" fmla="*/ 555151 w 1288472"/>
                      <a:gd name="connsiteY347" fmla="*/ 686766 h 1288724"/>
                      <a:gd name="connsiteX348" fmla="*/ 542065 w 1288472"/>
                      <a:gd name="connsiteY348" fmla="*/ 686011 h 1288724"/>
                      <a:gd name="connsiteX349" fmla="*/ 538039 w 1288472"/>
                      <a:gd name="connsiteY349" fmla="*/ 685508 h 1288724"/>
                      <a:gd name="connsiteX350" fmla="*/ 527218 w 1288472"/>
                      <a:gd name="connsiteY350" fmla="*/ 683243 h 1288724"/>
                      <a:gd name="connsiteX351" fmla="*/ 523191 w 1288472"/>
                      <a:gd name="connsiteY351" fmla="*/ 682236 h 1288724"/>
                      <a:gd name="connsiteX352" fmla="*/ 516900 w 1288472"/>
                      <a:gd name="connsiteY352" fmla="*/ 680223 h 1288724"/>
                      <a:gd name="connsiteX353" fmla="*/ 507085 w 1288472"/>
                      <a:gd name="connsiteY353" fmla="*/ 675945 h 1288724"/>
                      <a:gd name="connsiteX354" fmla="*/ 493496 w 1288472"/>
                      <a:gd name="connsiteY354" fmla="*/ 668144 h 1288724"/>
                      <a:gd name="connsiteX355" fmla="*/ 488966 w 1288472"/>
                      <a:gd name="connsiteY355" fmla="*/ 664872 h 1288724"/>
                      <a:gd name="connsiteX356" fmla="*/ 470847 w 1288472"/>
                      <a:gd name="connsiteY356" fmla="*/ 647760 h 1288724"/>
                      <a:gd name="connsiteX357" fmla="*/ 466821 w 1288472"/>
                      <a:gd name="connsiteY357" fmla="*/ 642726 h 1288724"/>
                      <a:gd name="connsiteX358" fmla="*/ 460781 w 1288472"/>
                      <a:gd name="connsiteY358" fmla="*/ 633919 h 1288724"/>
                      <a:gd name="connsiteX359" fmla="*/ 459271 w 1288472"/>
                      <a:gd name="connsiteY359" fmla="*/ 631402 h 1288724"/>
                      <a:gd name="connsiteX360" fmla="*/ 456503 w 1288472"/>
                      <a:gd name="connsiteY360" fmla="*/ 625866 h 1288724"/>
                      <a:gd name="connsiteX361" fmla="*/ 455244 w 1288472"/>
                      <a:gd name="connsiteY361" fmla="*/ 623097 h 1288724"/>
                      <a:gd name="connsiteX362" fmla="*/ 452476 w 1288472"/>
                      <a:gd name="connsiteY362" fmla="*/ 616554 h 1288724"/>
                      <a:gd name="connsiteX363" fmla="*/ 450715 w 1288472"/>
                      <a:gd name="connsiteY363" fmla="*/ 611521 h 1288724"/>
                      <a:gd name="connsiteX364" fmla="*/ 382768 w 1288472"/>
                      <a:gd name="connsiteY364" fmla="*/ 518912 h 1288724"/>
                      <a:gd name="connsiteX365" fmla="*/ 383271 w 1288472"/>
                      <a:gd name="connsiteY365" fmla="*/ 515138 h 1288724"/>
                      <a:gd name="connsiteX366" fmla="*/ 257695 w 1288472"/>
                      <a:gd name="connsiteY366" fmla="*/ 515138 h 1288724"/>
                      <a:gd name="connsiteX367" fmla="*/ 257695 w 1288472"/>
                      <a:gd name="connsiteY367" fmla="*/ 604978 h 1288724"/>
                      <a:gd name="connsiteX368" fmla="*/ 299721 w 1288472"/>
                      <a:gd name="connsiteY368" fmla="*/ 676700 h 1288724"/>
                      <a:gd name="connsiteX369" fmla="*/ 236304 w 1288472"/>
                      <a:gd name="connsiteY369" fmla="*/ 730302 h 1288724"/>
                      <a:gd name="connsiteX370" fmla="*/ 172887 w 1288472"/>
                      <a:gd name="connsiteY370" fmla="*/ 676700 h 1288724"/>
                      <a:gd name="connsiteX371" fmla="*/ 214913 w 1288472"/>
                      <a:gd name="connsiteY371" fmla="*/ 604978 h 1288724"/>
                      <a:gd name="connsiteX372" fmla="*/ 214913 w 1288472"/>
                      <a:gd name="connsiteY372" fmla="*/ 493747 h 1288724"/>
                      <a:gd name="connsiteX373" fmla="*/ 221205 w 1288472"/>
                      <a:gd name="connsiteY373" fmla="*/ 478648 h 1288724"/>
                      <a:gd name="connsiteX374" fmla="*/ 236304 w 1288472"/>
                      <a:gd name="connsiteY374" fmla="*/ 472356 h 1288724"/>
                      <a:gd name="connsiteX375" fmla="*/ 388808 w 1288472"/>
                      <a:gd name="connsiteY375" fmla="*/ 472356 h 1288724"/>
                      <a:gd name="connsiteX376" fmla="*/ 365654 w 1288472"/>
                      <a:gd name="connsiteY376" fmla="*/ 396608 h 1288724"/>
                      <a:gd name="connsiteX377" fmla="*/ 404410 w 1288472"/>
                      <a:gd name="connsiteY377" fmla="*/ 327655 h 1288724"/>
                      <a:gd name="connsiteX378" fmla="*/ 403152 w 1288472"/>
                      <a:gd name="connsiteY378" fmla="*/ 322118 h 1288724"/>
                      <a:gd name="connsiteX379" fmla="*/ 150238 w 1288472"/>
                      <a:gd name="connsiteY379" fmla="*/ 322118 h 1288724"/>
                      <a:gd name="connsiteX380" fmla="*/ 135139 w 1288472"/>
                      <a:gd name="connsiteY380" fmla="*/ 315827 h 1288724"/>
                      <a:gd name="connsiteX381" fmla="*/ 128847 w 1288472"/>
                      <a:gd name="connsiteY381" fmla="*/ 300728 h 1288724"/>
                      <a:gd name="connsiteX382" fmla="*/ 128847 w 1288472"/>
                      <a:gd name="connsiteY382" fmla="*/ 210887 h 1288724"/>
                      <a:gd name="connsiteX383" fmla="*/ 86821 w 1288472"/>
                      <a:gd name="connsiteY383" fmla="*/ 139165 h 1288724"/>
                      <a:gd name="connsiteX384" fmla="*/ 150238 w 1288472"/>
                      <a:gd name="connsiteY384" fmla="*/ 85563 h 1288724"/>
                      <a:gd name="connsiteX385" fmla="*/ 64424 w 1288472"/>
                      <a:gd name="connsiteY385" fmla="*/ 43033 h 1288724"/>
                      <a:gd name="connsiteX386" fmla="*/ 43033 w 1288472"/>
                      <a:gd name="connsiteY386" fmla="*/ 64424 h 1288724"/>
                      <a:gd name="connsiteX387" fmla="*/ 43033 w 1288472"/>
                      <a:gd name="connsiteY387" fmla="*/ 751693 h 1288724"/>
                      <a:gd name="connsiteX388" fmla="*/ 64424 w 1288472"/>
                      <a:gd name="connsiteY388" fmla="*/ 773083 h 1288724"/>
                      <a:gd name="connsiteX389" fmla="*/ 1224048 w 1288472"/>
                      <a:gd name="connsiteY389" fmla="*/ 773083 h 1288724"/>
                      <a:gd name="connsiteX390" fmla="*/ 1245439 w 1288472"/>
                      <a:gd name="connsiteY390" fmla="*/ 751693 h 1288724"/>
                      <a:gd name="connsiteX391" fmla="*/ 1245439 w 1288472"/>
                      <a:gd name="connsiteY391" fmla="*/ 64424 h 1288724"/>
                      <a:gd name="connsiteX392" fmla="*/ 1224048 w 1288472"/>
                      <a:gd name="connsiteY392" fmla="*/ 43033 h 1288724"/>
                      <a:gd name="connsiteX393" fmla="*/ 64424 w 1288472"/>
                      <a:gd name="connsiteY393" fmla="*/ 0 h 1288724"/>
                      <a:gd name="connsiteX394" fmla="*/ 1224048 w 1288472"/>
                      <a:gd name="connsiteY394" fmla="*/ 0 h 1288724"/>
                      <a:gd name="connsiteX395" fmla="*/ 1288472 w 1288472"/>
                      <a:gd name="connsiteY395" fmla="*/ 64424 h 1288724"/>
                      <a:gd name="connsiteX396" fmla="*/ 1288472 w 1288472"/>
                      <a:gd name="connsiteY396" fmla="*/ 751693 h 1288724"/>
                      <a:gd name="connsiteX397" fmla="*/ 1224048 w 1288472"/>
                      <a:gd name="connsiteY397" fmla="*/ 816116 h 1288724"/>
                      <a:gd name="connsiteX398" fmla="*/ 1202658 w 1288472"/>
                      <a:gd name="connsiteY398" fmla="*/ 816116 h 1288724"/>
                      <a:gd name="connsiteX399" fmla="*/ 1202658 w 1288472"/>
                      <a:gd name="connsiteY399" fmla="*/ 837507 h 1288724"/>
                      <a:gd name="connsiteX400" fmla="*/ 1138234 w 1288472"/>
                      <a:gd name="connsiteY400" fmla="*/ 901930 h 1288724"/>
                      <a:gd name="connsiteX401" fmla="*/ 1095201 w 1288472"/>
                      <a:gd name="connsiteY401" fmla="*/ 901930 h 1288724"/>
                      <a:gd name="connsiteX402" fmla="*/ 1073811 w 1288472"/>
                      <a:gd name="connsiteY402" fmla="*/ 923321 h 1288724"/>
                      <a:gd name="connsiteX403" fmla="*/ 1095201 w 1288472"/>
                      <a:gd name="connsiteY403" fmla="*/ 944712 h 1288724"/>
                      <a:gd name="connsiteX404" fmla="*/ 1138234 w 1288472"/>
                      <a:gd name="connsiteY404" fmla="*/ 944712 h 1288724"/>
                      <a:gd name="connsiteX405" fmla="*/ 1202658 w 1288472"/>
                      <a:gd name="connsiteY405" fmla="*/ 1009135 h 1288724"/>
                      <a:gd name="connsiteX406" fmla="*/ 1202658 w 1288472"/>
                      <a:gd name="connsiteY406" fmla="*/ 1030526 h 1288724"/>
                      <a:gd name="connsiteX407" fmla="*/ 1288472 w 1288472"/>
                      <a:gd name="connsiteY407" fmla="*/ 1116340 h 1288724"/>
                      <a:gd name="connsiteX408" fmla="*/ 1288472 w 1288472"/>
                      <a:gd name="connsiteY408" fmla="*/ 1245187 h 1288724"/>
                      <a:gd name="connsiteX409" fmla="*/ 1245439 w 1288472"/>
                      <a:gd name="connsiteY409" fmla="*/ 1288220 h 1288724"/>
                      <a:gd name="connsiteX410" fmla="*/ 1116592 w 1288472"/>
                      <a:gd name="connsiteY410" fmla="*/ 1288220 h 1288724"/>
                      <a:gd name="connsiteX411" fmla="*/ 1073559 w 1288472"/>
                      <a:gd name="connsiteY411" fmla="*/ 1245187 h 1288724"/>
                      <a:gd name="connsiteX412" fmla="*/ 1073559 w 1288472"/>
                      <a:gd name="connsiteY412" fmla="*/ 1116340 h 1288724"/>
                      <a:gd name="connsiteX413" fmla="*/ 1159373 w 1288472"/>
                      <a:gd name="connsiteY413" fmla="*/ 1030526 h 1288724"/>
                      <a:gd name="connsiteX414" fmla="*/ 1159373 w 1288472"/>
                      <a:gd name="connsiteY414" fmla="*/ 1009135 h 1288724"/>
                      <a:gd name="connsiteX415" fmla="*/ 1137983 w 1288472"/>
                      <a:gd name="connsiteY415" fmla="*/ 987745 h 1288724"/>
                      <a:gd name="connsiteX416" fmla="*/ 1094950 w 1288472"/>
                      <a:gd name="connsiteY416" fmla="*/ 987745 h 1288724"/>
                      <a:gd name="connsiteX417" fmla="*/ 1030526 w 1288472"/>
                      <a:gd name="connsiteY417" fmla="*/ 923321 h 1288724"/>
                      <a:gd name="connsiteX418" fmla="*/ 1094950 w 1288472"/>
                      <a:gd name="connsiteY418" fmla="*/ 858897 h 1288724"/>
                      <a:gd name="connsiteX419" fmla="*/ 1137983 w 1288472"/>
                      <a:gd name="connsiteY419" fmla="*/ 858897 h 1288724"/>
                      <a:gd name="connsiteX420" fmla="*/ 1159373 w 1288472"/>
                      <a:gd name="connsiteY420" fmla="*/ 837507 h 1288724"/>
                      <a:gd name="connsiteX421" fmla="*/ 1159373 w 1288472"/>
                      <a:gd name="connsiteY421" fmla="*/ 816116 h 1288724"/>
                      <a:gd name="connsiteX422" fmla="*/ 730302 w 1288472"/>
                      <a:gd name="connsiteY422" fmla="*/ 816116 h 1288724"/>
                      <a:gd name="connsiteX423" fmla="*/ 734580 w 1288472"/>
                      <a:gd name="connsiteY423" fmla="*/ 863427 h 1288724"/>
                      <a:gd name="connsiteX424" fmla="*/ 966102 w 1288472"/>
                      <a:gd name="connsiteY424" fmla="*/ 966606 h 1288724"/>
                      <a:gd name="connsiteX425" fmla="*/ 909228 w 1288472"/>
                      <a:gd name="connsiteY425" fmla="*/ 1030778 h 1288724"/>
                      <a:gd name="connsiteX426" fmla="*/ 987745 w 1288472"/>
                      <a:gd name="connsiteY426" fmla="*/ 1030778 h 1288724"/>
                      <a:gd name="connsiteX427" fmla="*/ 1030778 w 1288472"/>
                      <a:gd name="connsiteY427" fmla="*/ 1073811 h 1288724"/>
                      <a:gd name="connsiteX428" fmla="*/ 1030778 w 1288472"/>
                      <a:gd name="connsiteY428" fmla="*/ 1245691 h 1288724"/>
                      <a:gd name="connsiteX429" fmla="*/ 987745 w 1288472"/>
                      <a:gd name="connsiteY429" fmla="*/ 1288724 h 1288724"/>
                      <a:gd name="connsiteX430" fmla="*/ 300476 w 1288472"/>
                      <a:gd name="connsiteY430" fmla="*/ 1288724 h 1288724"/>
                      <a:gd name="connsiteX431" fmla="*/ 257443 w 1288472"/>
                      <a:gd name="connsiteY431" fmla="*/ 1245691 h 1288724"/>
                      <a:gd name="connsiteX432" fmla="*/ 257443 w 1288472"/>
                      <a:gd name="connsiteY432" fmla="*/ 1073811 h 1288724"/>
                      <a:gd name="connsiteX433" fmla="*/ 300476 w 1288472"/>
                      <a:gd name="connsiteY433" fmla="*/ 1030778 h 1288724"/>
                      <a:gd name="connsiteX434" fmla="*/ 378992 w 1288472"/>
                      <a:gd name="connsiteY434" fmla="*/ 1030778 h 1288724"/>
                      <a:gd name="connsiteX435" fmla="*/ 322118 w 1288472"/>
                      <a:gd name="connsiteY435" fmla="*/ 966606 h 1288724"/>
                      <a:gd name="connsiteX436" fmla="*/ 553640 w 1288472"/>
                      <a:gd name="connsiteY436" fmla="*/ 863427 h 1288724"/>
                      <a:gd name="connsiteX437" fmla="*/ 557918 w 1288472"/>
                      <a:gd name="connsiteY437" fmla="*/ 816116 h 1288724"/>
                      <a:gd name="connsiteX438" fmla="*/ 64424 w 1288472"/>
                      <a:gd name="connsiteY438" fmla="*/ 816116 h 1288724"/>
                      <a:gd name="connsiteX439" fmla="*/ 0 w 1288472"/>
                      <a:gd name="connsiteY439" fmla="*/ 751693 h 1288724"/>
                      <a:gd name="connsiteX440" fmla="*/ 0 w 1288472"/>
                      <a:gd name="connsiteY440" fmla="*/ 64424 h 1288724"/>
                      <a:gd name="connsiteX441" fmla="*/ 64424 w 1288472"/>
                      <a:gd name="connsiteY441" fmla="*/ 0 h 12887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</a:cxnLst>
                    <a:rect l="l" t="t" r="r" b="b"/>
                    <a:pathLst>
                      <a:path w="1288472" h="1288724">
                        <a:moveTo>
                          <a:pt x="725521" y="1181519"/>
                        </a:moveTo>
                        <a:cubicBezTo>
                          <a:pt x="729799" y="1180512"/>
                          <a:pt x="734077" y="1181016"/>
                          <a:pt x="738103" y="1182777"/>
                        </a:cubicBezTo>
                        <a:cubicBezTo>
                          <a:pt x="740620" y="1183784"/>
                          <a:pt x="743136" y="1185294"/>
                          <a:pt x="745150" y="1187307"/>
                        </a:cubicBezTo>
                        <a:cubicBezTo>
                          <a:pt x="747163" y="1189320"/>
                          <a:pt x="748673" y="1191837"/>
                          <a:pt x="749679" y="1194353"/>
                        </a:cubicBezTo>
                        <a:cubicBezTo>
                          <a:pt x="752699" y="1200896"/>
                          <a:pt x="751944" y="1208446"/>
                          <a:pt x="747918" y="1214486"/>
                        </a:cubicBezTo>
                        <a:cubicBezTo>
                          <a:pt x="743891" y="1220526"/>
                          <a:pt x="737348" y="1224049"/>
                          <a:pt x="730050" y="1224049"/>
                        </a:cubicBezTo>
                        <a:cubicBezTo>
                          <a:pt x="724514" y="1224049"/>
                          <a:pt x="718978" y="1221784"/>
                          <a:pt x="714699" y="1218009"/>
                        </a:cubicBezTo>
                        <a:cubicBezTo>
                          <a:pt x="710673" y="1213982"/>
                          <a:pt x="708408" y="1208446"/>
                          <a:pt x="708408" y="1202658"/>
                        </a:cubicBezTo>
                        <a:cubicBezTo>
                          <a:pt x="708660" y="1196870"/>
                          <a:pt x="710673" y="1191334"/>
                          <a:pt x="714699" y="1187307"/>
                        </a:cubicBezTo>
                        <a:cubicBezTo>
                          <a:pt x="715706" y="1186552"/>
                          <a:pt x="716964" y="1185546"/>
                          <a:pt x="717971" y="1184791"/>
                        </a:cubicBezTo>
                        <a:cubicBezTo>
                          <a:pt x="718978" y="1183784"/>
                          <a:pt x="720487" y="1183281"/>
                          <a:pt x="721746" y="1182777"/>
                        </a:cubicBezTo>
                        <a:cubicBezTo>
                          <a:pt x="722752" y="1182274"/>
                          <a:pt x="724262" y="1181771"/>
                          <a:pt x="725521" y="1181519"/>
                        </a:cubicBezTo>
                        <a:close/>
                        <a:moveTo>
                          <a:pt x="639707" y="1181519"/>
                        </a:moveTo>
                        <a:cubicBezTo>
                          <a:pt x="643985" y="1180512"/>
                          <a:pt x="648263" y="1181016"/>
                          <a:pt x="652289" y="1182777"/>
                        </a:cubicBezTo>
                        <a:cubicBezTo>
                          <a:pt x="654806" y="1183784"/>
                          <a:pt x="657322" y="1185294"/>
                          <a:pt x="659336" y="1187307"/>
                        </a:cubicBezTo>
                        <a:cubicBezTo>
                          <a:pt x="661349" y="1189320"/>
                          <a:pt x="662859" y="1191837"/>
                          <a:pt x="663865" y="1194353"/>
                        </a:cubicBezTo>
                        <a:cubicBezTo>
                          <a:pt x="666885" y="1200896"/>
                          <a:pt x="666130" y="1208446"/>
                          <a:pt x="662104" y="1214486"/>
                        </a:cubicBezTo>
                        <a:cubicBezTo>
                          <a:pt x="658077" y="1220526"/>
                          <a:pt x="651534" y="1224049"/>
                          <a:pt x="644236" y="1224049"/>
                        </a:cubicBezTo>
                        <a:cubicBezTo>
                          <a:pt x="638448" y="1224049"/>
                          <a:pt x="632912" y="1221784"/>
                          <a:pt x="628885" y="1218009"/>
                        </a:cubicBezTo>
                        <a:cubicBezTo>
                          <a:pt x="624859" y="1213982"/>
                          <a:pt x="622594" y="1208446"/>
                          <a:pt x="622594" y="1202658"/>
                        </a:cubicBezTo>
                        <a:cubicBezTo>
                          <a:pt x="622846" y="1196870"/>
                          <a:pt x="624859" y="1191334"/>
                          <a:pt x="628885" y="1187307"/>
                        </a:cubicBezTo>
                        <a:cubicBezTo>
                          <a:pt x="629892" y="1186552"/>
                          <a:pt x="631150" y="1185546"/>
                          <a:pt x="632157" y="1184791"/>
                        </a:cubicBezTo>
                        <a:cubicBezTo>
                          <a:pt x="633163" y="1183784"/>
                          <a:pt x="634673" y="1183281"/>
                          <a:pt x="635932" y="1182777"/>
                        </a:cubicBezTo>
                        <a:cubicBezTo>
                          <a:pt x="636938" y="1182274"/>
                          <a:pt x="638448" y="1181771"/>
                          <a:pt x="639707" y="1181519"/>
                        </a:cubicBezTo>
                        <a:close/>
                        <a:moveTo>
                          <a:pt x="553891" y="1181519"/>
                        </a:moveTo>
                        <a:cubicBezTo>
                          <a:pt x="558170" y="1180512"/>
                          <a:pt x="562448" y="1181016"/>
                          <a:pt x="566474" y="1182777"/>
                        </a:cubicBezTo>
                        <a:cubicBezTo>
                          <a:pt x="568991" y="1183784"/>
                          <a:pt x="571507" y="1185294"/>
                          <a:pt x="573521" y="1187307"/>
                        </a:cubicBezTo>
                        <a:cubicBezTo>
                          <a:pt x="575534" y="1189320"/>
                          <a:pt x="577044" y="1191837"/>
                          <a:pt x="578050" y="1194353"/>
                        </a:cubicBezTo>
                        <a:cubicBezTo>
                          <a:pt x="581574" y="1202406"/>
                          <a:pt x="579560" y="1211718"/>
                          <a:pt x="573521" y="1217757"/>
                        </a:cubicBezTo>
                        <a:cubicBezTo>
                          <a:pt x="567481" y="1224049"/>
                          <a:pt x="558170" y="1225810"/>
                          <a:pt x="550117" y="1222287"/>
                        </a:cubicBezTo>
                        <a:cubicBezTo>
                          <a:pt x="547600" y="1221280"/>
                          <a:pt x="545084" y="1219771"/>
                          <a:pt x="543070" y="1218009"/>
                        </a:cubicBezTo>
                        <a:cubicBezTo>
                          <a:pt x="539044" y="1213982"/>
                          <a:pt x="536779" y="1208446"/>
                          <a:pt x="536779" y="1202658"/>
                        </a:cubicBezTo>
                        <a:cubicBezTo>
                          <a:pt x="537031" y="1196870"/>
                          <a:pt x="539044" y="1191334"/>
                          <a:pt x="543070" y="1187307"/>
                        </a:cubicBezTo>
                        <a:cubicBezTo>
                          <a:pt x="544077" y="1186552"/>
                          <a:pt x="545335" y="1185546"/>
                          <a:pt x="546342" y="1184791"/>
                        </a:cubicBezTo>
                        <a:cubicBezTo>
                          <a:pt x="547348" y="1183784"/>
                          <a:pt x="548858" y="1183281"/>
                          <a:pt x="550117" y="1182777"/>
                        </a:cubicBezTo>
                        <a:cubicBezTo>
                          <a:pt x="551123" y="1182274"/>
                          <a:pt x="552633" y="1181771"/>
                          <a:pt x="553891" y="1181519"/>
                        </a:cubicBezTo>
                        <a:close/>
                        <a:moveTo>
                          <a:pt x="927599" y="1181518"/>
                        </a:moveTo>
                        <a:cubicBezTo>
                          <a:pt x="928858" y="1181770"/>
                          <a:pt x="930116" y="1182273"/>
                          <a:pt x="931374" y="1182777"/>
                        </a:cubicBezTo>
                        <a:cubicBezTo>
                          <a:pt x="932632" y="1183280"/>
                          <a:pt x="933891" y="1184035"/>
                          <a:pt x="935149" y="1184790"/>
                        </a:cubicBezTo>
                        <a:cubicBezTo>
                          <a:pt x="936407" y="1185545"/>
                          <a:pt x="937414" y="1186300"/>
                          <a:pt x="938421" y="1187306"/>
                        </a:cubicBezTo>
                        <a:cubicBezTo>
                          <a:pt x="940434" y="1189320"/>
                          <a:pt x="941944" y="1191836"/>
                          <a:pt x="942950" y="1194353"/>
                        </a:cubicBezTo>
                        <a:cubicBezTo>
                          <a:pt x="946474" y="1202406"/>
                          <a:pt x="944460" y="1211717"/>
                          <a:pt x="938421" y="1217757"/>
                        </a:cubicBezTo>
                        <a:cubicBezTo>
                          <a:pt x="936407" y="1219770"/>
                          <a:pt x="933891" y="1221280"/>
                          <a:pt x="931374" y="1222286"/>
                        </a:cubicBezTo>
                        <a:cubicBezTo>
                          <a:pt x="928858" y="1223545"/>
                          <a:pt x="926089" y="1224048"/>
                          <a:pt x="923321" y="1224048"/>
                        </a:cubicBezTo>
                        <a:cubicBezTo>
                          <a:pt x="917785" y="1224048"/>
                          <a:pt x="912248" y="1221783"/>
                          <a:pt x="907970" y="1217757"/>
                        </a:cubicBezTo>
                        <a:cubicBezTo>
                          <a:pt x="903944" y="1213730"/>
                          <a:pt x="901679" y="1208194"/>
                          <a:pt x="901679" y="1202406"/>
                        </a:cubicBezTo>
                        <a:cubicBezTo>
                          <a:pt x="901679" y="1199637"/>
                          <a:pt x="902182" y="1196869"/>
                          <a:pt x="903441" y="1194353"/>
                        </a:cubicBezTo>
                        <a:cubicBezTo>
                          <a:pt x="904447" y="1191836"/>
                          <a:pt x="905957" y="1189320"/>
                          <a:pt x="907970" y="1187306"/>
                        </a:cubicBezTo>
                        <a:cubicBezTo>
                          <a:pt x="909984" y="1185293"/>
                          <a:pt x="912500" y="1183783"/>
                          <a:pt x="915017" y="1182777"/>
                        </a:cubicBezTo>
                        <a:cubicBezTo>
                          <a:pt x="919043" y="1181015"/>
                          <a:pt x="923321" y="1180763"/>
                          <a:pt x="927599" y="1181518"/>
                        </a:cubicBezTo>
                        <a:close/>
                        <a:moveTo>
                          <a:pt x="833228" y="1181267"/>
                        </a:moveTo>
                        <a:cubicBezTo>
                          <a:pt x="835997" y="1180512"/>
                          <a:pt x="839017" y="1180512"/>
                          <a:pt x="841785" y="1181267"/>
                        </a:cubicBezTo>
                        <a:cubicBezTo>
                          <a:pt x="843043" y="1181519"/>
                          <a:pt x="844301" y="1182022"/>
                          <a:pt x="845560" y="1182525"/>
                        </a:cubicBezTo>
                        <a:cubicBezTo>
                          <a:pt x="846818" y="1183029"/>
                          <a:pt x="848076" y="1183784"/>
                          <a:pt x="849334" y="1184539"/>
                        </a:cubicBezTo>
                        <a:cubicBezTo>
                          <a:pt x="850593" y="1185294"/>
                          <a:pt x="851599" y="1186049"/>
                          <a:pt x="852606" y="1187055"/>
                        </a:cubicBezTo>
                        <a:cubicBezTo>
                          <a:pt x="856632" y="1191333"/>
                          <a:pt x="858897" y="1196618"/>
                          <a:pt x="858897" y="1202406"/>
                        </a:cubicBezTo>
                        <a:cubicBezTo>
                          <a:pt x="858897" y="1208194"/>
                          <a:pt x="856632" y="1213731"/>
                          <a:pt x="852606" y="1217757"/>
                        </a:cubicBezTo>
                        <a:cubicBezTo>
                          <a:pt x="850593" y="1219770"/>
                          <a:pt x="848076" y="1221280"/>
                          <a:pt x="845560" y="1222287"/>
                        </a:cubicBezTo>
                        <a:cubicBezTo>
                          <a:pt x="843043" y="1223545"/>
                          <a:pt x="840275" y="1224048"/>
                          <a:pt x="837507" y="1224048"/>
                        </a:cubicBezTo>
                        <a:cubicBezTo>
                          <a:pt x="831719" y="1224048"/>
                          <a:pt x="826182" y="1221784"/>
                          <a:pt x="822407" y="1217505"/>
                        </a:cubicBezTo>
                        <a:cubicBezTo>
                          <a:pt x="818381" y="1213479"/>
                          <a:pt x="816116" y="1207943"/>
                          <a:pt x="816116" y="1202155"/>
                        </a:cubicBezTo>
                        <a:cubicBezTo>
                          <a:pt x="816116" y="1199386"/>
                          <a:pt x="816619" y="1196618"/>
                          <a:pt x="817878" y="1194102"/>
                        </a:cubicBezTo>
                        <a:cubicBezTo>
                          <a:pt x="818884" y="1191585"/>
                          <a:pt x="820394" y="1189069"/>
                          <a:pt x="822407" y="1187055"/>
                        </a:cubicBezTo>
                        <a:cubicBezTo>
                          <a:pt x="823414" y="1186300"/>
                          <a:pt x="824672" y="1185294"/>
                          <a:pt x="825679" y="1184539"/>
                        </a:cubicBezTo>
                        <a:cubicBezTo>
                          <a:pt x="826685" y="1183532"/>
                          <a:pt x="828195" y="1183029"/>
                          <a:pt x="829454" y="1182525"/>
                        </a:cubicBezTo>
                        <a:cubicBezTo>
                          <a:pt x="830460" y="1182022"/>
                          <a:pt x="831970" y="1181519"/>
                          <a:pt x="833228" y="1181267"/>
                        </a:cubicBezTo>
                        <a:close/>
                        <a:moveTo>
                          <a:pt x="455118" y="1181079"/>
                        </a:moveTo>
                        <a:cubicBezTo>
                          <a:pt x="459208" y="1181896"/>
                          <a:pt x="463045" y="1183910"/>
                          <a:pt x="466065" y="1187055"/>
                        </a:cubicBezTo>
                        <a:cubicBezTo>
                          <a:pt x="470091" y="1191333"/>
                          <a:pt x="472356" y="1196618"/>
                          <a:pt x="472356" y="1202406"/>
                        </a:cubicBezTo>
                        <a:cubicBezTo>
                          <a:pt x="472356" y="1208194"/>
                          <a:pt x="470091" y="1213730"/>
                          <a:pt x="466065" y="1217757"/>
                        </a:cubicBezTo>
                        <a:cubicBezTo>
                          <a:pt x="464051" y="1219770"/>
                          <a:pt x="461535" y="1221280"/>
                          <a:pt x="459018" y="1222287"/>
                        </a:cubicBezTo>
                        <a:cubicBezTo>
                          <a:pt x="456502" y="1223545"/>
                          <a:pt x="453734" y="1224048"/>
                          <a:pt x="450965" y="1224048"/>
                        </a:cubicBezTo>
                        <a:cubicBezTo>
                          <a:pt x="445177" y="1224048"/>
                          <a:pt x="439641" y="1221783"/>
                          <a:pt x="435614" y="1217505"/>
                        </a:cubicBezTo>
                        <a:cubicBezTo>
                          <a:pt x="431588" y="1213479"/>
                          <a:pt x="429323" y="1207942"/>
                          <a:pt x="429323" y="1202154"/>
                        </a:cubicBezTo>
                        <a:cubicBezTo>
                          <a:pt x="429323" y="1193598"/>
                          <a:pt x="434608" y="1185545"/>
                          <a:pt x="442661" y="1182274"/>
                        </a:cubicBezTo>
                        <a:cubicBezTo>
                          <a:pt x="446688" y="1180638"/>
                          <a:pt x="451029" y="1180261"/>
                          <a:pt x="455118" y="1181079"/>
                        </a:cubicBezTo>
                        <a:close/>
                        <a:moveTo>
                          <a:pt x="1116592" y="1181015"/>
                        </a:moveTo>
                        <a:lnTo>
                          <a:pt x="1116592" y="1245439"/>
                        </a:lnTo>
                        <a:lnTo>
                          <a:pt x="1245439" y="1245439"/>
                        </a:lnTo>
                        <a:lnTo>
                          <a:pt x="1245439" y="1181015"/>
                        </a:lnTo>
                        <a:close/>
                        <a:moveTo>
                          <a:pt x="360873" y="1181015"/>
                        </a:moveTo>
                        <a:cubicBezTo>
                          <a:pt x="367919" y="1179505"/>
                          <a:pt x="375217" y="1181770"/>
                          <a:pt x="380250" y="1187055"/>
                        </a:cubicBezTo>
                        <a:cubicBezTo>
                          <a:pt x="384277" y="1191333"/>
                          <a:pt x="386542" y="1196618"/>
                          <a:pt x="386542" y="1202406"/>
                        </a:cubicBezTo>
                        <a:cubicBezTo>
                          <a:pt x="386542" y="1208194"/>
                          <a:pt x="384277" y="1213730"/>
                          <a:pt x="380250" y="1217757"/>
                        </a:cubicBezTo>
                        <a:cubicBezTo>
                          <a:pt x="378237" y="1219770"/>
                          <a:pt x="375720" y="1221280"/>
                          <a:pt x="373204" y="1222287"/>
                        </a:cubicBezTo>
                        <a:cubicBezTo>
                          <a:pt x="370687" y="1223545"/>
                          <a:pt x="367919" y="1224048"/>
                          <a:pt x="365151" y="1224048"/>
                        </a:cubicBezTo>
                        <a:cubicBezTo>
                          <a:pt x="357853" y="1224048"/>
                          <a:pt x="351058" y="1220525"/>
                          <a:pt x="347032" y="1214234"/>
                        </a:cubicBezTo>
                        <a:cubicBezTo>
                          <a:pt x="343257" y="1208194"/>
                          <a:pt x="342502" y="1200644"/>
                          <a:pt x="345270" y="1194101"/>
                        </a:cubicBezTo>
                        <a:cubicBezTo>
                          <a:pt x="348038" y="1187307"/>
                          <a:pt x="353826" y="1182525"/>
                          <a:pt x="360873" y="1181015"/>
                        </a:cubicBezTo>
                        <a:close/>
                        <a:moveTo>
                          <a:pt x="923321" y="1095453"/>
                        </a:moveTo>
                        <a:cubicBezTo>
                          <a:pt x="935148" y="1095453"/>
                          <a:pt x="944711" y="1105016"/>
                          <a:pt x="944711" y="1116845"/>
                        </a:cubicBezTo>
                        <a:lnTo>
                          <a:pt x="944711" y="1138235"/>
                        </a:lnTo>
                        <a:cubicBezTo>
                          <a:pt x="944711" y="1143772"/>
                          <a:pt x="942446" y="1149308"/>
                          <a:pt x="938420" y="1153335"/>
                        </a:cubicBezTo>
                        <a:cubicBezTo>
                          <a:pt x="934393" y="1157361"/>
                          <a:pt x="929109" y="1159626"/>
                          <a:pt x="923321" y="1159626"/>
                        </a:cubicBezTo>
                        <a:cubicBezTo>
                          <a:pt x="917784" y="1159626"/>
                          <a:pt x="912248" y="1157361"/>
                          <a:pt x="908221" y="1153335"/>
                        </a:cubicBezTo>
                        <a:cubicBezTo>
                          <a:pt x="904195" y="1149308"/>
                          <a:pt x="901930" y="1144023"/>
                          <a:pt x="901930" y="1138235"/>
                        </a:cubicBezTo>
                        <a:lnTo>
                          <a:pt x="901930" y="1116845"/>
                        </a:lnTo>
                        <a:cubicBezTo>
                          <a:pt x="901930" y="1105016"/>
                          <a:pt x="911493" y="1095453"/>
                          <a:pt x="923321" y="1095453"/>
                        </a:cubicBezTo>
                        <a:close/>
                        <a:moveTo>
                          <a:pt x="837507" y="1095453"/>
                        </a:moveTo>
                        <a:cubicBezTo>
                          <a:pt x="849334" y="1095453"/>
                          <a:pt x="858897" y="1105016"/>
                          <a:pt x="858897" y="1116845"/>
                        </a:cubicBezTo>
                        <a:lnTo>
                          <a:pt x="858897" y="1138235"/>
                        </a:lnTo>
                        <a:cubicBezTo>
                          <a:pt x="858897" y="1143772"/>
                          <a:pt x="856632" y="1149308"/>
                          <a:pt x="852606" y="1153335"/>
                        </a:cubicBezTo>
                        <a:cubicBezTo>
                          <a:pt x="848579" y="1157361"/>
                          <a:pt x="843295" y="1159626"/>
                          <a:pt x="837507" y="1159626"/>
                        </a:cubicBezTo>
                        <a:cubicBezTo>
                          <a:pt x="831719" y="1159626"/>
                          <a:pt x="826434" y="1157361"/>
                          <a:pt x="822407" y="1153335"/>
                        </a:cubicBezTo>
                        <a:cubicBezTo>
                          <a:pt x="818381" y="1149308"/>
                          <a:pt x="816116" y="1144023"/>
                          <a:pt x="816116" y="1138235"/>
                        </a:cubicBezTo>
                        <a:lnTo>
                          <a:pt x="816116" y="1116845"/>
                        </a:lnTo>
                        <a:cubicBezTo>
                          <a:pt x="816116" y="1105016"/>
                          <a:pt x="825679" y="1095453"/>
                          <a:pt x="837507" y="1095453"/>
                        </a:cubicBezTo>
                        <a:close/>
                        <a:moveTo>
                          <a:pt x="730050" y="1095453"/>
                        </a:moveTo>
                        <a:cubicBezTo>
                          <a:pt x="741877" y="1095453"/>
                          <a:pt x="751440" y="1105016"/>
                          <a:pt x="751440" y="1116845"/>
                        </a:cubicBezTo>
                        <a:lnTo>
                          <a:pt x="751440" y="1138235"/>
                        </a:lnTo>
                        <a:cubicBezTo>
                          <a:pt x="751440" y="1143772"/>
                          <a:pt x="749175" y="1149308"/>
                          <a:pt x="745149" y="1153335"/>
                        </a:cubicBezTo>
                        <a:cubicBezTo>
                          <a:pt x="741122" y="1157361"/>
                          <a:pt x="735838" y="1159626"/>
                          <a:pt x="730050" y="1159626"/>
                        </a:cubicBezTo>
                        <a:cubicBezTo>
                          <a:pt x="724513" y="1159626"/>
                          <a:pt x="718977" y="1157361"/>
                          <a:pt x="714950" y="1153335"/>
                        </a:cubicBezTo>
                        <a:cubicBezTo>
                          <a:pt x="710924" y="1149308"/>
                          <a:pt x="708659" y="1144023"/>
                          <a:pt x="708659" y="1138235"/>
                        </a:cubicBezTo>
                        <a:lnTo>
                          <a:pt x="708659" y="1116845"/>
                        </a:lnTo>
                        <a:cubicBezTo>
                          <a:pt x="708659" y="1105016"/>
                          <a:pt x="718222" y="1095453"/>
                          <a:pt x="730050" y="1095453"/>
                        </a:cubicBezTo>
                        <a:close/>
                        <a:moveTo>
                          <a:pt x="644237" y="1095453"/>
                        </a:moveTo>
                        <a:cubicBezTo>
                          <a:pt x="656064" y="1095453"/>
                          <a:pt x="665627" y="1105016"/>
                          <a:pt x="665627" y="1116845"/>
                        </a:cubicBezTo>
                        <a:lnTo>
                          <a:pt x="665627" y="1138235"/>
                        </a:lnTo>
                        <a:cubicBezTo>
                          <a:pt x="665627" y="1143772"/>
                          <a:pt x="663362" y="1149308"/>
                          <a:pt x="659336" y="1153335"/>
                        </a:cubicBezTo>
                        <a:cubicBezTo>
                          <a:pt x="655309" y="1157361"/>
                          <a:pt x="650025" y="1159626"/>
                          <a:pt x="644237" y="1159626"/>
                        </a:cubicBezTo>
                        <a:cubicBezTo>
                          <a:pt x="638449" y="1159626"/>
                          <a:pt x="633164" y="1157361"/>
                          <a:pt x="629136" y="1153335"/>
                        </a:cubicBezTo>
                        <a:cubicBezTo>
                          <a:pt x="625110" y="1149308"/>
                          <a:pt x="622845" y="1144023"/>
                          <a:pt x="622845" y="1138235"/>
                        </a:cubicBezTo>
                        <a:lnTo>
                          <a:pt x="622845" y="1116845"/>
                        </a:lnTo>
                        <a:cubicBezTo>
                          <a:pt x="622845" y="1105016"/>
                          <a:pt x="632408" y="1095453"/>
                          <a:pt x="644237" y="1095453"/>
                        </a:cubicBezTo>
                        <a:close/>
                        <a:moveTo>
                          <a:pt x="558422" y="1095453"/>
                        </a:moveTo>
                        <a:cubicBezTo>
                          <a:pt x="570249" y="1095453"/>
                          <a:pt x="579812" y="1105016"/>
                          <a:pt x="579812" y="1116845"/>
                        </a:cubicBezTo>
                        <a:lnTo>
                          <a:pt x="579812" y="1138235"/>
                        </a:lnTo>
                        <a:cubicBezTo>
                          <a:pt x="579812" y="1143772"/>
                          <a:pt x="577547" y="1149308"/>
                          <a:pt x="573521" y="1153335"/>
                        </a:cubicBezTo>
                        <a:cubicBezTo>
                          <a:pt x="569494" y="1157361"/>
                          <a:pt x="564210" y="1159626"/>
                          <a:pt x="558422" y="1159626"/>
                        </a:cubicBezTo>
                        <a:cubicBezTo>
                          <a:pt x="552634" y="1159626"/>
                          <a:pt x="547097" y="1157361"/>
                          <a:pt x="543322" y="1153335"/>
                        </a:cubicBezTo>
                        <a:cubicBezTo>
                          <a:pt x="539296" y="1149308"/>
                          <a:pt x="537031" y="1144023"/>
                          <a:pt x="537031" y="1138235"/>
                        </a:cubicBezTo>
                        <a:lnTo>
                          <a:pt x="537031" y="1116845"/>
                        </a:lnTo>
                        <a:cubicBezTo>
                          <a:pt x="537031" y="1105016"/>
                          <a:pt x="546594" y="1095453"/>
                          <a:pt x="558422" y="1095453"/>
                        </a:cubicBezTo>
                        <a:close/>
                        <a:moveTo>
                          <a:pt x="450965" y="1095453"/>
                        </a:moveTo>
                        <a:cubicBezTo>
                          <a:pt x="462792" y="1095453"/>
                          <a:pt x="472355" y="1105016"/>
                          <a:pt x="472355" y="1116845"/>
                        </a:cubicBezTo>
                        <a:lnTo>
                          <a:pt x="472355" y="1138235"/>
                        </a:lnTo>
                        <a:cubicBezTo>
                          <a:pt x="472355" y="1143772"/>
                          <a:pt x="470090" y="1149308"/>
                          <a:pt x="466064" y="1153335"/>
                        </a:cubicBezTo>
                        <a:cubicBezTo>
                          <a:pt x="462037" y="1157361"/>
                          <a:pt x="456753" y="1159626"/>
                          <a:pt x="450965" y="1159626"/>
                        </a:cubicBezTo>
                        <a:cubicBezTo>
                          <a:pt x="445177" y="1159626"/>
                          <a:pt x="439892" y="1157361"/>
                          <a:pt x="435865" y="1153335"/>
                        </a:cubicBezTo>
                        <a:cubicBezTo>
                          <a:pt x="431839" y="1149308"/>
                          <a:pt x="429574" y="1144023"/>
                          <a:pt x="429574" y="1138235"/>
                        </a:cubicBezTo>
                        <a:lnTo>
                          <a:pt x="429574" y="1116845"/>
                        </a:lnTo>
                        <a:cubicBezTo>
                          <a:pt x="429574" y="1105016"/>
                          <a:pt x="439137" y="1095453"/>
                          <a:pt x="450965" y="1095453"/>
                        </a:cubicBezTo>
                        <a:close/>
                        <a:moveTo>
                          <a:pt x="365151" y="1095453"/>
                        </a:moveTo>
                        <a:cubicBezTo>
                          <a:pt x="376978" y="1095453"/>
                          <a:pt x="386541" y="1105016"/>
                          <a:pt x="386541" y="1116845"/>
                        </a:cubicBezTo>
                        <a:lnTo>
                          <a:pt x="386541" y="1138235"/>
                        </a:lnTo>
                        <a:cubicBezTo>
                          <a:pt x="386541" y="1143772"/>
                          <a:pt x="384276" y="1149308"/>
                          <a:pt x="380250" y="1153335"/>
                        </a:cubicBezTo>
                        <a:cubicBezTo>
                          <a:pt x="376223" y="1157361"/>
                          <a:pt x="370939" y="1159626"/>
                          <a:pt x="365151" y="1159626"/>
                        </a:cubicBezTo>
                        <a:cubicBezTo>
                          <a:pt x="359363" y="1159626"/>
                          <a:pt x="353826" y="1157361"/>
                          <a:pt x="350051" y="1153335"/>
                        </a:cubicBezTo>
                        <a:cubicBezTo>
                          <a:pt x="346025" y="1149308"/>
                          <a:pt x="343760" y="1144023"/>
                          <a:pt x="343760" y="1138235"/>
                        </a:cubicBezTo>
                        <a:lnTo>
                          <a:pt x="343760" y="1116845"/>
                        </a:lnTo>
                        <a:cubicBezTo>
                          <a:pt x="343760" y="1105016"/>
                          <a:pt x="353323" y="1095453"/>
                          <a:pt x="365151" y="1095453"/>
                        </a:cubicBezTo>
                        <a:close/>
                        <a:moveTo>
                          <a:pt x="1202658" y="1073811"/>
                        </a:moveTo>
                        <a:lnTo>
                          <a:pt x="1202658" y="1138234"/>
                        </a:lnTo>
                        <a:lnTo>
                          <a:pt x="1245691" y="1138234"/>
                        </a:lnTo>
                        <a:lnTo>
                          <a:pt x="1245691" y="1116844"/>
                        </a:lnTo>
                        <a:cubicBezTo>
                          <a:pt x="1245691" y="1092936"/>
                          <a:pt x="1226313" y="1073811"/>
                          <a:pt x="1202658" y="1073811"/>
                        </a:cubicBezTo>
                        <a:close/>
                        <a:moveTo>
                          <a:pt x="300727" y="1073811"/>
                        </a:moveTo>
                        <a:lnTo>
                          <a:pt x="300727" y="1245691"/>
                        </a:lnTo>
                        <a:lnTo>
                          <a:pt x="987745" y="1245691"/>
                        </a:lnTo>
                        <a:lnTo>
                          <a:pt x="987745" y="1073811"/>
                        </a:lnTo>
                        <a:close/>
                        <a:moveTo>
                          <a:pt x="1159625" y="1073559"/>
                        </a:moveTo>
                        <a:cubicBezTo>
                          <a:pt x="1135718" y="1073559"/>
                          <a:pt x="1116592" y="1092936"/>
                          <a:pt x="1116592" y="1116592"/>
                        </a:cubicBezTo>
                        <a:lnTo>
                          <a:pt x="1116592" y="1137983"/>
                        </a:lnTo>
                        <a:lnTo>
                          <a:pt x="1159625" y="1137983"/>
                        </a:lnTo>
                        <a:close/>
                        <a:moveTo>
                          <a:pt x="600951" y="816368"/>
                        </a:moveTo>
                        <a:cubicBezTo>
                          <a:pt x="600448" y="840527"/>
                          <a:pt x="597680" y="864937"/>
                          <a:pt x="592898" y="888844"/>
                        </a:cubicBezTo>
                        <a:cubicBezTo>
                          <a:pt x="592898" y="889599"/>
                          <a:pt x="592647" y="890354"/>
                          <a:pt x="592395" y="891109"/>
                        </a:cubicBezTo>
                        <a:cubicBezTo>
                          <a:pt x="571759" y="984222"/>
                          <a:pt x="522435" y="987996"/>
                          <a:pt x="515640" y="987996"/>
                        </a:cubicBezTo>
                        <a:cubicBezTo>
                          <a:pt x="504064" y="987996"/>
                          <a:pt x="494501" y="978685"/>
                          <a:pt x="494250" y="967109"/>
                        </a:cubicBezTo>
                        <a:cubicBezTo>
                          <a:pt x="493998" y="955281"/>
                          <a:pt x="503058" y="945467"/>
                          <a:pt x="514634" y="944963"/>
                        </a:cubicBezTo>
                        <a:cubicBezTo>
                          <a:pt x="521177" y="943705"/>
                          <a:pt x="533508" y="934142"/>
                          <a:pt x="543322" y="907467"/>
                        </a:cubicBezTo>
                        <a:cubicBezTo>
                          <a:pt x="417244" y="920553"/>
                          <a:pt x="365403" y="953771"/>
                          <a:pt x="365403" y="966606"/>
                        </a:cubicBezTo>
                        <a:cubicBezTo>
                          <a:pt x="365403" y="985731"/>
                          <a:pt x="460276" y="1030778"/>
                          <a:pt x="644488" y="1030778"/>
                        </a:cubicBezTo>
                        <a:cubicBezTo>
                          <a:pt x="828699" y="1030778"/>
                          <a:pt x="923573" y="985731"/>
                          <a:pt x="923573" y="966606"/>
                        </a:cubicBezTo>
                        <a:cubicBezTo>
                          <a:pt x="923573" y="953520"/>
                          <a:pt x="871732" y="920301"/>
                          <a:pt x="745653" y="907467"/>
                        </a:cubicBezTo>
                        <a:cubicBezTo>
                          <a:pt x="755467" y="934394"/>
                          <a:pt x="768050" y="943957"/>
                          <a:pt x="774593" y="944963"/>
                        </a:cubicBezTo>
                        <a:cubicBezTo>
                          <a:pt x="780130" y="944963"/>
                          <a:pt x="785414" y="947228"/>
                          <a:pt x="789441" y="951255"/>
                        </a:cubicBezTo>
                        <a:cubicBezTo>
                          <a:pt x="793216" y="955281"/>
                          <a:pt x="795480" y="960818"/>
                          <a:pt x="795229" y="966354"/>
                        </a:cubicBezTo>
                        <a:cubicBezTo>
                          <a:pt x="794977" y="978182"/>
                          <a:pt x="785163" y="987745"/>
                          <a:pt x="773083" y="987745"/>
                        </a:cubicBezTo>
                        <a:cubicBezTo>
                          <a:pt x="766289" y="987745"/>
                          <a:pt x="716964" y="983970"/>
                          <a:pt x="696580" y="891109"/>
                        </a:cubicBezTo>
                        <a:cubicBezTo>
                          <a:pt x="696329" y="890354"/>
                          <a:pt x="696329" y="889599"/>
                          <a:pt x="696077" y="888844"/>
                        </a:cubicBezTo>
                        <a:cubicBezTo>
                          <a:pt x="691295" y="864937"/>
                          <a:pt x="688527" y="840778"/>
                          <a:pt x="688024" y="816368"/>
                        </a:cubicBezTo>
                        <a:close/>
                        <a:moveTo>
                          <a:pt x="236304" y="644488"/>
                        </a:moveTo>
                        <a:cubicBezTo>
                          <a:pt x="224476" y="644488"/>
                          <a:pt x="214913" y="654051"/>
                          <a:pt x="214913" y="665879"/>
                        </a:cubicBezTo>
                        <a:cubicBezTo>
                          <a:pt x="214913" y="677706"/>
                          <a:pt x="224476" y="687269"/>
                          <a:pt x="236304" y="687269"/>
                        </a:cubicBezTo>
                        <a:cubicBezTo>
                          <a:pt x="248132" y="687269"/>
                          <a:pt x="257695" y="677455"/>
                          <a:pt x="257695" y="665879"/>
                        </a:cubicBezTo>
                        <a:cubicBezTo>
                          <a:pt x="257695" y="654051"/>
                          <a:pt x="248132" y="644488"/>
                          <a:pt x="236304" y="644488"/>
                        </a:cubicBezTo>
                        <a:close/>
                        <a:moveTo>
                          <a:pt x="1095202" y="622846"/>
                        </a:moveTo>
                        <a:cubicBezTo>
                          <a:pt x="1083375" y="622846"/>
                          <a:pt x="1073812" y="632409"/>
                          <a:pt x="1073812" y="644236"/>
                        </a:cubicBezTo>
                        <a:cubicBezTo>
                          <a:pt x="1073812" y="656064"/>
                          <a:pt x="1083375" y="665627"/>
                          <a:pt x="1095202" y="665627"/>
                        </a:cubicBezTo>
                        <a:cubicBezTo>
                          <a:pt x="1107030" y="665627"/>
                          <a:pt x="1116593" y="656064"/>
                          <a:pt x="1116593" y="644236"/>
                        </a:cubicBezTo>
                        <a:cubicBezTo>
                          <a:pt x="1116593" y="632409"/>
                          <a:pt x="1107030" y="622846"/>
                          <a:pt x="1095202" y="622846"/>
                        </a:cubicBezTo>
                        <a:close/>
                        <a:moveTo>
                          <a:pt x="718475" y="172636"/>
                        </a:moveTo>
                        <a:cubicBezTo>
                          <a:pt x="688528" y="172636"/>
                          <a:pt x="664370" y="196794"/>
                          <a:pt x="664370" y="226741"/>
                        </a:cubicBezTo>
                        <a:cubicBezTo>
                          <a:pt x="664370" y="238569"/>
                          <a:pt x="654807" y="248132"/>
                          <a:pt x="642979" y="248132"/>
                        </a:cubicBezTo>
                        <a:cubicBezTo>
                          <a:pt x="631151" y="248132"/>
                          <a:pt x="621588" y="238569"/>
                          <a:pt x="621588" y="226741"/>
                        </a:cubicBezTo>
                        <a:cubicBezTo>
                          <a:pt x="621588" y="207364"/>
                          <a:pt x="611270" y="189496"/>
                          <a:pt x="594661" y="179934"/>
                        </a:cubicBezTo>
                        <a:cubicBezTo>
                          <a:pt x="577800" y="170371"/>
                          <a:pt x="557165" y="170371"/>
                          <a:pt x="540555" y="179934"/>
                        </a:cubicBezTo>
                        <a:cubicBezTo>
                          <a:pt x="523946" y="189496"/>
                          <a:pt x="513628" y="207364"/>
                          <a:pt x="513628" y="226741"/>
                        </a:cubicBezTo>
                        <a:lnTo>
                          <a:pt x="513628" y="230013"/>
                        </a:lnTo>
                        <a:cubicBezTo>
                          <a:pt x="514132" y="235801"/>
                          <a:pt x="511867" y="241589"/>
                          <a:pt x="507840" y="245867"/>
                        </a:cubicBezTo>
                        <a:cubicBezTo>
                          <a:pt x="503814" y="250145"/>
                          <a:pt x="498026" y="252662"/>
                          <a:pt x="492238" y="252662"/>
                        </a:cubicBezTo>
                        <a:cubicBezTo>
                          <a:pt x="473364" y="252662"/>
                          <a:pt x="456251" y="263231"/>
                          <a:pt x="447947" y="280092"/>
                        </a:cubicBezTo>
                        <a:lnTo>
                          <a:pt x="557165" y="280092"/>
                        </a:lnTo>
                        <a:cubicBezTo>
                          <a:pt x="568992" y="280092"/>
                          <a:pt x="578555" y="289655"/>
                          <a:pt x="578555" y="301483"/>
                        </a:cubicBezTo>
                        <a:cubicBezTo>
                          <a:pt x="578555" y="313311"/>
                          <a:pt x="568992" y="322873"/>
                          <a:pt x="557165" y="322873"/>
                        </a:cubicBezTo>
                        <a:lnTo>
                          <a:pt x="447192" y="322873"/>
                        </a:lnTo>
                        <a:cubicBezTo>
                          <a:pt x="447695" y="324132"/>
                          <a:pt x="448198" y="325390"/>
                          <a:pt x="448701" y="326397"/>
                        </a:cubicBezTo>
                        <a:cubicBezTo>
                          <a:pt x="451470" y="331430"/>
                          <a:pt x="452225" y="337721"/>
                          <a:pt x="450463" y="343257"/>
                        </a:cubicBezTo>
                        <a:cubicBezTo>
                          <a:pt x="448701" y="348794"/>
                          <a:pt x="444675" y="353575"/>
                          <a:pt x="439390" y="356092"/>
                        </a:cubicBezTo>
                        <a:cubicBezTo>
                          <a:pt x="421019" y="365151"/>
                          <a:pt x="408688" y="383271"/>
                          <a:pt x="406927" y="403906"/>
                        </a:cubicBezTo>
                        <a:cubicBezTo>
                          <a:pt x="405417" y="424290"/>
                          <a:pt x="414476" y="444171"/>
                          <a:pt x="431337" y="456250"/>
                        </a:cubicBezTo>
                        <a:cubicBezTo>
                          <a:pt x="436119" y="459522"/>
                          <a:pt x="439390" y="464807"/>
                          <a:pt x="440145" y="470595"/>
                        </a:cubicBezTo>
                        <a:cubicBezTo>
                          <a:pt x="440145" y="471350"/>
                          <a:pt x="439894" y="472356"/>
                          <a:pt x="439894" y="473111"/>
                        </a:cubicBezTo>
                        <a:lnTo>
                          <a:pt x="535522" y="473111"/>
                        </a:lnTo>
                        <a:cubicBezTo>
                          <a:pt x="547350" y="473111"/>
                          <a:pt x="556913" y="482674"/>
                          <a:pt x="556913" y="494502"/>
                        </a:cubicBezTo>
                        <a:cubicBezTo>
                          <a:pt x="556913" y="506330"/>
                          <a:pt x="547350" y="515893"/>
                          <a:pt x="535522" y="515893"/>
                        </a:cubicBezTo>
                        <a:lnTo>
                          <a:pt x="424794" y="515893"/>
                        </a:lnTo>
                        <a:cubicBezTo>
                          <a:pt x="424794" y="517151"/>
                          <a:pt x="424543" y="518409"/>
                          <a:pt x="424543" y="519667"/>
                        </a:cubicBezTo>
                        <a:cubicBezTo>
                          <a:pt x="424794" y="546091"/>
                          <a:pt x="444172" y="568740"/>
                          <a:pt x="470344" y="573018"/>
                        </a:cubicBezTo>
                        <a:cubicBezTo>
                          <a:pt x="479403" y="574528"/>
                          <a:pt x="486450" y="581323"/>
                          <a:pt x="488211" y="590382"/>
                        </a:cubicBezTo>
                        <a:cubicBezTo>
                          <a:pt x="488211" y="591641"/>
                          <a:pt x="488715" y="592647"/>
                          <a:pt x="488966" y="593905"/>
                        </a:cubicBezTo>
                        <a:lnTo>
                          <a:pt x="489470" y="595919"/>
                        </a:lnTo>
                        <a:cubicBezTo>
                          <a:pt x="489973" y="597932"/>
                          <a:pt x="490476" y="599694"/>
                          <a:pt x="491231" y="601455"/>
                        </a:cubicBezTo>
                        <a:cubicBezTo>
                          <a:pt x="491483" y="602713"/>
                          <a:pt x="491986" y="603720"/>
                          <a:pt x="492489" y="604727"/>
                        </a:cubicBezTo>
                        <a:cubicBezTo>
                          <a:pt x="492993" y="605482"/>
                          <a:pt x="493244" y="605985"/>
                          <a:pt x="493496" y="606740"/>
                        </a:cubicBezTo>
                        <a:lnTo>
                          <a:pt x="495006" y="609508"/>
                        </a:lnTo>
                        <a:cubicBezTo>
                          <a:pt x="495258" y="609760"/>
                          <a:pt x="496013" y="611018"/>
                          <a:pt x="496264" y="611521"/>
                        </a:cubicBezTo>
                        <a:cubicBezTo>
                          <a:pt x="497271" y="613535"/>
                          <a:pt x="498529" y="615548"/>
                          <a:pt x="500039" y="617309"/>
                        </a:cubicBezTo>
                        <a:lnTo>
                          <a:pt x="503059" y="621084"/>
                        </a:lnTo>
                        <a:cubicBezTo>
                          <a:pt x="506330" y="624859"/>
                          <a:pt x="509854" y="628131"/>
                          <a:pt x="513880" y="631150"/>
                        </a:cubicBezTo>
                        <a:lnTo>
                          <a:pt x="516648" y="633164"/>
                        </a:lnTo>
                        <a:cubicBezTo>
                          <a:pt x="519416" y="634925"/>
                          <a:pt x="522185" y="636687"/>
                          <a:pt x="524953" y="637945"/>
                        </a:cubicBezTo>
                        <a:cubicBezTo>
                          <a:pt x="526966" y="638952"/>
                          <a:pt x="528979" y="639707"/>
                          <a:pt x="530993" y="640462"/>
                        </a:cubicBezTo>
                        <a:lnTo>
                          <a:pt x="534264" y="641468"/>
                        </a:lnTo>
                        <a:cubicBezTo>
                          <a:pt x="534767" y="641720"/>
                          <a:pt x="537284" y="642223"/>
                          <a:pt x="537787" y="642475"/>
                        </a:cubicBezTo>
                        <a:cubicBezTo>
                          <a:pt x="539800" y="642978"/>
                          <a:pt x="541814" y="643481"/>
                          <a:pt x="543827" y="643733"/>
                        </a:cubicBezTo>
                        <a:cubicBezTo>
                          <a:pt x="544330" y="643733"/>
                          <a:pt x="546595" y="644236"/>
                          <a:pt x="547098" y="644236"/>
                        </a:cubicBezTo>
                        <a:cubicBezTo>
                          <a:pt x="549363" y="644740"/>
                          <a:pt x="551880" y="644740"/>
                          <a:pt x="554145" y="644740"/>
                        </a:cubicBezTo>
                        <a:cubicBezTo>
                          <a:pt x="591390" y="644740"/>
                          <a:pt x="621588" y="614541"/>
                          <a:pt x="621588" y="577296"/>
                        </a:cubicBezTo>
                        <a:cubicBezTo>
                          <a:pt x="621588" y="565468"/>
                          <a:pt x="631151" y="555906"/>
                          <a:pt x="642979" y="555906"/>
                        </a:cubicBezTo>
                        <a:cubicBezTo>
                          <a:pt x="654807" y="555906"/>
                          <a:pt x="664370" y="565468"/>
                          <a:pt x="664370" y="577296"/>
                        </a:cubicBezTo>
                        <a:cubicBezTo>
                          <a:pt x="664370" y="614541"/>
                          <a:pt x="694568" y="644740"/>
                          <a:pt x="731813" y="644740"/>
                        </a:cubicBezTo>
                        <a:cubicBezTo>
                          <a:pt x="734078" y="644740"/>
                          <a:pt x="736594" y="644488"/>
                          <a:pt x="738859" y="644236"/>
                        </a:cubicBezTo>
                        <a:lnTo>
                          <a:pt x="742131" y="643733"/>
                        </a:lnTo>
                        <a:cubicBezTo>
                          <a:pt x="744144" y="643481"/>
                          <a:pt x="746157" y="642978"/>
                          <a:pt x="748171" y="642475"/>
                        </a:cubicBezTo>
                        <a:lnTo>
                          <a:pt x="751190" y="641720"/>
                        </a:lnTo>
                        <a:lnTo>
                          <a:pt x="755469" y="640210"/>
                        </a:lnTo>
                        <a:cubicBezTo>
                          <a:pt x="757230" y="639707"/>
                          <a:pt x="759243" y="638952"/>
                          <a:pt x="761005" y="637945"/>
                        </a:cubicBezTo>
                        <a:cubicBezTo>
                          <a:pt x="764025" y="636435"/>
                          <a:pt x="767045" y="634674"/>
                          <a:pt x="769813" y="632912"/>
                        </a:cubicBezTo>
                        <a:lnTo>
                          <a:pt x="772329" y="631150"/>
                        </a:lnTo>
                        <a:cubicBezTo>
                          <a:pt x="776608" y="627879"/>
                          <a:pt x="780382" y="624356"/>
                          <a:pt x="783905" y="620329"/>
                        </a:cubicBezTo>
                        <a:lnTo>
                          <a:pt x="786422" y="617058"/>
                        </a:lnTo>
                        <a:cubicBezTo>
                          <a:pt x="787680" y="615296"/>
                          <a:pt x="788939" y="613535"/>
                          <a:pt x="789945" y="611773"/>
                        </a:cubicBezTo>
                        <a:cubicBezTo>
                          <a:pt x="790197" y="611521"/>
                          <a:pt x="791455" y="609256"/>
                          <a:pt x="791707" y="609005"/>
                        </a:cubicBezTo>
                        <a:cubicBezTo>
                          <a:pt x="791958" y="608501"/>
                          <a:pt x="792965" y="606740"/>
                          <a:pt x="793217" y="606237"/>
                        </a:cubicBezTo>
                        <a:cubicBezTo>
                          <a:pt x="794727" y="603468"/>
                          <a:pt x="794978" y="602462"/>
                          <a:pt x="795230" y="601707"/>
                        </a:cubicBezTo>
                        <a:cubicBezTo>
                          <a:pt x="795985" y="600197"/>
                          <a:pt x="796488" y="598435"/>
                          <a:pt x="796992" y="596925"/>
                        </a:cubicBezTo>
                        <a:cubicBezTo>
                          <a:pt x="796992" y="596674"/>
                          <a:pt x="797747" y="594912"/>
                          <a:pt x="797747" y="594660"/>
                        </a:cubicBezTo>
                        <a:cubicBezTo>
                          <a:pt x="798502" y="592144"/>
                          <a:pt x="798753" y="590886"/>
                          <a:pt x="799005" y="589627"/>
                        </a:cubicBezTo>
                        <a:cubicBezTo>
                          <a:pt x="800766" y="580568"/>
                          <a:pt x="807813" y="573773"/>
                          <a:pt x="816872" y="572263"/>
                        </a:cubicBezTo>
                        <a:cubicBezTo>
                          <a:pt x="827693" y="570502"/>
                          <a:pt x="837508" y="565720"/>
                          <a:pt x="845309" y="558171"/>
                        </a:cubicBezTo>
                        <a:lnTo>
                          <a:pt x="751442" y="558171"/>
                        </a:lnTo>
                        <a:cubicBezTo>
                          <a:pt x="739614" y="558171"/>
                          <a:pt x="730051" y="548608"/>
                          <a:pt x="730051" y="536780"/>
                        </a:cubicBezTo>
                        <a:cubicBezTo>
                          <a:pt x="730051" y="524952"/>
                          <a:pt x="739614" y="515389"/>
                          <a:pt x="751442" y="515389"/>
                        </a:cubicBezTo>
                        <a:lnTo>
                          <a:pt x="862170" y="515389"/>
                        </a:lnTo>
                        <a:cubicBezTo>
                          <a:pt x="861667" y="504820"/>
                          <a:pt x="857892" y="494502"/>
                          <a:pt x="851349" y="486197"/>
                        </a:cubicBezTo>
                        <a:cubicBezTo>
                          <a:pt x="847826" y="481416"/>
                          <a:pt x="846316" y="475628"/>
                          <a:pt x="847071" y="469840"/>
                        </a:cubicBezTo>
                        <a:cubicBezTo>
                          <a:pt x="848077" y="464052"/>
                          <a:pt x="851097" y="459019"/>
                          <a:pt x="855879" y="455495"/>
                        </a:cubicBezTo>
                        <a:cubicBezTo>
                          <a:pt x="871230" y="444674"/>
                          <a:pt x="880541" y="426807"/>
                          <a:pt x="880289" y="408436"/>
                        </a:cubicBezTo>
                        <a:cubicBezTo>
                          <a:pt x="880289" y="401138"/>
                          <a:pt x="878528" y="393840"/>
                          <a:pt x="875759" y="387045"/>
                        </a:cubicBezTo>
                        <a:lnTo>
                          <a:pt x="750184" y="387045"/>
                        </a:lnTo>
                        <a:cubicBezTo>
                          <a:pt x="738356" y="387045"/>
                          <a:pt x="728793" y="377482"/>
                          <a:pt x="728793" y="365655"/>
                        </a:cubicBezTo>
                        <a:cubicBezTo>
                          <a:pt x="728793" y="353827"/>
                          <a:pt x="738356" y="344264"/>
                          <a:pt x="750184" y="344264"/>
                        </a:cubicBezTo>
                        <a:lnTo>
                          <a:pt x="835998" y="344264"/>
                        </a:lnTo>
                        <a:cubicBezTo>
                          <a:pt x="835998" y="344012"/>
                          <a:pt x="835495" y="343761"/>
                          <a:pt x="835495" y="343257"/>
                        </a:cubicBezTo>
                        <a:cubicBezTo>
                          <a:pt x="833733" y="337721"/>
                          <a:pt x="834236" y="331430"/>
                          <a:pt x="837256" y="326397"/>
                        </a:cubicBezTo>
                        <a:cubicBezTo>
                          <a:pt x="841283" y="319099"/>
                          <a:pt x="843548" y="310794"/>
                          <a:pt x="843548" y="302238"/>
                        </a:cubicBezTo>
                        <a:cubicBezTo>
                          <a:pt x="843548" y="274807"/>
                          <a:pt x="821402" y="252662"/>
                          <a:pt x="793972" y="252662"/>
                        </a:cubicBezTo>
                        <a:cubicBezTo>
                          <a:pt x="788184" y="252662"/>
                          <a:pt x="782396" y="250145"/>
                          <a:pt x="778369" y="245867"/>
                        </a:cubicBezTo>
                        <a:cubicBezTo>
                          <a:pt x="774343" y="241589"/>
                          <a:pt x="772329" y="235801"/>
                          <a:pt x="772581" y="230013"/>
                        </a:cubicBezTo>
                        <a:lnTo>
                          <a:pt x="772581" y="226741"/>
                        </a:lnTo>
                        <a:cubicBezTo>
                          <a:pt x="772581" y="196794"/>
                          <a:pt x="748422" y="172636"/>
                          <a:pt x="718475" y="172636"/>
                        </a:cubicBezTo>
                        <a:close/>
                        <a:moveTo>
                          <a:pt x="150238" y="129099"/>
                        </a:moveTo>
                        <a:cubicBezTo>
                          <a:pt x="138410" y="129099"/>
                          <a:pt x="128847" y="138662"/>
                          <a:pt x="128847" y="150490"/>
                        </a:cubicBezTo>
                        <a:cubicBezTo>
                          <a:pt x="128847" y="162318"/>
                          <a:pt x="138410" y="171881"/>
                          <a:pt x="150238" y="171881"/>
                        </a:cubicBezTo>
                        <a:cubicBezTo>
                          <a:pt x="162066" y="171881"/>
                          <a:pt x="171880" y="162066"/>
                          <a:pt x="171629" y="150490"/>
                        </a:cubicBezTo>
                        <a:cubicBezTo>
                          <a:pt x="171629" y="138662"/>
                          <a:pt x="162066" y="129099"/>
                          <a:pt x="150238" y="129099"/>
                        </a:cubicBezTo>
                        <a:close/>
                        <a:moveTo>
                          <a:pt x="1030779" y="128848"/>
                        </a:moveTo>
                        <a:cubicBezTo>
                          <a:pt x="1018951" y="128848"/>
                          <a:pt x="1009388" y="138410"/>
                          <a:pt x="1009388" y="150238"/>
                        </a:cubicBezTo>
                        <a:cubicBezTo>
                          <a:pt x="1009388" y="162066"/>
                          <a:pt x="1018951" y="171629"/>
                          <a:pt x="1030779" y="171629"/>
                        </a:cubicBezTo>
                        <a:cubicBezTo>
                          <a:pt x="1042607" y="171629"/>
                          <a:pt x="1052169" y="162066"/>
                          <a:pt x="1052169" y="150238"/>
                        </a:cubicBezTo>
                        <a:cubicBezTo>
                          <a:pt x="1052169" y="138410"/>
                          <a:pt x="1042607" y="128848"/>
                          <a:pt x="1030779" y="128848"/>
                        </a:cubicBezTo>
                        <a:close/>
                        <a:moveTo>
                          <a:pt x="150238" y="85563"/>
                        </a:moveTo>
                        <a:cubicBezTo>
                          <a:pt x="181695" y="85563"/>
                          <a:pt x="208622" y="108212"/>
                          <a:pt x="213907" y="139165"/>
                        </a:cubicBezTo>
                        <a:cubicBezTo>
                          <a:pt x="219191" y="170119"/>
                          <a:pt x="201324" y="200318"/>
                          <a:pt x="171880" y="210887"/>
                        </a:cubicBezTo>
                        <a:lnTo>
                          <a:pt x="171880" y="279337"/>
                        </a:lnTo>
                        <a:lnTo>
                          <a:pt x="403907" y="279337"/>
                        </a:lnTo>
                        <a:cubicBezTo>
                          <a:pt x="412212" y="245364"/>
                          <a:pt x="439139" y="218940"/>
                          <a:pt x="473112" y="211139"/>
                        </a:cubicBezTo>
                        <a:cubicBezTo>
                          <a:pt x="478900" y="173139"/>
                          <a:pt x="506834" y="141934"/>
                          <a:pt x="543827" y="132119"/>
                        </a:cubicBezTo>
                        <a:cubicBezTo>
                          <a:pt x="580820" y="122305"/>
                          <a:pt x="620330" y="135139"/>
                          <a:pt x="644489" y="165086"/>
                        </a:cubicBezTo>
                        <a:cubicBezTo>
                          <a:pt x="668396" y="135139"/>
                          <a:pt x="707906" y="122053"/>
                          <a:pt x="745151" y="132119"/>
                        </a:cubicBezTo>
                        <a:cubicBezTo>
                          <a:pt x="782396" y="142185"/>
                          <a:pt x="810078" y="173139"/>
                          <a:pt x="815866" y="211139"/>
                        </a:cubicBezTo>
                        <a:cubicBezTo>
                          <a:pt x="840779" y="216927"/>
                          <a:pt x="862422" y="232529"/>
                          <a:pt x="875256" y="254675"/>
                        </a:cubicBezTo>
                        <a:cubicBezTo>
                          <a:pt x="888091" y="276821"/>
                          <a:pt x="891362" y="303244"/>
                          <a:pt x="884064" y="327906"/>
                        </a:cubicBezTo>
                        <a:cubicBezTo>
                          <a:pt x="890104" y="332436"/>
                          <a:pt x="895640" y="337973"/>
                          <a:pt x="900422" y="343761"/>
                        </a:cubicBezTo>
                        <a:lnTo>
                          <a:pt x="1009388" y="343761"/>
                        </a:lnTo>
                        <a:lnTo>
                          <a:pt x="1009388" y="210887"/>
                        </a:lnTo>
                        <a:cubicBezTo>
                          <a:pt x="979693" y="200318"/>
                          <a:pt x="962077" y="170119"/>
                          <a:pt x="967362" y="139165"/>
                        </a:cubicBezTo>
                        <a:cubicBezTo>
                          <a:pt x="972647" y="108212"/>
                          <a:pt x="999322" y="85563"/>
                          <a:pt x="1030779" y="85563"/>
                        </a:cubicBezTo>
                        <a:cubicBezTo>
                          <a:pt x="1062236" y="85563"/>
                          <a:pt x="1088911" y="108212"/>
                          <a:pt x="1094196" y="139165"/>
                        </a:cubicBezTo>
                        <a:cubicBezTo>
                          <a:pt x="1099481" y="170119"/>
                          <a:pt x="1081865" y="200318"/>
                          <a:pt x="1052169" y="210887"/>
                        </a:cubicBezTo>
                        <a:lnTo>
                          <a:pt x="1052169" y="365403"/>
                        </a:lnTo>
                        <a:cubicBezTo>
                          <a:pt x="1052169" y="370939"/>
                          <a:pt x="1049905" y="376476"/>
                          <a:pt x="1045878" y="380502"/>
                        </a:cubicBezTo>
                        <a:cubicBezTo>
                          <a:pt x="1041852" y="384529"/>
                          <a:pt x="1036567" y="386794"/>
                          <a:pt x="1030779" y="386794"/>
                        </a:cubicBezTo>
                        <a:lnTo>
                          <a:pt x="921057" y="386794"/>
                        </a:lnTo>
                        <a:cubicBezTo>
                          <a:pt x="928104" y="419257"/>
                          <a:pt x="918792" y="453231"/>
                          <a:pt x="896144" y="477389"/>
                        </a:cubicBezTo>
                        <a:cubicBezTo>
                          <a:pt x="901680" y="489469"/>
                          <a:pt x="904951" y="502303"/>
                          <a:pt x="905203" y="515641"/>
                        </a:cubicBezTo>
                        <a:lnTo>
                          <a:pt x="1095202" y="515641"/>
                        </a:lnTo>
                        <a:cubicBezTo>
                          <a:pt x="1100739" y="515641"/>
                          <a:pt x="1106275" y="517906"/>
                          <a:pt x="1110302" y="521932"/>
                        </a:cubicBezTo>
                        <a:cubicBezTo>
                          <a:pt x="1114328" y="525959"/>
                          <a:pt x="1116593" y="531243"/>
                          <a:pt x="1116593" y="537032"/>
                        </a:cubicBezTo>
                        <a:lnTo>
                          <a:pt x="1116593" y="583839"/>
                        </a:lnTo>
                        <a:cubicBezTo>
                          <a:pt x="1146288" y="594157"/>
                          <a:pt x="1163904" y="624356"/>
                          <a:pt x="1158368" y="655561"/>
                        </a:cubicBezTo>
                        <a:cubicBezTo>
                          <a:pt x="1153083" y="686514"/>
                          <a:pt x="1126408" y="709163"/>
                          <a:pt x="1094951" y="709163"/>
                        </a:cubicBezTo>
                        <a:cubicBezTo>
                          <a:pt x="1063746" y="709163"/>
                          <a:pt x="1036818" y="686514"/>
                          <a:pt x="1031534" y="655561"/>
                        </a:cubicBezTo>
                        <a:cubicBezTo>
                          <a:pt x="1026249" y="624607"/>
                          <a:pt x="1043865" y="594409"/>
                          <a:pt x="1073560" y="583839"/>
                        </a:cubicBezTo>
                        <a:lnTo>
                          <a:pt x="1073560" y="557919"/>
                        </a:lnTo>
                        <a:lnTo>
                          <a:pt x="896899" y="557919"/>
                        </a:lnTo>
                        <a:cubicBezTo>
                          <a:pt x="885826" y="583588"/>
                          <a:pt x="864183" y="602965"/>
                          <a:pt x="837508" y="611270"/>
                        </a:cubicBezTo>
                        <a:cubicBezTo>
                          <a:pt x="837005" y="613031"/>
                          <a:pt x="836250" y="615044"/>
                          <a:pt x="835495" y="617058"/>
                        </a:cubicBezTo>
                        <a:cubicBezTo>
                          <a:pt x="834740" y="619071"/>
                          <a:pt x="833985" y="621084"/>
                          <a:pt x="832978" y="623097"/>
                        </a:cubicBezTo>
                        <a:cubicBezTo>
                          <a:pt x="832223" y="624607"/>
                          <a:pt x="831468" y="626117"/>
                          <a:pt x="830713" y="627627"/>
                        </a:cubicBezTo>
                        <a:cubicBezTo>
                          <a:pt x="830210" y="628885"/>
                          <a:pt x="829455" y="630144"/>
                          <a:pt x="828700" y="631402"/>
                        </a:cubicBezTo>
                        <a:cubicBezTo>
                          <a:pt x="828197" y="632157"/>
                          <a:pt x="827693" y="633164"/>
                          <a:pt x="827190" y="633919"/>
                        </a:cubicBezTo>
                        <a:cubicBezTo>
                          <a:pt x="825177" y="636938"/>
                          <a:pt x="823415" y="639958"/>
                          <a:pt x="821150" y="642726"/>
                        </a:cubicBezTo>
                        <a:lnTo>
                          <a:pt x="817627" y="647256"/>
                        </a:lnTo>
                        <a:cubicBezTo>
                          <a:pt x="812091" y="654051"/>
                          <a:pt x="805799" y="659839"/>
                          <a:pt x="798753" y="665124"/>
                        </a:cubicBezTo>
                        <a:cubicBezTo>
                          <a:pt x="797495" y="665879"/>
                          <a:pt x="796237" y="666885"/>
                          <a:pt x="794727" y="667892"/>
                        </a:cubicBezTo>
                        <a:cubicBezTo>
                          <a:pt x="790197" y="670912"/>
                          <a:pt x="785667" y="673680"/>
                          <a:pt x="780634" y="675945"/>
                        </a:cubicBezTo>
                        <a:cubicBezTo>
                          <a:pt x="777866" y="677455"/>
                          <a:pt x="774594" y="678713"/>
                          <a:pt x="771323" y="679971"/>
                        </a:cubicBezTo>
                        <a:cubicBezTo>
                          <a:pt x="769310" y="680475"/>
                          <a:pt x="767548" y="681230"/>
                          <a:pt x="765786" y="681733"/>
                        </a:cubicBezTo>
                        <a:cubicBezTo>
                          <a:pt x="763522" y="682488"/>
                          <a:pt x="761508" y="682991"/>
                          <a:pt x="759495" y="683495"/>
                        </a:cubicBezTo>
                        <a:cubicBezTo>
                          <a:pt x="756223" y="684250"/>
                          <a:pt x="752952" y="685005"/>
                          <a:pt x="749429" y="685508"/>
                        </a:cubicBezTo>
                        <a:cubicBezTo>
                          <a:pt x="747667" y="685759"/>
                          <a:pt x="746157" y="686011"/>
                          <a:pt x="744396" y="686011"/>
                        </a:cubicBezTo>
                        <a:cubicBezTo>
                          <a:pt x="740621" y="686514"/>
                          <a:pt x="736846" y="686766"/>
                          <a:pt x="732820" y="686766"/>
                        </a:cubicBezTo>
                        <a:cubicBezTo>
                          <a:pt x="697840" y="686766"/>
                          <a:pt x="664873" y="669905"/>
                          <a:pt x="643986" y="641720"/>
                        </a:cubicBezTo>
                        <a:cubicBezTo>
                          <a:pt x="623350" y="670157"/>
                          <a:pt x="590131" y="686766"/>
                          <a:pt x="555151" y="686766"/>
                        </a:cubicBezTo>
                        <a:cubicBezTo>
                          <a:pt x="550873" y="686766"/>
                          <a:pt x="546343" y="686514"/>
                          <a:pt x="542065" y="686011"/>
                        </a:cubicBezTo>
                        <a:cubicBezTo>
                          <a:pt x="541562" y="686514"/>
                          <a:pt x="539800" y="685759"/>
                          <a:pt x="538039" y="685508"/>
                        </a:cubicBezTo>
                        <a:cubicBezTo>
                          <a:pt x="534516" y="685005"/>
                          <a:pt x="530741" y="684250"/>
                          <a:pt x="527218" y="683243"/>
                        </a:cubicBezTo>
                        <a:cubicBezTo>
                          <a:pt x="525708" y="682991"/>
                          <a:pt x="524450" y="682740"/>
                          <a:pt x="523191" y="682236"/>
                        </a:cubicBezTo>
                        <a:cubicBezTo>
                          <a:pt x="520423" y="681481"/>
                          <a:pt x="518661" y="680978"/>
                          <a:pt x="516900" y="680223"/>
                        </a:cubicBezTo>
                        <a:cubicBezTo>
                          <a:pt x="513377" y="678965"/>
                          <a:pt x="510357" y="677455"/>
                          <a:pt x="507085" y="675945"/>
                        </a:cubicBezTo>
                        <a:cubicBezTo>
                          <a:pt x="502556" y="673680"/>
                          <a:pt x="497774" y="671164"/>
                          <a:pt x="493496" y="668144"/>
                        </a:cubicBezTo>
                        <a:cubicBezTo>
                          <a:pt x="491734" y="666885"/>
                          <a:pt x="490476" y="665879"/>
                          <a:pt x="488966" y="664872"/>
                        </a:cubicBezTo>
                        <a:cubicBezTo>
                          <a:pt x="482423" y="659839"/>
                          <a:pt x="476132" y="654051"/>
                          <a:pt x="470847" y="647760"/>
                        </a:cubicBezTo>
                        <a:lnTo>
                          <a:pt x="466821" y="642726"/>
                        </a:lnTo>
                        <a:cubicBezTo>
                          <a:pt x="464556" y="639958"/>
                          <a:pt x="462542" y="636938"/>
                          <a:pt x="460781" y="633919"/>
                        </a:cubicBezTo>
                        <a:cubicBezTo>
                          <a:pt x="460278" y="633164"/>
                          <a:pt x="459774" y="632157"/>
                          <a:pt x="459271" y="631402"/>
                        </a:cubicBezTo>
                        <a:cubicBezTo>
                          <a:pt x="458264" y="629640"/>
                          <a:pt x="457509" y="627627"/>
                          <a:pt x="456503" y="625866"/>
                        </a:cubicBezTo>
                        <a:cubicBezTo>
                          <a:pt x="455999" y="625111"/>
                          <a:pt x="455496" y="624104"/>
                          <a:pt x="455244" y="623097"/>
                        </a:cubicBezTo>
                        <a:cubicBezTo>
                          <a:pt x="454238" y="621084"/>
                          <a:pt x="453231" y="618819"/>
                          <a:pt x="452476" y="616554"/>
                        </a:cubicBezTo>
                        <a:cubicBezTo>
                          <a:pt x="451973" y="615044"/>
                          <a:pt x="451218" y="613283"/>
                          <a:pt x="450715" y="611521"/>
                        </a:cubicBezTo>
                        <a:cubicBezTo>
                          <a:pt x="410198" y="598939"/>
                          <a:pt x="382516" y="561442"/>
                          <a:pt x="382768" y="518912"/>
                        </a:cubicBezTo>
                        <a:cubicBezTo>
                          <a:pt x="382768" y="517654"/>
                          <a:pt x="383271" y="516396"/>
                          <a:pt x="383271" y="515138"/>
                        </a:cubicBezTo>
                        <a:lnTo>
                          <a:pt x="257695" y="515138"/>
                        </a:lnTo>
                        <a:lnTo>
                          <a:pt x="257695" y="604978"/>
                        </a:lnTo>
                        <a:cubicBezTo>
                          <a:pt x="287390" y="615548"/>
                          <a:pt x="305006" y="645746"/>
                          <a:pt x="299721" y="676700"/>
                        </a:cubicBezTo>
                        <a:cubicBezTo>
                          <a:pt x="294436" y="707653"/>
                          <a:pt x="267509" y="730302"/>
                          <a:pt x="236304" y="730302"/>
                        </a:cubicBezTo>
                        <a:cubicBezTo>
                          <a:pt x="205099" y="730302"/>
                          <a:pt x="178172" y="707653"/>
                          <a:pt x="172887" y="676700"/>
                        </a:cubicBezTo>
                        <a:cubicBezTo>
                          <a:pt x="167602" y="645746"/>
                          <a:pt x="185218" y="615548"/>
                          <a:pt x="214913" y="604978"/>
                        </a:cubicBezTo>
                        <a:lnTo>
                          <a:pt x="214913" y="493747"/>
                        </a:lnTo>
                        <a:cubicBezTo>
                          <a:pt x="214913" y="488211"/>
                          <a:pt x="217178" y="482674"/>
                          <a:pt x="221205" y="478648"/>
                        </a:cubicBezTo>
                        <a:cubicBezTo>
                          <a:pt x="225231" y="474621"/>
                          <a:pt x="230516" y="472356"/>
                          <a:pt x="236304" y="472356"/>
                        </a:cubicBezTo>
                        <a:lnTo>
                          <a:pt x="388808" y="472356"/>
                        </a:lnTo>
                        <a:cubicBezTo>
                          <a:pt x="370940" y="451217"/>
                          <a:pt x="362635" y="424039"/>
                          <a:pt x="365654" y="396608"/>
                        </a:cubicBezTo>
                        <a:cubicBezTo>
                          <a:pt x="368674" y="369430"/>
                          <a:pt x="382516" y="344516"/>
                          <a:pt x="404410" y="327655"/>
                        </a:cubicBezTo>
                        <a:cubicBezTo>
                          <a:pt x="403907" y="325893"/>
                          <a:pt x="403655" y="323880"/>
                          <a:pt x="403152" y="322118"/>
                        </a:cubicBezTo>
                        <a:lnTo>
                          <a:pt x="150238" y="322118"/>
                        </a:lnTo>
                        <a:cubicBezTo>
                          <a:pt x="144702" y="322118"/>
                          <a:pt x="139165" y="319854"/>
                          <a:pt x="135139" y="315827"/>
                        </a:cubicBezTo>
                        <a:cubicBezTo>
                          <a:pt x="131112" y="311801"/>
                          <a:pt x="128847" y="306516"/>
                          <a:pt x="128847" y="300728"/>
                        </a:cubicBezTo>
                        <a:lnTo>
                          <a:pt x="128847" y="210887"/>
                        </a:lnTo>
                        <a:cubicBezTo>
                          <a:pt x="99152" y="200318"/>
                          <a:pt x="81536" y="170119"/>
                          <a:pt x="86821" y="139165"/>
                        </a:cubicBezTo>
                        <a:cubicBezTo>
                          <a:pt x="92106" y="108212"/>
                          <a:pt x="118781" y="85563"/>
                          <a:pt x="150238" y="85563"/>
                        </a:cubicBezTo>
                        <a:close/>
                        <a:moveTo>
                          <a:pt x="64424" y="43033"/>
                        </a:moveTo>
                        <a:cubicBezTo>
                          <a:pt x="52596" y="43033"/>
                          <a:pt x="43033" y="52596"/>
                          <a:pt x="43033" y="64424"/>
                        </a:cubicBezTo>
                        <a:lnTo>
                          <a:pt x="43033" y="751693"/>
                        </a:lnTo>
                        <a:cubicBezTo>
                          <a:pt x="43033" y="763520"/>
                          <a:pt x="52596" y="773083"/>
                          <a:pt x="64424" y="773083"/>
                        </a:cubicBezTo>
                        <a:lnTo>
                          <a:pt x="1224048" y="773083"/>
                        </a:lnTo>
                        <a:cubicBezTo>
                          <a:pt x="1235876" y="773083"/>
                          <a:pt x="1245439" y="763520"/>
                          <a:pt x="1245439" y="751693"/>
                        </a:cubicBezTo>
                        <a:lnTo>
                          <a:pt x="1245439" y="64424"/>
                        </a:lnTo>
                        <a:cubicBezTo>
                          <a:pt x="1245439" y="52596"/>
                          <a:pt x="1235876" y="43033"/>
                          <a:pt x="1224048" y="43033"/>
                        </a:cubicBezTo>
                        <a:close/>
                        <a:moveTo>
                          <a:pt x="64424" y="0"/>
                        </a:moveTo>
                        <a:lnTo>
                          <a:pt x="1224048" y="0"/>
                        </a:lnTo>
                        <a:cubicBezTo>
                          <a:pt x="1259532" y="0"/>
                          <a:pt x="1288472" y="28940"/>
                          <a:pt x="1288472" y="64424"/>
                        </a:cubicBezTo>
                        <a:lnTo>
                          <a:pt x="1288472" y="751693"/>
                        </a:lnTo>
                        <a:cubicBezTo>
                          <a:pt x="1288472" y="787176"/>
                          <a:pt x="1259532" y="816116"/>
                          <a:pt x="1224048" y="816116"/>
                        </a:cubicBezTo>
                        <a:lnTo>
                          <a:pt x="1202658" y="816116"/>
                        </a:lnTo>
                        <a:lnTo>
                          <a:pt x="1202658" y="837507"/>
                        </a:lnTo>
                        <a:cubicBezTo>
                          <a:pt x="1202658" y="872990"/>
                          <a:pt x="1173718" y="901930"/>
                          <a:pt x="1138234" y="901930"/>
                        </a:cubicBezTo>
                        <a:lnTo>
                          <a:pt x="1095201" y="901930"/>
                        </a:lnTo>
                        <a:cubicBezTo>
                          <a:pt x="1083373" y="901930"/>
                          <a:pt x="1073811" y="911493"/>
                          <a:pt x="1073811" y="923321"/>
                        </a:cubicBezTo>
                        <a:cubicBezTo>
                          <a:pt x="1073811" y="935149"/>
                          <a:pt x="1083373" y="944712"/>
                          <a:pt x="1095201" y="944712"/>
                        </a:cubicBezTo>
                        <a:lnTo>
                          <a:pt x="1138234" y="944712"/>
                        </a:lnTo>
                        <a:cubicBezTo>
                          <a:pt x="1173718" y="944712"/>
                          <a:pt x="1202658" y="973652"/>
                          <a:pt x="1202658" y="1009135"/>
                        </a:cubicBezTo>
                        <a:lnTo>
                          <a:pt x="1202658" y="1030526"/>
                        </a:lnTo>
                        <a:cubicBezTo>
                          <a:pt x="1249969" y="1030526"/>
                          <a:pt x="1288472" y="1069029"/>
                          <a:pt x="1288472" y="1116340"/>
                        </a:cubicBezTo>
                        <a:lnTo>
                          <a:pt x="1288472" y="1245187"/>
                        </a:lnTo>
                        <a:cubicBezTo>
                          <a:pt x="1288472" y="1269095"/>
                          <a:pt x="1269095" y="1288220"/>
                          <a:pt x="1245439" y="1288220"/>
                        </a:cubicBezTo>
                        <a:lnTo>
                          <a:pt x="1116592" y="1288220"/>
                        </a:lnTo>
                        <a:cubicBezTo>
                          <a:pt x="1092685" y="1288220"/>
                          <a:pt x="1073559" y="1268843"/>
                          <a:pt x="1073559" y="1245187"/>
                        </a:cubicBezTo>
                        <a:lnTo>
                          <a:pt x="1073559" y="1116340"/>
                        </a:lnTo>
                        <a:cubicBezTo>
                          <a:pt x="1073559" y="1069029"/>
                          <a:pt x="1112062" y="1030526"/>
                          <a:pt x="1159373" y="1030526"/>
                        </a:cubicBezTo>
                        <a:lnTo>
                          <a:pt x="1159373" y="1009135"/>
                        </a:lnTo>
                        <a:cubicBezTo>
                          <a:pt x="1159373" y="997308"/>
                          <a:pt x="1149810" y="987745"/>
                          <a:pt x="1137983" y="987745"/>
                        </a:cubicBezTo>
                        <a:lnTo>
                          <a:pt x="1094950" y="987745"/>
                        </a:lnTo>
                        <a:cubicBezTo>
                          <a:pt x="1059466" y="987745"/>
                          <a:pt x="1030526" y="958804"/>
                          <a:pt x="1030526" y="923321"/>
                        </a:cubicBezTo>
                        <a:cubicBezTo>
                          <a:pt x="1030526" y="887838"/>
                          <a:pt x="1059466" y="858897"/>
                          <a:pt x="1094950" y="858897"/>
                        </a:cubicBezTo>
                        <a:lnTo>
                          <a:pt x="1137983" y="858897"/>
                        </a:lnTo>
                        <a:cubicBezTo>
                          <a:pt x="1149810" y="858897"/>
                          <a:pt x="1159373" y="849335"/>
                          <a:pt x="1159373" y="837507"/>
                        </a:cubicBezTo>
                        <a:lnTo>
                          <a:pt x="1159373" y="816116"/>
                        </a:lnTo>
                        <a:lnTo>
                          <a:pt x="730302" y="816116"/>
                        </a:lnTo>
                        <a:cubicBezTo>
                          <a:pt x="730805" y="831970"/>
                          <a:pt x="732315" y="847825"/>
                          <a:pt x="734580" y="863427"/>
                        </a:cubicBezTo>
                        <a:cubicBezTo>
                          <a:pt x="849335" y="873493"/>
                          <a:pt x="966102" y="905202"/>
                          <a:pt x="966102" y="966606"/>
                        </a:cubicBezTo>
                        <a:cubicBezTo>
                          <a:pt x="966102" y="993029"/>
                          <a:pt x="944208" y="1014420"/>
                          <a:pt x="909228" y="1030778"/>
                        </a:cubicBezTo>
                        <a:lnTo>
                          <a:pt x="987745" y="1030778"/>
                        </a:lnTo>
                        <a:cubicBezTo>
                          <a:pt x="1011652" y="1030778"/>
                          <a:pt x="1030778" y="1050155"/>
                          <a:pt x="1030778" y="1073811"/>
                        </a:cubicBezTo>
                        <a:lnTo>
                          <a:pt x="1030778" y="1245691"/>
                        </a:lnTo>
                        <a:cubicBezTo>
                          <a:pt x="1030778" y="1269598"/>
                          <a:pt x="1011400" y="1288724"/>
                          <a:pt x="987745" y="1288724"/>
                        </a:cubicBezTo>
                        <a:lnTo>
                          <a:pt x="300476" y="1288724"/>
                        </a:lnTo>
                        <a:cubicBezTo>
                          <a:pt x="276569" y="1288724"/>
                          <a:pt x="257443" y="1269346"/>
                          <a:pt x="257443" y="1245691"/>
                        </a:cubicBezTo>
                        <a:lnTo>
                          <a:pt x="257443" y="1073811"/>
                        </a:lnTo>
                        <a:cubicBezTo>
                          <a:pt x="257443" y="1049903"/>
                          <a:pt x="276820" y="1030778"/>
                          <a:pt x="300476" y="1030778"/>
                        </a:cubicBezTo>
                        <a:lnTo>
                          <a:pt x="378992" y="1030778"/>
                        </a:lnTo>
                        <a:cubicBezTo>
                          <a:pt x="344012" y="1014420"/>
                          <a:pt x="322118" y="993029"/>
                          <a:pt x="322118" y="966606"/>
                        </a:cubicBezTo>
                        <a:cubicBezTo>
                          <a:pt x="322118" y="905202"/>
                          <a:pt x="438634" y="873493"/>
                          <a:pt x="553640" y="863427"/>
                        </a:cubicBezTo>
                        <a:cubicBezTo>
                          <a:pt x="555905" y="847825"/>
                          <a:pt x="557415" y="831970"/>
                          <a:pt x="557918" y="816116"/>
                        </a:cubicBezTo>
                        <a:lnTo>
                          <a:pt x="64424" y="816116"/>
                        </a:lnTo>
                        <a:cubicBezTo>
                          <a:pt x="28940" y="816116"/>
                          <a:pt x="0" y="787176"/>
                          <a:pt x="0" y="751693"/>
                        </a:cubicBezTo>
                        <a:lnTo>
                          <a:pt x="0" y="64424"/>
                        </a:lnTo>
                        <a:cubicBezTo>
                          <a:pt x="0" y="28940"/>
                          <a:pt x="28940" y="0"/>
                          <a:pt x="6442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87110AE0-4604-44E2-A5A9-CAA17E290779}"/>
                    </a:ext>
                  </a:extLst>
                </p:cNvPr>
                <p:cNvGrpSpPr/>
                <p:nvPr/>
              </p:nvGrpSpPr>
              <p:grpSpPr>
                <a:xfrm>
                  <a:off x="3410192" y="3745622"/>
                  <a:ext cx="1061352" cy="1061351"/>
                  <a:chOff x="3410192" y="3745622"/>
                  <a:chExt cx="1061352" cy="1061351"/>
                </a:xfrm>
              </p:grpSpPr>
              <p:sp>
                <p:nvSpPr>
                  <p:cNvPr id="33" name="Oval 32">
                    <a:extLst>
                      <a:ext uri="{FF2B5EF4-FFF2-40B4-BE49-F238E27FC236}">
                        <a16:creationId xmlns:a16="http://schemas.microsoft.com/office/drawing/2014/main" id="{B3D633A7-BB80-446B-9BED-39B883A47E99}"/>
                      </a:ext>
                    </a:extLst>
                  </p:cNvPr>
                  <p:cNvSpPr/>
                  <p:nvPr/>
                </p:nvSpPr>
                <p:spPr>
                  <a:xfrm>
                    <a:off x="3410192" y="3745622"/>
                    <a:ext cx="1061352" cy="1061351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4" name="Freeform: Shape 33">
                    <a:extLst>
                      <a:ext uri="{FF2B5EF4-FFF2-40B4-BE49-F238E27FC236}">
                        <a16:creationId xmlns:a16="http://schemas.microsoft.com/office/drawing/2014/main" id="{2044F1F1-809D-4A91-8860-6E4BF478088D}"/>
                      </a:ext>
                    </a:extLst>
                  </p:cNvPr>
                  <p:cNvSpPr/>
                  <p:nvPr/>
                </p:nvSpPr>
                <p:spPr>
                  <a:xfrm>
                    <a:off x="3674701" y="4010130"/>
                    <a:ext cx="532334" cy="532334"/>
                  </a:xfrm>
                  <a:custGeom>
                    <a:avLst/>
                    <a:gdLst>
                      <a:gd name="connsiteX0" fmla="*/ 1401354 w 1616946"/>
                      <a:gd name="connsiteY0" fmla="*/ 1185760 h 1616947"/>
                      <a:gd name="connsiteX1" fmla="*/ 1320506 w 1616946"/>
                      <a:gd name="connsiteY1" fmla="*/ 1266608 h 1616947"/>
                      <a:gd name="connsiteX2" fmla="*/ 1320506 w 1616946"/>
                      <a:gd name="connsiteY2" fmla="*/ 1320507 h 1616947"/>
                      <a:gd name="connsiteX3" fmla="*/ 1401354 w 1616946"/>
                      <a:gd name="connsiteY3" fmla="*/ 1401354 h 1616947"/>
                      <a:gd name="connsiteX4" fmla="*/ 1482201 w 1616946"/>
                      <a:gd name="connsiteY4" fmla="*/ 1320507 h 1616947"/>
                      <a:gd name="connsiteX5" fmla="*/ 1482201 w 1616946"/>
                      <a:gd name="connsiteY5" fmla="*/ 1266608 h 1616947"/>
                      <a:gd name="connsiteX6" fmla="*/ 1401354 w 1616946"/>
                      <a:gd name="connsiteY6" fmla="*/ 1185760 h 1616947"/>
                      <a:gd name="connsiteX7" fmla="*/ 1024066 w 1616946"/>
                      <a:gd name="connsiteY7" fmla="*/ 1185760 h 1616947"/>
                      <a:gd name="connsiteX8" fmla="*/ 943219 w 1616946"/>
                      <a:gd name="connsiteY8" fmla="*/ 1266608 h 1616947"/>
                      <a:gd name="connsiteX9" fmla="*/ 943219 w 1616946"/>
                      <a:gd name="connsiteY9" fmla="*/ 1320507 h 1616947"/>
                      <a:gd name="connsiteX10" fmla="*/ 1024066 w 1616946"/>
                      <a:gd name="connsiteY10" fmla="*/ 1401354 h 1616947"/>
                      <a:gd name="connsiteX11" fmla="*/ 1104914 w 1616946"/>
                      <a:gd name="connsiteY11" fmla="*/ 1320507 h 1616947"/>
                      <a:gd name="connsiteX12" fmla="*/ 1104914 w 1616946"/>
                      <a:gd name="connsiteY12" fmla="*/ 1266608 h 1616947"/>
                      <a:gd name="connsiteX13" fmla="*/ 1024066 w 1616946"/>
                      <a:gd name="connsiteY13" fmla="*/ 1185760 h 1616947"/>
                      <a:gd name="connsiteX14" fmla="*/ 646779 w 1616946"/>
                      <a:gd name="connsiteY14" fmla="*/ 1185760 h 1616947"/>
                      <a:gd name="connsiteX15" fmla="*/ 565932 w 1616946"/>
                      <a:gd name="connsiteY15" fmla="*/ 1266608 h 1616947"/>
                      <a:gd name="connsiteX16" fmla="*/ 565932 w 1616946"/>
                      <a:gd name="connsiteY16" fmla="*/ 1320507 h 1616947"/>
                      <a:gd name="connsiteX17" fmla="*/ 646779 w 1616946"/>
                      <a:gd name="connsiteY17" fmla="*/ 1401354 h 1616947"/>
                      <a:gd name="connsiteX18" fmla="*/ 727626 w 1616946"/>
                      <a:gd name="connsiteY18" fmla="*/ 1320507 h 1616947"/>
                      <a:gd name="connsiteX19" fmla="*/ 727626 w 1616946"/>
                      <a:gd name="connsiteY19" fmla="*/ 1266608 h 1616947"/>
                      <a:gd name="connsiteX20" fmla="*/ 646779 w 1616946"/>
                      <a:gd name="connsiteY20" fmla="*/ 1185760 h 1616947"/>
                      <a:gd name="connsiteX21" fmla="*/ 646779 w 1616946"/>
                      <a:gd name="connsiteY21" fmla="*/ 1131862 h 1616947"/>
                      <a:gd name="connsiteX22" fmla="*/ 781524 w 1616946"/>
                      <a:gd name="connsiteY22" fmla="*/ 1266608 h 1616947"/>
                      <a:gd name="connsiteX23" fmla="*/ 781524 w 1616946"/>
                      <a:gd name="connsiteY23" fmla="*/ 1320507 h 1616947"/>
                      <a:gd name="connsiteX24" fmla="*/ 751880 w 1616946"/>
                      <a:gd name="connsiteY24" fmla="*/ 1403806 h 1616947"/>
                      <a:gd name="connsiteX25" fmla="*/ 835423 w 1616946"/>
                      <a:gd name="connsiteY25" fmla="*/ 1456088 h 1616947"/>
                      <a:gd name="connsiteX26" fmla="*/ 918965 w 1616946"/>
                      <a:gd name="connsiteY26" fmla="*/ 1403806 h 1616947"/>
                      <a:gd name="connsiteX27" fmla="*/ 889321 w 1616946"/>
                      <a:gd name="connsiteY27" fmla="*/ 1320507 h 1616947"/>
                      <a:gd name="connsiteX28" fmla="*/ 889321 w 1616946"/>
                      <a:gd name="connsiteY28" fmla="*/ 1266608 h 1616947"/>
                      <a:gd name="connsiteX29" fmla="*/ 1024066 w 1616946"/>
                      <a:gd name="connsiteY29" fmla="*/ 1131862 h 1616947"/>
                      <a:gd name="connsiteX30" fmla="*/ 1158812 w 1616946"/>
                      <a:gd name="connsiteY30" fmla="*/ 1266608 h 1616947"/>
                      <a:gd name="connsiteX31" fmla="*/ 1158812 w 1616946"/>
                      <a:gd name="connsiteY31" fmla="*/ 1320507 h 1616947"/>
                      <a:gd name="connsiteX32" fmla="*/ 1129168 w 1616946"/>
                      <a:gd name="connsiteY32" fmla="*/ 1403806 h 1616947"/>
                      <a:gd name="connsiteX33" fmla="*/ 1212710 w 1616946"/>
                      <a:gd name="connsiteY33" fmla="*/ 1456088 h 1616947"/>
                      <a:gd name="connsiteX34" fmla="*/ 1296252 w 1616946"/>
                      <a:gd name="connsiteY34" fmla="*/ 1403806 h 1616947"/>
                      <a:gd name="connsiteX35" fmla="*/ 1266608 w 1616946"/>
                      <a:gd name="connsiteY35" fmla="*/ 1320507 h 1616947"/>
                      <a:gd name="connsiteX36" fmla="*/ 1266608 w 1616946"/>
                      <a:gd name="connsiteY36" fmla="*/ 1266608 h 1616947"/>
                      <a:gd name="connsiteX37" fmla="*/ 1401354 w 1616946"/>
                      <a:gd name="connsiteY37" fmla="*/ 1131862 h 1616947"/>
                      <a:gd name="connsiteX38" fmla="*/ 1536099 w 1616946"/>
                      <a:gd name="connsiteY38" fmla="*/ 1266608 h 1616947"/>
                      <a:gd name="connsiteX39" fmla="*/ 1536099 w 1616946"/>
                      <a:gd name="connsiteY39" fmla="*/ 1320507 h 1616947"/>
                      <a:gd name="connsiteX40" fmla="*/ 1506455 w 1616946"/>
                      <a:gd name="connsiteY40" fmla="*/ 1403806 h 1616947"/>
                      <a:gd name="connsiteX41" fmla="*/ 1616946 w 1616946"/>
                      <a:gd name="connsiteY41" fmla="*/ 1536100 h 1616947"/>
                      <a:gd name="connsiteX42" fmla="*/ 1616946 w 1616946"/>
                      <a:gd name="connsiteY42" fmla="*/ 1616947 h 1616947"/>
                      <a:gd name="connsiteX43" fmla="*/ 1563048 w 1616946"/>
                      <a:gd name="connsiteY43" fmla="*/ 1616947 h 1616947"/>
                      <a:gd name="connsiteX44" fmla="*/ 1563048 w 1616946"/>
                      <a:gd name="connsiteY44" fmla="*/ 1536100 h 1616947"/>
                      <a:gd name="connsiteX45" fmla="*/ 1482201 w 1616946"/>
                      <a:gd name="connsiteY45" fmla="*/ 1455252 h 1616947"/>
                      <a:gd name="connsiteX46" fmla="*/ 1320506 w 1616946"/>
                      <a:gd name="connsiteY46" fmla="*/ 1455252 h 1616947"/>
                      <a:gd name="connsiteX47" fmla="*/ 1239659 w 1616946"/>
                      <a:gd name="connsiteY47" fmla="*/ 1536100 h 1616947"/>
                      <a:gd name="connsiteX48" fmla="*/ 1239659 w 1616946"/>
                      <a:gd name="connsiteY48" fmla="*/ 1616947 h 1616947"/>
                      <a:gd name="connsiteX49" fmla="*/ 1185761 w 1616946"/>
                      <a:gd name="connsiteY49" fmla="*/ 1616947 h 1616947"/>
                      <a:gd name="connsiteX50" fmla="*/ 1185761 w 1616946"/>
                      <a:gd name="connsiteY50" fmla="*/ 1536100 h 1616947"/>
                      <a:gd name="connsiteX51" fmla="*/ 1104914 w 1616946"/>
                      <a:gd name="connsiteY51" fmla="*/ 1455252 h 1616947"/>
                      <a:gd name="connsiteX52" fmla="*/ 943219 w 1616946"/>
                      <a:gd name="connsiteY52" fmla="*/ 1455252 h 1616947"/>
                      <a:gd name="connsiteX53" fmla="*/ 862372 w 1616946"/>
                      <a:gd name="connsiteY53" fmla="*/ 1536100 h 1616947"/>
                      <a:gd name="connsiteX54" fmla="*/ 862372 w 1616946"/>
                      <a:gd name="connsiteY54" fmla="*/ 1616947 h 1616947"/>
                      <a:gd name="connsiteX55" fmla="*/ 808473 w 1616946"/>
                      <a:gd name="connsiteY55" fmla="*/ 1616947 h 1616947"/>
                      <a:gd name="connsiteX56" fmla="*/ 808473 w 1616946"/>
                      <a:gd name="connsiteY56" fmla="*/ 1536100 h 1616947"/>
                      <a:gd name="connsiteX57" fmla="*/ 727626 w 1616946"/>
                      <a:gd name="connsiteY57" fmla="*/ 1455252 h 1616947"/>
                      <a:gd name="connsiteX58" fmla="*/ 565932 w 1616946"/>
                      <a:gd name="connsiteY58" fmla="*/ 1455252 h 1616947"/>
                      <a:gd name="connsiteX59" fmla="*/ 485084 w 1616946"/>
                      <a:gd name="connsiteY59" fmla="*/ 1536100 h 1616947"/>
                      <a:gd name="connsiteX60" fmla="*/ 485084 w 1616946"/>
                      <a:gd name="connsiteY60" fmla="*/ 1616947 h 1616947"/>
                      <a:gd name="connsiteX61" fmla="*/ 431186 w 1616946"/>
                      <a:gd name="connsiteY61" fmla="*/ 1616947 h 1616947"/>
                      <a:gd name="connsiteX62" fmla="*/ 431186 w 1616946"/>
                      <a:gd name="connsiteY62" fmla="*/ 1536100 h 1616947"/>
                      <a:gd name="connsiteX63" fmla="*/ 541677 w 1616946"/>
                      <a:gd name="connsiteY63" fmla="*/ 1403806 h 1616947"/>
                      <a:gd name="connsiteX64" fmla="*/ 512033 w 1616946"/>
                      <a:gd name="connsiteY64" fmla="*/ 1320507 h 1616947"/>
                      <a:gd name="connsiteX65" fmla="*/ 512033 w 1616946"/>
                      <a:gd name="connsiteY65" fmla="*/ 1266608 h 1616947"/>
                      <a:gd name="connsiteX66" fmla="*/ 646779 w 1616946"/>
                      <a:gd name="connsiteY66" fmla="*/ 1131862 h 1616947"/>
                      <a:gd name="connsiteX67" fmla="*/ 161695 w 1616946"/>
                      <a:gd name="connsiteY67" fmla="*/ 970168 h 1616947"/>
                      <a:gd name="connsiteX68" fmla="*/ 161695 w 1616946"/>
                      <a:gd name="connsiteY68" fmla="*/ 1293557 h 1616947"/>
                      <a:gd name="connsiteX69" fmla="*/ 157167 w 1616946"/>
                      <a:gd name="connsiteY69" fmla="*/ 1308514 h 1616947"/>
                      <a:gd name="connsiteX70" fmla="*/ 131215 w 1616946"/>
                      <a:gd name="connsiteY70" fmla="*/ 1347455 h 1616947"/>
                      <a:gd name="connsiteX71" fmla="*/ 215593 w 1616946"/>
                      <a:gd name="connsiteY71" fmla="*/ 1347455 h 1616947"/>
                      <a:gd name="connsiteX72" fmla="*/ 215593 w 1616946"/>
                      <a:gd name="connsiteY72" fmla="*/ 1024066 h 1616947"/>
                      <a:gd name="connsiteX73" fmla="*/ 269491 w 1616946"/>
                      <a:gd name="connsiteY73" fmla="*/ 1024066 h 1616947"/>
                      <a:gd name="connsiteX74" fmla="*/ 269491 w 1616946"/>
                      <a:gd name="connsiteY74" fmla="*/ 1347455 h 1616947"/>
                      <a:gd name="connsiteX75" fmla="*/ 353870 w 1616946"/>
                      <a:gd name="connsiteY75" fmla="*/ 1347455 h 1616947"/>
                      <a:gd name="connsiteX76" fmla="*/ 327918 w 1616946"/>
                      <a:gd name="connsiteY76" fmla="*/ 1308514 h 1616947"/>
                      <a:gd name="connsiteX77" fmla="*/ 323389 w 1616946"/>
                      <a:gd name="connsiteY77" fmla="*/ 1293557 h 1616947"/>
                      <a:gd name="connsiteX78" fmla="*/ 323389 w 1616946"/>
                      <a:gd name="connsiteY78" fmla="*/ 970168 h 1616947"/>
                      <a:gd name="connsiteX79" fmla="*/ 53898 w 1616946"/>
                      <a:gd name="connsiteY79" fmla="*/ 916269 h 1616947"/>
                      <a:gd name="connsiteX80" fmla="*/ 53898 w 1616946"/>
                      <a:gd name="connsiteY80" fmla="*/ 970168 h 1616947"/>
                      <a:gd name="connsiteX81" fmla="*/ 107796 w 1616946"/>
                      <a:gd name="connsiteY81" fmla="*/ 970168 h 1616947"/>
                      <a:gd name="connsiteX82" fmla="*/ 107796 w 1616946"/>
                      <a:gd name="connsiteY82" fmla="*/ 916269 h 1616947"/>
                      <a:gd name="connsiteX83" fmla="*/ 557847 w 1616946"/>
                      <a:gd name="connsiteY83" fmla="*/ 592880 h 1616947"/>
                      <a:gd name="connsiteX84" fmla="*/ 538255 w 1616946"/>
                      <a:gd name="connsiteY84" fmla="*/ 646778 h 1616947"/>
                      <a:gd name="connsiteX85" fmla="*/ 585416 w 1616946"/>
                      <a:gd name="connsiteY85" fmla="*/ 646778 h 1616947"/>
                      <a:gd name="connsiteX86" fmla="*/ 606976 w 1616946"/>
                      <a:gd name="connsiteY86" fmla="*/ 592880 h 1616947"/>
                      <a:gd name="connsiteX87" fmla="*/ 134746 w 1616946"/>
                      <a:gd name="connsiteY87" fmla="*/ 592880 h 1616947"/>
                      <a:gd name="connsiteX88" fmla="*/ 53898 w 1616946"/>
                      <a:gd name="connsiteY88" fmla="*/ 673728 h 1616947"/>
                      <a:gd name="connsiteX89" fmla="*/ 53898 w 1616946"/>
                      <a:gd name="connsiteY89" fmla="*/ 862371 h 1616947"/>
                      <a:gd name="connsiteX90" fmla="*/ 107796 w 1616946"/>
                      <a:gd name="connsiteY90" fmla="*/ 862371 h 1616947"/>
                      <a:gd name="connsiteX91" fmla="*/ 107796 w 1616946"/>
                      <a:gd name="connsiteY91" fmla="*/ 673728 h 1616947"/>
                      <a:gd name="connsiteX92" fmla="*/ 134746 w 1616946"/>
                      <a:gd name="connsiteY92" fmla="*/ 646778 h 1616947"/>
                      <a:gd name="connsiteX93" fmla="*/ 161695 w 1616946"/>
                      <a:gd name="connsiteY93" fmla="*/ 673728 h 1616947"/>
                      <a:gd name="connsiteX94" fmla="*/ 161695 w 1616946"/>
                      <a:gd name="connsiteY94" fmla="*/ 916269 h 1616947"/>
                      <a:gd name="connsiteX95" fmla="*/ 323389 w 1616946"/>
                      <a:gd name="connsiteY95" fmla="*/ 916269 h 1616947"/>
                      <a:gd name="connsiteX96" fmla="*/ 323389 w 1616946"/>
                      <a:gd name="connsiteY96" fmla="*/ 673728 h 1616947"/>
                      <a:gd name="connsiteX97" fmla="*/ 338592 w 1616946"/>
                      <a:gd name="connsiteY97" fmla="*/ 649170 h 1616947"/>
                      <a:gd name="connsiteX98" fmla="*/ 374593 w 1616946"/>
                      <a:gd name="connsiteY98" fmla="*/ 661681 h 1616947"/>
                      <a:gd name="connsiteX99" fmla="*/ 432292 w 1616946"/>
                      <a:gd name="connsiteY99" fmla="*/ 777374 h 1616947"/>
                      <a:gd name="connsiteX100" fmla="*/ 461686 w 1616946"/>
                      <a:gd name="connsiteY100" fmla="*/ 804427 h 1616947"/>
                      <a:gd name="connsiteX101" fmla="*/ 534887 w 1616946"/>
                      <a:gd name="connsiteY101" fmla="*/ 773116 h 1616947"/>
                      <a:gd name="connsiteX102" fmla="*/ 563857 w 1616946"/>
                      <a:gd name="connsiteY102" fmla="*/ 700677 h 1616947"/>
                      <a:gd name="connsiteX103" fmla="*/ 518663 w 1616946"/>
                      <a:gd name="connsiteY103" fmla="*/ 700677 h 1616947"/>
                      <a:gd name="connsiteX104" fmla="*/ 510417 w 1616946"/>
                      <a:gd name="connsiteY104" fmla="*/ 723368 h 1616947"/>
                      <a:gd name="connsiteX105" fmla="*/ 494278 w 1616946"/>
                      <a:gd name="connsiteY105" fmla="*/ 739507 h 1616947"/>
                      <a:gd name="connsiteX106" fmla="*/ 459753 w 1616946"/>
                      <a:gd name="connsiteY106" fmla="*/ 723368 h 1616947"/>
                      <a:gd name="connsiteX107" fmla="*/ 433477 w 1616946"/>
                      <a:gd name="connsiteY107" fmla="*/ 651117 h 1616947"/>
                      <a:gd name="connsiteX108" fmla="*/ 350339 w 1616946"/>
                      <a:gd name="connsiteY108" fmla="*/ 592880 h 1616947"/>
                      <a:gd name="connsiteX109" fmla="*/ 269491 w 1616946"/>
                      <a:gd name="connsiteY109" fmla="*/ 592880 h 1616947"/>
                      <a:gd name="connsiteX110" fmla="*/ 269491 w 1616946"/>
                      <a:gd name="connsiteY110" fmla="*/ 862371 h 1616947"/>
                      <a:gd name="connsiteX111" fmla="*/ 215593 w 1616946"/>
                      <a:gd name="connsiteY111" fmla="*/ 862371 h 1616947"/>
                      <a:gd name="connsiteX112" fmla="*/ 215593 w 1616946"/>
                      <a:gd name="connsiteY112" fmla="*/ 592880 h 1616947"/>
                      <a:gd name="connsiteX113" fmla="*/ 242542 w 1616946"/>
                      <a:gd name="connsiteY113" fmla="*/ 323389 h 1616947"/>
                      <a:gd name="connsiteX114" fmla="*/ 161695 w 1616946"/>
                      <a:gd name="connsiteY114" fmla="*/ 404237 h 1616947"/>
                      <a:gd name="connsiteX115" fmla="*/ 161695 w 1616946"/>
                      <a:gd name="connsiteY115" fmla="*/ 458135 h 1616947"/>
                      <a:gd name="connsiteX116" fmla="*/ 242542 w 1616946"/>
                      <a:gd name="connsiteY116" fmla="*/ 538982 h 1616947"/>
                      <a:gd name="connsiteX117" fmla="*/ 323389 w 1616946"/>
                      <a:gd name="connsiteY117" fmla="*/ 458135 h 1616947"/>
                      <a:gd name="connsiteX118" fmla="*/ 323389 w 1616946"/>
                      <a:gd name="connsiteY118" fmla="*/ 404237 h 1616947"/>
                      <a:gd name="connsiteX119" fmla="*/ 242542 w 1616946"/>
                      <a:gd name="connsiteY119" fmla="*/ 323389 h 1616947"/>
                      <a:gd name="connsiteX120" fmla="*/ 1219259 w 1616946"/>
                      <a:gd name="connsiteY120" fmla="*/ 270299 h 1616947"/>
                      <a:gd name="connsiteX121" fmla="*/ 1327055 w 1616946"/>
                      <a:gd name="connsiteY121" fmla="*/ 297248 h 1616947"/>
                      <a:gd name="connsiteX122" fmla="*/ 1347456 w 1616946"/>
                      <a:gd name="connsiteY122" fmla="*/ 323389 h 1616947"/>
                      <a:gd name="connsiteX123" fmla="*/ 1347456 w 1616946"/>
                      <a:gd name="connsiteY123" fmla="*/ 431185 h 1616947"/>
                      <a:gd name="connsiteX124" fmla="*/ 1293558 w 1616946"/>
                      <a:gd name="connsiteY124" fmla="*/ 431185 h 1616947"/>
                      <a:gd name="connsiteX125" fmla="*/ 1293558 w 1616946"/>
                      <a:gd name="connsiteY125" fmla="*/ 375158 h 1616947"/>
                      <a:gd name="connsiteX126" fmla="*/ 1066511 w 1616946"/>
                      <a:gd name="connsiteY126" fmla="*/ 534105 h 1616947"/>
                      <a:gd name="connsiteX127" fmla="*/ 1034172 w 1616946"/>
                      <a:gd name="connsiteY127" fmla="*/ 533081 h 1616947"/>
                      <a:gd name="connsiteX128" fmla="*/ 915353 w 1616946"/>
                      <a:gd name="connsiteY128" fmla="*/ 438003 h 1616947"/>
                      <a:gd name="connsiteX129" fmla="*/ 743283 w 1616946"/>
                      <a:gd name="connsiteY129" fmla="*/ 560892 h 1616947"/>
                      <a:gd name="connsiteX130" fmla="*/ 711968 w 1616946"/>
                      <a:gd name="connsiteY130" fmla="*/ 517073 h 1616947"/>
                      <a:gd name="connsiteX131" fmla="*/ 900612 w 1616946"/>
                      <a:gd name="connsiteY131" fmla="*/ 382326 h 1616947"/>
                      <a:gd name="connsiteX132" fmla="*/ 933112 w 1616946"/>
                      <a:gd name="connsiteY132" fmla="*/ 383189 h 1616947"/>
                      <a:gd name="connsiteX133" fmla="*/ 1052094 w 1616946"/>
                      <a:gd name="connsiteY133" fmla="*/ 478374 h 1616947"/>
                      <a:gd name="connsiteX134" fmla="*/ 1256637 w 1616946"/>
                      <a:gd name="connsiteY134" fmla="*/ 335192 h 1616947"/>
                      <a:gd name="connsiteX135" fmla="*/ 1206162 w 1616946"/>
                      <a:gd name="connsiteY135" fmla="*/ 322580 h 1616947"/>
                      <a:gd name="connsiteX136" fmla="*/ 242542 w 1616946"/>
                      <a:gd name="connsiteY136" fmla="*/ 269491 h 1616947"/>
                      <a:gd name="connsiteX137" fmla="*/ 377288 w 1616946"/>
                      <a:gd name="connsiteY137" fmla="*/ 404237 h 1616947"/>
                      <a:gd name="connsiteX138" fmla="*/ 377288 w 1616946"/>
                      <a:gd name="connsiteY138" fmla="*/ 458135 h 1616947"/>
                      <a:gd name="connsiteX139" fmla="*/ 349639 w 1616946"/>
                      <a:gd name="connsiteY139" fmla="*/ 538982 h 1616947"/>
                      <a:gd name="connsiteX140" fmla="*/ 350339 w 1616946"/>
                      <a:gd name="connsiteY140" fmla="*/ 538982 h 1616947"/>
                      <a:gd name="connsiteX141" fmla="*/ 484142 w 1616946"/>
                      <a:gd name="connsiteY141" fmla="*/ 632711 h 1616947"/>
                      <a:gd name="connsiteX142" fmla="*/ 485085 w 1616946"/>
                      <a:gd name="connsiteY142" fmla="*/ 635271 h 1616947"/>
                      <a:gd name="connsiteX143" fmla="*/ 513651 w 1616946"/>
                      <a:gd name="connsiteY143" fmla="*/ 556715 h 1616947"/>
                      <a:gd name="connsiteX144" fmla="*/ 538983 w 1616946"/>
                      <a:gd name="connsiteY144" fmla="*/ 538982 h 1616947"/>
                      <a:gd name="connsiteX145" fmla="*/ 646779 w 1616946"/>
                      <a:gd name="connsiteY145" fmla="*/ 538982 h 1616947"/>
                      <a:gd name="connsiteX146" fmla="*/ 656636 w 1616946"/>
                      <a:gd name="connsiteY146" fmla="*/ 540862 h 1616947"/>
                      <a:gd name="connsiteX147" fmla="*/ 671815 w 1616946"/>
                      <a:gd name="connsiteY147" fmla="*/ 575821 h 1616947"/>
                      <a:gd name="connsiteX148" fmla="*/ 628697 w 1616946"/>
                      <a:gd name="connsiteY148" fmla="*/ 683618 h 1616947"/>
                      <a:gd name="connsiteX149" fmla="*/ 584931 w 1616946"/>
                      <a:gd name="connsiteY149" fmla="*/ 793004 h 1616947"/>
                      <a:gd name="connsiteX150" fmla="*/ 531932 w 1616946"/>
                      <a:gd name="connsiteY150" fmla="*/ 850601 h 1616947"/>
                      <a:gd name="connsiteX151" fmla="*/ 384080 w 1616946"/>
                      <a:gd name="connsiteY151" fmla="*/ 801358 h 1616947"/>
                      <a:gd name="connsiteX152" fmla="*/ 377288 w 1616946"/>
                      <a:gd name="connsiteY152" fmla="*/ 787884 h 1616947"/>
                      <a:gd name="connsiteX153" fmla="*/ 377288 w 1616946"/>
                      <a:gd name="connsiteY153" fmla="*/ 1285472 h 1616947"/>
                      <a:gd name="connsiteX154" fmla="*/ 426659 w 1616946"/>
                      <a:gd name="connsiteY154" fmla="*/ 1359447 h 1616947"/>
                      <a:gd name="connsiteX155" fmla="*/ 431190 w 1616946"/>
                      <a:gd name="connsiteY155" fmla="*/ 1374408 h 1616947"/>
                      <a:gd name="connsiteX156" fmla="*/ 404238 w 1616946"/>
                      <a:gd name="connsiteY156" fmla="*/ 1401353 h 1616947"/>
                      <a:gd name="connsiteX157" fmla="*/ 80847 w 1616946"/>
                      <a:gd name="connsiteY157" fmla="*/ 1401353 h 1616947"/>
                      <a:gd name="connsiteX158" fmla="*/ 65887 w 1616946"/>
                      <a:gd name="connsiteY158" fmla="*/ 1396822 h 1616947"/>
                      <a:gd name="connsiteX159" fmla="*/ 58426 w 1616946"/>
                      <a:gd name="connsiteY159" fmla="*/ 1359447 h 1616947"/>
                      <a:gd name="connsiteX160" fmla="*/ 107796 w 1616946"/>
                      <a:gd name="connsiteY160" fmla="*/ 1285472 h 1616947"/>
                      <a:gd name="connsiteX161" fmla="*/ 107796 w 1616946"/>
                      <a:gd name="connsiteY161" fmla="*/ 1024066 h 1616947"/>
                      <a:gd name="connsiteX162" fmla="*/ 26949 w 1616946"/>
                      <a:gd name="connsiteY162" fmla="*/ 1024066 h 1616947"/>
                      <a:gd name="connsiteX163" fmla="*/ 0 w 1616946"/>
                      <a:gd name="connsiteY163" fmla="*/ 997117 h 1616947"/>
                      <a:gd name="connsiteX164" fmla="*/ 0 w 1616946"/>
                      <a:gd name="connsiteY164" fmla="*/ 673728 h 1616947"/>
                      <a:gd name="connsiteX165" fmla="*/ 134746 w 1616946"/>
                      <a:gd name="connsiteY165" fmla="*/ 538982 h 1616947"/>
                      <a:gd name="connsiteX166" fmla="*/ 135446 w 1616946"/>
                      <a:gd name="connsiteY166" fmla="*/ 538982 h 1616947"/>
                      <a:gd name="connsiteX167" fmla="*/ 107796 w 1616946"/>
                      <a:gd name="connsiteY167" fmla="*/ 458135 h 1616947"/>
                      <a:gd name="connsiteX168" fmla="*/ 107796 w 1616946"/>
                      <a:gd name="connsiteY168" fmla="*/ 404237 h 1616947"/>
                      <a:gd name="connsiteX169" fmla="*/ 242542 w 1616946"/>
                      <a:gd name="connsiteY169" fmla="*/ 269491 h 1616947"/>
                      <a:gd name="connsiteX170" fmla="*/ 485084 w 1616946"/>
                      <a:gd name="connsiteY170" fmla="*/ 53898 h 1616947"/>
                      <a:gd name="connsiteX171" fmla="*/ 485084 w 1616946"/>
                      <a:gd name="connsiteY171" fmla="*/ 107796 h 1616947"/>
                      <a:gd name="connsiteX172" fmla="*/ 1563048 w 1616946"/>
                      <a:gd name="connsiteY172" fmla="*/ 107796 h 1616947"/>
                      <a:gd name="connsiteX173" fmla="*/ 1563048 w 1616946"/>
                      <a:gd name="connsiteY173" fmla="*/ 53898 h 1616947"/>
                      <a:gd name="connsiteX174" fmla="*/ 458135 w 1616946"/>
                      <a:gd name="connsiteY174" fmla="*/ 0 h 1616947"/>
                      <a:gd name="connsiteX175" fmla="*/ 1589997 w 1616946"/>
                      <a:gd name="connsiteY175" fmla="*/ 0 h 1616947"/>
                      <a:gd name="connsiteX176" fmla="*/ 1616946 w 1616946"/>
                      <a:gd name="connsiteY176" fmla="*/ 26949 h 1616947"/>
                      <a:gd name="connsiteX177" fmla="*/ 1616946 w 1616946"/>
                      <a:gd name="connsiteY177" fmla="*/ 134746 h 1616947"/>
                      <a:gd name="connsiteX178" fmla="*/ 1589997 w 1616946"/>
                      <a:gd name="connsiteY178" fmla="*/ 161695 h 1616947"/>
                      <a:gd name="connsiteX179" fmla="*/ 1563048 w 1616946"/>
                      <a:gd name="connsiteY179" fmla="*/ 161695 h 1616947"/>
                      <a:gd name="connsiteX180" fmla="*/ 1563048 w 1616946"/>
                      <a:gd name="connsiteY180" fmla="*/ 754575 h 1616947"/>
                      <a:gd name="connsiteX181" fmla="*/ 1616946 w 1616946"/>
                      <a:gd name="connsiteY181" fmla="*/ 754575 h 1616947"/>
                      <a:gd name="connsiteX182" fmla="*/ 1616946 w 1616946"/>
                      <a:gd name="connsiteY182" fmla="*/ 808473 h 1616947"/>
                      <a:gd name="connsiteX183" fmla="*/ 1051015 w 1616946"/>
                      <a:gd name="connsiteY183" fmla="*/ 808473 h 1616947"/>
                      <a:gd name="connsiteX184" fmla="*/ 1051015 w 1616946"/>
                      <a:gd name="connsiteY184" fmla="*/ 927588 h 1616947"/>
                      <a:gd name="connsiteX185" fmla="*/ 1225969 w 1616946"/>
                      <a:gd name="connsiteY185" fmla="*/ 1027623 h 1616947"/>
                      <a:gd name="connsiteX186" fmla="*/ 1199235 w 1616946"/>
                      <a:gd name="connsiteY186" fmla="*/ 1074407 h 1616947"/>
                      <a:gd name="connsiteX187" fmla="*/ 1051015 w 1616946"/>
                      <a:gd name="connsiteY187" fmla="*/ 989652 h 1616947"/>
                      <a:gd name="connsiteX188" fmla="*/ 1051015 w 1616946"/>
                      <a:gd name="connsiteY188" fmla="*/ 1077964 h 1616947"/>
                      <a:gd name="connsiteX189" fmla="*/ 997117 w 1616946"/>
                      <a:gd name="connsiteY189" fmla="*/ 1077964 h 1616947"/>
                      <a:gd name="connsiteX190" fmla="*/ 997117 w 1616946"/>
                      <a:gd name="connsiteY190" fmla="*/ 989652 h 1616947"/>
                      <a:gd name="connsiteX191" fmla="*/ 848681 w 1616946"/>
                      <a:gd name="connsiteY191" fmla="*/ 1074407 h 1616947"/>
                      <a:gd name="connsiteX192" fmla="*/ 821948 w 1616946"/>
                      <a:gd name="connsiteY192" fmla="*/ 1027623 h 1616947"/>
                      <a:gd name="connsiteX193" fmla="*/ 997117 w 1616946"/>
                      <a:gd name="connsiteY193" fmla="*/ 927588 h 1616947"/>
                      <a:gd name="connsiteX194" fmla="*/ 997117 w 1616946"/>
                      <a:gd name="connsiteY194" fmla="*/ 808473 h 1616947"/>
                      <a:gd name="connsiteX195" fmla="*/ 646779 w 1616946"/>
                      <a:gd name="connsiteY195" fmla="*/ 808473 h 1616947"/>
                      <a:gd name="connsiteX196" fmla="*/ 646779 w 1616946"/>
                      <a:gd name="connsiteY196" fmla="*/ 754575 h 1616947"/>
                      <a:gd name="connsiteX197" fmla="*/ 1509150 w 1616946"/>
                      <a:gd name="connsiteY197" fmla="*/ 754575 h 1616947"/>
                      <a:gd name="connsiteX198" fmla="*/ 1509150 w 1616946"/>
                      <a:gd name="connsiteY198" fmla="*/ 161695 h 1616947"/>
                      <a:gd name="connsiteX199" fmla="*/ 538982 w 1616946"/>
                      <a:gd name="connsiteY199" fmla="*/ 161695 h 1616947"/>
                      <a:gd name="connsiteX200" fmla="*/ 538982 w 1616946"/>
                      <a:gd name="connsiteY200" fmla="*/ 485084 h 1616947"/>
                      <a:gd name="connsiteX201" fmla="*/ 485084 w 1616946"/>
                      <a:gd name="connsiteY201" fmla="*/ 485084 h 1616947"/>
                      <a:gd name="connsiteX202" fmla="*/ 485084 w 1616946"/>
                      <a:gd name="connsiteY202" fmla="*/ 161695 h 1616947"/>
                      <a:gd name="connsiteX203" fmla="*/ 458135 w 1616946"/>
                      <a:gd name="connsiteY203" fmla="*/ 161695 h 1616947"/>
                      <a:gd name="connsiteX204" fmla="*/ 431186 w 1616946"/>
                      <a:gd name="connsiteY204" fmla="*/ 134746 h 1616947"/>
                      <a:gd name="connsiteX205" fmla="*/ 431186 w 1616946"/>
                      <a:gd name="connsiteY205" fmla="*/ 26949 h 1616947"/>
                      <a:gd name="connsiteX206" fmla="*/ 458135 w 1616946"/>
                      <a:gd name="connsiteY206" fmla="*/ 0 h 16169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</a:cxnLst>
                    <a:rect l="l" t="t" r="r" b="b"/>
                    <a:pathLst>
                      <a:path w="1616946" h="1616947">
                        <a:moveTo>
                          <a:pt x="1401354" y="1185760"/>
                        </a:moveTo>
                        <a:cubicBezTo>
                          <a:pt x="1356702" y="1185760"/>
                          <a:pt x="1320506" y="1221956"/>
                          <a:pt x="1320506" y="1266608"/>
                        </a:cubicBezTo>
                        <a:lnTo>
                          <a:pt x="1320506" y="1320507"/>
                        </a:lnTo>
                        <a:cubicBezTo>
                          <a:pt x="1320506" y="1365158"/>
                          <a:pt x="1356702" y="1401354"/>
                          <a:pt x="1401354" y="1401354"/>
                        </a:cubicBezTo>
                        <a:cubicBezTo>
                          <a:pt x="1446005" y="1401354"/>
                          <a:pt x="1482201" y="1365158"/>
                          <a:pt x="1482201" y="1320507"/>
                        </a:cubicBezTo>
                        <a:lnTo>
                          <a:pt x="1482201" y="1266608"/>
                        </a:lnTo>
                        <a:cubicBezTo>
                          <a:pt x="1482201" y="1221956"/>
                          <a:pt x="1446005" y="1185760"/>
                          <a:pt x="1401354" y="1185760"/>
                        </a:cubicBezTo>
                        <a:close/>
                        <a:moveTo>
                          <a:pt x="1024066" y="1185760"/>
                        </a:moveTo>
                        <a:cubicBezTo>
                          <a:pt x="979415" y="1185760"/>
                          <a:pt x="943219" y="1221956"/>
                          <a:pt x="943219" y="1266608"/>
                        </a:cubicBezTo>
                        <a:lnTo>
                          <a:pt x="943219" y="1320507"/>
                        </a:lnTo>
                        <a:cubicBezTo>
                          <a:pt x="943219" y="1365158"/>
                          <a:pt x="979415" y="1401354"/>
                          <a:pt x="1024066" y="1401354"/>
                        </a:cubicBezTo>
                        <a:cubicBezTo>
                          <a:pt x="1068718" y="1401354"/>
                          <a:pt x="1104914" y="1365158"/>
                          <a:pt x="1104914" y="1320507"/>
                        </a:cubicBezTo>
                        <a:lnTo>
                          <a:pt x="1104914" y="1266608"/>
                        </a:lnTo>
                        <a:cubicBezTo>
                          <a:pt x="1104914" y="1221956"/>
                          <a:pt x="1068718" y="1185760"/>
                          <a:pt x="1024066" y="1185760"/>
                        </a:cubicBezTo>
                        <a:close/>
                        <a:moveTo>
                          <a:pt x="646779" y="1185760"/>
                        </a:moveTo>
                        <a:cubicBezTo>
                          <a:pt x="602128" y="1185760"/>
                          <a:pt x="565932" y="1221956"/>
                          <a:pt x="565932" y="1266608"/>
                        </a:cubicBezTo>
                        <a:lnTo>
                          <a:pt x="565932" y="1320507"/>
                        </a:lnTo>
                        <a:cubicBezTo>
                          <a:pt x="565932" y="1365158"/>
                          <a:pt x="602128" y="1401354"/>
                          <a:pt x="646779" y="1401354"/>
                        </a:cubicBezTo>
                        <a:cubicBezTo>
                          <a:pt x="691430" y="1401354"/>
                          <a:pt x="727626" y="1365158"/>
                          <a:pt x="727626" y="1320507"/>
                        </a:cubicBezTo>
                        <a:lnTo>
                          <a:pt x="727626" y="1266608"/>
                        </a:lnTo>
                        <a:cubicBezTo>
                          <a:pt x="727626" y="1221956"/>
                          <a:pt x="691430" y="1185760"/>
                          <a:pt x="646779" y="1185760"/>
                        </a:cubicBezTo>
                        <a:close/>
                        <a:moveTo>
                          <a:pt x="646779" y="1131862"/>
                        </a:moveTo>
                        <a:cubicBezTo>
                          <a:pt x="721195" y="1131862"/>
                          <a:pt x="781524" y="1192191"/>
                          <a:pt x="781524" y="1266608"/>
                        </a:cubicBezTo>
                        <a:lnTo>
                          <a:pt x="781524" y="1320507"/>
                        </a:lnTo>
                        <a:cubicBezTo>
                          <a:pt x="781406" y="1350838"/>
                          <a:pt x="770950" y="1380219"/>
                          <a:pt x="751880" y="1403806"/>
                        </a:cubicBezTo>
                        <a:cubicBezTo>
                          <a:pt x="785341" y="1410028"/>
                          <a:pt x="815197" y="1428714"/>
                          <a:pt x="835423" y="1456088"/>
                        </a:cubicBezTo>
                        <a:cubicBezTo>
                          <a:pt x="855648" y="1428714"/>
                          <a:pt x="885504" y="1410028"/>
                          <a:pt x="918965" y="1403806"/>
                        </a:cubicBezTo>
                        <a:cubicBezTo>
                          <a:pt x="899895" y="1380219"/>
                          <a:pt x="889439" y="1350838"/>
                          <a:pt x="889321" y="1320507"/>
                        </a:cubicBezTo>
                        <a:lnTo>
                          <a:pt x="889321" y="1266608"/>
                        </a:lnTo>
                        <a:cubicBezTo>
                          <a:pt x="889321" y="1192191"/>
                          <a:pt x="949650" y="1131862"/>
                          <a:pt x="1024066" y="1131862"/>
                        </a:cubicBezTo>
                        <a:cubicBezTo>
                          <a:pt x="1098483" y="1131862"/>
                          <a:pt x="1158812" y="1192191"/>
                          <a:pt x="1158812" y="1266608"/>
                        </a:cubicBezTo>
                        <a:lnTo>
                          <a:pt x="1158812" y="1320507"/>
                        </a:lnTo>
                        <a:cubicBezTo>
                          <a:pt x="1158694" y="1350838"/>
                          <a:pt x="1148238" y="1380219"/>
                          <a:pt x="1129168" y="1403806"/>
                        </a:cubicBezTo>
                        <a:cubicBezTo>
                          <a:pt x="1162628" y="1410028"/>
                          <a:pt x="1192485" y="1428714"/>
                          <a:pt x="1212710" y="1456088"/>
                        </a:cubicBezTo>
                        <a:cubicBezTo>
                          <a:pt x="1232935" y="1428714"/>
                          <a:pt x="1262791" y="1410028"/>
                          <a:pt x="1296252" y="1403806"/>
                        </a:cubicBezTo>
                        <a:cubicBezTo>
                          <a:pt x="1277182" y="1380219"/>
                          <a:pt x="1266726" y="1350838"/>
                          <a:pt x="1266608" y="1320507"/>
                        </a:cubicBezTo>
                        <a:lnTo>
                          <a:pt x="1266608" y="1266608"/>
                        </a:lnTo>
                        <a:cubicBezTo>
                          <a:pt x="1266608" y="1192191"/>
                          <a:pt x="1326937" y="1131862"/>
                          <a:pt x="1401354" y="1131862"/>
                        </a:cubicBezTo>
                        <a:cubicBezTo>
                          <a:pt x="1475770" y="1131862"/>
                          <a:pt x="1536099" y="1192191"/>
                          <a:pt x="1536099" y="1266608"/>
                        </a:cubicBezTo>
                        <a:lnTo>
                          <a:pt x="1536099" y="1320507"/>
                        </a:lnTo>
                        <a:cubicBezTo>
                          <a:pt x="1535981" y="1350838"/>
                          <a:pt x="1525525" y="1380219"/>
                          <a:pt x="1506455" y="1403806"/>
                        </a:cubicBezTo>
                        <a:cubicBezTo>
                          <a:pt x="1570362" y="1415499"/>
                          <a:pt x="1616825" y="1471132"/>
                          <a:pt x="1616946" y="1536100"/>
                        </a:cubicBezTo>
                        <a:lnTo>
                          <a:pt x="1616946" y="1616947"/>
                        </a:lnTo>
                        <a:lnTo>
                          <a:pt x="1563048" y="1616947"/>
                        </a:lnTo>
                        <a:lnTo>
                          <a:pt x="1563048" y="1536100"/>
                        </a:lnTo>
                        <a:cubicBezTo>
                          <a:pt x="1563048" y="1491448"/>
                          <a:pt x="1526852" y="1455252"/>
                          <a:pt x="1482201" y="1455252"/>
                        </a:cubicBezTo>
                        <a:lnTo>
                          <a:pt x="1320506" y="1455252"/>
                        </a:lnTo>
                        <a:cubicBezTo>
                          <a:pt x="1275855" y="1455252"/>
                          <a:pt x="1239659" y="1491448"/>
                          <a:pt x="1239659" y="1536100"/>
                        </a:cubicBezTo>
                        <a:lnTo>
                          <a:pt x="1239659" y="1616947"/>
                        </a:lnTo>
                        <a:lnTo>
                          <a:pt x="1185761" y="1616947"/>
                        </a:lnTo>
                        <a:lnTo>
                          <a:pt x="1185761" y="1536100"/>
                        </a:lnTo>
                        <a:cubicBezTo>
                          <a:pt x="1185761" y="1491448"/>
                          <a:pt x="1149565" y="1455252"/>
                          <a:pt x="1104914" y="1455252"/>
                        </a:cubicBezTo>
                        <a:lnTo>
                          <a:pt x="943219" y="1455252"/>
                        </a:lnTo>
                        <a:cubicBezTo>
                          <a:pt x="898568" y="1455252"/>
                          <a:pt x="862372" y="1491448"/>
                          <a:pt x="862372" y="1536100"/>
                        </a:cubicBezTo>
                        <a:lnTo>
                          <a:pt x="862372" y="1616947"/>
                        </a:lnTo>
                        <a:lnTo>
                          <a:pt x="808473" y="1616947"/>
                        </a:lnTo>
                        <a:lnTo>
                          <a:pt x="808473" y="1536100"/>
                        </a:lnTo>
                        <a:cubicBezTo>
                          <a:pt x="808473" y="1491448"/>
                          <a:pt x="772277" y="1455252"/>
                          <a:pt x="727626" y="1455252"/>
                        </a:cubicBezTo>
                        <a:lnTo>
                          <a:pt x="565932" y="1455252"/>
                        </a:lnTo>
                        <a:cubicBezTo>
                          <a:pt x="521280" y="1455252"/>
                          <a:pt x="485084" y="1491448"/>
                          <a:pt x="485084" y="1536100"/>
                        </a:cubicBezTo>
                        <a:lnTo>
                          <a:pt x="485084" y="1616947"/>
                        </a:lnTo>
                        <a:lnTo>
                          <a:pt x="431186" y="1616947"/>
                        </a:lnTo>
                        <a:lnTo>
                          <a:pt x="431186" y="1536100"/>
                        </a:lnTo>
                        <a:cubicBezTo>
                          <a:pt x="431307" y="1471132"/>
                          <a:pt x="477771" y="1415499"/>
                          <a:pt x="541677" y="1403806"/>
                        </a:cubicBezTo>
                        <a:cubicBezTo>
                          <a:pt x="522607" y="1380219"/>
                          <a:pt x="512151" y="1350838"/>
                          <a:pt x="512033" y="1320507"/>
                        </a:cubicBezTo>
                        <a:lnTo>
                          <a:pt x="512033" y="1266608"/>
                        </a:lnTo>
                        <a:cubicBezTo>
                          <a:pt x="512033" y="1192191"/>
                          <a:pt x="572362" y="1131862"/>
                          <a:pt x="646779" y="1131862"/>
                        </a:cubicBezTo>
                        <a:close/>
                        <a:moveTo>
                          <a:pt x="161695" y="970168"/>
                        </a:moveTo>
                        <a:lnTo>
                          <a:pt x="161695" y="1293557"/>
                        </a:lnTo>
                        <a:cubicBezTo>
                          <a:pt x="161685" y="1298879"/>
                          <a:pt x="160111" y="1304080"/>
                          <a:pt x="157167" y="1308514"/>
                        </a:cubicBezTo>
                        <a:lnTo>
                          <a:pt x="131215" y="1347455"/>
                        </a:lnTo>
                        <a:lnTo>
                          <a:pt x="215593" y="1347455"/>
                        </a:lnTo>
                        <a:lnTo>
                          <a:pt x="215593" y="1024066"/>
                        </a:lnTo>
                        <a:lnTo>
                          <a:pt x="269491" y="1024066"/>
                        </a:lnTo>
                        <a:lnTo>
                          <a:pt x="269491" y="1347455"/>
                        </a:lnTo>
                        <a:lnTo>
                          <a:pt x="353870" y="1347455"/>
                        </a:lnTo>
                        <a:lnTo>
                          <a:pt x="327918" y="1308514"/>
                        </a:lnTo>
                        <a:cubicBezTo>
                          <a:pt x="324972" y="1304080"/>
                          <a:pt x="323399" y="1298879"/>
                          <a:pt x="323389" y="1293557"/>
                        </a:cubicBezTo>
                        <a:lnTo>
                          <a:pt x="323389" y="970168"/>
                        </a:lnTo>
                        <a:close/>
                        <a:moveTo>
                          <a:pt x="53898" y="916269"/>
                        </a:moveTo>
                        <a:lnTo>
                          <a:pt x="53898" y="970168"/>
                        </a:lnTo>
                        <a:lnTo>
                          <a:pt x="107796" y="970168"/>
                        </a:lnTo>
                        <a:lnTo>
                          <a:pt x="107796" y="916269"/>
                        </a:lnTo>
                        <a:close/>
                        <a:moveTo>
                          <a:pt x="557847" y="592880"/>
                        </a:moveTo>
                        <a:lnTo>
                          <a:pt x="538255" y="646778"/>
                        </a:lnTo>
                        <a:lnTo>
                          <a:pt x="585416" y="646778"/>
                        </a:lnTo>
                        <a:lnTo>
                          <a:pt x="606976" y="592880"/>
                        </a:lnTo>
                        <a:close/>
                        <a:moveTo>
                          <a:pt x="134746" y="592880"/>
                        </a:moveTo>
                        <a:cubicBezTo>
                          <a:pt x="90094" y="592880"/>
                          <a:pt x="53898" y="629076"/>
                          <a:pt x="53898" y="673728"/>
                        </a:cubicBezTo>
                        <a:lnTo>
                          <a:pt x="53898" y="862371"/>
                        </a:lnTo>
                        <a:lnTo>
                          <a:pt x="107796" y="862371"/>
                        </a:lnTo>
                        <a:lnTo>
                          <a:pt x="107796" y="673728"/>
                        </a:lnTo>
                        <a:cubicBezTo>
                          <a:pt x="107796" y="658845"/>
                          <a:pt x="119863" y="646778"/>
                          <a:pt x="134746" y="646778"/>
                        </a:cubicBezTo>
                        <a:cubicBezTo>
                          <a:pt x="149628" y="646778"/>
                          <a:pt x="161695" y="658845"/>
                          <a:pt x="161695" y="673728"/>
                        </a:cubicBezTo>
                        <a:lnTo>
                          <a:pt x="161695" y="916269"/>
                        </a:lnTo>
                        <a:lnTo>
                          <a:pt x="323389" y="916269"/>
                        </a:lnTo>
                        <a:lnTo>
                          <a:pt x="323389" y="673728"/>
                        </a:lnTo>
                        <a:cubicBezTo>
                          <a:pt x="323271" y="663288"/>
                          <a:pt x="329194" y="653721"/>
                          <a:pt x="338592" y="649170"/>
                        </a:cubicBezTo>
                        <a:cubicBezTo>
                          <a:pt x="351990" y="642682"/>
                          <a:pt x="368109" y="648284"/>
                          <a:pt x="374593" y="661681"/>
                        </a:cubicBezTo>
                        <a:lnTo>
                          <a:pt x="432292" y="777374"/>
                        </a:lnTo>
                        <a:cubicBezTo>
                          <a:pt x="438453" y="789683"/>
                          <a:pt x="448909" y="799307"/>
                          <a:pt x="461686" y="804427"/>
                        </a:cubicBezTo>
                        <a:cubicBezTo>
                          <a:pt x="490545" y="815995"/>
                          <a:pt x="523319" y="801975"/>
                          <a:pt x="534887" y="773116"/>
                        </a:cubicBezTo>
                        <a:lnTo>
                          <a:pt x="563857" y="700677"/>
                        </a:lnTo>
                        <a:lnTo>
                          <a:pt x="518663" y="700677"/>
                        </a:lnTo>
                        <a:lnTo>
                          <a:pt x="510417" y="723368"/>
                        </a:lnTo>
                        <a:cubicBezTo>
                          <a:pt x="507692" y="730873"/>
                          <a:pt x="501783" y="736785"/>
                          <a:pt x="494278" y="739507"/>
                        </a:cubicBezTo>
                        <a:cubicBezTo>
                          <a:pt x="480288" y="744583"/>
                          <a:pt x="464829" y="737358"/>
                          <a:pt x="459753" y="723368"/>
                        </a:cubicBezTo>
                        <a:lnTo>
                          <a:pt x="433477" y="651117"/>
                        </a:lnTo>
                        <a:cubicBezTo>
                          <a:pt x="420703" y="616201"/>
                          <a:pt x="387516" y="592954"/>
                          <a:pt x="350339" y="592880"/>
                        </a:cubicBezTo>
                        <a:lnTo>
                          <a:pt x="269491" y="592880"/>
                        </a:lnTo>
                        <a:lnTo>
                          <a:pt x="269491" y="862371"/>
                        </a:lnTo>
                        <a:lnTo>
                          <a:pt x="215593" y="862371"/>
                        </a:lnTo>
                        <a:lnTo>
                          <a:pt x="215593" y="592880"/>
                        </a:lnTo>
                        <a:close/>
                        <a:moveTo>
                          <a:pt x="242542" y="323389"/>
                        </a:moveTo>
                        <a:cubicBezTo>
                          <a:pt x="197891" y="323389"/>
                          <a:pt x="161695" y="359585"/>
                          <a:pt x="161695" y="404237"/>
                        </a:cubicBezTo>
                        <a:lnTo>
                          <a:pt x="161695" y="458135"/>
                        </a:lnTo>
                        <a:cubicBezTo>
                          <a:pt x="161695" y="502786"/>
                          <a:pt x="197891" y="538982"/>
                          <a:pt x="242542" y="538982"/>
                        </a:cubicBezTo>
                        <a:cubicBezTo>
                          <a:pt x="287193" y="538982"/>
                          <a:pt x="323389" y="502786"/>
                          <a:pt x="323389" y="458135"/>
                        </a:cubicBezTo>
                        <a:lnTo>
                          <a:pt x="323389" y="404237"/>
                        </a:lnTo>
                        <a:cubicBezTo>
                          <a:pt x="323389" y="359585"/>
                          <a:pt x="287193" y="323389"/>
                          <a:pt x="242542" y="323389"/>
                        </a:cubicBezTo>
                        <a:close/>
                        <a:moveTo>
                          <a:pt x="1219259" y="270299"/>
                        </a:moveTo>
                        <a:lnTo>
                          <a:pt x="1327055" y="297248"/>
                        </a:lnTo>
                        <a:cubicBezTo>
                          <a:pt x="1339044" y="300253"/>
                          <a:pt x="1347456" y="311029"/>
                          <a:pt x="1347456" y="323389"/>
                        </a:cubicBezTo>
                        <a:lnTo>
                          <a:pt x="1347456" y="431185"/>
                        </a:lnTo>
                        <a:lnTo>
                          <a:pt x="1293558" y="431185"/>
                        </a:lnTo>
                        <a:lnTo>
                          <a:pt x="1293558" y="375158"/>
                        </a:lnTo>
                        <a:lnTo>
                          <a:pt x="1066511" y="534105"/>
                        </a:lnTo>
                        <a:cubicBezTo>
                          <a:pt x="1056702" y="540994"/>
                          <a:pt x="1043524" y="540576"/>
                          <a:pt x="1034172" y="533081"/>
                        </a:cubicBezTo>
                        <a:lnTo>
                          <a:pt x="915353" y="438003"/>
                        </a:lnTo>
                        <a:lnTo>
                          <a:pt x="743283" y="560892"/>
                        </a:lnTo>
                        <a:lnTo>
                          <a:pt x="711968" y="517073"/>
                        </a:lnTo>
                        <a:lnTo>
                          <a:pt x="900612" y="382326"/>
                        </a:lnTo>
                        <a:cubicBezTo>
                          <a:pt x="910418" y="375310"/>
                          <a:pt x="923690" y="375663"/>
                          <a:pt x="933112" y="383189"/>
                        </a:cubicBezTo>
                        <a:lnTo>
                          <a:pt x="1052094" y="478374"/>
                        </a:lnTo>
                        <a:lnTo>
                          <a:pt x="1256637" y="335192"/>
                        </a:lnTo>
                        <a:lnTo>
                          <a:pt x="1206162" y="322580"/>
                        </a:lnTo>
                        <a:close/>
                        <a:moveTo>
                          <a:pt x="242542" y="269491"/>
                        </a:moveTo>
                        <a:cubicBezTo>
                          <a:pt x="316958" y="269491"/>
                          <a:pt x="377288" y="329820"/>
                          <a:pt x="377288" y="404237"/>
                        </a:cubicBezTo>
                        <a:lnTo>
                          <a:pt x="377288" y="458135"/>
                        </a:lnTo>
                        <a:cubicBezTo>
                          <a:pt x="377191" y="487388"/>
                          <a:pt x="367472" y="515796"/>
                          <a:pt x="349639" y="538982"/>
                        </a:cubicBezTo>
                        <a:lnTo>
                          <a:pt x="350339" y="538982"/>
                        </a:lnTo>
                        <a:cubicBezTo>
                          <a:pt x="410170" y="539117"/>
                          <a:pt x="463573" y="576529"/>
                          <a:pt x="484142" y="632711"/>
                        </a:cubicBezTo>
                        <a:lnTo>
                          <a:pt x="485085" y="635271"/>
                        </a:lnTo>
                        <a:lnTo>
                          <a:pt x="513651" y="556715"/>
                        </a:lnTo>
                        <a:cubicBezTo>
                          <a:pt x="517528" y="546066"/>
                          <a:pt x="527651" y="538979"/>
                          <a:pt x="538983" y="538982"/>
                        </a:cubicBezTo>
                        <a:lnTo>
                          <a:pt x="646779" y="538982"/>
                        </a:lnTo>
                        <a:cubicBezTo>
                          <a:pt x="650155" y="538985"/>
                          <a:pt x="653497" y="539622"/>
                          <a:pt x="656636" y="540862"/>
                        </a:cubicBezTo>
                        <a:cubicBezTo>
                          <a:pt x="670481" y="546326"/>
                          <a:pt x="677279" y="561976"/>
                          <a:pt x="671815" y="575821"/>
                        </a:cubicBezTo>
                        <a:lnTo>
                          <a:pt x="628697" y="683618"/>
                        </a:lnTo>
                        <a:lnTo>
                          <a:pt x="584931" y="793004"/>
                        </a:lnTo>
                        <a:cubicBezTo>
                          <a:pt x="574906" y="818040"/>
                          <a:pt x="556052" y="838535"/>
                          <a:pt x="531932" y="850601"/>
                        </a:cubicBezTo>
                        <a:cubicBezTo>
                          <a:pt x="477505" y="877833"/>
                          <a:pt x="411312" y="855786"/>
                          <a:pt x="384080" y="801358"/>
                        </a:cubicBezTo>
                        <a:lnTo>
                          <a:pt x="377288" y="787884"/>
                        </a:lnTo>
                        <a:lnTo>
                          <a:pt x="377288" y="1285472"/>
                        </a:lnTo>
                        <a:lnTo>
                          <a:pt x="426659" y="1359447"/>
                        </a:lnTo>
                        <a:cubicBezTo>
                          <a:pt x="429613" y="1363877"/>
                          <a:pt x="431190" y="1369082"/>
                          <a:pt x="431190" y="1374408"/>
                        </a:cubicBezTo>
                        <a:cubicBezTo>
                          <a:pt x="431190" y="1389290"/>
                          <a:pt x="419120" y="1401357"/>
                          <a:pt x="404238" y="1401353"/>
                        </a:cubicBezTo>
                        <a:lnTo>
                          <a:pt x="80847" y="1401353"/>
                        </a:lnTo>
                        <a:cubicBezTo>
                          <a:pt x="75521" y="1401353"/>
                          <a:pt x="70317" y="1399777"/>
                          <a:pt x="65887" y="1396822"/>
                        </a:cubicBezTo>
                        <a:cubicBezTo>
                          <a:pt x="53504" y="1388563"/>
                          <a:pt x="50166" y="1371827"/>
                          <a:pt x="58426" y="1359447"/>
                        </a:cubicBezTo>
                        <a:lnTo>
                          <a:pt x="107796" y="1285472"/>
                        </a:lnTo>
                        <a:lnTo>
                          <a:pt x="107796" y="1024066"/>
                        </a:lnTo>
                        <a:lnTo>
                          <a:pt x="26949" y="1024066"/>
                        </a:lnTo>
                        <a:cubicBezTo>
                          <a:pt x="12066" y="1024066"/>
                          <a:pt x="0" y="1011999"/>
                          <a:pt x="0" y="997117"/>
                        </a:cubicBezTo>
                        <a:lnTo>
                          <a:pt x="0" y="673728"/>
                        </a:lnTo>
                        <a:cubicBezTo>
                          <a:pt x="88" y="599348"/>
                          <a:pt x="60366" y="539070"/>
                          <a:pt x="134746" y="538982"/>
                        </a:cubicBezTo>
                        <a:lnTo>
                          <a:pt x="135446" y="538982"/>
                        </a:lnTo>
                        <a:cubicBezTo>
                          <a:pt x="117613" y="515796"/>
                          <a:pt x="107894" y="487388"/>
                          <a:pt x="107796" y="458135"/>
                        </a:cubicBezTo>
                        <a:lnTo>
                          <a:pt x="107796" y="404237"/>
                        </a:lnTo>
                        <a:cubicBezTo>
                          <a:pt x="107796" y="329820"/>
                          <a:pt x="168125" y="269491"/>
                          <a:pt x="242542" y="269491"/>
                        </a:cubicBezTo>
                        <a:close/>
                        <a:moveTo>
                          <a:pt x="485084" y="53898"/>
                        </a:moveTo>
                        <a:lnTo>
                          <a:pt x="485084" y="107796"/>
                        </a:lnTo>
                        <a:lnTo>
                          <a:pt x="1563048" y="107796"/>
                        </a:lnTo>
                        <a:lnTo>
                          <a:pt x="1563048" y="53898"/>
                        </a:lnTo>
                        <a:close/>
                        <a:moveTo>
                          <a:pt x="458135" y="0"/>
                        </a:moveTo>
                        <a:lnTo>
                          <a:pt x="1589997" y="0"/>
                        </a:lnTo>
                        <a:cubicBezTo>
                          <a:pt x="1604880" y="0"/>
                          <a:pt x="1616946" y="12066"/>
                          <a:pt x="1616946" y="26949"/>
                        </a:cubicBezTo>
                        <a:lnTo>
                          <a:pt x="1616946" y="134746"/>
                        </a:lnTo>
                        <a:cubicBezTo>
                          <a:pt x="1616946" y="149628"/>
                          <a:pt x="1604880" y="161695"/>
                          <a:pt x="1589997" y="161695"/>
                        </a:cubicBezTo>
                        <a:lnTo>
                          <a:pt x="1563048" y="161695"/>
                        </a:lnTo>
                        <a:lnTo>
                          <a:pt x="1563048" y="754575"/>
                        </a:lnTo>
                        <a:lnTo>
                          <a:pt x="1616946" y="754575"/>
                        </a:lnTo>
                        <a:lnTo>
                          <a:pt x="1616946" y="808473"/>
                        </a:lnTo>
                        <a:lnTo>
                          <a:pt x="1051015" y="808473"/>
                        </a:lnTo>
                        <a:lnTo>
                          <a:pt x="1051015" y="927588"/>
                        </a:lnTo>
                        <a:lnTo>
                          <a:pt x="1225969" y="1027623"/>
                        </a:lnTo>
                        <a:lnTo>
                          <a:pt x="1199235" y="1074407"/>
                        </a:lnTo>
                        <a:lnTo>
                          <a:pt x="1051015" y="989652"/>
                        </a:lnTo>
                        <a:lnTo>
                          <a:pt x="1051015" y="1077964"/>
                        </a:lnTo>
                        <a:lnTo>
                          <a:pt x="997117" y="1077964"/>
                        </a:lnTo>
                        <a:lnTo>
                          <a:pt x="997117" y="989652"/>
                        </a:lnTo>
                        <a:lnTo>
                          <a:pt x="848681" y="1074407"/>
                        </a:lnTo>
                        <a:lnTo>
                          <a:pt x="821948" y="1027623"/>
                        </a:lnTo>
                        <a:lnTo>
                          <a:pt x="997117" y="927588"/>
                        </a:lnTo>
                        <a:lnTo>
                          <a:pt x="997117" y="808473"/>
                        </a:lnTo>
                        <a:lnTo>
                          <a:pt x="646779" y="808473"/>
                        </a:lnTo>
                        <a:lnTo>
                          <a:pt x="646779" y="754575"/>
                        </a:lnTo>
                        <a:lnTo>
                          <a:pt x="1509150" y="754575"/>
                        </a:lnTo>
                        <a:lnTo>
                          <a:pt x="1509150" y="161695"/>
                        </a:lnTo>
                        <a:lnTo>
                          <a:pt x="538982" y="161695"/>
                        </a:lnTo>
                        <a:lnTo>
                          <a:pt x="538982" y="485084"/>
                        </a:lnTo>
                        <a:lnTo>
                          <a:pt x="485084" y="485084"/>
                        </a:lnTo>
                        <a:lnTo>
                          <a:pt x="485084" y="161695"/>
                        </a:lnTo>
                        <a:lnTo>
                          <a:pt x="458135" y="161695"/>
                        </a:lnTo>
                        <a:cubicBezTo>
                          <a:pt x="443252" y="161695"/>
                          <a:pt x="431186" y="149628"/>
                          <a:pt x="431186" y="134746"/>
                        </a:cubicBezTo>
                        <a:lnTo>
                          <a:pt x="431186" y="26949"/>
                        </a:lnTo>
                        <a:cubicBezTo>
                          <a:pt x="431186" y="12066"/>
                          <a:pt x="443252" y="0"/>
                          <a:pt x="45813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335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A3B08987-F3F9-4185-A4FA-26FCC5772041}"/>
                    </a:ext>
                  </a:extLst>
                </p:cNvPr>
                <p:cNvGrpSpPr/>
                <p:nvPr/>
              </p:nvGrpSpPr>
              <p:grpSpPr>
                <a:xfrm>
                  <a:off x="3644434" y="2388086"/>
                  <a:ext cx="848853" cy="848852"/>
                  <a:chOff x="3644434" y="2388086"/>
                  <a:chExt cx="848853" cy="848852"/>
                </a:xfrm>
              </p:grpSpPr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86CCAF0E-EB4B-463B-A589-5222FC6DAB7C}"/>
                      </a:ext>
                    </a:extLst>
                  </p:cNvPr>
                  <p:cNvSpPr/>
                  <p:nvPr/>
                </p:nvSpPr>
                <p:spPr>
                  <a:xfrm>
                    <a:off x="3644434" y="2388086"/>
                    <a:ext cx="848853" cy="848852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" name="Freeform: Shape 31">
                    <a:extLst>
                      <a:ext uri="{FF2B5EF4-FFF2-40B4-BE49-F238E27FC236}">
                        <a16:creationId xmlns:a16="http://schemas.microsoft.com/office/drawing/2014/main" id="{B19373A2-8306-45E6-9C4D-B86062D9F602}"/>
                      </a:ext>
                    </a:extLst>
                  </p:cNvPr>
                  <p:cNvSpPr/>
                  <p:nvPr/>
                </p:nvSpPr>
                <p:spPr>
                  <a:xfrm>
                    <a:off x="3902326" y="2587690"/>
                    <a:ext cx="333068" cy="449644"/>
                  </a:xfrm>
                  <a:custGeom>
                    <a:avLst/>
                    <a:gdLst>
                      <a:gd name="connsiteX0" fmla="*/ 1247937 w 4818929"/>
                      <a:gd name="connsiteY0" fmla="*/ 4530104 h 6505575"/>
                      <a:gd name="connsiteX1" fmla="*/ 1166687 w 4818929"/>
                      <a:gd name="connsiteY1" fmla="*/ 4611309 h 6505575"/>
                      <a:gd name="connsiteX2" fmla="*/ 1247937 w 4818929"/>
                      <a:gd name="connsiteY2" fmla="*/ 4692565 h 6505575"/>
                      <a:gd name="connsiteX3" fmla="*/ 1329183 w 4818929"/>
                      <a:gd name="connsiteY3" fmla="*/ 4611309 h 6505575"/>
                      <a:gd name="connsiteX4" fmla="*/ 1247937 w 4818929"/>
                      <a:gd name="connsiteY4" fmla="*/ 4530104 h 6505575"/>
                      <a:gd name="connsiteX5" fmla="*/ 1914126 w 4818929"/>
                      <a:gd name="connsiteY5" fmla="*/ 4516063 h 6505575"/>
                      <a:gd name="connsiteX6" fmla="*/ 3747491 w 4818929"/>
                      <a:gd name="connsiteY6" fmla="*/ 4516063 h 6505575"/>
                      <a:gd name="connsiteX7" fmla="*/ 3842788 w 4818929"/>
                      <a:gd name="connsiteY7" fmla="*/ 4611360 h 6505575"/>
                      <a:gd name="connsiteX8" fmla="*/ 3747491 w 4818929"/>
                      <a:gd name="connsiteY8" fmla="*/ 4706656 h 6505575"/>
                      <a:gd name="connsiteX9" fmla="*/ 1914126 w 4818929"/>
                      <a:gd name="connsiteY9" fmla="*/ 4706656 h 6505575"/>
                      <a:gd name="connsiteX10" fmla="*/ 1818829 w 4818929"/>
                      <a:gd name="connsiteY10" fmla="*/ 4611360 h 6505575"/>
                      <a:gd name="connsiteX11" fmla="*/ 1914126 w 4818929"/>
                      <a:gd name="connsiteY11" fmla="*/ 4516063 h 6505575"/>
                      <a:gd name="connsiteX12" fmla="*/ 1247937 w 4818929"/>
                      <a:gd name="connsiteY12" fmla="*/ 4339511 h 6505575"/>
                      <a:gd name="connsiteX13" fmla="*/ 1519776 w 4818929"/>
                      <a:gd name="connsiteY13" fmla="*/ 4611360 h 6505575"/>
                      <a:gd name="connsiteX14" fmla="*/ 1247937 w 4818929"/>
                      <a:gd name="connsiteY14" fmla="*/ 4883158 h 6505575"/>
                      <a:gd name="connsiteX15" fmla="*/ 976094 w 4818929"/>
                      <a:gd name="connsiteY15" fmla="*/ 4611360 h 6505575"/>
                      <a:gd name="connsiteX16" fmla="*/ 1247937 w 4818929"/>
                      <a:gd name="connsiteY16" fmla="*/ 4339511 h 6505575"/>
                      <a:gd name="connsiteX17" fmla="*/ 1247937 w 4818929"/>
                      <a:gd name="connsiteY17" fmla="*/ 3738952 h 6505575"/>
                      <a:gd name="connsiteX18" fmla="*/ 1166687 w 4818929"/>
                      <a:gd name="connsiteY18" fmla="*/ 3820196 h 6505575"/>
                      <a:gd name="connsiteX19" fmla="*/ 1247937 w 4818929"/>
                      <a:gd name="connsiteY19" fmla="*/ 3901452 h 6505575"/>
                      <a:gd name="connsiteX20" fmla="*/ 1329183 w 4818929"/>
                      <a:gd name="connsiteY20" fmla="*/ 3820196 h 6505575"/>
                      <a:gd name="connsiteX21" fmla="*/ 1247937 w 4818929"/>
                      <a:gd name="connsiteY21" fmla="*/ 3738952 h 6505575"/>
                      <a:gd name="connsiteX22" fmla="*/ 1914126 w 4818929"/>
                      <a:gd name="connsiteY22" fmla="*/ 3724848 h 6505575"/>
                      <a:gd name="connsiteX23" fmla="*/ 3747491 w 4818929"/>
                      <a:gd name="connsiteY23" fmla="*/ 3724848 h 6505575"/>
                      <a:gd name="connsiteX24" fmla="*/ 3842788 w 4818929"/>
                      <a:gd name="connsiteY24" fmla="*/ 3820145 h 6505575"/>
                      <a:gd name="connsiteX25" fmla="*/ 3747491 w 4818929"/>
                      <a:gd name="connsiteY25" fmla="*/ 3915441 h 6505575"/>
                      <a:gd name="connsiteX26" fmla="*/ 1914126 w 4818929"/>
                      <a:gd name="connsiteY26" fmla="*/ 3915441 h 6505575"/>
                      <a:gd name="connsiteX27" fmla="*/ 1818829 w 4818929"/>
                      <a:gd name="connsiteY27" fmla="*/ 3820145 h 6505575"/>
                      <a:gd name="connsiteX28" fmla="*/ 1914126 w 4818929"/>
                      <a:gd name="connsiteY28" fmla="*/ 3724848 h 6505575"/>
                      <a:gd name="connsiteX29" fmla="*/ 1247937 w 4818929"/>
                      <a:gd name="connsiteY29" fmla="*/ 3548359 h 6505575"/>
                      <a:gd name="connsiteX30" fmla="*/ 1519776 w 4818929"/>
                      <a:gd name="connsiteY30" fmla="*/ 3820145 h 6505575"/>
                      <a:gd name="connsiteX31" fmla="*/ 1247937 w 4818929"/>
                      <a:gd name="connsiteY31" fmla="*/ 4091994 h 6505575"/>
                      <a:gd name="connsiteX32" fmla="*/ 976094 w 4818929"/>
                      <a:gd name="connsiteY32" fmla="*/ 3820145 h 6505575"/>
                      <a:gd name="connsiteX33" fmla="*/ 1247937 w 4818929"/>
                      <a:gd name="connsiteY33" fmla="*/ 3548359 h 6505575"/>
                      <a:gd name="connsiteX34" fmla="*/ 1914126 w 4818929"/>
                      <a:gd name="connsiteY34" fmla="*/ 2933748 h 6505575"/>
                      <a:gd name="connsiteX35" fmla="*/ 3747491 w 4818929"/>
                      <a:gd name="connsiteY35" fmla="*/ 2933748 h 6505575"/>
                      <a:gd name="connsiteX36" fmla="*/ 3842788 w 4818929"/>
                      <a:gd name="connsiteY36" fmla="*/ 3029045 h 6505575"/>
                      <a:gd name="connsiteX37" fmla="*/ 3747491 w 4818929"/>
                      <a:gd name="connsiteY37" fmla="*/ 3124341 h 6505575"/>
                      <a:gd name="connsiteX38" fmla="*/ 1914126 w 4818929"/>
                      <a:gd name="connsiteY38" fmla="*/ 3124341 h 6505575"/>
                      <a:gd name="connsiteX39" fmla="*/ 1818829 w 4818929"/>
                      <a:gd name="connsiteY39" fmla="*/ 3029045 h 6505575"/>
                      <a:gd name="connsiteX40" fmla="*/ 1914126 w 4818929"/>
                      <a:gd name="connsiteY40" fmla="*/ 2933748 h 6505575"/>
                      <a:gd name="connsiteX41" fmla="*/ 1420204 w 4818929"/>
                      <a:gd name="connsiteY41" fmla="*/ 2809857 h 6505575"/>
                      <a:gd name="connsiteX42" fmla="*/ 1490946 w 4818929"/>
                      <a:gd name="connsiteY42" fmla="*/ 2827727 h 6505575"/>
                      <a:gd name="connsiteX43" fmla="*/ 1510399 w 4818929"/>
                      <a:gd name="connsiteY43" fmla="*/ 2961092 h 6505575"/>
                      <a:gd name="connsiteX44" fmla="*/ 1324367 w 4818929"/>
                      <a:gd name="connsiteY44" fmla="*/ 3210794 h 6505575"/>
                      <a:gd name="connsiteX45" fmla="*/ 1254836 w 4818929"/>
                      <a:gd name="connsiteY45" fmla="*/ 3248913 h 6505575"/>
                      <a:gd name="connsiteX46" fmla="*/ 1247937 w 4818929"/>
                      <a:gd name="connsiteY46" fmla="*/ 3249167 h 6505575"/>
                      <a:gd name="connsiteX47" fmla="*/ 1180536 w 4818929"/>
                      <a:gd name="connsiteY47" fmla="*/ 3221277 h 6505575"/>
                      <a:gd name="connsiteX48" fmla="*/ 1037441 w 4818929"/>
                      <a:gd name="connsiteY48" fmla="*/ 3078180 h 6505575"/>
                      <a:gd name="connsiteX49" fmla="*/ 1037441 w 4818929"/>
                      <a:gd name="connsiteY49" fmla="*/ 2943367 h 6505575"/>
                      <a:gd name="connsiteX50" fmla="*/ 1172246 w 4818929"/>
                      <a:gd name="connsiteY50" fmla="*/ 2943367 h 6505575"/>
                      <a:gd name="connsiteX51" fmla="*/ 1237415 w 4818929"/>
                      <a:gd name="connsiteY51" fmla="*/ 3008537 h 6505575"/>
                      <a:gd name="connsiteX52" fmla="*/ 1357581 w 4818929"/>
                      <a:gd name="connsiteY52" fmla="*/ 2847231 h 6505575"/>
                      <a:gd name="connsiteX53" fmla="*/ 1420204 w 4818929"/>
                      <a:gd name="connsiteY53" fmla="*/ 2809857 h 6505575"/>
                      <a:gd name="connsiteX54" fmla="*/ 1914126 w 4818929"/>
                      <a:gd name="connsiteY54" fmla="*/ 2142583 h 6505575"/>
                      <a:gd name="connsiteX55" fmla="*/ 3747491 w 4818929"/>
                      <a:gd name="connsiteY55" fmla="*/ 2142583 h 6505575"/>
                      <a:gd name="connsiteX56" fmla="*/ 3842788 w 4818929"/>
                      <a:gd name="connsiteY56" fmla="*/ 2237880 h 6505575"/>
                      <a:gd name="connsiteX57" fmla="*/ 3747491 w 4818929"/>
                      <a:gd name="connsiteY57" fmla="*/ 2333176 h 6505575"/>
                      <a:gd name="connsiteX58" fmla="*/ 1914126 w 4818929"/>
                      <a:gd name="connsiteY58" fmla="*/ 2333176 h 6505575"/>
                      <a:gd name="connsiteX59" fmla="*/ 1818829 w 4818929"/>
                      <a:gd name="connsiteY59" fmla="*/ 2237880 h 6505575"/>
                      <a:gd name="connsiteX60" fmla="*/ 1914126 w 4818929"/>
                      <a:gd name="connsiteY60" fmla="*/ 2142583 h 6505575"/>
                      <a:gd name="connsiteX61" fmla="*/ 1420204 w 4818929"/>
                      <a:gd name="connsiteY61" fmla="*/ 2018697 h 6505575"/>
                      <a:gd name="connsiteX62" fmla="*/ 1490946 w 4818929"/>
                      <a:gd name="connsiteY62" fmla="*/ 2036562 h 6505575"/>
                      <a:gd name="connsiteX63" fmla="*/ 1510399 w 4818929"/>
                      <a:gd name="connsiteY63" fmla="*/ 2169926 h 6505575"/>
                      <a:gd name="connsiteX64" fmla="*/ 1324367 w 4818929"/>
                      <a:gd name="connsiteY64" fmla="*/ 2419642 h 6505575"/>
                      <a:gd name="connsiteX65" fmla="*/ 1254836 w 4818929"/>
                      <a:gd name="connsiteY65" fmla="*/ 2457761 h 6505575"/>
                      <a:gd name="connsiteX66" fmla="*/ 1247937 w 4818929"/>
                      <a:gd name="connsiteY66" fmla="*/ 2458003 h 6505575"/>
                      <a:gd name="connsiteX67" fmla="*/ 1180536 w 4818929"/>
                      <a:gd name="connsiteY67" fmla="*/ 2430112 h 6505575"/>
                      <a:gd name="connsiteX68" fmla="*/ 1037441 w 4818929"/>
                      <a:gd name="connsiteY68" fmla="*/ 2286964 h 6505575"/>
                      <a:gd name="connsiteX69" fmla="*/ 1037441 w 4818929"/>
                      <a:gd name="connsiteY69" fmla="*/ 2152215 h 6505575"/>
                      <a:gd name="connsiteX70" fmla="*/ 1172246 w 4818929"/>
                      <a:gd name="connsiteY70" fmla="*/ 2152215 h 6505575"/>
                      <a:gd name="connsiteX71" fmla="*/ 1237415 w 4818929"/>
                      <a:gd name="connsiteY71" fmla="*/ 2217385 h 6505575"/>
                      <a:gd name="connsiteX72" fmla="*/ 1357581 w 4818929"/>
                      <a:gd name="connsiteY72" fmla="*/ 2056066 h 6505575"/>
                      <a:gd name="connsiteX73" fmla="*/ 1420204 w 4818929"/>
                      <a:gd name="connsiteY73" fmla="*/ 2018697 h 6505575"/>
                      <a:gd name="connsiteX74" fmla="*/ 1809592 w 4818929"/>
                      <a:gd name="connsiteY74" fmla="*/ 190593 h 6505575"/>
                      <a:gd name="connsiteX75" fmla="*/ 1528264 w 4818929"/>
                      <a:gd name="connsiteY75" fmla="*/ 471916 h 6505575"/>
                      <a:gd name="connsiteX76" fmla="*/ 1528264 w 4818929"/>
                      <a:gd name="connsiteY76" fmla="*/ 985872 h 6505575"/>
                      <a:gd name="connsiteX77" fmla="*/ 1809592 w 4818929"/>
                      <a:gd name="connsiteY77" fmla="*/ 1267196 h 6505575"/>
                      <a:gd name="connsiteX78" fmla="*/ 3009286 w 4818929"/>
                      <a:gd name="connsiteY78" fmla="*/ 1267196 h 6505575"/>
                      <a:gd name="connsiteX79" fmla="*/ 3290614 w 4818929"/>
                      <a:gd name="connsiteY79" fmla="*/ 985872 h 6505575"/>
                      <a:gd name="connsiteX80" fmla="*/ 3290614 w 4818929"/>
                      <a:gd name="connsiteY80" fmla="*/ 471916 h 6505575"/>
                      <a:gd name="connsiteX81" fmla="*/ 3009286 w 4818929"/>
                      <a:gd name="connsiteY81" fmla="*/ 190593 h 6505575"/>
                      <a:gd name="connsiteX82" fmla="*/ 1809592 w 4818929"/>
                      <a:gd name="connsiteY82" fmla="*/ 0 h 6505575"/>
                      <a:gd name="connsiteX83" fmla="*/ 3009286 w 4818929"/>
                      <a:gd name="connsiteY83" fmla="*/ 0 h 6505575"/>
                      <a:gd name="connsiteX84" fmla="*/ 3481207 w 4818929"/>
                      <a:gd name="connsiteY84" fmla="*/ 471916 h 6505575"/>
                      <a:gd name="connsiteX85" fmla="*/ 3481207 w 4818929"/>
                      <a:gd name="connsiteY85" fmla="*/ 880401 h 6505575"/>
                      <a:gd name="connsiteX86" fmla="*/ 3777566 w 4818929"/>
                      <a:gd name="connsiteY86" fmla="*/ 880401 h 6505575"/>
                      <a:gd name="connsiteX87" fmla="*/ 4334149 w 4818929"/>
                      <a:gd name="connsiteY87" fmla="*/ 1436995 h 6505575"/>
                      <a:gd name="connsiteX88" fmla="*/ 4334149 w 4818929"/>
                      <a:gd name="connsiteY88" fmla="*/ 5464264 h 6505575"/>
                      <a:gd name="connsiteX89" fmla="*/ 3777566 w 4818929"/>
                      <a:gd name="connsiteY89" fmla="*/ 6020808 h 6505575"/>
                      <a:gd name="connsiteX90" fmla="*/ 1041313 w 4818929"/>
                      <a:gd name="connsiteY90" fmla="*/ 6020808 h 6505575"/>
                      <a:gd name="connsiteX91" fmla="*/ 484771 w 4818929"/>
                      <a:gd name="connsiteY91" fmla="*/ 5464264 h 6505575"/>
                      <a:gd name="connsiteX92" fmla="*/ 484771 w 4818929"/>
                      <a:gd name="connsiteY92" fmla="*/ 5231232 h 6505575"/>
                      <a:gd name="connsiteX93" fmla="*/ 580067 w 4818929"/>
                      <a:gd name="connsiteY93" fmla="*/ 5135936 h 6505575"/>
                      <a:gd name="connsiteX94" fmla="*/ 675364 w 4818929"/>
                      <a:gd name="connsiteY94" fmla="*/ 5231232 h 6505575"/>
                      <a:gd name="connsiteX95" fmla="*/ 675364 w 4818929"/>
                      <a:gd name="connsiteY95" fmla="*/ 5464264 h 6505575"/>
                      <a:gd name="connsiteX96" fmla="*/ 1041313 w 4818929"/>
                      <a:gd name="connsiteY96" fmla="*/ 5830215 h 6505575"/>
                      <a:gd name="connsiteX97" fmla="*/ 3777566 w 4818929"/>
                      <a:gd name="connsiteY97" fmla="*/ 5830215 h 6505575"/>
                      <a:gd name="connsiteX98" fmla="*/ 4143556 w 4818929"/>
                      <a:gd name="connsiteY98" fmla="*/ 5464264 h 6505575"/>
                      <a:gd name="connsiteX99" fmla="*/ 4143556 w 4818929"/>
                      <a:gd name="connsiteY99" fmla="*/ 1436995 h 6505575"/>
                      <a:gd name="connsiteX100" fmla="*/ 3777566 w 4818929"/>
                      <a:gd name="connsiteY100" fmla="*/ 1070994 h 6505575"/>
                      <a:gd name="connsiteX101" fmla="*/ 3473355 w 4818929"/>
                      <a:gd name="connsiteY101" fmla="*/ 1070994 h 6505575"/>
                      <a:gd name="connsiteX102" fmla="*/ 3009286 w 4818929"/>
                      <a:gd name="connsiteY102" fmla="*/ 1457783 h 6505575"/>
                      <a:gd name="connsiteX103" fmla="*/ 1809592 w 4818929"/>
                      <a:gd name="connsiteY103" fmla="*/ 1457783 h 6505575"/>
                      <a:gd name="connsiteX104" fmla="*/ 1345523 w 4818929"/>
                      <a:gd name="connsiteY104" fmla="*/ 1070994 h 6505575"/>
                      <a:gd name="connsiteX105" fmla="*/ 1041313 w 4818929"/>
                      <a:gd name="connsiteY105" fmla="*/ 1070994 h 6505575"/>
                      <a:gd name="connsiteX106" fmla="*/ 675364 w 4818929"/>
                      <a:gd name="connsiteY106" fmla="*/ 1436995 h 6505575"/>
                      <a:gd name="connsiteX107" fmla="*/ 675364 w 4818929"/>
                      <a:gd name="connsiteY107" fmla="*/ 4814215 h 6505575"/>
                      <a:gd name="connsiteX108" fmla="*/ 580067 w 4818929"/>
                      <a:gd name="connsiteY108" fmla="*/ 4909511 h 6505575"/>
                      <a:gd name="connsiteX109" fmla="*/ 484771 w 4818929"/>
                      <a:gd name="connsiteY109" fmla="*/ 4814215 h 6505575"/>
                      <a:gd name="connsiteX110" fmla="*/ 484771 w 4818929"/>
                      <a:gd name="connsiteY110" fmla="*/ 1436995 h 6505575"/>
                      <a:gd name="connsiteX111" fmla="*/ 1041313 w 4818929"/>
                      <a:gd name="connsiteY111" fmla="*/ 880401 h 6505575"/>
                      <a:gd name="connsiteX112" fmla="*/ 1337671 w 4818929"/>
                      <a:gd name="connsiteY112" fmla="*/ 880401 h 6505575"/>
                      <a:gd name="connsiteX113" fmla="*/ 1337671 w 4818929"/>
                      <a:gd name="connsiteY113" fmla="*/ 586272 h 6505575"/>
                      <a:gd name="connsiteX114" fmla="*/ 729068 w 4818929"/>
                      <a:gd name="connsiteY114" fmla="*/ 586272 h 6505575"/>
                      <a:gd name="connsiteX115" fmla="*/ 190593 w 4818929"/>
                      <a:gd name="connsiteY115" fmla="*/ 1124747 h 6505575"/>
                      <a:gd name="connsiteX116" fmla="*/ 190593 w 4818929"/>
                      <a:gd name="connsiteY116" fmla="*/ 5776506 h 6505575"/>
                      <a:gd name="connsiteX117" fmla="*/ 729068 w 4818929"/>
                      <a:gd name="connsiteY117" fmla="*/ 6314982 h 6505575"/>
                      <a:gd name="connsiteX118" fmla="*/ 4089859 w 4818929"/>
                      <a:gd name="connsiteY118" fmla="*/ 6314982 h 6505575"/>
                      <a:gd name="connsiteX119" fmla="*/ 4628336 w 4818929"/>
                      <a:gd name="connsiteY119" fmla="*/ 5776506 h 6505575"/>
                      <a:gd name="connsiteX120" fmla="*/ 4628336 w 4818929"/>
                      <a:gd name="connsiteY120" fmla="*/ 1124747 h 6505575"/>
                      <a:gd name="connsiteX121" fmla="*/ 4089859 w 4818929"/>
                      <a:gd name="connsiteY121" fmla="*/ 586272 h 6505575"/>
                      <a:gd name="connsiteX122" fmla="*/ 3796626 w 4818929"/>
                      <a:gd name="connsiteY122" fmla="*/ 586272 h 6505575"/>
                      <a:gd name="connsiteX123" fmla="*/ 3701329 w 4818929"/>
                      <a:gd name="connsiteY123" fmla="*/ 490975 h 6505575"/>
                      <a:gd name="connsiteX124" fmla="*/ 3796626 w 4818929"/>
                      <a:gd name="connsiteY124" fmla="*/ 395679 h 6505575"/>
                      <a:gd name="connsiteX125" fmla="*/ 4089859 w 4818929"/>
                      <a:gd name="connsiteY125" fmla="*/ 395679 h 6505575"/>
                      <a:gd name="connsiteX126" fmla="*/ 4818929 w 4818929"/>
                      <a:gd name="connsiteY126" fmla="*/ 1124747 h 6505575"/>
                      <a:gd name="connsiteX127" fmla="*/ 4818929 w 4818929"/>
                      <a:gd name="connsiteY127" fmla="*/ 5776506 h 6505575"/>
                      <a:gd name="connsiteX128" fmla="*/ 4089859 w 4818929"/>
                      <a:gd name="connsiteY128" fmla="*/ 6505575 h 6505575"/>
                      <a:gd name="connsiteX129" fmla="*/ 729068 w 4818929"/>
                      <a:gd name="connsiteY129" fmla="*/ 6505575 h 6505575"/>
                      <a:gd name="connsiteX130" fmla="*/ 0 w 4818929"/>
                      <a:gd name="connsiteY130" fmla="*/ 5776506 h 6505575"/>
                      <a:gd name="connsiteX131" fmla="*/ 0 w 4818929"/>
                      <a:gd name="connsiteY131" fmla="*/ 1124747 h 6505575"/>
                      <a:gd name="connsiteX132" fmla="*/ 729068 w 4818929"/>
                      <a:gd name="connsiteY132" fmla="*/ 395679 h 6505575"/>
                      <a:gd name="connsiteX133" fmla="*/ 1343935 w 4818929"/>
                      <a:gd name="connsiteY133" fmla="*/ 395679 h 6505575"/>
                      <a:gd name="connsiteX134" fmla="*/ 1809592 w 4818929"/>
                      <a:gd name="connsiteY134" fmla="*/ 0 h 6505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</a:cxnLst>
                    <a:rect l="l" t="t" r="r" b="b"/>
                    <a:pathLst>
                      <a:path w="4818929" h="6505575">
                        <a:moveTo>
                          <a:pt x="1247937" y="4530104"/>
                        </a:moveTo>
                        <a:cubicBezTo>
                          <a:pt x="1203168" y="4530104"/>
                          <a:pt x="1166687" y="4566545"/>
                          <a:pt x="1166687" y="4611309"/>
                        </a:cubicBezTo>
                        <a:cubicBezTo>
                          <a:pt x="1166687" y="4656124"/>
                          <a:pt x="1203168" y="4692565"/>
                          <a:pt x="1247937" y="4692565"/>
                        </a:cubicBezTo>
                        <a:cubicBezTo>
                          <a:pt x="1292754" y="4692565"/>
                          <a:pt x="1329183" y="4656124"/>
                          <a:pt x="1329183" y="4611309"/>
                        </a:cubicBezTo>
                        <a:cubicBezTo>
                          <a:pt x="1329183" y="4566545"/>
                          <a:pt x="1292703" y="4530104"/>
                          <a:pt x="1247937" y="4530104"/>
                        </a:cubicBezTo>
                        <a:close/>
                        <a:moveTo>
                          <a:pt x="1914126" y="4516063"/>
                        </a:moveTo>
                        <a:lnTo>
                          <a:pt x="3747491" y="4516063"/>
                        </a:lnTo>
                        <a:cubicBezTo>
                          <a:pt x="3800146" y="4516063"/>
                          <a:pt x="3842788" y="4558692"/>
                          <a:pt x="3842788" y="4611360"/>
                        </a:cubicBezTo>
                        <a:cubicBezTo>
                          <a:pt x="3842788" y="4663976"/>
                          <a:pt x="3800146" y="4706656"/>
                          <a:pt x="3747491" y="4706656"/>
                        </a:cubicBezTo>
                        <a:lnTo>
                          <a:pt x="1914126" y="4706656"/>
                        </a:lnTo>
                        <a:cubicBezTo>
                          <a:pt x="1861458" y="4706656"/>
                          <a:pt x="1818829" y="4663976"/>
                          <a:pt x="1818829" y="4611360"/>
                        </a:cubicBezTo>
                        <a:cubicBezTo>
                          <a:pt x="1818829" y="4558692"/>
                          <a:pt x="1861458" y="4516063"/>
                          <a:pt x="1914126" y="4516063"/>
                        </a:cubicBezTo>
                        <a:close/>
                        <a:moveTo>
                          <a:pt x="1247937" y="4339511"/>
                        </a:moveTo>
                        <a:cubicBezTo>
                          <a:pt x="1397834" y="4339511"/>
                          <a:pt x="1519776" y="4461465"/>
                          <a:pt x="1519776" y="4611360"/>
                        </a:cubicBezTo>
                        <a:cubicBezTo>
                          <a:pt x="1519776" y="4761255"/>
                          <a:pt x="1397834" y="4883158"/>
                          <a:pt x="1247937" y="4883158"/>
                        </a:cubicBezTo>
                        <a:cubicBezTo>
                          <a:pt x="1098044" y="4883158"/>
                          <a:pt x="976094" y="4761255"/>
                          <a:pt x="976094" y="4611360"/>
                        </a:cubicBezTo>
                        <a:cubicBezTo>
                          <a:pt x="976094" y="4461465"/>
                          <a:pt x="1098044" y="4339511"/>
                          <a:pt x="1247937" y="4339511"/>
                        </a:cubicBezTo>
                        <a:close/>
                        <a:moveTo>
                          <a:pt x="1247937" y="3738952"/>
                        </a:moveTo>
                        <a:cubicBezTo>
                          <a:pt x="1203168" y="3738952"/>
                          <a:pt x="1166687" y="3775381"/>
                          <a:pt x="1166687" y="3820196"/>
                        </a:cubicBezTo>
                        <a:cubicBezTo>
                          <a:pt x="1166687" y="3864972"/>
                          <a:pt x="1203168" y="3901452"/>
                          <a:pt x="1247937" y="3901452"/>
                        </a:cubicBezTo>
                        <a:cubicBezTo>
                          <a:pt x="1292754" y="3901452"/>
                          <a:pt x="1329183" y="3864972"/>
                          <a:pt x="1329183" y="3820196"/>
                        </a:cubicBezTo>
                        <a:cubicBezTo>
                          <a:pt x="1329183" y="3775381"/>
                          <a:pt x="1292703" y="3738952"/>
                          <a:pt x="1247937" y="3738952"/>
                        </a:cubicBezTo>
                        <a:close/>
                        <a:moveTo>
                          <a:pt x="1914126" y="3724848"/>
                        </a:moveTo>
                        <a:lnTo>
                          <a:pt x="3747491" y="3724848"/>
                        </a:lnTo>
                        <a:cubicBezTo>
                          <a:pt x="3800146" y="3724848"/>
                          <a:pt x="3842788" y="3767541"/>
                          <a:pt x="3842788" y="3820145"/>
                        </a:cubicBezTo>
                        <a:cubicBezTo>
                          <a:pt x="3842788" y="3872812"/>
                          <a:pt x="3800146" y="3915441"/>
                          <a:pt x="3747491" y="3915441"/>
                        </a:cubicBezTo>
                        <a:lnTo>
                          <a:pt x="1914126" y="3915441"/>
                        </a:lnTo>
                        <a:cubicBezTo>
                          <a:pt x="1861458" y="3915441"/>
                          <a:pt x="1818829" y="3872812"/>
                          <a:pt x="1818829" y="3820145"/>
                        </a:cubicBezTo>
                        <a:cubicBezTo>
                          <a:pt x="1818829" y="3767541"/>
                          <a:pt x="1861458" y="3724848"/>
                          <a:pt x="1914126" y="3724848"/>
                        </a:cubicBezTo>
                        <a:close/>
                        <a:moveTo>
                          <a:pt x="1247937" y="3548359"/>
                        </a:moveTo>
                        <a:cubicBezTo>
                          <a:pt x="1397834" y="3548359"/>
                          <a:pt x="1519776" y="3670301"/>
                          <a:pt x="1519776" y="3820145"/>
                        </a:cubicBezTo>
                        <a:cubicBezTo>
                          <a:pt x="1519776" y="3970040"/>
                          <a:pt x="1397834" y="4091994"/>
                          <a:pt x="1247937" y="4091994"/>
                        </a:cubicBezTo>
                        <a:cubicBezTo>
                          <a:pt x="1098044" y="4091994"/>
                          <a:pt x="976094" y="3970040"/>
                          <a:pt x="976094" y="3820145"/>
                        </a:cubicBezTo>
                        <a:cubicBezTo>
                          <a:pt x="976094" y="3670301"/>
                          <a:pt x="1098044" y="3548359"/>
                          <a:pt x="1247937" y="3548359"/>
                        </a:cubicBezTo>
                        <a:close/>
                        <a:moveTo>
                          <a:pt x="1914126" y="2933748"/>
                        </a:moveTo>
                        <a:lnTo>
                          <a:pt x="3747491" y="2933748"/>
                        </a:lnTo>
                        <a:cubicBezTo>
                          <a:pt x="3800146" y="2933748"/>
                          <a:pt x="3842788" y="2976377"/>
                          <a:pt x="3842788" y="3029045"/>
                        </a:cubicBezTo>
                        <a:cubicBezTo>
                          <a:pt x="3842788" y="3081648"/>
                          <a:pt x="3800146" y="3124341"/>
                          <a:pt x="3747491" y="3124341"/>
                        </a:cubicBezTo>
                        <a:lnTo>
                          <a:pt x="1914126" y="3124341"/>
                        </a:lnTo>
                        <a:cubicBezTo>
                          <a:pt x="1861458" y="3124341"/>
                          <a:pt x="1818829" y="3081648"/>
                          <a:pt x="1818829" y="3029045"/>
                        </a:cubicBezTo>
                        <a:cubicBezTo>
                          <a:pt x="1818829" y="2976377"/>
                          <a:pt x="1861458" y="2933748"/>
                          <a:pt x="1914126" y="2933748"/>
                        </a:cubicBezTo>
                        <a:close/>
                        <a:moveTo>
                          <a:pt x="1420204" y="2809857"/>
                        </a:moveTo>
                        <a:cubicBezTo>
                          <a:pt x="1444339" y="2806333"/>
                          <a:pt x="1469828" y="2812016"/>
                          <a:pt x="1490946" y="2827727"/>
                        </a:cubicBezTo>
                        <a:cubicBezTo>
                          <a:pt x="1533130" y="2859187"/>
                          <a:pt x="1541872" y="2918908"/>
                          <a:pt x="1510399" y="2961092"/>
                        </a:cubicBezTo>
                        <a:lnTo>
                          <a:pt x="1324367" y="3210794"/>
                        </a:lnTo>
                        <a:cubicBezTo>
                          <a:pt x="1307849" y="3232979"/>
                          <a:pt x="1282488" y="3246931"/>
                          <a:pt x="1254836" y="3248913"/>
                        </a:cubicBezTo>
                        <a:cubicBezTo>
                          <a:pt x="1252553" y="3249116"/>
                          <a:pt x="1250220" y="3249167"/>
                          <a:pt x="1247937" y="3249167"/>
                        </a:cubicBezTo>
                        <a:cubicBezTo>
                          <a:pt x="1222724" y="3249167"/>
                          <a:pt x="1198502" y="3239193"/>
                          <a:pt x="1180536" y="3221277"/>
                        </a:cubicBezTo>
                        <a:lnTo>
                          <a:pt x="1037441" y="3078180"/>
                        </a:lnTo>
                        <a:cubicBezTo>
                          <a:pt x="1000217" y="3040951"/>
                          <a:pt x="1000217" y="2980596"/>
                          <a:pt x="1037441" y="2943367"/>
                        </a:cubicBezTo>
                        <a:cubicBezTo>
                          <a:pt x="1074666" y="2906200"/>
                          <a:pt x="1135021" y="2906200"/>
                          <a:pt x="1172246" y="2943367"/>
                        </a:cubicBezTo>
                        <a:lnTo>
                          <a:pt x="1237415" y="3008537"/>
                        </a:lnTo>
                        <a:lnTo>
                          <a:pt x="1357581" y="2847231"/>
                        </a:lnTo>
                        <a:cubicBezTo>
                          <a:pt x="1373286" y="2826113"/>
                          <a:pt x="1396068" y="2813382"/>
                          <a:pt x="1420204" y="2809857"/>
                        </a:cubicBezTo>
                        <a:close/>
                        <a:moveTo>
                          <a:pt x="1914126" y="2142583"/>
                        </a:moveTo>
                        <a:lnTo>
                          <a:pt x="3747491" y="2142583"/>
                        </a:lnTo>
                        <a:cubicBezTo>
                          <a:pt x="3800146" y="2142583"/>
                          <a:pt x="3842788" y="2185212"/>
                          <a:pt x="3842788" y="2237880"/>
                        </a:cubicBezTo>
                        <a:cubicBezTo>
                          <a:pt x="3842788" y="2290496"/>
                          <a:pt x="3800146" y="2333176"/>
                          <a:pt x="3747491" y="2333176"/>
                        </a:cubicBezTo>
                        <a:lnTo>
                          <a:pt x="1914126" y="2333176"/>
                        </a:lnTo>
                        <a:cubicBezTo>
                          <a:pt x="1861458" y="2333176"/>
                          <a:pt x="1818829" y="2290496"/>
                          <a:pt x="1818829" y="2237880"/>
                        </a:cubicBezTo>
                        <a:cubicBezTo>
                          <a:pt x="1818829" y="2185212"/>
                          <a:pt x="1861458" y="2142583"/>
                          <a:pt x="1914126" y="2142583"/>
                        </a:cubicBezTo>
                        <a:close/>
                        <a:moveTo>
                          <a:pt x="1420204" y="2018697"/>
                        </a:moveTo>
                        <a:cubicBezTo>
                          <a:pt x="1444339" y="2015175"/>
                          <a:pt x="1469828" y="2020857"/>
                          <a:pt x="1490946" y="2036562"/>
                        </a:cubicBezTo>
                        <a:cubicBezTo>
                          <a:pt x="1533130" y="2068035"/>
                          <a:pt x="1541872" y="2127742"/>
                          <a:pt x="1510399" y="2169926"/>
                        </a:cubicBezTo>
                        <a:lnTo>
                          <a:pt x="1324367" y="2419642"/>
                        </a:lnTo>
                        <a:cubicBezTo>
                          <a:pt x="1307849" y="2441828"/>
                          <a:pt x="1282488" y="2455766"/>
                          <a:pt x="1254836" y="2457761"/>
                        </a:cubicBezTo>
                        <a:cubicBezTo>
                          <a:pt x="1252553" y="2457901"/>
                          <a:pt x="1250220" y="2458003"/>
                          <a:pt x="1247937" y="2458003"/>
                        </a:cubicBezTo>
                        <a:cubicBezTo>
                          <a:pt x="1222724" y="2458003"/>
                          <a:pt x="1198502" y="2448028"/>
                          <a:pt x="1180536" y="2430112"/>
                        </a:cubicBezTo>
                        <a:lnTo>
                          <a:pt x="1037441" y="2286964"/>
                        </a:lnTo>
                        <a:cubicBezTo>
                          <a:pt x="1000266" y="2249799"/>
                          <a:pt x="1000266" y="2189444"/>
                          <a:pt x="1037441" y="2152215"/>
                        </a:cubicBezTo>
                        <a:cubicBezTo>
                          <a:pt x="1074666" y="2114985"/>
                          <a:pt x="1135021" y="2114985"/>
                          <a:pt x="1172246" y="2152215"/>
                        </a:cubicBezTo>
                        <a:lnTo>
                          <a:pt x="1237415" y="2217385"/>
                        </a:lnTo>
                        <a:lnTo>
                          <a:pt x="1357581" y="2056066"/>
                        </a:lnTo>
                        <a:cubicBezTo>
                          <a:pt x="1373286" y="2034948"/>
                          <a:pt x="1396068" y="2022220"/>
                          <a:pt x="1420204" y="2018697"/>
                        </a:cubicBezTo>
                        <a:close/>
                        <a:moveTo>
                          <a:pt x="1809592" y="190593"/>
                        </a:moveTo>
                        <a:cubicBezTo>
                          <a:pt x="1654487" y="190593"/>
                          <a:pt x="1528264" y="316811"/>
                          <a:pt x="1528264" y="471916"/>
                        </a:cubicBezTo>
                        <a:lnTo>
                          <a:pt x="1528264" y="985872"/>
                        </a:lnTo>
                        <a:cubicBezTo>
                          <a:pt x="1528264" y="1141027"/>
                          <a:pt x="1654487" y="1267196"/>
                          <a:pt x="1809592" y="1267196"/>
                        </a:cubicBezTo>
                        <a:lnTo>
                          <a:pt x="3009286" y="1267196"/>
                        </a:lnTo>
                        <a:cubicBezTo>
                          <a:pt x="3164441" y="1267196"/>
                          <a:pt x="3290614" y="1141027"/>
                          <a:pt x="3290614" y="985872"/>
                        </a:cubicBezTo>
                        <a:lnTo>
                          <a:pt x="3290614" y="471916"/>
                        </a:lnTo>
                        <a:cubicBezTo>
                          <a:pt x="3290614" y="316811"/>
                          <a:pt x="3164441" y="190593"/>
                          <a:pt x="3009286" y="190593"/>
                        </a:cubicBezTo>
                        <a:close/>
                        <a:moveTo>
                          <a:pt x="1809592" y="0"/>
                        </a:moveTo>
                        <a:lnTo>
                          <a:pt x="3009286" y="0"/>
                        </a:lnTo>
                        <a:cubicBezTo>
                          <a:pt x="3269509" y="0"/>
                          <a:pt x="3481207" y="211688"/>
                          <a:pt x="3481207" y="471916"/>
                        </a:cubicBezTo>
                        <a:lnTo>
                          <a:pt x="3481207" y="880401"/>
                        </a:lnTo>
                        <a:lnTo>
                          <a:pt x="3777566" y="880401"/>
                        </a:lnTo>
                        <a:cubicBezTo>
                          <a:pt x="4084447" y="880401"/>
                          <a:pt x="4334149" y="1130107"/>
                          <a:pt x="4334149" y="1436995"/>
                        </a:cubicBezTo>
                        <a:lnTo>
                          <a:pt x="4334149" y="5464264"/>
                        </a:lnTo>
                        <a:cubicBezTo>
                          <a:pt x="4334149" y="5771144"/>
                          <a:pt x="4084447" y="6020808"/>
                          <a:pt x="3777566" y="6020808"/>
                        </a:cubicBezTo>
                        <a:lnTo>
                          <a:pt x="1041313" y="6020808"/>
                        </a:lnTo>
                        <a:cubicBezTo>
                          <a:pt x="734429" y="6020808"/>
                          <a:pt x="484771" y="5771144"/>
                          <a:pt x="484771" y="5464264"/>
                        </a:cubicBezTo>
                        <a:lnTo>
                          <a:pt x="484771" y="5231232"/>
                        </a:lnTo>
                        <a:cubicBezTo>
                          <a:pt x="484771" y="5178616"/>
                          <a:pt x="527407" y="5135936"/>
                          <a:pt x="580067" y="5135936"/>
                        </a:cubicBezTo>
                        <a:cubicBezTo>
                          <a:pt x="632680" y="5135936"/>
                          <a:pt x="675364" y="5178616"/>
                          <a:pt x="675364" y="5231232"/>
                        </a:cubicBezTo>
                        <a:lnTo>
                          <a:pt x="675364" y="5464264"/>
                        </a:lnTo>
                        <a:cubicBezTo>
                          <a:pt x="675364" y="5666026"/>
                          <a:pt x="839503" y="5830215"/>
                          <a:pt x="1041313" y="5830215"/>
                        </a:cubicBezTo>
                        <a:lnTo>
                          <a:pt x="3777566" y="5830215"/>
                        </a:lnTo>
                        <a:cubicBezTo>
                          <a:pt x="3979379" y="5830215"/>
                          <a:pt x="4143556" y="5666026"/>
                          <a:pt x="4143556" y="5464264"/>
                        </a:cubicBezTo>
                        <a:lnTo>
                          <a:pt x="4143556" y="1436995"/>
                        </a:lnTo>
                        <a:cubicBezTo>
                          <a:pt x="4143556" y="1235181"/>
                          <a:pt x="3979379" y="1070994"/>
                          <a:pt x="3777566" y="1070994"/>
                        </a:cubicBezTo>
                        <a:lnTo>
                          <a:pt x="3473355" y="1070994"/>
                        </a:lnTo>
                        <a:cubicBezTo>
                          <a:pt x="3433152" y="1290721"/>
                          <a:pt x="3240424" y="1457783"/>
                          <a:pt x="3009286" y="1457783"/>
                        </a:cubicBezTo>
                        <a:lnTo>
                          <a:pt x="1809592" y="1457783"/>
                        </a:lnTo>
                        <a:cubicBezTo>
                          <a:pt x="1578453" y="1457783"/>
                          <a:pt x="1385777" y="1290721"/>
                          <a:pt x="1345523" y="1070994"/>
                        </a:cubicBezTo>
                        <a:lnTo>
                          <a:pt x="1041313" y="1070994"/>
                        </a:lnTo>
                        <a:cubicBezTo>
                          <a:pt x="839503" y="1070994"/>
                          <a:pt x="675364" y="1235181"/>
                          <a:pt x="675364" y="1436995"/>
                        </a:cubicBezTo>
                        <a:lnTo>
                          <a:pt x="675364" y="4814215"/>
                        </a:lnTo>
                        <a:cubicBezTo>
                          <a:pt x="675364" y="4866869"/>
                          <a:pt x="632680" y="4909511"/>
                          <a:pt x="580067" y="4909511"/>
                        </a:cubicBezTo>
                        <a:cubicBezTo>
                          <a:pt x="527407" y="4909511"/>
                          <a:pt x="484771" y="4866869"/>
                          <a:pt x="484771" y="4814215"/>
                        </a:cubicBezTo>
                        <a:lnTo>
                          <a:pt x="484771" y="1436995"/>
                        </a:lnTo>
                        <a:cubicBezTo>
                          <a:pt x="484771" y="1130107"/>
                          <a:pt x="734429" y="880401"/>
                          <a:pt x="1041313" y="880401"/>
                        </a:cubicBezTo>
                        <a:lnTo>
                          <a:pt x="1337671" y="880401"/>
                        </a:lnTo>
                        <a:lnTo>
                          <a:pt x="1337671" y="586272"/>
                        </a:lnTo>
                        <a:lnTo>
                          <a:pt x="729068" y="586272"/>
                        </a:lnTo>
                        <a:cubicBezTo>
                          <a:pt x="432160" y="586272"/>
                          <a:pt x="190593" y="827838"/>
                          <a:pt x="190593" y="1124747"/>
                        </a:cubicBezTo>
                        <a:lnTo>
                          <a:pt x="190593" y="5776506"/>
                        </a:lnTo>
                        <a:cubicBezTo>
                          <a:pt x="190593" y="6073412"/>
                          <a:pt x="432160" y="6314982"/>
                          <a:pt x="729068" y="6314982"/>
                        </a:cubicBezTo>
                        <a:lnTo>
                          <a:pt x="4089859" y="6314982"/>
                        </a:lnTo>
                        <a:cubicBezTo>
                          <a:pt x="4386765" y="6314982"/>
                          <a:pt x="4628336" y="6073412"/>
                          <a:pt x="4628336" y="5776506"/>
                        </a:cubicBezTo>
                        <a:lnTo>
                          <a:pt x="4628336" y="1124747"/>
                        </a:lnTo>
                        <a:cubicBezTo>
                          <a:pt x="4628336" y="827838"/>
                          <a:pt x="4386765" y="586272"/>
                          <a:pt x="4089859" y="586272"/>
                        </a:cubicBezTo>
                        <a:lnTo>
                          <a:pt x="3796626" y="586272"/>
                        </a:lnTo>
                        <a:cubicBezTo>
                          <a:pt x="3744009" y="586272"/>
                          <a:pt x="3701329" y="543588"/>
                          <a:pt x="3701329" y="490975"/>
                        </a:cubicBezTo>
                        <a:cubicBezTo>
                          <a:pt x="3701329" y="438314"/>
                          <a:pt x="3744009" y="395679"/>
                          <a:pt x="3796626" y="395679"/>
                        </a:cubicBezTo>
                        <a:lnTo>
                          <a:pt x="4089859" y="395679"/>
                        </a:lnTo>
                        <a:cubicBezTo>
                          <a:pt x="4491846" y="395679"/>
                          <a:pt x="4818929" y="722715"/>
                          <a:pt x="4818929" y="1124747"/>
                        </a:cubicBezTo>
                        <a:lnTo>
                          <a:pt x="4818929" y="5776506"/>
                        </a:lnTo>
                        <a:cubicBezTo>
                          <a:pt x="4818929" y="6178543"/>
                          <a:pt x="4491846" y="6505575"/>
                          <a:pt x="4089859" y="6505575"/>
                        </a:cubicBezTo>
                        <a:lnTo>
                          <a:pt x="729068" y="6505575"/>
                        </a:lnTo>
                        <a:cubicBezTo>
                          <a:pt x="327036" y="6505575"/>
                          <a:pt x="0" y="6178543"/>
                          <a:pt x="0" y="5776506"/>
                        </a:cubicBezTo>
                        <a:lnTo>
                          <a:pt x="0" y="1124747"/>
                        </a:lnTo>
                        <a:cubicBezTo>
                          <a:pt x="0" y="722715"/>
                          <a:pt x="327036" y="395679"/>
                          <a:pt x="729068" y="395679"/>
                        </a:cubicBezTo>
                        <a:lnTo>
                          <a:pt x="1343935" y="395679"/>
                        </a:lnTo>
                        <a:cubicBezTo>
                          <a:pt x="1380503" y="171583"/>
                          <a:pt x="1575366" y="0"/>
                          <a:pt x="180959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C2A659F8-A8D9-4DE6-8BAA-AC287E323FCA}"/>
                    </a:ext>
                  </a:extLst>
                </p:cNvPr>
                <p:cNvGrpSpPr/>
                <p:nvPr/>
              </p:nvGrpSpPr>
              <p:grpSpPr>
                <a:xfrm>
                  <a:off x="4294391" y="5189276"/>
                  <a:ext cx="848853" cy="848852"/>
                  <a:chOff x="4294391" y="5189276"/>
                  <a:chExt cx="848853" cy="848852"/>
                </a:xfrm>
              </p:grpSpPr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01C0683-3AEE-4BCF-A3E6-131AEC497FFE}"/>
                      </a:ext>
                    </a:extLst>
                  </p:cNvPr>
                  <p:cNvSpPr/>
                  <p:nvPr/>
                </p:nvSpPr>
                <p:spPr>
                  <a:xfrm>
                    <a:off x="4294391" y="5189276"/>
                    <a:ext cx="848853" cy="848852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0" name="Freeform: Shape 29">
                    <a:extLst>
                      <a:ext uri="{FF2B5EF4-FFF2-40B4-BE49-F238E27FC236}">
                        <a16:creationId xmlns:a16="http://schemas.microsoft.com/office/drawing/2014/main" id="{D9F587F3-A545-44DA-8168-1B3F54066DCF}"/>
                      </a:ext>
                    </a:extLst>
                  </p:cNvPr>
                  <p:cNvSpPr/>
                  <p:nvPr/>
                </p:nvSpPr>
                <p:spPr>
                  <a:xfrm>
                    <a:off x="4486440" y="5369464"/>
                    <a:ext cx="464754" cy="488476"/>
                  </a:xfrm>
                  <a:custGeom>
                    <a:avLst/>
                    <a:gdLst>
                      <a:gd name="connsiteX0" fmla="*/ 808039 w 1613858"/>
                      <a:gd name="connsiteY0" fmla="*/ 1491094 h 1696225"/>
                      <a:gd name="connsiteX1" fmla="*/ 732269 w 1613858"/>
                      <a:gd name="connsiteY1" fmla="*/ 1567070 h 1696225"/>
                      <a:gd name="connsiteX2" fmla="*/ 808247 w 1613858"/>
                      <a:gd name="connsiteY2" fmla="*/ 1643052 h 1696225"/>
                      <a:gd name="connsiteX3" fmla="*/ 884230 w 1613858"/>
                      <a:gd name="connsiteY3" fmla="*/ 1567070 h 1696225"/>
                      <a:gd name="connsiteX4" fmla="*/ 808423 w 1613858"/>
                      <a:gd name="connsiteY4" fmla="*/ 1491094 h 1696225"/>
                      <a:gd name="connsiteX5" fmla="*/ 808039 w 1613858"/>
                      <a:gd name="connsiteY5" fmla="*/ 1491094 h 1696225"/>
                      <a:gd name="connsiteX6" fmla="*/ 313813 w 1613858"/>
                      <a:gd name="connsiteY6" fmla="*/ 1266149 h 1696225"/>
                      <a:gd name="connsiteX7" fmla="*/ 260109 w 1613858"/>
                      <a:gd name="connsiteY7" fmla="*/ 1288349 h 1696225"/>
                      <a:gd name="connsiteX8" fmla="*/ 237876 w 1613858"/>
                      <a:gd name="connsiteY8" fmla="*/ 1342088 h 1696225"/>
                      <a:gd name="connsiteX9" fmla="*/ 313845 w 1613858"/>
                      <a:gd name="connsiteY9" fmla="*/ 1418057 h 1696225"/>
                      <a:gd name="connsiteX10" fmla="*/ 389817 w 1613858"/>
                      <a:gd name="connsiteY10" fmla="*/ 1342088 h 1696225"/>
                      <a:gd name="connsiteX11" fmla="*/ 367584 w 1613858"/>
                      <a:gd name="connsiteY11" fmla="*/ 1288349 h 1696225"/>
                      <a:gd name="connsiteX12" fmla="*/ 313813 w 1613858"/>
                      <a:gd name="connsiteY12" fmla="*/ 1266149 h 1696225"/>
                      <a:gd name="connsiteX13" fmla="*/ 1311243 w 1613858"/>
                      <a:gd name="connsiteY13" fmla="*/ 1264342 h 1696225"/>
                      <a:gd name="connsiteX14" fmla="*/ 1257518 w 1613858"/>
                      <a:gd name="connsiteY14" fmla="*/ 1286563 h 1696225"/>
                      <a:gd name="connsiteX15" fmla="*/ 1257518 w 1613858"/>
                      <a:gd name="connsiteY15" fmla="*/ 1394021 h 1696225"/>
                      <a:gd name="connsiteX16" fmla="*/ 1257518 w 1613858"/>
                      <a:gd name="connsiteY16" fmla="*/ 1394018 h 1696225"/>
                      <a:gd name="connsiteX17" fmla="*/ 1364977 w 1613858"/>
                      <a:gd name="connsiteY17" fmla="*/ 1394018 h 1696225"/>
                      <a:gd name="connsiteX18" fmla="*/ 1364973 w 1613858"/>
                      <a:gd name="connsiteY18" fmla="*/ 1286563 h 1696225"/>
                      <a:gd name="connsiteX19" fmla="*/ 1311243 w 1613858"/>
                      <a:gd name="connsiteY19" fmla="*/ 1264342 h 1696225"/>
                      <a:gd name="connsiteX20" fmla="*/ 806924 w 1613858"/>
                      <a:gd name="connsiteY20" fmla="*/ 770286 h 1696225"/>
                      <a:gd name="connsiteX21" fmla="*/ 729103 w 1613858"/>
                      <a:gd name="connsiteY21" fmla="*/ 848107 h 1696225"/>
                      <a:gd name="connsiteX22" fmla="*/ 806924 w 1613858"/>
                      <a:gd name="connsiteY22" fmla="*/ 925928 h 1696225"/>
                      <a:gd name="connsiteX23" fmla="*/ 884745 w 1613858"/>
                      <a:gd name="connsiteY23" fmla="*/ 848107 h 1696225"/>
                      <a:gd name="connsiteX24" fmla="*/ 806924 w 1613858"/>
                      <a:gd name="connsiteY24" fmla="*/ 770286 h 1696225"/>
                      <a:gd name="connsiteX25" fmla="*/ 1485869 w 1613858"/>
                      <a:gd name="connsiteY25" fmla="*/ 767309 h 1696225"/>
                      <a:gd name="connsiteX26" fmla="*/ 1430235 w 1613858"/>
                      <a:gd name="connsiteY26" fmla="*/ 896216 h 1696225"/>
                      <a:gd name="connsiteX27" fmla="*/ 1537680 w 1613858"/>
                      <a:gd name="connsiteY27" fmla="*/ 897799 h 1696225"/>
                      <a:gd name="connsiteX28" fmla="*/ 1539260 w 1613858"/>
                      <a:gd name="connsiteY28" fmla="*/ 790358 h 1696225"/>
                      <a:gd name="connsiteX29" fmla="*/ 1485869 w 1613858"/>
                      <a:gd name="connsiteY29" fmla="*/ 767309 h 1696225"/>
                      <a:gd name="connsiteX30" fmla="*/ 129158 w 1613858"/>
                      <a:gd name="connsiteY30" fmla="*/ 767306 h 1696225"/>
                      <a:gd name="connsiteX31" fmla="*/ 53176 w 1613858"/>
                      <a:gd name="connsiteY31" fmla="*/ 843285 h 1696225"/>
                      <a:gd name="connsiteX32" fmla="*/ 129158 w 1613858"/>
                      <a:gd name="connsiteY32" fmla="*/ 919267 h 1696225"/>
                      <a:gd name="connsiteX33" fmla="*/ 205137 w 1613858"/>
                      <a:gd name="connsiteY33" fmla="*/ 843285 h 1696225"/>
                      <a:gd name="connsiteX34" fmla="*/ 129158 w 1613858"/>
                      <a:gd name="connsiteY34" fmla="*/ 767306 h 1696225"/>
                      <a:gd name="connsiteX35" fmla="*/ 806924 w 1613858"/>
                      <a:gd name="connsiteY35" fmla="*/ 750831 h 1696225"/>
                      <a:gd name="connsiteX36" fmla="*/ 904200 w 1613858"/>
                      <a:gd name="connsiteY36" fmla="*/ 848107 h 1696225"/>
                      <a:gd name="connsiteX37" fmla="*/ 806924 w 1613858"/>
                      <a:gd name="connsiteY37" fmla="*/ 945383 h 1696225"/>
                      <a:gd name="connsiteX38" fmla="*/ 709648 w 1613858"/>
                      <a:gd name="connsiteY38" fmla="*/ 848107 h 1696225"/>
                      <a:gd name="connsiteX39" fmla="*/ 806924 w 1613858"/>
                      <a:gd name="connsiteY39" fmla="*/ 750831 h 1696225"/>
                      <a:gd name="connsiteX40" fmla="*/ 806924 w 1613858"/>
                      <a:gd name="connsiteY40" fmla="*/ 731376 h 1696225"/>
                      <a:gd name="connsiteX41" fmla="*/ 690193 w 1613858"/>
                      <a:gd name="connsiteY41" fmla="*/ 848107 h 1696225"/>
                      <a:gd name="connsiteX42" fmla="*/ 806924 w 1613858"/>
                      <a:gd name="connsiteY42" fmla="*/ 964838 h 1696225"/>
                      <a:gd name="connsiteX43" fmla="*/ 923655 w 1613858"/>
                      <a:gd name="connsiteY43" fmla="*/ 848107 h 1696225"/>
                      <a:gd name="connsiteX44" fmla="*/ 806924 w 1613858"/>
                      <a:gd name="connsiteY44" fmla="*/ 731376 h 1696225"/>
                      <a:gd name="connsiteX45" fmla="*/ 806924 w 1613858"/>
                      <a:gd name="connsiteY45" fmla="*/ 711921 h 1696225"/>
                      <a:gd name="connsiteX46" fmla="*/ 943110 w 1613858"/>
                      <a:gd name="connsiteY46" fmla="*/ 848107 h 1696225"/>
                      <a:gd name="connsiteX47" fmla="*/ 806924 w 1613858"/>
                      <a:gd name="connsiteY47" fmla="*/ 984293 h 1696225"/>
                      <a:gd name="connsiteX48" fmla="*/ 670738 w 1613858"/>
                      <a:gd name="connsiteY48" fmla="*/ 848107 h 1696225"/>
                      <a:gd name="connsiteX49" fmla="*/ 806924 w 1613858"/>
                      <a:gd name="connsiteY49" fmla="*/ 711921 h 1696225"/>
                      <a:gd name="connsiteX50" fmla="*/ 435840 w 1613858"/>
                      <a:gd name="connsiteY50" fmla="*/ 684343 h 1696225"/>
                      <a:gd name="connsiteX51" fmla="*/ 451726 w 1613858"/>
                      <a:gd name="connsiteY51" fmla="*/ 718440 h 1696225"/>
                      <a:gd name="connsiteX52" fmla="*/ 435277 w 1613858"/>
                      <a:gd name="connsiteY52" fmla="*/ 778490 h 1696225"/>
                      <a:gd name="connsiteX53" fmla="*/ 952248 w 1613858"/>
                      <a:gd name="connsiteY53" fmla="*/ 1197091 h 1696225"/>
                      <a:gd name="connsiteX54" fmla="*/ 987010 w 1613858"/>
                      <a:gd name="connsiteY54" fmla="*/ 1211347 h 1696225"/>
                      <a:gd name="connsiteX55" fmla="*/ 972751 w 1613858"/>
                      <a:gd name="connsiteY55" fmla="*/ 1246146 h 1696225"/>
                      <a:gd name="connsiteX56" fmla="*/ 834801 w 1613858"/>
                      <a:gd name="connsiteY56" fmla="*/ 1278546 h 1696225"/>
                      <a:gd name="connsiteX57" fmla="*/ 834801 w 1613858"/>
                      <a:gd name="connsiteY57" fmla="*/ 1440675 h 1696225"/>
                      <a:gd name="connsiteX58" fmla="*/ 937399 w 1613858"/>
                      <a:gd name="connsiteY58" fmla="*/ 1567070 h 1696225"/>
                      <a:gd name="connsiteX59" fmla="*/ 808244 w 1613858"/>
                      <a:gd name="connsiteY59" fmla="*/ 1696225 h 1696225"/>
                      <a:gd name="connsiteX60" fmla="*/ 679093 w 1613858"/>
                      <a:gd name="connsiteY60" fmla="*/ 1567070 h 1696225"/>
                      <a:gd name="connsiteX61" fmla="*/ 781631 w 1613858"/>
                      <a:gd name="connsiteY61" fmla="*/ 1440688 h 1696225"/>
                      <a:gd name="connsiteX62" fmla="*/ 781631 w 1613858"/>
                      <a:gd name="connsiteY62" fmla="*/ 1278646 h 1696225"/>
                      <a:gd name="connsiteX63" fmla="*/ 521453 w 1613858"/>
                      <a:gd name="connsiteY63" fmla="*/ 1171369 h 1696225"/>
                      <a:gd name="connsiteX64" fmla="*/ 421753 w 1613858"/>
                      <a:gd name="connsiteY64" fmla="*/ 1271069 h 1696225"/>
                      <a:gd name="connsiteX65" fmla="*/ 442989 w 1613858"/>
                      <a:gd name="connsiteY65" fmla="*/ 1342088 h 1696225"/>
                      <a:gd name="connsiteX66" fmla="*/ 405169 w 1613858"/>
                      <a:gd name="connsiteY66" fmla="*/ 1433413 h 1696225"/>
                      <a:gd name="connsiteX67" fmla="*/ 222520 w 1613858"/>
                      <a:gd name="connsiteY67" fmla="*/ 1433413 h 1696225"/>
                      <a:gd name="connsiteX68" fmla="*/ 222520 w 1613858"/>
                      <a:gd name="connsiteY68" fmla="*/ 1250764 h 1696225"/>
                      <a:gd name="connsiteX69" fmla="*/ 383999 w 1613858"/>
                      <a:gd name="connsiteY69" fmla="*/ 1233649 h 1696225"/>
                      <a:gd name="connsiteX70" fmla="*/ 483864 w 1613858"/>
                      <a:gd name="connsiteY70" fmla="*/ 1133784 h 1696225"/>
                      <a:gd name="connsiteX71" fmla="*/ 376191 w 1613858"/>
                      <a:gd name="connsiteY71" fmla="*/ 869881 h 1696225"/>
                      <a:gd name="connsiteX72" fmla="*/ 255543 w 1613858"/>
                      <a:gd name="connsiteY72" fmla="*/ 869881 h 1696225"/>
                      <a:gd name="connsiteX73" fmla="*/ 129155 w 1613858"/>
                      <a:gd name="connsiteY73" fmla="*/ 972440 h 1696225"/>
                      <a:gd name="connsiteX74" fmla="*/ 0 w 1613858"/>
                      <a:gd name="connsiteY74" fmla="*/ 843285 h 1696225"/>
                      <a:gd name="connsiteX75" fmla="*/ 129155 w 1613858"/>
                      <a:gd name="connsiteY75" fmla="*/ 714133 h 1696225"/>
                      <a:gd name="connsiteX76" fmla="*/ 255547 w 1613858"/>
                      <a:gd name="connsiteY76" fmla="*/ 816708 h 1696225"/>
                      <a:gd name="connsiteX77" fmla="*/ 376820 w 1613858"/>
                      <a:gd name="connsiteY77" fmla="*/ 816708 h 1696225"/>
                      <a:gd name="connsiteX78" fmla="*/ 401776 w 1613858"/>
                      <a:gd name="connsiteY78" fmla="*/ 700229 h 1696225"/>
                      <a:gd name="connsiteX79" fmla="*/ 435840 w 1613858"/>
                      <a:gd name="connsiteY79" fmla="*/ 684343 h 1696225"/>
                      <a:gd name="connsiteX80" fmla="*/ 775602 w 1613858"/>
                      <a:gd name="connsiteY80" fmla="*/ 604917 h 1696225"/>
                      <a:gd name="connsiteX81" fmla="*/ 768014 w 1613858"/>
                      <a:gd name="connsiteY81" fmla="*/ 612505 h 1696225"/>
                      <a:gd name="connsiteX82" fmla="*/ 768014 w 1613858"/>
                      <a:gd name="connsiteY82" fmla="*/ 647446 h 1696225"/>
                      <a:gd name="connsiteX83" fmla="*/ 760494 w 1613858"/>
                      <a:gd name="connsiteY83" fmla="*/ 649197 h 1696225"/>
                      <a:gd name="connsiteX84" fmla="*/ 699103 w 1613858"/>
                      <a:gd name="connsiteY84" fmla="*/ 674616 h 1696225"/>
                      <a:gd name="connsiteX85" fmla="*/ 692547 w 1613858"/>
                      <a:gd name="connsiteY85" fmla="*/ 678701 h 1696225"/>
                      <a:gd name="connsiteX86" fmla="*/ 667848 w 1613858"/>
                      <a:gd name="connsiteY86" fmla="*/ 654003 h 1696225"/>
                      <a:gd name="connsiteX87" fmla="*/ 657109 w 1613858"/>
                      <a:gd name="connsiteY87" fmla="*/ 654003 h 1696225"/>
                      <a:gd name="connsiteX88" fmla="*/ 612819 w 1613858"/>
                      <a:gd name="connsiteY88" fmla="*/ 698292 h 1696225"/>
                      <a:gd name="connsiteX89" fmla="*/ 612819 w 1613858"/>
                      <a:gd name="connsiteY89" fmla="*/ 709032 h 1696225"/>
                      <a:gd name="connsiteX90" fmla="*/ 637518 w 1613858"/>
                      <a:gd name="connsiteY90" fmla="*/ 733730 h 1696225"/>
                      <a:gd name="connsiteX91" fmla="*/ 633433 w 1613858"/>
                      <a:gd name="connsiteY91" fmla="*/ 740286 h 1696225"/>
                      <a:gd name="connsiteX92" fmla="*/ 608014 w 1613858"/>
                      <a:gd name="connsiteY92" fmla="*/ 801677 h 1696225"/>
                      <a:gd name="connsiteX93" fmla="*/ 606263 w 1613858"/>
                      <a:gd name="connsiteY93" fmla="*/ 809197 h 1696225"/>
                      <a:gd name="connsiteX94" fmla="*/ 571322 w 1613858"/>
                      <a:gd name="connsiteY94" fmla="*/ 809197 h 1696225"/>
                      <a:gd name="connsiteX95" fmla="*/ 563734 w 1613858"/>
                      <a:gd name="connsiteY95" fmla="*/ 816785 h 1696225"/>
                      <a:gd name="connsiteX96" fmla="*/ 563734 w 1613858"/>
                      <a:gd name="connsiteY96" fmla="*/ 879430 h 1696225"/>
                      <a:gd name="connsiteX97" fmla="*/ 571322 w 1613858"/>
                      <a:gd name="connsiteY97" fmla="*/ 887017 h 1696225"/>
                      <a:gd name="connsiteX98" fmla="*/ 606263 w 1613858"/>
                      <a:gd name="connsiteY98" fmla="*/ 887017 h 1696225"/>
                      <a:gd name="connsiteX99" fmla="*/ 608014 w 1613858"/>
                      <a:gd name="connsiteY99" fmla="*/ 894537 h 1696225"/>
                      <a:gd name="connsiteX100" fmla="*/ 633433 w 1613858"/>
                      <a:gd name="connsiteY100" fmla="*/ 955927 h 1696225"/>
                      <a:gd name="connsiteX101" fmla="*/ 637518 w 1613858"/>
                      <a:gd name="connsiteY101" fmla="*/ 962484 h 1696225"/>
                      <a:gd name="connsiteX102" fmla="*/ 612819 w 1613858"/>
                      <a:gd name="connsiteY102" fmla="*/ 987182 h 1696225"/>
                      <a:gd name="connsiteX103" fmla="*/ 612819 w 1613858"/>
                      <a:gd name="connsiteY103" fmla="*/ 997922 h 1696225"/>
                      <a:gd name="connsiteX104" fmla="*/ 657109 w 1613858"/>
                      <a:gd name="connsiteY104" fmla="*/ 1042211 h 1696225"/>
                      <a:gd name="connsiteX105" fmla="*/ 667848 w 1613858"/>
                      <a:gd name="connsiteY105" fmla="*/ 1042211 h 1696225"/>
                      <a:gd name="connsiteX106" fmla="*/ 692547 w 1613858"/>
                      <a:gd name="connsiteY106" fmla="*/ 1017513 h 1696225"/>
                      <a:gd name="connsiteX107" fmla="*/ 699103 w 1613858"/>
                      <a:gd name="connsiteY107" fmla="*/ 1021598 h 1696225"/>
                      <a:gd name="connsiteX108" fmla="*/ 760494 w 1613858"/>
                      <a:gd name="connsiteY108" fmla="*/ 1047017 h 1696225"/>
                      <a:gd name="connsiteX109" fmla="*/ 768014 w 1613858"/>
                      <a:gd name="connsiteY109" fmla="*/ 1048768 h 1696225"/>
                      <a:gd name="connsiteX110" fmla="*/ 768014 w 1613858"/>
                      <a:gd name="connsiteY110" fmla="*/ 1083710 h 1696225"/>
                      <a:gd name="connsiteX111" fmla="*/ 775602 w 1613858"/>
                      <a:gd name="connsiteY111" fmla="*/ 1091297 h 1696225"/>
                      <a:gd name="connsiteX112" fmla="*/ 838247 w 1613858"/>
                      <a:gd name="connsiteY112" fmla="*/ 1091297 h 1696225"/>
                      <a:gd name="connsiteX113" fmla="*/ 845834 w 1613858"/>
                      <a:gd name="connsiteY113" fmla="*/ 1083710 h 1696225"/>
                      <a:gd name="connsiteX114" fmla="*/ 845834 w 1613858"/>
                      <a:gd name="connsiteY114" fmla="*/ 1048768 h 1696225"/>
                      <a:gd name="connsiteX115" fmla="*/ 853354 w 1613858"/>
                      <a:gd name="connsiteY115" fmla="*/ 1047017 h 1696225"/>
                      <a:gd name="connsiteX116" fmla="*/ 914744 w 1613858"/>
                      <a:gd name="connsiteY116" fmla="*/ 1021598 h 1696225"/>
                      <a:gd name="connsiteX117" fmla="*/ 921301 w 1613858"/>
                      <a:gd name="connsiteY117" fmla="*/ 1017513 h 1696225"/>
                      <a:gd name="connsiteX118" fmla="*/ 945999 w 1613858"/>
                      <a:gd name="connsiteY118" fmla="*/ 1042211 h 1696225"/>
                      <a:gd name="connsiteX119" fmla="*/ 956739 w 1613858"/>
                      <a:gd name="connsiteY119" fmla="*/ 1042211 h 1696225"/>
                      <a:gd name="connsiteX120" fmla="*/ 1001028 w 1613858"/>
                      <a:gd name="connsiteY120" fmla="*/ 997922 h 1696225"/>
                      <a:gd name="connsiteX121" fmla="*/ 1001028 w 1613858"/>
                      <a:gd name="connsiteY121" fmla="*/ 987182 h 1696225"/>
                      <a:gd name="connsiteX122" fmla="*/ 976330 w 1613858"/>
                      <a:gd name="connsiteY122" fmla="*/ 962484 h 1696225"/>
                      <a:gd name="connsiteX123" fmla="*/ 980415 w 1613858"/>
                      <a:gd name="connsiteY123" fmla="*/ 955927 h 1696225"/>
                      <a:gd name="connsiteX124" fmla="*/ 1005833 w 1613858"/>
                      <a:gd name="connsiteY124" fmla="*/ 894537 h 1696225"/>
                      <a:gd name="connsiteX125" fmla="*/ 1007585 w 1613858"/>
                      <a:gd name="connsiteY125" fmla="*/ 887017 h 1696225"/>
                      <a:gd name="connsiteX126" fmla="*/ 1042527 w 1613858"/>
                      <a:gd name="connsiteY126" fmla="*/ 887017 h 1696225"/>
                      <a:gd name="connsiteX127" fmla="*/ 1050114 w 1613858"/>
                      <a:gd name="connsiteY127" fmla="*/ 879430 h 1696225"/>
                      <a:gd name="connsiteX128" fmla="*/ 1050114 w 1613858"/>
                      <a:gd name="connsiteY128" fmla="*/ 816785 h 1696225"/>
                      <a:gd name="connsiteX129" fmla="*/ 1042527 w 1613858"/>
                      <a:gd name="connsiteY129" fmla="*/ 809197 h 1696225"/>
                      <a:gd name="connsiteX130" fmla="*/ 1007585 w 1613858"/>
                      <a:gd name="connsiteY130" fmla="*/ 809197 h 1696225"/>
                      <a:gd name="connsiteX131" fmla="*/ 1005833 w 1613858"/>
                      <a:gd name="connsiteY131" fmla="*/ 801677 h 1696225"/>
                      <a:gd name="connsiteX132" fmla="*/ 980415 w 1613858"/>
                      <a:gd name="connsiteY132" fmla="*/ 740286 h 1696225"/>
                      <a:gd name="connsiteX133" fmla="*/ 976330 w 1613858"/>
                      <a:gd name="connsiteY133" fmla="*/ 733730 h 1696225"/>
                      <a:gd name="connsiteX134" fmla="*/ 1001028 w 1613858"/>
                      <a:gd name="connsiteY134" fmla="*/ 709032 h 1696225"/>
                      <a:gd name="connsiteX135" fmla="*/ 1001028 w 1613858"/>
                      <a:gd name="connsiteY135" fmla="*/ 698292 h 1696225"/>
                      <a:gd name="connsiteX136" fmla="*/ 956739 w 1613858"/>
                      <a:gd name="connsiteY136" fmla="*/ 654003 h 1696225"/>
                      <a:gd name="connsiteX137" fmla="*/ 945999 w 1613858"/>
                      <a:gd name="connsiteY137" fmla="*/ 654003 h 1696225"/>
                      <a:gd name="connsiteX138" fmla="*/ 921301 w 1613858"/>
                      <a:gd name="connsiteY138" fmla="*/ 678701 h 1696225"/>
                      <a:gd name="connsiteX139" fmla="*/ 914744 w 1613858"/>
                      <a:gd name="connsiteY139" fmla="*/ 674616 h 1696225"/>
                      <a:gd name="connsiteX140" fmla="*/ 853354 w 1613858"/>
                      <a:gd name="connsiteY140" fmla="*/ 649197 h 1696225"/>
                      <a:gd name="connsiteX141" fmla="*/ 845834 w 1613858"/>
                      <a:gd name="connsiteY141" fmla="*/ 647446 h 1696225"/>
                      <a:gd name="connsiteX142" fmla="*/ 845834 w 1613858"/>
                      <a:gd name="connsiteY142" fmla="*/ 612505 h 1696225"/>
                      <a:gd name="connsiteX143" fmla="*/ 838237 w 1613858"/>
                      <a:gd name="connsiteY143" fmla="*/ 604917 h 1696225"/>
                      <a:gd name="connsiteX144" fmla="*/ 775602 w 1613858"/>
                      <a:gd name="connsiteY144" fmla="*/ 585462 h 1696225"/>
                      <a:gd name="connsiteX145" fmla="*/ 838247 w 1613858"/>
                      <a:gd name="connsiteY145" fmla="*/ 585462 h 1696225"/>
                      <a:gd name="connsiteX146" fmla="*/ 865289 w 1613858"/>
                      <a:gd name="connsiteY146" fmla="*/ 612505 h 1696225"/>
                      <a:gd name="connsiteX147" fmla="*/ 865289 w 1613858"/>
                      <a:gd name="connsiteY147" fmla="*/ 632135 h 1696225"/>
                      <a:gd name="connsiteX148" fmla="*/ 918363 w 1613858"/>
                      <a:gd name="connsiteY148" fmla="*/ 654110 h 1696225"/>
                      <a:gd name="connsiteX149" fmla="*/ 932235 w 1613858"/>
                      <a:gd name="connsiteY149" fmla="*/ 640238 h 1696225"/>
                      <a:gd name="connsiteX150" fmla="*/ 970493 w 1613858"/>
                      <a:gd name="connsiteY150" fmla="*/ 640238 h 1696225"/>
                      <a:gd name="connsiteX151" fmla="*/ 1014783 w 1613858"/>
                      <a:gd name="connsiteY151" fmla="*/ 684528 h 1696225"/>
                      <a:gd name="connsiteX152" fmla="*/ 1022702 w 1613858"/>
                      <a:gd name="connsiteY152" fmla="*/ 703662 h 1696225"/>
                      <a:gd name="connsiteX153" fmla="*/ 1014783 w 1613858"/>
                      <a:gd name="connsiteY153" fmla="*/ 722786 h 1696225"/>
                      <a:gd name="connsiteX154" fmla="*/ 1000912 w 1613858"/>
                      <a:gd name="connsiteY154" fmla="*/ 736658 h 1696225"/>
                      <a:gd name="connsiteX155" fmla="*/ 1022896 w 1613858"/>
                      <a:gd name="connsiteY155" fmla="*/ 789741 h 1696225"/>
                      <a:gd name="connsiteX156" fmla="*/ 1042527 w 1613858"/>
                      <a:gd name="connsiteY156" fmla="*/ 789741 h 1696225"/>
                      <a:gd name="connsiteX157" fmla="*/ 1069579 w 1613858"/>
                      <a:gd name="connsiteY157" fmla="*/ 816785 h 1696225"/>
                      <a:gd name="connsiteX158" fmla="*/ 1069579 w 1613858"/>
                      <a:gd name="connsiteY158" fmla="*/ 879430 h 1696225"/>
                      <a:gd name="connsiteX159" fmla="*/ 1042536 w 1613858"/>
                      <a:gd name="connsiteY159" fmla="*/ 906473 h 1696225"/>
                      <a:gd name="connsiteX160" fmla="*/ 1022906 w 1613858"/>
                      <a:gd name="connsiteY160" fmla="*/ 906473 h 1696225"/>
                      <a:gd name="connsiteX161" fmla="*/ 1000921 w 1613858"/>
                      <a:gd name="connsiteY161" fmla="*/ 959556 h 1696225"/>
                      <a:gd name="connsiteX162" fmla="*/ 1014793 w 1613858"/>
                      <a:gd name="connsiteY162" fmla="*/ 973428 h 1696225"/>
                      <a:gd name="connsiteX163" fmla="*/ 1022711 w 1613858"/>
                      <a:gd name="connsiteY163" fmla="*/ 992552 h 1696225"/>
                      <a:gd name="connsiteX164" fmla="*/ 1014793 w 1613858"/>
                      <a:gd name="connsiteY164" fmla="*/ 1011686 h 1696225"/>
                      <a:gd name="connsiteX165" fmla="*/ 970503 w 1613858"/>
                      <a:gd name="connsiteY165" fmla="*/ 1055976 h 1696225"/>
                      <a:gd name="connsiteX166" fmla="*/ 932245 w 1613858"/>
                      <a:gd name="connsiteY166" fmla="*/ 1055976 h 1696225"/>
                      <a:gd name="connsiteX167" fmla="*/ 918373 w 1613858"/>
                      <a:gd name="connsiteY167" fmla="*/ 1042104 h 1696225"/>
                      <a:gd name="connsiteX168" fmla="*/ 865289 w 1613858"/>
                      <a:gd name="connsiteY168" fmla="*/ 1064089 h 1696225"/>
                      <a:gd name="connsiteX169" fmla="*/ 865289 w 1613858"/>
                      <a:gd name="connsiteY169" fmla="*/ 1083719 h 1696225"/>
                      <a:gd name="connsiteX170" fmla="*/ 838247 w 1613858"/>
                      <a:gd name="connsiteY170" fmla="*/ 1110762 h 1696225"/>
                      <a:gd name="connsiteX171" fmla="*/ 775611 w 1613858"/>
                      <a:gd name="connsiteY171" fmla="*/ 1110762 h 1696225"/>
                      <a:gd name="connsiteX172" fmla="*/ 748569 w 1613858"/>
                      <a:gd name="connsiteY172" fmla="*/ 1083719 h 1696225"/>
                      <a:gd name="connsiteX173" fmla="*/ 748569 w 1613858"/>
                      <a:gd name="connsiteY173" fmla="*/ 1064089 h 1696225"/>
                      <a:gd name="connsiteX174" fmla="*/ 695485 w 1613858"/>
                      <a:gd name="connsiteY174" fmla="*/ 1042104 h 1696225"/>
                      <a:gd name="connsiteX175" fmla="*/ 681613 w 1613858"/>
                      <a:gd name="connsiteY175" fmla="*/ 1055976 h 1696225"/>
                      <a:gd name="connsiteX176" fmla="*/ 643354 w 1613858"/>
                      <a:gd name="connsiteY176" fmla="*/ 1055976 h 1696225"/>
                      <a:gd name="connsiteX177" fmla="*/ 599065 w 1613858"/>
                      <a:gd name="connsiteY177" fmla="*/ 1011686 h 1696225"/>
                      <a:gd name="connsiteX178" fmla="*/ 591146 w 1613858"/>
                      <a:gd name="connsiteY178" fmla="*/ 992552 h 1696225"/>
                      <a:gd name="connsiteX179" fmla="*/ 599065 w 1613858"/>
                      <a:gd name="connsiteY179" fmla="*/ 973428 h 1696225"/>
                      <a:gd name="connsiteX180" fmla="*/ 612936 w 1613858"/>
                      <a:gd name="connsiteY180" fmla="*/ 959556 h 1696225"/>
                      <a:gd name="connsiteX181" fmla="*/ 590952 w 1613858"/>
                      <a:gd name="connsiteY181" fmla="*/ 906473 h 1696225"/>
                      <a:gd name="connsiteX182" fmla="*/ 571322 w 1613858"/>
                      <a:gd name="connsiteY182" fmla="*/ 906473 h 1696225"/>
                      <a:gd name="connsiteX183" fmla="*/ 544279 w 1613858"/>
                      <a:gd name="connsiteY183" fmla="*/ 879420 h 1696225"/>
                      <a:gd name="connsiteX184" fmla="*/ 544279 w 1613858"/>
                      <a:gd name="connsiteY184" fmla="*/ 816785 h 1696225"/>
                      <a:gd name="connsiteX185" fmla="*/ 571322 w 1613858"/>
                      <a:gd name="connsiteY185" fmla="*/ 789741 h 1696225"/>
                      <a:gd name="connsiteX186" fmla="*/ 590952 w 1613858"/>
                      <a:gd name="connsiteY186" fmla="*/ 789741 h 1696225"/>
                      <a:gd name="connsiteX187" fmla="*/ 612927 w 1613858"/>
                      <a:gd name="connsiteY187" fmla="*/ 736668 h 1696225"/>
                      <a:gd name="connsiteX188" fmla="*/ 599055 w 1613858"/>
                      <a:gd name="connsiteY188" fmla="*/ 722796 h 1696225"/>
                      <a:gd name="connsiteX189" fmla="*/ 591137 w 1613858"/>
                      <a:gd name="connsiteY189" fmla="*/ 703672 h 1696225"/>
                      <a:gd name="connsiteX190" fmla="*/ 599055 w 1613858"/>
                      <a:gd name="connsiteY190" fmla="*/ 684537 h 1696225"/>
                      <a:gd name="connsiteX191" fmla="*/ 643345 w 1613858"/>
                      <a:gd name="connsiteY191" fmla="*/ 640248 h 1696225"/>
                      <a:gd name="connsiteX192" fmla="*/ 681603 w 1613858"/>
                      <a:gd name="connsiteY192" fmla="*/ 640248 h 1696225"/>
                      <a:gd name="connsiteX193" fmla="*/ 695475 w 1613858"/>
                      <a:gd name="connsiteY193" fmla="*/ 654119 h 1696225"/>
                      <a:gd name="connsiteX194" fmla="*/ 748558 w 1613858"/>
                      <a:gd name="connsiteY194" fmla="*/ 632135 h 1696225"/>
                      <a:gd name="connsiteX195" fmla="*/ 748558 w 1613858"/>
                      <a:gd name="connsiteY195" fmla="*/ 612505 h 1696225"/>
                      <a:gd name="connsiteX196" fmla="*/ 775602 w 1613858"/>
                      <a:gd name="connsiteY196" fmla="*/ 585462 h 1696225"/>
                      <a:gd name="connsiteX197" fmla="*/ 312047 w 1613858"/>
                      <a:gd name="connsiteY197" fmla="*/ 268682 h 1696225"/>
                      <a:gd name="connsiteX198" fmla="*/ 258323 w 1613858"/>
                      <a:gd name="connsiteY198" fmla="*/ 290952 h 1696225"/>
                      <a:gd name="connsiteX199" fmla="*/ 258323 w 1613858"/>
                      <a:gd name="connsiteY199" fmla="*/ 398407 h 1696225"/>
                      <a:gd name="connsiteX200" fmla="*/ 365775 w 1613858"/>
                      <a:gd name="connsiteY200" fmla="*/ 398407 h 1696225"/>
                      <a:gd name="connsiteX201" fmla="*/ 388031 w 1613858"/>
                      <a:gd name="connsiteY201" fmla="*/ 344685 h 1696225"/>
                      <a:gd name="connsiteX202" fmla="*/ 365778 w 1613858"/>
                      <a:gd name="connsiteY202" fmla="*/ 290955 h 1696225"/>
                      <a:gd name="connsiteX203" fmla="*/ 365775 w 1613858"/>
                      <a:gd name="connsiteY203" fmla="*/ 290952 h 1696225"/>
                      <a:gd name="connsiteX204" fmla="*/ 312047 w 1613858"/>
                      <a:gd name="connsiteY204" fmla="*/ 268682 h 1696225"/>
                      <a:gd name="connsiteX205" fmla="*/ 1309468 w 1613858"/>
                      <a:gd name="connsiteY205" fmla="*/ 266937 h 1696225"/>
                      <a:gd name="connsiteX206" fmla="*/ 1255733 w 1613858"/>
                      <a:gd name="connsiteY206" fmla="*/ 396612 h 1696225"/>
                      <a:gd name="connsiteX207" fmla="*/ 1363174 w 1613858"/>
                      <a:gd name="connsiteY207" fmla="*/ 396612 h 1696225"/>
                      <a:gd name="connsiteX208" fmla="*/ 1309468 w 1613858"/>
                      <a:gd name="connsiteY208" fmla="*/ 266937 h 1696225"/>
                      <a:gd name="connsiteX209" fmla="*/ 808244 w 1613858"/>
                      <a:gd name="connsiteY209" fmla="*/ 53176 h 1696225"/>
                      <a:gd name="connsiteX210" fmla="*/ 732265 w 1613858"/>
                      <a:gd name="connsiteY210" fmla="*/ 129158 h 1696225"/>
                      <a:gd name="connsiteX211" fmla="*/ 808075 w 1613858"/>
                      <a:gd name="connsiteY211" fmla="*/ 205134 h 1696225"/>
                      <a:gd name="connsiteX212" fmla="*/ 808463 w 1613858"/>
                      <a:gd name="connsiteY212" fmla="*/ 205134 h 1696225"/>
                      <a:gd name="connsiteX213" fmla="*/ 884226 w 1613858"/>
                      <a:gd name="connsiteY213" fmla="*/ 129158 h 1696225"/>
                      <a:gd name="connsiteX214" fmla="*/ 808244 w 1613858"/>
                      <a:gd name="connsiteY214" fmla="*/ 53176 h 1696225"/>
                      <a:gd name="connsiteX215" fmla="*/ 808244 w 1613858"/>
                      <a:gd name="connsiteY215" fmla="*/ 0 h 1696225"/>
                      <a:gd name="connsiteX216" fmla="*/ 937402 w 1613858"/>
                      <a:gd name="connsiteY216" fmla="*/ 129155 h 1696225"/>
                      <a:gd name="connsiteX217" fmla="*/ 834870 w 1613858"/>
                      <a:gd name="connsiteY217" fmla="*/ 255537 h 1696225"/>
                      <a:gd name="connsiteX218" fmla="*/ 834870 w 1613858"/>
                      <a:gd name="connsiteY218" fmla="*/ 417745 h 1696225"/>
                      <a:gd name="connsiteX219" fmla="*/ 1091461 w 1613858"/>
                      <a:gd name="connsiteY219" fmla="*/ 523958 h 1696225"/>
                      <a:gd name="connsiteX220" fmla="*/ 1201526 w 1613858"/>
                      <a:gd name="connsiteY220" fmla="*/ 413925 h 1696225"/>
                      <a:gd name="connsiteX221" fmla="*/ 1218111 w 1613858"/>
                      <a:gd name="connsiteY221" fmla="*/ 251548 h 1696225"/>
                      <a:gd name="connsiteX222" fmla="*/ 1400793 w 1613858"/>
                      <a:gd name="connsiteY222" fmla="*/ 251548 h 1696225"/>
                      <a:gd name="connsiteX223" fmla="*/ 1309468 w 1613858"/>
                      <a:gd name="connsiteY223" fmla="*/ 471981 h 1696225"/>
                      <a:gd name="connsiteX224" fmla="*/ 1239314 w 1613858"/>
                      <a:gd name="connsiteY224" fmla="*/ 451345 h 1696225"/>
                      <a:gd name="connsiteX225" fmla="*/ 1129178 w 1613858"/>
                      <a:gd name="connsiteY225" fmla="*/ 561477 h 1696225"/>
                      <a:gd name="connsiteX226" fmla="*/ 1237150 w 1613858"/>
                      <a:gd name="connsiteY226" fmla="*/ 816705 h 1696225"/>
                      <a:gd name="connsiteX227" fmla="*/ 1358401 w 1613858"/>
                      <a:gd name="connsiteY227" fmla="*/ 816705 h 1696225"/>
                      <a:gd name="connsiteX228" fmla="*/ 1486658 w 1613858"/>
                      <a:gd name="connsiteY228" fmla="*/ 714143 h 1696225"/>
                      <a:gd name="connsiteX229" fmla="*/ 1574729 w 1613858"/>
                      <a:gd name="connsiteY229" fmla="*/ 935948 h 1696225"/>
                      <a:gd name="connsiteX230" fmla="*/ 1484776 w 1613858"/>
                      <a:gd name="connsiteY230" fmla="*/ 972377 h 1696225"/>
                      <a:gd name="connsiteX231" fmla="*/ 1392093 w 1613858"/>
                      <a:gd name="connsiteY231" fmla="*/ 933255 h 1696225"/>
                      <a:gd name="connsiteX232" fmla="*/ 1392090 w 1613858"/>
                      <a:gd name="connsiteY232" fmla="*/ 933251 h 1696225"/>
                      <a:gd name="connsiteX233" fmla="*/ 1358440 w 1613858"/>
                      <a:gd name="connsiteY233" fmla="*/ 869878 h 1696225"/>
                      <a:gd name="connsiteX234" fmla="*/ 1237690 w 1613858"/>
                      <a:gd name="connsiteY234" fmla="*/ 869878 h 1696225"/>
                      <a:gd name="connsiteX235" fmla="*/ 1135400 w 1613858"/>
                      <a:gd name="connsiteY235" fmla="*/ 1127532 h 1696225"/>
                      <a:gd name="connsiteX236" fmla="*/ 1240248 w 1613858"/>
                      <a:gd name="connsiteY236" fmla="*/ 1232383 h 1696225"/>
                      <a:gd name="connsiteX237" fmla="*/ 1402575 w 1613858"/>
                      <a:gd name="connsiteY237" fmla="*/ 1248961 h 1696225"/>
                      <a:gd name="connsiteX238" fmla="*/ 1402579 w 1613858"/>
                      <a:gd name="connsiteY238" fmla="*/ 1431616 h 1696225"/>
                      <a:gd name="connsiteX239" fmla="*/ 1219920 w 1613858"/>
                      <a:gd name="connsiteY239" fmla="*/ 1431620 h 1696225"/>
                      <a:gd name="connsiteX240" fmla="*/ 1219920 w 1613858"/>
                      <a:gd name="connsiteY240" fmla="*/ 1431616 h 1696225"/>
                      <a:gd name="connsiteX241" fmla="*/ 1202805 w 1613858"/>
                      <a:gd name="connsiteY241" fmla="*/ 1270150 h 1696225"/>
                      <a:gd name="connsiteX242" fmla="*/ 1098441 w 1613858"/>
                      <a:gd name="connsiteY242" fmla="*/ 1165786 h 1696225"/>
                      <a:gd name="connsiteX243" fmla="*/ 1064742 w 1613858"/>
                      <a:gd name="connsiteY243" fmla="*/ 1193668 h 1696225"/>
                      <a:gd name="connsiteX244" fmla="*/ 1027554 w 1613858"/>
                      <a:gd name="connsiteY244" fmla="*/ 1188218 h 1696225"/>
                      <a:gd name="connsiteX245" fmla="*/ 1032971 w 1613858"/>
                      <a:gd name="connsiteY245" fmla="*/ 1151030 h 1696225"/>
                      <a:gd name="connsiteX246" fmla="*/ 1091527 w 1613858"/>
                      <a:gd name="connsiteY246" fmla="*/ 599132 h 1696225"/>
                      <a:gd name="connsiteX247" fmla="*/ 494068 w 1613858"/>
                      <a:gd name="connsiteY247" fmla="*/ 635786 h 1696225"/>
                      <a:gd name="connsiteX248" fmla="*/ 457146 w 1613858"/>
                      <a:gd name="connsiteY248" fmla="*/ 642799 h 1696225"/>
                      <a:gd name="connsiteX249" fmla="*/ 450132 w 1613858"/>
                      <a:gd name="connsiteY249" fmla="*/ 605877 h 1696225"/>
                      <a:gd name="connsiteX250" fmla="*/ 488185 w 1613858"/>
                      <a:gd name="connsiteY250" fmla="*/ 557690 h 1696225"/>
                      <a:gd name="connsiteX251" fmla="*/ 383065 w 1613858"/>
                      <a:gd name="connsiteY251" fmla="*/ 452570 h 1696225"/>
                      <a:gd name="connsiteX252" fmla="*/ 312049 w 1613858"/>
                      <a:gd name="connsiteY252" fmla="*/ 473773 h 1696225"/>
                      <a:gd name="connsiteX253" fmla="*/ 220721 w 1613858"/>
                      <a:gd name="connsiteY253" fmla="*/ 253354 h 1696225"/>
                      <a:gd name="connsiteX254" fmla="*/ 403377 w 1613858"/>
                      <a:gd name="connsiteY254" fmla="*/ 253357 h 1696225"/>
                      <a:gd name="connsiteX255" fmla="*/ 420505 w 1613858"/>
                      <a:gd name="connsiteY255" fmla="*/ 414836 h 1696225"/>
                      <a:gd name="connsiteX256" fmla="*/ 526336 w 1613858"/>
                      <a:gd name="connsiteY256" fmla="*/ 520668 h 1696225"/>
                      <a:gd name="connsiteX257" fmla="*/ 781698 w 1613858"/>
                      <a:gd name="connsiteY257" fmla="*/ 417546 h 1696225"/>
                      <a:gd name="connsiteX258" fmla="*/ 781698 w 1613858"/>
                      <a:gd name="connsiteY258" fmla="*/ 255553 h 1696225"/>
                      <a:gd name="connsiteX259" fmla="*/ 679093 w 1613858"/>
                      <a:gd name="connsiteY259" fmla="*/ 129155 h 1696225"/>
                      <a:gd name="connsiteX260" fmla="*/ 808244 w 1613858"/>
                      <a:gd name="connsiteY260" fmla="*/ 0 h 1696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1613858" h="1696225">
                        <a:moveTo>
                          <a:pt x="808039" y="1491094"/>
                        </a:moveTo>
                        <a:cubicBezTo>
                          <a:pt x="766239" y="1491210"/>
                          <a:pt x="732269" y="1525247"/>
                          <a:pt x="732269" y="1567070"/>
                        </a:cubicBezTo>
                        <a:cubicBezTo>
                          <a:pt x="732269" y="1608965"/>
                          <a:pt x="766355" y="1643052"/>
                          <a:pt x="808247" y="1643052"/>
                        </a:cubicBezTo>
                        <a:cubicBezTo>
                          <a:pt x="850143" y="1643052"/>
                          <a:pt x="884230" y="1608965"/>
                          <a:pt x="884230" y="1567070"/>
                        </a:cubicBezTo>
                        <a:cubicBezTo>
                          <a:pt x="884230" y="1525231"/>
                          <a:pt x="850236" y="1491184"/>
                          <a:pt x="808423" y="1491094"/>
                        </a:cubicBezTo>
                        <a:cubicBezTo>
                          <a:pt x="807933" y="1491098"/>
                          <a:pt x="808059" y="1491094"/>
                          <a:pt x="808039" y="1491094"/>
                        </a:cubicBezTo>
                        <a:close/>
                        <a:moveTo>
                          <a:pt x="313813" y="1266149"/>
                        </a:moveTo>
                        <a:cubicBezTo>
                          <a:pt x="294352" y="1266152"/>
                          <a:pt x="274903" y="1273555"/>
                          <a:pt x="260109" y="1288349"/>
                        </a:cubicBezTo>
                        <a:cubicBezTo>
                          <a:pt x="246151" y="1302310"/>
                          <a:pt x="237876" y="1321134"/>
                          <a:pt x="237876" y="1342088"/>
                        </a:cubicBezTo>
                        <a:cubicBezTo>
                          <a:pt x="237876" y="1384441"/>
                          <a:pt x="272161" y="1418057"/>
                          <a:pt x="313845" y="1418057"/>
                        </a:cubicBezTo>
                        <a:cubicBezTo>
                          <a:pt x="355528" y="1418057"/>
                          <a:pt x="389817" y="1384444"/>
                          <a:pt x="389817" y="1342088"/>
                        </a:cubicBezTo>
                        <a:cubicBezTo>
                          <a:pt x="389817" y="1321780"/>
                          <a:pt x="381939" y="1302704"/>
                          <a:pt x="367584" y="1288349"/>
                        </a:cubicBezTo>
                        <a:cubicBezTo>
                          <a:pt x="352745" y="1273543"/>
                          <a:pt x="333273" y="1266146"/>
                          <a:pt x="313813" y="1266149"/>
                        </a:cubicBezTo>
                        <a:close/>
                        <a:moveTo>
                          <a:pt x="1311243" y="1264342"/>
                        </a:moveTo>
                        <a:cubicBezTo>
                          <a:pt x="1291785" y="1264342"/>
                          <a:pt x="1272328" y="1271749"/>
                          <a:pt x="1257518" y="1286563"/>
                        </a:cubicBezTo>
                        <a:cubicBezTo>
                          <a:pt x="1227891" y="1316187"/>
                          <a:pt x="1227891" y="1364390"/>
                          <a:pt x="1257518" y="1394021"/>
                        </a:cubicBezTo>
                        <a:lnTo>
                          <a:pt x="1257518" y="1394018"/>
                        </a:lnTo>
                        <a:cubicBezTo>
                          <a:pt x="1287139" y="1423642"/>
                          <a:pt x="1335342" y="1423649"/>
                          <a:pt x="1364977" y="1394018"/>
                        </a:cubicBezTo>
                        <a:cubicBezTo>
                          <a:pt x="1394601" y="1364390"/>
                          <a:pt x="1394601" y="1316187"/>
                          <a:pt x="1364973" y="1286563"/>
                        </a:cubicBezTo>
                        <a:cubicBezTo>
                          <a:pt x="1350159" y="1271749"/>
                          <a:pt x="1330701" y="1264342"/>
                          <a:pt x="1311243" y="1264342"/>
                        </a:cubicBezTo>
                        <a:close/>
                        <a:moveTo>
                          <a:pt x="806924" y="770286"/>
                        </a:moveTo>
                        <a:cubicBezTo>
                          <a:pt x="764015" y="770286"/>
                          <a:pt x="729103" y="805198"/>
                          <a:pt x="729103" y="848107"/>
                        </a:cubicBezTo>
                        <a:cubicBezTo>
                          <a:pt x="729103" y="891016"/>
                          <a:pt x="764015" y="925928"/>
                          <a:pt x="806924" y="925928"/>
                        </a:cubicBezTo>
                        <a:cubicBezTo>
                          <a:pt x="849833" y="925928"/>
                          <a:pt x="884745" y="891016"/>
                          <a:pt x="884745" y="848107"/>
                        </a:cubicBezTo>
                        <a:cubicBezTo>
                          <a:pt x="884745" y="805198"/>
                          <a:pt x="849833" y="770286"/>
                          <a:pt x="806924" y="770286"/>
                        </a:cubicBezTo>
                        <a:close/>
                        <a:moveTo>
                          <a:pt x="1485869" y="767309"/>
                        </a:moveTo>
                        <a:cubicBezTo>
                          <a:pt x="1418229" y="766511"/>
                          <a:pt x="1383320" y="847890"/>
                          <a:pt x="1430235" y="896216"/>
                        </a:cubicBezTo>
                        <a:cubicBezTo>
                          <a:pt x="1459422" y="926274"/>
                          <a:pt x="1507622" y="926983"/>
                          <a:pt x="1537680" y="897799"/>
                        </a:cubicBezTo>
                        <a:cubicBezTo>
                          <a:pt x="1567738" y="868616"/>
                          <a:pt x="1568451" y="820416"/>
                          <a:pt x="1539260" y="790358"/>
                        </a:cubicBezTo>
                        <a:cubicBezTo>
                          <a:pt x="1525127" y="775797"/>
                          <a:pt x="1506161" y="767611"/>
                          <a:pt x="1485869" y="767309"/>
                        </a:cubicBezTo>
                        <a:close/>
                        <a:moveTo>
                          <a:pt x="129158" y="767306"/>
                        </a:moveTo>
                        <a:cubicBezTo>
                          <a:pt x="87263" y="767306"/>
                          <a:pt x="53176" y="801393"/>
                          <a:pt x="53176" y="843285"/>
                        </a:cubicBezTo>
                        <a:cubicBezTo>
                          <a:pt x="53176" y="885180"/>
                          <a:pt x="87263" y="919267"/>
                          <a:pt x="129158" y="919267"/>
                        </a:cubicBezTo>
                        <a:cubicBezTo>
                          <a:pt x="171050" y="919267"/>
                          <a:pt x="205137" y="885180"/>
                          <a:pt x="205137" y="843285"/>
                        </a:cubicBezTo>
                        <a:cubicBezTo>
                          <a:pt x="205137" y="801393"/>
                          <a:pt x="171050" y="767306"/>
                          <a:pt x="129158" y="767306"/>
                        </a:cubicBezTo>
                        <a:close/>
                        <a:moveTo>
                          <a:pt x="806924" y="750831"/>
                        </a:moveTo>
                        <a:cubicBezTo>
                          <a:pt x="860562" y="750831"/>
                          <a:pt x="904200" y="794469"/>
                          <a:pt x="904200" y="848107"/>
                        </a:cubicBezTo>
                        <a:cubicBezTo>
                          <a:pt x="904200" y="901745"/>
                          <a:pt x="860562" y="945383"/>
                          <a:pt x="806924" y="945383"/>
                        </a:cubicBezTo>
                        <a:cubicBezTo>
                          <a:pt x="753286" y="945383"/>
                          <a:pt x="709648" y="901745"/>
                          <a:pt x="709648" y="848107"/>
                        </a:cubicBezTo>
                        <a:cubicBezTo>
                          <a:pt x="709648" y="794469"/>
                          <a:pt x="753286" y="750831"/>
                          <a:pt x="806924" y="750831"/>
                        </a:cubicBezTo>
                        <a:close/>
                        <a:moveTo>
                          <a:pt x="806924" y="731376"/>
                        </a:moveTo>
                        <a:cubicBezTo>
                          <a:pt x="742556" y="731376"/>
                          <a:pt x="690193" y="783739"/>
                          <a:pt x="690193" y="848107"/>
                        </a:cubicBezTo>
                        <a:cubicBezTo>
                          <a:pt x="690193" y="912475"/>
                          <a:pt x="742556" y="964838"/>
                          <a:pt x="806924" y="964838"/>
                        </a:cubicBezTo>
                        <a:cubicBezTo>
                          <a:pt x="871291" y="964838"/>
                          <a:pt x="923655" y="912475"/>
                          <a:pt x="923655" y="848107"/>
                        </a:cubicBezTo>
                        <a:cubicBezTo>
                          <a:pt x="923655" y="783739"/>
                          <a:pt x="871291" y="731376"/>
                          <a:pt x="806924" y="731376"/>
                        </a:cubicBezTo>
                        <a:close/>
                        <a:moveTo>
                          <a:pt x="806924" y="711921"/>
                        </a:moveTo>
                        <a:cubicBezTo>
                          <a:pt x="882021" y="711921"/>
                          <a:pt x="943110" y="773010"/>
                          <a:pt x="943110" y="848107"/>
                        </a:cubicBezTo>
                        <a:cubicBezTo>
                          <a:pt x="943110" y="923204"/>
                          <a:pt x="882021" y="984293"/>
                          <a:pt x="806924" y="984293"/>
                        </a:cubicBezTo>
                        <a:cubicBezTo>
                          <a:pt x="731827" y="984293"/>
                          <a:pt x="670738" y="923204"/>
                          <a:pt x="670738" y="848107"/>
                        </a:cubicBezTo>
                        <a:cubicBezTo>
                          <a:pt x="670738" y="773010"/>
                          <a:pt x="731827" y="711921"/>
                          <a:pt x="806924" y="711921"/>
                        </a:cubicBezTo>
                        <a:close/>
                        <a:moveTo>
                          <a:pt x="435840" y="684343"/>
                        </a:moveTo>
                        <a:cubicBezTo>
                          <a:pt x="449632" y="689362"/>
                          <a:pt x="456745" y="704615"/>
                          <a:pt x="451726" y="718440"/>
                        </a:cubicBezTo>
                        <a:cubicBezTo>
                          <a:pt x="444649" y="737847"/>
                          <a:pt x="439133" y="758053"/>
                          <a:pt x="435277" y="778490"/>
                        </a:cubicBezTo>
                        <a:cubicBezTo>
                          <a:pt x="379355" y="1078599"/>
                          <a:pt x="680298" y="1310904"/>
                          <a:pt x="952248" y="1197091"/>
                        </a:cubicBezTo>
                        <a:cubicBezTo>
                          <a:pt x="965774" y="1191406"/>
                          <a:pt x="981362" y="1197820"/>
                          <a:pt x="987010" y="1211347"/>
                        </a:cubicBezTo>
                        <a:cubicBezTo>
                          <a:pt x="992692" y="1224906"/>
                          <a:pt x="986311" y="1240494"/>
                          <a:pt x="972751" y="1246146"/>
                        </a:cubicBezTo>
                        <a:cubicBezTo>
                          <a:pt x="928484" y="1264655"/>
                          <a:pt x="882192" y="1275521"/>
                          <a:pt x="834801" y="1278546"/>
                        </a:cubicBezTo>
                        <a:lnTo>
                          <a:pt x="834801" y="1440675"/>
                        </a:lnTo>
                        <a:cubicBezTo>
                          <a:pt x="893320" y="1452956"/>
                          <a:pt x="937399" y="1504956"/>
                          <a:pt x="937399" y="1567070"/>
                        </a:cubicBezTo>
                        <a:cubicBezTo>
                          <a:pt x="937399" y="1638285"/>
                          <a:pt x="879459" y="1696225"/>
                          <a:pt x="808244" y="1696225"/>
                        </a:cubicBezTo>
                        <a:cubicBezTo>
                          <a:pt x="737029" y="1696225"/>
                          <a:pt x="679093" y="1638288"/>
                          <a:pt x="679093" y="1567070"/>
                        </a:cubicBezTo>
                        <a:cubicBezTo>
                          <a:pt x="679093" y="1504976"/>
                          <a:pt x="723141" y="1452992"/>
                          <a:pt x="781631" y="1440688"/>
                        </a:cubicBezTo>
                        <a:lnTo>
                          <a:pt x="781631" y="1278646"/>
                        </a:lnTo>
                        <a:cubicBezTo>
                          <a:pt x="687136" y="1273272"/>
                          <a:pt x="594881" y="1236290"/>
                          <a:pt x="521453" y="1171369"/>
                        </a:cubicBezTo>
                        <a:lnTo>
                          <a:pt x="421753" y="1271069"/>
                        </a:lnTo>
                        <a:cubicBezTo>
                          <a:pt x="435578" y="1291974"/>
                          <a:pt x="442989" y="1316466"/>
                          <a:pt x="442989" y="1342088"/>
                        </a:cubicBezTo>
                        <a:cubicBezTo>
                          <a:pt x="442989" y="1376586"/>
                          <a:pt x="429562" y="1409020"/>
                          <a:pt x="405169" y="1433413"/>
                        </a:cubicBezTo>
                        <a:cubicBezTo>
                          <a:pt x="354690" y="1483889"/>
                          <a:pt x="272969" y="1483862"/>
                          <a:pt x="222520" y="1433413"/>
                        </a:cubicBezTo>
                        <a:cubicBezTo>
                          <a:pt x="172044" y="1382934"/>
                          <a:pt x="172071" y="1301213"/>
                          <a:pt x="222520" y="1250764"/>
                        </a:cubicBezTo>
                        <a:cubicBezTo>
                          <a:pt x="266052" y="1207232"/>
                          <a:pt x="333676" y="1201093"/>
                          <a:pt x="383999" y="1233649"/>
                        </a:cubicBezTo>
                        <a:lnTo>
                          <a:pt x="483864" y="1133784"/>
                        </a:lnTo>
                        <a:cubicBezTo>
                          <a:pt x="420624" y="1062267"/>
                          <a:pt x="381144" y="970011"/>
                          <a:pt x="376191" y="869881"/>
                        </a:cubicBezTo>
                        <a:lnTo>
                          <a:pt x="255543" y="869881"/>
                        </a:lnTo>
                        <a:cubicBezTo>
                          <a:pt x="243246" y="928381"/>
                          <a:pt x="191256" y="972440"/>
                          <a:pt x="129155" y="972440"/>
                        </a:cubicBezTo>
                        <a:cubicBezTo>
                          <a:pt x="57940" y="972440"/>
                          <a:pt x="0" y="914500"/>
                          <a:pt x="0" y="843285"/>
                        </a:cubicBezTo>
                        <a:cubicBezTo>
                          <a:pt x="0" y="772070"/>
                          <a:pt x="57937" y="714133"/>
                          <a:pt x="129155" y="714133"/>
                        </a:cubicBezTo>
                        <a:cubicBezTo>
                          <a:pt x="191266" y="714133"/>
                          <a:pt x="243256" y="758199"/>
                          <a:pt x="255547" y="816708"/>
                        </a:cubicBezTo>
                        <a:lnTo>
                          <a:pt x="376820" y="816708"/>
                        </a:lnTo>
                        <a:cubicBezTo>
                          <a:pt x="379649" y="777526"/>
                          <a:pt x="387988" y="738023"/>
                          <a:pt x="401776" y="700229"/>
                        </a:cubicBezTo>
                        <a:cubicBezTo>
                          <a:pt x="406796" y="686437"/>
                          <a:pt x="422048" y="679324"/>
                          <a:pt x="435840" y="684343"/>
                        </a:cubicBezTo>
                        <a:close/>
                        <a:moveTo>
                          <a:pt x="775602" y="604917"/>
                        </a:moveTo>
                        <a:cubicBezTo>
                          <a:pt x="771418" y="604917"/>
                          <a:pt x="768014" y="608322"/>
                          <a:pt x="768014" y="612505"/>
                        </a:cubicBezTo>
                        <a:lnTo>
                          <a:pt x="768014" y="647446"/>
                        </a:lnTo>
                        <a:lnTo>
                          <a:pt x="760494" y="649197"/>
                        </a:lnTo>
                        <a:cubicBezTo>
                          <a:pt x="738724" y="654256"/>
                          <a:pt x="718072" y="662806"/>
                          <a:pt x="699103" y="674616"/>
                        </a:cubicBezTo>
                        <a:lnTo>
                          <a:pt x="692547" y="678701"/>
                        </a:lnTo>
                        <a:lnTo>
                          <a:pt x="667848" y="654003"/>
                        </a:lnTo>
                        <a:cubicBezTo>
                          <a:pt x="664882" y="651026"/>
                          <a:pt x="660066" y="651046"/>
                          <a:pt x="657109" y="654003"/>
                        </a:cubicBezTo>
                        <a:lnTo>
                          <a:pt x="612819" y="698292"/>
                        </a:lnTo>
                        <a:cubicBezTo>
                          <a:pt x="609853" y="701249"/>
                          <a:pt x="609853" y="706065"/>
                          <a:pt x="612819" y="709032"/>
                        </a:cubicBezTo>
                        <a:lnTo>
                          <a:pt x="637518" y="733730"/>
                        </a:lnTo>
                        <a:lnTo>
                          <a:pt x="633433" y="740286"/>
                        </a:lnTo>
                        <a:cubicBezTo>
                          <a:pt x="621623" y="759256"/>
                          <a:pt x="613082" y="779907"/>
                          <a:pt x="608014" y="801677"/>
                        </a:cubicBezTo>
                        <a:lnTo>
                          <a:pt x="606263" y="809197"/>
                        </a:lnTo>
                        <a:lnTo>
                          <a:pt x="571322" y="809197"/>
                        </a:lnTo>
                        <a:cubicBezTo>
                          <a:pt x="567139" y="809197"/>
                          <a:pt x="563734" y="812602"/>
                          <a:pt x="563734" y="816785"/>
                        </a:cubicBezTo>
                        <a:lnTo>
                          <a:pt x="563734" y="879430"/>
                        </a:lnTo>
                        <a:cubicBezTo>
                          <a:pt x="563734" y="883612"/>
                          <a:pt x="567139" y="887017"/>
                          <a:pt x="571322" y="887017"/>
                        </a:cubicBezTo>
                        <a:lnTo>
                          <a:pt x="606263" y="887017"/>
                        </a:lnTo>
                        <a:lnTo>
                          <a:pt x="608014" y="894537"/>
                        </a:lnTo>
                        <a:cubicBezTo>
                          <a:pt x="613073" y="916307"/>
                          <a:pt x="621623" y="936958"/>
                          <a:pt x="633433" y="955927"/>
                        </a:cubicBezTo>
                        <a:lnTo>
                          <a:pt x="637518" y="962484"/>
                        </a:lnTo>
                        <a:lnTo>
                          <a:pt x="612819" y="987182"/>
                        </a:lnTo>
                        <a:cubicBezTo>
                          <a:pt x="609853" y="990140"/>
                          <a:pt x="609853" y="994954"/>
                          <a:pt x="612819" y="997922"/>
                        </a:cubicBezTo>
                        <a:lnTo>
                          <a:pt x="657109" y="1042211"/>
                        </a:lnTo>
                        <a:cubicBezTo>
                          <a:pt x="660057" y="1045168"/>
                          <a:pt x="664871" y="1045187"/>
                          <a:pt x="667848" y="1042211"/>
                        </a:cubicBezTo>
                        <a:lnTo>
                          <a:pt x="692547" y="1017513"/>
                        </a:lnTo>
                        <a:lnTo>
                          <a:pt x="699103" y="1021598"/>
                        </a:lnTo>
                        <a:cubicBezTo>
                          <a:pt x="718082" y="1033408"/>
                          <a:pt x="738734" y="1041949"/>
                          <a:pt x="760494" y="1047017"/>
                        </a:cubicBezTo>
                        <a:lnTo>
                          <a:pt x="768014" y="1048768"/>
                        </a:lnTo>
                        <a:lnTo>
                          <a:pt x="768014" y="1083710"/>
                        </a:lnTo>
                        <a:cubicBezTo>
                          <a:pt x="768014" y="1087892"/>
                          <a:pt x="771418" y="1091297"/>
                          <a:pt x="775602" y="1091297"/>
                        </a:cubicBezTo>
                        <a:lnTo>
                          <a:pt x="838247" y="1091297"/>
                        </a:lnTo>
                        <a:cubicBezTo>
                          <a:pt x="842429" y="1091297"/>
                          <a:pt x="845834" y="1087892"/>
                          <a:pt x="845834" y="1083710"/>
                        </a:cubicBezTo>
                        <a:lnTo>
                          <a:pt x="845834" y="1048768"/>
                        </a:lnTo>
                        <a:lnTo>
                          <a:pt x="853354" y="1047017"/>
                        </a:lnTo>
                        <a:cubicBezTo>
                          <a:pt x="875124" y="1041958"/>
                          <a:pt x="895775" y="1033408"/>
                          <a:pt x="914744" y="1021598"/>
                        </a:cubicBezTo>
                        <a:lnTo>
                          <a:pt x="921301" y="1017513"/>
                        </a:lnTo>
                        <a:lnTo>
                          <a:pt x="945999" y="1042211"/>
                        </a:lnTo>
                        <a:cubicBezTo>
                          <a:pt x="948966" y="1045187"/>
                          <a:pt x="953781" y="1045168"/>
                          <a:pt x="956739" y="1042211"/>
                        </a:cubicBezTo>
                        <a:lnTo>
                          <a:pt x="1001028" y="997922"/>
                        </a:lnTo>
                        <a:cubicBezTo>
                          <a:pt x="1003995" y="994964"/>
                          <a:pt x="1003995" y="990149"/>
                          <a:pt x="1001028" y="987182"/>
                        </a:cubicBezTo>
                        <a:lnTo>
                          <a:pt x="976330" y="962484"/>
                        </a:lnTo>
                        <a:lnTo>
                          <a:pt x="980415" y="955927"/>
                        </a:lnTo>
                        <a:cubicBezTo>
                          <a:pt x="992225" y="936949"/>
                          <a:pt x="1000766" y="916297"/>
                          <a:pt x="1005833" y="894537"/>
                        </a:cubicBezTo>
                        <a:lnTo>
                          <a:pt x="1007585" y="887017"/>
                        </a:lnTo>
                        <a:lnTo>
                          <a:pt x="1042527" y="887017"/>
                        </a:lnTo>
                        <a:cubicBezTo>
                          <a:pt x="1046709" y="887017"/>
                          <a:pt x="1050114" y="883612"/>
                          <a:pt x="1050114" y="879430"/>
                        </a:cubicBezTo>
                        <a:lnTo>
                          <a:pt x="1050114" y="816785"/>
                        </a:lnTo>
                        <a:cubicBezTo>
                          <a:pt x="1050114" y="812602"/>
                          <a:pt x="1046709" y="809197"/>
                          <a:pt x="1042527" y="809197"/>
                        </a:cubicBezTo>
                        <a:lnTo>
                          <a:pt x="1007585" y="809197"/>
                        </a:lnTo>
                        <a:lnTo>
                          <a:pt x="1005833" y="801677"/>
                        </a:lnTo>
                        <a:cubicBezTo>
                          <a:pt x="1000775" y="779897"/>
                          <a:pt x="992225" y="759245"/>
                          <a:pt x="980415" y="740286"/>
                        </a:cubicBezTo>
                        <a:lnTo>
                          <a:pt x="976330" y="733730"/>
                        </a:lnTo>
                        <a:lnTo>
                          <a:pt x="1001028" y="709032"/>
                        </a:lnTo>
                        <a:cubicBezTo>
                          <a:pt x="1003995" y="706074"/>
                          <a:pt x="1003995" y="701260"/>
                          <a:pt x="1001028" y="698292"/>
                        </a:cubicBezTo>
                        <a:lnTo>
                          <a:pt x="956739" y="654003"/>
                        </a:lnTo>
                        <a:cubicBezTo>
                          <a:pt x="953791" y="651046"/>
                          <a:pt x="948976" y="651026"/>
                          <a:pt x="945999" y="654003"/>
                        </a:cubicBezTo>
                        <a:lnTo>
                          <a:pt x="921301" y="678701"/>
                        </a:lnTo>
                        <a:lnTo>
                          <a:pt x="914744" y="674616"/>
                        </a:lnTo>
                        <a:cubicBezTo>
                          <a:pt x="895766" y="662806"/>
                          <a:pt x="875114" y="654265"/>
                          <a:pt x="853354" y="649197"/>
                        </a:cubicBezTo>
                        <a:lnTo>
                          <a:pt x="845834" y="647446"/>
                        </a:lnTo>
                        <a:lnTo>
                          <a:pt x="845834" y="612505"/>
                        </a:lnTo>
                        <a:cubicBezTo>
                          <a:pt x="845834" y="608322"/>
                          <a:pt x="842429" y="604917"/>
                          <a:pt x="838237" y="604917"/>
                        </a:cubicBezTo>
                        <a:close/>
                        <a:moveTo>
                          <a:pt x="775602" y="585462"/>
                        </a:moveTo>
                        <a:lnTo>
                          <a:pt x="838247" y="585462"/>
                        </a:lnTo>
                        <a:cubicBezTo>
                          <a:pt x="853159" y="585462"/>
                          <a:pt x="865289" y="597593"/>
                          <a:pt x="865289" y="612505"/>
                        </a:cubicBezTo>
                        <a:lnTo>
                          <a:pt x="865289" y="632135"/>
                        </a:lnTo>
                        <a:cubicBezTo>
                          <a:pt x="883879" y="637144"/>
                          <a:pt x="901671" y="644509"/>
                          <a:pt x="918363" y="654110"/>
                        </a:cubicBezTo>
                        <a:lnTo>
                          <a:pt x="932235" y="640238"/>
                        </a:lnTo>
                        <a:cubicBezTo>
                          <a:pt x="942468" y="630015"/>
                          <a:pt x="960280" y="630034"/>
                          <a:pt x="970493" y="640238"/>
                        </a:cubicBezTo>
                        <a:lnTo>
                          <a:pt x="1014783" y="684528"/>
                        </a:lnTo>
                        <a:cubicBezTo>
                          <a:pt x="1019890" y="689645"/>
                          <a:pt x="1022702" y="696434"/>
                          <a:pt x="1022702" y="703662"/>
                        </a:cubicBezTo>
                        <a:cubicBezTo>
                          <a:pt x="1022702" y="710880"/>
                          <a:pt x="1019890" y="717680"/>
                          <a:pt x="1014783" y="722786"/>
                        </a:cubicBezTo>
                        <a:lnTo>
                          <a:pt x="1000912" y="736658"/>
                        </a:lnTo>
                        <a:cubicBezTo>
                          <a:pt x="1010522" y="753340"/>
                          <a:pt x="1017886" y="771142"/>
                          <a:pt x="1022896" y="789741"/>
                        </a:cubicBezTo>
                        <a:lnTo>
                          <a:pt x="1042527" y="789741"/>
                        </a:lnTo>
                        <a:cubicBezTo>
                          <a:pt x="1057438" y="789741"/>
                          <a:pt x="1069569" y="801872"/>
                          <a:pt x="1069579" y="816785"/>
                        </a:cubicBezTo>
                        <a:lnTo>
                          <a:pt x="1069579" y="879430"/>
                        </a:lnTo>
                        <a:cubicBezTo>
                          <a:pt x="1069579" y="894342"/>
                          <a:pt x="1057448" y="906473"/>
                          <a:pt x="1042536" y="906473"/>
                        </a:cubicBezTo>
                        <a:lnTo>
                          <a:pt x="1022906" y="906473"/>
                        </a:lnTo>
                        <a:cubicBezTo>
                          <a:pt x="1017896" y="925062"/>
                          <a:pt x="1010522" y="942854"/>
                          <a:pt x="1000921" y="959556"/>
                        </a:cubicBezTo>
                        <a:lnTo>
                          <a:pt x="1014793" y="973428"/>
                        </a:lnTo>
                        <a:cubicBezTo>
                          <a:pt x="1019899" y="978544"/>
                          <a:pt x="1022711" y="985334"/>
                          <a:pt x="1022711" y="992552"/>
                        </a:cubicBezTo>
                        <a:cubicBezTo>
                          <a:pt x="1022711" y="999780"/>
                          <a:pt x="1019899" y="1006579"/>
                          <a:pt x="1014793" y="1011686"/>
                        </a:cubicBezTo>
                        <a:lnTo>
                          <a:pt x="970503" y="1055976"/>
                        </a:lnTo>
                        <a:cubicBezTo>
                          <a:pt x="960280" y="1066190"/>
                          <a:pt x="942478" y="1066209"/>
                          <a:pt x="932245" y="1055976"/>
                        </a:cubicBezTo>
                        <a:lnTo>
                          <a:pt x="918373" y="1042104"/>
                        </a:lnTo>
                        <a:cubicBezTo>
                          <a:pt x="901671" y="1051715"/>
                          <a:pt x="883879" y="1059079"/>
                          <a:pt x="865289" y="1064089"/>
                        </a:cubicBezTo>
                        <a:lnTo>
                          <a:pt x="865289" y="1083719"/>
                        </a:lnTo>
                        <a:cubicBezTo>
                          <a:pt x="865289" y="1098632"/>
                          <a:pt x="853159" y="1110762"/>
                          <a:pt x="838247" y="1110762"/>
                        </a:cubicBezTo>
                        <a:lnTo>
                          <a:pt x="775611" y="1110762"/>
                        </a:lnTo>
                        <a:cubicBezTo>
                          <a:pt x="760698" y="1110762"/>
                          <a:pt x="748569" y="1098632"/>
                          <a:pt x="748569" y="1083719"/>
                        </a:cubicBezTo>
                        <a:lnTo>
                          <a:pt x="748569" y="1064089"/>
                        </a:lnTo>
                        <a:cubicBezTo>
                          <a:pt x="729978" y="1059079"/>
                          <a:pt x="712187" y="1051705"/>
                          <a:pt x="695485" y="1042104"/>
                        </a:cubicBezTo>
                        <a:lnTo>
                          <a:pt x="681613" y="1055976"/>
                        </a:lnTo>
                        <a:cubicBezTo>
                          <a:pt x="671389" y="1066209"/>
                          <a:pt x="653568" y="1066199"/>
                          <a:pt x="643354" y="1055976"/>
                        </a:cubicBezTo>
                        <a:lnTo>
                          <a:pt x="599065" y="1011686"/>
                        </a:lnTo>
                        <a:cubicBezTo>
                          <a:pt x="593958" y="1006569"/>
                          <a:pt x="591146" y="999780"/>
                          <a:pt x="591146" y="992552"/>
                        </a:cubicBezTo>
                        <a:cubicBezTo>
                          <a:pt x="591146" y="985334"/>
                          <a:pt x="593958" y="978534"/>
                          <a:pt x="599065" y="973428"/>
                        </a:cubicBezTo>
                        <a:lnTo>
                          <a:pt x="612936" y="959556"/>
                        </a:lnTo>
                        <a:cubicBezTo>
                          <a:pt x="603326" y="942854"/>
                          <a:pt x="595961" y="925062"/>
                          <a:pt x="590952" y="906473"/>
                        </a:cubicBezTo>
                        <a:lnTo>
                          <a:pt x="571322" y="906473"/>
                        </a:lnTo>
                        <a:cubicBezTo>
                          <a:pt x="556410" y="906473"/>
                          <a:pt x="544279" y="894342"/>
                          <a:pt x="544279" y="879420"/>
                        </a:cubicBezTo>
                        <a:lnTo>
                          <a:pt x="544279" y="816785"/>
                        </a:lnTo>
                        <a:cubicBezTo>
                          <a:pt x="544279" y="801872"/>
                          <a:pt x="556410" y="789741"/>
                          <a:pt x="571322" y="789741"/>
                        </a:cubicBezTo>
                        <a:lnTo>
                          <a:pt x="590952" y="789741"/>
                        </a:lnTo>
                        <a:cubicBezTo>
                          <a:pt x="595952" y="771142"/>
                          <a:pt x="603326" y="753340"/>
                          <a:pt x="612927" y="736668"/>
                        </a:cubicBezTo>
                        <a:lnTo>
                          <a:pt x="599055" y="722796"/>
                        </a:lnTo>
                        <a:cubicBezTo>
                          <a:pt x="593948" y="717680"/>
                          <a:pt x="591137" y="710889"/>
                          <a:pt x="591137" y="703672"/>
                        </a:cubicBezTo>
                        <a:cubicBezTo>
                          <a:pt x="591137" y="696444"/>
                          <a:pt x="593948" y="689645"/>
                          <a:pt x="599055" y="684537"/>
                        </a:cubicBezTo>
                        <a:lnTo>
                          <a:pt x="643345" y="640248"/>
                        </a:lnTo>
                        <a:cubicBezTo>
                          <a:pt x="653559" y="630034"/>
                          <a:pt x="671380" y="630015"/>
                          <a:pt x="681603" y="640248"/>
                        </a:cubicBezTo>
                        <a:lnTo>
                          <a:pt x="695475" y="654119"/>
                        </a:lnTo>
                        <a:cubicBezTo>
                          <a:pt x="712178" y="644509"/>
                          <a:pt x="729969" y="637144"/>
                          <a:pt x="748558" y="632135"/>
                        </a:cubicBezTo>
                        <a:lnTo>
                          <a:pt x="748558" y="612505"/>
                        </a:lnTo>
                        <a:cubicBezTo>
                          <a:pt x="748558" y="597593"/>
                          <a:pt x="760689" y="585462"/>
                          <a:pt x="775602" y="585462"/>
                        </a:cubicBezTo>
                        <a:close/>
                        <a:moveTo>
                          <a:pt x="312047" y="268682"/>
                        </a:moveTo>
                        <a:cubicBezTo>
                          <a:pt x="292607" y="268683"/>
                          <a:pt x="273169" y="276107"/>
                          <a:pt x="258323" y="290952"/>
                        </a:cubicBezTo>
                        <a:cubicBezTo>
                          <a:pt x="228695" y="320580"/>
                          <a:pt x="228695" y="368783"/>
                          <a:pt x="258323" y="398407"/>
                        </a:cubicBezTo>
                        <a:cubicBezTo>
                          <a:pt x="287947" y="428038"/>
                          <a:pt x="336151" y="428041"/>
                          <a:pt x="365775" y="398407"/>
                        </a:cubicBezTo>
                        <a:cubicBezTo>
                          <a:pt x="380126" y="384056"/>
                          <a:pt x="388031" y="364976"/>
                          <a:pt x="388031" y="344685"/>
                        </a:cubicBezTo>
                        <a:cubicBezTo>
                          <a:pt x="388031" y="324386"/>
                          <a:pt x="380126" y="305307"/>
                          <a:pt x="365778" y="290955"/>
                        </a:cubicBezTo>
                        <a:cubicBezTo>
                          <a:pt x="365775" y="290955"/>
                          <a:pt x="365775" y="290955"/>
                          <a:pt x="365775" y="290952"/>
                        </a:cubicBezTo>
                        <a:cubicBezTo>
                          <a:pt x="350927" y="276103"/>
                          <a:pt x="331486" y="268681"/>
                          <a:pt x="312047" y="268682"/>
                        </a:cubicBezTo>
                        <a:close/>
                        <a:moveTo>
                          <a:pt x="1309468" y="266937"/>
                        </a:moveTo>
                        <a:cubicBezTo>
                          <a:pt x="1242358" y="266937"/>
                          <a:pt x="1207675" y="348614"/>
                          <a:pt x="1255733" y="396612"/>
                        </a:cubicBezTo>
                        <a:cubicBezTo>
                          <a:pt x="1285344" y="426256"/>
                          <a:pt x="1333563" y="426256"/>
                          <a:pt x="1363174" y="396612"/>
                        </a:cubicBezTo>
                        <a:cubicBezTo>
                          <a:pt x="1410781" y="349054"/>
                          <a:pt x="1376946" y="266937"/>
                          <a:pt x="1309468" y="266937"/>
                        </a:cubicBezTo>
                        <a:close/>
                        <a:moveTo>
                          <a:pt x="808244" y="53176"/>
                        </a:moveTo>
                        <a:cubicBezTo>
                          <a:pt x="766352" y="53176"/>
                          <a:pt x="732265" y="87263"/>
                          <a:pt x="732265" y="129158"/>
                        </a:cubicBezTo>
                        <a:cubicBezTo>
                          <a:pt x="732265" y="170994"/>
                          <a:pt x="766259" y="205041"/>
                          <a:pt x="808075" y="205134"/>
                        </a:cubicBezTo>
                        <a:cubicBezTo>
                          <a:pt x="808098" y="205134"/>
                          <a:pt x="807982" y="205130"/>
                          <a:pt x="808463" y="205134"/>
                        </a:cubicBezTo>
                        <a:cubicBezTo>
                          <a:pt x="850259" y="205015"/>
                          <a:pt x="884226" y="170977"/>
                          <a:pt x="884226" y="129158"/>
                        </a:cubicBezTo>
                        <a:cubicBezTo>
                          <a:pt x="884226" y="87263"/>
                          <a:pt x="850140" y="53176"/>
                          <a:pt x="808244" y="53176"/>
                        </a:cubicBezTo>
                        <a:close/>
                        <a:moveTo>
                          <a:pt x="808244" y="0"/>
                        </a:moveTo>
                        <a:cubicBezTo>
                          <a:pt x="879462" y="0"/>
                          <a:pt x="937402" y="57940"/>
                          <a:pt x="937402" y="129155"/>
                        </a:cubicBezTo>
                        <a:cubicBezTo>
                          <a:pt x="937402" y="191249"/>
                          <a:pt x="893357" y="243229"/>
                          <a:pt x="834870" y="255537"/>
                        </a:cubicBezTo>
                        <a:lnTo>
                          <a:pt x="834870" y="417745"/>
                        </a:lnTo>
                        <a:cubicBezTo>
                          <a:pt x="927109" y="423612"/>
                          <a:pt x="1018082" y="459455"/>
                          <a:pt x="1091461" y="523958"/>
                        </a:cubicBezTo>
                        <a:lnTo>
                          <a:pt x="1201526" y="413925"/>
                        </a:lnTo>
                        <a:cubicBezTo>
                          <a:pt x="1168559" y="363807"/>
                          <a:pt x="1174079" y="295613"/>
                          <a:pt x="1218111" y="251548"/>
                        </a:cubicBezTo>
                        <a:cubicBezTo>
                          <a:pt x="1268494" y="201201"/>
                          <a:pt x="1350413" y="201201"/>
                          <a:pt x="1400793" y="251548"/>
                        </a:cubicBezTo>
                        <a:cubicBezTo>
                          <a:pt x="1482308" y="333116"/>
                          <a:pt x="1423689" y="471981"/>
                          <a:pt x="1309468" y="471981"/>
                        </a:cubicBezTo>
                        <a:cubicBezTo>
                          <a:pt x="1285009" y="471981"/>
                          <a:pt x="1260583" y="465103"/>
                          <a:pt x="1239314" y="451345"/>
                        </a:cubicBezTo>
                        <a:lnTo>
                          <a:pt x="1129178" y="561477"/>
                        </a:lnTo>
                        <a:cubicBezTo>
                          <a:pt x="1190892" y="630833"/>
                          <a:pt x="1230170" y="719865"/>
                          <a:pt x="1237150" y="816705"/>
                        </a:cubicBezTo>
                        <a:lnTo>
                          <a:pt x="1358401" y="816705"/>
                        </a:lnTo>
                        <a:cubicBezTo>
                          <a:pt x="1370725" y="757669"/>
                          <a:pt x="1423397" y="713110"/>
                          <a:pt x="1486658" y="714143"/>
                        </a:cubicBezTo>
                        <a:cubicBezTo>
                          <a:pt x="1601385" y="715840"/>
                          <a:pt x="1656770" y="856288"/>
                          <a:pt x="1574729" y="935948"/>
                        </a:cubicBezTo>
                        <a:cubicBezTo>
                          <a:pt x="1549673" y="960272"/>
                          <a:pt x="1517213" y="972377"/>
                          <a:pt x="1484776" y="972377"/>
                        </a:cubicBezTo>
                        <a:cubicBezTo>
                          <a:pt x="1451057" y="972377"/>
                          <a:pt x="1417377" y="959294"/>
                          <a:pt x="1392093" y="933255"/>
                        </a:cubicBezTo>
                        <a:cubicBezTo>
                          <a:pt x="1392093" y="933251"/>
                          <a:pt x="1392090" y="933251"/>
                          <a:pt x="1392090" y="933251"/>
                        </a:cubicBezTo>
                        <a:cubicBezTo>
                          <a:pt x="1374448" y="915080"/>
                          <a:pt x="1363271" y="893006"/>
                          <a:pt x="1358440" y="869878"/>
                        </a:cubicBezTo>
                        <a:lnTo>
                          <a:pt x="1237690" y="869878"/>
                        </a:lnTo>
                        <a:cubicBezTo>
                          <a:pt x="1233062" y="962531"/>
                          <a:pt x="1198405" y="1053720"/>
                          <a:pt x="1135400" y="1127532"/>
                        </a:cubicBezTo>
                        <a:lnTo>
                          <a:pt x="1240248" y="1232383"/>
                        </a:lnTo>
                        <a:cubicBezTo>
                          <a:pt x="1290350" y="1199399"/>
                          <a:pt x="1358540" y="1204925"/>
                          <a:pt x="1402575" y="1248961"/>
                        </a:cubicBezTo>
                        <a:cubicBezTo>
                          <a:pt x="1452932" y="1299321"/>
                          <a:pt x="1452932" y="1381260"/>
                          <a:pt x="1402579" y="1431616"/>
                        </a:cubicBezTo>
                        <a:cubicBezTo>
                          <a:pt x="1352212" y="1481980"/>
                          <a:pt x="1270270" y="1481970"/>
                          <a:pt x="1219920" y="1431620"/>
                        </a:cubicBezTo>
                        <a:lnTo>
                          <a:pt x="1219920" y="1431616"/>
                        </a:lnTo>
                        <a:cubicBezTo>
                          <a:pt x="1176133" y="1387829"/>
                          <a:pt x="1170441" y="1320169"/>
                          <a:pt x="1202805" y="1270150"/>
                        </a:cubicBezTo>
                        <a:lnTo>
                          <a:pt x="1098441" y="1165786"/>
                        </a:lnTo>
                        <a:cubicBezTo>
                          <a:pt x="1087740" y="1175589"/>
                          <a:pt x="1076506" y="1184895"/>
                          <a:pt x="1064742" y="1193668"/>
                        </a:cubicBezTo>
                        <a:cubicBezTo>
                          <a:pt x="1053190" y="1202311"/>
                          <a:pt x="1036423" y="1200138"/>
                          <a:pt x="1027554" y="1188218"/>
                        </a:cubicBezTo>
                        <a:cubicBezTo>
                          <a:pt x="1018781" y="1176454"/>
                          <a:pt x="1021206" y="1159803"/>
                          <a:pt x="1032971" y="1151030"/>
                        </a:cubicBezTo>
                        <a:cubicBezTo>
                          <a:pt x="1209192" y="1019616"/>
                          <a:pt x="1237150" y="765557"/>
                          <a:pt x="1091527" y="599132"/>
                        </a:cubicBezTo>
                        <a:cubicBezTo>
                          <a:pt x="930333" y="414501"/>
                          <a:pt x="634944" y="429042"/>
                          <a:pt x="494068" y="635786"/>
                        </a:cubicBezTo>
                        <a:cubicBezTo>
                          <a:pt x="485793" y="647918"/>
                          <a:pt x="469274" y="651075"/>
                          <a:pt x="457146" y="642799"/>
                        </a:cubicBezTo>
                        <a:cubicBezTo>
                          <a:pt x="444981" y="634524"/>
                          <a:pt x="441856" y="618005"/>
                          <a:pt x="450132" y="605877"/>
                        </a:cubicBezTo>
                        <a:cubicBezTo>
                          <a:pt x="461764" y="588795"/>
                          <a:pt x="474492" y="572711"/>
                          <a:pt x="488185" y="557690"/>
                        </a:cubicBezTo>
                        <a:lnTo>
                          <a:pt x="383065" y="452570"/>
                        </a:lnTo>
                        <a:cubicBezTo>
                          <a:pt x="361607" y="466700"/>
                          <a:pt x="336823" y="473770"/>
                          <a:pt x="312049" y="473773"/>
                        </a:cubicBezTo>
                        <a:cubicBezTo>
                          <a:pt x="197753" y="473787"/>
                          <a:pt x="139296" y="334782"/>
                          <a:pt x="220721" y="253354"/>
                        </a:cubicBezTo>
                        <a:cubicBezTo>
                          <a:pt x="271210" y="202874"/>
                          <a:pt x="352901" y="202881"/>
                          <a:pt x="403377" y="253357"/>
                        </a:cubicBezTo>
                        <a:cubicBezTo>
                          <a:pt x="447979" y="297956"/>
                          <a:pt x="452445" y="365679"/>
                          <a:pt x="420505" y="414836"/>
                        </a:cubicBezTo>
                        <a:lnTo>
                          <a:pt x="526336" y="520668"/>
                        </a:lnTo>
                        <a:cubicBezTo>
                          <a:pt x="597356" y="459720"/>
                          <a:pt x="686852" y="423029"/>
                          <a:pt x="781698" y="417546"/>
                        </a:cubicBezTo>
                        <a:lnTo>
                          <a:pt x="781698" y="255553"/>
                        </a:lnTo>
                        <a:cubicBezTo>
                          <a:pt x="723175" y="243276"/>
                          <a:pt x="679093" y="191272"/>
                          <a:pt x="679093" y="129155"/>
                        </a:cubicBezTo>
                        <a:cubicBezTo>
                          <a:pt x="679093" y="57940"/>
                          <a:pt x="737026" y="0"/>
                          <a:pt x="808244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3DADA35D-8A54-4B9C-B4CB-AAB5EEC52972}"/>
                    </a:ext>
                  </a:extLst>
                </p:cNvPr>
                <p:cNvGrpSpPr/>
                <p:nvPr/>
              </p:nvGrpSpPr>
              <p:grpSpPr>
                <a:xfrm>
                  <a:off x="8513610" y="2489299"/>
                  <a:ext cx="848853" cy="848852"/>
                  <a:chOff x="8513610" y="2489299"/>
                  <a:chExt cx="848853" cy="848852"/>
                </a:xfrm>
              </p:grpSpPr>
              <p:sp>
                <p:nvSpPr>
                  <p:cNvPr id="27" name="Oval 26">
                    <a:extLst>
                      <a:ext uri="{FF2B5EF4-FFF2-40B4-BE49-F238E27FC236}">
                        <a16:creationId xmlns:a16="http://schemas.microsoft.com/office/drawing/2014/main" id="{92872534-58D7-4AB7-8470-E5284F934436}"/>
                      </a:ext>
                    </a:extLst>
                  </p:cNvPr>
                  <p:cNvSpPr/>
                  <p:nvPr/>
                </p:nvSpPr>
                <p:spPr>
                  <a:xfrm>
                    <a:off x="8513610" y="2489299"/>
                    <a:ext cx="848853" cy="848852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" name="Freeform: Shape 27">
                    <a:extLst>
                      <a:ext uri="{FF2B5EF4-FFF2-40B4-BE49-F238E27FC236}">
                        <a16:creationId xmlns:a16="http://schemas.microsoft.com/office/drawing/2014/main" id="{787EB860-F80B-4A4B-B662-E0E33BB13CF6}"/>
                      </a:ext>
                    </a:extLst>
                  </p:cNvPr>
                  <p:cNvSpPr/>
                  <p:nvPr/>
                </p:nvSpPr>
                <p:spPr>
                  <a:xfrm>
                    <a:off x="8724791" y="2690090"/>
                    <a:ext cx="447270" cy="447270"/>
                  </a:xfrm>
                  <a:custGeom>
                    <a:avLst/>
                    <a:gdLst>
                      <a:gd name="connsiteX0" fmla="*/ 92365 w 2863320"/>
                      <a:gd name="connsiteY0" fmla="*/ 2678590 h 2863320"/>
                      <a:gd name="connsiteX1" fmla="*/ 92365 w 2863320"/>
                      <a:gd name="connsiteY1" fmla="*/ 2724772 h 2863320"/>
                      <a:gd name="connsiteX2" fmla="*/ 138548 w 2863320"/>
                      <a:gd name="connsiteY2" fmla="*/ 2770955 h 2863320"/>
                      <a:gd name="connsiteX3" fmla="*/ 877469 w 2863320"/>
                      <a:gd name="connsiteY3" fmla="*/ 2770955 h 2863320"/>
                      <a:gd name="connsiteX4" fmla="*/ 923652 w 2863320"/>
                      <a:gd name="connsiteY4" fmla="*/ 2724772 h 2863320"/>
                      <a:gd name="connsiteX5" fmla="*/ 923652 w 2863320"/>
                      <a:gd name="connsiteY5" fmla="*/ 2678590 h 2863320"/>
                      <a:gd name="connsiteX6" fmla="*/ 2586225 w 2863320"/>
                      <a:gd name="connsiteY6" fmla="*/ 2586225 h 2863320"/>
                      <a:gd name="connsiteX7" fmla="*/ 2678590 w 2863320"/>
                      <a:gd name="connsiteY7" fmla="*/ 2586225 h 2863320"/>
                      <a:gd name="connsiteX8" fmla="*/ 2678590 w 2863320"/>
                      <a:gd name="connsiteY8" fmla="*/ 2678590 h 2863320"/>
                      <a:gd name="connsiteX9" fmla="*/ 2586225 w 2863320"/>
                      <a:gd name="connsiteY9" fmla="*/ 2678590 h 2863320"/>
                      <a:gd name="connsiteX10" fmla="*/ 2309129 w 2863320"/>
                      <a:gd name="connsiteY10" fmla="*/ 2586225 h 2863320"/>
                      <a:gd name="connsiteX11" fmla="*/ 2493859 w 2863320"/>
                      <a:gd name="connsiteY11" fmla="*/ 2586225 h 2863320"/>
                      <a:gd name="connsiteX12" fmla="*/ 2493859 w 2863320"/>
                      <a:gd name="connsiteY12" fmla="*/ 2678590 h 2863320"/>
                      <a:gd name="connsiteX13" fmla="*/ 2309129 w 2863320"/>
                      <a:gd name="connsiteY13" fmla="*/ 2678590 h 2863320"/>
                      <a:gd name="connsiteX14" fmla="*/ 2216764 w 2863320"/>
                      <a:gd name="connsiteY14" fmla="*/ 2493859 h 2863320"/>
                      <a:gd name="connsiteX15" fmla="*/ 2216764 w 2863320"/>
                      <a:gd name="connsiteY15" fmla="*/ 2770955 h 2863320"/>
                      <a:gd name="connsiteX16" fmla="*/ 2770955 w 2863320"/>
                      <a:gd name="connsiteY16" fmla="*/ 2770955 h 2863320"/>
                      <a:gd name="connsiteX17" fmla="*/ 2770955 w 2863320"/>
                      <a:gd name="connsiteY17" fmla="*/ 2493859 h 2863320"/>
                      <a:gd name="connsiteX18" fmla="*/ 2493859 w 2863320"/>
                      <a:gd name="connsiteY18" fmla="*/ 2216764 h 2863320"/>
                      <a:gd name="connsiteX19" fmla="*/ 2678589 w 2863320"/>
                      <a:gd name="connsiteY19" fmla="*/ 2216764 h 2863320"/>
                      <a:gd name="connsiteX20" fmla="*/ 2678589 w 2863320"/>
                      <a:gd name="connsiteY20" fmla="*/ 2309129 h 2863320"/>
                      <a:gd name="connsiteX21" fmla="*/ 2493859 w 2863320"/>
                      <a:gd name="connsiteY21" fmla="*/ 2309129 h 2863320"/>
                      <a:gd name="connsiteX22" fmla="*/ 2309129 w 2863320"/>
                      <a:gd name="connsiteY22" fmla="*/ 2216764 h 2863320"/>
                      <a:gd name="connsiteX23" fmla="*/ 2401494 w 2863320"/>
                      <a:gd name="connsiteY23" fmla="*/ 2216764 h 2863320"/>
                      <a:gd name="connsiteX24" fmla="*/ 2401494 w 2863320"/>
                      <a:gd name="connsiteY24" fmla="*/ 2309129 h 2863320"/>
                      <a:gd name="connsiteX25" fmla="*/ 2309129 w 2863320"/>
                      <a:gd name="connsiteY25" fmla="*/ 2309129 h 2863320"/>
                      <a:gd name="connsiteX26" fmla="*/ 2216764 w 2863320"/>
                      <a:gd name="connsiteY26" fmla="*/ 2124399 h 2863320"/>
                      <a:gd name="connsiteX27" fmla="*/ 2216764 w 2863320"/>
                      <a:gd name="connsiteY27" fmla="*/ 2401494 h 2863320"/>
                      <a:gd name="connsiteX28" fmla="*/ 2770955 w 2863320"/>
                      <a:gd name="connsiteY28" fmla="*/ 2401494 h 2863320"/>
                      <a:gd name="connsiteX29" fmla="*/ 2770955 w 2863320"/>
                      <a:gd name="connsiteY29" fmla="*/ 2124399 h 2863320"/>
                      <a:gd name="connsiteX30" fmla="*/ 230913 w 2863320"/>
                      <a:gd name="connsiteY30" fmla="*/ 2124399 h 2863320"/>
                      <a:gd name="connsiteX31" fmla="*/ 184730 w 2863320"/>
                      <a:gd name="connsiteY31" fmla="*/ 2170581 h 2863320"/>
                      <a:gd name="connsiteX32" fmla="*/ 184730 w 2863320"/>
                      <a:gd name="connsiteY32" fmla="*/ 2586225 h 2863320"/>
                      <a:gd name="connsiteX33" fmla="*/ 831286 w 2863320"/>
                      <a:gd name="connsiteY33" fmla="*/ 2586225 h 2863320"/>
                      <a:gd name="connsiteX34" fmla="*/ 831286 w 2863320"/>
                      <a:gd name="connsiteY34" fmla="*/ 2170581 h 2863320"/>
                      <a:gd name="connsiteX35" fmla="*/ 785104 w 2863320"/>
                      <a:gd name="connsiteY35" fmla="*/ 2124399 h 2863320"/>
                      <a:gd name="connsiteX36" fmla="*/ 1662573 w 2863320"/>
                      <a:gd name="connsiteY36" fmla="*/ 1016017 h 2863320"/>
                      <a:gd name="connsiteX37" fmla="*/ 1411750 w 2863320"/>
                      <a:gd name="connsiteY37" fmla="*/ 1176120 h 2863320"/>
                      <a:gd name="connsiteX38" fmla="*/ 1389761 w 2863320"/>
                      <a:gd name="connsiteY38" fmla="*/ 1223094 h 2863320"/>
                      <a:gd name="connsiteX39" fmla="*/ 1345674 w 2863320"/>
                      <a:gd name="connsiteY39" fmla="*/ 1195898 h 2863320"/>
                      <a:gd name="connsiteX40" fmla="*/ 1200747 w 2863320"/>
                      <a:gd name="connsiteY40" fmla="*/ 1154565 h 2863320"/>
                      <a:gd name="connsiteX41" fmla="*/ 934793 w 2863320"/>
                      <a:gd name="connsiteY41" fmla="*/ 1354356 h 2863320"/>
                      <a:gd name="connsiteX42" fmla="*/ 926244 w 2863320"/>
                      <a:gd name="connsiteY42" fmla="*/ 1383676 h 2863320"/>
                      <a:gd name="connsiteX43" fmla="*/ 895936 w 2863320"/>
                      <a:gd name="connsiteY43" fmla="*/ 1387325 h 2863320"/>
                      <a:gd name="connsiteX44" fmla="*/ 692739 w 2863320"/>
                      <a:gd name="connsiteY44" fmla="*/ 1616390 h 2863320"/>
                      <a:gd name="connsiteX45" fmla="*/ 923652 w 2863320"/>
                      <a:gd name="connsiteY45" fmla="*/ 1847303 h 2863320"/>
                      <a:gd name="connsiteX46" fmla="*/ 1939668 w 2863320"/>
                      <a:gd name="connsiteY46" fmla="*/ 1847303 h 2863320"/>
                      <a:gd name="connsiteX47" fmla="*/ 2170581 w 2863320"/>
                      <a:gd name="connsiteY47" fmla="*/ 1616390 h 2863320"/>
                      <a:gd name="connsiteX48" fmla="*/ 1974710 w 2863320"/>
                      <a:gd name="connsiteY48" fmla="*/ 1388433 h 2863320"/>
                      <a:gd name="connsiteX49" fmla="*/ 1929046 w 2863320"/>
                      <a:gd name="connsiteY49" fmla="*/ 1381512 h 2863320"/>
                      <a:gd name="connsiteX50" fmla="*/ 1936014 w 2863320"/>
                      <a:gd name="connsiteY50" fmla="*/ 1335820 h 2863320"/>
                      <a:gd name="connsiteX51" fmla="*/ 1939668 w 2863320"/>
                      <a:gd name="connsiteY51" fmla="*/ 1293112 h 2863320"/>
                      <a:gd name="connsiteX52" fmla="*/ 1662573 w 2863320"/>
                      <a:gd name="connsiteY52" fmla="*/ 1016017 h 2863320"/>
                      <a:gd name="connsiteX53" fmla="*/ 277095 w 2863320"/>
                      <a:gd name="connsiteY53" fmla="*/ 923652 h 2863320"/>
                      <a:gd name="connsiteX54" fmla="*/ 461825 w 2863320"/>
                      <a:gd name="connsiteY54" fmla="*/ 923652 h 2863320"/>
                      <a:gd name="connsiteX55" fmla="*/ 461825 w 2863320"/>
                      <a:gd name="connsiteY55" fmla="*/ 1016017 h 2863320"/>
                      <a:gd name="connsiteX56" fmla="*/ 277095 w 2863320"/>
                      <a:gd name="connsiteY56" fmla="*/ 1016017 h 2863320"/>
                      <a:gd name="connsiteX57" fmla="*/ 92365 w 2863320"/>
                      <a:gd name="connsiteY57" fmla="*/ 831286 h 2863320"/>
                      <a:gd name="connsiteX58" fmla="*/ 92365 w 2863320"/>
                      <a:gd name="connsiteY58" fmla="*/ 1062199 h 2863320"/>
                      <a:gd name="connsiteX59" fmla="*/ 138548 w 2863320"/>
                      <a:gd name="connsiteY59" fmla="*/ 1108382 h 2863320"/>
                      <a:gd name="connsiteX60" fmla="*/ 600374 w 2863320"/>
                      <a:gd name="connsiteY60" fmla="*/ 1108382 h 2863320"/>
                      <a:gd name="connsiteX61" fmla="*/ 646556 w 2863320"/>
                      <a:gd name="connsiteY61" fmla="*/ 1062199 h 2863320"/>
                      <a:gd name="connsiteX62" fmla="*/ 646556 w 2863320"/>
                      <a:gd name="connsiteY62" fmla="*/ 831286 h 2863320"/>
                      <a:gd name="connsiteX63" fmla="*/ 2309129 w 2863320"/>
                      <a:gd name="connsiteY63" fmla="*/ 738921 h 2863320"/>
                      <a:gd name="connsiteX64" fmla="*/ 2309129 w 2863320"/>
                      <a:gd name="connsiteY64" fmla="*/ 831286 h 2863320"/>
                      <a:gd name="connsiteX65" fmla="*/ 2493859 w 2863320"/>
                      <a:gd name="connsiteY65" fmla="*/ 831286 h 2863320"/>
                      <a:gd name="connsiteX66" fmla="*/ 2493859 w 2863320"/>
                      <a:gd name="connsiteY66" fmla="*/ 738921 h 2863320"/>
                      <a:gd name="connsiteX67" fmla="*/ 2032034 w 2863320"/>
                      <a:gd name="connsiteY67" fmla="*/ 554191 h 2863320"/>
                      <a:gd name="connsiteX68" fmla="*/ 2032034 w 2863320"/>
                      <a:gd name="connsiteY68" fmla="*/ 600374 h 2863320"/>
                      <a:gd name="connsiteX69" fmla="*/ 2078216 w 2863320"/>
                      <a:gd name="connsiteY69" fmla="*/ 646556 h 2863320"/>
                      <a:gd name="connsiteX70" fmla="*/ 2724772 w 2863320"/>
                      <a:gd name="connsiteY70" fmla="*/ 646556 h 2863320"/>
                      <a:gd name="connsiteX71" fmla="*/ 2770955 w 2863320"/>
                      <a:gd name="connsiteY71" fmla="*/ 600374 h 2863320"/>
                      <a:gd name="connsiteX72" fmla="*/ 2770955 w 2863320"/>
                      <a:gd name="connsiteY72" fmla="*/ 554191 h 2863320"/>
                      <a:gd name="connsiteX73" fmla="*/ 92365 w 2863320"/>
                      <a:gd name="connsiteY73" fmla="*/ 277095 h 2863320"/>
                      <a:gd name="connsiteX74" fmla="*/ 92365 w 2863320"/>
                      <a:gd name="connsiteY74" fmla="*/ 738921 h 2863320"/>
                      <a:gd name="connsiteX75" fmla="*/ 646556 w 2863320"/>
                      <a:gd name="connsiteY75" fmla="*/ 738921 h 2863320"/>
                      <a:gd name="connsiteX76" fmla="*/ 646556 w 2863320"/>
                      <a:gd name="connsiteY76" fmla="*/ 277095 h 2863320"/>
                      <a:gd name="connsiteX77" fmla="*/ 2078216 w 2863320"/>
                      <a:gd name="connsiteY77" fmla="*/ 92365 h 2863320"/>
                      <a:gd name="connsiteX78" fmla="*/ 2032034 w 2863320"/>
                      <a:gd name="connsiteY78" fmla="*/ 138548 h 2863320"/>
                      <a:gd name="connsiteX79" fmla="*/ 2032034 w 2863320"/>
                      <a:gd name="connsiteY79" fmla="*/ 461826 h 2863320"/>
                      <a:gd name="connsiteX80" fmla="*/ 2770955 w 2863320"/>
                      <a:gd name="connsiteY80" fmla="*/ 461826 h 2863320"/>
                      <a:gd name="connsiteX81" fmla="*/ 2770955 w 2863320"/>
                      <a:gd name="connsiteY81" fmla="*/ 138548 h 2863320"/>
                      <a:gd name="connsiteX82" fmla="*/ 2724772 w 2863320"/>
                      <a:gd name="connsiteY82" fmla="*/ 92365 h 2863320"/>
                      <a:gd name="connsiteX83" fmla="*/ 138548 w 2863320"/>
                      <a:gd name="connsiteY83" fmla="*/ 92365 h 2863320"/>
                      <a:gd name="connsiteX84" fmla="*/ 92365 w 2863320"/>
                      <a:gd name="connsiteY84" fmla="*/ 138548 h 2863320"/>
                      <a:gd name="connsiteX85" fmla="*/ 92365 w 2863320"/>
                      <a:gd name="connsiteY85" fmla="*/ 184730 h 2863320"/>
                      <a:gd name="connsiteX86" fmla="*/ 646556 w 2863320"/>
                      <a:gd name="connsiteY86" fmla="*/ 184730 h 2863320"/>
                      <a:gd name="connsiteX87" fmla="*/ 646556 w 2863320"/>
                      <a:gd name="connsiteY87" fmla="*/ 138548 h 2863320"/>
                      <a:gd name="connsiteX88" fmla="*/ 600374 w 2863320"/>
                      <a:gd name="connsiteY88" fmla="*/ 92365 h 2863320"/>
                      <a:gd name="connsiteX89" fmla="*/ 138548 w 2863320"/>
                      <a:gd name="connsiteY89" fmla="*/ 0 h 2863320"/>
                      <a:gd name="connsiteX90" fmla="*/ 600374 w 2863320"/>
                      <a:gd name="connsiteY90" fmla="*/ 0 h 2863320"/>
                      <a:gd name="connsiteX91" fmla="*/ 738921 w 2863320"/>
                      <a:gd name="connsiteY91" fmla="*/ 138548 h 2863320"/>
                      <a:gd name="connsiteX92" fmla="*/ 738921 w 2863320"/>
                      <a:gd name="connsiteY92" fmla="*/ 1062199 h 2863320"/>
                      <a:gd name="connsiteX93" fmla="*/ 600374 w 2863320"/>
                      <a:gd name="connsiteY93" fmla="*/ 1200747 h 2863320"/>
                      <a:gd name="connsiteX94" fmla="*/ 415643 w 2863320"/>
                      <a:gd name="connsiteY94" fmla="*/ 1200747 h 2863320"/>
                      <a:gd name="connsiteX95" fmla="*/ 415643 w 2863320"/>
                      <a:gd name="connsiteY95" fmla="*/ 1339295 h 2863320"/>
                      <a:gd name="connsiteX96" fmla="*/ 758000 w 2863320"/>
                      <a:gd name="connsiteY96" fmla="*/ 1339295 h 2863320"/>
                      <a:gd name="connsiteX97" fmla="*/ 855480 w 2863320"/>
                      <a:gd name="connsiteY97" fmla="*/ 1300507 h 2863320"/>
                      <a:gd name="connsiteX98" fmla="*/ 1200747 w 2863320"/>
                      <a:gd name="connsiteY98" fmla="*/ 1062199 h 2863320"/>
                      <a:gd name="connsiteX99" fmla="*/ 1351406 w 2863320"/>
                      <a:gd name="connsiteY99" fmla="*/ 1094579 h 2863320"/>
                      <a:gd name="connsiteX100" fmla="*/ 1662573 w 2863320"/>
                      <a:gd name="connsiteY100" fmla="*/ 923652 h 2863320"/>
                      <a:gd name="connsiteX101" fmla="*/ 2032034 w 2863320"/>
                      <a:gd name="connsiteY101" fmla="*/ 1293112 h 2863320"/>
                      <a:gd name="connsiteX102" fmla="*/ 2031716 w 2863320"/>
                      <a:gd name="connsiteY102" fmla="*/ 1306823 h 2863320"/>
                      <a:gd name="connsiteX103" fmla="*/ 2164716 w 2863320"/>
                      <a:gd name="connsiteY103" fmla="*/ 1385477 h 2863320"/>
                      <a:gd name="connsiteX104" fmla="*/ 2355312 w 2863320"/>
                      <a:gd name="connsiteY104" fmla="*/ 1385477 h 2863320"/>
                      <a:gd name="connsiteX105" fmla="*/ 2355312 w 2863320"/>
                      <a:gd name="connsiteY105" fmla="*/ 923652 h 2863320"/>
                      <a:gd name="connsiteX106" fmla="*/ 2124399 w 2863320"/>
                      <a:gd name="connsiteY106" fmla="*/ 923652 h 2863320"/>
                      <a:gd name="connsiteX107" fmla="*/ 2124399 w 2863320"/>
                      <a:gd name="connsiteY107" fmla="*/ 831286 h 2863320"/>
                      <a:gd name="connsiteX108" fmla="*/ 2216764 w 2863320"/>
                      <a:gd name="connsiteY108" fmla="*/ 831286 h 2863320"/>
                      <a:gd name="connsiteX109" fmla="*/ 2216764 w 2863320"/>
                      <a:gd name="connsiteY109" fmla="*/ 738921 h 2863320"/>
                      <a:gd name="connsiteX110" fmla="*/ 2078216 w 2863320"/>
                      <a:gd name="connsiteY110" fmla="*/ 738921 h 2863320"/>
                      <a:gd name="connsiteX111" fmla="*/ 1939668 w 2863320"/>
                      <a:gd name="connsiteY111" fmla="*/ 600374 h 2863320"/>
                      <a:gd name="connsiteX112" fmla="*/ 1939668 w 2863320"/>
                      <a:gd name="connsiteY112" fmla="*/ 138548 h 2863320"/>
                      <a:gd name="connsiteX113" fmla="*/ 2078216 w 2863320"/>
                      <a:gd name="connsiteY113" fmla="*/ 0 h 2863320"/>
                      <a:gd name="connsiteX114" fmla="*/ 2724772 w 2863320"/>
                      <a:gd name="connsiteY114" fmla="*/ 0 h 2863320"/>
                      <a:gd name="connsiteX115" fmla="*/ 2863320 w 2863320"/>
                      <a:gd name="connsiteY115" fmla="*/ 138548 h 2863320"/>
                      <a:gd name="connsiteX116" fmla="*/ 2863320 w 2863320"/>
                      <a:gd name="connsiteY116" fmla="*/ 600374 h 2863320"/>
                      <a:gd name="connsiteX117" fmla="*/ 2724772 w 2863320"/>
                      <a:gd name="connsiteY117" fmla="*/ 738921 h 2863320"/>
                      <a:gd name="connsiteX118" fmla="*/ 2586225 w 2863320"/>
                      <a:gd name="connsiteY118" fmla="*/ 738921 h 2863320"/>
                      <a:gd name="connsiteX119" fmla="*/ 2586225 w 2863320"/>
                      <a:gd name="connsiteY119" fmla="*/ 831286 h 2863320"/>
                      <a:gd name="connsiteX120" fmla="*/ 2678590 w 2863320"/>
                      <a:gd name="connsiteY120" fmla="*/ 831286 h 2863320"/>
                      <a:gd name="connsiteX121" fmla="*/ 2678590 w 2863320"/>
                      <a:gd name="connsiteY121" fmla="*/ 923652 h 2863320"/>
                      <a:gd name="connsiteX122" fmla="*/ 2447677 w 2863320"/>
                      <a:gd name="connsiteY122" fmla="*/ 923652 h 2863320"/>
                      <a:gd name="connsiteX123" fmla="*/ 2447677 w 2863320"/>
                      <a:gd name="connsiteY123" fmla="*/ 1477843 h 2863320"/>
                      <a:gd name="connsiteX124" fmla="*/ 2230342 w 2863320"/>
                      <a:gd name="connsiteY124" fmla="*/ 1477843 h 2863320"/>
                      <a:gd name="connsiteX125" fmla="*/ 2259067 w 2863320"/>
                      <a:gd name="connsiteY125" fmla="*/ 1570208 h 2863320"/>
                      <a:gd name="connsiteX126" fmla="*/ 2540042 w 2863320"/>
                      <a:gd name="connsiteY126" fmla="*/ 1570208 h 2863320"/>
                      <a:gd name="connsiteX127" fmla="*/ 2540042 w 2863320"/>
                      <a:gd name="connsiteY127" fmla="*/ 2032034 h 2863320"/>
                      <a:gd name="connsiteX128" fmla="*/ 2863320 w 2863320"/>
                      <a:gd name="connsiteY128" fmla="*/ 2032034 h 2863320"/>
                      <a:gd name="connsiteX129" fmla="*/ 2863320 w 2863320"/>
                      <a:gd name="connsiteY129" fmla="*/ 2863320 h 2863320"/>
                      <a:gd name="connsiteX130" fmla="*/ 2124399 w 2863320"/>
                      <a:gd name="connsiteY130" fmla="*/ 2863320 h 2863320"/>
                      <a:gd name="connsiteX131" fmla="*/ 2124399 w 2863320"/>
                      <a:gd name="connsiteY131" fmla="*/ 2032034 h 2863320"/>
                      <a:gd name="connsiteX132" fmla="*/ 2447677 w 2863320"/>
                      <a:gd name="connsiteY132" fmla="*/ 2032034 h 2863320"/>
                      <a:gd name="connsiteX133" fmla="*/ 2447677 w 2863320"/>
                      <a:gd name="connsiteY133" fmla="*/ 1662573 h 2863320"/>
                      <a:gd name="connsiteX134" fmla="*/ 2259246 w 2863320"/>
                      <a:gd name="connsiteY134" fmla="*/ 1662573 h 2863320"/>
                      <a:gd name="connsiteX135" fmla="*/ 1939668 w 2863320"/>
                      <a:gd name="connsiteY135" fmla="*/ 1939668 h 2863320"/>
                      <a:gd name="connsiteX136" fmla="*/ 923652 w 2863320"/>
                      <a:gd name="connsiteY136" fmla="*/ 1939668 h 2863320"/>
                      <a:gd name="connsiteX137" fmla="*/ 600374 w 2863320"/>
                      <a:gd name="connsiteY137" fmla="*/ 1616390 h 2863320"/>
                      <a:gd name="connsiteX138" fmla="*/ 508008 w 2863320"/>
                      <a:gd name="connsiteY138" fmla="*/ 1616390 h 2863320"/>
                      <a:gd name="connsiteX139" fmla="*/ 508008 w 2863320"/>
                      <a:gd name="connsiteY139" fmla="*/ 2032034 h 2863320"/>
                      <a:gd name="connsiteX140" fmla="*/ 785104 w 2863320"/>
                      <a:gd name="connsiteY140" fmla="*/ 2032034 h 2863320"/>
                      <a:gd name="connsiteX141" fmla="*/ 923652 w 2863320"/>
                      <a:gd name="connsiteY141" fmla="*/ 2170581 h 2863320"/>
                      <a:gd name="connsiteX142" fmla="*/ 923652 w 2863320"/>
                      <a:gd name="connsiteY142" fmla="*/ 2586225 h 2863320"/>
                      <a:gd name="connsiteX143" fmla="*/ 1016017 w 2863320"/>
                      <a:gd name="connsiteY143" fmla="*/ 2586225 h 2863320"/>
                      <a:gd name="connsiteX144" fmla="*/ 1016017 w 2863320"/>
                      <a:gd name="connsiteY144" fmla="*/ 2724772 h 2863320"/>
                      <a:gd name="connsiteX145" fmla="*/ 877469 w 2863320"/>
                      <a:gd name="connsiteY145" fmla="*/ 2863320 h 2863320"/>
                      <a:gd name="connsiteX146" fmla="*/ 138548 w 2863320"/>
                      <a:gd name="connsiteY146" fmla="*/ 2863320 h 2863320"/>
                      <a:gd name="connsiteX147" fmla="*/ 0 w 2863320"/>
                      <a:gd name="connsiteY147" fmla="*/ 2724772 h 2863320"/>
                      <a:gd name="connsiteX148" fmla="*/ 0 w 2863320"/>
                      <a:gd name="connsiteY148" fmla="*/ 2586225 h 2863320"/>
                      <a:gd name="connsiteX149" fmla="*/ 92365 w 2863320"/>
                      <a:gd name="connsiteY149" fmla="*/ 2586225 h 2863320"/>
                      <a:gd name="connsiteX150" fmla="*/ 92365 w 2863320"/>
                      <a:gd name="connsiteY150" fmla="*/ 2170581 h 2863320"/>
                      <a:gd name="connsiteX151" fmla="*/ 230913 w 2863320"/>
                      <a:gd name="connsiteY151" fmla="*/ 2032034 h 2863320"/>
                      <a:gd name="connsiteX152" fmla="*/ 415643 w 2863320"/>
                      <a:gd name="connsiteY152" fmla="*/ 2032034 h 2863320"/>
                      <a:gd name="connsiteX153" fmla="*/ 415643 w 2863320"/>
                      <a:gd name="connsiteY153" fmla="*/ 1524025 h 2863320"/>
                      <a:gd name="connsiteX154" fmla="*/ 614875 w 2863320"/>
                      <a:gd name="connsiteY154" fmla="*/ 1524025 h 2863320"/>
                      <a:gd name="connsiteX155" fmla="*/ 659770 w 2863320"/>
                      <a:gd name="connsiteY155" fmla="*/ 1431660 h 2863320"/>
                      <a:gd name="connsiteX156" fmla="*/ 323278 w 2863320"/>
                      <a:gd name="connsiteY156" fmla="*/ 1431660 h 2863320"/>
                      <a:gd name="connsiteX157" fmla="*/ 323278 w 2863320"/>
                      <a:gd name="connsiteY157" fmla="*/ 1200747 h 2863320"/>
                      <a:gd name="connsiteX158" fmla="*/ 138548 w 2863320"/>
                      <a:gd name="connsiteY158" fmla="*/ 1200747 h 2863320"/>
                      <a:gd name="connsiteX159" fmla="*/ 0 w 2863320"/>
                      <a:gd name="connsiteY159" fmla="*/ 1062199 h 2863320"/>
                      <a:gd name="connsiteX160" fmla="*/ 0 w 2863320"/>
                      <a:gd name="connsiteY160" fmla="*/ 138548 h 2863320"/>
                      <a:gd name="connsiteX161" fmla="*/ 138548 w 2863320"/>
                      <a:gd name="connsiteY161" fmla="*/ 0 h 2863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</a:cxnLst>
                    <a:rect l="l" t="t" r="r" b="b"/>
                    <a:pathLst>
                      <a:path w="2863320" h="2863320">
                        <a:moveTo>
                          <a:pt x="92365" y="2678590"/>
                        </a:moveTo>
                        <a:lnTo>
                          <a:pt x="92365" y="2724772"/>
                        </a:lnTo>
                        <a:cubicBezTo>
                          <a:pt x="92365" y="2750254"/>
                          <a:pt x="113066" y="2770955"/>
                          <a:pt x="138548" y="2770955"/>
                        </a:cubicBezTo>
                        <a:lnTo>
                          <a:pt x="877469" y="2770955"/>
                        </a:lnTo>
                        <a:cubicBezTo>
                          <a:pt x="902950" y="2770955"/>
                          <a:pt x="923652" y="2750254"/>
                          <a:pt x="923652" y="2724772"/>
                        </a:cubicBezTo>
                        <a:lnTo>
                          <a:pt x="923652" y="2678590"/>
                        </a:lnTo>
                        <a:close/>
                        <a:moveTo>
                          <a:pt x="2586225" y="2586225"/>
                        </a:moveTo>
                        <a:lnTo>
                          <a:pt x="2678590" y="2586225"/>
                        </a:lnTo>
                        <a:lnTo>
                          <a:pt x="2678590" y="2678590"/>
                        </a:lnTo>
                        <a:lnTo>
                          <a:pt x="2586225" y="2678590"/>
                        </a:lnTo>
                        <a:close/>
                        <a:moveTo>
                          <a:pt x="2309129" y="2586225"/>
                        </a:moveTo>
                        <a:lnTo>
                          <a:pt x="2493859" y="2586225"/>
                        </a:lnTo>
                        <a:lnTo>
                          <a:pt x="2493859" y="2678590"/>
                        </a:lnTo>
                        <a:lnTo>
                          <a:pt x="2309129" y="2678590"/>
                        </a:lnTo>
                        <a:close/>
                        <a:moveTo>
                          <a:pt x="2216764" y="2493859"/>
                        </a:moveTo>
                        <a:lnTo>
                          <a:pt x="2216764" y="2770955"/>
                        </a:lnTo>
                        <a:lnTo>
                          <a:pt x="2770955" y="2770955"/>
                        </a:lnTo>
                        <a:lnTo>
                          <a:pt x="2770955" y="2493859"/>
                        </a:lnTo>
                        <a:close/>
                        <a:moveTo>
                          <a:pt x="2493859" y="2216764"/>
                        </a:moveTo>
                        <a:lnTo>
                          <a:pt x="2678589" y="2216764"/>
                        </a:lnTo>
                        <a:lnTo>
                          <a:pt x="2678589" y="2309129"/>
                        </a:lnTo>
                        <a:lnTo>
                          <a:pt x="2493859" y="2309129"/>
                        </a:lnTo>
                        <a:close/>
                        <a:moveTo>
                          <a:pt x="2309129" y="2216764"/>
                        </a:moveTo>
                        <a:lnTo>
                          <a:pt x="2401494" y="2216764"/>
                        </a:lnTo>
                        <a:lnTo>
                          <a:pt x="2401494" y="2309129"/>
                        </a:lnTo>
                        <a:lnTo>
                          <a:pt x="2309129" y="2309129"/>
                        </a:lnTo>
                        <a:close/>
                        <a:moveTo>
                          <a:pt x="2216764" y="2124399"/>
                        </a:moveTo>
                        <a:lnTo>
                          <a:pt x="2216764" y="2401494"/>
                        </a:lnTo>
                        <a:lnTo>
                          <a:pt x="2770955" y="2401494"/>
                        </a:lnTo>
                        <a:lnTo>
                          <a:pt x="2770955" y="2124399"/>
                        </a:lnTo>
                        <a:close/>
                        <a:moveTo>
                          <a:pt x="230913" y="2124399"/>
                        </a:moveTo>
                        <a:cubicBezTo>
                          <a:pt x="205431" y="2124399"/>
                          <a:pt x="184730" y="2145100"/>
                          <a:pt x="184730" y="2170581"/>
                        </a:cubicBezTo>
                        <a:lnTo>
                          <a:pt x="184730" y="2586225"/>
                        </a:lnTo>
                        <a:lnTo>
                          <a:pt x="831286" y="2586225"/>
                        </a:lnTo>
                        <a:lnTo>
                          <a:pt x="831286" y="2170581"/>
                        </a:lnTo>
                        <a:cubicBezTo>
                          <a:pt x="831286" y="2145100"/>
                          <a:pt x="810585" y="2124399"/>
                          <a:pt x="785104" y="2124399"/>
                        </a:cubicBezTo>
                        <a:close/>
                        <a:moveTo>
                          <a:pt x="1662573" y="1016017"/>
                        </a:moveTo>
                        <a:cubicBezTo>
                          <a:pt x="1555660" y="1016017"/>
                          <a:pt x="1457211" y="1078819"/>
                          <a:pt x="1411750" y="1176120"/>
                        </a:cubicBezTo>
                        <a:lnTo>
                          <a:pt x="1389761" y="1223094"/>
                        </a:lnTo>
                        <a:lnTo>
                          <a:pt x="1345674" y="1195898"/>
                        </a:lnTo>
                        <a:cubicBezTo>
                          <a:pt x="1301795" y="1168881"/>
                          <a:pt x="1251733" y="1154565"/>
                          <a:pt x="1200747" y="1154565"/>
                        </a:cubicBezTo>
                        <a:cubicBezTo>
                          <a:pt x="1078369" y="1154565"/>
                          <a:pt x="968957" y="1236712"/>
                          <a:pt x="934793" y="1354356"/>
                        </a:cubicBezTo>
                        <a:lnTo>
                          <a:pt x="926244" y="1383676"/>
                        </a:lnTo>
                        <a:lnTo>
                          <a:pt x="895936" y="1387325"/>
                        </a:lnTo>
                        <a:cubicBezTo>
                          <a:pt x="780122" y="1401174"/>
                          <a:pt x="692739" y="1499647"/>
                          <a:pt x="692739" y="1616390"/>
                        </a:cubicBezTo>
                        <a:cubicBezTo>
                          <a:pt x="692739" y="1743710"/>
                          <a:pt x="796332" y="1847303"/>
                          <a:pt x="923652" y="1847303"/>
                        </a:cubicBezTo>
                        <a:lnTo>
                          <a:pt x="1939668" y="1847303"/>
                        </a:lnTo>
                        <a:cubicBezTo>
                          <a:pt x="2066988" y="1847303"/>
                          <a:pt x="2170581" y="1743710"/>
                          <a:pt x="2170581" y="1616390"/>
                        </a:cubicBezTo>
                        <a:cubicBezTo>
                          <a:pt x="2170581" y="1503480"/>
                          <a:pt x="2086379" y="1405480"/>
                          <a:pt x="1974710" y="1388433"/>
                        </a:cubicBezTo>
                        <a:lnTo>
                          <a:pt x="1929046" y="1381512"/>
                        </a:lnTo>
                        <a:lnTo>
                          <a:pt x="1936014" y="1335820"/>
                        </a:lnTo>
                        <a:cubicBezTo>
                          <a:pt x="1938520" y="1319431"/>
                          <a:pt x="1939668" y="1305853"/>
                          <a:pt x="1939668" y="1293112"/>
                        </a:cubicBezTo>
                        <a:cubicBezTo>
                          <a:pt x="1939668" y="1140288"/>
                          <a:pt x="1815397" y="1016017"/>
                          <a:pt x="1662573" y="1016017"/>
                        </a:cubicBezTo>
                        <a:close/>
                        <a:moveTo>
                          <a:pt x="277095" y="923652"/>
                        </a:moveTo>
                        <a:lnTo>
                          <a:pt x="461825" y="923652"/>
                        </a:lnTo>
                        <a:lnTo>
                          <a:pt x="461825" y="1016017"/>
                        </a:lnTo>
                        <a:lnTo>
                          <a:pt x="277095" y="1016017"/>
                        </a:lnTo>
                        <a:close/>
                        <a:moveTo>
                          <a:pt x="92365" y="831286"/>
                        </a:moveTo>
                        <a:lnTo>
                          <a:pt x="92365" y="1062199"/>
                        </a:lnTo>
                        <a:cubicBezTo>
                          <a:pt x="92365" y="1087681"/>
                          <a:pt x="113066" y="1108382"/>
                          <a:pt x="138548" y="1108382"/>
                        </a:cubicBezTo>
                        <a:lnTo>
                          <a:pt x="600374" y="1108382"/>
                        </a:lnTo>
                        <a:cubicBezTo>
                          <a:pt x="625855" y="1108382"/>
                          <a:pt x="646556" y="1087681"/>
                          <a:pt x="646556" y="1062199"/>
                        </a:cubicBezTo>
                        <a:lnTo>
                          <a:pt x="646556" y="831286"/>
                        </a:lnTo>
                        <a:close/>
                        <a:moveTo>
                          <a:pt x="2309129" y="738921"/>
                        </a:moveTo>
                        <a:lnTo>
                          <a:pt x="2309129" y="831286"/>
                        </a:lnTo>
                        <a:lnTo>
                          <a:pt x="2493859" y="831286"/>
                        </a:lnTo>
                        <a:lnTo>
                          <a:pt x="2493859" y="738921"/>
                        </a:lnTo>
                        <a:close/>
                        <a:moveTo>
                          <a:pt x="2032034" y="554191"/>
                        </a:moveTo>
                        <a:lnTo>
                          <a:pt x="2032034" y="600374"/>
                        </a:lnTo>
                        <a:cubicBezTo>
                          <a:pt x="2032034" y="625855"/>
                          <a:pt x="2052735" y="646556"/>
                          <a:pt x="2078216" y="646556"/>
                        </a:cubicBezTo>
                        <a:lnTo>
                          <a:pt x="2724772" y="646556"/>
                        </a:lnTo>
                        <a:cubicBezTo>
                          <a:pt x="2750254" y="646556"/>
                          <a:pt x="2770955" y="625855"/>
                          <a:pt x="2770955" y="600374"/>
                        </a:cubicBezTo>
                        <a:lnTo>
                          <a:pt x="2770955" y="554191"/>
                        </a:lnTo>
                        <a:close/>
                        <a:moveTo>
                          <a:pt x="92365" y="277095"/>
                        </a:moveTo>
                        <a:lnTo>
                          <a:pt x="92365" y="738921"/>
                        </a:lnTo>
                        <a:lnTo>
                          <a:pt x="646556" y="738921"/>
                        </a:lnTo>
                        <a:lnTo>
                          <a:pt x="646556" y="277095"/>
                        </a:lnTo>
                        <a:close/>
                        <a:moveTo>
                          <a:pt x="2078216" y="92365"/>
                        </a:moveTo>
                        <a:cubicBezTo>
                          <a:pt x="2052735" y="92365"/>
                          <a:pt x="2032034" y="113066"/>
                          <a:pt x="2032034" y="138548"/>
                        </a:cubicBezTo>
                        <a:lnTo>
                          <a:pt x="2032034" y="461826"/>
                        </a:lnTo>
                        <a:lnTo>
                          <a:pt x="2770955" y="461826"/>
                        </a:lnTo>
                        <a:lnTo>
                          <a:pt x="2770955" y="138548"/>
                        </a:lnTo>
                        <a:cubicBezTo>
                          <a:pt x="2770955" y="113066"/>
                          <a:pt x="2750254" y="92365"/>
                          <a:pt x="2724772" y="92365"/>
                        </a:cubicBezTo>
                        <a:close/>
                        <a:moveTo>
                          <a:pt x="138548" y="92365"/>
                        </a:moveTo>
                        <a:cubicBezTo>
                          <a:pt x="113066" y="92365"/>
                          <a:pt x="92365" y="113066"/>
                          <a:pt x="92365" y="138548"/>
                        </a:cubicBezTo>
                        <a:lnTo>
                          <a:pt x="92365" y="184730"/>
                        </a:lnTo>
                        <a:lnTo>
                          <a:pt x="646556" y="184730"/>
                        </a:lnTo>
                        <a:lnTo>
                          <a:pt x="646556" y="138548"/>
                        </a:lnTo>
                        <a:cubicBezTo>
                          <a:pt x="646556" y="113066"/>
                          <a:pt x="625855" y="92365"/>
                          <a:pt x="600374" y="92365"/>
                        </a:cubicBezTo>
                        <a:close/>
                        <a:moveTo>
                          <a:pt x="138548" y="0"/>
                        </a:moveTo>
                        <a:lnTo>
                          <a:pt x="600374" y="0"/>
                        </a:lnTo>
                        <a:cubicBezTo>
                          <a:pt x="676748" y="0"/>
                          <a:pt x="738921" y="62170"/>
                          <a:pt x="738921" y="138548"/>
                        </a:cubicBezTo>
                        <a:lnTo>
                          <a:pt x="738921" y="1062199"/>
                        </a:lnTo>
                        <a:cubicBezTo>
                          <a:pt x="738921" y="1138574"/>
                          <a:pt x="676748" y="1200747"/>
                          <a:pt x="600374" y="1200747"/>
                        </a:cubicBezTo>
                        <a:lnTo>
                          <a:pt x="415643" y="1200747"/>
                        </a:lnTo>
                        <a:lnTo>
                          <a:pt x="415643" y="1339295"/>
                        </a:lnTo>
                        <a:lnTo>
                          <a:pt x="758000" y="1339295"/>
                        </a:lnTo>
                        <a:cubicBezTo>
                          <a:pt x="787696" y="1321526"/>
                          <a:pt x="820393" y="1308041"/>
                          <a:pt x="855480" y="1300507"/>
                        </a:cubicBezTo>
                        <a:cubicBezTo>
                          <a:pt x="909468" y="1158802"/>
                          <a:pt x="1047473" y="1062199"/>
                          <a:pt x="1200747" y="1062199"/>
                        </a:cubicBezTo>
                        <a:cubicBezTo>
                          <a:pt x="1252749" y="1062199"/>
                          <a:pt x="1304006" y="1073295"/>
                          <a:pt x="1351406" y="1094579"/>
                        </a:cubicBezTo>
                        <a:cubicBezTo>
                          <a:pt x="1418694" y="989410"/>
                          <a:pt x="1536177" y="923652"/>
                          <a:pt x="1662573" y="923652"/>
                        </a:cubicBezTo>
                        <a:cubicBezTo>
                          <a:pt x="1866290" y="923652"/>
                          <a:pt x="2032034" y="1089395"/>
                          <a:pt x="2032034" y="1293112"/>
                        </a:cubicBezTo>
                        <a:cubicBezTo>
                          <a:pt x="2032034" y="1297644"/>
                          <a:pt x="2031941" y="1302153"/>
                          <a:pt x="2031716" y="1306823"/>
                        </a:cubicBezTo>
                        <a:cubicBezTo>
                          <a:pt x="2082500" y="1321976"/>
                          <a:pt x="2127874" y="1349513"/>
                          <a:pt x="2164716" y="1385477"/>
                        </a:cubicBezTo>
                        <a:lnTo>
                          <a:pt x="2355312" y="1385477"/>
                        </a:lnTo>
                        <a:lnTo>
                          <a:pt x="2355312" y="923652"/>
                        </a:lnTo>
                        <a:lnTo>
                          <a:pt x="2124399" y="923652"/>
                        </a:lnTo>
                        <a:lnTo>
                          <a:pt x="2124399" y="831286"/>
                        </a:lnTo>
                        <a:lnTo>
                          <a:pt x="2216764" y="831286"/>
                        </a:lnTo>
                        <a:lnTo>
                          <a:pt x="2216764" y="738921"/>
                        </a:lnTo>
                        <a:lnTo>
                          <a:pt x="2078216" y="738921"/>
                        </a:lnTo>
                        <a:cubicBezTo>
                          <a:pt x="2001842" y="738921"/>
                          <a:pt x="1939668" y="676748"/>
                          <a:pt x="1939668" y="600374"/>
                        </a:cubicBezTo>
                        <a:lnTo>
                          <a:pt x="1939668" y="138548"/>
                        </a:lnTo>
                        <a:cubicBezTo>
                          <a:pt x="1939668" y="62170"/>
                          <a:pt x="2001842" y="0"/>
                          <a:pt x="2078216" y="0"/>
                        </a:cubicBezTo>
                        <a:lnTo>
                          <a:pt x="2724772" y="0"/>
                        </a:lnTo>
                        <a:cubicBezTo>
                          <a:pt x="2801147" y="0"/>
                          <a:pt x="2863320" y="62170"/>
                          <a:pt x="2863320" y="138548"/>
                        </a:cubicBezTo>
                        <a:lnTo>
                          <a:pt x="2863320" y="600374"/>
                        </a:lnTo>
                        <a:cubicBezTo>
                          <a:pt x="2863320" y="676748"/>
                          <a:pt x="2801147" y="738921"/>
                          <a:pt x="2724772" y="738921"/>
                        </a:cubicBezTo>
                        <a:lnTo>
                          <a:pt x="2586225" y="738921"/>
                        </a:lnTo>
                        <a:lnTo>
                          <a:pt x="2586225" y="831286"/>
                        </a:lnTo>
                        <a:lnTo>
                          <a:pt x="2678590" y="831286"/>
                        </a:lnTo>
                        <a:lnTo>
                          <a:pt x="2678590" y="923652"/>
                        </a:lnTo>
                        <a:lnTo>
                          <a:pt x="2447677" y="923652"/>
                        </a:lnTo>
                        <a:lnTo>
                          <a:pt x="2447677" y="1477843"/>
                        </a:lnTo>
                        <a:lnTo>
                          <a:pt x="2230342" y="1477843"/>
                        </a:lnTo>
                        <a:cubicBezTo>
                          <a:pt x="2244300" y="1506753"/>
                          <a:pt x="2254264" y="1537690"/>
                          <a:pt x="2259067" y="1570208"/>
                        </a:cubicBezTo>
                        <a:lnTo>
                          <a:pt x="2540042" y="1570208"/>
                        </a:lnTo>
                        <a:lnTo>
                          <a:pt x="2540042" y="2032034"/>
                        </a:lnTo>
                        <a:lnTo>
                          <a:pt x="2863320" y="2032034"/>
                        </a:lnTo>
                        <a:lnTo>
                          <a:pt x="2863320" y="2863320"/>
                        </a:lnTo>
                        <a:lnTo>
                          <a:pt x="2124399" y="2863320"/>
                        </a:lnTo>
                        <a:lnTo>
                          <a:pt x="2124399" y="2032034"/>
                        </a:lnTo>
                        <a:lnTo>
                          <a:pt x="2447677" y="2032034"/>
                        </a:lnTo>
                        <a:lnTo>
                          <a:pt x="2447677" y="1662573"/>
                        </a:lnTo>
                        <a:lnTo>
                          <a:pt x="2259246" y="1662573"/>
                        </a:lnTo>
                        <a:cubicBezTo>
                          <a:pt x="2236721" y="1818959"/>
                          <a:pt x="2102185" y="1939668"/>
                          <a:pt x="1939668" y="1939668"/>
                        </a:cubicBezTo>
                        <a:lnTo>
                          <a:pt x="923652" y="1939668"/>
                        </a:lnTo>
                        <a:cubicBezTo>
                          <a:pt x="745439" y="1939668"/>
                          <a:pt x="600374" y="1794603"/>
                          <a:pt x="600374" y="1616390"/>
                        </a:cubicBezTo>
                        <a:lnTo>
                          <a:pt x="508008" y="1616390"/>
                        </a:lnTo>
                        <a:lnTo>
                          <a:pt x="508008" y="2032034"/>
                        </a:lnTo>
                        <a:lnTo>
                          <a:pt x="785104" y="2032034"/>
                        </a:lnTo>
                        <a:cubicBezTo>
                          <a:pt x="861478" y="2032034"/>
                          <a:pt x="923652" y="2094207"/>
                          <a:pt x="923652" y="2170581"/>
                        </a:cubicBezTo>
                        <a:lnTo>
                          <a:pt x="923652" y="2586225"/>
                        </a:lnTo>
                        <a:lnTo>
                          <a:pt x="1016017" y="2586225"/>
                        </a:lnTo>
                        <a:lnTo>
                          <a:pt x="1016017" y="2724772"/>
                        </a:lnTo>
                        <a:cubicBezTo>
                          <a:pt x="1016017" y="2801147"/>
                          <a:pt x="953843" y="2863320"/>
                          <a:pt x="877469" y="2863320"/>
                        </a:cubicBezTo>
                        <a:lnTo>
                          <a:pt x="138548" y="2863320"/>
                        </a:lnTo>
                        <a:cubicBezTo>
                          <a:pt x="62170" y="2863320"/>
                          <a:pt x="0" y="2801147"/>
                          <a:pt x="0" y="2724772"/>
                        </a:cubicBezTo>
                        <a:lnTo>
                          <a:pt x="0" y="2586225"/>
                        </a:lnTo>
                        <a:lnTo>
                          <a:pt x="92365" y="2586225"/>
                        </a:lnTo>
                        <a:lnTo>
                          <a:pt x="92365" y="2170581"/>
                        </a:lnTo>
                        <a:cubicBezTo>
                          <a:pt x="92365" y="2094207"/>
                          <a:pt x="154536" y="2032034"/>
                          <a:pt x="230913" y="2032034"/>
                        </a:cubicBezTo>
                        <a:lnTo>
                          <a:pt x="415643" y="2032034"/>
                        </a:lnTo>
                        <a:lnTo>
                          <a:pt x="415643" y="1524025"/>
                        </a:lnTo>
                        <a:lnTo>
                          <a:pt x="614875" y="1524025"/>
                        </a:lnTo>
                        <a:cubicBezTo>
                          <a:pt x="624885" y="1490629"/>
                          <a:pt x="640131" y="1459687"/>
                          <a:pt x="659770" y="1431660"/>
                        </a:cubicBezTo>
                        <a:lnTo>
                          <a:pt x="323278" y="1431660"/>
                        </a:lnTo>
                        <a:lnTo>
                          <a:pt x="323278" y="1200747"/>
                        </a:lnTo>
                        <a:lnTo>
                          <a:pt x="138548" y="1200747"/>
                        </a:lnTo>
                        <a:cubicBezTo>
                          <a:pt x="62170" y="1200747"/>
                          <a:pt x="0" y="1138574"/>
                          <a:pt x="0" y="1062199"/>
                        </a:cubicBezTo>
                        <a:lnTo>
                          <a:pt x="0" y="138548"/>
                        </a:lnTo>
                        <a:cubicBezTo>
                          <a:pt x="0" y="62170"/>
                          <a:pt x="62170" y="0"/>
                          <a:pt x="138548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576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92A4F12-A633-4F31-8F0A-9B4A0DE18C04}"/>
                </a:ext>
              </a:extLst>
            </p:cNvPr>
            <p:cNvGrpSpPr/>
            <p:nvPr/>
          </p:nvGrpSpPr>
          <p:grpSpPr>
            <a:xfrm>
              <a:off x="3410470" y="500682"/>
              <a:ext cx="8782470" cy="5230896"/>
              <a:chOff x="1798212" y="598227"/>
              <a:chExt cx="8782470" cy="5230896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B394455-2E4B-491D-A52A-3B7F0948BEAF}"/>
                  </a:ext>
                </a:extLst>
              </p:cNvPr>
              <p:cNvSpPr txBox="1"/>
              <p:nvPr/>
            </p:nvSpPr>
            <p:spPr>
              <a:xfrm>
                <a:off x="2192159" y="5244348"/>
                <a:ext cx="2348541" cy="58477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lvl="0" algn="r">
                  <a:defRPr/>
                </a:pPr>
                <a:r>
                  <a:rPr lang="en-US" sz="1600" kern="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Physical AI like Industrial Automation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5259F17-3FBC-400E-91C2-BD4E66F0D3A9}"/>
                  </a:ext>
                </a:extLst>
              </p:cNvPr>
              <p:cNvSpPr txBox="1"/>
              <p:nvPr/>
            </p:nvSpPr>
            <p:spPr>
              <a:xfrm>
                <a:off x="1798212" y="3866762"/>
                <a:ext cx="1961494" cy="58477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lvl="0" algn="r">
                  <a:defRPr/>
                </a:pPr>
                <a:r>
                  <a:rPr lang="en-US" sz="1600" kern="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Cognitive AI such as worker training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BCB12FA-523D-4E9D-9A90-221CB4F92349}"/>
                  </a:ext>
                </a:extLst>
              </p:cNvPr>
              <p:cNvSpPr txBox="1"/>
              <p:nvPr/>
            </p:nvSpPr>
            <p:spPr>
              <a:xfrm>
                <a:off x="2708539" y="2737737"/>
                <a:ext cx="1264730" cy="33855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lvl="0" algn="r">
                  <a:defRPr/>
                </a:pPr>
                <a:r>
                  <a:rPr lang="en-US" sz="1600" kern="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General AI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B81B9FE-70B4-47B9-9858-F6580B30DC38}"/>
                  </a:ext>
                </a:extLst>
              </p:cNvPr>
              <p:cNvSpPr txBox="1"/>
              <p:nvPr/>
            </p:nvSpPr>
            <p:spPr>
              <a:xfrm flipH="1">
                <a:off x="6729613" y="598227"/>
                <a:ext cx="1727873" cy="58477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lvl="0">
                  <a:defRPr/>
                </a:pPr>
                <a:r>
                  <a:rPr lang="en-US" sz="1600" kern="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Research on new algorithms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3F66251-4A2A-48F6-8065-D7638DEE3668}"/>
                  </a:ext>
                </a:extLst>
              </p:cNvPr>
              <p:cNvSpPr txBox="1"/>
              <p:nvPr/>
            </p:nvSpPr>
            <p:spPr>
              <a:xfrm flipH="1">
                <a:off x="2441155" y="1367595"/>
                <a:ext cx="2248551" cy="58477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lvl="0" algn="r">
                  <a:defRPr/>
                </a:pPr>
                <a:r>
                  <a:rPr lang="en-US" sz="1600" kern="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High precision learning from small data sets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00851DA-E882-4612-A56C-377A1FB5D0B3}"/>
                  </a:ext>
                </a:extLst>
              </p:cNvPr>
              <p:cNvSpPr txBox="1"/>
              <p:nvPr/>
            </p:nvSpPr>
            <p:spPr>
              <a:xfrm>
                <a:off x="8379115" y="1367595"/>
                <a:ext cx="1872069" cy="58477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  <a:cs typeface="Arial" panose="020B0604020202020204" pitchFamily="34" charset="0"/>
                  </a:rPr>
                  <a:t>Sensory AI such as Internet of Things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54827A8-6924-4956-845E-8927DD843402}"/>
                  </a:ext>
                </a:extLst>
              </p:cNvPr>
              <p:cNvSpPr txBox="1"/>
              <p:nvPr/>
            </p:nvSpPr>
            <p:spPr>
              <a:xfrm flipH="1">
                <a:off x="9117519" y="2737737"/>
                <a:ext cx="1463163" cy="33855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lvl="0">
                  <a:defRPr/>
                </a:pPr>
                <a:r>
                  <a:rPr lang="en-US" sz="1600" kern="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Explainable AI</a:t>
                </a:r>
              </a:p>
            </p:txBody>
          </p:sp>
        </p:grp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001F6F9-F1B2-4272-832E-56677AFB6D4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664574C-07BF-489E-B3CD-4BF6E9E10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Core Areas of Artificial Intelligence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42143-DA57-4DC2-B086-07245C4E5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14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4768BF-2EF3-494A-BAE5-53110BA1381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79662" y="3390108"/>
            <a:ext cx="4648125" cy="2739286"/>
          </a:xfrm>
          <a:prstGeom prst="rect">
            <a:avLst/>
          </a:prstGeom>
          <a:ln>
            <a:noFill/>
          </a:ln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D024FA41-7438-41F3-A8FC-CBF862883D51}"/>
              </a:ext>
            </a:extLst>
          </p:cNvPr>
          <p:cNvGrpSpPr/>
          <p:nvPr/>
        </p:nvGrpSpPr>
        <p:grpSpPr>
          <a:xfrm>
            <a:off x="-1857" y="701686"/>
            <a:ext cx="2728429" cy="235439"/>
            <a:chOff x="297370" y="123418"/>
            <a:chExt cx="2432304" cy="235439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A8FC6A2-DC43-4205-90A8-B64E2F0FDB9A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20ABAC6-8EBE-429F-AD54-7DC714AFCBB9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77EC9F97-6F85-45D7-9491-2322E67674AE}"/>
              </a:ext>
            </a:extLst>
          </p:cNvPr>
          <p:cNvSpPr/>
          <p:nvPr/>
        </p:nvSpPr>
        <p:spPr>
          <a:xfrm>
            <a:off x="554182" y="6489414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533042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D0F0584-7C03-404F-B7A3-6F14A68C88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873124"/>
            <a:ext cx="12192000" cy="598487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8B8CC4F-ED6C-4D1C-B11E-9503CB89A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Artificiel Intelligence Value Chain Eléments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28D228-D777-4CD9-A5CE-058DDC075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15</a:t>
            </a:fld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20C220-E268-446C-98CD-4220FE04D775}"/>
              </a:ext>
            </a:extLst>
          </p:cNvPr>
          <p:cNvSpPr/>
          <p:nvPr/>
        </p:nvSpPr>
        <p:spPr>
          <a:xfrm>
            <a:off x="0" y="873124"/>
            <a:ext cx="12192000" cy="5984875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F961877-FC05-49AD-839F-6FAD87BEFFD0}"/>
              </a:ext>
            </a:extLst>
          </p:cNvPr>
          <p:cNvGrpSpPr/>
          <p:nvPr/>
        </p:nvGrpSpPr>
        <p:grpSpPr>
          <a:xfrm>
            <a:off x="395937" y="2381417"/>
            <a:ext cx="11400126" cy="3242814"/>
            <a:chOff x="994691" y="1982896"/>
            <a:chExt cx="10465842" cy="297705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59A17DA-27C6-44D9-BB00-478483055BC0}"/>
                </a:ext>
              </a:extLst>
            </p:cNvPr>
            <p:cNvGrpSpPr/>
            <p:nvPr/>
          </p:nvGrpSpPr>
          <p:grpSpPr>
            <a:xfrm>
              <a:off x="994691" y="1982896"/>
              <a:ext cx="10465842" cy="2977053"/>
              <a:chOff x="994691" y="1982896"/>
              <a:chExt cx="10465842" cy="2977053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37EA808-CEEB-4EAB-B65A-2B505A28D320}"/>
                  </a:ext>
                </a:extLst>
              </p:cNvPr>
              <p:cNvSpPr txBox="1"/>
              <p:nvPr/>
            </p:nvSpPr>
            <p:spPr>
              <a:xfrm>
                <a:off x="994691" y="2279577"/>
                <a:ext cx="1190120" cy="28255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IN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Data Capture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66EE98E5-AB7C-47DA-8DA8-2B87B80EF931}"/>
                  </a:ext>
                </a:extLst>
              </p:cNvPr>
              <p:cNvSpPr txBox="1"/>
              <p:nvPr/>
            </p:nvSpPr>
            <p:spPr>
              <a:xfrm>
                <a:off x="2291391" y="4084035"/>
                <a:ext cx="1244171" cy="48034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IN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Cleansing of raw data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E4C8D08B-22FB-492A-A4FD-3D2360FC5A7E}"/>
                  </a:ext>
                </a:extLst>
              </p:cNvPr>
              <p:cNvSpPr txBox="1"/>
              <p:nvPr/>
            </p:nvSpPr>
            <p:spPr>
              <a:xfrm>
                <a:off x="3370359" y="2081789"/>
                <a:ext cx="1576644" cy="48034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Curation, Labelling &amp; Standardization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F1C561C-4CA5-4CDA-A2E4-DD0228F84461}"/>
                  </a:ext>
                </a:extLst>
              </p:cNvPr>
              <p:cNvSpPr txBox="1"/>
              <p:nvPr/>
            </p:nvSpPr>
            <p:spPr>
              <a:xfrm>
                <a:off x="4553475" y="4084035"/>
                <a:ext cx="1891907" cy="48034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Annotation of raw data for ML models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1DEBE891-210F-4802-B986-C3D117D3155F}"/>
                  </a:ext>
                </a:extLst>
              </p:cNvPr>
              <p:cNvSpPr txBox="1"/>
              <p:nvPr/>
            </p:nvSpPr>
            <p:spPr>
              <a:xfrm>
                <a:off x="6046051" y="1982896"/>
                <a:ext cx="1530926" cy="48034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Creation of ML model for use case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C8F80AC9-5A21-41BF-9D39-D5E6E282F546}"/>
                  </a:ext>
                </a:extLst>
              </p:cNvPr>
              <p:cNvSpPr txBox="1"/>
              <p:nvPr/>
            </p:nvSpPr>
            <p:spPr>
              <a:xfrm>
                <a:off x="8640511" y="2081790"/>
                <a:ext cx="1390316" cy="48034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Testing of model on new data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0FD22336-9926-435C-8DA5-8D27C995E2EF}"/>
                  </a:ext>
                </a:extLst>
              </p:cNvPr>
              <p:cNvSpPr txBox="1"/>
              <p:nvPr/>
            </p:nvSpPr>
            <p:spPr>
              <a:xfrm>
                <a:off x="9742387" y="4084035"/>
                <a:ext cx="1718146" cy="87591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Deployment of solution on computational infrastructure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9677C025-CA8F-4365-BB5D-5EB6D7E4609A}"/>
                  </a:ext>
                </a:extLst>
              </p:cNvPr>
              <p:cNvSpPr txBox="1"/>
              <p:nvPr/>
            </p:nvSpPr>
            <p:spPr>
              <a:xfrm>
                <a:off x="7101363" y="4084035"/>
                <a:ext cx="1911699" cy="67812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defRPr>
                    <a:solidFill>
                      <a:schemeClr val="tx1">
                        <a:lumMod val="75000"/>
                        <a:lumOff val="25000"/>
                      </a:schemeClr>
                    </a:solidFill>
                  </a:defRPr>
                </a:lvl1pPr>
              </a:lstStyle>
              <a:p>
                <a:r>
                  <a:rPr lang="en-IN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Training of ML model with annotated data with computational resources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30E1F94-FBEA-4D93-AF9C-25D028B44EF7}"/>
                </a:ext>
              </a:extLst>
            </p:cNvPr>
            <p:cNvGrpSpPr/>
            <p:nvPr/>
          </p:nvGrpSpPr>
          <p:grpSpPr>
            <a:xfrm>
              <a:off x="1238496" y="2488807"/>
              <a:ext cx="9980590" cy="1655530"/>
              <a:chOff x="1238496" y="2488807"/>
              <a:chExt cx="9980590" cy="1655530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BB3C411-A43A-46B4-B673-FB066DF5737B}"/>
                  </a:ext>
                </a:extLst>
              </p:cNvPr>
              <p:cNvGrpSpPr/>
              <p:nvPr/>
            </p:nvGrpSpPr>
            <p:grpSpPr>
              <a:xfrm>
                <a:off x="1839430" y="3303790"/>
                <a:ext cx="9379656" cy="59601"/>
                <a:chOff x="1839430" y="3303790"/>
                <a:chExt cx="9379656" cy="59601"/>
              </a:xfrm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A6C4A19B-0AE8-418E-98A5-007AA4F77731}"/>
                    </a:ext>
                  </a:extLst>
                </p:cNvPr>
                <p:cNvSpPr/>
                <p:nvPr/>
              </p:nvSpPr>
              <p:spPr>
                <a:xfrm>
                  <a:off x="1839430" y="3317673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noFill/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487DB3E3-1D5A-4A22-BE86-E7ECB1122964}"/>
                    </a:ext>
                  </a:extLst>
                </p:cNvPr>
                <p:cNvSpPr/>
                <p:nvPr/>
              </p:nvSpPr>
              <p:spPr>
                <a:xfrm flipH="1">
                  <a:off x="3120014" y="3303790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noFill/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C0EF5C69-B4EB-42C7-A062-95E6CC51BA34}"/>
                    </a:ext>
                  </a:extLst>
                </p:cNvPr>
                <p:cNvSpPr/>
                <p:nvPr/>
              </p:nvSpPr>
              <p:spPr>
                <a:xfrm>
                  <a:off x="4408227" y="3317672"/>
                  <a:ext cx="839004" cy="45719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solidFill>
                  <a:schemeClr val="accent2"/>
                </a:solidFill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478DDCD0-96F7-4ED9-80E5-5B498D701007}"/>
                    </a:ext>
                  </a:extLst>
                </p:cNvPr>
                <p:cNvSpPr/>
                <p:nvPr/>
              </p:nvSpPr>
              <p:spPr>
                <a:xfrm flipH="1">
                  <a:off x="5709967" y="3303790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noFill/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820BCF2C-1CF0-44AD-98FE-92C27A38EFFE}"/>
                    </a:ext>
                  </a:extLst>
                </p:cNvPr>
                <p:cNvSpPr/>
                <p:nvPr/>
              </p:nvSpPr>
              <p:spPr>
                <a:xfrm>
                  <a:off x="6993136" y="3317673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solidFill>
                  <a:schemeClr val="accent2"/>
                </a:solidFill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598318D3-D3FD-4239-B891-9FAD6F9ED4A2}"/>
                    </a:ext>
                  </a:extLst>
                </p:cNvPr>
                <p:cNvSpPr/>
                <p:nvPr/>
              </p:nvSpPr>
              <p:spPr>
                <a:xfrm flipH="1">
                  <a:off x="8272660" y="3303790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noFill/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35023681-B179-429B-900F-92B6A04E5BC1}"/>
                    </a:ext>
                  </a:extLst>
                </p:cNvPr>
                <p:cNvSpPr/>
                <p:nvPr/>
              </p:nvSpPr>
              <p:spPr>
                <a:xfrm>
                  <a:off x="9556161" y="3317673"/>
                  <a:ext cx="822960" cy="0"/>
                </a:xfrm>
                <a:custGeom>
                  <a:avLst/>
                  <a:gdLst>
                    <a:gd name="connsiteX0" fmla="*/ 0 w 480060"/>
                    <a:gd name="connsiteY0" fmla="*/ 0 h 0"/>
                    <a:gd name="connsiteX1" fmla="*/ 480060 w 480060"/>
                    <a:gd name="connsiteY1" fmla="*/ 0 h 0"/>
                    <a:gd name="connsiteX2" fmla="*/ 480060 w 480060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0060">
                      <a:moveTo>
                        <a:pt x="0" y="0"/>
                      </a:moveTo>
                      <a:lnTo>
                        <a:pt x="480060" y="0"/>
                      </a:lnTo>
                      <a:lnTo>
                        <a:pt x="480060" y="0"/>
                      </a:lnTo>
                    </a:path>
                  </a:pathLst>
                </a:custGeom>
                <a:solidFill>
                  <a:schemeClr val="accent2"/>
                </a:solidFill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0C0B5791-4B89-4E30-80E6-0DB39757A2FD}"/>
                    </a:ext>
                  </a:extLst>
                </p:cNvPr>
                <p:cNvSpPr/>
                <p:nvPr/>
              </p:nvSpPr>
              <p:spPr>
                <a:xfrm>
                  <a:off x="10841797" y="3335334"/>
                  <a:ext cx="377289" cy="0"/>
                </a:xfrm>
                <a:custGeom>
                  <a:avLst/>
                  <a:gdLst>
                    <a:gd name="connsiteX0" fmla="*/ 0 w 377289"/>
                    <a:gd name="connsiteY0" fmla="*/ 26201 h 26201"/>
                    <a:gd name="connsiteX1" fmla="*/ 377289 w 377289"/>
                    <a:gd name="connsiteY1" fmla="*/ 26201 h 26201"/>
                    <a:gd name="connsiteX2" fmla="*/ 377289 w 377289"/>
                    <a:gd name="connsiteY2" fmla="*/ 0 h 26201"/>
                    <a:gd name="connsiteX0" fmla="*/ 0 w 377289"/>
                    <a:gd name="connsiteY0" fmla="*/ 0 h 0"/>
                    <a:gd name="connsiteX1" fmla="*/ 377289 w 377289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77289">
                      <a:moveTo>
                        <a:pt x="0" y="0"/>
                      </a:moveTo>
                      <a:lnTo>
                        <a:pt x="377289" y="0"/>
                      </a:lnTo>
                    </a:path>
                  </a:pathLst>
                </a:custGeom>
                <a:noFill/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3F28F7EB-4197-4691-BD91-F2DBB7FDFA0A}"/>
                  </a:ext>
                </a:extLst>
              </p:cNvPr>
              <p:cNvGrpSpPr/>
              <p:nvPr/>
            </p:nvGrpSpPr>
            <p:grpSpPr>
              <a:xfrm>
                <a:off x="1238496" y="2488807"/>
                <a:ext cx="9720248" cy="1655530"/>
                <a:chOff x="1238496" y="2488807"/>
                <a:chExt cx="9720248" cy="1655530"/>
              </a:xfrm>
            </p:grpSpPr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05E35E27-250E-462F-BDC6-D121E47E081D}"/>
                    </a:ext>
                  </a:extLst>
                </p:cNvPr>
                <p:cNvGrpSpPr/>
                <p:nvPr/>
              </p:nvGrpSpPr>
              <p:grpSpPr>
                <a:xfrm>
                  <a:off x="3815808" y="2498332"/>
                  <a:ext cx="721276" cy="828760"/>
                  <a:chOff x="3815808" y="2498332"/>
                  <a:chExt cx="721276" cy="828760"/>
                </a:xfrm>
              </p:grpSpPr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233AF03-C231-4DAC-AA71-60A541F978D4}"/>
                      </a:ext>
                    </a:extLst>
                  </p:cNvPr>
                  <p:cNvSpPr/>
                  <p:nvPr/>
                </p:nvSpPr>
                <p:spPr>
                  <a:xfrm>
                    <a:off x="4158158" y="2498332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0" name="Group 49">
                    <a:extLst>
                      <a:ext uri="{FF2B5EF4-FFF2-40B4-BE49-F238E27FC236}">
                        <a16:creationId xmlns:a16="http://schemas.microsoft.com/office/drawing/2014/main" id="{22744978-D8CD-4784-A5D0-7E8751AC8416}"/>
                      </a:ext>
                    </a:extLst>
                  </p:cNvPr>
                  <p:cNvGrpSpPr/>
                  <p:nvPr/>
                </p:nvGrpSpPr>
                <p:grpSpPr>
                  <a:xfrm>
                    <a:off x="3815808" y="2688174"/>
                    <a:ext cx="721276" cy="638918"/>
                    <a:chOff x="3815808" y="2688174"/>
                    <a:chExt cx="721276" cy="638918"/>
                  </a:xfrm>
                </p:grpSpPr>
                <p:sp>
                  <p:nvSpPr>
                    <p:cNvPr id="51" name="Freeform: Shape 50">
                      <a:extLst>
                        <a:ext uri="{FF2B5EF4-FFF2-40B4-BE49-F238E27FC236}">
                          <a16:creationId xmlns:a16="http://schemas.microsoft.com/office/drawing/2014/main" id="{EC619797-F00D-40B0-90D4-00EC9BDDD2BF}"/>
                        </a:ext>
                      </a:extLst>
                    </p:cNvPr>
                    <p:cNvSpPr/>
                    <p:nvPr/>
                  </p:nvSpPr>
                  <p:spPr>
                    <a:xfrm rot="21480000" flipH="1">
                      <a:off x="3815808" y="2688174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52" name="Freeform: Shape 51">
                      <a:extLst>
                        <a:ext uri="{FF2B5EF4-FFF2-40B4-BE49-F238E27FC236}">
                          <a16:creationId xmlns:a16="http://schemas.microsoft.com/office/drawing/2014/main" id="{94A9E28D-DEFA-4C8E-898A-D1DEDD2C2A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0034" y="2859522"/>
                      <a:ext cx="298062" cy="372610"/>
                    </a:xfrm>
                    <a:custGeom>
                      <a:avLst/>
                      <a:gdLst>
                        <a:gd name="connsiteX0" fmla="*/ 217337 w 298062"/>
                        <a:gd name="connsiteY0" fmla="*/ 291885 h 372610"/>
                        <a:gd name="connsiteX1" fmla="*/ 217337 w 298062"/>
                        <a:gd name="connsiteY1" fmla="*/ 326572 h 372610"/>
                        <a:gd name="connsiteX2" fmla="*/ 252021 w 298062"/>
                        <a:gd name="connsiteY2" fmla="*/ 291885 h 372610"/>
                        <a:gd name="connsiteX3" fmla="*/ 217337 w 298062"/>
                        <a:gd name="connsiteY3" fmla="*/ 248417 h 372610"/>
                        <a:gd name="connsiteX4" fmla="*/ 242175 w 298062"/>
                        <a:gd name="connsiteY4" fmla="*/ 248417 h 372610"/>
                        <a:gd name="connsiteX5" fmla="*/ 248383 w 298062"/>
                        <a:gd name="connsiteY5" fmla="*/ 254628 h 372610"/>
                        <a:gd name="connsiteX6" fmla="*/ 242175 w 298062"/>
                        <a:gd name="connsiteY6" fmla="*/ 260837 h 372610"/>
                        <a:gd name="connsiteX7" fmla="*/ 217337 w 298062"/>
                        <a:gd name="connsiteY7" fmla="*/ 260837 h 372610"/>
                        <a:gd name="connsiteX8" fmla="*/ 211126 w 298062"/>
                        <a:gd name="connsiteY8" fmla="*/ 254628 h 372610"/>
                        <a:gd name="connsiteX9" fmla="*/ 217337 w 298062"/>
                        <a:gd name="connsiteY9" fmla="*/ 248417 h 372610"/>
                        <a:gd name="connsiteX10" fmla="*/ 130402 w 298062"/>
                        <a:gd name="connsiteY10" fmla="*/ 248417 h 372610"/>
                        <a:gd name="connsiteX11" fmla="*/ 192497 w 298062"/>
                        <a:gd name="connsiteY11" fmla="*/ 248417 h 372610"/>
                        <a:gd name="connsiteX12" fmla="*/ 198708 w 298062"/>
                        <a:gd name="connsiteY12" fmla="*/ 254628 h 372610"/>
                        <a:gd name="connsiteX13" fmla="*/ 192497 w 298062"/>
                        <a:gd name="connsiteY13" fmla="*/ 260837 h 372610"/>
                        <a:gd name="connsiteX14" fmla="*/ 130402 w 298062"/>
                        <a:gd name="connsiteY14" fmla="*/ 260837 h 372610"/>
                        <a:gd name="connsiteX15" fmla="*/ 124193 w 298062"/>
                        <a:gd name="connsiteY15" fmla="*/ 254628 h 372610"/>
                        <a:gd name="connsiteX16" fmla="*/ 130402 w 298062"/>
                        <a:gd name="connsiteY16" fmla="*/ 248417 h 372610"/>
                        <a:gd name="connsiteX17" fmla="*/ 186288 w 298062"/>
                        <a:gd name="connsiteY17" fmla="*/ 223579 h 372610"/>
                        <a:gd name="connsiteX18" fmla="*/ 242175 w 298062"/>
                        <a:gd name="connsiteY18" fmla="*/ 223579 h 372610"/>
                        <a:gd name="connsiteX19" fmla="*/ 248384 w 298062"/>
                        <a:gd name="connsiteY19" fmla="*/ 229790 h 372610"/>
                        <a:gd name="connsiteX20" fmla="*/ 242175 w 298062"/>
                        <a:gd name="connsiteY20" fmla="*/ 235999 h 372610"/>
                        <a:gd name="connsiteX21" fmla="*/ 186288 w 298062"/>
                        <a:gd name="connsiteY21" fmla="*/ 235999 h 372610"/>
                        <a:gd name="connsiteX22" fmla="*/ 180077 w 298062"/>
                        <a:gd name="connsiteY22" fmla="*/ 229790 h 372610"/>
                        <a:gd name="connsiteX23" fmla="*/ 186288 w 298062"/>
                        <a:gd name="connsiteY23" fmla="*/ 223579 h 372610"/>
                        <a:gd name="connsiteX24" fmla="*/ 130402 w 298062"/>
                        <a:gd name="connsiteY24" fmla="*/ 223579 h 372610"/>
                        <a:gd name="connsiteX25" fmla="*/ 161450 w 298062"/>
                        <a:gd name="connsiteY25" fmla="*/ 223579 h 372610"/>
                        <a:gd name="connsiteX26" fmla="*/ 167658 w 298062"/>
                        <a:gd name="connsiteY26" fmla="*/ 229790 h 372610"/>
                        <a:gd name="connsiteX27" fmla="*/ 161450 w 298062"/>
                        <a:gd name="connsiteY27" fmla="*/ 235999 h 372610"/>
                        <a:gd name="connsiteX28" fmla="*/ 130402 w 298062"/>
                        <a:gd name="connsiteY28" fmla="*/ 235999 h 372610"/>
                        <a:gd name="connsiteX29" fmla="*/ 124193 w 298062"/>
                        <a:gd name="connsiteY29" fmla="*/ 229790 h 372610"/>
                        <a:gd name="connsiteX30" fmla="*/ 130402 w 298062"/>
                        <a:gd name="connsiteY30" fmla="*/ 223579 h 372610"/>
                        <a:gd name="connsiteX31" fmla="*/ 62095 w 298062"/>
                        <a:gd name="connsiteY31" fmla="*/ 223579 h 372610"/>
                        <a:gd name="connsiteX32" fmla="*/ 62095 w 298062"/>
                        <a:gd name="connsiteY32" fmla="*/ 260835 h 372610"/>
                        <a:gd name="connsiteX33" fmla="*/ 99352 w 298062"/>
                        <a:gd name="connsiteY33" fmla="*/ 260835 h 372610"/>
                        <a:gd name="connsiteX34" fmla="*/ 99352 w 298062"/>
                        <a:gd name="connsiteY34" fmla="*/ 223579 h 372610"/>
                        <a:gd name="connsiteX35" fmla="*/ 62095 w 298062"/>
                        <a:gd name="connsiteY35" fmla="*/ 211160 h 372610"/>
                        <a:gd name="connsiteX36" fmla="*/ 99352 w 298062"/>
                        <a:gd name="connsiteY36" fmla="*/ 211160 h 372610"/>
                        <a:gd name="connsiteX37" fmla="*/ 111774 w 298062"/>
                        <a:gd name="connsiteY37" fmla="*/ 223579 h 372610"/>
                        <a:gd name="connsiteX38" fmla="*/ 111774 w 298062"/>
                        <a:gd name="connsiteY38" fmla="*/ 260835 h 372610"/>
                        <a:gd name="connsiteX39" fmla="*/ 99352 w 298062"/>
                        <a:gd name="connsiteY39" fmla="*/ 273255 h 372610"/>
                        <a:gd name="connsiteX40" fmla="*/ 62095 w 298062"/>
                        <a:gd name="connsiteY40" fmla="*/ 273255 h 372610"/>
                        <a:gd name="connsiteX41" fmla="*/ 49676 w 298062"/>
                        <a:gd name="connsiteY41" fmla="*/ 260835 h 372610"/>
                        <a:gd name="connsiteX42" fmla="*/ 49676 w 298062"/>
                        <a:gd name="connsiteY42" fmla="*/ 223579 h 372610"/>
                        <a:gd name="connsiteX43" fmla="*/ 62095 w 298062"/>
                        <a:gd name="connsiteY43" fmla="*/ 211160 h 372610"/>
                        <a:gd name="connsiteX44" fmla="*/ 217337 w 298062"/>
                        <a:gd name="connsiteY44" fmla="*/ 161484 h 372610"/>
                        <a:gd name="connsiteX45" fmla="*/ 242175 w 298062"/>
                        <a:gd name="connsiteY45" fmla="*/ 161484 h 372610"/>
                        <a:gd name="connsiteX46" fmla="*/ 248383 w 298062"/>
                        <a:gd name="connsiteY46" fmla="*/ 167692 h 372610"/>
                        <a:gd name="connsiteX47" fmla="*/ 242175 w 298062"/>
                        <a:gd name="connsiteY47" fmla="*/ 173904 h 372610"/>
                        <a:gd name="connsiteX48" fmla="*/ 217337 w 298062"/>
                        <a:gd name="connsiteY48" fmla="*/ 173904 h 372610"/>
                        <a:gd name="connsiteX49" fmla="*/ 211126 w 298062"/>
                        <a:gd name="connsiteY49" fmla="*/ 167692 h 372610"/>
                        <a:gd name="connsiteX50" fmla="*/ 217337 w 298062"/>
                        <a:gd name="connsiteY50" fmla="*/ 161484 h 372610"/>
                        <a:gd name="connsiteX51" fmla="*/ 130402 w 298062"/>
                        <a:gd name="connsiteY51" fmla="*/ 161484 h 372610"/>
                        <a:gd name="connsiteX52" fmla="*/ 192497 w 298062"/>
                        <a:gd name="connsiteY52" fmla="*/ 161484 h 372610"/>
                        <a:gd name="connsiteX53" fmla="*/ 198708 w 298062"/>
                        <a:gd name="connsiteY53" fmla="*/ 167692 h 372610"/>
                        <a:gd name="connsiteX54" fmla="*/ 192497 w 298062"/>
                        <a:gd name="connsiteY54" fmla="*/ 173904 h 372610"/>
                        <a:gd name="connsiteX55" fmla="*/ 130402 w 298062"/>
                        <a:gd name="connsiteY55" fmla="*/ 173904 h 372610"/>
                        <a:gd name="connsiteX56" fmla="*/ 124193 w 298062"/>
                        <a:gd name="connsiteY56" fmla="*/ 167692 h 372610"/>
                        <a:gd name="connsiteX57" fmla="*/ 130402 w 298062"/>
                        <a:gd name="connsiteY57" fmla="*/ 161484 h 372610"/>
                        <a:gd name="connsiteX58" fmla="*/ 186288 w 298062"/>
                        <a:gd name="connsiteY58" fmla="*/ 136646 h 372610"/>
                        <a:gd name="connsiteX59" fmla="*/ 242175 w 298062"/>
                        <a:gd name="connsiteY59" fmla="*/ 136646 h 372610"/>
                        <a:gd name="connsiteX60" fmla="*/ 248384 w 298062"/>
                        <a:gd name="connsiteY60" fmla="*/ 142855 h 372610"/>
                        <a:gd name="connsiteX61" fmla="*/ 242175 w 298062"/>
                        <a:gd name="connsiteY61" fmla="*/ 149066 h 372610"/>
                        <a:gd name="connsiteX62" fmla="*/ 186288 w 298062"/>
                        <a:gd name="connsiteY62" fmla="*/ 149066 h 372610"/>
                        <a:gd name="connsiteX63" fmla="*/ 180077 w 298062"/>
                        <a:gd name="connsiteY63" fmla="*/ 142855 h 372610"/>
                        <a:gd name="connsiteX64" fmla="*/ 186288 w 298062"/>
                        <a:gd name="connsiteY64" fmla="*/ 136646 h 372610"/>
                        <a:gd name="connsiteX65" fmla="*/ 130402 w 298062"/>
                        <a:gd name="connsiteY65" fmla="*/ 136646 h 372610"/>
                        <a:gd name="connsiteX66" fmla="*/ 161450 w 298062"/>
                        <a:gd name="connsiteY66" fmla="*/ 136646 h 372610"/>
                        <a:gd name="connsiteX67" fmla="*/ 167658 w 298062"/>
                        <a:gd name="connsiteY67" fmla="*/ 142855 h 372610"/>
                        <a:gd name="connsiteX68" fmla="*/ 161450 w 298062"/>
                        <a:gd name="connsiteY68" fmla="*/ 149066 h 372610"/>
                        <a:gd name="connsiteX69" fmla="*/ 130402 w 298062"/>
                        <a:gd name="connsiteY69" fmla="*/ 149066 h 372610"/>
                        <a:gd name="connsiteX70" fmla="*/ 124193 w 298062"/>
                        <a:gd name="connsiteY70" fmla="*/ 142855 h 372610"/>
                        <a:gd name="connsiteX71" fmla="*/ 130402 w 298062"/>
                        <a:gd name="connsiteY71" fmla="*/ 136646 h 372610"/>
                        <a:gd name="connsiteX72" fmla="*/ 62095 w 298062"/>
                        <a:gd name="connsiteY72" fmla="*/ 124227 h 372610"/>
                        <a:gd name="connsiteX73" fmla="*/ 80725 w 298062"/>
                        <a:gd name="connsiteY73" fmla="*/ 124227 h 372610"/>
                        <a:gd name="connsiteX74" fmla="*/ 86933 w 298062"/>
                        <a:gd name="connsiteY74" fmla="*/ 130435 h 372610"/>
                        <a:gd name="connsiteX75" fmla="*/ 80725 w 298062"/>
                        <a:gd name="connsiteY75" fmla="*/ 136646 h 372610"/>
                        <a:gd name="connsiteX76" fmla="*/ 62095 w 298062"/>
                        <a:gd name="connsiteY76" fmla="*/ 136646 h 372610"/>
                        <a:gd name="connsiteX77" fmla="*/ 62095 w 298062"/>
                        <a:gd name="connsiteY77" fmla="*/ 173902 h 372610"/>
                        <a:gd name="connsiteX78" fmla="*/ 99352 w 298062"/>
                        <a:gd name="connsiteY78" fmla="*/ 173902 h 372610"/>
                        <a:gd name="connsiteX79" fmla="*/ 99352 w 298062"/>
                        <a:gd name="connsiteY79" fmla="*/ 167692 h 372610"/>
                        <a:gd name="connsiteX80" fmla="*/ 105563 w 298062"/>
                        <a:gd name="connsiteY80" fmla="*/ 161484 h 372610"/>
                        <a:gd name="connsiteX81" fmla="*/ 111774 w 298062"/>
                        <a:gd name="connsiteY81" fmla="*/ 167692 h 372610"/>
                        <a:gd name="connsiteX82" fmla="*/ 111774 w 298062"/>
                        <a:gd name="connsiteY82" fmla="*/ 173902 h 372610"/>
                        <a:gd name="connsiteX83" fmla="*/ 99352 w 298062"/>
                        <a:gd name="connsiteY83" fmla="*/ 186322 h 372610"/>
                        <a:gd name="connsiteX84" fmla="*/ 62095 w 298062"/>
                        <a:gd name="connsiteY84" fmla="*/ 186322 h 372610"/>
                        <a:gd name="connsiteX85" fmla="*/ 49676 w 298062"/>
                        <a:gd name="connsiteY85" fmla="*/ 173902 h 372610"/>
                        <a:gd name="connsiteX86" fmla="*/ 49676 w 298062"/>
                        <a:gd name="connsiteY86" fmla="*/ 136646 h 372610"/>
                        <a:gd name="connsiteX87" fmla="*/ 62095 w 298062"/>
                        <a:gd name="connsiteY87" fmla="*/ 124227 h 372610"/>
                        <a:gd name="connsiteX88" fmla="*/ 6209 w 298062"/>
                        <a:gd name="connsiteY88" fmla="*/ 118016 h 372610"/>
                        <a:gd name="connsiteX89" fmla="*/ 7451 w 298062"/>
                        <a:gd name="connsiteY89" fmla="*/ 118141 h 372610"/>
                        <a:gd name="connsiteX90" fmla="*/ 8571 w 298062"/>
                        <a:gd name="connsiteY90" fmla="*/ 118513 h 372610"/>
                        <a:gd name="connsiteX91" fmla="*/ 9688 w 298062"/>
                        <a:gd name="connsiteY91" fmla="*/ 119071 h 372610"/>
                        <a:gd name="connsiteX92" fmla="*/ 10620 w 298062"/>
                        <a:gd name="connsiteY92" fmla="*/ 119818 h 372610"/>
                        <a:gd name="connsiteX93" fmla="*/ 11982 w 298062"/>
                        <a:gd name="connsiteY93" fmla="*/ 126606 h 372610"/>
                        <a:gd name="connsiteX94" fmla="*/ 6209 w 298062"/>
                        <a:gd name="connsiteY94" fmla="*/ 130436 h 372610"/>
                        <a:gd name="connsiteX95" fmla="*/ 3849 w 298062"/>
                        <a:gd name="connsiteY95" fmla="*/ 129938 h 372610"/>
                        <a:gd name="connsiteX96" fmla="*/ 1800 w 298062"/>
                        <a:gd name="connsiteY96" fmla="*/ 128636 h 372610"/>
                        <a:gd name="connsiteX97" fmla="*/ 497 w 298062"/>
                        <a:gd name="connsiteY97" fmla="*/ 121865 h 372610"/>
                        <a:gd name="connsiteX98" fmla="*/ 1800 w 298062"/>
                        <a:gd name="connsiteY98" fmla="*/ 119818 h 372610"/>
                        <a:gd name="connsiteX99" fmla="*/ 6209 w 298062"/>
                        <a:gd name="connsiteY99" fmla="*/ 118016 h 372610"/>
                        <a:gd name="connsiteX100" fmla="*/ 118642 w 298062"/>
                        <a:gd name="connsiteY100" fmla="*/ 111655 h 372610"/>
                        <a:gd name="connsiteX101" fmla="*/ 123806 w 298062"/>
                        <a:gd name="connsiteY101" fmla="*/ 115344 h 372610"/>
                        <a:gd name="connsiteX102" fmla="*/ 123030 w 298062"/>
                        <a:gd name="connsiteY102" fmla="*/ 121643 h 372610"/>
                        <a:gd name="connsiteX103" fmla="*/ 91981 w 298062"/>
                        <a:gd name="connsiteY103" fmla="*/ 165111 h 372610"/>
                        <a:gd name="connsiteX104" fmla="*/ 87444 w 298062"/>
                        <a:gd name="connsiteY104" fmla="*/ 167692 h 372610"/>
                        <a:gd name="connsiteX105" fmla="*/ 86933 w 298062"/>
                        <a:gd name="connsiteY105" fmla="*/ 167692 h 372610"/>
                        <a:gd name="connsiteX106" fmla="*/ 82544 w 298062"/>
                        <a:gd name="connsiteY106" fmla="*/ 165873 h 372610"/>
                        <a:gd name="connsiteX107" fmla="*/ 70125 w 298062"/>
                        <a:gd name="connsiteY107" fmla="*/ 153454 h 372610"/>
                        <a:gd name="connsiteX108" fmla="*/ 70202 w 298062"/>
                        <a:gd name="connsiteY108" fmla="*/ 144750 h 372610"/>
                        <a:gd name="connsiteX109" fmla="*/ 78906 w 298062"/>
                        <a:gd name="connsiteY109" fmla="*/ 144674 h 372610"/>
                        <a:gd name="connsiteX110" fmla="*/ 86140 w 298062"/>
                        <a:gd name="connsiteY110" fmla="*/ 151907 h 372610"/>
                        <a:gd name="connsiteX111" fmla="*/ 112934 w 298062"/>
                        <a:gd name="connsiteY111" fmla="*/ 114409 h 372610"/>
                        <a:gd name="connsiteX112" fmla="*/ 112934 w 298062"/>
                        <a:gd name="connsiteY112" fmla="*/ 114425 h 372610"/>
                        <a:gd name="connsiteX113" fmla="*/ 118642 w 298062"/>
                        <a:gd name="connsiteY113" fmla="*/ 111655 h 372610"/>
                        <a:gd name="connsiteX114" fmla="*/ 43468 w 298062"/>
                        <a:gd name="connsiteY114" fmla="*/ 74548 h 372610"/>
                        <a:gd name="connsiteX115" fmla="*/ 37257 w 298062"/>
                        <a:gd name="connsiteY115" fmla="*/ 80759 h 372610"/>
                        <a:gd name="connsiteX116" fmla="*/ 37257 w 298062"/>
                        <a:gd name="connsiteY116" fmla="*/ 329143 h 372610"/>
                        <a:gd name="connsiteX117" fmla="*/ 43468 w 298062"/>
                        <a:gd name="connsiteY117" fmla="*/ 335354 h 372610"/>
                        <a:gd name="connsiteX118" fmla="*/ 204918 w 298062"/>
                        <a:gd name="connsiteY118" fmla="*/ 335354 h 372610"/>
                        <a:gd name="connsiteX119" fmla="*/ 204918 w 298062"/>
                        <a:gd name="connsiteY119" fmla="*/ 291885 h 372610"/>
                        <a:gd name="connsiteX120" fmla="*/ 217337 w 298062"/>
                        <a:gd name="connsiteY120" fmla="*/ 279466 h 372610"/>
                        <a:gd name="connsiteX121" fmla="*/ 260802 w 298062"/>
                        <a:gd name="connsiteY121" fmla="*/ 279466 h 372610"/>
                        <a:gd name="connsiteX122" fmla="*/ 260802 w 298062"/>
                        <a:gd name="connsiteY122" fmla="*/ 80759 h 372610"/>
                        <a:gd name="connsiteX123" fmla="*/ 254594 w 298062"/>
                        <a:gd name="connsiteY123" fmla="*/ 74548 h 372610"/>
                        <a:gd name="connsiteX124" fmla="*/ 223546 w 298062"/>
                        <a:gd name="connsiteY124" fmla="*/ 74548 h 372610"/>
                        <a:gd name="connsiteX125" fmla="*/ 204918 w 298062"/>
                        <a:gd name="connsiteY125" fmla="*/ 93178 h 372610"/>
                        <a:gd name="connsiteX126" fmla="*/ 93144 w 298062"/>
                        <a:gd name="connsiteY126" fmla="*/ 93178 h 372610"/>
                        <a:gd name="connsiteX127" fmla="*/ 74514 w 298062"/>
                        <a:gd name="connsiteY127" fmla="*/ 74548 h 372610"/>
                        <a:gd name="connsiteX128" fmla="*/ 117982 w 298062"/>
                        <a:gd name="connsiteY128" fmla="*/ 55921 h 372610"/>
                        <a:gd name="connsiteX129" fmla="*/ 180077 w 298062"/>
                        <a:gd name="connsiteY129" fmla="*/ 55921 h 372610"/>
                        <a:gd name="connsiteX130" fmla="*/ 186288 w 298062"/>
                        <a:gd name="connsiteY130" fmla="*/ 62129 h 372610"/>
                        <a:gd name="connsiteX131" fmla="*/ 180077 w 298062"/>
                        <a:gd name="connsiteY131" fmla="*/ 68340 h 372610"/>
                        <a:gd name="connsiteX132" fmla="*/ 117982 w 298062"/>
                        <a:gd name="connsiteY132" fmla="*/ 68340 h 372610"/>
                        <a:gd name="connsiteX133" fmla="*/ 111774 w 298062"/>
                        <a:gd name="connsiteY133" fmla="*/ 62129 h 372610"/>
                        <a:gd name="connsiteX134" fmla="*/ 117982 w 298062"/>
                        <a:gd name="connsiteY134" fmla="*/ 55921 h 372610"/>
                        <a:gd name="connsiteX135" fmla="*/ 149031 w 298062"/>
                        <a:gd name="connsiteY135" fmla="*/ 12453 h 372610"/>
                        <a:gd name="connsiteX136" fmla="*/ 124193 w 298062"/>
                        <a:gd name="connsiteY136" fmla="*/ 37291 h 372610"/>
                        <a:gd name="connsiteX137" fmla="*/ 117982 w 298062"/>
                        <a:gd name="connsiteY137" fmla="*/ 43502 h 372610"/>
                        <a:gd name="connsiteX138" fmla="*/ 93144 w 298062"/>
                        <a:gd name="connsiteY138" fmla="*/ 43502 h 372610"/>
                        <a:gd name="connsiteX139" fmla="*/ 86933 w 298062"/>
                        <a:gd name="connsiteY139" fmla="*/ 49710 h 372610"/>
                        <a:gd name="connsiteX140" fmla="*/ 86933 w 298062"/>
                        <a:gd name="connsiteY140" fmla="*/ 74548 h 372610"/>
                        <a:gd name="connsiteX141" fmla="*/ 93144 w 298062"/>
                        <a:gd name="connsiteY141" fmla="*/ 80759 h 372610"/>
                        <a:gd name="connsiteX142" fmla="*/ 204918 w 298062"/>
                        <a:gd name="connsiteY142" fmla="*/ 80759 h 372610"/>
                        <a:gd name="connsiteX143" fmla="*/ 211126 w 298062"/>
                        <a:gd name="connsiteY143" fmla="*/ 74548 h 372610"/>
                        <a:gd name="connsiteX144" fmla="*/ 211126 w 298062"/>
                        <a:gd name="connsiteY144" fmla="*/ 49710 h 372610"/>
                        <a:gd name="connsiteX145" fmla="*/ 204918 w 298062"/>
                        <a:gd name="connsiteY145" fmla="*/ 43502 h 372610"/>
                        <a:gd name="connsiteX146" fmla="*/ 180077 w 298062"/>
                        <a:gd name="connsiteY146" fmla="*/ 43502 h 372610"/>
                        <a:gd name="connsiteX147" fmla="*/ 173869 w 298062"/>
                        <a:gd name="connsiteY147" fmla="*/ 37291 h 372610"/>
                        <a:gd name="connsiteX148" fmla="*/ 149031 w 298062"/>
                        <a:gd name="connsiteY148" fmla="*/ 12453 h 372610"/>
                        <a:gd name="connsiteX149" fmla="*/ 149031 w 298062"/>
                        <a:gd name="connsiteY149" fmla="*/ 0 h 372610"/>
                        <a:gd name="connsiteX150" fmla="*/ 185773 w 298062"/>
                        <a:gd name="connsiteY150" fmla="*/ 31083 h 372610"/>
                        <a:gd name="connsiteX151" fmla="*/ 204918 w 298062"/>
                        <a:gd name="connsiteY151" fmla="*/ 31083 h 372610"/>
                        <a:gd name="connsiteX152" fmla="*/ 218701 w 298062"/>
                        <a:gd name="connsiteY152" fmla="*/ 37291 h 372610"/>
                        <a:gd name="connsiteX153" fmla="*/ 260802 w 298062"/>
                        <a:gd name="connsiteY153" fmla="*/ 37291 h 372610"/>
                        <a:gd name="connsiteX154" fmla="*/ 298062 w 298062"/>
                        <a:gd name="connsiteY154" fmla="*/ 74548 h 372610"/>
                        <a:gd name="connsiteX155" fmla="*/ 298062 w 298062"/>
                        <a:gd name="connsiteY155" fmla="*/ 335354 h 372610"/>
                        <a:gd name="connsiteX156" fmla="*/ 260802 w 298062"/>
                        <a:gd name="connsiteY156" fmla="*/ 372610 h 372610"/>
                        <a:gd name="connsiteX157" fmla="*/ 37257 w 298062"/>
                        <a:gd name="connsiteY157" fmla="*/ 372610 h 372610"/>
                        <a:gd name="connsiteX158" fmla="*/ 0 w 298062"/>
                        <a:gd name="connsiteY158" fmla="*/ 335354 h 372610"/>
                        <a:gd name="connsiteX159" fmla="*/ 0 w 298062"/>
                        <a:gd name="connsiteY159" fmla="*/ 149065 h 372610"/>
                        <a:gd name="connsiteX160" fmla="*/ 6208 w 298062"/>
                        <a:gd name="connsiteY160" fmla="*/ 142855 h 372610"/>
                        <a:gd name="connsiteX161" fmla="*/ 12419 w 298062"/>
                        <a:gd name="connsiteY161" fmla="*/ 149065 h 372610"/>
                        <a:gd name="connsiteX162" fmla="*/ 12419 w 298062"/>
                        <a:gd name="connsiteY162" fmla="*/ 335354 h 372610"/>
                        <a:gd name="connsiteX163" fmla="*/ 37257 w 298062"/>
                        <a:gd name="connsiteY163" fmla="*/ 360191 h 372610"/>
                        <a:gd name="connsiteX164" fmla="*/ 260802 w 298062"/>
                        <a:gd name="connsiteY164" fmla="*/ 360191 h 372610"/>
                        <a:gd name="connsiteX165" fmla="*/ 285641 w 298062"/>
                        <a:gd name="connsiteY165" fmla="*/ 335354 h 372610"/>
                        <a:gd name="connsiteX166" fmla="*/ 285641 w 298062"/>
                        <a:gd name="connsiteY166" fmla="*/ 74548 h 372610"/>
                        <a:gd name="connsiteX167" fmla="*/ 260802 w 298062"/>
                        <a:gd name="connsiteY167" fmla="*/ 49710 h 372610"/>
                        <a:gd name="connsiteX168" fmla="*/ 223546 w 298062"/>
                        <a:gd name="connsiteY168" fmla="*/ 49710 h 372610"/>
                        <a:gd name="connsiteX169" fmla="*/ 223546 w 298062"/>
                        <a:gd name="connsiteY169" fmla="*/ 62129 h 372610"/>
                        <a:gd name="connsiteX170" fmla="*/ 254580 w 298062"/>
                        <a:gd name="connsiteY170" fmla="*/ 62129 h 372610"/>
                        <a:gd name="connsiteX171" fmla="*/ 273210 w 298062"/>
                        <a:gd name="connsiteY171" fmla="*/ 80759 h 372610"/>
                        <a:gd name="connsiteX172" fmla="*/ 273210 w 298062"/>
                        <a:gd name="connsiteY172" fmla="*/ 280509 h 372610"/>
                        <a:gd name="connsiteX173" fmla="*/ 271627 w 298062"/>
                        <a:gd name="connsiteY173" fmla="*/ 287960 h 372610"/>
                        <a:gd name="connsiteX174" fmla="*/ 271433 w 298062"/>
                        <a:gd name="connsiteY174" fmla="*/ 288327 h 372610"/>
                        <a:gd name="connsiteX175" fmla="*/ 267753 w 298062"/>
                        <a:gd name="connsiteY175" fmla="*/ 293679 h 372610"/>
                        <a:gd name="connsiteX176" fmla="*/ 219142 w 298062"/>
                        <a:gd name="connsiteY176" fmla="*/ 342289 h 372610"/>
                        <a:gd name="connsiteX177" fmla="*/ 213758 w 298062"/>
                        <a:gd name="connsiteY177" fmla="*/ 346016 h 372610"/>
                        <a:gd name="connsiteX178" fmla="*/ 213437 w 298062"/>
                        <a:gd name="connsiteY178" fmla="*/ 346183 h 372610"/>
                        <a:gd name="connsiteX179" fmla="*/ 205984 w 298062"/>
                        <a:gd name="connsiteY179" fmla="*/ 347772 h 372610"/>
                        <a:gd name="connsiteX180" fmla="*/ 43468 w 298062"/>
                        <a:gd name="connsiteY180" fmla="*/ 347772 h 372610"/>
                        <a:gd name="connsiteX181" fmla="*/ 24838 w 298062"/>
                        <a:gd name="connsiteY181" fmla="*/ 329143 h 372610"/>
                        <a:gd name="connsiteX182" fmla="*/ 24838 w 298062"/>
                        <a:gd name="connsiteY182" fmla="*/ 80759 h 372610"/>
                        <a:gd name="connsiteX183" fmla="*/ 43468 w 298062"/>
                        <a:gd name="connsiteY183" fmla="*/ 62129 h 372610"/>
                        <a:gd name="connsiteX184" fmla="*/ 74514 w 298062"/>
                        <a:gd name="connsiteY184" fmla="*/ 62129 h 372610"/>
                        <a:gd name="connsiteX185" fmla="*/ 74514 w 298062"/>
                        <a:gd name="connsiteY185" fmla="*/ 49710 h 372610"/>
                        <a:gd name="connsiteX186" fmla="*/ 37257 w 298062"/>
                        <a:gd name="connsiteY186" fmla="*/ 49710 h 372610"/>
                        <a:gd name="connsiteX187" fmla="*/ 12419 w 298062"/>
                        <a:gd name="connsiteY187" fmla="*/ 74548 h 372610"/>
                        <a:gd name="connsiteX188" fmla="*/ 12419 w 298062"/>
                        <a:gd name="connsiteY188" fmla="*/ 99386 h 372610"/>
                        <a:gd name="connsiteX189" fmla="*/ 6208 w 298062"/>
                        <a:gd name="connsiteY189" fmla="*/ 105597 h 372610"/>
                        <a:gd name="connsiteX190" fmla="*/ 0 w 298062"/>
                        <a:gd name="connsiteY190" fmla="*/ 99386 h 372610"/>
                        <a:gd name="connsiteX191" fmla="*/ 0 w 298062"/>
                        <a:gd name="connsiteY191" fmla="*/ 74548 h 372610"/>
                        <a:gd name="connsiteX192" fmla="*/ 37257 w 298062"/>
                        <a:gd name="connsiteY192" fmla="*/ 37291 h 372610"/>
                        <a:gd name="connsiteX193" fmla="*/ 79358 w 298062"/>
                        <a:gd name="connsiteY193" fmla="*/ 37291 h 372610"/>
                        <a:gd name="connsiteX194" fmla="*/ 93144 w 298062"/>
                        <a:gd name="connsiteY194" fmla="*/ 31083 h 372610"/>
                        <a:gd name="connsiteX195" fmla="*/ 112289 w 298062"/>
                        <a:gd name="connsiteY195" fmla="*/ 31083 h 372610"/>
                        <a:gd name="connsiteX196" fmla="*/ 149031 w 298062"/>
                        <a:gd name="connsiteY196" fmla="*/ 0 h 3726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</a:cxnLst>
                      <a:rect l="l" t="t" r="r" b="b"/>
                      <a:pathLst>
                        <a:path w="298062" h="372610">
                          <a:moveTo>
                            <a:pt x="217337" y="291885"/>
                          </a:moveTo>
                          <a:lnTo>
                            <a:pt x="217337" y="326572"/>
                          </a:lnTo>
                          <a:lnTo>
                            <a:pt x="252021" y="291885"/>
                          </a:lnTo>
                          <a:close/>
                          <a:moveTo>
                            <a:pt x="217337" y="248417"/>
                          </a:moveTo>
                          <a:lnTo>
                            <a:pt x="242175" y="248417"/>
                          </a:lnTo>
                          <a:cubicBezTo>
                            <a:pt x="245603" y="248417"/>
                            <a:pt x="248383" y="251197"/>
                            <a:pt x="248383" y="254628"/>
                          </a:cubicBezTo>
                          <a:cubicBezTo>
                            <a:pt x="248383" y="258056"/>
                            <a:pt x="245603" y="260837"/>
                            <a:pt x="242175" y="260837"/>
                          </a:cubicBezTo>
                          <a:lnTo>
                            <a:pt x="217337" y="260837"/>
                          </a:lnTo>
                          <a:cubicBezTo>
                            <a:pt x="213907" y="260837"/>
                            <a:pt x="211126" y="258056"/>
                            <a:pt x="211126" y="254628"/>
                          </a:cubicBezTo>
                          <a:cubicBezTo>
                            <a:pt x="211126" y="251197"/>
                            <a:pt x="213907" y="248417"/>
                            <a:pt x="217337" y="248417"/>
                          </a:cubicBezTo>
                          <a:close/>
                          <a:moveTo>
                            <a:pt x="130402" y="248417"/>
                          </a:moveTo>
                          <a:lnTo>
                            <a:pt x="192497" y="248417"/>
                          </a:lnTo>
                          <a:cubicBezTo>
                            <a:pt x="195928" y="248417"/>
                            <a:pt x="198708" y="251197"/>
                            <a:pt x="198708" y="254628"/>
                          </a:cubicBezTo>
                          <a:cubicBezTo>
                            <a:pt x="198708" y="258056"/>
                            <a:pt x="195928" y="260837"/>
                            <a:pt x="192497" y="260837"/>
                          </a:cubicBezTo>
                          <a:lnTo>
                            <a:pt x="130402" y="260837"/>
                          </a:lnTo>
                          <a:cubicBezTo>
                            <a:pt x="126974" y="260837"/>
                            <a:pt x="124193" y="258056"/>
                            <a:pt x="124193" y="254628"/>
                          </a:cubicBezTo>
                          <a:cubicBezTo>
                            <a:pt x="124193" y="251197"/>
                            <a:pt x="126974" y="248417"/>
                            <a:pt x="130402" y="248417"/>
                          </a:cubicBezTo>
                          <a:close/>
                          <a:moveTo>
                            <a:pt x="186288" y="223579"/>
                          </a:moveTo>
                          <a:lnTo>
                            <a:pt x="242175" y="223579"/>
                          </a:lnTo>
                          <a:cubicBezTo>
                            <a:pt x="245603" y="223579"/>
                            <a:pt x="248384" y="226359"/>
                            <a:pt x="248384" y="229790"/>
                          </a:cubicBezTo>
                          <a:cubicBezTo>
                            <a:pt x="248384" y="233218"/>
                            <a:pt x="245603" y="235999"/>
                            <a:pt x="242175" y="235999"/>
                          </a:cubicBezTo>
                          <a:lnTo>
                            <a:pt x="186288" y="235999"/>
                          </a:lnTo>
                          <a:cubicBezTo>
                            <a:pt x="182858" y="235999"/>
                            <a:pt x="180077" y="233218"/>
                            <a:pt x="180077" y="229790"/>
                          </a:cubicBezTo>
                          <a:cubicBezTo>
                            <a:pt x="180077" y="226359"/>
                            <a:pt x="182858" y="223579"/>
                            <a:pt x="186288" y="223579"/>
                          </a:cubicBezTo>
                          <a:close/>
                          <a:moveTo>
                            <a:pt x="130402" y="223579"/>
                          </a:moveTo>
                          <a:lnTo>
                            <a:pt x="161450" y="223579"/>
                          </a:lnTo>
                          <a:cubicBezTo>
                            <a:pt x="164878" y="223579"/>
                            <a:pt x="167658" y="226359"/>
                            <a:pt x="167658" y="229790"/>
                          </a:cubicBezTo>
                          <a:cubicBezTo>
                            <a:pt x="167658" y="233218"/>
                            <a:pt x="164878" y="235999"/>
                            <a:pt x="161450" y="235999"/>
                          </a:cubicBezTo>
                          <a:lnTo>
                            <a:pt x="130402" y="235999"/>
                          </a:lnTo>
                          <a:cubicBezTo>
                            <a:pt x="126974" y="235999"/>
                            <a:pt x="124193" y="233218"/>
                            <a:pt x="124193" y="229790"/>
                          </a:cubicBezTo>
                          <a:cubicBezTo>
                            <a:pt x="124193" y="226359"/>
                            <a:pt x="126974" y="223579"/>
                            <a:pt x="130402" y="223579"/>
                          </a:cubicBezTo>
                          <a:close/>
                          <a:moveTo>
                            <a:pt x="62095" y="223579"/>
                          </a:moveTo>
                          <a:lnTo>
                            <a:pt x="62095" y="260835"/>
                          </a:lnTo>
                          <a:lnTo>
                            <a:pt x="99352" y="260835"/>
                          </a:lnTo>
                          <a:lnTo>
                            <a:pt x="99352" y="223579"/>
                          </a:lnTo>
                          <a:close/>
                          <a:moveTo>
                            <a:pt x="62095" y="211160"/>
                          </a:moveTo>
                          <a:lnTo>
                            <a:pt x="99352" y="211160"/>
                          </a:lnTo>
                          <a:cubicBezTo>
                            <a:pt x="106211" y="211160"/>
                            <a:pt x="111774" y="216720"/>
                            <a:pt x="111774" y="223579"/>
                          </a:cubicBezTo>
                          <a:lnTo>
                            <a:pt x="111774" y="260835"/>
                          </a:lnTo>
                          <a:cubicBezTo>
                            <a:pt x="111774" y="267695"/>
                            <a:pt x="106211" y="273255"/>
                            <a:pt x="99352" y="273255"/>
                          </a:cubicBezTo>
                          <a:lnTo>
                            <a:pt x="62095" y="273255"/>
                          </a:lnTo>
                          <a:cubicBezTo>
                            <a:pt x="55236" y="273255"/>
                            <a:pt x="49676" y="267695"/>
                            <a:pt x="49676" y="260835"/>
                          </a:cubicBezTo>
                          <a:lnTo>
                            <a:pt x="49676" y="223579"/>
                          </a:lnTo>
                          <a:cubicBezTo>
                            <a:pt x="49676" y="216720"/>
                            <a:pt x="55236" y="211160"/>
                            <a:pt x="62095" y="211160"/>
                          </a:cubicBezTo>
                          <a:close/>
                          <a:moveTo>
                            <a:pt x="217337" y="161484"/>
                          </a:moveTo>
                          <a:lnTo>
                            <a:pt x="242175" y="161484"/>
                          </a:lnTo>
                          <a:cubicBezTo>
                            <a:pt x="245603" y="161484"/>
                            <a:pt x="248383" y="164264"/>
                            <a:pt x="248383" y="167692"/>
                          </a:cubicBezTo>
                          <a:cubicBezTo>
                            <a:pt x="248383" y="171123"/>
                            <a:pt x="245603" y="173904"/>
                            <a:pt x="242175" y="173904"/>
                          </a:cubicBezTo>
                          <a:lnTo>
                            <a:pt x="217337" y="173904"/>
                          </a:lnTo>
                          <a:cubicBezTo>
                            <a:pt x="213907" y="173904"/>
                            <a:pt x="211126" y="171123"/>
                            <a:pt x="211126" y="167692"/>
                          </a:cubicBezTo>
                          <a:cubicBezTo>
                            <a:pt x="211126" y="164264"/>
                            <a:pt x="213907" y="161484"/>
                            <a:pt x="217337" y="161484"/>
                          </a:cubicBezTo>
                          <a:close/>
                          <a:moveTo>
                            <a:pt x="130402" y="161484"/>
                          </a:moveTo>
                          <a:lnTo>
                            <a:pt x="192497" y="161484"/>
                          </a:lnTo>
                          <a:cubicBezTo>
                            <a:pt x="195928" y="161484"/>
                            <a:pt x="198708" y="164264"/>
                            <a:pt x="198708" y="167692"/>
                          </a:cubicBezTo>
                          <a:cubicBezTo>
                            <a:pt x="198708" y="171123"/>
                            <a:pt x="195928" y="173904"/>
                            <a:pt x="192497" y="173904"/>
                          </a:cubicBezTo>
                          <a:lnTo>
                            <a:pt x="130402" y="173904"/>
                          </a:lnTo>
                          <a:cubicBezTo>
                            <a:pt x="126974" y="173904"/>
                            <a:pt x="124193" y="171123"/>
                            <a:pt x="124193" y="167692"/>
                          </a:cubicBezTo>
                          <a:cubicBezTo>
                            <a:pt x="124193" y="164264"/>
                            <a:pt x="126974" y="161484"/>
                            <a:pt x="130402" y="161484"/>
                          </a:cubicBezTo>
                          <a:close/>
                          <a:moveTo>
                            <a:pt x="186288" y="136646"/>
                          </a:moveTo>
                          <a:lnTo>
                            <a:pt x="242175" y="136646"/>
                          </a:lnTo>
                          <a:cubicBezTo>
                            <a:pt x="245603" y="136646"/>
                            <a:pt x="248384" y="139427"/>
                            <a:pt x="248384" y="142855"/>
                          </a:cubicBezTo>
                          <a:cubicBezTo>
                            <a:pt x="248384" y="146285"/>
                            <a:pt x="245603" y="149066"/>
                            <a:pt x="242175" y="149066"/>
                          </a:cubicBezTo>
                          <a:lnTo>
                            <a:pt x="186288" y="149066"/>
                          </a:lnTo>
                          <a:cubicBezTo>
                            <a:pt x="182858" y="149066"/>
                            <a:pt x="180077" y="146285"/>
                            <a:pt x="180077" y="142855"/>
                          </a:cubicBezTo>
                          <a:cubicBezTo>
                            <a:pt x="180077" y="139427"/>
                            <a:pt x="182858" y="136646"/>
                            <a:pt x="186288" y="136646"/>
                          </a:cubicBezTo>
                          <a:close/>
                          <a:moveTo>
                            <a:pt x="130402" y="136646"/>
                          </a:moveTo>
                          <a:lnTo>
                            <a:pt x="161450" y="136646"/>
                          </a:lnTo>
                          <a:cubicBezTo>
                            <a:pt x="164878" y="136646"/>
                            <a:pt x="167658" y="139427"/>
                            <a:pt x="167658" y="142855"/>
                          </a:cubicBezTo>
                          <a:cubicBezTo>
                            <a:pt x="167658" y="146285"/>
                            <a:pt x="164878" y="149066"/>
                            <a:pt x="161450" y="149066"/>
                          </a:cubicBezTo>
                          <a:lnTo>
                            <a:pt x="130402" y="149066"/>
                          </a:lnTo>
                          <a:cubicBezTo>
                            <a:pt x="126974" y="149066"/>
                            <a:pt x="124193" y="146285"/>
                            <a:pt x="124193" y="142855"/>
                          </a:cubicBezTo>
                          <a:cubicBezTo>
                            <a:pt x="124193" y="139427"/>
                            <a:pt x="126974" y="136646"/>
                            <a:pt x="130402" y="136646"/>
                          </a:cubicBezTo>
                          <a:close/>
                          <a:moveTo>
                            <a:pt x="62095" y="124227"/>
                          </a:moveTo>
                          <a:lnTo>
                            <a:pt x="80725" y="124227"/>
                          </a:lnTo>
                          <a:cubicBezTo>
                            <a:pt x="84153" y="124227"/>
                            <a:pt x="86933" y="127007"/>
                            <a:pt x="86933" y="130435"/>
                          </a:cubicBezTo>
                          <a:cubicBezTo>
                            <a:pt x="86933" y="133866"/>
                            <a:pt x="84153" y="136646"/>
                            <a:pt x="80725" y="136646"/>
                          </a:cubicBezTo>
                          <a:lnTo>
                            <a:pt x="62095" y="136646"/>
                          </a:lnTo>
                          <a:lnTo>
                            <a:pt x="62095" y="173902"/>
                          </a:lnTo>
                          <a:lnTo>
                            <a:pt x="99352" y="173902"/>
                          </a:lnTo>
                          <a:lnTo>
                            <a:pt x="99352" y="167692"/>
                          </a:lnTo>
                          <a:cubicBezTo>
                            <a:pt x="99352" y="164264"/>
                            <a:pt x="102135" y="161484"/>
                            <a:pt x="105563" y="161484"/>
                          </a:cubicBezTo>
                          <a:cubicBezTo>
                            <a:pt x="108994" y="161484"/>
                            <a:pt x="111774" y="164264"/>
                            <a:pt x="111774" y="167692"/>
                          </a:cubicBezTo>
                          <a:lnTo>
                            <a:pt x="111774" y="173902"/>
                          </a:lnTo>
                          <a:cubicBezTo>
                            <a:pt x="111774" y="180762"/>
                            <a:pt x="106211" y="186322"/>
                            <a:pt x="99352" y="186322"/>
                          </a:cubicBezTo>
                          <a:lnTo>
                            <a:pt x="62095" y="186322"/>
                          </a:lnTo>
                          <a:cubicBezTo>
                            <a:pt x="55236" y="186322"/>
                            <a:pt x="49676" y="180762"/>
                            <a:pt x="49676" y="173902"/>
                          </a:cubicBezTo>
                          <a:lnTo>
                            <a:pt x="49676" y="136646"/>
                          </a:lnTo>
                          <a:cubicBezTo>
                            <a:pt x="49676" y="129787"/>
                            <a:pt x="55236" y="124227"/>
                            <a:pt x="62095" y="124227"/>
                          </a:cubicBezTo>
                          <a:close/>
                          <a:moveTo>
                            <a:pt x="6209" y="118016"/>
                          </a:moveTo>
                          <a:cubicBezTo>
                            <a:pt x="6626" y="118030"/>
                            <a:pt x="7041" y="118070"/>
                            <a:pt x="7451" y="118141"/>
                          </a:cubicBezTo>
                          <a:cubicBezTo>
                            <a:pt x="7840" y="118209"/>
                            <a:pt x="8218" y="118334"/>
                            <a:pt x="8571" y="118513"/>
                          </a:cubicBezTo>
                          <a:cubicBezTo>
                            <a:pt x="8966" y="118650"/>
                            <a:pt x="9341" y="118838"/>
                            <a:pt x="9688" y="119071"/>
                          </a:cubicBezTo>
                          <a:lnTo>
                            <a:pt x="10620" y="119818"/>
                          </a:lnTo>
                          <a:cubicBezTo>
                            <a:pt x="12411" y="121595"/>
                            <a:pt x="12948" y="124278"/>
                            <a:pt x="11982" y="126606"/>
                          </a:cubicBezTo>
                          <a:cubicBezTo>
                            <a:pt x="11013" y="128938"/>
                            <a:pt x="8733" y="130450"/>
                            <a:pt x="6209" y="130436"/>
                          </a:cubicBezTo>
                          <a:cubicBezTo>
                            <a:pt x="5398" y="130427"/>
                            <a:pt x="4597" y="130257"/>
                            <a:pt x="3849" y="129938"/>
                          </a:cubicBezTo>
                          <a:cubicBezTo>
                            <a:pt x="3090" y="129639"/>
                            <a:pt x="2394" y="129196"/>
                            <a:pt x="1800" y="128636"/>
                          </a:cubicBezTo>
                          <a:cubicBezTo>
                            <a:pt x="71" y="126834"/>
                            <a:pt x="-441" y="124181"/>
                            <a:pt x="497" y="121865"/>
                          </a:cubicBezTo>
                          <a:cubicBezTo>
                            <a:pt x="796" y="121106"/>
                            <a:pt x="1240" y="120409"/>
                            <a:pt x="1800" y="119818"/>
                          </a:cubicBezTo>
                          <a:cubicBezTo>
                            <a:pt x="2991" y="118684"/>
                            <a:pt x="4565" y="118042"/>
                            <a:pt x="6209" y="118016"/>
                          </a:cubicBezTo>
                          <a:close/>
                          <a:moveTo>
                            <a:pt x="118642" y="111655"/>
                          </a:moveTo>
                          <a:cubicBezTo>
                            <a:pt x="120910" y="111844"/>
                            <a:pt x="122891" y="113260"/>
                            <a:pt x="123806" y="115344"/>
                          </a:cubicBezTo>
                          <a:cubicBezTo>
                            <a:pt x="124721" y="117427"/>
                            <a:pt x="124423" y="119843"/>
                            <a:pt x="123030" y="121643"/>
                          </a:cubicBezTo>
                          <a:lnTo>
                            <a:pt x="91981" y="165111"/>
                          </a:lnTo>
                          <a:cubicBezTo>
                            <a:pt x="90924" y="166595"/>
                            <a:pt x="89264" y="167541"/>
                            <a:pt x="87444" y="167692"/>
                          </a:cubicBezTo>
                          <a:lnTo>
                            <a:pt x="86933" y="167692"/>
                          </a:lnTo>
                          <a:cubicBezTo>
                            <a:pt x="85288" y="167692"/>
                            <a:pt x="83710" y="167038"/>
                            <a:pt x="82544" y="165873"/>
                          </a:cubicBezTo>
                          <a:lnTo>
                            <a:pt x="70125" y="153454"/>
                          </a:lnTo>
                          <a:cubicBezTo>
                            <a:pt x="67772" y="151018"/>
                            <a:pt x="67806" y="147146"/>
                            <a:pt x="70202" y="144750"/>
                          </a:cubicBezTo>
                          <a:cubicBezTo>
                            <a:pt x="72595" y="142354"/>
                            <a:pt x="76469" y="142320"/>
                            <a:pt x="78906" y="144674"/>
                          </a:cubicBezTo>
                          <a:lnTo>
                            <a:pt x="86140" y="151907"/>
                          </a:lnTo>
                          <a:lnTo>
                            <a:pt x="112934" y="114409"/>
                          </a:lnTo>
                          <a:lnTo>
                            <a:pt x="112934" y="114425"/>
                          </a:lnTo>
                          <a:cubicBezTo>
                            <a:pt x="114185" y="112527"/>
                            <a:pt x="116375" y="111461"/>
                            <a:pt x="118642" y="111655"/>
                          </a:cubicBezTo>
                          <a:close/>
                          <a:moveTo>
                            <a:pt x="43468" y="74548"/>
                          </a:moveTo>
                          <a:cubicBezTo>
                            <a:pt x="40037" y="74548"/>
                            <a:pt x="37257" y="77328"/>
                            <a:pt x="37257" y="80759"/>
                          </a:cubicBezTo>
                          <a:lnTo>
                            <a:pt x="37257" y="329143"/>
                          </a:lnTo>
                          <a:cubicBezTo>
                            <a:pt x="37257" y="332573"/>
                            <a:pt x="40037" y="335354"/>
                            <a:pt x="43468" y="335354"/>
                          </a:cubicBezTo>
                          <a:lnTo>
                            <a:pt x="204918" y="335354"/>
                          </a:lnTo>
                          <a:lnTo>
                            <a:pt x="204918" y="291885"/>
                          </a:lnTo>
                          <a:cubicBezTo>
                            <a:pt x="204918" y="285027"/>
                            <a:pt x="210478" y="279466"/>
                            <a:pt x="217337" y="279466"/>
                          </a:cubicBezTo>
                          <a:lnTo>
                            <a:pt x="260802" y="279466"/>
                          </a:lnTo>
                          <a:lnTo>
                            <a:pt x="260802" y="80759"/>
                          </a:lnTo>
                          <a:cubicBezTo>
                            <a:pt x="260802" y="77328"/>
                            <a:pt x="258022" y="74548"/>
                            <a:pt x="254594" y="74548"/>
                          </a:cubicBezTo>
                          <a:lnTo>
                            <a:pt x="223546" y="74548"/>
                          </a:lnTo>
                          <a:cubicBezTo>
                            <a:pt x="223546" y="84838"/>
                            <a:pt x="215205" y="93178"/>
                            <a:pt x="204918" y="93178"/>
                          </a:cubicBezTo>
                          <a:lnTo>
                            <a:pt x="93144" y="93178"/>
                          </a:lnTo>
                          <a:cubicBezTo>
                            <a:pt x="82857" y="93178"/>
                            <a:pt x="74514" y="84838"/>
                            <a:pt x="74514" y="74548"/>
                          </a:cubicBezTo>
                          <a:close/>
                          <a:moveTo>
                            <a:pt x="117982" y="55921"/>
                          </a:moveTo>
                          <a:lnTo>
                            <a:pt x="180077" y="55921"/>
                          </a:lnTo>
                          <a:cubicBezTo>
                            <a:pt x="183508" y="55921"/>
                            <a:pt x="186288" y="58701"/>
                            <a:pt x="186288" y="62129"/>
                          </a:cubicBezTo>
                          <a:cubicBezTo>
                            <a:pt x="186288" y="65560"/>
                            <a:pt x="183508" y="68340"/>
                            <a:pt x="180077" y="68340"/>
                          </a:cubicBezTo>
                          <a:lnTo>
                            <a:pt x="117982" y="68340"/>
                          </a:lnTo>
                          <a:cubicBezTo>
                            <a:pt x="114554" y="68340"/>
                            <a:pt x="111774" y="65560"/>
                            <a:pt x="111774" y="62129"/>
                          </a:cubicBezTo>
                          <a:cubicBezTo>
                            <a:pt x="111774" y="58701"/>
                            <a:pt x="114554" y="55921"/>
                            <a:pt x="117982" y="55921"/>
                          </a:cubicBezTo>
                          <a:close/>
                          <a:moveTo>
                            <a:pt x="149031" y="12453"/>
                          </a:moveTo>
                          <a:cubicBezTo>
                            <a:pt x="135313" y="12453"/>
                            <a:pt x="124193" y="23573"/>
                            <a:pt x="124193" y="37291"/>
                          </a:cubicBezTo>
                          <a:cubicBezTo>
                            <a:pt x="124193" y="40722"/>
                            <a:pt x="121413" y="43502"/>
                            <a:pt x="117982" y="43502"/>
                          </a:cubicBezTo>
                          <a:lnTo>
                            <a:pt x="93144" y="43502"/>
                          </a:lnTo>
                          <a:cubicBezTo>
                            <a:pt x="89714" y="43502"/>
                            <a:pt x="86933" y="46282"/>
                            <a:pt x="86933" y="49710"/>
                          </a:cubicBezTo>
                          <a:lnTo>
                            <a:pt x="86933" y="74548"/>
                          </a:lnTo>
                          <a:cubicBezTo>
                            <a:pt x="86933" y="77979"/>
                            <a:pt x="89714" y="80759"/>
                            <a:pt x="93144" y="80759"/>
                          </a:cubicBezTo>
                          <a:lnTo>
                            <a:pt x="204918" y="80759"/>
                          </a:lnTo>
                          <a:cubicBezTo>
                            <a:pt x="208346" y="80759"/>
                            <a:pt x="211126" y="77979"/>
                            <a:pt x="211126" y="74548"/>
                          </a:cubicBezTo>
                          <a:lnTo>
                            <a:pt x="211126" y="49710"/>
                          </a:lnTo>
                          <a:cubicBezTo>
                            <a:pt x="211126" y="46282"/>
                            <a:pt x="208346" y="43502"/>
                            <a:pt x="204918" y="43502"/>
                          </a:cubicBezTo>
                          <a:lnTo>
                            <a:pt x="180077" y="43502"/>
                          </a:lnTo>
                          <a:cubicBezTo>
                            <a:pt x="176649" y="43502"/>
                            <a:pt x="173869" y="40722"/>
                            <a:pt x="173869" y="37291"/>
                          </a:cubicBezTo>
                          <a:cubicBezTo>
                            <a:pt x="173869" y="23573"/>
                            <a:pt x="162749" y="12453"/>
                            <a:pt x="149031" y="12453"/>
                          </a:cubicBezTo>
                          <a:close/>
                          <a:moveTo>
                            <a:pt x="149031" y="0"/>
                          </a:moveTo>
                          <a:cubicBezTo>
                            <a:pt x="167223" y="0"/>
                            <a:pt x="182758" y="13141"/>
                            <a:pt x="185773" y="31083"/>
                          </a:cubicBezTo>
                          <a:lnTo>
                            <a:pt x="204918" y="31083"/>
                          </a:lnTo>
                          <a:cubicBezTo>
                            <a:pt x="210185" y="31097"/>
                            <a:pt x="215200" y="33357"/>
                            <a:pt x="218701" y="37291"/>
                          </a:cubicBezTo>
                          <a:lnTo>
                            <a:pt x="260802" y="37291"/>
                          </a:lnTo>
                          <a:cubicBezTo>
                            <a:pt x="281371" y="37311"/>
                            <a:pt x="298040" y="53979"/>
                            <a:pt x="298062" y="74548"/>
                          </a:cubicBezTo>
                          <a:lnTo>
                            <a:pt x="298062" y="335354"/>
                          </a:lnTo>
                          <a:cubicBezTo>
                            <a:pt x="298040" y="355922"/>
                            <a:pt x="281371" y="372591"/>
                            <a:pt x="260802" y="372610"/>
                          </a:cubicBezTo>
                          <a:lnTo>
                            <a:pt x="37257" y="372610"/>
                          </a:lnTo>
                          <a:cubicBezTo>
                            <a:pt x="16689" y="372591"/>
                            <a:pt x="20" y="355922"/>
                            <a:pt x="0" y="335354"/>
                          </a:cubicBezTo>
                          <a:lnTo>
                            <a:pt x="0" y="149065"/>
                          </a:lnTo>
                          <a:cubicBezTo>
                            <a:pt x="0" y="145634"/>
                            <a:pt x="2780" y="142855"/>
                            <a:pt x="6208" y="142855"/>
                          </a:cubicBezTo>
                          <a:cubicBezTo>
                            <a:pt x="9639" y="142855"/>
                            <a:pt x="12419" y="145634"/>
                            <a:pt x="12419" y="149065"/>
                          </a:cubicBezTo>
                          <a:lnTo>
                            <a:pt x="12419" y="335354"/>
                          </a:lnTo>
                          <a:cubicBezTo>
                            <a:pt x="12419" y="349071"/>
                            <a:pt x="23539" y="360191"/>
                            <a:pt x="37257" y="360191"/>
                          </a:cubicBezTo>
                          <a:lnTo>
                            <a:pt x="260802" y="360191"/>
                          </a:lnTo>
                          <a:cubicBezTo>
                            <a:pt x="274520" y="360191"/>
                            <a:pt x="285641" y="349071"/>
                            <a:pt x="285641" y="335354"/>
                          </a:cubicBezTo>
                          <a:lnTo>
                            <a:pt x="285641" y="74548"/>
                          </a:lnTo>
                          <a:cubicBezTo>
                            <a:pt x="285641" y="60830"/>
                            <a:pt x="274520" y="49710"/>
                            <a:pt x="260802" y="49710"/>
                          </a:cubicBezTo>
                          <a:lnTo>
                            <a:pt x="223546" y="49710"/>
                          </a:lnTo>
                          <a:lnTo>
                            <a:pt x="223546" y="62129"/>
                          </a:lnTo>
                          <a:lnTo>
                            <a:pt x="254580" y="62129"/>
                          </a:lnTo>
                          <a:cubicBezTo>
                            <a:pt x="264870" y="62129"/>
                            <a:pt x="273210" y="70469"/>
                            <a:pt x="273210" y="80759"/>
                          </a:cubicBezTo>
                          <a:lnTo>
                            <a:pt x="273210" y="280509"/>
                          </a:lnTo>
                          <a:cubicBezTo>
                            <a:pt x="273204" y="283076"/>
                            <a:pt x="272664" y="285615"/>
                            <a:pt x="271627" y="287960"/>
                          </a:cubicBezTo>
                          <a:cubicBezTo>
                            <a:pt x="271578" y="288090"/>
                            <a:pt x="271496" y="288196"/>
                            <a:pt x="271433" y="288327"/>
                          </a:cubicBezTo>
                          <a:cubicBezTo>
                            <a:pt x="270529" y="290313"/>
                            <a:pt x="269284" y="292124"/>
                            <a:pt x="267753" y="293679"/>
                          </a:cubicBezTo>
                          <a:lnTo>
                            <a:pt x="219142" y="342289"/>
                          </a:lnTo>
                          <a:cubicBezTo>
                            <a:pt x="217581" y="343838"/>
                            <a:pt x="215759" y="345100"/>
                            <a:pt x="213758" y="346016"/>
                          </a:cubicBezTo>
                          <a:cubicBezTo>
                            <a:pt x="213647" y="346064"/>
                            <a:pt x="213554" y="346138"/>
                            <a:pt x="213437" y="346183"/>
                          </a:cubicBezTo>
                          <a:cubicBezTo>
                            <a:pt x="211089" y="347223"/>
                            <a:pt x="208551" y="347764"/>
                            <a:pt x="205984" y="347772"/>
                          </a:cubicBezTo>
                          <a:lnTo>
                            <a:pt x="43468" y="347772"/>
                          </a:lnTo>
                          <a:cubicBezTo>
                            <a:pt x="33178" y="347772"/>
                            <a:pt x="24838" y="339432"/>
                            <a:pt x="24838" y="329143"/>
                          </a:cubicBezTo>
                          <a:lnTo>
                            <a:pt x="24838" y="80759"/>
                          </a:lnTo>
                          <a:cubicBezTo>
                            <a:pt x="24838" y="70469"/>
                            <a:pt x="33178" y="62129"/>
                            <a:pt x="43468" y="62129"/>
                          </a:cubicBezTo>
                          <a:lnTo>
                            <a:pt x="74514" y="62129"/>
                          </a:lnTo>
                          <a:lnTo>
                            <a:pt x="74514" y="49710"/>
                          </a:lnTo>
                          <a:lnTo>
                            <a:pt x="37257" y="49710"/>
                          </a:lnTo>
                          <a:cubicBezTo>
                            <a:pt x="23539" y="49710"/>
                            <a:pt x="12419" y="60830"/>
                            <a:pt x="12419" y="74548"/>
                          </a:cubicBezTo>
                          <a:lnTo>
                            <a:pt x="12419" y="99386"/>
                          </a:lnTo>
                          <a:cubicBezTo>
                            <a:pt x="12419" y="102817"/>
                            <a:pt x="9639" y="105597"/>
                            <a:pt x="6208" y="105597"/>
                          </a:cubicBezTo>
                          <a:cubicBezTo>
                            <a:pt x="2780" y="105597"/>
                            <a:pt x="0" y="102817"/>
                            <a:pt x="0" y="99386"/>
                          </a:cubicBezTo>
                          <a:lnTo>
                            <a:pt x="0" y="74548"/>
                          </a:lnTo>
                          <a:cubicBezTo>
                            <a:pt x="20" y="53979"/>
                            <a:pt x="16689" y="37311"/>
                            <a:pt x="37257" y="37291"/>
                          </a:cubicBezTo>
                          <a:lnTo>
                            <a:pt x="79358" y="37291"/>
                          </a:lnTo>
                          <a:cubicBezTo>
                            <a:pt x="82863" y="33357"/>
                            <a:pt x="87874" y="31097"/>
                            <a:pt x="93144" y="31083"/>
                          </a:cubicBezTo>
                          <a:lnTo>
                            <a:pt x="112289" y="31083"/>
                          </a:lnTo>
                          <a:cubicBezTo>
                            <a:pt x="115305" y="13141"/>
                            <a:pt x="130836" y="0"/>
                            <a:pt x="14903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EA343C08-988A-4388-873E-3F56E74153C5}"/>
                    </a:ext>
                  </a:extLst>
                </p:cNvPr>
                <p:cNvGrpSpPr/>
                <p:nvPr/>
              </p:nvGrpSpPr>
              <p:grpSpPr>
                <a:xfrm>
                  <a:off x="2538589" y="3294884"/>
                  <a:ext cx="721276" cy="831699"/>
                  <a:chOff x="2538589" y="3294884"/>
                  <a:chExt cx="721276" cy="831699"/>
                </a:xfrm>
              </p:grpSpPr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3651C39-9170-4DE7-9AE0-B1B926080887}"/>
                      </a:ext>
                    </a:extLst>
                  </p:cNvPr>
                  <p:cNvSpPr/>
                  <p:nvPr/>
                </p:nvSpPr>
                <p:spPr>
                  <a:xfrm flipV="1">
                    <a:off x="2912748" y="3927099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2569FA10-1C73-4214-BB41-8EE11CBC1466}"/>
                      </a:ext>
                    </a:extLst>
                  </p:cNvPr>
                  <p:cNvGrpSpPr/>
                  <p:nvPr/>
                </p:nvGrpSpPr>
                <p:grpSpPr>
                  <a:xfrm>
                    <a:off x="2538589" y="3294884"/>
                    <a:ext cx="721276" cy="638918"/>
                    <a:chOff x="2538589" y="3294884"/>
                    <a:chExt cx="721276" cy="638918"/>
                  </a:xfrm>
                </p:grpSpPr>
                <p:sp>
                  <p:nvSpPr>
                    <p:cNvPr id="47" name="Freeform: Shape 46">
                      <a:extLst>
                        <a:ext uri="{FF2B5EF4-FFF2-40B4-BE49-F238E27FC236}">
                          <a16:creationId xmlns:a16="http://schemas.microsoft.com/office/drawing/2014/main" id="{95D03282-560A-474B-9842-B14BEA3D34A1}"/>
                        </a:ext>
                      </a:extLst>
                    </p:cNvPr>
                    <p:cNvSpPr/>
                    <p:nvPr/>
                  </p:nvSpPr>
                  <p:spPr>
                    <a:xfrm rot="21420000" flipV="1">
                      <a:off x="2538589" y="3294884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48" name="Freeform: Shape 47">
                      <a:extLst>
                        <a:ext uri="{FF2B5EF4-FFF2-40B4-BE49-F238E27FC236}">
                          <a16:creationId xmlns:a16="http://schemas.microsoft.com/office/drawing/2014/main" id="{39430B8D-D93A-407B-9048-4205F96DCA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23746" y="3365877"/>
                      <a:ext cx="360366" cy="415978"/>
                    </a:xfrm>
                    <a:custGeom>
                      <a:avLst/>
                      <a:gdLst>
                        <a:gd name="connsiteX0" fmla="*/ 99785 w 395154"/>
                        <a:gd name="connsiteY0" fmla="*/ 345181 h 456135"/>
                        <a:gd name="connsiteX1" fmla="*/ 149965 w 395154"/>
                        <a:gd name="connsiteY1" fmla="*/ 348482 h 456135"/>
                        <a:gd name="connsiteX2" fmla="*/ 190123 w 395154"/>
                        <a:gd name="connsiteY2" fmla="*/ 346400 h 456135"/>
                        <a:gd name="connsiteX3" fmla="*/ 196468 w 395154"/>
                        <a:gd name="connsiteY3" fmla="*/ 351526 h 456135"/>
                        <a:gd name="connsiteX4" fmla="*/ 191348 w 395154"/>
                        <a:gd name="connsiteY4" fmla="*/ 357871 h 456135"/>
                        <a:gd name="connsiteX5" fmla="*/ 149969 w 395154"/>
                        <a:gd name="connsiteY5" fmla="*/ 360018 h 456135"/>
                        <a:gd name="connsiteX6" fmla="*/ 98217 w 395154"/>
                        <a:gd name="connsiteY6" fmla="*/ 356609 h 456135"/>
                        <a:gd name="connsiteX7" fmla="*/ 98099 w 395154"/>
                        <a:gd name="connsiteY7" fmla="*/ 356593 h 456135"/>
                        <a:gd name="connsiteX8" fmla="*/ 93237 w 395154"/>
                        <a:gd name="connsiteY8" fmla="*/ 350044 h 456135"/>
                        <a:gd name="connsiteX9" fmla="*/ 99785 w 395154"/>
                        <a:gd name="connsiteY9" fmla="*/ 345181 h 456135"/>
                        <a:gd name="connsiteX10" fmla="*/ 293293 w 395154"/>
                        <a:gd name="connsiteY10" fmla="*/ 335245 h 456135"/>
                        <a:gd name="connsiteX11" fmla="*/ 276240 w 395154"/>
                        <a:gd name="connsiteY11" fmla="*/ 352280 h 456135"/>
                        <a:gd name="connsiteX12" fmla="*/ 293274 w 395154"/>
                        <a:gd name="connsiteY12" fmla="*/ 369333 h 456135"/>
                        <a:gd name="connsiteX13" fmla="*/ 293649 w 395154"/>
                        <a:gd name="connsiteY13" fmla="*/ 369333 h 456135"/>
                        <a:gd name="connsiteX14" fmla="*/ 310328 w 395154"/>
                        <a:gd name="connsiteY14" fmla="*/ 352289 h 456135"/>
                        <a:gd name="connsiteX15" fmla="*/ 293293 w 395154"/>
                        <a:gd name="connsiteY15" fmla="*/ 335245 h 456135"/>
                        <a:gd name="connsiteX16" fmla="*/ 293274 w 395154"/>
                        <a:gd name="connsiteY16" fmla="*/ 323709 h 456135"/>
                        <a:gd name="connsiteX17" fmla="*/ 293895 w 395154"/>
                        <a:gd name="connsiteY17" fmla="*/ 323709 h 456135"/>
                        <a:gd name="connsiteX18" fmla="*/ 321863 w 395154"/>
                        <a:gd name="connsiteY18" fmla="*/ 352289 h 456135"/>
                        <a:gd name="connsiteX19" fmla="*/ 293293 w 395154"/>
                        <a:gd name="connsiteY19" fmla="*/ 380869 h 456135"/>
                        <a:gd name="connsiteX20" fmla="*/ 264704 w 395154"/>
                        <a:gd name="connsiteY20" fmla="*/ 352299 h 456135"/>
                        <a:gd name="connsiteX21" fmla="*/ 293274 w 395154"/>
                        <a:gd name="connsiteY21" fmla="*/ 323709 h 456135"/>
                        <a:gd name="connsiteX22" fmla="*/ 293274 w 395154"/>
                        <a:gd name="connsiteY22" fmla="*/ 307395 h 456135"/>
                        <a:gd name="connsiteX23" fmla="*/ 248381 w 395154"/>
                        <a:gd name="connsiteY23" fmla="*/ 352289 h 456135"/>
                        <a:gd name="connsiteX24" fmla="*/ 293274 w 395154"/>
                        <a:gd name="connsiteY24" fmla="*/ 397182 h 456135"/>
                        <a:gd name="connsiteX25" fmla="*/ 294241 w 395154"/>
                        <a:gd name="connsiteY25" fmla="*/ 397182 h 456135"/>
                        <a:gd name="connsiteX26" fmla="*/ 338166 w 395154"/>
                        <a:gd name="connsiteY26" fmla="*/ 352289 h 456135"/>
                        <a:gd name="connsiteX27" fmla="*/ 293274 w 395154"/>
                        <a:gd name="connsiteY27" fmla="*/ 307395 h 456135"/>
                        <a:gd name="connsiteX28" fmla="*/ 293274 w 395154"/>
                        <a:gd name="connsiteY28" fmla="*/ 295860 h 456135"/>
                        <a:gd name="connsiteX29" fmla="*/ 349702 w 395154"/>
                        <a:gd name="connsiteY29" fmla="*/ 352289 h 456135"/>
                        <a:gd name="connsiteX30" fmla="*/ 293274 w 395154"/>
                        <a:gd name="connsiteY30" fmla="*/ 408718 h 456135"/>
                        <a:gd name="connsiteX31" fmla="*/ 236855 w 395154"/>
                        <a:gd name="connsiteY31" fmla="*/ 352289 h 456135"/>
                        <a:gd name="connsiteX32" fmla="*/ 293274 w 395154"/>
                        <a:gd name="connsiteY32" fmla="*/ 295860 h 456135"/>
                        <a:gd name="connsiteX33" fmla="*/ 11535 w 395154"/>
                        <a:gd name="connsiteY33" fmla="*/ 278720 h 456135"/>
                        <a:gd name="connsiteX34" fmla="*/ 11535 w 395154"/>
                        <a:gd name="connsiteY34" fmla="*/ 355279 h 456135"/>
                        <a:gd name="connsiteX35" fmla="*/ 49958 w 395154"/>
                        <a:gd name="connsiteY35" fmla="*/ 386760 h 456135"/>
                        <a:gd name="connsiteX36" fmla="*/ 149963 w 395154"/>
                        <a:gd name="connsiteY36" fmla="*/ 401691 h 456135"/>
                        <a:gd name="connsiteX37" fmla="*/ 199393 w 395154"/>
                        <a:gd name="connsiteY37" fmla="*/ 398487 h 456135"/>
                        <a:gd name="connsiteX38" fmla="*/ 192512 w 395154"/>
                        <a:gd name="connsiteY38" fmla="*/ 386640 h 456135"/>
                        <a:gd name="connsiteX39" fmla="*/ 194745 w 395154"/>
                        <a:gd name="connsiteY39" fmla="*/ 375659 h 456135"/>
                        <a:gd name="connsiteX40" fmla="*/ 194975 w 395154"/>
                        <a:gd name="connsiteY40" fmla="*/ 375495 h 456135"/>
                        <a:gd name="connsiteX41" fmla="*/ 215863 w 395154"/>
                        <a:gd name="connsiteY41" fmla="*/ 361277 h 456135"/>
                        <a:gd name="connsiteX42" fmla="*/ 215869 w 395154"/>
                        <a:gd name="connsiteY42" fmla="*/ 343261 h 456135"/>
                        <a:gd name="connsiteX43" fmla="*/ 195933 w 395154"/>
                        <a:gd name="connsiteY43" fmla="*/ 329085 h 456135"/>
                        <a:gd name="connsiteX44" fmla="*/ 195815 w 395154"/>
                        <a:gd name="connsiteY44" fmla="*/ 328998 h 456135"/>
                        <a:gd name="connsiteX45" fmla="*/ 193508 w 395154"/>
                        <a:gd name="connsiteY45" fmla="*/ 317867 h 456135"/>
                        <a:gd name="connsiteX46" fmla="*/ 197627 w 395154"/>
                        <a:gd name="connsiteY46" fmla="*/ 310780 h 456135"/>
                        <a:gd name="connsiteX47" fmla="*/ 149963 w 395154"/>
                        <a:gd name="connsiteY47" fmla="*/ 313664 h 456135"/>
                        <a:gd name="connsiteX48" fmla="*/ 46033 w 395154"/>
                        <a:gd name="connsiteY48" fmla="*/ 298042 h 456135"/>
                        <a:gd name="connsiteX49" fmla="*/ 11535 w 395154"/>
                        <a:gd name="connsiteY49" fmla="*/ 278720 h 456135"/>
                        <a:gd name="connsiteX50" fmla="*/ 275899 w 395154"/>
                        <a:gd name="connsiteY50" fmla="*/ 259969 h 456135"/>
                        <a:gd name="connsiteX51" fmla="*/ 273664 w 395154"/>
                        <a:gd name="connsiteY51" fmla="*/ 284732 h 456135"/>
                        <a:gd name="connsiteX52" fmla="*/ 270171 w 395154"/>
                        <a:gd name="connsiteY52" fmla="*/ 289523 h 456135"/>
                        <a:gd name="connsiteX53" fmla="*/ 268834 w 395154"/>
                        <a:gd name="connsiteY53" fmla="*/ 290090 h 456135"/>
                        <a:gd name="connsiteX54" fmla="*/ 252544 w 395154"/>
                        <a:gd name="connsiteY54" fmla="*/ 299476 h 456135"/>
                        <a:gd name="connsiteX55" fmla="*/ 251379 w 395154"/>
                        <a:gd name="connsiteY55" fmla="*/ 300430 h 456135"/>
                        <a:gd name="connsiteX56" fmla="*/ 245314 w 395154"/>
                        <a:gd name="connsiteY56" fmla="*/ 301211 h 456135"/>
                        <a:gd name="connsiteX57" fmla="*/ 222595 w 395154"/>
                        <a:gd name="connsiteY57" fmla="*/ 290766 h 456135"/>
                        <a:gd name="connsiteX58" fmla="*/ 204871 w 395154"/>
                        <a:gd name="connsiteY58" fmla="*/ 321273 h 456135"/>
                        <a:gd name="connsiteX59" fmla="*/ 225417 w 395154"/>
                        <a:gd name="connsiteY59" fmla="*/ 335885 h 456135"/>
                        <a:gd name="connsiteX60" fmla="*/ 227787 w 395154"/>
                        <a:gd name="connsiteY60" fmla="*/ 341375 h 456135"/>
                        <a:gd name="connsiteX61" fmla="*/ 227585 w 395154"/>
                        <a:gd name="connsiteY61" fmla="*/ 342836 h 456135"/>
                        <a:gd name="connsiteX62" fmla="*/ 226698 w 395154"/>
                        <a:gd name="connsiteY62" fmla="*/ 352285 h 456135"/>
                        <a:gd name="connsiteX63" fmla="*/ 227572 w 395154"/>
                        <a:gd name="connsiteY63" fmla="*/ 361659 h 456135"/>
                        <a:gd name="connsiteX64" fmla="*/ 227784 w 395154"/>
                        <a:gd name="connsiteY64" fmla="*/ 363156 h 456135"/>
                        <a:gd name="connsiteX65" fmla="*/ 225471 w 395154"/>
                        <a:gd name="connsiteY65" fmla="*/ 368627 h 456135"/>
                        <a:gd name="connsiteX66" fmla="*/ 224230 w 395154"/>
                        <a:gd name="connsiteY66" fmla="*/ 369530 h 456135"/>
                        <a:gd name="connsiteX67" fmla="*/ 224080 w 395154"/>
                        <a:gd name="connsiteY67" fmla="*/ 369637 h 456135"/>
                        <a:gd name="connsiteX68" fmla="*/ 203943 w 395154"/>
                        <a:gd name="connsiteY68" fmla="*/ 383343 h 456135"/>
                        <a:gd name="connsiteX69" fmla="*/ 221631 w 395154"/>
                        <a:gd name="connsiteY69" fmla="*/ 413801 h 456135"/>
                        <a:gd name="connsiteX70" fmla="*/ 244279 w 395154"/>
                        <a:gd name="connsiteY70" fmla="*/ 403387 h 456135"/>
                        <a:gd name="connsiteX71" fmla="*/ 250150 w 395154"/>
                        <a:gd name="connsiteY71" fmla="*/ 404013 h 456135"/>
                        <a:gd name="connsiteX72" fmla="*/ 251304 w 395154"/>
                        <a:gd name="connsiteY72" fmla="*/ 404878 h 456135"/>
                        <a:gd name="connsiteX73" fmla="*/ 267892 w 395154"/>
                        <a:gd name="connsiteY73" fmla="*/ 414491 h 456135"/>
                        <a:gd name="connsiteX74" fmla="*/ 269210 w 395154"/>
                        <a:gd name="connsiteY74" fmla="*/ 415055 h 456135"/>
                        <a:gd name="connsiteX75" fmla="*/ 272689 w 395154"/>
                        <a:gd name="connsiteY75" fmla="*/ 419835 h 456135"/>
                        <a:gd name="connsiteX76" fmla="*/ 274946 w 395154"/>
                        <a:gd name="connsiteY76" fmla="*/ 444603 h 456135"/>
                        <a:gd name="connsiteX77" fmla="*/ 310174 w 395154"/>
                        <a:gd name="connsiteY77" fmla="*/ 444603 h 456135"/>
                        <a:gd name="connsiteX78" fmla="*/ 312419 w 395154"/>
                        <a:gd name="connsiteY78" fmla="*/ 419838 h 456135"/>
                        <a:gd name="connsiteX79" fmla="*/ 315896 w 395154"/>
                        <a:gd name="connsiteY79" fmla="*/ 415056 h 456135"/>
                        <a:gd name="connsiteX80" fmla="*/ 317223 w 395154"/>
                        <a:gd name="connsiteY80" fmla="*/ 414488 h 456135"/>
                        <a:gd name="connsiteX81" fmla="*/ 333533 w 395154"/>
                        <a:gd name="connsiteY81" fmla="*/ 405092 h 456135"/>
                        <a:gd name="connsiteX82" fmla="*/ 334727 w 395154"/>
                        <a:gd name="connsiteY82" fmla="*/ 404123 h 456135"/>
                        <a:gd name="connsiteX83" fmla="*/ 340771 w 395154"/>
                        <a:gd name="connsiteY83" fmla="*/ 403362 h 456135"/>
                        <a:gd name="connsiteX84" fmla="*/ 363479 w 395154"/>
                        <a:gd name="connsiteY84" fmla="*/ 413806 h 456135"/>
                        <a:gd name="connsiteX85" fmla="*/ 381250 w 395154"/>
                        <a:gd name="connsiteY85" fmla="*/ 383218 h 456135"/>
                        <a:gd name="connsiteX86" fmla="*/ 361955 w 395154"/>
                        <a:gd name="connsiteY86" fmla="*/ 368519 h 456135"/>
                        <a:gd name="connsiteX87" fmla="*/ 359744 w 395154"/>
                        <a:gd name="connsiteY87" fmla="*/ 363078 h 456135"/>
                        <a:gd name="connsiteX88" fmla="*/ 359955 w 395154"/>
                        <a:gd name="connsiteY88" fmla="*/ 361665 h 456135"/>
                        <a:gd name="connsiteX89" fmla="*/ 359943 w 395154"/>
                        <a:gd name="connsiteY89" fmla="*/ 342880 h 456135"/>
                        <a:gd name="connsiteX90" fmla="*/ 359736 w 395154"/>
                        <a:gd name="connsiteY90" fmla="*/ 341379 h 456135"/>
                        <a:gd name="connsiteX91" fmla="*/ 362106 w 395154"/>
                        <a:gd name="connsiteY91" fmla="*/ 335890 h 456135"/>
                        <a:gd name="connsiteX92" fmla="*/ 382625 w 395154"/>
                        <a:gd name="connsiteY92" fmla="*/ 321296 h 456135"/>
                        <a:gd name="connsiteX93" fmla="*/ 364468 w 395154"/>
                        <a:gd name="connsiteY93" fmla="*/ 290761 h 456135"/>
                        <a:gd name="connsiteX94" fmla="*/ 341802 w 395154"/>
                        <a:gd name="connsiteY94" fmla="*/ 301181 h 456135"/>
                        <a:gd name="connsiteX95" fmla="*/ 335949 w 395154"/>
                        <a:gd name="connsiteY95" fmla="*/ 300569 h 456135"/>
                        <a:gd name="connsiteX96" fmla="*/ 334786 w 395154"/>
                        <a:gd name="connsiteY96" fmla="*/ 299704 h 456135"/>
                        <a:gd name="connsiteX97" fmla="*/ 318181 w 395154"/>
                        <a:gd name="connsiteY97" fmla="*/ 290082 h 456135"/>
                        <a:gd name="connsiteX98" fmla="*/ 316860 w 395154"/>
                        <a:gd name="connsiteY98" fmla="*/ 289517 h 456135"/>
                        <a:gd name="connsiteX99" fmla="*/ 313383 w 395154"/>
                        <a:gd name="connsiteY99" fmla="*/ 284735 h 456135"/>
                        <a:gd name="connsiteX100" fmla="*/ 311134 w 395154"/>
                        <a:gd name="connsiteY100" fmla="*/ 259969 h 456135"/>
                        <a:gd name="connsiteX101" fmla="*/ 99775 w 395154"/>
                        <a:gd name="connsiteY101" fmla="*/ 247771 h 456135"/>
                        <a:gd name="connsiteX102" fmla="*/ 149963 w 395154"/>
                        <a:gd name="connsiteY102" fmla="*/ 251064 h 456135"/>
                        <a:gd name="connsiteX103" fmla="*/ 190117 w 395154"/>
                        <a:gd name="connsiteY103" fmla="*/ 248982 h 456135"/>
                        <a:gd name="connsiteX104" fmla="*/ 196467 w 395154"/>
                        <a:gd name="connsiteY104" fmla="*/ 254103 h 456135"/>
                        <a:gd name="connsiteX105" fmla="*/ 191346 w 395154"/>
                        <a:gd name="connsiteY105" fmla="*/ 260452 h 456135"/>
                        <a:gd name="connsiteX106" fmla="*/ 149963 w 395154"/>
                        <a:gd name="connsiteY106" fmla="*/ 262600 h 456135"/>
                        <a:gd name="connsiteX107" fmla="*/ 98215 w 395154"/>
                        <a:gd name="connsiteY107" fmla="*/ 259202 h 456135"/>
                        <a:gd name="connsiteX108" fmla="*/ 93280 w 395154"/>
                        <a:gd name="connsiteY108" fmla="*/ 252707 h 456135"/>
                        <a:gd name="connsiteX109" fmla="*/ 99775 w 395154"/>
                        <a:gd name="connsiteY109" fmla="*/ 247771 h 456135"/>
                        <a:gd name="connsiteX110" fmla="*/ 233625 w 395154"/>
                        <a:gd name="connsiteY110" fmla="*/ 239682 h 456135"/>
                        <a:gd name="connsiteX111" fmla="*/ 227925 w 395154"/>
                        <a:gd name="connsiteY111" fmla="*/ 245373 h 456135"/>
                        <a:gd name="connsiteX112" fmla="*/ 233606 w 395154"/>
                        <a:gd name="connsiteY112" fmla="*/ 251063 h 456135"/>
                        <a:gd name="connsiteX113" fmla="*/ 239307 w 395154"/>
                        <a:gd name="connsiteY113" fmla="*/ 245382 h 456135"/>
                        <a:gd name="connsiteX114" fmla="*/ 233625 w 395154"/>
                        <a:gd name="connsiteY114" fmla="*/ 239682 h 456135"/>
                        <a:gd name="connsiteX115" fmla="*/ 233606 w 395154"/>
                        <a:gd name="connsiteY115" fmla="*/ 228146 h 456135"/>
                        <a:gd name="connsiteX116" fmla="*/ 250843 w 395154"/>
                        <a:gd name="connsiteY116" fmla="*/ 245363 h 456135"/>
                        <a:gd name="connsiteX117" fmla="*/ 233625 w 395154"/>
                        <a:gd name="connsiteY117" fmla="*/ 262599 h 456135"/>
                        <a:gd name="connsiteX118" fmla="*/ 216389 w 395154"/>
                        <a:gd name="connsiteY118" fmla="*/ 245373 h 456135"/>
                        <a:gd name="connsiteX119" fmla="*/ 233606 w 395154"/>
                        <a:gd name="connsiteY119" fmla="*/ 228146 h 456135"/>
                        <a:gd name="connsiteX120" fmla="*/ 288391 w 395154"/>
                        <a:gd name="connsiteY120" fmla="*/ 179847 h 456135"/>
                        <a:gd name="connsiteX121" fmla="*/ 253889 w 395154"/>
                        <a:gd name="connsiteY121" fmla="*/ 199165 h 456135"/>
                        <a:gd name="connsiteX122" fmla="*/ 149963 w 395154"/>
                        <a:gd name="connsiteY122" fmla="*/ 214784 h 456135"/>
                        <a:gd name="connsiteX123" fmla="*/ 46033 w 395154"/>
                        <a:gd name="connsiteY123" fmla="*/ 199165 h 456135"/>
                        <a:gd name="connsiteX124" fmla="*/ 11535 w 395154"/>
                        <a:gd name="connsiteY124" fmla="*/ 179849 h 456135"/>
                        <a:gd name="connsiteX125" fmla="*/ 11535 w 395154"/>
                        <a:gd name="connsiteY125" fmla="*/ 253649 h 456135"/>
                        <a:gd name="connsiteX126" fmla="*/ 11540 w 395154"/>
                        <a:gd name="connsiteY126" fmla="*/ 255707 h 456135"/>
                        <a:gd name="connsiteX127" fmla="*/ 49963 w 395154"/>
                        <a:gd name="connsiteY127" fmla="*/ 287192 h 456135"/>
                        <a:gd name="connsiteX128" fmla="*/ 149968 w 395154"/>
                        <a:gd name="connsiteY128" fmla="*/ 302128 h 456135"/>
                        <a:gd name="connsiteX129" fmla="*/ 204988 w 395154"/>
                        <a:gd name="connsiteY129" fmla="*/ 298114 h 456135"/>
                        <a:gd name="connsiteX130" fmla="*/ 214188 w 395154"/>
                        <a:gd name="connsiteY130" fmla="*/ 282277 h 456135"/>
                        <a:gd name="connsiteX131" fmla="*/ 224448 w 395154"/>
                        <a:gd name="connsiteY131" fmla="*/ 278939 h 456135"/>
                        <a:gd name="connsiteX132" fmla="*/ 224701 w 395154"/>
                        <a:gd name="connsiteY132" fmla="*/ 279048 h 456135"/>
                        <a:gd name="connsiteX133" fmla="*/ 246894 w 395154"/>
                        <a:gd name="connsiteY133" fmla="*/ 289252 h 456135"/>
                        <a:gd name="connsiteX134" fmla="*/ 262479 w 395154"/>
                        <a:gd name="connsiteY134" fmla="*/ 280288 h 456135"/>
                        <a:gd name="connsiteX135" fmla="*/ 264695 w 395154"/>
                        <a:gd name="connsiteY135" fmla="*/ 255745 h 456135"/>
                        <a:gd name="connsiteX136" fmla="*/ 272837 w 395154"/>
                        <a:gd name="connsiteY136" fmla="*/ 248439 h 456135"/>
                        <a:gd name="connsiteX137" fmla="*/ 288391 w 395154"/>
                        <a:gd name="connsiteY137" fmla="*/ 248439 h 456135"/>
                        <a:gd name="connsiteX138" fmla="*/ 99783 w 395154"/>
                        <a:gd name="connsiteY138" fmla="*/ 150353 h 456135"/>
                        <a:gd name="connsiteX139" fmla="*/ 149963 w 395154"/>
                        <a:gd name="connsiteY139" fmla="*/ 153655 h 456135"/>
                        <a:gd name="connsiteX140" fmla="*/ 190122 w 395154"/>
                        <a:gd name="connsiteY140" fmla="*/ 151572 h 456135"/>
                        <a:gd name="connsiteX141" fmla="*/ 190256 w 395154"/>
                        <a:gd name="connsiteY141" fmla="*/ 151558 h 456135"/>
                        <a:gd name="connsiteX142" fmla="*/ 196541 w 395154"/>
                        <a:gd name="connsiteY142" fmla="*/ 156758 h 456135"/>
                        <a:gd name="connsiteX143" fmla="*/ 191341 w 395154"/>
                        <a:gd name="connsiteY143" fmla="*/ 163043 h 456135"/>
                        <a:gd name="connsiteX144" fmla="*/ 149963 w 395154"/>
                        <a:gd name="connsiteY144" fmla="*/ 165191 h 456135"/>
                        <a:gd name="connsiteX145" fmla="*/ 98212 w 395154"/>
                        <a:gd name="connsiteY145" fmla="*/ 161782 h 456135"/>
                        <a:gd name="connsiteX146" fmla="*/ 98215 w 395154"/>
                        <a:gd name="connsiteY146" fmla="*/ 161782 h 456135"/>
                        <a:gd name="connsiteX147" fmla="*/ 98097 w 395154"/>
                        <a:gd name="connsiteY147" fmla="*/ 161765 h 456135"/>
                        <a:gd name="connsiteX148" fmla="*/ 93235 w 395154"/>
                        <a:gd name="connsiteY148" fmla="*/ 155217 h 456135"/>
                        <a:gd name="connsiteX149" fmla="*/ 99783 w 395154"/>
                        <a:gd name="connsiteY149" fmla="*/ 150353 h 456135"/>
                        <a:gd name="connsiteX150" fmla="*/ 233625 w 395154"/>
                        <a:gd name="connsiteY150" fmla="*/ 142273 h 456135"/>
                        <a:gd name="connsiteX151" fmla="*/ 227925 w 395154"/>
                        <a:gd name="connsiteY151" fmla="*/ 147964 h 456135"/>
                        <a:gd name="connsiteX152" fmla="*/ 233606 w 395154"/>
                        <a:gd name="connsiteY152" fmla="*/ 153654 h 456135"/>
                        <a:gd name="connsiteX153" fmla="*/ 239307 w 395154"/>
                        <a:gd name="connsiteY153" fmla="*/ 147973 h 456135"/>
                        <a:gd name="connsiteX154" fmla="*/ 233625 w 395154"/>
                        <a:gd name="connsiteY154" fmla="*/ 142273 h 456135"/>
                        <a:gd name="connsiteX155" fmla="*/ 233606 w 395154"/>
                        <a:gd name="connsiteY155" fmla="*/ 130737 h 456135"/>
                        <a:gd name="connsiteX156" fmla="*/ 250843 w 395154"/>
                        <a:gd name="connsiteY156" fmla="*/ 147954 h 456135"/>
                        <a:gd name="connsiteX157" fmla="*/ 233625 w 395154"/>
                        <a:gd name="connsiteY157" fmla="*/ 165190 h 456135"/>
                        <a:gd name="connsiteX158" fmla="*/ 216389 w 395154"/>
                        <a:gd name="connsiteY158" fmla="*/ 147964 h 456135"/>
                        <a:gd name="connsiteX159" fmla="*/ 233606 w 395154"/>
                        <a:gd name="connsiteY159" fmla="*/ 130737 h 456135"/>
                        <a:gd name="connsiteX160" fmla="*/ 11535 w 395154"/>
                        <a:gd name="connsiteY160" fmla="*/ 80961 h 456135"/>
                        <a:gd name="connsiteX161" fmla="*/ 11535 w 395154"/>
                        <a:gd name="connsiteY161" fmla="*/ 156836 h 456135"/>
                        <a:gd name="connsiteX162" fmla="*/ 49958 w 395154"/>
                        <a:gd name="connsiteY162" fmla="*/ 188317 h 456135"/>
                        <a:gd name="connsiteX163" fmla="*/ 149963 w 395154"/>
                        <a:gd name="connsiteY163" fmla="*/ 203248 h 456135"/>
                        <a:gd name="connsiteX164" fmla="*/ 249965 w 395154"/>
                        <a:gd name="connsiteY164" fmla="*/ 188317 h 456135"/>
                        <a:gd name="connsiteX165" fmla="*/ 288391 w 395154"/>
                        <a:gd name="connsiteY165" fmla="*/ 156836 h 456135"/>
                        <a:gd name="connsiteX166" fmla="*/ 288391 w 395154"/>
                        <a:gd name="connsiteY166" fmla="*/ 80961 h 456135"/>
                        <a:gd name="connsiteX167" fmla="*/ 253887 w 395154"/>
                        <a:gd name="connsiteY167" fmla="*/ 100283 h 456135"/>
                        <a:gd name="connsiteX168" fmla="*/ 149963 w 395154"/>
                        <a:gd name="connsiteY168" fmla="*/ 115915 h 456135"/>
                        <a:gd name="connsiteX169" fmla="*/ 46040 w 395154"/>
                        <a:gd name="connsiteY169" fmla="*/ 100283 h 456135"/>
                        <a:gd name="connsiteX170" fmla="*/ 11535 w 395154"/>
                        <a:gd name="connsiteY170" fmla="*/ 80961 h 456135"/>
                        <a:gd name="connsiteX171" fmla="*/ 149963 w 395154"/>
                        <a:gd name="connsiteY171" fmla="*/ 11535 h 456135"/>
                        <a:gd name="connsiteX172" fmla="*/ 49966 w 395154"/>
                        <a:gd name="connsiteY172" fmla="*/ 26478 h 456135"/>
                        <a:gd name="connsiteX173" fmla="*/ 11535 w 395154"/>
                        <a:gd name="connsiteY173" fmla="*/ 57957 h 456135"/>
                        <a:gd name="connsiteX174" fmla="*/ 49966 w 395154"/>
                        <a:gd name="connsiteY174" fmla="*/ 89436 h 456135"/>
                        <a:gd name="connsiteX175" fmla="*/ 149963 w 395154"/>
                        <a:gd name="connsiteY175" fmla="*/ 104378 h 456135"/>
                        <a:gd name="connsiteX176" fmla="*/ 249960 w 395154"/>
                        <a:gd name="connsiteY176" fmla="*/ 89436 h 456135"/>
                        <a:gd name="connsiteX177" fmla="*/ 288391 w 395154"/>
                        <a:gd name="connsiteY177" fmla="*/ 57957 h 456135"/>
                        <a:gd name="connsiteX178" fmla="*/ 249960 w 395154"/>
                        <a:gd name="connsiteY178" fmla="*/ 26478 h 456135"/>
                        <a:gd name="connsiteX179" fmla="*/ 149963 w 395154"/>
                        <a:gd name="connsiteY179" fmla="*/ 11535 h 456135"/>
                        <a:gd name="connsiteX180" fmla="*/ 149963 w 395154"/>
                        <a:gd name="connsiteY180" fmla="*/ 0 h 456135"/>
                        <a:gd name="connsiteX181" fmla="*/ 253887 w 395154"/>
                        <a:gd name="connsiteY181" fmla="*/ 15632 h 456135"/>
                        <a:gd name="connsiteX182" fmla="*/ 299926 w 395154"/>
                        <a:gd name="connsiteY182" fmla="*/ 57957 h 456135"/>
                        <a:gd name="connsiteX183" fmla="*/ 299926 w 395154"/>
                        <a:gd name="connsiteY183" fmla="*/ 248439 h 456135"/>
                        <a:gd name="connsiteX184" fmla="*/ 314189 w 395154"/>
                        <a:gd name="connsiteY184" fmla="*/ 248439 h 456135"/>
                        <a:gd name="connsiteX185" fmla="*/ 322216 w 395154"/>
                        <a:gd name="connsiteY185" fmla="*/ 255158 h 456135"/>
                        <a:gd name="connsiteX186" fmla="*/ 322346 w 395154"/>
                        <a:gd name="connsiteY186" fmla="*/ 255954 h 456135"/>
                        <a:gd name="connsiteX187" fmla="*/ 324557 w 395154"/>
                        <a:gd name="connsiteY187" fmla="*/ 280294 h 456135"/>
                        <a:gd name="connsiteX188" fmla="*/ 340072 w 395154"/>
                        <a:gd name="connsiteY188" fmla="*/ 289282 h 456135"/>
                        <a:gd name="connsiteX189" fmla="*/ 362149 w 395154"/>
                        <a:gd name="connsiteY189" fmla="*/ 279127 h 456135"/>
                        <a:gd name="connsiteX190" fmla="*/ 367755 w 395154"/>
                        <a:gd name="connsiteY190" fmla="*/ 278281 h 456135"/>
                        <a:gd name="connsiteX191" fmla="*/ 372831 w 395154"/>
                        <a:gd name="connsiteY191" fmla="*/ 282264 h 456135"/>
                        <a:gd name="connsiteX192" fmla="*/ 394016 w 395154"/>
                        <a:gd name="connsiteY192" fmla="*/ 317888 h 456135"/>
                        <a:gd name="connsiteX193" fmla="*/ 391741 w 395154"/>
                        <a:gd name="connsiteY193" fmla="*/ 328965 h 456135"/>
                        <a:gd name="connsiteX194" fmla="*/ 391634 w 395154"/>
                        <a:gd name="connsiteY194" fmla="*/ 329035 h 456135"/>
                        <a:gd name="connsiteX195" fmla="*/ 371652 w 395154"/>
                        <a:gd name="connsiteY195" fmla="*/ 343249 h 456135"/>
                        <a:gd name="connsiteX196" fmla="*/ 371644 w 395154"/>
                        <a:gd name="connsiteY196" fmla="*/ 361389 h 456135"/>
                        <a:gd name="connsiteX197" fmla="*/ 390293 w 395154"/>
                        <a:gd name="connsiteY197" fmla="*/ 375599 h 456135"/>
                        <a:gd name="connsiteX198" fmla="*/ 392543 w 395154"/>
                        <a:gd name="connsiteY198" fmla="*/ 386730 h 456135"/>
                        <a:gd name="connsiteX199" fmla="*/ 371875 w 395154"/>
                        <a:gd name="connsiteY199" fmla="*/ 422306 h 456135"/>
                        <a:gd name="connsiteX200" fmla="*/ 361654 w 395154"/>
                        <a:gd name="connsiteY200" fmla="*/ 425647 h 456135"/>
                        <a:gd name="connsiteX201" fmla="*/ 361366 w 395154"/>
                        <a:gd name="connsiteY201" fmla="*/ 425523 h 456135"/>
                        <a:gd name="connsiteX202" fmla="*/ 339177 w 395154"/>
                        <a:gd name="connsiteY202" fmla="*/ 415318 h 456135"/>
                        <a:gd name="connsiteX203" fmla="*/ 323597 w 395154"/>
                        <a:gd name="connsiteY203" fmla="*/ 424278 h 456135"/>
                        <a:gd name="connsiteX204" fmla="*/ 321373 w 395154"/>
                        <a:gd name="connsiteY204" fmla="*/ 448829 h 456135"/>
                        <a:gd name="connsiteX205" fmla="*/ 313231 w 395154"/>
                        <a:gd name="connsiteY205" fmla="*/ 456135 h 456135"/>
                        <a:gd name="connsiteX206" fmla="*/ 271876 w 395154"/>
                        <a:gd name="connsiteY206" fmla="*/ 456135 h 456135"/>
                        <a:gd name="connsiteX207" fmla="*/ 263857 w 395154"/>
                        <a:gd name="connsiteY207" fmla="*/ 449416 h 456135"/>
                        <a:gd name="connsiteX208" fmla="*/ 263728 w 395154"/>
                        <a:gd name="connsiteY208" fmla="*/ 448622 h 456135"/>
                        <a:gd name="connsiteX209" fmla="*/ 261510 w 395154"/>
                        <a:gd name="connsiteY209" fmla="*/ 424279 h 456135"/>
                        <a:gd name="connsiteX210" fmla="*/ 246000 w 395154"/>
                        <a:gd name="connsiteY210" fmla="*/ 415293 h 456135"/>
                        <a:gd name="connsiteX211" fmla="*/ 223916 w 395154"/>
                        <a:gd name="connsiteY211" fmla="*/ 425447 h 456135"/>
                        <a:gd name="connsiteX212" fmla="*/ 217754 w 395154"/>
                        <a:gd name="connsiteY212" fmla="*/ 426127 h 456135"/>
                        <a:gd name="connsiteX213" fmla="*/ 213260 w 395154"/>
                        <a:gd name="connsiteY213" fmla="*/ 422355 h 456135"/>
                        <a:gd name="connsiteX214" fmla="*/ 213199 w 395154"/>
                        <a:gd name="connsiteY214" fmla="*/ 422253 h 456135"/>
                        <a:gd name="connsiteX215" fmla="*/ 205642 w 395154"/>
                        <a:gd name="connsiteY215" fmla="*/ 409246 h 456135"/>
                        <a:gd name="connsiteX216" fmla="*/ 149963 w 395154"/>
                        <a:gd name="connsiteY216" fmla="*/ 413226 h 456135"/>
                        <a:gd name="connsiteX217" fmla="*/ 46033 w 395154"/>
                        <a:gd name="connsiteY217" fmla="*/ 397607 h 456135"/>
                        <a:gd name="connsiteX218" fmla="*/ 0 w 395154"/>
                        <a:gd name="connsiteY218" fmla="*/ 355279 h 456135"/>
                        <a:gd name="connsiteX219" fmla="*/ 0 w 395154"/>
                        <a:gd name="connsiteY219" fmla="*/ 57957 h 456135"/>
                        <a:gd name="connsiteX220" fmla="*/ 46040 w 395154"/>
                        <a:gd name="connsiteY220" fmla="*/ 15632 h 456135"/>
                        <a:gd name="connsiteX221" fmla="*/ 149963 w 395154"/>
                        <a:gd name="connsiteY221" fmla="*/ 0 h 4561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</a:cxnLst>
                      <a:rect l="l" t="t" r="r" b="b"/>
                      <a:pathLst>
                        <a:path w="395154" h="456135">
                          <a:moveTo>
                            <a:pt x="99785" y="345181"/>
                          </a:moveTo>
                          <a:cubicBezTo>
                            <a:pt x="116418" y="347415"/>
                            <a:pt x="133183" y="348518"/>
                            <a:pt x="149965" y="348482"/>
                          </a:cubicBezTo>
                          <a:cubicBezTo>
                            <a:pt x="163378" y="348495"/>
                            <a:pt x="176784" y="347800"/>
                            <a:pt x="190123" y="346400"/>
                          </a:cubicBezTo>
                          <a:cubicBezTo>
                            <a:pt x="193291" y="346063"/>
                            <a:pt x="196132" y="348358"/>
                            <a:pt x="196468" y="351526"/>
                          </a:cubicBezTo>
                          <a:cubicBezTo>
                            <a:pt x="196804" y="354691"/>
                            <a:pt x="194513" y="357531"/>
                            <a:pt x="191348" y="357871"/>
                          </a:cubicBezTo>
                          <a:cubicBezTo>
                            <a:pt x="177603" y="359313"/>
                            <a:pt x="163791" y="360031"/>
                            <a:pt x="149969" y="360018"/>
                          </a:cubicBezTo>
                          <a:cubicBezTo>
                            <a:pt x="132661" y="360054"/>
                            <a:pt x="115371" y="358915"/>
                            <a:pt x="98217" y="356609"/>
                          </a:cubicBezTo>
                          <a:cubicBezTo>
                            <a:pt x="98178" y="356604"/>
                            <a:pt x="98139" y="356599"/>
                            <a:pt x="98099" y="356593"/>
                          </a:cubicBezTo>
                          <a:cubicBezTo>
                            <a:pt x="94948" y="356128"/>
                            <a:pt x="92770" y="353195"/>
                            <a:pt x="93237" y="350044"/>
                          </a:cubicBezTo>
                          <a:cubicBezTo>
                            <a:pt x="93702" y="346893"/>
                            <a:pt x="96634" y="344715"/>
                            <a:pt x="99785" y="345181"/>
                          </a:cubicBezTo>
                          <a:close/>
                          <a:moveTo>
                            <a:pt x="293293" y="335245"/>
                          </a:moveTo>
                          <a:cubicBezTo>
                            <a:pt x="283880" y="335239"/>
                            <a:pt x="276246" y="342866"/>
                            <a:pt x="276240" y="352280"/>
                          </a:cubicBezTo>
                          <a:cubicBezTo>
                            <a:pt x="276234" y="361693"/>
                            <a:pt x="283861" y="369327"/>
                            <a:pt x="293274" y="369333"/>
                          </a:cubicBezTo>
                          <a:cubicBezTo>
                            <a:pt x="293399" y="369334"/>
                            <a:pt x="293524" y="369335"/>
                            <a:pt x="293649" y="369333"/>
                          </a:cubicBezTo>
                          <a:cubicBezTo>
                            <a:pt x="302961" y="369232"/>
                            <a:pt x="310429" y="361601"/>
                            <a:pt x="310328" y="352289"/>
                          </a:cubicBezTo>
                          <a:cubicBezTo>
                            <a:pt x="310328" y="342880"/>
                            <a:pt x="302703" y="335251"/>
                            <a:pt x="293293" y="335245"/>
                          </a:cubicBezTo>
                          <a:close/>
                          <a:moveTo>
                            <a:pt x="293274" y="323709"/>
                          </a:moveTo>
                          <a:cubicBezTo>
                            <a:pt x="293481" y="323707"/>
                            <a:pt x="293687" y="323707"/>
                            <a:pt x="293895" y="323709"/>
                          </a:cubicBezTo>
                          <a:cubicBezTo>
                            <a:pt x="309511" y="323877"/>
                            <a:pt x="322033" y="336673"/>
                            <a:pt x="321863" y="352289"/>
                          </a:cubicBezTo>
                          <a:cubicBezTo>
                            <a:pt x="321863" y="368069"/>
                            <a:pt x="309074" y="380863"/>
                            <a:pt x="293293" y="380869"/>
                          </a:cubicBezTo>
                          <a:cubicBezTo>
                            <a:pt x="277510" y="380875"/>
                            <a:pt x="264710" y="368083"/>
                            <a:pt x="264704" y="352299"/>
                          </a:cubicBezTo>
                          <a:cubicBezTo>
                            <a:pt x="264698" y="336515"/>
                            <a:pt x="277490" y="323715"/>
                            <a:pt x="293274" y="323709"/>
                          </a:cubicBezTo>
                          <a:close/>
                          <a:moveTo>
                            <a:pt x="293274" y="307395"/>
                          </a:moveTo>
                          <a:cubicBezTo>
                            <a:pt x="268480" y="307395"/>
                            <a:pt x="248381" y="327494"/>
                            <a:pt x="248381" y="352289"/>
                          </a:cubicBezTo>
                          <a:cubicBezTo>
                            <a:pt x="248381" y="377083"/>
                            <a:pt x="268480" y="397182"/>
                            <a:pt x="293274" y="397182"/>
                          </a:cubicBezTo>
                          <a:cubicBezTo>
                            <a:pt x="293596" y="397186"/>
                            <a:pt x="293918" y="397186"/>
                            <a:pt x="294241" y="397182"/>
                          </a:cubicBezTo>
                          <a:cubicBezTo>
                            <a:pt x="318767" y="396915"/>
                            <a:pt x="338434" y="376816"/>
                            <a:pt x="338166" y="352289"/>
                          </a:cubicBezTo>
                          <a:cubicBezTo>
                            <a:pt x="338166" y="327494"/>
                            <a:pt x="318068" y="307395"/>
                            <a:pt x="293274" y="307395"/>
                          </a:cubicBezTo>
                          <a:close/>
                          <a:moveTo>
                            <a:pt x="293274" y="295860"/>
                          </a:moveTo>
                          <a:cubicBezTo>
                            <a:pt x="324916" y="295860"/>
                            <a:pt x="349702" y="320646"/>
                            <a:pt x="349702" y="352289"/>
                          </a:cubicBezTo>
                          <a:cubicBezTo>
                            <a:pt x="349702" y="383931"/>
                            <a:pt x="324910" y="408718"/>
                            <a:pt x="293274" y="408718"/>
                          </a:cubicBezTo>
                          <a:cubicBezTo>
                            <a:pt x="261637" y="408718"/>
                            <a:pt x="236855" y="383931"/>
                            <a:pt x="236855" y="352289"/>
                          </a:cubicBezTo>
                          <a:cubicBezTo>
                            <a:pt x="236855" y="320646"/>
                            <a:pt x="261637" y="295860"/>
                            <a:pt x="293274" y="295860"/>
                          </a:cubicBezTo>
                          <a:close/>
                          <a:moveTo>
                            <a:pt x="11535" y="278720"/>
                          </a:moveTo>
                          <a:lnTo>
                            <a:pt x="11535" y="355279"/>
                          </a:lnTo>
                          <a:cubicBezTo>
                            <a:pt x="11535" y="366451"/>
                            <a:pt x="25541" y="377925"/>
                            <a:pt x="49958" y="386760"/>
                          </a:cubicBezTo>
                          <a:cubicBezTo>
                            <a:pt x="76570" y="396388"/>
                            <a:pt x="112088" y="401691"/>
                            <a:pt x="149963" y="401691"/>
                          </a:cubicBezTo>
                          <a:cubicBezTo>
                            <a:pt x="166493" y="401723"/>
                            <a:pt x="183006" y="400652"/>
                            <a:pt x="199393" y="398487"/>
                          </a:cubicBezTo>
                          <a:lnTo>
                            <a:pt x="192512" y="386640"/>
                          </a:lnTo>
                          <a:cubicBezTo>
                            <a:pt x="190398" y="382938"/>
                            <a:pt x="191353" y="378242"/>
                            <a:pt x="194745" y="375659"/>
                          </a:cubicBezTo>
                          <a:cubicBezTo>
                            <a:pt x="194820" y="375603"/>
                            <a:pt x="194897" y="375548"/>
                            <a:pt x="194975" y="375495"/>
                          </a:cubicBezTo>
                          <a:lnTo>
                            <a:pt x="215863" y="361277"/>
                          </a:lnTo>
                          <a:cubicBezTo>
                            <a:pt x="214919" y="355309"/>
                            <a:pt x="214921" y="349229"/>
                            <a:pt x="215869" y="343261"/>
                          </a:cubicBezTo>
                          <a:lnTo>
                            <a:pt x="195933" y="329085"/>
                          </a:lnTo>
                          <a:lnTo>
                            <a:pt x="195815" y="328998"/>
                          </a:lnTo>
                          <a:cubicBezTo>
                            <a:pt x="192314" y="326423"/>
                            <a:pt x="191318" y="321622"/>
                            <a:pt x="193508" y="317867"/>
                          </a:cubicBezTo>
                          <a:lnTo>
                            <a:pt x="197627" y="310780"/>
                          </a:lnTo>
                          <a:cubicBezTo>
                            <a:pt x="181813" y="312723"/>
                            <a:pt x="165895" y="313687"/>
                            <a:pt x="149963" y="313664"/>
                          </a:cubicBezTo>
                          <a:cubicBezTo>
                            <a:pt x="110781" y="313664"/>
                            <a:pt x="73874" y="308115"/>
                            <a:pt x="46033" y="298042"/>
                          </a:cubicBezTo>
                          <a:cubicBezTo>
                            <a:pt x="30961" y="292586"/>
                            <a:pt x="19336" y="286026"/>
                            <a:pt x="11535" y="278720"/>
                          </a:cubicBezTo>
                          <a:close/>
                          <a:moveTo>
                            <a:pt x="275899" y="259969"/>
                          </a:moveTo>
                          <a:lnTo>
                            <a:pt x="273664" y="284732"/>
                          </a:lnTo>
                          <a:cubicBezTo>
                            <a:pt x="273472" y="286851"/>
                            <a:pt x="272130" y="288693"/>
                            <a:pt x="270171" y="289523"/>
                          </a:cubicBezTo>
                          <a:lnTo>
                            <a:pt x="268834" y="290090"/>
                          </a:lnTo>
                          <a:cubicBezTo>
                            <a:pt x="262994" y="292446"/>
                            <a:pt x="257511" y="295605"/>
                            <a:pt x="252544" y="299476"/>
                          </a:cubicBezTo>
                          <a:lnTo>
                            <a:pt x="251379" y="300430"/>
                          </a:lnTo>
                          <a:cubicBezTo>
                            <a:pt x="249672" y="301829"/>
                            <a:pt x="247318" y="302132"/>
                            <a:pt x="245314" y="301211"/>
                          </a:cubicBezTo>
                          <a:lnTo>
                            <a:pt x="222595" y="290766"/>
                          </a:lnTo>
                          <a:lnTo>
                            <a:pt x="204871" y="321273"/>
                          </a:lnTo>
                          <a:lnTo>
                            <a:pt x="225417" y="335885"/>
                          </a:lnTo>
                          <a:cubicBezTo>
                            <a:pt x="227168" y="337131"/>
                            <a:pt x="228081" y="339247"/>
                            <a:pt x="227787" y="341375"/>
                          </a:cubicBezTo>
                          <a:lnTo>
                            <a:pt x="227585" y="342836"/>
                          </a:lnTo>
                          <a:cubicBezTo>
                            <a:pt x="227059" y="345960"/>
                            <a:pt x="226762" y="349118"/>
                            <a:pt x="226698" y="352285"/>
                          </a:cubicBezTo>
                          <a:cubicBezTo>
                            <a:pt x="226759" y="355427"/>
                            <a:pt x="227050" y="358560"/>
                            <a:pt x="227572" y="361659"/>
                          </a:cubicBezTo>
                          <a:lnTo>
                            <a:pt x="227784" y="363156"/>
                          </a:lnTo>
                          <a:cubicBezTo>
                            <a:pt x="228083" y="365267"/>
                            <a:pt x="227194" y="367371"/>
                            <a:pt x="225471" y="368627"/>
                          </a:cubicBezTo>
                          <a:lnTo>
                            <a:pt x="224230" y="369530"/>
                          </a:lnTo>
                          <a:cubicBezTo>
                            <a:pt x="224181" y="369567"/>
                            <a:pt x="224130" y="369602"/>
                            <a:pt x="224080" y="369637"/>
                          </a:cubicBezTo>
                          <a:lnTo>
                            <a:pt x="203943" y="383343"/>
                          </a:lnTo>
                          <a:lnTo>
                            <a:pt x="221631" y="413801"/>
                          </a:lnTo>
                          <a:lnTo>
                            <a:pt x="244279" y="403387"/>
                          </a:lnTo>
                          <a:cubicBezTo>
                            <a:pt x="246203" y="402503"/>
                            <a:pt x="248456" y="402743"/>
                            <a:pt x="250150" y="404013"/>
                          </a:cubicBezTo>
                          <a:lnTo>
                            <a:pt x="251304" y="404878"/>
                          </a:lnTo>
                          <a:cubicBezTo>
                            <a:pt x="256423" y="408744"/>
                            <a:pt x="261993" y="411972"/>
                            <a:pt x="267892" y="414491"/>
                          </a:cubicBezTo>
                          <a:lnTo>
                            <a:pt x="269210" y="415055"/>
                          </a:lnTo>
                          <a:cubicBezTo>
                            <a:pt x="271160" y="415887"/>
                            <a:pt x="272497" y="417723"/>
                            <a:pt x="272689" y="419835"/>
                          </a:cubicBezTo>
                          <a:lnTo>
                            <a:pt x="274946" y="444603"/>
                          </a:lnTo>
                          <a:lnTo>
                            <a:pt x="310174" y="444603"/>
                          </a:lnTo>
                          <a:lnTo>
                            <a:pt x="312419" y="419838"/>
                          </a:lnTo>
                          <a:cubicBezTo>
                            <a:pt x="312611" y="417726"/>
                            <a:pt x="313946" y="415889"/>
                            <a:pt x="315896" y="415056"/>
                          </a:cubicBezTo>
                          <a:lnTo>
                            <a:pt x="317223" y="414488"/>
                          </a:lnTo>
                          <a:cubicBezTo>
                            <a:pt x="323071" y="412130"/>
                            <a:pt x="328561" y="408968"/>
                            <a:pt x="333533" y="405092"/>
                          </a:cubicBezTo>
                          <a:lnTo>
                            <a:pt x="334727" y="404123"/>
                          </a:lnTo>
                          <a:cubicBezTo>
                            <a:pt x="336433" y="402739"/>
                            <a:pt x="338776" y="402444"/>
                            <a:pt x="340771" y="403362"/>
                          </a:cubicBezTo>
                          <a:lnTo>
                            <a:pt x="363479" y="413806"/>
                          </a:lnTo>
                          <a:lnTo>
                            <a:pt x="381250" y="383218"/>
                          </a:lnTo>
                          <a:lnTo>
                            <a:pt x="361955" y="368519"/>
                          </a:lnTo>
                          <a:cubicBezTo>
                            <a:pt x="360281" y="367244"/>
                            <a:pt x="359434" y="365159"/>
                            <a:pt x="359744" y="363078"/>
                          </a:cubicBezTo>
                          <a:lnTo>
                            <a:pt x="359955" y="361665"/>
                          </a:lnTo>
                          <a:cubicBezTo>
                            <a:pt x="361119" y="355457"/>
                            <a:pt x="361115" y="349086"/>
                            <a:pt x="359943" y="342880"/>
                          </a:cubicBezTo>
                          <a:lnTo>
                            <a:pt x="359736" y="341379"/>
                          </a:lnTo>
                          <a:cubicBezTo>
                            <a:pt x="359441" y="339251"/>
                            <a:pt x="360356" y="337135"/>
                            <a:pt x="362106" y="335890"/>
                          </a:cubicBezTo>
                          <a:lnTo>
                            <a:pt x="382625" y="321296"/>
                          </a:lnTo>
                          <a:lnTo>
                            <a:pt x="364468" y="290761"/>
                          </a:lnTo>
                          <a:lnTo>
                            <a:pt x="341802" y="301181"/>
                          </a:lnTo>
                          <a:cubicBezTo>
                            <a:pt x="339887" y="302063"/>
                            <a:pt x="337642" y="301828"/>
                            <a:pt x="335949" y="300569"/>
                          </a:cubicBezTo>
                          <a:lnTo>
                            <a:pt x="334786" y="299704"/>
                          </a:lnTo>
                          <a:cubicBezTo>
                            <a:pt x="329667" y="295827"/>
                            <a:pt x="324091" y="292596"/>
                            <a:pt x="318181" y="290082"/>
                          </a:cubicBezTo>
                          <a:lnTo>
                            <a:pt x="316860" y="289517"/>
                          </a:lnTo>
                          <a:cubicBezTo>
                            <a:pt x="314910" y="288683"/>
                            <a:pt x="313575" y="286847"/>
                            <a:pt x="313383" y="284735"/>
                          </a:cubicBezTo>
                          <a:lnTo>
                            <a:pt x="311134" y="259969"/>
                          </a:lnTo>
                          <a:close/>
                          <a:moveTo>
                            <a:pt x="99775" y="247771"/>
                          </a:moveTo>
                          <a:cubicBezTo>
                            <a:pt x="116412" y="249999"/>
                            <a:pt x="133179" y="251099"/>
                            <a:pt x="149963" y="251064"/>
                          </a:cubicBezTo>
                          <a:cubicBezTo>
                            <a:pt x="163375" y="251081"/>
                            <a:pt x="176778" y="250386"/>
                            <a:pt x="190117" y="248982"/>
                          </a:cubicBezTo>
                          <a:cubicBezTo>
                            <a:pt x="193285" y="248642"/>
                            <a:pt x="196127" y="250935"/>
                            <a:pt x="196467" y="254103"/>
                          </a:cubicBezTo>
                          <a:cubicBezTo>
                            <a:pt x="196806" y="257270"/>
                            <a:pt x="194513" y="260113"/>
                            <a:pt x="191346" y="260452"/>
                          </a:cubicBezTo>
                          <a:cubicBezTo>
                            <a:pt x="177599" y="261900"/>
                            <a:pt x="163785" y="262617"/>
                            <a:pt x="149963" y="262600"/>
                          </a:cubicBezTo>
                          <a:cubicBezTo>
                            <a:pt x="132657" y="262634"/>
                            <a:pt x="115369" y="261498"/>
                            <a:pt x="98215" y="259202"/>
                          </a:cubicBezTo>
                          <a:cubicBezTo>
                            <a:pt x="95059" y="258771"/>
                            <a:pt x="92849" y="255863"/>
                            <a:pt x="93280" y="252707"/>
                          </a:cubicBezTo>
                          <a:cubicBezTo>
                            <a:pt x="93711" y="249550"/>
                            <a:pt x="96619" y="247341"/>
                            <a:pt x="99775" y="247771"/>
                          </a:cubicBezTo>
                          <a:close/>
                          <a:moveTo>
                            <a:pt x="233625" y="239682"/>
                          </a:moveTo>
                          <a:cubicBezTo>
                            <a:pt x="230480" y="239680"/>
                            <a:pt x="227928" y="242227"/>
                            <a:pt x="227925" y="245373"/>
                          </a:cubicBezTo>
                          <a:cubicBezTo>
                            <a:pt x="227925" y="248512"/>
                            <a:pt x="230467" y="251058"/>
                            <a:pt x="233606" y="251063"/>
                          </a:cubicBezTo>
                          <a:cubicBezTo>
                            <a:pt x="236750" y="251069"/>
                            <a:pt x="239301" y="248526"/>
                            <a:pt x="239307" y="245382"/>
                          </a:cubicBezTo>
                          <a:cubicBezTo>
                            <a:pt x="239313" y="242239"/>
                            <a:pt x="236769" y="239687"/>
                            <a:pt x="233625" y="239682"/>
                          </a:cubicBezTo>
                          <a:close/>
                          <a:moveTo>
                            <a:pt x="233606" y="228146"/>
                          </a:moveTo>
                          <a:cubicBezTo>
                            <a:pt x="243120" y="228140"/>
                            <a:pt x="250837" y="235849"/>
                            <a:pt x="250843" y="245363"/>
                          </a:cubicBezTo>
                          <a:cubicBezTo>
                            <a:pt x="250848" y="254877"/>
                            <a:pt x="243140" y="262594"/>
                            <a:pt x="233625" y="262599"/>
                          </a:cubicBezTo>
                          <a:cubicBezTo>
                            <a:pt x="224112" y="262594"/>
                            <a:pt x="216400" y="254886"/>
                            <a:pt x="216389" y="245373"/>
                          </a:cubicBezTo>
                          <a:cubicBezTo>
                            <a:pt x="216389" y="235862"/>
                            <a:pt x="224096" y="228152"/>
                            <a:pt x="233606" y="228146"/>
                          </a:cubicBezTo>
                          <a:close/>
                          <a:moveTo>
                            <a:pt x="288391" y="179847"/>
                          </a:moveTo>
                          <a:cubicBezTo>
                            <a:pt x="280589" y="187148"/>
                            <a:pt x="268962" y="193712"/>
                            <a:pt x="253889" y="199165"/>
                          </a:cubicBezTo>
                          <a:cubicBezTo>
                            <a:pt x="226048" y="209237"/>
                            <a:pt x="189146" y="214784"/>
                            <a:pt x="149963" y="214784"/>
                          </a:cubicBezTo>
                          <a:cubicBezTo>
                            <a:pt x="110781" y="214784"/>
                            <a:pt x="73873" y="209237"/>
                            <a:pt x="46033" y="199165"/>
                          </a:cubicBezTo>
                          <a:cubicBezTo>
                            <a:pt x="30961" y="193712"/>
                            <a:pt x="19336" y="187155"/>
                            <a:pt x="11535" y="179849"/>
                          </a:cubicBezTo>
                          <a:lnTo>
                            <a:pt x="11535" y="253649"/>
                          </a:lnTo>
                          <a:lnTo>
                            <a:pt x="11540" y="255707"/>
                          </a:lnTo>
                          <a:cubicBezTo>
                            <a:pt x="11540" y="266880"/>
                            <a:pt x="25545" y="278356"/>
                            <a:pt x="49963" y="287192"/>
                          </a:cubicBezTo>
                          <a:cubicBezTo>
                            <a:pt x="76577" y="296823"/>
                            <a:pt x="112093" y="302128"/>
                            <a:pt x="149968" y="302128"/>
                          </a:cubicBezTo>
                          <a:cubicBezTo>
                            <a:pt x="168383" y="302173"/>
                            <a:pt x="186775" y="300832"/>
                            <a:pt x="204988" y="298114"/>
                          </a:cubicBezTo>
                          <a:lnTo>
                            <a:pt x="214188" y="282277"/>
                          </a:lnTo>
                          <a:cubicBezTo>
                            <a:pt x="216024" y="278939"/>
                            <a:pt x="220651" y="277407"/>
                            <a:pt x="224448" y="278939"/>
                          </a:cubicBezTo>
                          <a:cubicBezTo>
                            <a:pt x="224533" y="278974"/>
                            <a:pt x="224618" y="279010"/>
                            <a:pt x="224701" y="279048"/>
                          </a:cubicBezTo>
                          <a:lnTo>
                            <a:pt x="246894" y="289252"/>
                          </a:lnTo>
                          <a:cubicBezTo>
                            <a:pt x="251734" y="285686"/>
                            <a:pt x="256962" y="282678"/>
                            <a:pt x="262479" y="280288"/>
                          </a:cubicBezTo>
                          <a:lnTo>
                            <a:pt x="264695" y="255745"/>
                          </a:lnTo>
                          <a:cubicBezTo>
                            <a:pt x="265091" y="251560"/>
                            <a:pt x="268634" y="248380"/>
                            <a:pt x="272837" y="248439"/>
                          </a:cubicBezTo>
                          <a:lnTo>
                            <a:pt x="288391" y="248439"/>
                          </a:lnTo>
                          <a:close/>
                          <a:moveTo>
                            <a:pt x="99783" y="150353"/>
                          </a:moveTo>
                          <a:cubicBezTo>
                            <a:pt x="116416" y="152588"/>
                            <a:pt x="133181" y="153690"/>
                            <a:pt x="149963" y="153655"/>
                          </a:cubicBezTo>
                          <a:cubicBezTo>
                            <a:pt x="163377" y="153667"/>
                            <a:pt x="176782" y="152972"/>
                            <a:pt x="190122" y="151572"/>
                          </a:cubicBezTo>
                          <a:cubicBezTo>
                            <a:pt x="190167" y="151568"/>
                            <a:pt x="190212" y="151563"/>
                            <a:pt x="190256" y="151558"/>
                          </a:cubicBezTo>
                          <a:cubicBezTo>
                            <a:pt x="193427" y="151258"/>
                            <a:pt x="196241" y="153586"/>
                            <a:pt x="196541" y="156758"/>
                          </a:cubicBezTo>
                          <a:cubicBezTo>
                            <a:pt x="196841" y="159929"/>
                            <a:pt x="194513" y="162743"/>
                            <a:pt x="191341" y="163043"/>
                          </a:cubicBezTo>
                          <a:cubicBezTo>
                            <a:pt x="177596" y="164486"/>
                            <a:pt x="163784" y="165203"/>
                            <a:pt x="149963" y="165191"/>
                          </a:cubicBezTo>
                          <a:cubicBezTo>
                            <a:pt x="132655" y="165226"/>
                            <a:pt x="115365" y="164088"/>
                            <a:pt x="98212" y="161782"/>
                          </a:cubicBezTo>
                          <a:lnTo>
                            <a:pt x="98215" y="161782"/>
                          </a:lnTo>
                          <a:cubicBezTo>
                            <a:pt x="98176" y="161777"/>
                            <a:pt x="98137" y="161771"/>
                            <a:pt x="98097" y="161765"/>
                          </a:cubicBezTo>
                          <a:cubicBezTo>
                            <a:pt x="94946" y="161300"/>
                            <a:pt x="92768" y="158368"/>
                            <a:pt x="93235" y="155217"/>
                          </a:cubicBezTo>
                          <a:cubicBezTo>
                            <a:pt x="93700" y="152065"/>
                            <a:pt x="96632" y="149888"/>
                            <a:pt x="99783" y="150353"/>
                          </a:cubicBezTo>
                          <a:close/>
                          <a:moveTo>
                            <a:pt x="233625" y="142273"/>
                          </a:moveTo>
                          <a:cubicBezTo>
                            <a:pt x="230480" y="142271"/>
                            <a:pt x="227928" y="144818"/>
                            <a:pt x="227925" y="147964"/>
                          </a:cubicBezTo>
                          <a:cubicBezTo>
                            <a:pt x="227925" y="151103"/>
                            <a:pt x="230467" y="153649"/>
                            <a:pt x="233606" y="153654"/>
                          </a:cubicBezTo>
                          <a:cubicBezTo>
                            <a:pt x="236750" y="153660"/>
                            <a:pt x="239301" y="151117"/>
                            <a:pt x="239307" y="147973"/>
                          </a:cubicBezTo>
                          <a:cubicBezTo>
                            <a:pt x="239313" y="144830"/>
                            <a:pt x="236769" y="142278"/>
                            <a:pt x="233625" y="142273"/>
                          </a:cubicBezTo>
                          <a:close/>
                          <a:moveTo>
                            <a:pt x="233606" y="130737"/>
                          </a:moveTo>
                          <a:cubicBezTo>
                            <a:pt x="243120" y="130731"/>
                            <a:pt x="250837" y="138440"/>
                            <a:pt x="250843" y="147954"/>
                          </a:cubicBezTo>
                          <a:cubicBezTo>
                            <a:pt x="250848" y="157468"/>
                            <a:pt x="243140" y="165185"/>
                            <a:pt x="233625" y="165190"/>
                          </a:cubicBezTo>
                          <a:cubicBezTo>
                            <a:pt x="224112" y="165185"/>
                            <a:pt x="216400" y="157477"/>
                            <a:pt x="216389" y="147964"/>
                          </a:cubicBezTo>
                          <a:cubicBezTo>
                            <a:pt x="216389" y="138453"/>
                            <a:pt x="224096" y="130743"/>
                            <a:pt x="233606" y="130737"/>
                          </a:cubicBezTo>
                          <a:close/>
                          <a:moveTo>
                            <a:pt x="11535" y="80961"/>
                          </a:moveTo>
                          <a:lnTo>
                            <a:pt x="11535" y="156836"/>
                          </a:lnTo>
                          <a:cubicBezTo>
                            <a:pt x="11535" y="168009"/>
                            <a:pt x="25541" y="179483"/>
                            <a:pt x="49958" y="188317"/>
                          </a:cubicBezTo>
                          <a:cubicBezTo>
                            <a:pt x="76570" y="197946"/>
                            <a:pt x="112091" y="203248"/>
                            <a:pt x="149963" y="203248"/>
                          </a:cubicBezTo>
                          <a:cubicBezTo>
                            <a:pt x="187836" y="203248"/>
                            <a:pt x="223349" y="197946"/>
                            <a:pt x="249965" y="188317"/>
                          </a:cubicBezTo>
                          <a:cubicBezTo>
                            <a:pt x="274385" y="179483"/>
                            <a:pt x="288391" y="168008"/>
                            <a:pt x="288391" y="156836"/>
                          </a:cubicBezTo>
                          <a:lnTo>
                            <a:pt x="288391" y="80961"/>
                          </a:lnTo>
                          <a:cubicBezTo>
                            <a:pt x="280588" y="88267"/>
                            <a:pt x="268961" y="94828"/>
                            <a:pt x="253887" y="100283"/>
                          </a:cubicBezTo>
                          <a:cubicBezTo>
                            <a:pt x="226037" y="110363"/>
                            <a:pt x="189130" y="115915"/>
                            <a:pt x="149963" y="115915"/>
                          </a:cubicBezTo>
                          <a:cubicBezTo>
                            <a:pt x="110797" y="115915"/>
                            <a:pt x="73889" y="110363"/>
                            <a:pt x="46040" y="100283"/>
                          </a:cubicBezTo>
                          <a:cubicBezTo>
                            <a:pt x="30965" y="94827"/>
                            <a:pt x="19338" y="88267"/>
                            <a:pt x="11535" y="80961"/>
                          </a:cubicBezTo>
                          <a:close/>
                          <a:moveTo>
                            <a:pt x="149963" y="11535"/>
                          </a:moveTo>
                          <a:cubicBezTo>
                            <a:pt x="112101" y="11535"/>
                            <a:pt x="76589" y="16843"/>
                            <a:pt x="49966" y="26478"/>
                          </a:cubicBezTo>
                          <a:cubicBezTo>
                            <a:pt x="25543" y="35318"/>
                            <a:pt x="11535" y="46791"/>
                            <a:pt x="11535" y="57957"/>
                          </a:cubicBezTo>
                          <a:cubicBezTo>
                            <a:pt x="11535" y="69122"/>
                            <a:pt x="25543" y="80595"/>
                            <a:pt x="49966" y="89436"/>
                          </a:cubicBezTo>
                          <a:cubicBezTo>
                            <a:pt x="76589" y="99072"/>
                            <a:pt x="112101" y="104378"/>
                            <a:pt x="149963" y="104378"/>
                          </a:cubicBezTo>
                          <a:cubicBezTo>
                            <a:pt x="187825" y="104378"/>
                            <a:pt x="223337" y="99072"/>
                            <a:pt x="249960" y="89436"/>
                          </a:cubicBezTo>
                          <a:cubicBezTo>
                            <a:pt x="274384" y="80595"/>
                            <a:pt x="288391" y="69122"/>
                            <a:pt x="288391" y="57957"/>
                          </a:cubicBezTo>
                          <a:cubicBezTo>
                            <a:pt x="288391" y="46791"/>
                            <a:pt x="274384" y="35322"/>
                            <a:pt x="249960" y="26478"/>
                          </a:cubicBezTo>
                          <a:cubicBezTo>
                            <a:pt x="223337" y="16843"/>
                            <a:pt x="187825" y="11535"/>
                            <a:pt x="149963" y="11535"/>
                          </a:cubicBezTo>
                          <a:close/>
                          <a:moveTo>
                            <a:pt x="149963" y="0"/>
                          </a:moveTo>
                          <a:cubicBezTo>
                            <a:pt x="189127" y="0"/>
                            <a:pt x="226041" y="5551"/>
                            <a:pt x="253887" y="15632"/>
                          </a:cubicBezTo>
                          <a:cubicBezTo>
                            <a:pt x="283575" y="26377"/>
                            <a:pt x="299926" y="41409"/>
                            <a:pt x="299926" y="57957"/>
                          </a:cubicBezTo>
                          <a:lnTo>
                            <a:pt x="299926" y="248439"/>
                          </a:lnTo>
                          <a:lnTo>
                            <a:pt x="314189" y="248439"/>
                          </a:lnTo>
                          <a:cubicBezTo>
                            <a:pt x="318104" y="248534"/>
                            <a:pt x="321432" y="251321"/>
                            <a:pt x="322216" y="255158"/>
                          </a:cubicBezTo>
                          <a:cubicBezTo>
                            <a:pt x="322278" y="255419"/>
                            <a:pt x="322322" y="255685"/>
                            <a:pt x="322346" y="255954"/>
                          </a:cubicBezTo>
                          <a:lnTo>
                            <a:pt x="324557" y="280294"/>
                          </a:lnTo>
                          <a:cubicBezTo>
                            <a:pt x="330019" y="282758"/>
                            <a:pt x="335218" y="285769"/>
                            <a:pt x="340072" y="289282"/>
                          </a:cubicBezTo>
                          <a:lnTo>
                            <a:pt x="362149" y="279127"/>
                          </a:lnTo>
                          <a:cubicBezTo>
                            <a:pt x="363837" y="278129"/>
                            <a:pt x="365848" y="277825"/>
                            <a:pt x="367755" y="278281"/>
                          </a:cubicBezTo>
                          <a:cubicBezTo>
                            <a:pt x="369920" y="278861"/>
                            <a:pt x="371754" y="280300"/>
                            <a:pt x="372831" y="282264"/>
                          </a:cubicBezTo>
                          <a:lnTo>
                            <a:pt x="394016" y="317888"/>
                          </a:lnTo>
                          <a:cubicBezTo>
                            <a:pt x="396168" y="321624"/>
                            <a:pt x="395191" y="326379"/>
                            <a:pt x="391741" y="328965"/>
                          </a:cubicBezTo>
                          <a:cubicBezTo>
                            <a:pt x="391706" y="328992"/>
                            <a:pt x="391673" y="329018"/>
                            <a:pt x="391634" y="329035"/>
                          </a:cubicBezTo>
                          <a:lnTo>
                            <a:pt x="371652" y="343249"/>
                          </a:lnTo>
                          <a:cubicBezTo>
                            <a:pt x="372603" y="349258"/>
                            <a:pt x="372601" y="355381"/>
                            <a:pt x="371644" y="361389"/>
                          </a:cubicBezTo>
                          <a:lnTo>
                            <a:pt x="390293" y="375599"/>
                          </a:lnTo>
                          <a:cubicBezTo>
                            <a:pt x="393788" y="378183"/>
                            <a:pt x="394760" y="382991"/>
                            <a:pt x="392543" y="386730"/>
                          </a:cubicBezTo>
                          <a:lnTo>
                            <a:pt x="371875" y="422306"/>
                          </a:lnTo>
                          <a:cubicBezTo>
                            <a:pt x="370043" y="425614"/>
                            <a:pt x="365430" y="427140"/>
                            <a:pt x="361654" y="425647"/>
                          </a:cubicBezTo>
                          <a:cubicBezTo>
                            <a:pt x="361557" y="425609"/>
                            <a:pt x="361461" y="425568"/>
                            <a:pt x="361366" y="425523"/>
                          </a:cubicBezTo>
                          <a:lnTo>
                            <a:pt x="339177" y="415318"/>
                          </a:lnTo>
                          <a:cubicBezTo>
                            <a:pt x="334339" y="418884"/>
                            <a:pt x="329112" y="421890"/>
                            <a:pt x="323597" y="424278"/>
                          </a:cubicBezTo>
                          <a:lnTo>
                            <a:pt x="321373" y="448829"/>
                          </a:lnTo>
                          <a:cubicBezTo>
                            <a:pt x="320977" y="453014"/>
                            <a:pt x="317433" y="456194"/>
                            <a:pt x="313231" y="456135"/>
                          </a:cubicBezTo>
                          <a:lnTo>
                            <a:pt x="271876" y="456135"/>
                          </a:lnTo>
                          <a:cubicBezTo>
                            <a:pt x="267964" y="456037"/>
                            <a:pt x="264639" y="453250"/>
                            <a:pt x="263857" y="449416"/>
                          </a:cubicBezTo>
                          <a:cubicBezTo>
                            <a:pt x="263796" y="449155"/>
                            <a:pt x="263752" y="448890"/>
                            <a:pt x="263728" y="448622"/>
                          </a:cubicBezTo>
                          <a:lnTo>
                            <a:pt x="261510" y="424279"/>
                          </a:lnTo>
                          <a:cubicBezTo>
                            <a:pt x="256052" y="421810"/>
                            <a:pt x="250857" y="418800"/>
                            <a:pt x="246000" y="415293"/>
                          </a:cubicBezTo>
                          <a:lnTo>
                            <a:pt x="223916" y="425447"/>
                          </a:lnTo>
                          <a:cubicBezTo>
                            <a:pt x="222062" y="426567"/>
                            <a:pt x="219809" y="426816"/>
                            <a:pt x="217754" y="426127"/>
                          </a:cubicBezTo>
                          <a:cubicBezTo>
                            <a:pt x="215862" y="425431"/>
                            <a:pt x="214273" y="424098"/>
                            <a:pt x="213260" y="422355"/>
                          </a:cubicBezTo>
                          <a:cubicBezTo>
                            <a:pt x="213239" y="422321"/>
                            <a:pt x="213219" y="422288"/>
                            <a:pt x="213199" y="422253"/>
                          </a:cubicBezTo>
                          <a:lnTo>
                            <a:pt x="205642" y="409246"/>
                          </a:lnTo>
                          <a:cubicBezTo>
                            <a:pt x="187205" y="411939"/>
                            <a:pt x="168595" y="413270"/>
                            <a:pt x="149963" y="413226"/>
                          </a:cubicBezTo>
                          <a:cubicBezTo>
                            <a:pt x="110781" y="413226"/>
                            <a:pt x="73872" y="407680"/>
                            <a:pt x="46033" y="397607"/>
                          </a:cubicBezTo>
                          <a:cubicBezTo>
                            <a:pt x="16348" y="386867"/>
                            <a:pt x="0" y="371834"/>
                            <a:pt x="0" y="355279"/>
                          </a:cubicBezTo>
                          <a:lnTo>
                            <a:pt x="0" y="57957"/>
                          </a:lnTo>
                          <a:cubicBezTo>
                            <a:pt x="0" y="41409"/>
                            <a:pt x="16351" y="26377"/>
                            <a:pt x="46040" y="15632"/>
                          </a:cubicBezTo>
                          <a:cubicBezTo>
                            <a:pt x="73889" y="5551"/>
                            <a:pt x="110800" y="0"/>
                            <a:pt x="149963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dirty="0"/>
                    </a:p>
                  </p:txBody>
                </p:sp>
              </p:grpSp>
            </p:grpSp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79E945D3-B99E-4101-BF32-048B2E2E5677}"/>
                    </a:ext>
                  </a:extLst>
                </p:cNvPr>
                <p:cNvGrpSpPr/>
                <p:nvPr/>
              </p:nvGrpSpPr>
              <p:grpSpPr>
                <a:xfrm>
                  <a:off x="6409965" y="2488807"/>
                  <a:ext cx="721276" cy="842489"/>
                  <a:chOff x="6409965" y="2488807"/>
                  <a:chExt cx="721276" cy="842489"/>
                </a:xfrm>
              </p:grpSpPr>
              <p:sp>
                <p:nvSpPr>
                  <p:cNvPr id="41" name="Freeform: Shape 40">
                    <a:extLst>
                      <a:ext uri="{FF2B5EF4-FFF2-40B4-BE49-F238E27FC236}">
                        <a16:creationId xmlns:a16="http://schemas.microsoft.com/office/drawing/2014/main" id="{A25102B3-6479-405C-9BCA-D600DBA12F03}"/>
                      </a:ext>
                    </a:extLst>
                  </p:cNvPr>
                  <p:cNvSpPr/>
                  <p:nvPr/>
                </p:nvSpPr>
                <p:spPr>
                  <a:xfrm>
                    <a:off x="6758527" y="2488807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2" name="Group 41">
                    <a:extLst>
                      <a:ext uri="{FF2B5EF4-FFF2-40B4-BE49-F238E27FC236}">
                        <a16:creationId xmlns:a16="http://schemas.microsoft.com/office/drawing/2014/main" id="{9DCE6F2E-8476-4088-B257-4389B4CA7509}"/>
                      </a:ext>
                    </a:extLst>
                  </p:cNvPr>
                  <p:cNvGrpSpPr/>
                  <p:nvPr/>
                </p:nvGrpSpPr>
                <p:grpSpPr>
                  <a:xfrm>
                    <a:off x="6409965" y="2692378"/>
                    <a:ext cx="721276" cy="638918"/>
                    <a:chOff x="6409965" y="2692378"/>
                    <a:chExt cx="721276" cy="638918"/>
                  </a:xfrm>
                </p:grpSpPr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5166BCF1-00D0-4ED5-8C81-4AB2931E86D1}"/>
                        </a:ext>
                      </a:extLst>
                    </p:cNvPr>
                    <p:cNvSpPr/>
                    <p:nvPr/>
                  </p:nvSpPr>
                  <p:spPr>
                    <a:xfrm rot="21540000" flipH="1">
                      <a:off x="6409965" y="2692378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44" name="Freeform: Shape 43">
                      <a:extLst>
                        <a:ext uri="{FF2B5EF4-FFF2-40B4-BE49-F238E27FC236}">
                          <a16:creationId xmlns:a16="http://schemas.microsoft.com/office/drawing/2014/main" id="{ABCC96C2-7A3C-48CC-A39E-17AB7E43CD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9721" y="2856640"/>
                      <a:ext cx="342374" cy="388120"/>
                    </a:xfrm>
                    <a:custGeom>
                      <a:avLst/>
                      <a:gdLst>
                        <a:gd name="connsiteX0" fmla="*/ 295939 w 370416"/>
                        <a:gd name="connsiteY0" fmla="*/ 389546 h 419909"/>
                        <a:gd name="connsiteX1" fmla="*/ 315274 w 370416"/>
                        <a:gd name="connsiteY1" fmla="*/ 389546 h 419909"/>
                        <a:gd name="connsiteX2" fmla="*/ 320419 w 370416"/>
                        <a:gd name="connsiteY2" fmla="*/ 394691 h 419909"/>
                        <a:gd name="connsiteX3" fmla="*/ 315274 w 370416"/>
                        <a:gd name="connsiteY3" fmla="*/ 399835 h 419909"/>
                        <a:gd name="connsiteX4" fmla="*/ 295939 w 370416"/>
                        <a:gd name="connsiteY4" fmla="*/ 399835 h 419909"/>
                        <a:gd name="connsiteX5" fmla="*/ 290794 w 370416"/>
                        <a:gd name="connsiteY5" fmla="*/ 394691 h 419909"/>
                        <a:gd name="connsiteX6" fmla="*/ 295939 w 370416"/>
                        <a:gd name="connsiteY6" fmla="*/ 389546 h 419909"/>
                        <a:gd name="connsiteX7" fmla="*/ 54773 w 370416"/>
                        <a:gd name="connsiteY7" fmla="*/ 389546 h 419909"/>
                        <a:gd name="connsiteX8" fmla="*/ 74100 w 370416"/>
                        <a:gd name="connsiteY8" fmla="*/ 389546 h 419909"/>
                        <a:gd name="connsiteX9" fmla="*/ 79245 w 370416"/>
                        <a:gd name="connsiteY9" fmla="*/ 394691 h 419909"/>
                        <a:gd name="connsiteX10" fmla="*/ 74100 w 370416"/>
                        <a:gd name="connsiteY10" fmla="*/ 399835 h 419909"/>
                        <a:gd name="connsiteX11" fmla="*/ 54773 w 370416"/>
                        <a:gd name="connsiteY11" fmla="*/ 399835 h 419909"/>
                        <a:gd name="connsiteX12" fmla="*/ 49629 w 370416"/>
                        <a:gd name="connsiteY12" fmla="*/ 394691 h 419909"/>
                        <a:gd name="connsiteX13" fmla="*/ 54773 w 370416"/>
                        <a:gd name="connsiteY13" fmla="*/ 389546 h 419909"/>
                        <a:gd name="connsiteX14" fmla="*/ 251467 w 370416"/>
                        <a:gd name="connsiteY14" fmla="*/ 367261 h 419909"/>
                        <a:gd name="connsiteX15" fmla="*/ 251467 w 370416"/>
                        <a:gd name="connsiteY15" fmla="*/ 393242 h 419909"/>
                        <a:gd name="connsiteX16" fmla="*/ 265491 w 370416"/>
                        <a:gd name="connsiteY16" fmla="*/ 403625 h 419909"/>
                        <a:gd name="connsiteX17" fmla="*/ 305791 w 370416"/>
                        <a:gd name="connsiteY17" fmla="*/ 409619 h 419909"/>
                        <a:gd name="connsiteX18" fmla="*/ 346103 w 370416"/>
                        <a:gd name="connsiteY18" fmla="*/ 403625 h 419909"/>
                        <a:gd name="connsiteX19" fmla="*/ 360127 w 370416"/>
                        <a:gd name="connsiteY19" fmla="*/ 393246 h 419909"/>
                        <a:gd name="connsiteX20" fmla="*/ 360127 w 370416"/>
                        <a:gd name="connsiteY20" fmla="*/ 367266 h 419909"/>
                        <a:gd name="connsiteX21" fmla="*/ 349610 w 370416"/>
                        <a:gd name="connsiteY21" fmla="*/ 372229 h 419909"/>
                        <a:gd name="connsiteX22" fmla="*/ 305795 w 370416"/>
                        <a:gd name="connsiteY22" fmla="*/ 378841 h 419909"/>
                        <a:gd name="connsiteX23" fmla="*/ 261989 w 370416"/>
                        <a:gd name="connsiteY23" fmla="*/ 372229 h 419909"/>
                        <a:gd name="connsiteX24" fmla="*/ 251467 w 370416"/>
                        <a:gd name="connsiteY24" fmla="*/ 367261 h 419909"/>
                        <a:gd name="connsiteX25" fmla="*/ 10289 w 370416"/>
                        <a:gd name="connsiteY25" fmla="*/ 367261 h 419909"/>
                        <a:gd name="connsiteX26" fmla="*/ 10289 w 370416"/>
                        <a:gd name="connsiteY26" fmla="*/ 393242 h 419909"/>
                        <a:gd name="connsiteX27" fmla="*/ 24318 w 370416"/>
                        <a:gd name="connsiteY27" fmla="*/ 403626 h 419909"/>
                        <a:gd name="connsiteX28" fmla="*/ 64630 w 370416"/>
                        <a:gd name="connsiteY28" fmla="*/ 409620 h 419909"/>
                        <a:gd name="connsiteX29" fmla="*/ 104930 w 370416"/>
                        <a:gd name="connsiteY29" fmla="*/ 403626 h 419909"/>
                        <a:gd name="connsiteX30" fmla="*/ 104930 w 370416"/>
                        <a:gd name="connsiteY30" fmla="*/ 403625 h 419909"/>
                        <a:gd name="connsiteX31" fmla="*/ 118955 w 370416"/>
                        <a:gd name="connsiteY31" fmla="*/ 393242 h 419909"/>
                        <a:gd name="connsiteX32" fmla="*/ 118955 w 370416"/>
                        <a:gd name="connsiteY32" fmla="*/ 367261 h 419909"/>
                        <a:gd name="connsiteX33" fmla="*/ 108433 w 370416"/>
                        <a:gd name="connsiteY33" fmla="*/ 372229 h 419909"/>
                        <a:gd name="connsiteX34" fmla="*/ 64627 w 370416"/>
                        <a:gd name="connsiteY34" fmla="*/ 378841 h 419909"/>
                        <a:gd name="connsiteX35" fmla="*/ 20812 w 370416"/>
                        <a:gd name="connsiteY35" fmla="*/ 372229 h 419909"/>
                        <a:gd name="connsiteX36" fmla="*/ 10289 w 370416"/>
                        <a:gd name="connsiteY36" fmla="*/ 367261 h 419909"/>
                        <a:gd name="connsiteX37" fmla="*/ 295939 w 370416"/>
                        <a:gd name="connsiteY37" fmla="*/ 349401 h 419909"/>
                        <a:gd name="connsiteX38" fmla="*/ 315274 w 370416"/>
                        <a:gd name="connsiteY38" fmla="*/ 349401 h 419909"/>
                        <a:gd name="connsiteX39" fmla="*/ 320419 w 370416"/>
                        <a:gd name="connsiteY39" fmla="*/ 354546 h 419909"/>
                        <a:gd name="connsiteX40" fmla="*/ 315274 w 370416"/>
                        <a:gd name="connsiteY40" fmla="*/ 359690 h 419909"/>
                        <a:gd name="connsiteX41" fmla="*/ 295939 w 370416"/>
                        <a:gd name="connsiteY41" fmla="*/ 359690 h 419909"/>
                        <a:gd name="connsiteX42" fmla="*/ 290794 w 370416"/>
                        <a:gd name="connsiteY42" fmla="*/ 354546 h 419909"/>
                        <a:gd name="connsiteX43" fmla="*/ 295939 w 370416"/>
                        <a:gd name="connsiteY43" fmla="*/ 349401 h 419909"/>
                        <a:gd name="connsiteX44" fmla="*/ 54773 w 370416"/>
                        <a:gd name="connsiteY44" fmla="*/ 349401 h 419909"/>
                        <a:gd name="connsiteX45" fmla="*/ 74100 w 370416"/>
                        <a:gd name="connsiteY45" fmla="*/ 349401 h 419909"/>
                        <a:gd name="connsiteX46" fmla="*/ 79245 w 370416"/>
                        <a:gd name="connsiteY46" fmla="*/ 354546 h 419909"/>
                        <a:gd name="connsiteX47" fmla="*/ 74100 w 370416"/>
                        <a:gd name="connsiteY47" fmla="*/ 359690 h 419909"/>
                        <a:gd name="connsiteX48" fmla="*/ 54773 w 370416"/>
                        <a:gd name="connsiteY48" fmla="*/ 359690 h 419909"/>
                        <a:gd name="connsiteX49" fmla="*/ 49629 w 370416"/>
                        <a:gd name="connsiteY49" fmla="*/ 354546 h 419909"/>
                        <a:gd name="connsiteX50" fmla="*/ 54773 w 370416"/>
                        <a:gd name="connsiteY50" fmla="*/ 349401 h 419909"/>
                        <a:gd name="connsiteX51" fmla="*/ 251466 w 370416"/>
                        <a:gd name="connsiteY51" fmla="*/ 326481 h 419909"/>
                        <a:gd name="connsiteX52" fmla="*/ 251466 w 370416"/>
                        <a:gd name="connsiteY52" fmla="*/ 352170 h 419909"/>
                        <a:gd name="connsiteX53" fmla="*/ 265491 w 370416"/>
                        <a:gd name="connsiteY53" fmla="*/ 362558 h 419909"/>
                        <a:gd name="connsiteX54" fmla="*/ 305791 w 370416"/>
                        <a:gd name="connsiteY54" fmla="*/ 368561 h 419909"/>
                        <a:gd name="connsiteX55" fmla="*/ 346102 w 370416"/>
                        <a:gd name="connsiteY55" fmla="*/ 362558 h 419909"/>
                        <a:gd name="connsiteX56" fmla="*/ 360127 w 370416"/>
                        <a:gd name="connsiteY56" fmla="*/ 352170 h 419909"/>
                        <a:gd name="connsiteX57" fmla="*/ 360127 w 370416"/>
                        <a:gd name="connsiteY57" fmla="*/ 351321 h 419909"/>
                        <a:gd name="connsiteX58" fmla="*/ 360127 w 370416"/>
                        <a:gd name="connsiteY58" fmla="*/ 326481 h 419909"/>
                        <a:gd name="connsiteX59" fmla="*/ 349610 w 370416"/>
                        <a:gd name="connsiteY59" fmla="*/ 331446 h 419909"/>
                        <a:gd name="connsiteX60" fmla="*/ 305794 w 370416"/>
                        <a:gd name="connsiteY60" fmla="*/ 338054 h 419909"/>
                        <a:gd name="connsiteX61" fmla="*/ 261989 w 370416"/>
                        <a:gd name="connsiteY61" fmla="*/ 331446 h 419909"/>
                        <a:gd name="connsiteX62" fmla="*/ 251466 w 370416"/>
                        <a:gd name="connsiteY62" fmla="*/ 326481 h 419909"/>
                        <a:gd name="connsiteX63" fmla="*/ 10289 w 370416"/>
                        <a:gd name="connsiteY63" fmla="*/ 326481 h 419909"/>
                        <a:gd name="connsiteX64" fmla="*/ 10289 w 370416"/>
                        <a:gd name="connsiteY64" fmla="*/ 351321 h 419909"/>
                        <a:gd name="connsiteX65" fmla="*/ 10289 w 370416"/>
                        <a:gd name="connsiteY65" fmla="*/ 352170 h 419909"/>
                        <a:gd name="connsiteX66" fmla="*/ 24320 w 370416"/>
                        <a:gd name="connsiteY66" fmla="*/ 362558 h 419909"/>
                        <a:gd name="connsiteX67" fmla="*/ 64631 w 370416"/>
                        <a:gd name="connsiteY67" fmla="*/ 368561 h 419909"/>
                        <a:gd name="connsiteX68" fmla="*/ 104931 w 370416"/>
                        <a:gd name="connsiteY68" fmla="*/ 362558 h 419909"/>
                        <a:gd name="connsiteX69" fmla="*/ 118956 w 370416"/>
                        <a:gd name="connsiteY69" fmla="*/ 352170 h 419909"/>
                        <a:gd name="connsiteX70" fmla="*/ 118956 w 370416"/>
                        <a:gd name="connsiteY70" fmla="*/ 326481 h 419909"/>
                        <a:gd name="connsiteX71" fmla="*/ 108433 w 370416"/>
                        <a:gd name="connsiteY71" fmla="*/ 331446 h 419909"/>
                        <a:gd name="connsiteX72" fmla="*/ 64628 w 370416"/>
                        <a:gd name="connsiteY72" fmla="*/ 338054 h 419909"/>
                        <a:gd name="connsiteX73" fmla="*/ 20812 w 370416"/>
                        <a:gd name="connsiteY73" fmla="*/ 331446 h 419909"/>
                        <a:gd name="connsiteX74" fmla="*/ 10289 w 370416"/>
                        <a:gd name="connsiteY74" fmla="*/ 326481 h 419909"/>
                        <a:gd name="connsiteX75" fmla="*/ 296127 w 370416"/>
                        <a:gd name="connsiteY75" fmla="*/ 307763 h 419909"/>
                        <a:gd name="connsiteX76" fmla="*/ 315462 w 370416"/>
                        <a:gd name="connsiteY76" fmla="*/ 307763 h 419909"/>
                        <a:gd name="connsiteX77" fmla="*/ 320607 w 370416"/>
                        <a:gd name="connsiteY77" fmla="*/ 312908 h 419909"/>
                        <a:gd name="connsiteX78" fmla="*/ 315462 w 370416"/>
                        <a:gd name="connsiteY78" fmla="*/ 318052 h 419909"/>
                        <a:gd name="connsiteX79" fmla="*/ 296127 w 370416"/>
                        <a:gd name="connsiteY79" fmla="*/ 318052 h 419909"/>
                        <a:gd name="connsiteX80" fmla="*/ 290982 w 370416"/>
                        <a:gd name="connsiteY80" fmla="*/ 312908 h 419909"/>
                        <a:gd name="connsiteX81" fmla="*/ 296127 w 370416"/>
                        <a:gd name="connsiteY81" fmla="*/ 307763 h 419909"/>
                        <a:gd name="connsiteX82" fmla="*/ 54953 w 370416"/>
                        <a:gd name="connsiteY82" fmla="*/ 307763 h 419909"/>
                        <a:gd name="connsiteX83" fmla="*/ 74289 w 370416"/>
                        <a:gd name="connsiteY83" fmla="*/ 307763 h 419909"/>
                        <a:gd name="connsiteX84" fmla="*/ 79433 w 370416"/>
                        <a:gd name="connsiteY84" fmla="*/ 312908 h 419909"/>
                        <a:gd name="connsiteX85" fmla="*/ 74289 w 370416"/>
                        <a:gd name="connsiteY85" fmla="*/ 318052 h 419909"/>
                        <a:gd name="connsiteX86" fmla="*/ 54953 w 370416"/>
                        <a:gd name="connsiteY86" fmla="*/ 318052 h 419909"/>
                        <a:gd name="connsiteX87" fmla="*/ 49809 w 370416"/>
                        <a:gd name="connsiteY87" fmla="*/ 312908 h 419909"/>
                        <a:gd name="connsiteX88" fmla="*/ 54953 w 370416"/>
                        <a:gd name="connsiteY88" fmla="*/ 307763 h 419909"/>
                        <a:gd name="connsiteX89" fmla="*/ 360127 w 370416"/>
                        <a:gd name="connsiteY89" fmla="*/ 285690 h 419909"/>
                        <a:gd name="connsiteX90" fmla="*/ 349604 w 370416"/>
                        <a:gd name="connsiteY90" fmla="*/ 290657 h 419909"/>
                        <a:gd name="connsiteX91" fmla="*/ 305795 w 370416"/>
                        <a:gd name="connsiteY91" fmla="*/ 297268 h 419909"/>
                        <a:gd name="connsiteX92" fmla="*/ 261990 w 370416"/>
                        <a:gd name="connsiteY92" fmla="*/ 290656 h 419909"/>
                        <a:gd name="connsiteX93" fmla="*/ 251467 w 370416"/>
                        <a:gd name="connsiteY93" fmla="*/ 285691 h 419909"/>
                        <a:gd name="connsiteX94" fmla="*/ 251467 w 370416"/>
                        <a:gd name="connsiteY94" fmla="*/ 311390 h 419909"/>
                        <a:gd name="connsiteX95" fmla="*/ 265491 w 370416"/>
                        <a:gd name="connsiteY95" fmla="*/ 321773 h 419909"/>
                        <a:gd name="connsiteX96" fmla="*/ 305791 w 370416"/>
                        <a:gd name="connsiteY96" fmla="*/ 327768 h 419909"/>
                        <a:gd name="connsiteX97" fmla="*/ 346103 w 370416"/>
                        <a:gd name="connsiteY97" fmla="*/ 321773 h 419909"/>
                        <a:gd name="connsiteX98" fmla="*/ 360127 w 370416"/>
                        <a:gd name="connsiteY98" fmla="*/ 311390 h 419909"/>
                        <a:gd name="connsiteX99" fmla="*/ 10289 w 370416"/>
                        <a:gd name="connsiteY99" fmla="*/ 285690 h 419909"/>
                        <a:gd name="connsiteX100" fmla="*/ 10289 w 370416"/>
                        <a:gd name="connsiteY100" fmla="*/ 311390 h 419909"/>
                        <a:gd name="connsiteX101" fmla="*/ 24318 w 370416"/>
                        <a:gd name="connsiteY101" fmla="*/ 321773 h 419909"/>
                        <a:gd name="connsiteX102" fmla="*/ 64630 w 370416"/>
                        <a:gd name="connsiteY102" fmla="*/ 327768 h 419909"/>
                        <a:gd name="connsiteX103" fmla="*/ 104930 w 370416"/>
                        <a:gd name="connsiteY103" fmla="*/ 321773 h 419909"/>
                        <a:gd name="connsiteX104" fmla="*/ 118953 w 370416"/>
                        <a:gd name="connsiteY104" fmla="*/ 311390 h 419909"/>
                        <a:gd name="connsiteX105" fmla="*/ 118953 w 370416"/>
                        <a:gd name="connsiteY105" fmla="*/ 285691 h 419909"/>
                        <a:gd name="connsiteX106" fmla="*/ 108430 w 370416"/>
                        <a:gd name="connsiteY106" fmla="*/ 290656 h 419909"/>
                        <a:gd name="connsiteX107" fmla="*/ 64625 w 370416"/>
                        <a:gd name="connsiteY107" fmla="*/ 297268 h 419909"/>
                        <a:gd name="connsiteX108" fmla="*/ 20816 w 370416"/>
                        <a:gd name="connsiteY108" fmla="*/ 290657 h 419909"/>
                        <a:gd name="connsiteX109" fmla="*/ 10289 w 370416"/>
                        <a:gd name="connsiteY109" fmla="*/ 285690 h 419909"/>
                        <a:gd name="connsiteX110" fmla="*/ 305344 w 370416"/>
                        <a:gd name="connsiteY110" fmla="*/ 254224 h 419909"/>
                        <a:gd name="connsiteX111" fmla="*/ 265352 w 370416"/>
                        <a:gd name="connsiteY111" fmla="*/ 260266 h 419909"/>
                        <a:gd name="connsiteX112" fmla="*/ 251467 w 370416"/>
                        <a:gd name="connsiteY112" fmla="*/ 270602 h 419909"/>
                        <a:gd name="connsiteX113" fmla="*/ 265491 w 370416"/>
                        <a:gd name="connsiteY113" fmla="*/ 280977 h 419909"/>
                        <a:gd name="connsiteX114" fmla="*/ 305791 w 370416"/>
                        <a:gd name="connsiteY114" fmla="*/ 286979 h 419909"/>
                        <a:gd name="connsiteX115" fmla="*/ 346099 w 370416"/>
                        <a:gd name="connsiteY115" fmla="*/ 280977 h 419909"/>
                        <a:gd name="connsiteX116" fmla="*/ 360127 w 370416"/>
                        <a:gd name="connsiteY116" fmla="*/ 270602 h 419909"/>
                        <a:gd name="connsiteX117" fmla="*/ 346104 w 370416"/>
                        <a:gd name="connsiteY117" fmla="*/ 260219 h 419909"/>
                        <a:gd name="connsiteX118" fmla="*/ 305795 w 370416"/>
                        <a:gd name="connsiteY118" fmla="*/ 254224 h 419909"/>
                        <a:gd name="connsiteX119" fmla="*/ 64625 w 370416"/>
                        <a:gd name="connsiteY119" fmla="*/ 254224 h 419909"/>
                        <a:gd name="connsiteX120" fmla="*/ 24316 w 370416"/>
                        <a:gd name="connsiteY120" fmla="*/ 260219 h 419909"/>
                        <a:gd name="connsiteX121" fmla="*/ 10293 w 370416"/>
                        <a:gd name="connsiteY121" fmla="*/ 270602 h 419909"/>
                        <a:gd name="connsiteX122" fmla="*/ 24321 w 370416"/>
                        <a:gd name="connsiteY122" fmla="*/ 280977 h 419909"/>
                        <a:gd name="connsiteX123" fmla="*/ 64630 w 370416"/>
                        <a:gd name="connsiteY123" fmla="*/ 286979 h 419909"/>
                        <a:gd name="connsiteX124" fmla="*/ 104930 w 370416"/>
                        <a:gd name="connsiteY124" fmla="*/ 280977 h 419909"/>
                        <a:gd name="connsiteX125" fmla="*/ 118953 w 370416"/>
                        <a:gd name="connsiteY125" fmla="*/ 270602 h 419909"/>
                        <a:gd name="connsiteX126" fmla="*/ 105068 w 370416"/>
                        <a:gd name="connsiteY126" fmla="*/ 260266 h 419909"/>
                        <a:gd name="connsiteX127" fmla="*/ 65067 w 370416"/>
                        <a:gd name="connsiteY127" fmla="*/ 254224 h 419909"/>
                        <a:gd name="connsiteX128" fmla="*/ 151738 w 370416"/>
                        <a:gd name="connsiteY128" fmla="*/ 172374 h 419909"/>
                        <a:gd name="connsiteX129" fmla="*/ 77308 w 370416"/>
                        <a:gd name="connsiteY129" fmla="*/ 244409 h 419909"/>
                        <a:gd name="connsiteX130" fmla="*/ 108592 w 370416"/>
                        <a:gd name="connsiteY130" fmla="*/ 250598 h 419909"/>
                        <a:gd name="connsiteX131" fmla="*/ 129242 w 370416"/>
                        <a:gd name="connsiteY131" fmla="*/ 270602 h 419909"/>
                        <a:gd name="connsiteX132" fmla="*/ 129242 w 370416"/>
                        <a:gd name="connsiteY132" fmla="*/ 326773 h 419909"/>
                        <a:gd name="connsiteX133" fmla="*/ 241174 w 370416"/>
                        <a:gd name="connsiteY133" fmla="*/ 326774 h 419909"/>
                        <a:gd name="connsiteX134" fmla="*/ 241174 w 370416"/>
                        <a:gd name="connsiteY134" fmla="*/ 270602 h 419909"/>
                        <a:gd name="connsiteX135" fmla="*/ 261824 w 370416"/>
                        <a:gd name="connsiteY135" fmla="*/ 250599 h 419909"/>
                        <a:gd name="connsiteX136" fmla="*/ 293112 w 370416"/>
                        <a:gd name="connsiteY136" fmla="*/ 244409 h 419909"/>
                        <a:gd name="connsiteX137" fmla="*/ 218680 w 370416"/>
                        <a:gd name="connsiteY137" fmla="*/ 172374 h 419909"/>
                        <a:gd name="connsiteX138" fmla="*/ 151738 w 370416"/>
                        <a:gd name="connsiteY138" fmla="*/ 172374 h 419909"/>
                        <a:gd name="connsiteX139" fmla="*/ 175356 w 370416"/>
                        <a:gd name="connsiteY139" fmla="*/ 145611 h 419909"/>
                        <a:gd name="connsiteX140" fmla="*/ 194691 w 370416"/>
                        <a:gd name="connsiteY140" fmla="*/ 145611 h 419909"/>
                        <a:gd name="connsiteX141" fmla="*/ 199836 w 370416"/>
                        <a:gd name="connsiteY141" fmla="*/ 150756 h 419909"/>
                        <a:gd name="connsiteX142" fmla="*/ 194691 w 370416"/>
                        <a:gd name="connsiteY142" fmla="*/ 155900 h 419909"/>
                        <a:gd name="connsiteX143" fmla="*/ 175356 w 370416"/>
                        <a:gd name="connsiteY143" fmla="*/ 155900 h 419909"/>
                        <a:gd name="connsiteX144" fmla="*/ 170211 w 370416"/>
                        <a:gd name="connsiteY144" fmla="*/ 150756 h 419909"/>
                        <a:gd name="connsiteX145" fmla="*/ 175356 w 370416"/>
                        <a:gd name="connsiteY145" fmla="*/ 145611 h 419909"/>
                        <a:gd name="connsiteX146" fmla="*/ 130872 w 370416"/>
                        <a:gd name="connsiteY146" fmla="*/ 123334 h 419909"/>
                        <a:gd name="connsiteX147" fmla="*/ 130872 w 370416"/>
                        <a:gd name="connsiteY147" fmla="*/ 149307 h 419909"/>
                        <a:gd name="connsiteX148" fmla="*/ 151511 w 370416"/>
                        <a:gd name="connsiteY148" fmla="*/ 161730 h 419909"/>
                        <a:gd name="connsiteX149" fmla="*/ 185209 w 370416"/>
                        <a:gd name="connsiteY149" fmla="*/ 165685 h 419909"/>
                        <a:gd name="connsiteX150" fmla="*/ 218907 w 370416"/>
                        <a:gd name="connsiteY150" fmla="*/ 161732 h 419909"/>
                        <a:gd name="connsiteX151" fmla="*/ 239550 w 370416"/>
                        <a:gd name="connsiteY151" fmla="*/ 149307 h 419909"/>
                        <a:gd name="connsiteX152" fmla="*/ 239550 w 370416"/>
                        <a:gd name="connsiteY152" fmla="*/ 123334 h 419909"/>
                        <a:gd name="connsiteX153" fmla="*/ 229026 w 370416"/>
                        <a:gd name="connsiteY153" fmla="*/ 128301 h 419909"/>
                        <a:gd name="connsiteX154" fmla="*/ 185211 w 370416"/>
                        <a:gd name="connsiteY154" fmla="*/ 134910 h 419909"/>
                        <a:gd name="connsiteX155" fmla="*/ 141395 w 370416"/>
                        <a:gd name="connsiteY155" fmla="*/ 128301 h 419909"/>
                        <a:gd name="connsiteX156" fmla="*/ 130872 w 370416"/>
                        <a:gd name="connsiteY156" fmla="*/ 123334 h 419909"/>
                        <a:gd name="connsiteX157" fmla="*/ 175356 w 370416"/>
                        <a:gd name="connsiteY157" fmla="*/ 105466 h 419909"/>
                        <a:gd name="connsiteX158" fmla="*/ 194691 w 370416"/>
                        <a:gd name="connsiteY158" fmla="*/ 105466 h 419909"/>
                        <a:gd name="connsiteX159" fmla="*/ 199836 w 370416"/>
                        <a:gd name="connsiteY159" fmla="*/ 110610 h 419909"/>
                        <a:gd name="connsiteX160" fmla="*/ 194691 w 370416"/>
                        <a:gd name="connsiteY160" fmla="*/ 115755 h 419909"/>
                        <a:gd name="connsiteX161" fmla="*/ 175356 w 370416"/>
                        <a:gd name="connsiteY161" fmla="*/ 115755 h 419909"/>
                        <a:gd name="connsiteX162" fmla="*/ 170211 w 370416"/>
                        <a:gd name="connsiteY162" fmla="*/ 110610 h 419909"/>
                        <a:gd name="connsiteX163" fmla="*/ 175356 w 370416"/>
                        <a:gd name="connsiteY163" fmla="*/ 105466 h 419909"/>
                        <a:gd name="connsiteX164" fmla="*/ 239547 w 370416"/>
                        <a:gd name="connsiteY164" fmla="*/ 82545 h 419909"/>
                        <a:gd name="connsiteX165" fmla="*/ 229024 w 370416"/>
                        <a:gd name="connsiteY165" fmla="*/ 87511 h 419909"/>
                        <a:gd name="connsiteX166" fmla="*/ 185208 w 370416"/>
                        <a:gd name="connsiteY166" fmla="*/ 94118 h 419909"/>
                        <a:gd name="connsiteX167" fmla="*/ 141392 w 370416"/>
                        <a:gd name="connsiteY167" fmla="*/ 87511 h 419909"/>
                        <a:gd name="connsiteX168" fmla="*/ 130872 w 370416"/>
                        <a:gd name="connsiteY168" fmla="*/ 82549 h 419909"/>
                        <a:gd name="connsiteX169" fmla="*/ 130872 w 370416"/>
                        <a:gd name="connsiteY169" fmla="*/ 107386 h 419909"/>
                        <a:gd name="connsiteX170" fmla="*/ 130872 w 370416"/>
                        <a:gd name="connsiteY170" fmla="*/ 108235 h 419909"/>
                        <a:gd name="connsiteX171" fmla="*/ 144896 w 370416"/>
                        <a:gd name="connsiteY171" fmla="*/ 118626 h 419909"/>
                        <a:gd name="connsiteX172" fmla="*/ 185208 w 370416"/>
                        <a:gd name="connsiteY172" fmla="*/ 124621 h 419909"/>
                        <a:gd name="connsiteX173" fmla="*/ 225523 w 370416"/>
                        <a:gd name="connsiteY173" fmla="*/ 118626 h 419909"/>
                        <a:gd name="connsiteX174" fmla="*/ 239547 w 370416"/>
                        <a:gd name="connsiteY174" fmla="*/ 108235 h 419909"/>
                        <a:gd name="connsiteX175" fmla="*/ 175545 w 370416"/>
                        <a:gd name="connsiteY175" fmla="*/ 63828 h 419909"/>
                        <a:gd name="connsiteX176" fmla="*/ 194872 w 370416"/>
                        <a:gd name="connsiteY176" fmla="*/ 63828 h 419909"/>
                        <a:gd name="connsiteX177" fmla="*/ 200016 w 370416"/>
                        <a:gd name="connsiteY177" fmla="*/ 68972 h 419909"/>
                        <a:gd name="connsiteX178" fmla="*/ 194872 w 370416"/>
                        <a:gd name="connsiteY178" fmla="*/ 74117 h 419909"/>
                        <a:gd name="connsiteX179" fmla="*/ 175545 w 370416"/>
                        <a:gd name="connsiteY179" fmla="*/ 74117 h 419909"/>
                        <a:gd name="connsiteX180" fmla="*/ 170400 w 370416"/>
                        <a:gd name="connsiteY180" fmla="*/ 68972 h 419909"/>
                        <a:gd name="connsiteX181" fmla="*/ 175545 w 370416"/>
                        <a:gd name="connsiteY181" fmla="*/ 63828 h 419909"/>
                        <a:gd name="connsiteX182" fmla="*/ 130872 w 370416"/>
                        <a:gd name="connsiteY182" fmla="*/ 41760 h 419909"/>
                        <a:gd name="connsiteX183" fmla="*/ 130872 w 370416"/>
                        <a:gd name="connsiteY183" fmla="*/ 67455 h 419909"/>
                        <a:gd name="connsiteX184" fmla="*/ 144896 w 370416"/>
                        <a:gd name="connsiteY184" fmla="*/ 77838 h 419909"/>
                        <a:gd name="connsiteX185" fmla="*/ 185208 w 370416"/>
                        <a:gd name="connsiteY185" fmla="*/ 83832 h 419909"/>
                        <a:gd name="connsiteX186" fmla="*/ 225520 w 370416"/>
                        <a:gd name="connsiteY186" fmla="*/ 77838 h 419909"/>
                        <a:gd name="connsiteX187" fmla="*/ 239544 w 370416"/>
                        <a:gd name="connsiteY187" fmla="*/ 67455 h 419909"/>
                        <a:gd name="connsiteX188" fmla="*/ 239544 w 370416"/>
                        <a:gd name="connsiteY188" fmla="*/ 41760 h 419909"/>
                        <a:gd name="connsiteX189" fmla="*/ 229018 w 370416"/>
                        <a:gd name="connsiteY189" fmla="*/ 46733 h 419909"/>
                        <a:gd name="connsiteX190" fmla="*/ 185208 w 370416"/>
                        <a:gd name="connsiteY190" fmla="*/ 53346 h 419909"/>
                        <a:gd name="connsiteX191" fmla="*/ 141398 w 370416"/>
                        <a:gd name="connsiteY191" fmla="*/ 46733 h 419909"/>
                        <a:gd name="connsiteX192" fmla="*/ 130872 w 370416"/>
                        <a:gd name="connsiteY192" fmla="*/ 41760 h 419909"/>
                        <a:gd name="connsiteX193" fmla="*/ 185208 w 370416"/>
                        <a:gd name="connsiteY193" fmla="*/ 10285 h 419909"/>
                        <a:gd name="connsiteX194" fmla="*/ 144899 w 370416"/>
                        <a:gd name="connsiteY194" fmla="*/ 16287 h 419909"/>
                        <a:gd name="connsiteX195" fmla="*/ 130872 w 370416"/>
                        <a:gd name="connsiteY195" fmla="*/ 26666 h 419909"/>
                        <a:gd name="connsiteX196" fmla="*/ 144900 w 370416"/>
                        <a:gd name="connsiteY196" fmla="*/ 37053 h 419909"/>
                        <a:gd name="connsiteX197" fmla="*/ 185208 w 370416"/>
                        <a:gd name="connsiteY197" fmla="*/ 43056 h 419909"/>
                        <a:gd name="connsiteX198" fmla="*/ 225516 w 370416"/>
                        <a:gd name="connsiteY198" fmla="*/ 37053 h 419909"/>
                        <a:gd name="connsiteX199" fmla="*/ 239544 w 370416"/>
                        <a:gd name="connsiteY199" fmla="*/ 26666 h 419909"/>
                        <a:gd name="connsiteX200" fmla="*/ 225517 w 370416"/>
                        <a:gd name="connsiteY200" fmla="*/ 16287 h 419909"/>
                        <a:gd name="connsiteX201" fmla="*/ 185208 w 370416"/>
                        <a:gd name="connsiteY201" fmla="*/ 10285 h 419909"/>
                        <a:gd name="connsiteX202" fmla="*/ 185208 w 370416"/>
                        <a:gd name="connsiteY202" fmla="*/ 0 h 419909"/>
                        <a:gd name="connsiteX203" fmla="*/ 229018 w 370416"/>
                        <a:gd name="connsiteY203" fmla="*/ 6611 h 419909"/>
                        <a:gd name="connsiteX204" fmla="*/ 249834 w 370416"/>
                        <a:gd name="connsiteY204" fmla="*/ 26666 h 419909"/>
                        <a:gd name="connsiteX205" fmla="*/ 249834 w 370416"/>
                        <a:gd name="connsiteY205" fmla="*/ 149312 h 419909"/>
                        <a:gd name="connsiteX206" fmla="*/ 229992 w 370416"/>
                        <a:gd name="connsiteY206" fmla="*/ 169009 h 419909"/>
                        <a:gd name="connsiteX207" fmla="*/ 307428 w 370416"/>
                        <a:gd name="connsiteY207" fmla="*/ 243950 h 419909"/>
                        <a:gd name="connsiteX208" fmla="*/ 349600 w 370416"/>
                        <a:gd name="connsiteY208" fmla="*/ 250542 h 419909"/>
                        <a:gd name="connsiteX209" fmla="*/ 370416 w 370416"/>
                        <a:gd name="connsiteY209" fmla="*/ 270602 h 419909"/>
                        <a:gd name="connsiteX210" fmla="*/ 370416 w 370416"/>
                        <a:gd name="connsiteY210" fmla="*/ 393242 h 419909"/>
                        <a:gd name="connsiteX211" fmla="*/ 349606 w 370416"/>
                        <a:gd name="connsiteY211" fmla="*/ 413300 h 419909"/>
                        <a:gd name="connsiteX212" fmla="*/ 305791 w 370416"/>
                        <a:gd name="connsiteY212" fmla="*/ 419909 h 419909"/>
                        <a:gd name="connsiteX213" fmla="*/ 261986 w 370416"/>
                        <a:gd name="connsiteY213" fmla="*/ 413300 h 419909"/>
                        <a:gd name="connsiteX214" fmla="*/ 241174 w 370416"/>
                        <a:gd name="connsiteY214" fmla="*/ 393242 h 419909"/>
                        <a:gd name="connsiteX215" fmla="*/ 241174 w 370416"/>
                        <a:gd name="connsiteY215" fmla="*/ 337062 h 419909"/>
                        <a:gd name="connsiteX216" fmla="*/ 129245 w 370416"/>
                        <a:gd name="connsiteY216" fmla="*/ 337062 h 419909"/>
                        <a:gd name="connsiteX217" fmla="*/ 129245 w 370416"/>
                        <a:gd name="connsiteY217" fmla="*/ 393242 h 419909"/>
                        <a:gd name="connsiteX218" fmla="*/ 108433 w 370416"/>
                        <a:gd name="connsiteY218" fmla="*/ 413300 h 419909"/>
                        <a:gd name="connsiteX219" fmla="*/ 64628 w 370416"/>
                        <a:gd name="connsiteY219" fmla="*/ 419909 h 419909"/>
                        <a:gd name="connsiteX220" fmla="*/ 20812 w 370416"/>
                        <a:gd name="connsiteY220" fmla="*/ 413300 h 419909"/>
                        <a:gd name="connsiteX221" fmla="*/ 0 w 370416"/>
                        <a:gd name="connsiteY221" fmla="*/ 393242 h 419909"/>
                        <a:gd name="connsiteX222" fmla="*/ 0 w 370416"/>
                        <a:gd name="connsiteY222" fmla="*/ 270602 h 419909"/>
                        <a:gd name="connsiteX223" fmla="*/ 20816 w 370416"/>
                        <a:gd name="connsiteY223" fmla="*/ 250542 h 419909"/>
                        <a:gd name="connsiteX224" fmla="*/ 62983 w 370416"/>
                        <a:gd name="connsiteY224" fmla="*/ 243950 h 419909"/>
                        <a:gd name="connsiteX225" fmla="*/ 140422 w 370416"/>
                        <a:gd name="connsiteY225" fmla="*/ 169005 h 419909"/>
                        <a:gd name="connsiteX226" fmla="*/ 120582 w 370416"/>
                        <a:gd name="connsiteY226" fmla="*/ 149307 h 419909"/>
                        <a:gd name="connsiteX227" fmla="*/ 120582 w 370416"/>
                        <a:gd name="connsiteY227" fmla="*/ 26666 h 419909"/>
                        <a:gd name="connsiteX228" fmla="*/ 141398 w 370416"/>
                        <a:gd name="connsiteY228" fmla="*/ 6611 h 419909"/>
                        <a:gd name="connsiteX229" fmla="*/ 185208 w 370416"/>
                        <a:gd name="connsiteY229" fmla="*/ 0 h 4199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</a:cxnLst>
                      <a:rect l="l" t="t" r="r" b="b"/>
                      <a:pathLst>
                        <a:path w="370416" h="419909">
                          <a:moveTo>
                            <a:pt x="295939" y="389546"/>
                          </a:moveTo>
                          <a:lnTo>
                            <a:pt x="315274" y="389546"/>
                          </a:lnTo>
                          <a:cubicBezTo>
                            <a:pt x="318116" y="389546"/>
                            <a:pt x="320419" y="391849"/>
                            <a:pt x="320419" y="394691"/>
                          </a:cubicBezTo>
                          <a:cubicBezTo>
                            <a:pt x="320419" y="397532"/>
                            <a:pt x="318116" y="399835"/>
                            <a:pt x="315274" y="399835"/>
                          </a:cubicBezTo>
                          <a:lnTo>
                            <a:pt x="295939" y="399835"/>
                          </a:lnTo>
                          <a:cubicBezTo>
                            <a:pt x="293097" y="399835"/>
                            <a:pt x="290794" y="397532"/>
                            <a:pt x="290794" y="394691"/>
                          </a:cubicBezTo>
                          <a:cubicBezTo>
                            <a:pt x="290794" y="391849"/>
                            <a:pt x="293097" y="389546"/>
                            <a:pt x="295939" y="389546"/>
                          </a:cubicBezTo>
                          <a:close/>
                          <a:moveTo>
                            <a:pt x="54773" y="389546"/>
                          </a:moveTo>
                          <a:lnTo>
                            <a:pt x="74100" y="389546"/>
                          </a:lnTo>
                          <a:cubicBezTo>
                            <a:pt x="76942" y="389546"/>
                            <a:pt x="79245" y="391849"/>
                            <a:pt x="79245" y="394691"/>
                          </a:cubicBezTo>
                          <a:cubicBezTo>
                            <a:pt x="79245" y="397532"/>
                            <a:pt x="76942" y="399835"/>
                            <a:pt x="74100" y="399835"/>
                          </a:cubicBezTo>
                          <a:lnTo>
                            <a:pt x="54773" y="399835"/>
                          </a:lnTo>
                          <a:cubicBezTo>
                            <a:pt x="51932" y="399835"/>
                            <a:pt x="49629" y="397532"/>
                            <a:pt x="49629" y="394691"/>
                          </a:cubicBezTo>
                          <a:cubicBezTo>
                            <a:pt x="49629" y="391849"/>
                            <a:pt x="51932" y="389546"/>
                            <a:pt x="54773" y="389546"/>
                          </a:cubicBezTo>
                          <a:close/>
                          <a:moveTo>
                            <a:pt x="251467" y="367261"/>
                          </a:moveTo>
                          <a:lnTo>
                            <a:pt x="251467" y="393242"/>
                          </a:lnTo>
                          <a:cubicBezTo>
                            <a:pt x="251467" y="395691"/>
                            <a:pt x="255140" y="399880"/>
                            <a:pt x="265491" y="403625"/>
                          </a:cubicBezTo>
                          <a:cubicBezTo>
                            <a:pt x="276170" y="407490"/>
                            <a:pt x="290480" y="409619"/>
                            <a:pt x="305791" y="409619"/>
                          </a:cubicBezTo>
                          <a:cubicBezTo>
                            <a:pt x="321101" y="409619"/>
                            <a:pt x="335418" y="407490"/>
                            <a:pt x="346103" y="403625"/>
                          </a:cubicBezTo>
                          <a:cubicBezTo>
                            <a:pt x="356455" y="399879"/>
                            <a:pt x="360127" y="395691"/>
                            <a:pt x="360127" y="393246"/>
                          </a:cubicBezTo>
                          <a:lnTo>
                            <a:pt x="360127" y="367266"/>
                          </a:lnTo>
                          <a:cubicBezTo>
                            <a:pt x="356806" y="369286"/>
                            <a:pt x="353281" y="370949"/>
                            <a:pt x="349610" y="372229"/>
                          </a:cubicBezTo>
                          <a:cubicBezTo>
                            <a:pt x="337827" y="376493"/>
                            <a:pt x="322264" y="378841"/>
                            <a:pt x="305795" y="378841"/>
                          </a:cubicBezTo>
                          <a:cubicBezTo>
                            <a:pt x="289326" y="378841"/>
                            <a:pt x="273769" y="376493"/>
                            <a:pt x="261989" y="372229"/>
                          </a:cubicBezTo>
                          <a:cubicBezTo>
                            <a:pt x="258317" y="370948"/>
                            <a:pt x="254790" y="369283"/>
                            <a:pt x="251467" y="367261"/>
                          </a:cubicBezTo>
                          <a:close/>
                          <a:moveTo>
                            <a:pt x="10289" y="367261"/>
                          </a:moveTo>
                          <a:lnTo>
                            <a:pt x="10289" y="393242"/>
                          </a:lnTo>
                          <a:cubicBezTo>
                            <a:pt x="10289" y="395691"/>
                            <a:pt x="13962" y="399879"/>
                            <a:pt x="24318" y="403626"/>
                          </a:cubicBezTo>
                          <a:cubicBezTo>
                            <a:pt x="35002" y="407491"/>
                            <a:pt x="49327" y="409620"/>
                            <a:pt x="64630" y="409620"/>
                          </a:cubicBezTo>
                          <a:cubicBezTo>
                            <a:pt x="79932" y="409620"/>
                            <a:pt x="94246" y="407491"/>
                            <a:pt x="104930" y="403626"/>
                          </a:cubicBezTo>
                          <a:lnTo>
                            <a:pt x="104930" y="403625"/>
                          </a:lnTo>
                          <a:cubicBezTo>
                            <a:pt x="115281" y="399879"/>
                            <a:pt x="118953" y="395691"/>
                            <a:pt x="118955" y="393242"/>
                          </a:cubicBezTo>
                          <a:lnTo>
                            <a:pt x="118955" y="367261"/>
                          </a:lnTo>
                          <a:cubicBezTo>
                            <a:pt x="115632" y="369283"/>
                            <a:pt x="112106" y="370948"/>
                            <a:pt x="108433" y="372229"/>
                          </a:cubicBezTo>
                          <a:cubicBezTo>
                            <a:pt x="96654" y="376493"/>
                            <a:pt x="81102" y="378841"/>
                            <a:pt x="64627" y="378841"/>
                          </a:cubicBezTo>
                          <a:cubicBezTo>
                            <a:pt x="48152" y="378841"/>
                            <a:pt x="32593" y="376493"/>
                            <a:pt x="20812" y="372229"/>
                          </a:cubicBezTo>
                          <a:cubicBezTo>
                            <a:pt x="17139" y="370948"/>
                            <a:pt x="13612" y="369284"/>
                            <a:pt x="10289" y="367261"/>
                          </a:cubicBezTo>
                          <a:close/>
                          <a:moveTo>
                            <a:pt x="295939" y="349401"/>
                          </a:moveTo>
                          <a:lnTo>
                            <a:pt x="315274" y="349401"/>
                          </a:lnTo>
                          <a:cubicBezTo>
                            <a:pt x="318116" y="349401"/>
                            <a:pt x="320419" y="351704"/>
                            <a:pt x="320419" y="354546"/>
                          </a:cubicBezTo>
                          <a:cubicBezTo>
                            <a:pt x="320419" y="357387"/>
                            <a:pt x="318116" y="359690"/>
                            <a:pt x="315274" y="359690"/>
                          </a:cubicBezTo>
                          <a:lnTo>
                            <a:pt x="295939" y="359690"/>
                          </a:lnTo>
                          <a:cubicBezTo>
                            <a:pt x="293097" y="359690"/>
                            <a:pt x="290794" y="357387"/>
                            <a:pt x="290794" y="354546"/>
                          </a:cubicBezTo>
                          <a:cubicBezTo>
                            <a:pt x="290794" y="351704"/>
                            <a:pt x="293097" y="349401"/>
                            <a:pt x="295939" y="349401"/>
                          </a:cubicBezTo>
                          <a:close/>
                          <a:moveTo>
                            <a:pt x="54773" y="349401"/>
                          </a:moveTo>
                          <a:lnTo>
                            <a:pt x="74100" y="349401"/>
                          </a:lnTo>
                          <a:cubicBezTo>
                            <a:pt x="76942" y="349401"/>
                            <a:pt x="79245" y="351704"/>
                            <a:pt x="79245" y="354546"/>
                          </a:cubicBezTo>
                          <a:cubicBezTo>
                            <a:pt x="79245" y="357387"/>
                            <a:pt x="76942" y="359690"/>
                            <a:pt x="74100" y="359690"/>
                          </a:cubicBezTo>
                          <a:lnTo>
                            <a:pt x="54773" y="359690"/>
                          </a:lnTo>
                          <a:cubicBezTo>
                            <a:pt x="51932" y="359690"/>
                            <a:pt x="49629" y="357387"/>
                            <a:pt x="49629" y="354546"/>
                          </a:cubicBezTo>
                          <a:cubicBezTo>
                            <a:pt x="49629" y="351704"/>
                            <a:pt x="51932" y="349401"/>
                            <a:pt x="54773" y="349401"/>
                          </a:cubicBezTo>
                          <a:close/>
                          <a:moveTo>
                            <a:pt x="251466" y="326481"/>
                          </a:moveTo>
                          <a:lnTo>
                            <a:pt x="251466" y="352170"/>
                          </a:lnTo>
                          <a:cubicBezTo>
                            <a:pt x="251466" y="354814"/>
                            <a:pt x="255802" y="359051"/>
                            <a:pt x="265491" y="362558"/>
                          </a:cubicBezTo>
                          <a:cubicBezTo>
                            <a:pt x="276172" y="366431"/>
                            <a:pt x="290482" y="368561"/>
                            <a:pt x="305791" y="368561"/>
                          </a:cubicBezTo>
                          <a:cubicBezTo>
                            <a:pt x="321099" y="368561"/>
                            <a:pt x="335416" y="366426"/>
                            <a:pt x="346102" y="362558"/>
                          </a:cubicBezTo>
                          <a:cubicBezTo>
                            <a:pt x="356454" y="358810"/>
                            <a:pt x="360127" y="354620"/>
                            <a:pt x="360127" y="352170"/>
                          </a:cubicBezTo>
                          <a:lnTo>
                            <a:pt x="360127" y="351321"/>
                          </a:lnTo>
                          <a:lnTo>
                            <a:pt x="360127" y="326481"/>
                          </a:lnTo>
                          <a:cubicBezTo>
                            <a:pt x="356806" y="328502"/>
                            <a:pt x="353280" y="330166"/>
                            <a:pt x="349610" y="331446"/>
                          </a:cubicBezTo>
                          <a:cubicBezTo>
                            <a:pt x="337827" y="335707"/>
                            <a:pt x="322265" y="338054"/>
                            <a:pt x="305794" y="338054"/>
                          </a:cubicBezTo>
                          <a:cubicBezTo>
                            <a:pt x="289323" y="338054"/>
                            <a:pt x="273767" y="335707"/>
                            <a:pt x="261989" y="331446"/>
                          </a:cubicBezTo>
                          <a:cubicBezTo>
                            <a:pt x="258317" y="330167"/>
                            <a:pt x="254789" y="328502"/>
                            <a:pt x="251466" y="326481"/>
                          </a:cubicBezTo>
                          <a:close/>
                          <a:moveTo>
                            <a:pt x="10289" y="326481"/>
                          </a:moveTo>
                          <a:lnTo>
                            <a:pt x="10289" y="351321"/>
                          </a:lnTo>
                          <a:lnTo>
                            <a:pt x="10289" y="352170"/>
                          </a:lnTo>
                          <a:cubicBezTo>
                            <a:pt x="10289" y="354620"/>
                            <a:pt x="13962" y="358807"/>
                            <a:pt x="24320" y="362558"/>
                          </a:cubicBezTo>
                          <a:cubicBezTo>
                            <a:pt x="35006" y="366431"/>
                            <a:pt x="49329" y="368561"/>
                            <a:pt x="64631" y="368561"/>
                          </a:cubicBezTo>
                          <a:cubicBezTo>
                            <a:pt x="79933" y="368561"/>
                            <a:pt x="94247" y="366426"/>
                            <a:pt x="104931" y="362558"/>
                          </a:cubicBezTo>
                          <a:cubicBezTo>
                            <a:pt x="114620" y="359051"/>
                            <a:pt x="118956" y="354814"/>
                            <a:pt x="118956" y="352170"/>
                          </a:cubicBezTo>
                          <a:lnTo>
                            <a:pt x="118956" y="326481"/>
                          </a:lnTo>
                          <a:cubicBezTo>
                            <a:pt x="115633" y="328502"/>
                            <a:pt x="112106" y="330167"/>
                            <a:pt x="108433" y="331446"/>
                          </a:cubicBezTo>
                          <a:cubicBezTo>
                            <a:pt x="96655" y="335707"/>
                            <a:pt x="81105" y="338054"/>
                            <a:pt x="64628" y="338054"/>
                          </a:cubicBezTo>
                          <a:cubicBezTo>
                            <a:pt x="48151" y="338054"/>
                            <a:pt x="32592" y="335707"/>
                            <a:pt x="20812" y="331446"/>
                          </a:cubicBezTo>
                          <a:cubicBezTo>
                            <a:pt x="17140" y="330167"/>
                            <a:pt x="13612" y="328502"/>
                            <a:pt x="10289" y="326481"/>
                          </a:cubicBezTo>
                          <a:close/>
                          <a:moveTo>
                            <a:pt x="296127" y="307763"/>
                          </a:moveTo>
                          <a:lnTo>
                            <a:pt x="315462" y="307763"/>
                          </a:lnTo>
                          <a:cubicBezTo>
                            <a:pt x="318304" y="307763"/>
                            <a:pt x="320607" y="310066"/>
                            <a:pt x="320607" y="312908"/>
                          </a:cubicBezTo>
                          <a:cubicBezTo>
                            <a:pt x="320607" y="315749"/>
                            <a:pt x="318304" y="318052"/>
                            <a:pt x="315462" y="318052"/>
                          </a:cubicBezTo>
                          <a:lnTo>
                            <a:pt x="296127" y="318052"/>
                          </a:lnTo>
                          <a:cubicBezTo>
                            <a:pt x="293285" y="318052"/>
                            <a:pt x="290982" y="315749"/>
                            <a:pt x="290982" y="312908"/>
                          </a:cubicBezTo>
                          <a:cubicBezTo>
                            <a:pt x="290982" y="310066"/>
                            <a:pt x="293285" y="307763"/>
                            <a:pt x="296127" y="307763"/>
                          </a:cubicBezTo>
                          <a:close/>
                          <a:moveTo>
                            <a:pt x="54953" y="307763"/>
                          </a:moveTo>
                          <a:lnTo>
                            <a:pt x="74289" y="307763"/>
                          </a:lnTo>
                          <a:cubicBezTo>
                            <a:pt x="77130" y="307763"/>
                            <a:pt x="79433" y="310066"/>
                            <a:pt x="79433" y="312908"/>
                          </a:cubicBezTo>
                          <a:cubicBezTo>
                            <a:pt x="79433" y="315749"/>
                            <a:pt x="77130" y="318052"/>
                            <a:pt x="74289" y="318052"/>
                          </a:cubicBezTo>
                          <a:lnTo>
                            <a:pt x="54953" y="318052"/>
                          </a:lnTo>
                          <a:cubicBezTo>
                            <a:pt x="52112" y="318052"/>
                            <a:pt x="49809" y="315749"/>
                            <a:pt x="49809" y="312908"/>
                          </a:cubicBezTo>
                          <a:cubicBezTo>
                            <a:pt x="49809" y="310066"/>
                            <a:pt x="52112" y="307763"/>
                            <a:pt x="54953" y="307763"/>
                          </a:cubicBezTo>
                          <a:close/>
                          <a:moveTo>
                            <a:pt x="360127" y="285690"/>
                          </a:moveTo>
                          <a:cubicBezTo>
                            <a:pt x="356804" y="287712"/>
                            <a:pt x="353277" y="289376"/>
                            <a:pt x="349604" y="290657"/>
                          </a:cubicBezTo>
                          <a:cubicBezTo>
                            <a:pt x="337821" y="294920"/>
                            <a:pt x="322263" y="297268"/>
                            <a:pt x="305795" y="297268"/>
                          </a:cubicBezTo>
                          <a:cubicBezTo>
                            <a:pt x="289327" y="297268"/>
                            <a:pt x="273769" y="294920"/>
                            <a:pt x="261990" y="290656"/>
                          </a:cubicBezTo>
                          <a:cubicBezTo>
                            <a:pt x="258317" y="289377"/>
                            <a:pt x="254790" y="287713"/>
                            <a:pt x="251467" y="285691"/>
                          </a:cubicBezTo>
                          <a:lnTo>
                            <a:pt x="251467" y="311390"/>
                          </a:lnTo>
                          <a:cubicBezTo>
                            <a:pt x="251467" y="313839"/>
                            <a:pt x="255140" y="318029"/>
                            <a:pt x="265491" y="321773"/>
                          </a:cubicBezTo>
                          <a:cubicBezTo>
                            <a:pt x="276170" y="325638"/>
                            <a:pt x="290480" y="327768"/>
                            <a:pt x="305791" y="327768"/>
                          </a:cubicBezTo>
                          <a:cubicBezTo>
                            <a:pt x="321101" y="327768"/>
                            <a:pt x="335418" y="325638"/>
                            <a:pt x="346103" y="321773"/>
                          </a:cubicBezTo>
                          <a:cubicBezTo>
                            <a:pt x="356455" y="318029"/>
                            <a:pt x="360127" y="313839"/>
                            <a:pt x="360127" y="311390"/>
                          </a:cubicBezTo>
                          <a:close/>
                          <a:moveTo>
                            <a:pt x="10289" y="285690"/>
                          </a:moveTo>
                          <a:lnTo>
                            <a:pt x="10289" y="311390"/>
                          </a:lnTo>
                          <a:cubicBezTo>
                            <a:pt x="10289" y="313839"/>
                            <a:pt x="13962" y="318029"/>
                            <a:pt x="24318" y="321773"/>
                          </a:cubicBezTo>
                          <a:cubicBezTo>
                            <a:pt x="35002" y="325638"/>
                            <a:pt x="49327" y="327768"/>
                            <a:pt x="64630" y="327768"/>
                          </a:cubicBezTo>
                          <a:cubicBezTo>
                            <a:pt x="79932" y="327768"/>
                            <a:pt x="94246" y="325638"/>
                            <a:pt x="104930" y="321773"/>
                          </a:cubicBezTo>
                          <a:cubicBezTo>
                            <a:pt x="115281" y="318029"/>
                            <a:pt x="118953" y="313839"/>
                            <a:pt x="118953" y="311390"/>
                          </a:cubicBezTo>
                          <a:lnTo>
                            <a:pt x="118953" y="285691"/>
                          </a:lnTo>
                          <a:cubicBezTo>
                            <a:pt x="115630" y="287713"/>
                            <a:pt x="112103" y="289377"/>
                            <a:pt x="108430" y="290656"/>
                          </a:cubicBezTo>
                          <a:cubicBezTo>
                            <a:pt x="96651" y="294920"/>
                            <a:pt x="81094" y="297268"/>
                            <a:pt x="64625" y="297268"/>
                          </a:cubicBezTo>
                          <a:cubicBezTo>
                            <a:pt x="48156" y="297268"/>
                            <a:pt x="32599" y="294920"/>
                            <a:pt x="20816" y="290657"/>
                          </a:cubicBezTo>
                          <a:cubicBezTo>
                            <a:pt x="17142" y="289377"/>
                            <a:pt x="13613" y="287712"/>
                            <a:pt x="10289" y="285690"/>
                          </a:cubicBezTo>
                          <a:close/>
                          <a:moveTo>
                            <a:pt x="305344" y="254224"/>
                          </a:moveTo>
                          <a:cubicBezTo>
                            <a:pt x="290132" y="254264"/>
                            <a:pt x="275932" y="256407"/>
                            <a:pt x="265352" y="260266"/>
                          </a:cubicBezTo>
                          <a:cubicBezTo>
                            <a:pt x="255104" y="263999"/>
                            <a:pt x="251467" y="268168"/>
                            <a:pt x="251467" y="270602"/>
                          </a:cubicBezTo>
                          <a:cubicBezTo>
                            <a:pt x="251467" y="273237"/>
                            <a:pt x="255802" y="277471"/>
                            <a:pt x="265491" y="280977"/>
                          </a:cubicBezTo>
                          <a:cubicBezTo>
                            <a:pt x="276173" y="284849"/>
                            <a:pt x="290486" y="286979"/>
                            <a:pt x="305791" y="286979"/>
                          </a:cubicBezTo>
                          <a:cubicBezTo>
                            <a:pt x="321095" y="286979"/>
                            <a:pt x="335411" y="284845"/>
                            <a:pt x="346099" y="280977"/>
                          </a:cubicBezTo>
                          <a:cubicBezTo>
                            <a:pt x="355789" y="277475"/>
                            <a:pt x="360127" y="273242"/>
                            <a:pt x="360127" y="270602"/>
                          </a:cubicBezTo>
                          <a:cubicBezTo>
                            <a:pt x="360127" y="267959"/>
                            <a:pt x="355789" y="263724"/>
                            <a:pt x="346104" y="260219"/>
                          </a:cubicBezTo>
                          <a:cubicBezTo>
                            <a:pt x="335418" y="256353"/>
                            <a:pt x="321102" y="254224"/>
                            <a:pt x="305795" y="254224"/>
                          </a:cubicBezTo>
                          <a:close/>
                          <a:moveTo>
                            <a:pt x="64625" y="254224"/>
                          </a:moveTo>
                          <a:cubicBezTo>
                            <a:pt x="49318" y="254224"/>
                            <a:pt x="35002" y="256353"/>
                            <a:pt x="24316" y="260219"/>
                          </a:cubicBezTo>
                          <a:cubicBezTo>
                            <a:pt x="14627" y="263724"/>
                            <a:pt x="10293" y="267966"/>
                            <a:pt x="10293" y="270602"/>
                          </a:cubicBezTo>
                          <a:cubicBezTo>
                            <a:pt x="10293" y="273237"/>
                            <a:pt x="14632" y="277471"/>
                            <a:pt x="24321" y="280977"/>
                          </a:cubicBezTo>
                          <a:cubicBezTo>
                            <a:pt x="35009" y="284849"/>
                            <a:pt x="49329" y="286979"/>
                            <a:pt x="64630" y="286979"/>
                          </a:cubicBezTo>
                          <a:cubicBezTo>
                            <a:pt x="79930" y="286979"/>
                            <a:pt x="94243" y="284845"/>
                            <a:pt x="104930" y="280977"/>
                          </a:cubicBezTo>
                          <a:cubicBezTo>
                            <a:pt x="114617" y="277476"/>
                            <a:pt x="118953" y="273242"/>
                            <a:pt x="118953" y="270602"/>
                          </a:cubicBezTo>
                          <a:cubicBezTo>
                            <a:pt x="118953" y="268168"/>
                            <a:pt x="115317" y="264000"/>
                            <a:pt x="105068" y="260266"/>
                          </a:cubicBezTo>
                          <a:cubicBezTo>
                            <a:pt x="94486" y="256410"/>
                            <a:pt x="80280" y="254264"/>
                            <a:pt x="65067" y="254224"/>
                          </a:cubicBezTo>
                          <a:close/>
                          <a:moveTo>
                            <a:pt x="151738" y="172374"/>
                          </a:moveTo>
                          <a:lnTo>
                            <a:pt x="77308" y="244409"/>
                          </a:lnTo>
                          <a:cubicBezTo>
                            <a:pt x="89053" y="245299"/>
                            <a:pt x="99874" y="247426"/>
                            <a:pt x="108592" y="250598"/>
                          </a:cubicBezTo>
                          <a:cubicBezTo>
                            <a:pt x="125660" y="256818"/>
                            <a:pt x="129242" y="264909"/>
                            <a:pt x="129242" y="270602"/>
                          </a:cubicBezTo>
                          <a:lnTo>
                            <a:pt x="129242" y="326773"/>
                          </a:lnTo>
                          <a:lnTo>
                            <a:pt x="241174" y="326774"/>
                          </a:lnTo>
                          <a:lnTo>
                            <a:pt x="241174" y="270602"/>
                          </a:lnTo>
                          <a:cubicBezTo>
                            <a:pt x="241174" y="264910"/>
                            <a:pt x="244756" y="256819"/>
                            <a:pt x="261824" y="250599"/>
                          </a:cubicBezTo>
                          <a:cubicBezTo>
                            <a:pt x="270544" y="247422"/>
                            <a:pt x="281366" y="245299"/>
                            <a:pt x="293112" y="244409"/>
                          </a:cubicBezTo>
                          <a:lnTo>
                            <a:pt x="218680" y="172374"/>
                          </a:lnTo>
                          <a:cubicBezTo>
                            <a:pt x="196624" y="177174"/>
                            <a:pt x="173795" y="177174"/>
                            <a:pt x="151738" y="172374"/>
                          </a:cubicBezTo>
                          <a:close/>
                          <a:moveTo>
                            <a:pt x="175356" y="145611"/>
                          </a:moveTo>
                          <a:lnTo>
                            <a:pt x="194691" y="145611"/>
                          </a:lnTo>
                          <a:cubicBezTo>
                            <a:pt x="197533" y="145611"/>
                            <a:pt x="199836" y="147914"/>
                            <a:pt x="199836" y="150756"/>
                          </a:cubicBezTo>
                          <a:cubicBezTo>
                            <a:pt x="199836" y="153597"/>
                            <a:pt x="197533" y="155900"/>
                            <a:pt x="194691" y="155900"/>
                          </a:cubicBezTo>
                          <a:lnTo>
                            <a:pt x="175356" y="155900"/>
                          </a:lnTo>
                          <a:cubicBezTo>
                            <a:pt x="172514" y="155900"/>
                            <a:pt x="170211" y="153597"/>
                            <a:pt x="170211" y="150756"/>
                          </a:cubicBezTo>
                          <a:cubicBezTo>
                            <a:pt x="170211" y="147914"/>
                            <a:pt x="172514" y="145611"/>
                            <a:pt x="175356" y="145611"/>
                          </a:cubicBezTo>
                          <a:close/>
                          <a:moveTo>
                            <a:pt x="130872" y="123334"/>
                          </a:moveTo>
                          <a:lnTo>
                            <a:pt x="130872" y="149307"/>
                          </a:lnTo>
                          <a:cubicBezTo>
                            <a:pt x="130872" y="152670"/>
                            <a:pt x="137330" y="157993"/>
                            <a:pt x="151511" y="161730"/>
                          </a:cubicBezTo>
                          <a:cubicBezTo>
                            <a:pt x="162532" y="164466"/>
                            <a:pt x="173855" y="165795"/>
                            <a:pt x="185209" y="165685"/>
                          </a:cubicBezTo>
                          <a:cubicBezTo>
                            <a:pt x="196563" y="165796"/>
                            <a:pt x="207886" y="164468"/>
                            <a:pt x="218907" y="161732"/>
                          </a:cubicBezTo>
                          <a:cubicBezTo>
                            <a:pt x="233091" y="157992"/>
                            <a:pt x="239550" y="152670"/>
                            <a:pt x="239550" y="149307"/>
                          </a:cubicBezTo>
                          <a:lnTo>
                            <a:pt x="239550" y="123334"/>
                          </a:lnTo>
                          <a:cubicBezTo>
                            <a:pt x="236227" y="125356"/>
                            <a:pt x="232700" y="127021"/>
                            <a:pt x="229026" y="128301"/>
                          </a:cubicBezTo>
                          <a:cubicBezTo>
                            <a:pt x="217246" y="132563"/>
                            <a:pt x="201689" y="134910"/>
                            <a:pt x="185211" y="134910"/>
                          </a:cubicBezTo>
                          <a:cubicBezTo>
                            <a:pt x="168732" y="134910"/>
                            <a:pt x="153173" y="132563"/>
                            <a:pt x="141395" y="128301"/>
                          </a:cubicBezTo>
                          <a:cubicBezTo>
                            <a:pt x="137722" y="127021"/>
                            <a:pt x="134194" y="125356"/>
                            <a:pt x="130872" y="123334"/>
                          </a:cubicBezTo>
                          <a:close/>
                          <a:moveTo>
                            <a:pt x="175356" y="105466"/>
                          </a:moveTo>
                          <a:lnTo>
                            <a:pt x="194691" y="105466"/>
                          </a:lnTo>
                          <a:cubicBezTo>
                            <a:pt x="197533" y="105466"/>
                            <a:pt x="199836" y="107769"/>
                            <a:pt x="199836" y="110610"/>
                          </a:cubicBezTo>
                          <a:cubicBezTo>
                            <a:pt x="199836" y="113452"/>
                            <a:pt x="197533" y="115755"/>
                            <a:pt x="194691" y="115755"/>
                          </a:cubicBezTo>
                          <a:lnTo>
                            <a:pt x="175356" y="115755"/>
                          </a:lnTo>
                          <a:cubicBezTo>
                            <a:pt x="172514" y="115755"/>
                            <a:pt x="170211" y="113452"/>
                            <a:pt x="170211" y="110610"/>
                          </a:cubicBezTo>
                          <a:cubicBezTo>
                            <a:pt x="170211" y="107769"/>
                            <a:pt x="172514" y="105466"/>
                            <a:pt x="175356" y="105466"/>
                          </a:cubicBezTo>
                          <a:close/>
                          <a:moveTo>
                            <a:pt x="239547" y="82545"/>
                          </a:moveTo>
                          <a:cubicBezTo>
                            <a:pt x="236224" y="84566"/>
                            <a:pt x="232697" y="86231"/>
                            <a:pt x="229024" y="87511"/>
                          </a:cubicBezTo>
                          <a:cubicBezTo>
                            <a:pt x="217242" y="91771"/>
                            <a:pt x="201685" y="94118"/>
                            <a:pt x="185208" y="94118"/>
                          </a:cubicBezTo>
                          <a:cubicBezTo>
                            <a:pt x="168731" y="94118"/>
                            <a:pt x="153172" y="91771"/>
                            <a:pt x="141392" y="87511"/>
                          </a:cubicBezTo>
                          <a:cubicBezTo>
                            <a:pt x="137721" y="86232"/>
                            <a:pt x="134194" y="84569"/>
                            <a:pt x="130872" y="82549"/>
                          </a:cubicBezTo>
                          <a:lnTo>
                            <a:pt x="130872" y="107386"/>
                          </a:lnTo>
                          <a:lnTo>
                            <a:pt x="130872" y="108235"/>
                          </a:lnTo>
                          <a:cubicBezTo>
                            <a:pt x="130872" y="110687"/>
                            <a:pt x="134545" y="114879"/>
                            <a:pt x="144896" y="118626"/>
                          </a:cubicBezTo>
                          <a:cubicBezTo>
                            <a:pt x="155580" y="122492"/>
                            <a:pt x="169896" y="124621"/>
                            <a:pt x="185208" y="124621"/>
                          </a:cubicBezTo>
                          <a:cubicBezTo>
                            <a:pt x="200520" y="124621"/>
                            <a:pt x="214836" y="122495"/>
                            <a:pt x="225523" y="118626"/>
                          </a:cubicBezTo>
                          <a:cubicBezTo>
                            <a:pt x="235874" y="114879"/>
                            <a:pt x="239547" y="110687"/>
                            <a:pt x="239547" y="108235"/>
                          </a:cubicBezTo>
                          <a:close/>
                          <a:moveTo>
                            <a:pt x="175545" y="63828"/>
                          </a:moveTo>
                          <a:lnTo>
                            <a:pt x="194872" y="63828"/>
                          </a:lnTo>
                          <a:cubicBezTo>
                            <a:pt x="197713" y="63828"/>
                            <a:pt x="200016" y="66131"/>
                            <a:pt x="200016" y="68972"/>
                          </a:cubicBezTo>
                          <a:cubicBezTo>
                            <a:pt x="200016" y="71813"/>
                            <a:pt x="197713" y="74117"/>
                            <a:pt x="194872" y="74117"/>
                          </a:cubicBezTo>
                          <a:lnTo>
                            <a:pt x="175545" y="74117"/>
                          </a:lnTo>
                          <a:cubicBezTo>
                            <a:pt x="172703" y="74117"/>
                            <a:pt x="170400" y="71813"/>
                            <a:pt x="170400" y="68972"/>
                          </a:cubicBezTo>
                          <a:cubicBezTo>
                            <a:pt x="170400" y="66131"/>
                            <a:pt x="172703" y="63828"/>
                            <a:pt x="175545" y="63828"/>
                          </a:cubicBezTo>
                          <a:close/>
                          <a:moveTo>
                            <a:pt x="130872" y="41760"/>
                          </a:moveTo>
                          <a:lnTo>
                            <a:pt x="130872" y="67455"/>
                          </a:lnTo>
                          <a:cubicBezTo>
                            <a:pt x="130872" y="69905"/>
                            <a:pt x="134544" y="74093"/>
                            <a:pt x="144896" y="77838"/>
                          </a:cubicBezTo>
                          <a:cubicBezTo>
                            <a:pt x="155581" y="81703"/>
                            <a:pt x="169897" y="83832"/>
                            <a:pt x="185208" y="83832"/>
                          </a:cubicBezTo>
                          <a:cubicBezTo>
                            <a:pt x="200519" y="83832"/>
                            <a:pt x="214836" y="81703"/>
                            <a:pt x="225520" y="77838"/>
                          </a:cubicBezTo>
                          <a:cubicBezTo>
                            <a:pt x="235872" y="74093"/>
                            <a:pt x="239544" y="69905"/>
                            <a:pt x="239544" y="67455"/>
                          </a:cubicBezTo>
                          <a:lnTo>
                            <a:pt x="239544" y="41760"/>
                          </a:lnTo>
                          <a:cubicBezTo>
                            <a:pt x="236221" y="43784"/>
                            <a:pt x="232693" y="45451"/>
                            <a:pt x="229018" y="46733"/>
                          </a:cubicBezTo>
                          <a:cubicBezTo>
                            <a:pt x="217236" y="50997"/>
                            <a:pt x="201678" y="53346"/>
                            <a:pt x="185208" y="53346"/>
                          </a:cubicBezTo>
                          <a:cubicBezTo>
                            <a:pt x="168738" y="53346"/>
                            <a:pt x="153180" y="50997"/>
                            <a:pt x="141398" y="46733"/>
                          </a:cubicBezTo>
                          <a:cubicBezTo>
                            <a:pt x="137723" y="45451"/>
                            <a:pt x="134195" y="43784"/>
                            <a:pt x="130872" y="41760"/>
                          </a:cubicBezTo>
                          <a:close/>
                          <a:moveTo>
                            <a:pt x="185208" y="10285"/>
                          </a:moveTo>
                          <a:cubicBezTo>
                            <a:pt x="169902" y="10285"/>
                            <a:pt x="155588" y="12419"/>
                            <a:pt x="144899" y="16287"/>
                          </a:cubicBezTo>
                          <a:cubicBezTo>
                            <a:pt x="135208" y="19793"/>
                            <a:pt x="130872" y="24023"/>
                            <a:pt x="130872" y="26666"/>
                          </a:cubicBezTo>
                          <a:cubicBezTo>
                            <a:pt x="130872" y="29310"/>
                            <a:pt x="135211" y="33546"/>
                            <a:pt x="144900" y="37053"/>
                          </a:cubicBezTo>
                          <a:cubicBezTo>
                            <a:pt x="155587" y="40926"/>
                            <a:pt x="169901" y="43056"/>
                            <a:pt x="185208" y="43056"/>
                          </a:cubicBezTo>
                          <a:cubicBezTo>
                            <a:pt x="200515" y="43056"/>
                            <a:pt x="214829" y="40922"/>
                            <a:pt x="225516" y="37053"/>
                          </a:cubicBezTo>
                          <a:cubicBezTo>
                            <a:pt x="235208" y="33546"/>
                            <a:pt x="239544" y="29306"/>
                            <a:pt x="239544" y="26666"/>
                          </a:cubicBezTo>
                          <a:cubicBezTo>
                            <a:pt x="239544" y="24026"/>
                            <a:pt x="235206" y="19793"/>
                            <a:pt x="225517" y="16287"/>
                          </a:cubicBezTo>
                          <a:cubicBezTo>
                            <a:pt x="214828" y="12415"/>
                            <a:pt x="200514" y="10285"/>
                            <a:pt x="185208" y="10285"/>
                          </a:cubicBezTo>
                          <a:close/>
                          <a:moveTo>
                            <a:pt x="185208" y="0"/>
                          </a:moveTo>
                          <a:cubicBezTo>
                            <a:pt x="201676" y="0"/>
                            <a:pt x="217236" y="2347"/>
                            <a:pt x="229018" y="6611"/>
                          </a:cubicBezTo>
                          <a:cubicBezTo>
                            <a:pt x="246222" y="12837"/>
                            <a:pt x="249834" y="20954"/>
                            <a:pt x="249834" y="26666"/>
                          </a:cubicBezTo>
                          <a:lnTo>
                            <a:pt x="249834" y="149312"/>
                          </a:lnTo>
                          <a:cubicBezTo>
                            <a:pt x="249834" y="157318"/>
                            <a:pt x="242859" y="164164"/>
                            <a:pt x="229992" y="169009"/>
                          </a:cubicBezTo>
                          <a:lnTo>
                            <a:pt x="307428" y="243950"/>
                          </a:lnTo>
                          <a:cubicBezTo>
                            <a:pt x="323289" y="244100"/>
                            <a:pt x="338212" y="246427"/>
                            <a:pt x="349600" y="250542"/>
                          </a:cubicBezTo>
                          <a:cubicBezTo>
                            <a:pt x="366805" y="256771"/>
                            <a:pt x="370416" y="264886"/>
                            <a:pt x="370416" y="270602"/>
                          </a:cubicBezTo>
                          <a:lnTo>
                            <a:pt x="370416" y="393242"/>
                          </a:lnTo>
                          <a:cubicBezTo>
                            <a:pt x="370416" y="398958"/>
                            <a:pt x="366806" y="407081"/>
                            <a:pt x="349606" y="413300"/>
                          </a:cubicBezTo>
                          <a:cubicBezTo>
                            <a:pt x="337824" y="417562"/>
                            <a:pt x="322261" y="419909"/>
                            <a:pt x="305791" y="419909"/>
                          </a:cubicBezTo>
                          <a:cubicBezTo>
                            <a:pt x="289320" y="419909"/>
                            <a:pt x="273763" y="417562"/>
                            <a:pt x="261986" y="413300"/>
                          </a:cubicBezTo>
                          <a:cubicBezTo>
                            <a:pt x="244783" y="407077"/>
                            <a:pt x="241174" y="398957"/>
                            <a:pt x="241174" y="393242"/>
                          </a:cubicBezTo>
                          <a:lnTo>
                            <a:pt x="241174" y="337062"/>
                          </a:lnTo>
                          <a:lnTo>
                            <a:pt x="129245" y="337062"/>
                          </a:lnTo>
                          <a:lnTo>
                            <a:pt x="129245" y="393242"/>
                          </a:lnTo>
                          <a:cubicBezTo>
                            <a:pt x="129245" y="398957"/>
                            <a:pt x="125635" y="407077"/>
                            <a:pt x="108433" y="413300"/>
                          </a:cubicBezTo>
                          <a:cubicBezTo>
                            <a:pt x="96655" y="417562"/>
                            <a:pt x="81105" y="419909"/>
                            <a:pt x="64628" y="419909"/>
                          </a:cubicBezTo>
                          <a:cubicBezTo>
                            <a:pt x="48151" y="419909"/>
                            <a:pt x="32592" y="417562"/>
                            <a:pt x="20812" y="413300"/>
                          </a:cubicBezTo>
                          <a:cubicBezTo>
                            <a:pt x="3610" y="407077"/>
                            <a:pt x="0" y="398958"/>
                            <a:pt x="0" y="393242"/>
                          </a:cubicBezTo>
                          <a:lnTo>
                            <a:pt x="0" y="270602"/>
                          </a:lnTo>
                          <a:cubicBezTo>
                            <a:pt x="0" y="264886"/>
                            <a:pt x="3611" y="256771"/>
                            <a:pt x="20816" y="250542"/>
                          </a:cubicBezTo>
                          <a:cubicBezTo>
                            <a:pt x="32201" y="246423"/>
                            <a:pt x="47121" y="244101"/>
                            <a:pt x="62983" y="243950"/>
                          </a:cubicBezTo>
                          <a:lnTo>
                            <a:pt x="140422" y="169005"/>
                          </a:lnTo>
                          <a:cubicBezTo>
                            <a:pt x="127557" y="164160"/>
                            <a:pt x="120582" y="157313"/>
                            <a:pt x="120582" y="149307"/>
                          </a:cubicBezTo>
                          <a:lnTo>
                            <a:pt x="120582" y="26666"/>
                          </a:lnTo>
                          <a:cubicBezTo>
                            <a:pt x="120582" y="20954"/>
                            <a:pt x="124194" y="12837"/>
                            <a:pt x="141398" y="6611"/>
                          </a:cubicBezTo>
                          <a:cubicBezTo>
                            <a:pt x="153180" y="2347"/>
                            <a:pt x="168740" y="0"/>
                            <a:pt x="18520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E54F554C-D660-4E22-9D45-1AB395ECA50E}"/>
                    </a:ext>
                  </a:extLst>
                </p:cNvPr>
                <p:cNvGrpSpPr/>
                <p:nvPr/>
              </p:nvGrpSpPr>
              <p:grpSpPr>
                <a:xfrm>
                  <a:off x="10237468" y="3309324"/>
                  <a:ext cx="721276" cy="835013"/>
                  <a:chOff x="10237468" y="3309324"/>
                  <a:chExt cx="721276" cy="835013"/>
                </a:xfrm>
              </p:grpSpPr>
              <p:sp>
                <p:nvSpPr>
                  <p:cNvPr id="37" name="Freeform: Shape 36">
                    <a:extLst>
                      <a:ext uri="{FF2B5EF4-FFF2-40B4-BE49-F238E27FC236}">
                        <a16:creationId xmlns:a16="http://schemas.microsoft.com/office/drawing/2014/main" id="{ABE6C322-F9AC-4B98-B62C-AB2B06609BE4}"/>
                      </a:ext>
                    </a:extLst>
                  </p:cNvPr>
                  <p:cNvSpPr/>
                  <p:nvPr/>
                </p:nvSpPr>
                <p:spPr>
                  <a:xfrm flipV="1">
                    <a:off x="10596070" y="3944853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8" name="Group 37">
                    <a:extLst>
                      <a:ext uri="{FF2B5EF4-FFF2-40B4-BE49-F238E27FC236}">
                        <a16:creationId xmlns:a16="http://schemas.microsoft.com/office/drawing/2014/main" id="{A6DDD80D-4DF8-45DA-A58B-33157FFD5DCB}"/>
                      </a:ext>
                    </a:extLst>
                  </p:cNvPr>
                  <p:cNvGrpSpPr/>
                  <p:nvPr/>
                </p:nvGrpSpPr>
                <p:grpSpPr>
                  <a:xfrm>
                    <a:off x="10237468" y="3309324"/>
                    <a:ext cx="721276" cy="638918"/>
                    <a:chOff x="10237468" y="3309324"/>
                    <a:chExt cx="721276" cy="638918"/>
                  </a:xfrm>
                </p:grpSpPr>
                <p:sp>
                  <p:nvSpPr>
                    <p:cNvPr id="39" name="Freeform: Shape 38">
                      <a:extLst>
                        <a:ext uri="{FF2B5EF4-FFF2-40B4-BE49-F238E27FC236}">
                          <a16:creationId xmlns:a16="http://schemas.microsoft.com/office/drawing/2014/main" id="{4ACFB147-9E4B-465F-BC31-DDCE25D84D2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10237468" y="3309324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0" name="Freeform: Shape 39">
                      <a:extLst>
                        <a:ext uri="{FF2B5EF4-FFF2-40B4-BE49-F238E27FC236}">
                          <a16:creationId xmlns:a16="http://schemas.microsoft.com/office/drawing/2014/main" id="{3923747B-2CF8-4266-926C-5DDA585ECF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425289" y="3388519"/>
                      <a:ext cx="345634" cy="399266"/>
                    </a:xfrm>
                    <a:custGeom>
                      <a:avLst/>
                      <a:gdLst>
                        <a:gd name="connsiteX0" fmla="*/ 61711 w 405532"/>
                        <a:gd name="connsiteY0" fmla="*/ 346882 h 468458"/>
                        <a:gd name="connsiteX1" fmla="*/ 17809 w 405532"/>
                        <a:gd name="connsiteY1" fmla="*/ 362868 h 468458"/>
                        <a:gd name="connsiteX2" fmla="*/ 49766 w 405532"/>
                        <a:gd name="connsiteY2" fmla="*/ 450657 h 468458"/>
                        <a:gd name="connsiteX3" fmla="*/ 93669 w 405532"/>
                        <a:gd name="connsiteY3" fmla="*/ 434678 h 468458"/>
                        <a:gd name="connsiteX4" fmla="*/ 117621 w 405532"/>
                        <a:gd name="connsiteY4" fmla="*/ 318241 h 468458"/>
                        <a:gd name="connsiteX5" fmla="*/ 73688 w 405532"/>
                        <a:gd name="connsiteY5" fmla="*/ 334228 h 468458"/>
                        <a:gd name="connsiteX6" fmla="*/ 110971 w 405532"/>
                        <a:gd name="connsiteY6" fmla="*/ 436672 h 468458"/>
                        <a:gd name="connsiteX7" fmla="*/ 154912 w 405532"/>
                        <a:gd name="connsiteY7" fmla="*/ 420686 h 468458"/>
                        <a:gd name="connsiteX8" fmla="*/ 186442 w 405532"/>
                        <a:gd name="connsiteY8" fmla="*/ 309699 h 468458"/>
                        <a:gd name="connsiteX9" fmla="*/ 137548 w 405532"/>
                        <a:gd name="connsiteY9" fmla="*/ 327500 h 468458"/>
                        <a:gd name="connsiteX10" fmla="*/ 164179 w 405532"/>
                        <a:gd name="connsiteY10" fmla="*/ 400697 h 468458"/>
                        <a:gd name="connsiteX11" fmla="*/ 171499 w 405532"/>
                        <a:gd name="connsiteY11" fmla="*/ 398034 h 468458"/>
                        <a:gd name="connsiteX12" fmla="*/ 176653 w 405532"/>
                        <a:gd name="connsiteY12" fmla="*/ 397971 h 468458"/>
                        <a:gd name="connsiteX13" fmla="*/ 221303 w 405532"/>
                        <a:gd name="connsiteY13" fmla="*/ 413054 h 468458"/>
                        <a:gd name="connsiteX14" fmla="*/ 379719 w 405532"/>
                        <a:gd name="connsiteY14" fmla="*/ 355431 h 468458"/>
                        <a:gd name="connsiteX15" fmla="*/ 388519 w 405532"/>
                        <a:gd name="connsiteY15" fmla="*/ 347380 h 468458"/>
                        <a:gd name="connsiteX16" fmla="*/ 388526 w 405532"/>
                        <a:gd name="connsiteY16" fmla="*/ 347380 h 468458"/>
                        <a:gd name="connsiteX17" fmla="*/ 389044 w 405532"/>
                        <a:gd name="connsiteY17" fmla="*/ 335410 h 468458"/>
                        <a:gd name="connsiteX18" fmla="*/ 369059 w 405532"/>
                        <a:gd name="connsiteY18" fmla="*/ 326153 h 468458"/>
                        <a:gd name="connsiteX19" fmla="*/ 318538 w 405532"/>
                        <a:gd name="connsiteY19" fmla="*/ 344546 h 468458"/>
                        <a:gd name="connsiteX20" fmla="*/ 318211 w 405532"/>
                        <a:gd name="connsiteY20" fmla="*/ 348727 h 468458"/>
                        <a:gd name="connsiteX21" fmla="*/ 282111 w 405532"/>
                        <a:gd name="connsiteY21" fmla="*/ 374104 h 468458"/>
                        <a:gd name="connsiteX22" fmla="*/ 194439 w 405532"/>
                        <a:gd name="connsiteY22" fmla="*/ 358640 h 468458"/>
                        <a:gd name="connsiteX23" fmla="*/ 197141 w 405532"/>
                        <a:gd name="connsiteY23" fmla="*/ 343307 h 468458"/>
                        <a:gd name="connsiteX24" fmla="*/ 284836 w 405532"/>
                        <a:gd name="connsiteY24" fmla="*/ 358741 h 468458"/>
                        <a:gd name="connsiteX25" fmla="*/ 302894 w 405532"/>
                        <a:gd name="connsiteY25" fmla="*/ 346064 h 468458"/>
                        <a:gd name="connsiteX26" fmla="*/ 302832 w 405532"/>
                        <a:gd name="connsiteY26" fmla="*/ 340800 h 468458"/>
                        <a:gd name="connsiteX27" fmla="*/ 302707 w 405532"/>
                        <a:gd name="connsiteY27" fmla="*/ 340021 h 468458"/>
                        <a:gd name="connsiteX28" fmla="*/ 302170 w 405532"/>
                        <a:gd name="connsiteY28" fmla="*/ 338075 h 468458"/>
                        <a:gd name="connsiteX29" fmla="*/ 290209 w 405532"/>
                        <a:gd name="connsiteY29" fmla="*/ 328061 h 468458"/>
                        <a:gd name="connsiteX30" fmla="*/ 187080 w 405532"/>
                        <a:gd name="connsiteY30" fmla="*/ 294071 h 468458"/>
                        <a:gd name="connsiteX31" fmla="*/ 292911 w 405532"/>
                        <a:gd name="connsiteY31" fmla="*/ 312759 h 468458"/>
                        <a:gd name="connsiteX32" fmla="*/ 315197 w 405532"/>
                        <a:gd name="connsiteY32" fmla="*/ 329221 h 468458"/>
                        <a:gd name="connsiteX33" fmla="*/ 363733 w 405532"/>
                        <a:gd name="connsiteY33" fmla="*/ 311553 h 468458"/>
                        <a:gd name="connsiteX34" fmla="*/ 403656 w 405532"/>
                        <a:gd name="connsiteY34" fmla="*/ 330163 h 468458"/>
                        <a:gd name="connsiteX35" fmla="*/ 385053 w 405532"/>
                        <a:gd name="connsiteY35" fmla="*/ 370048 h 468458"/>
                        <a:gd name="connsiteX36" fmla="*/ 246034 w 405532"/>
                        <a:gd name="connsiteY36" fmla="*/ 420662 h 468458"/>
                        <a:gd name="connsiteX37" fmla="*/ 224083 w 405532"/>
                        <a:gd name="connsiteY37" fmla="*/ 428659 h 468458"/>
                        <a:gd name="connsiteX38" fmla="*/ 218921 w 405532"/>
                        <a:gd name="connsiteY38" fmla="*/ 428722 h 468458"/>
                        <a:gd name="connsiteX39" fmla="*/ 174278 w 405532"/>
                        <a:gd name="connsiteY39" fmla="*/ 413638 h 468458"/>
                        <a:gd name="connsiteX40" fmla="*/ 169521 w 405532"/>
                        <a:gd name="connsiteY40" fmla="*/ 415375 h 468458"/>
                        <a:gd name="connsiteX41" fmla="*/ 172184 w 405532"/>
                        <a:gd name="connsiteY41" fmla="*/ 422687 h 468458"/>
                        <a:gd name="connsiteX42" fmla="*/ 172185 w 405532"/>
                        <a:gd name="connsiteY42" fmla="*/ 422691 h 468458"/>
                        <a:gd name="connsiteX43" fmla="*/ 167512 w 405532"/>
                        <a:gd name="connsiteY43" fmla="*/ 432662 h 468458"/>
                        <a:gd name="connsiteX44" fmla="*/ 108978 w 405532"/>
                        <a:gd name="connsiteY44" fmla="*/ 453974 h 468458"/>
                        <a:gd name="connsiteX45" fmla="*/ 108964 w 405532"/>
                        <a:gd name="connsiteY45" fmla="*/ 453979 h 468458"/>
                        <a:gd name="connsiteX46" fmla="*/ 98995 w 405532"/>
                        <a:gd name="connsiteY46" fmla="*/ 449302 h 468458"/>
                        <a:gd name="connsiteX47" fmla="*/ 47773 w 405532"/>
                        <a:gd name="connsiteY47" fmla="*/ 467991 h 468458"/>
                        <a:gd name="connsiteX48" fmla="*/ 47769 w 405532"/>
                        <a:gd name="connsiteY48" fmla="*/ 467992 h 468458"/>
                        <a:gd name="connsiteX49" fmla="*/ 37798 w 405532"/>
                        <a:gd name="connsiteY49" fmla="*/ 463318 h 468458"/>
                        <a:gd name="connsiteX50" fmla="*/ 468 w 405532"/>
                        <a:gd name="connsiteY50" fmla="*/ 360898 h 468458"/>
                        <a:gd name="connsiteX51" fmla="*/ 466 w 405532"/>
                        <a:gd name="connsiteY51" fmla="*/ 360894 h 468458"/>
                        <a:gd name="connsiteX52" fmla="*/ 5140 w 405532"/>
                        <a:gd name="connsiteY52" fmla="*/ 350923 h 468458"/>
                        <a:gd name="connsiteX53" fmla="*/ 56362 w 405532"/>
                        <a:gd name="connsiteY53" fmla="*/ 332235 h 468458"/>
                        <a:gd name="connsiteX54" fmla="*/ 56360 w 405532"/>
                        <a:gd name="connsiteY54" fmla="*/ 332231 h 468458"/>
                        <a:gd name="connsiteX55" fmla="*/ 61034 w 405532"/>
                        <a:gd name="connsiteY55" fmla="*/ 322259 h 468458"/>
                        <a:gd name="connsiteX56" fmla="*/ 119575 w 405532"/>
                        <a:gd name="connsiteY56" fmla="*/ 300947 h 468458"/>
                        <a:gd name="connsiteX57" fmla="*/ 119579 w 405532"/>
                        <a:gd name="connsiteY57" fmla="*/ 300945 h 468458"/>
                        <a:gd name="connsiteX58" fmla="*/ 129550 w 405532"/>
                        <a:gd name="connsiteY58" fmla="*/ 305619 h 468458"/>
                        <a:gd name="connsiteX59" fmla="*/ 132214 w 405532"/>
                        <a:gd name="connsiteY59" fmla="*/ 312939 h 468458"/>
                        <a:gd name="connsiteX60" fmla="*/ 183070 w 405532"/>
                        <a:gd name="connsiteY60" fmla="*/ 294429 h 468458"/>
                        <a:gd name="connsiteX61" fmla="*/ 187080 w 405532"/>
                        <a:gd name="connsiteY61" fmla="*/ 294071 h 468458"/>
                        <a:gd name="connsiteX62" fmla="*/ 249219 w 405532"/>
                        <a:gd name="connsiteY62" fmla="*/ 233606 h 468458"/>
                        <a:gd name="connsiteX63" fmla="*/ 264793 w 405532"/>
                        <a:gd name="connsiteY63" fmla="*/ 233606 h 468458"/>
                        <a:gd name="connsiteX64" fmla="*/ 264793 w 405532"/>
                        <a:gd name="connsiteY64" fmla="*/ 249180 h 468458"/>
                        <a:gd name="connsiteX65" fmla="*/ 249219 w 405532"/>
                        <a:gd name="connsiteY65" fmla="*/ 249180 h 468458"/>
                        <a:gd name="connsiteX66" fmla="*/ 328578 w 405532"/>
                        <a:gd name="connsiteY66" fmla="*/ 200730 h 468458"/>
                        <a:gd name="connsiteX67" fmla="*/ 339591 w 405532"/>
                        <a:gd name="connsiteY67" fmla="*/ 211743 h 468458"/>
                        <a:gd name="connsiteX68" fmla="*/ 328578 w 405532"/>
                        <a:gd name="connsiteY68" fmla="*/ 222755 h 468458"/>
                        <a:gd name="connsiteX69" fmla="*/ 317566 w 405532"/>
                        <a:gd name="connsiteY69" fmla="*/ 211743 h 468458"/>
                        <a:gd name="connsiteX70" fmla="*/ 185429 w 405532"/>
                        <a:gd name="connsiteY70" fmla="*/ 200726 h 468458"/>
                        <a:gd name="connsiteX71" fmla="*/ 196442 w 405532"/>
                        <a:gd name="connsiteY71" fmla="*/ 211739 h 468458"/>
                        <a:gd name="connsiteX72" fmla="*/ 185429 w 405532"/>
                        <a:gd name="connsiteY72" fmla="*/ 222751 h 468458"/>
                        <a:gd name="connsiteX73" fmla="*/ 174417 w 405532"/>
                        <a:gd name="connsiteY73" fmla="*/ 211739 h 468458"/>
                        <a:gd name="connsiteX74" fmla="*/ 350448 w 405532"/>
                        <a:gd name="connsiteY74" fmla="*/ 132377 h 468458"/>
                        <a:gd name="connsiteX75" fmla="*/ 366022 w 405532"/>
                        <a:gd name="connsiteY75" fmla="*/ 132377 h 468458"/>
                        <a:gd name="connsiteX76" fmla="*/ 366022 w 405532"/>
                        <a:gd name="connsiteY76" fmla="*/ 147951 h 468458"/>
                        <a:gd name="connsiteX77" fmla="*/ 350448 w 405532"/>
                        <a:gd name="connsiteY77" fmla="*/ 147951 h 468458"/>
                        <a:gd name="connsiteX78" fmla="*/ 147990 w 405532"/>
                        <a:gd name="connsiteY78" fmla="*/ 132377 h 468458"/>
                        <a:gd name="connsiteX79" fmla="*/ 163564 w 405532"/>
                        <a:gd name="connsiteY79" fmla="*/ 132377 h 468458"/>
                        <a:gd name="connsiteX80" fmla="*/ 163564 w 405532"/>
                        <a:gd name="connsiteY80" fmla="*/ 147951 h 468458"/>
                        <a:gd name="connsiteX81" fmla="*/ 147990 w 405532"/>
                        <a:gd name="connsiteY81" fmla="*/ 147951 h 468458"/>
                        <a:gd name="connsiteX82" fmla="*/ 257006 w 405532"/>
                        <a:gd name="connsiteY82" fmla="*/ 93443 h 468458"/>
                        <a:gd name="connsiteX83" fmla="*/ 210285 w 405532"/>
                        <a:gd name="connsiteY83" fmla="*/ 140164 h 468458"/>
                        <a:gd name="connsiteX84" fmla="*/ 257006 w 405532"/>
                        <a:gd name="connsiteY84" fmla="*/ 186885 h 468458"/>
                        <a:gd name="connsiteX85" fmla="*/ 303727 w 405532"/>
                        <a:gd name="connsiteY85" fmla="*/ 140164 h 468458"/>
                        <a:gd name="connsiteX86" fmla="*/ 257006 w 405532"/>
                        <a:gd name="connsiteY86" fmla="*/ 93443 h 468458"/>
                        <a:gd name="connsiteX87" fmla="*/ 257006 w 405532"/>
                        <a:gd name="connsiteY87" fmla="*/ 77869 h 468458"/>
                        <a:gd name="connsiteX88" fmla="*/ 319301 w 405532"/>
                        <a:gd name="connsiteY88" fmla="*/ 140164 h 468458"/>
                        <a:gd name="connsiteX89" fmla="*/ 257006 w 405532"/>
                        <a:gd name="connsiteY89" fmla="*/ 202459 h 468458"/>
                        <a:gd name="connsiteX90" fmla="*/ 194711 w 405532"/>
                        <a:gd name="connsiteY90" fmla="*/ 140164 h 468458"/>
                        <a:gd name="connsiteX91" fmla="*/ 257006 w 405532"/>
                        <a:gd name="connsiteY91" fmla="*/ 77869 h 468458"/>
                        <a:gd name="connsiteX92" fmla="*/ 328583 w 405532"/>
                        <a:gd name="connsiteY92" fmla="*/ 57573 h 468458"/>
                        <a:gd name="connsiteX93" fmla="*/ 339596 w 405532"/>
                        <a:gd name="connsiteY93" fmla="*/ 68585 h 468458"/>
                        <a:gd name="connsiteX94" fmla="*/ 328583 w 405532"/>
                        <a:gd name="connsiteY94" fmla="*/ 79598 h 468458"/>
                        <a:gd name="connsiteX95" fmla="*/ 317571 w 405532"/>
                        <a:gd name="connsiteY95" fmla="*/ 68585 h 468458"/>
                        <a:gd name="connsiteX96" fmla="*/ 185433 w 405532"/>
                        <a:gd name="connsiteY96" fmla="*/ 57569 h 468458"/>
                        <a:gd name="connsiteX97" fmla="*/ 196446 w 405532"/>
                        <a:gd name="connsiteY97" fmla="*/ 68581 h 468458"/>
                        <a:gd name="connsiteX98" fmla="*/ 185433 w 405532"/>
                        <a:gd name="connsiteY98" fmla="*/ 79594 h 468458"/>
                        <a:gd name="connsiteX99" fmla="*/ 174421 w 405532"/>
                        <a:gd name="connsiteY99" fmla="*/ 68581 h 468458"/>
                        <a:gd name="connsiteX100" fmla="*/ 249219 w 405532"/>
                        <a:gd name="connsiteY100" fmla="*/ 31147 h 468458"/>
                        <a:gd name="connsiteX101" fmla="*/ 264793 w 405532"/>
                        <a:gd name="connsiteY101" fmla="*/ 31147 h 468458"/>
                        <a:gd name="connsiteX102" fmla="*/ 264793 w 405532"/>
                        <a:gd name="connsiteY102" fmla="*/ 46721 h 468458"/>
                        <a:gd name="connsiteX103" fmla="*/ 249219 w 405532"/>
                        <a:gd name="connsiteY103" fmla="*/ 46721 h 468458"/>
                        <a:gd name="connsiteX104" fmla="*/ 240397 w 405532"/>
                        <a:gd name="connsiteY104" fmla="*/ 15573 h 468458"/>
                        <a:gd name="connsiteX105" fmla="*/ 236340 w 405532"/>
                        <a:gd name="connsiteY105" fmla="*/ 44167 h 468458"/>
                        <a:gd name="connsiteX106" fmla="*/ 230811 w 405532"/>
                        <a:gd name="connsiteY106" fmla="*/ 50536 h 468458"/>
                        <a:gd name="connsiteX107" fmla="*/ 212123 w 405532"/>
                        <a:gd name="connsiteY107" fmla="*/ 58222 h 468458"/>
                        <a:gd name="connsiteX108" fmla="*/ 203705 w 405532"/>
                        <a:gd name="connsiteY108" fmla="*/ 57623 h 468458"/>
                        <a:gd name="connsiteX109" fmla="*/ 180649 w 405532"/>
                        <a:gd name="connsiteY109" fmla="*/ 40305 h 468458"/>
                        <a:gd name="connsiteX110" fmla="*/ 157163 w 405532"/>
                        <a:gd name="connsiteY110" fmla="*/ 63790 h 468458"/>
                        <a:gd name="connsiteX111" fmla="*/ 174450 w 405532"/>
                        <a:gd name="connsiteY111" fmla="*/ 86847 h 468458"/>
                        <a:gd name="connsiteX112" fmla="*/ 175050 w 405532"/>
                        <a:gd name="connsiteY112" fmla="*/ 95264 h 468458"/>
                        <a:gd name="connsiteX113" fmla="*/ 167364 w 405532"/>
                        <a:gd name="connsiteY113" fmla="*/ 113953 h 468458"/>
                        <a:gd name="connsiteX114" fmla="*/ 160986 w 405532"/>
                        <a:gd name="connsiteY114" fmla="*/ 119481 h 468458"/>
                        <a:gd name="connsiteX115" fmla="*/ 132416 w 405532"/>
                        <a:gd name="connsiteY115" fmla="*/ 123554 h 468458"/>
                        <a:gd name="connsiteX116" fmla="*/ 132416 w 405532"/>
                        <a:gd name="connsiteY116" fmla="*/ 156773 h 468458"/>
                        <a:gd name="connsiteX117" fmla="*/ 160963 w 405532"/>
                        <a:gd name="connsiteY117" fmla="*/ 160830 h 468458"/>
                        <a:gd name="connsiteX118" fmla="*/ 167341 w 405532"/>
                        <a:gd name="connsiteY118" fmla="*/ 166359 h 468458"/>
                        <a:gd name="connsiteX119" fmla="*/ 175026 w 405532"/>
                        <a:gd name="connsiteY119" fmla="*/ 185047 h 468458"/>
                        <a:gd name="connsiteX120" fmla="*/ 174427 w 405532"/>
                        <a:gd name="connsiteY120" fmla="*/ 193465 h 468458"/>
                        <a:gd name="connsiteX121" fmla="*/ 157140 w 405532"/>
                        <a:gd name="connsiteY121" fmla="*/ 216522 h 468458"/>
                        <a:gd name="connsiteX122" fmla="*/ 180625 w 405532"/>
                        <a:gd name="connsiteY122" fmla="*/ 240007 h 468458"/>
                        <a:gd name="connsiteX123" fmla="*/ 203682 w 405532"/>
                        <a:gd name="connsiteY123" fmla="*/ 222720 h 468458"/>
                        <a:gd name="connsiteX124" fmla="*/ 212100 w 405532"/>
                        <a:gd name="connsiteY124" fmla="*/ 222120 h 468458"/>
                        <a:gd name="connsiteX125" fmla="*/ 230788 w 405532"/>
                        <a:gd name="connsiteY125" fmla="*/ 229806 h 468458"/>
                        <a:gd name="connsiteX126" fmla="*/ 236317 w 405532"/>
                        <a:gd name="connsiteY126" fmla="*/ 236176 h 468458"/>
                        <a:gd name="connsiteX127" fmla="*/ 240397 w 405532"/>
                        <a:gd name="connsiteY127" fmla="*/ 264754 h 468458"/>
                        <a:gd name="connsiteX128" fmla="*/ 273616 w 405532"/>
                        <a:gd name="connsiteY128" fmla="*/ 264754 h 468458"/>
                        <a:gd name="connsiteX129" fmla="*/ 277673 w 405532"/>
                        <a:gd name="connsiteY129" fmla="*/ 236160 h 468458"/>
                        <a:gd name="connsiteX130" fmla="*/ 283202 w 405532"/>
                        <a:gd name="connsiteY130" fmla="*/ 229791 h 468458"/>
                        <a:gd name="connsiteX131" fmla="*/ 301890 w 405532"/>
                        <a:gd name="connsiteY131" fmla="*/ 222105 h 468458"/>
                        <a:gd name="connsiteX132" fmla="*/ 310308 w 405532"/>
                        <a:gd name="connsiteY132" fmla="*/ 222704 h 468458"/>
                        <a:gd name="connsiteX133" fmla="*/ 333364 w 405532"/>
                        <a:gd name="connsiteY133" fmla="*/ 240022 h 468458"/>
                        <a:gd name="connsiteX134" fmla="*/ 356850 w 405532"/>
                        <a:gd name="connsiteY134" fmla="*/ 216537 h 468458"/>
                        <a:gd name="connsiteX135" fmla="*/ 339563 w 405532"/>
                        <a:gd name="connsiteY135" fmla="*/ 193480 h 468458"/>
                        <a:gd name="connsiteX136" fmla="*/ 338963 w 405532"/>
                        <a:gd name="connsiteY136" fmla="*/ 185063 h 468458"/>
                        <a:gd name="connsiteX137" fmla="*/ 346649 w 405532"/>
                        <a:gd name="connsiteY137" fmla="*/ 166374 h 468458"/>
                        <a:gd name="connsiteX138" fmla="*/ 353026 w 405532"/>
                        <a:gd name="connsiteY138" fmla="*/ 160846 h 468458"/>
                        <a:gd name="connsiteX139" fmla="*/ 381596 w 405532"/>
                        <a:gd name="connsiteY139" fmla="*/ 156773 h 468458"/>
                        <a:gd name="connsiteX140" fmla="*/ 381596 w 405532"/>
                        <a:gd name="connsiteY140" fmla="*/ 123554 h 468458"/>
                        <a:gd name="connsiteX141" fmla="*/ 353011 w 405532"/>
                        <a:gd name="connsiteY141" fmla="*/ 119497 h 468458"/>
                        <a:gd name="connsiteX142" fmla="*/ 346633 w 405532"/>
                        <a:gd name="connsiteY142" fmla="*/ 113968 h 468458"/>
                        <a:gd name="connsiteX143" fmla="*/ 338948 w 405532"/>
                        <a:gd name="connsiteY143" fmla="*/ 95280 h 468458"/>
                        <a:gd name="connsiteX144" fmla="*/ 339547 w 405532"/>
                        <a:gd name="connsiteY144" fmla="*/ 86862 h 468458"/>
                        <a:gd name="connsiteX145" fmla="*/ 356850 w 405532"/>
                        <a:gd name="connsiteY145" fmla="*/ 63821 h 468458"/>
                        <a:gd name="connsiteX146" fmla="*/ 333364 w 405532"/>
                        <a:gd name="connsiteY146" fmla="*/ 40336 h 468458"/>
                        <a:gd name="connsiteX147" fmla="*/ 310308 w 405532"/>
                        <a:gd name="connsiteY147" fmla="*/ 57623 h 468458"/>
                        <a:gd name="connsiteX148" fmla="*/ 301913 w 405532"/>
                        <a:gd name="connsiteY148" fmla="*/ 58207 h 468458"/>
                        <a:gd name="connsiteX149" fmla="*/ 283225 w 405532"/>
                        <a:gd name="connsiteY149" fmla="*/ 50521 h 468458"/>
                        <a:gd name="connsiteX150" fmla="*/ 277696 w 405532"/>
                        <a:gd name="connsiteY150" fmla="*/ 44151 h 468458"/>
                        <a:gd name="connsiteX151" fmla="*/ 273616 w 405532"/>
                        <a:gd name="connsiteY151" fmla="*/ 15573 h 468458"/>
                        <a:gd name="connsiteX152" fmla="*/ 233646 w 405532"/>
                        <a:gd name="connsiteY152" fmla="*/ 0 h 468458"/>
                        <a:gd name="connsiteX153" fmla="*/ 280367 w 405532"/>
                        <a:gd name="connsiteY153" fmla="*/ 0 h 468458"/>
                        <a:gd name="connsiteX154" fmla="*/ 288076 w 405532"/>
                        <a:gd name="connsiteY154" fmla="*/ 6681 h 468458"/>
                        <a:gd name="connsiteX155" fmla="*/ 292413 w 405532"/>
                        <a:gd name="connsiteY155" fmla="*/ 37104 h 468458"/>
                        <a:gd name="connsiteX156" fmla="*/ 304872 w 405532"/>
                        <a:gd name="connsiteY156" fmla="*/ 42220 h 468458"/>
                        <a:gd name="connsiteX157" fmla="*/ 329424 w 405532"/>
                        <a:gd name="connsiteY157" fmla="*/ 23812 h 468458"/>
                        <a:gd name="connsiteX158" fmla="*/ 339594 w 405532"/>
                        <a:gd name="connsiteY158" fmla="*/ 24528 h 468458"/>
                        <a:gd name="connsiteX159" fmla="*/ 372634 w 405532"/>
                        <a:gd name="connsiteY159" fmla="*/ 57576 h 468458"/>
                        <a:gd name="connsiteX160" fmla="*/ 373358 w 405532"/>
                        <a:gd name="connsiteY160" fmla="*/ 67745 h 468458"/>
                        <a:gd name="connsiteX161" fmla="*/ 354950 w 405532"/>
                        <a:gd name="connsiteY161" fmla="*/ 92290 h 468458"/>
                        <a:gd name="connsiteX162" fmla="*/ 360066 w 405532"/>
                        <a:gd name="connsiteY162" fmla="*/ 104749 h 468458"/>
                        <a:gd name="connsiteX163" fmla="*/ 390481 w 405532"/>
                        <a:gd name="connsiteY163" fmla="*/ 109094 h 468458"/>
                        <a:gd name="connsiteX164" fmla="*/ 397170 w 405532"/>
                        <a:gd name="connsiteY164" fmla="*/ 116803 h 468458"/>
                        <a:gd name="connsiteX165" fmla="*/ 397170 w 405532"/>
                        <a:gd name="connsiteY165" fmla="*/ 163524 h 468458"/>
                        <a:gd name="connsiteX166" fmla="*/ 390489 w 405532"/>
                        <a:gd name="connsiteY166" fmla="*/ 171226 h 468458"/>
                        <a:gd name="connsiteX167" fmla="*/ 360073 w 405532"/>
                        <a:gd name="connsiteY167" fmla="*/ 175571 h 468458"/>
                        <a:gd name="connsiteX168" fmla="*/ 354957 w 405532"/>
                        <a:gd name="connsiteY168" fmla="*/ 188030 h 468458"/>
                        <a:gd name="connsiteX169" fmla="*/ 373366 w 405532"/>
                        <a:gd name="connsiteY169" fmla="*/ 212582 h 468458"/>
                        <a:gd name="connsiteX170" fmla="*/ 372641 w 405532"/>
                        <a:gd name="connsiteY170" fmla="*/ 222751 h 468458"/>
                        <a:gd name="connsiteX171" fmla="*/ 339602 w 405532"/>
                        <a:gd name="connsiteY171" fmla="*/ 255799 h 468458"/>
                        <a:gd name="connsiteX172" fmla="*/ 329424 w 405532"/>
                        <a:gd name="connsiteY172" fmla="*/ 256515 h 468458"/>
                        <a:gd name="connsiteX173" fmla="*/ 304880 w 405532"/>
                        <a:gd name="connsiteY173" fmla="*/ 238107 h 468458"/>
                        <a:gd name="connsiteX174" fmla="*/ 292421 w 405532"/>
                        <a:gd name="connsiteY174" fmla="*/ 243223 h 468458"/>
                        <a:gd name="connsiteX175" fmla="*/ 288076 w 405532"/>
                        <a:gd name="connsiteY175" fmla="*/ 273646 h 468458"/>
                        <a:gd name="connsiteX176" fmla="*/ 280367 w 405532"/>
                        <a:gd name="connsiteY176" fmla="*/ 280327 h 468458"/>
                        <a:gd name="connsiteX177" fmla="*/ 233646 w 405532"/>
                        <a:gd name="connsiteY177" fmla="*/ 280327 h 468458"/>
                        <a:gd name="connsiteX178" fmla="*/ 225945 w 405532"/>
                        <a:gd name="connsiteY178" fmla="*/ 273646 h 468458"/>
                        <a:gd name="connsiteX179" fmla="*/ 221600 w 405532"/>
                        <a:gd name="connsiteY179" fmla="*/ 243223 h 468458"/>
                        <a:gd name="connsiteX180" fmla="*/ 209141 w 405532"/>
                        <a:gd name="connsiteY180" fmla="*/ 238107 h 468458"/>
                        <a:gd name="connsiteX181" fmla="*/ 184596 w 405532"/>
                        <a:gd name="connsiteY181" fmla="*/ 256515 h 468458"/>
                        <a:gd name="connsiteX182" fmla="*/ 174419 w 405532"/>
                        <a:gd name="connsiteY182" fmla="*/ 255799 h 468458"/>
                        <a:gd name="connsiteX183" fmla="*/ 141379 w 405532"/>
                        <a:gd name="connsiteY183" fmla="*/ 222751 h 468458"/>
                        <a:gd name="connsiteX184" fmla="*/ 140655 w 405532"/>
                        <a:gd name="connsiteY184" fmla="*/ 212582 h 468458"/>
                        <a:gd name="connsiteX185" fmla="*/ 159063 w 405532"/>
                        <a:gd name="connsiteY185" fmla="*/ 188037 h 468458"/>
                        <a:gd name="connsiteX186" fmla="*/ 153947 w 405532"/>
                        <a:gd name="connsiteY186" fmla="*/ 175578 h 468458"/>
                        <a:gd name="connsiteX187" fmla="*/ 123532 w 405532"/>
                        <a:gd name="connsiteY187" fmla="*/ 171233 h 468458"/>
                        <a:gd name="connsiteX188" fmla="*/ 116843 w 405532"/>
                        <a:gd name="connsiteY188" fmla="*/ 163524 h 468458"/>
                        <a:gd name="connsiteX189" fmla="*/ 116843 w 405532"/>
                        <a:gd name="connsiteY189" fmla="*/ 116803 h 468458"/>
                        <a:gd name="connsiteX190" fmla="*/ 123532 w 405532"/>
                        <a:gd name="connsiteY190" fmla="*/ 109109 h 468458"/>
                        <a:gd name="connsiteX191" fmla="*/ 153947 w 405532"/>
                        <a:gd name="connsiteY191" fmla="*/ 104764 h 468458"/>
                        <a:gd name="connsiteX192" fmla="*/ 159063 w 405532"/>
                        <a:gd name="connsiteY192" fmla="*/ 92305 h 468458"/>
                        <a:gd name="connsiteX193" fmla="*/ 140655 w 405532"/>
                        <a:gd name="connsiteY193" fmla="*/ 67745 h 468458"/>
                        <a:gd name="connsiteX194" fmla="*/ 141379 w 405532"/>
                        <a:gd name="connsiteY194" fmla="*/ 57576 h 468458"/>
                        <a:gd name="connsiteX195" fmla="*/ 174411 w 405532"/>
                        <a:gd name="connsiteY195" fmla="*/ 24528 h 468458"/>
                        <a:gd name="connsiteX196" fmla="*/ 184589 w 405532"/>
                        <a:gd name="connsiteY196" fmla="*/ 23812 h 468458"/>
                        <a:gd name="connsiteX197" fmla="*/ 209133 w 405532"/>
                        <a:gd name="connsiteY197" fmla="*/ 42220 h 468458"/>
                        <a:gd name="connsiteX198" fmla="*/ 221592 w 405532"/>
                        <a:gd name="connsiteY198" fmla="*/ 37104 h 468458"/>
                        <a:gd name="connsiteX199" fmla="*/ 225937 w 405532"/>
                        <a:gd name="connsiteY199" fmla="*/ 6681 h 468458"/>
                        <a:gd name="connsiteX200" fmla="*/ 233646 w 405532"/>
                        <a:gd name="connsiteY200" fmla="*/ 0 h 4684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</a:cxnLst>
                      <a:rect l="l" t="t" r="r" b="b"/>
                      <a:pathLst>
                        <a:path w="405532" h="468458">
                          <a:moveTo>
                            <a:pt x="61711" y="346882"/>
                          </a:moveTo>
                          <a:lnTo>
                            <a:pt x="17809" y="362868"/>
                          </a:lnTo>
                          <a:lnTo>
                            <a:pt x="49766" y="450657"/>
                          </a:lnTo>
                          <a:lnTo>
                            <a:pt x="93669" y="434678"/>
                          </a:lnTo>
                          <a:close/>
                          <a:moveTo>
                            <a:pt x="117621" y="318241"/>
                          </a:moveTo>
                          <a:lnTo>
                            <a:pt x="73688" y="334228"/>
                          </a:lnTo>
                          <a:lnTo>
                            <a:pt x="110971" y="436672"/>
                          </a:lnTo>
                          <a:lnTo>
                            <a:pt x="154912" y="420686"/>
                          </a:lnTo>
                          <a:close/>
                          <a:moveTo>
                            <a:pt x="186442" y="309699"/>
                          </a:moveTo>
                          <a:lnTo>
                            <a:pt x="137548" y="327500"/>
                          </a:lnTo>
                          <a:lnTo>
                            <a:pt x="164179" y="400697"/>
                          </a:lnTo>
                          <a:lnTo>
                            <a:pt x="171499" y="398034"/>
                          </a:lnTo>
                          <a:cubicBezTo>
                            <a:pt x="173160" y="397428"/>
                            <a:pt x="174978" y="397406"/>
                            <a:pt x="176653" y="397971"/>
                          </a:cubicBezTo>
                          <a:lnTo>
                            <a:pt x="221303" y="413054"/>
                          </a:lnTo>
                          <a:lnTo>
                            <a:pt x="379719" y="355431"/>
                          </a:lnTo>
                          <a:cubicBezTo>
                            <a:pt x="383605" y="354021"/>
                            <a:pt x="386770" y="351125"/>
                            <a:pt x="388519" y="347380"/>
                          </a:cubicBezTo>
                          <a:lnTo>
                            <a:pt x="388526" y="347380"/>
                          </a:lnTo>
                          <a:cubicBezTo>
                            <a:pt x="390288" y="343619"/>
                            <a:pt x="390475" y="339309"/>
                            <a:pt x="389044" y="335410"/>
                          </a:cubicBezTo>
                          <a:cubicBezTo>
                            <a:pt x="386081" y="327335"/>
                            <a:pt x="377134" y="323191"/>
                            <a:pt x="369059" y="326153"/>
                          </a:cubicBezTo>
                          <a:lnTo>
                            <a:pt x="318538" y="344546"/>
                          </a:lnTo>
                          <a:cubicBezTo>
                            <a:pt x="318520" y="345945"/>
                            <a:pt x="318411" y="347342"/>
                            <a:pt x="318211" y="348727"/>
                          </a:cubicBezTo>
                          <a:cubicBezTo>
                            <a:pt x="315215" y="365681"/>
                            <a:pt x="299079" y="377025"/>
                            <a:pt x="282111" y="374104"/>
                          </a:cubicBezTo>
                          <a:lnTo>
                            <a:pt x="194439" y="358640"/>
                          </a:lnTo>
                          <a:lnTo>
                            <a:pt x="197141" y="343307"/>
                          </a:lnTo>
                          <a:lnTo>
                            <a:pt x="284836" y="358741"/>
                          </a:lnTo>
                          <a:cubicBezTo>
                            <a:pt x="293316" y="360193"/>
                            <a:pt x="301379" y="354532"/>
                            <a:pt x="302894" y="346064"/>
                          </a:cubicBezTo>
                          <a:cubicBezTo>
                            <a:pt x="303202" y="344321"/>
                            <a:pt x="303181" y="342536"/>
                            <a:pt x="302832" y="340800"/>
                          </a:cubicBezTo>
                          <a:cubicBezTo>
                            <a:pt x="302777" y="340551"/>
                            <a:pt x="302707" y="340286"/>
                            <a:pt x="302707" y="340021"/>
                          </a:cubicBezTo>
                          <a:cubicBezTo>
                            <a:pt x="302594" y="339356"/>
                            <a:pt x="302414" y="338704"/>
                            <a:pt x="302170" y="338075"/>
                          </a:cubicBezTo>
                          <a:cubicBezTo>
                            <a:pt x="300286" y="332820"/>
                            <a:pt x="295713" y="328991"/>
                            <a:pt x="290209" y="328061"/>
                          </a:cubicBezTo>
                          <a:close/>
                          <a:moveTo>
                            <a:pt x="187080" y="294071"/>
                          </a:moveTo>
                          <a:lnTo>
                            <a:pt x="292911" y="312759"/>
                          </a:lnTo>
                          <a:cubicBezTo>
                            <a:pt x="302500" y="314473"/>
                            <a:pt x="310741" y="320560"/>
                            <a:pt x="315197" y="329221"/>
                          </a:cubicBezTo>
                          <a:lnTo>
                            <a:pt x="363733" y="311553"/>
                          </a:lnTo>
                          <a:cubicBezTo>
                            <a:pt x="379895" y="305695"/>
                            <a:pt x="397750" y="314019"/>
                            <a:pt x="403656" y="330163"/>
                          </a:cubicBezTo>
                          <a:cubicBezTo>
                            <a:pt x="409516" y="346313"/>
                            <a:pt x="401192" y="364158"/>
                            <a:pt x="385053" y="370048"/>
                          </a:cubicBezTo>
                          <a:lnTo>
                            <a:pt x="246034" y="420662"/>
                          </a:lnTo>
                          <a:lnTo>
                            <a:pt x="224083" y="428659"/>
                          </a:lnTo>
                          <a:cubicBezTo>
                            <a:pt x="222418" y="429260"/>
                            <a:pt x="220599" y="429281"/>
                            <a:pt x="218921" y="428722"/>
                          </a:cubicBezTo>
                          <a:lnTo>
                            <a:pt x="174278" y="413638"/>
                          </a:lnTo>
                          <a:lnTo>
                            <a:pt x="169521" y="415375"/>
                          </a:lnTo>
                          <a:lnTo>
                            <a:pt x="172184" y="422687"/>
                          </a:lnTo>
                          <a:cubicBezTo>
                            <a:pt x="172185" y="422688"/>
                            <a:pt x="172185" y="422689"/>
                            <a:pt x="172185" y="422691"/>
                          </a:cubicBezTo>
                          <a:cubicBezTo>
                            <a:pt x="173648" y="426734"/>
                            <a:pt x="171555" y="431198"/>
                            <a:pt x="167512" y="432662"/>
                          </a:cubicBezTo>
                          <a:lnTo>
                            <a:pt x="108978" y="453974"/>
                          </a:lnTo>
                          <a:cubicBezTo>
                            <a:pt x="108973" y="453976"/>
                            <a:pt x="108969" y="453977"/>
                            <a:pt x="108964" y="453979"/>
                          </a:cubicBezTo>
                          <a:cubicBezTo>
                            <a:pt x="104920" y="455441"/>
                            <a:pt x="100456" y="453347"/>
                            <a:pt x="98995" y="449302"/>
                          </a:cubicBezTo>
                          <a:lnTo>
                            <a:pt x="47773" y="467991"/>
                          </a:lnTo>
                          <a:cubicBezTo>
                            <a:pt x="47772" y="467991"/>
                            <a:pt x="47770" y="467991"/>
                            <a:pt x="47769" y="467992"/>
                          </a:cubicBezTo>
                          <a:cubicBezTo>
                            <a:pt x="43725" y="469455"/>
                            <a:pt x="39261" y="467362"/>
                            <a:pt x="37798" y="463318"/>
                          </a:cubicBezTo>
                          <a:lnTo>
                            <a:pt x="468" y="360898"/>
                          </a:lnTo>
                          <a:cubicBezTo>
                            <a:pt x="467" y="360897"/>
                            <a:pt x="467" y="360896"/>
                            <a:pt x="466" y="360894"/>
                          </a:cubicBezTo>
                          <a:cubicBezTo>
                            <a:pt x="-997" y="356850"/>
                            <a:pt x="1096" y="352386"/>
                            <a:pt x="5140" y="350923"/>
                          </a:cubicBezTo>
                          <a:lnTo>
                            <a:pt x="56362" y="332235"/>
                          </a:lnTo>
                          <a:cubicBezTo>
                            <a:pt x="56361" y="332233"/>
                            <a:pt x="56361" y="332232"/>
                            <a:pt x="56360" y="332231"/>
                          </a:cubicBezTo>
                          <a:cubicBezTo>
                            <a:pt x="54898" y="328187"/>
                            <a:pt x="56990" y="323723"/>
                            <a:pt x="61034" y="322259"/>
                          </a:cubicBezTo>
                          <a:lnTo>
                            <a:pt x="119575" y="300947"/>
                          </a:lnTo>
                          <a:cubicBezTo>
                            <a:pt x="119577" y="300946"/>
                            <a:pt x="119578" y="300946"/>
                            <a:pt x="119579" y="300945"/>
                          </a:cubicBezTo>
                          <a:cubicBezTo>
                            <a:pt x="123623" y="299483"/>
                            <a:pt x="128087" y="301575"/>
                            <a:pt x="129550" y="305619"/>
                          </a:cubicBezTo>
                          <a:lnTo>
                            <a:pt x="132214" y="312939"/>
                          </a:lnTo>
                          <a:lnTo>
                            <a:pt x="183070" y="294429"/>
                          </a:lnTo>
                          <a:cubicBezTo>
                            <a:pt x="184351" y="293953"/>
                            <a:pt x="185735" y="293830"/>
                            <a:pt x="187080" y="294071"/>
                          </a:cubicBezTo>
                          <a:close/>
                          <a:moveTo>
                            <a:pt x="249219" y="233606"/>
                          </a:moveTo>
                          <a:lnTo>
                            <a:pt x="264793" y="233606"/>
                          </a:lnTo>
                          <a:lnTo>
                            <a:pt x="264793" y="249180"/>
                          </a:lnTo>
                          <a:lnTo>
                            <a:pt x="249219" y="249180"/>
                          </a:lnTo>
                          <a:close/>
                          <a:moveTo>
                            <a:pt x="328578" y="200730"/>
                          </a:moveTo>
                          <a:lnTo>
                            <a:pt x="339591" y="211743"/>
                          </a:lnTo>
                          <a:lnTo>
                            <a:pt x="328578" y="222755"/>
                          </a:lnTo>
                          <a:lnTo>
                            <a:pt x="317566" y="211743"/>
                          </a:lnTo>
                          <a:close/>
                          <a:moveTo>
                            <a:pt x="185429" y="200726"/>
                          </a:moveTo>
                          <a:lnTo>
                            <a:pt x="196442" y="211739"/>
                          </a:lnTo>
                          <a:lnTo>
                            <a:pt x="185429" y="222751"/>
                          </a:lnTo>
                          <a:lnTo>
                            <a:pt x="174417" y="211739"/>
                          </a:lnTo>
                          <a:close/>
                          <a:moveTo>
                            <a:pt x="350448" y="132377"/>
                          </a:moveTo>
                          <a:lnTo>
                            <a:pt x="366022" y="132377"/>
                          </a:lnTo>
                          <a:lnTo>
                            <a:pt x="366022" y="147951"/>
                          </a:lnTo>
                          <a:lnTo>
                            <a:pt x="350448" y="147951"/>
                          </a:lnTo>
                          <a:close/>
                          <a:moveTo>
                            <a:pt x="147990" y="132377"/>
                          </a:moveTo>
                          <a:lnTo>
                            <a:pt x="163564" y="132377"/>
                          </a:lnTo>
                          <a:lnTo>
                            <a:pt x="163564" y="147951"/>
                          </a:lnTo>
                          <a:lnTo>
                            <a:pt x="147990" y="147951"/>
                          </a:lnTo>
                          <a:close/>
                          <a:moveTo>
                            <a:pt x="257006" y="93443"/>
                          </a:moveTo>
                          <a:cubicBezTo>
                            <a:pt x="231214" y="93468"/>
                            <a:pt x="210310" y="114371"/>
                            <a:pt x="210285" y="140164"/>
                          </a:cubicBezTo>
                          <a:cubicBezTo>
                            <a:pt x="210285" y="165968"/>
                            <a:pt x="231203" y="186885"/>
                            <a:pt x="257006" y="186885"/>
                          </a:cubicBezTo>
                          <a:cubicBezTo>
                            <a:pt x="282809" y="186885"/>
                            <a:pt x="303727" y="165968"/>
                            <a:pt x="303727" y="140164"/>
                          </a:cubicBezTo>
                          <a:cubicBezTo>
                            <a:pt x="303727" y="114360"/>
                            <a:pt x="282809" y="93443"/>
                            <a:pt x="257006" y="93443"/>
                          </a:cubicBezTo>
                          <a:close/>
                          <a:moveTo>
                            <a:pt x="257006" y="77869"/>
                          </a:moveTo>
                          <a:cubicBezTo>
                            <a:pt x="291411" y="77869"/>
                            <a:pt x="319301" y="105759"/>
                            <a:pt x="319301" y="140164"/>
                          </a:cubicBezTo>
                          <a:cubicBezTo>
                            <a:pt x="319301" y="174569"/>
                            <a:pt x="291411" y="202459"/>
                            <a:pt x="257006" y="202459"/>
                          </a:cubicBezTo>
                          <a:cubicBezTo>
                            <a:pt x="222618" y="202420"/>
                            <a:pt x="194750" y="174553"/>
                            <a:pt x="194711" y="140164"/>
                          </a:cubicBezTo>
                          <a:cubicBezTo>
                            <a:pt x="194711" y="105759"/>
                            <a:pt x="222601" y="77869"/>
                            <a:pt x="257006" y="77869"/>
                          </a:cubicBezTo>
                          <a:close/>
                          <a:moveTo>
                            <a:pt x="328583" y="57573"/>
                          </a:moveTo>
                          <a:lnTo>
                            <a:pt x="339596" y="68585"/>
                          </a:lnTo>
                          <a:lnTo>
                            <a:pt x="328583" y="79598"/>
                          </a:lnTo>
                          <a:lnTo>
                            <a:pt x="317571" y="68585"/>
                          </a:lnTo>
                          <a:close/>
                          <a:moveTo>
                            <a:pt x="185433" y="57569"/>
                          </a:moveTo>
                          <a:lnTo>
                            <a:pt x="196446" y="68581"/>
                          </a:lnTo>
                          <a:lnTo>
                            <a:pt x="185433" y="79594"/>
                          </a:lnTo>
                          <a:lnTo>
                            <a:pt x="174421" y="68581"/>
                          </a:lnTo>
                          <a:close/>
                          <a:moveTo>
                            <a:pt x="249219" y="31147"/>
                          </a:moveTo>
                          <a:lnTo>
                            <a:pt x="264793" y="31147"/>
                          </a:lnTo>
                          <a:lnTo>
                            <a:pt x="264793" y="46721"/>
                          </a:lnTo>
                          <a:lnTo>
                            <a:pt x="249219" y="46721"/>
                          </a:lnTo>
                          <a:close/>
                          <a:moveTo>
                            <a:pt x="240397" y="15573"/>
                          </a:moveTo>
                          <a:lnTo>
                            <a:pt x="236340" y="44167"/>
                          </a:lnTo>
                          <a:cubicBezTo>
                            <a:pt x="235906" y="47191"/>
                            <a:pt x="233744" y="49682"/>
                            <a:pt x="230811" y="50536"/>
                          </a:cubicBezTo>
                          <a:cubicBezTo>
                            <a:pt x="224321" y="52412"/>
                            <a:pt x="218055" y="54989"/>
                            <a:pt x="212123" y="58222"/>
                          </a:cubicBezTo>
                          <a:cubicBezTo>
                            <a:pt x="209443" y="59692"/>
                            <a:pt x="206151" y="59457"/>
                            <a:pt x="203705" y="57623"/>
                          </a:cubicBezTo>
                          <a:lnTo>
                            <a:pt x="180649" y="40305"/>
                          </a:lnTo>
                          <a:lnTo>
                            <a:pt x="157163" y="63790"/>
                          </a:lnTo>
                          <a:lnTo>
                            <a:pt x="174450" y="86847"/>
                          </a:lnTo>
                          <a:cubicBezTo>
                            <a:pt x="176285" y="89292"/>
                            <a:pt x="176519" y="92584"/>
                            <a:pt x="175050" y="95264"/>
                          </a:cubicBezTo>
                          <a:cubicBezTo>
                            <a:pt x="171820" y="101198"/>
                            <a:pt x="169243" y="107464"/>
                            <a:pt x="167364" y="113953"/>
                          </a:cubicBezTo>
                          <a:cubicBezTo>
                            <a:pt x="166508" y="116888"/>
                            <a:pt x="164013" y="119050"/>
                            <a:pt x="160986" y="119481"/>
                          </a:cubicBezTo>
                          <a:lnTo>
                            <a:pt x="132416" y="123554"/>
                          </a:lnTo>
                          <a:lnTo>
                            <a:pt x="132416" y="156773"/>
                          </a:lnTo>
                          <a:lnTo>
                            <a:pt x="160963" y="160830"/>
                          </a:lnTo>
                          <a:cubicBezTo>
                            <a:pt x="163990" y="161261"/>
                            <a:pt x="166485" y="163424"/>
                            <a:pt x="167341" y="166359"/>
                          </a:cubicBezTo>
                          <a:cubicBezTo>
                            <a:pt x="169214" y="172850"/>
                            <a:pt x="171791" y="179117"/>
                            <a:pt x="175026" y="185047"/>
                          </a:cubicBezTo>
                          <a:cubicBezTo>
                            <a:pt x="176496" y="187727"/>
                            <a:pt x="176261" y="191020"/>
                            <a:pt x="174427" y="193465"/>
                          </a:cubicBezTo>
                          <a:lnTo>
                            <a:pt x="157140" y="216522"/>
                          </a:lnTo>
                          <a:lnTo>
                            <a:pt x="180625" y="240007"/>
                          </a:lnTo>
                          <a:lnTo>
                            <a:pt x="203682" y="222720"/>
                          </a:lnTo>
                          <a:cubicBezTo>
                            <a:pt x="206127" y="220885"/>
                            <a:pt x="209419" y="220651"/>
                            <a:pt x="212100" y="222120"/>
                          </a:cubicBezTo>
                          <a:cubicBezTo>
                            <a:pt x="218032" y="225354"/>
                            <a:pt x="224298" y="227931"/>
                            <a:pt x="230788" y="229806"/>
                          </a:cubicBezTo>
                          <a:cubicBezTo>
                            <a:pt x="233721" y="230661"/>
                            <a:pt x="235883" y="233152"/>
                            <a:pt x="236317" y="236176"/>
                          </a:cubicBezTo>
                          <a:lnTo>
                            <a:pt x="240397" y="264754"/>
                          </a:lnTo>
                          <a:lnTo>
                            <a:pt x="273616" y="264754"/>
                          </a:lnTo>
                          <a:lnTo>
                            <a:pt x="277673" y="236160"/>
                          </a:lnTo>
                          <a:cubicBezTo>
                            <a:pt x="278107" y="233137"/>
                            <a:pt x="280269" y="230646"/>
                            <a:pt x="283202" y="229791"/>
                          </a:cubicBezTo>
                          <a:cubicBezTo>
                            <a:pt x="289692" y="227915"/>
                            <a:pt x="295958" y="225338"/>
                            <a:pt x="301890" y="222105"/>
                          </a:cubicBezTo>
                          <a:cubicBezTo>
                            <a:pt x="304570" y="220636"/>
                            <a:pt x="307862" y="220870"/>
                            <a:pt x="310308" y="222704"/>
                          </a:cubicBezTo>
                          <a:lnTo>
                            <a:pt x="333364" y="240022"/>
                          </a:lnTo>
                          <a:lnTo>
                            <a:pt x="356850" y="216537"/>
                          </a:lnTo>
                          <a:lnTo>
                            <a:pt x="339563" y="193480"/>
                          </a:lnTo>
                          <a:cubicBezTo>
                            <a:pt x="337728" y="191035"/>
                            <a:pt x="337494" y="187743"/>
                            <a:pt x="338963" y="185063"/>
                          </a:cubicBezTo>
                          <a:cubicBezTo>
                            <a:pt x="342199" y="179132"/>
                            <a:pt x="344776" y="172865"/>
                            <a:pt x="346649" y="166374"/>
                          </a:cubicBezTo>
                          <a:cubicBezTo>
                            <a:pt x="347505" y="163439"/>
                            <a:pt x="349999" y="161277"/>
                            <a:pt x="353026" y="160846"/>
                          </a:cubicBezTo>
                          <a:lnTo>
                            <a:pt x="381596" y="156773"/>
                          </a:lnTo>
                          <a:lnTo>
                            <a:pt x="381596" y="123554"/>
                          </a:lnTo>
                          <a:lnTo>
                            <a:pt x="353011" y="119497"/>
                          </a:lnTo>
                          <a:cubicBezTo>
                            <a:pt x="349984" y="119066"/>
                            <a:pt x="347489" y="116903"/>
                            <a:pt x="346633" y="113968"/>
                          </a:cubicBezTo>
                          <a:cubicBezTo>
                            <a:pt x="344754" y="107479"/>
                            <a:pt x="342178" y="101213"/>
                            <a:pt x="338948" y="95280"/>
                          </a:cubicBezTo>
                          <a:cubicBezTo>
                            <a:pt x="337478" y="92600"/>
                            <a:pt x="337713" y="89307"/>
                            <a:pt x="339547" y="86862"/>
                          </a:cubicBezTo>
                          <a:lnTo>
                            <a:pt x="356850" y="63821"/>
                          </a:lnTo>
                          <a:lnTo>
                            <a:pt x="333364" y="40336"/>
                          </a:lnTo>
                          <a:lnTo>
                            <a:pt x="310308" y="57623"/>
                          </a:lnTo>
                          <a:cubicBezTo>
                            <a:pt x="307865" y="59442"/>
                            <a:pt x="304585" y="59671"/>
                            <a:pt x="301913" y="58207"/>
                          </a:cubicBezTo>
                          <a:cubicBezTo>
                            <a:pt x="295981" y="54973"/>
                            <a:pt x="289715" y="52396"/>
                            <a:pt x="283225" y="50521"/>
                          </a:cubicBezTo>
                          <a:cubicBezTo>
                            <a:pt x="280292" y="49666"/>
                            <a:pt x="278130" y="47175"/>
                            <a:pt x="277696" y="44151"/>
                          </a:cubicBezTo>
                          <a:lnTo>
                            <a:pt x="273616" y="15573"/>
                          </a:lnTo>
                          <a:close/>
                          <a:moveTo>
                            <a:pt x="233646" y="0"/>
                          </a:moveTo>
                          <a:lnTo>
                            <a:pt x="280367" y="0"/>
                          </a:lnTo>
                          <a:cubicBezTo>
                            <a:pt x="284241" y="-1"/>
                            <a:pt x="287526" y="2846"/>
                            <a:pt x="288076" y="6681"/>
                          </a:cubicBezTo>
                          <a:lnTo>
                            <a:pt x="292413" y="37104"/>
                          </a:lnTo>
                          <a:cubicBezTo>
                            <a:pt x="296668" y="38551"/>
                            <a:pt x="300829" y="40260"/>
                            <a:pt x="304872" y="42220"/>
                          </a:cubicBezTo>
                          <a:lnTo>
                            <a:pt x="329424" y="23812"/>
                          </a:lnTo>
                          <a:cubicBezTo>
                            <a:pt x="332521" y="21490"/>
                            <a:pt x="336853" y="21795"/>
                            <a:pt x="339594" y="24528"/>
                          </a:cubicBezTo>
                          <a:lnTo>
                            <a:pt x="372634" y="57576"/>
                          </a:lnTo>
                          <a:cubicBezTo>
                            <a:pt x="375369" y="60315"/>
                            <a:pt x="375677" y="64647"/>
                            <a:pt x="373358" y="67745"/>
                          </a:cubicBezTo>
                          <a:lnTo>
                            <a:pt x="354950" y="92290"/>
                          </a:lnTo>
                          <a:cubicBezTo>
                            <a:pt x="356912" y="96333"/>
                            <a:pt x="358620" y="100493"/>
                            <a:pt x="360066" y="104749"/>
                          </a:cubicBezTo>
                          <a:lnTo>
                            <a:pt x="390481" y="109094"/>
                          </a:lnTo>
                          <a:cubicBezTo>
                            <a:pt x="394319" y="109640"/>
                            <a:pt x="397170" y="112926"/>
                            <a:pt x="397170" y="116803"/>
                          </a:cubicBezTo>
                          <a:lnTo>
                            <a:pt x="397170" y="163524"/>
                          </a:lnTo>
                          <a:cubicBezTo>
                            <a:pt x="397167" y="167395"/>
                            <a:pt x="394321" y="170676"/>
                            <a:pt x="390489" y="171226"/>
                          </a:cubicBezTo>
                          <a:lnTo>
                            <a:pt x="360073" y="175571"/>
                          </a:lnTo>
                          <a:cubicBezTo>
                            <a:pt x="358628" y="179825"/>
                            <a:pt x="356920" y="183987"/>
                            <a:pt x="354957" y="188030"/>
                          </a:cubicBezTo>
                          <a:lnTo>
                            <a:pt x="373366" y="212582"/>
                          </a:lnTo>
                          <a:cubicBezTo>
                            <a:pt x="375685" y="215680"/>
                            <a:pt x="375377" y="220013"/>
                            <a:pt x="372641" y="222751"/>
                          </a:cubicBezTo>
                          <a:lnTo>
                            <a:pt x="339602" y="255799"/>
                          </a:lnTo>
                          <a:cubicBezTo>
                            <a:pt x="336860" y="258536"/>
                            <a:pt x="332523" y="258842"/>
                            <a:pt x="329424" y="256515"/>
                          </a:cubicBezTo>
                          <a:lnTo>
                            <a:pt x="304880" y="238107"/>
                          </a:lnTo>
                          <a:cubicBezTo>
                            <a:pt x="300836" y="240068"/>
                            <a:pt x="296676" y="241776"/>
                            <a:pt x="292421" y="243223"/>
                          </a:cubicBezTo>
                          <a:lnTo>
                            <a:pt x="288076" y="273646"/>
                          </a:lnTo>
                          <a:cubicBezTo>
                            <a:pt x="287526" y="277480"/>
                            <a:pt x="284241" y="280328"/>
                            <a:pt x="280367" y="280327"/>
                          </a:cubicBezTo>
                          <a:lnTo>
                            <a:pt x="233646" y="280327"/>
                          </a:lnTo>
                          <a:cubicBezTo>
                            <a:pt x="229775" y="280324"/>
                            <a:pt x="226494" y="277478"/>
                            <a:pt x="225945" y="273646"/>
                          </a:cubicBezTo>
                          <a:lnTo>
                            <a:pt x="221600" y="243223"/>
                          </a:lnTo>
                          <a:cubicBezTo>
                            <a:pt x="217345" y="241776"/>
                            <a:pt x="213184" y="240068"/>
                            <a:pt x="209141" y="238107"/>
                          </a:cubicBezTo>
                          <a:lnTo>
                            <a:pt x="184596" y="256515"/>
                          </a:lnTo>
                          <a:cubicBezTo>
                            <a:pt x="181498" y="258842"/>
                            <a:pt x="177161" y="258536"/>
                            <a:pt x="174419" y="255799"/>
                          </a:cubicBezTo>
                          <a:lnTo>
                            <a:pt x="141379" y="222751"/>
                          </a:lnTo>
                          <a:cubicBezTo>
                            <a:pt x="138644" y="220013"/>
                            <a:pt x="138335" y="215680"/>
                            <a:pt x="140655" y="212582"/>
                          </a:cubicBezTo>
                          <a:lnTo>
                            <a:pt x="159063" y="188037"/>
                          </a:lnTo>
                          <a:cubicBezTo>
                            <a:pt x="157101" y="183994"/>
                            <a:pt x="155392" y="179833"/>
                            <a:pt x="153947" y="175578"/>
                          </a:cubicBezTo>
                          <a:lnTo>
                            <a:pt x="123532" y="171233"/>
                          </a:lnTo>
                          <a:cubicBezTo>
                            <a:pt x="119694" y="170687"/>
                            <a:pt x="116843" y="167401"/>
                            <a:pt x="116843" y="163524"/>
                          </a:cubicBezTo>
                          <a:lnTo>
                            <a:pt x="116843" y="116803"/>
                          </a:lnTo>
                          <a:cubicBezTo>
                            <a:pt x="116851" y="112933"/>
                            <a:pt x="119700" y="109655"/>
                            <a:pt x="123532" y="109109"/>
                          </a:cubicBezTo>
                          <a:lnTo>
                            <a:pt x="153947" y="104764"/>
                          </a:lnTo>
                          <a:cubicBezTo>
                            <a:pt x="155392" y="100509"/>
                            <a:pt x="157101" y="96348"/>
                            <a:pt x="159063" y="92305"/>
                          </a:cubicBezTo>
                          <a:lnTo>
                            <a:pt x="140655" y="67745"/>
                          </a:lnTo>
                          <a:cubicBezTo>
                            <a:pt x="138335" y="64647"/>
                            <a:pt x="138644" y="60315"/>
                            <a:pt x="141379" y="57576"/>
                          </a:cubicBezTo>
                          <a:lnTo>
                            <a:pt x="174411" y="24528"/>
                          </a:lnTo>
                          <a:cubicBezTo>
                            <a:pt x="177153" y="21791"/>
                            <a:pt x="181490" y="21486"/>
                            <a:pt x="184589" y="23812"/>
                          </a:cubicBezTo>
                          <a:lnTo>
                            <a:pt x="209133" y="42220"/>
                          </a:lnTo>
                          <a:cubicBezTo>
                            <a:pt x="213177" y="40260"/>
                            <a:pt x="217337" y="38551"/>
                            <a:pt x="221592" y="37104"/>
                          </a:cubicBezTo>
                          <a:lnTo>
                            <a:pt x="225937" y="6681"/>
                          </a:lnTo>
                          <a:cubicBezTo>
                            <a:pt x="226487" y="2846"/>
                            <a:pt x="229772" y="-1"/>
                            <a:pt x="233646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76200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7FD52D8F-86AE-43B3-AB93-76E7BFFF00A9}"/>
                    </a:ext>
                  </a:extLst>
                </p:cNvPr>
                <p:cNvGrpSpPr/>
                <p:nvPr/>
              </p:nvGrpSpPr>
              <p:grpSpPr>
                <a:xfrm>
                  <a:off x="8969892" y="2491035"/>
                  <a:ext cx="721276" cy="835260"/>
                  <a:chOff x="8969892" y="2491035"/>
                  <a:chExt cx="721276" cy="835260"/>
                </a:xfrm>
              </p:grpSpPr>
              <p:sp>
                <p:nvSpPr>
                  <p:cNvPr id="33" name="Freeform: Shape 32">
                    <a:extLst>
                      <a:ext uri="{FF2B5EF4-FFF2-40B4-BE49-F238E27FC236}">
                        <a16:creationId xmlns:a16="http://schemas.microsoft.com/office/drawing/2014/main" id="{19479239-DEFC-4306-863B-499DB85D7DE5}"/>
                      </a:ext>
                    </a:extLst>
                  </p:cNvPr>
                  <p:cNvSpPr/>
                  <p:nvPr/>
                </p:nvSpPr>
                <p:spPr>
                  <a:xfrm>
                    <a:off x="9333610" y="2491035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4" name="Group 33">
                    <a:extLst>
                      <a:ext uri="{FF2B5EF4-FFF2-40B4-BE49-F238E27FC236}">
                        <a16:creationId xmlns:a16="http://schemas.microsoft.com/office/drawing/2014/main" id="{85BCD9C0-8E1A-4015-B966-8495FDB88F39}"/>
                      </a:ext>
                    </a:extLst>
                  </p:cNvPr>
                  <p:cNvGrpSpPr/>
                  <p:nvPr/>
                </p:nvGrpSpPr>
                <p:grpSpPr>
                  <a:xfrm>
                    <a:off x="8969892" y="2687377"/>
                    <a:ext cx="721276" cy="638918"/>
                    <a:chOff x="8969892" y="2687377"/>
                    <a:chExt cx="721276" cy="638918"/>
                  </a:xfrm>
                </p:grpSpPr>
                <p:sp>
                  <p:nvSpPr>
                    <p:cNvPr id="35" name="Freeform: Shape 34">
                      <a:extLst>
                        <a:ext uri="{FF2B5EF4-FFF2-40B4-BE49-F238E27FC236}">
                          <a16:creationId xmlns:a16="http://schemas.microsoft.com/office/drawing/2014/main" id="{68C4D448-E7C7-4284-902A-7878FCD29033}"/>
                        </a:ext>
                      </a:extLst>
                    </p:cNvPr>
                    <p:cNvSpPr/>
                    <p:nvPr/>
                  </p:nvSpPr>
                  <p:spPr>
                    <a:xfrm rot="21480000" flipH="1">
                      <a:off x="8969892" y="2687377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6" name="Freeform: Shape 35">
                      <a:extLst>
                        <a:ext uri="{FF2B5EF4-FFF2-40B4-BE49-F238E27FC236}">
                          <a16:creationId xmlns:a16="http://schemas.microsoft.com/office/drawing/2014/main" id="{568CBB81-8FBC-46EF-A2AE-20EC331CBA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70663" y="2862262"/>
                      <a:ext cx="357828" cy="357826"/>
                    </a:xfrm>
                    <a:custGeom>
                      <a:avLst/>
                      <a:gdLst>
                        <a:gd name="connsiteX0" fmla="*/ 195552 w 421555"/>
                        <a:gd name="connsiteY0" fmla="*/ 265427 h 421555"/>
                        <a:gd name="connsiteX1" fmla="*/ 195552 w 421555"/>
                        <a:gd name="connsiteY1" fmla="*/ 380571 h 421555"/>
                        <a:gd name="connsiteX2" fmla="*/ 232603 w 421555"/>
                        <a:gd name="connsiteY2" fmla="*/ 380571 h 421555"/>
                        <a:gd name="connsiteX3" fmla="*/ 232603 w 421555"/>
                        <a:gd name="connsiteY3" fmla="*/ 273638 h 421555"/>
                        <a:gd name="connsiteX4" fmla="*/ 195552 w 421555"/>
                        <a:gd name="connsiteY4" fmla="*/ 265427 h 421555"/>
                        <a:gd name="connsiteX5" fmla="*/ 39109 w 421555"/>
                        <a:gd name="connsiteY5" fmla="*/ 259519 h 421555"/>
                        <a:gd name="connsiteX6" fmla="*/ 39109 w 421555"/>
                        <a:gd name="connsiteY6" fmla="*/ 380568 h 421555"/>
                        <a:gd name="connsiteX7" fmla="*/ 76163 w 421555"/>
                        <a:gd name="connsiteY7" fmla="*/ 380568 h 421555"/>
                        <a:gd name="connsiteX8" fmla="*/ 76163 w 421555"/>
                        <a:gd name="connsiteY8" fmla="*/ 259519 h 421555"/>
                        <a:gd name="connsiteX9" fmla="*/ 32934 w 421555"/>
                        <a:gd name="connsiteY9" fmla="*/ 247165 h 421555"/>
                        <a:gd name="connsiteX10" fmla="*/ 82338 w 421555"/>
                        <a:gd name="connsiteY10" fmla="*/ 247165 h 421555"/>
                        <a:gd name="connsiteX11" fmla="*/ 88513 w 421555"/>
                        <a:gd name="connsiteY11" fmla="*/ 253340 h 421555"/>
                        <a:gd name="connsiteX12" fmla="*/ 88513 w 421555"/>
                        <a:gd name="connsiteY12" fmla="*/ 386746 h 421555"/>
                        <a:gd name="connsiteX13" fmla="*/ 82338 w 421555"/>
                        <a:gd name="connsiteY13" fmla="*/ 392921 h 421555"/>
                        <a:gd name="connsiteX14" fmla="*/ 32934 w 421555"/>
                        <a:gd name="connsiteY14" fmla="*/ 392921 h 421555"/>
                        <a:gd name="connsiteX15" fmla="*/ 26759 w 421555"/>
                        <a:gd name="connsiteY15" fmla="*/ 386746 h 421555"/>
                        <a:gd name="connsiteX16" fmla="*/ 26759 w 421555"/>
                        <a:gd name="connsiteY16" fmla="*/ 253340 h 421555"/>
                        <a:gd name="connsiteX17" fmla="*/ 32934 w 421555"/>
                        <a:gd name="connsiteY17" fmla="*/ 247165 h 421555"/>
                        <a:gd name="connsiteX18" fmla="*/ 344852 w 421555"/>
                        <a:gd name="connsiteY18" fmla="*/ 229525 h 421555"/>
                        <a:gd name="connsiteX19" fmla="*/ 340584 w 421555"/>
                        <a:gd name="connsiteY19" fmla="*/ 233995 h 421555"/>
                        <a:gd name="connsiteX20" fmla="*/ 336114 w 421555"/>
                        <a:gd name="connsiteY20" fmla="*/ 238260 h 421555"/>
                        <a:gd name="connsiteX21" fmla="*/ 398672 w 421555"/>
                        <a:gd name="connsiteY21" fmla="*/ 300821 h 421555"/>
                        <a:gd name="connsiteX22" fmla="*/ 403040 w 421555"/>
                        <a:gd name="connsiteY22" fmla="*/ 302632 h 421555"/>
                        <a:gd name="connsiteX23" fmla="*/ 407410 w 421555"/>
                        <a:gd name="connsiteY23" fmla="*/ 300821 h 421555"/>
                        <a:gd name="connsiteX24" fmla="*/ 407404 w 421555"/>
                        <a:gd name="connsiteY24" fmla="*/ 292089 h 421555"/>
                        <a:gd name="connsiteX25" fmla="*/ 116507 w 421555"/>
                        <a:gd name="connsiteY25" fmla="*/ 210111 h 421555"/>
                        <a:gd name="connsiteX26" fmla="*/ 116507 w 421555"/>
                        <a:gd name="connsiteY26" fmla="*/ 380571 h 421555"/>
                        <a:gd name="connsiteX27" fmla="*/ 153558 w 421555"/>
                        <a:gd name="connsiteY27" fmla="*/ 380571 h 421555"/>
                        <a:gd name="connsiteX28" fmla="*/ 153558 w 421555"/>
                        <a:gd name="connsiteY28" fmla="*/ 240386 h 421555"/>
                        <a:gd name="connsiteX29" fmla="*/ 146708 w 421555"/>
                        <a:gd name="connsiteY29" fmla="*/ 233995 h 421555"/>
                        <a:gd name="connsiteX30" fmla="*/ 127632 w 421555"/>
                        <a:gd name="connsiteY30" fmla="*/ 210111 h 421555"/>
                        <a:gd name="connsiteX31" fmla="*/ 42814 w 421555"/>
                        <a:gd name="connsiteY31" fmla="*/ 160701 h 421555"/>
                        <a:gd name="connsiteX32" fmla="*/ 88989 w 421555"/>
                        <a:gd name="connsiteY32" fmla="*/ 160701 h 421555"/>
                        <a:gd name="connsiteX33" fmla="*/ 95165 w 421555"/>
                        <a:gd name="connsiteY33" fmla="*/ 166876 h 421555"/>
                        <a:gd name="connsiteX34" fmla="*/ 88989 w 421555"/>
                        <a:gd name="connsiteY34" fmla="*/ 173054 h 421555"/>
                        <a:gd name="connsiteX35" fmla="*/ 42814 w 421555"/>
                        <a:gd name="connsiteY35" fmla="*/ 173054 h 421555"/>
                        <a:gd name="connsiteX36" fmla="*/ 36639 w 421555"/>
                        <a:gd name="connsiteY36" fmla="*/ 166876 h 421555"/>
                        <a:gd name="connsiteX37" fmla="*/ 42814 w 421555"/>
                        <a:gd name="connsiteY37" fmla="*/ 160701 h 421555"/>
                        <a:gd name="connsiteX38" fmla="*/ 6175 w 421555"/>
                        <a:gd name="connsiteY38" fmla="*/ 99303 h 421555"/>
                        <a:gd name="connsiteX39" fmla="*/ 12350 w 421555"/>
                        <a:gd name="connsiteY39" fmla="*/ 105478 h 421555"/>
                        <a:gd name="connsiteX40" fmla="*/ 12350 w 421555"/>
                        <a:gd name="connsiteY40" fmla="*/ 409205 h 421555"/>
                        <a:gd name="connsiteX41" fmla="*/ 259361 w 421555"/>
                        <a:gd name="connsiteY41" fmla="*/ 409205 h 421555"/>
                        <a:gd name="connsiteX42" fmla="*/ 259361 w 421555"/>
                        <a:gd name="connsiteY42" fmla="*/ 395205 h 421555"/>
                        <a:gd name="connsiteX43" fmla="*/ 265537 w 421555"/>
                        <a:gd name="connsiteY43" fmla="*/ 389029 h 421555"/>
                        <a:gd name="connsiteX44" fmla="*/ 271712 w 421555"/>
                        <a:gd name="connsiteY44" fmla="*/ 395205 h 421555"/>
                        <a:gd name="connsiteX45" fmla="*/ 271712 w 421555"/>
                        <a:gd name="connsiteY45" fmla="*/ 415380 h 421555"/>
                        <a:gd name="connsiteX46" fmla="*/ 265537 w 421555"/>
                        <a:gd name="connsiteY46" fmla="*/ 421555 h 421555"/>
                        <a:gd name="connsiteX47" fmla="*/ 6175 w 421555"/>
                        <a:gd name="connsiteY47" fmla="*/ 421555 h 421555"/>
                        <a:gd name="connsiteX48" fmla="*/ 0 w 421555"/>
                        <a:gd name="connsiteY48" fmla="*/ 415380 h 421555"/>
                        <a:gd name="connsiteX49" fmla="*/ 0 w 421555"/>
                        <a:gd name="connsiteY49" fmla="*/ 105478 h 421555"/>
                        <a:gd name="connsiteX50" fmla="*/ 6175 w 421555"/>
                        <a:gd name="connsiteY50" fmla="*/ 99303 h 421555"/>
                        <a:gd name="connsiteX51" fmla="*/ 243647 w 421555"/>
                        <a:gd name="connsiteY51" fmla="*/ 37037 h 421555"/>
                        <a:gd name="connsiteX52" fmla="*/ 172910 w 421555"/>
                        <a:gd name="connsiteY52" fmla="*/ 66295 h 421555"/>
                        <a:gd name="connsiteX53" fmla="*/ 143655 w 421555"/>
                        <a:gd name="connsiteY53" fmla="*/ 137045 h 421555"/>
                        <a:gd name="connsiteX54" fmla="*/ 172910 w 421555"/>
                        <a:gd name="connsiteY54" fmla="*/ 207792 h 421555"/>
                        <a:gd name="connsiteX55" fmla="*/ 243647 w 421555"/>
                        <a:gd name="connsiteY55" fmla="*/ 237047 h 421555"/>
                        <a:gd name="connsiteX56" fmla="*/ 314384 w 421555"/>
                        <a:gd name="connsiteY56" fmla="*/ 207792 h 421555"/>
                        <a:gd name="connsiteX57" fmla="*/ 343635 w 421555"/>
                        <a:gd name="connsiteY57" fmla="*/ 137045 h 421555"/>
                        <a:gd name="connsiteX58" fmla="*/ 314384 w 421555"/>
                        <a:gd name="connsiteY58" fmla="*/ 66295 h 421555"/>
                        <a:gd name="connsiteX59" fmla="*/ 243647 w 421555"/>
                        <a:gd name="connsiteY59" fmla="*/ 37037 h 421555"/>
                        <a:gd name="connsiteX60" fmla="*/ 243647 w 421555"/>
                        <a:gd name="connsiteY60" fmla="*/ 24690 h 421555"/>
                        <a:gd name="connsiteX61" fmla="*/ 323119 w 421555"/>
                        <a:gd name="connsiteY61" fmla="*/ 57563 h 421555"/>
                        <a:gd name="connsiteX62" fmla="*/ 355986 w 421555"/>
                        <a:gd name="connsiteY62" fmla="*/ 137045 h 421555"/>
                        <a:gd name="connsiteX63" fmla="*/ 323119 w 421555"/>
                        <a:gd name="connsiteY63" fmla="*/ 216527 h 421555"/>
                        <a:gd name="connsiteX64" fmla="*/ 243647 w 421555"/>
                        <a:gd name="connsiteY64" fmla="*/ 249400 h 421555"/>
                        <a:gd name="connsiteX65" fmla="*/ 164174 w 421555"/>
                        <a:gd name="connsiteY65" fmla="*/ 216527 h 421555"/>
                        <a:gd name="connsiteX66" fmla="*/ 131305 w 421555"/>
                        <a:gd name="connsiteY66" fmla="*/ 137045 h 421555"/>
                        <a:gd name="connsiteX67" fmla="*/ 164174 w 421555"/>
                        <a:gd name="connsiteY67" fmla="*/ 57563 h 421555"/>
                        <a:gd name="connsiteX68" fmla="*/ 243647 w 421555"/>
                        <a:gd name="connsiteY68" fmla="*/ 24690 h 421555"/>
                        <a:gd name="connsiteX69" fmla="*/ 243645 w 421555"/>
                        <a:gd name="connsiteY69" fmla="*/ 0 h 421555"/>
                        <a:gd name="connsiteX70" fmla="*/ 340584 w 421555"/>
                        <a:gd name="connsiteY70" fmla="*/ 40093 h 421555"/>
                        <a:gd name="connsiteX71" fmla="*/ 340938 w 421555"/>
                        <a:gd name="connsiteY71" fmla="*/ 40450 h 421555"/>
                        <a:gd name="connsiteX72" fmla="*/ 340905 w 421555"/>
                        <a:gd name="connsiteY72" fmla="*/ 49182 h 421555"/>
                        <a:gd name="connsiteX73" fmla="*/ 332173 w 421555"/>
                        <a:gd name="connsiteY73" fmla="*/ 49153 h 421555"/>
                        <a:gd name="connsiteX74" fmla="*/ 331835 w 421555"/>
                        <a:gd name="connsiteY74" fmla="*/ 48812 h 421555"/>
                        <a:gd name="connsiteX75" fmla="*/ 155443 w 421555"/>
                        <a:gd name="connsiteY75" fmla="*/ 48828 h 421555"/>
                        <a:gd name="connsiteX76" fmla="*/ 155443 w 421555"/>
                        <a:gd name="connsiteY76" fmla="*/ 225260 h 421555"/>
                        <a:gd name="connsiteX77" fmla="*/ 331852 w 421555"/>
                        <a:gd name="connsiteY77" fmla="*/ 225260 h 421555"/>
                        <a:gd name="connsiteX78" fmla="*/ 347965 w 421555"/>
                        <a:gd name="connsiteY78" fmla="*/ 68592 h 421555"/>
                        <a:gd name="connsiteX79" fmla="*/ 349731 w 421555"/>
                        <a:gd name="connsiteY79" fmla="*/ 60036 h 421555"/>
                        <a:gd name="connsiteX80" fmla="*/ 358282 w 421555"/>
                        <a:gd name="connsiteY80" fmla="*/ 61802 h 421555"/>
                        <a:gd name="connsiteX81" fmla="*/ 380101 w 421555"/>
                        <a:gd name="connsiteY81" fmla="*/ 150303 h 421555"/>
                        <a:gd name="connsiteX82" fmla="*/ 352789 w 421555"/>
                        <a:gd name="connsiteY82" fmla="*/ 219994 h 421555"/>
                        <a:gd name="connsiteX83" fmla="*/ 416142 w 421555"/>
                        <a:gd name="connsiteY83" fmla="*/ 283357 h 421555"/>
                        <a:gd name="connsiteX84" fmla="*/ 416139 w 421555"/>
                        <a:gd name="connsiteY84" fmla="*/ 309557 h 421555"/>
                        <a:gd name="connsiteX85" fmla="*/ 403036 w 421555"/>
                        <a:gd name="connsiteY85" fmla="*/ 314985 h 421555"/>
                        <a:gd name="connsiteX86" fmla="*/ 389933 w 421555"/>
                        <a:gd name="connsiteY86" fmla="*/ 309557 h 421555"/>
                        <a:gd name="connsiteX87" fmla="*/ 326593 w 421555"/>
                        <a:gd name="connsiteY87" fmla="*/ 246207 h 421555"/>
                        <a:gd name="connsiteX88" fmla="*/ 271712 w 421555"/>
                        <a:gd name="connsiteY88" fmla="*/ 271200 h 421555"/>
                        <a:gd name="connsiteX89" fmla="*/ 271712 w 421555"/>
                        <a:gd name="connsiteY89" fmla="*/ 368577 h 421555"/>
                        <a:gd name="connsiteX90" fmla="*/ 265537 w 421555"/>
                        <a:gd name="connsiteY90" fmla="*/ 374755 h 421555"/>
                        <a:gd name="connsiteX91" fmla="*/ 259362 w 421555"/>
                        <a:gd name="connsiteY91" fmla="*/ 368577 h 421555"/>
                        <a:gd name="connsiteX92" fmla="*/ 259362 w 421555"/>
                        <a:gd name="connsiteY92" fmla="*/ 273188 h 421555"/>
                        <a:gd name="connsiteX93" fmla="*/ 244950 w 421555"/>
                        <a:gd name="connsiteY93" fmla="*/ 274075 h 421555"/>
                        <a:gd name="connsiteX94" fmla="*/ 244950 w 421555"/>
                        <a:gd name="connsiteY94" fmla="*/ 386746 h 421555"/>
                        <a:gd name="connsiteX95" fmla="*/ 238775 w 421555"/>
                        <a:gd name="connsiteY95" fmla="*/ 392924 h 421555"/>
                        <a:gd name="connsiteX96" fmla="*/ 189374 w 421555"/>
                        <a:gd name="connsiteY96" fmla="*/ 392924 h 421555"/>
                        <a:gd name="connsiteX97" fmla="*/ 183199 w 421555"/>
                        <a:gd name="connsiteY97" fmla="*/ 386746 h 421555"/>
                        <a:gd name="connsiteX98" fmla="*/ 183199 w 421555"/>
                        <a:gd name="connsiteY98" fmla="*/ 260114 h 421555"/>
                        <a:gd name="connsiteX99" fmla="*/ 165908 w 421555"/>
                        <a:gd name="connsiteY99" fmla="*/ 249989 h 421555"/>
                        <a:gd name="connsiteX100" fmla="*/ 165908 w 421555"/>
                        <a:gd name="connsiteY100" fmla="*/ 386746 h 421555"/>
                        <a:gd name="connsiteX101" fmla="*/ 159733 w 421555"/>
                        <a:gd name="connsiteY101" fmla="*/ 392924 h 421555"/>
                        <a:gd name="connsiteX102" fmla="*/ 110332 w 421555"/>
                        <a:gd name="connsiteY102" fmla="*/ 392924 h 421555"/>
                        <a:gd name="connsiteX103" fmla="*/ 104157 w 421555"/>
                        <a:gd name="connsiteY103" fmla="*/ 386746 h 421555"/>
                        <a:gd name="connsiteX104" fmla="*/ 104157 w 421555"/>
                        <a:gd name="connsiteY104" fmla="*/ 203936 h 421555"/>
                        <a:gd name="connsiteX105" fmla="*/ 110332 w 421555"/>
                        <a:gd name="connsiteY105" fmla="*/ 197758 h 421555"/>
                        <a:gd name="connsiteX106" fmla="*/ 120717 w 421555"/>
                        <a:gd name="connsiteY106" fmla="*/ 197758 h 421555"/>
                        <a:gd name="connsiteX107" fmla="*/ 106894 w 421555"/>
                        <a:gd name="connsiteY107" fmla="*/ 145601 h 421555"/>
                        <a:gd name="connsiteX108" fmla="*/ 42814 w 421555"/>
                        <a:gd name="connsiteY108" fmla="*/ 145601 h 421555"/>
                        <a:gd name="connsiteX109" fmla="*/ 36639 w 421555"/>
                        <a:gd name="connsiteY109" fmla="*/ 139425 h 421555"/>
                        <a:gd name="connsiteX110" fmla="*/ 42814 w 421555"/>
                        <a:gd name="connsiteY110" fmla="*/ 133247 h 421555"/>
                        <a:gd name="connsiteX111" fmla="*/ 106678 w 421555"/>
                        <a:gd name="connsiteY111" fmla="*/ 133247 h 421555"/>
                        <a:gd name="connsiteX112" fmla="*/ 107923 w 421555"/>
                        <a:gd name="connsiteY112" fmla="*/ 118153 h 421555"/>
                        <a:gd name="connsiteX113" fmla="*/ 42814 w 421555"/>
                        <a:gd name="connsiteY113" fmla="*/ 118153 h 421555"/>
                        <a:gd name="connsiteX114" fmla="*/ 36639 w 421555"/>
                        <a:gd name="connsiteY114" fmla="*/ 111978 h 421555"/>
                        <a:gd name="connsiteX115" fmla="*/ 42814 w 421555"/>
                        <a:gd name="connsiteY115" fmla="*/ 105803 h 421555"/>
                        <a:gd name="connsiteX116" fmla="*/ 110207 w 421555"/>
                        <a:gd name="connsiteY116" fmla="*/ 105803 h 421555"/>
                        <a:gd name="connsiteX117" fmla="*/ 114638 w 421555"/>
                        <a:gd name="connsiteY117" fmla="*/ 90706 h 421555"/>
                        <a:gd name="connsiteX118" fmla="*/ 42814 w 421555"/>
                        <a:gd name="connsiteY118" fmla="*/ 90706 h 421555"/>
                        <a:gd name="connsiteX119" fmla="*/ 36639 w 421555"/>
                        <a:gd name="connsiteY119" fmla="*/ 84531 h 421555"/>
                        <a:gd name="connsiteX120" fmla="*/ 42814 w 421555"/>
                        <a:gd name="connsiteY120" fmla="*/ 78356 h 421555"/>
                        <a:gd name="connsiteX121" fmla="*/ 119749 w 421555"/>
                        <a:gd name="connsiteY121" fmla="*/ 78356 h 421555"/>
                        <a:gd name="connsiteX122" fmla="*/ 131925 w 421555"/>
                        <a:gd name="connsiteY122" fmla="*/ 57579 h 421555"/>
                        <a:gd name="connsiteX123" fmla="*/ 12350 w 421555"/>
                        <a:gd name="connsiteY123" fmla="*/ 57579 h 421555"/>
                        <a:gd name="connsiteX124" fmla="*/ 12350 w 421555"/>
                        <a:gd name="connsiteY124" fmla="*/ 78713 h 421555"/>
                        <a:gd name="connsiteX125" fmla="*/ 6175 w 421555"/>
                        <a:gd name="connsiteY125" fmla="*/ 84891 h 421555"/>
                        <a:gd name="connsiteX126" fmla="*/ 0 w 421555"/>
                        <a:gd name="connsiteY126" fmla="*/ 78713 h 421555"/>
                        <a:gd name="connsiteX127" fmla="*/ 0 w 421555"/>
                        <a:gd name="connsiteY127" fmla="*/ 51401 h 421555"/>
                        <a:gd name="connsiteX128" fmla="*/ 6175 w 421555"/>
                        <a:gd name="connsiteY128" fmla="*/ 45226 h 421555"/>
                        <a:gd name="connsiteX129" fmla="*/ 141832 w 421555"/>
                        <a:gd name="connsiteY129" fmla="*/ 45226 h 421555"/>
                        <a:gd name="connsiteX130" fmla="*/ 146708 w 421555"/>
                        <a:gd name="connsiteY130" fmla="*/ 40093 h 421555"/>
                        <a:gd name="connsiteX131" fmla="*/ 243645 w 421555"/>
                        <a:gd name="connsiteY131" fmla="*/ 0 h 4215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</a:cxnLst>
                      <a:rect l="l" t="t" r="r" b="b"/>
                      <a:pathLst>
                        <a:path w="421555" h="421555">
                          <a:moveTo>
                            <a:pt x="195552" y="265427"/>
                          </a:moveTo>
                          <a:lnTo>
                            <a:pt x="195552" y="380571"/>
                          </a:lnTo>
                          <a:lnTo>
                            <a:pt x="232603" y="380571"/>
                          </a:lnTo>
                          <a:lnTo>
                            <a:pt x="232603" y="273638"/>
                          </a:lnTo>
                          <a:cubicBezTo>
                            <a:pt x="220008" y="272628"/>
                            <a:pt x="207529" y="269894"/>
                            <a:pt x="195552" y="265427"/>
                          </a:cubicBezTo>
                          <a:close/>
                          <a:moveTo>
                            <a:pt x="39109" y="259519"/>
                          </a:moveTo>
                          <a:lnTo>
                            <a:pt x="39109" y="380568"/>
                          </a:lnTo>
                          <a:lnTo>
                            <a:pt x="76163" y="380568"/>
                          </a:lnTo>
                          <a:lnTo>
                            <a:pt x="76163" y="259519"/>
                          </a:lnTo>
                          <a:close/>
                          <a:moveTo>
                            <a:pt x="32934" y="247165"/>
                          </a:moveTo>
                          <a:lnTo>
                            <a:pt x="82338" y="247165"/>
                          </a:lnTo>
                          <a:cubicBezTo>
                            <a:pt x="85748" y="247165"/>
                            <a:pt x="88513" y="249932"/>
                            <a:pt x="88513" y="253340"/>
                          </a:cubicBezTo>
                          <a:lnTo>
                            <a:pt x="88513" y="386746"/>
                          </a:lnTo>
                          <a:cubicBezTo>
                            <a:pt x="88513" y="390155"/>
                            <a:pt x="85748" y="392921"/>
                            <a:pt x="82338" y="392921"/>
                          </a:cubicBezTo>
                          <a:lnTo>
                            <a:pt x="32934" y="392921"/>
                          </a:lnTo>
                          <a:cubicBezTo>
                            <a:pt x="29525" y="392921"/>
                            <a:pt x="26759" y="390155"/>
                            <a:pt x="26759" y="386746"/>
                          </a:cubicBezTo>
                          <a:lnTo>
                            <a:pt x="26759" y="253340"/>
                          </a:lnTo>
                          <a:cubicBezTo>
                            <a:pt x="26759" y="249932"/>
                            <a:pt x="29525" y="247165"/>
                            <a:pt x="32934" y="247165"/>
                          </a:cubicBezTo>
                          <a:close/>
                          <a:moveTo>
                            <a:pt x="344852" y="229525"/>
                          </a:moveTo>
                          <a:cubicBezTo>
                            <a:pt x="343465" y="231045"/>
                            <a:pt x="342044" y="232535"/>
                            <a:pt x="340584" y="233995"/>
                          </a:cubicBezTo>
                          <a:cubicBezTo>
                            <a:pt x="339120" y="235459"/>
                            <a:pt x="337628" y="236873"/>
                            <a:pt x="336114" y="238260"/>
                          </a:cubicBezTo>
                          <a:lnTo>
                            <a:pt x="398672" y="300821"/>
                          </a:lnTo>
                          <a:cubicBezTo>
                            <a:pt x="399836" y="301989"/>
                            <a:pt x="401390" y="302632"/>
                            <a:pt x="403040" y="302632"/>
                          </a:cubicBezTo>
                          <a:cubicBezTo>
                            <a:pt x="404690" y="302632"/>
                            <a:pt x="406242" y="301989"/>
                            <a:pt x="407410" y="300821"/>
                          </a:cubicBezTo>
                          <a:cubicBezTo>
                            <a:pt x="409816" y="298419"/>
                            <a:pt x="409812" y="294499"/>
                            <a:pt x="407404" y="292089"/>
                          </a:cubicBezTo>
                          <a:close/>
                          <a:moveTo>
                            <a:pt x="116507" y="210111"/>
                          </a:moveTo>
                          <a:lnTo>
                            <a:pt x="116507" y="380571"/>
                          </a:lnTo>
                          <a:lnTo>
                            <a:pt x="153558" y="380571"/>
                          </a:lnTo>
                          <a:lnTo>
                            <a:pt x="153558" y="240386"/>
                          </a:lnTo>
                          <a:cubicBezTo>
                            <a:pt x="151223" y="238346"/>
                            <a:pt x="148933" y="236220"/>
                            <a:pt x="146708" y="233995"/>
                          </a:cubicBezTo>
                          <a:cubicBezTo>
                            <a:pt x="139330" y="226613"/>
                            <a:pt x="132974" y="218592"/>
                            <a:pt x="127632" y="210111"/>
                          </a:cubicBezTo>
                          <a:close/>
                          <a:moveTo>
                            <a:pt x="42814" y="160701"/>
                          </a:moveTo>
                          <a:lnTo>
                            <a:pt x="88989" y="160701"/>
                          </a:lnTo>
                          <a:cubicBezTo>
                            <a:pt x="92402" y="160701"/>
                            <a:pt x="95165" y="163467"/>
                            <a:pt x="95165" y="166876"/>
                          </a:cubicBezTo>
                          <a:cubicBezTo>
                            <a:pt x="95165" y="170288"/>
                            <a:pt x="92402" y="173054"/>
                            <a:pt x="88989" y="173054"/>
                          </a:cubicBezTo>
                          <a:lnTo>
                            <a:pt x="42814" y="173054"/>
                          </a:lnTo>
                          <a:cubicBezTo>
                            <a:pt x="39405" y="173054"/>
                            <a:pt x="36639" y="170288"/>
                            <a:pt x="36639" y="166876"/>
                          </a:cubicBezTo>
                          <a:cubicBezTo>
                            <a:pt x="36639" y="163467"/>
                            <a:pt x="39405" y="160701"/>
                            <a:pt x="42814" y="160701"/>
                          </a:cubicBezTo>
                          <a:close/>
                          <a:moveTo>
                            <a:pt x="6175" y="99303"/>
                          </a:moveTo>
                          <a:cubicBezTo>
                            <a:pt x="9587" y="99303"/>
                            <a:pt x="12350" y="102066"/>
                            <a:pt x="12350" y="105478"/>
                          </a:cubicBezTo>
                          <a:lnTo>
                            <a:pt x="12350" y="409205"/>
                          </a:lnTo>
                          <a:lnTo>
                            <a:pt x="259361" y="409205"/>
                          </a:lnTo>
                          <a:lnTo>
                            <a:pt x="259361" y="395205"/>
                          </a:lnTo>
                          <a:cubicBezTo>
                            <a:pt x="259361" y="391793"/>
                            <a:pt x="262127" y="389029"/>
                            <a:pt x="265537" y="389029"/>
                          </a:cubicBezTo>
                          <a:cubicBezTo>
                            <a:pt x="268948" y="389029"/>
                            <a:pt x="271712" y="391793"/>
                            <a:pt x="271712" y="395205"/>
                          </a:cubicBezTo>
                          <a:lnTo>
                            <a:pt x="271712" y="415380"/>
                          </a:lnTo>
                          <a:cubicBezTo>
                            <a:pt x="271712" y="418793"/>
                            <a:pt x="268948" y="421555"/>
                            <a:pt x="265537" y="421555"/>
                          </a:cubicBezTo>
                          <a:lnTo>
                            <a:pt x="6175" y="421555"/>
                          </a:lnTo>
                          <a:cubicBezTo>
                            <a:pt x="2766" y="421555"/>
                            <a:pt x="0" y="418793"/>
                            <a:pt x="0" y="415380"/>
                          </a:cubicBezTo>
                          <a:lnTo>
                            <a:pt x="0" y="105478"/>
                          </a:lnTo>
                          <a:cubicBezTo>
                            <a:pt x="0" y="102066"/>
                            <a:pt x="2766" y="99303"/>
                            <a:pt x="6175" y="99303"/>
                          </a:cubicBezTo>
                          <a:close/>
                          <a:moveTo>
                            <a:pt x="243647" y="37037"/>
                          </a:moveTo>
                          <a:cubicBezTo>
                            <a:pt x="218030" y="37037"/>
                            <a:pt x="192409" y="46792"/>
                            <a:pt x="172910" y="66295"/>
                          </a:cubicBezTo>
                          <a:cubicBezTo>
                            <a:pt x="154043" y="85162"/>
                            <a:pt x="143655" y="110286"/>
                            <a:pt x="143655" y="137045"/>
                          </a:cubicBezTo>
                          <a:cubicBezTo>
                            <a:pt x="143655" y="163801"/>
                            <a:pt x="154043" y="188926"/>
                            <a:pt x="172910" y="207792"/>
                          </a:cubicBezTo>
                          <a:cubicBezTo>
                            <a:pt x="191773" y="226658"/>
                            <a:pt x="216891" y="237047"/>
                            <a:pt x="243647" y="237047"/>
                          </a:cubicBezTo>
                          <a:cubicBezTo>
                            <a:pt x="270399" y="237047"/>
                            <a:pt x="295521" y="226658"/>
                            <a:pt x="314384" y="207792"/>
                          </a:cubicBezTo>
                          <a:cubicBezTo>
                            <a:pt x="333247" y="188926"/>
                            <a:pt x="343635" y="163801"/>
                            <a:pt x="343635" y="137045"/>
                          </a:cubicBezTo>
                          <a:cubicBezTo>
                            <a:pt x="343635" y="110286"/>
                            <a:pt x="333247" y="85162"/>
                            <a:pt x="314384" y="66295"/>
                          </a:cubicBezTo>
                          <a:cubicBezTo>
                            <a:pt x="294884" y="46792"/>
                            <a:pt x="269264" y="37037"/>
                            <a:pt x="243647" y="37037"/>
                          </a:cubicBezTo>
                          <a:close/>
                          <a:moveTo>
                            <a:pt x="243647" y="24690"/>
                          </a:moveTo>
                          <a:cubicBezTo>
                            <a:pt x="273699" y="24690"/>
                            <a:pt x="301921" y="36365"/>
                            <a:pt x="323119" y="57563"/>
                          </a:cubicBezTo>
                          <a:cubicBezTo>
                            <a:pt x="344315" y="78761"/>
                            <a:pt x="355986" y="106989"/>
                            <a:pt x="355986" y="137045"/>
                          </a:cubicBezTo>
                          <a:cubicBezTo>
                            <a:pt x="355986" y="167101"/>
                            <a:pt x="344315" y="195329"/>
                            <a:pt x="323119" y="216527"/>
                          </a:cubicBezTo>
                          <a:cubicBezTo>
                            <a:pt x="301921" y="237725"/>
                            <a:pt x="273699" y="249400"/>
                            <a:pt x="243647" y="249400"/>
                          </a:cubicBezTo>
                          <a:cubicBezTo>
                            <a:pt x="213595" y="249400"/>
                            <a:pt x="185373" y="237725"/>
                            <a:pt x="164174" y="216527"/>
                          </a:cubicBezTo>
                          <a:cubicBezTo>
                            <a:pt x="142979" y="195329"/>
                            <a:pt x="131305" y="167101"/>
                            <a:pt x="131305" y="137045"/>
                          </a:cubicBezTo>
                          <a:cubicBezTo>
                            <a:pt x="131305" y="106989"/>
                            <a:pt x="142979" y="78761"/>
                            <a:pt x="164174" y="57563"/>
                          </a:cubicBezTo>
                          <a:cubicBezTo>
                            <a:pt x="185369" y="36365"/>
                            <a:pt x="213595" y="24690"/>
                            <a:pt x="243647" y="24690"/>
                          </a:cubicBezTo>
                          <a:close/>
                          <a:moveTo>
                            <a:pt x="243645" y="0"/>
                          </a:moveTo>
                          <a:cubicBezTo>
                            <a:pt x="278751" y="0"/>
                            <a:pt x="313857" y="13364"/>
                            <a:pt x="340584" y="40093"/>
                          </a:cubicBezTo>
                          <a:lnTo>
                            <a:pt x="340938" y="40450"/>
                          </a:lnTo>
                          <a:cubicBezTo>
                            <a:pt x="343340" y="42868"/>
                            <a:pt x="343327" y="46779"/>
                            <a:pt x="340905" y="49182"/>
                          </a:cubicBezTo>
                          <a:cubicBezTo>
                            <a:pt x="338486" y="51587"/>
                            <a:pt x="334579" y="51571"/>
                            <a:pt x="332173" y="49153"/>
                          </a:cubicBezTo>
                          <a:lnTo>
                            <a:pt x="331835" y="48812"/>
                          </a:lnTo>
                          <a:cubicBezTo>
                            <a:pt x="283216" y="186"/>
                            <a:pt x="204078" y="186"/>
                            <a:pt x="155443" y="48828"/>
                          </a:cubicBezTo>
                          <a:cubicBezTo>
                            <a:pt x="106804" y="97470"/>
                            <a:pt x="106804" y="176618"/>
                            <a:pt x="155443" y="225260"/>
                          </a:cubicBezTo>
                          <a:cubicBezTo>
                            <a:pt x="204078" y="273902"/>
                            <a:pt x="283213" y="273902"/>
                            <a:pt x="331852" y="225260"/>
                          </a:cubicBezTo>
                          <a:cubicBezTo>
                            <a:pt x="373495" y="183613"/>
                            <a:pt x="380271" y="117722"/>
                            <a:pt x="347965" y="68592"/>
                          </a:cubicBezTo>
                          <a:cubicBezTo>
                            <a:pt x="346090" y="65742"/>
                            <a:pt x="346881" y="61911"/>
                            <a:pt x="349731" y="60036"/>
                          </a:cubicBezTo>
                          <a:cubicBezTo>
                            <a:pt x="352577" y="58161"/>
                            <a:pt x="356407" y="58953"/>
                            <a:pt x="358282" y="61802"/>
                          </a:cubicBezTo>
                          <a:cubicBezTo>
                            <a:pt x="375354" y="87767"/>
                            <a:pt x="383102" y="119196"/>
                            <a:pt x="380101" y="150303"/>
                          </a:cubicBezTo>
                          <a:cubicBezTo>
                            <a:pt x="377651" y="175650"/>
                            <a:pt x="368095" y="199826"/>
                            <a:pt x="352789" y="219994"/>
                          </a:cubicBezTo>
                          <a:lnTo>
                            <a:pt x="416142" y="283357"/>
                          </a:lnTo>
                          <a:cubicBezTo>
                            <a:pt x="423362" y="290588"/>
                            <a:pt x="423359" y="302339"/>
                            <a:pt x="416139" y="309557"/>
                          </a:cubicBezTo>
                          <a:cubicBezTo>
                            <a:pt x="412640" y="313056"/>
                            <a:pt x="407986" y="314985"/>
                            <a:pt x="403036" y="314985"/>
                          </a:cubicBezTo>
                          <a:cubicBezTo>
                            <a:pt x="398090" y="314985"/>
                            <a:pt x="393436" y="313056"/>
                            <a:pt x="389933" y="309557"/>
                          </a:cubicBezTo>
                          <a:lnTo>
                            <a:pt x="326593" y="246207"/>
                          </a:lnTo>
                          <a:cubicBezTo>
                            <a:pt x="310030" y="258818"/>
                            <a:pt x="291231" y="267148"/>
                            <a:pt x="271712" y="271200"/>
                          </a:cubicBezTo>
                          <a:lnTo>
                            <a:pt x="271712" y="368577"/>
                          </a:lnTo>
                          <a:cubicBezTo>
                            <a:pt x="271712" y="371990"/>
                            <a:pt x="268946" y="374755"/>
                            <a:pt x="265537" y="374755"/>
                          </a:cubicBezTo>
                          <a:cubicBezTo>
                            <a:pt x="262124" y="374755"/>
                            <a:pt x="259362" y="371990"/>
                            <a:pt x="259362" y="368577"/>
                          </a:cubicBezTo>
                          <a:lnTo>
                            <a:pt x="259362" y="273188"/>
                          </a:lnTo>
                          <a:cubicBezTo>
                            <a:pt x="254572" y="273734"/>
                            <a:pt x="249765" y="274027"/>
                            <a:pt x="244950" y="274075"/>
                          </a:cubicBezTo>
                          <a:lnTo>
                            <a:pt x="244950" y="386746"/>
                          </a:lnTo>
                          <a:cubicBezTo>
                            <a:pt x="244950" y="390158"/>
                            <a:pt x="242187" y="392924"/>
                            <a:pt x="238775" y="392924"/>
                          </a:cubicBezTo>
                          <a:lnTo>
                            <a:pt x="189374" y="392924"/>
                          </a:lnTo>
                          <a:cubicBezTo>
                            <a:pt x="185964" y="392924"/>
                            <a:pt x="183199" y="390158"/>
                            <a:pt x="183199" y="386746"/>
                          </a:cubicBezTo>
                          <a:lnTo>
                            <a:pt x="183199" y="260114"/>
                          </a:lnTo>
                          <a:cubicBezTo>
                            <a:pt x="177248" y="257197"/>
                            <a:pt x="171469" y="253819"/>
                            <a:pt x="165908" y="249989"/>
                          </a:cubicBezTo>
                          <a:lnTo>
                            <a:pt x="165908" y="386746"/>
                          </a:lnTo>
                          <a:cubicBezTo>
                            <a:pt x="165908" y="390158"/>
                            <a:pt x="163145" y="392924"/>
                            <a:pt x="159733" y="392924"/>
                          </a:cubicBezTo>
                          <a:lnTo>
                            <a:pt x="110332" y="392924"/>
                          </a:lnTo>
                          <a:cubicBezTo>
                            <a:pt x="106919" y="392924"/>
                            <a:pt x="104157" y="390158"/>
                            <a:pt x="104157" y="386746"/>
                          </a:cubicBezTo>
                          <a:lnTo>
                            <a:pt x="104157" y="203936"/>
                          </a:lnTo>
                          <a:cubicBezTo>
                            <a:pt x="104157" y="200524"/>
                            <a:pt x="106919" y="197758"/>
                            <a:pt x="110332" y="197758"/>
                          </a:cubicBezTo>
                          <a:lnTo>
                            <a:pt x="120717" y="197758"/>
                          </a:lnTo>
                          <a:cubicBezTo>
                            <a:pt x="112610" y="181300"/>
                            <a:pt x="108007" y="163541"/>
                            <a:pt x="106894" y="145601"/>
                          </a:cubicBezTo>
                          <a:lnTo>
                            <a:pt x="42814" y="145601"/>
                          </a:lnTo>
                          <a:cubicBezTo>
                            <a:pt x="39405" y="145601"/>
                            <a:pt x="36639" y="142834"/>
                            <a:pt x="36639" y="139425"/>
                          </a:cubicBezTo>
                          <a:cubicBezTo>
                            <a:pt x="36639" y="136013"/>
                            <a:pt x="39405" y="133247"/>
                            <a:pt x="42814" y="133247"/>
                          </a:cubicBezTo>
                          <a:lnTo>
                            <a:pt x="106678" y="133247"/>
                          </a:lnTo>
                          <a:cubicBezTo>
                            <a:pt x="106816" y="128201"/>
                            <a:pt x="107231" y="123161"/>
                            <a:pt x="107923" y="118153"/>
                          </a:cubicBezTo>
                          <a:lnTo>
                            <a:pt x="42814" y="118153"/>
                          </a:lnTo>
                          <a:cubicBezTo>
                            <a:pt x="39405" y="118153"/>
                            <a:pt x="36639" y="115388"/>
                            <a:pt x="36639" y="111978"/>
                          </a:cubicBezTo>
                          <a:cubicBezTo>
                            <a:pt x="36639" y="108565"/>
                            <a:pt x="39405" y="105803"/>
                            <a:pt x="42814" y="105803"/>
                          </a:cubicBezTo>
                          <a:lnTo>
                            <a:pt x="110207" y="105803"/>
                          </a:lnTo>
                          <a:cubicBezTo>
                            <a:pt x="111390" y="100706"/>
                            <a:pt x="112866" y="95665"/>
                            <a:pt x="114638" y="90706"/>
                          </a:cubicBezTo>
                          <a:lnTo>
                            <a:pt x="42814" y="90706"/>
                          </a:lnTo>
                          <a:cubicBezTo>
                            <a:pt x="39405" y="90706"/>
                            <a:pt x="36639" y="87944"/>
                            <a:pt x="36639" y="84531"/>
                          </a:cubicBezTo>
                          <a:cubicBezTo>
                            <a:pt x="36639" y="81119"/>
                            <a:pt x="39405" y="78356"/>
                            <a:pt x="42814" y="78356"/>
                          </a:cubicBezTo>
                          <a:lnTo>
                            <a:pt x="119749" y="78356"/>
                          </a:lnTo>
                          <a:cubicBezTo>
                            <a:pt x="123148" y="71161"/>
                            <a:pt x="127208" y="64208"/>
                            <a:pt x="131925" y="57579"/>
                          </a:cubicBezTo>
                          <a:lnTo>
                            <a:pt x="12350" y="57579"/>
                          </a:lnTo>
                          <a:lnTo>
                            <a:pt x="12350" y="78713"/>
                          </a:lnTo>
                          <a:cubicBezTo>
                            <a:pt x="12350" y="82125"/>
                            <a:pt x="9587" y="84891"/>
                            <a:pt x="6175" y="84891"/>
                          </a:cubicBezTo>
                          <a:cubicBezTo>
                            <a:pt x="2766" y="84891"/>
                            <a:pt x="0" y="82125"/>
                            <a:pt x="0" y="78713"/>
                          </a:cubicBezTo>
                          <a:lnTo>
                            <a:pt x="0" y="51401"/>
                          </a:lnTo>
                          <a:cubicBezTo>
                            <a:pt x="0" y="47992"/>
                            <a:pt x="2766" y="45226"/>
                            <a:pt x="6175" y="45226"/>
                          </a:cubicBezTo>
                          <a:lnTo>
                            <a:pt x="141832" y="45226"/>
                          </a:lnTo>
                          <a:cubicBezTo>
                            <a:pt x="143404" y="43483"/>
                            <a:pt x="145029" y="41771"/>
                            <a:pt x="146708" y="40093"/>
                          </a:cubicBezTo>
                          <a:cubicBezTo>
                            <a:pt x="173434" y="13364"/>
                            <a:pt x="208540" y="0"/>
                            <a:pt x="24364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2706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D57E49E2-A916-45C8-B0E1-3A52AD6B811C}"/>
                    </a:ext>
                  </a:extLst>
                </p:cNvPr>
                <p:cNvGrpSpPr/>
                <p:nvPr/>
              </p:nvGrpSpPr>
              <p:grpSpPr>
                <a:xfrm>
                  <a:off x="1238496" y="2506979"/>
                  <a:ext cx="721276" cy="840515"/>
                  <a:chOff x="1238496" y="2506979"/>
                  <a:chExt cx="721276" cy="840515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E61E297A-B6A2-4FAA-BD44-58F19CEAB2CE}"/>
                      </a:ext>
                    </a:extLst>
                  </p:cNvPr>
                  <p:cNvGrpSpPr/>
                  <p:nvPr/>
                </p:nvGrpSpPr>
                <p:grpSpPr>
                  <a:xfrm>
                    <a:off x="1238496" y="2708576"/>
                    <a:ext cx="721276" cy="638918"/>
                    <a:chOff x="1238496" y="2708576"/>
                    <a:chExt cx="721276" cy="638918"/>
                  </a:xfrm>
                </p:grpSpPr>
                <p:sp>
                  <p:nvSpPr>
                    <p:cNvPr id="31" name="Freeform: Shape 30">
                      <a:extLst>
                        <a:ext uri="{FF2B5EF4-FFF2-40B4-BE49-F238E27FC236}">
                          <a16:creationId xmlns:a16="http://schemas.microsoft.com/office/drawing/2014/main" id="{FA5DA200-EF50-4997-BB5F-619DAB511E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38496" y="2708576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2" name="Freeform: Shape 31">
                      <a:extLst>
                        <a:ext uri="{FF2B5EF4-FFF2-40B4-BE49-F238E27FC236}">
                          <a16:creationId xmlns:a16="http://schemas.microsoft.com/office/drawing/2014/main" id="{405654F8-7350-491F-89FC-586C4DAC57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20246" y="2887213"/>
                      <a:ext cx="360698" cy="360308"/>
                    </a:xfrm>
                    <a:custGeom>
                      <a:avLst/>
                      <a:gdLst>
                        <a:gd name="connsiteX0" fmla="*/ 146782 w 387837"/>
                        <a:gd name="connsiteY0" fmla="*/ 324606 h 387419"/>
                        <a:gd name="connsiteX1" fmla="*/ 146782 w 387837"/>
                        <a:gd name="connsiteY1" fmla="*/ 344964 h 387419"/>
                        <a:gd name="connsiteX2" fmla="*/ 240626 w 387837"/>
                        <a:gd name="connsiteY2" fmla="*/ 344964 h 387419"/>
                        <a:gd name="connsiteX3" fmla="*/ 240626 w 387837"/>
                        <a:gd name="connsiteY3" fmla="*/ 324606 h 387419"/>
                        <a:gd name="connsiteX4" fmla="*/ 11353 w 387837"/>
                        <a:gd name="connsiteY4" fmla="*/ 278095 h 387419"/>
                        <a:gd name="connsiteX5" fmla="*/ 11353 w 387837"/>
                        <a:gd name="connsiteY5" fmla="*/ 299624 h 387419"/>
                        <a:gd name="connsiteX6" fmla="*/ 23592 w 387837"/>
                        <a:gd name="connsiteY6" fmla="*/ 313185 h 387419"/>
                        <a:gd name="connsiteX7" fmla="*/ 24982 w 387837"/>
                        <a:gd name="connsiteY7" fmla="*/ 313253 h 387419"/>
                        <a:gd name="connsiteX8" fmla="*/ 362425 w 387837"/>
                        <a:gd name="connsiteY8" fmla="*/ 313253 h 387419"/>
                        <a:gd name="connsiteX9" fmla="*/ 363816 w 387837"/>
                        <a:gd name="connsiteY9" fmla="*/ 313185 h 387419"/>
                        <a:gd name="connsiteX10" fmla="*/ 376054 w 387837"/>
                        <a:gd name="connsiteY10" fmla="*/ 299624 h 387419"/>
                        <a:gd name="connsiteX11" fmla="*/ 376054 w 387837"/>
                        <a:gd name="connsiteY11" fmla="*/ 278095 h 387419"/>
                        <a:gd name="connsiteX12" fmla="*/ 149052 w 387837"/>
                        <a:gd name="connsiteY12" fmla="*/ 243629 h 387419"/>
                        <a:gd name="connsiteX13" fmla="*/ 167971 w 387837"/>
                        <a:gd name="connsiteY13" fmla="*/ 243629 h 387419"/>
                        <a:gd name="connsiteX14" fmla="*/ 173646 w 387837"/>
                        <a:gd name="connsiteY14" fmla="*/ 249304 h 387419"/>
                        <a:gd name="connsiteX15" fmla="*/ 167971 w 387837"/>
                        <a:gd name="connsiteY15" fmla="*/ 254980 h 387419"/>
                        <a:gd name="connsiteX16" fmla="*/ 149052 w 387837"/>
                        <a:gd name="connsiteY16" fmla="*/ 254980 h 387419"/>
                        <a:gd name="connsiteX17" fmla="*/ 143376 w 387837"/>
                        <a:gd name="connsiteY17" fmla="*/ 249304 h 387419"/>
                        <a:gd name="connsiteX18" fmla="*/ 149052 w 387837"/>
                        <a:gd name="connsiteY18" fmla="*/ 243629 h 387419"/>
                        <a:gd name="connsiteX19" fmla="*/ 104401 w 387837"/>
                        <a:gd name="connsiteY19" fmla="*/ 243629 h 387419"/>
                        <a:gd name="connsiteX20" fmla="*/ 131645 w 387837"/>
                        <a:gd name="connsiteY20" fmla="*/ 243629 h 387419"/>
                        <a:gd name="connsiteX21" fmla="*/ 137323 w 387837"/>
                        <a:gd name="connsiteY21" fmla="*/ 249304 h 387419"/>
                        <a:gd name="connsiteX22" fmla="*/ 131645 w 387837"/>
                        <a:gd name="connsiteY22" fmla="*/ 254980 h 387419"/>
                        <a:gd name="connsiteX23" fmla="*/ 104401 w 387837"/>
                        <a:gd name="connsiteY23" fmla="*/ 254980 h 387419"/>
                        <a:gd name="connsiteX24" fmla="*/ 98723 w 387837"/>
                        <a:gd name="connsiteY24" fmla="*/ 249304 h 387419"/>
                        <a:gd name="connsiteX25" fmla="*/ 104401 w 387837"/>
                        <a:gd name="connsiteY25" fmla="*/ 243629 h 387419"/>
                        <a:gd name="connsiteX26" fmla="*/ 77912 w 387837"/>
                        <a:gd name="connsiteY26" fmla="*/ 243629 h 387419"/>
                        <a:gd name="connsiteX27" fmla="*/ 87751 w 387837"/>
                        <a:gd name="connsiteY27" fmla="*/ 243629 h 387419"/>
                        <a:gd name="connsiteX28" fmla="*/ 93426 w 387837"/>
                        <a:gd name="connsiteY28" fmla="*/ 249304 h 387419"/>
                        <a:gd name="connsiteX29" fmla="*/ 87751 w 387837"/>
                        <a:gd name="connsiteY29" fmla="*/ 254980 h 387419"/>
                        <a:gd name="connsiteX30" fmla="*/ 77912 w 387837"/>
                        <a:gd name="connsiteY30" fmla="*/ 254980 h 387419"/>
                        <a:gd name="connsiteX31" fmla="*/ 72234 w 387837"/>
                        <a:gd name="connsiteY31" fmla="*/ 249304 h 387419"/>
                        <a:gd name="connsiteX32" fmla="*/ 77912 w 387837"/>
                        <a:gd name="connsiteY32" fmla="*/ 243629 h 387419"/>
                        <a:gd name="connsiteX33" fmla="*/ 280267 w 387837"/>
                        <a:gd name="connsiteY33" fmla="*/ 241356 h 387419"/>
                        <a:gd name="connsiteX34" fmla="*/ 352164 w 387837"/>
                        <a:gd name="connsiteY34" fmla="*/ 241356 h 387419"/>
                        <a:gd name="connsiteX35" fmla="*/ 357842 w 387837"/>
                        <a:gd name="connsiteY35" fmla="*/ 247034 h 387419"/>
                        <a:gd name="connsiteX36" fmla="*/ 352164 w 387837"/>
                        <a:gd name="connsiteY36" fmla="*/ 252710 h 387419"/>
                        <a:gd name="connsiteX37" fmla="*/ 280267 w 387837"/>
                        <a:gd name="connsiteY37" fmla="*/ 252710 h 387419"/>
                        <a:gd name="connsiteX38" fmla="*/ 274592 w 387837"/>
                        <a:gd name="connsiteY38" fmla="*/ 247034 h 387419"/>
                        <a:gd name="connsiteX39" fmla="*/ 280267 w 387837"/>
                        <a:gd name="connsiteY39" fmla="*/ 241356 h 387419"/>
                        <a:gd name="connsiteX40" fmla="*/ 223509 w 387837"/>
                        <a:gd name="connsiteY40" fmla="*/ 241356 h 387419"/>
                        <a:gd name="connsiteX41" fmla="*/ 259833 w 387837"/>
                        <a:gd name="connsiteY41" fmla="*/ 241356 h 387419"/>
                        <a:gd name="connsiteX42" fmla="*/ 265511 w 387837"/>
                        <a:gd name="connsiteY42" fmla="*/ 247034 h 387419"/>
                        <a:gd name="connsiteX43" fmla="*/ 259833 w 387837"/>
                        <a:gd name="connsiteY43" fmla="*/ 252710 h 387419"/>
                        <a:gd name="connsiteX44" fmla="*/ 223509 w 387837"/>
                        <a:gd name="connsiteY44" fmla="*/ 252710 h 387419"/>
                        <a:gd name="connsiteX45" fmla="*/ 217830 w 387837"/>
                        <a:gd name="connsiteY45" fmla="*/ 247034 h 387419"/>
                        <a:gd name="connsiteX46" fmla="*/ 223509 w 387837"/>
                        <a:gd name="connsiteY46" fmla="*/ 241356 h 387419"/>
                        <a:gd name="connsiteX47" fmla="*/ 96074 w 387837"/>
                        <a:gd name="connsiteY47" fmla="*/ 222875 h 387419"/>
                        <a:gd name="connsiteX48" fmla="*/ 141483 w 387837"/>
                        <a:gd name="connsiteY48" fmla="*/ 222875 h 387419"/>
                        <a:gd name="connsiteX49" fmla="*/ 147161 w 387837"/>
                        <a:gd name="connsiteY49" fmla="*/ 228550 h 387419"/>
                        <a:gd name="connsiteX50" fmla="*/ 141483 w 387837"/>
                        <a:gd name="connsiteY50" fmla="*/ 234229 h 387419"/>
                        <a:gd name="connsiteX51" fmla="*/ 96074 w 387837"/>
                        <a:gd name="connsiteY51" fmla="*/ 234229 h 387419"/>
                        <a:gd name="connsiteX52" fmla="*/ 90399 w 387837"/>
                        <a:gd name="connsiteY52" fmla="*/ 228550 h 387419"/>
                        <a:gd name="connsiteX53" fmla="*/ 96074 w 387837"/>
                        <a:gd name="connsiteY53" fmla="*/ 222875 h 387419"/>
                        <a:gd name="connsiteX54" fmla="*/ 59747 w 387837"/>
                        <a:gd name="connsiteY54" fmla="*/ 222875 h 387419"/>
                        <a:gd name="connsiteX55" fmla="*/ 78667 w 387837"/>
                        <a:gd name="connsiteY55" fmla="*/ 222875 h 387419"/>
                        <a:gd name="connsiteX56" fmla="*/ 84345 w 387837"/>
                        <a:gd name="connsiteY56" fmla="*/ 228550 h 387419"/>
                        <a:gd name="connsiteX57" fmla="*/ 78667 w 387837"/>
                        <a:gd name="connsiteY57" fmla="*/ 234229 h 387419"/>
                        <a:gd name="connsiteX58" fmla="*/ 59747 w 387837"/>
                        <a:gd name="connsiteY58" fmla="*/ 234229 h 387419"/>
                        <a:gd name="connsiteX59" fmla="*/ 54072 w 387837"/>
                        <a:gd name="connsiteY59" fmla="*/ 228550 h 387419"/>
                        <a:gd name="connsiteX60" fmla="*/ 59747 w 387837"/>
                        <a:gd name="connsiteY60" fmla="*/ 222875 h 387419"/>
                        <a:gd name="connsiteX61" fmla="*/ 280267 w 387837"/>
                        <a:gd name="connsiteY61" fmla="*/ 219409 h 387419"/>
                        <a:gd name="connsiteX62" fmla="*/ 352164 w 387837"/>
                        <a:gd name="connsiteY62" fmla="*/ 219409 h 387419"/>
                        <a:gd name="connsiteX63" fmla="*/ 357842 w 387837"/>
                        <a:gd name="connsiteY63" fmla="*/ 225085 h 387419"/>
                        <a:gd name="connsiteX64" fmla="*/ 352164 w 387837"/>
                        <a:gd name="connsiteY64" fmla="*/ 230760 h 387419"/>
                        <a:gd name="connsiteX65" fmla="*/ 280267 w 387837"/>
                        <a:gd name="connsiteY65" fmla="*/ 230760 h 387419"/>
                        <a:gd name="connsiteX66" fmla="*/ 274592 w 387837"/>
                        <a:gd name="connsiteY66" fmla="*/ 225085 h 387419"/>
                        <a:gd name="connsiteX67" fmla="*/ 280267 w 387837"/>
                        <a:gd name="connsiteY67" fmla="*/ 219409 h 387419"/>
                        <a:gd name="connsiteX68" fmla="*/ 223509 w 387837"/>
                        <a:gd name="connsiteY68" fmla="*/ 219409 h 387419"/>
                        <a:gd name="connsiteX69" fmla="*/ 259833 w 387837"/>
                        <a:gd name="connsiteY69" fmla="*/ 219409 h 387419"/>
                        <a:gd name="connsiteX70" fmla="*/ 265511 w 387837"/>
                        <a:gd name="connsiteY70" fmla="*/ 225085 h 387419"/>
                        <a:gd name="connsiteX71" fmla="*/ 259833 w 387837"/>
                        <a:gd name="connsiteY71" fmla="*/ 230760 h 387419"/>
                        <a:gd name="connsiteX72" fmla="*/ 223509 w 387837"/>
                        <a:gd name="connsiteY72" fmla="*/ 230760 h 387419"/>
                        <a:gd name="connsiteX73" fmla="*/ 217830 w 387837"/>
                        <a:gd name="connsiteY73" fmla="*/ 225085 h 387419"/>
                        <a:gd name="connsiteX74" fmla="*/ 223509 w 387837"/>
                        <a:gd name="connsiteY74" fmla="*/ 219409 h 387419"/>
                        <a:gd name="connsiteX75" fmla="*/ 83967 w 387837"/>
                        <a:gd name="connsiteY75" fmla="*/ 202839 h 387419"/>
                        <a:gd name="connsiteX76" fmla="*/ 97590 w 387837"/>
                        <a:gd name="connsiteY76" fmla="*/ 202839 h 387419"/>
                        <a:gd name="connsiteX77" fmla="*/ 103265 w 387837"/>
                        <a:gd name="connsiteY77" fmla="*/ 208515 h 387419"/>
                        <a:gd name="connsiteX78" fmla="*/ 97590 w 387837"/>
                        <a:gd name="connsiteY78" fmla="*/ 214190 h 387419"/>
                        <a:gd name="connsiteX79" fmla="*/ 83967 w 387837"/>
                        <a:gd name="connsiteY79" fmla="*/ 214190 h 387419"/>
                        <a:gd name="connsiteX80" fmla="*/ 78291 w 387837"/>
                        <a:gd name="connsiteY80" fmla="*/ 208515 h 387419"/>
                        <a:gd name="connsiteX81" fmla="*/ 83967 w 387837"/>
                        <a:gd name="connsiteY81" fmla="*/ 202839 h 387419"/>
                        <a:gd name="connsiteX82" fmla="*/ 35531 w 387837"/>
                        <a:gd name="connsiteY82" fmla="*/ 202839 h 387419"/>
                        <a:gd name="connsiteX83" fmla="*/ 64290 w 387837"/>
                        <a:gd name="connsiteY83" fmla="*/ 202839 h 387419"/>
                        <a:gd name="connsiteX84" fmla="*/ 69965 w 387837"/>
                        <a:gd name="connsiteY84" fmla="*/ 208515 h 387419"/>
                        <a:gd name="connsiteX85" fmla="*/ 64290 w 387837"/>
                        <a:gd name="connsiteY85" fmla="*/ 214190 h 387419"/>
                        <a:gd name="connsiteX86" fmla="*/ 35531 w 387837"/>
                        <a:gd name="connsiteY86" fmla="*/ 214190 h 387419"/>
                        <a:gd name="connsiteX87" fmla="*/ 29853 w 387837"/>
                        <a:gd name="connsiteY87" fmla="*/ 208515 h 387419"/>
                        <a:gd name="connsiteX88" fmla="*/ 35531 w 387837"/>
                        <a:gd name="connsiteY88" fmla="*/ 202839 h 387419"/>
                        <a:gd name="connsiteX89" fmla="*/ 130889 w 387837"/>
                        <a:gd name="connsiteY89" fmla="*/ 175315 h 387419"/>
                        <a:gd name="connsiteX90" fmla="*/ 141482 w 387837"/>
                        <a:gd name="connsiteY90" fmla="*/ 175315 h 387419"/>
                        <a:gd name="connsiteX91" fmla="*/ 147160 w 387837"/>
                        <a:gd name="connsiteY91" fmla="*/ 180991 h 387419"/>
                        <a:gd name="connsiteX92" fmla="*/ 141482 w 387837"/>
                        <a:gd name="connsiteY92" fmla="*/ 186669 h 387419"/>
                        <a:gd name="connsiteX93" fmla="*/ 130889 w 387837"/>
                        <a:gd name="connsiteY93" fmla="*/ 186669 h 387419"/>
                        <a:gd name="connsiteX94" fmla="*/ 125211 w 387837"/>
                        <a:gd name="connsiteY94" fmla="*/ 180991 h 387419"/>
                        <a:gd name="connsiteX95" fmla="*/ 130889 w 387837"/>
                        <a:gd name="connsiteY95" fmla="*/ 175315 h 387419"/>
                        <a:gd name="connsiteX96" fmla="*/ 59747 w 387837"/>
                        <a:gd name="connsiteY96" fmla="*/ 175315 h 387419"/>
                        <a:gd name="connsiteX97" fmla="*/ 114994 w 387837"/>
                        <a:gd name="connsiteY97" fmla="*/ 175315 h 387419"/>
                        <a:gd name="connsiteX98" fmla="*/ 120673 w 387837"/>
                        <a:gd name="connsiteY98" fmla="*/ 180991 h 387419"/>
                        <a:gd name="connsiteX99" fmla="*/ 114994 w 387837"/>
                        <a:gd name="connsiteY99" fmla="*/ 186669 h 387419"/>
                        <a:gd name="connsiteX100" fmla="*/ 59747 w 387837"/>
                        <a:gd name="connsiteY100" fmla="*/ 186669 h 387419"/>
                        <a:gd name="connsiteX101" fmla="*/ 54072 w 387837"/>
                        <a:gd name="connsiteY101" fmla="*/ 180991 h 387419"/>
                        <a:gd name="connsiteX102" fmla="*/ 59747 w 387837"/>
                        <a:gd name="connsiteY102" fmla="*/ 175315 h 387419"/>
                        <a:gd name="connsiteX103" fmla="*/ 67316 w 387837"/>
                        <a:gd name="connsiteY103" fmla="*/ 155280 h 387419"/>
                        <a:gd name="connsiteX104" fmla="*/ 125590 w 387837"/>
                        <a:gd name="connsiteY104" fmla="*/ 155280 h 387419"/>
                        <a:gd name="connsiteX105" fmla="*/ 131265 w 387837"/>
                        <a:gd name="connsiteY105" fmla="*/ 160955 h 387419"/>
                        <a:gd name="connsiteX106" fmla="*/ 125590 w 387837"/>
                        <a:gd name="connsiteY106" fmla="*/ 166631 h 387419"/>
                        <a:gd name="connsiteX107" fmla="*/ 67316 w 387837"/>
                        <a:gd name="connsiteY107" fmla="*/ 166631 h 387419"/>
                        <a:gd name="connsiteX108" fmla="*/ 61641 w 387837"/>
                        <a:gd name="connsiteY108" fmla="*/ 160955 h 387419"/>
                        <a:gd name="connsiteX109" fmla="*/ 67316 w 387837"/>
                        <a:gd name="connsiteY109" fmla="*/ 155280 h 387419"/>
                        <a:gd name="connsiteX110" fmla="*/ 35531 w 387837"/>
                        <a:gd name="connsiteY110" fmla="*/ 155280 h 387419"/>
                        <a:gd name="connsiteX111" fmla="*/ 51423 w 387837"/>
                        <a:gd name="connsiteY111" fmla="*/ 155280 h 387419"/>
                        <a:gd name="connsiteX112" fmla="*/ 57099 w 387837"/>
                        <a:gd name="connsiteY112" fmla="*/ 160955 h 387419"/>
                        <a:gd name="connsiteX113" fmla="*/ 51423 w 387837"/>
                        <a:gd name="connsiteY113" fmla="*/ 166631 h 387419"/>
                        <a:gd name="connsiteX114" fmla="*/ 35531 w 387837"/>
                        <a:gd name="connsiteY114" fmla="*/ 166631 h 387419"/>
                        <a:gd name="connsiteX115" fmla="*/ 29853 w 387837"/>
                        <a:gd name="connsiteY115" fmla="*/ 160955 h 387419"/>
                        <a:gd name="connsiteX116" fmla="*/ 35531 w 387837"/>
                        <a:gd name="connsiteY116" fmla="*/ 155280 h 387419"/>
                        <a:gd name="connsiteX117" fmla="*/ 270582 w 387837"/>
                        <a:gd name="connsiteY117" fmla="*/ 140825 h 387419"/>
                        <a:gd name="connsiteX118" fmla="*/ 229008 w 387837"/>
                        <a:gd name="connsiteY118" fmla="*/ 182378 h 387419"/>
                        <a:gd name="connsiteX119" fmla="*/ 229008 w 387837"/>
                        <a:gd name="connsiteY119" fmla="*/ 193474 h 387419"/>
                        <a:gd name="connsiteX120" fmla="*/ 232322 w 387837"/>
                        <a:gd name="connsiteY120" fmla="*/ 196788 h 387419"/>
                        <a:gd name="connsiteX121" fmla="*/ 343349 w 387837"/>
                        <a:gd name="connsiteY121" fmla="*/ 196788 h 387419"/>
                        <a:gd name="connsiteX122" fmla="*/ 346663 w 387837"/>
                        <a:gd name="connsiteY122" fmla="*/ 193474 h 387419"/>
                        <a:gd name="connsiteX123" fmla="*/ 346663 w 387837"/>
                        <a:gd name="connsiteY123" fmla="*/ 182183 h 387419"/>
                        <a:gd name="connsiteX124" fmla="*/ 317993 w 387837"/>
                        <a:gd name="connsiteY124" fmla="*/ 149871 h 387419"/>
                        <a:gd name="connsiteX125" fmla="*/ 305163 w 387837"/>
                        <a:gd name="connsiteY125" fmla="*/ 162695 h 387419"/>
                        <a:gd name="connsiteX126" fmla="*/ 307767 w 387837"/>
                        <a:gd name="connsiteY126" fmla="*/ 165627 h 387419"/>
                        <a:gd name="connsiteX127" fmla="*/ 307288 w 387837"/>
                        <a:gd name="connsiteY127" fmla="*/ 173640 h 387419"/>
                        <a:gd name="connsiteX128" fmla="*/ 299275 w 387837"/>
                        <a:gd name="connsiteY128" fmla="*/ 173161 h 387419"/>
                        <a:gd name="connsiteX129" fmla="*/ 149052 w 387837"/>
                        <a:gd name="connsiteY129" fmla="*/ 129271 h 387419"/>
                        <a:gd name="connsiteX130" fmla="*/ 167971 w 387837"/>
                        <a:gd name="connsiteY130" fmla="*/ 129271 h 387419"/>
                        <a:gd name="connsiteX131" fmla="*/ 173646 w 387837"/>
                        <a:gd name="connsiteY131" fmla="*/ 134946 h 387419"/>
                        <a:gd name="connsiteX132" fmla="*/ 167971 w 387837"/>
                        <a:gd name="connsiteY132" fmla="*/ 140622 h 387419"/>
                        <a:gd name="connsiteX133" fmla="*/ 149052 w 387837"/>
                        <a:gd name="connsiteY133" fmla="*/ 140622 h 387419"/>
                        <a:gd name="connsiteX134" fmla="*/ 143376 w 387837"/>
                        <a:gd name="connsiteY134" fmla="*/ 134946 h 387419"/>
                        <a:gd name="connsiteX135" fmla="*/ 149052 w 387837"/>
                        <a:gd name="connsiteY135" fmla="*/ 129271 h 387419"/>
                        <a:gd name="connsiteX136" fmla="*/ 104401 w 387837"/>
                        <a:gd name="connsiteY136" fmla="*/ 129271 h 387419"/>
                        <a:gd name="connsiteX137" fmla="*/ 131645 w 387837"/>
                        <a:gd name="connsiteY137" fmla="*/ 129271 h 387419"/>
                        <a:gd name="connsiteX138" fmla="*/ 137323 w 387837"/>
                        <a:gd name="connsiteY138" fmla="*/ 134946 h 387419"/>
                        <a:gd name="connsiteX139" fmla="*/ 131645 w 387837"/>
                        <a:gd name="connsiteY139" fmla="*/ 140622 h 387419"/>
                        <a:gd name="connsiteX140" fmla="*/ 104401 w 387837"/>
                        <a:gd name="connsiteY140" fmla="*/ 140622 h 387419"/>
                        <a:gd name="connsiteX141" fmla="*/ 98723 w 387837"/>
                        <a:gd name="connsiteY141" fmla="*/ 134946 h 387419"/>
                        <a:gd name="connsiteX142" fmla="*/ 104401 w 387837"/>
                        <a:gd name="connsiteY142" fmla="*/ 129271 h 387419"/>
                        <a:gd name="connsiteX143" fmla="*/ 77912 w 387837"/>
                        <a:gd name="connsiteY143" fmla="*/ 129271 h 387419"/>
                        <a:gd name="connsiteX144" fmla="*/ 87751 w 387837"/>
                        <a:gd name="connsiteY144" fmla="*/ 129271 h 387419"/>
                        <a:gd name="connsiteX145" fmla="*/ 93426 w 387837"/>
                        <a:gd name="connsiteY145" fmla="*/ 134946 h 387419"/>
                        <a:gd name="connsiteX146" fmla="*/ 87751 w 387837"/>
                        <a:gd name="connsiteY146" fmla="*/ 140622 h 387419"/>
                        <a:gd name="connsiteX147" fmla="*/ 77912 w 387837"/>
                        <a:gd name="connsiteY147" fmla="*/ 140622 h 387419"/>
                        <a:gd name="connsiteX148" fmla="*/ 72234 w 387837"/>
                        <a:gd name="connsiteY148" fmla="*/ 134946 h 387419"/>
                        <a:gd name="connsiteX149" fmla="*/ 77912 w 387837"/>
                        <a:gd name="connsiteY149" fmla="*/ 129271 h 387419"/>
                        <a:gd name="connsiteX150" fmla="*/ 96074 w 387837"/>
                        <a:gd name="connsiteY150" fmla="*/ 108517 h 387419"/>
                        <a:gd name="connsiteX151" fmla="*/ 141483 w 387837"/>
                        <a:gd name="connsiteY151" fmla="*/ 108517 h 387419"/>
                        <a:gd name="connsiteX152" fmla="*/ 147161 w 387837"/>
                        <a:gd name="connsiteY152" fmla="*/ 114195 h 387419"/>
                        <a:gd name="connsiteX153" fmla="*/ 141483 w 387837"/>
                        <a:gd name="connsiteY153" fmla="*/ 119871 h 387419"/>
                        <a:gd name="connsiteX154" fmla="*/ 96074 w 387837"/>
                        <a:gd name="connsiteY154" fmla="*/ 119871 h 387419"/>
                        <a:gd name="connsiteX155" fmla="*/ 90399 w 387837"/>
                        <a:gd name="connsiteY155" fmla="*/ 114195 h 387419"/>
                        <a:gd name="connsiteX156" fmla="*/ 96074 w 387837"/>
                        <a:gd name="connsiteY156" fmla="*/ 108517 h 387419"/>
                        <a:gd name="connsiteX157" fmla="*/ 59747 w 387837"/>
                        <a:gd name="connsiteY157" fmla="*/ 108517 h 387419"/>
                        <a:gd name="connsiteX158" fmla="*/ 78667 w 387837"/>
                        <a:gd name="connsiteY158" fmla="*/ 108517 h 387419"/>
                        <a:gd name="connsiteX159" fmla="*/ 84345 w 387837"/>
                        <a:gd name="connsiteY159" fmla="*/ 114195 h 387419"/>
                        <a:gd name="connsiteX160" fmla="*/ 78667 w 387837"/>
                        <a:gd name="connsiteY160" fmla="*/ 119871 h 387419"/>
                        <a:gd name="connsiteX161" fmla="*/ 59747 w 387837"/>
                        <a:gd name="connsiteY161" fmla="*/ 119871 h 387419"/>
                        <a:gd name="connsiteX162" fmla="*/ 54072 w 387837"/>
                        <a:gd name="connsiteY162" fmla="*/ 114195 h 387419"/>
                        <a:gd name="connsiteX163" fmla="*/ 59747 w 387837"/>
                        <a:gd name="connsiteY163" fmla="*/ 108517 h 387419"/>
                        <a:gd name="connsiteX164" fmla="*/ 232322 w 387837"/>
                        <a:gd name="connsiteY164" fmla="*/ 99832 h 387419"/>
                        <a:gd name="connsiteX165" fmla="*/ 229008 w 387837"/>
                        <a:gd name="connsiteY165" fmla="*/ 103149 h 387419"/>
                        <a:gd name="connsiteX166" fmla="*/ 229008 w 387837"/>
                        <a:gd name="connsiteY166" fmla="*/ 166326 h 387419"/>
                        <a:gd name="connsiteX167" fmla="*/ 264329 w 387837"/>
                        <a:gd name="connsiteY167" fmla="*/ 131020 h 387419"/>
                        <a:gd name="connsiteX168" fmla="*/ 270951 w 387837"/>
                        <a:gd name="connsiteY168" fmla="*/ 128395 h 387419"/>
                        <a:gd name="connsiteX169" fmla="*/ 277405 w 387837"/>
                        <a:gd name="connsiteY169" fmla="*/ 131413 h 387419"/>
                        <a:gd name="connsiteX170" fmla="*/ 297615 w 387837"/>
                        <a:gd name="connsiteY170" fmla="*/ 154185 h 387419"/>
                        <a:gd name="connsiteX171" fmla="*/ 311741 w 387837"/>
                        <a:gd name="connsiteY171" fmla="*/ 140068 h 387419"/>
                        <a:gd name="connsiteX172" fmla="*/ 318363 w 387837"/>
                        <a:gd name="connsiteY172" fmla="*/ 137440 h 387419"/>
                        <a:gd name="connsiteX173" fmla="*/ 324817 w 387837"/>
                        <a:gd name="connsiteY173" fmla="*/ 140459 h 387419"/>
                        <a:gd name="connsiteX174" fmla="*/ 346663 w 387837"/>
                        <a:gd name="connsiteY174" fmla="*/ 165077 h 387419"/>
                        <a:gd name="connsiteX175" fmla="*/ 346663 w 387837"/>
                        <a:gd name="connsiteY175" fmla="*/ 103149 h 387419"/>
                        <a:gd name="connsiteX176" fmla="*/ 343349 w 387837"/>
                        <a:gd name="connsiteY176" fmla="*/ 99832 h 387419"/>
                        <a:gd name="connsiteX177" fmla="*/ 232322 w 387837"/>
                        <a:gd name="connsiteY177" fmla="*/ 88482 h 387419"/>
                        <a:gd name="connsiteX178" fmla="*/ 343349 w 387837"/>
                        <a:gd name="connsiteY178" fmla="*/ 88482 h 387419"/>
                        <a:gd name="connsiteX179" fmla="*/ 358013 w 387837"/>
                        <a:gd name="connsiteY179" fmla="*/ 103149 h 387419"/>
                        <a:gd name="connsiteX180" fmla="*/ 358013 w 387837"/>
                        <a:gd name="connsiteY180" fmla="*/ 193474 h 387419"/>
                        <a:gd name="connsiteX181" fmla="*/ 343349 w 387837"/>
                        <a:gd name="connsiteY181" fmla="*/ 208141 h 387419"/>
                        <a:gd name="connsiteX182" fmla="*/ 232322 w 387837"/>
                        <a:gd name="connsiteY182" fmla="*/ 208141 h 387419"/>
                        <a:gd name="connsiteX183" fmla="*/ 217655 w 387837"/>
                        <a:gd name="connsiteY183" fmla="*/ 193474 h 387419"/>
                        <a:gd name="connsiteX184" fmla="*/ 217655 w 387837"/>
                        <a:gd name="connsiteY184" fmla="*/ 180029 h 387419"/>
                        <a:gd name="connsiteX185" fmla="*/ 217655 w 387837"/>
                        <a:gd name="connsiteY185" fmla="*/ 180023 h 387419"/>
                        <a:gd name="connsiteX186" fmla="*/ 217655 w 387837"/>
                        <a:gd name="connsiteY186" fmla="*/ 103149 h 387419"/>
                        <a:gd name="connsiteX187" fmla="*/ 232322 w 387837"/>
                        <a:gd name="connsiteY187" fmla="*/ 88482 h 387419"/>
                        <a:gd name="connsiteX188" fmla="*/ 83967 w 387837"/>
                        <a:gd name="connsiteY188" fmla="*/ 88482 h 387419"/>
                        <a:gd name="connsiteX189" fmla="*/ 97590 w 387837"/>
                        <a:gd name="connsiteY189" fmla="*/ 88482 h 387419"/>
                        <a:gd name="connsiteX190" fmla="*/ 103265 w 387837"/>
                        <a:gd name="connsiteY190" fmla="*/ 94157 h 387419"/>
                        <a:gd name="connsiteX191" fmla="*/ 97590 w 387837"/>
                        <a:gd name="connsiteY191" fmla="*/ 99833 h 387419"/>
                        <a:gd name="connsiteX192" fmla="*/ 83967 w 387837"/>
                        <a:gd name="connsiteY192" fmla="*/ 99833 h 387419"/>
                        <a:gd name="connsiteX193" fmla="*/ 78291 w 387837"/>
                        <a:gd name="connsiteY193" fmla="*/ 94157 h 387419"/>
                        <a:gd name="connsiteX194" fmla="*/ 83967 w 387837"/>
                        <a:gd name="connsiteY194" fmla="*/ 88482 h 387419"/>
                        <a:gd name="connsiteX195" fmla="*/ 35531 w 387837"/>
                        <a:gd name="connsiteY195" fmla="*/ 88482 h 387419"/>
                        <a:gd name="connsiteX196" fmla="*/ 64290 w 387837"/>
                        <a:gd name="connsiteY196" fmla="*/ 88482 h 387419"/>
                        <a:gd name="connsiteX197" fmla="*/ 69965 w 387837"/>
                        <a:gd name="connsiteY197" fmla="*/ 94157 h 387419"/>
                        <a:gd name="connsiteX198" fmla="*/ 64290 w 387837"/>
                        <a:gd name="connsiteY198" fmla="*/ 99833 h 387419"/>
                        <a:gd name="connsiteX199" fmla="*/ 35531 w 387837"/>
                        <a:gd name="connsiteY199" fmla="*/ 99833 h 387419"/>
                        <a:gd name="connsiteX200" fmla="*/ 29853 w 387837"/>
                        <a:gd name="connsiteY200" fmla="*/ 94157 h 387419"/>
                        <a:gd name="connsiteX201" fmla="*/ 35531 w 387837"/>
                        <a:gd name="connsiteY201" fmla="*/ 88482 h 387419"/>
                        <a:gd name="connsiteX202" fmla="*/ 11771 w 387837"/>
                        <a:gd name="connsiteY202" fmla="*/ 77211 h 387419"/>
                        <a:gd name="connsiteX203" fmla="*/ 11771 w 387837"/>
                        <a:gd name="connsiteY203" fmla="*/ 266333 h 387419"/>
                        <a:gd name="connsiteX204" fmla="*/ 187270 w 387837"/>
                        <a:gd name="connsiteY204" fmla="*/ 266333 h 387419"/>
                        <a:gd name="connsiteX205" fmla="*/ 187270 w 387837"/>
                        <a:gd name="connsiteY205" fmla="*/ 77211 h 387419"/>
                        <a:gd name="connsiteX206" fmla="*/ 126679 w 387837"/>
                        <a:gd name="connsiteY206" fmla="*/ 33140 h 387419"/>
                        <a:gd name="connsiteX207" fmla="*/ 121373 w 387837"/>
                        <a:gd name="connsiteY207" fmla="*/ 38443 h 387419"/>
                        <a:gd name="connsiteX208" fmla="*/ 126679 w 387837"/>
                        <a:gd name="connsiteY208" fmla="*/ 43748 h 387419"/>
                        <a:gd name="connsiteX209" fmla="*/ 131984 w 387837"/>
                        <a:gd name="connsiteY209" fmla="*/ 38443 h 387419"/>
                        <a:gd name="connsiteX210" fmla="*/ 126679 w 387837"/>
                        <a:gd name="connsiteY210" fmla="*/ 33140 h 387419"/>
                        <a:gd name="connsiteX211" fmla="*/ 84271 w 387837"/>
                        <a:gd name="connsiteY211" fmla="*/ 33140 h 387419"/>
                        <a:gd name="connsiteX212" fmla="*/ 78965 w 387837"/>
                        <a:gd name="connsiteY212" fmla="*/ 38443 h 387419"/>
                        <a:gd name="connsiteX213" fmla="*/ 84271 w 387837"/>
                        <a:gd name="connsiteY213" fmla="*/ 43748 h 387419"/>
                        <a:gd name="connsiteX214" fmla="*/ 89576 w 387837"/>
                        <a:gd name="connsiteY214" fmla="*/ 38443 h 387419"/>
                        <a:gd name="connsiteX215" fmla="*/ 84271 w 387837"/>
                        <a:gd name="connsiteY215" fmla="*/ 33140 h 387419"/>
                        <a:gd name="connsiteX216" fmla="*/ 41860 w 387837"/>
                        <a:gd name="connsiteY216" fmla="*/ 33140 h 387419"/>
                        <a:gd name="connsiteX217" fmla="*/ 36554 w 387837"/>
                        <a:gd name="connsiteY217" fmla="*/ 38443 h 387419"/>
                        <a:gd name="connsiteX218" fmla="*/ 41860 w 387837"/>
                        <a:gd name="connsiteY218" fmla="*/ 43748 h 387419"/>
                        <a:gd name="connsiteX219" fmla="*/ 47165 w 387837"/>
                        <a:gd name="connsiteY219" fmla="*/ 38443 h 387419"/>
                        <a:gd name="connsiteX220" fmla="*/ 41860 w 387837"/>
                        <a:gd name="connsiteY220" fmla="*/ 33140 h 387419"/>
                        <a:gd name="connsiteX221" fmla="*/ 126679 w 387837"/>
                        <a:gd name="connsiteY221" fmla="*/ 21787 h 387419"/>
                        <a:gd name="connsiteX222" fmla="*/ 143338 w 387837"/>
                        <a:gd name="connsiteY222" fmla="*/ 38443 h 387419"/>
                        <a:gd name="connsiteX223" fmla="*/ 126679 w 387837"/>
                        <a:gd name="connsiteY223" fmla="*/ 55102 h 387419"/>
                        <a:gd name="connsiteX224" fmla="*/ 110023 w 387837"/>
                        <a:gd name="connsiteY224" fmla="*/ 38443 h 387419"/>
                        <a:gd name="connsiteX225" fmla="*/ 126679 w 387837"/>
                        <a:gd name="connsiteY225" fmla="*/ 21787 h 387419"/>
                        <a:gd name="connsiteX226" fmla="*/ 84271 w 387837"/>
                        <a:gd name="connsiteY226" fmla="*/ 21787 h 387419"/>
                        <a:gd name="connsiteX227" fmla="*/ 100926 w 387837"/>
                        <a:gd name="connsiteY227" fmla="*/ 38443 h 387419"/>
                        <a:gd name="connsiteX228" fmla="*/ 84271 w 387837"/>
                        <a:gd name="connsiteY228" fmla="*/ 55102 h 387419"/>
                        <a:gd name="connsiteX229" fmla="*/ 67612 w 387837"/>
                        <a:gd name="connsiteY229" fmla="*/ 38443 h 387419"/>
                        <a:gd name="connsiteX230" fmla="*/ 84271 w 387837"/>
                        <a:gd name="connsiteY230" fmla="*/ 21787 h 387419"/>
                        <a:gd name="connsiteX231" fmla="*/ 41860 w 387837"/>
                        <a:gd name="connsiteY231" fmla="*/ 21787 h 387419"/>
                        <a:gd name="connsiteX232" fmla="*/ 58519 w 387837"/>
                        <a:gd name="connsiteY232" fmla="*/ 38443 h 387419"/>
                        <a:gd name="connsiteX233" fmla="*/ 41860 w 387837"/>
                        <a:gd name="connsiteY233" fmla="*/ 55102 h 387419"/>
                        <a:gd name="connsiteX234" fmla="*/ 25204 w 387837"/>
                        <a:gd name="connsiteY234" fmla="*/ 38443 h 387419"/>
                        <a:gd name="connsiteX235" fmla="*/ 41860 w 387837"/>
                        <a:gd name="connsiteY235" fmla="*/ 21787 h 387419"/>
                        <a:gd name="connsiteX236" fmla="*/ 25400 w 387837"/>
                        <a:gd name="connsiteY236" fmla="*/ 11353 h 387419"/>
                        <a:gd name="connsiteX237" fmla="*/ 11771 w 387837"/>
                        <a:gd name="connsiteY237" fmla="*/ 24979 h 387419"/>
                        <a:gd name="connsiteX238" fmla="*/ 11771 w 387837"/>
                        <a:gd name="connsiteY238" fmla="*/ 65857 h 387419"/>
                        <a:gd name="connsiteX239" fmla="*/ 192948 w 387837"/>
                        <a:gd name="connsiteY239" fmla="*/ 65857 h 387419"/>
                        <a:gd name="connsiteX240" fmla="*/ 376054 w 387837"/>
                        <a:gd name="connsiteY240" fmla="*/ 65857 h 387419"/>
                        <a:gd name="connsiteX241" fmla="*/ 376054 w 387837"/>
                        <a:gd name="connsiteY241" fmla="*/ 24982 h 387419"/>
                        <a:gd name="connsiteX242" fmla="*/ 362425 w 387837"/>
                        <a:gd name="connsiteY242" fmla="*/ 11353 h 387419"/>
                        <a:gd name="connsiteX243" fmla="*/ 24982 w 387837"/>
                        <a:gd name="connsiteY243" fmla="*/ 0 h 387419"/>
                        <a:gd name="connsiteX244" fmla="*/ 362857 w 387837"/>
                        <a:gd name="connsiteY244" fmla="*/ 0 h 387419"/>
                        <a:gd name="connsiteX245" fmla="*/ 387837 w 387837"/>
                        <a:gd name="connsiteY245" fmla="*/ 24979 h 387419"/>
                        <a:gd name="connsiteX246" fmla="*/ 387408 w 387837"/>
                        <a:gd name="connsiteY246" fmla="*/ 106298 h 387419"/>
                        <a:gd name="connsiteX247" fmla="*/ 381730 w 387837"/>
                        <a:gd name="connsiteY247" fmla="*/ 111976 h 387419"/>
                        <a:gd name="connsiteX248" fmla="*/ 376054 w 387837"/>
                        <a:gd name="connsiteY248" fmla="*/ 106298 h 387419"/>
                        <a:gd name="connsiteX249" fmla="*/ 376054 w 387837"/>
                        <a:gd name="connsiteY249" fmla="*/ 77211 h 387419"/>
                        <a:gd name="connsiteX250" fmla="*/ 198623 w 387837"/>
                        <a:gd name="connsiteY250" fmla="*/ 77211 h 387419"/>
                        <a:gd name="connsiteX251" fmla="*/ 198623 w 387837"/>
                        <a:gd name="connsiteY251" fmla="*/ 266742 h 387419"/>
                        <a:gd name="connsiteX252" fmla="*/ 376054 w 387837"/>
                        <a:gd name="connsiteY252" fmla="*/ 266742 h 387419"/>
                        <a:gd name="connsiteX253" fmla="*/ 376054 w 387837"/>
                        <a:gd name="connsiteY253" fmla="*/ 141492 h 387419"/>
                        <a:gd name="connsiteX254" fmla="*/ 381730 w 387837"/>
                        <a:gd name="connsiteY254" fmla="*/ 135813 h 387419"/>
                        <a:gd name="connsiteX255" fmla="*/ 387405 w 387837"/>
                        <a:gd name="connsiteY255" fmla="*/ 141492 h 387419"/>
                        <a:gd name="connsiteX256" fmla="*/ 387405 w 387837"/>
                        <a:gd name="connsiteY256" fmla="*/ 299624 h 387419"/>
                        <a:gd name="connsiteX257" fmla="*/ 366222 w 387837"/>
                        <a:gd name="connsiteY257" fmla="*/ 324317 h 387419"/>
                        <a:gd name="connsiteX258" fmla="*/ 362425 w 387837"/>
                        <a:gd name="connsiteY258" fmla="*/ 324606 h 387419"/>
                        <a:gd name="connsiteX259" fmla="*/ 251977 w 387837"/>
                        <a:gd name="connsiteY259" fmla="*/ 324606 h 387419"/>
                        <a:gd name="connsiteX260" fmla="*/ 251977 w 387837"/>
                        <a:gd name="connsiteY260" fmla="*/ 344964 h 387419"/>
                        <a:gd name="connsiteX261" fmla="*/ 269115 w 387837"/>
                        <a:gd name="connsiteY261" fmla="*/ 344964 h 387419"/>
                        <a:gd name="connsiteX262" fmla="*/ 289848 w 387837"/>
                        <a:gd name="connsiteY262" fmla="*/ 365695 h 387419"/>
                        <a:gd name="connsiteX263" fmla="*/ 289848 w 387837"/>
                        <a:gd name="connsiteY263" fmla="*/ 377960 h 387419"/>
                        <a:gd name="connsiteX264" fmla="*/ 280388 w 387837"/>
                        <a:gd name="connsiteY264" fmla="*/ 387419 h 387419"/>
                        <a:gd name="connsiteX265" fmla="*/ 169323 w 387837"/>
                        <a:gd name="connsiteY265" fmla="*/ 387419 h 387419"/>
                        <a:gd name="connsiteX266" fmla="*/ 163648 w 387837"/>
                        <a:gd name="connsiteY266" fmla="*/ 381741 h 387419"/>
                        <a:gd name="connsiteX267" fmla="*/ 169323 w 387837"/>
                        <a:gd name="connsiteY267" fmla="*/ 376066 h 387419"/>
                        <a:gd name="connsiteX268" fmla="*/ 278497 w 387837"/>
                        <a:gd name="connsiteY268" fmla="*/ 376066 h 387419"/>
                        <a:gd name="connsiteX269" fmla="*/ 278497 w 387837"/>
                        <a:gd name="connsiteY269" fmla="*/ 365695 h 387419"/>
                        <a:gd name="connsiteX270" fmla="*/ 269117 w 387837"/>
                        <a:gd name="connsiteY270" fmla="*/ 356315 h 387419"/>
                        <a:gd name="connsiteX271" fmla="*/ 118290 w 387837"/>
                        <a:gd name="connsiteY271" fmla="*/ 356315 h 387419"/>
                        <a:gd name="connsiteX272" fmla="*/ 108910 w 387837"/>
                        <a:gd name="connsiteY272" fmla="*/ 365695 h 387419"/>
                        <a:gd name="connsiteX273" fmla="*/ 108910 w 387837"/>
                        <a:gd name="connsiteY273" fmla="*/ 376066 h 387419"/>
                        <a:gd name="connsiteX274" fmla="*/ 134085 w 387837"/>
                        <a:gd name="connsiteY274" fmla="*/ 376066 h 387419"/>
                        <a:gd name="connsiteX275" fmla="*/ 139761 w 387837"/>
                        <a:gd name="connsiteY275" fmla="*/ 381741 h 387419"/>
                        <a:gd name="connsiteX276" fmla="*/ 134085 w 387837"/>
                        <a:gd name="connsiteY276" fmla="*/ 387419 h 387419"/>
                        <a:gd name="connsiteX277" fmla="*/ 107016 w 387837"/>
                        <a:gd name="connsiteY277" fmla="*/ 387419 h 387419"/>
                        <a:gd name="connsiteX278" fmla="*/ 97557 w 387837"/>
                        <a:gd name="connsiteY278" fmla="*/ 377960 h 387419"/>
                        <a:gd name="connsiteX279" fmla="*/ 97557 w 387837"/>
                        <a:gd name="connsiteY279" fmla="*/ 365695 h 387419"/>
                        <a:gd name="connsiteX280" fmla="*/ 118290 w 387837"/>
                        <a:gd name="connsiteY280" fmla="*/ 344964 h 387419"/>
                        <a:gd name="connsiteX281" fmla="*/ 135429 w 387837"/>
                        <a:gd name="connsiteY281" fmla="*/ 344964 h 387419"/>
                        <a:gd name="connsiteX282" fmla="*/ 135429 w 387837"/>
                        <a:gd name="connsiteY282" fmla="*/ 324606 h 387419"/>
                        <a:gd name="connsiteX283" fmla="*/ 24982 w 387837"/>
                        <a:gd name="connsiteY283" fmla="*/ 324606 h 387419"/>
                        <a:gd name="connsiteX284" fmla="*/ 21183 w 387837"/>
                        <a:gd name="connsiteY284" fmla="*/ 324317 h 387419"/>
                        <a:gd name="connsiteX285" fmla="*/ 0 w 387837"/>
                        <a:gd name="connsiteY285" fmla="*/ 299624 h 387419"/>
                        <a:gd name="connsiteX286" fmla="*/ 0 w 387837"/>
                        <a:gd name="connsiteY286" fmla="*/ 24982 h 387419"/>
                        <a:gd name="connsiteX287" fmla="*/ 24982 w 387837"/>
                        <a:gd name="connsiteY287" fmla="*/ 0 h 3874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</a:cxnLst>
                      <a:rect l="l" t="t" r="r" b="b"/>
                      <a:pathLst>
                        <a:path w="387837" h="387419">
                          <a:moveTo>
                            <a:pt x="146782" y="324606"/>
                          </a:moveTo>
                          <a:lnTo>
                            <a:pt x="146782" y="344964"/>
                          </a:lnTo>
                          <a:lnTo>
                            <a:pt x="240626" y="344964"/>
                          </a:lnTo>
                          <a:lnTo>
                            <a:pt x="240626" y="324606"/>
                          </a:lnTo>
                          <a:close/>
                          <a:moveTo>
                            <a:pt x="11353" y="278095"/>
                          </a:moveTo>
                          <a:lnTo>
                            <a:pt x="11353" y="299624"/>
                          </a:lnTo>
                          <a:cubicBezTo>
                            <a:pt x="11353" y="306670"/>
                            <a:pt x="16727" y="312484"/>
                            <a:pt x="23592" y="313185"/>
                          </a:cubicBezTo>
                          <a:cubicBezTo>
                            <a:pt x="24047" y="313230"/>
                            <a:pt x="24512" y="313253"/>
                            <a:pt x="24982" y="313253"/>
                          </a:cubicBezTo>
                          <a:lnTo>
                            <a:pt x="362425" y="313253"/>
                          </a:lnTo>
                          <a:cubicBezTo>
                            <a:pt x="362896" y="313253"/>
                            <a:pt x="363358" y="313230"/>
                            <a:pt x="363816" y="313185"/>
                          </a:cubicBezTo>
                          <a:cubicBezTo>
                            <a:pt x="370681" y="312484"/>
                            <a:pt x="376054" y="306670"/>
                            <a:pt x="376054" y="299624"/>
                          </a:cubicBezTo>
                          <a:lnTo>
                            <a:pt x="376054" y="278095"/>
                          </a:lnTo>
                          <a:close/>
                          <a:moveTo>
                            <a:pt x="149052" y="243629"/>
                          </a:moveTo>
                          <a:lnTo>
                            <a:pt x="167971" y="243629"/>
                          </a:lnTo>
                          <a:cubicBezTo>
                            <a:pt x="171108" y="243629"/>
                            <a:pt x="173646" y="246168"/>
                            <a:pt x="173646" y="249304"/>
                          </a:cubicBezTo>
                          <a:cubicBezTo>
                            <a:pt x="173646" y="252438"/>
                            <a:pt x="171108" y="254980"/>
                            <a:pt x="167971" y="254980"/>
                          </a:cubicBezTo>
                          <a:lnTo>
                            <a:pt x="149052" y="254980"/>
                          </a:lnTo>
                          <a:cubicBezTo>
                            <a:pt x="145918" y="254980"/>
                            <a:pt x="143376" y="252438"/>
                            <a:pt x="143376" y="249304"/>
                          </a:cubicBezTo>
                          <a:cubicBezTo>
                            <a:pt x="143376" y="246168"/>
                            <a:pt x="145918" y="243629"/>
                            <a:pt x="149052" y="243629"/>
                          </a:cubicBezTo>
                          <a:close/>
                          <a:moveTo>
                            <a:pt x="104401" y="243629"/>
                          </a:moveTo>
                          <a:lnTo>
                            <a:pt x="131645" y="243629"/>
                          </a:lnTo>
                          <a:cubicBezTo>
                            <a:pt x="134781" y="243629"/>
                            <a:pt x="137323" y="246168"/>
                            <a:pt x="137323" y="249304"/>
                          </a:cubicBezTo>
                          <a:cubicBezTo>
                            <a:pt x="137323" y="252438"/>
                            <a:pt x="134781" y="254980"/>
                            <a:pt x="131645" y="254980"/>
                          </a:cubicBezTo>
                          <a:lnTo>
                            <a:pt x="104401" y="254980"/>
                          </a:lnTo>
                          <a:cubicBezTo>
                            <a:pt x="101265" y="254980"/>
                            <a:pt x="98723" y="252438"/>
                            <a:pt x="98723" y="249304"/>
                          </a:cubicBezTo>
                          <a:cubicBezTo>
                            <a:pt x="98723" y="246168"/>
                            <a:pt x="101265" y="243629"/>
                            <a:pt x="104401" y="243629"/>
                          </a:cubicBezTo>
                          <a:close/>
                          <a:moveTo>
                            <a:pt x="77912" y="243629"/>
                          </a:moveTo>
                          <a:lnTo>
                            <a:pt x="87751" y="243629"/>
                          </a:lnTo>
                          <a:cubicBezTo>
                            <a:pt x="90884" y="243629"/>
                            <a:pt x="93426" y="246168"/>
                            <a:pt x="93426" y="249304"/>
                          </a:cubicBezTo>
                          <a:cubicBezTo>
                            <a:pt x="93426" y="252438"/>
                            <a:pt x="90884" y="254980"/>
                            <a:pt x="87751" y="254980"/>
                          </a:cubicBezTo>
                          <a:lnTo>
                            <a:pt x="77912" y="254980"/>
                          </a:lnTo>
                          <a:cubicBezTo>
                            <a:pt x="74776" y="254980"/>
                            <a:pt x="72234" y="252438"/>
                            <a:pt x="72234" y="249304"/>
                          </a:cubicBezTo>
                          <a:cubicBezTo>
                            <a:pt x="72234" y="246168"/>
                            <a:pt x="74776" y="243629"/>
                            <a:pt x="77912" y="243629"/>
                          </a:cubicBezTo>
                          <a:close/>
                          <a:moveTo>
                            <a:pt x="280267" y="241356"/>
                          </a:moveTo>
                          <a:lnTo>
                            <a:pt x="352164" y="241356"/>
                          </a:lnTo>
                          <a:cubicBezTo>
                            <a:pt x="355301" y="241356"/>
                            <a:pt x="357842" y="243898"/>
                            <a:pt x="357842" y="247034"/>
                          </a:cubicBezTo>
                          <a:cubicBezTo>
                            <a:pt x="357842" y="250168"/>
                            <a:pt x="355301" y="252710"/>
                            <a:pt x="352164" y="252710"/>
                          </a:cubicBezTo>
                          <a:lnTo>
                            <a:pt x="280267" y="252710"/>
                          </a:lnTo>
                          <a:cubicBezTo>
                            <a:pt x="277133" y="252710"/>
                            <a:pt x="274592" y="250168"/>
                            <a:pt x="274592" y="247034"/>
                          </a:cubicBezTo>
                          <a:cubicBezTo>
                            <a:pt x="274592" y="243898"/>
                            <a:pt x="277133" y="241356"/>
                            <a:pt x="280267" y="241356"/>
                          </a:cubicBezTo>
                          <a:close/>
                          <a:moveTo>
                            <a:pt x="223509" y="241356"/>
                          </a:moveTo>
                          <a:lnTo>
                            <a:pt x="259833" y="241356"/>
                          </a:lnTo>
                          <a:cubicBezTo>
                            <a:pt x="262969" y="241356"/>
                            <a:pt x="265511" y="243898"/>
                            <a:pt x="265511" y="247034"/>
                          </a:cubicBezTo>
                          <a:cubicBezTo>
                            <a:pt x="265511" y="250168"/>
                            <a:pt x="262969" y="252710"/>
                            <a:pt x="259833" y="252710"/>
                          </a:cubicBezTo>
                          <a:lnTo>
                            <a:pt x="223509" y="252710"/>
                          </a:lnTo>
                          <a:cubicBezTo>
                            <a:pt x="220372" y="252710"/>
                            <a:pt x="217830" y="250168"/>
                            <a:pt x="217830" y="247034"/>
                          </a:cubicBezTo>
                          <a:cubicBezTo>
                            <a:pt x="217830" y="243898"/>
                            <a:pt x="220372" y="241356"/>
                            <a:pt x="223509" y="241356"/>
                          </a:cubicBezTo>
                          <a:close/>
                          <a:moveTo>
                            <a:pt x="96074" y="222875"/>
                          </a:moveTo>
                          <a:lnTo>
                            <a:pt x="141483" y="222875"/>
                          </a:lnTo>
                          <a:cubicBezTo>
                            <a:pt x="144619" y="222875"/>
                            <a:pt x="147161" y="225417"/>
                            <a:pt x="147161" y="228550"/>
                          </a:cubicBezTo>
                          <a:cubicBezTo>
                            <a:pt x="147161" y="231686"/>
                            <a:pt x="144619" y="234229"/>
                            <a:pt x="141483" y="234229"/>
                          </a:cubicBezTo>
                          <a:lnTo>
                            <a:pt x="96074" y="234229"/>
                          </a:lnTo>
                          <a:cubicBezTo>
                            <a:pt x="92940" y="234229"/>
                            <a:pt x="90399" y="231686"/>
                            <a:pt x="90399" y="228550"/>
                          </a:cubicBezTo>
                          <a:cubicBezTo>
                            <a:pt x="90399" y="225417"/>
                            <a:pt x="92940" y="222875"/>
                            <a:pt x="96074" y="222875"/>
                          </a:cubicBezTo>
                          <a:close/>
                          <a:moveTo>
                            <a:pt x="59747" y="222875"/>
                          </a:moveTo>
                          <a:lnTo>
                            <a:pt x="78667" y="222875"/>
                          </a:lnTo>
                          <a:cubicBezTo>
                            <a:pt x="81803" y="222875"/>
                            <a:pt x="84345" y="225417"/>
                            <a:pt x="84345" y="228550"/>
                          </a:cubicBezTo>
                          <a:cubicBezTo>
                            <a:pt x="84345" y="231686"/>
                            <a:pt x="81803" y="234229"/>
                            <a:pt x="78667" y="234229"/>
                          </a:cubicBezTo>
                          <a:lnTo>
                            <a:pt x="59747" y="234229"/>
                          </a:lnTo>
                          <a:cubicBezTo>
                            <a:pt x="56614" y="234229"/>
                            <a:pt x="54072" y="231686"/>
                            <a:pt x="54072" y="228550"/>
                          </a:cubicBezTo>
                          <a:cubicBezTo>
                            <a:pt x="54072" y="225417"/>
                            <a:pt x="56614" y="222875"/>
                            <a:pt x="59747" y="222875"/>
                          </a:cubicBezTo>
                          <a:close/>
                          <a:moveTo>
                            <a:pt x="280267" y="219409"/>
                          </a:moveTo>
                          <a:lnTo>
                            <a:pt x="352164" y="219409"/>
                          </a:lnTo>
                          <a:cubicBezTo>
                            <a:pt x="355301" y="219409"/>
                            <a:pt x="357842" y="221951"/>
                            <a:pt x="357842" y="225085"/>
                          </a:cubicBezTo>
                          <a:cubicBezTo>
                            <a:pt x="357842" y="228221"/>
                            <a:pt x="355301" y="230760"/>
                            <a:pt x="352164" y="230760"/>
                          </a:cubicBezTo>
                          <a:lnTo>
                            <a:pt x="280267" y="230760"/>
                          </a:lnTo>
                          <a:cubicBezTo>
                            <a:pt x="277133" y="230760"/>
                            <a:pt x="274592" y="228221"/>
                            <a:pt x="274592" y="225085"/>
                          </a:cubicBezTo>
                          <a:cubicBezTo>
                            <a:pt x="274592" y="221951"/>
                            <a:pt x="277133" y="219409"/>
                            <a:pt x="280267" y="219409"/>
                          </a:cubicBezTo>
                          <a:close/>
                          <a:moveTo>
                            <a:pt x="223509" y="219409"/>
                          </a:moveTo>
                          <a:lnTo>
                            <a:pt x="259833" y="219409"/>
                          </a:lnTo>
                          <a:cubicBezTo>
                            <a:pt x="262969" y="219409"/>
                            <a:pt x="265511" y="221951"/>
                            <a:pt x="265511" y="225085"/>
                          </a:cubicBezTo>
                          <a:cubicBezTo>
                            <a:pt x="265511" y="228221"/>
                            <a:pt x="262969" y="230760"/>
                            <a:pt x="259833" y="230760"/>
                          </a:cubicBezTo>
                          <a:lnTo>
                            <a:pt x="223509" y="230760"/>
                          </a:lnTo>
                          <a:cubicBezTo>
                            <a:pt x="220372" y="230760"/>
                            <a:pt x="217830" y="228221"/>
                            <a:pt x="217830" y="225085"/>
                          </a:cubicBezTo>
                          <a:cubicBezTo>
                            <a:pt x="217830" y="221951"/>
                            <a:pt x="220372" y="219409"/>
                            <a:pt x="223509" y="219409"/>
                          </a:cubicBezTo>
                          <a:close/>
                          <a:moveTo>
                            <a:pt x="83967" y="202839"/>
                          </a:moveTo>
                          <a:lnTo>
                            <a:pt x="97590" y="202839"/>
                          </a:lnTo>
                          <a:cubicBezTo>
                            <a:pt x="100724" y="202839"/>
                            <a:pt x="103265" y="205378"/>
                            <a:pt x="103265" y="208515"/>
                          </a:cubicBezTo>
                          <a:cubicBezTo>
                            <a:pt x="103265" y="211648"/>
                            <a:pt x="100724" y="214190"/>
                            <a:pt x="97590" y="214190"/>
                          </a:cubicBezTo>
                          <a:lnTo>
                            <a:pt x="83967" y="214190"/>
                          </a:lnTo>
                          <a:cubicBezTo>
                            <a:pt x="80830" y="214190"/>
                            <a:pt x="78291" y="211648"/>
                            <a:pt x="78291" y="208515"/>
                          </a:cubicBezTo>
                          <a:cubicBezTo>
                            <a:pt x="78291" y="205378"/>
                            <a:pt x="80830" y="202839"/>
                            <a:pt x="83967" y="202839"/>
                          </a:cubicBezTo>
                          <a:close/>
                          <a:moveTo>
                            <a:pt x="35531" y="202839"/>
                          </a:moveTo>
                          <a:lnTo>
                            <a:pt x="64290" y="202839"/>
                          </a:lnTo>
                          <a:cubicBezTo>
                            <a:pt x="67423" y="202839"/>
                            <a:pt x="69965" y="205378"/>
                            <a:pt x="69965" y="208515"/>
                          </a:cubicBezTo>
                          <a:cubicBezTo>
                            <a:pt x="69965" y="211648"/>
                            <a:pt x="67423" y="214190"/>
                            <a:pt x="64290" y="214190"/>
                          </a:cubicBezTo>
                          <a:lnTo>
                            <a:pt x="35531" y="214190"/>
                          </a:lnTo>
                          <a:cubicBezTo>
                            <a:pt x="32395" y="214190"/>
                            <a:pt x="29853" y="211648"/>
                            <a:pt x="29853" y="208515"/>
                          </a:cubicBezTo>
                          <a:cubicBezTo>
                            <a:pt x="29853" y="205378"/>
                            <a:pt x="32395" y="202839"/>
                            <a:pt x="35531" y="202839"/>
                          </a:cubicBezTo>
                          <a:close/>
                          <a:moveTo>
                            <a:pt x="130889" y="175315"/>
                          </a:moveTo>
                          <a:lnTo>
                            <a:pt x="141482" y="175315"/>
                          </a:lnTo>
                          <a:cubicBezTo>
                            <a:pt x="144619" y="175315"/>
                            <a:pt x="147160" y="177857"/>
                            <a:pt x="147160" y="180991"/>
                          </a:cubicBezTo>
                          <a:cubicBezTo>
                            <a:pt x="147160" y="184127"/>
                            <a:pt x="144619" y="186669"/>
                            <a:pt x="141482" y="186669"/>
                          </a:cubicBezTo>
                          <a:lnTo>
                            <a:pt x="130889" y="186669"/>
                          </a:lnTo>
                          <a:cubicBezTo>
                            <a:pt x="127752" y="186669"/>
                            <a:pt x="125211" y="184127"/>
                            <a:pt x="125211" y="180991"/>
                          </a:cubicBezTo>
                          <a:cubicBezTo>
                            <a:pt x="125211" y="177857"/>
                            <a:pt x="127752" y="175315"/>
                            <a:pt x="130889" y="175315"/>
                          </a:cubicBezTo>
                          <a:close/>
                          <a:moveTo>
                            <a:pt x="59747" y="175315"/>
                          </a:moveTo>
                          <a:lnTo>
                            <a:pt x="114994" y="175315"/>
                          </a:lnTo>
                          <a:cubicBezTo>
                            <a:pt x="118130" y="175315"/>
                            <a:pt x="120673" y="177857"/>
                            <a:pt x="120673" y="180991"/>
                          </a:cubicBezTo>
                          <a:cubicBezTo>
                            <a:pt x="120673" y="184127"/>
                            <a:pt x="118130" y="186669"/>
                            <a:pt x="114994" y="186669"/>
                          </a:cubicBezTo>
                          <a:lnTo>
                            <a:pt x="59747" y="186669"/>
                          </a:lnTo>
                          <a:cubicBezTo>
                            <a:pt x="56614" y="186669"/>
                            <a:pt x="54072" y="184127"/>
                            <a:pt x="54072" y="180991"/>
                          </a:cubicBezTo>
                          <a:cubicBezTo>
                            <a:pt x="54072" y="177857"/>
                            <a:pt x="56614" y="175315"/>
                            <a:pt x="59747" y="175315"/>
                          </a:cubicBezTo>
                          <a:close/>
                          <a:moveTo>
                            <a:pt x="67316" y="155280"/>
                          </a:moveTo>
                          <a:lnTo>
                            <a:pt x="125590" y="155280"/>
                          </a:lnTo>
                          <a:cubicBezTo>
                            <a:pt x="128727" y="155280"/>
                            <a:pt x="131265" y="157819"/>
                            <a:pt x="131265" y="160955"/>
                          </a:cubicBezTo>
                          <a:cubicBezTo>
                            <a:pt x="131265" y="164089"/>
                            <a:pt x="128727" y="166631"/>
                            <a:pt x="125590" y="166631"/>
                          </a:cubicBezTo>
                          <a:lnTo>
                            <a:pt x="67316" y="166631"/>
                          </a:lnTo>
                          <a:cubicBezTo>
                            <a:pt x="64183" y="166631"/>
                            <a:pt x="61641" y="164089"/>
                            <a:pt x="61641" y="160955"/>
                          </a:cubicBezTo>
                          <a:cubicBezTo>
                            <a:pt x="61641" y="157819"/>
                            <a:pt x="64183" y="155280"/>
                            <a:pt x="67316" y="155280"/>
                          </a:cubicBezTo>
                          <a:close/>
                          <a:moveTo>
                            <a:pt x="35531" y="155280"/>
                          </a:moveTo>
                          <a:lnTo>
                            <a:pt x="51423" y="155280"/>
                          </a:lnTo>
                          <a:cubicBezTo>
                            <a:pt x="54557" y="155280"/>
                            <a:pt x="57099" y="157819"/>
                            <a:pt x="57099" y="160955"/>
                          </a:cubicBezTo>
                          <a:cubicBezTo>
                            <a:pt x="57099" y="164089"/>
                            <a:pt x="54557" y="166631"/>
                            <a:pt x="51423" y="166631"/>
                          </a:cubicBezTo>
                          <a:lnTo>
                            <a:pt x="35531" y="166631"/>
                          </a:lnTo>
                          <a:cubicBezTo>
                            <a:pt x="32395" y="166631"/>
                            <a:pt x="29853" y="164089"/>
                            <a:pt x="29853" y="160955"/>
                          </a:cubicBezTo>
                          <a:cubicBezTo>
                            <a:pt x="29853" y="157819"/>
                            <a:pt x="32395" y="155280"/>
                            <a:pt x="35531" y="155280"/>
                          </a:cubicBezTo>
                          <a:close/>
                          <a:moveTo>
                            <a:pt x="270582" y="140825"/>
                          </a:moveTo>
                          <a:lnTo>
                            <a:pt x="229008" y="182378"/>
                          </a:lnTo>
                          <a:lnTo>
                            <a:pt x="229008" y="193474"/>
                          </a:lnTo>
                          <a:cubicBezTo>
                            <a:pt x="229008" y="195303"/>
                            <a:pt x="230494" y="196788"/>
                            <a:pt x="232322" y="196788"/>
                          </a:cubicBezTo>
                          <a:lnTo>
                            <a:pt x="343349" y="196788"/>
                          </a:lnTo>
                          <a:cubicBezTo>
                            <a:pt x="345174" y="196788"/>
                            <a:pt x="346663" y="195303"/>
                            <a:pt x="346663" y="193474"/>
                          </a:cubicBezTo>
                          <a:lnTo>
                            <a:pt x="346663" y="182183"/>
                          </a:lnTo>
                          <a:lnTo>
                            <a:pt x="317993" y="149871"/>
                          </a:lnTo>
                          <a:lnTo>
                            <a:pt x="305163" y="162695"/>
                          </a:lnTo>
                          <a:lnTo>
                            <a:pt x="307767" y="165627"/>
                          </a:lnTo>
                          <a:cubicBezTo>
                            <a:pt x="309847" y="167974"/>
                            <a:pt x="309634" y="171560"/>
                            <a:pt x="307288" y="173640"/>
                          </a:cubicBezTo>
                          <a:cubicBezTo>
                            <a:pt x="304944" y="175721"/>
                            <a:pt x="301355" y="175507"/>
                            <a:pt x="299275" y="173161"/>
                          </a:cubicBezTo>
                          <a:close/>
                          <a:moveTo>
                            <a:pt x="149052" y="129271"/>
                          </a:moveTo>
                          <a:lnTo>
                            <a:pt x="167971" y="129271"/>
                          </a:lnTo>
                          <a:cubicBezTo>
                            <a:pt x="171108" y="129271"/>
                            <a:pt x="173646" y="131813"/>
                            <a:pt x="173646" y="134946"/>
                          </a:cubicBezTo>
                          <a:cubicBezTo>
                            <a:pt x="173646" y="138080"/>
                            <a:pt x="171108" y="140622"/>
                            <a:pt x="167971" y="140622"/>
                          </a:cubicBezTo>
                          <a:lnTo>
                            <a:pt x="149052" y="140622"/>
                          </a:lnTo>
                          <a:cubicBezTo>
                            <a:pt x="145918" y="140622"/>
                            <a:pt x="143376" y="138080"/>
                            <a:pt x="143376" y="134946"/>
                          </a:cubicBezTo>
                          <a:cubicBezTo>
                            <a:pt x="143376" y="131813"/>
                            <a:pt x="145918" y="129271"/>
                            <a:pt x="149052" y="129271"/>
                          </a:cubicBezTo>
                          <a:close/>
                          <a:moveTo>
                            <a:pt x="104401" y="129271"/>
                          </a:moveTo>
                          <a:lnTo>
                            <a:pt x="131645" y="129271"/>
                          </a:lnTo>
                          <a:cubicBezTo>
                            <a:pt x="134781" y="129271"/>
                            <a:pt x="137323" y="131813"/>
                            <a:pt x="137323" y="134946"/>
                          </a:cubicBezTo>
                          <a:cubicBezTo>
                            <a:pt x="137323" y="138080"/>
                            <a:pt x="134781" y="140622"/>
                            <a:pt x="131645" y="140622"/>
                          </a:cubicBezTo>
                          <a:lnTo>
                            <a:pt x="104401" y="140622"/>
                          </a:lnTo>
                          <a:cubicBezTo>
                            <a:pt x="101265" y="140622"/>
                            <a:pt x="98723" y="138080"/>
                            <a:pt x="98723" y="134946"/>
                          </a:cubicBezTo>
                          <a:cubicBezTo>
                            <a:pt x="98723" y="131813"/>
                            <a:pt x="101265" y="129271"/>
                            <a:pt x="104401" y="129271"/>
                          </a:cubicBezTo>
                          <a:close/>
                          <a:moveTo>
                            <a:pt x="77912" y="129271"/>
                          </a:moveTo>
                          <a:lnTo>
                            <a:pt x="87751" y="129271"/>
                          </a:lnTo>
                          <a:cubicBezTo>
                            <a:pt x="90884" y="129271"/>
                            <a:pt x="93426" y="131813"/>
                            <a:pt x="93426" y="134946"/>
                          </a:cubicBezTo>
                          <a:cubicBezTo>
                            <a:pt x="93426" y="138080"/>
                            <a:pt x="90884" y="140622"/>
                            <a:pt x="87751" y="140622"/>
                          </a:cubicBezTo>
                          <a:lnTo>
                            <a:pt x="77912" y="140622"/>
                          </a:lnTo>
                          <a:cubicBezTo>
                            <a:pt x="74776" y="140622"/>
                            <a:pt x="72234" y="138080"/>
                            <a:pt x="72234" y="134946"/>
                          </a:cubicBezTo>
                          <a:cubicBezTo>
                            <a:pt x="72234" y="131813"/>
                            <a:pt x="74776" y="129271"/>
                            <a:pt x="77912" y="129271"/>
                          </a:cubicBezTo>
                          <a:close/>
                          <a:moveTo>
                            <a:pt x="96074" y="108517"/>
                          </a:moveTo>
                          <a:lnTo>
                            <a:pt x="141483" y="108517"/>
                          </a:lnTo>
                          <a:cubicBezTo>
                            <a:pt x="144619" y="108517"/>
                            <a:pt x="147161" y="111059"/>
                            <a:pt x="147161" y="114195"/>
                          </a:cubicBezTo>
                          <a:cubicBezTo>
                            <a:pt x="147161" y="117329"/>
                            <a:pt x="144619" y="119871"/>
                            <a:pt x="141483" y="119871"/>
                          </a:cubicBezTo>
                          <a:lnTo>
                            <a:pt x="96074" y="119871"/>
                          </a:lnTo>
                          <a:cubicBezTo>
                            <a:pt x="92940" y="119871"/>
                            <a:pt x="90399" y="117329"/>
                            <a:pt x="90399" y="114195"/>
                          </a:cubicBezTo>
                          <a:cubicBezTo>
                            <a:pt x="90399" y="111059"/>
                            <a:pt x="92940" y="108517"/>
                            <a:pt x="96074" y="108517"/>
                          </a:cubicBezTo>
                          <a:close/>
                          <a:moveTo>
                            <a:pt x="59747" y="108517"/>
                          </a:moveTo>
                          <a:lnTo>
                            <a:pt x="78667" y="108517"/>
                          </a:lnTo>
                          <a:cubicBezTo>
                            <a:pt x="81803" y="108517"/>
                            <a:pt x="84345" y="111059"/>
                            <a:pt x="84345" y="114195"/>
                          </a:cubicBezTo>
                          <a:cubicBezTo>
                            <a:pt x="84345" y="117329"/>
                            <a:pt x="81803" y="119871"/>
                            <a:pt x="78667" y="119871"/>
                          </a:cubicBezTo>
                          <a:lnTo>
                            <a:pt x="59747" y="119871"/>
                          </a:lnTo>
                          <a:cubicBezTo>
                            <a:pt x="56614" y="119871"/>
                            <a:pt x="54072" y="117329"/>
                            <a:pt x="54072" y="114195"/>
                          </a:cubicBezTo>
                          <a:cubicBezTo>
                            <a:pt x="54072" y="111059"/>
                            <a:pt x="56614" y="108517"/>
                            <a:pt x="59747" y="108517"/>
                          </a:cubicBezTo>
                          <a:close/>
                          <a:moveTo>
                            <a:pt x="232322" y="99832"/>
                          </a:moveTo>
                          <a:cubicBezTo>
                            <a:pt x="230494" y="99832"/>
                            <a:pt x="229008" y="101321"/>
                            <a:pt x="229008" y="103149"/>
                          </a:cubicBezTo>
                          <a:lnTo>
                            <a:pt x="229008" y="166326"/>
                          </a:lnTo>
                          <a:lnTo>
                            <a:pt x="264329" y="131020"/>
                          </a:lnTo>
                          <a:cubicBezTo>
                            <a:pt x="266072" y="129277"/>
                            <a:pt x="268490" y="128327"/>
                            <a:pt x="270951" y="128395"/>
                          </a:cubicBezTo>
                          <a:cubicBezTo>
                            <a:pt x="273416" y="128466"/>
                            <a:pt x="275769" y="129567"/>
                            <a:pt x="277405" y="131413"/>
                          </a:cubicBezTo>
                          <a:lnTo>
                            <a:pt x="297615" y="154185"/>
                          </a:lnTo>
                          <a:lnTo>
                            <a:pt x="311741" y="140068"/>
                          </a:lnTo>
                          <a:cubicBezTo>
                            <a:pt x="313484" y="138325"/>
                            <a:pt x="315887" y="137370"/>
                            <a:pt x="318363" y="137440"/>
                          </a:cubicBezTo>
                          <a:cubicBezTo>
                            <a:pt x="320828" y="137514"/>
                            <a:pt x="323181" y="138615"/>
                            <a:pt x="324817" y="140459"/>
                          </a:cubicBezTo>
                          <a:lnTo>
                            <a:pt x="346663" y="165077"/>
                          </a:lnTo>
                          <a:lnTo>
                            <a:pt x="346663" y="103149"/>
                          </a:lnTo>
                          <a:cubicBezTo>
                            <a:pt x="346663" y="101321"/>
                            <a:pt x="345177" y="99832"/>
                            <a:pt x="343349" y="99832"/>
                          </a:cubicBezTo>
                          <a:close/>
                          <a:moveTo>
                            <a:pt x="232322" y="88482"/>
                          </a:moveTo>
                          <a:lnTo>
                            <a:pt x="343349" y="88482"/>
                          </a:lnTo>
                          <a:cubicBezTo>
                            <a:pt x="351435" y="88482"/>
                            <a:pt x="358013" y="95062"/>
                            <a:pt x="358013" y="103149"/>
                          </a:cubicBezTo>
                          <a:lnTo>
                            <a:pt x="358013" y="193474"/>
                          </a:lnTo>
                          <a:cubicBezTo>
                            <a:pt x="358013" y="201561"/>
                            <a:pt x="351435" y="208141"/>
                            <a:pt x="343349" y="208141"/>
                          </a:cubicBezTo>
                          <a:lnTo>
                            <a:pt x="232322" y="208141"/>
                          </a:lnTo>
                          <a:cubicBezTo>
                            <a:pt x="224235" y="208141"/>
                            <a:pt x="217655" y="201561"/>
                            <a:pt x="217655" y="193474"/>
                          </a:cubicBezTo>
                          <a:lnTo>
                            <a:pt x="217655" y="180029"/>
                          </a:lnTo>
                          <a:lnTo>
                            <a:pt x="217655" y="180023"/>
                          </a:lnTo>
                          <a:lnTo>
                            <a:pt x="217655" y="103149"/>
                          </a:lnTo>
                          <a:cubicBezTo>
                            <a:pt x="217655" y="95062"/>
                            <a:pt x="224235" y="88482"/>
                            <a:pt x="232322" y="88482"/>
                          </a:cubicBezTo>
                          <a:close/>
                          <a:moveTo>
                            <a:pt x="83967" y="88482"/>
                          </a:moveTo>
                          <a:lnTo>
                            <a:pt x="97590" y="88482"/>
                          </a:lnTo>
                          <a:cubicBezTo>
                            <a:pt x="100724" y="88482"/>
                            <a:pt x="103265" y="91024"/>
                            <a:pt x="103265" y="94157"/>
                          </a:cubicBezTo>
                          <a:cubicBezTo>
                            <a:pt x="103265" y="97293"/>
                            <a:pt x="100724" y="99833"/>
                            <a:pt x="97590" y="99833"/>
                          </a:cubicBezTo>
                          <a:lnTo>
                            <a:pt x="83967" y="99833"/>
                          </a:lnTo>
                          <a:cubicBezTo>
                            <a:pt x="80830" y="99833"/>
                            <a:pt x="78291" y="97293"/>
                            <a:pt x="78291" y="94157"/>
                          </a:cubicBezTo>
                          <a:cubicBezTo>
                            <a:pt x="78291" y="91024"/>
                            <a:pt x="80830" y="88482"/>
                            <a:pt x="83967" y="88482"/>
                          </a:cubicBezTo>
                          <a:close/>
                          <a:moveTo>
                            <a:pt x="35531" y="88482"/>
                          </a:moveTo>
                          <a:lnTo>
                            <a:pt x="64290" y="88482"/>
                          </a:lnTo>
                          <a:cubicBezTo>
                            <a:pt x="67423" y="88482"/>
                            <a:pt x="69965" y="91024"/>
                            <a:pt x="69965" y="94157"/>
                          </a:cubicBezTo>
                          <a:cubicBezTo>
                            <a:pt x="69965" y="97293"/>
                            <a:pt x="67423" y="99833"/>
                            <a:pt x="64290" y="99833"/>
                          </a:cubicBezTo>
                          <a:lnTo>
                            <a:pt x="35531" y="99833"/>
                          </a:lnTo>
                          <a:cubicBezTo>
                            <a:pt x="32395" y="99833"/>
                            <a:pt x="29853" y="97293"/>
                            <a:pt x="29853" y="94157"/>
                          </a:cubicBezTo>
                          <a:cubicBezTo>
                            <a:pt x="29853" y="91024"/>
                            <a:pt x="32395" y="88482"/>
                            <a:pt x="35531" y="88482"/>
                          </a:cubicBezTo>
                          <a:close/>
                          <a:moveTo>
                            <a:pt x="11771" y="77211"/>
                          </a:moveTo>
                          <a:lnTo>
                            <a:pt x="11771" y="266333"/>
                          </a:lnTo>
                          <a:lnTo>
                            <a:pt x="187270" y="266333"/>
                          </a:lnTo>
                          <a:lnTo>
                            <a:pt x="187270" y="77211"/>
                          </a:lnTo>
                          <a:close/>
                          <a:moveTo>
                            <a:pt x="126679" y="33140"/>
                          </a:moveTo>
                          <a:cubicBezTo>
                            <a:pt x="123755" y="33140"/>
                            <a:pt x="121373" y="35519"/>
                            <a:pt x="121373" y="38443"/>
                          </a:cubicBezTo>
                          <a:cubicBezTo>
                            <a:pt x="121373" y="41369"/>
                            <a:pt x="123755" y="43748"/>
                            <a:pt x="126679" y="43748"/>
                          </a:cubicBezTo>
                          <a:cubicBezTo>
                            <a:pt x="129606" y="43748"/>
                            <a:pt x="131984" y="41369"/>
                            <a:pt x="131984" y="38443"/>
                          </a:cubicBezTo>
                          <a:cubicBezTo>
                            <a:pt x="131984" y="35519"/>
                            <a:pt x="129606" y="33140"/>
                            <a:pt x="126679" y="33140"/>
                          </a:cubicBezTo>
                          <a:close/>
                          <a:moveTo>
                            <a:pt x="84271" y="33140"/>
                          </a:moveTo>
                          <a:cubicBezTo>
                            <a:pt x="81345" y="33140"/>
                            <a:pt x="78965" y="35519"/>
                            <a:pt x="78965" y="38443"/>
                          </a:cubicBezTo>
                          <a:cubicBezTo>
                            <a:pt x="78965" y="41369"/>
                            <a:pt x="81345" y="43748"/>
                            <a:pt x="84271" y="43748"/>
                          </a:cubicBezTo>
                          <a:cubicBezTo>
                            <a:pt x="87194" y="43748"/>
                            <a:pt x="89576" y="41369"/>
                            <a:pt x="89576" y="38443"/>
                          </a:cubicBezTo>
                          <a:cubicBezTo>
                            <a:pt x="89576" y="35519"/>
                            <a:pt x="87194" y="33140"/>
                            <a:pt x="84271" y="33140"/>
                          </a:cubicBezTo>
                          <a:close/>
                          <a:moveTo>
                            <a:pt x="41860" y="33140"/>
                          </a:moveTo>
                          <a:cubicBezTo>
                            <a:pt x="38936" y="33140"/>
                            <a:pt x="36554" y="35519"/>
                            <a:pt x="36554" y="38443"/>
                          </a:cubicBezTo>
                          <a:cubicBezTo>
                            <a:pt x="36554" y="41369"/>
                            <a:pt x="38936" y="43748"/>
                            <a:pt x="41860" y="43748"/>
                          </a:cubicBezTo>
                          <a:cubicBezTo>
                            <a:pt x="44786" y="43748"/>
                            <a:pt x="47165" y="41369"/>
                            <a:pt x="47165" y="38443"/>
                          </a:cubicBezTo>
                          <a:cubicBezTo>
                            <a:pt x="47165" y="35519"/>
                            <a:pt x="44786" y="33140"/>
                            <a:pt x="41860" y="33140"/>
                          </a:cubicBezTo>
                          <a:close/>
                          <a:moveTo>
                            <a:pt x="126679" y="21787"/>
                          </a:moveTo>
                          <a:cubicBezTo>
                            <a:pt x="135863" y="21787"/>
                            <a:pt x="143338" y="29261"/>
                            <a:pt x="143338" y="38443"/>
                          </a:cubicBezTo>
                          <a:cubicBezTo>
                            <a:pt x="143338" y="47627"/>
                            <a:pt x="135863" y="55102"/>
                            <a:pt x="126679" y="55102"/>
                          </a:cubicBezTo>
                          <a:cubicBezTo>
                            <a:pt x="117494" y="55102"/>
                            <a:pt x="110023" y="47627"/>
                            <a:pt x="110023" y="38443"/>
                          </a:cubicBezTo>
                          <a:cubicBezTo>
                            <a:pt x="110023" y="29261"/>
                            <a:pt x="117494" y="21787"/>
                            <a:pt x="126679" y="21787"/>
                          </a:cubicBezTo>
                          <a:close/>
                          <a:moveTo>
                            <a:pt x="84271" y="21787"/>
                          </a:moveTo>
                          <a:cubicBezTo>
                            <a:pt x="93455" y="21787"/>
                            <a:pt x="100926" y="29261"/>
                            <a:pt x="100926" y="38443"/>
                          </a:cubicBezTo>
                          <a:cubicBezTo>
                            <a:pt x="100926" y="47627"/>
                            <a:pt x="93455" y="55102"/>
                            <a:pt x="84271" y="55102"/>
                          </a:cubicBezTo>
                          <a:cubicBezTo>
                            <a:pt x="75086" y="55102"/>
                            <a:pt x="67612" y="47627"/>
                            <a:pt x="67612" y="38443"/>
                          </a:cubicBezTo>
                          <a:cubicBezTo>
                            <a:pt x="67612" y="29261"/>
                            <a:pt x="75086" y="21787"/>
                            <a:pt x="84271" y="21787"/>
                          </a:cubicBezTo>
                          <a:close/>
                          <a:moveTo>
                            <a:pt x="41860" y="21787"/>
                          </a:moveTo>
                          <a:cubicBezTo>
                            <a:pt x="51044" y="21787"/>
                            <a:pt x="58519" y="29261"/>
                            <a:pt x="58519" y="38443"/>
                          </a:cubicBezTo>
                          <a:cubicBezTo>
                            <a:pt x="58519" y="47627"/>
                            <a:pt x="51044" y="55102"/>
                            <a:pt x="41860" y="55102"/>
                          </a:cubicBezTo>
                          <a:cubicBezTo>
                            <a:pt x="32675" y="55102"/>
                            <a:pt x="25204" y="47627"/>
                            <a:pt x="25204" y="38443"/>
                          </a:cubicBezTo>
                          <a:cubicBezTo>
                            <a:pt x="25204" y="29261"/>
                            <a:pt x="32675" y="21787"/>
                            <a:pt x="41860" y="21787"/>
                          </a:cubicBezTo>
                          <a:close/>
                          <a:moveTo>
                            <a:pt x="25400" y="11353"/>
                          </a:moveTo>
                          <a:cubicBezTo>
                            <a:pt x="17884" y="11353"/>
                            <a:pt x="11771" y="17467"/>
                            <a:pt x="11771" y="24979"/>
                          </a:cubicBezTo>
                          <a:lnTo>
                            <a:pt x="11771" y="65857"/>
                          </a:lnTo>
                          <a:lnTo>
                            <a:pt x="192948" y="65857"/>
                          </a:lnTo>
                          <a:lnTo>
                            <a:pt x="376054" y="65857"/>
                          </a:lnTo>
                          <a:lnTo>
                            <a:pt x="376054" y="24982"/>
                          </a:lnTo>
                          <a:cubicBezTo>
                            <a:pt x="376054" y="17467"/>
                            <a:pt x="369941" y="11353"/>
                            <a:pt x="362425" y="11353"/>
                          </a:cubicBezTo>
                          <a:close/>
                          <a:moveTo>
                            <a:pt x="24982" y="0"/>
                          </a:moveTo>
                          <a:lnTo>
                            <a:pt x="362857" y="0"/>
                          </a:lnTo>
                          <a:cubicBezTo>
                            <a:pt x="376631" y="0"/>
                            <a:pt x="387837" y="11205"/>
                            <a:pt x="387837" y="24979"/>
                          </a:cubicBezTo>
                          <a:lnTo>
                            <a:pt x="387408" y="106298"/>
                          </a:lnTo>
                          <a:cubicBezTo>
                            <a:pt x="387408" y="109434"/>
                            <a:pt x="384866" y="111976"/>
                            <a:pt x="381730" y="111976"/>
                          </a:cubicBezTo>
                          <a:cubicBezTo>
                            <a:pt x="378596" y="111976"/>
                            <a:pt x="376054" y="109434"/>
                            <a:pt x="376054" y="106298"/>
                          </a:cubicBezTo>
                          <a:lnTo>
                            <a:pt x="376054" y="77211"/>
                          </a:lnTo>
                          <a:lnTo>
                            <a:pt x="198623" y="77211"/>
                          </a:lnTo>
                          <a:lnTo>
                            <a:pt x="198623" y="266742"/>
                          </a:lnTo>
                          <a:lnTo>
                            <a:pt x="376054" y="266742"/>
                          </a:lnTo>
                          <a:lnTo>
                            <a:pt x="376054" y="141492"/>
                          </a:lnTo>
                          <a:cubicBezTo>
                            <a:pt x="376054" y="138355"/>
                            <a:pt x="378596" y="135813"/>
                            <a:pt x="381730" y="135813"/>
                          </a:cubicBezTo>
                          <a:cubicBezTo>
                            <a:pt x="384866" y="135813"/>
                            <a:pt x="387405" y="138355"/>
                            <a:pt x="387405" y="141492"/>
                          </a:cubicBezTo>
                          <a:lnTo>
                            <a:pt x="387405" y="299624"/>
                          </a:lnTo>
                          <a:cubicBezTo>
                            <a:pt x="387405" y="312108"/>
                            <a:pt x="378203" y="322482"/>
                            <a:pt x="366222" y="324317"/>
                          </a:cubicBezTo>
                          <a:cubicBezTo>
                            <a:pt x="364985" y="324509"/>
                            <a:pt x="363715" y="324606"/>
                            <a:pt x="362425" y="324606"/>
                          </a:cubicBezTo>
                          <a:lnTo>
                            <a:pt x="251977" y="324606"/>
                          </a:lnTo>
                          <a:lnTo>
                            <a:pt x="251977" y="344964"/>
                          </a:lnTo>
                          <a:lnTo>
                            <a:pt x="269115" y="344964"/>
                          </a:lnTo>
                          <a:cubicBezTo>
                            <a:pt x="280548" y="344964"/>
                            <a:pt x="289848" y="354265"/>
                            <a:pt x="289848" y="365695"/>
                          </a:cubicBezTo>
                          <a:lnTo>
                            <a:pt x="289848" y="377960"/>
                          </a:lnTo>
                          <a:cubicBezTo>
                            <a:pt x="289848" y="383177"/>
                            <a:pt x="285605" y="387419"/>
                            <a:pt x="280388" y="387419"/>
                          </a:cubicBezTo>
                          <a:lnTo>
                            <a:pt x="169323" y="387419"/>
                          </a:lnTo>
                          <a:cubicBezTo>
                            <a:pt x="166190" y="387419"/>
                            <a:pt x="163648" y="384878"/>
                            <a:pt x="163648" y="381741"/>
                          </a:cubicBezTo>
                          <a:cubicBezTo>
                            <a:pt x="163648" y="378607"/>
                            <a:pt x="166190" y="376066"/>
                            <a:pt x="169323" y="376066"/>
                          </a:cubicBezTo>
                          <a:lnTo>
                            <a:pt x="278497" y="376066"/>
                          </a:lnTo>
                          <a:lnTo>
                            <a:pt x="278497" y="365695"/>
                          </a:lnTo>
                          <a:cubicBezTo>
                            <a:pt x="278497" y="360522"/>
                            <a:pt x="274290" y="356315"/>
                            <a:pt x="269117" y="356315"/>
                          </a:cubicBezTo>
                          <a:lnTo>
                            <a:pt x="118290" y="356315"/>
                          </a:lnTo>
                          <a:cubicBezTo>
                            <a:pt x="113118" y="356315"/>
                            <a:pt x="108910" y="360522"/>
                            <a:pt x="108910" y="365695"/>
                          </a:cubicBezTo>
                          <a:lnTo>
                            <a:pt x="108910" y="376066"/>
                          </a:lnTo>
                          <a:lnTo>
                            <a:pt x="134085" y="376066"/>
                          </a:lnTo>
                          <a:cubicBezTo>
                            <a:pt x="137218" y="376066"/>
                            <a:pt x="139761" y="378607"/>
                            <a:pt x="139761" y="381741"/>
                          </a:cubicBezTo>
                          <a:cubicBezTo>
                            <a:pt x="139761" y="384878"/>
                            <a:pt x="137218" y="387419"/>
                            <a:pt x="134085" y="387419"/>
                          </a:cubicBezTo>
                          <a:lnTo>
                            <a:pt x="107016" y="387419"/>
                          </a:lnTo>
                          <a:cubicBezTo>
                            <a:pt x="101800" y="387419"/>
                            <a:pt x="97557" y="383177"/>
                            <a:pt x="97557" y="377960"/>
                          </a:cubicBezTo>
                          <a:lnTo>
                            <a:pt x="97557" y="365695"/>
                          </a:lnTo>
                          <a:cubicBezTo>
                            <a:pt x="97557" y="354265"/>
                            <a:pt x="106860" y="344964"/>
                            <a:pt x="118290" y="344964"/>
                          </a:cubicBezTo>
                          <a:lnTo>
                            <a:pt x="135429" y="344964"/>
                          </a:lnTo>
                          <a:lnTo>
                            <a:pt x="135429" y="324606"/>
                          </a:lnTo>
                          <a:lnTo>
                            <a:pt x="24982" y="324606"/>
                          </a:lnTo>
                          <a:cubicBezTo>
                            <a:pt x="23692" y="324606"/>
                            <a:pt x="22423" y="324509"/>
                            <a:pt x="21183" y="324317"/>
                          </a:cubicBezTo>
                          <a:cubicBezTo>
                            <a:pt x="9205" y="322482"/>
                            <a:pt x="0" y="312108"/>
                            <a:pt x="0" y="299624"/>
                          </a:cubicBezTo>
                          <a:lnTo>
                            <a:pt x="0" y="24982"/>
                          </a:lnTo>
                          <a:cubicBezTo>
                            <a:pt x="0" y="11208"/>
                            <a:pt x="11208" y="0"/>
                            <a:pt x="2498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2706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Freeform: Shape 29">
                    <a:extLst>
                      <a:ext uri="{FF2B5EF4-FFF2-40B4-BE49-F238E27FC236}">
                        <a16:creationId xmlns:a16="http://schemas.microsoft.com/office/drawing/2014/main" id="{9607E102-A2AC-4468-A98B-8B61D8355858}"/>
                      </a:ext>
                    </a:extLst>
                  </p:cNvPr>
                  <p:cNvSpPr/>
                  <p:nvPr/>
                </p:nvSpPr>
                <p:spPr>
                  <a:xfrm>
                    <a:off x="1588118" y="2506979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B3EC579-C155-4DDD-A9F0-96D3547B0C86}"/>
                    </a:ext>
                  </a:extLst>
                </p:cNvPr>
                <p:cNvGrpSpPr/>
                <p:nvPr/>
              </p:nvGrpSpPr>
              <p:grpSpPr>
                <a:xfrm>
                  <a:off x="7692783" y="3296224"/>
                  <a:ext cx="721276" cy="837895"/>
                  <a:chOff x="7692783" y="3296224"/>
                  <a:chExt cx="721276" cy="837895"/>
                </a:xfrm>
              </p:grpSpPr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82278FEF-3778-49D8-99D3-BAE7B3F7C66C}"/>
                      </a:ext>
                    </a:extLst>
                  </p:cNvPr>
                  <p:cNvGrpSpPr/>
                  <p:nvPr/>
                </p:nvGrpSpPr>
                <p:grpSpPr>
                  <a:xfrm>
                    <a:off x="7692783" y="3296224"/>
                    <a:ext cx="721276" cy="638918"/>
                    <a:chOff x="7692783" y="3296224"/>
                    <a:chExt cx="721276" cy="638918"/>
                  </a:xfrm>
                </p:grpSpPr>
                <p:sp>
                  <p:nvSpPr>
                    <p:cNvPr id="27" name="Freeform: Shape 26">
                      <a:extLst>
                        <a:ext uri="{FF2B5EF4-FFF2-40B4-BE49-F238E27FC236}">
                          <a16:creationId xmlns:a16="http://schemas.microsoft.com/office/drawing/2014/main" id="{78D74007-FB45-49C3-B490-8EBFC033CA76}"/>
                        </a:ext>
                      </a:extLst>
                    </p:cNvPr>
                    <p:cNvSpPr/>
                    <p:nvPr/>
                  </p:nvSpPr>
                  <p:spPr>
                    <a:xfrm rot="21360000" flipV="1">
                      <a:off x="7692783" y="3296224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8" name="Freeform: Shape 27">
                      <a:extLst>
                        <a:ext uri="{FF2B5EF4-FFF2-40B4-BE49-F238E27FC236}">
                          <a16:creationId xmlns:a16="http://schemas.microsoft.com/office/drawing/2014/main" id="{686141D6-85D0-475B-9DFC-9BE2EB4DAD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87555" y="3412383"/>
                      <a:ext cx="322996" cy="322966"/>
                    </a:xfrm>
                    <a:custGeom>
                      <a:avLst/>
                      <a:gdLst>
                        <a:gd name="connsiteX0" fmla="*/ 324002 w 366831"/>
                        <a:gd name="connsiteY0" fmla="*/ 317890 h 366798"/>
                        <a:gd name="connsiteX1" fmla="*/ 336229 w 366831"/>
                        <a:gd name="connsiteY1" fmla="*/ 317890 h 366798"/>
                        <a:gd name="connsiteX2" fmla="*/ 342342 w 366831"/>
                        <a:gd name="connsiteY2" fmla="*/ 324003 h 366798"/>
                        <a:gd name="connsiteX3" fmla="*/ 342342 w 366831"/>
                        <a:gd name="connsiteY3" fmla="*/ 336230 h 366798"/>
                        <a:gd name="connsiteX4" fmla="*/ 336229 w 366831"/>
                        <a:gd name="connsiteY4" fmla="*/ 342343 h 366798"/>
                        <a:gd name="connsiteX5" fmla="*/ 324002 w 366831"/>
                        <a:gd name="connsiteY5" fmla="*/ 342343 h 366798"/>
                        <a:gd name="connsiteX6" fmla="*/ 317889 w 366831"/>
                        <a:gd name="connsiteY6" fmla="*/ 336230 h 366798"/>
                        <a:gd name="connsiteX7" fmla="*/ 317889 w 366831"/>
                        <a:gd name="connsiteY7" fmla="*/ 324003 h 366798"/>
                        <a:gd name="connsiteX8" fmla="*/ 324002 w 366831"/>
                        <a:gd name="connsiteY8" fmla="*/ 317890 h 366798"/>
                        <a:gd name="connsiteX9" fmla="*/ 330116 w 366831"/>
                        <a:gd name="connsiteY9" fmla="*/ 305664 h 366798"/>
                        <a:gd name="connsiteX10" fmla="*/ 305663 w 366831"/>
                        <a:gd name="connsiteY10" fmla="*/ 330117 h 366798"/>
                        <a:gd name="connsiteX11" fmla="*/ 330116 w 366831"/>
                        <a:gd name="connsiteY11" fmla="*/ 354570 h 366798"/>
                        <a:gd name="connsiteX12" fmla="*/ 354569 w 366831"/>
                        <a:gd name="connsiteY12" fmla="*/ 330117 h 366798"/>
                        <a:gd name="connsiteX13" fmla="*/ 330116 w 366831"/>
                        <a:gd name="connsiteY13" fmla="*/ 305664 h 366798"/>
                        <a:gd name="connsiteX14" fmla="*/ 12227 w 366831"/>
                        <a:gd name="connsiteY14" fmla="*/ 247057 h 366798"/>
                        <a:gd name="connsiteX15" fmla="*/ 12227 w 366831"/>
                        <a:gd name="connsiteY15" fmla="*/ 324004 h 366798"/>
                        <a:gd name="connsiteX16" fmla="*/ 103925 w 366831"/>
                        <a:gd name="connsiteY16" fmla="*/ 354570 h 366798"/>
                        <a:gd name="connsiteX17" fmla="*/ 195624 w 366831"/>
                        <a:gd name="connsiteY17" fmla="*/ 324004 h 366798"/>
                        <a:gd name="connsiteX18" fmla="*/ 195624 w 366831"/>
                        <a:gd name="connsiteY18" fmla="*/ 247057 h 366798"/>
                        <a:gd name="connsiteX19" fmla="*/ 103925 w 366831"/>
                        <a:gd name="connsiteY19" fmla="*/ 268985 h 366798"/>
                        <a:gd name="connsiteX20" fmla="*/ 12227 w 366831"/>
                        <a:gd name="connsiteY20" fmla="*/ 247057 h 366798"/>
                        <a:gd name="connsiteX21" fmla="*/ 324002 w 366831"/>
                        <a:gd name="connsiteY21" fmla="*/ 171172 h 366798"/>
                        <a:gd name="connsiteX22" fmla="*/ 336229 w 366831"/>
                        <a:gd name="connsiteY22" fmla="*/ 171172 h 366798"/>
                        <a:gd name="connsiteX23" fmla="*/ 342342 w 366831"/>
                        <a:gd name="connsiteY23" fmla="*/ 177285 h 366798"/>
                        <a:gd name="connsiteX24" fmla="*/ 342342 w 366831"/>
                        <a:gd name="connsiteY24" fmla="*/ 189512 h 366798"/>
                        <a:gd name="connsiteX25" fmla="*/ 336229 w 366831"/>
                        <a:gd name="connsiteY25" fmla="*/ 195625 h 366798"/>
                        <a:gd name="connsiteX26" fmla="*/ 324002 w 366831"/>
                        <a:gd name="connsiteY26" fmla="*/ 195625 h 366798"/>
                        <a:gd name="connsiteX27" fmla="*/ 317889 w 366831"/>
                        <a:gd name="connsiteY27" fmla="*/ 189512 h 366798"/>
                        <a:gd name="connsiteX28" fmla="*/ 317889 w 366831"/>
                        <a:gd name="connsiteY28" fmla="*/ 177285 h 366798"/>
                        <a:gd name="connsiteX29" fmla="*/ 324002 w 366831"/>
                        <a:gd name="connsiteY29" fmla="*/ 171172 h 366798"/>
                        <a:gd name="connsiteX30" fmla="*/ 330116 w 366831"/>
                        <a:gd name="connsiteY30" fmla="*/ 158946 h 366798"/>
                        <a:gd name="connsiteX31" fmla="*/ 305663 w 366831"/>
                        <a:gd name="connsiteY31" fmla="*/ 183399 h 366798"/>
                        <a:gd name="connsiteX32" fmla="*/ 330116 w 366831"/>
                        <a:gd name="connsiteY32" fmla="*/ 207852 h 366798"/>
                        <a:gd name="connsiteX33" fmla="*/ 354569 w 366831"/>
                        <a:gd name="connsiteY33" fmla="*/ 183399 h 366798"/>
                        <a:gd name="connsiteX34" fmla="*/ 330116 w 366831"/>
                        <a:gd name="connsiteY34" fmla="*/ 158946 h 366798"/>
                        <a:gd name="connsiteX35" fmla="*/ 12227 w 366831"/>
                        <a:gd name="connsiteY35" fmla="*/ 149245 h 366798"/>
                        <a:gd name="connsiteX36" fmla="*/ 12227 w 366831"/>
                        <a:gd name="connsiteY36" fmla="*/ 226192 h 366798"/>
                        <a:gd name="connsiteX37" fmla="*/ 103925 w 366831"/>
                        <a:gd name="connsiteY37" fmla="*/ 256758 h 366798"/>
                        <a:gd name="connsiteX38" fmla="*/ 195624 w 366831"/>
                        <a:gd name="connsiteY38" fmla="*/ 226192 h 366798"/>
                        <a:gd name="connsiteX39" fmla="*/ 195624 w 366831"/>
                        <a:gd name="connsiteY39" fmla="*/ 149245 h 366798"/>
                        <a:gd name="connsiteX40" fmla="*/ 103925 w 366831"/>
                        <a:gd name="connsiteY40" fmla="*/ 171172 h 366798"/>
                        <a:gd name="connsiteX41" fmla="*/ 12227 w 366831"/>
                        <a:gd name="connsiteY41" fmla="*/ 149245 h 366798"/>
                        <a:gd name="connsiteX42" fmla="*/ 12227 w 366831"/>
                        <a:gd name="connsiteY42" fmla="*/ 63660 h 366798"/>
                        <a:gd name="connsiteX43" fmla="*/ 12227 w 366831"/>
                        <a:gd name="connsiteY43" fmla="*/ 128380 h 366798"/>
                        <a:gd name="connsiteX44" fmla="*/ 103925 w 366831"/>
                        <a:gd name="connsiteY44" fmla="*/ 158946 h 366798"/>
                        <a:gd name="connsiteX45" fmla="*/ 195624 w 366831"/>
                        <a:gd name="connsiteY45" fmla="*/ 128380 h 366798"/>
                        <a:gd name="connsiteX46" fmla="*/ 195624 w 366831"/>
                        <a:gd name="connsiteY46" fmla="*/ 63660 h 366798"/>
                        <a:gd name="connsiteX47" fmla="*/ 103925 w 366831"/>
                        <a:gd name="connsiteY47" fmla="*/ 85587 h 366798"/>
                        <a:gd name="connsiteX48" fmla="*/ 12227 w 366831"/>
                        <a:gd name="connsiteY48" fmla="*/ 63660 h 366798"/>
                        <a:gd name="connsiteX49" fmla="*/ 324002 w 366831"/>
                        <a:gd name="connsiteY49" fmla="*/ 24455 h 366798"/>
                        <a:gd name="connsiteX50" fmla="*/ 336229 w 366831"/>
                        <a:gd name="connsiteY50" fmla="*/ 24455 h 366798"/>
                        <a:gd name="connsiteX51" fmla="*/ 342342 w 366831"/>
                        <a:gd name="connsiteY51" fmla="*/ 30568 h 366798"/>
                        <a:gd name="connsiteX52" fmla="*/ 342342 w 366831"/>
                        <a:gd name="connsiteY52" fmla="*/ 42795 h 366798"/>
                        <a:gd name="connsiteX53" fmla="*/ 336229 w 366831"/>
                        <a:gd name="connsiteY53" fmla="*/ 48908 h 366798"/>
                        <a:gd name="connsiteX54" fmla="*/ 324002 w 366831"/>
                        <a:gd name="connsiteY54" fmla="*/ 48908 h 366798"/>
                        <a:gd name="connsiteX55" fmla="*/ 317889 w 366831"/>
                        <a:gd name="connsiteY55" fmla="*/ 42795 h 366798"/>
                        <a:gd name="connsiteX56" fmla="*/ 317889 w 366831"/>
                        <a:gd name="connsiteY56" fmla="*/ 30568 h 366798"/>
                        <a:gd name="connsiteX57" fmla="*/ 324002 w 366831"/>
                        <a:gd name="connsiteY57" fmla="*/ 24455 h 366798"/>
                        <a:gd name="connsiteX58" fmla="*/ 330116 w 366831"/>
                        <a:gd name="connsiteY58" fmla="*/ 12228 h 366798"/>
                        <a:gd name="connsiteX59" fmla="*/ 305663 w 366831"/>
                        <a:gd name="connsiteY59" fmla="*/ 36681 h 366798"/>
                        <a:gd name="connsiteX60" fmla="*/ 330116 w 366831"/>
                        <a:gd name="connsiteY60" fmla="*/ 61134 h 366798"/>
                        <a:gd name="connsiteX61" fmla="*/ 354569 w 366831"/>
                        <a:gd name="connsiteY61" fmla="*/ 36681 h 366798"/>
                        <a:gd name="connsiteX62" fmla="*/ 330116 w 366831"/>
                        <a:gd name="connsiteY62" fmla="*/ 12228 h 366798"/>
                        <a:gd name="connsiteX63" fmla="*/ 103925 w 366831"/>
                        <a:gd name="connsiteY63" fmla="*/ 12228 h 366798"/>
                        <a:gd name="connsiteX64" fmla="*/ 12227 w 366831"/>
                        <a:gd name="connsiteY64" fmla="*/ 42795 h 366798"/>
                        <a:gd name="connsiteX65" fmla="*/ 103925 w 366831"/>
                        <a:gd name="connsiteY65" fmla="*/ 73361 h 366798"/>
                        <a:gd name="connsiteX66" fmla="*/ 195624 w 366831"/>
                        <a:gd name="connsiteY66" fmla="*/ 42795 h 366798"/>
                        <a:gd name="connsiteX67" fmla="*/ 103925 w 366831"/>
                        <a:gd name="connsiteY67" fmla="*/ 12228 h 366798"/>
                        <a:gd name="connsiteX68" fmla="*/ 103925 w 366831"/>
                        <a:gd name="connsiteY68" fmla="*/ 2 h 366798"/>
                        <a:gd name="connsiteX69" fmla="*/ 207851 w 366831"/>
                        <a:gd name="connsiteY69" fmla="*/ 42795 h 366798"/>
                        <a:gd name="connsiteX70" fmla="*/ 207851 w 366831"/>
                        <a:gd name="connsiteY70" fmla="*/ 91402 h 366798"/>
                        <a:gd name="connsiteX71" fmla="*/ 244488 w 366831"/>
                        <a:gd name="connsiteY71" fmla="*/ 91629 h 366798"/>
                        <a:gd name="connsiteX72" fmla="*/ 244530 w 366831"/>
                        <a:gd name="connsiteY72" fmla="*/ 91629 h 366798"/>
                        <a:gd name="connsiteX73" fmla="*/ 250643 w 366831"/>
                        <a:gd name="connsiteY73" fmla="*/ 85516 h 366798"/>
                        <a:gd name="connsiteX74" fmla="*/ 250643 w 366831"/>
                        <a:gd name="connsiteY74" fmla="*/ 48908 h 366798"/>
                        <a:gd name="connsiteX75" fmla="*/ 268983 w 366831"/>
                        <a:gd name="connsiteY75" fmla="*/ 30568 h 366798"/>
                        <a:gd name="connsiteX76" fmla="*/ 293986 w 366831"/>
                        <a:gd name="connsiteY76" fmla="*/ 30568 h 366798"/>
                        <a:gd name="connsiteX77" fmla="*/ 333220 w 366831"/>
                        <a:gd name="connsiteY77" fmla="*/ 130 h 366798"/>
                        <a:gd name="connsiteX78" fmla="*/ 366831 w 366831"/>
                        <a:gd name="connsiteY78" fmla="*/ 36681 h 366798"/>
                        <a:gd name="connsiteX79" fmla="*/ 333220 w 366831"/>
                        <a:gd name="connsiteY79" fmla="*/ 73232 h 366798"/>
                        <a:gd name="connsiteX80" fmla="*/ 293986 w 366831"/>
                        <a:gd name="connsiteY80" fmla="*/ 42795 h 366798"/>
                        <a:gd name="connsiteX81" fmla="*/ 268983 w 366831"/>
                        <a:gd name="connsiteY81" fmla="*/ 42795 h 366798"/>
                        <a:gd name="connsiteX82" fmla="*/ 262870 w 366831"/>
                        <a:gd name="connsiteY82" fmla="*/ 48908 h 366798"/>
                        <a:gd name="connsiteX83" fmla="*/ 262870 w 366831"/>
                        <a:gd name="connsiteY83" fmla="*/ 85516 h 366798"/>
                        <a:gd name="connsiteX84" fmla="*/ 244530 w 366831"/>
                        <a:gd name="connsiteY84" fmla="*/ 103856 h 366798"/>
                        <a:gd name="connsiteX85" fmla="*/ 244419 w 366831"/>
                        <a:gd name="connsiteY85" fmla="*/ 103856 h 366798"/>
                        <a:gd name="connsiteX86" fmla="*/ 207851 w 366831"/>
                        <a:gd name="connsiteY86" fmla="*/ 103629 h 366798"/>
                        <a:gd name="connsiteX87" fmla="*/ 207851 w 366831"/>
                        <a:gd name="connsiteY87" fmla="*/ 177286 h 366798"/>
                        <a:gd name="connsiteX88" fmla="*/ 293986 w 366831"/>
                        <a:gd name="connsiteY88" fmla="*/ 177286 h 366798"/>
                        <a:gd name="connsiteX89" fmla="*/ 333220 w 366831"/>
                        <a:gd name="connsiteY89" fmla="*/ 146848 h 366798"/>
                        <a:gd name="connsiteX90" fmla="*/ 366831 w 366831"/>
                        <a:gd name="connsiteY90" fmla="*/ 183399 h 366798"/>
                        <a:gd name="connsiteX91" fmla="*/ 333220 w 366831"/>
                        <a:gd name="connsiteY91" fmla="*/ 219950 h 366798"/>
                        <a:gd name="connsiteX92" fmla="*/ 293986 w 366831"/>
                        <a:gd name="connsiteY92" fmla="*/ 189512 h 366798"/>
                        <a:gd name="connsiteX93" fmla="*/ 207851 w 366831"/>
                        <a:gd name="connsiteY93" fmla="*/ 189512 h 366798"/>
                        <a:gd name="connsiteX94" fmla="*/ 207851 w 366831"/>
                        <a:gd name="connsiteY94" fmla="*/ 287044 h 366798"/>
                        <a:gd name="connsiteX95" fmla="*/ 250736 w 366831"/>
                        <a:gd name="connsiteY95" fmla="*/ 287265 h 366798"/>
                        <a:gd name="connsiteX96" fmla="*/ 268983 w 366831"/>
                        <a:gd name="connsiteY96" fmla="*/ 305604 h 366798"/>
                        <a:gd name="connsiteX97" fmla="*/ 268983 w 366831"/>
                        <a:gd name="connsiteY97" fmla="*/ 317891 h 366798"/>
                        <a:gd name="connsiteX98" fmla="*/ 275096 w 366831"/>
                        <a:gd name="connsiteY98" fmla="*/ 324004 h 366798"/>
                        <a:gd name="connsiteX99" fmla="*/ 293986 w 366831"/>
                        <a:gd name="connsiteY99" fmla="*/ 324004 h 366798"/>
                        <a:gd name="connsiteX100" fmla="*/ 333220 w 366831"/>
                        <a:gd name="connsiteY100" fmla="*/ 293566 h 366798"/>
                        <a:gd name="connsiteX101" fmla="*/ 366831 w 366831"/>
                        <a:gd name="connsiteY101" fmla="*/ 330117 h 366798"/>
                        <a:gd name="connsiteX102" fmla="*/ 333220 w 366831"/>
                        <a:gd name="connsiteY102" fmla="*/ 366668 h 366798"/>
                        <a:gd name="connsiteX103" fmla="*/ 293986 w 366831"/>
                        <a:gd name="connsiteY103" fmla="*/ 336230 h 366798"/>
                        <a:gd name="connsiteX104" fmla="*/ 275096 w 366831"/>
                        <a:gd name="connsiteY104" fmla="*/ 336230 h 366798"/>
                        <a:gd name="connsiteX105" fmla="*/ 256757 w 366831"/>
                        <a:gd name="connsiteY105" fmla="*/ 317891 h 366798"/>
                        <a:gd name="connsiteX106" fmla="*/ 256757 w 366831"/>
                        <a:gd name="connsiteY106" fmla="*/ 305604 h 366798"/>
                        <a:gd name="connsiteX107" fmla="*/ 250673 w 366831"/>
                        <a:gd name="connsiteY107" fmla="*/ 299491 h 366798"/>
                        <a:gd name="connsiteX108" fmla="*/ 207851 w 366831"/>
                        <a:gd name="connsiteY108" fmla="*/ 299270 h 366798"/>
                        <a:gd name="connsiteX109" fmla="*/ 207851 w 366831"/>
                        <a:gd name="connsiteY109" fmla="*/ 324004 h 366798"/>
                        <a:gd name="connsiteX110" fmla="*/ 103925 w 366831"/>
                        <a:gd name="connsiteY110" fmla="*/ 366797 h 366798"/>
                        <a:gd name="connsiteX111" fmla="*/ 0 w 366831"/>
                        <a:gd name="connsiteY111" fmla="*/ 324004 h 366798"/>
                        <a:gd name="connsiteX112" fmla="*/ 0 w 366831"/>
                        <a:gd name="connsiteY112" fmla="*/ 42795 h 366798"/>
                        <a:gd name="connsiteX113" fmla="*/ 103925 w 366831"/>
                        <a:gd name="connsiteY113" fmla="*/ 2 h 3667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</a:cxnLst>
                      <a:rect l="l" t="t" r="r" b="b"/>
                      <a:pathLst>
                        <a:path w="366831" h="366798">
                          <a:moveTo>
                            <a:pt x="324002" y="317890"/>
                          </a:moveTo>
                          <a:lnTo>
                            <a:pt x="336229" y="317890"/>
                          </a:lnTo>
                          <a:cubicBezTo>
                            <a:pt x="339605" y="317890"/>
                            <a:pt x="342342" y="320627"/>
                            <a:pt x="342342" y="324003"/>
                          </a:cubicBezTo>
                          <a:lnTo>
                            <a:pt x="342342" y="336230"/>
                          </a:lnTo>
                          <a:cubicBezTo>
                            <a:pt x="342342" y="339606"/>
                            <a:pt x="339605" y="342343"/>
                            <a:pt x="336229" y="342343"/>
                          </a:cubicBezTo>
                          <a:lnTo>
                            <a:pt x="324002" y="342343"/>
                          </a:lnTo>
                          <a:cubicBezTo>
                            <a:pt x="320626" y="342343"/>
                            <a:pt x="317889" y="339606"/>
                            <a:pt x="317889" y="336230"/>
                          </a:cubicBezTo>
                          <a:lnTo>
                            <a:pt x="317889" y="324003"/>
                          </a:lnTo>
                          <a:cubicBezTo>
                            <a:pt x="317889" y="320627"/>
                            <a:pt x="320626" y="317890"/>
                            <a:pt x="324002" y="317890"/>
                          </a:cubicBezTo>
                          <a:close/>
                          <a:moveTo>
                            <a:pt x="330116" y="305664"/>
                          </a:moveTo>
                          <a:cubicBezTo>
                            <a:pt x="316612" y="305664"/>
                            <a:pt x="305663" y="316614"/>
                            <a:pt x="305663" y="330117"/>
                          </a:cubicBezTo>
                          <a:cubicBezTo>
                            <a:pt x="305663" y="343624"/>
                            <a:pt x="316612" y="354570"/>
                            <a:pt x="330116" y="354570"/>
                          </a:cubicBezTo>
                          <a:cubicBezTo>
                            <a:pt x="343620" y="354570"/>
                            <a:pt x="354569" y="343624"/>
                            <a:pt x="354569" y="330117"/>
                          </a:cubicBezTo>
                          <a:cubicBezTo>
                            <a:pt x="354569" y="316614"/>
                            <a:pt x="343620" y="305664"/>
                            <a:pt x="330116" y="305664"/>
                          </a:cubicBezTo>
                          <a:close/>
                          <a:moveTo>
                            <a:pt x="12227" y="247057"/>
                          </a:moveTo>
                          <a:lnTo>
                            <a:pt x="12227" y="324004"/>
                          </a:lnTo>
                          <a:cubicBezTo>
                            <a:pt x="12227" y="338433"/>
                            <a:pt x="51443" y="354570"/>
                            <a:pt x="103925" y="354570"/>
                          </a:cubicBezTo>
                          <a:cubicBezTo>
                            <a:pt x="156408" y="354570"/>
                            <a:pt x="195624" y="338433"/>
                            <a:pt x="195624" y="324004"/>
                          </a:cubicBezTo>
                          <a:lnTo>
                            <a:pt x="195624" y="247057"/>
                          </a:lnTo>
                          <a:cubicBezTo>
                            <a:pt x="176959" y="261388"/>
                            <a:pt x="139695" y="268985"/>
                            <a:pt x="103925" y="268985"/>
                          </a:cubicBezTo>
                          <a:cubicBezTo>
                            <a:pt x="68156" y="268985"/>
                            <a:pt x="30892" y="261388"/>
                            <a:pt x="12227" y="247057"/>
                          </a:cubicBezTo>
                          <a:close/>
                          <a:moveTo>
                            <a:pt x="324002" y="171172"/>
                          </a:moveTo>
                          <a:lnTo>
                            <a:pt x="336229" y="171172"/>
                          </a:lnTo>
                          <a:cubicBezTo>
                            <a:pt x="339605" y="171172"/>
                            <a:pt x="342342" y="173909"/>
                            <a:pt x="342342" y="177285"/>
                          </a:cubicBezTo>
                          <a:lnTo>
                            <a:pt x="342342" y="189512"/>
                          </a:lnTo>
                          <a:cubicBezTo>
                            <a:pt x="342342" y="192888"/>
                            <a:pt x="339605" y="195625"/>
                            <a:pt x="336229" y="195625"/>
                          </a:cubicBezTo>
                          <a:lnTo>
                            <a:pt x="324002" y="195625"/>
                          </a:lnTo>
                          <a:cubicBezTo>
                            <a:pt x="320626" y="195625"/>
                            <a:pt x="317889" y="192888"/>
                            <a:pt x="317889" y="189512"/>
                          </a:cubicBezTo>
                          <a:lnTo>
                            <a:pt x="317889" y="177285"/>
                          </a:lnTo>
                          <a:cubicBezTo>
                            <a:pt x="317889" y="173909"/>
                            <a:pt x="320626" y="171172"/>
                            <a:pt x="324002" y="171172"/>
                          </a:cubicBezTo>
                          <a:close/>
                          <a:moveTo>
                            <a:pt x="330116" y="158946"/>
                          </a:moveTo>
                          <a:cubicBezTo>
                            <a:pt x="316612" y="158946"/>
                            <a:pt x="305663" y="169896"/>
                            <a:pt x="305663" y="183399"/>
                          </a:cubicBezTo>
                          <a:cubicBezTo>
                            <a:pt x="305663" y="196906"/>
                            <a:pt x="316612" y="207852"/>
                            <a:pt x="330116" y="207852"/>
                          </a:cubicBezTo>
                          <a:cubicBezTo>
                            <a:pt x="343620" y="207852"/>
                            <a:pt x="354569" y="196906"/>
                            <a:pt x="354569" y="183399"/>
                          </a:cubicBezTo>
                          <a:cubicBezTo>
                            <a:pt x="354569" y="169896"/>
                            <a:pt x="343620" y="158946"/>
                            <a:pt x="330116" y="158946"/>
                          </a:cubicBezTo>
                          <a:close/>
                          <a:moveTo>
                            <a:pt x="12227" y="149245"/>
                          </a:moveTo>
                          <a:lnTo>
                            <a:pt x="12227" y="226192"/>
                          </a:lnTo>
                          <a:cubicBezTo>
                            <a:pt x="12227" y="240621"/>
                            <a:pt x="51443" y="256758"/>
                            <a:pt x="103925" y="256758"/>
                          </a:cubicBezTo>
                          <a:cubicBezTo>
                            <a:pt x="156408" y="256758"/>
                            <a:pt x="195624" y="240621"/>
                            <a:pt x="195624" y="226192"/>
                          </a:cubicBezTo>
                          <a:lnTo>
                            <a:pt x="195624" y="149245"/>
                          </a:lnTo>
                          <a:cubicBezTo>
                            <a:pt x="176959" y="163576"/>
                            <a:pt x="139695" y="171172"/>
                            <a:pt x="103925" y="171172"/>
                          </a:cubicBezTo>
                          <a:cubicBezTo>
                            <a:pt x="68156" y="171172"/>
                            <a:pt x="30892" y="163576"/>
                            <a:pt x="12227" y="149245"/>
                          </a:cubicBezTo>
                          <a:close/>
                          <a:moveTo>
                            <a:pt x="12227" y="63660"/>
                          </a:moveTo>
                          <a:lnTo>
                            <a:pt x="12227" y="128380"/>
                          </a:lnTo>
                          <a:cubicBezTo>
                            <a:pt x="12227" y="142809"/>
                            <a:pt x="51443" y="158946"/>
                            <a:pt x="103925" y="158946"/>
                          </a:cubicBezTo>
                          <a:cubicBezTo>
                            <a:pt x="156408" y="158946"/>
                            <a:pt x="195624" y="142809"/>
                            <a:pt x="195624" y="128380"/>
                          </a:cubicBezTo>
                          <a:lnTo>
                            <a:pt x="195624" y="63660"/>
                          </a:lnTo>
                          <a:cubicBezTo>
                            <a:pt x="176959" y="77991"/>
                            <a:pt x="139695" y="85587"/>
                            <a:pt x="103925" y="85587"/>
                          </a:cubicBezTo>
                          <a:cubicBezTo>
                            <a:pt x="68156" y="85587"/>
                            <a:pt x="30892" y="77991"/>
                            <a:pt x="12227" y="63660"/>
                          </a:cubicBezTo>
                          <a:close/>
                          <a:moveTo>
                            <a:pt x="324002" y="24455"/>
                          </a:moveTo>
                          <a:lnTo>
                            <a:pt x="336229" y="24455"/>
                          </a:lnTo>
                          <a:cubicBezTo>
                            <a:pt x="339605" y="24455"/>
                            <a:pt x="342342" y="27192"/>
                            <a:pt x="342342" y="30568"/>
                          </a:cubicBezTo>
                          <a:lnTo>
                            <a:pt x="342342" y="42795"/>
                          </a:lnTo>
                          <a:cubicBezTo>
                            <a:pt x="342342" y="46171"/>
                            <a:pt x="339605" y="48908"/>
                            <a:pt x="336229" y="48908"/>
                          </a:cubicBezTo>
                          <a:lnTo>
                            <a:pt x="324002" y="48908"/>
                          </a:lnTo>
                          <a:cubicBezTo>
                            <a:pt x="320626" y="48908"/>
                            <a:pt x="317889" y="46171"/>
                            <a:pt x="317889" y="42795"/>
                          </a:cubicBezTo>
                          <a:lnTo>
                            <a:pt x="317889" y="30568"/>
                          </a:lnTo>
                          <a:cubicBezTo>
                            <a:pt x="317889" y="27192"/>
                            <a:pt x="320626" y="24455"/>
                            <a:pt x="324002" y="24455"/>
                          </a:cubicBezTo>
                          <a:close/>
                          <a:moveTo>
                            <a:pt x="330116" y="12228"/>
                          </a:moveTo>
                          <a:cubicBezTo>
                            <a:pt x="316612" y="12228"/>
                            <a:pt x="305663" y="23177"/>
                            <a:pt x="305663" y="36681"/>
                          </a:cubicBezTo>
                          <a:cubicBezTo>
                            <a:pt x="305663" y="50188"/>
                            <a:pt x="316612" y="61134"/>
                            <a:pt x="330116" y="61134"/>
                          </a:cubicBezTo>
                          <a:cubicBezTo>
                            <a:pt x="343620" y="61134"/>
                            <a:pt x="354569" y="50188"/>
                            <a:pt x="354569" y="36681"/>
                          </a:cubicBezTo>
                          <a:cubicBezTo>
                            <a:pt x="354569" y="23177"/>
                            <a:pt x="343620" y="12228"/>
                            <a:pt x="330116" y="12228"/>
                          </a:cubicBezTo>
                          <a:close/>
                          <a:moveTo>
                            <a:pt x="103925" y="12228"/>
                          </a:moveTo>
                          <a:cubicBezTo>
                            <a:pt x="51443" y="12228"/>
                            <a:pt x="12227" y="28368"/>
                            <a:pt x="12227" y="42795"/>
                          </a:cubicBezTo>
                          <a:cubicBezTo>
                            <a:pt x="12227" y="57224"/>
                            <a:pt x="51443" y="73361"/>
                            <a:pt x="103925" y="73361"/>
                          </a:cubicBezTo>
                          <a:cubicBezTo>
                            <a:pt x="156408" y="73361"/>
                            <a:pt x="195624" y="57224"/>
                            <a:pt x="195624" y="42795"/>
                          </a:cubicBezTo>
                          <a:cubicBezTo>
                            <a:pt x="195624" y="28368"/>
                            <a:pt x="156408" y="12228"/>
                            <a:pt x="103925" y="12228"/>
                          </a:cubicBezTo>
                          <a:close/>
                          <a:moveTo>
                            <a:pt x="103925" y="2"/>
                          </a:moveTo>
                          <a:cubicBezTo>
                            <a:pt x="154306" y="2"/>
                            <a:pt x="207851" y="14998"/>
                            <a:pt x="207851" y="42795"/>
                          </a:cubicBezTo>
                          <a:lnTo>
                            <a:pt x="207851" y="91402"/>
                          </a:lnTo>
                          <a:lnTo>
                            <a:pt x="244488" y="91629"/>
                          </a:lnTo>
                          <a:lnTo>
                            <a:pt x="244530" y="91629"/>
                          </a:lnTo>
                          <a:cubicBezTo>
                            <a:pt x="247906" y="91629"/>
                            <a:pt x="250643" y="88892"/>
                            <a:pt x="250643" y="85516"/>
                          </a:cubicBezTo>
                          <a:lnTo>
                            <a:pt x="250643" y="48908"/>
                          </a:lnTo>
                          <a:cubicBezTo>
                            <a:pt x="250643" y="38780"/>
                            <a:pt x="258855" y="30568"/>
                            <a:pt x="268983" y="30568"/>
                          </a:cubicBezTo>
                          <a:lnTo>
                            <a:pt x="293986" y="30568"/>
                          </a:lnTo>
                          <a:cubicBezTo>
                            <a:pt x="297165" y="11766"/>
                            <a:pt x="314217" y="-1464"/>
                            <a:pt x="333220" y="130"/>
                          </a:cubicBezTo>
                          <a:cubicBezTo>
                            <a:pt x="352223" y="1724"/>
                            <a:pt x="366831" y="17613"/>
                            <a:pt x="366831" y="36681"/>
                          </a:cubicBezTo>
                          <a:cubicBezTo>
                            <a:pt x="366831" y="55749"/>
                            <a:pt x="352223" y="71638"/>
                            <a:pt x="333220" y="73232"/>
                          </a:cubicBezTo>
                          <a:cubicBezTo>
                            <a:pt x="314217" y="74826"/>
                            <a:pt x="297165" y="61597"/>
                            <a:pt x="293986" y="42795"/>
                          </a:cubicBezTo>
                          <a:lnTo>
                            <a:pt x="268983" y="42795"/>
                          </a:lnTo>
                          <a:cubicBezTo>
                            <a:pt x="265607" y="42795"/>
                            <a:pt x="262870" y="45532"/>
                            <a:pt x="262870" y="48908"/>
                          </a:cubicBezTo>
                          <a:lnTo>
                            <a:pt x="262870" y="85516"/>
                          </a:lnTo>
                          <a:cubicBezTo>
                            <a:pt x="262870" y="95644"/>
                            <a:pt x="254658" y="103856"/>
                            <a:pt x="244530" y="103856"/>
                          </a:cubicBezTo>
                          <a:lnTo>
                            <a:pt x="244419" y="103856"/>
                          </a:lnTo>
                          <a:lnTo>
                            <a:pt x="207851" y="103629"/>
                          </a:lnTo>
                          <a:lnTo>
                            <a:pt x="207851" y="177286"/>
                          </a:lnTo>
                          <a:lnTo>
                            <a:pt x="293986" y="177286"/>
                          </a:lnTo>
                          <a:cubicBezTo>
                            <a:pt x="297165" y="158484"/>
                            <a:pt x="314217" y="145254"/>
                            <a:pt x="333220" y="146848"/>
                          </a:cubicBezTo>
                          <a:cubicBezTo>
                            <a:pt x="352223" y="148442"/>
                            <a:pt x="366831" y="164331"/>
                            <a:pt x="366831" y="183399"/>
                          </a:cubicBezTo>
                          <a:cubicBezTo>
                            <a:pt x="366831" y="202468"/>
                            <a:pt x="352223" y="218357"/>
                            <a:pt x="333220" y="219950"/>
                          </a:cubicBezTo>
                          <a:cubicBezTo>
                            <a:pt x="314217" y="221544"/>
                            <a:pt x="297165" y="208315"/>
                            <a:pt x="293986" y="189512"/>
                          </a:cubicBezTo>
                          <a:lnTo>
                            <a:pt x="207851" y="189512"/>
                          </a:lnTo>
                          <a:lnTo>
                            <a:pt x="207851" y="287044"/>
                          </a:lnTo>
                          <a:lnTo>
                            <a:pt x="250736" y="287265"/>
                          </a:lnTo>
                          <a:cubicBezTo>
                            <a:pt x="260819" y="287336"/>
                            <a:pt x="268960" y="295521"/>
                            <a:pt x="268983" y="305604"/>
                          </a:cubicBezTo>
                          <a:lnTo>
                            <a:pt x="268983" y="317891"/>
                          </a:lnTo>
                          <a:cubicBezTo>
                            <a:pt x="268983" y="321267"/>
                            <a:pt x="271720" y="324004"/>
                            <a:pt x="275096" y="324004"/>
                          </a:cubicBezTo>
                          <a:lnTo>
                            <a:pt x="293986" y="324004"/>
                          </a:lnTo>
                          <a:cubicBezTo>
                            <a:pt x="297165" y="305202"/>
                            <a:pt x="314217" y="291972"/>
                            <a:pt x="333220" y="293566"/>
                          </a:cubicBezTo>
                          <a:cubicBezTo>
                            <a:pt x="352223" y="295160"/>
                            <a:pt x="366831" y="311049"/>
                            <a:pt x="366831" y="330117"/>
                          </a:cubicBezTo>
                          <a:cubicBezTo>
                            <a:pt x="366831" y="349186"/>
                            <a:pt x="352223" y="365075"/>
                            <a:pt x="333220" y="366668"/>
                          </a:cubicBezTo>
                          <a:cubicBezTo>
                            <a:pt x="314217" y="368262"/>
                            <a:pt x="297165" y="355033"/>
                            <a:pt x="293986" y="336230"/>
                          </a:cubicBezTo>
                          <a:lnTo>
                            <a:pt x="275096" y="336230"/>
                          </a:lnTo>
                          <a:cubicBezTo>
                            <a:pt x="264968" y="336230"/>
                            <a:pt x="256757" y="328019"/>
                            <a:pt x="256757" y="317891"/>
                          </a:cubicBezTo>
                          <a:lnTo>
                            <a:pt x="256757" y="305604"/>
                          </a:lnTo>
                          <a:cubicBezTo>
                            <a:pt x="256757" y="302241"/>
                            <a:pt x="254037" y="299506"/>
                            <a:pt x="250673" y="299491"/>
                          </a:cubicBezTo>
                          <a:lnTo>
                            <a:pt x="207851" y="299270"/>
                          </a:lnTo>
                          <a:lnTo>
                            <a:pt x="207851" y="324004"/>
                          </a:lnTo>
                          <a:cubicBezTo>
                            <a:pt x="207851" y="351800"/>
                            <a:pt x="154306" y="366797"/>
                            <a:pt x="103925" y="366797"/>
                          </a:cubicBezTo>
                          <a:cubicBezTo>
                            <a:pt x="53545" y="366797"/>
                            <a:pt x="0" y="351800"/>
                            <a:pt x="0" y="324004"/>
                          </a:cubicBezTo>
                          <a:lnTo>
                            <a:pt x="0" y="42795"/>
                          </a:lnTo>
                          <a:cubicBezTo>
                            <a:pt x="0" y="14998"/>
                            <a:pt x="53545" y="2"/>
                            <a:pt x="103925" y="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12700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26" name="Freeform: Shape 25">
                    <a:extLst>
                      <a:ext uri="{FF2B5EF4-FFF2-40B4-BE49-F238E27FC236}">
                        <a16:creationId xmlns:a16="http://schemas.microsoft.com/office/drawing/2014/main" id="{7FCAEF46-AEB3-4DB5-A626-C8BCE1F559C1}"/>
                      </a:ext>
                    </a:extLst>
                  </p:cNvPr>
                  <p:cNvSpPr/>
                  <p:nvPr/>
                </p:nvSpPr>
                <p:spPr>
                  <a:xfrm flipV="1">
                    <a:off x="8055913" y="3934635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9CE0F905-B032-469C-8BBD-650C91A27EC7}"/>
                    </a:ext>
                  </a:extLst>
                </p:cNvPr>
                <p:cNvGrpSpPr/>
                <p:nvPr/>
              </p:nvGrpSpPr>
              <p:grpSpPr>
                <a:xfrm>
                  <a:off x="5122882" y="3296224"/>
                  <a:ext cx="721276" cy="838341"/>
                  <a:chOff x="5122882" y="3296224"/>
                  <a:chExt cx="721276" cy="838341"/>
                </a:xfrm>
              </p:grpSpPr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ACC499C9-85B2-48C9-8381-3D46C4DD656B}"/>
                      </a:ext>
                    </a:extLst>
                  </p:cNvPr>
                  <p:cNvGrpSpPr/>
                  <p:nvPr/>
                </p:nvGrpSpPr>
                <p:grpSpPr>
                  <a:xfrm>
                    <a:off x="5122882" y="3296224"/>
                    <a:ext cx="721276" cy="638918"/>
                    <a:chOff x="5122882" y="3296224"/>
                    <a:chExt cx="721276" cy="638918"/>
                  </a:xfrm>
                </p:grpSpPr>
                <p:sp>
                  <p:nvSpPr>
                    <p:cNvPr id="23" name="Freeform: Shape 22">
                      <a:extLst>
                        <a:ext uri="{FF2B5EF4-FFF2-40B4-BE49-F238E27FC236}">
                          <a16:creationId xmlns:a16="http://schemas.microsoft.com/office/drawing/2014/main" id="{B0E23F7A-CF66-4513-941F-7FCEF1C2B70D}"/>
                        </a:ext>
                      </a:extLst>
                    </p:cNvPr>
                    <p:cNvSpPr/>
                    <p:nvPr/>
                  </p:nvSpPr>
                  <p:spPr>
                    <a:xfrm rot="21420000" flipV="1">
                      <a:off x="5122882" y="3296224"/>
                      <a:ext cx="721276" cy="638918"/>
                    </a:xfrm>
                    <a:custGeom>
                      <a:avLst/>
                      <a:gdLst>
                        <a:gd name="connsiteX0" fmla="*/ 836918 w 1754450"/>
                        <a:gd name="connsiteY0" fmla="*/ 932 h 1554121"/>
                        <a:gd name="connsiteX1" fmla="*/ 1680455 w 1754450"/>
                        <a:gd name="connsiteY1" fmla="*/ 524637 h 1554121"/>
                        <a:gd name="connsiteX2" fmla="*/ 1494917 w 1754450"/>
                        <a:gd name="connsiteY2" fmla="*/ 1500034 h 1554121"/>
                        <a:gd name="connsiteX3" fmla="*/ 1467109 w 1754450"/>
                        <a:gd name="connsiteY3" fmla="*/ 1471995 h 1554121"/>
                        <a:gd name="connsiteX4" fmla="*/ 1644294 w 1754450"/>
                        <a:gd name="connsiteY4" fmla="*/ 540511 h 1554121"/>
                        <a:gd name="connsiteX5" fmla="*/ 838732 w 1754450"/>
                        <a:gd name="connsiteY5" fmla="*/ 40383 h 1554121"/>
                        <a:gd name="connsiteX6" fmla="*/ 82497 w 1754450"/>
                        <a:gd name="connsiteY6" fmla="*/ 612367 h 1554121"/>
                        <a:gd name="connsiteX7" fmla="*/ 344464 w 1754450"/>
                        <a:gd name="connsiteY7" fmla="*/ 1523647 h 1554121"/>
                        <a:gd name="connsiteX8" fmla="*/ 319349 w 1754450"/>
                        <a:gd name="connsiteY8" fmla="*/ 1554121 h 1554121"/>
                        <a:gd name="connsiteX9" fmla="*/ 45032 w 1754450"/>
                        <a:gd name="connsiteY9" fmla="*/ 599881 h 1554121"/>
                        <a:gd name="connsiteX10" fmla="*/ 836918 w 1754450"/>
                        <a:gd name="connsiteY10" fmla="*/ 932 h 1554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4450" h="1554121">
                          <a:moveTo>
                            <a:pt x="836918" y="932"/>
                          </a:moveTo>
                          <a:cubicBezTo>
                            <a:pt x="1199343" y="-15743"/>
                            <a:pt x="1534636" y="192422"/>
                            <a:pt x="1680455" y="524637"/>
                          </a:cubicBezTo>
                          <a:cubicBezTo>
                            <a:pt x="1826274" y="856853"/>
                            <a:pt x="1752526" y="1244558"/>
                            <a:pt x="1494917" y="1500034"/>
                          </a:cubicBezTo>
                          <a:lnTo>
                            <a:pt x="1467109" y="1471995"/>
                          </a:lnTo>
                          <a:cubicBezTo>
                            <a:pt x="1713120" y="1228020"/>
                            <a:pt x="1783549" y="857770"/>
                            <a:pt x="1644294" y="540511"/>
                          </a:cubicBezTo>
                          <a:cubicBezTo>
                            <a:pt x="1505040" y="223252"/>
                            <a:pt x="1184842" y="24459"/>
                            <a:pt x="838732" y="40383"/>
                          </a:cubicBezTo>
                          <a:cubicBezTo>
                            <a:pt x="492623" y="56307"/>
                            <a:pt x="192032" y="283662"/>
                            <a:pt x="82497" y="612367"/>
                          </a:cubicBezTo>
                          <a:cubicBezTo>
                            <a:pt x="-27038" y="941073"/>
                            <a:pt x="77090" y="1303292"/>
                            <a:pt x="344464" y="1523647"/>
                          </a:cubicBezTo>
                          <a:lnTo>
                            <a:pt x="319349" y="1554121"/>
                          </a:lnTo>
                          <a:cubicBezTo>
                            <a:pt x="39370" y="1323378"/>
                            <a:pt x="-69667" y="944083"/>
                            <a:pt x="45032" y="599881"/>
                          </a:cubicBezTo>
                          <a:cubicBezTo>
                            <a:pt x="159729" y="255679"/>
                            <a:pt x="474493" y="17607"/>
                            <a:pt x="836918" y="93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4" name="Freeform: Shape 23">
                      <a:extLst>
                        <a:ext uri="{FF2B5EF4-FFF2-40B4-BE49-F238E27FC236}">
                          <a16:creationId xmlns:a16="http://schemas.microsoft.com/office/drawing/2014/main" id="{0F21583E-5CC6-416C-AC13-90F78BFA55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24730" y="3407591"/>
                      <a:ext cx="332034" cy="332550"/>
                    </a:xfrm>
                    <a:custGeom>
                      <a:avLst/>
                      <a:gdLst>
                        <a:gd name="connsiteX0" fmla="*/ 120893 w 360485"/>
                        <a:gd name="connsiteY0" fmla="*/ 297926 h 361047"/>
                        <a:gd name="connsiteX1" fmla="*/ 218476 w 360485"/>
                        <a:gd name="connsiteY1" fmla="*/ 297926 h 361047"/>
                        <a:gd name="connsiteX2" fmla="*/ 223839 w 360485"/>
                        <a:gd name="connsiteY2" fmla="*/ 303290 h 361047"/>
                        <a:gd name="connsiteX3" fmla="*/ 218476 w 360485"/>
                        <a:gd name="connsiteY3" fmla="*/ 308653 h 361047"/>
                        <a:gd name="connsiteX4" fmla="*/ 120893 w 360485"/>
                        <a:gd name="connsiteY4" fmla="*/ 308653 h 361047"/>
                        <a:gd name="connsiteX5" fmla="*/ 115529 w 360485"/>
                        <a:gd name="connsiteY5" fmla="*/ 303290 h 361047"/>
                        <a:gd name="connsiteX6" fmla="*/ 120893 w 360485"/>
                        <a:gd name="connsiteY6" fmla="*/ 297926 h 361047"/>
                        <a:gd name="connsiteX7" fmla="*/ 258782 w 360485"/>
                        <a:gd name="connsiteY7" fmla="*/ 279594 h 361047"/>
                        <a:gd name="connsiteX8" fmla="*/ 260313 w 360485"/>
                        <a:gd name="connsiteY8" fmla="*/ 310217 h 361047"/>
                        <a:gd name="connsiteX9" fmla="*/ 282870 w 360485"/>
                        <a:gd name="connsiteY9" fmla="*/ 289450 h 361047"/>
                        <a:gd name="connsiteX10" fmla="*/ 46830 w 360485"/>
                        <a:gd name="connsiteY10" fmla="*/ 274586 h 361047"/>
                        <a:gd name="connsiteX11" fmla="*/ 46830 w 360485"/>
                        <a:gd name="connsiteY11" fmla="*/ 306254 h 361047"/>
                        <a:gd name="connsiteX12" fmla="*/ 78500 w 360485"/>
                        <a:gd name="connsiteY12" fmla="*/ 306254 h 361047"/>
                        <a:gd name="connsiteX13" fmla="*/ 78500 w 360485"/>
                        <a:gd name="connsiteY13" fmla="*/ 274586 h 361047"/>
                        <a:gd name="connsiteX14" fmla="*/ 120893 w 360485"/>
                        <a:gd name="connsiteY14" fmla="*/ 272190 h 361047"/>
                        <a:gd name="connsiteX15" fmla="*/ 235634 w 360485"/>
                        <a:gd name="connsiteY15" fmla="*/ 272190 h 361047"/>
                        <a:gd name="connsiteX16" fmla="*/ 240998 w 360485"/>
                        <a:gd name="connsiteY16" fmla="*/ 277553 h 361047"/>
                        <a:gd name="connsiteX17" fmla="*/ 235634 w 360485"/>
                        <a:gd name="connsiteY17" fmla="*/ 282914 h 361047"/>
                        <a:gd name="connsiteX18" fmla="*/ 120893 w 360485"/>
                        <a:gd name="connsiteY18" fmla="*/ 282914 h 361047"/>
                        <a:gd name="connsiteX19" fmla="*/ 115529 w 360485"/>
                        <a:gd name="connsiteY19" fmla="*/ 277553 h 361047"/>
                        <a:gd name="connsiteX20" fmla="*/ 120893 w 360485"/>
                        <a:gd name="connsiteY20" fmla="*/ 272190 h 361047"/>
                        <a:gd name="connsiteX21" fmla="*/ 41470 w 360485"/>
                        <a:gd name="connsiteY21" fmla="*/ 263863 h 361047"/>
                        <a:gd name="connsiteX22" fmla="*/ 83863 w 360485"/>
                        <a:gd name="connsiteY22" fmla="*/ 263863 h 361047"/>
                        <a:gd name="connsiteX23" fmla="*/ 89224 w 360485"/>
                        <a:gd name="connsiteY23" fmla="*/ 269226 h 361047"/>
                        <a:gd name="connsiteX24" fmla="*/ 89224 w 360485"/>
                        <a:gd name="connsiteY24" fmla="*/ 311617 h 361047"/>
                        <a:gd name="connsiteX25" fmla="*/ 83863 w 360485"/>
                        <a:gd name="connsiteY25" fmla="*/ 316980 h 361047"/>
                        <a:gd name="connsiteX26" fmla="*/ 41470 w 360485"/>
                        <a:gd name="connsiteY26" fmla="*/ 316980 h 361047"/>
                        <a:gd name="connsiteX27" fmla="*/ 36107 w 360485"/>
                        <a:gd name="connsiteY27" fmla="*/ 311617 h 361047"/>
                        <a:gd name="connsiteX28" fmla="*/ 36107 w 360485"/>
                        <a:gd name="connsiteY28" fmla="*/ 269226 h 361047"/>
                        <a:gd name="connsiteX29" fmla="*/ 41470 w 360485"/>
                        <a:gd name="connsiteY29" fmla="*/ 263863 h 361047"/>
                        <a:gd name="connsiteX30" fmla="*/ 120893 w 360485"/>
                        <a:gd name="connsiteY30" fmla="*/ 227511 h 361047"/>
                        <a:gd name="connsiteX31" fmla="*/ 155210 w 360485"/>
                        <a:gd name="connsiteY31" fmla="*/ 227511 h 361047"/>
                        <a:gd name="connsiteX32" fmla="*/ 160570 w 360485"/>
                        <a:gd name="connsiteY32" fmla="*/ 232871 h 361047"/>
                        <a:gd name="connsiteX33" fmla="*/ 155210 w 360485"/>
                        <a:gd name="connsiteY33" fmla="*/ 238235 h 361047"/>
                        <a:gd name="connsiteX34" fmla="*/ 120893 w 360485"/>
                        <a:gd name="connsiteY34" fmla="*/ 238235 h 361047"/>
                        <a:gd name="connsiteX35" fmla="*/ 115529 w 360485"/>
                        <a:gd name="connsiteY35" fmla="*/ 232871 h 361047"/>
                        <a:gd name="connsiteX36" fmla="*/ 120893 w 360485"/>
                        <a:gd name="connsiteY36" fmla="*/ 227511 h 361047"/>
                        <a:gd name="connsiteX37" fmla="*/ 46830 w 360485"/>
                        <a:gd name="connsiteY37" fmla="*/ 204168 h 361047"/>
                        <a:gd name="connsiteX38" fmla="*/ 46830 w 360485"/>
                        <a:gd name="connsiteY38" fmla="*/ 235838 h 361047"/>
                        <a:gd name="connsiteX39" fmla="*/ 78500 w 360485"/>
                        <a:gd name="connsiteY39" fmla="*/ 235838 h 361047"/>
                        <a:gd name="connsiteX40" fmla="*/ 78500 w 360485"/>
                        <a:gd name="connsiteY40" fmla="*/ 216873 h 361047"/>
                        <a:gd name="connsiteX41" fmla="*/ 71007 w 360485"/>
                        <a:gd name="connsiteY41" fmla="*/ 226406 h 361047"/>
                        <a:gd name="connsiteX42" fmla="*/ 67112 w 360485"/>
                        <a:gd name="connsiteY42" fmla="*/ 228447 h 361047"/>
                        <a:gd name="connsiteX43" fmla="*/ 66790 w 360485"/>
                        <a:gd name="connsiteY43" fmla="*/ 228456 h 361047"/>
                        <a:gd name="connsiteX44" fmla="*/ 63000 w 360485"/>
                        <a:gd name="connsiteY44" fmla="*/ 226886 h 361047"/>
                        <a:gd name="connsiteX45" fmla="*/ 52758 w 360485"/>
                        <a:gd name="connsiteY45" fmla="*/ 216645 h 361047"/>
                        <a:gd name="connsiteX46" fmla="*/ 52758 w 360485"/>
                        <a:gd name="connsiteY46" fmla="*/ 209061 h 361047"/>
                        <a:gd name="connsiteX47" fmla="*/ 60342 w 360485"/>
                        <a:gd name="connsiteY47" fmla="*/ 209061 h 361047"/>
                        <a:gd name="connsiteX48" fmla="*/ 66308 w 360485"/>
                        <a:gd name="connsiteY48" fmla="*/ 215030 h 361047"/>
                        <a:gd name="connsiteX49" fmla="*/ 74842 w 360485"/>
                        <a:gd name="connsiteY49" fmla="*/ 204168 h 361047"/>
                        <a:gd name="connsiteX50" fmla="*/ 120893 w 360485"/>
                        <a:gd name="connsiteY50" fmla="*/ 201772 h 361047"/>
                        <a:gd name="connsiteX51" fmla="*/ 235634 w 360485"/>
                        <a:gd name="connsiteY51" fmla="*/ 201772 h 361047"/>
                        <a:gd name="connsiteX52" fmla="*/ 240998 w 360485"/>
                        <a:gd name="connsiteY52" fmla="*/ 207135 h 361047"/>
                        <a:gd name="connsiteX53" fmla="*/ 235634 w 360485"/>
                        <a:gd name="connsiteY53" fmla="*/ 212496 h 361047"/>
                        <a:gd name="connsiteX54" fmla="*/ 120893 w 360485"/>
                        <a:gd name="connsiteY54" fmla="*/ 212496 h 361047"/>
                        <a:gd name="connsiteX55" fmla="*/ 115529 w 360485"/>
                        <a:gd name="connsiteY55" fmla="*/ 207135 h 361047"/>
                        <a:gd name="connsiteX56" fmla="*/ 120893 w 360485"/>
                        <a:gd name="connsiteY56" fmla="*/ 201772 h 361047"/>
                        <a:gd name="connsiteX57" fmla="*/ 96322 w 360485"/>
                        <a:gd name="connsiteY57" fmla="*/ 185509 h 361047"/>
                        <a:gd name="connsiteX58" fmla="*/ 97225 w 360485"/>
                        <a:gd name="connsiteY58" fmla="*/ 193037 h 361047"/>
                        <a:gd name="connsiteX59" fmla="*/ 89223 w 360485"/>
                        <a:gd name="connsiteY59" fmla="*/ 203224 h 361047"/>
                        <a:gd name="connsiteX60" fmla="*/ 89223 w 360485"/>
                        <a:gd name="connsiteY60" fmla="*/ 241198 h 361047"/>
                        <a:gd name="connsiteX61" fmla="*/ 83863 w 360485"/>
                        <a:gd name="connsiteY61" fmla="*/ 246561 h 361047"/>
                        <a:gd name="connsiteX62" fmla="*/ 41470 w 360485"/>
                        <a:gd name="connsiteY62" fmla="*/ 246561 h 361047"/>
                        <a:gd name="connsiteX63" fmla="*/ 36107 w 360485"/>
                        <a:gd name="connsiteY63" fmla="*/ 241198 h 361047"/>
                        <a:gd name="connsiteX64" fmla="*/ 36107 w 360485"/>
                        <a:gd name="connsiteY64" fmla="*/ 198805 h 361047"/>
                        <a:gd name="connsiteX65" fmla="*/ 41470 w 360485"/>
                        <a:gd name="connsiteY65" fmla="*/ 193445 h 361047"/>
                        <a:gd name="connsiteX66" fmla="*/ 83268 w 360485"/>
                        <a:gd name="connsiteY66" fmla="*/ 193445 h 361047"/>
                        <a:gd name="connsiteX67" fmla="*/ 88794 w 360485"/>
                        <a:gd name="connsiteY67" fmla="*/ 186413 h 361047"/>
                        <a:gd name="connsiteX68" fmla="*/ 96322 w 360485"/>
                        <a:gd name="connsiteY68" fmla="*/ 185509 h 361047"/>
                        <a:gd name="connsiteX69" fmla="*/ 120893 w 360485"/>
                        <a:gd name="connsiteY69" fmla="*/ 157093 h 361047"/>
                        <a:gd name="connsiteX70" fmla="*/ 213116 w 360485"/>
                        <a:gd name="connsiteY70" fmla="*/ 157093 h 361047"/>
                        <a:gd name="connsiteX71" fmla="*/ 218476 w 360485"/>
                        <a:gd name="connsiteY71" fmla="*/ 162454 h 361047"/>
                        <a:gd name="connsiteX72" fmla="*/ 213116 w 360485"/>
                        <a:gd name="connsiteY72" fmla="*/ 167817 h 361047"/>
                        <a:gd name="connsiteX73" fmla="*/ 120893 w 360485"/>
                        <a:gd name="connsiteY73" fmla="*/ 167817 h 361047"/>
                        <a:gd name="connsiteX74" fmla="*/ 115529 w 360485"/>
                        <a:gd name="connsiteY74" fmla="*/ 162454 h 361047"/>
                        <a:gd name="connsiteX75" fmla="*/ 120893 w 360485"/>
                        <a:gd name="connsiteY75" fmla="*/ 157093 h 361047"/>
                        <a:gd name="connsiteX76" fmla="*/ 46830 w 360485"/>
                        <a:gd name="connsiteY76" fmla="*/ 133751 h 361047"/>
                        <a:gd name="connsiteX77" fmla="*/ 46830 w 360485"/>
                        <a:gd name="connsiteY77" fmla="*/ 165420 h 361047"/>
                        <a:gd name="connsiteX78" fmla="*/ 78500 w 360485"/>
                        <a:gd name="connsiteY78" fmla="*/ 165420 h 361047"/>
                        <a:gd name="connsiteX79" fmla="*/ 78500 w 360485"/>
                        <a:gd name="connsiteY79" fmla="*/ 146455 h 361047"/>
                        <a:gd name="connsiteX80" fmla="*/ 71007 w 360485"/>
                        <a:gd name="connsiteY80" fmla="*/ 155989 h 361047"/>
                        <a:gd name="connsiteX81" fmla="*/ 67112 w 360485"/>
                        <a:gd name="connsiteY81" fmla="*/ 158030 h 361047"/>
                        <a:gd name="connsiteX82" fmla="*/ 66790 w 360485"/>
                        <a:gd name="connsiteY82" fmla="*/ 158038 h 361047"/>
                        <a:gd name="connsiteX83" fmla="*/ 63000 w 360485"/>
                        <a:gd name="connsiteY83" fmla="*/ 156468 h 361047"/>
                        <a:gd name="connsiteX84" fmla="*/ 52758 w 360485"/>
                        <a:gd name="connsiteY84" fmla="*/ 146226 h 361047"/>
                        <a:gd name="connsiteX85" fmla="*/ 52758 w 360485"/>
                        <a:gd name="connsiteY85" fmla="*/ 138643 h 361047"/>
                        <a:gd name="connsiteX86" fmla="*/ 60342 w 360485"/>
                        <a:gd name="connsiteY86" fmla="*/ 138643 h 361047"/>
                        <a:gd name="connsiteX87" fmla="*/ 66308 w 360485"/>
                        <a:gd name="connsiteY87" fmla="*/ 144612 h 361047"/>
                        <a:gd name="connsiteX88" fmla="*/ 74842 w 360485"/>
                        <a:gd name="connsiteY88" fmla="*/ 133751 h 361047"/>
                        <a:gd name="connsiteX89" fmla="*/ 120893 w 360485"/>
                        <a:gd name="connsiteY89" fmla="*/ 131354 h 361047"/>
                        <a:gd name="connsiteX90" fmla="*/ 235634 w 360485"/>
                        <a:gd name="connsiteY90" fmla="*/ 131354 h 361047"/>
                        <a:gd name="connsiteX91" fmla="*/ 240998 w 360485"/>
                        <a:gd name="connsiteY91" fmla="*/ 136717 h 361047"/>
                        <a:gd name="connsiteX92" fmla="*/ 235634 w 360485"/>
                        <a:gd name="connsiteY92" fmla="*/ 142081 h 361047"/>
                        <a:gd name="connsiteX93" fmla="*/ 120893 w 360485"/>
                        <a:gd name="connsiteY93" fmla="*/ 142081 h 361047"/>
                        <a:gd name="connsiteX94" fmla="*/ 115529 w 360485"/>
                        <a:gd name="connsiteY94" fmla="*/ 136717 h 361047"/>
                        <a:gd name="connsiteX95" fmla="*/ 120893 w 360485"/>
                        <a:gd name="connsiteY95" fmla="*/ 131354 h 361047"/>
                        <a:gd name="connsiteX96" fmla="*/ 323759 w 360485"/>
                        <a:gd name="connsiteY96" fmla="*/ 120788 h 361047"/>
                        <a:gd name="connsiteX97" fmla="*/ 321406 w 360485"/>
                        <a:gd name="connsiteY97" fmla="*/ 120802 h 361047"/>
                        <a:gd name="connsiteX98" fmla="*/ 319749 w 360485"/>
                        <a:gd name="connsiteY98" fmla="*/ 122468 h 361047"/>
                        <a:gd name="connsiteX99" fmla="*/ 309813 w 360485"/>
                        <a:gd name="connsiteY99" fmla="*/ 146752 h 361047"/>
                        <a:gd name="connsiteX100" fmla="*/ 339589 w 360485"/>
                        <a:gd name="connsiteY100" fmla="*/ 158936 h 361047"/>
                        <a:gd name="connsiteX101" fmla="*/ 349525 w 360485"/>
                        <a:gd name="connsiteY101" fmla="*/ 134651 h 361047"/>
                        <a:gd name="connsiteX102" fmla="*/ 349512 w 360485"/>
                        <a:gd name="connsiteY102" fmla="*/ 132299 h 361047"/>
                        <a:gd name="connsiteX103" fmla="*/ 347844 w 360485"/>
                        <a:gd name="connsiteY103" fmla="*/ 130644 h 361047"/>
                        <a:gd name="connsiteX104" fmla="*/ 96322 w 360485"/>
                        <a:gd name="connsiteY104" fmla="*/ 115091 h 361047"/>
                        <a:gd name="connsiteX105" fmla="*/ 97225 w 360485"/>
                        <a:gd name="connsiteY105" fmla="*/ 122620 h 361047"/>
                        <a:gd name="connsiteX106" fmla="*/ 89223 w 360485"/>
                        <a:gd name="connsiteY106" fmla="*/ 132806 h 361047"/>
                        <a:gd name="connsiteX107" fmla="*/ 89223 w 360485"/>
                        <a:gd name="connsiteY107" fmla="*/ 170781 h 361047"/>
                        <a:gd name="connsiteX108" fmla="*/ 83863 w 360485"/>
                        <a:gd name="connsiteY108" fmla="*/ 176144 h 361047"/>
                        <a:gd name="connsiteX109" fmla="*/ 41470 w 360485"/>
                        <a:gd name="connsiteY109" fmla="*/ 176144 h 361047"/>
                        <a:gd name="connsiteX110" fmla="*/ 36107 w 360485"/>
                        <a:gd name="connsiteY110" fmla="*/ 170781 h 361047"/>
                        <a:gd name="connsiteX111" fmla="*/ 36107 w 360485"/>
                        <a:gd name="connsiteY111" fmla="*/ 128387 h 361047"/>
                        <a:gd name="connsiteX112" fmla="*/ 41470 w 360485"/>
                        <a:gd name="connsiteY112" fmla="*/ 123027 h 361047"/>
                        <a:gd name="connsiteX113" fmla="*/ 83268 w 360485"/>
                        <a:gd name="connsiteY113" fmla="*/ 123027 h 361047"/>
                        <a:gd name="connsiteX114" fmla="*/ 88794 w 360485"/>
                        <a:gd name="connsiteY114" fmla="*/ 115995 h 361047"/>
                        <a:gd name="connsiteX115" fmla="*/ 96322 w 360485"/>
                        <a:gd name="connsiteY115" fmla="*/ 115091 h 361047"/>
                        <a:gd name="connsiteX116" fmla="*/ 111957 w 360485"/>
                        <a:gd name="connsiteY116" fmla="*/ 58540 h 361047"/>
                        <a:gd name="connsiteX117" fmla="*/ 178445 w 360485"/>
                        <a:gd name="connsiteY117" fmla="*/ 58540 h 361047"/>
                        <a:gd name="connsiteX118" fmla="*/ 183808 w 360485"/>
                        <a:gd name="connsiteY118" fmla="*/ 63901 h 361047"/>
                        <a:gd name="connsiteX119" fmla="*/ 178445 w 360485"/>
                        <a:gd name="connsiteY119" fmla="*/ 69264 h 361047"/>
                        <a:gd name="connsiteX120" fmla="*/ 111957 w 360485"/>
                        <a:gd name="connsiteY120" fmla="*/ 69264 h 361047"/>
                        <a:gd name="connsiteX121" fmla="*/ 106594 w 360485"/>
                        <a:gd name="connsiteY121" fmla="*/ 63901 h 361047"/>
                        <a:gd name="connsiteX122" fmla="*/ 111957 w 360485"/>
                        <a:gd name="connsiteY122" fmla="*/ 58540 h 361047"/>
                        <a:gd name="connsiteX123" fmla="*/ 211852 w 360485"/>
                        <a:gd name="connsiteY123" fmla="*/ 18304 h 361047"/>
                        <a:gd name="connsiteX124" fmla="*/ 211852 w 360485"/>
                        <a:gd name="connsiteY124" fmla="*/ 70553 h 361047"/>
                        <a:gd name="connsiteX125" fmla="*/ 264098 w 360485"/>
                        <a:gd name="connsiteY125" fmla="*/ 70553 h 361047"/>
                        <a:gd name="connsiteX126" fmla="*/ 5363 w 360485"/>
                        <a:gd name="connsiteY126" fmla="*/ 0 h 361047"/>
                        <a:gd name="connsiteX127" fmla="*/ 206491 w 360485"/>
                        <a:gd name="connsiteY127" fmla="*/ 0 h 361047"/>
                        <a:gd name="connsiteX128" fmla="*/ 210281 w 360485"/>
                        <a:gd name="connsiteY128" fmla="*/ 1570 h 361047"/>
                        <a:gd name="connsiteX129" fmla="*/ 280834 w 360485"/>
                        <a:gd name="connsiteY129" fmla="*/ 72120 h 361047"/>
                        <a:gd name="connsiteX130" fmla="*/ 282405 w 360485"/>
                        <a:gd name="connsiteY130" fmla="*/ 75913 h 361047"/>
                        <a:gd name="connsiteX131" fmla="*/ 282405 w 360485"/>
                        <a:gd name="connsiteY131" fmla="*/ 185423 h 361047"/>
                        <a:gd name="connsiteX132" fmla="*/ 309823 w 360485"/>
                        <a:gd name="connsiteY132" fmla="*/ 118408 h 361047"/>
                        <a:gd name="connsiteX133" fmla="*/ 317261 w 360485"/>
                        <a:gd name="connsiteY133" fmla="*/ 110910 h 361047"/>
                        <a:gd name="connsiteX134" fmla="*/ 327819 w 360485"/>
                        <a:gd name="connsiteY134" fmla="*/ 110863 h 361047"/>
                        <a:gd name="connsiteX135" fmla="*/ 351905 w 360485"/>
                        <a:gd name="connsiteY135" fmla="*/ 120719 h 361047"/>
                        <a:gd name="connsiteX136" fmla="*/ 359403 w 360485"/>
                        <a:gd name="connsiteY136" fmla="*/ 128153 h 361047"/>
                        <a:gd name="connsiteX137" fmla="*/ 359452 w 360485"/>
                        <a:gd name="connsiteY137" fmla="*/ 138715 h 361047"/>
                        <a:gd name="connsiteX138" fmla="*/ 329667 w 360485"/>
                        <a:gd name="connsiteY138" fmla="*/ 211509 h 361047"/>
                        <a:gd name="connsiteX139" fmla="*/ 322677 w 360485"/>
                        <a:gd name="connsiteY139" fmla="*/ 214440 h 361047"/>
                        <a:gd name="connsiteX140" fmla="*/ 319743 w 360485"/>
                        <a:gd name="connsiteY140" fmla="*/ 207447 h 361047"/>
                        <a:gd name="connsiteX141" fmla="*/ 335529 w 360485"/>
                        <a:gd name="connsiteY141" fmla="*/ 168863 h 361047"/>
                        <a:gd name="connsiteX142" fmla="*/ 305752 w 360485"/>
                        <a:gd name="connsiteY142" fmla="*/ 156680 h 361047"/>
                        <a:gd name="connsiteX143" fmla="*/ 259996 w 360485"/>
                        <a:gd name="connsiteY143" fmla="*/ 268507 h 361047"/>
                        <a:gd name="connsiteX144" fmla="*/ 289773 w 360485"/>
                        <a:gd name="connsiteY144" fmla="*/ 280691 h 361047"/>
                        <a:gd name="connsiteX145" fmla="*/ 312055 w 360485"/>
                        <a:gd name="connsiteY145" fmla="*/ 226235 h 361047"/>
                        <a:gd name="connsiteX146" fmla="*/ 319046 w 360485"/>
                        <a:gd name="connsiteY146" fmla="*/ 223304 h 361047"/>
                        <a:gd name="connsiteX147" fmla="*/ 321980 w 360485"/>
                        <a:gd name="connsiteY147" fmla="*/ 230298 h 361047"/>
                        <a:gd name="connsiteX148" fmla="*/ 297670 w 360485"/>
                        <a:gd name="connsiteY148" fmla="*/ 289715 h 361047"/>
                        <a:gd name="connsiteX149" fmla="*/ 296340 w 360485"/>
                        <a:gd name="connsiteY149" fmla="*/ 291629 h 361047"/>
                        <a:gd name="connsiteX150" fmla="*/ 282405 w 360485"/>
                        <a:gd name="connsiteY150" fmla="*/ 304457 h 361047"/>
                        <a:gd name="connsiteX151" fmla="*/ 282405 w 360485"/>
                        <a:gd name="connsiteY151" fmla="*/ 355684 h 361047"/>
                        <a:gd name="connsiteX152" fmla="*/ 277041 w 360485"/>
                        <a:gd name="connsiteY152" fmla="*/ 361047 h 361047"/>
                        <a:gd name="connsiteX153" fmla="*/ 5363 w 360485"/>
                        <a:gd name="connsiteY153" fmla="*/ 361047 h 361047"/>
                        <a:gd name="connsiteX154" fmla="*/ 0 w 360485"/>
                        <a:gd name="connsiteY154" fmla="*/ 355684 h 361047"/>
                        <a:gd name="connsiteX155" fmla="*/ 0 w 360485"/>
                        <a:gd name="connsiteY155" fmla="*/ 68195 h 361047"/>
                        <a:gd name="connsiteX156" fmla="*/ 5363 w 360485"/>
                        <a:gd name="connsiteY156" fmla="*/ 62831 h 361047"/>
                        <a:gd name="connsiteX157" fmla="*/ 10723 w 360485"/>
                        <a:gd name="connsiteY157" fmla="*/ 68195 h 361047"/>
                        <a:gd name="connsiteX158" fmla="*/ 10723 w 360485"/>
                        <a:gd name="connsiteY158" fmla="*/ 350324 h 361047"/>
                        <a:gd name="connsiteX159" fmla="*/ 271678 w 360485"/>
                        <a:gd name="connsiteY159" fmla="*/ 350324 h 361047"/>
                        <a:gd name="connsiteX160" fmla="*/ 271678 w 360485"/>
                        <a:gd name="connsiteY160" fmla="*/ 314330 h 361047"/>
                        <a:gd name="connsiteX161" fmla="*/ 259159 w 360485"/>
                        <a:gd name="connsiteY161" fmla="*/ 325855 h 361047"/>
                        <a:gd name="connsiteX162" fmla="*/ 255528 w 360485"/>
                        <a:gd name="connsiteY162" fmla="*/ 327271 h 361047"/>
                        <a:gd name="connsiteX163" fmla="*/ 253498 w 360485"/>
                        <a:gd name="connsiteY163" fmla="*/ 326871 h 361047"/>
                        <a:gd name="connsiteX164" fmla="*/ 250174 w 360485"/>
                        <a:gd name="connsiteY164" fmla="*/ 322178 h 361047"/>
                        <a:gd name="connsiteX165" fmla="*/ 247650 w 360485"/>
                        <a:gd name="connsiteY165" fmla="*/ 271705 h 361047"/>
                        <a:gd name="connsiteX166" fmla="*/ 248041 w 360485"/>
                        <a:gd name="connsiteY166" fmla="*/ 269408 h 361047"/>
                        <a:gd name="connsiteX167" fmla="*/ 271681 w 360485"/>
                        <a:gd name="connsiteY167" fmla="*/ 211636 h 361047"/>
                        <a:gd name="connsiteX168" fmla="*/ 271681 w 360485"/>
                        <a:gd name="connsiteY168" fmla="*/ 81273 h 361047"/>
                        <a:gd name="connsiteX169" fmla="*/ 206488 w 360485"/>
                        <a:gd name="connsiteY169" fmla="*/ 81273 h 361047"/>
                        <a:gd name="connsiteX170" fmla="*/ 201126 w 360485"/>
                        <a:gd name="connsiteY170" fmla="*/ 75913 h 361047"/>
                        <a:gd name="connsiteX171" fmla="*/ 201126 w 360485"/>
                        <a:gd name="connsiteY171" fmla="*/ 10723 h 361047"/>
                        <a:gd name="connsiteX172" fmla="*/ 10723 w 360485"/>
                        <a:gd name="connsiteY172" fmla="*/ 10723 h 361047"/>
                        <a:gd name="connsiteX173" fmla="*/ 10723 w 360485"/>
                        <a:gd name="connsiteY173" fmla="*/ 46745 h 361047"/>
                        <a:gd name="connsiteX174" fmla="*/ 5363 w 360485"/>
                        <a:gd name="connsiteY174" fmla="*/ 52108 h 361047"/>
                        <a:gd name="connsiteX175" fmla="*/ 0 w 360485"/>
                        <a:gd name="connsiteY175" fmla="*/ 46745 h 361047"/>
                        <a:gd name="connsiteX176" fmla="*/ 0 w 360485"/>
                        <a:gd name="connsiteY176" fmla="*/ 5363 h 361047"/>
                        <a:gd name="connsiteX177" fmla="*/ 5363 w 360485"/>
                        <a:gd name="connsiteY177" fmla="*/ 0 h 361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</a:cxnLst>
                      <a:rect l="l" t="t" r="r" b="b"/>
                      <a:pathLst>
                        <a:path w="360485" h="361047">
                          <a:moveTo>
                            <a:pt x="120893" y="297926"/>
                          </a:moveTo>
                          <a:lnTo>
                            <a:pt x="218476" y="297926"/>
                          </a:lnTo>
                          <a:cubicBezTo>
                            <a:pt x="221440" y="297926"/>
                            <a:pt x="223839" y="300329"/>
                            <a:pt x="223839" y="303290"/>
                          </a:cubicBezTo>
                          <a:cubicBezTo>
                            <a:pt x="223839" y="306251"/>
                            <a:pt x="221440" y="308653"/>
                            <a:pt x="218476" y="308653"/>
                          </a:cubicBezTo>
                          <a:lnTo>
                            <a:pt x="120893" y="308653"/>
                          </a:lnTo>
                          <a:cubicBezTo>
                            <a:pt x="117931" y="308653"/>
                            <a:pt x="115529" y="306251"/>
                            <a:pt x="115529" y="303290"/>
                          </a:cubicBezTo>
                          <a:cubicBezTo>
                            <a:pt x="115529" y="300329"/>
                            <a:pt x="117931" y="297926"/>
                            <a:pt x="120893" y="297926"/>
                          </a:cubicBezTo>
                          <a:close/>
                          <a:moveTo>
                            <a:pt x="258782" y="279594"/>
                          </a:moveTo>
                          <a:lnTo>
                            <a:pt x="260313" y="310217"/>
                          </a:lnTo>
                          <a:lnTo>
                            <a:pt x="282870" y="289450"/>
                          </a:lnTo>
                          <a:close/>
                          <a:moveTo>
                            <a:pt x="46830" y="274586"/>
                          </a:moveTo>
                          <a:lnTo>
                            <a:pt x="46830" y="306254"/>
                          </a:lnTo>
                          <a:lnTo>
                            <a:pt x="78500" y="306254"/>
                          </a:lnTo>
                          <a:lnTo>
                            <a:pt x="78500" y="274586"/>
                          </a:lnTo>
                          <a:close/>
                          <a:moveTo>
                            <a:pt x="120893" y="272190"/>
                          </a:moveTo>
                          <a:lnTo>
                            <a:pt x="235634" y="272190"/>
                          </a:lnTo>
                          <a:cubicBezTo>
                            <a:pt x="238598" y="272190"/>
                            <a:pt x="240998" y="274592"/>
                            <a:pt x="240998" y="277553"/>
                          </a:cubicBezTo>
                          <a:cubicBezTo>
                            <a:pt x="240998" y="280515"/>
                            <a:pt x="238598" y="282914"/>
                            <a:pt x="235634" y="282914"/>
                          </a:cubicBezTo>
                          <a:lnTo>
                            <a:pt x="120893" y="282914"/>
                          </a:lnTo>
                          <a:cubicBezTo>
                            <a:pt x="117931" y="282914"/>
                            <a:pt x="115529" y="280515"/>
                            <a:pt x="115529" y="277553"/>
                          </a:cubicBezTo>
                          <a:cubicBezTo>
                            <a:pt x="115529" y="274592"/>
                            <a:pt x="117931" y="272190"/>
                            <a:pt x="120893" y="272190"/>
                          </a:cubicBezTo>
                          <a:close/>
                          <a:moveTo>
                            <a:pt x="41470" y="263863"/>
                          </a:moveTo>
                          <a:lnTo>
                            <a:pt x="83863" y="263863"/>
                          </a:lnTo>
                          <a:cubicBezTo>
                            <a:pt x="86824" y="263863"/>
                            <a:pt x="89224" y="266265"/>
                            <a:pt x="89224" y="269226"/>
                          </a:cubicBezTo>
                          <a:lnTo>
                            <a:pt x="89224" y="311617"/>
                          </a:lnTo>
                          <a:cubicBezTo>
                            <a:pt x="89224" y="314578"/>
                            <a:pt x="86824" y="316980"/>
                            <a:pt x="83863" y="316980"/>
                          </a:cubicBezTo>
                          <a:lnTo>
                            <a:pt x="41470" y="316980"/>
                          </a:lnTo>
                          <a:cubicBezTo>
                            <a:pt x="38509" y="316980"/>
                            <a:pt x="36107" y="314578"/>
                            <a:pt x="36107" y="311617"/>
                          </a:cubicBezTo>
                          <a:lnTo>
                            <a:pt x="36107" y="269226"/>
                          </a:lnTo>
                          <a:cubicBezTo>
                            <a:pt x="36107" y="266265"/>
                            <a:pt x="38509" y="263863"/>
                            <a:pt x="41470" y="263863"/>
                          </a:cubicBezTo>
                          <a:close/>
                          <a:moveTo>
                            <a:pt x="120893" y="227511"/>
                          </a:moveTo>
                          <a:lnTo>
                            <a:pt x="155210" y="227511"/>
                          </a:lnTo>
                          <a:cubicBezTo>
                            <a:pt x="158171" y="227511"/>
                            <a:pt x="160570" y="229910"/>
                            <a:pt x="160570" y="232871"/>
                          </a:cubicBezTo>
                          <a:cubicBezTo>
                            <a:pt x="160570" y="235833"/>
                            <a:pt x="158171" y="238235"/>
                            <a:pt x="155210" y="238235"/>
                          </a:cubicBezTo>
                          <a:lnTo>
                            <a:pt x="120893" y="238235"/>
                          </a:lnTo>
                          <a:cubicBezTo>
                            <a:pt x="117931" y="238235"/>
                            <a:pt x="115529" y="235833"/>
                            <a:pt x="115529" y="232871"/>
                          </a:cubicBezTo>
                          <a:cubicBezTo>
                            <a:pt x="115529" y="229910"/>
                            <a:pt x="117931" y="227511"/>
                            <a:pt x="120893" y="227511"/>
                          </a:cubicBezTo>
                          <a:close/>
                          <a:moveTo>
                            <a:pt x="46830" y="204168"/>
                          </a:moveTo>
                          <a:lnTo>
                            <a:pt x="46830" y="235838"/>
                          </a:lnTo>
                          <a:lnTo>
                            <a:pt x="78500" y="235838"/>
                          </a:lnTo>
                          <a:lnTo>
                            <a:pt x="78500" y="216873"/>
                          </a:lnTo>
                          <a:lnTo>
                            <a:pt x="71007" y="226406"/>
                          </a:lnTo>
                          <a:cubicBezTo>
                            <a:pt x="70060" y="227613"/>
                            <a:pt x="68641" y="228357"/>
                            <a:pt x="67112" y="228447"/>
                          </a:cubicBezTo>
                          <a:cubicBezTo>
                            <a:pt x="67005" y="228453"/>
                            <a:pt x="66898" y="228456"/>
                            <a:pt x="66790" y="228456"/>
                          </a:cubicBezTo>
                          <a:cubicBezTo>
                            <a:pt x="65374" y="228456"/>
                            <a:pt x="64008" y="227894"/>
                            <a:pt x="63000" y="226886"/>
                          </a:cubicBezTo>
                          <a:lnTo>
                            <a:pt x="52758" y="216645"/>
                          </a:lnTo>
                          <a:cubicBezTo>
                            <a:pt x="50665" y="214551"/>
                            <a:pt x="50665" y="211157"/>
                            <a:pt x="52758" y="209061"/>
                          </a:cubicBezTo>
                          <a:cubicBezTo>
                            <a:pt x="54852" y="206967"/>
                            <a:pt x="58248" y="206967"/>
                            <a:pt x="60342" y="209061"/>
                          </a:cubicBezTo>
                          <a:lnTo>
                            <a:pt x="66308" y="215030"/>
                          </a:lnTo>
                          <a:lnTo>
                            <a:pt x="74842" y="204168"/>
                          </a:lnTo>
                          <a:close/>
                          <a:moveTo>
                            <a:pt x="120893" y="201772"/>
                          </a:moveTo>
                          <a:lnTo>
                            <a:pt x="235634" y="201772"/>
                          </a:lnTo>
                          <a:cubicBezTo>
                            <a:pt x="238598" y="201772"/>
                            <a:pt x="240998" y="204174"/>
                            <a:pt x="240998" y="207135"/>
                          </a:cubicBezTo>
                          <a:cubicBezTo>
                            <a:pt x="240998" y="210097"/>
                            <a:pt x="238598" y="212496"/>
                            <a:pt x="235634" y="212496"/>
                          </a:cubicBezTo>
                          <a:lnTo>
                            <a:pt x="120893" y="212496"/>
                          </a:lnTo>
                          <a:cubicBezTo>
                            <a:pt x="117931" y="212496"/>
                            <a:pt x="115529" y="210097"/>
                            <a:pt x="115529" y="207135"/>
                          </a:cubicBezTo>
                          <a:cubicBezTo>
                            <a:pt x="115529" y="204174"/>
                            <a:pt x="117931" y="201772"/>
                            <a:pt x="120893" y="201772"/>
                          </a:cubicBezTo>
                          <a:close/>
                          <a:moveTo>
                            <a:pt x="96322" y="185509"/>
                          </a:moveTo>
                          <a:cubicBezTo>
                            <a:pt x="98650" y="187338"/>
                            <a:pt x="99055" y="190709"/>
                            <a:pt x="97225" y="193037"/>
                          </a:cubicBezTo>
                          <a:lnTo>
                            <a:pt x="89223" y="203224"/>
                          </a:lnTo>
                          <a:lnTo>
                            <a:pt x="89223" y="241198"/>
                          </a:lnTo>
                          <a:cubicBezTo>
                            <a:pt x="89223" y="244159"/>
                            <a:pt x="86824" y="246561"/>
                            <a:pt x="83863" y="246561"/>
                          </a:cubicBezTo>
                          <a:lnTo>
                            <a:pt x="41470" y="246561"/>
                          </a:lnTo>
                          <a:cubicBezTo>
                            <a:pt x="38509" y="246561"/>
                            <a:pt x="36107" y="244159"/>
                            <a:pt x="36107" y="241198"/>
                          </a:cubicBezTo>
                          <a:lnTo>
                            <a:pt x="36107" y="198805"/>
                          </a:lnTo>
                          <a:cubicBezTo>
                            <a:pt x="36107" y="195844"/>
                            <a:pt x="38509" y="193445"/>
                            <a:pt x="41470" y="193445"/>
                          </a:cubicBezTo>
                          <a:lnTo>
                            <a:pt x="83268" y="193445"/>
                          </a:lnTo>
                          <a:lnTo>
                            <a:pt x="88794" y="186413"/>
                          </a:lnTo>
                          <a:cubicBezTo>
                            <a:pt x="90623" y="184085"/>
                            <a:pt x="93994" y="183680"/>
                            <a:pt x="96322" y="185509"/>
                          </a:cubicBezTo>
                          <a:close/>
                          <a:moveTo>
                            <a:pt x="120893" y="157093"/>
                          </a:moveTo>
                          <a:lnTo>
                            <a:pt x="213116" y="157093"/>
                          </a:lnTo>
                          <a:cubicBezTo>
                            <a:pt x="216077" y="157093"/>
                            <a:pt x="218476" y="159493"/>
                            <a:pt x="218476" y="162454"/>
                          </a:cubicBezTo>
                          <a:cubicBezTo>
                            <a:pt x="218476" y="165415"/>
                            <a:pt x="216077" y="167817"/>
                            <a:pt x="213116" y="167817"/>
                          </a:cubicBezTo>
                          <a:lnTo>
                            <a:pt x="120893" y="167817"/>
                          </a:lnTo>
                          <a:cubicBezTo>
                            <a:pt x="117931" y="167817"/>
                            <a:pt x="115529" y="165415"/>
                            <a:pt x="115529" y="162454"/>
                          </a:cubicBezTo>
                          <a:cubicBezTo>
                            <a:pt x="115529" y="159493"/>
                            <a:pt x="117931" y="157093"/>
                            <a:pt x="120893" y="157093"/>
                          </a:cubicBezTo>
                          <a:close/>
                          <a:moveTo>
                            <a:pt x="46830" y="133751"/>
                          </a:moveTo>
                          <a:lnTo>
                            <a:pt x="46830" y="165420"/>
                          </a:lnTo>
                          <a:lnTo>
                            <a:pt x="78500" y="165420"/>
                          </a:lnTo>
                          <a:lnTo>
                            <a:pt x="78500" y="146455"/>
                          </a:lnTo>
                          <a:lnTo>
                            <a:pt x="71007" y="155989"/>
                          </a:lnTo>
                          <a:cubicBezTo>
                            <a:pt x="70060" y="157195"/>
                            <a:pt x="68641" y="157939"/>
                            <a:pt x="67112" y="158030"/>
                          </a:cubicBezTo>
                          <a:cubicBezTo>
                            <a:pt x="67005" y="158035"/>
                            <a:pt x="66898" y="158038"/>
                            <a:pt x="66790" y="158038"/>
                          </a:cubicBezTo>
                          <a:cubicBezTo>
                            <a:pt x="65374" y="158038"/>
                            <a:pt x="64008" y="157476"/>
                            <a:pt x="63000" y="156468"/>
                          </a:cubicBezTo>
                          <a:lnTo>
                            <a:pt x="52758" y="146226"/>
                          </a:lnTo>
                          <a:cubicBezTo>
                            <a:pt x="50665" y="144133"/>
                            <a:pt x="50665" y="140739"/>
                            <a:pt x="52758" y="138643"/>
                          </a:cubicBezTo>
                          <a:cubicBezTo>
                            <a:pt x="54852" y="136550"/>
                            <a:pt x="58248" y="136550"/>
                            <a:pt x="60342" y="138643"/>
                          </a:cubicBezTo>
                          <a:lnTo>
                            <a:pt x="66308" y="144612"/>
                          </a:lnTo>
                          <a:lnTo>
                            <a:pt x="74842" y="133751"/>
                          </a:lnTo>
                          <a:close/>
                          <a:moveTo>
                            <a:pt x="120893" y="131354"/>
                          </a:moveTo>
                          <a:lnTo>
                            <a:pt x="235634" y="131354"/>
                          </a:lnTo>
                          <a:cubicBezTo>
                            <a:pt x="238598" y="131354"/>
                            <a:pt x="240998" y="133756"/>
                            <a:pt x="240998" y="136717"/>
                          </a:cubicBezTo>
                          <a:cubicBezTo>
                            <a:pt x="240998" y="139679"/>
                            <a:pt x="238598" y="142081"/>
                            <a:pt x="235634" y="142081"/>
                          </a:cubicBezTo>
                          <a:lnTo>
                            <a:pt x="120893" y="142081"/>
                          </a:lnTo>
                          <a:cubicBezTo>
                            <a:pt x="117931" y="142081"/>
                            <a:pt x="115529" y="139679"/>
                            <a:pt x="115529" y="136717"/>
                          </a:cubicBezTo>
                          <a:cubicBezTo>
                            <a:pt x="115529" y="133756"/>
                            <a:pt x="117931" y="131354"/>
                            <a:pt x="120893" y="131354"/>
                          </a:cubicBezTo>
                          <a:close/>
                          <a:moveTo>
                            <a:pt x="323759" y="120788"/>
                          </a:moveTo>
                          <a:cubicBezTo>
                            <a:pt x="323001" y="120477"/>
                            <a:pt x="322167" y="120482"/>
                            <a:pt x="321406" y="120802"/>
                          </a:cubicBezTo>
                          <a:cubicBezTo>
                            <a:pt x="320649" y="121118"/>
                            <a:pt x="320059" y="121711"/>
                            <a:pt x="319749" y="122468"/>
                          </a:cubicBezTo>
                          <a:lnTo>
                            <a:pt x="309813" y="146752"/>
                          </a:lnTo>
                          <a:lnTo>
                            <a:pt x="339589" y="158936"/>
                          </a:lnTo>
                          <a:lnTo>
                            <a:pt x="349525" y="134651"/>
                          </a:lnTo>
                          <a:cubicBezTo>
                            <a:pt x="349837" y="133894"/>
                            <a:pt x="349831" y="133059"/>
                            <a:pt x="349512" y="132299"/>
                          </a:cubicBezTo>
                          <a:cubicBezTo>
                            <a:pt x="349194" y="131541"/>
                            <a:pt x="348603" y="130952"/>
                            <a:pt x="347844" y="130644"/>
                          </a:cubicBezTo>
                          <a:close/>
                          <a:moveTo>
                            <a:pt x="96322" y="115091"/>
                          </a:moveTo>
                          <a:cubicBezTo>
                            <a:pt x="98650" y="116921"/>
                            <a:pt x="99055" y="120292"/>
                            <a:pt x="97225" y="122620"/>
                          </a:cubicBezTo>
                          <a:lnTo>
                            <a:pt x="89223" y="132806"/>
                          </a:lnTo>
                          <a:lnTo>
                            <a:pt x="89223" y="170781"/>
                          </a:lnTo>
                          <a:cubicBezTo>
                            <a:pt x="89223" y="173742"/>
                            <a:pt x="86824" y="176144"/>
                            <a:pt x="83863" y="176144"/>
                          </a:cubicBezTo>
                          <a:lnTo>
                            <a:pt x="41470" y="176144"/>
                          </a:lnTo>
                          <a:cubicBezTo>
                            <a:pt x="38509" y="176144"/>
                            <a:pt x="36107" y="173742"/>
                            <a:pt x="36107" y="170781"/>
                          </a:cubicBezTo>
                          <a:lnTo>
                            <a:pt x="36107" y="128387"/>
                          </a:lnTo>
                          <a:cubicBezTo>
                            <a:pt x="36107" y="125426"/>
                            <a:pt x="38509" y="123027"/>
                            <a:pt x="41470" y="123027"/>
                          </a:cubicBezTo>
                          <a:lnTo>
                            <a:pt x="83268" y="123027"/>
                          </a:lnTo>
                          <a:lnTo>
                            <a:pt x="88794" y="115995"/>
                          </a:lnTo>
                          <a:cubicBezTo>
                            <a:pt x="90623" y="113667"/>
                            <a:pt x="93994" y="113262"/>
                            <a:pt x="96322" y="115091"/>
                          </a:cubicBezTo>
                          <a:close/>
                          <a:moveTo>
                            <a:pt x="111957" y="58540"/>
                          </a:moveTo>
                          <a:lnTo>
                            <a:pt x="178445" y="58540"/>
                          </a:lnTo>
                          <a:cubicBezTo>
                            <a:pt x="181406" y="58540"/>
                            <a:pt x="183808" y="60939"/>
                            <a:pt x="183808" y="63901"/>
                          </a:cubicBezTo>
                          <a:cubicBezTo>
                            <a:pt x="183808" y="66862"/>
                            <a:pt x="181406" y="69264"/>
                            <a:pt x="178445" y="69264"/>
                          </a:cubicBezTo>
                          <a:lnTo>
                            <a:pt x="111957" y="69264"/>
                          </a:lnTo>
                          <a:cubicBezTo>
                            <a:pt x="108996" y="69264"/>
                            <a:pt x="106594" y="66862"/>
                            <a:pt x="106594" y="63901"/>
                          </a:cubicBezTo>
                          <a:cubicBezTo>
                            <a:pt x="106594" y="60939"/>
                            <a:pt x="108996" y="58540"/>
                            <a:pt x="111957" y="58540"/>
                          </a:cubicBezTo>
                          <a:close/>
                          <a:moveTo>
                            <a:pt x="211852" y="18304"/>
                          </a:moveTo>
                          <a:lnTo>
                            <a:pt x="211852" y="70553"/>
                          </a:lnTo>
                          <a:lnTo>
                            <a:pt x="264098" y="70553"/>
                          </a:lnTo>
                          <a:close/>
                          <a:moveTo>
                            <a:pt x="5363" y="0"/>
                          </a:moveTo>
                          <a:lnTo>
                            <a:pt x="206491" y="0"/>
                          </a:lnTo>
                          <a:cubicBezTo>
                            <a:pt x="207913" y="0"/>
                            <a:pt x="209276" y="564"/>
                            <a:pt x="210281" y="1570"/>
                          </a:cubicBezTo>
                          <a:lnTo>
                            <a:pt x="280834" y="72120"/>
                          </a:lnTo>
                          <a:cubicBezTo>
                            <a:pt x="281840" y="73125"/>
                            <a:pt x="282405" y="74492"/>
                            <a:pt x="282405" y="75913"/>
                          </a:cubicBezTo>
                          <a:lnTo>
                            <a:pt x="282405" y="185423"/>
                          </a:lnTo>
                          <a:lnTo>
                            <a:pt x="309823" y="118408"/>
                          </a:lnTo>
                          <a:cubicBezTo>
                            <a:pt x="311220" y="115000"/>
                            <a:pt x="313859" y="112337"/>
                            <a:pt x="317261" y="110910"/>
                          </a:cubicBezTo>
                          <a:cubicBezTo>
                            <a:pt x="320660" y="109483"/>
                            <a:pt x="324412" y="109469"/>
                            <a:pt x="327819" y="110863"/>
                          </a:cubicBezTo>
                          <a:lnTo>
                            <a:pt x="351905" y="120719"/>
                          </a:lnTo>
                          <a:cubicBezTo>
                            <a:pt x="355315" y="122112"/>
                            <a:pt x="357979" y="124754"/>
                            <a:pt x="359403" y="128153"/>
                          </a:cubicBezTo>
                          <a:cubicBezTo>
                            <a:pt x="360830" y="131553"/>
                            <a:pt x="360847" y="135304"/>
                            <a:pt x="359452" y="138715"/>
                          </a:cubicBezTo>
                          <a:lnTo>
                            <a:pt x="329667" y="211509"/>
                          </a:lnTo>
                          <a:cubicBezTo>
                            <a:pt x="328546" y="214250"/>
                            <a:pt x="325417" y="215562"/>
                            <a:pt x="322677" y="214440"/>
                          </a:cubicBezTo>
                          <a:cubicBezTo>
                            <a:pt x="319933" y="213319"/>
                            <a:pt x="318622" y="210187"/>
                            <a:pt x="319743" y="207447"/>
                          </a:cubicBezTo>
                          <a:lnTo>
                            <a:pt x="335529" y="168863"/>
                          </a:lnTo>
                          <a:lnTo>
                            <a:pt x="305752" y="156680"/>
                          </a:lnTo>
                          <a:lnTo>
                            <a:pt x="259996" y="268507"/>
                          </a:lnTo>
                          <a:lnTo>
                            <a:pt x="289773" y="280691"/>
                          </a:lnTo>
                          <a:lnTo>
                            <a:pt x="312055" y="226235"/>
                          </a:lnTo>
                          <a:cubicBezTo>
                            <a:pt x="313175" y="223495"/>
                            <a:pt x="316308" y="222183"/>
                            <a:pt x="319046" y="223304"/>
                          </a:cubicBezTo>
                          <a:cubicBezTo>
                            <a:pt x="321786" y="224426"/>
                            <a:pt x="323101" y="227558"/>
                            <a:pt x="321980" y="230298"/>
                          </a:cubicBezTo>
                          <a:lnTo>
                            <a:pt x="297670" y="289715"/>
                          </a:lnTo>
                          <a:cubicBezTo>
                            <a:pt x="297370" y="290442"/>
                            <a:pt x="296918" y="291095"/>
                            <a:pt x="296340" y="291629"/>
                          </a:cubicBezTo>
                          <a:lnTo>
                            <a:pt x="282405" y="304457"/>
                          </a:lnTo>
                          <a:lnTo>
                            <a:pt x="282405" y="355684"/>
                          </a:lnTo>
                          <a:cubicBezTo>
                            <a:pt x="282405" y="358645"/>
                            <a:pt x="280002" y="361047"/>
                            <a:pt x="277041" y="361047"/>
                          </a:cubicBezTo>
                          <a:lnTo>
                            <a:pt x="5363" y="361047"/>
                          </a:lnTo>
                          <a:cubicBezTo>
                            <a:pt x="2402" y="361047"/>
                            <a:pt x="0" y="358645"/>
                            <a:pt x="0" y="355684"/>
                          </a:cubicBezTo>
                          <a:lnTo>
                            <a:pt x="0" y="68195"/>
                          </a:lnTo>
                          <a:cubicBezTo>
                            <a:pt x="0" y="65233"/>
                            <a:pt x="2402" y="62831"/>
                            <a:pt x="5363" y="62831"/>
                          </a:cubicBezTo>
                          <a:cubicBezTo>
                            <a:pt x="8324" y="62831"/>
                            <a:pt x="10723" y="65233"/>
                            <a:pt x="10723" y="68195"/>
                          </a:cubicBezTo>
                          <a:lnTo>
                            <a:pt x="10723" y="350324"/>
                          </a:lnTo>
                          <a:lnTo>
                            <a:pt x="271678" y="350324"/>
                          </a:lnTo>
                          <a:lnTo>
                            <a:pt x="271678" y="314330"/>
                          </a:lnTo>
                          <a:lnTo>
                            <a:pt x="259159" y="325855"/>
                          </a:lnTo>
                          <a:cubicBezTo>
                            <a:pt x="258150" y="326783"/>
                            <a:pt x="256850" y="327271"/>
                            <a:pt x="255528" y="327271"/>
                          </a:cubicBezTo>
                          <a:cubicBezTo>
                            <a:pt x="254842" y="327271"/>
                            <a:pt x="254153" y="327141"/>
                            <a:pt x="253498" y="326871"/>
                          </a:cubicBezTo>
                          <a:cubicBezTo>
                            <a:pt x="251573" y="326084"/>
                            <a:pt x="250278" y="324254"/>
                            <a:pt x="250174" y="322178"/>
                          </a:cubicBezTo>
                          <a:lnTo>
                            <a:pt x="247650" y="271705"/>
                          </a:lnTo>
                          <a:cubicBezTo>
                            <a:pt x="247609" y="270920"/>
                            <a:pt x="247744" y="270135"/>
                            <a:pt x="248041" y="269408"/>
                          </a:cubicBezTo>
                          <a:lnTo>
                            <a:pt x="271681" y="211636"/>
                          </a:lnTo>
                          <a:lnTo>
                            <a:pt x="271681" y="81273"/>
                          </a:lnTo>
                          <a:lnTo>
                            <a:pt x="206488" y="81273"/>
                          </a:lnTo>
                          <a:cubicBezTo>
                            <a:pt x="203527" y="81273"/>
                            <a:pt x="201126" y="78875"/>
                            <a:pt x="201126" y="75913"/>
                          </a:cubicBezTo>
                          <a:lnTo>
                            <a:pt x="201126" y="10723"/>
                          </a:lnTo>
                          <a:lnTo>
                            <a:pt x="10723" y="10723"/>
                          </a:lnTo>
                          <a:lnTo>
                            <a:pt x="10723" y="46745"/>
                          </a:lnTo>
                          <a:cubicBezTo>
                            <a:pt x="10723" y="49706"/>
                            <a:pt x="8324" y="52108"/>
                            <a:pt x="5363" y="52108"/>
                          </a:cubicBezTo>
                          <a:cubicBezTo>
                            <a:pt x="2402" y="52108"/>
                            <a:pt x="0" y="49706"/>
                            <a:pt x="0" y="46745"/>
                          </a:cubicBezTo>
                          <a:lnTo>
                            <a:pt x="0" y="5363"/>
                          </a:lnTo>
                          <a:cubicBezTo>
                            <a:pt x="0" y="2402"/>
                            <a:pt x="2402" y="0"/>
                            <a:pt x="5363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22" name="Freeform: Shape 21">
                    <a:extLst>
                      <a:ext uri="{FF2B5EF4-FFF2-40B4-BE49-F238E27FC236}">
                        <a16:creationId xmlns:a16="http://schemas.microsoft.com/office/drawing/2014/main" id="{6FF02579-B97C-446E-912F-F01D12F3A382}"/>
                      </a:ext>
                    </a:extLst>
                  </p:cNvPr>
                  <p:cNvSpPr/>
                  <p:nvPr/>
                </p:nvSpPr>
                <p:spPr>
                  <a:xfrm flipV="1">
                    <a:off x="5497098" y="3935081"/>
                    <a:ext cx="45719" cy="199484"/>
                  </a:xfrm>
                  <a:custGeom>
                    <a:avLst/>
                    <a:gdLst>
                      <a:gd name="connsiteX0" fmla="*/ 0 w 35684"/>
                      <a:gd name="connsiteY0" fmla="*/ 289932 h 289932"/>
                      <a:gd name="connsiteX1" fmla="*/ 0 w 35684"/>
                      <a:gd name="connsiteY1" fmla="*/ 0 h 289932"/>
                      <a:gd name="connsiteX2" fmla="*/ 35684 w 35684"/>
                      <a:gd name="connsiteY2" fmla="*/ 0 h 289932"/>
                      <a:gd name="connsiteX0" fmla="*/ 0 w 0"/>
                      <a:gd name="connsiteY0" fmla="*/ 289932 h 289932"/>
                      <a:gd name="connsiteX1" fmla="*/ 0 w 0"/>
                      <a:gd name="connsiteY1" fmla="*/ 0 h 289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289932">
                        <a:moveTo>
                          <a:pt x="0" y="289932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solidFill>
                      <a:schemeClr val="bg2">
                        <a:lumMod val="9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4AA7E525-4142-4CE7-BAF6-175F3A32FA57}"/>
              </a:ext>
            </a:extLst>
          </p:cNvPr>
          <p:cNvSpPr/>
          <p:nvPr/>
        </p:nvSpPr>
        <p:spPr>
          <a:xfrm>
            <a:off x="554182" y="6489414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1719602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roup 99">
            <a:extLst>
              <a:ext uri="{FF2B5EF4-FFF2-40B4-BE49-F238E27FC236}">
                <a16:creationId xmlns:a16="http://schemas.microsoft.com/office/drawing/2014/main" id="{0E1D070C-B27A-44DC-951E-55663C034A43}"/>
              </a:ext>
            </a:extLst>
          </p:cNvPr>
          <p:cNvGrpSpPr/>
          <p:nvPr/>
        </p:nvGrpSpPr>
        <p:grpSpPr>
          <a:xfrm>
            <a:off x="2781874" y="2022656"/>
            <a:ext cx="9192683" cy="4305541"/>
            <a:chOff x="2800924" y="2060756"/>
            <a:chExt cx="9192683" cy="4305541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601AA809-0014-4D08-99D5-CD9E7F2A4CC1}"/>
                </a:ext>
              </a:extLst>
            </p:cNvPr>
            <p:cNvGrpSpPr/>
            <p:nvPr/>
          </p:nvGrpSpPr>
          <p:grpSpPr>
            <a:xfrm>
              <a:off x="2800924" y="2060756"/>
              <a:ext cx="2708876" cy="4305541"/>
              <a:chOff x="2800924" y="2060756"/>
              <a:chExt cx="2708876" cy="43055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0FE46A6-BC77-465C-82D4-B86A3213A3A5}"/>
                  </a:ext>
                </a:extLst>
              </p:cNvPr>
              <p:cNvSpPr/>
              <p:nvPr/>
            </p:nvSpPr>
            <p:spPr>
              <a:xfrm>
                <a:off x="2800924" y="5165968"/>
                <a:ext cx="2708876" cy="120032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US" sz="12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Utilization &amp; application of data-driven artificial intelligence developed in various domains</a:t>
                </a: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US" sz="12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Utilization of AI will increase together with new possibilities of growth in related service industry</a:t>
                </a:r>
              </a:p>
            </p:txBody>
          </p: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A7757060-60C0-41EC-B305-A9D48347D028}"/>
                  </a:ext>
                </a:extLst>
              </p:cNvPr>
              <p:cNvGrpSpPr/>
              <p:nvPr/>
            </p:nvGrpSpPr>
            <p:grpSpPr>
              <a:xfrm>
                <a:off x="3090953" y="2060756"/>
                <a:ext cx="2063261" cy="2942742"/>
                <a:chOff x="3090953" y="2060756"/>
                <a:chExt cx="2063261" cy="2942742"/>
              </a:xfrm>
            </p:grpSpPr>
            <p:sp>
              <p:nvSpPr>
                <p:cNvPr id="9" name="Freeform: Shape 8">
                  <a:extLst>
                    <a:ext uri="{FF2B5EF4-FFF2-40B4-BE49-F238E27FC236}">
                      <a16:creationId xmlns:a16="http://schemas.microsoft.com/office/drawing/2014/main" id="{EA26AE2B-168B-4EB4-8DF5-26BCA0EFFBBC}"/>
                    </a:ext>
                  </a:extLst>
                </p:cNvPr>
                <p:cNvSpPr/>
                <p:nvPr/>
              </p:nvSpPr>
              <p:spPr>
                <a:xfrm>
                  <a:off x="3090953" y="5003498"/>
                  <a:ext cx="2063261" cy="0"/>
                </a:xfrm>
                <a:custGeom>
                  <a:avLst/>
                  <a:gdLst>
                    <a:gd name="connsiteX0" fmla="*/ 0 w 2063261"/>
                    <a:gd name="connsiteY0" fmla="*/ 82061 h 82061"/>
                    <a:gd name="connsiteX1" fmla="*/ 2063261 w 2063261"/>
                    <a:gd name="connsiteY1" fmla="*/ 82061 h 82061"/>
                    <a:gd name="connsiteX2" fmla="*/ 2063261 w 2063261"/>
                    <a:gd name="connsiteY2" fmla="*/ 0 h 82061"/>
                    <a:gd name="connsiteX0" fmla="*/ 0 w 2063261"/>
                    <a:gd name="connsiteY0" fmla="*/ 0 h 0"/>
                    <a:gd name="connsiteX1" fmla="*/ 2063261 w 206326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63261">
                      <a:moveTo>
                        <a:pt x="0" y="0"/>
                      </a:moveTo>
                      <a:lnTo>
                        <a:pt x="2063261" y="0"/>
                      </a:lnTo>
                    </a:path>
                  </a:pathLst>
                </a:custGeom>
                <a:noFill/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D63580E7-34F8-43CF-98B5-F823FB3F007F}"/>
                    </a:ext>
                  </a:extLst>
                </p:cNvPr>
                <p:cNvSpPr/>
                <p:nvPr/>
              </p:nvSpPr>
              <p:spPr>
                <a:xfrm>
                  <a:off x="3090953" y="2060756"/>
                  <a:ext cx="2063261" cy="2819637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08EEECB9-2A0B-46D0-8AA4-DCD224E152AC}"/>
                    </a:ext>
                  </a:extLst>
                </p:cNvPr>
                <p:cNvSpPr/>
                <p:nvPr/>
              </p:nvSpPr>
              <p:spPr>
                <a:xfrm>
                  <a:off x="3235581" y="2149992"/>
                  <a:ext cx="1774004" cy="646331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Century Gothic" panose="020B0502020202020204" pitchFamily="34" charset="0"/>
                    </a:rPr>
                    <a:t>By Q1</a:t>
                  </a:r>
                </a:p>
                <a:p>
                  <a:pPr algn="ctr"/>
                  <a:r>
                    <a:rPr lang="en-US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FY19</a:t>
                  </a: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77317E89-F0EB-4C29-B683-01670EFF7566}"/>
                    </a:ext>
                  </a:extLst>
                </p:cNvPr>
                <p:cNvSpPr/>
                <p:nvPr/>
              </p:nvSpPr>
              <p:spPr>
                <a:xfrm>
                  <a:off x="3235581" y="4391046"/>
                  <a:ext cx="1774004" cy="4001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Phase 1</a:t>
                  </a:r>
                </a:p>
              </p:txBody>
            </p:sp>
            <p:grpSp>
              <p:nvGrpSpPr>
                <p:cNvPr id="87" name="Group 86">
                  <a:extLst>
                    <a:ext uri="{FF2B5EF4-FFF2-40B4-BE49-F238E27FC236}">
                      <a16:creationId xmlns:a16="http://schemas.microsoft.com/office/drawing/2014/main" id="{19EAC2FD-D3BD-4E19-8E1E-0CD775524388}"/>
                    </a:ext>
                  </a:extLst>
                </p:cNvPr>
                <p:cNvGrpSpPr/>
                <p:nvPr/>
              </p:nvGrpSpPr>
              <p:grpSpPr>
                <a:xfrm>
                  <a:off x="3541118" y="3012220"/>
                  <a:ext cx="1162930" cy="1162930"/>
                  <a:chOff x="3514740" y="3012220"/>
                  <a:chExt cx="1162930" cy="1162930"/>
                </a:xfrm>
              </p:grpSpPr>
              <p:sp>
                <p:nvSpPr>
                  <p:cNvPr id="2" name="Oval 1">
                    <a:extLst>
                      <a:ext uri="{FF2B5EF4-FFF2-40B4-BE49-F238E27FC236}">
                        <a16:creationId xmlns:a16="http://schemas.microsoft.com/office/drawing/2014/main" id="{2491F4C3-9AD3-4BA9-ABB2-575E752C29EC}"/>
                      </a:ext>
                    </a:extLst>
                  </p:cNvPr>
                  <p:cNvSpPr/>
                  <p:nvPr/>
                </p:nvSpPr>
                <p:spPr>
                  <a:xfrm>
                    <a:off x="3514740" y="3012220"/>
                    <a:ext cx="1162930" cy="1162930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2" name="Graphic 22">
                    <a:extLst>
                      <a:ext uri="{FF2B5EF4-FFF2-40B4-BE49-F238E27FC236}">
                        <a16:creationId xmlns:a16="http://schemas.microsoft.com/office/drawing/2014/main" id="{D62FBA82-B24F-466C-80D7-D9F5E3FA4E0B}"/>
                      </a:ext>
                    </a:extLst>
                  </p:cNvPr>
                  <p:cNvSpPr/>
                  <p:nvPr/>
                </p:nvSpPr>
                <p:spPr>
                  <a:xfrm>
                    <a:off x="3772111" y="3269591"/>
                    <a:ext cx="648188" cy="648188"/>
                  </a:xfrm>
                  <a:custGeom>
                    <a:avLst/>
                    <a:gdLst>
                      <a:gd name="connsiteX0" fmla="*/ 3245230 w 3398522"/>
                      <a:gd name="connsiteY0" fmla="*/ 557570 h 3398520"/>
                      <a:gd name="connsiteX1" fmla="*/ 2548892 w 3398522"/>
                      <a:gd name="connsiteY1" fmla="*/ 557570 h 3398520"/>
                      <a:gd name="connsiteX2" fmla="*/ 2499109 w 3398522"/>
                      <a:gd name="connsiteY2" fmla="*/ 607353 h 3398520"/>
                      <a:gd name="connsiteX3" fmla="*/ 2548892 w 3398522"/>
                      <a:gd name="connsiteY3" fmla="*/ 657136 h 3398520"/>
                      <a:gd name="connsiteX4" fmla="*/ 3245230 w 3398522"/>
                      <a:gd name="connsiteY4" fmla="*/ 657136 h 3398520"/>
                      <a:gd name="connsiteX5" fmla="*/ 3298956 w 3398522"/>
                      <a:gd name="connsiteY5" fmla="*/ 710862 h 3398520"/>
                      <a:gd name="connsiteX6" fmla="*/ 3298956 w 3398522"/>
                      <a:gd name="connsiteY6" fmla="*/ 2627919 h 3398520"/>
                      <a:gd name="connsiteX7" fmla="*/ 3245230 w 3398522"/>
                      <a:gd name="connsiteY7" fmla="*/ 2681645 h 3398520"/>
                      <a:gd name="connsiteX8" fmla="*/ 153291 w 3398522"/>
                      <a:gd name="connsiteY8" fmla="*/ 2681645 h 3398520"/>
                      <a:gd name="connsiteX9" fmla="*/ 99566 w 3398522"/>
                      <a:gd name="connsiteY9" fmla="*/ 2627919 h 3398520"/>
                      <a:gd name="connsiteX10" fmla="*/ 99566 w 3398522"/>
                      <a:gd name="connsiteY10" fmla="*/ 710862 h 3398520"/>
                      <a:gd name="connsiteX11" fmla="*/ 153291 w 3398522"/>
                      <a:gd name="connsiteY11" fmla="*/ 657136 h 3398520"/>
                      <a:gd name="connsiteX12" fmla="*/ 1247065 w 3398522"/>
                      <a:gd name="connsiteY12" fmla="*/ 657136 h 3398520"/>
                      <a:gd name="connsiteX13" fmla="*/ 1247065 w 3398522"/>
                      <a:gd name="connsiteY13" fmla="*/ 756702 h 3398520"/>
                      <a:gd name="connsiteX14" fmla="*/ 248915 w 3398522"/>
                      <a:gd name="connsiteY14" fmla="*/ 756702 h 3398520"/>
                      <a:gd name="connsiteX15" fmla="*/ 199132 w 3398522"/>
                      <a:gd name="connsiteY15" fmla="*/ 806485 h 3398520"/>
                      <a:gd name="connsiteX16" fmla="*/ 199132 w 3398522"/>
                      <a:gd name="connsiteY16" fmla="*/ 2121871 h 3398520"/>
                      <a:gd name="connsiteX17" fmla="*/ 248915 w 3398522"/>
                      <a:gd name="connsiteY17" fmla="*/ 2171654 h 3398520"/>
                      <a:gd name="connsiteX18" fmla="*/ 298698 w 3398522"/>
                      <a:gd name="connsiteY18" fmla="*/ 2121871 h 3398520"/>
                      <a:gd name="connsiteX19" fmla="*/ 298698 w 3398522"/>
                      <a:gd name="connsiteY19" fmla="*/ 856268 h 3398520"/>
                      <a:gd name="connsiteX20" fmla="*/ 1247065 w 3398522"/>
                      <a:gd name="connsiteY20" fmla="*/ 856268 h 3398520"/>
                      <a:gd name="connsiteX21" fmla="*/ 1247065 w 3398522"/>
                      <a:gd name="connsiteY21" fmla="*/ 1123330 h 3398520"/>
                      <a:gd name="connsiteX22" fmla="*/ 1033934 w 3398522"/>
                      <a:gd name="connsiteY22" fmla="*/ 1225153 h 3398520"/>
                      <a:gd name="connsiteX23" fmla="*/ 1005617 w 3398522"/>
                      <a:gd name="connsiteY23" fmla="*/ 1270091 h 3398520"/>
                      <a:gd name="connsiteX24" fmla="*/ 1005617 w 3398522"/>
                      <a:gd name="connsiteY24" fmla="*/ 2081965 h 3398520"/>
                      <a:gd name="connsiteX25" fmla="*/ 1033934 w 3398522"/>
                      <a:gd name="connsiteY25" fmla="*/ 2126903 h 3398520"/>
                      <a:gd name="connsiteX26" fmla="*/ 1677795 w 3398522"/>
                      <a:gd name="connsiteY26" fmla="*/ 2434522 h 3398520"/>
                      <a:gd name="connsiteX27" fmla="*/ 1720728 w 3398522"/>
                      <a:gd name="connsiteY27" fmla="*/ 2434522 h 3398520"/>
                      <a:gd name="connsiteX28" fmla="*/ 2082697 w 3398522"/>
                      <a:gd name="connsiteY28" fmla="*/ 2261576 h 3398520"/>
                      <a:gd name="connsiteX29" fmla="*/ 2106161 w 3398522"/>
                      <a:gd name="connsiteY29" fmla="*/ 2195198 h 3398520"/>
                      <a:gd name="connsiteX30" fmla="*/ 2039757 w 3398522"/>
                      <a:gd name="connsiteY30" fmla="*/ 2171734 h 3398520"/>
                      <a:gd name="connsiteX31" fmla="*/ 1749044 w 3398522"/>
                      <a:gd name="connsiteY31" fmla="*/ 2310629 h 3398520"/>
                      <a:gd name="connsiteX32" fmla="*/ 1749044 w 3398522"/>
                      <a:gd name="connsiteY32" fmla="*/ 1609080 h 3398520"/>
                      <a:gd name="connsiteX33" fmla="*/ 2293339 w 3398522"/>
                      <a:gd name="connsiteY33" fmla="*/ 1349040 h 3398520"/>
                      <a:gd name="connsiteX34" fmla="*/ 2293339 w 3398522"/>
                      <a:gd name="connsiteY34" fmla="*/ 2050595 h 3398520"/>
                      <a:gd name="connsiteX35" fmla="*/ 2219388 w 3398522"/>
                      <a:gd name="connsiteY35" fmla="*/ 2085908 h 3398520"/>
                      <a:gd name="connsiteX36" fmla="*/ 2195923 w 3398522"/>
                      <a:gd name="connsiteY36" fmla="*/ 2152285 h 3398520"/>
                      <a:gd name="connsiteX37" fmla="*/ 2262301 w 3398522"/>
                      <a:gd name="connsiteY37" fmla="*/ 2175750 h 3398520"/>
                      <a:gd name="connsiteX38" fmla="*/ 2364588 w 3398522"/>
                      <a:gd name="connsiteY38" fmla="*/ 2126903 h 3398520"/>
                      <a:gd name="connsiteX39" fmla="*/ 2392905 w 3398522"/>
                      <a:gd name="connsiteY39" fmla="*/ 2081965 h 3398520"/>
                      <a:gd name="connsiteX40" fmla="*/ 2392905 w 3398522"/>
                      <a:gd name="connsiteY40" fmla="*/ 1270091 h 3398520"/>
                      <a:gd name="connsiteX41" fmla="*/ 2364588 w 3398522"/>
                      <a:gd name="connsiteY41" fmla="*/ 1225153 h 3398520"/>
                      <a:gd name="connsiteX42" fmla="*/ 2151457 w 3398522"/>
                      <a:gd name="connsiteY42" fmla="*/ 1123330 h 3398520"/>
                      <a:gd name="connsiteX43" fmla="*/ 2151457 w 3398522"/>
                      <a:gd name="connsiteY43" fmla="*/ 856268 h 3398520"/>
                      <a:gd name="connsiteX44" fmla="*/ 3099824 w 3398522"/>
                      <a:gd name="connsiteY44" fmla="*/ 856268 h 3398520"/>
                      <a:gd name="connsiteX45" fmla="*/ 3099824 w 3398522"/>
                      <a:gd name="connsiteY45" fmla="*/ 2482513 h 3398520"/>
                      <a:gd name="connsiteX46" fmla="*/ 298698 w 3398522"/>
                      <a:gd name="connsiteY46" fmla="*/ 2482513 h 3398520"/>
                      <a:gd name="connsiteX47" fmla="*/ 298698 w 3398522"/>
                      <a:gd name="connsiteY47" fmla="*/ 2334279 h 3398520"/>
                      <a:gd name="connsiteX48" fmla="*/ 248915 w 3398522"/>
                      <a:gd name="connsiteY48" fmla="*/ 2284496 h 3398520"/>
                      <a:gd name="connsiteX49" fmla="*/ 199132 w 3398522"/>
                      <a:gd name="connsiteY49" fmla="*/ 2334279 h 3398520"/>
                      <a:gd name="connsiteX50" fmla="*/ 199132 w 3398522"/>
                      <a:gd name="connsiteY50" fmla="*/ 2532296 h 3398520"/>
                      <a:gd name="connsiteX51" fmla="*/ 248915 w 3398522"/>
                      <a:gd name="connsiteY51" fmla="*/ 2582079 h 3398520"/>
                      <a:gd name="connsiteX52" fmla="*/ 3149607 w 3398522"/>
                      <a:gd name="connsiteY52" fmla="*/ 2582079 h 3398520"/>
                      <a:gd name="connsiteX53" fmla="*/ 3199390 w 3398522"/>
                      <a:gd name="connsiteY53" fmla="*/ 2532296 h 3398520"/>
                      <a:gd name="connsiteX54" fmla="*/ 3199390 w 3398522"/>
                      <a:gd name="connsiteY54" fmla="*/ 806485 h 3398520"/>
                      <a:gd name="connsiteX55" fmla="*/ 3149607 w 3398522"/>
                      <a:gd name="connsiteY55" fmla="*/ 756702 h 3398520"/>
                      <a:gd name="connsiteX56" fmla="*/ 2151457 w 3398522"/>
                      <a:gd name="connsiteY56" fmla="*/ 756702 h 3398520"/>
                      <a:gd name="connsiteX57" fmla="*/ 2151457 w 3398522"/>
                      <a:gd name="connsiteY57" fmla="*/ 657136 h 3398520"/>
                      <a:gd name="connsiteX58" fmla="*/ 2336484 w 3398522"/>
                      <a:gd name="connsiteY58" fmla="*/ 657136 h 3398520"/>
                      <a:gd name="connsiteX59" fmla="*/ 2386267 w 3398522"/>
                      <a:gd name="connsiteY59" fmla="*/ 607353 h 3398520"/>
                      <a:gd name="connsiteX60" fmla="*/ 2336484 w 3398522"/>
                      <a:gd name="connsiteY60" fmla="*/ 557570 h 3398520"/>
                      <a:gd name="connsiteX61" fmla="*/ 2151457 w 3398522"/>
                      <a:gd name="connsiteY61" fmla="*/ 557570 h 3398520"/>
                      <a:gd name="connsiteX62" fmla="*/ 2151457 w 3398522"/>
                      <a:gd name="connsiteY62" fmla="*/ 458004 h 3398520"/>
                      <a:gd name="connsiteX63" fmla="*/ 2597845 w 3398522"/>
                      <a:gd name="connsiteY63" fmla="*/ 458004 h 3398520"/>
                      <a:gd name="connsiteX64" fmla="*/ 2647628 w 3398522"/>
                      <a:gd name="connsiteY64" fmla="*/ 408221 h 3398520"/>
                      <a:gd name="connsiteX65" fmla="*/ 2647628 w 3398522"/>
                      <a:gd name="connsiteY65" fmla="*/ 290141 h 3398520"/>
                      <a:gd name="connsiteX66" fmla="*/ 2747194 w 3398522"/>
                      <a:gd name="connsiteY66" fmla="*/ 149349 h 3398520"/>
                      <a:gd name="connsiteX67" fmla="*/ 2597845 w 3398522"/>
                      <a:gd name="connsiteY67" fmla="*/ 0 h 3398520"/>
                      <a:gd name="connsiteX68" fmla="*/ 2448496 w 3398522"/>
                      <a:gd name="connsiteY68" fmla="*/ 149349 h 3398520"/>
                      <a:gd name="connsiteX69" fmla="*/ 2548062 w 3398522"/>
                      <a:gd name="connsiteY69" fmla="*/ 290141 h 3398520"/>
                      <a:gd name="connsiteX70" fmla="*/ 2548062 w 3398522"/>
                      <a:gd name="connsiteY70" fmla="*/ 358438 h 3398520"/>
                      <a:gd name="connsiteX71" fmla="*/ 2101674 w 3398522"/>
                      <a:gd name="connsiteY71" fmla="*/ 358438 h 3398520"/>
                      <a:gd name="connsiteX72" fmla="*/ 2051891 w 3398522"/>
                      <a:gd name="connsiteY72" fmla="*/ 408221 h 3398520"/>
                      <a:gd name="connsiteX73" fmla="*/ 2051891 w 3398522"/>
                      <a:gd name="connsiteY73" fmla="*/ 557570 h 3398520"/>
                      <a:gd name="connsiteX74" fmla="*/ 1749044 w 3398522"/>
                      <a:gd name="connsiteY74" fmla="*/ 557570 h 3398520"/>
                      <a:gd name="connsiteX75" fmla="*/ 1749044 w 3398522"/>
                      <a:gd name="connsiteY75" fmla="*/ 290141 h 3398520"/>
                      <a:gd name="connsiteX76" fmla="*/ 1848610 w 3398522"/>
                      <a:gd name="connsiteY76" fmla="*/ 149349 h 3398520"/>
                      <a:gd name="connsiteX77" fmla="*/ 1699261 w 3398522"/>
                      <a:gd name="connsiteY77" fmla="*/ 0 h 3398520"/>
                      <a:gd name="connsiteX78" fmla="*/ 1549912 w 3398522"/>
                      <a:gd name="connsiteY78" fmla="*/ 149349 h 3398520"/>
                      <a:gd name="connsiteX79" fmla="*/ 1649478 w 3398522"/>
                      <a:gd name="connsiteY79" fmla="*/ 290141 h 3398520"/>
                      <a:gd name="connsiteX80" fmla="*/ 1649478 w 3398522"/>
                      <a:gd name="connsiteY80" fmla="*/ 557570 h 3398520"/>
                      <a:gd name="connsiteX81" fmla="*/ 1346631 w 3398522"/>
                      <a:gd name="connsiteY81" fmla="*/ 557570 h 3398520"/>
                      <a:gd name="connsiteX82" fmla="*/ 1346631 w 3398522"/>
                      <a:gd name="connsiteY82" fmla="*/ 408221 h 3398520"/>
                      <a:gd name="connsiteX83" fmla="*/ 1296848 w 3398522"/>
                      <a:gd name="connsiteY83" fmla="*/ 358438 h 3398520"/>
                      <a:gd name="connsiteX84" fmla="*/ 850460 w 3398522"/>
                      <a:gd name="connsiteY84" fmla="*/ 358438 h 3398520"/>
                      <a:gd name="connsiteX85" fmla="*/ 850460 w 3398522"/>
                      <a:gd name="connsiteY85" fmla="*/ 290141 h 3398520"/>
                      <a:gd name="connsiteX86" fmla="*/ 950026 w 3398522"/>
                      <a:gd name="connsiteY86" fmla="*/ 149349 h 3398520"/>
                      <a:gd name="connsiteX87" fmla="*/ 800677 w 3398522"/>
                      <a:gd name="connsiteY87" fmla="*/ 0 h 3398520"/>
                      <a:gd name="connsiteX88" fmla="*/ 651328 w 3398522"/>
                      <a:gd name="connsiteY88" fmla="*/ 149349 h 3398520"/>
                      <a:gd name="connsiteX89" fmla="*/ 750894 w 3398522"/>
                      <a:gd name="connsiteY89" fmla="*/ 290141 h 3398520"/>
                      <a:gd name="connsiteX90" fmla="*/ 750894 w 3398522"/>
                      <a:gd name="connsiteY90" fmla="*/ 408221 h 3398520"/>
                      <a:gd name="connsiteX91" fmla="*/ 800677 w 3398522"/>
                      <a:gd name="connsiteY91" fmla="*/ 458004 h 3398520"/>
                      <a:gd name="connsiteX92" fmla="*/ 1247065 w 3398522"/>
                      <a:gd name="connsiteY92" fmla="*/ 458004 h 3398520"/>
                      <a:gd name="connsiteX93" fmla="*/ 1247065 w 3398522"/>
                      <a:gd name="connsiteY93" fmla="*/ 557570 h 3398520"/>
                      <a:gd name="connsiteX94" fmla="*/ 153291 w 3398522"/>
                      <a:gd name="connsiteY94" fmla="*/ 557570 h 3398520"/>
                      <a:gd name="connsiteX95" fmla="*/ 0 w 3398522"/>
                      <a:gd name="connsiteY95" fmla="*/ 710862 h 3398520"/>
                      <a:gd name="connsiteX96" fmla="*/ 0 w 3398522"/>
                      <a:gd name="connsiteY96" fmla="*/ 2627919 h 3398520"/>
                      <a:gd name="connsiteX97" fmla="*/ 153291 w 3398522"/>
                      <a:gd name="connsiteY97" fmla="*/ 2781211 h 3398520"/>
                      <a:gd name="connsiteX98" fmla="*/ 1232595 w 3398522"/>
                      <a:gd name="connsiteY98" fmla="*/ 2781211 h 3398520"/>
                      <a:gd name="connsiteX99" fmla="*/ 1054518 w 3398522"/>
                      <a:gd name="connsiteY99" fmla="*/ 3099822 h 3398520"/>
                      <a:gd name="connsiteX100" fmla="*/ 842993 w 3398522"/>
                      <a:gd name="connsiteY100" fmla="*/ 3099822 h 3398520"/>
                      <a:gd name="connsiteX101" fmla="*/ 693644 w 3398522"/>
                      <a:gd name="connsiteY101" fmla="*/ 3249171 h 3398520"/>
                      <a:gd name="connsiteX102" fmla="*/ 842993 w 3398522"/>
                      <a:gd name="connsiteY102" fmla="*/ 3398520 h 3398520"/>
                      <a:gd name="connsiteX103" fmla="*/ 2555529 w 3398522"/>
                      <a:gd name="connsiteY103" fmla="*/ 3398520 h 3398520"/>
                      <a:gd name="connsiteX104" fmla="*/ 2704878 w 3398522"/>
                      <a:gd name="connsiteY104" fmla="*/ 3249171 h 3398520"/>
                      <a:gd name="connsiteX105" fmla="*/ 2555529 w 3398522"/>
                      <a:gd name="connsiteY105" fmla="*/ 3099822 h 3398520"/>
                      <a:gd name="connsiteX106" fmla="*/ 2344131 w 3398522"/>
                      <a:gd name="connsiteY106" fmla="*/ 3099822 h 3398520"/>
                      <a:gd name="connsiteX107" fmla="*/ 2165980 w 3398522"/>
                      <a:gd name="connsiteY107" fmla="*/ 2781211 h 3398520"/>
                      <a:gd name="connsiteX108" fmla="*/ 3245230 w 3398522"/>
                      <a:gd name="connsiteY108" fmla="*/ 2781211 h 3398520"/>
                      <a:gd name="connsiteX109" fmla="*/ 3398522 w 3398522"/>
                      <a:gd name="connsiteY109" fmla="*/ 2627919 h 3398520"/>
                      <a:gd name="connsiteX110" fmla="*/ 3398522 w 3398522"/>
                      <a:gd name="connsiteY110" fmla="*/ 710862 h 3398520"/>
                      <a:gd name="connsiteX111" fmla="*/ 3245230 w 3398522"/>
                      <a:gd name="connsiteY111" fmla="*/ 557570 h 3398520"/>
                      <a:gd name="connsiteX112" fmla="*/ 2597845 w 3398522"/>
                      <a:gd name="connsiteY112" fmla="*/ 99566 h 3398520"/>
                      <a:gd name="connsiteX113" fmla="*/ 2647628 w 3398522"/>
                      <a:gd name="connsiteY113" fmla="*/ 149349 h 3398520"/>
                      <a:gd name="connsiteX114" fmla="*/ 2597845 w 3398522"/>
                      <a:gd name="connsiteY114" fmla="*/ 199132 h 3398520"/>
                      <a:gd name="connsiteX115" fmla="*/ 2548062 w 3398522"/>
                      <a:gd name="connsiteY115" fmla="*/ 149349 h 3398520"/>
                      <a:gd name="connsiteX116" fmla="*/ 2597845 w 3398522"/>
                      <a:gd name="connsiteY116" fmla="*/ 99566 h 3398520"/>
                      <a:gd name="connsiteX117" fmla="*/ 1699261 w 3398522"/>
                      <a:gd name="connsiteY117" fmla="*/ 99566 h 3398520"/>
                      <a:gd name="connsiteX118" fmla="*/ 1749044 w 3398522"/>
                      <a:gd name="connsiteY118" fmla="*/ 149349 h 3398520"/>
                      <a:gd name="connsiteX119" fmla="*/ 1699261 w 3398522"/>
                      <a:gd name="connsiteY119" fmla="*/ 199132 h 3398520"/>
                      <a:gd name="connsiteX120" fmla="*/ 1649478 w 3398522"/>
                      <a:gd name="connsiteY120" fmla="*/ 149349 h 3398520"/>
                      <a:gd name="connsiteX121" fmla="*/ 1699261 w 3398522"/>
                      <a:gd name="connsiteY121" fmla="*/ 99566 h 3398520"/>
                      <a:gd name="connsiteX122" fmla="*/ 800677 w 3398522"/>
                      <a:gd name="connsiteY122" fmla="*/ 99566 h 3398520"/>
                      <a:gd name="connsiteX123" fmla="*/ 850460 w 3398522"/>
                      <a:gd name="connsiteY123" fmla="*/ 149349 h 3398520"/>
                      <a:gd name="connsiteX124" fmla="*/ 800677 w 3398522"/>
                      <a:gd name="connsiteY124" fmla="*/ 199132 h 3398520"/>
                      <a:gd name="connsiteX125" fmla="*/ 750894 w 3398522"/>
                      <a:gd name="connsiteY125" fmla="*/ 149349 h 3398520"/>
                      <a:gd name="connsiteX126" fmla="*/ 800677 w 3398522"/>
                      <a:gd name="connsiteY126" fmla="*/ 99566 h 3398520"/>
                      <a:gd name="connsiteX127" fmla="*/ 1346631 w 3398522"/>
                      <a:gd name="connsiteY127" fmla="*/ 856268 h 3398520"/>
                      <a:gd name="connsiteX128" fmla="*/ 1649478 w 3398522"/>
                      <a:gd name="connsiteY128" fmla="*/ 856268 h 3398520"/>
                      <a:gd name="connsiteX129" fmla="*/ 1649478 w 3398522"/>
                      <a:gd name="connsiteY129" fmla="*/ 931075 h 3398520"/>
                      <a:gd name="connsiteX130" fmla="*/ 1346631 w 3398522"/>
                      <a:gd name="connsiteY130" fmla="*/ 1075778 h 3398520"/>
                      <a:gd name="connsiteX131" fmla="*/ 2227638 w 3398522"/>
                      <a:gd name="connsiteY131" fmla="*/ 1270091 h 3398520"/>
                      <a:gd name="connsiteX132" fmla="*/ 1699261 w 3398522"/>
                      <a:gd name="connsiteY132" fmla="*/ 1522504 h 3398520"/>
                      <a:gd name="connsiteX133" fmla="*/ 1170884 w 3398522"/>
                      <a:gd name="connsiteY133" fmla="*/ 1270091 h 3398520"/>
                      <a:gd name="connsiteX134" fmla="*/ 1699261 w 3398522"/>
                      <a:gd name="connsiteY134" fmla="*/ 1017651 h 3398520"/>
                      <a:gd name="connsiteX135" fmla="*/ 1105183 w 3398522"/>
                      <a:gd name="connsiteY135" fmla="*/ 1349040 h 3398520"/>
                      <a:gd name="connsiteX136" fmla="*/ 1649478 w 3398522"/>
                      <a:gd name="connsiteY136" fmla="*/ 1609080 h 3398520"/>
                      <a:gd name="connsiteX137" fmla="*/ 1649478 w 3398522"/>
                      <a:gd name="connsiteY137" fmla="*/ 2310629 h 3398520"/>
                      <a:gd name="connsiteX138" fmla="*/ 1105183 w 3398522"/>
                      <a:gd name="connsiteY138" fmla="*/ 2050595 h 3398520"/>
                      <a:gd name="connsiteX139" fmla="*/ 2051891 w 3398522"/>
                      <a:gd name="connsiteY139" fmla="*/ 1075778 h 3398520"/>
                      <a:gd name="connsiteX140" fmla="*/ 1749044 w 3398522"/>
                      <a:gd name="connsiteY140" fmla="*/ 931075 h 3398520"/>
                      <a:gd name="connsiteX141" fmla="*/ 1749044 w 3398522"/>
                      <a:gd name="connsiteY141" fmla="*/ 856268 h 3398520"/>
                      <a:gd name="connsiteX142" fmla="*/ 2051891 w 3398522"/>
                      <a:gd name="connsiteY142" fmla="*/ 856268 h 3398520"/>
                      <a:gd name="connsiteX143" fmla="*/ 2051891 w 3398522"/>
                      <a:gd name="connsiteY143" fmla="*/ 657136 h 3398520"/>
                      <a:gd name="connsiteX144" fmla="*/ 2051891 w 3398522"/>
                      <a:gd name="connsiteY144" fmla="*/ 756702 h 3398520"/>
                      <a:gd name="connsiteX145" fmla="*/ 1749044 w 3398522"/>
                      <a:gd name="connsiteY145" fmla="*/ 756702 h 3398520"/>
                      <a:gd name="connsiteX146" fmla="*/ 1749044 w 3398522"/>
                      <a:gd name="connsiteY146" fmla="*/ 657136 h 3398520"/>
                      <a:gd name="connsiteX147" fmla="*/ 1649478 w 3398522"/>
                      <a:gd name="connsiteY147" fmla="*/ 657136 h 3398520"/>
                      <a:gd name="connsiteX148" fmla="*/ 1649478 w 3398522"/>
                      <a:gd name="connsiteY148" fmla="*/ 756702 h 3398520"/>
                      <a:gd name="connsiteX149" fmla="*/ 1346631 w 3398522"/>
                      <a:gd name="connsiteY149" fmla="*/ 756702 h 3398520"/>
                      <a:gd name="connsiteX150" fmla="*/ 1346631 w 3398522"/>
                      <a:gd name="connsiteY150" fmla="*/ 657136 h 3398520"/>
                      <a:gd name="connsiteX151" fmla="*/ 2605312 w 3398522"/>
                      <a:gd name="connsiteY151" fmla="*/ 3249171 h 3398520"/>
                      <a:gd name="connsiteX152" fmla="*/ 2555529 w 3398522"/>
                      <a:gd name="connsiteY152" fmla="*/ 3298954 h 3398520"/>
                      <a:gd name="connsiteX153" fmla="*/ 842993 w 3398522"/>
                      <a:gd name="connsiteY153" fmla="*/ 3298954 h 3398520"/>
                      <a:gd name="connsiteX154" fmla="*/ 793210 w 3398522"/>
                      <a:gd name="connsiteY154" fmla="*/ 3249171 h 3398520"/>
                      <a:gd name="connsiteX155" fmla="*/ 842993 w 3398522"/>
                      <a:gd name="connsiteY155" fmla="*/ 3199388 h 3398520"/>
                      <a:gd name="connsiteX156" fmla="*/ 2555529 w 3398522"/>
                      <a:gd name="connsiteY156" fmla="*/ 3199388 h 3398520"/>
                      <a:gd name="connsiteX157" fmla="*/ 2605312 w 3398522"/>
                      <a:gd name="connsiteY157" fmla="*/ 3249171 h 3398520"/>
                      <a:gd name="connsiteX158" fmla="*/ 2201346 w 3398522"/>
                      <a:gd name="connsiteY158" fmla="*/ 3099822 h 3398520"/>
                      <a:gd name="connsiteX159" fmla="*/ 1197176 w 3398522"/>
                      <a:gd name="connsiteY159" fmla="*/ 3099822 h 3398520"/>
                      <a:gd name="connsiteX160" fmla="*/ 1332705 w 3398522"/>
                      <a:gd name="connsiteY160" fmla="*/ 2781211 h 3398520"/>
                      <a:gd name="connsiteX161" fmla="*/ 2065817 w 3398522"/>
                      <a:gd name="connsiteY161" fmla="*/ 2781211 h 3398520"/>
                      <a:gd name="connsiteX162" fmla="*/ 2201346 w 3398522"/>
                      <a:gd name="connsiteY162" fmla="*/ 3099822 h 3398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</a:cxnLst>
                    <a:rect l="l" t="t" r="r" b="b"/>
                    <a:pathLst>
                      <a:path w="3398522" h="3398520">
                        <a:moveTo>
                          <a:pt x="3245230" y="557570"/>
                        </a:moveTo>
                        <a:lnTo>
                          <a:pt x="2548892" y="557570"/>
                        </a:lnTo>
                        <a:cubicBezTo>
                          <a:pt x="2521378" y="557570"/>
                          <a:pt x="2499109" y="579843"/>
                          <a:pt x="2499109" y="607353"/>
                        </a:cubicBezTo>
                        <a:cubicBezTo>
                          <a:pt x="2499109" y="634863"/>
                          <a:pt x="2521378" y="657136"/>
                          <a:pt x="2548892" y="657136"/>
                        </a:cubicBezTo>
                        <a:lnTo>
                          <a:pt x="3245230" y="657136"/>
                        </a:lnTo>
                        <a:cubicBezTo>
                          <a:pt x="3274868" y="657136"/>
                          <a:pt x="3298956" y="681224"/>
                          <a:pt x="3298956" y="710862"/>
                        </a:cubicBezTo>
                        <a:lnTo>
                          <a:pt x="3298956" y="2627919"/>
                        </a:lnTo>
                        <a:cubicBezTo>
                          <a:pt x="3298956" y="2657556"/>
                          <a:pt x="3274868" y="2681645"/>
                          <a:pt x="3245230" y="2681645"/>
                        </a:cubicBezTo>
                        <a:lnTo>
                          <a:pt x="153291" y="2681645"/>
                        </a:lnTo>
                        <a:cubicBezTo>
                          <a:pt x="123654" y="2681645"/>
                          <a:pt x="99566" y="2657556"/>
                          <a:pt x="99566" y="2627919"/>
                        </a:cubicBezTo>
                        <a:lnTo>
                          <a:pt x="99566" y="710862"/>
                        </a:lnTo>
                        <a:cubicBezTo>
                          <a:pt x="99566" y="681224"/>
                          <a:pt x="123654" y="657136"/>
                          <a:pt x="153291" y="657136"/>
                        </a:cubicBezTo>
                        <a:lnTo>
                          <a:pt x="1247065" y="657136"/>
                        </a:lnTo>
                        <a:lnTo>
                          <a:pt x="1247065" y="756702"/>
                        </a:lnTo>
                        <a:lnTo>
                          <a:pt x="248915" y="756702"/>
                        </a:lnTo>
                        <a:cubicBezTo>
                          <a:pt x="221405" y="756702"/>
                          <a:pt x="199132" y="778971"/>
                          <a:pt x="199132" y="806485"/>
                        </a:cubicBezTo>
                        <a:lnTo>
                          <a:pt x="199132" y="2121871"/>
                        </a:lnTo>
                        <a:cubicBezTo>
                          <a:pt x="199132" y="2149358"/>
                          <a:pt x="221405" y="2171654"/>
                          <a:pt x="248915" y="2171654"/>
                        </a:cubicBezTo>
                        <a:cubicBezTo>
                          <a:pt x="276425" y="2171654"/>
                          <a:pt x="298698" y="2149358"/>
                          <a:pt x="298698" y="2121871"/>
                        </a:cubicBezTo>
                        <a:lnTo>
                          <a:pt x="298698" y="856268"/>
                        </a:lnTo>
                        <a:lnTo>
                          <a:pt x="1247065" y="856268"/>
                        </a:lnTo>
                        <a:lnTo>
                          <a:pt x="1247065" y="1123330"/>
                        </a:lnTo>
                        <a:lnTo>
                          <a:pt x="1033934" y="1225153"/>
                        </a:lnTo>
                        <a:cubicBezTo>
                          <a:pt x="1016921" y="1233298"/>
                          <a:pt x="1005617" y="1250875"/>
                          <a:pt x="1005617" y="1270091"/>
                        </a:cubicBezTo>
                        <a:lnTo>
                          <a:pt x="1005617" y="2081965"/>
                        </a:lnTo>
                        <a:cubicBezTo>
                          <a:pt x="1005617" y="2101155"/>
                          <a:pt x="1016636" y="2118632"/>
                          <a:pt x="1033934" y="2126903"/>
                        </a:cubicBezTo>
                        <a:lnTo>
                          <a:pt x="1677795" y="2434522"/>
                        </a:lnTo>
                        <a:cubicBezTo>
                          <a:pt x="1691741" y="2441080"/>
                          <a:pt x="1707479" y="2440742"/>
                          <a:pt x="1720728" y="2434522"/>
                        </a:cubicBezTo>
                        <a:lnTo>
                          <a:pt x="2082697" y="2261576"/>
                        </a:lnTo>
                        <a:cubicBezTo>
                          <a:pt x="2107509" y="2249727"/>
                          <a:pt x="2118009" y="2219984"/>
                          <a:pt x="2106161" y="2195198"/>
                        </a:cubicBezTo>
                        <a:cubicBezTo>
                          <a:pt x="2094313" y="2170387"/>
                          <a:pt x="2064542" y="2159886"/>
                          <a:pt x="2039757" y="2171734"/>
                        </a:cubicBezTo>
                        <a:lnTo>
                          <a:pt x="1749044" y="2310629"/>
                        </a:lnTo>
                        <a:lnTo>
                          <a:pt x="1749044" y="1609080"/>
                        </a:lnTo>
                        <a:lnTo>
                          <a:pt x="2293339" y="1349040"/>
                        </a:lnTo>
                        <a:lnTo>
                          <a:pt x="2293339" y="2050595"/>
                        </a:lnTo>
                        <a:lnTo>
                          <a:pt x="2219388" y="2085908"/>
                        </a:lnTo>
                        <a:cubicBezTo>
                          <a:pt x="2194576" y="2097757"/>
                          <a:pt x="2184075" y="2127500"/>
                          <a:pt x="2195923" y="2152285"/>
                        </a:cubicBezTo>
                        <a:cubicBezTo>
                          <a:pt x="2207772" y="2177097"/>
                          <a:pt x="2237515" y="2187598"/>
                          <a:pt x="2262301" y="2175750"/>
                        </a:cubicBezTo>
                        <a:lnTo>
                          <a:pt x="2364588" y="2126903"/>
                        </a:lnTo>
                        <a:cubicBezTo>
                          <a:pt x="2381886" y="2118632"/>
                          <a:pt x="2392905" y="2101155"/>
                          <a:pt x="2392905" y="2081965"/>
                        </a:cubicBezTo>
                        <a:lnTo>
                          <a:pt x="2392905" y="1270091"/>
                        </a:lnTo>
                        <a:cubicBezTo>
                          <a:pt x="2392905" y="1251107"/>
                          <a:pt x="2381860" y="1233424"/>
                          <a:pt x="2364588" y="1225153"/>
                        </a:cubicBezTo>
                        <a:lnTo>
                          <a:pt x="2151457" y="1123330"/>
                        </a:lnTo>
                        <a:lnTo>
                          <a:pt x="2151457" y="856268"/>
                        </a:lnTo>
                        <a:lnTo>
                          <a:pt x="3099824" y="856268"/>
                        </a:lnTo>
                        <a:lnTo>
                          <a:pt x="3099824" y="2482513"/>
                        </a:lnTo>
                        <a:lnTo>
                          <a:pt x="298698" y="2482513"/>
                        </a:lnTo>
                        <a:lnTo>
                          <a:pt x="298698" y="2334279"/>
                        </a:lnTo>
                        <a:cubicBezTo>
                          <a:pt x="298698" y="2306766"/>
                          <a:pt x="276425" y="2284496"/>
                          <a:pt x="248915" y="2284496"/>
                        </a:cubicBezTo>
                        <a:cubicBezTo>
                          <a:pt x="221405" y="2284496"/>
                          <a:pt x="199132" y="2306766"/>
                          <a:pt x="199132" y="2334279"/>
                        </a:cubicBezTo>
                        <a:lnTo>
                          <a:pt x="199132" y="2532296"/>
                        </a:lnTo>
                        <a:cubicBezTo>
                          <a:pt x="199132" y="2559809"/>
                          <a:pt x="221405" y="2582079"/>
                          <a:pt x="248915" y="2582079"/>
                        </a:cubicBezTo>
                        <a:lnTo>
                          <a:pt x="3149607" y="2582079"/>
                        </a:lnTo>
                        <a:cubicBezTo>
                          <a:pt x="3177120" y="2582079"/>
                          <a:pt x="3199390" y="2559809"/>
                          <a:pt x="3199390" y="2532296"/>
                        </a:cubicBezTo>
                        <a:lnTo>
                          <a:pt x="3199390" y="806485"/>
                        </a:lnTo>
                        <a:cubicBezTo>
                          <a:pt x="3199390" y="778971"/>
                          <a:pt x="3177120" y="756702"/>
                          <a:pt x="3149607" y="756702"/>
                        </a:cubicBezTo>
                        <a:lnTo>
                          <a:pt x="2151457" y="756702"/>
                        </a:lnTo>
                        <a:lnTo>
                          <a:pt x="2151457" y="657136"/>
                        </a:lnTo>
                        <a:lnTo>
                          <a:pt x="2336484" y="657136"/>
                        </a:lnTo>
                        <a:cubicBezTo>
                          <a:pt x="2363997" y="657136"/>
                          <a:pt x="2386267" y="634863"/>
                          <a:pt x="2386267" y="607353"/>
                        </a:cubicBezTo>
                        <a:cubicBezTo>
                          <a:pt x="2386267" y="579843"/>
                          <a:pt x="2363997" y="557570"/>
                          <a:pt x="2336484" y="557570"/>
                        </a:cubicBezTo>
                        <a:lnTo>
                          <a:pt x="2151457" y="557570"/>
                        </a:lnTo>
                        <a:lnTo>
                          <a:pt x="2151457" y="458004"/>
                        </a:lnTo>
                        <a:lnTo>
                          <a:pt x="2597845" y="458004"/>
                        </a:lnTo>
                        <a:cubicBezTo>
                          <a:pt x="2625358" y="458004"/>
                          <a:pt x="2647628" y="435731"/>
                          <a:pt x="2647628" y="408221"/>
                        </a:cubicBezTo>
                        <a:lnTo>
                          <a:pt x="2647628" y="290141"/>
                        </a:lnTo>
                        <a:cubicBezTo>
                          <a:pt x="2705576" y="269580"/>
                          <a:pt x="2747194" y="214248"/>
                          <a:pt x="2747194" y="149349"/>
                        </a:cubicBezTo>
                        <a:cubicBezTo>
                          <a:pt x="2747194" y="67000"/>
                          <a:pt x="2680193" y="0"/>
                          <a:pt x="2597845" y="0"/>
                        </a:cubicBezTo>
                        <a:cubicBezTo>
                          <a:pt x="2515497" y="0"/>
                          <a:pt x="2448496" y="67000"/>
                          <a:pt x="2448496" y="149349"/>
                        </a:cubicBezTo>
                        <a:cubicBezTo>
                          <a:pt x="2448496" y="214248"/>
                          <a:pt x="2490114" y="269580"/>
                          <a:pt x="2548062" y="290141"/>
                        </a:cubicBezTo>
                        <a:lnTo>
                          <a:pt x="2548062" y="358438"/>
                        </a:lnTo>
                        <a:lnTo>
                          <a:pt x="2101674" y="358438"/>
                        </a:lnTo>
                        <a:cubicBezTo>
                          <a:pt x="2074161" y="358438"/>
                          <a:pt x="2051891" y="380711"/>
                          <a:pt x="2051891" y="408221"/>
                        </a:cubicBezTo>
                        <a:lnTo>
                          <a:pt x="2051891" y="557570"/>
                        </a:lnTo>
                        <a:lnTo>
                          <a:pt x="1749044" y="557570"/>
                        </a:lnTo>
                        <a:lnTo>
                          <a:pt x="1749044" y="290141"/>
                        </a:lnTo>
                        <a:cubicBezTo>
                          <a:pt x="1806992" y="269580"/>
                          <a:pt x="1848610" y="214248"/>
                          <a:pt x="1848610" y="149349"/>
                        </a:cubicBezTo>
                        <a:cubicBezTo>
                          <a:pt x="1848610" y="67000"/>
                          <a:pt x="1781609" y="0"/>
                          <a:pt x="1699261" y="0"/>
                        </a:cubicBezTo>
                        <a:cubicBezTo>
                          <a:pt x="1616913" y="0"/>
                          <a:pt x="1549912" y="67000"/>
                          <a:pt x="1549912" y="149349"/>
                        </a:cubicBezTo>
                        <a:cubicBezTo>
                          <a:pt x="1549912" y="214248"/>
                          <a:pt x="1591531" y="269580"/>
                          <a:pt x="1649478" y="290141"/>
                        </a:cubicBezTo>
                        <a:lnTo>
                          <a:pt x="1649478" y="557570"/>
                        </a:lnTo>
                        <a:lnTo>
                          <a:pt x="1346631" y="557570"/>
                        </a:lnTo>
                        <a:lnTo>
                          <a:pt x="1346631" y="408221"/>
                        </a:lnTo>
                        <a:cubicBezTo>
                          <a:pt x="1346631" y="380711"/>
                          <a:pt x="1324362" y="358438"/>
                          <a:pt x="1296848" y="358438"/>
                        </a:cubicBezTo>
                        <a:lnTo>
                          <a:pt x="850460" y="358438"/>
                        </a:lnTo>
                        <a:lnTo>
                          <a:pt x="850460" y="290141"/>
                        </a:lnTo>
                        <a:cubicBezTo>
                          <a:pt x="908408" y="269580"/>
                          <a:pt x="950026" y="214248"/>
                          <a:pt x="950026" y="149349"/>
                        </a:cubicBezTo>
                        <a:cubicBezTo>
                          <a:pt x="950026" y="67000"/>
                          <a:pt x="883025" y="0"/>
                          <a:pt x="800677" y="0"/>
                        </a:cubicBezTo>
                        <a:cubicBezTo>
                          <a:pt x="718329" y="0"/>
                          <a:pt x="651328" y="67000"/>
                          <a:pt x="651328" y="149349"/>
                        </a:cubicBezTo>
                        <a:cubicBezTo>
                          <a:pt x="651328" y="214248"/>
                          <a:pt x="692947" y="269580"/>
                          <a:pt x="750894" y="290141"/>
                        </a:cubicBezTo>
                        <a:lnTo>
                          <a:pt x="750894" y="408221"/>
                        </a:lnTo>
                        <a:cubicBezTo>
                          <a:pt x="750894" y="435731"/>
                          <a:pt x="773164" y="458004"/>
                          <a:pt x="800677" y="458004"/>
                        </a:cubicBezTo>
                        <a:lnTo>
                          <a:pt x="1247065" y="458004"/>
                        </a:lnTo>
                        <a:lnTo>
                          <a:pt x="1247065" y="557570"/>
                        </a:lnTo>
                        <a:lnTo>
                          <a:pt x="153291" y="557570"/>
                        </a:lnTo>
                        <a:cubicBezTo>
                          <a:pt x="68763" y="557570"/>
                          <a:pt x="0" y="626333"/>
                          <a:pt x="0" y="710862"/>
                        </a:cubicBezTo>
                        <a:lnTo>
                          <a:pt x="0" y="2627919"/>
                        </a:lnTo>
                        <a:cubicBezTo>
                          <a:pt x="0" y="2712450"/>
                          <a:pt x="68763" y="2781211"/>
                          <a:pt x="153291" y="2781211"/>
                        </a:cubicBezTo>
                        <a:lnTo>
                          <a:pt x="1232595" y="2781211"/>
                        </a:lnTo>
                        <a:cubicBezTo>
                          <a:pt x="1213332" y="2963828"/>
                          <a:pt x="1092585" y="3070470"/>
                          <a:pt x="1054518" y="3099822"/>
                        </a:cubicBezTo>
                        <a:lnTo>
                          <a:pt x="842993" y="3099822"/>
                        </a:lnTo>
                        <a:cubicBezTo>
                          <a:pt x="760645" y="3099822"/>
                          <a:pt x="693644" y="3166823"/>
                          <a:pt x="693644" y="3249171"/>
                        </a:cubicBezTo>
                        <a:cubicBezTo>
                          <a:pt x="693644" y="3331519"/>
                          <a:pt x="760645" y="3398520"/>
                          <a:pt x="842993" y="3398520"/>
                        </a:cubicBezTo>
                        <a:lnTo>
                          <a:pt x="2555529" y="3398520"/>
                        </a:lnTo>
                        <a:cubicBezTo>
                          <a:pt x="2637877" y="3398520"/>
                          <a:pt x="2704878" y="3331519"/>
                          <a:pt x="2704878" y="3249171"/>
                        </a:cubicBezTo>
                        <a:cubicBezTo>
                          <a:pt x="2704878" y="3166823"/>
                          <a:pt x="2637877" y="3099822"/>
                          <a:pt x="2555529" y="3099822"/>
                        </a:cubicBezTo>
                        <a:lnTo>
                          <a:pt x="2344131" y="3099822"/>
                        </a:lnTo>
                        <a:cubicBezTo>
                          <a:pt x="2306561" y="3070576"/>
                          <a:pt x="2185396" y="2962972"/>
                          <a:pt x="2165980" y="2781211"/>
                        </a:cubicBezTo>
                        <a:lnTo>
                          <a:pt x="3245230" y="2781211"/>
                        </a:lnTo>
                        <a:cubicBezTo>
                          <a:pt x="3329762" y="2781211"/>
                          <a:pt x="3398522" y="2712450"/>
                          <a:pt x="3398522" y="2627919"/>
                        </a:cubicBezTo>
                        <a:lnTo>
                          <a:pt x="3398522" y="710862"/>
                        </a:lnTo>
                        <a:cubicBezTo>
                          <a:pt x="3398522" y="626333"/>
                          <a:pt x="3329762" y="557570"/>
                          <a:pt x="3245230" y="557570"/>
                        </a:cubicBezTo>
                        <a:close/>
                        <a:moveTo>
                          <a:pt x="2597845" y="99566"/>
                        </a:moveTo>
                        <a:cubicBezTo>
                          <a:pt x="2625305" y="99566"/>
                          <a:pt x="2647628" y="121891"/>
                          <a:pt x="2647628" y="149349"/>
                        </a:cubicBezTo>
                        <a:cubicBezTo>
                          <a:pt x="2647628" y="176807"/>
                          <a:pt x="2625305" y="199132"/>
                          <a:pt x="2597845" y="199132"/>
                        </a:cubicBezTo>
                        <a:cubicBezTo>
                          <a:pt x="2570385" y="199132"/>
                          <a:pt x="2548062" y="176807"/>
                          <a:pt x="2548062" y="149349"/>
                        </a:cubicBezTo>
                        <a:cubicBezTo>
                          <a:pt x="2548062" y="121891"/>
                          <a:pt x="2570385" y="99566"/>
                          <a:pt x="2597845" y="99566"/>
                        </a:cubicBezTo>
                        <a:close/>
                        <a:moveTo>
                          <a:pt x="1699261" y="99566"/>
                        </a:moveTo>
                        <a:cubicBezTo>
                          <a:pt x="1726721" y="99566"/>
                          <a:pt x="1749044" y="121891"/>
                          <a:pt x="1749044" y="149349"/>
                        </a:cubicBezTo>
                        <a:cubicBezTo>
                          <a:pt x="1749044" y="176807"/>
                          <a:pt x="1726721" y="199132"/>
                          <a:pt x="1699261" y="199132"/>
                        </a:cubicBezTo>
                        <a:cubicBezTo>
                          <a:pt x="1671801" y="199132"/>
                          <a:pt x="1649478" y="176807"/>
                          <a:pt x="1649478" y="149349"/>
                        </a:cubicBezTo>
                        <a:cubicBezTo>
                          <a:pt x="1649478" y="121891"/>
                          <a:pt x="1671801" y="99566"/>
                          <a:pt x="1699261" y="99566"/>
                        </a:cubicBezTo>
                        <a:close/>
                        <a:moveTo>
                          <a:pt x="800677" y="99566"/>
                        </a:moveTo>
                        <a:cubicBezTo>
                          <a:pt x="828138" y="99566"/>
                          <a:pt x="850460" y="121891"/>
                          <a:pt x="850460" y="149349"/>
                        </a:cubicBezTo>
                        <a:cubicBezTo>
                          <a:pt x="850460" y="176807"/>
                          <a:pt x="828138" y="199132"/>
                          <a:pt x="800677" y="199132"/>
                        </a:cubicBezTo>
                        <a:cubicBezTo>
                          <a:pt x="773217" y="199132"/>
                          <a:pt x="750894" y="176807"/>
                          <a:pt x="750894" y="149349"/>
                        </a:cubicBezTo>
                        <a:cubicBezTo>
                          <a:pt x="750894" y="121891"/>
                          <a:pt x="773217" y="99566"/>
                          <a:pt x="800677" y="99566"/>
                        </a:cubicBezTo>
                        <a:close/>
                        <a:moveTo>
                          <a:pt x="1346631" y="856268"/>
                        </a:moveTo>
                        <a:lnTo>
                          <a:pt x="1649478" y="856268"/>
                        </a:lnTo>
                        <a:lnTo>
                          <a:pt x="1649478" y="931075"/>
                        </a:lnTo>
                        <a:lnTo>
                          <a:pt x="1346631" y="1075778"/>
                        </a:lnTo>
                        <a:close/>
                        <a:moveTo>
                          <a:pt x="2227638" y="1270091"/>
                        </a:moveTo>
                        <a:lnTo>
                          <a:pt x="1699261" y="1522504"/>
                        </a:lnTo>
                        <a:lnTo>
                          <a:pt x="1170884" y="1270091"/>
                        </a:lnTo>
                        <a:lnTo>
                          <a:pt x="1699261" y="1017651"/>
                        </a:lnTo>
                        <a:close/>
                        <a:moveTo>
                          <a:pt x="1105183" y="1349040"/>
                        </a:moveTo>
                        <a:lnTo>
                          <a:pt x="1649478" y="1609080"/>
                        </a:lnTo>
                        <a:lnTo>
                          <a:pt x="1649478" y="2310629"/>
                        </a:lnTo>
                        <a:lnTo>
                          <a:pt x="1105183" y="2050595"/>
                        </a:lnTo>
                        <a:close/>
                        <a:moveTo>
                          <a:pt x="2051891" y="1075778"/>
                        </a:moveTo>
                        <a:lnTo>
                          <a:pt x="1749044" y="931075"/>
                        </a:lnTo>
                        <a:lnTo>
                          <a:pt x="1749044" y="856268"/>
                        </a:lnTo>
                        <a:lnTo>
                          <a:pt x="2051891" y="856268"/>
                        </a:lnTo>
                        <a:close/>
                        <a:moveTo>
                          <a:pt x="2051891" y="657136"/>
                        </a:moveTo>
                        <a:lnTo>
                          <a:pt x="2051891" y="756702"/>
                        </a:lnTo>
                        <a:lnTo>
                          <a:pt x="1749044" y="756702"/>
                        </a:lnTo>
                        <a:lnTo>
                          <a:pt x="1749044" y="657136"/>
                        </a:lnTo>
                        <a:close/>
                        <a:moveTo>
                          <a:pt x="1649478" y="657136"/>
                        </a:moveTo>
                        <a:lnTo>
                          <a:pt x="1649478" y="756702"/>
                        </a:lnTo>
                        <a:lnTo>
                          <a:pt x="1346631" y="756702"/>
                        </a:lnTo>
                        <a:lnTo>
                          <a:pt x="1346631" y="657136"/>
                        </a:lnTo>
                        <a:close/>
                        <a:moveTo>
                          <a:pt x="2605312" y="3249171"/>
                        </a:moveTo>
                        <a:cubicBezTo>
                          <a:pt x="2605312" y="3276631"/>
                          <a:pt x="2582990" y="3298954"/>
                          <a:pt x="2555529" y="3298954"/>
                        </a:cubicBezTo>
                        <a:lnTo>
                          <a:pt x="842993" y="3298954"/>
                        </a:lnTo>
                        <a:cubicBezTo>
                          <a:pt x="815532" y="3298954"/>
                          <a:pt x="793210" y="3276631"/>
                          <a:pt x="793210" y="3249171"/>
                        </a:cubicBezTo>
                        <a:cubicBezTo>
                          <a:pt x="793210" y="3221711"/>
                          <a:pt x="815532" y="3199388"/>
                          <a:pt x="842993" y="3199388"/>
                        </a:cubicBezTo>
                        <a:lnTo>
                          <a:pt x="2555529" y="3199388"/>
                        </a:lnTo>
                        <a:cubicBezTo>
                          <a:pt x="2582990" y="3199388"/>
                          <a:pt x="2605312" y="3221711"/>
                          <a:pt x="2605312" y="3249171"/>
                        </a:cubicBezTo>
                        <a:close/>
                        <a:moveTo>
                          <a:pt x="2201346" y="3099822"/>
                        </a:moveTo>
                        <a:lnTo>
                          <a:pt x="1197176" y="3099822"/>
                        </a:lnTo>
                        <a:cubicBezTo>
                          <a:pt x="1255541" y="3031653"/>
                          <a:pt x="1320286" y="2925429"/>
                          <a:pt x="1332705" y="2781211"/>
                        </a:cubicBezTo>
                        <a:lnTo>
                          <a:pt x="2065817" y="2781211"/>
                        </a:lnTo>
                        <a:cubicBezTo>
                          <a:pt x="2078236" y="2925429"/>
                          <a:pt x="2142981" y="3031653"/>
                          <a:pt x="2201346" y="309982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66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051FC7E2-32CA-4D4D-8869-ACDF46C699DC}"/>
                </a:ext>
              </a:extLst>
            </p:cNvPr>
            <p:cNvGrpSpPr/>
            <p:nvPr/>
          </p:nvGrpSpPr>
          <p:grpSpPr>
            <a:xfrm>
              <a:off x="6042828" y="2060756"/>
              <a:ext cx="2708876" cy="3751543"/>
              <a:chOff x="6042828" y="2060756"/>
              <a:chExt cx="2708876" cy="3751543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5F4E431-BBFF-42D8-9A51-6DE55DB710D2}"/>
                  </a:ext>
                </a:extLst>
              </p:cNvPr>
              <p:cNvSpPr/>
              <p:nvPr/>
            </p:nvSpPr>
            <p:spPr>
              <a:xfrm>
                <a:off x="6042828" y="5165968"/>
                <a:ext cx="2708876" cy="646331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US" sz="12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Public use of Artificial Intelligence across various domains</a:t>
                </a: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US" sz="12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Your text here</a:t>
                </a:r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79FAB864-574F-481A-AA3D-0D5E0BE754BD}"/>
                  </a:ext>
                </a:extLst>
              </p:cNvPr>
              <p:cNvGrpSpPr/>
              <p:nvPr/>
            </p:nvGrpSpPr>
            <p:grpSpPr>
              <a:xfrm>
                <a:off x="6332857" y="2060756"/>
                <a:ext cx="2063261" cy="2942742"/>
                <a:chOff x="6332857" y="2060756"/>
                <a:chExt cx="2063261" cy="2942742"/>
              </a:xfrm>
            </p:grpSpPr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0FCFB0B8-FC20-4CD3-8449-5DA2AD0CA9B8}"/>
                    </a:ext>
                  </a:extLst>
                </p:cNvPr>
                <p:cNvSpPr/>
                <p:nvPr/>
              </p:nvSpPr>
              <p:spPr>
                <a:xfrm>
                  <a:off x="6332857" y="5003498"/>
                  <a:ext cx="2063261" cy="0"/>
                </a:xfrm>
                <a:custGeom>
                  <a:avLst/>
                  <a:gdLst>
                    <a:gd name="connsiteX0" fmla="*/ 0 w 2063261"/>
                    <a:gd name="connsiteY0" fmla="*/ 82061 h 82061"/>
                    <a:gd name="connsiteX1" fmla="*/ 2063261 w 2063261"/>
                    <a:gd name="connsiteY1" fmla="*/ 82061 h 82061"/>
                    <a:gd name="connsiteX2" fmla="*/ 2063261 w 2063261"/>
                    <a:gd name="connsiteY2" fmla="*/ 0 h 82061"/>
                    <a:gd name="connsiteX0" fmla="*/ 0 w 2063261"/>
                    <a:gd name="connsiteY0" fmla="*/ 0 h 0"/>
                    <a:gd name="connsiteX1" fmla="*/ 2063261 w 206326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63261">
                      <a:moveTo>
                        <a:pt x="0" y="0"/>
                      </a:moveTo>
                      <a:lnTo>
                        <a:pt x="2063261" y="0"/>
                      </a:lnTo>
                    </a:path>
                  </a:pathLst>
                </a:custGeom>
                <a:noFill/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90BC8C12-3668-4D80-82F7-02BB430B2F76}"/>
                    </a:ext>
                  </a:extLst>
                </p:cNvPr>
                <p:cNvSpPr/>
                <p:nvPr/>
              </p:nvSpPr>
              <p:spPr>
                <a:xfrm>
                  <a:off x="6332857" y="2060756"/>
                  <a:ext cx="2063261" cy="2819637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89" name="Group 88">
                  <a:extLst>
                    <a:ext uri="{FF2B5EF4-FFF2-40B4-BE49-F238E27FC236}">
                      <a16:creationId xmlns:a16="http://schemas.microsoft.com/office/drawing/2014/main" id="{208B9F8F-D03B-44D3-9384-4F20418DFB77}"/>
                    </a:ext>
                  </a:extLst>
                </p:cNvPr>
                <p:cNvGrpSpPr/>
                <p:nvPr/>
              </p:nvGrpSpPr>
              <p:grpSpPr>
                <a:xfrm>
                  <a:off x="6477485" y="2149992"/>
                  <a:ext cx="1774004" cy="2641164"/>
                  <a:chOff x="6451107" y="2149992"/>
                  <a:chExt cx="1774004" cy="2641164"/>
                </a:xfrm>
              </p:grpSpPr>
              <p:sp>
                <p:nvSpPr>
                  <p:cNvPr id="45" name="Rectangle 44">
                    <a:extLst>
                      <a:ext uri="{FF2B5EF4-FFF2-40B4-BE49-F238E27FC236}">
                        <a16:creationId xmlns:a16="http://schemas.microsoft.com/office/drawing/2014/main" id="{196A350F-554F-4631-9FDD-67EE24761731}"/>
                      </a:ext>
                    </a:extLst>
                  </p:cNvPr>
                  <p:cNvSpPr/>
                  <p:nvPr/>
                </p:nvSpPr>
                <p:spPr>
                  <a:xfrm>
                    <a:off x="6451107" y="2149992"/>
                    <a:ext cx="1774004" cy="646331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algn="ctr"/>
                    <a:r>
                      <a:rPr lang="en-US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Century Gothic" panose="020B0502020202020204" pitchFamily="34" charset="0"/>
                      </a:rPr>
                      <a:t>By Q3</a:t>
                    </a:r>
                  </a:p>
                  <a:p>
                    <a:pPr algn="ctr"/>
                    <a:r>
                      <a:rPr lang="en-US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Century Gothic" panose="020B0502020202020204" pitchFamily="34" charset="0"/>
                      </a:rPr>
                      <a:t>FY20</a:t>
                    </a:r>
                  </a:p>
                </p:txBody>
              </p:sp>
              <p:sp>
                <p:nvSpPr>
                  <p:cNvPr id="46" name="Rectangle 45">
                    <a:extLst>
                      <a:ext uri="{FF2B5EF4-FFF2-40B4-BE49-F238E27FC236}">
                        <a16:creationId xmlns:a16="http://schemas.microsoft.com/office/drawing/2014/main" id="{C36EEEA5-07AF-4998-8D2F-B27E018A1144}"/>
                      </a:ext>
                    </a:extLst>
                  </p:cNvPr>
                  <p:cNvSpPr/>
                  <p:nvPr/>
                </p:nvSpPr>
                <p:spPr>
                  <a:xfrm>
                    <a:off x="6451107" y="4391046"/>
                    <a:ext cx="1774004" cy="400110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algn="ctr"/>
                    <a:r>
                      <a:rPr lang="en-US" sz="20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Phase 2</a:t>
                    </a:r>
                  </a:p>
                </p:txBody>
              </p:sp>
              <p:grpSp>
                <p:nvGrpSpPr>
                  <p:cNvPr id="88" name="Group 87">
                    <a:extLst>
                      <a:ext uri="{FF2B5EF4-FFF2-40B4-BE49-F238E27FC236}">
                        <a16:creationId xmlns:a16="http://schemas.microsoft.com/office/drawing/2014/main" id="{6DF8A9B3-405B-47A9-A1C1-0B8A0CD0A533}"/>
                      </a:ext>
                    </a:extLst>
                  </p:cNvPr>
                  <p:cNvGrpSpPr/>
                  <p:nvPr/>
                </p:nvGrpSpPr>
                <p:grpSpPr>
                  <a:xfrm>
                    <a:off x="6756644" y="3012220"/>
                    <a:ext cx="1162930" cy="1162930"/>
                    <a:chOff x="6756644" y="3012220"/>
                    <a:chExt cx="1162930" cy="1162930"/>
                  </a:xfrm>
                </p:grpSpPr>
                <p:sp>
                  <p:nvSpPr>
                    <p:cNvPr id="44" name="Oval 43">
                      <a:extLst>
                        <a:ext uri="{FF2B5EF4-FFF2-40B4-BE49-F238E27FC236}">
                          <a16:creationId xmlns:a16="http://schemas.microsoft.com/office/drawing/2014/main" id="{645CFC3B-472B-44B6-9505-1F8F1663D9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56644" y="3012220"/>
                      <a:ext cx="1162930" cy="116293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83" name="Freeform: Shape 82">
                      <a:extLst>
                        <a:ext uri="{FF2B5EF4-FFF2-40B4-BE49-F238E27FC236}">
                          <a16:creationId xmlns:a16="http://schemas.microsoft.com/office/drawing/2014/main" id="{0BA9CC2E-5580-4594-8278-1464486BE3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26648" y="3282224"/>
                      <a:ext cx="622922" cy="622922"/>
                    </a:xfrm>
                    <a:custGeom>
                      <a:avLst/>
                      <a:gdLst>
                        <a:gd name="connsiteX0" fmla="*/ 914399 w 4724399"/>
                        <a:gd name="connsiteY0" fmla="*/ 4267200 h 4724400"/>
                        <a:gd name="connsiteX1" fmla="*/ 1066799 w 4724399"/>
                        <a:gd name="connsiteY1" fmla="*/ 4267200 h 4724400"/>
                        <a:gd name="connsiteX2" fmla="*/ 1066799 w 4724399"/>
                        <a:gd name="connsiteY2" fmla="*/ 4419600 h 4724400"/>
                        <a:gd name="connsiteX3" fmla="*/ 914399 w 4724399"/>
                        <a:gd name="connsiteY3" fmla="*/ 4419600 h 4724400"/>
                        <a:gd name="connsiteX4" fmla="*/ 609599 w 4724399"/>
                        <a:gd name="connsiteY4" fmla="*/ 4267200 h 4724400"/>
                        <a:gd name="connsiteX5" fmla="*/ 761999 w 4724399"/>
                        <a:gd name="connsiteY5" fmla="*/ 4267200 h 4724400"/>
                        <a:gd name="connsiteX6" fmla="*/ 761999 w 4724399"/>
                        <a:gd name="connsiteY6" fmla="*/ 4419600 h 4724400"/>
                        <a:gd name="connsiteX7" fmla="*/ 609599 w 4724399"/>
                        <a:gd name="connsiteY7" fmla="*/ 4419600 h 4724400"/>
                        <a:gd name="connsiteX8" fmla="*/ 304799 w 4724399"/>
                        <a:gd name="connsiteY8" fmla="*/ 4267200 h 4724400"/>
                        <a:gd name="connsiteX9" fmla="*/ 457199 w 4724399"/>
                        <a:gd name="connsiteY9" fmla="*/ 4267200 h 4724400"/>
                        <a:gd name="connsiteX10" fmla="*/ 457199 w 4724399"/>
                        <a:gd name="connsiteY10" fmla="*/ 4419600 h 4724400"/>
                        <a:gd name="connsiteX11" fmla="*/ 304799 w 4724399"/>
                        <a:gd name="connsiteY11" fmla="*/ 4419600 h 4724400"/>
                        <a:gd name="connsiteX12" fmla="*/ 1828801 w 4724399"/>
                        <a:gd name="connsiteY12" fmla="*/ 4114800 h 4724400"/>
                        <a:gd name="connsiteX13" fmla="*/ 1828801 w 4724399"/>
                        <a:gd name="connsiteY13" fmla="*/ 4191000 h 4724400"/>
                        <a:gd name="connsiteX14" fmla="*/ 1905001 w 4724399"/>
                        <a:gd name="connsiteY14" fmla="*/ 4267200 h 4724400"/>
                        <a:gd name="connsiteX15" fmla="*/ 2819399 w 4724399"/>
                        <a:gd name="connsiteY15" fmla="*/ 4267200 h 4724400"/>
                        <a:gd name="connsiteX16" fmla="*/ 2895599 w 4724399"/>
                        <a:gd name="connsiteY16" fmla="*/ 4191000 h 4724400"/>
                        <a:gd name="connsiteX17" fmla="*/ 2895599 w 4724399"/>
                        <a:gd name="connsiteY17" fmla="*/ 4114800 h 4724400"/>
                        <a:gd name="connsiteX18" fmla="*/ 1676401 w 4724399"/>
                        <a:gd name="connsiteY18" fmla="*/ 3962400 h 4724400"/>
                        <a:gd name="connsiteX19" fmla="*/ 3047999 w 4724399"/>
                        <a:gd name="connsiteY19" fmla="*/ 3962400 h 4724400"/>
                        <a:gd name="connsiteX20" fmla="*/ 3047999 w 4724399"/>
                        <a:gd name="connsiteY20" fmla="*/ 4191000 h 4724400"/>
                        <a:gd name="connsiteX21" fmla="*/ 2819399 w 4724399"/>
                        <a:gd name="connsiteY21" fmla="*/ 4419600 h 4724400"/>
                        <a:gd name="connsiteX22" fmla="*/ 1905001 w 4724399"/>
                        <a:gd name="connsiteY22" fmla="*/ 4419600 h 4724400"/>
                        <a:gd name="connsiteX23" fmla="*/ 1676401 w 4724399"/>
                        <a:gd name="connsiteY23" fmla="*/ 4191000 h 4724400"/>
                        <a:gd name="connsiteX24" fmla="*/ 0 w 4724399"/>
                        <a:gd name="connsiteY24" fmla="*/ 3962400 h 4724400"/>
                        <a:gd name="connsiteX25" fmla="*/ 1524001 w 4724399"/>
                        <a:gd name="connsiteY25" fmla="*/ 3962400 h 4724400"/>
                        <a:gd name="connsiteX26" fmla="*/ 1524001 w 4724399"/>
                        <a:gd name="connsiteY26" fmla="*/ 4114800 h 4724400"/>
                        <a:gd name="connsiteX27" fmla="*/ 152400 w 4724399"/>
                        <a:gd name="connsiteY27" fmla="*/ 4114800 h 4724400"/>
                        <a:gd name="connsiteX28" fmla="*/ 152400 w 4724399"/>
                        <a:gd name="connsiteY28" fmla="*/ 4343400 h 4724400"/>
                        <a:gd name="connsiteX29" fmla="*/ 381000 w 4724399"/>
                        <a:gd name="connsiteY29" fmla="*/ 4572000 h 4724400"/>
                        <a:gd name="connsiteX30" fmla="*/ 4343399 w 4724399"/>
                        <a:gd name="connsiteY30" fmla="*/ 4572000 h 4724400"/>
                        <a:gd name="connsiteX31" fmla="*/ 4571999 w 4724399"/>
                        <a:gd name="connsiteY31" fmla="*/ 4343400 h 4724400"/>
                        <a:gd name="connsiteX32" fmla="*/ 4571999 w 4724399"/>
                        <a:gd name="connsiteY32" fmla="*/ 4114800 h 4724400"/>
                        <a:gd name="connsiteX33" fmla="*/ 3200399 w 4724399"/>
                        <a:gd name="connsiteY33" fmla="*/ 4114800 h 4724400"/>
                        <a:gd name="connsiteX34" fmla="*/ 3200399 w 4724399"/>
                        <a:gd name="connsiteY34" fmla="*/ 3962400 h 4724400"/>
                        <a:gd name="connsiteX35" fmla="*/ 4724399 w 4724399"/>
                        <a:gd name="connsiteY35" fmla="*/ 3962400 h 4724400"/>
                        <a:gd name="connsiteX36" fmla="*/ 4724399 w 4724399"/>
                        <a:gd name="connsiteY36" fmla="*/ 4343400 h 4724400"/>
                        <a:gd name="connsiteX37" fmla="*/ 4343399 w 4724399"/>
                        <a:gd name="connsiteY37" fmla="*/ 4724400 h 4724400"/>
                        <a:gd name="connsiteX38" fmla="*/ 381000 w 4724399"/>
                        <a:gd name="connsiteY38" fmla="*/ 4724400 h 4724400"/>
                        <a:gd name="connsiteX39" fmla="*/ 0 w 4724399"/>
                        <a:gd name="connsiteY39" fmla="*/ 4343400 h 4724400"/>
                        <a:gd name="connsiteX40" fmla="*/ 2590799 w 4724399"/>
                        <a:gd name="connsiteY40" fmla="*/ 3505200 h 4724400"/>
                        <a:gd name="connsiteX41" fmla="*/ 2743199 w 4724399"/>
                        <a:gd name="connsiteY41" fmla="*/ 3505200 h 4724400"/>
                        <a:gd name="connsiteX42" fmla="*/ 2743199 w 4724399"/>
                        <a:gd name="connsiteY42" fmla="*/ 3657600 h 4724400"/>
                        <a:gd name="connsiteX43" fmla="*/ 2590799 w 4724399"/>
                        <a:gd name="connsiteY43" fmla="*/ 3657600 h 4724400"/>
                        <a:gd name="connsiteX44" fmla="*/ 1981200 w 4724399"/>
                        <a:gd name="connsiteY44" fmla="*/ 3505200 h 4724400"/>
                        <a:gd name="connsiteX45" fmla="*/ 2133600 w 4724399"/>
                        <a:gd name="connsiteY45" fmla="*/ 3505200 h 4724400"/>
                        <a:gd name="connsiteX46" fmla="*/ 2133600 w 4724399"/>
                        <a:gd name="connsiteY46" fmla="*/ 3657600 h 4724400"/>
                        <a:gd name="connsiteX47" fmla="*/ 1981200 w 4724399"/>
                        <a:gd name="connsiteY47" fmla="*/ 3657600 h 4724400"/>
                        <a:gd name="connsiteX48" fmla="*/ 3657599 w 4724399"/>
                        <a:gd name="connsiteY48" fmla="*/ 2743200 h 4724400"/>
                        <a:gd name="connsiteX49" fmla="*/ 3809999 w 4724399"/>
                        <a:gd name="connsiteY49" fmla="*/ 2743200 h 4724400"/>
                        <a:gd name="connsiteX50" fmla="*/ 3809999 w 4724399"/>
                        <a:gd name="connsiteY50" fmla="*/ 2895600 h 4724400"/>
                        <a:gd name="connsiteX51" fmla="*/ 3657599 w 4724399"/>
                        <a:gd name="connsiteY51" fmla="*/ 2895600 h 4724400"/>
                        <a:gd name="connsiteX52" fmla="*/ 914399 w 4724399"/>
                        <a:gd name="connsiteY52" fmla="*/ 2743200 h 4724400"/>
                        <a:gd name="connsiteX53" fmla="*/ 1066799 w 4724399"/>
                        <a:gd name="connsiteY53" fmla="*/ 2743200 h 4724400"/>
                        <a:gd name="connsiteX54" fmla="*/ 1066799 w 4724399"/>
                        <a:gd name="connsiteY54" fmla="*/ 2895600 h 4724400"/>
                        <a:gd name="connsiteX55" fmla="*/ 914399 w 4724399"/>
                        <a:gd name="connsiteY55" fmla="*/ 2895600 h 4724400"/>
                        <a:gd name="connsiteX56" fmla="*/ 2590799 w 4724399"/>
                        <a:gd name="connsiteY56" fmla="*/ 2286000 h 4724400"/>
                        <a:gd name="connsiteX57" fmla="*/ 2743199 w 4724399"/>
                        <a:gd name="connsiteY57" fmla="*/ 2286000 h 4724400"/>
                        <a:gd name="connsiteX58" fmla="*/ 2743199 w 4724399"/>
                        <a:gd name="connsiteY58" fmla="*/ 3352800 h 4724400"/>
                        <a:gd name="connsiteX59" fmla="*/ 2590799 w 4724399"/>
                        <a:gd name="connsiteY59" fmla="*/ 3352800 h 4724400"/>
                        <a:gd name="connsiteX60" fmla="*/ 1981200 w 4724399"/>
                        <a:gd name="connsiteY60" fmla="*/ 2286000 h 4724400"/>
                        <a:gd name="connsiteX61" fmla="*/ 2133600 w 4724399"/>
                        <a:gd name="connsiteY61" fmla="*/ 2286000 h 4724400"/>
                        <a:gd name="connsiteX62" fmla="*/ 2133600 w 4724399"/>
                        <a:gd name="connsiteY62" fmla="*/ 3352800 h 4724400"/>
                        <a:gd name="connsiteX63" fmla="*/ 1981200 w 4724399"/>
                        <a:gd name="connsiteY63" fmla="*/ 3352800 h 4724400"/>
                        <a:gd name="connsiteX64" fmla="*/ 2971799 w 4724399"/>
                        <a:gd name="connsiteY64" fmla="*/ 2209800 h 4724400"/>
                        <a:gd name="connsiteX65" fmla="*/ 3124199 w 4724399"/>
                        <a:gd name="connsiteY65" fmla="*/ 2209800 h 4724400"/>
                        <a:gd name="connsiteX66" fmla="*/ 3124199 w 4724399"/>
                        <a:gd name="connsiteY66" fmla="*/ 2667000 h 4724400"/>
                        <a:gd name="connsiteX67" fmla="*/ 3200399 w 4724399"/>
                        <a:gd name="connsiteY67" fmla="*/ 2743200 h 4724400"/>
                        <a:gd name="connsiteX68" fmla="*/ 3505199 w 4724399"/>
                        <a:gd name="connsiteY68" fmla="*/ 2743200 h 4724400"/>
                        <a:gd name="connsiteX69" fmla="*/ 3505199 w 4724399"/>
                        <a:gd name="connsiteY69" fmla="*/ 2895600 h 4724400"/>
                        <a:gd name="connsiteX70" fmla="*/ 3200399 w 4724399"/>
                        <a:gd name="connsiteY70" fmla="*/ 2895600 h 4724400"/>
                        <a:gd name="connsiteX71" fmla="*/ 2971799 w 4724399"/>
                        <a:gd name="connsiteY71" fmla="*/ 2667000 h 4724400"/>
                        <a:gd name="connsiteX72" fmla="*/ 1600200 w 4724399"/>
                        <a:gd name="connsiteY72" fmla="*/ 2209800 h 4724400"/>
                        <a:gd name="connsiteX73" fmla="*/ 1752600 w 4724399"/>
                        <a:gd name="connsiteY73" fmla="*/ 2209800 h 4724400"/>
                        <a:gd name="connsiteX74" fmla="*/ 1752600 w 4724399"/>
                        <a:gd name="connsiteY74" fmla="*/ 2667000 h 4724400"/>
                        <a:gd name="connsiteX75" fmla="*/ 1524000 w 4724399"/>
                        <a:gd name="connsiteY75" fmla="*/ 2895600 h 4724400"/>
                        <a:gd name="connsiteX76" fmla="*/ 1219200 w 4724399"/>
                        <a:gd name="connsiteY76" fmla="*/ 2895600 h 4724400"/>
                        <a:gd name="connsiteX77" fmla="*/ 1219200 w 4724399"/>
                        <a:gd name="connsiteY77" fmla="*/ 2743200 h 4724400"/>
                        <a:gd name="connsiteX78" fmla="*/ 1524000 w 4724399"/>
                        <a:gd name="connsiteY78" fmla="*/ 2743200 h 4724400"/>
                        <a:gd name="connsiteX79" fmla="*/ 1600200 w 4724399"/>
                        <a:gd name="connsiteY79" fmla="*/ 2667000 h 4724400"/>
                        <a:gd name="connsiteX80" fmla="*/ 3505199 w 4724399"/>
                        <a:gd name="connsiteY80" fmla="*/ 1295400 h 4724400"/>
                        <a:gd name="connsiteX81" fmla="*/ 4114799 w 4724399"/>
                        <a:gd name="connsiteY81" fmla="*/ 1295400 h 4724400"/>
                        <a:gd name="connsiteX82" fmla="*/ 4267199 w 4724399"/>
                        <a:gd name="connsiteY82" fmla="*/ 1447800 h 4724400"/>
                        <a:gd name="connsiteX83" fmla="*/ 4267199 w 4724399"/>
                        <a:gd name="connsiteY83" fmla="*/ 3810000 h 4724400"/>
                        <a:gd name="connsiteX84" fmla="*/ 4114799 w 4724399"/>
                        <a:gd name="connsiteY84" fmla="*/ 3810000 h 4724400"/>
                        <a:gd name="connsiteX85" fmla="*/ 4114799 w 4724399"/>
                        <a:gd name="connsiteY85" fmla="*/ 1447800 h 4724400"/>
                        <a:gd name="connsiteX86" fmla="*/ 3505199 w 4724399"/>
                        <a:gd name="connsiteY86" fmla="*/ 1447800 h 4724400"/>
                        <a:gd name="connsiteX87" fmla="*/ 609600 w 4724399"/>
                        <a:gd name="connsiteY87" fmla="*/ 1295400 h 4724400"/>
                        <a:gd name="connsiteX88" fmla="*/ 1219200 w 4724399"/>
                        <a:gd name="connsiteY88" fmla="*/ 1295400 h 4724400"/>
                        <a:gd name="connsiteX89" fmla="*/ 1219200 w 4724399"/>
                        <a:gd name="connsiteY89" fmla="*/ 1447800 h 4724400"/>
                        <a:gd name="connsiteX90" fmla="*/ 609600 w 4724399"/>
                        <a:gd name="connsiteY90" fmla="*/ 1447800 h 4724400"/>
                        <a:gd name="connsiteX91" fmla="*/ 609600 w 4724399"/>
                        <a:gd name="connsiteY91" fmla="*/ 3810000 h 4724400"/>
                        <a:gd name="connsiteX92" fmla="*/ 457200 w 4724399"/>
                        <a:gd name="connsiteY92" fmla="*/ 3810000 h 4724400"/>
                        <a:gd name="connsiteX93" fmla="*/ 457200 w 4724399"/>
                        <a:gd name="connsiteY93" fmla="*/ 1447800 h 4724400"/>
                        <a:gd name="connsiteX94" fmla="*/ 609600 w 4724399"/>
                        <a:gd name="connsiteY94" fmla="*/ 1295400 h 4724400"/>
                        <a:gd name="connsiteX95" fmla="*/ 3657599 w 4724399"/>
                        <a:gd name="connsiteY95" fmla="*/ 990600 h 4724400"/>
                        <a:gd name="connsiteX96" fmla="*/ 4190999 w 4724399"/>
                        <a:gd name="connsiteY96" fmla="*/ 990600 h 4724400"/>
                        <a:gd name="connsiteX97" fmla="*/ 4571999 w 4724399"/>
                        <a:gd name="connsiteY97" fmla="*/ 1371600 h 4724400"/>
                        <a:gd name="connsiteX98" fmla="*/ 4571999 w 4724399"/>
                        <a:gd name="connsiteY98" fmla="*/ 3810000 h 4724400"/>
                        <a:gd name="connsiteX99" fmla="*/ 4419599 w 4724399"/>
                        <a:gd name="connsiteY99" fmla="*/ 3810000 h 4724400"/>
                        <a:gd name="connsiteX100" fmla="*/ 4419599 w 4724399"/>
                        <a:gd name="connsiteY100" fmla="*/ 1371600 h 4724400"/>
                        <a:gd name="connsiteX101" fmla="*/ 4190999 w 4724399"/>
                        <a:gd name="connsiteY101" fmla="*/ 1143000 h 4724400"/>
                        <a:gd name="connsiteX102" fmla="*/ 3657599 w 4724399"/>
                        <a:gd name="connsiteY102" fmla="*/ 1143000 h 4724400"/>
                        <a:gd name="connsiteX103" fmla="*/ 533400 w 4724399"/>
                        <a:gd name="connsiteY103" fmla="*/ 990600 h 4724400"/>
                        <a:gd name="connsiteX104" fmla="*/ 1066800 w 4724399"/>
                        <a:gd name="connsiteY104" fmla="*/ 990600 h 4724400"/>
                        <a:gd name="connsiteX105" fmla="*/ 1066800 w 4724399"/>
                        <a:gd name="connsiteY105" fmla="*/ 1143000 h 4724400"/>
                        <a:gd name="connsiteX106" fmla="*/ 533400 w 4724399"/>
                        <a:gd name="connsiteY106" fmla="*/ 1143000 h 4724400"/>
                        <a:gd name="connsiteX107" fmla="*/ 304800 w 4724399"/>
                        <a:gd name="connsiteY107" fmla="*/ 1371600 h 4724400"/>
                        <a:gd name="connsiteX108" fmla="*/ 304800 w 4724399"/>
                        <a:gd name="connsiteY108" fmla="*/ 3810000 h 4724400"/>
                        <a:gd name="connsiteX109" fmla="*/ 152400 w 4724399"/>
                        <a:gd name="connsiteY109" fmla="*/ 3810000 h 4724400"/>
                        <a:gd name="connsiteX110" fmla="*/ 152400 w 4724399"/>
                        <a:gd name="connsiteY110" fmla="*/ 1371600 h 4724400"/>
                        <a:gd name="connsiteX111" fmla="*/ 533400 w 4724399"/>
                        <a:gd name="connsiteY111" fmla="*/ 990600 h 4724400"/>
                        <a:gd name="connsiteX112" fmla="*/ 2666999 w 4724399"/>
                        <a:gd name="connsiteY112" fmla="*/ 152400 h 4724400"/>
                        <a:gd name="connsiteX113" fmla="*/ 2438399 w 4724399"/>
                        <a:gd name="connsiteY113" fmla="*/ 381000 h 4724400"/>
                        <a:gd name="connsiteX114" fmla="*/ 2438399 w 4724399"/>
                        <a:gd name="connsiteY114" fmla="*/ 1676400 h 4724400"/>
                        <a:gd name="connsiteX115" fmla="*/ 2743199 w 4724399"/>
                        <a:gd name="connsiteY115" fmla="*/ 1981200 h 4724400"/>
                        <a:gd name="connsiteX116" fmla="*/ 3047999 w 4724399"/>
                        <a:gd name="connsiteY116" fmla="*/ 1676400 h 4724400"/>
                        <a:gd name="connsiteX117" fmla="*/ 2743199 w 4724399"/>
                        <a:gd name="connsiteY117" fmla="*/ 1371600 h 4724400"/>
                        <a:gd name="connsiteX118" fmla="*/ 2743199 w 4724399"/>
                        <a:gd name="connsiteY118" fmla="*/ 1219200 h 4724400"/>
                        <a:gd name="connsiteX119" fmla="*/ 3154527 w 4724399"/>
                        <a:gd name="connsiteY119" fmla="*/ 1478128 h 4724400"/>
                        <a:gd name="connsiteX120" fmla="*/ 3200399 w 4724399"/>
                        <a:gd name="connsiteY120" fmla="*/ 1371600 h 4724400"/>
                        <a:gd name="connsiteX121" fmla="*/ 3182644 w 4724399"/>
                        <a:gd name="connsiteY121" fmla="*/ 1302334 h 4724400"/>
                        <a:gd name="connsiteX122" fmla="*/ 3145992 w 4724399"/>
                        <a:gd name="connsiteY122" fmla="*/ 1231240 h 4724400"/>
                        <a:gd name="connsiteX123" fmla="*/ 3218763 w 4724399"/>
                        <a:gd name="connsiteY123" fmla="*/ 1198016 h 4724400"/>
                        <a:gd name="connsiteX124" fmla="*/ 3352799 w 4724399"/>
                        <a:gd name="connsiteY124" fmla="*/ 990600 h 4724400"/>
                        <a:gd name="connsiteX125" fmla="*/ 3283609 w 4724399"/>
                        <a:gd name="connsiteY125" fmla="*/ 827380 h 4724400"/>
                        <a:gd name="connsiteX126" fmla="*/ 2971799 w 4724399"/>
                        <a:gd name="connsiteY126" fmla="*/ 990600 h 4724400"/>
                        <a:gd name="connsiteX127" fmla="*/ 2971799 w 4724399"/>
                        <a:gd name="connsiteY127" fmla="*/ 838200 h 4724400"/>
                        <a:gd name="connsiteX128" fmla="*/ 3200399 w 4724399"/>
                        <a:gd name="connsiteY128" fmla="*/ 609600 h 4724400"/>
                        <a:gd name="connsiteX129" fmla="*/ 3046627 w 4724399"/>
                        <a:gd name="connsiteY129" fmla="*/ 394640 h 4724400"/>
                        <a:gd name="connsiteX130" fmla="*/ 2666999 w 4724399"/>
                        <a:gd name="connsiteY130" fmla="*/ 762000 h 4724400"/>
                        <a:gd name="connsiteX131" fmla="*/ 2666999 w 4724399"/>
                        <a:gd name="connsiteY131" fmla="*/ 609600 h 4724400"/>
                        <a:gd name="connsiteX132" fmla="*/ 2895599 w 4724399"/>
                        <a:gd name="connsiteY132" fmla="*/ 381000 h 4724400"/>
                        <a:gd name="connsiteX133" fmla="*/ 2666999 w 4724399"/>
                        <a:gd name="connsiteY133" fmla="*/ 152400 h 4724400"/>
                        <a:gd name="connsiteX134" fmla="*/ 2057399 w 4724399"/>
                        <a:gd name="connsiteY134" fmla="*/ 152400 h 4724400"/>
                        <a:gd name="connsiteX135" fmla="*/ 1828799 w 4724399"/>
                        <a:gd name="connsiteY135" fmla="*/ 381000 h 4724400"/>
                        <a:gd name="connsiteX136" fmla="*/ 2057399 w 4724399"/>
                        <a:gd name="connsiteY136" fmla="*/ 609600 h 4724400"/>
                        <a:gd name="connsiteX137" fmla="*/ 2057399 w 4724399"/>
                        <a:gd name="connsiteY137" fmla="*/ 762000 h 4724400"/>
                        <a:gd name="connsiteX138" fmla="*/ 1677772 w 4724399"/>
                        <a:gd name="connsiteY138" fmla="*/ 394640 h 4724400"/>
                        <a:gd name="connsiteX139" fmla="*/ 1523999 w 4724399"/>
                        <a:gd name="connsiteY139" fmla="*/ 609600 h 4724400"/>
                        <a:gd name="connsiteX140" fmla="*/ 1752599 w 4724399"/>
                        <a:gd name="connsiteY140" fmla="*/ 838200 h 4724400"/>
                        <a:gd name="connsiteX141" fmla="*/ 1752599 w 4724399"/>
                        <a:gd name="connsiteY141" fmla="*/ 990600 h 4724400"/>
                        <a:gd name="connsiteX142" fmla="*/ 1440789 w 4724399"/>
                        <a:gd name="connsiteY142" fmla="*/ 827380 h 4724400"/>
                        <a:gd name="connsiteX143" fmla="*/ 1371599 w 4724399"/>
                        <a:gd name="connsiteY143" fmla="*/ 990600 h 4724400"/>
                        <a:gd name="connsiteX144" fmla="*/ 1505635 w 4724399"/>
                        <a:gd name="connsiteY144" fmla="*/ 1197940 h 4724400"/>
                        <a:gd name="connsiteX145" fmla="*/ 1578407 w 4724399"/>
                        <a:gd name="connsiteY145" fmla="*/ 1231240 h 4724400"/>
                        <a:gd name="connsiteX146" fmla="*/ 1541755 w 4724399"/>
                        <a:gd name="connsiteY146" fmla="*/ 1302334 h 4724400"/>
                        <a:gd name="connsiteX147" fmla="*/ 1523999 w 4724399"/>
                        <a:gd name="connsiteY147" fmla="*/ 1371600 h 4724400"/>
                        <a:gd name="connsiteX148" fmla="*/ 1569871 w 4724399"/>
                        <a:gd name="connsiteY148" fmla="*/ 1478128 h 4724400"/>
                        <a:gd name="connsiteX149" fmla="*/ 1981199 w 4724399"/>
                        <a:gd name="connsiteY149" fmla="*/ 1219200 h 4724400"/>
                        <a:gd name="connsiteX150" fmla="*/ 1981199 w 4724399"/>
                        <a:gd name="connsiteY150" fmla="*/ 1371600 h 4724400"/>
                        <a:gd name="connsiteX151" fmla="*/ 1676400 w 4724399"/>
                        <a:gd name="connsiteY151" fmla="*/ 1676400 h 4724400"/>
                        <a:gd name="connsiteX152" fmla="*/ 1981199 w 4724399"/>
                        <a:gd name="connsiteY152" fmla="*/ 1981200 h 4724400"/>
                        <a:gd name="connsiteX153" fmla="*/ 2285999 w 4724399"/>
                        <a:gd name="connsiteY153" fmla="*/ 1676400 h 4724400"/>
                        <a:gd name="connsiteX154" fmla="*/ 2285999 w 4724399"/>
                        <a:gd name="connsiteY154" fmla="*/ 381000 h 4724400"/>
                        <a:gd name="connsiteX155" fmla="*/ 2057399 w 4724399"/>
                        <a:gd name="connsiteY155" fmla="*/ 152400 h 4724400"/>
                        <a:gd name="connsiteX156" fmla="*/ 2057399 w 4724399"/>
                        <a:gd name="connsiteY156" fmla="*/ 0 h 4724400"/>
                        <a:gd name="connsiteX157" fmla="*/ 2362199 w 4724399"/>
                        <a:gd name="connsiteY157" fmla="*/ 154762 h 4724400"/>
                        <a:gd name="connsiteX158" fmla="*/ 2666999 w 4724399"/>
                        <a:gd name="connsiteY158" fmla="*/ 0 h 4724400"/>
                        <a:gd name="connsiteX159" fmla="*/ 3018129 w 4724399"/>
                        <a:gd name="connsiteY159" fmla="*/ 233324 h 4724400"/>
                        <a:gd name="connsiteX160" fmla="*/ 3352799 w 4724399"/>
                        <a:gd name="connsiteY160" fmla="*/ 609600 h 4724400"/>
                        <a:gd name="connsiteX161" fmla="*/ 3345560 w 4724399"/>
                        <a:gd name="connsiteY161" fmla="*/ 681228 h 4724400"/>
                        <a:gd name="connsiteX162" fmla="*/ 3505199 w 4724399"/>
                        <a:gd name="connsiteY162" fmla="*/ 990600 h 4724400"/>
                        <a:gd name="connsiteX163" fmla="*/ 3344112 w 4724399"/>
                        <a:gd name="connsiteY163" fmla="*/ 1300887 h 4724400"/>
                        <a:gd name="connsiteX164" fmla="*/ 3352799 w 4724399"/>
                        <a:gd name="connsiteY164" fmla="*/ 1371600 h 4724400"/>
                        <a:gd name="connsiteX165" fmla="*/ 3198342 w 4724399"/>
                        <a:gd name="connsiteY165" fmla="*/ 1636243 h 4724400"/>
                        <a:gd name="connsiteX166" fmla="*/ 3200399 w 4724399"/>
                        <a:gd name="connsiteY166" fmla="*/ 1676400 h 4724400"/>
                        <a:gd name="connsiteX167" fmla="*/ 2743199 w 4724399"/>
                        <a:gd name="connsiteY167" fmla="*/ 2133600 h 4724400"/>
                        <a:gd name="connsiteX168" fmla="*/ 2362199 w 4724399"/>
                        <a:gd name="connsiteY168" fmla="*/ 1928622 h 4724400"/>
                        <a:gd name="connsiteX169" fmla="*/ 1981199 w 4724399"/>
                        <a:gd name="connsiteY169" fmla="*/ 2133600 h 4724400"/>
                        <a:gd name="connsiteX170" fmla="*/ 1523999 w 4724399"/>
                        <a:gd name="connsiteY170" fmla="*/ 1676400 h 4724400"/>
                        <a:gd name="connsiteX171" fmla="*/ 1526056 w 4724399"/>
                        <a:gd name="connsiteY171" fmla="*/ 1636243 h 4724400"/>
                        <a:gd name="connsiteX172" fmla="*/ 1371599 w 4724399"/>
                        <a:gd name="connsiteY172" fmla="*/ 1371600 h 4724400"/>
                        <a:gd name="connsiteX173" fmla="*/ 1380286 w 4724399"/>
                        <a:gd name="connsiteY173" fmla="*/ 1300887 h 4724400"/>
                        <a:gd name="connsiteX174" fmla="*/ 1219199 w 4724399"/>
                        <a:gd name="connsiteY174" fmla="*/ 990600 h 4724400"/>
                        <a:gd name="connsiteX175" fmla="*/ 1378838 w 4724399"/>
                        <a:gd name="connsiteY175" fmla="*/ 681228 h 4724400"/>
                        <a:gd name="connsiteX176" fmla="*/ 1371599 w 4724399"/>
                        <a:gd name="connsiteY176" fmla="*/ 609600 h 4724400"/>
                        <a:gd name="connsiteX177" fmla="*/ 1706270 w 4724399"/>
                        <a:gd name="connsiteY177" fmla="*/ 233324 h 4724400"/>
                        <a:gd name="connsiteX178" fmla="*/ 2057399 w 4724399"/>
                        <a:gd name="connsiteY178" fmla="*/ 0 h 4724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</a:cxnLst>
                      <a:rect l="l" t="t" r="r" b="b"/>
                      <a:pathLst>
                        <a:path w="4724399" h="4724400">
                          <a:moveTo>
                            <a:pt x="914399" y="4267200"/>
                          </a:moveTo>
                          <a:lnTo>
                            <a:pt x="1066799" y="4267200"/>
                          </a:lnTo>
                          <a:lnTo>
                            <a:pt x="1066799" y="4419600"/>
                          </a:lnTo>
                          <a:lnTo>
                            <a:pt x="914399" y="4419600"/>
                          </a:lnTo>
                          <a:close/>
                          <a:moveTo>
                            <a:pt x="609599" y="4267200"/>
                          </a:moveTo>
                          <a:lnTo>
                            <a:pt x="761999" y="4267200"/>
                          </a:lnTo>
                          <a:lnTo>
                            <a:pt x="761999" y="4419600"/>
                          </a:lnTo>
                          <a:lnTo>
                            <a:pt x="609599" y="4419600"/>
                          </a:lnTo>
                          <a:close/>
                          <a:moveTo>
                            <a:pt x="304799" y="4267200"/>
                          </a:moveTo>
                          <a:lnTo>
                            <a:pt x="457199" y="4267200"/>
                          </a:lnTo>
                          <a:lnTo>
                            <a:pt x="457199" y="4419600"/>
                          </a:lnTo>
                          <a:lnTo>
                            <a:pt x="304799" y="4419600"/>
                          </a:lnTo>
                          <a:close/>
                          <a:moveTo>
                            <a:pt x="1828801" y="4114800"/>
                          </a:moveTo>
                          <a:lnTo>
                            <a:pt x="1828801" y="4191000"/>
                          </a:lnTo>
                          <a:cubicBezTo>
                            <a:pt x="1828801" y="4233062"/>
                            <a:pt x="1863015" y="4267200"/>
                            <a:pt x="1905001" y="4267200"/>
                          </a:cubicBezTo>
                          <a:lnTo>
                            <a:pt x="2819399" y="4267200"/>
                          </a:lnTo>
                          <a:cubicBezTo>
                            <a:pt x="2861385" y="4267200"/>
                            <a:pt x="2895599" y="4233062"/>
                            <a:pt x="2895599" y="4191000"/>
                          </a:cubicBezTo>
                          <a:lnTo>
                            <a:pt x="2895599" y="4114800"/>
                          </a:lnTo>
                          <a:close/>
                          <a:moveTo>
                            <a:pt x="1676401" y="3962400"/>
                          </a:moveTo>
                          <a:lnTo>
                            <a:pt x="3047999" y="3962400"/>
                          </a:lnTo>
                          <a:lnTo>
                            <a:pt x="3047999" y="4191000"/>
                          </a:lnTo>
                          <a:cubicBezTo>
                            <a:pt x="3047999" y="4317035"/>
                            <a:pt x="2945434" y="4419600"/>
                            <a:pt x="2819399" y="4419600"/>
                          </a:cubicBezTo>
                          <a:lnTo>
                            <a:pt x="1905001" y="4419600"/>
                          </a:lnTo>
                          <a:cubicBezTo>
                            <a:pt x="1778966" y="4419600"/>
                            <a:pt x="1676401" y="4317035"/>
                            <a:pt x="1676401" y="4191000"/>
                          </a:cubicBezTo>
                          <a:close/>
                          <a:moveTo>
                            <a:pt x="0" y="3962400"/>
                          </a:moveTo>
                          <a:lnTo>
                            <a:pt x="1524001" y="3962400"/>
                          </a:lnTo>
                          <a:lnTo>
                            <a:pt x="1524001" y="4114800"/>
                          </a:lnTo>
                          <a:lnTo>
                            <a:pt x="152400" y="4114800"/>
                          </a:lnTo>
                          <a:lnTo>
                            <a:pt x="152400" y="4343400"/>
                          </a:lnTo>
                          <a:cubicBezTo>
                            <a:pt x="152400" y="4469435"/>
                            <a:pt x="254965" y="4572000"/>
                            <a:pt x="381000" y="4572000"/>
                          </a:cubicBezTo>
                          <a:lnTo>
                            <a:pt x="4343399" y="4572000"/>
                          </a:lnTo>
                          <a:cubicBezTo>
                            <a:pt x="4469434" y="4572000"/>
                            <a:pt x="4571999" y="4469435"/>
                            <a:pt x="4571999" y="4343400"/>
                          </a:cubicBezTo>
                          <a:lnTo>
                            <a:pt x="4571999" y="4114800"/>
                          </a:lnTo>
                          <a:lnTo>
                            <a:pt x="3200399" y="4114800"/>
                          </a:lnTo>
                          <a:lnTo>
                            <a:pt x="3200399" y="3962400"/>
                          </a:lnTo>
                          <a:lnTo>
                            <a:pt x="4724399" y="3962400"/>
                          </a:lnTo>
                          <a:lnTo>
                            <a:pt x="4724399" y="4343400"/>
                          </a:lnTo>
                          <a:cubicBezTo>
                            <a:pt x="4724399" y="4553483"/>
                            <a:pt x="4553483" y="4724400"/>
                            <a:pt x="4343399" y="4724400"/>
                          </a:cubicBezTo>
                          <a:lnTo>
                            <a:pt x="381000" y="4724400"/>
                          </a:lnTo>
                          <a:cubicBezTo>
                            <a:pt x="170917" y="4724400"/>
                            <a:pt x="0" y="4553483"/>
                            <a:pt x="0" y="4343400"/>
                          </a:cubicBezTo>
                          <a:close/>
                          <a:moveTo>
                            <a:pt x="2590799" y="3505200"/>
                          </a:moveTo>
                          <a:lnTo>
                            <a:pt x="2743199" y="3505200"/>
                          </a:lnTo>
                          <a:lnTo>
                            <a:pt x="2743199" y="3657600"/>
                          </a:lnTo>
                          <a:lnTo>
                            <a:pt x="2590799" y="3657600"/>
                          </a:lnTo>
                          <a:close/>
                          <a:moveTo>
                            <a:pt x="1981200" y="3505200"/>
                          </a:moveTo>
                          <a:lnTo>
                            <a:pt x="2133600" y="3505200"/>
                          </a:lnTo>
                          <a:lnTo>
                            <a:pt x="2133600" y="3657600"/>
                          </a:lnTo>
                          <a:lnTo>
                            <a:pt x="1981200" y="3657600"/>
                          </a:lnTo>
                          <a:close/>
                          <a:moveTo>
                            <a:pt x="3657599" y="2743200"/>
                          </a:moveTo>
                          <a:lnTo>
                            <a:pt x="3809999" y="2743200"/>
                          </a:lnTo>
                          <a:lnTo>
                            <a:pt x="3809999" y="2895600"/>
                          </a:lnTo>
                          <a:lnTo>
                            <a:pt x="3657599" y="2895600"/>
                          </a:lnTo>
                          <a:close/>
                          <a:moveTo>
                            <a:pt x="914399" y="2743200"/>
                          </a:moveTo>
                          <a:lnTo>
                            <a:pt x="1066799" y="2743200"/>
                          </a:lnTo>
                          <a:lnTo>
                            <a:pt x="1066799" y="2895600"/>
                          </a:lnTo>
                          <a:lnTo>
                            <a:pt x="914399" y="2895600"/>
                          </a:lnTo>
                          <a:close/>
                          <a:moveTo>
                            <a:pt x="2590799" y="2286000"/>
                          </a:moveTo>
                          <a:lnTo>
                            <a:pt x="2743199" y="2286000"/>
                          </a:lnTo>
                          <a:lnTo>
                            <a:pt x="2743199" y="3352800"/>
                          </a:lnTo>
                          <a:lnTo>
                            <a:pt x="2590799" y="3352800"/>
                          </a:lnTo>
                          <a:close/>
                          <a:moveTo>
                            <a:pt x="1981200" y="2286000"/>
                          </a:moveTo>
                          <a:lnTo>
                            <a:pt x="2133600" y="2286000"/>
                          </a:lnTo>
                          <a:lnTo>
                            <a:pt x="2133600" y="3352800"/>
                          </a:lnTo>
                          <a:lnTo>
                            <a:pt x="1981200" y="3352800"/>
                          </a:lnTo>
                          <a:close/>
                          <a:moveTo>
                            <a:pt x="2971799" y="2209800"/>
                          </a:moveTo>
                          <a:lnTo>
                            <a:pt x="3124199" y="2209800"/>
                          </a:lnTo>
                          <a:lnTo>
                            <a:pt x="3124199" y="2667000"/>
                          </a:lnTo>
                          <a:cubicBezTo>
                            <a:pt x="3124199" y="2709062"/>
                            <a:pt x="3158413" y="2743200"/>
                            <a:pt x="3200399" y="2743200"/>
                          </a:cubicBezTo>
                          <a:lnTo>
                            <a:pt x="3505199" y="2743200"/>
                          </a:lnTo>
                          <a:lnTo>
                            <a:pt x="3505199" y="2895600"/>
                          </a:lnTo>
                          <a:lnTo>
                            <a:pt x="3200399" y="2895600"/>
                          </a:lnTo>
                          <a:cubicBezTo>
                            <a:pt x="3074364" y="2895600"/>
                            <a:pt x="2971799" y="2793035"/>
                            <a:pt x="2971799" y="2667000"/>
                          </a:cubicBezTo>
                          <a:close/>
                          <a:moveTo>
                            <a:pt x="1600200" y="2209800"/>
                          </a:moveTo>
                          <a:lnTo>
                            <a:pt x="1752600" y="2209800"/>
                          </a:lnTo>
                          <a:lnTo>
                            <a:pt x="1752600" y="2667000"/>
                          </a:lnTo>
                          <a:cubicBezTo>
                            <a:pt x="1752600" y="2793035"/>
                            <a:pt x="1650035" y="2895600"/>
                            <a:pt x="1524000" y="2895600"/>
                          </a:cubicBezTo>
                          <a:lnTo>
                            <a:pt x="1219200" y="2895600"/>
                          </a:lnTo>
                          <a:lnTo>
                            <a:pt x="1219200" y="2743200"/>
                          </a:lnTo>
                          <a:lnTo>
                            <a:pt x="1524000" y="2743200"/>
                          </a:lnTo>
                          <a:cubicBezTo>
                            <a:pt x="1565986" y="2743200"/>
                            <a:pt x="1600200" y="2709062"/>
                            <a:pt x="1600200" y="2667000"/>
                          </a:cubicBezTo>
                          <a:close/>
                          <a:moveTo>
                            <a:pt x="3505199" y="1295400"/>
                          </a:moveTo>
                          <a:lnTo>
                            <a:pt x="4114799" y="1295400"/>
                          </a:lnTo>
                          <a:cubicBezTo>
                            <a:pt x="4198848" y="1295400"/>
                            <a:pt x="4267199" y="1363751"/>
                            <a:pt x="4267199" y="1447800"/>
                          </a:cubicBezTo>
                          <a:lnTo>
                            <a:pt x="4267199" y="3810000"/>
                          </a:lnTo>
                          <a:lnTo>
                            <a:pt x="4114799" y="3810000"/>
                          </a:lnTo>
                          <a:lnTo>
                            <a:pt x="4114799" y="1447800"/>
                          </a:lnTo>
                          <a:lnTo>
                            <a:pt x="3505199" y="1447800"/>
                          </a:lnTo>
                          <a:close/>
                          <a:moveTo>
                            <a:pt x="609600" y="1295400"/>
                          </a:moveTo>
                          <a:lnTo>
                            <a:pt x="1219200" y="1295400"/>
                          </a:lnTo>
                          <a:lnTo>
                            <a:pt x="1219200" y="1447800"/>
                          </a:lnTo>
                          <a:lnTo>
                            <a:pt x="609600" y="1447800"/>
                          </a:lnTo>
                          <a:lnTo>
                            <a:pt x="609600" y="3810000"/>
                          </a:lnTo>
                          <a:lnTo>
                            <a:pt x="457200" y="3810000"/>
                          </a:lnTo>
                          <a:lnTo>
                            <a:pt x="457200" y="1447800"/>
                          </a:lnTo>
                          <a:cubicBezTo>
                            <a:pt x="457200" y="1363751"/>
                            <a:pt x="525551" y="1295400"/>
                            <a:pt x="609600" y="1295400"/>
                          </a:cubicBezTo>
                          <a:close/>
                          <a:moveTo>
                            <a:pt x="3657599" y="990600"/>
                          </a:moveTo>
                          <a:lnTo>
                            <a:pt x="4190999" y="990600"/>
                          </a:lnTo>
                          <a:cubicBezTo>
                            <a:pt x="4401082" y="990600"/>
                            <a:pt x="4571999" y="1161517"/>
                            <a:pt x="4571999" y="1371600"/>
                          </a:cubicBezTo>
                          <a:lnTo>
                            <a:pt x="4571999" y="3810000"/>
                          </a:lnTo>
                          <a:lnTo>
                            <a:pt x="4419599" y="3810000"/>
                          </a:lnTo>
                          <a:lnTo>
                            <a:pt x="4419599" y="1371600"/>
                          </a:lnTo>
                          <a:cubicBezTo>
                            <a:pt x="4419599" y="1245565"/>
                            <a:pt x="4317034" y="1143000"/>
                            <a:pt x="4190999" y="1143000"/>
                          </a:cubicBezTo>
                          <a:lnTo>
                            <a:pt x="3657599" y="1143000"/>
                          </a:lnTo>
                          <a:close/>
                          <a:moveTo>
                            <a:pt x="533400" y="990600"/>
                          </a:moveTo>
                          <a:lnTo>
                            <a:pt x="1066800" y="990600"/>
                          </a:lnTo>
                          <a:lnTo>
                            <a:pt x="1066800" y="1143000"/>
                          </a:lnTo>
                          <a:lnTo>
                            <a:pt x="533400" y="1143000"/>
                          </a:lnTo>
                          <a:cubicBezTo>
                            <a:pt x="407365" y="1143000"/>
                            <a:pt x="304800" y="1245565"/>
                            <a:pt x="304800" y="1371600"/>
                          </a:cubicBezTo>
                          <a:lnTo>
                            <a:pt x="304800" y="3810000"/>
                          </a:lnTo>
                          <a:lnTo>
                            <a:pt x="152400" y="3810000"/>
                          </a:lnTo>
                          <a:lnTo>
                            <a:pt x="152400" y="1371600"/>
                          </a:lnTo>
                          <a:cubicBezTo>
                            <a:pt x="152400" y="1161517"/>
                            <a:pt x="323317" y="990600"/>
                            <a:pt x="533400" y="990600"/>
                          </a:cubicBezTo>
                          <a:close/>
                          <a:moveTo>
                            <a:pt x="2666999" y="152400"/>
                          </a:moveTo>
                          <a:cubicBezTo>
                            <a:pt x="2540964" y="152400"/>
                            <a:pt x="2438399" y="254965"/>
                            <a:pt x="2438399" y="381000"/>
                          </a:cubicBezTo>
                          <a:lnTo>
                            <a:pt x="2438399" y="1676400"/>
                          </a:lnTo>
                          <a:cubicBezTo>
                            <a:pt x="2438399" y="1844497"/>
                            <a:pt x="2575102" y="1981200"/>
                            <a:pt x="2743199" y="1981200"/>
                          </a:cubicBezTo>
                          <a:cubicBezTo>
                            <a:pt x="2911296" y="1981200"/>
                            <a:pt x="3047999" y="1844497"/>
                            <a:pt x="3047999" y="1676400"/>
                          </a:cubicBezTo>
                          <a:cubicBezTo>
                            <a:pt x="3047999" y="1508303"/>
                            <a:pt x="2911296" y="1371600"/>
                            <a:pt x="2743199" y="1371600"/>
                          </a:cubicBezTo>
                          <a:lnTo>
                            <a:pt x="2743199" y="1219200"/>
                          </a:lnTo>
                          <a:cubicBezTo>
                            <a:pt x="2924250" y="1219200"/>
                            <a:pt x="3080536" y="1325194"/>
                            <a:pt x="3154527" y="1478128"/>
                          </a:cubicBezTo>
                          <a:cubicBezTo>
                            <a:pt x="3182416" y="1450162"/>
                            <a:pt x="3200399" y="1412824"/>
                            <a:pt x="3200399" y="1371600"/>
                          </a:cubicBezTo>
                          <a:cubicBezTo>
                            <a:pt x="3200399" y="1348435"/>
                            <a:pt x="3194379" y="1325118"/>
                            <a:pt x="3182644" y="1302334"/>
                          </a:cubicBezTo>
                          <a:lnTo>
                            <a:pt x="3145992" y="1231240"/>
                          </a:lnTo>
                          <a:lnTo>
                            <a:pt x="3218763" y="1198016"/>
                          </a:lnTo>
                          <a:cubicBezTo>
                            <a:pt x="3300221" y="1160831"/>
                            <a:pt x="3352799" y="1079449"/>
                            <a:pt x="3352799" y="990600"/>
                          </a:cubicBezTo>
                          <a:cubicBezTo>
                            <a:pt x="3352799" y="928497"/>
                            <a:pt x="3327043" y="869899"/>
                            <a:pt x="3283609" y="827380"/>
                          </a:cubicBezTo>
                          <a:cubicBezTo>
                            <a:pt x="3214648" y="925754"/>
                            <a:pt x="3100806" y="990600"/>
                            <a:pt x="2971799" y="990600"/>
                          </a:cubicBezTo>
                          <a:lnTo>
                            <a:pt x="2971799" y="838200"/>
                          </a:lnTo>
                          <a:cubicBezTo>
                            <a:pt x="3097834" y="838200"/>
                            <a:pt x="3200399" y="735635"/>
                            <a:pt x="3200399" y="609600"/>
                          </a:cubicBezTo>
                          <a:cubicBezTo>
                            <a:pt x="3200399" y="509854"/>
                            <a:pt x="3135858" y="425806"/>
                            <a:pt x="3046627" y="394640"/>
                          </a:cubicBezTo>
                          <a:cubicBezTo>
                            <a:pt x="3039236" y="598246"/>
                            <a:pt x="2872434" y="762000"/>
                            <a:pt x="2666999" y="762000"/>
                          </a:cubicBezTo>
                          <a:lnTo>
                            <a:pt x="2666999" y="609600"/>
                          </a:lnTo>
                          <a:cubicBezTo>
                            <a:pt x="2793034" y="609600"/>
                            <a:pt x="2895599" y="507035"/>
                            <a:pt x="2895599" y="381000"/>
                          </a:cubicBezTo>
                          <a:cubicBezTo>
                            <a:pt x="2895599" y="254965"/>
                            <a:pt x="2793034" y="152400"/>
                            <a:pt x="2666999" y="152400"/>
                          </a:cubicBezTo>
                          <a:close/>
                          <a:moveTo>
                            <a:pt x="2057399" y="152400"/>
                          </a:moveTo>
                          <a:cubicBezTo>
                            <a:pt x="1931365" y="152400"/>
                            <a:pt x="1828799" y="254965"/>
                            <a:pt x="1828799" y="381000"/>
                          </a:cubicBezTo>
                          <a:cubicBezTo>
                            <a:pt x="1828799" y="507035"/>
                            <a:pt x="1931365" y="609600"/>
                            <a:pt x="2057399" y="609600"/>
                          </a:cubicBezTo>
                          <a:lnTo>
                            <a:pt x="2057399" y="762000"/>
                          </a:lnTo>
                          <a:cubicBezTo>
                            <a:pt x="1851964" y="762000"/>
                            <a:pt x="1685162" y="598246"/>
                            <a:pt x="1677772" y="394640"/>
                          </a:cubicBezTo>
                          <a:cubicBezTo>
                            <a:pt x="1588541" y="425806"/>
                            <a:pt x="1523999" y="509854"/>
                            <a:pt x="1523999" y="609600"/>
                          </a:cubicBezTo>
                          <a:cubicBezTo>
                            <a:pt x="1523999" y="735635"/>
                            <a:pt x="1626565" y="838200"/>
                            <a:pt x="1752599" y="838200"/>
                          </a:cubicBezTo>
                          <a:lnTo>
                            <a:pt x="1752599" y="990600"/>
                          </a:lnTo>
                          <a:cubicBezTo>
                            <a:pt x="1623592" y="990600"/>
                            <a:pt x="1509750" y="925754"/>
                            <a:pt x="1440789" y="827380"/>
                          </a:cubicBezTo>
                          <a:cubicBezTo>
                            <a:pt x="1397355" y="869899"/>
                            <a:pt x="1371599" y="928497"/>
                            <a:pt x="1371599" y="990600"/>
                          </a:cubicBezTo>
                          <a:cubicBezTo>
                            <a:pt x="1371599" y="1079449"/>
                            <a:pt x="1424177" y="1160831"/>
                            <a:pt x="1505635" y="1197940"/>
                          </a:cubicBezTo>
                          <a:lnTo>
                            <a:pt x="1578407" y="1231240"/>
                          </a:lnTo>
                          <a:lnTo>
                            <a:pt x="1541755" y="1302334"/>
                          </a:lnTo>
                          <a:cubicBezTo>
                            <a:pt x="1529943" y="1325118"/>
                            <a:pt x="1523999" y="1348359"/>
                            <a:pt x="1523999" y="1371600"/>
                          </a:cubicBezTo>
                          <a:cubicBezTo>
                            <a:pt x="1523999" y="1412824"/>
                            <a:pt x="1541982" y="1450162"/>
                            <a:pt x="1569871" y="1478128"/>
                          </a:cubicBezTo>
                          <a:cubicBezTo>
                            <a:pt x="1643862" y="1325194"/>
                            <a:pt x="1800148" y="1219200"/>
                            <a:pt x="1981199" y="1219200"/>
                          </a:cubicBezTo>
                          <a:lnTo>
                            <a:pt x="1981199" y="1371600"/>
                          </a:lnTo>
                          <a:cubicBezTo>
                            <a:pt x="1813103" y="1371600"/>
                            <a:pt x="1676400" y="1508303"/>
                            <a:pt x="1676400" y="1676400"/>
                          </a:cubicBezTo>
                          <a:cubicBezTo>
                            <a:pt x="1676400" y="1844497"/>
                            <a:pt x="1813103" y="1981200"/>
                            <a:pt x="1981199" y="1981200"/>
                          </a:cubicBezTo>
                          <a:cubicBezTo>
                            <a:pt x="2149296" y="1981200"/>
                            <a:pt x="2285999" y="1844497"/>
                            <a:pt x="2285999" y="1676400"/>
                          </a:cubicBezTo>
                          <a:lnTo>
                            <a:pt x="2285999" y="381000"/>
                          </a:lnTo>
                          <a:cubicBezTo>
                            <a:pt x="2285999" y="254965"/>
                            <a:pt x="2183434" y="152400"/>
                            <a:pt x="2057399" y="152400"/>
                          </a:cubicBezTo>
                          <a:close/>
                          <a:moveTo>
                            <a:pt x="2057399" y="0"/>
                          </a:moveTo>
                          <a:cubicBezTo>
                            <a:pt x="2182443" y="0"/>
                            <a:pt x="2292705" y="61417"/>
                            <a:pt x="2362199" y="154762"/>
                          </a:cubicBezTo>
                          <a:cubicBezTo>
                            <a:pt x="2431694" y="61417"/>
                            <a:pt x="2541955" y="0"/>
                            <a:pt x="2666999" y="0"/>
                          </a:cubicBezTo>
                          <a:cubicBezTo>
                            <a:pt x="2824733" y="0"/>
                            <a:pt x="2960293" y="96393"/>
                            <a:pt x="3018129" y="233324"/>
                          </a:cubicBezTo>
                          <a:cubicBezTo>
                            <a:pt x="3206190" y="256489"/>
                            <a:pt x="3352799" y="415366"/>
                            <a:pt x="3352799" y="609600"/>
                          </a:cubicBezTo>
                          <a:cubicBezTo>
                            <a:pt x="3352799" y="634136"/>
                            <a:pt x="3349980" y="657987"/>
                            <a:pt x="3345560" y="681228"/>
                          </a:cubicBezTo>
                          <a:cubicBezTo>
                            <a:pt x="3444620" y="752323"/>
                            <a:pt x="3505199" y="867461"/>
                            <a:pt x="3505199" y="990600"/>
                          </a:cubicBezTo>
                          <a:cubicBezTo>
                            <a:pt x="3505199" y="1114882"/>
                            <a:pt x="3443706" y="1230325"/>
                            <a:pt x="3344112" y="1300887"/>
                          </a:cubicBezTo>
                          <a:cubicBezTo>
                            <a:pt x="3349904" y="1324204"/>
                            <a:pt x="3352799" y="1347826"/>
                            <a:pt x="3352799" y="1371600"/>
                          </a:cubicBezTo>
                          <a:cubicBezTo>
                            <a:pt x="3352799" y="1482319"/>
                            <a:pt x="3292296" y="1582826"/>
                            <a:pt x="3198342" y="1636243"/>
                          </a:cubicBezTo>
                          <a:cubicBezTo>
                            <a:pt x="3199561" y="1649501"/>
                            <a:pt x="3200399" y="1662837"/>
                            <a:pt x="3200399" y="1676400"/>
                          </a:cubicBezTo>
                          <a:cubicBezTo>
                            <a:pt x="3200399" y="1928546"/>
                            <a:pt x="2995345" y="2133600"/>
                            <a:pt x="2743199" y="2133600"/>
                          </a:cubicBezTo>
                          <a:cubicBezTo>
                            <a:pt x="2584246" y="2133600"/>
                            <a:pt x="2444190" y="2052066"/>
                            <a:pt x="2362199" y="1928622"/>
                          </a:cubicBezTo>
                          <a:cubicBezTo>
                            <a:pt x="2280208" y="2051990"/>
                            <a:pt x="2140152" y="2133600"/>
                            <a:pt x="1981199" y="2133600"/>
                          </a:cubicBezTo>
                          <a:cubicBezTo>
                            <a:pt x="1729053" y="2133600"/>
                            <a:pt x="1523999" y="1928546"/>
                            <a:pt x="1523999" y="1676400"/>
                          </a:cubicBezTo>
                          <a:cubicBezTo>
                            <a:pt x="1523999" y="1662837"/>
                            <a:pt x="1524837" y="1649501"/>
                            <a:pt x="1526056" y="1636243"/>
                          </a:cubicBezTo>
                          <a:cubicBezTo>
                            <a:pt x="1432102" y="1582826"/>
                            <a:pt x="1371599" y="1482319"/>
                            <a:pt x="1371599" y="1371600"/>
                          </a:cubicBezTo>
                          <a:cubicBezTo>
                            <a:pt x="1371599" y="1347826"/>
                            <a:pt x="1374495" y="1324128"/>
                            <a:pt x="1380286" y="1300887"/>
                          </a:cubicBezTo>
                          <a:cubicBezTo>
                            <a:pt x="1280692" y="1230325"/>
                            <a:pt x="1219199" y="1114882"/>
                            <a:pt x="1219199" y="990600"/>
                          </a:cubicBezTo>
                          <a:cubicBezTo>
                            <a:pt x="1219199" y="867461"/>
                            <a:pt x="1279778" y="752323"/>
                            <a:pt x="1378838" y="681228"/>
                          </a:cubicBezTo>
                          <a:cubicBezTo>
                            <a:pt x="1374418" y="657987"/>
                            <a:pt x="1371599" y="634136"/>
                            <a:pt x="1371599" y="609600"/>
                          </a:cubicBezTo>
                          <a:cubicBezTo>
                            <a:pt x="1371599" y="415366"/>
                            <a:pt x="1518208" y="256489"/>
                            <a:pt x="1706270" y="233324"/>
                          </a:cubicBezTo>
                          <a:cubicBezTo>
                            <a:pt x="1764106" y="96393"/>
                            <a:pt x="1899666" y="0"/>
                            <a:pt x="2057399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F6E87182-878F-4F05-AF32-310AA655B8AA}"/>
                </a:ext>
              </a:extLst>
            </p:cNvPr>
            <p:cNvGrpSpPr/>
            <p:nvPr/>
          </p:nvGrpSpPr>
          <p:grpSpPr>
            <a:xfrm>
              <a:off x="9284731" y="2060756"/>
              <a:ext cx="2708876" cy="3751543"/>
              <a:chOff x="9284731" y="2060756"/>
              <a:chExt cx="2708876" cy="375154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3035590F-E045-46BF-A417-03AA50290113}"/>
                  </a:ext>
                </a:extLst>
              </p:cNvPr>
              <p:cNvSpPr/>
              <p:nvPr/>
            </p:nvSpPr>
            <p:spPr>
              <a:xfrm>
                <a:off x="9284731" y="5165968"/>
                <a:ext cx="2708876" cy="646331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US" sz="12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Ecosystem is built by connecting various domains</a:t>
                </a: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US" sz="12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Your text here</a:t>
                </a:r>
              </a:p>
            </p:txBody>
          </p: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3FF24835-02E5-4C81-B033-5A0FC82DE841}"/>
                  </a:ext>
                </a:extLst>
              </p:cNvPr>
              <p:cNvGrpSpPr/>
              <p:nvPr/>
            </p:nvGrpSpPr>
            <p:grpSpPr>
              <a:xfrm>
                <a:off x="9574760" y="2060756"/>
                <a:ext cx="2063261" cy="2942742"/>
                <a:chOff x="9574760" y="2060756"/>
                <a:chExt cx="2063261" cy="294274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0DDC4AFC-B9C6-481E-A068-B3C0E220795E}"/>
                    </a:ext>
                  </a:extLst>
                </p:cNvPr>
                <p:cNvSpPr/>
                <p:nvPr/>
              </p:nvSpPr>
              <p:spPr>
                <a:xfrm>
                  <a:off x="9574760" y="5003498"/>
                  <a:ext cx="2063261" cy="0"/>
                </a:xfrm>
                <a:custGeom>
                  <a:avLst/>
                  <a:gdLst>
                    <a:gd name="connsiteX0" fmla="*/ 0 w 2063261"/>
                    <a:gd name="connsiteY0" fmla="*/ 82061 h 82061"/>
                    <a:gd name="connsiteX1" fmla="*/ 2063261 w 2063261"/>
                    <a:gd name="connsiteY1" fmla="*/ 82061 h 82061"/>
                    <a:gd name="connsiteX2" fmla="*/ 2063261 w 2063261"/>
                    <a:gd name="connsiteY2" fmla="*/ 0 h 82061"/>
                    <a:gd name="connsiteX0" fmla="*/ 0 w 2063261"/>
                    <a:gd name="connsiteY0" fmla="*/ 0 h 0"/>
                    <a:gd name="connsiteX1" fmla="*/ 2063261 w 2063261"/>
                    <a:gd name="connsiteY1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63261">
                      <a:moveTo>
                        <a:pt x="0" y="0"/>
                      </a:moveTo>
                      <a:lnTo>
                        <a:pt x="2063261" y="0"/>
                      </a:lnTo>
                    </a:path>
                  </a:pathLst>
                </a:custGeom>
                <a:noFill/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2" name="Group 91">
                  <a:extLst>
                    <a:ext uri="{FF2B5EF4-FFF2-40B4-BE49-F238E27FC236}">
                      <a16:creationId xmlns:a16="http://schemas.microsoft.com/office/drawing/2014/main" id="{C940269C-A7F6-48F2-A6B3-163C49146C10}"/>
                    </a:ext>
                  </a:extLst>
                </p:cNvPr>
                <p:cNvGrpSpPr/>
                <p:nvPr/>
              </p:nvGrpSpPr>
              <p:grpSpPr>
                <a:xfrm>
                  <a:off x="9574760" y="2060756"/>
                  <a:ext cx="2063261" cy="2819637"/>
                  <a:chOff x="9548382" y="2060756"/>
                  <a:chExt cx="2063261" cy="2819637"/>
                </a:xfrm>
              </p:grpSpPr>
              <p:sp>
                <p:nvSpPr>
                  <p:cNvPr id="51" name="Rectangle 50">
                    <a:extLst>
                      <a:ext uri="{FF2B5EF4-FFF2-40B4-BE49-F238E27FC236}">
                        <a16:creationId xmlns:a16="http://schemas.microsoft.com/office/drawing/2014/main" id="{0531BC6D-890D-4F56-A37D-306ECC54F2FD}"/>
                      </a:ext>
                    </a:extLst>
                  </p:cNvPr>
                  <p:cNvSpPr/>
                  <p:nvPr/>
                </p:nvSpPr>
                <p:spPr>
                  <a:xfrm>
                    <a:off x="9548382" y="2060756"/>
                    <a:ext cx="2063261" cy="2819637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91" name="Group 90">
                    <a:extLst>
                      <a:ext uri="{FF2B5EF4-FFF2-40B4-BE49-F238E27FC236}">
                        <a16:creationId xmlns:a16="http://schemas.microsoft.com/office/drawing/2014/main" id="{477F153E-388A-43F8-820A-298526FED639}"/>
                      </a:ext>
                    </a:extLst>
                  </p:cNvPr>
                  <p:cNvGrpSpPr/>
                  <p:nvPr/>
                </p:nvGrpSpPr>
                <p:grpSpPr>
                  <a:xfrm>
                    <a:off x="9693010" y="2149992"/>
                    <a:ext cx="1774004" cy="2641164"/>
                    <a:chOff x="9693010" y="2149992"/>
                    <a:chExt cx="1774004" cy="2641164"/>
                  </a:xfrm>
                </p:grpSpPr>
                <p:sp>
                  <p:nvSpPr>
                    <p:cNvPr id="54" name="Rectangle 53">
                      <a:extLst>
                        <a:ext uri="{FF2B5EF4-FFF2-40B4-BE49-F238E27FC236}">
                          <a16:creationId xmlns:a16="http://schemas.microsoft.com/office/drawing/2014/main" id="{16C9AFCF-CC9A-4CC3-899A-FC0137E8CF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93010" y="2149992"/>
                      <a:ext cx="1774004" cy="646331"/>
                    </a:xfrm>
                    <a:prstGeom prst="rect">
                      <a:avLst/>
                    </a:prstGeom>
                  </p:spPr>
                  <p:txBody>
                    <a:bodyPr wrap="square" anchor="ctr">
                      <a:spAutoFit/>
                    </a:bodyPr>
                    <a:lstStyle/>
                    <a:p>
                      <a:pPr algn="ctr"/>
                      <a:r>
                        <a:rPr lang="en-US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Century Gothic" panose="020B0502020202020204" pitchFamily="34" charset="0"/>
                        </a:rPr>
                        <a:t>By Q1</a:t>
                      </a:r>
                    </a:p>
                    <a:p>
                      <a:pPr algn="ctr"/>
                      <a:r>
                        <a:rPr lang="en-US" b="1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Century Gothic" panose="020B0502020202020204" pitchFamily="34" charset="0"/>
                        </a:rPr>
                        <a:t>FY21</a:t>
                      </a:r>
                    </a:p>
                  </p:txBody>
                </p:sp>
                <p:sp>
                  <p:nvSpPr>
                    <p:cNvPr id="55" name="Rectangle 54">
                      <a:extLst>
                        <a:ext uri="{FF2B5EF4-FFF2-40B4-BE49-F238E27FC236}">
                          <a16:creationId xmlns:a16="http://schemas.microsoft.com/office/drawing/2014/main" id="{36CB281C-DEF8-4BCD-83A3-D0D9C0725D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93010" y="4391046"/>
                      <a:ext cx="1774004" cy="400110"/>
                    </a:xfrm>
                    <a:prstGeom prst="rect">
                      <a:avLst/>
                    </a:prstGeom>
                  </p:spPr>
                  <p:txBody>
                    <a:bodyPr wrap="square" anchor="ctr">
                      <a:spAutoFit/>
                    </a:bodyPr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latin typeface="Abadi" panose="020B0604020104020204" pitchFamily="34" charset="0"/>
                        </a:rPr>
                        <a:t>Phase 3</a:t>
                      </a:r>
                    </a:p>
                  </p:txBody>
                </p:sp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C08BC6E2-72CF-4A33-9809-34B3995E767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998547" y="3012220"/>
                      <a:ext cx="1162930" cy="1162930"/>
                      <a:chOff x="9998547" y="3012220"/>
                      <a:chExt cx="1162930" cy="1162930"/>
                    </a:xfrm>
                  </p:grpSpPr>
                  <p:sp>
                    <p:nvSpPr>
                      <p:cNvPr id="53" name="Oval 52">
                        <a:extLst>
                          <a:ext uri="{FF2B5EF4-FFF2-40B4-BE49-F238E27FC236}">
                            <a16:creationId xmlns:a16="http://schemas.microsoft.com/office/drawing/2014/main" id="{080B8715-B1C2-4EDB-AAF6-6CAAA55A9E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998547" y="3012220"/>
                        <a:ext cx="1162930" cy="1162930"/>
                      </a:xfrm>
                      <a:prstGeom prst="ellipse">
                        <a:avLst/>
                      </a:prstGeom>
                      <a:solidFill>
                        <a:schemeClr val="accent4"/>
                      </a:solidFill>
                      <a:ln>
                        <a:solidFill>
                          <a:schemeClr val="accent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86" name="Freeform: Shape 85">
                        <a:extLst>
                          <a:ext uri="{FF2B5EF4-FFF2-40B4-BE49-F238E27FC236}">
                            <a16:creationId xmlns:a16="http://schemas.microsoft.com/office/drawing/2014/main" id="{33C1DB2C-2534-43E5-B85D-921CDC5992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213473" y="3262225"/>
                        <a:ext cx="733078" cy="662920"/>
                      </a:xfrm>
                      <a:custGeom>
                        <a:avLst/>
                        <a:gdLst>
                          <a:gd name="connsiteX0" fmla="*/ 4175398 w 4876800"/>
                          <a:gd name="connsiteY0" fmla="*/ 1223791 h 4410075"/>
                          <a:gd name="connsiteX1" fmla="*/ 3431000 w 4876800"/>
                          <a:gd name="connsiteY1" fmla="*/ 610829 h 4410075"/>
                          <a:gd name="connsiteX2" fmla="*/ 3313281 w 4876800"/>
                          <a:gd name="connsiteY2" fmla="*/ 620401 h 4410075"/>
                          <a:gd name="connsiteX3" fmla="*/ 2209352 w 4876800"/>
                          <a:gd name="connsiteY3" fmla="*/ 0 h 4410075"/>
                          <a:gd name="connsiteX4" fmla="*/ 935031 w 4876800"/>
                          <a:gd name="connsiteY4" fmla="*/ 1075096 h 4410075"/>
                          <a:gd name="connsiteX5" fmla="*/ 834981 w 4876800"/>
                          <a:gd name="connsiteY5" fmla="*/ 1068953 h 4410075"/>
                          <a:gd name="connsiteX6" fmla="*/ 0 w 4876800"/>
                          <a:gd name="connsiteY6" fmla="*/ 1903924 h 4410075"/>
                          <a:gd name="connsiteX7" fmla="*/ 834971 w 4876800"/>
                          <a:gd name="connsiteY7" fmla="*/ 2738895 h 4410075"/>
                          <a:gd name="connsiteX8" fmla="*/ 1445800 w 4876800"/>
                          <a:gd name="connsiteY8" fmla="*/ 2738895 h 4410075"/>
                          <a:gd name="connsiteX9" fmla="*/ 1517237 w 4876800"/>
                          <a:gd name="connsiteY9" fmla="*/ 2667457 h 4410075"/>
                          <a:gd name="connsiteX10" fmla="*/ 1445800 w 4876800"/>
                          <a:gd name="connsiteY10" fmla="*/ 2596020 h 4410075"/>
                          <a:gd name="connsiteX11" fmla="*/ 834971 w 4876800"/>
                          <a:gd name="connsiteY11" fmla="*/ 2596020 h 4410075"/>
                          <a:gd name="connsiteX12" fmla="*/ 142875 w 4876800"/>
                          <a:gd name="connsiteY12" fmla="*/ 1903924 h 4410075"/>
                          <a:gd name="connsiteX13" fmla="*/ 834971 w 4876800"/>
                          <a:gd name="connsiteY13" fmla="*/ 1211828 h 4410075"/>
                          <a:gd name="connsiteX14" fmla="*/ 980627 w 4876800"/>
                          <a:gd name="connsiteY14" fmla="*/ 1227487 h 4410075"/>
                          <a:gd name="connsiteX15" fmla="*/ 1037377 w 4876800"/>
                          <a:gd name="connsiteY15" fmla="*/ 1215571 h 4410075"/>
                          <a:gd name="connsiteX16" fmla="*/ 1066590 w 4876800"/>
                          <a:gd name="connsiteY16" fmla="*/ 1165470 h 4410075"/>
                          <a:gd name="connsiteX17" fmla="*/ 2209324 w 4876800"/>
                          <a:gd name="connsiteY17" fmla="*/ 142865 h 4410075"/>
                          <a:gd name="connsiteX18" fmla="*/ 3214678 w 4876800"/>
                          <a:gd name="connsiteY18" fmla="*/ 734911 h 4410075"/>
                          <a:gd name="connsiteX19" fmla="*/ 3293059 w 4876800"/>
                          <a:gd name="connsiteY19" fmla="*/ 769811 h 4410075"/>
                          <a:gd name="connsiteX20" fmla="*/ 3430981 w 4876800"/>
                          <a:gd name="connsiteY20" fmla="*/ 753694 h 4410075"/>
                          <a:gd name="connsiteX21" fmla="*/ 4042725 w 4876800"/>
                          <a:gd name="connsiteY21" fmla="*/ 1301144 h 4410075"/>
                          <a:gd name="connsiteX22" fmla="*/ 4113724 w 4876800"/>
                          <a:gd name="connsiteY22" fmla="*/ 1364742 h 4410075"/>
                          <a:gd name="connsiteX23" fmla="*/ 4114171 w 4876800"/>
                          <a:gd name="connsiteY23" fmla="*/ 1364742 h 4410075"/>
                          <a:gd name="connsiteX24" fmla="*/ 4119915 w 4876800"/>
                          <a:gd name="connsiteY24" fmla="*/ 1364523 h 4410075"/>
                          <a:gd name="connsiteX25" fmla="*/ 4733925 w 4876800"/>
                          <a:gd name="connsiteY25" fmla="*/ 1980276 h 4410075"/>
                          <a:gd name="connsiteX26" fmla="*/ 4118182 w 4876800"/>
                          <a:gd name="connsiteY26" fmla="*/ 2596020 h 4410075"/>
                          <a:gd name="connsiteX27" fmla="*/ 2891609 w 4876800"/>
                          <a:gd name="connsiteY27" fmla="*/ 2596020 h 4410075"/>
                          <a:gd name="connsiteX28" fmla="*/ 2891609 w 4876800"/>
                          <a:gd name="connsiteY28" fmla="*/ 2269036 h 4410075"/>
                          <a:gd name="connsiteX29" fmla="*/ 3044314 w 4876800"/>
                          <a:gd name="connsiteY29" fmla="*/ 2056629 h 4410075"/>
                          <a:gd name="connsiteX30" fmla="*/ 3044314 w 4876800"/>
                          <a:gd name="connsiteY30" fmla="*/ 1140381 h 4410075"/>
                          <a:gd name="connsiteX31" fmla="*/ 2820172 w 4876800"/>
                          <a:gd name="connsiteY31" fmla="*/ 916238 h 4410075"/>
                          <a:gd name="connsiteX32" fmla="*/ 1903933 w 4876800"/>
                          <a:gd name="connsiteY32" fmla="*/ 916238 h 4410075"/>
                          <a:gd name="connsiteX33" fmla="*/ 1679791 w 4876800"/>
                          <a:gd name="connsiteY33" fmla="*/ 1140381 h 4410075"/>
                          <a:gd name="connsiteX34" fmla="*/ 1679791 w 4876800"/>
                          <a:gd name="connsiteY34" fmla="*/ 2056629 h 4410075"/>
                          <a:gd name="connsiteX35" fmla="*/ 1832496 w 4876800"/>
                          <a:gd name="connsiteY35" fmla="*/ 2269036 h 4410075"/>
                          <a:gd name="connsiteX36" fmla="*/ 1832496 w 4876800"/>
                          <a:gd name="connsiteY36" fmla="*/ 2596020 h 4410075"/>
                          <a:gd name="connsiteX37" fmla="*/ 1751238 w 4876800"/>
                          <a:gd name="connsiteY37" fmla="*/ 2596020 h 4410075"/>
                          <a:gd name="connsiteX38" fmla="*/ 1679800 w 4876800"/>
                          <a:gd name="connsiteY38" fmla="*/ 2667457 h 4410075"/>
                          <a:gd name="connsiteX39" fmla="*/ 1751238 w 4876800"/>
                          <a:gd name="connsiteY39" fmla="*/ 2738895 h 4410075"/>
                          <a:gd name="connsiteX40" fmla="*/ 1832496 w 4876800"/>
                          <a:gd name="connsiteY40" fmla="*/ 2738895 h 4410075"/>
                          <a:gd name="connsiteX41" fmla="*/ 1832496 w 4876800"/>
                          <a:gd name="connsiteY41" fmla="*/ 3054144 h 4410075"/>
                          <a:gd name="connsiteX42" fmla="*/ 1352798 w 4876800"/>
                          <a:gd name="connsiteY42" fmla="*/ 3054144 h 4410075"/>
                          <a:gd name="connsiteX43" fmla="*/ 1140390 w 4876800"/>
                          <a:gd name="connsiteY43" fmla="*/ 2901439 h 4410075"/>
                          <a:gd name="connsiteX44" fmla="*/ 916248 w 4876800"/>
                          <a:gd name="connsiteY44" fmla="*/ 3125581 h 4410075"/>
                          <a:gd name="connsiteX45" fmla="*/ 1140390 w 4876800"/>
                          <a:gd name="connsiteY45" fmla="*/ 3349724 h 4410075"/>
                          <a:gd name="connsiteX46" fmla="*/ 1352798 w 4876800"/>
                          <a:gd name="connsiteY46" fmla="*/ 3197019 h 4410075"/>
                          <a:gd name="connsiteX47" fmla="*/ 1832496 w 4876800"/>
                          <a:gd name="connsiteY47" fmla="*/ 3197019 h 4410075"/>
                          <a:gd name="connsiteX48" fmla="*/ 1832496 w 4876800"/>
                          <a:gd name="connsiteY48" fmla="*/ 3524003 h 4410075"/>
                          <a:gd name="connsiteX49" fmla="*/ 1679791 w 4876800"/>
                          <a:gd name="connsiteY49" fmla="*/ 3736410 h 4410075"/>
                          <a:gd name="connsiteX50" fmla="*/ 1903933 w 4876800"/>
                          <a:gd name="connsiteY50" fmla="*/ 3960552 h 4410075"/>
                          <a:gd name="connsiteX51" fmla="*/ 2128076 w 4876800"/>
                          <a:gd name="connsiteY51" fmla="*/ 3736410 h 4410075"/>
                          <a:gd name="connsiteX52" fmla="*/ 1975371 w 4876800"/>
                          <a:gd name="connsiteY52" fmla="*/ 3524003 h 4410075"/>
                          <a:gd name="connsiteX53" fmla="*/ 1975371 w 4876800"/>
                          <a:gd name="connsiteY53" fmla="*/ 2738895 h 4410075"/>
                          <a:gd name="connsiteX54" fmla="*/ 2290620 w 4876800"/>
                          <a:gd name="connsiteY54" fmla="*/ 2738895 h 4410075"/>
                          <a:gd name="connsiteX55" fmla="*/ 2290620 w 4876800"/>
                          <a:gd name="connsiteY55" fmla="*/ 3982126 h 4410075"/>
                          <a:gd name="connsiteX56" fmla="*/ 2137915 w 4876800"/>
                          <a:gd name="connsiteY56" fmla="*/ 4194534 h 4410075"/>
                          <a:gd name="connsiteX57" fmla="*/ 2362057 w 4876800"/>
                          <a:gd name="connsiteY57" fmla="*/ 4418676 h 4410075"/>
                          <a:gd name="connsiteX58" fmla="*/ 2586200 w 4876800"/>
                          <a:gd name="connsiteY58" fmla="*/ 4194534 h 4410075"/>
                          <a:gd name="connsiteX59" fmla="*/ 2433495 w 4876800"/>
                          <a:gd name="connsiteY59" fmla="*/ 3982126 h 4410075"/>
                          <a:gd name="connsiteX60" fmla="*/ 2433495 w 4876800"/>
                          <a:gd name="connsiteY60" fmla="*/ 2738895 h 4410075"/>
                          <a:gd name="connsiteX61" fmla="*/ 2748744 w 4876800"/>
                          <a:gd name="connsiteY61" fmla="*/ 2738895 h 4410075"/>
                          <a:gd name="connsiteX62" fmla="*/ 2748744 w 4876800"/>
                          <a:gd name="connsiteY62" fmla="*/ 3524003 h 4410075"/>
                          <a:gd name="connsiteX63" fmla="*/ 2596039 w 4876800"/>
                          <a:gd name="connsiteY63" fmla="*/ 3736410 h 4410075"/>
                          <a:gd name="connsiteX64" fmla="*/ 2820181 w 4876800"/>
                          <a:gd name="connsiteY64" fmla="*/ 3960552 h 4410075"/>
                          <a:gd name="connsiteX65" fmla="*/ 3044324 w 4876800"/>
                          <a:gd name="connsiteY65" fmla="*/ 3736410 h 4410075"/>
                          <a:gd name="connsiteX66" fmla="*/ 2891619 w 4876800"/>
                          <a:gd name="connsiteY66" fmla="*/ 3524003 h 4410075"/>
                          <a:gd name="connsiteX67" fmla="*/ 2891619 w 4876800"/>
                          <a:gd name="connsiteY67" fmla="*/ 3197019 h 4410075"/>
                          <a:gd name="connsiteX68" fmla="*/ 3371317 w 4876800"/>
                          <a:gd name="connsiteY68" fmla="*/ 3197019 h 4410075"/>
                          <a:gd name="connsiteX69" fmla="*/ 3583724 w 4876800"/>
                          <a:gd name="connsiteY69" fmla="*/ 3349724 h 4410075"/>
                          <a:gd name="connsiteX70" fmla="*/ 3807876 w 4876800"/>
                          <a:gd name="connsiteY70" fmla="*/ 3125581 h 4410075"/>
                          <a:gd name="connsiteX71" fmla="*/ 3583724 w 4876800"/>
                          <a:gd name="connsiteY71" fmla="*/ 2901439 h 4410075"/>
                          <a:gd name="connsiteX72" fmla="*/ 3371317 w 4876800"/>
                          <a:gd name="connsiteY72" fmla="*/ 3054144 h 4410075"/>
                          <a:gd name="connsiteX73" fmla="*/ 2891619 w 4876800"/>
                          <a:gd name="connsiteY73" fmla="*/ 3054144 h 4410075"/>
                          <a:gd name="connsiteX74" fmla="*/ 2891619 w 4876800"/>
                          <a:gd name="connsiteY74" fmla="*/ 2738895 h 4410075"/>
                          <a:gd name="connsiteX75" fmla="*/ 4118191 w 4876800"/>
                          <a:gd name="connsiteY75" fmla="*/ 2738895 h 4410075"/>
                          <a:gd name="connsiteX76" fmla="*/ 4876810 w 4876800"/>
                          <a:gd name="connsiteY76" fmla="*/ 1980276 h 4410075"/>
                          <a:gd name="connsiteX77" fmla="*/ 4175398 w 4876800"/>
                          <a:gd name="connsiteY77" fmla="*/ 1223791 h 4410075"/>
                          <a:gd name="connsiteX78" fmla="*/ 1140390 w 4876800"/>
                          <a:gd name="connsiteY78" fmla="*/ 3206849 h 4410075"/>
                          <a:gd name="connsiteX79" fmla="*/ 1059123 w 4876800"/>
                          <a:gd name="connsiteY79" fmla="*/ 3125581 h 4410075"/>
                          <a:gd name="connsiteX80" fmla="*/ 1140390 w 4876800"/>
                          <a:gd name="connsiteY80" fmla="*/ 3044314 h 4410075"/>
                          <a:gd name="connsiteX81" fmla="*/ 1221667 w 4876800"/>
                          <a:gd name="connsiteY81" fmla="*/ 3125581 h 4410075"/>
                          <a:gd name="connsiteX82" fmla="*/ 1140390 w 4876800"/>
                          <a:gd name="connsiteY82" fmla="*/ 3206849 h 4410075"/>
                          <a:gd name="connsiteX83" fmla="*/ 1985191 w 4876800"/>
                          <a:gd name="connsiteY83" fmla="*/ 3736410 h 4410075"/>
                          <a:gd name="connsiteX84" fmla="*/ 1903924 w 4876800"/>
                          <a:gd name="connsiteY84" fmla="*/ 3817677 h 4410075"/>
                          <a:gd name="connsiteX85" fmla="*/ 1822656 w 4876800"/>
                          <a:gd name="connsiteY85" fmla="*/ 3736410 h 4410075"/>
                          <a:gd name="connsiteX86" fmla="*/ 1903924 w 4876800"/>
                          <a:gd name="connsiteY86" fmla="*/ 3655143 h 4410075"/>
                          <a:gd name="connsiteX87" fmla="*/ 1985191 w 4876800"/>
                          <a:gd name="connsiteY87" fmla="*/ 3736410 h 4410075"/>
                          <a:gd name="connsiteX88" fmla="*/ 2290610 w 4876800"/>
                          <a:gd name="connsiteY88" fmla="*/ 2596020 h 4410075"/>
                          <a:gd name="connsiteX89" fmla="*/ 1975361 w 4876800"/>
                          <a:gd name="connsiteY89" fmla="*/ 2596020 h 4410075"/>
                          <a:gd name="connsiteX90" fmla="*/ 1975361 w 4876800"/>
                          <a:gd name="connsiteY90" fmla="*/ 2280771 h 4410075"/>
                          <a:gd name="connsiteX91" fmla="*/ 2290610 w 4876800"/>
                          <a:gd name="connsiteY91" fmla="*/ 2280771 h 4410075"/>
                          <a:gd name="connsiteX92" fmla="*/ 2290610 w 4876800"/>
                          <a:gd name="connsiteY92" fmla="*/ 2596020 h 4410075"/>
                          <a:gd name="connsiteX93" fmla="*/ 2443315 w 4876800"/>
                          <a:gd name="connsiteY93" fmla="*/ 4194534 h 4410075"/>
                          <a:gd name="connsiteX94" fmla="*/ 2362048 w 4876800"/>
                          <a:gd name="connsiteY94" fmla="*/ 4275801 h 4410075"/>
                          <a:gd name="connsiteX95" fmla="*/ 2280780 w 4876800"/>
                          <a:gd name="connsiteY95" fmla="*/ 4194534 h 4410075"/>
                          <a:gd name="connsiteX96" fmla="*/ 2362048 w 4876800"/>
                          <a:gd name="connsiteY96" fmla="*/ 4113267 h 4410075"/>
                          <a:gd name="connsiteX97" fmla="*/ 2443315 w 4876800"/>
                          <a:gd name="connsiteY97" fmla="*/ 4194534 h 4410075"/>
                          <a:gd name="connsiteX98" fmla="*/ 2748734 w 4876800"/>
                          <a:gd name="connsiteY98" fmla="*/ 2596020 h 4410075"/>
                          <a:gd name="connsiteX99" fmla="*/ 2433485 w 4876800"/>
                          <a:gd name="connsiteY99" fmla="*/ 2596020 h 4410075"/>
                          <a:gd name="connsiteX100" fmla="*/ 2433485 w 4876800"/>
                          <a:gd name="connsiteY100" fmla="*/ 2280771 h 4410075"/>
                          <a:gd name="connsiteX101" fmla="*/ 2748734 w 4876800"/>
                          <a:gd name="connsiteY101" fmla="*/ 2280771 h 4410075"/>
                          <a:gd name="connsiteX102" fmla="*/ 2748734 w 4876800"/>
                          <a:gd name="connsiteY102" fmla="*/ 2596020 h 4410075"/>
                          <a:gd name="connsiteX103" fmla="*/ 2433476 w 4876800"/>
                          <a:gd name="connsiteY103" fmla="*/ 2137896 h 4410075"/>
                          <a:gd name="connsiteX104" fmla="*/ 2433476 w 4876800"/>
                          <a:gd name="connsiteY104" fmla="*/ 1975361 h 4410075"/>
                          <a:gd name="connsiteX105" fmla="*/ 2667448 w 4876800"/>
                          <a:gd name="connsiteY105" fmla="*/ 1975361 h 4410075"/>
                          <a:gd name="connsiteX106" fmla="*/ 2738885 w 4876800"/>
                          <a:gd name="connsiteY106" fmla="*/ 1903924 h 4410075"/>
                          <a:gd name="connsiteX107" fmla="*/ 2738885 w 4876800"/>
                          <a:gd name="connsiteY107" fmla="*/ 1598505 h 4410075"/>
                          <a:gd name="connsiteX108" fmla="*/ 2667448 w 4876800"/>
                          <a:gd name="connsiteY108" fmla="*/ 1527067 h 4410075"/>
                          <a:gd name="connsiteX109" fmla="*/ 2596010 w 4876800"/>
                          <a:gd name="connsiteY109" fmla="*/ 1598505 h 4410075"/>
                          <a:gd name="connsiteX110" fmla="*/ 2596010 w 4876800"/>
                          <a:gd name="connsiteY110" fmla="*/ 1832486 h 4410075"/>
                          <a:gd name="connsiteX111" fmla="*/ 2128057 w 4876800"/>
                          <a:gd name="connsiteY111" fmla="*/ 1832486 h 4410075"/>
                          <a:gd name="connsiteX112" fmla="*/ 2128057 w 4876800"/>
                          <a:gd name="connsiteY112" fmla="*/ 1364533 h 4410075"/>
                          <a:gd name="connsiteX113" fmla="*/ 2667448 w 4876800"/>
                          <a:gd name="connsiteY113" fmla="*/ 1364533 h 4410075"/>
                          <a:gd name="connsiteX114" fmla="*/ 2738885 w 4876800"/>
                          <a:gd name="connsiteY114" fmla="*/ 1293095 h 4410075"/>
                          <a:gd name="connsiteX115" fmla="*/ 2667448 w 4876800"/>
                          <a:gd name="connsiteY115" fmla="*/ 1221658 h 4410075"/>
                          <a:gd name="connsiteX116" fmla="*/ 2056619 w 4876800"/>
                          <a:gd name="connsiteY116" fmla="*/ 1221658 h 4410075"/>
                          <a:gd name="connsiteX117" fmla="*/ 1985182 w 4876800"/>
                          <a:gd name="connsiteY117" fmla="*/ 1293095 h 4410075"/>
                          <a:gd name="connsiteX118" fmla="*/ 1985182 w 4876800"/>
                          <a:gd name="connsiteY118" fmla="*/ 1903924 h 4410075"/>
                          <a:gd name="connsiteX119" fmla="*/ 2056619 w 4876800"/>
                          <a:gd name="connsiteY119" fmla="*/ 1975361 h 4410075"/>
                          <a:gd name="connsiteX120" fmla="*/ 2290591 w 4876800"/>
                          <a:gd name="connsiteY120" fmla="*/ 1975361 h 4410075"/>
                          <a:gd name="connsiteX121" fmla="*/ 2290591 w 4876800"/>
                          <a:gd name="connsiteY121" fmla="*/ 2137896 h 4410075"/>
                          <a:gd name="connsiteX122" fmla="*/ 1903905 w 4876800"/>
                          <a:gd name="connsiteY122" fmla="*/ 2137896 h 4410075"/>
                          <a:gd name="connsiteX123" fmla="*/ 1822637 w 4876800"/>
                          <a:gd name="connsiteY123" fmla="*/ 2056629 h 4410075"/>
                          <a:gd name="connsiteX124" fmla="*/ 1822637 w 4876800"/>
                          <a:gd name="connsiteY124" fmla="*/ 1140381 h 4410075"/>
                          <a:gd name="connsiteX125" fmla="*/ 1822656 w 4876800"/>
                          <a:gd name="connsiteY125" fmla="*/ 1140381 h 4410075"/>
                          <a:gd name="connsiteX126" fmla="*/ 1903924 w 4876800"/>
                          <a:gd name="connsiteY126" fmla="*/ 1059113 h 4410075"/>
                          <a:gd name="connsiteX127" fmla="*/ 2820162 w 4876800"/>
                          <a:gd name="connsiteY127" fmla="*/ 1059113 h 4410075"/>
                          <a:gd name="connsiteX128" fmla="*/ 2901429 w 4876800"/>
                          <a:gd name="connsiteY128" fmla="*/ 1140381 h 4410075"/>
                          <a:gd name="connsiteX129" fmla="*/ 2901429 w 4876800"/>
                          <a:gd name="connsiteY129" fmla="*/ 2056629 h 4410075"/>
                          <a:gd name="connsiteX130" fmla="*/ 2820162 w 4876800"/>
                          <a:gd name="connsiteY130" fmla="*/ 2137896 h 4410075"/>
                          <a:gd name="connsiteX131" fmla="*/ 2433476 w 4876800"/>
                          <a:gd name="connsiteY131" fmla="*/ 2137896 h 4410075"/>
                          <a:gd name="connsiteX132" fmla="*/ 2901439 w 4876800"/>
                          <a:gd name="connsiteY132" fmla="*/ 3736410 h 4410075"/>
                          <a:gd name="connsiteX133" fmla="*/ 2820172 w 4876800"/>
                          <a:gd name="connsiteY133" fmla="*/ 3817677 h 4410075"/>
                          <a:gd name="connsiteX134" fmla="*/ 2738904 w 4876800"/>
                          <a:gd name="connsiteY134" fmla="*/ 3736410 h 4410075"/>
                          <a:gd name="connsiteX135" fmla="*/ 2820172 w 4876800"/>
                          <a:gd name="connsiteY135" fmla="*/ 3655143 h 4410075"/>
                          <a:gd name="connsiteX136" fmla="*/ 2901439 w 4876800"/>
                          <a:gd name="connsiteY136" fmla="*/ 3736410 h 4410075"/>
                          <a:gd name="connsiteX137" fmla="*/ 3583705 w 4876800"/>
                          <a:gd name="connsiteY137" fmla="*/ 3044305 h 4410075"/>
                          <a:gd name="connsiteX138" fmla="*/ 3664982 w 4876800"/>
                          <a:gd name="connsiteY138" fmla="*/ 3125572 h 4410075"/>
                          <a:gd name="connsiteX139" fmla="*/ 3583705 w 4876800"/>
                          <a:gd name="connsiteY139" fmla="*/ 3206839 h 4410075"/>
                          <a:gd name="connsiteX140" fmla="*/ 3502438 w 4876800"/>
                          <a:gd name="connsiteY140" fmla="*/ 3125572 h 4410075"/>
                          <a:gd name="connsiteX141" fmla="*/ 3583705 w 4876800"/>
                          <a:gd name="connsiteY141" fmla="*/ 3044305 h 44100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</a:cxnLst>
                        <a:rect l="l" t="t" r="r" b="b"/>
                        <a:pathLst>
                          <a:path w="4876800" h="4410075">
                            <a:moveTo>
                              <a:pt x="4175398" y="1223791"/>
                            </a:moveTo>
                            <a:cubicBezTo>
                              <a:pt x="4106990" y="870261"/>
                              <a:pt x="3797275" y="610829"/>
                              <a:pt x="3431000" y="610829"/>
                            </a:cubicBezTo>
                            <a:cubicBezTo>
                              <a:pt x="3392329" y="610829"/>
                              <a:pt x="3352914" y="614039"/>
                              <a:pt x="3313281" y="620401"/>
                            </a:cubicBezTo>
                            <a:cubicBezTo>
                              <a:pt x="3078928" y="236411"/>
                              <a:pt x="2660666" y="0"/>
                              <a:pt x="2209352" y="0"/>
                            </a:cubicBezTo>
                            <a:cubicBezTo>
                              <a:pt x="1574616" y="0"/>
                              <a:pt x="1039501" y="457076"/>
                              <a:pt x="935031" y="1075096"/>
                            </a:cubicBezTo>
                            <a:cubicBezTo>
                              <a:pt x="901598" y="1071010"/>
                              <a:pt x="868147" y="1068953"/>
                              <a:pt x="834981" y="1068953"/>
                            </a:cubicBezTo>
                            <a:cubicBezTo>
                              <a:pt x="374571" y="1068943"/>
                              <a:pt x="0" y="1443514"/>
                              <a:pt x="0" y="1903924"/>
                            </a:cubicBezTo>
                            <a:cubicBezTo>
                              <a:pt x="0" y="2364324"/>
                              <a:pt x="374571" y="2738895"/>
                              <a:pt x="834971" y="2738895"/>
                            </a:cubicBezTo>
                            <a:lnTo>
                              <a:pt x="1445800" y="2738895"/>
                            </a:lnTo>
                            <a:cubicBezTo>
                              <a:pt x="1485252" y="2738895"/>
                              <a:pt x="1517237" y="2706910"/>
                              <a:pt x="1517237" y="2667457"/>
                            </a:cubicBezTo>
                            <a:cubicBezTo>
                              <a:pt x="1517237" y="2628005"/>
                              <a:pt x="1485252" y="2596020"/>
                              <a:pt x="1445800" y="2596020"/>
                            </a:cubicBezTo>
                            <a:lnTo>
                              <a:pt x="834971" y="2596020"/>
                            </a:lnTo>
                            <a:cubicBezTo>
                              <a:pt x="453352" y="2596020"/>
                              <a:pt x="142875" y="2285543"/>
                              <a:pt x="142875" y="1903924"/>
                            </a:cubicBezTo>
                            <a:cubicBezTo>
                              <a:pt x="142875" y="1522295"/>
                              <a:pt x="453352" y="1211828"/>
                              <a:pt x="834971" y="1211828"/>
                            </a:cubicBezTo>
                            <a:cubicBezTo>
                              <a:pt x="883129" y="1211828"/>
                              <a:pt x="932136" y="1217095"/>
                              <a:pt x="980627" y="1227487"/>
                            </a:cubicBezTo>
                            <a:cubicBezTo>
                              <a:pt x="1000373" y="1231716"/>
                              <a:pt x="1021004" y="1227392"/>
                              <a:pt x="1037377" y="1215571"/>
                            </a:cubicBezTo>
                            <a:cubicBezTo>
                              <a:pt x="1053760" y="1203760"/>
                              <a:pt x="1064381" y="1185558"/>
                              <a:pt x="1066590" y="1165470"/>
                            </a:cubicBezTo>
                            <a:cubicBezTo>
                              <a:pt x="1130970" y="582492"/>
                              <a:pt x="1622241" y="142865"/>
                              <a:pt x="2209324" y="142865"/>
                            </a:cubicBezTo>
                            <a:cubicBezTo>
                              <a:pt x="2626224" y="142865"/>
                              <a:pt x="3011453" y="369722"/>
                              <a:pt x="3214678" y="734911"/>
                            </a:cubicBezTo>
                            <a:cubicBezTo>
                              <a:pt x="3230128" y="762686"/>
                              <a:pt x="3262103" y="776897"/>
                              <a:pt x="3293059" y="769811"/>
                            </a:cubicBezTo>
                            <a:cubicBezTo>
                              <a:pt x="3339713" y="759114"/>
                              <a:pt x="3386118" y="753694"/>
                              <a:pt x="3430981" y="753694"/>
                            </a:cubicBezTo>
                            <a:cubicBezTo>
                              <a:pt x="3745287" y="753694"/>
                              <a:pt x="4008273" y="989047"/>
                              <a:pt x="4042725" y="1301144"/>
                            </a:cubicBezTo>
                            <a:cubicBezTo>
                              <a:pt x="4046715" y="1337367"/>
                              <a:pt x="4077329" y="1364742"/>
                              <a:pt x="4113724" y="1364742"/>
                            </a:cubicBezTo>
                            <a:cubicBezTo>
                              <a:pt x="4113876" y="1364742"/>
                              <a:pt x="4114029" y="1364742"/>
                              <a:pt x="4114171" y="1364742"/>
                            </a:cubicBezTo>
                            <a:cubicBezTo>
                              <a:pt x="4116057" y="1364733"/>
                              <a:pt x="4117934" y="1364656"/>
                              <a:pt x="4119915" y="1364523"/>
                            </a:cubicBezTo>
                            <a:cubicBezTo>
                              <a:pt x="4458662" y="1365476"/>
                              <a:pt x="4733925" y="1641329"/>
                              <a:pt x="4733925" y="1980276"/>
                            </a:cubicBezTo>
                            <a:cubicBezTo>
                              <a:pt x="4733925" y="2319795"/>
                              <a:pt x="4457700" y="2596020"/>
                              <a:pt x="4118182" y="2596020"/>
                            </a:cubicBezTo>
                            <a:lnTo>
                              <a:pt x="2891609" y="2596020"/>
                            </a:lnTo>
                            <a:lnTo>
                              <a:pt x="2891609" y="2269036"/>
                            </a:lnTo>
                            <a:cubicBezTo>
                              <a:pt x="2980268" y="2239137"/>
                              <a:pt x="3044314" y="2155251"/>
                              <a:pt x="3044314" y="2056629"/>
                            </a:cubicBezTo>
                            <a:lnTo>
                              <a:pt x="3044314" y="1140381"/>
                            </a:lnTo>
                            <a:cubicBezTo>
                              <a:pt x="3044314" y="1016784"/>
                              <a:pt x="2943759" y="916238"/>
                              <a:pt x="2820172" y="916238"/>
                            </a:cubicBezTo>
                            <a:lnTo>
                              <a:pt x="1903933" y="916238"/>
                            </a:lnTo>
                            <a:cubicBezTo>
                              <a:pt x="1780337" y="916238"/>
                              <a:pt x="1679791" y="1016784"/>
                              <a:pt x="1679791" y="1140381"/>
                            </a:cubicBezTo>
                            <a:lnTo>
                              <a:pt x="1679791" y="2056629"/>
                            </a:lnTo>
                            <a:cubicBezTo>
                              <a:pt x="1679791" y="2155251"/>
                              <a:pt x="1743837" y="2239128"/>
                              <a:pt x="1832496" y="2269036"/>
                            </a:cubicBezTo>
                            <a:lnTo>
                              <a:pt x="1832496" y="2596020"/>
                            </a:lnTo>
                            <a:lnTo>
                              <a:pt x="1751238" y="2596020"/>
                            </a:lnTo>
                            <a:cubicBezTo>
                              <a:pt x="1711785" y="2596020"/>
                              <a:pt x="1679800" y="2628005"/>
                              <a:pt x="1679800" y="2667457"/>
                            </a:cubicBezTo>
                            <a:cubicBezTo>
                              <a:pt x="1679800" y="2706910"/>
                              <a:pt x="1711785" y="2738895"/>
                              <a:pt x="1751238" y="2738895"/>
                            </a:cubicBezTo>
                            <a:lnTo>
                              <a:pt x="1832496" y="2738895"/>
                            </a:lnTo>
                            <a:lnTo>
                              <a:pt x="1832496" y="3054144"/>
                            </a:lnTo>
                            <a:lnTo>
                              <a:pt x="1352798" y="3054144"/>
                            </a:lnTo>
                            <a:cubicBezTo>
                              <a:pt x="1322899" y="2965485"/>
                              <a:pt x="1239012" y="2901439"/>
                              <a:pt x="1140390" y="2901439"/>
                            </a:cubicBezTo>
                            <a:cubicBezTo>
                              <a:pt x="1016794" y="2901439"/>
                              <a:pt x="916248" y="3001994"/>
                              <a:pt x="916248" y="3125581"/>
                            </a:cubicBezTo>
                            <a:cubicBezTo>
                              <a:pt x="916248" y="3249168"/>
                              <a:pt x="1016803" y="3349724"/>
                              <a:pt x="1140390" y="3349724"/>
                            </a:cubicBezTo>
                            <a:cubicBezTo>
                              <a:pt x="1239012" y="3349724"/>
                              <a:pt x="1322899" y="3285678"/>
                              <a:pt x="1352798" y="3197019"/>
                            </a:cubicBezTo>
                            <a:lnTo>
                              <a:pt x="1832496" y="3197019"/>
                            </a:lnTo>
                            <a:lnTo>
                              <a:pt x="1832496" y="3524003"/>
                            </a:lnTo>
                            <a:cubicBezTo>
                              <a:pt x="1743837" y="3553901"/>
                              <a:pt x="1679791" y="3637788"/>
                              <a:pt x="1679791" y="3736410"/>
                            </a:cubicBezTo>
                            <a:cubicBezTo>
                              <a:pt x="1679791" y="3860006"/>
                              <a:pt x="1780346" y="3960552"/>
                              <a:pt x="1903933" y="3960552"/>
                            </a:cubicBezTo>
                            <a:cubicBezTo>
                              <a:pt x="2027520" y="3960552"/>
                              <a:pt x="2128076" y="3859997"/>
                              <a:pt x="2128076" y="3736410"/>
                            </a:cubicBezTo>
                            <a:cubicBezTo>
                              <a:pt x="2128076" y="3637788"/>
                              <a:pt x="2064029" y="3553901"/>
                              <a:pt x="1975371" y="3524003"/>
                            </a:cubicBezTo>
                            <a:lnTo>
                              <a:pt x="1975371" y="2738895"/>
                            </a:lnTo>
                            <a:lnTo>
                              <a:pt x="2290620" y="2738895"/>
                            </a:lnTo>
                            <a:lnTo>
                              <a:pt x="2290620" y="3982126"/>
                            </a:lnTo>
                            <a:cubicBezTo>
                              <a:pt x="2201961" y="4012025"/>
                              <a:pt x="2137915" y="4095912"/>
                              <a:pt x="2137915" y="4194534"/>
                            </a:cubicBezTo>
                            <a:cubicBezTo>
                              <a:pt x="2137915" y="4318130"/>
                              <a:pt x="2238470" y="4418676"/>
                              <a:pt x="2362057" y="4418676"/>
                            </a:cubicBezTo>
                            <a:cubicBezTo>
                              <a:pt x="2485644" y="4418676"/>
                              <a:pt x="2586200" y="4318121"/>
                              <a:pt x="2586200" y="4194534"/>
                            </a:cubicBezTo>
                            <a:cubicBezTo>
                              <a:pt x="2586200" y="4095912"/>
                              <a:pt x="2522153" y="4012035"/>
                              <a:pt x="2433495" y="3982126"/>
                            </a:cubicBezTo>
                            <a:lnTo>
                              <a:pt x="2433495" y="2738895"/>
                            </a:lnTo>
                            <a:lnTo>
                              <a:pt x="2748744" y="2738895"/>
                            </a:lnTo>
                            <a:lnTo>
                              <a:pt x="2748744" y="3524003"/>
                            </a:lnTo>
                            <a:cubicBezTo>
                              <a:pt x="2660085" y="3553901"/>
                              <a:pt x="2596039" y="3637788"/>
                              <a:pt x="2596039" y="3736410"/>
                            </a:cubicBezTo>
                            <a:cubicBezTo>
                              <a:pt x="2596039" y="3860006"/>
                              <a:pt x="2696594" y="3960552"/>
                              <a:pt x="2820181" y="3960552"/>
                            </a:cubicBezTo>
                            <a:cubicBezTo>
                              <a:pt x="2943768" y="3960552"/>
                              <a:pt x="3044324" y="3859997"/>
                              <a:pt x="3044324" y="3736410"/>
                            </a:cubicBezTo>
                            <a:cubicBezTo>
                              <a:pt x="3044324" y="3637788"/>
                              <a:pt x="2980278" y="3553901"/>
                              <a:pt x="2891619" y="3524003"/>
                            </a:cubicBezTo>
                            <a:lnTo>
                              <a:pt x="2891619" y="3197019"/>
                            </a:lnTo>
                            <a:lnTo>
                              <a:pt x="3371317" y="3197019"/>
                            </a:lnTo>
                            <a:cubicBezTo>
                              <a:pt x="3401216" y="3285678"/>
                              <a:pt x="3485103" y="3349724"/>
                              <a:pt x="3583724" y="3349724"/>
                            </a:cubicBezTo>
                            <a:cubicBezTo>
                              <a:pt x="3707321" y="3349724"/>
                              <a:pt x="3807876" y="3249168"/>
                              <a:pt x="3807876" y="3125581"/>
                            </a:cubicBezTo>
                            <a:cubicBezTo>
                              <a:pt x="3807876" y="3001994"/>
                              <a:pt x="3707321" y="2901439"/>
                              <a:pt x="3583724" y="2901439"/>
                            </a:cubicBezTo>
                            <a:cubicBezTo>
                              <a:pt x="3485103" y="2901439"/>
                              <a:pt x="3401225" y="2965485"/>
                              <a:pt x="3371317" y="3054144"/>
                            </a:cubicBezTo>
                            <a:lnTo>
                              <a:pt x="2891619" y="3054144"/>
                            </a:lnTo>
                            <a:lnTo>
                              <a:pt x="2891619" y="2738895"/>
                            </a:lnTo>
                            <a:lnTo>
                              <a:pt x="4118191" y="2738895"/>
                            </a:lnTo>
                            <a:cubicBezTo>
                              <a:pt x="4536501" y="2738895"/>
                              <a:pt x="4876810" y="2398576"/>
                              <a:pt x="4876810" y="1980276"/>
                            </a:cubicBezTo>
                            <a:cubicBezTo>
                              <a:pt x="4876800" y="1581217"/>
                              <a:pt x="4567066" y="1253138"/>
                              <a:pt x="4175398" y="1223791"/>
                            </a:cubicBezTo>
                            <a:close/>
                            <a:moveTo>
                              <a:pt x="1140390" y="3206849"/>
                            </a:moveTo>
                            <a:cubicBezTo>
                              <a:pt x="1095575" y="3206849"/>
                              <a:pt x="1059123" y="3170387"/>
                              <a:pt x="1059123" y="3125581"/>
                            </a:cubicBezTo>
                            <a:cubicBezTo>
                              <a:pt x="1059123" y="3080776"/>
                              <a:pt x="1095585" y="3044314"/>
                              <a:pt x="1140390" y="3044314"/>
                            </a:cubicBezTo>
                            <a:cubicBezTo>
                              <a:pt x="1185205" y="3044314"/>
                              <a:pt x="1221667" y="3080776"/>
                              <a:pt x="1221667" y="3125581"/>
                            </a:cubicBezTo>
                            <a:cubicBezTo>
                              <a:pt x="1221667" y="3170387"/>
                              <a:pt x="1185205" y="3206849"/>
                              <a:pt x="1140390" y="3206849"/>
                            </a:cubicBezTo>
                            <a:close/>
                            <a:moveTo>
                              <a:pt x="1985191" y="3736410"/>
                            </a:moveTo>
                            <a:cubicBezTo>
                              <a:pt x="1985191" y="3781216"/>
                              <a:pt x="1948739" y="3817677"/>
                              <a:pt x="1903924" y="3817677"/>
                            </a:cubicBezTo>
                            <a:cubicBezTo>
                              <a:pt x="1859109" y="3817677"/>
                              <a:pt x="1822656" y="3781216"/>
                              <a:pt x="1822656" y="3736410"/>
                            </a:cubicBezTo>
                            <a:cubicBezTo>
                              <a:pt x="1822656" y="3691595"/>
                              <a:pt x="1859118" y="3655143"/>
                              <a:pt x="1903924" y="3655143"/>
                            </a:cubicBezTo>
                            <a:cubicBezTo>
                              <a:pt x="1948729" y="3655143"/>
                              <a:pt x="1985191" y="3691604"/>
                              <a:pt x="1985191" y="3736410"/>
                            </a:cubicBezTo>
                            <a:close/>
                            <a:moveTo>
                              <a:pt x="2290610" y="2596020"/>
                            </a:moveTo>
                            <a:lnTo>
                              <a:pt x="1975361" y="2596020"/>
                            </a:lnTo>
                            <a:lnTo>
                              <a:pt x="1975361" y="2280771"/>
                            </a:lnTo>
                            <a:lnTo>
                              <a:pt x="2290610" y="2280771"/>
                            </a:lnTo>
                            <a:lnTo>
                              <a:pt x="2290610" y="2596020"/>
                            </a:lnTo>
                            <a:close/>
                            <a:moveTo>
                              <a:pt x="2443315" y="4194534"/>
                            </a:moveTo>
                            <a:cubicBezTo>
                              <a:pt x="2443315" y="4239340"/>
                              <a:pt x="2406853" y="4275801"/>
                              <a:pt x="2362048" y="4275801"/>
                            </a:cubicBezTo>
                            <a:cubicBezTo>
                              <a:pt x="2317233" y="4275801"/>
                              <a:pt x="2280780" y="4239340"/>
                              <a:pt x="2280780" y="4194534"/>
                            </a:cubicBezTo>
                            <a:cubicBezTo>
                              <a:pt x="2280780" y="4149728"/>
                              <a:pt x="2317242" y="4113267"/>
                              <a:pt x="2362048" y="4113267"/>
                            </a:cubicBezTo>
                            <a:cubicBezTo>
                              <a:pt x="2406853" y="4113267"/>
                              <a:pt x="2443315" y="4149728"/>
                              <a:pt x="2443315" y="4194534"/>
                            </a:cubicBezTo>
                            <a:close/>
                            <a:moveTo>
                              <a:pt x="2748734" y="2596020"/>
                            </a:moveTo>
                            <a:lnTo>
                              <a:pt x="2433485" y="2596020"/>
                            </a:lnTo>
                            <a:lnTo>
                              <a:pt x="2433485" y="2280771"/>
                            </a:lnTo>
                            <a:lnTo>
                              <a:pt x="2748734" y="2280771"/>
                            </a:lnTo>
                            <a:lnTo>
                              <a:pt x="2748734" y="2596020"/>
                            </a:lnTo>
                            <a:close/>
                            <a:moveTo>
                              <a:pt x="2433476" y="2137896"/>
                            </a:moveTo>
                            <a:lnTo>
                              <a:pt x="2433476" y="1975361"/>
                            </a:lnTo>
                            <a:lnTo>
                              <a:pt x="2667448" y="1975361"/>
                            </a:lnTo>
                            <a:cubicBezTo>
                              <a:pt x="2706900" y="1975361"/>
                              <a:pt x="2738885" y="1943376"/>
                              <a:pt x="2738885" y="1903924"/>
                            </a:cubicBezTo>
                            <a:lnTo>
                              <a:pt x="2738885" y="1598505"/>
                            </a:lnTo>
                            <a:cubicBezTo>
                              <a:pt x="2738885" y="1559052"/>
                              <a:pt x="2706900" y="1527067"/>
                              <a:pt x="2667448" y="1527067"/>
                            </a:cubicBezTo>
                            <a:cubicBezTo>
                              <a:pt x="2627995" y="1527067"/>
                              <a:pt x="2596010" y="1559052"/>
                              <a:pt x="2596010" y="1598505"/>
                            </a:cubicBezTo>
                            <a:lnTo>
                              <a:pt x="2596010" y="1832486"/>
                            </a:lnTo>
                            <a:lnTo>
                              <a:pt x="2128057" y="1832486"/>
                            </a:lnTo>
                            <a:lnTo>
                              <a:pt x="2128057" y="1364533"/>
                            </a:lnTo>
                            <a:lnTo>
                              <a:pt x="2667448" y="1364533"/>
                            </a:lnTo>
                            <a:cubicBezTo>
                              <a:pt x="2706900" y="1364533"/>
                              <a:pt x="2738885" y="1332548"/>
                              <a:pt x="2738885" y="1293095"/>
                            </a:cubicBezTo>
                            <a:cubicBezTo>
                              <a:pt x="2738885" y="1253642"/>
                              <a:pt x="2706900" y="1221658"/>
                              <a:pt x="2667448" y="1221658"/>
                            </a:cubicBezTo>
                            <a:lnTo>
                              <a:pt x="2056619" y="1221658"/>
                            </a:lnTo>
                            <a:cubicBezTo>
                              <a:pt x="2017166" y="1221658"/>
                              <a:pt x="1985182" y="1253642"/>
                              <a:pt x="1985182" y="1293095"/>
                            </a:cubicBezTo>
                            <a:lnTo>
                              <a:pt x="1985182" y="1903924"/>
                            </a:lnTo>
                            <a:cubicBezTo>
                              <a:pt x="1985182" y="1943376"/>
                              <a:pt x="2017166" y="1975361"/>
                              <a:pt x="2056619" y="1975361"/>
                            </a:cubicBezTo>
                            <a:lnTo>
                              <a:pt x="2290591" y="1975361"/>
                            </a:lnTo>
                            <a:lnTo>
                              <a:pt x="2290591" y="2137896"/>
                            </a:lnTo>
                            <a:lnTo>
                              <a:pt x="1903905" y="2137896"/>
                            </a:lnTo>
                            <a:cubicBezTo>
                              <a:pt x="1859089" y="2137896"/>
                              <a:pt x="1822637" y="2101434"/>
                              <a:pt x="1822637" y="2056629"/>
                            </a:cubicBezTo>
                            <a:lnTo>
                              <a:pt x="1822637" y="1140381"/>
                            </a:lnTo>
                            <a:lnTo>
                              <a:pt x="1822656" y="1140381"/>
                            </a:lnTo>
                            <a:cubicBezTo>
                              <a:pt x="1822656" y="1095566"/>
                              <a:pt x="1859118" y="1059113"/>
                              <a:pt x="1903924" y="1059113"/>
                            </a:cubicBezTo>
                            <a:lnTo>
                              <a:pt x="2820162" y="1059113"/>
                            </a:lnTo>
                            <a:cubicBezTo>
                              <a:pt x="2864977" y="1059113"/>
                              <a:pt x="2901429" y="1095575"/>
                              <a:pt x="2901429" y="1140381"/>
                            </a:cubicBezTo>
                            <a:lnTo>
                              <a:pt x="2901429" y="2056629"/>
                            </a:lnTo>
                            <a:cubicBezTo>
                              <a:pt x="2901429" y="2101444"/>
                              <a:pt x="2864968" y="2137896"/>
                              <a:pt x="2820162" y="2137896"/>
                            </a:cubicBezTo>
                            <a:lnTo>
                              <a:pt x="2433476" y="2137896"/>
                            </a:lnTo>
                            <a:close/>
                            <a:moveTo>
                              <a:pt x="2901439" y="3736410"/>
                            </a:moveTo>
                            <a:cubicBezTo>
                              <a:pt x="2901439" y="3781216"/>
                              <a:pt x="2864977" y="3817677"/>
                              <a:pt x="2820172" y="3817677"/>
                            </a:cubicBezTo>
                            <a:cubicBezTo>
                              <a:pt x="2775357" y="3817677"/>
                              <a:pt x="2738904" y="3781216"/>
                              <a:pt x="2738904" y="3736410"/>
                            </a:cubicBezTo>
                            <a:cubicBezTo>
                              <a:pt x="2738904" y="3691595"/>
                              <a:pt x="2775366" y="3655143"/>
                              <a:pt x="2820172" y="3655143"/>
                            </a:cubicBezTo>
                            <a:cubicBezTo>
                              <a:pt x="2864977" y="3655143"/>
                              <a:pt x="2901439" y="3691604"/>
                              <a:pt x="2901439" y="3736410"/>
                            </a:cubicBezTo>
                            <a:close/>
                            <a:moveTo>
                              <a:pt x="3583705" y="3044305"/>
                            </a:moveTo>
                            <a:cubicBezTo>
                              <a:pt x="3628520" y="3044305"/>
                              <a:pt x="3664982" y="3080766"/>
                              <a:pt x="3664982" y="3125572"/>
                            </a:cubicBezTo>
                            <a:cubicBezTo>
                              <a:pt x="3664982" y="3170377"/>
                              <a:pt x="3628520" y="3206839"/>
                              <a:pt x="3583705" y="3206839"/>
                            </a:cubicBezTo>
                            <a:cubicBezTo>
                              <a:pt x="3538890" y="3206839"/>
                              <a:pt x="3502438" y="3170377"/>
                              <a:pt x="3502438" y="3125572"/>
                            </a:cubicBezTo>
                            <a:cubicBezTo>
                              <a:pt x="3502438" y="3080766"/>
                              <a:pt x="3538890" y="3044305"/>
                              <a:pt x="3583705" y="3044305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</p:grpSp>
              </p:grpSp>
            </p:grpSp>
          </p:grpSp>
        </p:grp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3DFAC0C0-F3A3-4083-8E26-0279BB9E4542}"/>
              </a:ext>
            </a:extLst>
          </p:cNvPr>
          <p:cNvSpPr/>
          <p:nvPr/>
        </p:nvSpPr>
        <p:spPr>
          <a:xfrm>
            <a:off x="554182" y="6489414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5E7088-A124-44C9-9E88-9380F9051BFB}"/>
              </a:ext>
            </a:extLst>
          </p:cNvPr>
          <p:cNvGrpSpPr/>
          <p:nvPr/>
        </p:nvGrpSpPr>
        <p:grpSpPr>
          <a:xfrm>
            <a:off x="-540" y="349005"/>
            <a:ext cx="6182830" cy="1208835"/>
            <a:chOff x="30633" y="508663"/>
            <a:chExt cx="6182830" cy="1208835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F5F97E13-F662-40FF-B1ED-68BD964DCD53}"/>
                </a:ext>
              </a:extLst>
            </p:cNvPr>
            <p:cNvSpPr/>
            <p:nvPr/>
          </p:nvSpPr>
          <p:spPr>
            <a:xfrm>
              <a:off x="1177541" y="517169"/>
              <a:ext cx="503592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sz="3600" b="1" dirty="0">
                  <a:solidFill>
                    <a:schemeClr val="tx2"/>
                  </a:solidFill>
                  <a:latin typeface="Abadi" panose="020B0604020104020204" pitchFamily="34" charset="0"/>
                </a:rPr>
                <a:t>Artificial Intelligence Development Phases</a:t>
              </a:r>
              <a:endParaRPr lang="en-US" sz="3600" b="1" dirty="0">
                <a:solidFill>
                  <a:schemeClr val="tx2"/>
                </a:solidFill>
                <a:latin typeface="Abadi" panose="020B0604020104020204" pitchFamily="34" charset="0"/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ADECF301-110B-415C-8B9A-6A968427CC18}"/>
                </a:ext>
              </a:extLst>
            </p:cNvPr>
            <p:cNvGrpSpPr/>
            <p:nvPr/>
          </p:nvGrpSpPr>
          <p:grpSpPr>
            <a:xfrm>
              <a:off x="30633" y="508663"/>
              <a:ext cx="2728429" cy="235439"/>
              <a:chOff x="297370" y="123418"/>
              <a:chExt cx="2432304" cy="235439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DBD0D686-C8AD-4E59-B863-5F683E328962}"/>
                  </a:ext>
                </a:extLst>
              </p:cNvPr>
              <p:cNvSpPr/>
              <p:nvPr/>
            </p:nvSpPr>
            <p:spPr>
              <a:xfrm>
                <a:off x="297370" y="123418"/>
                <a:ext cx="2432304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DBD59F6-48B0-470C-8799-C2A4B2A24BE2}"/>
                  </a:ext>
                </a:extLst>
              </p:cNvPr>
              <p:cNvSpPr/>
              <p:nvPr/>
            </p:nvSpPr>
            <p:spPr>
              <a:xfrm>
                <a:off x="297370" y="263180"/>
                <a:ext cx="1128999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52D1A3-323E-4569-8A4E-42900B342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8782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8">
            <a:extLst>
              <a:ext uri="{FF2B5EF4-FFF2-40B4-BE49-F238E27FC236}">
                <a16:creationId xmlns:a16="http://schemas.microsoft.com/office/drawing/2014/main" id="{886A5211-DD89-4188-BFF0-10509AAB50E9}"/>
              </a:ext>
            </a:extLst>
          </p:cNvPr>
          <p:cNvSpPr/>
          <p:nvPr/>
        </p:nvSpPr>
        <p:spPr bwMode="auto">
          <a:xfrm>
            <a:off x="6311561" y="-6439"/>
            <a:ext cx="5875675" cy="5040911"/>
          </a:xfrm>
          <a:custGeom>
            <a:avLst/>
            <a:gdLst>
              <a:gd name="connsiteX0" fmla="*/ 476837 w 5875675"/>
              <a:gd name="connsiteY0" fmla="*/ 0 h 5039240"/>
              <a:gd name="connsiteX1" fmla="*/ 832777 w 5875675"/>
              <a:gd name="connsiteY1" fmla="*/ 0 h 5039240"/>
              <a:gd name="connsiteX2" fmla="*/ 819020 w 5875675"/>
              <a:gd name="connsiteY2" fmla="*/ 18396 h 5039240"/>
              <a:gd name="connsiteX3" fmla="*/ 302188 w 5875675"/>
              <a:gd name="connsiteY3" fmla="*/ 1710389 h 5039240"/>
              <a:gd name="connsiteX4" fmla="*/ 3328417 w 5875675"/>
              <a:gd name="connsiteY4" fmla="*/ 4736618 h 5039240"/>
              <a:gd name="connsiteX5" fmla="*/ 5837814 w 5875675"/>
              <a:gd name="connsiteY5" fmla="*/ 3402382 h 5039240"/>
              <a:gd name="connsiteX6" fmla="*/ 5875675 w 5875675"/>
              <a:gd name="connsiteY6" fmla="*/ 3340061 h 5039240"/>
              <a:gd name="connsiteX7" fmla="*/ 5875675 w 5875675"/>
              <a:gd name="connsiteY7" fmla="*/ 3851075 h 5039240"/>
              <a:gd name="connsiteX8" fmla="*/ 5681961 w 5875675"/>
              <a:gd name="connsiteY8" fmla="*/ 4064242 h 5039240"/>
              <a:gd name="connsiteX9" fmla="*/ 3328416 w 5875675"/>
              <a:gd name="connsiteY9" fmla="*/ 5039240 h 5039240"/>
              <a:gd name="connsiteX10" fmla="*/ 0 w 5875675"/>
              <a:gd name="connsiteY10" fmla="*/ 1710388 h 5039240"/>
              <a:gd name="connsiteX11" fmla="*/ 401722 w 5875675"/>
              <a:gd name="connsiteY11" fmla="*/ 123660 h 5039240"/>
              <a:gd name="connsiteX12" fmla="*/ 476837 w 5875675"/>
              <a:gd name="connsiteY12" fmla="*/ 0 h 5039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875675" h="5039240">
                <a:moveTo>
                  <a:pt x="476837" y="0"/>
                </a:moveTo>
                <a:lnTo>
                  <a:pt x="832777" y="0"/>
                </a:lnTo>
                <a:lnTo>
                  <a:pt x="819020" y="18396"/>
                </a:lnTo>
                <a:cubicBezTo>
                  <a:pt x="492720" y="501385"/>
                  <a:pt x="302188" y="1083637"/>
                  <a:pt x="302188" y="1710389"/>
                </a:cubicBezTo>
                <a:cubicBezTo>
                  <a:pt x="302188" y="3381729"/>
                  <a:pt x="1657077" y="4736618"/>
                  <a:pt x="3328417" y="4736618"/>
                </a:cubicBezTo>
                <a:cubicBezTo>
                  <a:pt x="4373005" y="4736618"/>
                  <a:pt x="5293978" y="4207365"/>
                  <a:pt x="5837814" y="3402382"/>
                </a:cubicBezTo>
                <a:lnTo>
                  <a:pt x="5875675" y="3340061"/>
                </a:lnTo>
                <a:lnTo>
                  <a:pt x="5875675" y="3851075"/>
                </a:lnTo>
                <a:lnTo>
                  <a:pt x="5681961" y="4064242"/>
                </a:lnTo>
                <a:cubicBezTo>
                  <a:pt x="5079637" y="4666646"/>
                  <a:pt x="4247533" y="5039240"/>
                  <a:pt x="3328416" y="5039240"/>
                </a:cubicBezTo>
                <a:cubicBezTo>
                  <a:pt x="1490183" y="5039240"/>
                  <a:pt x="0" y="3548862"/>
                  <a:pt x="0" y="1710388"/>
                </a:cubicBezTo>
                <a:cubicBezTo>
                  <a:pt x="0" y="1135865"/>
                  <a:pt x="145526" y="595336"/>
                  <a:pt x="401722" y="123660"/>
                </a:cubicBezTo>
                <a:lnTo>
                  <a:pt x="476837" y="0"/>
                </a:lnTo>
                <a:close/>
              </a:path>
            </a:pathLst>
          </a:custGeom>
          <a:noFill/>
          <a:ln w="127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A2FA127-F11D-4A2A-A5D3-163DD0429CA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AD7C26E-25A8-4EAA-BF58-CCC2B3328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/>
              <a:t>Artificial Intelligence Themes</a:t>
            </a:r>
            <a:endParaRPr lang="en-US" sz="4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F3D365-EC93-48ED-BD76-D59EF61A4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17</a:t>
            </a:fld>
            <a:endParaRPr lang="en-IN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9E2317F-2939-4B0F-A239-9261CF8D3E5C}"/>
              </a:ext>
            </a:extLst>
          </p:cNvPr>
          <p:cNvSpPr/>
          <p:nvPr/>
        </p:nvSpPr>
        <p:spPr>
          <a:xfrm>
            <a:off x="6597201" y="3778"/>
            <a:ext cx="5594799" cy="4753941"/>
          </a:xfrm>
          <a:custGeom>
            <a:avLst/>
            <a:gdLst>
              <a:gd name="connsiteX0" fmla="*/ 530589 w 5573487"/>
              <a:gd name="connsiteY0" fmla="*/ 0 h 4736618"/>
              <a:gd name="connsiteX1" fmla="*/ 5521870 w 5573487"/>
              <a:gd name="connsiteY1" fmla="*/ 0 h 4736618"/>
              <a:gd name="connsiteX2" fmla="*/ 5535626 w 5573487"/>
              <a:gd name="connsiteY2" fmla="*/ 18396 h 4736618"/>
              <a:gd name="connsiteX3" fmla="*/ 5573487 w 5573487"/>
              <a:gd name="connsiteY3" fmla="*/ 80718 h 4736618"/>
              <a:gd name="connsiteX4" fmla="*/ 5573487 w 5573487"/>
              <a:gd name="connsiteY4" fmla="*/ 3340061 h 4736618"/>
              <a:gd name="connsiteX5" fmla="*/ 5535626 w 5573487"/>
              <a:gd name="connsiteY5" fmla="*/ 3402383 h 4736618"/>
              <a:gd name="connsiteX6" fmla="*/ 3026229 w 5573487"/>
              <a:gd name="connsiteY6" fmla="*/ 4736618 h 4736618"/>
              <a:gd name="connsiteX7" fmla="*/ 0 w 5573487"/>
              <a:gd name="connsiteY7" fmla="*/ 1710389 h 4736618"/>
              <a:gd name="connsiteX8" fmla="*/ 516833 w 5573487"/>
              <a:gd name="connsiteY8" fmla="*/ 18396 h 4736618"/>
              <a:gd name="connsiteX9" fmla="*/ 530589 w 5573487"/>
              <a:gd name="connsiteY9" fmla="*/ 0 h 4736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3487" h="4736618">
                <a:moveTo>
                  <a:pt x="530589" y="0"/>
                </a:moveTo>
                <a:lnTo>
                  <a:pt x="5521870" y="0"/>
                </a:lnTo>
                <a:lnTo>
                  <a:pt x="5535626" y="18396"/>
                </a:lnTo>
                <a:lnTo>
                  <a:pt x="5573487" y="80718"/>
                </a:lnTo>
                <a:lnTo>
                  <a:pt x="5573487" y="3340061"/>
                </a:lnTo>
                <a:lnTo>
                  <a:pt x="5535626" y="3402383"/>
                </a:lnTo>
                <a:cubicBezTo>
                  <a:pt x="4991790" y="4207365"/>
                  <a:pt x="4070817" y="4736618"/>
                  <a:pt x="3026229" y="4736618"/>
                </a:cubicBezTo>
                <a:cubicBezTo>
                  <a:pt x="1354889" y="4736618"/>
                  <a:pt x="0" y="3381729"/>
                  <a:pt x="0" y="1710389"/>
                </a:cubicBezTo>
                <a:cubicBezTo>
                  <a:pt x="0" y="1083637"/>
                  <a:pt x="190532" y="501385"/>
                  <a:pt x="516833" y="18396"/>
                </a:cubicBezTo>
                <a:lnTo>
                  <a:pt x="530589" y="0"/>
                </a:lnTo>
                <a:close/>
              </a:path>
            </a:pathLst>
          </a:custGeom>
          <a:solidFill>
            <a:schemeClr val="accent4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62569A-B9AF-4581-ACC1-59C878397771}"/>
              </a:ext>
            </a:extLst>
          </p:cNvPr>
          <p:cNvGrpSpPr/>
          <p:nvPr/>
        </p:nvGrpSpPr>
        <p:grpSpPr>
          <a:xfrm flipH="1" flipV="1">
            <a:off x="9462406" y="6346919"/>
            <a:ext cx="2728429" cy="235439"/>
            <a:chOff x="297370" y="123418"/>
            <a:chExt cx="2432304" cy="23543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1B71A2F-4E6C-449E-B34E-B8C008DBF256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8F2F33B-B8FB-489E-9333-65172F5948DC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3F77329-2432-44B3-81D8-BCD9145AEDEC}"/>
              </a:ext>
            </a:extLst>
          </p:cNvPr>
          <p:cNvGrpSpPr/>
          <p:nvPr/>
        </p:nvGrpSpPr>
        <p:grpSpPr>
          <a:xfrm>
            <a:off x="0" y="628648"/>
            <a:ext cx="5118374" cy="5567635"/>
            <a:chOff x="0" y="628648"/>
            <a:chExt cx="5118374" cy="5567635"/>
          </a:xfrm>
        </p:grpSpPr>
        <p:sp>
          <p:nvSpPr>
            <p:cNvPr id="13" name="Right Bracket 12">
              <a:extLst>
                <a:ext uri="{FF2B5EF4-FFF2-40B4-BE49-F238E27FC236}">
                  <a16:creationId xmlns:a16="http://schemas.microsoft.com/office/drawing/2014/main" id="{477A9EB7-A0F3-4259-8F66-9BDEAAB09D94}"/>
                </a:ext>
              </a:extLst>
            </p:cNvPr>
            <p:cNvSpPr/>
            <p:nvPr/>
          </p:nvSpPr>
          <p:spPr>
            <a:xfrm>
              <a:off x="0" y="628648"/>
              <a:ext cx="895350" cy="5567635"/>
            </a:xfrm>
            <a:prstGeom prst="rightBracket">
              <a:avLst>
                <a:gd name="adj" fmla="val 0"/>
              </a:avLst>
            </a:prstGeom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C05D8F6-C06E-4320-8640-05328C01F7F0}"/>
                </a:ext>
              </a:extLst>
            </p:cNvPr>
            <p:cNvGrpSpPr/>
            <p:nvPr/>
          </p:nvGrpSpPr>
          <p:grpSpPr>
            <a:xfrm>
              <a:off x="683660" y="880823"/>
              <a:ext cx="4434714" cy="5063285"/>
              <a:chOff x="683660" y="818926"/>
              <a:chExt cx="4434714" cy="5063285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000D3C1-8FD1-4DF3-ACA1-B808F51E76DD}"/>
                  </a:ext>
                </a:extLst>
              </p:cNvPr>
              <p:cNvGrpSpPr/>
              <p:nvPr/>
            </p:nvGrpSpPr>
            <p:grpSpPr>
              <a:xfrm>
                <a:off x="683660" y="818926"/>
                <a:ext cx="3391726" cy="480131"/>
                <a:chOff x="683660" y="1619027"/>
                <a:chExt cx="3391726" cy="480131"/>
              </a:xfrm>
            </p:grpSpPr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22415879-78A8-4148-9077-247583A07D29}"/>
                    </a:ext>
                  </a:extLst>
                </p:cNvPr>
                <p:cNvSpPr/>
                <p:nvPr/>
              </p:nvSpPr>
              <p:spPr>
                <a:xfrm>
                  <a:off x="1350981" y="1619027"/>
                  <a:ext cx="2724405" cy="480131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93662" lvl="0">
                    <a:lnSpc>
                      <a:spcPct val="90000"/>
                    </a:lnSpc>
                    <a:spcBef>
                      <a:spcPts val="600"/>
                    </a:spcBef>
                    <a:defRPr/>
                  </a:pPr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Formation of the artificial intelligence department</a:t>
                  </a:r>
                </a:p>
              </p:txBody>
            </p:sp>
            <p:grpSp>
              <p:nvGrpSpPr>
                <p:cNvPr id="62" name="Group 61">
                  <a:extLst>
                    <a:ext uri="{FF2B5EF4-FFF2-40B4-BE49-F238E27FC236}">
                      <a16:creationId xmlns:a16="http://schemas.microsoft.com/office/drawing/2014/main" id="{F3538E18-A021-4204-9846-8ABFA61E1A28}"/>
                    </a:ext>
                  </a:extLst>
                </p:cNvPr>
                <p:cNvGrpSpPr/>
                <p:nvPr/>
              </p:nvGrpSpPr>
              <p:grpSpPr>
                <a:xfrm>
                  <a:off x="683660" y="1640228"/>
                  <a:ext cx="668890" cy="415288"/>
                  <a:chOff x="683660" y="1640228"/>
                  <a:chExt cx="668890" cy="415288"/>
                </a:xfrm>
              </p:grpSpPr>
              <p:cxnSp>
                <p:nvCxnSpPr>
                  <p:cNvPr id="63" name="Straight Connector 62">
                    <a:extLst>
                      <a:ext uri="{FF2B5EF4-FFF2-40B4-BE49-F238E27FC236}">
                        <a16:creationId xmlns:a16="http://schemas.microsoft.com/office/drawing/2014/main" id="{6E16F3AB-6742-4AEC-92E3-513CEC25C487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1847872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2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64" name="Group 63">
                    <a:extLst>
                      <a:ext uri="{FF2B5EF4-FFF2-40B4-BE49-F238E27FC236}">
                        <a16:creationId xmlns:a16="http://schemas.microsoft.com/office/drawing/2014/main" id="{B91D52E0-1030-4B25-8F35-117D08145C7A}"/>
                      </a:ext>
                    </a:extLst>
                  </p:cNvPr>
                  <p:cNvGrpSpPr/>
                  <p:nvPr/>
                </p:nvGrpSpPr>
                <p:grpSpPr>
                  <a:xfrm>
                    <a:off x="683660" y="1640228"/>
                    <a:ext cx="415288" cy="415288"/>
                    <a:chOff x="683660" y="1640228"/>
                    <a:chExt cx="415288" cy="415288"/>
                  </a:xfrm>
                </p:grpSpPr>
                <p:grpSp>
                  <p:nvGrpSpPr>
                    <p:cNvPr id="65" name="Group 64">
                      <a:extLst>
                        <a:ext uri="{FF2B5EF4-FFF2-40B4-BE49-F238E27FC236}">
                          <a16:creationId xmlns:a16="http://schemas.microsoft.com/office/drawing/2014/main" id="{B181E8C1-0680-4B64-AA27-633000DAA50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3660" y="1640228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74" name="Freeform: Shape 73">
                        <a:extLst>
                          <a:ext uri="{FF2B5EF4-FFF2-40B4-BE49-F238E27FC236}">
                            <a16:creationId xmlns:a16="http://schemas.microsoft.com/office/drawing/2014/main" id="{6BA36CDA-805D-430C-928C-322A9B80DD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6" y="3492177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75" name="Freeform: Shape 74">
                        <a:extLst>
                          <a:ext uri="{FF2B5EF4-FFF2-40B4-BE49-F238E27FC236}">
                            <a16:creationId xmlns:a16="http://schemas.microsoft.com/office/drawing/2014/main" id="{6A849D82-029E-4509-8284-D4B6A0CA32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grpSp>
                  <p:nvGrpSpPr>
                    <p:cNvPr id="66" name="Group 65">
                      <a:extLst>
                        <a:ext uri="{FF2B5EF4-FFF2-40B4-BE49-F238E27FC236}">
                          <a16:creationId xmlns:a16="http://schemas.microsoft.com/office/drawing/2014/main" id="{49B76C8E-C907-4AD2-8249-27041AE9F32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97168" y="1731364"/>
                      <a:ext cx="188272" cy="233016"/>
                      <a:chOff x="3146690" y="1146488"/>
                      <a:chExt cx="2417708" cy="2992273"/>
                    </a:xfrm>
                    <a:solidFill>
                      <a:schemeClr val="accent2"/>
                    </a:solidFill>
                  </p:grpSpPr>
                  <p:sp>
                    <p:nvSpPr>
                      <p:cNvPr id="67" name="Freeform: Shape 66">
                        <a:extLst>
                          <a:ext uri="{FF2B5EF4-FFF2-40B4-BE49-F238E27FC236}">
                            <a16:creationId xmlns:a16="http://schemas.microsoft.com/office/drawing/2014/main" id="{271A08F3-E51E-4BFC-874A-39CC78EB5A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46690" y="2680717"/>
                        <a:ext cx="2417708" cy="1458044"/>
                      </a:xfrm>
                      <a:custGeom>
                        <a:avLst/>
                        <a:gdLst>
                          <a:gd name="connsiteX0" fmla="*/ 256185 w 531381"/>
                          <a:gd name="connsiteY0" fmla="*/ 0 h 320461"/>
                          <a:gd name="connsiteX1" fmla="*/ 275235 w 531381"/>
                          <a:gd name="connsiteY1" fmla="*/ 0 h 320461"/>
                          <a:gd name="connsiteX2" fmla="*/ 275235 w 531381"/>
                          <a:gd name="connsiteY2" fmla="*/ 94557 h 320461"/>
                          <a:gd name="connsiteX3" fmla="*/ 485042 w 531381"/>
                          <a:gd name="connsiteY3" fmla="*/ 94557 h 320461"/>
                          <a:gd name="connsiteX4" fmla="*/ 485042 w 531381"/>
                          <a:gd name="connsiteY4" fmla="*/ 209638 h 320461"/>
                          <a:gd name="connsiteX5" fmla="*/ 531381 w 531381"/>
                          <a:gd name="connsiteY5" fmla="*/ 264607 h 320461"/>
                          <a:gd name="connsiteX6" fmla="*/ 475517 w 531381"/>
                          <a:gd name="connsiteY6" fmla="*/ 320452 h 320461"/>
                          <a:gd name="connsiteX7" fmla="*/ 419672 w 531381"/>
                          <a:gd name="connsiteY7" fmla="*/ 264607 h 320461"/>
                          <a:gd name="connsiteX8" fmla="*/ 465992 w 531381"/>
                          <a:gd name="connsiteY8" fmla="*/ 209638 h 320461"/>
                          <a:gd name="connsiteX9" fmla="*/ 465992 w 531381"/>
                          <a:gd name="connsiteY9" fmla="*/ 113607 h 320461"/>
                          <a:gd name="connsiteX10" fmla="*/ 275235 w 531381"/>
                          <a:gd name="connsiteY10" fmla="*/ 113607 h 320461"/>
                          <a:gd name="connsiteX11" fmla="*/ 275235 w 531381"/>
                          <a:gd name="connsiteY11" fmla="*/ 209638 h 320461"/>
                          <a:gd name="connsiteX12" fmla="*/ 321517 w 531381"/>
                          <a:gd name="connsiteY12" fmla="*/ 264607 h 320461"/>
                          <a:gd name="connsiteX13" fmla="*/ 265662 w 531381"/>
                          <a:gd name="connsiteY13" fmla="*/ 320452 h 320461"/>
                          <a:gd name="connsiteX14" fmla="*/ 209817 w 531381"/>
                          <a:gd name="connsiteY14" fmla="*/ 264607 h 320461"/>
                          <a:gd name="connsiteX15" fmla="*/ 256175 w 531381"/>
                          <a:gd name="connsiteY15" fmla="*/ 209628 h 320461"/>
                          <a:gd name="connsiteX16" fmla="*/ 256175 w 531381"/>
                          <a:gd name="connsiteY16" fmla="*/ 113607 h 320461"/>
                          <a:gd name="connsiteX17" fmla="*/ 65371 w 531381"/>
                          <a:gd name="connsiteY17" fmla="*/ 113607 h 320461"/>
                          <a:gd name="connsiteX18" fmla="*/ 65371 w 531381"/>
                          <a:gd name="connsiteY18" fmla="*/ 209647 h 320461"/>
                          <a:gd name="connsiteX19" fmla="*/ 111691 w 531381"/>
                          <a:gd name="connsiteY19" fmla="*/ 264616 h 320461"/>
                          <a:gd name="connsiteX20" fmla="*/ 55846 w 531381"/>
                          <a:gd name="connsiteY20" fmla="*/ 320461 h 320461"/>
                          <a:gd name="connsiteX21" fmla="*/ 0 w 531381"/>
                          <a:gd name="connsiteY21" fmla="*/ 264616 h 320461"/>
                          <a:gd name="connsiteX22" fmla="*/ 46321 w 531381"/>
                          <a:gd name="connsiteY22" fmla="*/ 209647 h 320461"/>
                          <a:gd name="connsiteX23" fmla="*/ 46321 w 531381"/>
                          <a:gd name="connsiteY23" fmla="*/ 94566 h 320461"/>
                          <a:gd name="connsiteX24" fmla="*/ 256185 w 531381"/>
                          <a:gd name="connsiteY24" fmla="*/ 94566 h 320461"/>
                          <a:gd name="connsiteX25" fmla="*/ 256185 w 531381"/>
                          <a:gd name="connsiteY25" fmla="*/ 0 h 320461"/>
                          <a:gd name="connsiteX26" fmla="*/ 55855 w 531381"/>
                          <a:gd name="connsiteY26" fmla="*/ 227821 h 320461"/>
                          <a:gd name="connsiteX27" fmla="*/ 19060 w 531381"/>
                          <a:gd name="connsiteY27" fmla="*/ 264616 h 320461"/>
                          <a:gd name="connsiteX28" fmla="*/ 55855 w 531381"/>
                          <a:gd name="connsiteY28" fmla="*/ 301411 h 320461"/>
                          <a:gd name="connsiteX29" fmla="*/ 92650 w 531381"/>
                          <a:gd name="connsiteY29" fmla="*/ 264616 h 320461"/>
                          <a:gd name="connsiteX30" fmla="*/ 55855 w 531381"/>
                          <a:gd name="connsiteY30" fmla="*/ 227821 h 320461"/>
                          <a:gd name="connsiteX31" fmla="*/ 265662 w 531381"/>
                          <a:gd name="connsiteY31" fmla="*/ 227821 h 320461"/>
                          <a:gd name="connsiteX32" fmla="*/ 228867 w 531381"/>
                          <a:gd name="connsiteY32" fmla="*/ 264616 h 320461"/>
                          <a:gd name="connsiteX33" fmla="*/ 265662 w 531381"/>
                          <a:gd name="connsiteY33" fmla="*/ 301411 h 320461"/>
                          <a:gd name="connsiteX34" fmla="*/ 302467 w 531381"/>
                          <a:gd name="connsiteY34" fmla="*/ 264616 h 320461"/>
                          <a:gd name="connsiteX35" fmla="*/ 265662 w 531381"/>
                          <a:gd name="connsiteY35" fmla="*/ 227821 h 320461"/>
                          <a:gd name="connsiteX36" fmla="*/ 475527 w 531381"/>
                          <a:gd name="connsiteY36" fmla="*/ 227821 h 320461"/>
                          <a:gd name="connsiteX37" fmla="*/ 438731 w 531381"/>
                          <a:gd name="connsiteY37" fmla="*/ 264616 h 320461"/>
                          <a:gd name="connsiteX38" fmla="*/ 475527 w 531381"/>
                          <a:gd name="connsiteY38" fmla="*/ 301411 h 320461"/>
                          <a:gd name="connsiteX39" fmla="*/ 512341 w 531381"/>
                          <a:gd name="connsiteY39" fmla="*/ 264616 h 320461"/>
                          <a:gd name="connsiteX40" fmla="*/ 475527 w 531381"/>
                          <a:gd name="connsiteY40" fmla="*/ 227821 h 32046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</a:cxnLst>
                        <a:rect l="l" t="t" r="r" b="b"/>
                        <a:pathLst>
                          <a:path w="531381" h="320461">
                            <a:moveTo>
                              <a:pt x="256185" y="0"/>
                            </a:moveTo>
                            <a:lnTo>
                              <a:pt x="275235" y="0"/>
                            </a:lnTo>
                            <a:lnTo>
                              <a:pt x="275235" y="94557"/>
                            </a:lnTo>
                            <a:lnTo>
                              <a:pt x="485042" y="94557"/>
                            </a:lnTo>
                            <a:lnTo>
                              <a:pt x="485042" y="209638"/>
                            </a:lnTo>
                            <a:cubicBezTo>
                              <a:pt x="511322" y="214172"/>
                              <a:pt x="531381" y="237060"/>
                              <a:pt x="531381" y="264607"/>
                            </a:cubicBezTo>
                            <a:cubicBezTo>
                              <a:pt x="531381" y="295401"/>
                              <a:pt x="506321" y="320452"/>
                              <a:pt x="475517" y="320452"/>
                            </a:cubicBezTo>
                            <a:cubicBezTo>
                              <a:pt x="444723" y="320452"/>
                              <a:pt x="419672" y="295401"/>
                              <a:pt x="419672" y="264607"/>
                            </a:cubicBezTo>
                            <a:cubicBezTo>
                              <a:pt x="419672" y="237070"/>
                              <a:pt x="439722" y="214181"/>
                              <a:pt x="465992" y="209638"/>
                            </a:cubicBezTo>
                            <a:lnTo>
                              <a:pt x="465992" y="113607"/>
                            </a:lnTo>
                            <a:lnTo>
                              <a:pt x="275235" y="113607"/>
                            </a:lnTo>
                            <a:lnTo>
                              <a:pt x="275235" y="209638"/>
                            </a:lnTo>
                            <a:cubicBezTo>
                              <a:pt x="301476" y="214200"/>
                              <a:pt x="321517" y="237070"/>
                              <a:pt x="321517" y="264607"/>
                            </a:cubicBezTo>
                            <a:cubicBezTo>
                              <a:pt x="321517" y="295401"/>
                              <a:pt x="296457" y="320452"/>
                              <a:pt x="265662" y="320452"/>
                            </a:cubicBezTo>
                            <a:cubicBezTo>
                              <a:pt x="234868" y="320452"/>
                              <a:pt x="209817" y="295401"/>
                              <a:pt x="209817" y="264607"/>
                            </a:cubicBezTo>
                            <a:cubicBezTo>
                              <a:pt x="209817" y="237051"/>
                              <a:pt x="229896" y="214162"/>
                              <a:pt x="256175" y="209628"/>
                            </a:cubicBezTo>
                            <a:lnTo>
                              <a:pt x="256175" y="113607"/>
                            </a:lnTo>
                            <a:lnTo>
                              <a:pt x="65371" y="113607"/>
                            </a:lnTo>
                            <a:lnTo>
                              <a:pt x="65371" y="209647"/>
                            </a:lnTo>
                            <a:cubicBezTo>
                              <a:pt x="91631" y="214181"/>
                              <a:pt x="111691" y="237070"/>
                              <a:pt x="111691" y="264616"/>
                            </a:cubicBezTo>
                            <a:cubicBezTo>
                              <a:pt x="111691" y="295410"/>
                              <a:pt x="86640" y="320461"/>
                              <a:pt x="55846" y="320461"/>
                            </a:cubicBezTo>
                            <a:cubicBezTo>
                              <a:pt x="25051" y="320461"/>
                              <a:pt x="0" y="295410"/>
                              <a:pt x="0" y="264616"/>
                            </a:cubicBezTo>
                            <a:cubicBezTo>
                              <a:pt x="0" y="237079"/>
                              <a:pt x="20060" y="214191"/>
                              <a:pt x="46321" y="209647"/>
                            </a:cubicBezTo>
                            <a:lnTo>
                              <a:pt x="46321" y="94566"/>
                            </a:lnTo>
                            <a:lnTo>
                              <a:pt x="256185" y="94566"/>
                            </a:lnTo>
                            <a:lnTo>
                              <a:pt x="256185" y="0"/>
                            </a:lnTo>
                            <a:close/>
                            <a:moveTo>
                              <a:pt x="55855" y="227821"/>
                            </a:moveTo>
                            <a:cubicBezTo>
                              <a:pt x="35567" y="227821"/>
                              <a:pt x="19060" y="244328"/>
                              <a:pt x="19060" y="264616"/>
                            </a:cubicBezTo>
                            <a:cubicBezTo>
                              <a:pt x="19060" y="284904"/>
                              <a:pt x="35567" y="301411"/>
                              <a:pt x="55855" y="301411"/>
                            </a:cubicBezTo>
                            <a:cubicBezTo>
                              <a:pt x="76143" y="301411"/>
                              <a:pt x="92650" y="284904"/>
                              <a:pt x="92650" y="264616"/>
                            </a:cubicBezTo>
                            <a:cubicBezTo>
                              <a:pt x="92650" y="244328"/>
                              <a:pt x="76143" y="227821"/>
                              <a:pt x="55855" y="227821"/>
                            </a:cubicBezTo>
                            <a:close/>
                            <a:moveTo>
                              <a:pt x="265662" y="227821"/>
                            </a:moveTo>
                            <a:cubicBezTo>
                              <a:pt x="245374" y="227821"/>
                              <a:pt x="228867" y="244328"/>
                              <a:pt x="228867" y="264616"/>
                            </a:cubicBezTo>
                            <a:cubicBezTo>
                              <a:pt x="228867" y="284904"/>
                              <a:pt x="245364" y="301411"/>
                              <a:pt x="265662" y="301411"/>
                            </a:cubicBezTo>
                            <a:cubicBezTo>
                              <a:pt x="285960" y="301411"/>
                              <a:pt x="302467" y="284904"/>
                              <a:pt x="302467" y="264616"/>
                            </a:cubicBezTo>
                            <a:cubicBezTo>
                              <a:pt x="302467" y="244328"/>
                              <a:pt x="285950" y="227821"/>
                              <a:pt x="265662" y="227821"/>
                            </a:cubicBezTo>
                            <a:close/>
                            <a:moveTo>
                              <a:pt x="475527" y="227821"/>
                            </a:moveTo>
                            <a:cubicBezTo>
                              <a:pt x="455238" y="227821"/>
                              <a:pt x="438731" y="244328"/>
                              <a:pt x="438731" y="264616"/>
                            </a:cubicBezTo>
                            <a:cubicBezTo>
                              <a:pt x="438731" y="284904"/>
                              <a:pt x="455238" y="301411"/>
                              <a:pt x="475527" y="301411"/>
                            </a:cubicBezTo>
                            <a:cubicBezTo>
                              <a:pt x="495824" y="301411"/>
                              <a:pt x="512341" y="284904"/>
                              <a:pt x="512341" y="264616"/>
                            </a:cubicBezTo>
                            <a:cubicBezTo>
                              <a:pt x="512341" y="244328"/>
                              <a:pt x="495815" y="227821"/>
                              <a:pt x="475527" y="227821"/>
                            </a:cubicBez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grpSp>
                    <p:nvGrpSpPr>
                      <p:cNvPr id="68" name="Group 67">
                        <a:extLst>
                          <a:ext uri="{FF2B5EF4-FFF2-40B4-BE49-F238E27FC236}">
                            <a16:creationId xmlns:a16="http://schemas.microsoft.com/office/drawing/2014/main" id="{1DC333A3-E0AF-4645-977A-9B2F3B07BAE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35691" y="1146488"/>
                        <a:ext cx="1639706" cy="1551089"/>
                        <a:chOff x="3540173" y="1146488"/>
                        <a:chExt cx="1639706" cy="1551089"/>
                      </a:xfrm>
                      <a:grpFill/>
                    </p:grpSpPr>
                    <p:sp>
                      <p:nvSpPr>
                        <p:cNvPr id="69" name="Freeform: Shape 68">
                          <a:extLst>
                            <a:ext uri="{FF2B5EF4-FFF2-40B4-BE49-F238E27FC236}">
                              <a16:creationId xmlns:a16="http://schemas.microsoft.com/office/drawing/2014/main" id="{F8A0BD93-4185-4AD4-BB15-645F51EEBB4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40173" y="1146488"/>
                          <a:ext cx="1639706" cy="454732"/>
                        </a:xfrm>
                        <a:custGeom>
                          <a:avLst/>
                          <a:gdLst>
                            <a:gd name="connsiteX0" fmla="*/ 0 w 1639706"/>
                            <a:gd name="connsiteY0" fmla="*/ 0 h 454732"/>
                            <a:gd name="connsiteX1" fmla="*/ 1639706 w 1639706"/>
                            <a:gd name="connsiteY1" fmla="*/ 0 h 454732"/>
                            <a:gd name="connsiteX2" fmla="*/ 1639706 w 1639706"/>
                            <a:gd name="connsiteY2" fmla="*/ 454732 h 454732"/>
                            <a:gd name="connsiteX3" fmla="*/ 1065670 w 1639706"/>
                            <a:gd name="connsiteY3" fmla="*/ 454732 h 454732"/>
                            <a:gd name="connsiteX4" fmla="*/ 1051611 w 1639706"/>
                            <a:gd name="connsiteY4" fmla="*/ 452334 h 454732"/>
                            <a:gd name="connsiteX5" fmla="*/ 1042622 w 1639706"/>
                            <a:gd name="connsiteY5" fmla="*/ 429394 h 454732"/>
                            <a:gd name="connsiteX6" fmla="*/ 1614368 w 1639706"/>
                            <a:gd name="connsiteY6" fmla="*/ 429394 h 454732"/>
                            <a:gd name="connsiteX7" fmla="*/ 1614368 w 1639706"/>
                            <a:gd name="connsiteY7" fmla="*/ 25338 h 454732"/>
                            <a:gd name="connsiteX8" fmla="*/ 25338 w 1639706"/>
                            <a:gd name="connsiteY8" fmla="*/ 25338 h 454732"/>
                            <a:gd name="connsiteX9" fmla="*/ 25338 w 1639706"/>
                            <a:gd name="connsiteY9" fmla="*/ 429394 h 454732"/>
                            <a:gd name="connsiteX10" fmla="*/ 588123 w 1639706"/>
                            <a:gd name="connsiteY10" fmla="*/ 429394 h 454732"/>
                            <a:gd name="connsiteX11" fmla="*/ 579134 w 1639706"/>
                            <a:gd name="connsiteY11" fmla="*/ 452334 h 454732"/>
                            <a:gd name="connsiteX12" fmla="*/ 565598 w 1639706"/>
                            <a:gd name="connsiteY12" fmla="*/ 454732 h 454732"/>
                            <a:gd name="connsiteX13" fmla="*/ 0 w 1639706"/>
                            <a:gd name="connsiteY13" fmla="*/ 454732 h 454732"/>
                            <a:gd name="connsiteX14" fmla="*/ 0 w 1639706"/>
                            <a:gd name="connsiteY14" fmla="*/ 0 h 45473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1639706" h="454732">
                              <a:moveTo>
                                <a:pt x="0" y="0"/>
                              </a:moveTo>
                              <a:lnTo>
                                <a:pt x="1639706" y="0"/>
                              </a:lnTo>
                              <a:lnTo>
                                <a:pt x="1639706" y="454732"/>
                              </a:lnTo>
                              <a:lnTo>
                                <a:pt x="1065670" y="454732"/>
                              </a:lnTo>
                              <a:lnTo>
                                <a:pt x="1051611" y="452334"/>
                              </a:lnTo>
                              <a:lnTo>
                                <a:pt x="1042622" y="429394"/>
                              </a:lnTo>
                              <a:lnTo>
                                <a:pt x="1614368" y="429394"/>
                              </a:lnTo>
                              <a:lnTo>
                                <a:pt x="1614368" y="25338"/>
                              </a:lnTo>
                              <a:lnTo>
                                <a:pt x="25338" y="25338"/>
                              </a:lnTo>
                              <a:lnTo>
                                <a:pt x="25338" y="429394"/>
                              </a:lnTo>
                              <a:lnTo>
                                <a:pt x="588123" y="429394"/>
                              </a:lnTo>
                              <a:lnTo>
                                <a:pt x="579134" y="452334"/>
                              </a:lnTo>
                              <a:lnTo>
                                <a:pt x="565598" y="454732"/>
                              </a:lnTo>
                              <a:lnTo>
                                <a:pt x="0" y="454732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endParaRPr lang="en-US"/>
                        </a:p>
                      </p:txBody>
                    </p:sp>
                    <p:sp>
                      <p:nvSpPr>
                        <p:cNvPr id="70" name="Freeform: Shape 69">
                          <a:extLst>
                            <a:ext uri="{FF2B5EF4-FFF2-40B4-BE49-F238E27FC236}">
                              <a16:creationId xmlns:a16="http://schemas.microsoft.com/office/drawing/2014/main" id="{BD0CDFFA-CA0A-49DA-BC3B-BE8E52D98A2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40174" y="1694667"/>
                          <a:ext cx="461425" cy="454732"/>
                        </a:xfrm>
                        <a:custGeom>
                          <a:avLst/>
                          <a:gdLst>
                            <a:gd name="connsiteX0" fmla="*/ 0 w 461425"/>
                            <a:gd name="connsiteY0" fmla="*/ 0 h 454732"/>
                            <a:gd name="connsiteX1" fmla="*/ 461425 w 461425"/>
                            <a:gd name="connsiteY1" fmla="*/ 0 h 454732"/>
                            <a:gd name="connsiteX2" fmla="*/ 456528 w 461425"/>
                            <a:gd name="connsiteY2" fmla="*/ 23738 h 454732"/>
                            <a:gd name="connsiteX3" fmla="*/ 456615 w 461425"/>
                            <a:gd name="connsiteY3" fmla="*/ 25338 h 454732"/>
                            <a:gd name="connsiteX4" fmla="*/ 25338 w 461425"/>
                            <a:gd name="connsiteY4" fmla="*/ 25338 h 454732"/>
                            <a:gd name="connsiteX5" fmla="*/ 25338 w 461425"/>
                            <a:gd name="connsiteY5" fmla="*/ 429394 h 454732"/>
                            <a:gd name="connsiteX6" fmla="*/ 405095 w 461425"/>
                            <a:gd name="connsiteY6" fmla="*/ 429394 h 454732"/>
                            <a:gd name="connsiteX7" fmla="*/ 406002 w 461425"/>
                            <a:gd name="connsiteY7" fmla="*/ 434468 h 454732"/>
                            <a:gd name="connsiteX8" fmla="*/ 417790 w 461425"/>
                            <a:gd name="connsiteY8" fmla="*/ 454732 h 454732"/>
                            <a:gd name="connsiteX9" fmla="*/ 0 w 461425"/>
                            <a:gd name="connsiteY9" fmla="*/ 454732 h 454732"/>
                            <a:gd name="connsiteX10" fmla="*/ 0 w 461425"/>
                            <a:gd name="connsiteY10" fmla="*/ 0 h 45473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461425" h="454732">
                              <a:moveTo>
                                <a:pt x="0" y="0"/>
                              </a:moveTo>
                              <a:lnTo>
                                <a:pt x="461425" y="0"/>
                              </a:lnTo>
                              <a:lnTo>
                                <a:pt x="456528" y="23738"/>
                              </a:lnTo>
                              <a:lnTo>
                                <a:pt x="456615" y="25338"/>
                              </a:lnTo>
                              <a:lnTo>
                                <a:pt x="25338" y="25338"/>
                              </a:lnTo>
                              <a:lnTo>
                                <a:pt x="25338" y="429394"/>
                              </a:lnTo>
                              <a:lnTo>
                                <a:pt x="405095" y="429394"/>
                              </a:lnTo>
                              <a:lnTo>
                                <a:pt x="406002" y="434468"/>
                              </a:lnTo>
                              <a:lnTo>
                                <a:pt x="417790" y="454732"/>
                              </a:lnTo>
                              <a:lnTo>
                                <a:pt x="0" y="454732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endParaRPr lang="en-US"/>
                        </a:p>
                      </p:txBody>
                    </p:sp>
                    <p:sp>
                      <p:nvSpPr>
                        <p:cNvPr id="71" name="Freeform: Shape 70">
                          <a:extLst>
                            <a:ext uri="{FF2B5EF4-FFF2-40B4-BE49-F238E27FC236}">
                              <a16:creationId xmlns:a16="http://schemas.microsoft.com/office/drawing/2014/main" id="{FC42E82D-56D9-4777-8416-B4238EDDB3E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709499" y="1694667"/>
                          <a:ext cx="470380" cy="454732"/>
                        </a:xfrm>
                        <a:custGeom>
                          <a:avLst/>
                          <a:gdLst>
                            <a:gd name="connsiteX0" fmla="*/ 0 w 470380"/>
                            <a:gd name="connsiteY0" fmla="*/ 0 h 454732"/>
                            <a:gd name="connsiteX1" fmla="*/ 470380 w 470380"/>
                            <a:gd name="connsiteY1" fmla="*/ 0 h 454732"/>
                            <a:gd name="connsiteX2" fmla="*/ 470380 w 470380"/>
                            <a:gd name="connsiteY2" fmla="*/ 454732 h 454732"/>
                            <a:gd name="connsiteX3" fmla="*/ 43627 w 470380"/>
                            <a:gd name="connsiteY3" fmla="*/ 454732 h 454732"/>
                            <a:gd name="connsiteX4" fmla="*/ 55415 w 470380"/>
                            <a:gd name="connsiteY4" fmla="*/ 434468 h 454732"/>
                            <a:gd name="connsiteX5" fmla="*/ 56323 w 470380"/>
                            <a:gd name="connsiteY5" fmla="*/ 429394 h 454732"/>
                            <a:gd name="connsiteX6" fmla="*/ 445042 w 470380"/>
                            <a:gd name="connsiteY6" fmla="*/ 429394 h 454732"/>
                            <a:gd name="connsiteX7" fmla="*/ 445042 w 470380"/>
                            <a:gd name="connsiteY7" fmla="*/ 25338 h 454732"/>
                            <a:gd name="connsiteX8" fmla="*/ 4802 w 470380"/>
                            <a:gd name="connsiteY8" fmla="*/ 25338 h 454732"/>
                            <a:gd name="connsiteX9" fmla="*/ 4888 w 470380"/>
                            <a:gd name="connsiteY9" fmla="*/ 23738 h 454732"/>
                            <a:gd name="connsiteX10" fmla="*/ 0 w 470380"/>
                            <a:gd name="connsiteY10" fmla="*/ 0 h 45473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470380" h="454732">
                              <a:moveTo>
                                <a:pt x="0" y="0"/>
                              </a:moveTo>
                              <a:lnTo>
                                <a:pt x="470380" y="0"/>
                              </a:lnTo>
                              <a:lnTo>
                                <a:pt x="470380" y="454732"/>
                              </a:lnTo>
                              <a:lnTo>
                                <a:pt x="43627" y="454732"/>
                              </a:lnTo>
                              <a:lnTo>
                                <a:pt x="55415" y="434468"/>
                              </a:lnTo>
                              <a:lnTo>
                                <a:pt x="56323" y="429394"/>
                              </a:lnTo>
                              <a:lnTo>
                                <a:pt x="445042" y="429394"/>
                              </a:lnTo>
                              <a:lnTo>
                                <a:pt x="445042" y="25338"/>
                              </a:lnTo>
                              <a:lnTo>
                                <a:pt x="4802" y="25338"/>
                              </a:lnTo>
                              <a:lnTo>
                                <a:pt x="4888" y="23738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endParaRPr lang="en-US"/>
                        </a:p>
                      </p:txBody>
                    </p:sp>
                    <p:sp>
                      <p:nvSpPr>
                        <p:cNvPr id="72" name="Freeform: Shape 71">
                          <a:extLst>
                            <a:ext uri="{FF2B5EF4-FFF2-40B4-BE49-F238E27FC236}">
                              <a16:creationId xmlns:a16="http://schemas.microsoft.com/office/drawing/2014/main" id="{798F7DB1-DFBE-4037-92B7-05C3440CCD5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40173" y="2242845"/>
                          <a:ext cx="1639706" cy="454732"/>
                        </a:xfrm>
                        <a:custGeom>
                          <a:avLst/>
                          <a:gdLst>
                            <a:gd name="connsiteX0" fmla="*/ 0 w 1639706"/>
                            <a:gd name="connsiteY0" fmla="*/ 0 h 454732"/>
                            <a:gd name="connsiteX1" fmla="*/ 525642 w 1639706"/>
                            <a:gd name="connsiteY1" fmla="*/ 0 h 454732"/>
                            <a:gd name="connsiteX2" fmla="*/ 530460 w 1639706"/>
                            <a:gd name="connsiteY2" fmla="*/ 23796 h 454732"/>
                            <a:gd name="connsiteX3" fmla="*/ 531501 w 1639706"/>
                            <a:gd name="connsiteY3" fmla="*/ 25338 h 454732"/>
                            <a:gd name="connsiteX4" fmla="*/ 25338 w 1639706"/>
                            <a:gd name="connsiteY4" fmla="*/ 25338 h 454732"/>
                            <a:gd name="connsiteX5" fmla="*/ 25338 w 1639706"/>
                            <a:gd name="connsiteY5" fmla="*/ 429394 h 454732"/>
                            <a:gd name="connsiteX6" fmla="*/ 1614368 w 1639706"/>
                            <a:gd name="connsiteY6" fmla="*/ 429394 h 454732"/>
                            <a:gd name="connsiteX7" fmla="*/ 1614368 w 1639706"/>
                            <a:gd name="connsiteY7" fmla="*/ 25338 h 454732"/>
                            <a:gd name="connsiteX8" fmla="*/ 1099249 w 1639706"/>
                            <a:gd name="connsiteY8" fmla="*/ 25338 h 454732"/>
                            <a:gd name="connsiteX9" fmla="*/ 1100289 w 1639706"/>
                            <a:gd name="connsiteY9" fmla="*/ 23796 h 454732"/>
                            <a:gd name="connsiteX10" fmla="*/ 1105104 w 1639706"/>
                            <a:gd name="connsiteY10" fmla="*/ 0 h 454732"/>
                            <a:gd name="connsiteX11" fmla="*/ 1639706 w 1639706"/>
                            <a:gd name="connsiteY11" fmla="*/ 0 h 454732"/>
                            <a:gd name="connsiteX12" fmla="*/ 1639706 w 1639706"/>
                            <a:gd name="connsiteY12" fmla="*/ 454732 h 454732"/>
                            <a:gd name="connsiteX13" fmla="*/ 0 w 1639706"/>
                            <a:gd name="connsiteY13" fmla="*/ 454732 h 454732"/>
                            <a:gd name="connsiteX14" fmla="*/ 0 w 1639706"/>
                            <a:gd name="connsiteY14" fmla="*/ 0 h 45473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1639706" h="454732">
                              <a:moveTo>
                                <a:pt x="0" y="0"/>
                              </a:moveTo>
                              <a:lnTo>
                                <a:pt x="525642" y="0"/>
                              </a:lnTo>
                              <a:lnTo>
                                <a:pt x="530460" y="23796"/>
                              </a:lnTo>
                              <a:lnTo>
                                <a:pt x="531501" y="25338"/>
                              </a:lnTo>
                              <a:lnTo>
                                <a:pt x="25338" y="25338"/>
                              </a:lnTo>
                              <a:lnTo>
                                <a:pt x="25338" y="429394"/>
                              </a:lnTo>
                              <a:lnTo>
                                <a:pt x="1614368" y="429394"/>
                              </a:lnTo>
                              <a:lnTo>
                                <a:pt x="1614368" y="25338"/>
                              </a:lnTo>
                              <a:lnTo>
                                <a:pt x="1099249" y="25338"/>
                              </a:lnTo>
                              <a:lnTo>
                                <a:pt x="1100289" y="23796"/>
                              </a:lnTo>
                              <a:lnTo>
                                <a:pt x="1105104" y="0"/>
                              </a:lnTo>
                              <a:lnTo>
                                <a:pt x="1639706" y="0"/>
                              </a:lnTo>
                              <a:lnTo>
                                <a:pt x="1639706" y="454732"/>
                              </a:lnTo>
                              <a:lnTo>
                                <a:pt x="0" y="454732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endParaRPr lang="en-US"/>
                        </a:p>
                      </p:txBody>
                    </p:sp>
                    <p:sp>
                      <p:nvSpPr>
                        <p:cNvPr id="73" name="Freeform: Shape 72">
                          <a:extLst>
                            <a:ext uri="{FF2B5EF4-FFF2-40B4-BE49-F238E27FC236}">
                              <a16:creationId xmlns:a16="http://schemas.microsoft.com/office/drawing/2014/main" id="{70C06368-A1ED-4223-AC0B-CA8A2241BA6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906990" y="1479176"/>
                          <a:ext cx="897108" cy="897108"/>
                        </a:xfrm>
                        <a:custGeom>
                          <a:avLst/>
                          <a:gdLst>
                            <a:gd name="connsiteX0" fmla="*/ 171450 w 285750"/>
                            <a:gd name="connsiteY0" fmla="*/ 19050 h 285750"/>
                            <a:gd name="connsiteX1" fmla="*/ 152400 w 285750"/>
                            <a:gd name="connsiteY1" fmla="*/ 31166 h 285750"/>
                            <a:gd name="connsiteX2" fmla="*/ 152400 w 285750"/>
                            <a:gd name="connsiteY2" fmla="*/ 253803 h 285750"/>
                            <a:gd name="connsiteX3" fmla="*/ 180975 w 285750"/>
                            <a:gd name="connsiteY3" fmla="*/ 266700 h 285750"/>
                            <a:gd name="connsiteX4" fmla="*/ 219075 w 285750"/>
                            <a:gd name="connsiteY4" fmla="*/ 228600 h 285750"/>
                            <a:gd name="connsiteX5" fmla="*/ 203825 w 285750"/>
                            <a:gd name="connsiteY5" fmla="*/ 198120 h 285750"/>
                            <a:gd name="connsiteX6" fmla="*/ 201930 w 285750"/>
                            <a:gd name="connsiteY6" fmla="*/ 184785 h 285750"/>
                            <a:gd name="connsiteX7" fmla="*/ 215265 w 285750"/>
                            <a:gd name="connsiteY7" fmla="*/ 182889 h 285750"/>
                            <a:gd name="connsiteX8" fmla="*/ 232143 w 285750"/>
                            <a:gd name="connsiteY8" fmla="*/ 203030 h 285750"/>
                            <a:gd name="connsiteX9" fmla="*/ 235251 w 285750"/>
                            <a:gd name="connsiteY9" fmla="*/ 216315 h 285750"/>
                            <a:gd name="connsiteX10" fmla="*/ 248796 w 285750"/>
                            <a:gd name="connsiteY10" fmla="*/ 210695 h 285750"/>
                            <a:gd name="connsiteX11" fmla="*/ 257175 w 285750"/>
                            <a:gd name="connsiteY11" fmla="*/ 190500 h 285750"/>
                            <a:gd name="connsiteX12" fmla="*/ 245193 w 285750"/>
                            <a:gd name="connsiteY12" fmla="*/ 167335 h 285750"/>
                            <a:gd name="connsiteX13" fmla="*/ 241325 w 285750"/>
                            <a:gd name="connsiteY13" fmla="*/ 158258 h 285750"/>
                            <a:gd name="connsiteX14" fmla="*/ 247583 w 285750"/>
                            <a:gd name="connsiteY14" fmla="*/ 150619 h 285750"/>
                            <a:gd name="connsiteX15" fmla="*/ 266700 w 285750"/>
                            <a:gd name="connsiteY15" fmla="*/ 123825 h 285750"/>
                            <a:gd name="connsiteX16" fmla="*/ 258853 w 285750"/>
                            <a:gd name="connsiteY16" fmla="*/ 104912 h 285750"/>
                            <a:gd name="connsiteX17" fmla="*/ 253206 w 285750"/>
                            <a:gd name="connsiteY17" fmla="*/ 101508 h 285750"/>
                            <a:gd name="connsiteX18" fmla="*/ 238125 w 285750"/>
                            <a:gd name="connsiteY18" fmla="*/ 95250 h 285750"/>
                            <a:gd name="connsiteX19" fmla="*/ 209550 w 285750"/>
                            <a:gd name="connsiteY19" fmla="*/ 123825 h 285750"/>
                            <a:gd name="connsiteX20" fmla="*/ 200025 w 285750"/>
                            <a:gd name="connsiteY20" fmla="*/ 133350 h 285750"/>
                            <a:gd name="connsiteX21" fmla="*/ 190500 w 285750"/>
                            <a:gd name="connsiteY21" fmla="*/ 123825 h 285750"/>
                            <a:gd name="connsiteX22" fmla="*/ 238125 w 285750"/>
                            <a:gd name="connsiteY22" fmla="*/ 76200 h 285750"/>
                            <a:gd name="connsiteX23" fmla="*/ 219075 w 285750"/>
                            <a:gd name="connsiteY23" fmla="*/ 57150 h 285750"/>
                            <a:gd name="connsiteX24" fmla="*/ 212627 w 285750"/>
                            <a:gd name="connsiteY24" fmla="*/ 58379 h 285750"/>
                            <a:gd name="connsiteX25" fmla="*/ 203730 w 285750"/>
                            <a:gd name="connsiteY25" fmla="*/ 57102 h 285750"/>
                            <a:gd name="connsiteX26" fmla="*/ 199854 w 285750"/>
                            <a:gd name="connsiteY26" fmla="*/ 48997 h 285750"/>
                            <a:gd name="connsiteX27" fmla="*/ 200035 w 285750"/>
                            <a:gd name="connsiteY27" fmla="*/ 47273 h 285750"/>
                            <a:gd name="connsiteX28" fmla="*/ 171450 w 285750"/>
                            <a:gd name="connsiteY28" fmla="*/ 19050 h 285750"/>
                            <a:gd name="connsiteX29" fmla="*/ 114300 w 285750"/>
                            <a:gd name="connsiteY29" fmla="*/ 19050 h 285750"/>
                            <a:gd name="connsiteX30" fmla="*/ 85725 w 285750"/>
                            <a:gd name="connsiteY30" fmla="*/ 47625 h 285750"/>
                            <a:gd name="connsiteX31" fmla="*/ 85896 w 285750"/>
                            <a:gd name="connsiteY31" fmla="*/ 49006 h 285750"/>
                            <a:gd name="connsiteX32" fmla="*/ 82020 w 285750"/>
                            <a:gd name="connsiteY32" fmla="*/ 57112 h 285750"/>
                            <a:gd name="connsiteX33" fmla="*/ 73123 w 285750"/>
                            <a:gd name="connsiteY33" fmla="*/ 58388 h 285750"/>
                            <a:gd name="connsiteX34" fmla="*/ 66675 w 285750"/>
                            <a:gd name="connsiteY34" fmla="*/ 57150 h 285750"/>
                            <a:gd name="connsiteX35" fmla="*/ 47625 w 285750"/>
                            <a:gd name="connsiteY35" fmla="*/ 76200 h 285750"/>
                            <a:gd name="connsiteX36" fmla="*/ 95250 w 285750"/>
                            <a:gd name="connsiteY36" fmla="*/ 123825 h 285750"/>
                            <a:gd name="connsiteX37" fmla="*/ 85725 w 285750"/>
                            <a:gd name="connsiteY37" fmla="*/ 133350 h 285750"/>
                            <a:gd name="connsiteX38" fmla="*/ 76200 w 285750"/>
                            <a:gd name="connsiteY38" fmla="*/ 123825 h 285750"/>
                            <a:gd name="connsiteX39" fmla="*/ 47625 w 285750"/>
                            <a:gd name="connsiteY39" fmla="*/ 95250 h 285750"/>
                            <a:gd name="connsiteX40" fmla="*/ 32538 w 285750"/>
                            <a:gd name="connsiteY40" fmla="*/ 101510 h 285750"/>
                            <a:gd name="connsiteX41" fmla="*/ 26898 w 285750"/>
                            <a:gd name="connsiteY41" fmla="*/ 104910 h 285750"/>
                            <a:gd name="connsiteX42" fmla="*/ 19050 w 285750"/>
                            <a:gd name="connsiteY42" fmla="*/ 123825 h 285750"/>
                            <a:gd name="connsiteX43" fmla="*/ 38167 w 285750"/>
                            <a:gd name="connsiteY43" fmla="*/ 150619 h 285750"/>
                            <a:gd name="connsiteX44" fmla="*/ 44425 w 285750"/>
                            <a:gd name="connsiteY44" fmla="*/ 158258 h 285750"/>
                            <a:gd name="connsiteX45" fmla="*/ 40557 w 285750"/>
                            <a:gd name="connsiteY45" fmla="*/ 167335 h 285750"/>
                            <a:gd name="connsiteX46" fmla="*/ 28575 w 285750"/>
                            <a:gd name="connsiteY46" fmla="*/ 190500 h 285750"/>
                            <a:gd name="connsiteX47" fmla="*/ 36955 w 285750"/>
                            <a:gd name="connsiteY47" fmla="*/ 210695 h 285750"/>
                            <a:gd name="connsiteX48" fmla="*/ 50499 w 285750"/>
                            <a:gd name="connsiteY48" fmla="*/ 216315 h 285750"/>
                            <a:gd name="connsiteX49" fmla="*/ 53607 w 285750"/>
                            <a:gd name="connsiteY49" fmla="*/ 203029 h 285750"/>
                            <a:gd name="connsiteX50" fmla="*/ 70475 w 285750"/>
                            <a:gd name="connsiteY50" fmla="*/ 182880 h 285750"/>
                            <a:gd name="connsiteX51" fmla="*/ 83810 w 285750"/>
                            <a:gd name="connsiteY51" fmla="*/ 184776 h 285750"/>
                            <a:gd name="connsiteX52" fmla="*/ 81915 w 285750"/>
                            <a:gd name="connsiteY52" fmla="*/ 198111 h 285750"/>
                            <a:gd name="connsiteX53" fmla="*/ 66675 w 285750"/>
                            <a:gd name="connsiteY53" fmla="*/ 228600 h 285750"/>
                            <a:gd name="connsiteX54" fmla="*/ 104775 w 285750"/>
                            <a:gd name="connsiteY54" fmla="*/ 266700 h 285750"/>
                            <a:gd name="connsiteX55" fmla="*/ 133350 w 285750"/>
                            <a:gd name="connsiteY55" fmla="*/ 253803 h 285750"/>
                            <a:gd name="connsiteX56" fmla="*/ 133350 w 285750"/>
                            <a:gd name="connsiteY56" fmla="*/ 31166 h 285750"/>
                            <a:gd name="connsiteX57" fmla="*/ 114300 w 285750"/>
                            <a:gd name="connsiteY57" fmla="*/ 19050 h 285750"/>
                            <a:gd name="connsiteX58" fmla="*/ 114300 w 285750"/>
                            <a:gd name="connsiteY58" fmla="*/ 0 h 285750"/>
                            <a:gd name="connsiteX59" fmla="*/ 141905 w 285750"/>
                            <a:gd name="connsiteY59" fmla="*/ 11783 h 285750"/>
                            <a:gd name="connsiteX60" fmla="*/ 142875 w 285750"/>
                            <a:gd name="connsiteY60" fmla="*/ 12943 h 285750"/>
                            <a:gd name="connsiteX61" fmla="*/ 143846 w 285750"/>
                            <a:gd name="connsiteY61" fmla="*/ 11783 h 285750"/>
                            <a:gd name="connsiteX62" fmla="*/ 171450 w 285750"/>
                            <a:gd name="connsiteY62" fmla="*/ 0 h 285750"/>
                            <a:gd name="connsiteX63" fmla="*/ 218123 w 285750"/>
                            <a:gd name="connsiteY63" fmla="*/ 38110 h 285750"/>
                            <a:gd name="connsiteX64" fmla="*/ 257175 w 285750"/>
                            <a:gd name="connsiteY64" fmla="*/ 76200 h 285750"/>
                            <a:gd name="connsiteX65" fmla="*/ 256965 w 285750"/>
                            <a:gd name="connsiteY65" fmla="*/ 80086 h 285750"/>
                            <a:gd name="connsiteX66" fmla="*/ 266275 w 285750"/>
                            <a:gd name="connsiteY66" fmla="*/ 87879 h 285750"/>
                            <a:gd name="connsiteX67" fmla="*/ 271785 w 285750"/>
                            <a:gd name="connsiteY67" fmla="*/ 90165 h 285750"/>
                            <a:gd name="connsiteX68" fmla="*/ 275392 w 285750"/>
                            <a:gd name="connsiteY68" fmla="*/ 95510 h 285750"/>
                            <a:gd name="connsiteX69" fmla="*/ 277784 w 285750"/>
                            <a:gd name="connsiteY69" fmla="*/ 97512 h 285750"/>
                            <a:gd name="connsiteX70" fmla="*/ 278631 w 285750"/>
                            <a:gd name="connsiteY70" fmla="*/ 100309 h 285750"/>
                            <a:gd name="connsiteX71" fmla="*/ 282002 w 285750"/>
                            <a:gd name="connsiteY71" fmla="*/ 105305 h 285750"/>
                            <a:gd name="connsiteX72" fmla="*/ 285750 w 285750"/>
                            <a:gd name="connsiteY72" fmla="*/ 123825 h 285750"/>
                            <a:gd name="connsiteX73" fmla="*/ 266548 w 285750"/>
                            <a:gd name="connsiteY73" fmla="*/ 161858 h 285750"/>
                            <a:gd name="connsiteX74" fmla="*/ 276225 w 285750"/>
                            <a:gd name="connsiteY74" fmla="*/ 190500 h 285750"/>
                            <a:gd name="connsiteX75" fmla="*/ 237468 w 285750"/>
                            <a:gd name="connsiteY75" fmla="*/ 237296 h 285750"/>
                            <a:gd name="connsiteX76" fmla="*/ 235731 w 285750"/>
                            <a:gd name="connsiteY76" fmla="*/ 240432 h 285750"/>
                            <a:gd name="connsiteX77" fmla="*/ 233628 w 285750"/>
                            <a:gd name="connsiteY77" fmla="*/ 250826 h 285750"/>
                            <a:gd name="connsiteX78" fmla="*/ 221369 w 285750"/>
                            <a:gd name="connsiteY78" fmla="*/ 268994 h 285750"/>
                            <a:gd name="connsiteX79" fmla="*/ 219037 w 285750"/>
                            <a:gd name="connsiteY79" fmla="*/ 270568 h 285750"/>
                            <a:gd name="connsiteX80" fmla="*/ 218355 w 285750"/>
                            <a:gd name="connsiteY80" fmla="*/ 271800 h 285750"/>
                            <a:gd name="connsiteX81" fmla="*/ 215797 w 285750"/>
                            <a:gd name="connsiteY81" fmla="*/ 272754 h 285750"/>
                            <a:gd name="connsiteX82" fmla="*/ 203202 w 285750"/>
                            <a:gd name="connsiteY82" fmla="*/ 281253 h 285750"/>
                            <a:gd name="connsiteX83" fmla="*/ 180975 w 285750"/>
                            <a:gd name="connsiteY83" fmla="*/ 285750 h 285750"/>
                            <a:gd name="connsiteX84" fmla="*/ 155401 w 285750"/>
                            <a:gd name="connsiteY84" fmla="*/ 279769 h 285750"/>
                            <a:gd name="connsiteX85" fmla="*/ 142875 w 285750"/>
                            <a:gd name="connsiteY85" fmla="*/ 269281 h 285750"/>
                            <a:gd name="connsiteX86" fmla="*/ 130350 w 285750"/>
                            <a:gd name="connsiteY86" fmla="*/ 279769 h 285750"/>
                            <a:gd name="connsiteX87" fmla="*/ 104775 w 285750"/>
                            <a:gd name="connsiteY87" fmla="*/ 285750 h 285750"/>
                            <a:gd name="connsiteX88" fmla="*/ 84492 w 285750"/>
                            <a:gd name="connsiteY88" fmla="*/ 282033 h 285750"/>
                            <a:gd name="connsiteX89" fmla="*/ 83513 w 285750"/>
                            <a:gd name="connsiteY89" fmla="*/ 281447 h 285750"/>
                            <a:gd name="connsiteX90" fmla="*/ 82553 w 285750"/>
                            <a:gd name="connsiteY90" fmla="*/ 281253 h 285750"/>
                            <a:gd name="connsiteX91" fmla="*/ 77555 w 285750"/>
                            <a:gd name="connsiteY91" fmla="*/ 277881 h 285750"/>
                            <a:gd name="connsiteX92" fmla="*/ 67396 w 285750"/>
                            <a:gd name="connsiteY92" fmla="*/ 271800 h 285750"/>
                            <a:gd name="connsiteX93" fmla="*/ 66711 w 285750"/>
                            <a:gd name="connsiteY93" fmla="*/ 270564 h 285750"/>
                            <a:gd name="connsiteX94" fmla="*/ 64384 w 285750"/>
                            <a:gd name="connsiteY94" fmla="*/ 268994 h 285750"/>
                            <a:gd name="connsiteX95" fmla="*/ 52124 w 285750"/>
                            <a:gd name="connsiteY95" fmla="*/ 250826 h 285750"/>
                            <a:gd name="connsiteX96" fmla="*/ 50020 w 285750"/>
                            <a:gd name="connsiteY96" fmla="*/ 240434 h 285750"/>
                            <a:gd name="connsiteX97" fmla="*/ 48282 w 285750"/>
                            <a:gd name="connsiteY97" fmla="*/ 237296 h 285750"/>
                            <a:gd name="connsiteX98" fmla="*/ 9525 w 285750"/>
                            <a:gd name="connsiteY98" fmla="*/ 190500 h 285750"/>
                            <a:gd name="connsiteX99" fmla="*/ 19193 w 285750"/>
                            <a:gd name="connsiteY99" fmla="*/ 161858 h 285750"/>
                            <a:gd name="connsiteX100" fmla="*/ 0 w 285750"/>
                            <a:gd name="connsiteY100" fmla="*/ 123825 h 285750"/>
                            <a:gd name="connsiteX101" fmla="*/ 3748 w 285750"/>
                            <a:gd name="connsiteY101" fmla="*/ 105305 h 285750"/>
                            <a:gd name="connsiteX102" fmla="*/ 7119 w 285750"/>
                            <a:gd name="connsiteY102" fmla="*/ 100309 h 285750"/>
                            <a:gd name="connsiteX103" fmla="*/ 7966 w 285750"/>
                            <a:gd name="connsiteY103" fmla="*/ 97512 h 285750"/>
                            <a:gd name="connsiteX104" fmla="*/ 10358 w 285750"/>
                            <a:gd name="connsiteY104" fmla="*/ 95510 h 285750"/>
                            <a:gd name="connsiteX105" fmla="*/ 13965 w 285750"/>
                            <a:gd name="connsiteY105" fmla="*/ 90165 h 285750"/>
                            <a:gd name="connsiteX106" fmla="*/ 28300 w 285750"/>
                            <a:gd name="connsiteY106" fmla="*/ 80492 h 285750"/>
                            <a:gd name="connsiteX107" fmla="*/ 28785 w 285750"/>
                            <a:gd name="connsiteY107" fmla="*/ 80086 h 285750"/>
                            <a:gd name="connsiteX108" fmla="*/ 28575 w 285750"/>
                            <a:gd name="connsiteY108" fmla="*/ 76200 h 285750"/>
                            <a:gd name="connsiteX109" fmla="*/ 67628 w 285750"/>
                            <a:gd name="connsiteY109" fmla="*/ 38110 h 285750"/>
                            <a:gd name="connsiteX110" fmla="*/ 114300 w 285750"/>
                            <a:gd name="connsiteY110" fmla="*/ 0 h 2857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</a:cxnLst>
                          <a:rect l="l" t="t" r="r" b="b"/>
                          <a:pathLst>
                            <a:path w="285750" h="285750">
                              <a:moveTo>
                                <a:pt x="171450" y="19050"/>
                              </a:moveTo>
                              <a:cubicBezTo>
                                <a:pt x="161430" y="19050"/>
                                <a:pt x="154819" y="27470"/>
                                <a:pt x="152400" y="31166"/>
                              </a:cubicBezTo>
                              <a:lnTo>
                                <a:pt x="152400" y="253803"/>
                              </a:lnTo>
                              <a:cubicBezTo>
                                <a:pt x="159639" y="262042"/>
                                <a:pt x="169888" y="266700"/>
                                <a:pt x="180975" y="266700"/>
                              </a:cubicBezTo>
                              <a:cubicBezTo>
                                <a:pt x="201987" y="266700"/>
                                <a:pt x="219075" y="249612"/>
                                <a:pt x="219075" y="228600"/>
                              </a:cubicBezTo>
                              <a:cubicBezTo>
                                <a:pt x="219075" y="216503"/>
                                <a:pt x="213522" y="205387"/>
                                <a:pt x="203825" y="198120"/>
                              </a:cubicBezTo>
                              <a:cubicBezTo>
                                <a:pt x="199625" y="194957"/>
                                <a:pt x="198768" y="188985"/>
                                <a:pt x="201930" y="184785"/>
                              </a:cubicBezTo>
                              <a:cubicBezTo>
                                <a:pt x="205092" y="180584"/>
                                <a:pt x="211055" y="179736"/>
                                <a:pt x="215265" y="182889"/>
                              </a:cubicBezTo>
                              <a:cubicBezTo>
                                <a:pt x="222528" y="188342"/>
                                <a:pt x="228243" y="195234"/>
                                <a:pt x="232143" y="203030"/>
                              </a:cubicBezTo>
                              <a:lnTo>
                                <a:pt x="235251" y="216315"/>
                              </a:lnTo>
                              <a:lnTo>
                                <a:pt x="248796" y="210695"/>
                              </a:lnTo>
                              <a:cubicBezTo>
                                <a:pt x="253970" y="205521"/>
                                <a:pt x="257175" y="198377"/>
                                <a:pt x="257175" y="190500"/>
                              </a:cubicBezTo>
                              <a:cubicBezTo>
                                <a:pt x="257175" y="181251"/>
                                <a:pt x="252813" y="172822"/>
                                <a:pt x="245193" y="167335"/>
                              </a:cubicBezTo>
                              <a:cubicBezTo>
                                <a:pt x="242316" y="165268"/>
                                <a:pt x="240830" y="161773"/>
                                <a:pt x="241325" y="158258"/>
                              </a:cubicBezTo>
                              <a:cubicBezTo>
                                <a:pt x="241821" y="154753"/>
                                <a:pt x="244240" y="151800"/>
                                <a:pt x="247583" y="150619"/>
                              </a:cubicBezTo>
                              <a:cubicBezTo>
                                <a:pt x="259013" y="146590"/>
                                <a:pt x="266700" y="135817"/>
                                <a:pt x="266700" y="123825"/>
                              </a:cubicBezTo>
                              <a:lnTo>
                                <a:pt x="258853" y="104912"/>
                              </a:lnTo>
                              <a:lnTo>
                                <a:pt x="253206" y="101508"/>
                              </a:lnTo>
                              <a:lnTo>
                                <a:pt x="238125" y="95250"/>
                              </a:lnTo>
                              <a:cubicBezTo>
                                <a:pt x="222371" y="95250"/>
                                <a:pt x="209550" y="108071"/>
                                <a:pt x="209550" y="123825"/>
                              </a:cubicBezTo>
                              <a:cubicBezTo>
                                <a:pt x="209550" y="129092"/>
                                <a:pt x="205283" y="133350"/>
                                <a:pt x="200025" y="133350"/>
                              </a:cubicBezTo>
                              <a:cubicBezTo>
                                <a:pt x="194767" y="133350"/>
                                <a:pt x="190500" y="129092"/>
                                <a:pt x="190500" y="123825"/>
                              </a:cubicBezTo>
                              <a:cubicBezTo>
                                <a:pt x="190500" y="97565"/>
                                <a:pt x="211865" y="76200"/>
                                <a:pt x="238125" y="76200"/>
                              </a:cubicBezTo>
                              <a:cubicBezTo>
                                <a:pt x="238125" y="65694"/>
                                <a:pt x="229581" y="57150"/>
                                <a:pt x="219075" y="57150"/>
                              </a:cubicBezTo>
                              <a:cubicBezTo>
                                <a:pt x="217008" y="57150"/>
                                <a:pt x="214903" y="57550"/>
                                <a:pt x="212627" y="58379"/>
                              </a:cubicBezTo>
                              <a:cubicBezTo>
                                <a:pt x="209645" y="59474"/>
                                <a:pt x="206292" y="58979"/>
                                <a:pt x="203730" y="57102"/>
                              </a:cubicBezTo>
                              <a:cubicBezTo>
                                <a:pt x="201168" y="55226"/>
                                <a:pt x="199711" y="52168"/>
                                <a:pt x="199854" y="48997"/>
                              </a:cubicBezTo>
                              <a:cubicBezTo>
                                <a:pt x="199863" y="48692"/>
                                <a:pt x="199987" y="47577"/>
                                <a:pt x="200035" y="47273"/>
                              </a:cubicBezTo>
                              <a:cubicBezTo>
                                <a:pt x="200025" y="31871"/>
                                <a:pt x="187204" y="19050"/>
                                <a:pt x="171450" y="19050"/>
                              </a:cubicBezTo>
                              <a:close/>
                              <a:moveTo>
                                <a:pt x="114300" y="19050"/>
                              </a:moveTo>
                              <a:cubicBezTo>
                                <a:pt x="98546" y="19050"/>
                                <a:pt x="85725" y="31871"/>
                                <a:pt x="85725" y="47625"/>
                              </a:cubicBezTo>
                              <a:cubicBezTo>
                                <a:pt x="85763" y="47920"/>
                                <a:pt x="85887" y="48692"/>
                                <a:pt x="85896" y="49006"/>
                              </a:cubicBezTo>
                              <a:cubicBezTo>
                                <a:pt x="86039" y="52178"/>
                                <a:pt x="84592" y="55226"/>
                                <a:pt x="82020" y="57112"/>
                              </a:cubicBezTo>
                              <a:cubicBezTo>
                                <a:pt x="79458" y="58998"/>
                                <a:pt x="76124" y="59503"/>
                                <a:pt x="73123" y="58388"/>
                              </a:cubicBezTo>
                              <a:cubicBezTo>
                                <a:pt x="70847" y="57550"/>
                                <a:pt x="68742" y="57150"/>
                                <a:pt x="66675" y="57150"/>
                              </a:cubicBezTo>
                              <a:cubicBezTo>
                                <a:pt x="56169" y="57150"/>
                                <a:pt x="47625" y="65694"/>
                                <a:pt x="47625" y="76200"/>
                              </a:cubicBezTo>
                              <a:cubicBezTo>
                                <a:pt x="73885" y="76200"/>
                                <a:pt x="95250" y="97565"/>
                                <a:pt x="95250" y="123825"/>
                              </a:cubicBezTo>
                              <a:cubicBezTo>
                                <a:pt x="95250" y="129092"/>
                                <a:pt x="90983" y="133350"/>
                                <a:pt x="85725" y="133350"/>
                              </a:cubicBezTo>
                              <a:cubicBezTo>
                                <a:pt x="80467" y="133350"/>
                                <a:pt x="76200" y="129092"/>
                                <a:pt x="76200" y="123825"/>
                              </a:cubicBezTo>
                              <a:cubicBezTo>
                                <a:pt x="76200" y="108071"/>
                                <a:pt x="63379" y="95250"/>
                                <a:pt x="47625" y="95250"/>
                              </a:cubicBezTo>
                              <a:lnTo>
                                <a:pt x="32538" y="101510"/>
                              </a:lnTo>
                              <a:lnTo>
                                <a:pt x="26898" y="104910"/>
                              </a:lnTo>
                              <a:lnTo>
                                <a:pt x="19050" y="123825"/>
                              </a:lnTo>
                              <a:cubicBezTo>
                                <a:pt x="19050" y="135817"/>
                                <a:pt x="26727" y="146590"/>
                                <a:pt x="38167" y="150619"/>
                              </a:cubicBezTo>
                              <a:cubicBezTo>
                                <a:pt x="41510" y="151800"/>
                                <a:pt x="43920" y="154753"/>
                                <a:pt x="44425" y="158258"/>
                              </a:cubicBezTo>
                              <a:cubicBezTo>
                                <a:pt x="44929" y="161763"/>
                                <a:pt x="43434" y="165268"/>
                                <a:pt x="40557" y="167335"/>
                              </a:cubicBezTo>
                              <a:cubicBezTo>
                                <a:pt x="32937" y="172822"/>
                                <a:pt x="28575" y="181251"/>
                                <a:pt x="28575" y="190500"/>
                              </a:cubicBezTo>
                              <a:cubicBezTo>
                                <a:pt x="28575" y="198377"/>
                                <a:pt x="31780" y="205521"/>
                                <a:pt x="36955" y="210695"/>
                              </a:cubicBezTo>
                              <a:lnTo>
                                <a:pt x="50499" y="216315"/>
                              </a:lnTo>
                              <a:lnTo>
                                <a:pt x="53607" y="203029"/>
                              </a:lnTo>
                              <a:cubicBezTo>
                                <a:pt x="57505" y="195232"/>
                                <a:pt x="63217" y="188338"/>
                                <a:pt x="70475" y="182880"/>
                              </a:cubicBezTo>
                              <a:cubicBezTo>
                                <a:pt x="74686" y="179737"/>
                                <a:pt x="80648" y="180575"/>
                                <a:pt x="83810" y="184776"/>
                              </a:cubicBezTo>
                              <a:cubicBezTo>
                                <a:pt x="86973" y="188976"/>
                                <a:pt x="86116" y="194948"/>
                                <a:pt x="81915" y="198111"/>
                              </a:cubicBezTo>
                              <a:cubicBezTo>
                                <a:pt x="72228" y="205388"/>
                                <a:pt x="66675" y="216494"/>
                                <a:pt x="66675" y="228600"/>
                              </a:cubicBezTo>
                              <a:cubicBezTo>
                                <a:pt x="66675" y="249612"/>
                                <a:pt x="83763" y="266700"/>
                                <a:pt x="104775" y="266700"/>
                              </a:cubicBezTo>
                              <a:cubicBezTo>
                                <a:pt x="115862" y="266700"/>
                                <a:pt x="126111" y="262042"/>
                                <a:pt x="133350" y="253803"/>
                              </a:cubicBezTo>
                              <a:lnTo>
                                <a:pt x="133350" y="31166"/>
                              </a:lnTo>
                              <a:cubicBezTo>
                                <a:pt x="130931" y="27470"/>
                                <a:pt x="124320" y="19050"/>
                                <a:pt x="114300" y="19050"/>
                              </a:cubicBezTo>
                              <a:close/>
                              <a:moveTo>
                                <a:pt x="114300" y="0"/>
                              </a:moveTo>
                              <a:cubicBezTo>
                                <a:pt x="126626" y="0"/>
                                <a:pt x="135775" y="5829"/>
                                <a:pt x="141905" y="11783"/>
                              </a:cubicBezTo>
                              <a:lnTo>
                                <a:pt x="142875" y="12943"/>
                              </a:lnTo>
                              <a:lnTo>
                                <a:pt x="143846" y="11783"/>
                              </a:lnTo>
                              <a:cubicBezTo>
                                <a:pt x="149976" y="5829"/>
                                <a:pt x="159125" y="0"/>
                                <a:pt x="171450" y="0"/>
                              </a:cubicBezTo>
                              <a:cubicBezTo>
                                <a:pt x="194453" y="0"/>
                                <a:pt x="213703" y="16402"/>
                                <a:pt x="218123" y="38110"/>
                              </a:cubicBezTo>
                              <a:cubicBezTo>
                                <a:pt x="239439" y="37214"/>
                                <a:pt x="257175" y="54874"/>
                                <a:pt x="257175" y="76200"/>
                              </a:cubicBezTo>
                              <a:cubicBezTo>
                                <a:pt x="257175" y="77505"/>
                                <a:pt x="257108" y="78791"/>
                                <a:pt x="256965" y="80086"/>
                              </a:cubicBezTo>
                              <a:lnTo>
                                <a:pt x="266275" y="87879"/>
                              </a:lnTo>
                              <a:lnTo>
                                <a:pt x="271785" y="90165"/>
                              </a:lnTo>
                              <a:lnTo>
                                <a:pt x="275392" y="95510"/>
                              </a:lnTo>
                              <a:lnTo>
                                <a:pt x="277784" y="97512"/>
                              </a:lnTo>
                              <a:lnTo>
                                <a:pt x="278631" y="100309"/>
                              </a:lnTo>
                              <a:lnTo>
                                <a:pt x="282002" y="105305"/>
                              </a:lnTo>
                              <a:cubicBezTo>
                                <a:pt x="284415" y="111001"/>
                                <a:pt x="285750" y="117260"/>
                                <a:pt x="285750" y="123825"/>
                              </a:cubicBezTo>
                              <a:cubicBezTo>
                                <a:pt x="285750" y="139027"/>
                                <a:pt x="278406" y="153038"/>
                                <a:pt x="266548" y="161858"/>
                              </a:cubicBezTo>
                              <a:cubicBezTo>
                                <a:pt x="272739" y="170050"/>
                                <a:pt x="276225" y="180089"/>
                                <a:pt x="276225" y="190500"/>
                              </a:cubicBezTo>
                              <a:cubicBezTo>
                                <a:pt x="276225" y="213731"/>
                                <a:pt x="259509" y="233134"/>
                                <a:pt x="237468" y="237296"/>
                              </a:cubicBezTo>
                              <a:lnTo>
                                <a:pt x="235731" y="240432"/>
                              </a:lnTo>
                              <a:lnTo>
                                <a:pt x="233628" y="250826"/>
                              </a:lnTo>
                              <a:cubicBezTo>
                                <a:pt x="230732" y="257662"/>
                                <a:pt x="226543" y="263820"/>
                                <a:pt x="221369" y="268994"/>
                              </a:cubicBezTo>
                              <a:lnTo>
                                <a:pt x="219037" y="270568"/>
                              </a:lnTo>
                              <a:lnTo>
                                <a:pt x="218355" y="271800"/>
                              </a:lnTo>
                              <a:lnTo>
                                <a:pt x="215797" y="272754"/>
                              </a:lnTo>
                              <a:lnTo>
                                <a:pt x="203202" y="281253"/>
                              </a:lnTo>
                              <a:cubicBezTo>
                                <a:pt x="196366" y="284148"/>
                                <a:pt x="188855" y="285750"/>
                                <a:pt x="180975" y="285750"/>
                              </a:cubicBezTo>
                              <a:cubicBezTo>
                                <a:pt x="171903" y="285750"/>
                                <a:pt x="163199" y="283667"/>
                                <a:pt x="155401" y="279769"/>
                              </a:cubicBezTo>
                              <a:lnTo>
                                <a:pt x="142875" y="269281"/>
                              </a:lnTo>
                              <a:lnTo>
                                <a:pt x="130350" y="279769"/>
                              </a:lnTo>
                              <a:cubicBezTo>
                                <a:pt x="122551" y="283667"/>
                                <a:pt x="113848" y="285750"/>
                                <a:pt x="104775" y="285750"/>
                              </a:cubicBezTo>
                              <a:cubicBezTo>
                                <a:pt x="97636" y="285750"/>
                                <a:pt x="90799" y="284434"/>
                                <a:pt x="84492" y="282033"/>
                              </a:cubicBezTo>
                              <a:lnTo>
                                <a:pt x="83513" y="281447"/>
                              </a:lnTo>
                              <a:lnTo>
                                <a:pt x="82553" y="281253"/>
                              </a:lnTo>
                              <a:lnTo>
                                <a:pt x="77555" y="277881"/>
                              </a:lnTo>
                              <a:lnTo>
                                <a:pt x="67396" y="271800"/>
                              </a:lnTo>
                              <a:lnTo>
                                <a:pt x="66711" y="270564"/>
                              </a:lnTo>
                              <a:lnTo>
                                <a:pt x="64384" y="268994"/>
                              </a:lnTo>
                              <a:cubicBezTo>
                                <a:pt x="59210" y="263820"/>
                                <a:pt x="55020" y="257662"/>
                                <a:pt x="52124" y="250826"/>
                              </a:cubicBezTo>
                              <a:lnTo>
                                <a:pt x="50020" y="240434"/>
                              </a:lnTo>
                              <a:lnTo>
                                <a:pt x="48282" y="237296"/>
                              </a:lnTo>
                              <a:cubicBezTo>
                                <a:pt x="26241" y="233134"/>
                                <a:pt x="9525" y="213731"/>
                                <a:pt x="9525" y="190500"/>
                              </a:cubicBezTo>
                              <a:cubicBezTo>
                                <a:pt x="9525" y="180089"/>
                                <a:pt x="13002" y="170050"/>
                                <a:pt x="19193" y="161858"/>
                              </a:cubicBezTo>
                              <a:cubicBezTo>
                                <a:pt x="7344" y="153038"/>
                                <a:pt x="0" y="139027"/>
                                <a:pt x="0" y="123825"/>
                              </a:cubicBezTo>
                              <a:cubicBezTo>
                                <a:pt x="0" y="117260"/>
                                <a:pt x="1335" y="111001"/>
                                <a:pt x="3748" y="105305"/>
                              </a:cubicBezTo>
                              <a:lnTo>
                                <a:pt x="7119" y="100309"/>
                              </a:lnTo>
                              <a:lnTo>
                                <a:pt x="7966" y="97512"/>
                              </a:lnTo>
                              <a:lnTo>
                                <a:pt x="10358" y="95510"/>
                              </a:lnTo>
                              <a:lnTo>
                                <a:pt x="13965" y="90165"/>
                              </a:lnTo>
                              <a:lnTo>
                                <a:pt x="28300" y="80492"/>
                              </a:lnTo>
                              <a:lnTo>
                                <a:pt x="28785" y="80086"/>
                              </a:lnTo>
                              <a:cubicBezTo>
                                <a:pt x="28642" y="78791"/>
                                <a:pt x="28575" y="77495"/>
                                <a:pt x="28575" y="76200"/>
                              </a:cubicBezTo>
                              <a:cubicBezTo>
                                <a:pt x="28575" y="54874"/>
                                <a:pt x="46301" y="37452"/>
                                <a:pt x="67628" y="38110"/>
                              </a:cubicBezTo>
                              <a:cubicBezTo>
                                <a:pt x="72047" y="16402"/>
                                <a:pt x="91297" y="0"/>
                                <a:pt x="11430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en-US"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66A37DE-51F9-4114-99E5-A154F95F26E7}"/>
                  </a:ext>
                </a:extLst>
              </p:cNvPr>
              <p:cNvGrpSpPr/>
              <p:nvPr/>
            </p:nvGrpSpPr>
            <p:grpSpPr>
              <a:xfrm>
                <a:off x="687728" y="1722714"/>
                <a:ext cx="3387658" cy="480131"/>
                <a:chOff x="687728" y="2488281"/>
                <a:chExt cx="3387658" cy="480131"/>
              </a:xfrm>
            </p:grpSpPr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1E299755-9791-44D5-9DD2-E07CD85B0BD9}"/>
                    </a:ext>
                  </a:extLst>
                </p:cNvPr>
                <p:cNvSpPr/>
                <p:nvPr/>
              </p:nvSpPr>
              <p:spPr>
                <a:xfrm>
                  <a:off x="1350981" y="2488281"/>
                  <a:ext cx="2724405" cy="480131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93662" lvl="0">
                    <a:lnSpc>
                      <a:spcPct val="90000"/>
                    </a:lnSpc>
                    <a:spcBef>
                      <a:spcPts val="600"/>
                    </a:spcBef>
                    <a:defRPr/>
                  </a:pPr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Workshops, programs, initiatives and field visits </a:t>
                  </a:r>
                </a:p>
              </p:txBody>
            </p: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704D2179-FF74-49B3-B80F-D518051B69B5}"/>
                    </a:ext>
                  </a:extLst>
                </p:cNvPr>
                <p:cNvGrpSpPr/>
                <p:nvPr/>
              </p:nvGrpSpPr>
              <p:grpSpPr>
                <a:xfrm>
                  <a:off x="687728" y="2509482"/>
                  <a:ext cx="664822" cy="415288"/>
                  <a:chOff x="687728" y="2509482"/>
                  <a:chExt cx="664822" cy="415288"/>
                </a:xfrm>
              </p:grpSpPr>
              <p:cxnSp>
                <p:nvCxnSpPr>
                  <p:cNvPr id="55" name="Straight Connector 54">
                    <a:extLst>
                      <a:ext uri="{FF2B5EF4-FFF2-40B4-BE49-F238E27FC236}">
                        <a16:creationId xmlns:a16="http://schemas.microsoft.com/office/drawing/2014/main" id="{50AC4403-FE9D-4088-A737-DE0505C91739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2717126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6" name="Group 55">
                    <a:extLst>
                      <a:ext uri="{FF2B5EF4-FFF2-40B4-BE49-F238E27FC236}">
                        <a16:creationId xmlns:a16="http://schemas.microsoft.com/office/drawing/2014/main" id="{3E3F416D-1F27-48A7-96F8-F4E6D6144142}"/>
                      </a:ext>
                    </a:extLst>
                  </p:cNvPr>
                  <p:cNvGrpSpPr/>
                  <p:nvPr/>
                </p:nvGrpSpPr>
                <p:grpSpPr>
                  <a:xfrm>
                    <a:off x="687728" y="2509482"/>
                    <a:ext cx="415288" cy="415288"/>
                    <a:chOff x="687728" y="2509482"/>
                    <a:chExt cx="415288" cy="415288"/>
                  </a:xfrm>
                </p:grpSpPr>
                <p:grpSp>
                  <p:nvGrpSpPr>
                    <p:cNvPr id="57" name="Group 56">
                      <a:extLst>
                        <a:ext uri="{FF2B5EF4-FFF2-40B4-BE49-F238E27FC236}">
                          <a16:creationId xmlns:a16="http://schemas.microsoft.com/office/drawing/2014/main" id="{0C428B34-489D-4DA0-9808-87AF68FBD01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7728" y="2509482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59" name="Freeform: Shape 58">
                        <a:extLst>
                          <a:ext uri="{FF2B5EF4-FFF2-40B4-BE49-F238E27FC236}">
                            <a16:creationId xmlns:a16="http://schemas.microsoft.com/office/drawing/2014/main" id="{1D7EC149-DFE8-42B3-8141-DC6D50569FE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0" name="Freeform: Shape 59">
                        <a:extLst>
                          <a:ext uri="{FF2B5EF4-FFF2-40B4-BE49-F238E27FC236}">
                            <a16:creationId xmlns:a16="http://schemas.microsoft.com/office/drawing/2014/main" id="{D982E363-63C5-4C51-B7F7-3D62991DE5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58" name="Freeform: Shape 57">
                      <a:extLst>
                        <a:ext uri="{FF2B5EF4-FFF2-40B4-BE49-F238E27FC236}">
                          <a16:creationId xmlns:a16="http://schemas.microsoft.com/office/drawing/2014/main" id="{941706AC-912F-4FBA-9FA0-96DA2F7EE3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79" y="2614328"/>
                      <a:ext cx="205636" cy="205596"/>
                    </a:xfrm>
                    <a:custGeom>
                      <a:avLst/>
                      <a:gdLst>
                        <a:gd name="connsiteX0" fmla="*/ 858203 w 4839653"/>
                        <a:gd name="connsiteY0" fmla="*/ 3902393 h 4838700"/>
                        <a:gd name="connsiteX1" fmla="*/ 3121343 w 4839653"/>
                        <a:gd name="connsiteY1" fmla="*/ 3902393 h 4838700"/>
                        <a:gd name="connsiteX2" fmla="*/ 3121343 w 4839653"/>
                        <a:gd name="connsiteY2" fmla="*/ 4058603 h 4838700"/>
                        <a:gd name="connsiteX3" fmla="*/ 858203 w 4839653"/>
                        <a:gd name="connsiteY3" fmla="*/ 4058603 h 4838700"/>
                        <a:gd name="connsiteX4" fmla="*/ 858203 w 4839653"/>
                        <a:gd name="connsiteY4" fmla="*/ 3277553 h 4838700"/>
                        <a:gd name="connsiteX5" fmla="*/ 2419351 w 4839653"/>
                        <a:gd name="connsiteY5" fmla="*/ 3277553 h 4838700"/>
                        <a:gd name="connsiteX6" fmla="*/ 2419351 w 4839653"/>
                        <a:gd name="connsiteY6" fmla="*/ 3433763 h 4838700"/>
                        <a:gd name="connsiteX7" fmla="*/ 858203 w 4839653"/>
                        <a:gd name="connsiteY7" fmla="*/ 3433763 h 4838700"/>
                        <a:gd name="connsiteX8" fmla="*/ 858203 w 4839653"/>
                        <a:gd name="connsiteY8" fmla="*/ 2653665 h 4838700"/>
                        <a:gd name="connsiteX9" fmla="*/ 2185036 w 4839653"/>
                        <a:gd name="connsiteY9" fmla="*/ 2653665 h 4838700"/>
                        <a:gd name="connsiteX10" fmla="*/ 2185036 w 4839653"/>
                        <a:gd name="connsiteY10" fmla="*/ 2809875 h 4838700"/>
                        <a:gd name="connsiteX11" fmla="*/ 858203 w 4839653"/>
                        <a:gd name="connsiteY11" fmla="*/ 2809875 h 4838700"/>
                        <a:gd name="connsiteX12" fmla="*/ 3589972 w 4839653"/>
                        <a:gd name="connsiteY12" fmla="*/ 2262188 h 4838700"/>
                        <a:gd name="connsiteX13" fmla="*/ 3043237 w 4839653"/>
                        <a:gd name="connsiteY13" fmla="*/ 2808923 h 4838700"/>
                        <a:gd name="connsiteX14" fmla="*/ 3589972 w 4839653"/>
                        <a:gd name="connsiteY14" fmla="*/ 3355657 h 4838700"/>
                        <a:gd name="connsiteX15" fmla="*/ 4136707 w 4839653"/>
                        <a:gd name="connsiteY15" fmla="*/ 2808923 h 4838700"/>
                        <a:gd name="connsiteX16" fmla="*/ 3589972 w 4839653"/>
                        <a:gd name="connsiteY16" fmla="*/ 2262188 h 4838700"/>
                        <a:gd name="connsiteX17" fmla="*/ 3589972 w 4839653"/>
                        <a:gd name="connsiteY17" fmla="*/ 2106930 h 4838700"/>
                        <a:gd name="connsiteX18" fmla="*/ 4291965 w 4839653"/>
                        <a:gd name="connsiteY18" fmla="*/ 2808923 h 4838700"/>
                        <a:gd name="connsiteX19" fmla="*/ 3589972 w 4839653"/>
                        <a:gd name="connsiteY19" fmla="*/ 3510915 h 4838700"/>
                        <a:gd name="connsiteX20" fmla="*/ 2887980 w 4839653"/>
                        <a:gd name="connsiteY20" fmla="*/ 2808923 h 4838700"/>
                        <a:gd name="connsiteX21" fmla="*/ 3589972 w 4839653"/>
                        <a:gd name="connsiteY21" fmla="*/ 2106930 h 4838700"/>
                        <a:gd name="connsiteX22" fmla="*/ 858203 w 4839653"/>
                        <a:gd name="connsiteY22" fmla="*/ 2028825 h 4838700"/>
                        <a:gd name="connsiteX23" fmla="*/ 2419351 w 4839653"/>
                        <a:gd name="connsiteY23" fmla="*/ 2028825 h 4838700"/>
                        <a:gd name="connsiteX24" fmla="*/ 2419351 w 4839653"/>
                        <a:gd name="connsiteY24" fmla="*/ 2185035 h 4838700"/>
                        <a:gd name="connsiteX25" fmla="*/ 858203 w 4839653"/>
                        <a:gd name="connsiteY25" fmla="*/ 2185035 h 4838700"/>
                        <a:gd name="connsiteX26" fmla="*/ 3433763 w 4839653"/>
                        <a:gd name="connsiteY26" fmla="*/ 1714500 h 4838700"/>
                        <a:gd name="connsiteX27" fmla="*/ 3433763 w 4839653"/>
                        <a:gd name="connsiteY27" fmla="*/ 1882140 h 4838700"/>
                        <a:gd name="connsiteX28" fmla="*/ 3047047 w 4839653"/>
                        <a:gd name="connsiteY28" fmla="*/ 2043112 h 4838700"/>
                        <a:gd name="connsiteX29" fmla="*/ 2927985 w 4839653"/>
                        <a:gd name="connsiteY29" fmla="*/ 1924050 h 4838700"/>
                        <a:gd name="connsiteX30" fmla="*/ 2707005 w 4839653"/>
                        <a:gd name="connsiteY30" fmla="*/ 2145030 h 4838700"/>
                        <a:gd name="connsiteX31" fmla="*/ 2826068 w 4839653"/>
                        <a:gd name="connsiteY31" fmla="*/ 2264092 h 4838700"/>
                        <a:gd name="connsiteX32" fmla="*/ 2665095 w 4839653"/>
                        <a:gd name="connsiteY32" fmla="*/ 2651760 h 4838700"/>
                        <a:gd name="connsiteX33" fmla="*/ 2497455 w 4839653"/>
                        <a:gd name="connsiteY33" fmla="*/ 2651760 h 4838700"/>
                        <a:gd name="connsiteX34" fmla="*/ 2497455 w 4839653"/>
                        <a:gd name="connsiteY34" fmla="*/ 2964180 h 4838700"/>
                        <a:gd name="connsiteX35" fmla="*/ 2665095 w 4839653"/>
                        <a:gd name="connsiteY35" fmla="*/ 2964180 h 4838700"/>
                        <a:gd name="connsiteX36" fmla="*/ 2826068 w 4839653"/>
                        <a:gd name="connsiteY36" fmla="*/ 3351847 h 4838700"/>
                        <a:gd name="connsiteX37" fmla="*/ 2707005 w 4839653"/>
                        <a:gd name="connsiteY37" fmla="*/ 3470910 h 4838700"/>
                        <a:gd name="connsiteX38" fmla="*/ 2927985 w 4839653"/>
                        <a:gd name="connsiteY38" fmla="*/ 3691890 h 4838700"/>
                        <a:gd name="connsiteX39" fmla="*/ 3047047 w 4839653"/>
                        <a:gd name="connsiteY39" fmla="*/ 3572827 h 4838700"/>
                        <a:gd name="connsiteX40" fmla="*/ 3433763 w 4839653"/>
                        <a:gd name="connsiteY40" fmla="*/ 3733800 h 4838700"/>
                        <a:gd name="connsiteX41" fmla="*/ 3433763 w 4839653"/>
                        <a:gd name="connsiteY41" fmla="*/ 3903345 h 4838700"/>
                        <a:gd name="connsiteX42" fmla="*/ 3746182 w 4839653"/>
                        <a:gd name="connsiteY42" fmla="*/ 3903345 h 4838700"/>
                        <a:gd name="connsiteX43" fmla="*/ 3746182 w 4839653"/>
                        <a:gd name="connsiteY43" fmla="*/ 3735705 h 4838700"/>
                        <a:gd name="connsiteX44" fmla="*/ 4132897 w 4839653"/>
                        <a:gd name="connsiteY44" fmla="*/ 3574732 h 4838700"/>
                        <a:gd name="connsiteX45" fmla="*/ 4251960 w 4839653"/>
                        <a:gd name="connsiteY45" fmla="*/ 3693795 h 4838700"/>
                        <a:gd name="connsiteX46" fmla="*/ 4472940 w 4839653"/>
                        <a:gd name="connsiteY46" fmla="*/ 3472815 h 4838700"/>
                        <a:gd name="connsiteX47" fmla="*/ 4353878 w 4839653"/>
                        <a:gd name="connsiteY47" fmla="*/ 3353752 h 4838700"/>
                        <a:gd name="connsiteX48" fmla="*/ 4514850 w 4839653"/>
                        <a:gd name="connsiteY48" fmla="*/ 2966085 h 4838700"/>
                        <a:gd name="connsiteX49" fmla="*/ 4682490 w 4839653"/>
                        <a:gd name="connsiteY49" fmla="*/ 2966085 h 4838700"/>
                        <a:gd name="connsiteX50" fmla="*/ 4682490 w 4839653"/>
                        <a:gd name="connsiteY50" fmla="*/ 2651760 h 4838700"/>
                        <a:gd name="connsiteX51" fmla="*/ 4514850 w 4839653"/>
                        <a:gd name="connsiteY51" fmla="*/ 2651760 h 4838700"/>
                        <a:gd name="connsiteX52" fmla="*/ 4353878 w 4839653"/>
                        <a:gd name="connsiteY52" fmla="*/ 2264092 h 4838700"/>
                        <a:gd name="connsiteX53" fmla="*/ 4472940 w 4839653"/>
                        <a:gd name="connsiteY53" fmla="*/ 2145030 h 4838700"/>
                        <a:gd name="connsiteX54" fmla="*/ 4251960 w 4839653"/>
                        <a:gd name="connsiteY54" fmla="*/ 1924050 h 4838700"/>
                        <a:gd name="connsiteX55" fmla="*/ 4132897 w 4839653"/>
                        <a:gd name="connsiteY55" fmla="*/ 2043112 h 4838700"/>
                        <a:gd name="connsiteX56" fmla="*/ 3746182 w 4839653"/>
                        <a:gd name="connsiteY56" fmla="*/ 1882140 h 4838700"/>
                        <a:gd name="connsiteX57" fmla="*/ 3746182 w 4839653"/>
                        <a:gd name="connsiteY57" fmla="*/ 1714500 h 4838700"/>
                        <a:gd name="connsiteX58" fmla="*/ 3432810 w 4839653"/>
                        <a:gd name="connsiteY58" fmla="*/ 1561147 h 4838700"/>
                        <a:gd name="connsiteX59" fmla="*/ 3745230 w 4839653"/>
                        <a:gd name="connsiteY59" fmla="*/ 1561147 h 4838700"/>
                        <a:gd name="connsiteX60" fmla="*/ 3901440 w 4839653"/>
                        <a:gd name="connsiteY60" fmla="*/ 1717357 h 4838700"/>
                        <a:gd name="connsiteX61" fmla="*/ 3901440 w 4839653"/>
                        <a:gd name="connsiteY61" fmla="*/ 1764030 h 4838700"/>
                        <a:gd name="connsiteX62" fmla="*/ 4108132 w 4839653"/>
                        <a:gd name="connsiteY62" fmla="*/ 1849755 h 4838700"/>
                        <a:gd name="connsiteX63" fmla="*/ 4141470 w 4839653"/>
                        <a:gd name="connsiteY63" fmla="*/ 1816417 h 4838700"/>
                        <a:gd name="connsiteX64" fmla="*/ 4362450 w 4839653"/>
                        <a:gd name="connsiteY64" fmla="*/ 1816417 h 4838700"/>
                        <a:gd name="connsiteX65" fmla="*/ 4582478 w 4839653"/>
                        <a:gd name="connsiteY65" fmla="*/ 2036445 h 4838700"/>
                        <a:gd name="connsiteX66" fmla="*/ 4582478 w 4839653"/>
                        <a:gd name="connsiteY66" fmla="*/ 2257425 h 4838700"/>
                        <a:gd name="connsiteX67" fmla="*/ 4550093 w 4839653"/>
                        <a:gd name="connsiteY67" fmla="*/ 2290762 h 4838700"/>
                        <a:gd name="connsiteX68" fmla="*/ 4635818 w 4839653"/>
                        <a:gd name="connsiteY68" fmla="*/ 2497455 h 4838700"/>
                        <a:gd name="connsiteX69" fmla="*/ 4682490 w 4839653"/>
                        <a:gd name="connsiteY69" fmla="*/ 2497455 h 4838700"/>
                        <a:gd name="connsiteX70" fmla="*/ 4839653 w 4839653"/>
                        <a:gd name="connsiteY70" fmla="*/ 2653665 h 4838700"/>
                        <a:gd name="connsiteX71" fmla="*/ 4839653 w 4839653"/>
                        <a:gd name="connsiteY71" fmla="*/ 2966085 h 4838700"/>
                        <a:gd name="connsiteX72" fmla="*/ 4683443 w 4839653"/>
                        <a:gd name="connsiteY72" fmla="*/ 3122295 h 4838700"/>
                        <a:gd name="connsiteX73" fmla="*/ 4636770 w 4839653"/>
                        <a:gd name="connsiteY73" fmla="*/ 3122295 h 4838700"/>
                        <a:gd name="connsiteX74" fmla="*/ 4551045 w 4839653"/>
                        <a:gd name="connsiteY74" fmla="*/ 3328987 h 4838700"/>
                        <a:gd name="connsiteX75" fmla="*/ 4583430 w 4839653"/>
                        <a:gd name="connsiteY75" fmla="*/ 3362325 h 4838700"/>
                        <a:gd name="connsiteX76" fmla="*/ 4583430 w 4839653"/>
                        <a:gd name="connsiteY76" fmla="*/ 3583305 h 4838700"/>
                        <a:gd name="connsiteX77" fmla="*/ 4362450 w 4839653"/>
                        <a:gd name="connsiteY77" fmla="*/ 3804285 h 4838700"/>
                        <a:gd name="connsiteX78" fmla="*/ 4141470 w 4839653"/>
                        <a:gd name="connsiteY78" fmla="*/ 3804285 h 4838700"/>
                        <a:gd name="connsiteX79" fmla="*/ 4108132 w 4839653"/>
                        <a:gd name="connsiteY79" fmla="*/ 3770947 h 4838700"/>
                        <a:gd name="connsiteX80" fmla="*/ 3901440 w 4839653"/>
                        <a:gd name="connsiteY80" fmla="*/ 3856672 h 4838700"/>
                        <a:gd name="connsiteX81" fmla="*/ 3901440 w 4839653"/>
                        <a:gd name="connsiteY81" fmla="*/ 3903345 h 4838700"/>
                        <a:gd name="connsiteX82" fmla="*/ 3745230 w 4839653"/>
                        <a:gd name="connsiteY82" fmla="*/ 4059555 h 4838700"/>
                        <a:gd name="connsiteX83" fmla="*/ 3432810 w 4839653"/>
                        <a:gd name="connsiteY83" fmla="*/ 4059555 h 4838700"/>
                        <a:gd name="connsiteX84" fmla="*/ 3276600 w 4839653"/>
                        <a:gd name="connsiteY84" fmla="*/ 3903345 h 4838700"/>
                        <a:gd name="connsiteX85" fmla="*/ 3276600 w 4839653"/>
                        <a:gd name="connsiteY85" fmla="*/ 3856672 h 4838700"/>
                        <a:gd name="connsiteX86" fmla="*/ 3069907 w 4839653"/>
                        <a:gd name="connsiteY86" fmla="*/ 3770947 h 4838700"/>
                        <a:gd name="connsiteX87" fmla="*/ 3036570 w 4839653"/>
                        <a:gd name="connsiteY87" fmla="*/ 3804285 h 4838700"/>
                        <a:gd name="connsiteX88" fmla="*/ 2815590 w 4839653"/>
                        <a:gd name="connsiteY88" fmla="*/ 3804285 h 4838700"/>
                        <a:gd name="connsiteX89" fmla="*/ 2594610 w 4839653"/>
                        <a:gd name="connsiteY89" fmla="*/ 3583305 h 4838700"/>
                        <a:gd name="connsiteX90" fmla="*/ 2594610 w 4839653"/>
                        <a:gd name="connsiteY90" fmla="*/ 3362325 h 4838700"/>
                        <a:gd name="connsiteX91" fmla="*/ 2627947 w 4839653"/>
                        <a:gd name="connsiteY91" fmla="*/ 3328987 h 4838700"/>
                        <a:gd name="connsiteX92" fmla="*/ 2542222 w 4839653"/>
                        <a:gd name="connsiteY92" fmla="*/ 3122295 h 4838700"/>
                        <a:gd name="connsiteX93" fmla="*/ 2495550 w 4839653"/>
                        <a:gd name="connsiteY93" fmla="*/ 3122295 h 4838700"/>
                        <a:gd name="connsiteX94" fmla="*/ 2339340 w 4839653"/>
                        <a:gd name="connsiteY94" fmla="*/ 2966085 h 4838700"/>
                        <a:gd name="connsiteX95" fmla="*/ 2339340 w 4839653"/>
                        <a:gd name="connsiteY95" fmla="*/ 2653665 h 4838700"/>
                        <a:gd name="connsiteX96" fmla="*/ 2495550 w 4839653"/>
                        <a:gd name="connsiteY96" fmla="*/ 2497455 h 4838700"/>
                        <a:gd name="connsiteX97" fmla="*/ 2542222 w 4839653"/>
                        <a:gd name="connsiteY97" fmla="*/ 2497455 h 4838700"/>
                        <a:gd name="connsiteX98" fmla="*/ 2627947 w 4839653"/>
                        <a:gd name="connsiteY98" fmla="*/ 2290762 h 4838700"/>
                        <a:gd name="connsiteX99" fmla="*/ 2594610 w 4839653"/>
                        <a:gd name="connsiteY99" fmla="*/ 2258377 h 4838700"/>
                        <a:gd name="connsiteX100" fmla="*/ 2594610 w 4839653"/>
                        <a:gd name="connsiteY100" fmla="*/ 2037397 h 4838700"/>
                        <a:gd name="connsiteX101" fmla="*/ 2815590 w 4839653"/>
                        <a:gd name="connsiteY101" fmla="*/ 1816417 h 4838700"/>
                        <a:gd name="connsiteX102" fmla="*/ 3036570 w 4839653"/>
                        <a:gd name="connsiteY102" fmla="*/ 1816417 h 4838700"/>
                        <a:gd name="connsiteX103" fmla="*/ 3069907 w 4839653"/>
                        <a:gd name="connsiteY103" fmla="*/ 1849755 h 4838700"/>
                        <a:gd name="connsiteX104" fmla="*/ 3276600 w 4839653"/>
                        <a:gd name="connsiteY104" fmla="*/ 1764030 h 4838700"/>
                        <a:gd name="connsiteX105" fmla="*/ 3276600 w 4839653"/>
                        <a:gd name="connsiteY105" fmla="*/ 1717357 h 4838700"/>
                        <a:gd name="connsiteX106" fmla="*/ 3432810 w 4839653"/>
                        <a:gd name="connsiteY106" fmla="*/ 1561147 h 4838700"/>
                        <a:gd name="connsiteX107" fmla="*/ 1015365 w 4839653"/>
                        <a:gd name="connsiteY107" fmla="*/ 624840 h 4838700"/>
                        <a:gd name="connsiteX108" fmla="*/ 1015365 w 4839653"/>
                        <a:gd name="connsiteY108" fmla="*/ 1404938 h 4838700"/>
                        <a:gd name="connsiteX109" fmla="*/ 1639252 w 4839653"/>
                        <a:gd name="connsiteY109" fmla="*/ 1404938 h 4838700"/>
                        <a:gd name="connsiteX110" fmla="*/ 1639252 w 4839653"/>
                        <a:gd name="connsiteY110" fmla="*/ 624840 h 4838700"/>
                        <a:gd name="connsiteX111" fmla="*/ 156210 w 4839653"/>
                        <a:gd name="connsiteY111" fmla="*/ 546735 h 4838700"/>
                        <a:gd name="connsiteX112" fmla="*/ 156210 w 4839653"/>
                        <a:gd name="connsiteY112" fmla="*/ 4682490 h 4838700"/>
                        <a:gd name="connsiteX113" fmla="*/ 3121343 w 4839653"/>
                        <a:gd name="connsiteY113" fmla="*/ 4682490 h 4838700"/>
                        <a:gd name="connsiteX114" fmla="*/ 3122295 w 4839653"/>
                        <a:gd name="connsiteY114" fmla="*/ 4682490 h 4838700"/>
                        <a:gd name="connsiteX115" fmla="*/ 3122295 w 4839653"/>
                        <a:gd name="connsiteY115" fmla="*/ 4448175 h 4838700"/>
                        <a:gd name="connsiteX116" fmla="*/ 390525 w 4839653"/>
                        <a:gd name="connsiteY116" fmla="*/ 4448175 h 4838700"/>
                        <a:gd name="connsiteX117" fmla="*/ 390525 w 4839653"/>
                        <a:gd name="connsiteY117" fmla="*/ 546735 h 4838700"/>
                        <a:gd name="connsiteX118" fmla="*/ 858202 w 4839653"/>
                        <a:gd name="connsiteY118" fmla="*/ 468630 h 4838700"/>
                        <a:gd name="connsiteX119" fmla="*/ 1794509 w 4839653"/>
                        <a:gd name="connsiteY119" fmla="*/ 468630 h 4838700"/>
                        <a:gd name="connsiteX120" fmla="*/ 1794509 w 4839653"/>
                        <a:gd name="connsiteY120" fmla="*/ 1561147 h 4838700"/>
                        <a:gd name="connsiteX121" fmla="*/ 858202 w 4839653"/>
                        <a:gd name="connsiteY121" fmla="*/ 1561147 h 4838700"/>
                        <a:gd name="connsiteX122" fmla="*/ 2575560 w 4839653"/>
                        <a:gd name="connsiteY122" fmla="*/ 266700 h 4838700"/>
                        <a:gd name="connsiteX123" fmla="*/ 2575560 w 4839653"/>
                        <a:gd name="connsiteY123" fmla="*/ 1092518 h 4838700"/>
                        <a:gd name="connsiteX124" fmla="*/ 3401378 w 4839653"/>
                        <a:gd name="connsiteY124" fmla="*/ 1092518 h 4838700"/>
                        <a:gd name="connsiteX125" fmla="*/ 390525 w 4839653"/>
                        <a:gd name="connsiteY125" fmla="*/ 0 h 4838700"/>
                        <a:gd name="connsiteX126" fmla="*/ 2529840 w 4839653"/>
                        <a:gd name="connsiteY126" fmla="*/ 0 h 4838700"/>
                        <a:gd name="connsiteX127" fmla="*/ 3668078 w 4839653"/>
                        <a:gd name="connsiteY127" fmla="*/ 1138238 h 4838700"/>
                        <a:gd name="connsiteX128" fmla="*/ 3668078 w 4839653"/>
                        <a:gd name="connsiteY128" fmla="*/ 1483043 h 4838700"/>
                        <a:gd name="connsiteX129" fmla="*/ 3511868 w 4839653"/>
                        <a:gd name="connsiteY129" fmla="*/ 1483043 h 4838700"/>
                        <a:gd name="connsiteX130" fmla="*/ 3511868 w 4839653"/>
                        <a:gd name="connsiteY130" fmla="*/ 1248728 h 4838700"/>
                        <a:gd name="connsiteX131" fmla="*/ 2419350 w 4839653"/>
                        <a:gd name="connsiteY131" fmla="*/ 1248728 h 4838700"/>
                        <a:gd name="connsiteX132" fmla="*/ 2419350 w 4839653"/>
                        <a:gd name="connsiteY132" fmla="*/ 156211 h 4838700"/>
                        <a:gd name="connsiteX133" fmla="*/ 546735 w 4839653"/>
                        <a:gd name="connsiteY133" fmla="*/ 156211 h 4838700"/>
                        <a:gd name="connsiteX134" fmla="*/ 546735 w 4839653"/>
                        <a:gd name="connsiteY134" fmla="*/ 4291965 h 4838700"/>
                        <a:gd name="connsiteX135" fmla="*/ 3511868 w 4839653"/>
                        <a:gd name="connsiteY135" fmla="*/ 4291965 h 4838700"/>
                        <a:gd name="connsiteX136" fmla="*/ 3511868 w 4839653"/>
                        <a:gd name="connsiteY136" fmla="*/ 4135755 h 4838700"/>
                        <a:gd name="connsiteX137" fmla="*/ 3668078 w 4839653"/>
                        <a:gd name="connsiteY137" fmla="*/ 4135755 h 4838700"/>
                        <a:gd name="connsiteX138" fmla="*/ 3668078 w 4839653"/>
                        <a:gd name="connsiteY138" fmla="*/ 4448175 h 4838700"/>
                        <a:gd name="connsiteX139" fmla="*/ 3277553 w 4839653"/>
                        <a:gd name="connsiteY139" fmla="*/ 4448175 h 4838700"/>
                        <a:gd name="connsiteX140" fmla="*/ 3277553 w 4839653"/>
                        <a:gd name="connsiteY140" fmla="*/ 4838700 h 4838700"/>
                        <a:gd name="connsiteX141" fmla="*/ 0 w 4839653"/>
                        <a:gd name="connsiteY141" fmla="*/ 4838700 h 4838700"/>
                        <a:gd name="connsiteX142" fmla="*/ 0 w 4839653"/>
                        <a:gd name="connsiteY142" fmla="*/ 390525 h 4838700"/>
                        <a:gd name="connsiteX143" fmla="*/ 390525 w 4839653"/>
                        <a:gd name="connsiteY143" fmla="*/ 390525 h 4838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</a:cxnLst>
                      <a:rect l="l" t="t" r="r" b="b"/>
                      <a:pathLst>
                        <a:path w="4839653" h="4838700">
                          <a:moveTo>
                            <a:pt x="858203" y="3902393"/>
                          </a:moveTo>
                          <a:lnTo>
                            <a:pt x="3121343" y="3902393"/>
                          </a:lnTo>
                          <a:lnTo>
                            <a:pt x="3121343" y="4058603"/>
                          </a:lnTo>
                          <a:lnTo>
                            <a:pt x="858203" y="4058603"/>
                          </a:lnTo>
                          <a:close/>
                          <a:moveTo>
                            <a:pt x="858203" y="3277553"/>
                          </a:moveTo>
                          <a:lnTo>
                            <a:pt x="2419351" y="3277553"/>
                          </a:lnTo>
                          <a:lnTo>
                            <a:pt x="2419351" y="3433763"/>
                          </a:lnTo>
                          <a:lnTo>
                            <a:pt x="858203" y="3433763"/>
                          </a:lnTo>
                          <a:close/>
                          <a:moveTo>
                            <a:pt x="858203" y="2653665"/>
                          </a:moveTo>
                          <a:lnTo>
                            <a:pt x="2185036" y="2653665"/>
                          </a:lnTo>
                          <a:lnTo>
                            <a:pt x="2185036" y="2809875"/>
                          </a:lnTo>
                          <a:lnTo>
                            <a:pt x="858203" y="2809875"/>
                          </a:lnTo>
                          <a:close/>
                          <a:moveTo>
                            <a:pt x="3589972" y="2262188"/>
                          </a:moveTo>
                          <a:cubicBezTo>
                            <a:pt x="3288030" y="2262188"/>
                            <a:pt x="3043237" y="2506980"/>
                            <a:pt x="3043237" y="2808923"/>
                          </a:cubicBezTo>
                          <a:cubicBezTo>
                            <a:pt x="3043237" y="3110865"/>
                            <a:pt x="3288982" y="3355657"/>
                            <a:pt x="3589972" y="3355657"/>
                          </a:cubicBezTo>
                          <a:cubicBezTo>
                            <a:pt x="3890962" y="3355657"/>
                            <a:pt x="4136707" y="3110865"/>
                            <a:pt x="4136707" y="2808923"/>
                          </a:cubicBezTo>
                          <a:cubicBezTo>
                            <a:pt x="4136707" y="2506980"/>
                            <a:pt x="3890962" y="2262188"/>
                            <a:pt x="3589972" y="2262188"/>
                          </a:cubicBezTo>
                          <a:close/>
                          <a:moveTo>
                            <a:pt x="3589972" y="2106930"/>
                          </a:moveTo>
                          <a:cubicBezTo>
                            <a:pt x="3977640" y="2106930"/>
                            <a:pt x="4291965" y="2422207"/>
                            <a:pt x="4291965" y="2808923"/>
                          </a:cubicBezTo>
                          <a:cubicBezTo>
                            <a:pt x="4291965" y="3195638"/>
                            <a:pt x="3976687" y="3510915"/>
                            <a:pt x="3589972" y="3510915"/>
                          </a:cubicBezTo>
                          <a:cubicBezTo>
                            <a:pt x="3203257" y="3510915"/>
                            <a:pt x="2887980" y="3195638"/>
                            <a:pt x="2887980" y="2808923"/>
                          </a:cubicBezTo>
                          <a:cubicBezTo>
                            <a:pt x="2887980" y="2422207"/>
                            <a:pt x="3202305" y="2106930"/>
                            <a:pt x="3589972" y="2106930"/>
                          </a:cubicBezTo>
                          <a:close/>
                          <a:moveTo>
                            <a:pt x="858203" y="2028825"/>
                          </a:moveTo>
                          <a:lnTo>
                            <a:pt x="2419351" y="2028825"/>
                          </a:lnTo>
                          <a:lnTo>
                            <a:pt x="2419351" y="2185035"/>
                          </a:lnTo>
                          <a:lnTo>
                            <a:pt x="858203" y="2185035"/>
                          </a:lnTo>
                          <a:close/>
                          <a:moveTo>
                            <a:pt x="3433763" y="1714500"/>
                          </a:moveTo>
                          <a:lnTo>
                            <a:pt x="3433763" y="1882140"/>
                          </a:lnTo>
                          <a:cubicBezTo>
                            <a:pt x="3433763" y="1882140"/>
                            <a:pt x="3259455" y="1916430"/>
                            <a:pt x="3047047" y="2043112"/>
                          </a:cubicBezTo>
                          <a:lnTo>
                            <a:pt x="2927985" y="1924050"/>
                          </a:lnTo>
                          <a:lnTo>
                            <a:pt x="2707005" y="2145030"/>
                          </a:lnTo>
                          <a:lnTo>
                            <a:pt x="2826068" y="2264092"/>
                          </a:lnTo>
                          <a:cubicBezTo>
                            <a:pt x="2706053" y="2426969"/>
                            <a:pt x="2665095" y="2651760"/>
                            <a:pt x="2665095" y="2651760"/>
                          </a:cubicBezTo>
                          <a:lnTo>
                            <a:pt x="2497455" y="2651760"/>
                          </a:lnTo>
                          <a:lnTo>
                            <a:pt x="2497455" y="2964180"/>
                          </a:lnTo>
                          <a:lnTo>
                            <a:pt x="2665095" y="2964180"/>
                          </a:lnTo>
                          <a:cubicBezTo>
                            <a:pt x="2709862" y="3208020"/>
                            <a:pt x="2826068" y="3351847"/>
                            <a:pt x="2826068" y="3351847"/>
                          </a:cubicBezTo>
                          <a:lnTo>
                            <a:pt x="2707005" y="3470910"/>
                          </a:lnTo>
                          <a:lnTo>
                            <a:pt x="2927985" y="3691890"/>
                          </a:lnTo>
                          <a:lnTo>
                            <a:pt x="3047047" y="3572827"/>
                          </a:lnTo>
                          <a:cubicBezTo>
                            <a:pt x="3243262" y="3709035"/>
                            <a:pt x="3433763" y="3733800"/>
                            <a:pt x="3433763" y="3733800"/>
                          </a:cubicBezTo>
                          <a:lnTo>
                            <a:pt x="3433763" y="3903345"/>
                          </a:lnTo>
                          <a:lnTo>
                            <a:pt x="3746182" y="3903345"/>
                          </a:lnTo>
                          <a:lnTo>
                            <a:pt x="3746182" y="3735705"/>
                          </a:lnTo>
                          <a:cubicBezTo>
                            <a:pt x="3957638" y="3733800"/>
                            <a:pt x="4132897" y="3574732"/>
                            <a:pt x="4132897" y="3574732"/>
                          </a:cubicBezTo>
                          <a:lnTo>
                            <a:pt x="4251960" y="3693795"/>
                          </a:lnTo>
                          <a:lnTo>
                            <a:pt x="4472940" y="3472815"/>
                          </a:lnTo>
                          <a:lnTo>
                            <a:pt x="4353878" y="3353752"/>
                          </a:lnTo>
                          <a:cubicBezTo>
                            <a:pt x="4353878" y="3353752"/>
                            <a:pt x="4489132" y="3180397"/>
                            <a:pt x="4514850" y="2966085"/>
                          </a:cubicBezTo>
                          <a:lnTo>
                            <a:pt x="4682490" y="2966085"/>
                          </a:lnTo>
                          <a:lnTo>
                            <a:pt x="4682490" y="2651760"/>
                          </a:lnTo>
                          <a:lnTo>
                            <a:pt x="4514850" y="2651760"/>
                          </a:lnTo>
                          <a:cubicBezTo>
                            <a:pt x="4458653" y="2372677"/>
                            <a:pt x="4353878" y="2264092"/>
                            <a:pt x="4353878" y="2264092"/>
                          </a:cubicBezTo>
                          <a:lnTo>
                            <a:pt x="4472940" y="2145030"/>
                          </a:lnTo>
                          <a:lnTo>
                            <a:pt x="4251960" y="1924050"/>
                          </a:lnTo>
                          <a:lnTo>
                            <a:pt x="4132897" y="2043112"/>
                          </a:lnTo>
                          <a:cubicBezTo>
                            <a:pt x="3893820" y="1899285"/>
                            <a:pt x="3746182" y="1882140"/>
                            <a:pt x="3746182" y="1882140"/>
                          </a:cubicBezTo>
                          <a:lnTo>
                            <a:pt x="3746182" y="1714500"/>
                          </a:lnTo>
                          <a:close/>
                          <a:moveTo>
                            <a:pt x="3432810" y="1561147"/>
                          </a:moveTo>
                          <a:lnTo>
                            <a:pt x="3745230" y="1561147"/>
                          </a:lnTo>
                          <a:cubicBezTo>
                            <a:pt x="3830955" y="1561147"/>
                            <a:pt x="3901440" y="1631632"/>
                            <a:pt x="3901440" y="1717357"/>
                          </a:cubicBezTo>
                          <a:lnTo>
                            <a:pt x="3901440" y="1764030"/>
                          </a:lnTo>
                          <a:cubicBezTo>
                            <a:pt x="3972878" y="1784985"/>
                            <a:pt x="4042410" y="1814512"/>
                            <a:pt x="4108132" y="1849755"/>
                          </a:cubicBezTo>
                          <a:lnTo>
                            <a:pt x="4141470" y="1816417"/>
                          </a:lnTo>
                          <a:cubicBezTo>
                            <a:pt x="4200525" y="1757362"/>
                            <a:pt x="4303395" y="1757362"/>
                            <a:pt x="4362450" y="1816417"/>
                          </a:cubicBezTo>
                          <a:lnTo>
                            <a:pt x="4582478" y="2036445"/>
                          </a:lnTo>
                          <a:cubicBezTo>
                            <a:pt x="4643438" y="2097405"/>
                            <a:pt x="4643438" y="2196465"/>
                            <a:pt x="4582478" y="2257425"/>
                          </a:cubicBezTo>
                          <a:lnTo>
                            <a:pt x="4550093" y="2290762"/>
                          </a:lnTo>
                          <a:cubicBezTo>
                            <a:pt x="4585335" y="2356485"/>
                            <a:pt x="4614863" y="2426017"/>
                            <a:pt x="4635818" y="2497455"/>
                          </a:cubicBezTo>
                          <a:lnTo>
                            <a:pt x="4682490" y="2497455"/>
                          </a:lnTo>
                          <a:cubicBezTo>
                            <a:pt x="4768215" y="2497455"/>
                            <a:pt x="4838700" y="2566987"/>
                            <a:pt x="4839653" y="2653665"/>
                          </a:cubicBezTo>
                          <a:lnTo>
                            <a:pt x="4839653" y="2966085"/>
                          </a:lnTo>
                          <a:cubicBezTo>
                            <a:pt x="4839653" y="3052762"/>
                            <a:pt x="4769168" y="3122295"/>
                            <a:pt x="4683443" y="3122295"/>
                          </a:cubicBezTo>
                          <a:lnTo>
                            <a:pt x="4636770" y="3122295"/>
                          </a:lnTo>
                          <a:cubicBezTo>
                            <a:pt x="4615815" y="3193732"/>
                            <a:pt x="4587240" y="3263265"/>
                            <a:pt x="4551045" y="3328987"/>
                          </a:cubicBezTo>
                          <a:lnTo>
                            <a:pt x="4583430" y="3362325"/>
                          </a:lnTo>
                          <a:cubicBezTo>
                            <a:pt x="4644390" y="3423285"/>
                            <a:pt x="4644390" y="3522345"/>
                            <a:pt x="4583430" y="3583305"/>
                          </a:cubicBezTo>
                          <a:lnTo>
                            <a:pt x="4362450" y="3804285"/>
                          </a:lnTo>
                          <a:cubicBezTo>
                            <a:pt x="4303395" y="3863340"/>
                            <a:pt x="4200525" y="3863340"/>
                            <a:pt x="4141470" y="3804285"/>
                          </a:cubicBezTo>
                          <a:lnTo>
                            <a:pt x="4108132" y="3770947"/>
                          </a:lnTo>
                          <a:cubicBezTo>
                            <a:pt x="4042410" y="3806190"/>
                            <a:pt x="3972878" y="3835717"/>
                            <a:pt x="3901440" y="3856672"/>
                          </a:cubicBezTo>
                          <a:lnTo>
                            <a:pt x="3901440" y="3903345"/>
                          </a:lnTo>
                          <a:cubicBezTo>
                            <a:pt x="3901440" y="3990022"/>
                            <a:pt x="3830955" y="4059555"/>
                            <a:pt x="3745230" y="4059555"/>
                          </a:cubicBezTo>
                          <a:lnTo>
                            <a:pt x="3432810" y="4059555"/>
                          </a:lnTo>
                          <a:cubicBezTo>
                            <a:pt x="3347085" y="4059555"/>
                            <a:pt x="3276600" y="3989070"/>
                            <a:pt x="3276600" y="3903345"/>
                          </a:cubicBezTo>
                          <a:lnTo>
                            <a:pt x="3276600" y="3856672"/>
                          </a:lnTo>
                          <a:cubicBezTo>
                            <a:pt x="3205162" y="3835717"/>
                            <a:pt x="3135630" y="3806190"/>
                            <a:pt x="3069907" y="3770947"/>
                          </a:cubicBezTo>
                          <a:lnTo>
                            <a:pt x="3036570" y="3804285"/>
                          </a:lnTo>
                          <a:cubicBezTo>
                            <a:pt x="2977515" y="3863340"/>
                            <a:pt x="2874645" y="3863340"/>
                            <a:pt x="2815590" y="3804285"/>
                          </a:cubicBezTo>
                          <a:lnTo>
                            <a:pt x="2594610" y="3583305"/>
                          </a:lnTo>
                          <a:cubicBezTo>
                            <a:pt x="2533650" y="3522345"/>
                            <a:pt x="2533650" y="3423285"/>
                            <a:pt x="2594610" y="3362325"/>
                          </a:cubicBezTo>
                          <a:lnTo>
                            <a:pt x="2627947" y="3328987"/>
                          </a:lnTo>
                          <a:cubicBezTo>
                            <a:pt x="2592705" y="3263265"/>
                            <a:pt x="2563178" y="3193732"/>
                            <a:pt x="2542222" y="3122295"/>
                          </a:cubicBezTo>
                          <a:lnTo>
                            <a:pt x="2495550" y="3122295"/>
                          </a:lnTo>
                          <a:cubicBezTo>
                            <a:pt x="2409825" y="3122295"/>
                            <a:pt x="2339340" y="3051810"/>
                            <a:pt x="2339340" y="2966085"/>
                          </a:cubicBezTo>
                          <a:lnTo>
                            <a:pt x="2339340" y="2653665"/>
                          </a:lnTo>
                          <a:cubicBezTo>
                            <a:pt x="2339340" y="2566987"/>
                            <a:pt x="2409825" y="2497455"/>
                            <a:pt x="2495550" y="2497455"/>
                          </a:cubicBezTo>
                          <a:lnTo>
                            <a:pt x="2542222" y="2497455"/>
                          </a:lnTo>
                          <a:cubicBezTo>
                            <a:pt x="2563178" y="2426017"/>
                            <a:pt x="2591753" y="2356485"/>
                            <a:pt x="2627947" y="2290762"/>
                          </a:cubicBezTo>
                          <a:lnTo>
                            <a:pt x="2594610" y="2258377"/>
                          </a:lnTo>
                          <a:cubicBezTo>
                            <a:pt x="2533650" y="2197417"/>
                            <a:pt x="2533650" y="2098357"/>
                            <a:pt x="2594610" y="2037397"/>
                          </a:cubicBezTo>
                          <a:lnTo>
                            <a:pt x="2815590" y="1816417"/>
                          </a:lnTo>
                          <a:cubicBezTo>
                            <a:pt x="2874645" y="1757362"/>
                            <a:pt x="2977515" y="1757362"/>
                            <a:pt x="3036570" y="1816417"/>
                          </a:cubicBezTo>
                          <a:lnTo>
                            <a:pt x="3069907" y="1849755"/>
                          </a:lnTo>
                          <a:cubicBezTo>
                            <a:pt x="3135630" y="1814512"/>
                            <a:pt x="3205162" y="1784985"/>
                            <a:pt x="3276600" y="1764030"/>
                          </a:cubicBezTo>
                          <a:lnTo>
                            <a:pt x="3276600" y="1717357"/>
                          </a:lnTo>
                          <a:cubicBezTo>
                            <a:pt x="3276600" y="1630680"/>
                            <a:pt x="3347085" y="1561147"/>
                            <a:pt x="3432810" y="1561147"/>
                          </a:cubicBezTo>
                          <a:close/>
                          <a:moveTo>
                            <a:pt x="1015365" y="624840"/>
                          </a:moveTo>
                          <a:lnTo>
                            <a:pt x="1015365" y="1404938"/>
                          </a:lnTo>
                          <a:lnTo>
                            <a:pt x="1639252" y="1404938"/>
                          </a:lnTo>
                          <a:lnTo>
                            <a:pt x="1639252" y="624840"/>
                          </a:lnTo>
                          <a:close/>
                          <a:moveTo>
                            <a:pt x="156210" y="546735"/>
                          </a:moveTo>
                          <a:lnTo>
                            <a:pt x="156210" y="4682490"/>
                          </a:lnTo>
                          <a:lnTo>
                            <a:pt x="3121343" y="4682490"/>
                          </a:lnTo>
                          <a:lnTo>
                            <a:pt x="3122295" y="4682490"/>
                          </a:lnTo>
                          <a:lnTo>
                            <a:pt x="3122295" y="4448175"/>
                          </a:lnTo>
                          <a:lnTo>
                            <a:pt x="390525" y="4448175"/>
                          </a:lnTo>
                          <a:lnTo>
                            <a:pt x="390525" y="546735"/>
                          </a:lnTo>
                          <a:close/>
                          <a:moveTo>
                            <a:pt x="858202" y="468630"/>
                          </a:moveTo>
                          <a:lnTo>
                            <a:pt x="1794509" y="468630"/>
                          </a:lnTo>
                          <a:lnTo>
                            <a:pt x="1794509" y="1561147"/>
                          </a:lnTo>
                          <a:lnTo>
                            <a:pt x="858202" y="1561147"/>
                          </a:lnTo>
                          <a:close/>
                          <a:moveTo>
                            <a:pt x="2575560" y="266700"/>
                          </a:moveTo>
                          <a:lnTo>
                            <a:pt x="2575560" y="1092518"/>
                          </a:lnTo>
                          <a:lnTo>
                            <a:pt x="3401378" y="1092518"/>
                          </a:lnTo>
                          <a:close/>
                          <a:moveTo>
                            <a:pt x="390525" y="0"/>
                          </a:moveTo>
                          <a:lnTo>
                            <a:pt x="2529840" y="0"/>
                          </a:lnTo>
                          <a:lnTo>
                            <a:pt x="3668078" y="1138238"/>
                          </a:lnTo>
                          <a:lnTo>
                            <a:pt x="3668078" y="1483043"/>
                          </a:lnTo>
                          <a:lnTo>
                            <a:pt x="3511868" y="1483043"/>
                          </a:lnTo>
                          <a:lnTo>
                            <a:pt x="3511868" y="1248728"/>
                          </a:lnTo>
                          <a:lnTo>
                            <a:pt x="2419350" y="1248728"/>
                          </a:lnTo>
                          <a:lnTo>
                            <a:pt x="2419350" y="156211"/>
                          </a:lnTo>
                          <a:lnTo>
                            <a:pt x="546735" y="156211"/>
                          </a:lnTo>
                          <a:lnTo>
                            <a:pt x="546735" y="4291965"/>
                          </a:lnTo>
                          <a:lnTo>
                            <a:pt x="3511868" y="4291965"/>
                          </a:lnTo>
                          <a:lnTo>
                            <a:pt x="3511868" y="4135755"/>
                          </a:lnTo>
                          <a:lnTo>
                            <a:pt x="3668078" y="4135755"/>
                          </a:lnTo>
                          <a:lnTo>
                            <a:pt x="3668078" y="4448175"/>
                          </a:lnTo>
                          <a:lnTo>
                            <a:pt x="3277553" y="4448175"/>
                          </a:lnTo>
                          <a:lnTo>
                            <a:pt x="3277553" y="4838700"/>
                          </a:lnTo>
                          <a:lnTo>
                            <a:pt x="0" y="4838700"/>
                          </a:lnTo>
                          <a:lnTo>
                            <a:pt x="0" y="390525"/>
                          </a:lnTo>
                          <a:lnTo>
                            <a:pt x="390525" y="390525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04E93292-5CAE-4472-A6DD-483897154B4E}"/>
                  </a:ext>
                </a:extLst>
              </p:cNvPr>
              <p:cNvGrpSpPr/>
              <p:nvPr/>
            </p:nvGrpSpPr>
            <p:grpSpPr>
              <a:xfrm>
                <a:off x="686918" y="2626502"/>
                <a:ext cx="4431456" cy="674031"/>
                <a:chOff x="686918" y="3243235"/>
                <a:chExt cx="4431456" cy="674031"/>
              </a:xfrm>
            </p:grpSpPr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CB48D30E-9185-4F0B-A05C-17075417AA23}"/>
                    </a:ext>
                  </a:extLst>
                </p:cNvPr>
                <p:cNvSpPr/>
                <p:nvPr/>
              </p:nvSpPr>
              <p:spPr>
                <a:xfrm>
                  <a:off x="1350981" y="3243235"/>
                  <a:ext cx="3767393" cy="674031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93662" lvl="0">
                    <a:lnSpc>
                      <a:spcPct val="90000"/>
                    </a:lnSpc>
                    <a:spcBef>
                      <a:spcPts val="600"/>
                    </a:spcBef>
                    <a:defRPr/>
                  </a:pPr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Develop capabilities and skills of all staff operating in the field of technology and organize training </a:t>
                  </a:r>
                  <a:endParaRPr lang="en-AU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04E51710-C030-4D1D-B970-2F68AA67034A}"/>
                    </a:ext>
                  </a:extLst>
                </p:cNvPr>
                <p:cNvGrpSpPr/>
                <p:nvPr/>
              </p:nvGrpSpPr>
              <p:grpSpPr>
                <a:xfrm>
                  <a:off x="686918" y="3361386"/>
                  <a:ext cx="665632" cy="415288"/>
                  <a:chOff x="686918" y="3361386"/>
                  <a:chExt cx="665632" cy="415288"/>
                </a:xfrm>
              </p:grpSpPr>
              <p:cxnSp>
                <p:nvCxnSpPr>
                  <p:cNvPr id="47" name="Straight Connector 46">
                    <a:extLst>
                      <a:ext uri="{FF2B5EF4-FFF2-40B4-BE49-F238E27FC236}">
                        <a16:creationId xmlns:a16="http://schemas.microsoft.com/office/drawing/2014/main" id="{37CEF9DC-C1C6-476E-9D2A-D902E545A164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3569030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2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8" name="Group 47">
                    <a:extLst>
                      <a:ext uri="{FF2B5EF4-FFF2-40B4-BE49-F238E27FC236}">
                        <a16:creationId xmlns:a16="http://schemas.microsoft.com/office/drawing/2014/main" id="{F4809C7C-894F-478F-A0E5-92A532055302}"/>
                      </a:ext>
                    </a:extLst>
                  </p:cNvPr>
                  <p:cNvGrpSpPr/>
                  <p:nvPr/>
                </p:nvGrpSpPr>
                <p:grpSpPr>
                  <a:xfrm>
                    <a:off x="686918" y="3361386"/>
                    <a:ext cx="415288" cy="415288"/>
                    <a:chOff x="686918" y="3361386"/>
                    <a:chExt cx="415288" cy="415288"/>
                  </a:xfrm>
                </p:grpSpPr>
                <p:grpSp>
                  <p:nvGrpSpPr>
                    <p:cNvPr id="49" name="Group 48">
                      <a:extLst>
                        <a:ext uri="{FF2B5EF4-FFF2-40B4-BE49-F238E27FC236}">
                          <a16:creationId xmlns:a16="http://schemas.microsoft.com/office/drawing/2014/main" id="{1F9258F6-9CD0-421E-B661-28D6241781F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6918" y="3361386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51" name="Freeform: Shape 50">
                        <a:extLst>
                          <a:ext uri="{FF2B5EF4-FFF2-40B4-BE49-F238E27FC236}">
                            <a16:creationId xmlns:a16="http://schemas.microsoft.com/office/drawing/2014/main" id="{7474FF63-61FC-4698-B09B-EAA9486A5A8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52" name="Freeform: Shape 51">
                        <a:extLst>
                          <a:ext uri="{FF2B5EF4-FFF2-40B4-BE49-F238E27FC236}">
                            <a16:creationId xmlns:a16="http://schemas.microsoft.com/office/drawing/2014/main" id="{89E737CF-A741-462E-9411-C6AF9FD35D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50" name="Freeform: Shape 49">
                      <a:extLst>
                        <a:ext uri="{FF2B5EF4-FFF2-40B4-BE49-F238E27FC236}">
                          <a16:creationId xmlns:a16="http://schemas.microsoft.com/office/drawing/2014/main" id="{98750F35-9F69-4DE5-8ACB-A8EC9484F3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0361" y="3455007"/>
                      <a:ext cx="228402" cy="228046"/>
                    </a:xfrm>
                    <a:custGeom>
                      <a:avLst/>
                      <a:gdLst>
                        <a:gd name="connsiteX0" fmla="*/ 2790423 w 6439438"/>
                        <a:gd name="connsiteY0" fmla="*/ 6215063 h 6429389"/>
                        <a:gd name="connsiteX1" fmla="*/ 3649016 w 6439438"/>
                        <a:gd name="connsiteY1" fmla="*/ 6215063 h 6429389"/>
                        <a:gd name="connsiteX2" fmla="*/ 3649016 w 6439438"/>
                        <a:gd name="connsiteY2" fmla="*/ 6429377 h 6429389"/>
                        <a:gd name="connsiteX3" fmla="*/ 2790423 w 6439438"/>
                        <a:gd name="connsiteY3" fmla="*/ 6429377 h 6429389"/>
                        <a:gd name="connsiteX4" fmla="*/ 2790424 w 6439438"/>
                        <a:gd name="connsiteY4" fmla="*/ 3857625 h 6429389"/>
                        <a:gd name="connsiteX5" fmla="*/ 3649015 w 6439438"/>
                        <a:gd name="connsiteY5" fmla="*/ 3857625 h 6429389"/>
                        <a:gd name="connsiteX6" fmla="*/ 4146902 w 6439438"/>
                        <a:gd name="connsiteY6" fmla="*/ 3995964 h 6429389"/>
                        <a:gd name="connsiteX7" fmla="*/ 4196367 w 6439438"/>
                        <a:gd name="connsiteY7" fmla="*/ 4028068 h 6429389"/>
                        <a:gd name="connsiteX8" fmla="*/ 4459182 w 6439438"/>
                        <a:gd name="connsiteY8" fmla="*/ 4300352 h 6429389"/>
                        <a:gd name="connsiteX9" fmla="*/ 4614931 w 6439438"/>
                        <a:gd name="connsiteY9" fmla="*/ 4286250 h 6429389"/>
                        <a:gd name="connsiteX10" fmla="*/ 5473522 w 6439438"/>
                        <a:gd name="connsiteY10" fmla="*/ 4286250 h 6429389"/>
                        <a:gd name="connsiteX11" fmla="*/ 6017183 w 6439438"/>
                        <a:gd name="connsiteY11" fmla="*/ 4454014 h 6429389"/>
                        <a:gd name="connsiteX12" fmla="*/ 6439438 w 6439438"/>
                        <a:gd name="connsiteY12" fmla="*/ 5250656 h 6429389"/>
                        <a:gd name="connsiteX13" fmla="*/ 6439438 w 6439438"/>
                        <a:gd name="connsiteY13" fmla="*/ 5679281 h 6429389"/>
                        <a:gd name="connsiteX14" fmla="*/ 6000580 w 6439438"/>
                        <a:gd name="connsiteY14" fmla="*/ 6360977 h 6429389"/>
                        <a:gd name="connsiteX15" fmla="*/ 5688170 w 6439438"/>
                        <a:gd name="connsiteY15" fmla="*/ 6429375 h 6429389"/>
                        <a:gd name="connsiteX16" fmla="*/ 4614931 w 6439438"/>
                        <a:gd name="connsiteY16" fmla="*/ 6429375 h 6429389"/>
                        <a:gd name="connsiteX17" fmla="*/ 4614931 w 6439438"/>
                        <a:gd name="connsiteY17" fmla="*/ 6215063 h 6429389"/>
                        <a:gd name="connsiteX18" fmla="*/ 5580846 w 6439438"/>
                        <a:gd name="connsiteY18" fmla="*/ 6215063 h 6429389"/>
                        <a:gd name="connsiteX19" fmla="*/ 5580846 w 6439438"/>
                        <a:gd name="connsiteY19" fmla="*/ 5036344 h 6429389"/>
                        <a:gd name="connsiteX20" fmla="*/ 5795494 w 6439438"/>
                        <a:gd name="connsiteY20" fmla="*/ 5036344 h 6429389"/>
                        <a:gd name="connsiteX21" fmla="*/ 5795494 w 6439438"/>
                        <a:gd name="connsiteY21" fmla="*/ 6204304 h 6429389"/>
                        <a:gd name="connsiteX22" fmla="*/ 5910578 w 6439438"/>
                        <a:gd name="connsiteY22" fmla="*/ 6166381 h 6429389"/>
                        <a:gd name="connsiteX23" fmla="*/ 6224790 w 6439438"/>
                        <a:gd name="connsiteY23" fmla="*/ 5679281 h 6429389"/>
                        <a:gd name="connsiteX24" fmla="*/ 6224790 w 6439438"/>
                        <a:gd name="connsiteY24" fmla="*/ 5250656 h 6429389"/>
                        <a:gd name="connsiteX25" fmla="*/ 5896025 w 6439438"/>
                        <a:gd name="connsiteY25" fmla="*/ 4630822 h 6429389"/>
                        <a:gd name="connsiteX26" fmla="*/ 5473522 w 6439438"/>
                        <a:gd name="connsiteY26" fmla="*/ 4500563 h 6429389"/>
                        <a:gd name="connsiteX27" fmla="*/ 4614931 w 6439438"/>
                        <a:gd name="connsiteY27" fmla="*/ 4500563 h 6429389"/>
                        <a:gd name="connsiteX28" fmla="*/ 4559423 w 6439438"/>
                        <a:gd name="connsiteY28" fmla="*/ 4503831 h 6429389"/>
                        <a:gd name="connsiteX29" fmla="*/ 4614931 w 6439438"/>
                        <a:gd name="connsiteY29" fmla="*/ 4822031 h 6429389"/>
                        <a:gd name="connsiteX30" fmla="*/ 4614931 w 6439438"/>
                        <a:gd name="connsiteY30" fmla="*/ 5893594 h 6429389"/>
                        <a:gd name="connsiteX31" fmla="*/ 4078311 w 6439438"/>
                        <a:gd name="connsiteY31" fmla="*/ 6429375 h 6429389"/>
                        <a:gd name="connsiteX32" fmla="*/ 3756339 w 6439438"/>
                        <a:gd name="connsiteY32" fmla="*/ 6429375 h 6429389"/>
                        <a:gd name="connsiteX33" fmla="*/ 3756339 w 6439438"/>
                        <a:gd name="connsiteY33" fmla="*/ 4714875 h 6429389"/>
                        <a:gd name="connsiteX34" fmla="*/ 3970987 w 6439438"/>
                        <a:gd name="connsiteY34" fmla="*/ 4714875 h 6429389"/>
                        <a:gd name="connsiteX35" fmla="*/ 3970987 w 6439438"/>
                        <a:gd name="connsiteY35" fmla="*/ 6215063 h 6429389"/>
                        <a:gd name="connsiteX36" fmla="*/ 4078311 w 6439438"/>
                        <a:gd name="connsiteY36" fmla="*/ 6215063 h 6429389"/>
                        <a:gd name="connsiteX37" fmla="*/ 4400283 w 6439438"/>
                        <a:gd name="connsiteY37" fmla="*/ 5893594 h 6429389"/>
                        <a:gd name="connsiteX38" fmla="*/ 4400283 w 6439438"/>
                        <a:gd name="connsiteY38" fmla="*/ 4822031 h 6429389"/>
                        <a:gd name="connsiteX39" fmla="*/ 4312159 w 6439438"/>
                        <a:gd name="connsiteY39" fmla="*/ 4470087 h 6429389"/>
                        <a:gd name="connsiteX40" fmla="*/ 4071517 w 6439438"/>
                        <a:gd name="connsiteY40" fmla="*/ 4202197 h 6429389"/>
                        <a:gd name="connsiteX41" fmla="*/ 4040200 w 6439438"/>
                        <a:gd name="connsiteY41" fmla="*/ 4182191 h 6429389"/>
                        <a:gd name="connsiteX42" fmla="*/ 3649015 w 6439438"/>
                        <a:gd name="connsiteY42" fmla="*/ 4071938 h 6429389"/>
                        <a:gd name="connsiteX43" fmla="*/ 2790424 w 6439438"/>
                        <a:gd name="connsiteY43" fmla="*/ 4071938 h 6429389"/>
                        <a:gd name="connsiteX44" fmla="*/ 2039156 w 6439438"/>
                        <a:gd name="connsiteY44" fmla="*/ 4822031 h 6429389"/>
                        <a:gd name="connsiteX45" fmla="*/ 2039156 w 6439438"/>
                        <a:gd name="connsiteY45" fmla="*/ 5893594 h 6429389"/>
                        <a:gd name="connsiteX46" fmla="*/ 2361127 w 6439438"/>
                        <a:gd name="connsiteY46" fmla="*/ 6215063 h 6429389"/>
                        <a:gd name="connsiteX47" fmla="*/ 2468452 w 6439438"/>
                        <a:gd name="connsiteY47" fmla="*/ 6215063 h 6429389"/>
                        <a:gd name="connsiteX48" fmla="*/ 2468452 w 6439438"/>
                        <a:gd name="connsiteY48" fmla="*/ 4714875 h 6429389"/>
                        <a:gd name="connsiteX49" fmla="*/ 2683100 w 6439438"/>
                        <a:gd name="connsiteY49" fmla="*/ 4714875 h 6429389"/>
                        <a:gd name="connsiteX50" fmla="*/ 2683100 w 6439438"/>
                        <a:gd name="connsiteY50" fmla="*/ 6429375 h 6429389"/>
                        <a:gd name="connsiteX51" fmla="*/ 2361127 w 6439438"/>
                        <a:gd name="connsiteY51" fmla="*/ 6429375 h 6429389"/>
                        <a:gd name="connsiteX52" fmla="*/ 1824507 w 6439438"/>
                        <a:gd name="connsiteY52" fmla="*/ 5893594 h 6429389"/>
                        <a:gd name="connsiteX53" fmla="*/ 1824507 w 6439438"/>
                        <a:gd name="connsiteY53" fmla="*/ 4822031 h 6429389"/>
                        <a:gd name="connsiteX54" fmla="*/ 1880101 w 6439438"/>
                        <a:gd name="connsiteY54" fmla="*/ 4503831 h 6429389"/>
                        <a:gd name="connsiteX55" fmla="*/ 1824507 w 6439438"/>
                        <a:gd name="connsiteY55" fmla="*/ 4500563 h 6429389"/>
                        <a:gd name="connsiteX56" fmla="*/ 965916 w 6439438"/>
                        <a:gd name="connsiteY56" fmla="*/ 4500563 h 6429389"/>
                        <a:gd name="connsiteX57" fmla="*/ 543705 w 6439438"/>
                        <a:gd name="connsiteY57" fmla="*/ 4630618 h 6429389"/>
                        <a:gd name="connsiteX58" fmla="*/ 214648 w 6439438"/>
                        <a:gd name="connsiteY58" fmla="*/ 5250656 h 6429389"/>
                        <a:gd name="connsiteX59" fmla="*/ 214648 w 6439438"/>
                        <a:gd name="connsiteY59" fmla="*/ 5679281 h 6429389"/>
                        <a:gd name="connsiteX60" fmla="*/ 527061 w 6439438"/>
                        <a:gd name="connsiteY60" fmla="*/ 6165546 h 6429389"/>
                        <a:gd name="connsiteX61" fmla="*/ 643944 w 6439438"/>
                        <a:gd name="connsiteY61" fmla="*/ 6204304 h 6429389"/>
                        <a:gd name="connsiteX62" fmla="*/ 643944 w 6439438"/>
                        <a:gd name="connsiteY62" fmla="*/ 5036344 h 6429389"/>
                        <a:gd name="connsiteX63" fmla="*/ 858592 w 6439438"/>
                        <a:gd name="connsiteY63" fmla="*/ 5036344 h 6429389"/>
                        <a:gd name="connsiteX64" fmla="*/ 858592 w 6439438"/>
                        <a:gd name="connsiteY64" fmla="*/ 6215063 h 6429389"/>
                        <a:gd name="connsiteX65" fmla="*/ 1824507 w 6439438"/>
                        <a:gd name="connsiteY65" fmla="*/ 6215063 h 6429389"/>
                        <a:gd name="connsiteX66" fmla="*/ 1824507 w 6439438"/>
                        <a:gd name="connsiteY66" fmla="*/ 6429375 h 6429389"/>
                        <a:gd name="connsiteX67" fmla="*/ 751268 w 6439438"/>
                        <a:gd name="connsiteY67" fmla="*/ 6429375 h 6429389"/>
                        <a:gd name="connsiteX68" fmla="*/ 437053 w 6439438"/>
                        <a:gd name="connsiteY68" fmla="*/ 6360142 h 6429389"/>
                        <a:gd name="connsiteX69" fmla="*/ 0 w 6439438"/>
                        <a:gd name="connsiteY69" fmla="*/ 5679281 h 6429389"/>
                        <a:gd name="connsiteX70" fmla="*/ 0 w 6439438"/>
                        <a:gd name="connsiteY70" fmla="*/ 5250656 h 6429389"/>
                        <a:gd name="connsiteX71" fmla="*/ 422546 w 6439438"/>
                        <a:gd name="connsiteY71" fmla="*/ 4453810 h 6429389"/>
                        <a:gd name="connsiteX72" fmla="*/ 965916 w 6439438"/>
                        <a:gd name="connsiteY72" fmla="*/ 4286250 h 6429389"/>
                        <a:gd name="connsiteX73" fmla="*/ 1824507 w 6439438"/>
                        <a:gd name="connsiteY73" fmla="*/ 4286250 h 6429389"/>
                        <a:gd name="connsiteX74" fmla="*/ 1980545 w 6439438"/>
                        <a:gd name="connsiteY74" fmla="*/ 4300352 h 6429389"/>
                        <a:gd name="connsiteX75" fmla="*/ 2790424 w 6439438"/>
                        <a:gd name="connsiteY75" fmla="*/ 3857625 h 6429389"/>
                        <a:gd name="connsiteX76" fmla="*/ 5044226 w 6439438"/>
                        <a:gd name="connsiteY76" fmla="*/ 3107532 h 6429389"/>
                        <a:gd name="connsiteX77" fmla="*/ 4614930 w 6439438"/>
                        <a:gd name="connsiteY77" fmla="*/ 3536157 h 6429389"/>
                        <a:gd name="connsiteX78" fmla="*/ 5044226 w 6439438"/>
                        <a:gd name="connsiteY78" fmla="*/ 3964782 h 6429389"/>
                        <a:gd name="connsiteX79" fmla="*/ 5473521 w 6439438"/>
                        <a:gd name="connsiteY79" fmla="*/ 3536157 h 6429389"/>
                        <a:gd name="connsiteX80" fmla="*/ 5044226 w 6439438"/>
                        <a:gd name="connsiteY80" fmla="*/ 3107532 h 6429389"/>
                        <a:gd name="connsiteX81" fmla="*/ 1395212 w 6439438"/>
                        <a:gd name="connsiteY81" fmla="*/ 3107532 h 6429389"/>
                        <a:gd name="connsiteX82" fmla="*/ 965916 w 6439438"/>
                        <a:gd name="connsiteY82" fmla="*/ 3536157 h 6429389"/>
                        <a:gd name="connsiteX83" fmla="*/ 1395212 w 6439438"/>
                        <a:gd name="connsiteY83" fmla="*/ 3964782 h 6429389"/>
                        <a:gd name="connsiteX84" fmla="*/ 1824507 w 6439438"/>
                        <a:gd name="connsiteY84" fmla="*/ 3536157 h 6429389"/>
                        <a:gd name="connsiteX85" fmla="*/ 1395212 w 6439438"/>
                        <a:gd name="connsiteY85" fmla="*/ 3107532 h 6429389"/>
                        <a:gd name="connsiteX86" fmla="*/ 5044226 w 6439438"/>
                        <a:gd name="connsiteY86" fmla="*/ 2893219 h 6429389"/>
                        <a:gd name="connsiteX87" fmla="*/ 5688169 w 6439438"/>
                        <a:gd name="connsiteY87" fmla="*/ 3536157 h 6429389"/>
                        <a:gd name="connsiteX88" fmla="*/ 5044226 w 6439438"/>
                        <a:gd name="connsiteY88" fmla="*/ 4179094 h 6429389"/>
                        <a:gd name="connsiteX89" fmla="*/ 4400282 w 6439438"/>
                        <a:gd name="connsiteY89" fmla="*/ 3536157 h 6429389"/>
                        <a:gd name="connsiteX90" fmla="*/ 5044226 w 6439438"/>
                        <a:gd name="connsiteY90" fmla="*/ 2893219 h 6429389"/>
                        <a:gd name="connsiteX91" fmla="*/ 1395212 w 6439438"/>
                        <a:gd name="connsiteY91" fmla="*/ 2893219 h 6429389"/>
                        <a:gd name="connsiteX92" fmla="*/ 2039155 w 6439438"/>
                        <a:gd name="connsiteY92" fmla="*/ 3536157 h 6429389"/>
                        <a:gd name="connsiteX93" fmla="*/ 1395212 w 6439438"/>
                        <a:gd name="connsiteY93" fmla="*/ 4179094 h 6429389"/>
                        <a:gd name="connsiteX94" fmla="*/ 751268 w 6439438"/>
                        <a:gd name="connsiteY94" fmla="*/ 3536157 h 6429389"/>
                        <a:gd name="connsiteX95" fmla="*/ 1395212 w 6439438"/>
                        <a:gd name="connsiteY95" fmla="*/ 2893219 h 6429389"/>
                        <a:gd name="connsiteX96" fmla="*/ 3219719 w 6439438"/>
                        <a:gd name="connsiteY96" fmla="*/ 2678907 h 6429389"/>
                        <a:gd name="connsiteX97" fmla="*/ 2790423 w 6439438"/>
                        <a:gd name="connsiteY97" fmla="*/ 3107532 h 6429389"/>
                        <a:gd name="connsiteX98" fmla="*/ 3219719 w 6439438"/>
                        <a:gd name="connsiteY98" fmla="*/ 3536157 h 6429389"/>
                        <a:gd name="connsiteX99" fmla="*/ 3649014 w 6439438"/>
                        <a:gd name="connsiteY99" fmla="*/ 3107532 h 6429389"/>
                        <a:gd name="connsiteX100" fmla="*/ 3219719 w 6439438"/>
                        <a:gd name="connsiteY100" fmla="*/ 2678907 h 6429389"/>
                        <a:gd name="connsiteX101" fmla="*/ 3219719 w 6439438"/>
                        <a:gd name="connsiteY101" fmla="*/ 2464594 h 6429389"/>
                        <a:gd name="connsiteX102" fmla="*/ 3863662 w 6439438"/>
                        <a:gd name="connsiteY102" fmla="*/ 3107532 h 6429389"/>
                        <a:gd name="connsiteX103" fmla="*/ 3219719 w 6439438"/>
                        <a:gd name="connsiteY103" fmla="*/ 3750469 h 6429389"/>
                        <a:gd name="connsiteX104" fmla="*/ 2575775 w 6439438"/>
                        <a:gd name="connsiteY104" fmla="*/ 3107532 h 6429389"/>
                        <a:gd name="connsiteX105" fmla="*/ 3219719 w 6439438"/>
                        <a:gd name="connsiteY105" fmla="*/ 2464594 h 6429389"/>
                        <a:gd name="connsiteX106" fmla="*/ 3219718 w 6439438"/>
                        <a:gd name="connsiteY106" fmla="*/ 1393032 h 6429389"/>
                        <a:gd name="connsiteX107" fmla="*/ 4722254 w 6439438"/>
                        <a:gd name="connsiteY107" fmla="*/ 2893220 h 6429389"/>
                        <a:gd name="connsiteX108" fmla="*/ 4507606 w 6439438"/>
                        <a:gd name="connsiteY108" fmla="*/ 2893220 h 6429389"/>
                        <a:gd name="connsiteX109" fmla="*/ 3219718 w 6439438"/>
                        <a:gd name="connsiteY109" fmla="*/ 1607344 h 6429389"/>
                        <a:gd name="connsiteX110" fmla="*/ 1931831 w 6439438"/>
                        <a:gd name="connsiteY110" fmla="*/ 2893220 h 6429389"/>
                        <a:gd name="connsiteX111" fmla="*/ 1717183 w 6439438"/>
                        <a:gd name="connsiteY111" fmla="*/ 2893220 h 6429389"/>
                        <a:gd name="connsiteX112" fmla="*/ 3219718 w 6439438"/>
                        <a:gd name="connsiteY112" fmla="*/ 1393032 h 6429389"/>
                        <a:gd name="connsiteX113" fmla="*/ 2897748 w 6439438"/>
                        <a:gd name="connsiteY113" fmla="*/ 0 h 6429389"/>
                        <a:gd name="connsiteX114" fmla="*/ 3541691 w 6439438"/>
                        <a:gd name="connsiteY114" fmla="*/ 0 h 6429389"/>
                        <a:gd name="connsiteX115" fmla="*/ 3863663 w 6439438"/>
                        <a:gd name="connsiteY115" fmla="*/ 321469 h 6429389"/>
                        <a:gd name="connsiteX116" fmla="*/ 3863663 w 6439438"/>
                        <a:gd name="connsiteY116" fmla="*/ 736155 h 6429389"/>
                        <a:gd name="connsiteX117" fmla="*/ 4291113 w 6439438"/>
                        <a:gd name="connsiteY117" fmla="*/ 914387 h 6429389"/>
                        <a:gd name="connsiteX118" fmla="*/ 4586254 w 6439438"/>
                        <a:gd name="connsiteY118" fmla="*/ 619706 h 6429389"/>
                        <a:gd name="connsiteX119" fmla="*/ 5040792 w 6439438"/>
                        <a:gd name="connsiteY119" fmla="*/ 619706 h 6429389"/>
                        <a:gd name="connsiteX120" fmla="*/ 5496833 w 6439438"/>
                        <a:gd name="connsiteY120" fmla="*/ 1074992 h 6429389"/>
                        <a:gd name="connsiteX121" fmla="*/ 5591031 w 6439438"/>
                        <a:gd name="connsiteY121" fmla="*/ 1301820 h 6429389"/>
                        <a:gd name="connsiteX122" fmla="*/ 5496833 w 6439438"/>
                        <a:gd name="connsiteY122" fmla="*/ 1528691 h 6429389"/>
                        <a:gd name="connsiteX123" fmla="*/ 5201692 w 6439438"/>
                        <a:gd name="connsiteY123" fmla="*/ 1823371 h 6429389"/>
                        <a:gd name="connsiteX124" fmla="*/ 5380247 w 6439438"/>
                        <a:gd name="connsiteY124" fmla="*/ 2250281 h 6429389"/>
                        <a:gd name="connsiteX125" fmla="*/ 5795494 w 6439438"/>
                        <a:gd name="connsiteY125" fmla="*/ 2250281 h 6429389"/>
                        <a:gd name="connsiteX126" fmla="*/ 6117466 w 6439438"/>
                        <a:gd name="connsiteY126" fmla="*/ 2571750 h 6429389"/>
                        <a:gd name="connsiteX127" fmla="*/ 6117466 w 6439438"/>
                        <a:gd name="connsiteY127" fmla="*/ 3214688 h 6429389"/>
                        <a:gd name="connsiteX128" fmla="*/ 5795494 w 6439438"/>
                        <a:gd name="connsiteY128" fmla="*/ 3536156 h 6429389"/>
                        <a:gd name="connsiteX129" fmla="*/ 5795494 w 6439438"/>
                        <a:gd name="connsiteY129" fmla="*/ 3321844 h 6429389"/>
                        <a:gd name="connsiteX130" fmla="*/ 5902818 w 6439438"/>
                        <a:gd name="connsiteY130" fmla="*/ 3214688 h 6429389"/>
                        <a:gd name="connsiteX131" fmla="*/ 5902818 w 6439438"/>
                        <a:gd name="connsiteY131" fmla="*/ 2571750 h 6429389"/>
                        <a:gd name="connsiteX132" fmla="*/ 5795494 w 6439438"/>
                        <a:gd name="connsiteY132" fmla="*/ 2464594 h 6429389"/>
                        <a:gd name="connsiteX133" fmla="*/ 5215945 w 6439438"/>
                        <a:gd name="connsiteY133" fmla="*/ 2464594 h 6429389"/>
                        <a:gd name="connsiteX134" fmla="*/ 5195156 w 6439438"/>
                        <a:gd name="connsiteY134" fmla="*/ 2384098 h 6429389"/>
                        <a:gd name="connsiteX135" fmla="*/ 4976183 w 6439438"/>
                        <a:gd name="connsiteY135" fmla="*/ 1860543 h 6429389"/>
                        <a:gd name="connsiteX136" fmla="*/ 4933254 w 6439438"/>
                        <a:gd name="connsiteY136" fmla="*/ 1788845 h 6429389"/>
                        <a:gd name="connsiteX137" fmla="*/ 5344734 w 6439438"/>
                        <a:gd name="connsiteY137" fmla="*/ 1377290 h 6429389"/>
                        <a:gd name="connsiteX138" fmla="*/ 5344734 w 6439438"/>
                        <a:gd name="connsiteY138" fmla="*/ 1227272 h 6429389"/>
                        <a:gd name="connsiteX139" fmla="*/ 4888940 w 6439438"/>
                        <a:gd name="connsiteY139" fmla="*/ 771525 h 6429389"/>
                        <a:gd name="connsiteX140" fmla="*/ 4738643 w 6439438"/>
                        <a:gd name="connsiteY140" fmla="*/ 771525 h 6429389"/>
                        <a:gd name="connsiteX141" fmla="*/ 4326412 w 6439438"/>
                        <a:gd name="connsiteY141" fmla="*/ 1183113 h 6429389"/>
                        <a:gd name="connsiteX142" fmla="*/ 4254644 w 6439438"/>
                        <a:gd name="connsiteY142" fmla="*/ 1140250 h 6429389"/>
                        <a:gd name="connsiteX143" fmla="*/ 3729594 w 6439438"/>
                        <a:gd name="connsiteY143" fmla="*/ 921544 h 6429389"/>
                        <a:gd name="connsiteX144" fmla="*/ 3649015 w 6439438"/>
                        <a:gd name="connsiteY144" fmla="*/ 900615 h 6429389"/>
                        <a:gd name="connsiteX145" fmla="*/ 3649015 w 6439438"/>
                        <a:gd name="connsiteY145" fmla="*/ 321469 h 6429389"/>
                        <a:gd name="connsiteX146" fmla="*/ 3541691 w 6439438"/>
                        <a:gd name="connsiteY146" fmla="*/ 214313 h 6429389"/>
                        <a:gd name="connsiteX147" fmla="*/ 2897748 w 6439438"/>
                        <a:gd name="connsiteY147" fmla="*/ 214313 h 6429389"/>
                        <a:gd name="connsiteX148" fmla="*/ 2790424 w 6439438"/>
                        <a:gd name="connsiteY148" fmla="*/ 321469 h 6429389"/>
                        <a:gd name="connsiteX149" fmla="*/ 2790424 w 6439438"/>
                        <a:gd name="connsiteY149" fmla="*/ 900113 h 6429389"/>
                        <a:gd name="connsiteX150" fmla="*/ 2709802 w 6439438"/>
                        <a:gd name="connsiteY150" fmla="*/ 920916 h 6429389"/>
                        <a:gd name="connsiteX151" fmla="*/ 2185342 w 6439438"/>
                        <a:gd name="connsiteY151" fmla="*/ 1139371 h 6429389"/>
                        <a:gd name="connsiteX152" fmla="*/ 2113531 w 6439438"/>
                        <a:gd name="connsiteY152" fmla="*/ 1182277 h 6429389"/>
                        <a:gd name="connsiteX153" fmla="*/ 1701418 w 6439438"/>
                        <a:gd name="connsiteY153" fmla="*/ 771525 h 6429389"/>
                        <a:gd name="connsiteX154" fmla="*/ 1550617 w 6439438"/>
                        <a:gd name="connsiteY154" fmla="*/ 771525 h 6429389"/>
                        <a:gd name="connsiteX155" fmla="*/ 1094704 w 6439438"/>
                        <a:gd name="connsiteY155" fmla="*/ 1226608 h 6429389"/>
                        <a:gd name="connsiteX156" fmla="*/ 1063387 w 6439438"/>
                        <a:gd name="connsiteY156" fmla="*/ 1301950 h 6429389"/>
                        <a:gd name="connsiteX157" fmla="*/ 1094704 w 6439438"/>
                        <a:gd name="connsiteY157" fmla="*/ 1377290 h 6429389"/>
                        <a:gd name="connsiteX158" fmla="*/ 1506936 w 6439438"/>
                        <a:gd name="connsiteY158" fmla="*/ 1788845 h 6429389"/>
                        <a:gd name="connsiteX159" fmla="*/ 1464007 w 6439438"/>
                        <a:gd name="connsiteY159" fmla="*/ 1860543 h 6429389"/>
                        <a:gd name="connsiteX160" fmla="*/ 1245087 w 6439438"/>
                        <a:gd name="connsiteY160" fmla="*/ 2384098 h 6429389"/>
                        <a:gd name="connsiteX161" fmla="*/ 1224041 w 6439438"/>
                        <a:gd name="connsiteY161" fmla="*/ 2464594 h 6429389"/>
                        <a:gd name="connsiteX162" fmla="*/ 643944 w 6439438"/>
                        <a:gd name="connsiteY162" fmla="*/ 2464594 h 6429389"/>
                        <a:gd name="connsiteX163" fmla="*/ 536621 w 6439438"/>
                        <a:gd name="connsiteY163" fmla="*/ 2571750 h 6429389"/>
                        <a:gd name="connsiteX164" fmla="*/ 536621 w 6439438"/>
                        <a:gd name="connsiteY164" fmla="*/ 3214688 h 6429389"/>
                        <a:gd name="connsiteX165" fmla="*/ 643944 w 6439438"/>
                        <a:gd name="connsiteY165" fmla="*/ 3321844 h 6429389"/>
                        <a:gd name="connsiteX166" fmla="*/ 643944 w 6439438"/>
                        <a:gd name="connsiteY166" fmla="*/ 3536156 h 6429389"/>
                        <a:gd name="connsiteX167" fmla="*/ 321973 w 6439438"/>
                        <a:gd name="connsiteY167" fmla="*/ 3214688 h 6429389"/>
                        <a:gd name="connsiteX168" fmla="*/ 321973 w 6439438"/>
                        <a:gd name="connsiteY168" fmla="*/ 2571750 h 6429389"/>
                        <a:gd name="connsiteX169" fmla="*/ 643944 w 6439438"/>
                        <a:gd name="connsiteY169" fmla="*/ 2250281 h 6429389"/>
                        <a:gd name="connsiteX170" fmla="*/ 1059195 w 6439438"/>
                        <a:gd name="connsiteY170" fmla="*/ 2250281 h 6429389"/>
                        <a:gd name="connsiteX171" fmla="*/ 1237789 w 6439438"/>
                        <a:gd name="connsiteY171" fmla="*/ 1823499 h 6429389"/>
                        <a:gd name="connsiteX172" fmla="*/ 942648 w 6439438"/>
                        <a:gd name="connsiteY172" fmla="*/ 1528820 h 6429389"/>
                        <a:gd name="connsiteX173" fmla="*/ 848364 w 6439438"/>
                        <a:gd name="connsiteY173" fmla="*/ 1301950 h 6429389"/>
                        <a:gd name="connsiteX174" fmla="*/ 942648 w 6439438"/>
                        <a:gd name="connsiteY174" fmla="*/ 1075121 h 6429389"/>
                        <a:gd name="connsiteX175" fmla="*/ 1398775 w 6439438"/>
                        <a:gd name="connsiteY175" fmla="*/ 619706 h 6429389"/>
                        <a:gd name="connsiteX176" fmla="*/ 1853270 w 6439438"/>
                        <a:gd name="connsiteY176" fmla="*/ 619706 h 6429389"/>
                        <a:gd name="connsiteX177" fmla="*/ 2148326 w 6439438"/>
                        <a:gd name="connsiteY177" fmla="*/ 914260 h 6429389"/>
                        <a:gd name="connsiteX178" fmla="*/ 2575776 w 6439438"/>
                        <a:gd name="connsiteY178" fmla="*/ 736155 h 6429389"/>
                        <a:gd name="connsiteX179" fmla="*/ 2575776 w 6439438"/>
                        <a:gd name="connsiteY179" fmla="*/ 321469 h 6429389"/>
                        <a:gd name="connsiteX180" fmla="*/ 2897748 w 6439438"/>
                        <a:gd name="connsiteY180" fmla="*/ 0 h 6429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</a:cxnLst>
                      <a:rect l="l" t="t" r="r" b="b"/>
                      <a:pathLst>
                        <a:path w="6439438" h="6429389">
                          <a:moveTo>
                            <a:pt x="2790423" y="6215063"/>
                          </a:moveTo>
                          <a:lnTo>
                            <a:pt x="3649016" y="6215063"/>
                          </a:lnTo>
                          <a:lnTo>
                            <a:pt x="3649016" y="6429377"/>
                          </a:lnTo>
                          <a:lnTo>
                            <a:pt x="2790423" y="6429377"/>
                          </a:lnTo>
                          <a:close/>
                          <a:moveTo>
                            <a:pt x="2790424" y="3857625"/>
                          </a:moveTo>
                          <a:lnTo>
                            <a:pt x="3649015" y="3857625"/>
                          </a:lnTo>
                          <a:cubicBezTo>
                            <a:pt x="3824511" y="3857379"/>
                            <a:pt x="3996766" y="3905181"/>
                            <a:pt x="4146902" y="3995964"/>
                          </a:cubicBezTo>
                          <a:cubicBezTo>
                            <a:pt x="4164127" y="4005469"/>
                            <a:pt x="4180644" y="4016227"/>
                            <a:pt x="4196367" y="4028068"/>
                          </a:cubicBezTo>
                          <a:cubicBezTo>
                            <a:pt x="4301180" y="4100613"/>
                            <a:pt x="4390516" y="4193120"/>
                            <a:pt x="4459182" y="4300352"/>
                          </a:cubicBezTo>
                          <a:cubicBezTo>
                            <a:pt x="4510623" y="4291437"/>
                            <a:pt x="4562739" y="4286711"/>
                            <a:pt x="4614931" y="4286250"/>
                          </a:cubicBezTo>
                          <a:lnTo>
                            <a:pt x="5473522" y="4286250"/>
                          </a:lnTo>
                          <a:cubicBezTo>
                            <a:pt x="5667628" y="4285704"/>
                            <a:pt x="5857249" y="4344265"/>
                            <a:pt x="6017183" y="4454014"/>
                          </a:cubicBezTo>
                          <a:cubicBezTo>
                            <a:pt x="6281221" y="4633544"/>
                            <a:pt x="6439266" y="4931738"/>
                            <a:pt x="6439438" y="5250656"/>
                          </a:cubicBezTo>
                          <a:lnTo>
                            <a:pt x="6439438" y="5679281"/>
                          </a:lnTo>
                          <a:cubicBezTo>
                            <a:pt x="6439019" y="5972579"/>
                            <a:pt x="6267634" y="6238798"/>
                            <a:pt x="6000580" y="6360977"/>
                          </a:cubicBezTo>
                          <a:cubicBezTo>
                            <a:pt x="5902861" y="6406690"/>
                            <a:pt x="5796128" y="6430050"/>
                            <a:pt x="5688170" y="6429375"/>
                          </a:cubicBezTo>
                          <a:lnTo>
                            <a:pt x="4614931" y="6429375"/>
                          </a:lnTo>
                          <a:lnTo>
                            <a:pt x="4614931" y="6215063"/>
                          </a:lnTo>
                          <a:lnTo>
                            <a:pt x="5580846" y="6215063"/>
                          </a:lnTo>
                          <a:lnTo>
                            <a:pt x="5580846" y="5036344"/>
                          </a:lnTo>
                          <a:lnTo>
                            <a:pt x="5795494" y="5036344"/>
                          </a:lnTo>
                          <a:lnTo>
                            <a:pt x="5795494" y="6204304"/>
                          </a:lnTo>
                          <a:cubicBezTo>
                            <a:pt x="5835236" y="6196439"/>
                            <a:pt x="5873894" y="6183709"/>
                            <a:pt x="5910578" y="6166381"/>
                          </a:cubicBezTo>
                          <a:cubicBezTo>
                            <a:pt x="6101614" y="6079317"/>
                            <a:pt x="6224415" y="5889029"/>
                            <a:pt x="6224790" y="5679281"/>
                          </a:cubicBezTo>
                          <a:lnTo>
                            <a:pt x="6224790" y="5250656"/>
                          </a:lnTo>
                          <a:cubicBezTo>
                            <a:pt x="6224500" y="5002482"/>
                            <a:pt x="6101453" y="4770543"/>
                            <a:pt x="5896025" y="4630822"/>
                          </a:cubicBezTo>
                          <a:cubicBezTo>
                            <a:pt x="5771722" y="4545600"/>
                            <a:pt x="5624324" y="4500145"/>
                            <a:pt x="5473522" y="4500563"/>
                          </a:cubicBezTo>
                          <a:lnTo>
                            <a:pt x="4614931" y="4500563"/>
                          </a:lnTo>
                          <a:cubicBezTo>
                            <a:pt x="4596149" y="4500563"/>
                            <a:pt x="4577915" y="4502577"/>
                            <a:pt x="4559423" y="4503831"/>
                          </a:cubicBezTo>
                          <a:cubicBezTo>
                            <a:pt x="4595688" y="4606090"/>
                            <a:pt x="4614426" y="4713621"/>
                            <a:pt x="4614931" y="4822031"/>
                          </a:cubicBezTo>
                          <a:lnTo>
                            <a:pt x="4614931" y="5893594"/>
                          </a:lnTo>
                          <a:cubicBezTo>
                            <a:pt x="4614555" y="6189367"/>
                            <a:pt x="4374547" y="6429000"/>
                            <a:pt x="4078311" y="6429375"/>
                          </a:cubicBezTo>
                          <a:lnTo>
                            <a:pt x="3756339" y="6429375"/>
                          </a:lnTo>
                          <a:lnTo>
                            <a:pt x="3756339" y="4714875"/>
                          </a:lnTo>
                          <a:lnTo>
                            <a:pt x="3970987" y="4714875"/>
                          </a:lnTo>
                          <a:lnTo>
                            <a:pt x="3970987" y="6215063"/>
                          </a:lnTo>
                          <a:lnTo>
                            <a:pt x="4078311" y="6215063"/>
                          </a:lnTo>
                          <a:cubicBezTo>
                            <a:pt x="4256104" y="6215063"/>
                            <a:pt x="4400283" y="6071109"/>
                            <a:pt x="4400283" y="5893594"/>
                          </a:cubicBezTo>
                          <a:lnTo>
                            <a:pt x="4400283" y="4822031"/>
                          </a:lnTo>
                          <a:cubicBezTo>
                            <a:pt x="4400283" y="4699262"/>
                            <a:pt x="4369975" y="4578422"/>
                            <a:pt x="4312159" y="4470087"/>
                          </a:cubicBezTo>
                          <a:cubicBezTo>
                            <a:pt x="4254644" y="4362845"/>
                            <a:pt x="4172091" y="4270970"/>
                            <a:pt x="4071517" y="4202197"/>
                          </a:cubicBezTo>
                          <a:cubicBezTo>
                            <a:pt x="4061579" y="4194835"/>
                            <a:pt x="4051104" y="4188138"/>
                            <a:pt x="4040200" y="4182191"/>
                          </a:cubicBezTo>
                          <a:cubicBezTo>
                            <a:pt x="3922444" y="4110192"/>
                            <a:pt x="3787109" y="4072023"/>
                            <a:pt x="3649015" y="4071938"/>
                          </a:cubicBezTo>
                          <a:lnTo>
                            <a:pt x="2790424" y="4071938"/>
                          </a:lnTo>
                          <a:cubicBezTo>
                            <a:pt x="2375551" y="4071938"/>
                            <a:pt x="2039156" y="4407722"/>
                            <a:pt x="2039156" y="4822031"/>
                          </a:cubicBezTo>
                          <a:lnTo>
                            <a:pt x="2039156" y="5893594"/>
                          </a:lnTo>
                          <a:cubicBezTo>
                            <a:pt x="2039156" y="6071109"/>
                            <a:pt x="2183334" y="6215063"/>
                            <a:pt x="2361127" y="6215063"/>
                          </a:cubicBezTo>
                          <a:lnTo>
                            <a:pt x="2468452" y="6215063"/>
                          </a:lnTo>
                          <a:lnTo>
                            <a:pt x="2468452" y="4714875"/>
                          </a:lnTo>
                          <a:lnTo>
                            <a:pt x="2683100" y="4714875"/>
                          </a:lnTo>
                          <a:lnTo>
                            <a:pt x="2683100" y="6429375"/>
                          </a:lnTo>
                          <a:lnTo>
                            <a:pt x="2361127" y="6429375"/>
                          </a:lnTo>
                          <a:cubicBezTo>
                            <a:pt x="2064935" y="6429000"/>
                            <a:pt x="1824883" y="6189367"/>
                            <a:pt x="1824507" y="5893594"/>
                          </a:cubicBezTo>
                          <a:lnTo>
                            <a:pt x="1824507" y="4822031"/>
                          </a:lnTo>
                          <a:cubicBezTo>
                            <a:pt x="1824969" y="4713621"/>
                            <a:pt x="1843793" y="4606047"/>
                            <a:pt x="1880101" y="4503831"/>
                          </a:cubicBezTo>
                          <a:cubicBezTo>
                            <a:pt x="1861652" y="4502577"/>
                            <a:pt x="1843418" y="4500563"/>
                            <a:pt x="1824507" y="4500563"/>
                          </a:cubicBezTo>
                          <a:lnTo>
                            <a:pt x="965916" y="4500563"/>
                          </a:lnTo>
                          <a:cubicBezTo>
                            <a:pt x="815201" y="4500145"/>
                            <a:pt x="667925" y="4545472"/>
                            <a:pt x="543705" y="4630618"/>
                          </a:cubicBezTo>
                          <a:cubicBezTo>
                            <a:pt x="338112" y="4770253"/>
                            <a:pt x="214899" y="5002354"/>
                            <a:pt x="214648" y="5250656"/>
                          </a:cubicBezTo>
                          <a:lnTo>
                            <a:pt x="214648" y="5679281"/>
                          </a:lnTo>
                          <a:cubicBezTo>
                            <a:pt x="215068" y="5888279"/>
                            <a:pt x="336938" y="6078021"/>
                            <a:pt x="527061" y="6165546"/>
                          </a:cubicBezTo>
                          <a:cubicBezTo>
                            <a:pt x="564289" y="6183162"/>
                            <a:pt x="603530" y="6196225"/>
                            <a:pt x="643944" y="6204304"/>
                          </a:cubicBezTo>
                          <a:lnTo>
                            <a:pt x="643944" y="5036344"/>
                          </a:lnTo>
                          <a:lnTo>
                            <a:pt x="858592" y="5036344"/>
                          </a:lnTo>
                          <a:lnTo>
                            <a:pt x="858592" y="6215063"/>
                          </a:lnTo>
                          <a:lnTo>
                            <a:pt x="1824507" y="6215063"/>
                          </a:lnTo>
                          <a:lnTo>
                            <a:pt x="1824507" y="6429375"/>
                          </a:lnTo>
                          <a:lnTo>
                            <a:pt x="751268" y="6429375"/>
                          </a:lnTo>
                          <a:cubicBezTo>
                            <a:pt x="642686" y="6430008"/>
                            <a:pt x="535321" y="6406358"/>
                            <a:pt x="437053" y="6360142"/>
                          </a:cubicBezTo>
                          <a:cubicBezTo>
                            <a:pt x="170880" y="6237587"/>
                            <a:pt x="377" y="5971872"/>
                            <a:pt x="0" y="5679281"/>
                          </a:cubicBezTo>
                          <a:lnTo>
                            <a:pt x="0" y="5250656"/>
                          </a:lnTo>
                          <a:cubicBezTo>
                            <a:pt x="168" y="4931620"/>
                            <a:pt x="158345" y="4633297"/>
                            <a:pt x="422546" y="4453810"/>
                          </a:cubicBezTo>
                          <a:cubicBezTo>
                            <a:pt x="582400" y="4344179"/>
                            <a:pt x="771979" y="4285704"/>
                            <a:pt x="965916" y="4286250"/>
                          </a:cubicBezTo>
                          <a:lnTo>
                            <a:pt x="1824507" y="4286250"/>
                          </a:lnTo>
                          <a:cubicBezTo>
                            <a:pt x="1876785" y="4286711"/>
                            <a:pt x="1928976" y="4291437"/>
                            <a:pt x="1980545" y="4300352"/>
                          </a:cubicBezTo>
                          <a:cubicBezTo>
                            <a:pt x="2156374" y="4023674"/>
                            <a:pt x="2462206" y="3856457"/>
                            <a:pt x="2790424" y="3857625"/>
                          </a:cubicBezTo>
                          <a:close/>
                          <a:moveTo>
                            <a:pt x="5044226" y="3107532"/>
                          </a:moveTo>
                          <a:cubicBezTo>
                            <a:pt x="4807147" y="3107532"/>
                            <a:pt x="4614930" y="3299448"/>
                            <a:pt x="4614930" y="3536157"/>
                          </a:cubicBezTo>
                          <a:cubicBezTo>
                            <a:pt x="4614930" y="3772865"/>
                            <a:pt x="4807147" y="3964782"/>
                            <a:pt x="5044226" y="3964782"/>
                          </a:cubicBezTo>
                          <a:cubicBezTo>
                            <a:pt x="5281304" y="3964782"/>
                            <a:pt x="5473521" y="3772865"/>
                            <a:pt x="5473521" y="3536157"/>
                          </a:cubicBezTo>
                          <a:cubicBezTo>
                            <a:pt x="5473521" y="3299448"/>
                            <a:pt x="5281304" y="3107532"/>
                            <a:pt x="5044226" y="3107532"/>
                          </a:cubicBezTo>
                          <a:close/>
                          <a:moveTo>
                            <a:pt x="1395212" y="3107532"/>
                          </a:moveTo>
                          <a:cubicBezTo>
                            <a:pt x="1158134" y="3107532"/>
                            <a:pt x="965916" y="3299448"/>
                            <a:pt x="965916" y="3536157"/>
                          </a:cubicBezTo>
                          <a:cubicBezTo>
                            <a:pt x="965916" y="3772865"/>
                            <a:pt x="1158134" y="3964782"/>
                            <a:pt x="1395212" y="3964782"/>
                          </a:cubicBezTo>
                          <a:cubicBezTo>
                            <a:pt x="1632290" y="3964782"/>
                            <a:pt x="1824507" y="3772865"/>
                            <a:pt x="1824507" y="3536157"/>
                          </a:cubicBezTo>
                          <a:cubicBezTo>
                            <a:pt x="1824507" y="3299448"/>
                            <a:pt x="1632290" y="3107532"/>
                            <a:pt x="1395212" y="3107532"/>
                          </a:cubicBezTo>
                          <a:close/>
                          <a:moveTo>
                            <a:pt x="5044226" y="2893219"/>
                          </a:moveTo>
                          <a:cubicBezTo>
                            <a:pt x="5399865" y="2893219"/>
                            <a:pt x="5688169" y="3181073"/>
                            <a:pt x="5688169" y="3536157"/>
                          </a:cubicBezTo>
                          <a:cubicBezTo>
                            <a:pt x="5687794" y="3891112"/>
                            <a:pt x="5399736" y="4178719"/>
                            <a:pt x="5044226" y="4179094"/>
                          </a:cubicBezTo>
                          <a:cubicBezTo>
                            <a:pt x="4688586" y="4179094"/>
                            <a:pt x="4400282" y="3891197"/>
                            <a:pt x="4400282" y="3536157"/>
                          </a:cubicBezTo>
                          <a:cubicBezTo>
                            <a:pt x="4400282" y="3181073"/>
                            <a:pt x="4688586" y="2893219"/>
                            <a:pt x="5044226" y="2893219"/>
                          </a:cubicBezTo>
                          <a:close/>
                          <a:moveTo>
                            <a:pt x="1395212" y="2893219"/>
                          </a:moveTo>
                          <a:cubicBezTo>
                            <a:pt x="1750894" y="2893219"/>
                            <a:pt x="2039155" y="3181073"/>
                            <a:pt x="2039155" y="3536157"/>
                          </a:cubicBezTo>
                          <a:cubicBezTo>
                            <a:pt x="2038780" y="3891112"/>
                            <a:pt x="1750722" y="4178719"/>
                            <a:pt x="1395212" y="4179094"/>
                          </a:cubicBezTo>
                          <a:cubicBezTo>
                            <a:pt x="1039576" y="4179094"/>
                            <a:pt x="751268" y="3891197"/>
                            <a:pt x="751268" y="3536157"/>
                          </a:cubicBezTo>
                          <a:cubicBezTo>
                            <a:pt x="751268" y="3181073"/>
                            <a:pt x="1039576" y="2893219"/>
                            <a:pt x="1395212" y="2893219"/>
                          </a:cubicBezTo>
                          <a:close/>
                          <a:moveTo>
                            <a:pt x="3219719" y="2678907"/>
                          </a:moveTo>
                          <a:cubicBezTo>
                            <a:pt x="2982640" y="2678907"/>
                            <a:pt x="2790423" y="2870823"/>
                            <a:pt x="2790423" y="3107532"/>
                          </a:cubicBezTo>
                          <a:cubicBezTo>
                            <a:pt x="2790423" y="3344240"/>
                            <a:pt x="2982640" y="3536157"/>
                            <a:pt x="3219719" y="3536157"/>
                          </a:cubicBezTo>
                          <a:cubicBezTo>
                            <a:pt x="3456797" y="3536157"/>
                            <a:pt x="3649014" y="3344240"/>
                            <a:pt x="3649014" y="3107532"/>
                          </a:cubicBezTo>
                          <a:cubicBezTo>
                            <a:pt x="3649014" y="2870823"/>
                            <a:pt x="3456797" y="2678907"/>
                            <a:pt x="3219719" y="2678907"/>
                          </a:cubicBezTo>
                          <a:close/>
                          <a:moveTo>
                            <a:pt x="3219719" y="2464594"/>
                          </a:moveTo>
                          <a:cubicBezTo>
                            <a:pt x="3575401" y="2464594"/>
                            <a:pt x="3863662" y="2752448"/>
                            <a:pt x="3863662" y="3107532"/>
                          </a:cubicBezTo>
                          <a:cubicBezTo>
                            <a:pt x="3863287" y="3462487"/>
                            <a:pt x="3575229" y="3750094"/>
                            <a:pt x="3219719" y="3750469"/>
                          </a:cubicBezTo>
                          <a:cubicBezTo>
                            <a:pt x="2864079" y="3750469"/>
                            <a:pt x="2575775" y="3462572"/>
                            <a:pt x="2575775" y="3107532"/>
                          </a:cubicBezTo>
                          <a:cubicBezTo>
                            <a:pt x="2575775" y="2752448"/>
                            <a:pt x="2864079" y="2464594"/>
                            <a:pt x="3219719" y="2464594"/>
                          </a:cubicBezTo>
                          <a:close/>
                          <a:moveTo>
                            <a:pt x="3219718" y="1393032"/>
                          </a:moveTo>
                          <a:cubicBezTo>
                            <a:pt x="4049504" y="1393032"/>
                            <a:pt x="4722254" y="2064687"/>
                            <a:pt x="4722254" y="2893220"/>
                          </a:cubicBezTo>
                          <a:lnTo>
                            <a:pt x="4507606" y="2893220"/>
                          </a:lnTo>
                          <a:cubicBezTo>
                            <a:pt x="4507606" y="2183063"/>
                            <a:pt x="3930986" y="1607344"/>
                            <a:pt x="3219718" y="1607344"/>
                          </a:cubicBezTo>
                          <a:cubicBezTo>
                            <a:pt x="2508450" y="1607344"/>
                            <a:pt x="1931831" y="2183063"/>
                            <a:pt x="1931831" y="2893220"/>
                          </a:cubicBezTo>
                          <a:lnTo>
                            <a:pt x="1717183" y="2893220"/>
                          </a:lnTo>
                          <a:cubicBezTo>
                            <a:pt x="1717183" y="2064687"/>
                            <a:pt x="2389889" y="1393032"/>
                            <a:pt x="3219718" y="1393032"/>
                          </a:cubicBezTo>
                          <a:close/>
                          <a:moveTo>
                            <a:pt x="2897748" y="0"/>
                          </a:moveTo>
                          <a:lnTo>
                            <a:pt x="3541691" y="0"/>
                          </a:lnTo>
                          <a:cubicBezTo>
                            <a:pt x="3719484" y="0"/>
                            <a:pt x="3863663" y="143949"/>
                            <a:pt x="3863663" y="321469"/>
                          </a:cubicBezTo>
                          <a:lnTo>
                            <a:pt x="3863663" y="736155"/>
                          </a:lnTo>
                          <a:cubicBezTo>
                            <a:pt x="4012071" y="780315"/>
                            <a:pt x="4155327" y="840088"/>
                            <a:pt x="4291113" y="914387"/>
                          </a:cubicBezTo>
                          <a:lnTo>
                            <a:pt x="4586254" y="619706"/>
                          </a:lnTo>
                          <a:cubicBezTo>
                            <a:pt x="4713368" y="498277"/>
                            <a:pt x="4913678" y="498277"/>
                            <a:pt x="5040792" y="619706"/>
                          </a:cubicBezTo>
                          <a:lnTo>
                            <a:pt x="5496833" y="1074992"/>
                          </a:lnTo>
                          <a:cubicBezTo>
                            <a:pt x="5557160" y="1135150"/>
                            <a:pt x="5591031" y="1216684"/>
                            <a:pt x="5591031" y="1301820"/>
                          </a:cubicBezTo>
                          <a:cubicBezTo>
                            <a:pt x="5591031" y="1386966"/>
                            <a:pt x="5557160" y="1468588"/>
                            <a:pt x="5496833" y="1528691"/>
                          </a:cubicBezTo>
                          <a:lnTo>
                            <a:pt x="5201692" y="1823371"/>
                          </a:lnTo>
                          <a:cubicBezTo>
                            <a:pt x="5276100" y="1958988"/>
                            <a:pt x="5335933" y="2102106"/>
                            <a:pt x="5380247" y="2250281"/>
                          </a:cubicBezTo>
                          <a:lnTo>
                            <a:pt x="5795494" y="2250281"/>
                          </a:lnTo>
                          <a:cubicBezTo>
                            <a:pt x="5973287" y="2250281"/>
                            <a:pt x="6117466" y="2394235"/>
                            <a:pt x="6117466" y="2571750"/>
                          </a:cubicBezTo>
                          <a:lnTo>
                            <a:pt x="6117466" y="3214688"/>
                          </a:lnTo>
                          <a:cubicBezTo>
                            <a:pt x="6117466" y="3392203"/>
                            <a:pt x="5973287" y="3536156"/>
                            <a:pt x="5795494" y="3536156"/>
                          </a:cubicBezTo>
                          <a:lnTo>
                            <a:pt x="5795494" y="3321844"/>
                          </a:lnTo>
                          <a:cubicBezTo>
                            <a:pt x="5854737" y="3321844"/>
                            <a:pt x="5902818" y="3273870"/>
                            <a:pt x="5902818" y="3214688"/>
                          </a:cubicBezTo>
                          <a:lnTo>
                            <a:pt x="5902818" y="2571750"/>
                          </a:lnTo>
                          <a:cubicBezTo>
                            <a:pt x="5902818" y="2512568"/>
                            <a:pt x="5854737" y="2464594"/>
                            <a:pt x="5795494" y="2464594"/>
                          </a:cubicBezTo>
                          <a:lnTo>
                            <a:pt x="5215945" y="2464594"/>
                          </a:lnTo>
                          <a:lnTo>
                            <a:pt x="5195156" y="2384098"/>
                          </a:lnTo>
                          <a:cubicBezTo>
                            <a:pt x="5147698" y="2200014"/>
                            <a:pt x="5073988" y="2023667"/>
                            <a:pt x="4976183" y="1860543"/>
                          </a:cubicBezTo>
                          <a:lnTo>
                            <a:pt x="4933254" y="1788845"/>
                          </a:lnTo>
                          <a:lnTo>
                            <a:pt x="5344734" y="1377290"/>
                          </a:lnTo>
                          <a:cubicBezTo>
                            <a:pt x="5386150" y="1335853"/>
                            <a:pt x="5386150" y="1268709"/>
                            <a:pt x="5344734" y="1227272"/>
                          </a:cubicBezTo>
                          <a:lnTo>
                            <a:pt x="4888940" y="771525"/>
                          </a:lnTo>
                          <a:cubicBezTo>
                            <a:pt x="4846847" y="731467"/>
                            <a:pt x="4780736" y="731467"/>
                            <a:pt x="4738643" y="771525"/>
                          </a:cubicBezTo>
                          <a:lnTo>
                            <a:pt x="4326412" y="1183113"/>
                          </a:lnTo>
                          <a:lnTo>
                            <a:pt x="4254644" y="1140250"/>
                          </a:lnTo>
                          <a:cubicBezTo>
                            <a:pt x="4091018" y="1042555"/>
                            <a:pt x="3914224" y="968969"/>
                            <a:pt x="3729594" y="921544"/>
                          </a:cubicBezTo>
                          <a:lnTo>
                            <a:pt x="3649015" y="900615"/>
                          </a:lnTo>
                          <a:lnTo>
                            <a:pt x="3649015" y="321469"/>
                          </a:lnTo>
                          <a:cubicBezTo>
                            <a:pt x="3649015" y="262282"/>
                            <a:pt x="3600967" y="214313"/>
                            <a:pt x="3541691" y="214313"/>
                          </a:cubicBezTo>
                          <a:lnTo>
                            <a:pt x="2897748" y="214313"/>
                          </a:lnTo>
                          <a:cubicBezTo>
                            <a:pt x="2838473" y="214313"/>
                            <a:pt x="2790424" y="262282"/>
                            <a:pt x="2790424" y="321469"/>
                          </a:cubicBezTo>
                          <a:lnTo>
                            <a:pt x="2790424" y="900113"/>
                          </a:lnTo>
                          <a:lnTo>
                            <a:pt x="2709802" y="920916"/>
                          </a:lnTo>
                          <a:cubicBezTo>
                            <a:pt x="2525430" y="968257"/>
                            <a:pt x="2348807" y="1041844"/>
                            <a:pt x="2185342" y="1139371"/>
                          </a:cubicBezTo>
                          <a:lnTo>
                            <a:pt x="2113531" y="1182277"/>
                          </a:lnTo>
                          <a:lnTo>
                            <a:pt x="1701418" y="771525"/>
                          </a:lnTo>
                          <a:cubicBezTo>
                            <a:pt x="1659282" y="731133"/>
                            <a:pt x="1592752" y="731133"/>
                            <a:pt x="1550617" y="771525"/>
                          </a:cubicBezTo>
                          <a:lnTo>
                            <a:pt x="1094704" y="1226608"/>
                          </a:lnTo>
                          <a:cubicBezTo>
                            <a:pt x="1074667" y="1246570"/>
                            <a:pt x="1063387" y="1273691"/>
                            <a:pt x="1063387" y="1301950"/>
                          </a:cubicBezTo>
                          <a:cubicBezTo>
                            <a:pt x="1063387" y="1330249"/>
                            <a:pt x="1074667" y="1357328"/>
                            <a:pt x="1094704" y="1377290"/>
                          </a:cubicBezTo>
                          <a:lnTo>
                            <a:pt x="1506936" y="1788845"/>
                          </a:lnTo>
                          <a:lnTo>
                            <a:pt x="1464007" y="1860543"/>
                          </a:lnTo>
                          <a:cubicBezTo>
                            <a:pt x="1366245" y="2023667"/>
                            <a:pt x="1292502" y="2200014"/>
                            <a:pt x="1245087" y="2384098"/>
                          </a:cubicBezTo>
                          <a:lnTo>
                            <a:pt x="1224041" y="2464594"/>
                          </a:lnTo>
                          <a:lnTo>
                            <a:pt x="643944" y="2464594"/>
                          </a:lnTo>
                          <a:cubicBezTo>
                            <a:pt x="584665" y="2464594"/>
                            <a:pt x="536621" y="2512568"/>
                            <a:pt x="536621" y="2571750"/>
                          </a:cubicBezTo>
                          <a:lnTo>
                            <a:pt x="536621" y="3214688"/>
                          </a:lnTo>
                          <a:cubicBezTo>
                            <a:pt x="536621" y="3273870"/>
                            <a:pt x="584665" y="3321844"/>
                            <a:pt x="643944" y="3321844"/>
                          </a:cubicBezTo>
                          <a:lnTo>
                            <a:pt x="643944" y="3536156"/>
                          </a:lnTo>
                          <a:cubicBezTo>
                            <a:pt x="466147" y="3536156"/>
                            <a:pt x="321973" y="3392203"/>
                            <a:pt x="321973" y="3214688"/>
                          </a:cubicBezTo>
                          <a:lnTo>
                            <a:pt x="321973" y="2571750"/>
                          </a:lnTo>
                          <a:cubicBezTo>
                            <a:pt x="321973" y="2394235"/>
                            <a:pt x="466147" y="2250281"/>
                            <a:pt x="643944" y="2250281"/>
                          </a:cubicBezTo>
                          <a:lnTo>
                            <a:pt x="1059195" y="2250281"/>
                          </a:lnTo>
                          <a:cubicBezTo>
                            <a:pt x="1103462" y="2102106"/>
                            <a:pt x="1163338" y="1959031"/>
                            <a:pt x="1237789" y="1823499"/>
                          </a:cubicBezTo>
                          <a:lnTo>
                            <a:pt x="942648" y="1528820"/>
                          </a:lnTo>
                          <a:cubicBezTo>
                            <a:pt x="882278" y="1468674"/>
                            <a:pt x="848364" y="1387042"/>
                            <a:pt x="848364" y="1301950"/>
                          </a:cubicBezTo>
                          <a:cubicBezTo>
                            <a:pt x="848364" y="1216856"/>
                            <a:pt x="882278" y="1135224"/>
                            <a:pt x="942648" y="1075121"/>
                          </a:cubicBezTo>
                          <a:lnTo>
                            <a:pt x="1398775" y="619706"/>
                          </a:lnTo>
                          <a:cubicBezTo>
                            <a:pt x="1525846" y="498277"/>
                            <a:pt x="1726199" y="498277"/>
                            <a:pt x="1853270" y="619706"/>
                          </a:cubicBezTo>
                          <a:lnTo>
                            <a:pt x="2148326" y="914260"/>
                          </a:lnTo>
                          <a:cubicBezTo>
                            <a:pt x="2284069" y="839963"/>
                            <a:pt x="2427410" y="780315"/>
                            <a:pt x="2575776" y="736155"/>
                          </a:cubicBezTo>
                          <a:lnTo>
                            <a:pt x="2575776" y="321469"/>
                          </a:lnTo>
                          <a:cubicBezTo>
                            <a:pt x="2575776" y="143949"/>
                            <a:pt x="2719955" y="0"/>
                            <a:pt x="2897748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073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DF201130-AFFF-4782-B86D-1D34344749CF}"/>
                  </a:ext>
                </a:extLst>
              </p:cNvPr>
              <p:cNvGrpSpPr/>
              <p:nvPr/>
            </p:nvGrpSpPr>
            <p:grpSpPr>
              <a:xfrm>
                <a:off x="687832" y="3724190"/>
                <a:ext cx="4314790" cy="415288"/>
                <a:chOff x="687832" y="4193279"/>
                <a:chExt cx="4314790" cy="415288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D51E462B-5FED-4019-8104-60CAC59EE2C3}"/>
                    </a:ext>
                  </a:extLst>
                </p:cNvPr>
                <p:cNvSpPr/>
                <p:nvPr/>
              </p:nvSpPr>
              <p:spPr>
                <a:xfrm>
                  <a:off x="1350981" y="4266222"/>
                  <a:ext cx="3651641" cy="286232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marL="93662" lvl="0">
                    <a:lnSpc>
                      <a:spcPct val="90000"/>
                    </a:lnSpc>
                    <a:spcBef>
                      <a:spcPts val="600"/>
                    </a:spcBef>
                    <a:defRPr/>
                  </a:pPr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Provide all services via artificial intelligence </a:t>
                  </a:r>
                </a:p>
              </p:txBody>
            </p:sp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AB915E24-8FA3-48C0-B6A5-9164A1E92305}"/>
                    </a:ext>
                  </a:extLst>
                </p:cNvPr>
                <p:cNvGrpSpPr/>
                <p:nvPr/>
              </p:nvGrpSpPr>
              <p:grpSpPr>
                <a:xfrm>
                  <a:off x="687832" y="4193279"/>
                  <a:ext cx="664718" cy="415288"/>
                  <a:chOff x="687832" y="4193279"/>
                  <a:chExt cx="664718" cy="415288"/>
                </a:xfrm>
              </p:grpSpPr>
              <p:cxnSp>
                <p:nvCxnSpPr>
                  <p:cNvPr id="39" name="Straight Connector 38">
                    <a:extLst>
                      <a:ext uri="{FF2B5EF4-FFF2-40B4-BE49-F238E27FC236}">
                        <a16:creationId xmlns:a16="http://schemas.microsoft.com/office/drawing/2014/main" id="{D6575C0F-329E-440E-80DC-7AC8C6D53B29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4400923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341F5937-120E-49B7-8154-6FC6FA4977B0}"/>
                      </a:ext>
                    </a:extLst>
                  </p:cNvPr>
                  <p:cNvGrpSpPr/>
                  <p:nvPr/>
                </p:nvGrpSpPr>
                <p:grpSpPr>
                  <a:xfrm>
                    <a:off x="687832" y="4193279"/>
                    <a:ext cx="415288" cy="415288"/>
                    <a:chOff x="687832" y="4193279"/>
                    <a:chExt cx="415288" cy="415288"/>
                  </a:xfrm>
                </p:grpSpPr>
                <p:grpSp>
                  <p:nvGrpSpPr>
                    <p:cNvPr id="41" name="Group 40">
                      <a:extLst>
                        <a:ext uri="{FF2B5EF4-FFF2-40B4-BE49-F238E27FC236}">
                          <a16:creationId xmlns:a16="http://schemas.microsoft.com/office/drawing/2014/main" id="{BD2DFEA2-A8D4-4925-B44D-3CBF72927E2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7832" y="4193279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43" name="Freeform: Shape 42">
                        <a:extLst>
                          <a:ext uri="{FF2B5EF4-FFF2-40B4-BE49-F238E27FC236}">
                            <a16:creationId xmlns:a16="http://schemas.microsoft.com/office/drawing/2014/main" id="{E48C2579-1F86-4871-9284-989AA7BE7D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44" name="Freeform: Shape 43">
                        <a:extLst>
                          <a:ext uri="{FF2B5EF4-FFF2-40B4-BE49-F238E27FC236}">
                            <a16:creationId xmlns:a16="http://schemas.microsoft.com/office/drawing/2014/main" id="{05E09417-45DF-46F6-83E4-FAE0877C0E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42" name="Freeform: Shape 41">
                      <a:extLst>
                        <a:ext uri="{FF2B5EF4-FFF2-40B4-BE49-F238E27FC236}">
                          <a16:creationId xmlns:a16="http://schemas.microsoft.com/office/drawing/2014/main" id="{DB0B8C76-905C-419E-AEF9-3B156F8ACB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1636" y="4262375"/>
                      <a:ext cx="207680" cy="277096"/>
                    </a:xfrm>
                    <a:custGeom>
                      <a:avLst/>
                      <a:gdLst>
                        <a:gd name="connsiteX0" fmla="*/ 4373170 w 4875853"/>
                        <a:gd name="connsiteY0" fmla="*/ 5690740 h 6505576"/>
                        <a:gd name="connsiteX1" fmla="*/ 4061067 w 4875853"/>
                        <a:gd name="connsiteY1" fmla="*/ 6002893 h 6505576"/>
                        <a:gd name="connsiteX2" fmla="*/ 4373170 w 4875853"/>
                        <a:gd name="connsiteY2" fmla="*/ 6314983 h 6505576"/>
                        <a:gd name="connsiteX3" fmla="*/ 4685310 w 4875853"/>
                        <a:gd name="connsiteY3" fmla="*/ 6002893 h 6505576"/>
                        <a:gd name="connsiteX4" fmla="*/ 4373170 w 4875853"/>
                        <a:gd name="connsiteY4" fmla="*/ 5690740 h 6505576"/>
                        <a:gd name="connsiteX5" fmla="*/ 2437952 w 4875853"/>
                        <a:gd name="connsiteY5" fmla="*/ 5690740 h 6505576"/>
                        <a:gd name="connsiteX6" fmla="*/ 2125811 w 4875853"/>
                        <a:gd name="connsiteY6" fmla="*/ 6002893 h 6505576"/>
                        <a:gd name="connsiteX7" fmla="*/ 2437952 w 4875853"/>
                        <a:gd name="connsiteY7" fmla="*/ 6314983 h 6505576"/>
                        <a:gd name="connsiteX8" fmla="*/ 2750054 w 4875853"/>
                        <a:gd name="connsiteY8" fmla="*/ 6002893 h 6505576"/>
                        <a:gd name="connsiteX9" fmla="*/ 2437952 w 4875853"/>
                        <a:gd name="connsiteY9" fmla="*/ 5690740 h 6505576"/>
                        <a:gd name="connsiteX10" fmla="*/ 502689 w 4875853"/>
                        <a:gd name="connsiteY10" fmla="*/ 5690740 h 6505576"/>
                        <a:gd name="connsiteX11" fmla="*/ 190593 w 4875853"/>
                        <a:gd name="connsiteY11" fmla="*/ 6002893 h 6505576"/>
                        <a:gd name="connsiteX12" fmla="*/ 502689 w 4875853"/>
                        <a:gd name="connsiteY12" fmla="*/ 6314983 h 6505576"/>
                        <a:gd name="connsiteX13" fmla="*/ 814835 w 4875853"/>
                        <a:gd name="connsiteY13" fmla="*/ 6002893 h 6505576"/>
                        <a:gd name="connsiteX14" fmla="*/ 502689 w 4875853"/>
                        <a:gd name="connsiteY14" fmla="*/ 5690740 h 6505576"/>
                        <a:gd name="connsiteX15" fmla="*/ 2437952 w 4875853"/>
                        <a:gd name="connsiteY15" fmla="*/ 3361184 h 6505576"/>
                        <a:gd name="connsiteX16" fmla="*/ 2533248 w 4875853"/>
                        <a:gd name="connsiteY16" fmla="*/ 3456481 h 6505576"/>
                        <a:gd name="connsiteX17" fmla="*/ 2533248 w 4875853"/>
                        <a:gd name="connsiteY17" fmla="*/ 4685311 h 6505576"/>
                        <a:gd name="connsiteX18" fmla="*/ 4067624 w 4875853"/>
                        <a:gd name="connsiteY18" fmla="*/ 4685311 h 6505576"/>
                        <a:gd name="connsiteX19" fmla="*/ 4468466 w 4875853"/>
                        <a:gd name="connsiteY19" fmla="*/ 5086153 h 6505576"/>
                        <a:gd name="connsiteX20" fmla="*/ 4468466 w 4875853"/>
                        <a:gd name="connsiteY20" fmla="*/ 5509333 h 6505576"/>
                        <a:gd name="connsiteX21" fmla="*/ 4875853 w 4875853"/>
                        <a:gd name="connsiteY21" fmla="*/ 6002893 h 6505576"/>
                        <a:gd name="connsiteX22" fmla="*/ 4373170 w 4875853"/>
                        <a:gd name="connsiteY22" fmla="*/ 6505576 h 6505576"/>
                        <a:gd name="connsiteX23" fmla="*/ 3870423 w 4875853"/>
                        <a:gd name="connsiteY23" fmla="*/ 6002893 h 6505576"/>
                        <a:gd name="connsiteX24" fmla="*/ 4277873 w 4875853"/>
                        <a:gd name="connsiteY24" fmla="*/ 5509333 h 6505576"/>
                        <a:gd name="connsiteX25" fmla="*/ 4277873 w 4875853"/>
                        <a:gd name="connsiteY25" fmla="*/ 5086153 h 6505576"/>
                        <a:gd name="connsiteX26" fmla="*/ 4067624 w 4875853"/>
                        <a:gd name="connsiteY26" fmla="*/ 4875904 h 6505576"/>
                        <a:gd name="connsiteX27" fmla="*/ 2533248 w 4875853"/>
                        <a:gd name="connsiteY27" fmla="*/ 4875904 h 6505576"/>
                        <a:gd name="connsiteX28" fmla="*/ 2533248 w 4875853"/>
                        <a:gd name="connsiteY28" fmla="*/ 5509333 h 6505576"/>
                        <a:gd name="connsiteX29" fmla="*/ 2940647 w 4875853"/>
                        <a:gd name="connsiteY29" fmla="*/ 6002893 h 6505576"/>
                        <a:gd name="connsiteX30" fmla="*/ 2437952 w 4875853"/>
                        <a:gd name="connsiteY30" fmla="*/ 6505576 h 6505576"/>
                        <a:gd name="connsiteX31" fmla="*/ 1935218 w 4875853"/>
                        <a:gd name="connsiteY31" fmla="*/ 6002842 h 6505576"/>
                        <a:gd name="connsiteX32" fmla="*/ 2342655 w 4875853"/>
                        <a:gd name="connsiteY32" fmla="*/ 5509333 h 6505576"/>
                        <a:gd name="connsiteX33" fmla="*/ 2342655 w 4875853"/>
                        <a:gd name="connsiteY33" fmla="*/ 4875904 h 6505576"/>
                        <a:gd name="connsiteX34" fmla="*/ 808283 w 4875853"/>
                        <a:gd name="connsiteY34" fmla="*/ 4875904 h 6505576"/>
                        <a:gd name="connsiteX35" fmla="*/ 597986 w 4875853"/>
                        <a:gd name="connsiteY35" fmla="*/ 5086153 h 6505576"/>
                        <a:gd name="connsiteX36" fmla="*/ 597986 w 4875853"/>
                        <a:gd name="connsiteY36" fmla="*/ 5509333 h 6505576"/>
                        <a:gd name="connsiteX37" fmla="*/ 1005428 w 4875853"/>
                        <a:gd name="connsiteY37" fmla="*/ 6002842 h 6505576"/>
                        <a:gd name="connsiteX38" fmla="*/ 502689 w 4875853"/>
                        <a:gd name="connsiteY38" fmla="*/ 6505576 h 6505576"/>
                        <a:gd name="connsiteX39" fmla="*/ 0 w 4875853"/>
                        <a:gd name="connsiteY39" fmla="*/ 6002842 h 6505576"/>
                        <a:gd name="connsiteX40" fmla="*/ 407393 w 4875853"/>
                        <a:gd name="connsiteY40" fmla="*/ 5509333 h 6505576"/>
                        <a:gd name="connsiteX41" fmla="*/ 407393 w 4875853"/>
                        <a:gd name="connsiteY41" fmla="*/ 5086153 h 6505576"/>
                        <a:gd name="connsiteX42" fmla="*/ 808283 w 4875853"/>
                        <a:gd name="connsiteY42" fmla="*/ 4685311 h 6505576"/>
                        <a:gd name="connsiteX43" fmla="*/ 2342655 w 4875853"/>
                        <a:gd name="connsiteY43" fmla="*/ 4685311 h 6505576"/>
                        <a:gd name="connsiteX44" fmla="*/ 2342655 w 4875853"/>
                        <a:gd name="connsiteY44" fmla="*/ 3456481 h 6505576"/>
                        <a:gd name="connsiteX45" fmla="*/ 2437952 w 4875853"/>
                        <a:gd name="connsiteY45" fmla="*/ 3361184 h 6505576"/>
                        <a:gd name="connsiteX46" fmla="*/ 2125811 w 4875853"/>
                        <a:gd name="connsiteY46" fmla="*/ 2376213 h 6505576"/>
                        <a:gd name="connsiteX47" fmla="*/ 2125811 w 4875853"/>
                        <a:gd name="connsiteY47" fmla="*/ 2597479 h 6505576"/>
                        <a:gd name="connsiteX48" fmla="*/ 2023755 w 4875853"/>
                        <a:gd name="connsiteY48" fmla="*/ 2822366 h 6505576"/>
                        <a:gd name="connsiteX49" fmla="*/ 2852099 w 4875853"/>
                        <a:gd name="connsiteY49" fmla="*/ 2822366 h 6505576"/>
                        <a:gd name="connsiteX50" fmla="*/ 2750055 w 4875853"/>
                        <a:gd name="connsiteY50" fmla="*/ 2597479 h 6505576"/>
                        <a:gd name="connsiteX51" fmla="*/ 2750055 w 4875853"/>
                        <a:gd name="connsiteY51" fmla="*/ 2376213 h 6505576"/>
                        <a:gd name="connsiteX52" fmla="*/ 2437902 w 4875853"/>
                        <a:gd name="connsiteY52" fmla="*/ 2431358 h 6505576"/>
                        <a:gd name="connsiteX53" fmla="*/ 2125811 w 4875853"/>
                        <a:gd name="connsiteY53" fmla="*/ 2376213 h 6505576"/>
                        <a:gd name="connsiteX54" fmla="*/ 2251459 w 4875853"/>
                        <a:gd name="connsiteY54" fmla="*/ 1733067 h 6505576"/>
                        <a:gd name="connsiteX55" fmla="*/ 2286570 w 4875853"/>
                        <a:gd name="connsiteY55" fmla="*/ 1747204 h 6505576"/>
                        <a:gd name="connsiteX56" fmla="*/ 2437951 w 4875853"/>
                        <a:gd name="connsiteY56" fmla="*/ 1791968 h 6505576"/>
                        <a:gd name="connsiteX57" fmla="*/ 2589333 w 4875853"/>
                        <a:gd name="connsiteY57" fmla="*/ 1747204 h 6505576"/>
                        <a:gd name="connsiteX58" fmla="*/ 2721312 w 4875853"/>
                        <a:gd name="connsiteY58" fmla="*/ 1774497 h 6505576"/>
                        <a:gd name="connsiteX59" fmla="*/ 2693969 w 4875853"/>
                        <a:gd name="connsiteY59" fmla="*/ 1906478 h 6505576"/>
                        <a:gd name="connsiteX60" fmla="*/ 2437951 w 4875853"/>
                        <a:gd name="connsiteY60" fmla="*/ 1982613 h 6505576"/>
                        <a:gd name="connsiteX61" fmla="*/ 2181896 w 4875853"/>
                        <a:gd name="connsiteY61" fmla="*/ 1906478 h 6505576"/>
                        <a:gd name="connsiteX62" fmla="*/ 2154590 w 4875853"/>
                        <a:gd name="connsiteY62" fmla="*/ 1774497 h 6505576"/>
                        <a:gd name="connsiteX63" fmla="*/ 2251459 w 4875853"/>
                        <a:gd name="connsiteY63" fmla="*/ 1733067 h 6505576"/>
                        <a:gd name="connsiteX64" fmla="*/ 2845351 w 4875853"/>
                        <a:gd name="connsiteY64" fmla="*/ 1222227 h 6505576"/>
                        <a:gd name="connsiteX65" fmla="*/ 2940647 w 4875853"/>
                        <a:gd name="connsiteY65" fmla="*/ 1317518 h 6505576"/>
                        <a:gd name="connsiteX66" fmla="*/ 2940647 w 4875853"/>
                        <a:gd name="connsiteY66" fmla="*/ 1419423 h 6505576"/>
                        <a:gd name="connsiteX67" fmla="*/ 2845351 w 4875853"/>
                        <a:gd name="connsiteY67" fmla="*/ 1514720 h 6505576"/>
                        <a:gd name="connsiteX68" fmla="*/ 2750054 w 4875853"/>
                        <a:gd name="connsiteY68" fmla="*/ 1419423 h 6505576"/>
                        <a:gd name="connsiteX69" fmla="*/ 2750054 w 4875853"/>
                        <a:gd name="connsiteY69" fmla="*/ 1317518 h 6505576"/>
                        <a:gd name="connsiteX70" fmla="*/ 2845351 w 4875853"/>
                        <a:gd name="connsiteY70" fmla="*/ 1222227 h 6505576"/>
                        <a:gd name="connsiteX71" fmla="*/ 2030515 w 4875853"/>
                        <a:gd name="connsiteY71" fmla="*/ 1222227 h 6505576"/>
                        <a:gd name="connsiteX72" fmla="*/ 2125811 w 4875853"/>
                        <a:gd name="connsiteY72" fmla="*/ 1317518 h 6505576"/>
                        <a:gd name="connsiteX73" fmla="*/ 2125811 w 4875853"/>
                        <a:gd name="connsiteY73" fmla="*/ 1419423 h 6505576"/>
                        <a:gd name="connsiteX74" fmla="*/ 2030515 w 4875853"/>
                        <a:gd name="connsiteY74" fmla="*/ 1514720 h 6505576"/>
                        <a:gd name="connsiteX75" fmla="*/ 1935218 w 4875853"/>
                        <a:gd name="connsiteY75" fmla="*/ 1419423 h 6505576"/>
                        <a:gd name="connsiteX76" fmla="*/ 1935218 w 4875853"/>
                        <a:gd name="connsiteY76" fmla="*/ 1317518 h 6505576"/>
                        <a:gd name="connsiteX77" fmla="*/ 2030515 w 4875853"/>
                        <a:gd name="connsiteY77" fmla="*/ 1222227 h 6505576"/>
                        <a:gd name="connsiteX78" fmla="*/ 2437952 w 4875853"/>
                        <a:gd name="connsiteY78" fmla="*/ 190593 h 6505576"/>
                        <a:gd name="connsiteX79" fmla="*/ 1412816 w 4875853"/>
                        <a:gd name="connsiteY79" fmla="*/ 1215677 h 6505576"/>
                        <a:gd name="connsiteX80" fmla="*/ 1412816 w 4875853"/>
                        <a:gd name="connsiteY80" fmla="*/ 2358386 h 6505576"/>
                        <a:gd name="connsiteX81" fmla="*/ 1935218 w 4875853"/>
                        <a:gd name="connsiteY81" fmla="*/ 2453391 h 6505576"/>
                        <a:gd name="connsiteX82" fmla="*/ 1935218 w 4875853"/>
                        <a:gd name="connsiteY82" fmla="*/ 2279468 h 6505576"/>
                        <a:gd name="connsiteX83" fmla="*/ 1527769 w 4875853"/>
                        <a:gd name="connsiteY83" fmla="*/ 1521276 h 6505576"/>
                        <a:gd name="connsiteX84" fmla="*/ 1527769 w 4875853"/>
                        <a:gd name="connsiteY84" fmla="*/ 1300100 h 6505576"/>
                        <a:gd name="connsiteX85" fmla="*/ 1615378 w 4875853"/>
                        <a:gd name="connsiteY85" fmla="*/ 1088664 h 6505576"/>
                        <a:gd name="connsiteX86" fmla="*/ 1759415 w 4875853"/>
                        <a:gd name="connsiteY86" fmla="*/ 944627 h 6505576"/>
                        <a:gd name="connsiteX87" fmla="*/ 1894165 w 4875853"/>
                        <a:gd name="connsiteY87" fmla="*/ 944627 h 6505576"/>
                        <a:gd name="connsiteX88" fmla="*/ 1894165 w 4875853"/>
                        <a:gd name="connsiteY88" fmla="*/ 1079383 h 6505576"/>
                        <a:gd name="connsiteX89" fmla="*/ 1750127 w 4875853"/>
                        <a:gd name="connsiteY89" fmla="*/ 1223420 h 6505576"/>
                        <a:gd name="connsiteX90" fmla="*/ 1718362 w 4875853"/>
                        <a:gd name="connsiteY90" fmla="*/ 1300100 h 6505576"/>
                        <a:gd name="connsiteX91" fmla="*/ 1718362 w 4875853"/>
                        <a:gd name="connsiteY91" fmla="*/ 1521276 h 6505576"/>
                        <a:gd name="connsiteX92" fmla="*/ 2437902 w 4875853"/>
                        <a:gd name="connsiteY92" fmla="*/ 2240803 h 6505576"/>
                        <a:gd name="connsiteX93" fmla="*/ 3157442 w 4875853"/>
                        <a:gd name="connsiteY93" fmla="*/ 1521276 h 6505576"/>
                        <a:gd name="connsiteX94" fmla="*/ 3157442 w 4875853"/>
                        <a:gd name="connsiteY94" fmla="*/ 1382792 h 6505576"/>
                        <a:gd name="connsiteX95" fmla="*/ 3072818 w 4875853"/>
                        <a:gd name="connsiteY95" fmla="*/ 1277076 h 6505576"/>
                        <a:gd name="connsiteX96" fmla="*/ 2065012 w 4875853"/>
                        <a:gd name="connsiteY96" fmla="*/ 773837 h 6505576"/>
                        <a:gd name="connsiteX97" fmla="*/ 2065012 w 4875853"/>
                        <a:gd name="connsiteY97" fmla="*/ 639083 h 6505576"/>
                        <a:gd name="connsiteX98" fmla="*/ 2199761 w 4875853"/>
                        <a:gd name="connsiteY98" fmla="*/ 639083 h 6505576"/>
                        <a:gd name="connsiteX99" fmla="*/ 3116197 w 4875853"/>
                        <a:gd name="connsiteY99" fmla="*/ 1091493 h 6505576"/>
                        <a:gd name="connsiteX100" fmla="*/ 3348035 w 4875853"/>
                        <a:gd name="connsiteY100" fmla="*/ 1382792 h 6505576"/>
                        <a:gd name="connsiteX101" fmla="*/ 3348035 w 4875853"/>
                        <a:gd name="connsiteY101" fmla="*/ 1521276 h 6505576"/>
                        <a:gd name="connsiteX102" fmla="*/ 2940648 w 4875853"/>
                        <a:gd name="connsiteY102" fmla="*/ 2279468 h 6505576"/>
                        <a:gd name="connsiteX103" fmla="*/ 2940648 w 4875853"/>
                        <a:gd name="connsiteY103" fmla="*/ 2453391 h 6505576"/>
                        <a:gd name="connsiteX104" fmla="*/ 3463038 w 4875853"/>
                        <a:gd name="connsiteY104" fmla="*/ 2358386 h 6505576"/>
                        <a:gd name="connsiteX105" fmla="*/ 3463038 w 4875853"/>
                        <a:gd name="connsiteY105" fmla="*/ 1215677 h 6505576"/>
                        <a:gd name="connsiteX106" fmla="*/ 2437952 w 4875853"/>
                        <a:gd name="connsiteY106" fmla="*/ 190593 h 6505576"/>
                        <a:gd name="connsiteX107" fmla="*/ 2437952 w 4875853"/>
                        <a:gd name="connsiteY107" fmla="*/ 0 h 6505576"/>
                        <a:gd name="connsiteX108" fmla="*/ 3653631 w 4875853"/>
                        <a:gd name="connsiteY108" fmla="*/ 1215677 h 6505576"/>
                        <a:gd name="connsiteX109" fmla="*/ 3653631 w 4875853"/>
                        <a:gd name="connsiteY109" fmla="*/ 2437953 h 6505576"/>
                        <a:gd name="connsiteX110" fmla="*/ 3575412 w 4875853"/>
                        <a:gd name="connsiteY110" fmla="*/ 2531712 h 6505576"/>
                        <a:gd name="connsiteX111" fmla="*/ 2951906 w 4875853"/>
                        <a:gd name="connsiteY111" fmla="*/ 2645076 h 6505576"/>
                        <a:gd name="connsiteX112" fmla="*/ 3003633 w 4875853"/>
                        <a:gd name="connsiteY112" fmla="*/ 2695952 h 6505576"/>
                        <a:gd name="connsiteX113" fmla="*/ 3624445 w 4875853"/>
                        <a:gd name="connsiteY113" fmla="*/ 2982490 h 6505576"/>
                        <a:gd name="connsiteX114" fmla="*/ 3857325 w 4875853"/>
                        <a:gd name="connsiteY114" fmla="*/ 3346446 h 6505576"/>
                        <a:gd name="connsiteX115" fmla="*/ 3857325 w 4875853"/>
                        <a:gd name="connsiteY115" fmla="*/ 3762079 h 6505576"/>
                        <a:gd name="connsiteX116" fmla="*/ 3762028 w 4875853"/>
                        <a:gd name="connsiteY116" fmla="*/ 3857375 h 6505576"/>
                        <a:gd name="connsiteX117" fmla="*/ 3666732 w 4875853"/>
                        <a:gd name="connsiteY117" fmla="*/ 3762079 h 6505576"/>
                        <a:gd name="connsiteX118" fmla="*/ 3666732 w 4875853"/>
                        <a:gd name="connsiteY118" fmla="*/ 3346446 h 6505576"/>
                        <a:gd name="connsiteX119" fmla="*/ 3544587 w 4875853"/>
                        <a:gd name="connsiteY119" fmla="*/ 3155561 h 6505576"/>
                        <a:gd name="connsiteX120" fmla="*/ 3038118 w 4875853"/>
                        <a:gd name="connsiteY120" fmla="*/ 2921779 h 6505576"/>
                        <a:gd name="connsiteX121" fmla="*/ 2438206 w 4875853"/>
                        <a:gd name="connsiteY121" fmla="*/ 3136502 h 6505576"/>
                        <a:gd name="connsiteX122" fmla="*/ 1837838 w 4875853"/>
                        <a:gd name="connsiteY122" fmla="*/ 2921729 h 6505576"/>
                        <a:gd name="connsiteX123" fmla="*/ 1331267 w 4875853"/>
                        <a:gd name="connsiteY123" fmla="*/ 3155561 h 6505576"/>
                        <a:gd name="connsiteX124" fmla="*/ 1209125 w 4875853"/>
                        <a:gd name="connsiteY124" fmla="*/ 3346446 h 6505576"/>
                        <a:gd name="connsiteX125" fmla="*/ 1209125 w 4875853"/>
                        <a:gd name="connsiteY125" fmla="*/ 3762079 h 6505576"/>
                        <a:gd name="connsiteX126" fmla="*/ 1113829 w 4875853"/>
                        <a:gd name="connsiteY126" fmla="*/ 3857375 h 6505576"/>
                        <a:gd name="connsiteX127" fmla="*/ 1018532 w 4875853"/>
                        <a:gd name="connsiteY127" fmla="*/ 3762028 h 6505576"/>
                        <a:gd name="connsiteX128" fmla="*/ 1018532 w 4875853"/>
                        <a:gd name="connsiteY128" fmla="*/ 3346446 h 6505576"/>
                        <a:gd name="connsiteX129" fmla="*/ 1251412 w 4875853"/>
                        <a:gd name="connsiteY129" fmla="*/ 2982490 h 6505576"/>
                        <a:gd name="connsiteX130" fmla="*/ 1872234 w 4875853"/>
                        <a:gd name="connsiteY130" fmla="*/ 2695952 h 6505576"/>
                        <a:gd name="connsiteX131" fmla="*/ 1923999 w 4875853"/>
                        <a:gd name="connsiteY131" fmla="*/ 2645076 h 6505576"/>
                        <a:gd name="connsiteX132" fmla="*/ 1300505 w 4875853"/>
                        <a:gd name="connsiteY132" fmla="*/ 2531712 h 6505576"/>
                        <a:gd name="connsiteX133" fmla="*/ 1222228 w 4875853"/>
                        <a:gd name="connsiteY133" fmla="*/ 2437953 h 6505576"/>
                        <a:gd name="connsiteX134" fmla="*/ 1222228 w 4875853"/>
                        <a:gd name="connsiteY134" fmla="*/ 1215677 h 6505576"/>
                        <a:gd name="connsiteX135" fmla="*/ 2437952 w 4875853"/>
                        <a:gd name="connsiteY135" fmla="*/ 0 h 65055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</a:cxnLst>
                      <a:rect l="l" t="t" r="r" b="b"/>
                      <a:pathLst>
                        <a:path w="4875853" h="6505576">
                          <a:moveTo>
                            <a:pt x="4373170" y="5690740"/>
                          </a:moveTo>
                          <a:cubicBezTo>
                            <a:pt x="4201090" y="5690740"/>
                            <a:pt x="4061067" y="5830762"/>
                            <a:pt x="4061067" y="6002893"/>
                          </a:cubicBezTo>
                          <a:cubicBezTo>
                            <a:pt x="4061067" y="6174961"/>
                            <a:pt x="4201090" y="6314983"/>
                            <a:pt x="4373170" y="6314983"/>
                          </a:cubicBezTo>
                          <a:cubicBezTo>
                            <a:pt x="4545301" y="6314983"/>
                            <a:pt x="4685310" y="6174961"/>
                            <a:pt x="4685310" y="6002893"/>
                          </a:cubicBezTo>
                          <a:cubicBezTo>
                            <a:pt x="4685310" y="5830762"/>
                            <a:pt x="4545301" y="5690740"/>
                            <a:pt x="4373170" y="5690740"/>
                          </a:cubicBezTo>
                          <a:close/>
                          <a:moveTo>
                            <a:pt x="2437952" y="5690740"/>
                          </a:moveTo>
                          <a:cubicBezTo>
                            <a:pt x="2265821" y="5690740"/>
                            <a:pt x="2125811" y="5830762"/>
                            <a:pt x="2125811" y="6002893"/>
                          </a:cubicBezTo>
                          <a:cubicBezTo>
                            <a:pt x="2125811" y="6174961"/>
                            <a:pt x="2265821" y="6314983"/>
                            <a:pt x="2437952" y="6314983"/>
                          </a:cubicBezTo>
                          <a:cubicBezTo>
                            <a:pt x="2610032" y="6314983"/>
                            <a:pt x="2750054" y="6174961"/>
                            <a:pt x="2750054" y="6002893"/>
                          </a:cubicBezTo>
                          <a:cubicBezTo>
                            <a:pt x="2750054" y="5830762"/>
                            <a:pt x="2610032" y="5690740"/>
                            <a:pt x="2437952" y="5690740"/>
                          </a:cubicBezTo>
                          <a:close/>
                          <a:moveTo>
                            <a:pt x="502689" y="5690740"/>
                          </a:moveTo>
                          <a:cubicBezTo>
                            <a:pt x="330609" y="5690740"/>
                            <a:pt x="190593" y="5830762"/>
                            <a:pt x="190593" y="6002893"/>
                          </a:cubicBezTo>
                          <a:cubicBezTo>
                            <a:pt x="190593" y="6174961"/>
                            <a:pt x="330609" y="6314983"/>
                            <a:pt x="502689" y="6314983"/>
                          </a:cubicBezTo>
                          <a:cubicBezTo>
                            <a:pt x="674819" y="6314983"/>
                            <a:pt x="814835" y="6174961"/>
                            <a:pt x="814835" y="6002893"/>
                          </a:cubicBezTo>
                          <a:cubicBezTo>
                            <a:pt x="814835" y="5830762"/>
                            <a:pt x="674769" y="5690740"/>
                            <a:pt x="502689" y="5690740"/>
                          </a:cubicBezTo>
                          <a:close/>
                          <a:moveTo>
                            <a:pt x="2437952" y="3361184"/>
                          </a:moveTo>
                          <a:cubicBezTo>
                            <a:pt x="2490568" y="3361184"/>
                            <a:pt x="2533248" y="3403877"/>
                            <a:pt x="2533248" y="3456481"/>
                          </a:cubicBezTo>
                          <a:lnTo>
                            <a:pt x="2533248" y="4685311"/>
                          </a:lnTo>
                          <a:lnTo>
                            <a:pt x="4067624" y="4685311"/>
                          </a:lnTo>
                          <a:cubicBezTo>
                            <a:pt x="4288636" y="4685311"/>
                            <a:pt x="4468466" y="4865142"/>
                            <a:pt x="4468466" y="5086153"/>
                          </a:cubicBezTo>
                          <a:lnTo>
                            <a:pt x="4468466" y="5509333"/>
                          </a:lnTo>
                          <a:cubicBezTo>
                            <a:pt x="4700253" y="5553996"/>
                            <a:pt x="4875903" y="5758248"/>
                            <a:pt x="4875853" y="6002893"/>
                          </a:cubicBezTo>
                          <a:cubicBezTo>
                            <a:pt x="4875853" y="6280041"/>
                            <a:pt x="4650368" y="6505576"/>
                            <a:pt x="4373170" y="6505576"/>
                          </a:cubicBezTo>
                          <a:cubicBezTo>
                            <a:pt x="4095959" y="6505576"/>
                            <a:pt x="3870423" y="6280092"/>
                            <a:pt x="3870423" y="6002893"/>
                          </a:cubicBezTo>
                          <a:cubicBezTo>
                            <a:pt x="3870423" y="5758248"/>
                            <a:pt x="4046086" y="5553996"/>
                            <a:pt x="4277873" y="5509333"/>
                          </a:cubicBezTo>
                          <a:lnTo>
                            <a:pt x="4277873" y="5086153"/>
                          </a:lnTo>
                          <a:cubicBezTo>
                            <a:pt x="4277873" y="4970209"/>
                            <a:pt x="4183568" y="4875904"/>
                            <a:pt x="4067624" y="4875904"/>
                          </a:cubicBezTo>
                          <a:lnTo>
                            <a:pt x="2533248" y="4875904"/>
                          </a:lnTo>
                          <a:lnTo>
                            <a:pt x="2533248" y="5509333"/>
                          </a:lnTo>
                          <a:cubicBezTo>
                            <a:pt x="2764984" y="5553996"/>
                            <a:pt x="2940647" y="5758248"/>
                            <a:pt x="2940647" y="6002893"/>
                          </a:cubicBezTo>
                          <a:cubicBezTo>
                            <a:pt x="2940647" y="6280041"/>
                            <a:pt x="2715163" y="6505576"/>
                            <a:pt x="2437952" y="6505576"/>
                          </a:cubicBezTo>
                          <a:cubicBezTo>
                            <a:pt x="2160753" y="6505576"/>
                            <a:pt x="1935218" y="6280041"/>
                            <a:pt x="1935218" y="6002842"/>
                          </a:cubicBezTo>
                          <a:cubicBezTo>
                            <a:pt x="1935218" y="5758248"/>
                            <a:pt x="2110869" y="5553996"/>
                            <a:pt x="2342655" y="5509333"/>
                          </a:cubicBezTo>
                          <a:lnTo>
                            <a:pt x="2342655" y="4875904"/>
                          </a:lnTo>
                          <a:lnTo>
                            <a:pt x="808283" y="4875904"/>
                          </a:lnTo>
                          <a:cubicBezTo>
                            <a:pt x="692339" y="4875904"/>
                            <a:pt x="597986" y="4970209"/>
                            <a:pt x="597986" y="5086153"/>
                          </a:cubicBezTo>
                          <a:lnTo>
                            <a:pt x="597986" y="5509333"/>
                          </a:lnTo>
                          <a:cubicBezTo>
                            <a:pt x="829775" y="5553996"/>
                            <a:pt x="1005428" y="5758248"/>
                            <a:pt x="1005428" y="6002842"/>
                          </a:cubicBezTo>
                          <a:cubicBezTo>
                            <a:pt x="1005428" y="6280041"/>
                            <a:pt x="779893" y="6505576"/>
                            <a:pt x="502689" y="6505576"/>
                          </a:cubicBezTo>
                          <a:cubicBezTo>
                            <a:pt x="225535" y="6505576"/>
                            <a:pt x="0" y="6280041"/>
                            <a:pt x="0" y="6002842"/>
                          </a:cubicBezTo>
                          <a:cubicBezTo>
                            <a:pt x="0" y="5758248"/>
                            <a:pt x="175653" y="5553996"/>
                            <a:pt x="407393" y="5509333"/>
                          </a:cubicBezTo>
                          <a:lnTo>
                            <a:pt x="407393" y="5086153"/>
                          </a:lnTo>
                          <a:cubicBezTo>
                            <a:pt x="407393" y="4865142"/>
                            <a:pt x="587215" y="4685311"/>
                            <a:pt x="808283" y="4685311"/>
                          </a:cubicBezTo>
                          <a:lnTo>
                            <a:pt x="2342655" y="4685311"/>
                          </a:lnTo>
                          <a:lnTo>
                            <a:pt x="2342655" y="3456481"/>
                          </a:lnTo>
                          <a:cubicBezTo>
                            <a:pt x="2342655" y="3403877"/>
                            <a:pt x="2385297" y="3361184"/>
                            <a:pt x="2437952" y="3361184"/>
                          </a:cubicBezTo>
                          <a:close/>
                          <a:moveTo>
                            <a:pt x="2125811" y="2376213"/>
                          </a:moveTo>
                          <a:lnTo>
                            <a:pt x="2125811" y="2597479"/>
                          </a:lnTo>
                          <a:cubicBezTo>
                            <a:pt x="2125811" y="2684682"/>
                            <a:pt x="2087439" y="2766433"/>
                            <a:pt x="2023755" y="2822366"/>
                          </a:cubicBezTo>
                          <a:cubicBezTo>
                            <a:pt x="2273916" y="2986899"/>
                            <a:pt x="2601938" y="2986899"/>
                            <a:pt x="2852099" y="2822366"/>
                          </a:cubicBezTo>
                          <a:cubicBezTo>
                            <a:pt x="2788415" y="2766433"/>
                            <a:pt x="2750055" y="2684682"/>
                            <a:pt x="2750055" y="2597479"/>
                          </a:cubicBezTo>
                          <a:lnTo>
                            <a:pt x="2750055" y="2376213"/>
                          </a:lnTo>
                          <a:cubicBezTo>
                            <a:pt x="2652675" y="2411892"/>
                            <a:pt x="2547492" y="2431358"/>
                            <a:pt x="2437902" y="2431358"/>
                          </a:cubicBezTo>
                          <a:cubicBezTo>
                            <a:pt x="2328310" y="2431358"/>
                            <a:pt x="2223192" y="2411892"/>
                            <a:pt x="2125811" y="2376213"/>
                          </a:cubicBezTo>
                          <a:close/>
                          <a:moveTo>
                            <a:pt x="2251459" y="1733067"/>
                          </a:moveTo>
                          <a:cubicBezTo>
                            <a:pt x="2263636" y="1735304"/>
                            <a:pt x="2275576" y="1739968"/>
                            <a:pt x="2286570" y="1747204"/>
                          </a:cubicBezTo>
                          <a:cubicBezTo>
                            <a:pt x="2331194" y="1776493"/>
                            <a:pt x="2383505" y="1791968"/>
                            <a:pt x="2437951" y="1791968"/>
                          </a:cubicBezTo>
                          <a:cubicBezTo>
                            <a:pt x="2492347" y="1791968"/>
                            <a:pt x="2544709" y="1776493"/>
                            <a:pt x="2589333" y="1747204"/>
                          </a:cubicBezTo>
                          <a:cubicBezTo>
                            <a:pt x="2633258" y="1718260"/>
                            <a:pt x="2692380" y="1730470"/>
                            <a:pt x="2721312" y="1774497"/>
                          </a:cubicBezTo>
                          <a:cubicBezTo>
                            <a:pt x="2750194" y="1818473"/>
                            <a:pt x="2737983" y="1877546"/>
                            <a:pt x="2693969" y="1906478"/>
                          </a:cubicBezTo>
                          <a:cubicBezTo>
                            <a:pt x="2618176" y="1956260"/>
                            <a:pt x="2529677" y="1982613"/>
                            <a:pt x="2437951" y="1982613"/>
                          </a:cubicBezTo>
                          <a:cubicBezTo>
                            <a:pt x="2346225" y="1982613"/>
                            <a:pt x="2257689" y="1956260"/>
                            <a:pt x="2181896" y="1906478"/>
                          </a:cubicBezTo>
                          <a:cubicBezTo>
                            <a:pt x="2137920" y="1877546"/>
                            <a:pt x="2125709" y="1818473"/>
                            <a:pt x="2154590" y="1774497"/>
                          </a:cubicBezTo>
                          <a:cubicBezTo>
                            <a:pt x="2176261" y="1741477"/>
                            <a:pt x="2214928" y="1726354"/>
                            <a:pt x="2251459" y="1733067"/>
                          </a:cubicBezTo>
                          <a:close/>
                          <a:moveTo>
                            <a:pt x="2845351" y="1222227"/>
                          </a:moveTo>
                          <a:cubicBezTo>
                            <a:pt x="2897954" y="1222227"/>
                            <a:pt x="2940647" y="1264912"/>
                            <a:pt x="2940647" y="1317518"/>
                          </a:cubicBezTo>
                          <a:lnTo>
                            <a:pt x="2940647" y="1419423"/>
                          </a:lnTo>
                          <a:cubicBezTo>
                            <a:pt x="2940647" y="1472040"/>
                            <a:pt x="2897954" y="1514720"/>
                            <a:pt x="2845351" y="1514720"/>
                          </a:cubicBezTo>
                          <a:cubicBezTo>
                            <a:pt x="2792734" y="1514720"/>
                            <a:pt x="2750054" y="1472040"/>
                            <a:pt x="2750054" y="1419423"/>
                          </a:cubicBezTo>
                          <a:lnTo>
                            <a:pt x="2750054" y="1317518"/>
                          </a:lnTo>
                          <a:cubicBezTo>
                            <a:pt x="2750054" y="1264912"/>
                            <a:pt x="2792734" y="1222227"/>
                            <a:pt x="2845351" y="1222227"/>
                          </a:cubicBezTo>
                          <a:close/>
                          <a:moveTo>
                            <a:pt x="2030515" y="1222227"/>
                          </a:moveTo>
                          <a:cubicBezTo>
                            <a:pt x="2083169" y="1222227"/>
                            <a:pt x="2125811" y="1264912"/>
                            <a:pt x="2125811" y="1317518"/>
                          </a:cubicBezTo>
                          <a:lnTo>
                            <a:pt x="2125811" y="1419423"/>
                          </a:lnTo>
                          <a:cubicBezTo>
                            <a:pt x="2125811" y="1472040"/>
                            <a:pt x="2083169" y="1514720"/>
                            <a:pt x="2030515" y="1514720"/>
                          </a:cubicBezTo>
                          <a:cubicBezTo>
                            <a:pt x="1977898" y="1514720"/>
                            <a:pt x="1935218" y="1472040"/>
                            <a:pt x="1935218" y="1419423"/>
                          </a:cubicBezTo>
                          <a:lnTo>
                            <a:pt x="1935218" y="1317518"/>
                          </a:lnTo>
                          <a:cubicBezTo>
                            <a:pt x="1935218" y="1264912"/>
                            <a:pt x="1977898" y="1222227"/>
                            <a:pt x="2030515" y="1222227"/>
                          </a:cubicBezTo>
                          <a:close/>
                          <a:moveTo>
                            <a:pt x="2437952" y="190593"/>
                          </a:moveTo>
                          <a:cubicBezTo>
                            <a:pt x="1872729" y="190593"/>
                            <a:pt x="1412816" y="650448"/>
                            <a:pt x="1412816" y="1215677"/>
                          </a:cubicBezTo>
                          <a:lnTo>
                            <a:pt x="1412816" y="2358386"/>
                          </a:lnTo>
                          <a:lnTo>
                            <a:pt x="1935218" y="2453391"/>
                          </a:lnTo>
                          <a:lnTo>
                            <a:pt x="1935218" y="2279468"/>
                          </a:lnTo>
                          <a:cubicBezTo>
                            <a:pt x="1689874" y="2116282"/>
                            <a:pt x="1527769" y="1837381"/>
                            <a:pt x="1527769" y="1521276"/>
                          </a:cubicBezTo>
                          <a:lnTo>
                            <a:pt x="1527769" y="1300100"/>
                          </a:lnTo>
                          <a:cubicBezTo>
                            <a:pt x="1527769" y="1220194"/>
                            <a:pt x="1558899" y="1145097"/>
                            <a:pt x="1615378" y="1088664"/>
                          </a:cubicBezTo>
                          <a:lnTo>
                            <a:pt x="1759415" y="944627"/>
                          </a:lnTo>
                          <a:cubicBezTo>
                            <a:pt x="1796632" y="907402"/>
                            <a:pt x="1856948" y="907402"/>
                            <a:pt x="1894165" y="944627"/>
                          </a:cubicBezTo>
                          <a:cubicBezTo>
                            <a:pt x="1931394" y="981851"/>
                            <a:pt x="1931394" y="1042156"/>
                            <a:pt x="1894165" y="1079383"/>
                          </a:cubicBezTo>
                          <a:lnTo>
                            <a:pt x="1750127" y="1223420"/>
                          </a:lnTo>
                          <a:cubicBezTo>
                            <a:pt x="1729683" y="1243918"/>
                            <a:pt x="1718362" y="1271117"/>
                            <a:pt x="1718362" y="1300100"/>
                          </a:cubicBezTo>
                          <a:lnTo>
                            <a:pt x="1718362" y="1521276"/>
                          </a:lnTo>
                          <a:cubicBezTo>
                            <a:pt x="1718362" y="1918040"/>
                            <a:pt x="2041188" y="2240803"/>
                            <a:pt x="2437902" y="2240803"/>
                          </a:cubicBezTo>
                          <a:cubicBezTo>
                            <a:pt x="2834679" y="2240803"/>
                            <a:pt x="3157442" y="1918040"/>
                            <a:pt x="3157442" y="1521276"/>
                          </a:cubicBezTo>
                          <a:lnTo>
                            <a:pt x="3157442" y="1382792"/>
                          </a:lnTo>
                          <a:cubicBezTo>
                            <a:pt x="3157442" y="1332221"/>
                            <a:pt x="3122652" y="1288740"/>
                            <a:pt x="3072818" y="1277076"/>
                          </a:cubicBezTo>
                          <a:cubicBezTo>
                            <a:pt x="2826928" y="1219598"/>
                            <a:pt x="2368958" y="1077793"/>
                            <a:pt x="2065012" y="773837"/>
                          </a:cubicBezTo>
                          <a:cubicBezTo>
                            <a:pt x="2027783" y="736613"/>
                            <a:pt x="2027783" y="676258"/>
                            <a:pt x="2065012" y="639083"/>
                          </a:cubicBezTo>
                          <a:cubicBezTo>
                            <a:pt x="2102178" y="601857"/>
                            <a:pt x="2162532" y="601857"/>
                            <a:pt x="2199761" y="639083"/>
                          </a:cubicBezTo>
                          <a:cubicBezTo>
                            <a:pt x="2470264" y="909585"/>
                            <a:pt x="2890065" y="1038634"/>
                            <a:pt x="3116197" y="1091493"/>
                          </a:cubicBezTo>
                          <a:cubicBezTo>
                            <a:pt x="3252687" y="1123408"/>
                            <a:pt x="3348035" y="1243224"/>
                            <a:pt x="3348035" y="1382792"/>
                          </a:cubicBezTo>
                          <a:lnTo>
                            <a:pt x="3348035" y="1521276"/>
                          </a:lnTo>
                          <a:cubicBezTo>
                            <a:pt x="3348035" y="1837381"/>
                            <a:pt x="3185980" y="2116282"/>
                            <a:pt x="2940648" y="2279468"/>
                          </a:cubicBezTo>
                          <a:lnTo>
                            <a:pt x="2940648" y="2453391"/>
                          </a:lnTo>
                          <a:lnTo>
                            <a:pt x="3463038" y="2358386"/>
                          </a:lnTo>
                          <a:lnTo>
                            <a:pt x="3463038" y="1215677"/>
                          </a:lnTo>
                          <a:cubicBezTo>
                            <a:pt x="3463038" y="650448"/>
                            <a:pt x="3003176" y="190593"/>
                            <a:pt x="2437952" y="190593"/>
                          </a:cubicBezTo>
                          <a:close/>
                          <a:moveTo>
                            <a:pt x="2437952" y="0"/>
                          </a:moveTo>
                          <a:cubicBezTo>
                            <a:pt x="3108307" y="0"/>
                            <a:pt x="3653631" y="545374"/>
                            <a:pt x="3653631" y="1215677"/>
                          </a:cubicBezTo>
                          <a:lnTo>
                            <a:pt x="3653631" y="2437953"/>
                          </a:lnTo>
                          <a:cubicBezTo>
                            <a:pt x="3653631" y="2484013"/>
                            <a:pt x="3620672" y="2523478"/>
                            <a:pt x="3575412" y="2531712"/>
                          </a:cubicBezTo>
                          <a:lnTo>
                            <a:pt x="2951906" y="2645076"/>
                          </a:lnTo>
                          <a:cubicBezTo>
                            <a:pt x="2962681" y="2667058"/>
                            <a:pt x="2980648" y="2685330"/>
                            <a:pt x="3003633" y="2695952"/>
                          </a:cubicBezTo>
                          <a:lnTo>
                            <a:pt x="3624445" y="2982490"/>
                          </a:lnTo>
                          <a:cubicBezTo>
                            <a:pt x="3765954" y="3047749"/>
                            <a:pt x="3857325" y="3190643"/>
                            <a:pt x="3857325" y="3346446"/>
                          </a:cubicBezTo>
                          <a:lnTo>
                            <a:pt x="3857325" y="3762079"/>
                          </a:lnTo>
                          <a:cubicBezTo>
                            <a:pt x="3857325" y="3814695"/>
                            <a:pt x="3814695" y="3857375"/>
                            <a:pt x="3762028" y="3857375"/>
                          </a:cubicBezTo>
                          <a:cubicBezTo>
                            <a:pt x="3709424" y="3857375"/>
                            <a:pt x="3666732" y="3814695"/>
                            <a:pt x="3666732" y="3762079"/>
                          </a:cubicBezTo>
                          <a:lnTo>
                            <a:pt x="3666732" y="3346446"/>
                          </a:lnTo>
                          <a:cubicBezTo>
                            <a:pt x="3666732" y="3264745"/>
                            <a:pt x="3618791" y="3189804"/>
                            <a:pt x="3544587" y="3155561"/>
                          </a:cubicBezTo>
                          <a:lnTo>
                            <a:pt x="3038118" y="2921779"/>
                          </a:lnTo>
                          <a:cubicBezTo>
                            <a:pt x="2864958" y="3064775"/>
                            <a:pt x="2651671" y="3136502"/>
                            <a:pt x="2438206" y="3136502"/>
                          </a:cubicBezTo>
                          <a:cubicBezTo>
                            <a:pt x="2224780" y="3136502"/>
                            <a:pt x="2011405" y="3064826"/>
                            <a:pt x="1837838" y="2921729"/>
                          </a:cubicBezTo>
                          <a:lnTo>
                            <a:pt x="1331267" y="3155561"/>
                          </a:lnTo>
                          <a:cubicBezTo>
                            <a:pt x="1257071" y="3189804"/>
                            <a:pt x="1209125" y="3264707"/>
                            <a:pt x="1209125" y="3346446"/>
                          </a:cubicBezTo>
                          <a:lnTo>
                            <a:pt x="1209125" y="3762079"/>
                          </a:lnTo>
                          <a:cubicBezTo>
                            <a:pt x="1209125" y="3814695"/>
                            <a:pt x="1166489" y="3857375"/>
                            <a:pt x="1113829" y="3857375"/>
                          </a:cubicBezTo>
                          <a:cubicBezTo>
                            <a:pt x="1061216" y="3857375"/>
                            <a:pt x="1018532" y="3814695"/>
                            <a:pt x="1018532" y="3762028"/>
                          </a:cubicBezTo>
                          <a:lnTo>
                            <a:pt x="1018532" y="3346446"/>
                          </a:lnTo>
                          <a:cubicBezTo>
                            <a:pt x="1018532" y="3190643"/>
                            <a:pt x="1109957" y="3047749"/>
                            <a:pt x="1251412" y="2982490"/>
                          </a:cubicBezTo>
                          <a:lnTo>
                            <a:pt x="1872234" y="2695952"/>
                          </a:lnTo>
                          <a:cubicBezTo>
                            <a:pt x="1895207" y="2685330"/>
                            <a:pt x="1913173" y="2667058"/>
                            <a:pt x="1923999" y="2645076"/>
                          </a:cubicBezTo>
                          <a:lnTo>
                            <a:pt x="1300505" y="2531712"/>
                          </a:lnTo>
                          <a:cubicBezTo>
                            <a:pt x="1255185" y="2523478"/>
                            <a:pt x="1222228" y="2484013"/>
                            <a:pt x="1222228" y="2437953"/>
                          </a:cubicBezTo>
                          <a:lnTo>
                            <a:pt x="1222228" y="1215677"/>
                          </a:lnTo>
                          <a:cubicBezTo>
                            <a:pt x="1222228" y="545374"/>
                            <a:pt x="1767598" y="0"/>
                            <a:pt x="24379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127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B601952-33E3-4197-8A0F-CD569BE4DDDA}"/>
                  </a:ext>
                </a:extLst>
              </p:cNvPr>
              <p:cNvGrpSpPr/>
              <p:nvPr/>
            </p:nvGrpSpPr>
            <p:grpSpPr>
              <a:xfrm>
                <a:off x="683889" y="4563135"/>
                <a:ext cx="3220047" cy="480131"/>
                <a:chOff x="683889" y="5021854"/>
                <a:chExt cx="3220047" cy="48013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68528B06-6D31-4982-AE80-4BAC071C0648}"/>
                    </a:ext>
                  </a:extLst>
                </p:cNvPr>
                <p:cNvSpPr/>
                <p:nvPr/>
              </p:nvSpPr>
              <p:spPr>
                <a:xfrm>
                  <a:off x="1350981" y="5021854"/>
                  <a:ext cx="2552955" cy="480131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93662" lvl="0">
                    <a:lnSpc>
                      <a:spcPct val="90000"/>
                    </a:lnSpc>
                    <a:spcBef>
                      <a:spcPts val="600"/>
                    </a:spcBef>
                    <a:defRPr/>
                  </a:pPr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Integration of AI into different departments</a:t>
                  </a:r>
                </a:p>
              </p:txBody>
            </p: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50857F5D-EE52-4ED0-8DB6-BCCDB5C1B352}"/>
                    </a:ext>
                  </a:extLst>
                </p:cNvPr>
                <p:cNvGrpSpPr/>
                <p:nvPr/>
              </p:nvGrpSpPr>
              <p:grpSpPr>
                <a:xfrm>
                  <a:off x="683889" y="5048665"/>
                  <a:ext cx="668661" cy="415288"/>
                  <a:chOff x="683889" y="5048665"/>
                  <a:chExt cx="668661" cy="415288"/>
                </a:xfrm>
              </p:grpSpPr>
              <p:cxnSp>
                <p:nvCxnSpPr>
                  <p:cNvPr id="31" name="Straight Connector 30">
                    <a:extLst>
                      <a:ext uri="{FF2B5EF4-FFF2-40B4-BE49-F238E27FC236}">
                        <a16:creationId xmlns:a16="http://schemas.microsoft.com/office/drawing/2014/main" id="{F0DE12AD-AF47-4BDE-83E7-3257B764BC5F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5256309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2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51E6D600-9A51-472E-8630-9513E9B95CA0}"/>
                      </a:ext>
                    </a:extLst>
                  </p:cNvPr>
                  <p:cNvGrpSpPr/>
                  <p:nvPr/>
                </p:nvGrpSpPr>
                <p:grpSpPr>
                  <a:xfrm>
                    <a:off x="683889" y="5048665"/>
                    <a:ext cx="415288" cy="415288"/>
                    <a:chOff x="683889" y="5048665"/>
                    <a:chExt cx="415288" cy="415288"/>
                  </a:xfrm>
                </p:grpSpPr>
                <p:grpSp>
                  <p:nvGrpSpPr>
                    <p:cNvPr id="33" name="Group 32">
                      <a:extLst>
                        <a:ext uri="{FF2B5EF4-FFF2-40B4-BE49-F238E27FC236}">
                          <a16:creationId xmlns:a16="http://schemas.microsoft.com/office/drawing/2014/main" id="{FDB2C4B6-BA7F-4B0F-A2C3-D0BC5BE28EF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3889" y="5048665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35" name="Freeform: Shape 34">
                        <a:extLst>
                          <a:ext uri="{FF2B5EF4-FFF2-40B4-BE49-F238E27FC236}">
                            <a16:creationId xmlns:a16="http://schemas.microsoft.com/office/drawing/2014/main" id="{7F30DD9F-9654-410B-98B3-4A441AFAD1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36" name="Freeform: Shape 35">
                        <a:extLst>
                          <a:ext uri="{FF2B5EF4-FFF2-40B4-BE49-F238E27FC236}">
                            <a16:creationId xmlns:a16="http://schemas.microsoft.com/office/drawing/2014/main" id="{E78902F7-C92D-44A8-9FC5-F2A79CCF9E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34" name="Freeform: Shape 33">
                      <a:extLst>
                        <a:ext uri="{FF2B5EF4-FFF2-40B4-BE49-F238E27FC236}">
                          <a16:creationId xmlns:a16="http://schemas.microsoft.com/office/drawing/2014/main" id="{179EC123-496A-414D-8D52-DF1B55298B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6791" y="5131567"/>
                      <a:ext cx="249484" cy="249484"/>
                    </a:xfrm>
                    <a:custGeom>
                      <a:avLst/>
                      <a:gdLst>
                        <a:gd name="connsiteX0" fmla="*/ 1062516 w 2533691"/>
                        <a:gd name="connsiteY0" fmla="*/ 2165896 h 2533690"/>
                        <a:gd name="connsiteX1" fmla="*/ 1144248 w 2533691"/>
                        <a:gd name="connsiteY1" fmla="*/ 2165896 h 2533690"/>
                        <a:gd name="connsiteX2" fmla="*/ 939917 w 2533691"/>
                        <a:gd name="connsiteY2" fmla="*/ 2370227 h 2533690"/>
                        <a:gd name="connsiteX3" fmla="*/ 939917 w 2533691"/>
                        <a:gd name="connsiteY3" fmla="*/ 2288495 h 2533690"/>
                        <a:gd name="connsiteX4" fmla="*/ 1062516 w 2533691"/>
                        <a:gd name="connsiteY4" fmla="*/ 2165896 h 2533690"/>
                        <a:gd name="connsiteX5" fmla="*/ 2247629 w 2533691"/>
                        <a:gd name="connsiteY5" fmla="*/ 2084166 h 2533690"/>
                        <a:gd name="connsiteX6" fmla="*/ 2206763 w 2533691"/>
                        <a:gd name="connsiteY6" fmla="*/ 2125032 h 2533690"/>
                        <a:gd name="connsiteX7" fmla="*/ 2247629 w 2533691"/>
                        <a:gd name="connsiteY7" fmla="*/ 2165898 h 2533690"/>
                        <a:gd name="connsiteX8" fmla="*/ 2288495 w 2533691"/>
                        <a:gd name="connsiteY8" fmla="*/ 2125032 h 2533690"/>
                        <a:gd name="connsiteX9" fmla="*/ 2247629 w 2533691"/>
                        <a:gd name="connsiteY9" fmla="*/ 2084166 h 2533690"/>
                        <a:gd name="connsiteX10" fmla="*/ 326928 w 2533691"/>
                        <a:gd name="connsiteY10" fmla="*/ 1920700 h 2533690"/>
                        <a:gd name="connsiteX11" fmla="*/ 408660 w 2533691"/>
                        <a:gd name="connsiteY11" fmla="*/ 1920700 h 2533690"/>
                        <a:gd name="connsiteX12" fmla="*/ 572125 w 2533691"/>
                        <a:gd name="connsiteY12" fmla="*/ 2084165 h 2533690"/>
                        <a:gd name="connsiteX13" fmla="*/ 572125 w 2533691"/>
                        <a:gd name="connsiteY13" fmla="*/ 2165897 h 2533690"/>
                        <a:gd name="connsiteX14" fmla="*/ 326928 w 2533691"/>
                        <a:gd name="connsiteY14" fmla="*/ 1920700 h 2533690"/>
                        <a:gd name="connsiteX15" fmla="*/ 1675505 w 2533691"/>
                        <a:gd name="connsiteY15" fmla="*/ 1634639 h 2533690"/>
                        <a:gd name="connsiteX16" fmla="*/ 2084165 w 2533691"/>
                        <a:gd name="connsiteY16" fmla="*/ 1634639 h 2533690"/>
                        <a:gd name="connsiteX17" fmla="*/ 2288495 w 2533691"/>
                        <a:gd name="connsiteY17" fmla="*/ 1838969 h 2533690"/>
                        <a:gd name="connsiteX18" fmla="*/ 2288495 w 2533691"/>
                        <a:gd name="connsiteY18" fmla="*/ 2009958 h 2533690"/>
                        <a:gd name="connsiteX19" fmla="*/ 2370226 w 2533691"/>
                        <a:gd name="connsiteY19" fmla="*/ 2125032 h 2533690"/>
                        <a:gd name="connsiteX20" fmla="*/ 2247629 w 2533691"/>
                        <a:gd name="connsiteY20" fmla="*/ 2247630 h 2533690"/>
                        <a:gd name="connsiteX21" fmla="*/ 2125031 w 2533691"/>
                        <a:gd name="connsiteY21" fmla="*/ 2125032 h 2533690"/>
                        <a:gd name="connsiteX22" fmla="*/ 2206763 w 2533691"/>
                        <a:gd name="connsiteY22" fmla="*/ 2009958 h 2533690"/>
                        <a:gd name="connsiteX23" fmla="*/ 2206763 w 2533691"/>
                        <a:gd name="connsiteY23" fmla="*/ 1838969 h 2533690"/>
                        <a:gd name="connsiteX24" fmla="*/ 2084165 w 2533691"/>
                        <a:gd name="connsiteY24" fmla="*/ 1716371 h 2533690"/>
                        <a:gd name="connsiteX25" fmla="*/ 1675505 w 2533691"/>
                        <a:gd name="connsiteY25" fmla="*/ 1716371 h 2533690"/>
                        <a:gd name="connsiteX26" fmla="*/ 899052 w 2533691"/>
                        <a:gd name="connsiteY26" fmla="*/ 1593773 h 2533690"/>
                        <a:gd name="connsiteX27" fmla="*/ 899052 w 2533691"/>
                        <a:gd name="connsiteY27" fmla="*/ 1675505 h 2533690"/>
                        <a:gd name="connsiteX28" fmla="*/ 776453 w 2533691"/>
                        <a:gd name="connsiteY28" fmla="*/ 1798104 h 2533690"/>
                        <a:gd name="connsiteX29" fmla="*/ 899052 w 2533691"/>
                        <a:gd name="connsiteY29" fmla="*/ 1920702 h 2533690"/>
                        <a:gd name="connsiteX30" fmla="*/ 899052 w 2533691"/>
                        <a:gd name="connsiteY30" fmla="*/ 2002434 h 2533690"/>
                        <a:gd name="connsiteX31" fmla="*/ 694721 w 2533691"/>
                        <a:gd name="connsiteY31" fmla="*/ 1798104 h 2533690"/>
                        <a:gd name="connsiteX32" fmla="*/ 899052 w 2533691"/>
                        <a:gd name="connsiteY32" fmla="*/ 1593773 h 2533690"/>
                        <a:gd name="connsiteX33" fmla="*/ 2411093 w 2533691"/>
                        <a:gd name="connsiteY33" fmla="*/ 1389443 h 2533690"/>
                        <a:gd name="connsiteX34" fmla="*/ 2370227 w 2533691"/>
                        <a:gd name="connsiteY34" fmla="*/ 1430310 h 2533690"/>
                        <a:gd name="connsiteX35" fmla="*/ 2411093 w 2533691"/>
                        <a:gd name="connsiteY35" fmla="*/ 1471176 h 2533690"/>
                        <a:gd name="connsiteX36" fmla="*/ 2451959 w 2533691"/>
                        <a:gd name="connsiteY36" fmla="*/ 1430310 h 2533690"/>
                        <a:gd name="connsiteX37" fmla="*/ 2411093 w 2533691"/>
                        <a:gd name="connsiteY37" fmla="*/ 1389443 h 2533690"/>
                        <a:gd name="connsiteX38" fmla="*/ 2411093 w 2533691"/>
                        <a:gd name="connsiteY38" fmla="*/ 1307711 h 2533690"/>
                        <a:gd name="connsiteX39" fmla="*/ 2533691 w 2533691"/>
                        <a:gd name="connsiteY39" fmla="*/ 1430310 h 2533690"/>
                        <a:gd name="connsiteX40" fmla="*/ 2411093 w 2533691"/>
                        <a:gd name="connsiteY40" fmla="*/ 1552908 h 2533690"/>
                        <a:gd name="connsiteX41" fmla="*/ 2296019 w 2533691"/>
                        <a:gd name="connsiteY41" fmla="*/ 1471176 h 2533690"/>
                        <a:gd name="connsiteX42" fmla="*/ 2043298 w 2533691"/>
                        <a:gd name="connsiteY42" fmla="*/ 1471176 h 2533690"/>
                        <a:gd name="connsiteX43" fmla="*/ 2043298 w 2533691"/>
                        <a:gd name="connsiteY43" fmla="*/ 1389443 h 2533690"/>
                        <a:gd name="connsiteX44" fmla="*/ 2296019 w 2533691"/>
                        <a:gd name="connsiteY44" fmla="*/ 1389443 h 2533690"/>
                        <a:gd name="connsiteX45" fmla="*/ 2411093 w 2533691"/>
                        <a:gd name="connsiteY45" fmla="*/ 1307711 h 2533690"/>
                        <a:gd name="connsiteX46" fmla="*/ 2411092 w 2533691"/>
                        <a:gd name="connsiteY46" fmla="*/ 1062515 h 2533690"/>
                        <a:gd name="connsiteX47" fmla="*/ 2370226 w 2533691"/>
                        <a:gd name="connsiteY47" fmla="*/ 1103382 h 2533690"/>
                        <a:gd name="connsiteX48" fmla="*/ 2411092 w 2533691"/>
                        <a:gd name="connsiteY48" fmla="*/ 1144248 h 2533690"/>
                        <a:gd name="connsiteX49" fmla="*/ 2451958 w 2533691"/>
                        <a:gd name="connsiteY49" fmla="*/ 1103382 h 2533690"/>
                        <a:gd name="connsiteX50" fmla="*/ 2411092 w 2533691"/>
                        <a:gd name="connsiteY50" fmla="*/ 1062515 h 2533690"/>
                        <a:gd name="connsiteX51" fmla="*/ 589051 w 2533691"/>
                        <a:gd name="connsiteY51" fmla="*/ 997824 h 2533690"/>
                        <a:gd name="connsiteX52" fmla="*/ 733556 w 2533691"/>
                        <a:gd name="connsiteY52" fmla="*/ 1057566 h 2533690"/>
                        <a:gd name="connsiteX53" fmla="*/ 675766 w 2533691"/>
                        <a:gd name="connsiteY53" fmla="*/ 1115355 h 2533690"/>
                        <a:gd name="connsiteX54" fmla="*/ 502365 w 2533691"/>
                        <a:gd name="connsiteY54" fmla="*/ 1115355 h 2533690"/>
                        <a:gd name="connsiteX55" fmla="*/ 502365 w 2533691"/>
                        <a:gd name="connsiteY55" fmla="*/ 1288756 h 2533690"/>
                        <a:gd name="connsiteX56" fmla="*/ 444578 w 2533691"/>
                        <a:gd name="connsiteY56" fmla="*/ 1346545 h 2533690"/>
                        <a:gd name="connsiteX57" fmla="*/ 444578 w 2533691"/>
                        <a:gd name="connsiteY57" fmla="*/ 1057566 h 2533690"/>
                        <a:gd name="connsiteX58" fmla="*/ 589051 w 2533691"/>
                        <a:gd name="connsiteY58" fmla="*/ 997824 h 2533690"/>
                        <a:gd name="connsiteX59" fmla="*/ 2411092 w 2533691"/>
                        <a:gd name="connsiteY59" fmla="*/ 980783 h 2533690"/>
                        <a:gd name="connsiteX60" fmla="*/ 2533690 w 2533691"/>
                        <a:gd name="connsiteY60" fmla="*/ 1103382 h 2533690"/>
                        <a:gd name="connsiteX61" fmla="*/ 2411092 w 2533691"/>
                        <a:gd name="connsiteY61" fmla="*/ 1225980 h 2533690"/>
                        <a:gd name="connsiteX62" fmla="*/ 2296019 w 2533691"/>
                        <a:gd name="connsiteY62" fmla="*/ 1144248 h 2533690"/>
                        <a:gd name="connsiteX63" fmla="*/ 1471175 w 2533691"/>
                        <a:gd name="connsiteY63" fmla="*/ 1144248 h 2533690"/>
                        <a:gd name="connsiteX64" fmla="*/ 1471175 w 2533691"/>
                        <a:gd name="connsiteY64" fmla="*/ 1062515 h 2533690"/>
                        <a:gd name="connsiteX65" fmla="*/ 2296019 w 2533691"/>
                        <a:gd name="connsiteY65" fmla="*/ 1062515 h 2533690"/>
                        <a:gd name="connsiteX66" fmla="*/ 2411092 w 2533691"/>
                        <a:gd name="connsiteY66" fmla="*/ 980783 h 2533690"/>
                        <a:gd name="connsiteX67" fmla="*/ 899051 w 2533691"/>
                        <a:gd name="connsiteY67" fmla="*/ 735587 h 2533690"/>
                        <a:gd name="connsiteX68" fmla="*/ 1103382 w 2533691"/>
                        <a:gd name="connsiteY68" fmla="*/ 939918 h 2533690"/>
                        <a:gd name="connsiteX69" fmla="*/ 899051 w 2533691"/>
                        <a:gd name="connsiteY69" fmla="*/ 1144248 h 2533690"/>
                        <a:gd name="connsiteX70" fmla="*/ 899051 w 2533691"/>
                        <a:gd name="connsiteY70" fmla="*/ 1062516 h 2533690"/>
                        <a:gd name="connsiteX71" fmla="*/ 1021650 w 2533691"/>
                        <a:gd name="connsiteY71" fmla="*/ 939918 h 2533690"/>
                        <a:gd name="connsiteX72" fmla="*/ 899051 w 2533691"/>
                        <a:gd name="connsiteY72" fmla="*/ 817319 h 2533690"/>
                        <a:gd name="connsiteX73" fmla="*/ 2247630 w 2533691"/>
                        <a:gd name="connsiteY73" fmla="*/ 367794 h 2533690"/>
                        <a:gd name="connsiteX74" fmla="*/ 2206764 w 2533691"/>
                        <a:gd name="connsiteY74" fmla="*/ 408660 h 2533690"/>
                        <a:gd name="connsiteX75" fmla="*/ 2247630 w 2533691"/>
                        <a:gd name="connsiteY75" fmla="*/ 449526 h 2533690"/>
                        <a:gd name="connsiteX76" fmla="*/ 2288496 w 2533691"/>
                        <a:gd name="connsiteY76" fmla="*/ 408660 h 2533690"/>
                        <a:gd name="connsiteX77" fmla="*/ 2247630 w 2533691"/>
                        <a:gd name="connsiteY77" fmla="*/ 367794 h 2533690"/>
                        <a:gd name="connsiteX78" fmla="*/ 2247630 w 2533691"/>
                        <a:gd name="connsiteY78" fmla="*/ 286062 h 2533690"/>
                        <a:gd name="connsiteX79" fmla="*/ 2370228 w 2533691"/>
                        <a:gd name="connsiteY79" fmla="*/ 408660 h 2533690"/>
                        <a:gd name="connsiteX80" fmla="*/ 2288496 w 2533691"/>
                        <a:gd name="connsiteY80" fmla="*/ 523734 h 2533690"/>
                        <a:gd name="connsiteX81" fmla="*/ 2288496 w 2533691"/>
                        <a:gd name="connsiteY81" fmla="*/ 694723 h 2533690"/>
                        <a:gd name="connsiteX82" fmla="*/ 2084165 w 2533691"/>
                        <a:gd name="connsiteY82" fmla="*/ 899053 h 2533690"/>
                        <a:gd name="connsiteX83" fmla="*/ 1879835 w 2533691"/>
                        <a:gd name="connsiteY83" fmla="*/ 899053 h 2533690"/>
                        <a:gd name="connsiteX84" fmla="*/ 1879835 w 2533691"/>
                        <a:gd name="connsiteY84" fmla="*/ 817321 h 2533690"/>
                        <a:gd name="connsiteX85" fmla="*/ 2084165 w 2533691"/>
                        <a:gd name="connsiteY85" fmla="*/ 817321 h 2533690"/>
                        <a:gd name="connsiteX86" fmla="*/ 2206764 w 2533691"/>
                        <a:gd name="connsiteY86" fmla="*/ 694723 h 2533690"/>
                        <a:gd name="connsiteX87" fmla="*/ 2206764 w 2533691"/>
                        <a:gd name="connsiteY87" fmla="*/ 523734 h 2533690"/>
                        <a:gd name="connsiteX88" fmla="*/ 2125032 w 2533691"/>
                        <a:gd name="connsiteY88" fmla="*/ 408660 h 2533690"/>
                        <a:gd name="connsiteX89" fmla="*/ 2247630 w 2533691"/>
                        <a:gd name="connsiteY89" fmla="*/ 286062 h 2533690"/>
                        <a:gd name="connsiteX90" fmla="*/ 939918 w 2533691"/>
                        <a:gd name="connsiteY90" fmla="*/ 163464 h 2533690"/>
                        <a:gd name="connsiteX91" fmla="*/ 1144248 w 2533691"/>
                        <a:gd name="connsiteY91" fmla="*/ 367795 h 2533690"/>
                        <a:gd name="connsiteX92" fmla="*/ 1062516 w 2533691"/>
                        <a:gd name="connsiteY92" fmla="*/ 367795 h 2533690"/>
                        <a:gd name="connsiteX93" fmla="*/ 939918 w 2533691"/>
                        <a:gd name="connsiteY93" fmla="*/ 245197 h 2533690"/>
                        <a:gd name="connsiteX94" fmla="*/ 817319 w 2533691"/>
                        <a:gd name="connsiteY94" fmla="*/ 367795 h 2533690"/>
                        <a:gd name="connsiteX95" fmla="*/ 735587 w 2533691"/>
                        <a:gd name="connsiteY95" fmla="*/ 367795 h 2533690"/>
                        <a:gd name="connsiteX96" fmla="*/ 939918 w 2533691"/>
                        <a:gd name="connsiteY96" fmla="*/ 163464 h 2533690"/>
                        <a:gd name="connsiteX97" fmla="*/ 939917 w 2533691"/>
                        <a:gd name="connsiteY97" fmla="*/ 81732 h 2533690"/>
                        <a:gd name="connsiteX98" fmla="*/ 653856 w 2533691"/>
                        <a:gd name="connsiteY98" fmla="*/ 367794 h 2533690"/>
                        <a:gd name="connsiteX99" fmla="*/ 692106 w 2533691"/>
                        <a:gd name="connsiteY99" fmla="*/ 510785 h 2533690"/>
                        <a:gd name="connsiteX100" fmla="*/ 621372 w 2533691"/>
                        <a:gd name="connsiteY100" fmla="*/ 551691 h 2533690"/>
                        <a:gd name="connsiteX101" fmla="*/ 572124 w 2533691"/>
                        <a:gd name="connsiteY101" fmla="*/ 367794 h 2533690"/>
                        <a:gd name="connsiteX102" fmla="*/ 577850 w 2533691"/>
                        <a:gd name="connsiteY102" fmla="*/ 305437 h 2533690"/>
                        <a:gd name="connsiteX103" fmla="*/ 326928 w 2533691"/>
                        <a:gd name="connsiteY103" fmla="*/ 653856 h 2533690"/>
                        <a:gd name="connsiteX104" fmla="*/ 360311 w 2533691"/>
                        <a:gd name="connsiteY104" fmla="*/ 806286 h 2533690"/>
                        <a:gd name="connsiteX105" fmla="*/ 377152 w 2533691"/>
                        <a:gd name="connsiteY105" fmla="*/ 843060 h 2533690"/>
                        <a:gd name="connsiteX106" fmla="*/ 340537 w 2533691"/>
                        <a:gd name="connsiteY106" fmla="*/ 860259 h 2533690"/>
                        <a:gd name="connsiteX107" fmla="*/ 81732 w 2533691"/>
                        <a:gd name="connsiteY107" fmla="*/ 1266845 h 2533690"/>
                        <a:gd name="connsiteX108" fmla="*/ 278340 w 2533691"/>
                        <a:gd name="connsiteY108" fmla="*/ 1637331 h 2533690"/>
                        <a:gd name="connsiteX109" fmla="*/ 572124 w 2533691"/>
                        <a:gd name="connsiteY109" fmla="*/ 1512041 h 2533690"/>
                        <a:gd name="connsiteX110" fmla="*/ 572124 w 2533691"/>
                        <a:gd name="connsiteY110" fmla="*/ 1593773 h 2533690"/>
                        <a:gd name="connsiteX111" fmla="*/ 245196 w 2533691"/>
                        <a:gd name="connsiteY111" fmla="*/ 1920701 h 2533690"/>
                        <a:gd name="connsiteX112" fmla="*/ 572124 w 2533691"/>
                        <a:gd name="connsiteY112" fmla="*/ 2247628 h 2533690"/>
                        <a:gd name="connsiteX113" fmla="*/ 627916 w 2533691"/>
                        <a:gd name="connsiteY113" fmla="*/ 2242438 h 2533690"/>
                        <a:gd name="connsiteX114" fmla="*/ 660997 w 2533691"/>
                        <a:gd name="connsiteY114" fmla="*/ 2236712 h 2533690"/>
                        <a:gd name="connsiteX115" fmla="*/ 673032 w 2533691"/>
                        <a:gd name="connsiteY115" fmla="*/ 2268102 h 2533690"/>
                        <a:gd name="connsiteX116" fmla="*/ 939917 w 2533691"/>
                        <a:gd name="connsiteY116" fmla="*/ 2451958 h 2533690"/>
                        <a:gd name="connsiteX117" fmla="*/ 1225979 w 2533691"/>
                        <a:gd name="connsiteY117" fmla="*/ 2165896 h 2533690"/>
                        <a:gd name="connsiteX118" fmla="*/ 1225979 w 2533691"/>
                        <a:gd name="connsiteY118" fmla="*/ 367794 h 2533690"/>
                        <a:gd name="connsiteX119" fmla="*/ 939917 w 2533691"/>
                        <a:gd name="connsiteY119" fmla="*/ 81732 h 2533690"/>
                        <a:gd name="connsiteX120" fmla="*/ 939917 w 2533691"/>
                        <a:gd name="connsiteY120" fmla="*/ 0 h 2533690"/>
                        <a:gd name="connsiteX121" fmla="*/ 1307711 w 2533691"/>
                        <a:gd name="connsiteY121" fmla="*/ 367794 h 2533690"/>
                        <a:gd name="connsiteX122" fmla="*/ 1307711 w 2533691"/>
                        <a:gd name="connsiteY122" fmla="*/ 817319 h 2533690"/>
                        <a:gd name="connsiteX123" fmla="*/ 1798103 w 2533691"/>
                        <a:gd name="connsiteY123" fmla="*/ 817319 h 2533690"/>
                        <a:gd name="connsiteX124" fmla="*/ 1798103 w 2533691"/>
                        <a:gd name="connsiteY124" fmla="*/ 899051 h 2533690"/>
                        <a:gd name="connsiteX125" fmla="*/ 1307711 w 2533691"/>
                        <a:gd name="connsiteY125" fmla="*/ 899051 h 2533690"/>
                        <a:gd name="connsiteX126" fmla="*/ 1307711 w 2533691"/>
                        <a:gd name="connsiteY126" fmla="*/ 1062515 h 2533690"/>
                        <a:gd name="connsiteX127" fmla="*/ 1389443 w 2533691"/>
                        <a:gd name="connsiteY127" fmla="*/ 1062515 h 2533690"/>
                        <a:gd name="connsiteX128" fmla="*/ 1389443 w 2533691"/>
                        <a:gd name="connsiteY128" fmla="*/ 1144247 h 2533690"/>
                        <a:gd name="connsiteX129" fmla="*/ 1307711 w 2533691"/>
                        <a:gd name="connsiteY129" fmla="*/ 1144247 h 2533690"/>
                        <a:gd name="connsiteX130" fmla="*/ 1307711 w 2533691"/>
                        <a:gd name="connsiteY130" fmla="*/ 1389443 h 2533690"/>
                        <a:gd name="connsiteX131" fmla="*/ 1961567 w 2533691"/>
                        <a:gd name="connsiteY131" fmla="*/ 1389443 h 2533690"/>
                        <a:gd name="connsiteX132" fmla="*/ 1961567 w 2533691"/>
                        <a:gd name="connsiteY132" fmla="*/ 1471175 h 2533690"/>
                        <a:gd name="connsiteX133" fmla="*/ 1307711 w 2533691"/>
                        <a:gd name="connsiteY133" fmla="*/ 1471175 h 2533690"/>
                        <a:gd name="connsiteX134" fmla="*/ 1307711 w 2533691"/>
                        <a:gd name="connsiteY134" fmla="*/ 1634639 h 2533690"/>
                        <a:gd name="connsiteX135" fmla="*/ 1593773 w 2533691"/>
                        <a:gd name="connsiteY135" fmla="*/ 1634639 h 2533690"/>
                        <a:gd name="connsiteX136" fmla="*/ 1593773 w 2533691"/>
                        <a:gd name="connsiteY136" fmla="*/ 1716371 h 2533690"/>
                        <a:gd name="connsiteX137" fmla="*/ 1307711 w 2533691"/>
                        <a:gd name="connsiteY137" fmla="*/ 1716371 h 2533690"/>
                        <a:gd name="connsiteX138" fmla="*/ 1307711 w 2533691"/>
                        <a:gd name="connsiteY138" fmla="*/ 2165896 h 2533690"/>
                        <a:gd name="connsiteX139" fmla="*/ 939917 w 2533691"/>
                        <a:gd name="connsiteY139" fmla="*/ 2533690 h 2533690"/>
                        <a:gd name="connsiteX140" fmla="*/ 609838 w 2533691"/>
                        <a:gd name="connsiteY140" fmla="*/ 2327445 h 2533690"/>
                        <a:gd name="connsiteX141" fmla="*/ 572124 w 2533691"/>
                        <a:gd name="connsiteY141" fmla="*/ 2329360 h 2533690"/>
                        <a:gd name="connsiteX142" fmla="*/ 163464 w 2533691"/>
                        <a:gd name="connsiteY142" fmla="*/ 1920701 h 2533690"/>
                        <a:gd name="connsiteX143" fmla="*/ 227297 w 2533691"/>
                        <a:gd name="connsiteY143" fmla="*/ 1702303 h 2533690"/>
                        <a:gd name="connsiteX144" fmla="*/ 0 w 2533691"/>
                        <a:gd name="connsiteY144" fmla="*/ 1266845 h 2533690"/>
                        <a:gd name="connsiteX145" fmla="*/ 271276 w 2533691"/>
                        <a:gd name="connsiteY145" fmla="*/ 804069 h 2533690"/>
                        <a:gd name="connsiteX146" fmla="*/ 245196 w 2533691"/>
                        <a:gd name="connsiteY146" fmla="*/ 653856 h 2533690"/>
                        <a:gd name="connsiteX147" fmla="*/ 604847 w 2533691"/>
                        <a:gd name="connsiteY147" fmla="*/ 213329 h 2533690"/>
                        <a:gd name="connsiteX148" fmla="*/ 606783 w 2533691"/>
                        <a:gd name="connsiteY148" fmla="*/ 212910 h 2533690"/>
                        <a:gd name="connsiteX149" fmla="*/ 939917 w 2533691"/>
                        <a:gd name="connsiteY149" fmla="*/ 0 h 2533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</a:cxnLst>
                      <a:rect l="l" t="t" r="r" b="b"/>
                      <a:pathLst>
                        <a:path w="2533691" h="2533690">
                          <a:moveTo>
                            <a:pt x="1062516" y="2165896"/>
                          </a:moveTo>
                          <a:lnTo>
                            <a:pt x="1144248" y="2165896"/>
                          </a:lnTo>
                          <a:cubicBezTo>
                            <a:pt x="1144248" y="2278559"/>
                            <a:pt x="1052580" y="2370227"/>
                            <a:pt x="939917" y="2370227"/>
                          </a:cubicBezTo>
                          <a:lnTo>
                            <a:pt x="939917" y="2288495"/>
                          </a:lnTo>
                          <a:cubicBezTo>
                            <a:pt x="1007499" y="2288495"/>
                            <a:pt x="1062516" y="2233479"/>
                            <a:pt x="1062516" y="2165896"/>
                          </a:cubicBezTo>
                          <a:close/>
                          <a:moveTo>
                            <a:pt x="2247629" y="2084166"/>
                          </a:moveTo>
                          <a:cubicBezTo>
                            <a:pt x="2225122" y="2084166"/>
                            <a:pt x="2206763" y="2102525"/>
                            <a:pt x="2206763" y="2125032"/>
                          </a:cubicBezTo>
                          <a:cubicBezTo>
                            <a:pt x="2206763" y="2147539"/>
                            <a:pt x="2225122" y="2165898"/>
                            <a:pt x="2247629" y="2165898"/>
                          </a:cubicBezTo>
                          <a:cubicBezTo>
                            <a:pt x="2270136" y="2165898"/>
                            <a:pt x="2288495" y="2147539"/>
                            <a:pt x="2288495" y="2125032"/>
                          </a:cubicBezTo>
                          <a:cubicBezTo>
                            <a:pt x="2288495" y="2102525"/>
                            <a:pt x="2270136" y="2084166"/>
                            <a:pt x="2247629" y="2084166"/>
                          </a:cubicBezTo>
                          <a:close/>
                          <a:moveTo>
                            <a:pt x="326928" y="1920700"/>
                          </a:moveTo>
                          <a:lnTo>
                            <a:pt x="408660" y="1920700"/>
                          </a:lnTo>
                          <a:cubicBezTo>
                            <a:pt x="408660" y="2010850"/>
                            <a:pt x="481972" y="2084165"/>
                            <a:pt x="572125" y="2084165"/>
                          </a:cubicBezTo>
                          <a:lnTo>
                            <a:pt x="572125" y="2165897"/>
                          </a:lnTo>
                          <a:cubicBezTo>
                            <a:pt x="436895" y="2165897"/>
                            <a:pt x="326928" y="2055932"/>
                            <a:pt x="326928" y="1920700"/>
                          </a:cubicBezTo>
                          <a:close/>
                          <a:moveTo>
                            <a:pt x="1675505" y="1634639"/>
                          </a:moveTo>
                          <a:lnTo>
                            <a:pt x="2084165" y="1634639"/>
                          </a:lnTo>
                          <a:cubicBezTo>
                            <a:pt x="2196827" y="1634639"/>
                            <a:pt x="2288495" y="1726307"/>
                            <a:pt x="2288495" y="1838969"/>
                          </a:cubicBezTo>
                          <a:lnTo>
                            <a:pt x="2288495" y="2009958"/>
                          </a:lnTo>
                          <a:cubicBezTo>
                            <a:pt x="2335945" y="2026877"/>
                            <a:pt x="2370226" y="2071834"/>
                            <a:pt x="2370226" y="2125032"/>
                          </a:cubicBezTo>
                          <a:cubicBezTo>
                            <a:pt x="2370226" y="2192614"/>
                            <a:pt x="2315211" y="2247630"/>
                            <a:pt x="2247629" y="2247630"/>
                          </a:cubicBezTo>
                          <a:cubicBezTo>
                            <a:pt x="2180046" y="2247630"/>
                            <a:pt x="2125031" y="2192614"/>
                            <a:pt x="2125031" y="2125032"/>
                          </a:cubicBezTo>
                          <a:cubicBezTo>
                            <a:pt x="2125031" y="2071834"/>
                            <a:pt x="2159312" y="2026877"/>
                            <a:pt x="2206763" y="2009958"/>
                          </a:cubicBezTo>
                          <a:lnTo>
                            <a:pt x="2206763" y="1838969"/>
                          </a:lnTo>
                          <a:cubicBezTo>
                            <a:pt x="2206763" y="1771387"/>
                            <a:pt x="2151747" y="1716371"/>
                            <a:pt x="2084165" y="1716371"/>
                          </a:cubicBezTo>
                          <a:lnTo>
                            <a:pt x="1675505" y="1716371"/>
                          </a:lnTo>
                          <a:close/>
                          <a:moveTo>
                            <a:pt x="899052" y="1593773"/>
                          </a:moveTo>
                          <a:lnTo>
                            <a:pt x="899052" y="1675505"/>
                          </a:lnTo>
                          <a:cubicBezTo>
                            <a:pt x="831470" y="1675505"/>
                            <a:pt x="776453" y="1730521"/>
                            <a:pt x="776453" y="1798104"/>
                          </a:cubicBezTo>
                          <a:cubicBezTo>
                            <a:pt x="776453" y="1865686"/>
                            <a:pt x="831470" y="1920702"/>
                            <a:pt x="899052" y="1920702"/>
                          </a:cubicBezTo>
                          <a:lnTo>
                            <a:pt x="899052" y="2002434"/>
                          </a:lnTo>
                          <a:cubicBezTo>
                            <a:pt x="786389" y="2002434"/>
                            <a:pt x="694721" y="1910766"/>
                            <a:pt x="694721" y="1798104"/>
                          </a:cubicBezTo>
                          <a:cubicBezTo>
                            <a:pt x="694721" y="1685441"/>
                            <a:pt x="786389" y="1593773"/>
                            <a:pt x="899052" y="1593773"/>
                          </a:cubicBezTo>
                          <a:close/>
                          <a:moveTo>
                            <a:pt x="2411093" y="1389443"/>
                          </a:moveTo>
                          <a:cubicBezTo>
                            <a:pt x="2388586" y="1389443"/>
                            <a:pt x="2370227" y="1407803"/>
                            <a:pt x="2370227" y="1430310"/>
                          </a:cubicBezTo>
                          <a:cubicBezTo>
                            <a:pt x="2370227" y="1452817"/>
                            <a:pt x="2388586" y="1471176"/>
                            <a:pt x="2411093" y="1471176"/>
                          </a:cubicBezTo>
                          <a:cubicBezTo>
                            <a:pt x="2433600" y="1471176"/>
                            <a:pt x="2451959" y="1452817"/>
                            <a:pt x="2451959" y="1430310"/>
                          </a:cubicBezTo>
                          <a:cubicBezTo>
                            <a:pt x="2451959" y="1407803"/>
                            <a:pt x="2433600" y="1389443"/>
                            <a:pt x="2411093" y="1389443"/>
                          </a:cubicBezTo>
                          <a:close/>
                          <a:moveTo>
                            <a:pt x="2411093" y="1307711"/>
                          </a:moveTo>
                          <a:cubicBezTo>
                            <a:pt x="2478675" y="1307711"/>
                            <a:pt x="2533691" y="1362727"/>
                            <a:pt x="2533691" y="1430310"/>
                          </a:cubicBezTo>
                          <a:cubicBezTo>
                            <a:pt x="2533691" y="1497892"/>
                            <a:pt x="2478675" y="1552908"/>
                            <a:pt x="2411093" y="1552908"/>
                          </a:cubicBezTo>
                          <a:cubicBezTo>
                            <a:pt x="2357895" y="1552908"/>
                            <a:pt x="2312938" y="1518626"/>
                            <a:pt x="2296019" y="1471176"/>
                          </a:cubicBezTo>
                          <a:lnTo>
                            <a:pt x="2043298" y="1471176"/>
                          </a:lnTo>
                          <a:lnTo>
                            <a:pt x="2043298" y="1389443"/>
                          </a:lnTo>
                          <a:lnTo>
                            <a:pt x="2296019" y="1389443"/>
                          </a:lnTo>
                          <a:cubicBezTo>
                            <a:pt x="2312938" y="1341992"/>
                            <a:pt x="2357895" y="1307711"/>
                            <a:pt x="2411093" y="1307711"/>
                          </a:cubicBezTo>
                          <a:close/>
                          <a:moveTo>
                            <a:pt x="2411092" y="1062515"/>
                          </a:moveTo>
                          <a:cubicBezTo>
                            <a:pt x="2388585" y="1062515"/>
                            <a:pt x="2370226" y="1080875"/>
                            <a:pt x="2370226" y="1103382"/>
                          </a:cubicBezTo>
                          <a:cubicBezTo>
                            <a:pt x="2370226" y="1125889"/>
                            <a:pt x="2388585" y="1144248"/>
                            <a:pt x="2411092" y="1144248"/>
                          </a:cubicBezTo>
                          <a:cubicBezTo>
                            <a:pt x="2433599" y="1144248"/>
                            <a:pt x="2451958" y="1125889"/>
                            <a:pt x="2451958" y="1103382"/>
                          </a:cubicBezTo>
                          <a:cubicBezTo>
                            <a:pt x="2451958" y="1080875"/>
                            <a:pt x="2433599" y="1062515"/>
                            <a:pt x="2411092" y="1062515"/>
                          </a:cubicBezTo>
                          <a:close/>
                          <a:moveTo>
                            <a:pt x="589051" y="997824"/>
                          </a:moveTo>
                          <a:cubicBezTo>
                            <a:pt x="641376" y="997829"/>
                            <a:pt x="693707" y="1017747"/>
                            <a:pt x="733556" y="1057566"/>
                          </a:cubicBezTo>
                          <a:lnTo>
                            <a:pt x="675766" y="1115355"/>
                          </a:lnTo>
                          <a:cubicBezTo>
                            <a:pt x="627958" y="1067542"/>
                            <a:pt x="550174" y="1067506"/>
                            <a:pt x="502365" y="1115355"/>
                          </a:cubicBezTo>
                          <a:cubicBezTo>
                            <a:pt x="454594" y="1163164"/>
                            <a:pt x="454594" y="1240947"/>
                            <a:pt x="502365" y="1288756"/>
                          </a:cubicBezTo>
                          <a:lnTo>
                            <a:pt x="444578" y="1346545"/>
                          </a:lnTo>
                          <a:cubicBezTo>
                            <a:pt x="364901" y="1266887"/>
                            <a:pt x="364901" y="1137225"/>
                            <a:pt x="444578" y="1057566"/>
                          </a:cubicBezTo>
                          <a:cubicBezTo>
                            <a:pt x="484406" y="1017729"/>
                            <a:pt x="536726" y="997820"/>
                            <a:pt x="589051" y="997824"/>
                          </a:cubicBezTo>
                          <a:close/>
                          <a:moveTo>
                            <a:pt x="2411092" y="980783"/>
                          </a:moveTo>
                          <a:cubicBezTo>
                            <a:pt x="2478674" y="980783"/>
                            <a:pt x="2533690" y="1035799"/>
                            <a:pt x="2533690" y="1103382"/>
                          </a:cubicBezTo>
                          <a:cubicBezTo>
                            <a:pt x="2533690" y="1170964"/>
                            <a:pt x="2478674" y="1225980"/>
                            <a:pt x="2411092" y="1225980"/>
                          </a:cubicBezTo>
                          <a:cubicBezTo>
                            <a:pt x="2357895" y="1225980"/>
                            <a:pt x="2312937" y="1191698"/>
                            <a:pt x="2296019" y="1144248"/>
                          </a:cubicBezTo>
                          <a:lnTo>
                            <a:pt x="1471175" y="1144248"/>
                          </a:lnTo>
                          <a:lnTo>
                            <a:pt x="1471175" y="1062515"/>
                          </a:lnTo>
                          <a:lnTo>
                            <a:pt x="2296019" y="1062515"/>
                          </a:lnTo>
                          <a:cubicBezTo>
                            <a:pt x="2312937" y="1015064"/>
                            <a:pt x="2357895" y="980783"/>
                            <a:pt x="2411092" y="980783"/>
                          </a:cubicBezTo>
                          <a:close/>
                          <a:moveTo>
                            <a:pt x="899051" y="735587"/>
                          </a:moveTo>
                          <a:cubicBezTo>
                            <a:pt x="1011714" y="735587"/>
                            <a:pt x="1103382" y="827255"/>
                            <a:pt x="1103382" y="939918"/>
                          </a:cubicBezTo>
                          <a:cubicBezTo>
                            <a:pt x="1103382" y="1052580"/>
                            <a:pt x="1011714" y="1144248"/>
                            <a:pt x="899051" y="1144248"/>
                          </a:cubicBezTo>
                          <a:lnTo>
                            <a:pt x="899051" y="1062516"/>
                          </a:lnTo>
                          <a:cubicBezTo>
                            <a:pt x="966633" y="1062516"/>
                            <a:pt x="1021650" y="1007500"/>
                            <a:pt x="1021650" y="939918"/>
                          </a:cubicBezTo>
                          <a:cubicBezTo>
                            <a:pt x="1021650" y="872335"/>
                            <a:pt x="966633" y="817319"/>
                            <a:pt x="899051" y="817319"/>
                          </a:cubicBezTo>
                          <a:close/>
                          <a:moveTo>
                            <a:pt x="2247630" y="367794"/>
                          </a:moveTo>
                          <a:cubicBezTo>
                            <a:pt x="2225123" y="367794"/>
                            <a:pt x="2206764" y="386152"/>
                            <a:pt x="2206764" y="408660"/>
                          </a:cubicBezTo>
                          <a:cubicBezTo>
                            <a:pt x="2206764" y="431168"/>
                            <a:pt x="2225123" y="449526"/>
                            <a:pt x="2247630" y="449526"/>
                          </a:cubicBezTo>
                          <a:cubicBezTo>
                            <a:pt x="2270137" y="449526"/>
                            <a:pt x="2288496" y="431168"/>
                            <a:pt x="2288496" y="408660"/>
                          </a:cubicBezTo>
                          <a:cubicBezTo>
                            <a:pt x="2288496" y="386152"/>
                            <a:pt x="2270137" y="367794"/>
                            <a:pt x="2247630" y="367794"/>
                          </a:cubicBezTo>
                          <a:close/>
                          <a:moveTo>
                            <a:pt x="2247630" y="286062"/>
                          </a:moveTo>
                          <a:cubicBezTo>
                            <a:pt x="2315212" y="286062"/>
                            <a:pt x="2370228" y="341075"/>
                            <a:pt x="2370228" y="408660"/>
                          </a:cubicBezTo>
                          <a:cubicBezTo>
                            <a:pt x="2370228" y="461858"/>
                            <a:pt x="2335946" y="506814"/>
                            <a:pt x="2288496" y="523734"/>
                          </a:cubicBezTo>
                          <a:lnTo>
                            <a:pt x="2288496" y="694723"/>
                          </a:lnTo>
                          <a:cubicBezTo>
                            <a:pt x="2288496" y="807385"/>
                            <a:pt x="2196828" y="899053"/>
                            <a:pt x="2084165" y="899053"/>
                          </a:cubicBezTo>
                          <a:lnTo>
                            <a:pt x="1879835" y="899053"/>
                          </a:lnTo>
                          <a:lnTo>
                            <a:pt x="1879835" y="817321"/>
                          </a:lnTo>
                          <a:lnTo>
                            <a:pt x="2084165" y="817321"/>
                          </a:lnTo>
                          <a:cubicBezTo>
                            <a:pt x="2151748" y="817321"/>
                            <a:pt x="2206764" y="762305"/>
                            <a:pt x="2206764" y="694723"/>
                          </a:cubicBezTo>
                          <a:lnTo>
                            <a:pt x="2206764" y="523734"/>
                          </a:lnTo>
                          <a:cubicBezTo>
                            <a:pt x="2159313" y="506814"/>
                            <a:pt x="2125032" y="461858"/>
                            <a:pt x="2125032" y="408660"/>
                          </a:cubicBezTo>
                          <a:cubicBezTo>
                            <a:pt x="2125032" y="341075"/>
                            <a:pt x="2180048" y="286062"/>
                            <a:pt x="2247630" y="286062"/>
                          </a:cubicBezTo>
                          <a:close/>
                          <a:moveTo>
                            <a:pt x="939918" y="163464"/>
                          </a:moveTo>
                          <a:cubicBezTo>
                            <a:pt x="1052580" y="163464"/>
                            <a:pt x="1144248" y="255134"/>
                            <a:pt x="1144248" y="367795"/>
                          </a:cubicBezTo>
                          <a:lnTo>
                            <a:pt x="1062516" y="367795"/>
                          </a:lnTo>
                          <a:cubicBezTo>
                            <a:pt x="1062516" y="300210"/>
                            <a:pt x="1007500" y="245197"/>
                            <a:pt x="939918" y="245197"/>
                          </a:cubicBezTo>
                          <a:cubicBezTo>
                            <a:pt x="872335" y="245197"/>
                            <a:pt x="817319" y="300210"/>
                            <a:pt x="817319" y="367795"/>
                          </a:cubicBezTo>
                          <a:lnTo>
                            <a:pt x="735587" y="367795"/>
                          </a:lnTo>
                          <a:cubicBezTo>
                            <a:pt x="735587" y="255134"/>
                            <a:pt x="827255" y="163464"/>
                            <a:pt x="939918" y="163464"/>
                          </a:cubicBezTo>
                          <a:close/>
                          <a:moveTo>
                            <a:pt x="939917" y="81732"/>
                          </a:moveTo>
                          <a:cubicBezTo>
                            <a:pt x="782180" y="81732"/>
                            <a:pt x="653856" y="210057"/>
                            <a:pt x="653856" y="367794"/>
                          </a:cubicBezTo>
                          <a:cubicBezTo>
                            <a:pt x="653856" y="418058"/>
                            <a:pt x="667106" y="467544"/>
                            <a:pt x="692106" y="510785"/>
                          </a:cubicBezTo>
                          <a:lnTo>
                            <a:pt x="621372" y="551691"/>
                          </a:lnTo>
                          <a:cubicBezTo>
                            <a:pt x="589165" y="496039"/>
                            <a:pt x="572124" y="432445"/>
                            <a:pt x="572124" y="367794"/>
                          </a:cubicBezTo>
                          <a:cubicBezTo>
                            <a:pt x="572124" y="346503"/>
                            <a:pt x="574341" y="325750"/>
                            <a:pt x="577850" y="305437"/>
                          </a:cubicBezTo>
                          <a:cubicBezTo>
                            <a:pt x="429991" y="355163"/>
                            <a:pt x="326928" y="494921"/>
                            <a:pt x="326928" y="653856"/>
                          </a:cubicBezTo>
                          <a:cubicBezTo>
                            <a:pt x="326928" y="706537"/>
                            <a:pt x="338162" y="757778"/>
                            <a:pt x="360311" y="806286"/>
                          </a:cubicBezTo>
                          <a:lnTo>
                            <a:pt x="377152" y="843060"/>
                          </a:lnTo>
                          <a:lnTo>
                            <a:pt x="340537" y="860259"/>
                          </a:lnTo>
                          <a:cubicBezTo>
                            <a:pt x="183318" y="934191"/>
                            <a:pt x="81732" y="1093783"/>
                            <a:pt x="81732" y="1266845"/>
                          </a:cubicBezTo>
                          <a:cubicBezTo>
                            <a:pt x="81732" y="1415444"/>
                            <a:pt x="156680" y="1553964"/>
                            <a:pt x="278340" y="1637331"/>
                          </a:cubicBezTo>
                          <a:cubicBezTo>
                            <a:pt x="352709" y="1560268"/>
                            <a:pt x="456809" y="1512041"/>
                            <a:pt x="572124" y="1512041"/>
                          </a:cubicBezTo>
                          <a:lnTo>
                            <a:pt x="572124" y="1593773"/>
                          </a:lnTo>
                          <a:cubicBezTo>
                            <a:pt x="391858" y="1593773"/>
                            <a:pt x="245196" y="1740436"/>
                            <a:pt x="245196" y="1920701"/>
                          </a:cubicBezTo>
                          <a:cubicBezTo>
                            <a:pt x="245196" y="2100966"/>
                            <a:pt x="391858" y="2247628"/>
                            <a:pt x="572124" y="2247628"/>
                          </a:cubicBezTo>
                          <a:cubicBezTo>
                            <a:pt x="589624" y="2247628"/>
                            <a:pt x="607881" y="2245953"/>
                            <a:pt x="627916" y="2242438"/>
                          </a:cubicBezTo>
                          <a:lnTo>
                            <a:pt x="660997" y="2236712"/>
                          </a:lnTo>
                          <a:lnTo>
                            <a:pt x="673032" y="2268102"/>
                          </a:lnTo>
                          <a:cubicBezTo>
                            <a:pt x="715195" y="2378067"/>
                            <a:pt x="822428" y="2451958"/>
                            <a:pt x="939917" y="2451958"/>
                          </a:cubicBezTo>
                          <a:cubicBezTo>
                            <a:pt x="1097655" y="2451958"/>
                            <a:pt x="1225979" y="2323634"/>
                            <a:pt x="1225979" y="2165896"/>
                          </a:cubicBezTo>
                          <a:lnTo>
                            <a:pt x="1225979" y="367794"/>
                          </a:lnTo>
                          <a:cubicBezTo>
                            <a:pt x="1225979" y="210057"/>
                            <a:pt x="1097655" y="81732"/>
                            <a:pt x="939917" y="81732"/>
                          </a:cubicBezTo>
                          <a:close/>
                          <a:moveTo>
                            <a:pt x="939917" y="0"/>
                          </a:moveTo>
                          <a:cubicBezTo>
                            <a:pt x="1142689" y="0"/>
                            <a:pt x="1307711" y="165020"/>
                            <a:pt x="1307711" y="367794"/>
                          </a:cubicBezTo>
                          <a:lnTo>
                            <a:pt x="1307711" y="817319"/>
                          </a:lnTo>
                          <a:lnTo>
                            <a:pt x="1798103" y="817319"/>
                          </a:lnTo>
                          <a:lnTo>
                            <a:pt x="1798103" y="899051"/>
                          </a:lnTo>
                          <a:lnTo>
                            <a:pt x="1307711" y="899051"/>
                          </a:lnTo>
                          <a:lnTo>
                            <a:pt x="1307711" y="1062515"/>
                          </a:lnTo>
                          <a:lnTo>
                            <a:pt x="1389443" y="1062515"/>
                          </a:lnTo>
                          <a:lnTo>
                            <a:pt x="1389443" y="1144247"/>
                          </a:lnTo>
                          <a:lnTo>
                            <a:pt x="1307711" y="1144247"/>
                          </a:lnTo>
                          <a:lnTo>
                            <a:pt x="1307711" y="1389443"/>
                          </a:lnTo>
                          <a:lnTo>
                            <a:pt x="1961567" y="1389443"/>
                          </a:lnTo>
                          <a:lnTo>
                            <a:pt x="1961567" y="1471175"/>
                          </a:lnTo>
                          <a:lnTo>
                            <a:pt x="1307711" y="1471175"/>
                          </a:lnTo>
                          <a:lnTo>
                            <a:pt x="1307711" y="1634639"/>
                          </a:lnTo>
                          <a:lnTo>
                            <a:pt x="1593773" y="1634639"/>
                          </a:lnTo>
                          <a:lnTo>
                            <a:pt x="1593773" y="1716371"/>
                          </a:lnTo>
                          <a:lnTo>
                            <a:pt x="1307711" y="1716371"/>
                          </a:lnTo>
                          <a:lnTo>
                            <a:pt x="1307711" y="2165896"/>
                          </a:lnTo>
                          <a:cubicBezTo>
                            <a:pt x="1307711" y="2368668"/>
                            <a:pt x="1142689" y="2533690"/>
                            <a:pt x="939917" y="2533690"/>
                          </a:cubicBezTo>
                          <a:cubicBezTo>
                            <a:pt x="799778" y="2533690"/>
                            <a:pt x="671014" y="2451999"/>
                            <a:pt x="609838" y="2327445"/>
                          </a:cubicBezTo>
                          <a:cubicBezTo>
                            <a:pt x="596924" y="2328701"/>
                            <a:pt x="584414" y="2329360"/>
                            <a:pt x="572124" y="2329360"/>
                          </a:cubicBezTo>
                          <a:cubicBezTo>
                            <a:pt x="346782" y="2329360"/>
                            <a:pt x="163464" y="2146041"/>
                            <a:pt x="163464" y="1920701"/>
                          </a:cubicBezTo>
                          <a:cubicBezTo>
                            <a:pt x="163464" y="1840363"/>
                            <a:pt x="187090" y="1765578"/>
                            <a:pt x="227297" y="1702303"/>
                          </a:cubicBezTo>
                          <a:cubicBezTo>
                            <a:pt x="86142" y="1603489"/>
                            <a:pt x="0" y="1440643"/>
                            <a:pt x="0" y="1266845"/>
                          </a:cubicBezTo>
                          <a:cubicBezTo>
                            <a:pt x="0" y="1075225"/>
                            <a:pt x="105318" y="897575"/>
                            <a:pt x="271276" y="804069"/>
                          </a:cubicBezTo>
                          <a:cubicBezTo>
                            <a:pt x="253936" y="755740"/>
                            <a:pt x="245196" y="705336"/>
                            <a:pt x="245196" y="653856"/>
                          </a:cubicBezTo>
                          <a:cubicBezTo>
                            <a:pt x="245196" y="440905"/>
                            <a:pt x="396448" y="255612"/>
                            <a:pt x="604847" y="213329"/>
                          </a:cubicBezTo>
                          <a:lnTo>
                            <a:pt x="606783" y="212910"/>
                          </a:lnTo>
                          <a:cubicBezTo>
                            <a:pt x="665431" y="87379"/>
                            <a:pt x="792519" y="0"/>
                            <a:pt x="93991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5108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40365E33-6869-4D41-AFDA-D17EE10E60EC}"/>
                  </a:ext>
                </a:extLst>
              </p:cNvPr>
              <p:cNvGrpSpPr/>
              <p:nvPr/>
            </p:nvGrpSpPr>
            <p:grpSpPr>
              <a:xfrm>
                <a:off x="685334" y="5466923"/>
                <a:ext cx="1653097" cy="415288"/>
                <a:chOff x="685334" y="5892951"/>
                <a:chExt cx="1653097" cy="415288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703DC08E-500E-4ED3-99DA-B33A8498C4CE}"/>
                    </a:ext>
                  </a:extLst>
                </p:cNvPr>
                <p:cNvSpPr/>
                <p:nvPr/>
              </p:nvSpPr>
              <p:spPr>
                <a:xfrm>
                  <a:off x="1350981" y="5963089"/>
                  <a:ext cx="987450" cy="286232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marL="93662" lvl="0">
                    <a:lnSpc>
                      <a:spcPct val="90000"/>
                    </a:lnSpc>
                    <a:spcBef>
                      <a:spcPts val="600"/>
                    </a:spcBef>
                    <a:defRPr/>
                  </a:pPr>
                  <a:r>
                    <a:rPr lang="en-AU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Text here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8E0999F4-DBBD-4E85-993B-135959CC2D26}"/>
                    </a:ext>
                  </a:extLst>
                </p:cNvPr>
                <p:cNvGrpSpPr/>
                <p:nvPr/>
              </p:nvGrpSpPr>
              <p:grpSpPr>
                <a:xfrm>
                  <a:off x="685334" y="5892951"/>
                  <a:ext cx="667216" cy="415288"/>
                  <a:chOff x="685334" y="5892951"/>
                  <a:chExt cx="667216" cy="415288"/>
                </a:xfrm>
              </p:grpSpPr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0303B0B2-8733-4A30-852D-E06C05D5C017}"/>
                      </a:ext>
                    </a:extLst>
                  </p:cNvPr>
                  <p:cNvCxnSpPr/>
                  <p:nvPr/>
                </p:nvCxnSpPr>
                <p:spPr>
                  <a:xfrm>
                    <a:off x="895350" y="6100595"/>
                    <a:ext cx="457200" cy="0"/>
                  </a:xfrm>
                  <a:prstGeom prst="line">
                    <a:avLst/>
                  </a:prstGeom>
                  <a:ln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ys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A4B33BF8-7180-48E8-955B-6F1056B2697F}"/>
                      </a:ext>
                    </a:extLst>
                  </p:cNvPr>
                  <p:cNvGrpSpPr/>
                  <p:nvPr/>
                </p:nvGrpSpPr>
                <p:grpSpPr>
                  <a:xfrm>
                    <a:off x="685334" y="5892951"/>
                    <a:ext cx="415288" cy="415288"/>
                    <a:chOff x="685334" y="5892951"/>
                    <a:chExt cx="415288" cy="415288"/>
                  </a:xfrm>
                </p:grpSpPr>
                <p:grpSp>
                  <p:nvGrpSpPr>
                    <p:cNvPr id="25" name="Group 24">
                      <a:extLst>
                        <a:ext uri="{FF2B5EF4-FFF2-40B4-BE49-F238E27FC236}">
                          <a16:creationId xmlns:a16="http://schemas.microsoft.com/office/drawing/2014/main" id="{2F594154-BC01-41D0-9A2D-BC0B0BA970E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5334" y="5892951"/>
                      <a:ext cx="415288" cy="415288"/>
                      <a:chOff x="5721515" y="3484024"/>
                      <a:chExt cx="681634" cy="681634"/>
                    </a:xfrm>
                  </p:grpSpPr>
                  <p:sp>
                    <p:nvSpPr>
                      <p:cNvPr id="27" name="Freeform: Shape 26">
                        <a:extLst>
                          <a:ext uri="{FF2B5EF4-FFF2-40B4-BE49-F238E27FC236}">
                            <a16:creationId xmlns:a16="http://schemas.microsoft.com/office/drawing/2014/main" id="{2E5E98AA-55DB-472D-9345-A0B200298D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9667" y="3492176"/>
                        <a:ext cx="665330" cy="665330"/>
                      </a:xfrm>
                      <a:custGeom>
                        <a:avLst/>
                        <a:gdLst>
                          <a:gd name="connsiteX0" fmla="*/ 332665 w 665330"/>
                          <a:gd name="connsiteY0" fmla="*/ 0 h 665330"/>
                          <a:gd name="connsiteX1" fmla="*/ 665330 w 665330"/>
                          <a:gd name="connsiteY1" fmla="*/ 332665 h 665330"/>
                          <a:gd name="connsiteX2" fmla="*/ 332665 w 665330"/>
                          <a:gd name="connsiteY2" fmla="*/ 665330 h 665330"/>
                          <a:gd name="connsiteX3" fmla="*/ 0 w 665330"/>
                          <a:gd name="connsiteY3" fmla="*/ 332665 h 665330"/>
                          <a:gd name="connsiteX4" fmla="*/ 332665 w 665330"/>
                          <a:gd name="connsiteY4" fmla="*/ 0 h 6653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65330" h="665330">
                            <a:moveTo>
                              <a:pt x="332665" y="0"/>
                            </a:moveTo>
                            <a:cubicBezTo>
                              <a:pt x="516391" y="0"/>
                              <a:pt x="665330" y="148939"/>
                              <a:pt x="665330" y="332665"/>
                            </a:cubicBezTo>
                            <a:cubicBezTo>
                              <a:pt x="665330" y="516391"/>
                              <a:pt x="516391" y="665330"/>
                              <a:pt x="332665" y="665330"/>
                            </a:cubicBezTo>
                            <a:cubicBezTo>
                              <a:pt x="148939" y="665330"/>
                              <a:pt x="0" y="516391"/>
                              <a:pt x="0" y="332665"/>
                            </a:cubicBezTo>
                            <a:cubicBezTo>
                              <a:pt x="0" y="148939"/>
                              <a:pt x="148939" y="0"/>
                              <a:pt x="3326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8" name="Freeform: Shape 27">
                        <a:extLst>
                          <a:ext uri="{FF2B5EF4-FFF2-40B4-BE49-F238E27FC236}">
                            <a16:creationId xmlns:a16="http://schemas.microsoft.com/office/drawing/2014/main" id="{62D07EC6-D95A-4FFA-ABA4-35D9FDAAC2F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21515" y="3484024"/>
                        <a:ext cx="681634" cy="681634"/>
                      </a:xfrm>
                      <a:custGeom>
                        <a:avLst/>
                        <a:gdLst>
                          <a:gd name="connsiteX0" fmla="*/ 340817 w 681634"/>
                          <a:gd name="connsiteY0" fmla="*/ 0 h 681634"/>
                          <a:gd name="connsiteX1" fmla="*/ 681634 w 681634"/>
                          <a:gd name="connsiteY1" fmla="*/ 340817 h 681634"/>
                          <a:gd name="connsiteX2" fmla="*/ 340817 w 681634"/>
                          <a:gd name="connsiteY2" fmla="*/ 681634 h 681634"/>
                          <a:gd name="connsiteX3" fmla="*/ 0 w 681634"/>
                          <a:gd name="connsiteY3" fmla="*/ 340817 h 681634"/>
                          <a:gd name="connsiteX4" fmla="*/ 340817 w 681634"/>
                          <a:gd name="connsiteY4" fmla="*/ 0 h 681634"/>
                          <a:gd name="connsiteX5" fmla="*/ 340817 w 681634"/>
                          <a:gd name="connsiteY5" fmla="*/ 8152 h 681634"/>
                          <a:gd name="connsiteX6" fmla="*/ 8152 w 681634"/>
                          <a:gd name="connsiteY6" fmla="*/ 340817 h 681634"/>
                          <a:gd name="connsiteX7" fmla="*/ 340817 w 681634"/>
                          <a:gd name="connsiteY7" fmla="*/ 673482 h 681634"/>
                          <a:gd name="connsiteX8" fmla="*/ 673482 w 681634"/>
                          <a:gd name="connsiteY8" fmla="*/ 340817 h 681634"/>
                          <a:gd name="connsiteX9" fmla="*/ 340817 w 681634"/>
                          <a:gd name="connsiteY9" fmla="*/ 8152 h 681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681634" h="681634">
                            <a:moveTo>
                              <a:pt x="340817" y="0"/>
                            </a:moveTo>
                            <a:cubicBezTo>
                              <a:pt x="529045" y="0"/>
                              <a:pt x="681634" y="152589"/>
                              <a:pt x="681634" y="340817"/>
                            </a:cubicBezTo>
                            <a:cubicBezTo>
                              <a:pt x="681634" y="529045"/>
                              <a:pt x="529045" y="681634"/>
                              <a:pt x="340817" y="681634"/>
                            </a:cubicBezTo>
                            <a:cubicBezTo>
                              <a:pt x="152589" y="681634"/>
                              <a:pt x="0" y="529045"/>
                              <a:pt x="0" y="340817"/>
                            </a:cubicBezTo>
                            <a:cubicBezTo>
                              <a:pt x="0" y="152589"/>
                              <a:pt x="152589" y="0"/>
                              <a:pt x="340817" y="0"/>
                            </a:cubicBezTo>
                            <a:close/>
                            <a:moveTo>
                              <a:pt x="340817" y="8152"/>
                            </a:moveTo>
                            <a:cubicBezTo>
                              <a:pt x="157091" y="8152"/>
                              <a:pt x="8152" y="157091"/>
                              <a:pt x="8152" y="340817"/>
                            </a:cubicBezTo>
                            <a:cubicBezTo>
                              <a:pt x="8152" y="524543"/>
                              <a:pt x="157091" y="673482"/>
                              <a:pt x="340817" y="673482"/>
                            </a:cubicBezTo>
                            <a:cubicBezTo>
                              <a:pt x="524543" y="673482"/>
                              <a:pt x="673482" y="524543"/>
                              <a:pt x="673482" y="340817"/>
                            </a:cubicBezTo>
                            <a:cubicBezTo>
                              <a:pt x="673482" y="157091"/>
                              <a:pt x="524543" y="8152"/>
                              <a:pt x="340817" y="81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26" name="Freeform: Shape 25">
                      <a:extLst>
                        <a:ext uri="{FF2B5EF4-FFF2-40B4-BE49-F238E27FC236}">
                          <a16:creationId xmlns:a16="http://schemas.microsoft.com/office/drawing/2014/main" id="{E3CC61A7-7FF4-40FF-85B9-1E4FE43F30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180" y="5993797"/>
                      <a:ext cx="213596" cy="213596"/>
                    </a:xfrm>
                    <a:custGeom>
                      <a:avLst/>
                      <a:gdLst>
                        <a:gd name="connsiteX0" fmla="*/ 1447800 w 2895600"/>
                        <a:gd name="connsiteY0" fmla="*/ 1219200 h 2895600"/>
                        <a:gd name="connsiteX1" fmla="*/ 1219200 w 2895600"/>
                        <a:gd name="connsiteY1" fmla="*/ 1447800 h 2895600"/>
                        <a:gd name="connsiteX2" fmla="*/ 1447800 w 2895600"/>
                        <a:gd name="connsiteY2" fmla="*/ 1676400 h 2895600"/>
                        <a:gd name="connsiteX3" fmla="*/ 1676400 w 2895600"/>
                        <a:gd name="connsiteY3" fmla="*/ 1447800 h 2895600"/>
                        <a:gd name="connsiteX4" fmla="*/ 1447800 w 2895600"/>
                        <a:gd name="connsiteY4" fmla="*/ 1219200 h 2895600"/>
                        <a:gd name="connsiteX5" fmla="*/ 1447800 w 2895600"/>
                        <a:gd name="connsiteY5" fmla="*/ 1066800 h 2895600"/>
                        <a:gd name="connsiteX6" fmla="*/ 1828800 w 2895600"/>
                        <a:gd name="connsiteY6" fmla="*/ 1447800 h 2895600"/>
                        <a:gd name="connsiteX7" fmla="*/ 1447800 w 2895600"/>
                        <a:gd name="connsiteY7" fmla="*/ 1828800 h 2895600"/>
                        <a:gd name="connsiteX8" fmla="*/ 1066800 w 2895600"/>
                        <a:gd name="connsiteY8" fmla="*/ 1447800 h 2895600"/>
                        <a:gd name="connsiteX9" fmla="*/ 1447800 w 2895600"/>
                        <a:gd name="connsiteY9" fmla="*/ 1066800 h 2895600"/>
                        <a:gd name="connsiteX10" fmla="*/ 1350340 w 2895600"/>
                        <a:gd name="connsiteY10" fmla="*/ 762000 h 2895600"/>
                        <a:gd name="connsiteX11" fmla="*/ 1292047 w 2895600"/>
                        <a:gd name="connsiteY11" fmla="*/ 936727 h 2895600"/>
                        <a:gd name="connsiteX12" fmla="*/ 1258443 w 2895600"/>
                        <a:gd name="connsiteY12" fmla="*/ 949604 h 2895600"/>
                        <a:gd name="connsiteX13" fmla="*/ 1229563 w 2895600"/>
                        <a:gd name="connsiteY13" fmla="*/ 961415 h 2895600"/>
                        <a:gd name="connsiteX14" fmla="*/ 1196569 w 2895600"/>
                        <a:gd name="connsiteY14" fmla="*/ 976198 h 2895600"/>
                        <a:gd name="connsiteX15" fmla="*/ 1031824 w 2895600"/>
                        <a:gd name="connsiteY15" fmla="*/ 893826 h 2895600"/>
                        <a:gd name="connsiteX16" fmla="*/ 893978 w 2895600"/>
                        <a:gd name="connsiteY16" fmla="*/ 1031672 h 2895600"/>
                        <a:gd name="connsiteX17" fmla="*/ 976351 w 2895600"/>
                        <a:gd name="connsiteY17" fmla="*/ 1196416 h 2895600"/>
                        <a:gd name="connsiteX18" fmla="*/ 961568 w 2895600"/>
                        <a:gd name="connsiteY18" fmla="*/ 1229411 h 2895600"/>
                        <a:gd name="connsiteX19" fmla="*/ 949909 w 2895600"/>
                        <a:gd name="connsiteY19" fmla="*/ 1257986 h 2895600"/>
                        <a:gd name="connsiteX20" fmla="*/ 937108 w 2895600"/>
                        <a:gd name="connsiteY20" fmla="*/ 1291895 h 2895600"/>
                        <a:gd name="connsiteX21" fmla="*/ 762000 w 2895600"/>
                        <a:gd name="connsiteY21" fmla="*/ 1350264 h 2895600"/>
                        <a:gd name="connsiteX22" fmla="*/ 762000 w 2895600"/>
                        <a:gd name="connsiteY22" fmla="*/ 1545260 h 2895600"/>
                        <a:gd name="connsiteX23" fmla="*/ 937032 w 2895600"/>
                        <a:gd name="connsiteY23" fmla="*/ 1603629 h 2895600"/>
                        <a:gd name="connsiteX24" fmla="*/ 949833 w 2895600"/>
                        <a:gd name="connsiteY24" fmla="*/ 1637538 h 2895600"/>
                        <a:gd name="connsiteX25" fmla="*/ 961492 w 2895600"/>
                        <a:gd name="connsiteY25" fmla="*/ 1666113 h 2895600"/>
                        <a:gd name="connsiteX26" fmla="*/ 976274 w 2895600"/>
                        <a:gd name="connsiteY26" fmla="*/ 1699108 h 2895600"/>
                        <a:gd name="connsiteX27" fmla="*/ 893902 w 2895600"/>
                        <a:gd name="connsiteY27" fmla="*/ 1863852 h 2895600"/>
                        <a:gd name="connsiteX28" fmla="*/ 1031748 w 2895600"/>
                        <a:gd name="connsiteY28" fmla="*/ 2001698 h 2895600"/>
                        <a:gd name="connsiteX29" fmla="*/ 1196492 w 2895600"/>
                        <a:gd name="connsiteY29" fmla="*/ 1919326 h 2895600"/>
                        <a:gd name="connsiteX30" fmla="*/ 1229487 w 2895600"/>
                        <a:gd name="connsiteY30" fmla="*/ 1934108 h 2895600"/>
                        <a:gd name="connsiteX31" fmla="*/ 1258367 w 2895600"/>
                        <a:gd name="connsiteY31" fmla="*/ 1945920 h 2895600"/>
                        <a:gd name="connsiteX32" fmla="*/ 1291971 w 2895600"/>
                        <a:gd name="connsiteY32" fmla="*/ 1958797 h 2895600"/>
                        <a:gd name="connsiteX33" fmla="*/ 1350264 w 2895600"/>
                        <a:gd name="connsiteY33" fmla="*/ 2133600 h 2895600"/>
                        <a:gd name="connsiteX34" fmla="*/ 1545260 w 2895600"/>
                        <a:gd name="connsiteY34" fmla="*/ 2133600 h 2895600"/>
                        <a:gd name="connsiteX35" fmla="*/ 1603553 w 2895600"/>
                        <a:gd name="connsiteY35" fmla="*/ 1958874 h 2895600"/>
                        <a:gd name="connsiteX36" fmla="*/ 1637157 w 2895600"/>
                        <a:gd name="connsiteY36" fmla="*/ 1945996 h 2895600"/>
                        <a:gd name="connsiteX37" fmla="*/ 1666037 w 2895600"/>
                        <a:gd name="connsiteY37" fmla="*/ 1934185 h 2895600"/>
                        <a:gd name="connsiteX38" fmla="*/ 1699032 w 2895600"/>
                        <a:gd name="connsiteY38" fmla="*/ 1919402 h 2895600"/>
                        <a:gd name="connsiteX39" fmla="*/ 1863776 w 2895600"/>
                        <a:gd name="connsiteY39" fmla="*/ 2001774 h 2895600"/>
                        <a:gd name="connsiteX40" fmla="*/ 2001622 w 2895600"/>
                        <a:gd name="connsiteY40" fmla="*/ 1863928 h 2895600"/>
                        <a:gd name="connsiteX41" fmla="*/ 1919250 w 2895600"/>
                        <a:gd name="connsiteY41" fmla="*/ 1699184 h 2895600"/>
                        <a:gd name="connsiteX42" fmla="*/ 1934032 w 2895600"/>
                        <a:gd name="connsiteY42" fmla="*/ 1666189 h 2895600"/>
                        <a:gd name="connsiteX43" fmla="*/ 1945691 w 2895600"/>
                        <a:gd name="connsiteY43" fmla="*/ 1637614 h 2895600"/>
                        <a:gd name="connsiteX44" fmla="*/ 1958492 w 2895600"/>
                        <a:gd name="connsiteY44" fmla="*/ 1603705 h 2895600"/>
                        <a:gd name="connsiteX45" fmla="*/ 2133600 w 2895600"/>
                        <a:gd name="connsiteY45" fmla="*/ 1545336 h 2895600"/>
                        <a:gd name="connsiteX46" fmla="*/ 2133600 w 2895600"/>
                        <a:gd name="connsiteY46" fmla="*/ 1350340 h 2895600"/>
                        <a:gd name="connsiteX47" fmla="*/ 1958569 w 2895600"/>
                        <a:gd name="connsiteY47" fmla="*/ 1291971 h 2895600"/>
                        <a:gd name="connsiteX48" fmla="*/ 1945767 w 2895600"/>
                        <a:gd name="connsiteY48" fmla="*/ 1258062 h 2895600"/>
                        <a:gd name="connsiteX49" fmla="*/ 1934109 w 2895600"/>
                        <a:gd name="connsiteY49" fmla="*/ 1229487 h 2895600"/>
                        <a:gd name="connsiteX50" fmla="*/ 1919326 w 2895600"/>
                        <a:gd name="connsiteY50" fmla="*/ 1196492 h 2895600"/>
                        <a:gd name="connsiteX51" fmla="*/ 2001698 w 2895600"/>
                        <a:gd name="connsiteY51" fmla="*/ 1031748 h 2895600"/>
                        <a:gd name="connsiteX52" fmla="*/ 1863852 w 2895600"/>
                        <a:gd name="connsiteY52" fmla="*/ 893902 h 2895600"/>
                        <a:gd name="connsiteX53" fmla="*/ 1699108 w 2895600"/>
                        <a:gd name="connsiteY53" fmla="*/ 976274 h 2895600"/>
                        <a:gd name="connsiteX54" fmla="*/ 1666113 w 2895600"/>
                        <a:gd name="connsiteY54" fmla="*/ 961492 h 2895600"/>
                        <a:gd name="connsiteX55" fmla="*/ 1637233 w 2895600"/>
                        <a:gd name="connsiteY55" fmla="*/ 949681 h 2895600"/>
                        <a:gd name="connsiteX56" fmla="*/ 1603629 w 2895600"/>
                        <a:gd name="connsiteY56" fmla="*/ 936803 h 2895600"/>
                        <a:gd name="connsiteX57" fmla="*/ 1545336 w 2895600"/>
                        <a:gd name="connsiteY57" fmla="*/ 762000 h 2895600"/>
                        <a:gd name="connsiteX58" fmla="*/ 1240536 w 2895600"/>
                        <a:gd name="connsiteY58" fmla="*/ 609600 h 2895600"/>
                        <a:gd name="connsiteX59" fmla="*/ 1655140 w 2895600"/>
                        <a:gd name="connsiteY59" fmla="*/ 609600 h 2895600"/>
                        <a:gd name="connsiteX60" fmla="*/ 1717548 w 2895600"/>
                        <a:gd name="connsiteY60" fmla="*/ 796671 h 2895600"/>
                        <a:gd name="connsiteX61" fmla="*/ 1893875 w 2895600"/>
                        <a:gd name="connsiteY61" fmla="*/ 708508 h 2895600"/>
                        <a:gd name="connsiteX62" fmla="*/ 2187092 w 2895600"/>
                        <a:gd name="connsiteY62" fmla="*/ 1001725 h 2895600"/>
                        <a:gd name="connsiteX63" fmla="*/ 2098853 w 2895600"/>
                        <a:gd name="connsiteY63" fmla="*/ 1178204 h 2895600"/>
                        <a:gd name="connsiteX64" fmla="*/ 2286000 w 2895600"/>
                        <a:gd name="connsiteY64" fmla="*/ 1240536 h 2895600"/>
                        <a:gd name="connsiteX65" fmla="*/ 2286000 w 2895600"/>
                        <a:gd name="connsiteY65" fmla="*/ 1655140 h 2895600"/>
                        <a:gd name="connsiteX66" fmla="*/ 2098777 w 2895600"/>
                        <a:gd name="connsiteY66" fmla="*/ 1717472 h 2895600"/>
                        <a:gd name="connsiteX67" fmla="*/ 2187016 w 2895600"/>
                        <a:gd name="connsiteY67" fmla="*/ 1893875 h 2895600"/>
                        <a:gd name="connsiteX68" fmla="*/ 1893799 w 2895600"/>
                        <a:gd name="connsiteY68" fmla="*/ 2187092 h 2895600"/>
                        <a:gd name="connsiteX69" fmla="*/ 1717472 w 2895600"/>
                        <a:gd name="connsiteY69" fmla="*/ 2098929 h 2895600"/>
                        <a:gd name="connsiteX70" fmla="*/ 1655064 w 2895600"/>
                        <a:gd name="connsiteY70" fmla="*/ 2286000 h 2895600"/>
                        <a:gd name="connsiteX71" fmla="*/ 1240460 w 2895600"/>
                        <a:gd name="connsiteY71" fmla="*/ 2286000 h 2895600"/>
                        <a:gd name="connsiteX72" fmla="*/ 1178052 w 2895600"/>
                        <a:gd name="connsiteY72" fmla="*/ 2098853 h 2895600"/>
                        <a:gd name="connsiteX73" fmla="*/ 1001725 w 2895600"/>
                        <a:gd name="connsiteY73" fmla="*/ 2187016 h 2895600"/>
                        <a:gd name="connsiteX74" fmla="*/ 708508 w 2895600"/>
                        <a:gd name="connsiteY74" fmla="*/ 1893799 h 2895600"/>
                        <a:gd name="connsiteX75" fmla="*/ 796747 w 2895600"/>
                        <a:gd name="connsiteY75" fmla="*/ 1717396 h 2895600"/>
                        <a:gd name="connsiteX76" fmla="*/ 609600 w 2895600"/>
                        <a:gd name="connsiteY76" fmla="*/ 1655064 h 2895600"/>
                        <a:gd name="connsiteX77" fmla="*/ 609600 w 2895600"/>
                        <a:gd name="connsiteY77" fmla="*/ 1240460 h 2895600"/>
                        <a:gd name="connsiteX78" fmla="*/ 796824 w 2895600"/>
                        <a:gd name="connsiteY78" fmla="*/ 1178128 h 2895600"/>
                        <a:gd name="connsiteX79" fmla="*/ 708584 w 2895600"/>
                        <a:gd name="connsiteY79" fmla="*/ 1001725 h 2895600"/>
                        <a:gd name="connsiteX80" fmla="*/ 1001801 w 2895600"/>
                        <a:gd name="connsiteY80" fmla="*/ 708508 h 2895600"/>
                        <a:gd name="connsiteX81" fmla="*/ 1178128 w 2895600"/>
                        <a:gd name="connsiteY81" fmla="*/ 796671 h 2895600"/>
                        <a:gd name="connsiteX82" fmla="*/ 717347 w 2895600"/>
                        <a:gd name="connsiteY82" fmla="*/ 457200 h 2895600"/>
                        <a:gd name="connsiteX83" fmla="*/ 457200 w 2895600"/>
                        <a:gd name="connsiteY83" fmla="*/ 717347 h 2895600"/>
                        <a:gd name="connsiteX84" fmla="*/ 457200 w 2895600"/>
                        <a:gd name="connsiteY84" fmla="*/ 2438400 h 2895600"/>
                        <a:gd name="connsiteX85" fmla="*/ 2438400 w 2895600"/>
                        <a:gd name="connsiteY85" fmla="*/ 2438400 h 2895600"/>
                        <a:gd name="connsiteX86" fmla="*/ 2438400 w 2895600"/>
                        <a:gd name="connsiteY86" fmla="*/ 457200 h 2895600"/>
                        <a:gd name="connsiteX87" fmla="*/ 685800 w 2895600"/>
                        <a:gd name="connsiteY87" fmla="*/ 0 h 2895600"/>
                        <a:gd name="connsiteX88" fmla="*/ 838200 w 2895600"/>
                        <a:gd name="connsiteY88" fmla="*/ 0 h 2895600"/>
                        <a:gd name="connsiteX89" fmla="*/ 838200 w 2895600"/>
                        <a:gd name="connsiteY89" fmla="*/ 304800 h 2895600"/>
                        <a:gd name="connsiteX90" fmla="*/ 1143000 w 2895600"/>
                        <a:gd name="connsiteY90" fmla="*/ 304800 h 2895600"/>
                        <a:gd name="connsiteX91" fmla="*/ 1143000 w 2895600"/>
                        <a:gd name="connsiteY91" fmla="*/ 0 h 2895600"/>
                        <a:gd name="connsiteX92" fmla="*/ 1295400 w 2895600"/>
                        <a:gd name="connsiteY92" fmla="*/ 0 h 2895600"/>
                        <a:gd name="connsiteX93" fmla="*/ 1295400 w 2895600"/>
                        <a:gd name="connsiteY93" fmla="*/ 304800 h 2895600"/>
                        <a:gd name="connsiteX94" fmla="*/ 1600200 w 2895600"/>
                        <a:gd name="connsiteY94" fmla="*/ 304800 h 2895600"/>
                        <a:gd name="connsiteX95" fmla="*/ 1600200 w 2895600"/>
                        <a:gd name="connsiteY95" fmla="*/ 0 h 2895600"/>
                        <a:gd name="connsiteX96" fmla="*/ 1752600 w 2895600"/>
                        <a:gd name="connsiteY96" fmla="*/ 0 h 2895600"/>
                        <a:gd name="connsiteX97" fmla="*/ 1752600 w 2895600"/>
                        <a:gd name="connsiteY97" fmla="*/ 304800 h 2895600"/>
                        <a:gd name="connsiteX98" fmla="*/ 2057400 w 2895600"/>
                        <a:gd name="connsiteY98" fmla="*/ 304800 h 2895600"/>
                        <a:gd name="connsiteX99" fmla="*/ 2057400 w 2895600"/>
                        <a:gd name="connsiteY99" fmla="*/ 0 h 2895600"/>
                        <a:gd name="connsiteX100" fmla="*/ 2209800 w 2895600"/>
                        <a:gd name="connsiteY100" fmla="*/ 0 h 2895600"/>
                        <a:gd name="connsiteX101" fmla="*/ 2209800 w 2895600"/>
                        <a:gd name="connsiteY101" fmla="*/ 304800 h 2895600"/>
                        <a:gd name="connsiteX102" fmla="*/ 2590800 w 2895600"/>
                        <a:gd name="connsiteY102" fmla="*/ 304800 h 2895600"/>
                        <a:gd name="connsiteX103" fmla="*/ 2590800 w 2895600"/>
                        <a:gd name="connsiteY103" fmla="*/ 685800 h 2895600"/>
                        <a:gd name="connsiteX104" fmla="*/ 2895600 w 2895600"/>
                        <a:gd name="connsiteY104" fmla="*/ 685800 h 2895600"/>
                        <a:gd name="connsiteX105" fmla="*/ 2895600 w 2895600"/>
                        <a:gd name="connsiteY105" fmla="*/ 838200 h 2895600"/>
                        <a:gd name="connsiteX106" fmla="*/ 2590800 w 2895600"/>
                        <a:gd name="connsiteY106" fmla="*/ 838200 h 2895600"/>
                        <a:gd name="connsiteX107" fmla="*/ 2590800 w 2895600"/>
                        <a:gd name="connsiteY107" fmla="*/ 1143000 h 2895600"/>
                        <a:gd name="connsiteX108" fmla="*/ 2895600 w 2895600"/>
                        <a:gd name="connsiteY108" fmla="*/ 1143000 h 2895600"/>
                        <a:gd name="connsiteX109" fmla="*/ 2895600 w 2895600"/>
                        <a:gd name="connsiteY109" fmla="*/ 1295400 h 2895600"/>
                        <a:gd name="connsiteX110" fmla="*/ 2590800 w 2895600"/>
                        <a:gd name="connsiteY110" fmla="*/ 1295400 h 2895600"/>
                        <a:gd name="connsiteX111" fmla="*/ 2590800 w 2895600"/>
                        <a:gd name="connsiteY111" fmla="*/ 1600200 h 2895600"/>
                        <a:gd name="connsiteX112" fmla="*/ 2895600 w 2895600"/>
                        <a:gd name="connsiteY112" fmla="*/ 1600200 h 2895600"/>
                        <a:gd name="connsiteX113" fmla="*/ 2895600 w 2895600"/>
                        <a:gd name="connsiteY113" fmla="*/ 1752600 h 2895600"/>
                        <a:gd name="connsiteX114" fmla="*/ 2590800 w 2895600"/>
                        <a:gd name="connsiteY114" fmla="*/ 1752600 h 2895600"/>
                        <a:gd name="connsiteX115" fmla="*/ 2590800 w 2895600"/>
                        <a:gd name="connsiteY115" fmla="*/ 2057400 h 2895600"/>
                        <a:gd name="connsiteX116" fmla="*/ 2895600 w 2895600"/>
                        <a:gd name="connsiteY116" fmla="*/ 2057400 h 2895600"/>
                        <a:gd name="connsiteX117" fmla="*/ 2895600 w 2895600"/>
                        <a:gd name="connsiteY117" fmla="*/ 2209800 h 2895600"/>
                        <a:gd name="connsiteX118" fmla="*/ 2590800 w 2895600"/>
                        <a:gd name="connsiteY118" fmla="*/ 2209800 h 2895600"/>
                        <a:gd name="connsiteX119" fmla="*/ 2590800 w 2895600"/>
                        <a:gd name="connsiteY119" fmla="*/ 2590800 h 2895600"/>
                        <a:gd name="connsiteX120" fmla="*/ 2209800 w 2895600"/>
                        <a:gd name="connsiteY120" fmla="*/ 2590800 h 2895600"/>
                        <a:gd name="connsiteX121" fmla="*/ 2209800 w 2895600"/>
                        <a:gd name="connsiteY121" fmla="*/ 2895600 h 2895600"/>
                        <a:gd name="connsiteX122" fmla="*/ 2057400 w 2895600"/>
                        <a:gd name="connsiteY122" fmla="*/ 2895600 h 2895600"/>
                        <a:gd name="connsiteX123" fmla="*/ 2057400 w 2895600"/>
                        <a:gd name="connsiteY123" fmla="*/ 2590800 h 2895600"/>
                        <a:gd name="connsiteX124" fmla="*/ 1752600 w 2895600"/>
                        <a:gd name="connsiteY124" fmla="*/ 2590800 h 2895600"/>
                        <a:gd name="connsiteX125" fmla="*/ 1752600 w 2895600"/>
                        <a:gd name="connsiteY125" fmla="*/ 2895600 h 2895600"/>
                        <a:gd name="connsiteX126" fmla="*/ 1600200 w 2895600"/>
                        <a:gd name="connsiteY126" fmla="*/ 2895600 h 2895600"/>
                        <a:gd name="connsiteX127" fmla="*/ 1600200 w 2895600"/>
                        <a:gd name="connsiteY127" fmla="*/ 2590800 h 2895600"/>
                        <a:gd name="connsiteX128" fmla="*/ 1295400 w 2895600"/>
                        <a:gd name="connsiteY128" fmla="*/ 2590800 h 2895600"/>
                        <a:gd name="connsiteX129" fmla="*/ 1295400 w 2895600"/>
                        <a:gd name="connsiteY129" fmla="*/ 2895600 h 2895600"/>
                        <a:gd name="connsiteX130" fmla="*/ 1143000 w 2895600"/>
                        <a:gd name="connsiteY130" fmla="*/ 2895600 h 2895600"/>
                        <a:gd name="connsiteX131" fmla="*/ 1143000 w 2895600"/>
                        <a:gd name="connsiteY131" fmla="*/ 2590800 h 2895600"/>
                        <a:gd name="connsiteX132" fmla="*/ 838200 w 2895600"/>
                        <a:gd name="connsiteY132" fmla="*/ 2590800 h 2895600"/>
                        <a:gd name="connsiteX133" fmla="*/ 838200 w 2895600"/>
                        <a:gd name="connsiteY133" fmla="*/ 2895600 h 2895600"/>
                        <a:gd name="connsiteX134" fmla="*/ 685800 w 2895600"/>
                        <a:gd name="connsiteY134" fmla="*/ 2895600 h 2895600"/>
                        <a:gd name="connsiteX135" fmla="*/ 685800 w 2895600"/>
                        <a:gd name="connsiteY135" fmla="*/ 2590800 h 2895600"/>
                        <a:gd name="connsiteX136" fmla="*/ 304800 w 2895600"/>
                        <a:gd name="connsiteY136" fmla="*/ 2590800 h 2895600"/>
                        <a:gd name="connsiteX137" fmla="*/ 304800 w 2895600"/>
                        <a:gd name="connsiteY137" fmla="*/ 2209800 h 2895600"/>
                        <a:gd name="connsiteX138" fmla="*/ 0 w 2895600"/>
                        <a:gd name="connsiteY138" fmla="*/ 2209800 h 2895600"/>
                        <a:gd name="connsiteX139" fmla="*/ 0 w 2895600"/>
                        <a:gd name="connsiteY139" fmla="*/ 2057400 h 2895600"/>
                        <a:gd name="connsiteX140" fmla="*/ 304800 w 2895600"/>
                        <a:gd name="connsiteY140" fmla="*/ 2057400 h 2895600"/>
                        <a:gd name="connsiteX141" fmla="*/ 304800 w 2895600"/>
                        <a:gd name="connsiteY141" fmla="*/ 1752600 h 2895600"/>
                        <a:gd name="connsiteX142" fmla="*/ 0 w 2895600"/>
                        <a:gd name="connsiteY142" fmla="*/ 1752600 h 2895600"/>
                        <a:gd name="connsiteX143" fmla="*/ 0 w 2895600"/>
                        <a:gd name="connsiteY143" fmla="*/ 1600200 h 2895600"/>
                        <a:gd name="connsiteX144" fmla="*/ 304800 w 2895600"/>
                        <a:gd name="connsiteY144" fmla="*/ 1600200 h 2895600"/>
                        <a:gd name="connsiteX145" fmla="*/ 304800 w 2895600"/>
                        <a:gd name="connsiteY145" fmla="*/ 1295400 h 2895600"/>
                        <a:gd name="connsiteX146" fmla="*/ 0 w 2895600"/>
                        <a:gd name="connsiteY146" fmla="*/ 1295400 h 2895600"/>
                        <a:gd name="connsiteX147" fmla="*/ 0 w 2895600"/>
                        <a:gd name="connsiteY147" fmla="*/ 1143000 h 2895600"/>
                        <a:gd name="connsiteX148" fmla="*/ 304800 w 2895600"/>
                        <a:gd name="connsiteY148" fmla="*/ 1143000 h 2895600"/>
                        <a:gd name="connsiteX149" fmla="*/ 304800 w 2895600"/>
                        <a:gd name="connsiteY149" fmla="*/ 838200 h 2895600"/>
                        <a:gd name="connsiteX150" fmla="*/ 0 w 2895600"/>
                        <a:gd name="connsiteY150" fmla="*/ 838200 h 2895600"/>
                        <a:gd name="connsiteX151" fmla="*/ 0 w 2895600"/>
                        <a:gd name="connsiteY151" fmla="*/ 685800 h 2895600"/>
                        <a:gd name="connsiteX152" fmla="*/ 304800 w 2895600"/>
                        <a:gd name="connsiteY152" fmla="*/ 685800 h 2895600"/>
                        <a:gd name="connsiteX153" fmla="*/ 304800 w 2895600"/>
                        <a:gd name="connsiteY153" fmla="*/ 654253 h 2895600"/>
                        <a:gd name="connsiteX154" fmla="*/ 654253 w 2895600"/>
                        <a:gd name="connsiteY154" fmla="*/ 304800 h 2895600"/>
                        <a:gd name="connsiteX155" fmla="*/ 685800 w 2895600"/>
                        <a:gd name="connsiteY155" fmla="*/ 304800 h 2895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</a:cxnLst>
                      <a:rect l="l" t="t" r="r" b="b"/>
                      <a:pathLst>
                        <a:path w="2895600" h="2895600">
                          <a:moveTo>
                            <a:pt x="1447800" y="1219200"/>
                          </a:moveTo>
                          <a:cubicBezTo>
                            <a:pt x="1321765" y="1219200"/>
                            <a:pt x="1219200" y="1321765"/>
                            <a:pt x="1219200" y="1447800"/>
                          </a:cubicBezTo>
                          <a:cubicBezTo>
                            <a:pt x="1219200" y="1573835"/>
                            <a:pt x="1321765" y="1676400"/>
                            <a:pt x="1447800" y="1676400"/>
                          </a:cubicBezTo>
                          <a:cubicBezTo>
                            <a:pt x="1573835" y="1676400"/>
                            <a:pt x="1676400" y="1573835"/>
                            <a:pt x="1676400" y="1447800"/>
                          </a:cubicBezTo>
                          <a:cubicBezTo>
                            <a:pt x="1676400" y="1321765"/>
                            <a:pt x="1573835" y="1219200"/>
                            <a:pt x="1447800" y="1219200"/>
                          </a:cubicBezTo>
                          <a:close/>
                          <a:moveTo>
                            <a:pt x="1447800" y="1066800"/>
                          </a:moveTo>
                          <a:cubicBezTo>
                            <a:pt x="1657884" y="1066800"/>
                            <a:pt x="1828800" y="1237717"/>
                            <a:pt x="1828800" y="1447800"/>
                          </a:cubicBezTo>
                          <a:cubicBezTo>
                            <a:pt x="1828800" y="1657883"/>
                            <a:pt x="1657884" y="1828800"/>
                            <a:pt x="1447800" y="1828800"/>
                          </a:cubicBezTo>
                          <a:cubicBezTo>
                            <a:pt x="1237717" y="1828800"/>
                            <a:pt x="1066800" y="1657883"/>
                            <a:pt x="1066800" y="1447800"/>
                          </a:cubicBezTo>
                          <a:cubicBezTo>
                            <a:pt x="1066800" y="1237717"/>
                            <a:pt x="1237717" y="1066800"/>
                            <a:pt x="1447800" y="1066800"/>
                          </a:cubicBezTo>
                          <a:close/>
                          <a:moveTo>
                            <a:pt x="1350340" y="762000"/>
                          </a:moveTo>
                          <a:lnTo>
                            <a:pt x="1292047" y="936727"/>
                          </a:lnTo>
                          <a:lnTo>
                            <a:pt x="1258443" y="949604"/>
                          </a:lnTo>
                          <a:cubicBezTo>
                            <a:pt x="1248689" y="953414"/>
                            <a:pt x="1239088" y="957148"/>
                            <a:pt x="1229563" y="961415"/>
                          </a:cubicBezTo>
                          <a:lnTo>
                            <a:pt x="1196569" y="976198"/>
                          </a:lnTo>
                          <a:lnTo>
                            <a:pt x="1031824" y="893826"/>
                          </a:lnTo>
                          <a:lnTo>
                            <a:pt x="893978" y="1031672"/>
                          </a:lnTo>
                          <a:lnTo>
                            <a:pt x="976351" y="1196416"/>
                          </a:lnTo>
                          <a:lnTo>
                            <a:pt x="961568" y="1229411"/>
                          </a:lnTo>
                          <a:cubicBezTo>
                            <a:pt x="957377" y="1238783"/>
                            <a:pt x="953567" y="1248308"/>
                            <a:pt x="949909" y="1257986"/>
                          </a:cubicBezTo>
                          <a:lnTo>
                            <a:pt x="937108" y="1291895"/>
                          </a:lnTo>
                          <a:lnTo>
                            <a:pt x="762000" y="1350264"/>
                          </a:lnTo>
                          <a:lnTo>
                            <a:pt x="762000" y="1545260"/>
                          </a:lnTo>
                          <a:lnTo>
                            <a:pt x="937032" y="1603629"/>
                          </a:lnTo>
                          <a:lnTo>
                            <a:pt x="949833" y="1637538"/>
                          </a:lnTo>
                          <a:cubicBezTo>
                            <a:pt x="953491" y="1647216"/>
                            <a:pt x="957301" y="1656741"/>
                            <a:pt x="961492" y="1666113"/>
                          </a:cubicBezTo>
                          <a:lnTo>
                            <a:pt x="976274" y="1699108"/>
                          </a:lnTo>
                          <a:lnTo>
                            <a:pt x="893902" y="1863852"/>
                          </a:lnTo>
                          <a:lnTo>
                            <a:pt x="1031748" y="2001698"/>
                          </a:lnTo>
                          <a:lnTo>
                            <a:pt x="1196492" y="1919326"/>
                          </a:lnTo>
                          <a:lnTo>
                            <a:pt x="1229487" y="1934108"/>
                          </a:lnTo>
                          <a:cubicBezTo>
                            <a:pt x="1238936" y="1938299"/>
                            <a:pt x="1248613" y="1942109"/>
                            <a:pt x="1258367" y="1945920"/>
                          </a:cubicBezTo>
                          <a:lnTo>
                            <a:pt x="1291971" y="1958797"/>
                          </a:lnTo>
                          <a:lnTo>
                            <a:pt x="1350264" y="2133600"/>
                          </a:lnTo>
                          <a:lnTo>
                            <a:pt x="1545260" y="2133600"/>
                          </a:lnTo>
                          <a:lnTo>
                            <a:pt x="1603553" y="1958874"/>
                          </a:lnTo>
                          <a:lnTo>
                            <a:pt x="1637157" y="1945996"/>
                          </a:lnTo>
                          <a:cubicBezTo>
                            <a:pt x="1646911" y="1942186"/>
                            <a:pt x="1656512" y="1938452"/>
                            <a:pt x="1666037" y="1934185"/>
                          </a:cubicBezTo>
                          <a:lnTo>
                            <a:pt x="1699032" y="1919402"/>
                          </a:lnTo>
                          <a:lnTo>
                            <a:pt x="1863776" y="2001774"/>
                          </a:lnTo>
                          <a:lnTo>
                            <a:pt x="2001622" y="1863928"/>
                          </a:lnTo>
                          <a:lnTo>
                            <a:pt x="1919250" y="1699184"/>
                          </a:lnTo>
                          <a:lnTo>
                            <a:pt x="1934032" y="1666189"/>
                          </a:lnTo>
                          <a:cubicBezTo>
                            <a:pt x="1938223" y="1656817"/>
                            <a:pt x="1942033" y="1647292"/>
                            <a:pt x="1945691" y="1637614"/>
                          </a:cubicBezTo>
                          <a:lnTo>
                            <a:pt x="1958492" y="1603705"/>
                          </a:lnTo>
                          <a:lnTo>
                            <a:pt x="2133600" y="1545336"/>
                          </a:lnTo>
                          <a:lnTo>
                            <a:pt x="2133600" y="1350340"/>
                          </a:lnTo>
                          <a:lnTo>
                            <a:pt x="1958569" y="1291971"/>
                          </a:lnTo>
                          <a:lnTo>
                            <a:pt x="1945767" y="1258062"/>
                          </a:lnTo>
                          <a:cubicBezTo>
                            <a:pt x="1942109" y="1248385"/>
                            <a:pt x="1938300" y="1238860"/>
                            <a:pt x="1934109" y="1229487"/>
                          </a:cubicBezTo>
                          <a:lnTo>
                            <a:pt x="1919326" y="1196492"/>
                          </a:lnTo>
                          <a:lnTo>
                            <a:pt x="2001698" y="1031748"/>
                          </a:lnTo>
                          <a:lnTo>
                            <a:pt x="1863852" y="893902"/>
                          </a:lnTo>
                          <a:lnTo>
                            <a:pt x="1699108" y="976274"/>
                          </a:lnTo>
                          <a:lnTo>
                            <a:pt x="1666113" y="961492"/>
                          </a:lnTo>
                          <a:cubicBezTo>
                            <a:pt x="1656664" y="957301"/>
                            <a:pt x="1646987" y="953491"/>
                            <a:pt x="1637233" y="949681"/>
                          </a:cubicBezTo>
                          <a:lnTo>
                            <a:pt x="1603629" y="936803"/>
                          </a:lnTo>
                          <a:lnTo>
                            <a:pt x="1545336" y="762000"/>
                          </a:lnTo>
                          <a:close/>
                          <a:moveTo>
                            <a:pt x="1240536" y="609600"/>
                          </a:moveTo>
                          <a:lnTo>
                            <a:pt x="1655140" y="609600"/>
                          </a:lnTo>
                          <a:lnTo>
                            <a:pt x="1717548" y="796671"/>
                          </a:lnTo>
                          <a:lnTo>
                            <a:pt x="1893875" y="708508"/>
                          </a:lnTo>
                          <a:lnTo>
                            <a:pt x="2187092" y="1001725"/>
                          </a:lnTo>
                          <a:lnTo>
                            <a:pt x="2098853" y="1178204"/>
                          </a:lnTo>
                          <a:lnTo>
                            <a:pt x="2286000" y="1240536"/>
                          </a:lnTo>
                          <a:lnTo>
                            <a:pt x="2286000" y="1655140"/>
                          </a:lnTo>
                          <a:lnTo>
                            <a:pt x="2098777" y="1717472"/>
                          </a:lnTo>
                          <a:lnTo>
                            <a:pt x="2187016" y="1893875"/>
                          </a:lnTo>
                          <a:lnTo>
                            <a:pt x="1893799" y="2187092"/>
                          </a:lnTo>
                          <a:lnTo>
                            <a:pt x="1717472" y="2098929"/>
                          </a:lnTo>
                          <a:lnTo>
                            <a:pt x="1655064" y="2286000"/>
                          </a:lnTo>
                          <a:lnTo>
                            <a:pt x="1240460" y="2286000"/>
                          </a:lnTo>
                          <a:lnTo>
                            <a:pt x="1178052" y="2098853"/>
                          </a:lnTo>
                          <a:lnTo>
                            <a:pt x="1001725" y="2187016"/>
                          </a:lnTo>
                          <a:lnTo>
                            <a:pt x="708508" y="1893799"/>
                          </a:lnTo>
                          <a:lnTo>
                            <a:pt x="796747" y="1717396"/>
                          </a:lnTo>
                          <a:lnTo>
                            <a:pt x="609600" y="1655064"/>
                          </a:lnTo>
                          <a:lnTo>
                            <a:pt x="609600" y="1240460"/>
                          </a:lnTo>
                          <a:lnTo>
                            <a:pt x="796824" y="1178128"/>
                          </a:lnTo>
                          <a:lnTo>
                            <a:pt x="708584" y="1001725"/>
                          </a:lnTo>
                          <a:lnTo>
                            <a:pt x="1001801" y="708508"/>
                          </a:lnTo>
                          <a:lnTo>
                            <a:pt x="1178128" y="796671"/>
                          </a:lnTo>
                          <a:close/>
                          <a:moveTo>
                            <a:pt x="717347" y="457200"/>
                          </a:moveTo>
                          <a:lnTo>
                            <a:pt x="457200" y="717347"/>
                          </a:lnTo>
                          <a:lnTo>
                            <a:pt x="457200" y="2438400"/>
                          </a:lnTo>
                          <a:lnTo>
                            <a:pt x="2438400" y="2438400"/>
                          </a:lnTo>
                          <a:lnTo>
                            <a:pt x="2438400" y="457200"/>
                          </a:lnTo>
                          <a:close/>
                          <a:moveTo>
                            <a:pt x="685800" y="0"/>
                          </a:moveTo>
                          <a:lnTo>
                            <a:pt x="838200" y="0"/>
                          </a:lnTo>
                          <a:lnTo>
                            <a:pt x="838200" y="304800"/>
                          </a:lnTo>
                          <a:lnTo>
                            <a:pt x="1143000" y="304800"/>
                          </a:lnTo>
                          <a:lnTo>
                            <a:pt x="1143000" y="0"/>
                          </a:lnTo>
                          <a:lnTo>
                            <a:pt x="1295400" y="0"/>
                          </a:lnTo>
                          <a:lnTo>
                            <a:pt x="1295400" y="304800"/>
                          </a:lnTo>
                          <a:lnTo>
                            <a:pt x="1600200" y="304800"/>
                          </a:lnTo>
                          <a:lnTo>
                            <a:pt x="1600200" y="0"/>
                          </a:lnTo>
                          <a:lnTo>
                            <a:pt x="1752600" y="0"/>
                          </a:lnTo>
                          <a:lnTo>
                            <a:pt x="1752600" y="304800"/>
                          </a:lnTo>
                          <a:lnTo>
                            <a:pt x="2057400" y="304800"/>
                          </a:lnTo>
                          <a:lnTo>
                            <a:pt x="2057400" y="0"/>
                          </a:lnTo>
                          <a:lnTo>
                            <a:pt x="2209800" y="0"/>
                          </a:lnTo>
                          <a:lnTo>
                            <a:pt x="2209800" y="304800"/>
                          </a:lnTo>
                          <a:lnTo>
                            <a:pt x="2590800" y="304800"/>
                          </a:lnTo>
                          <a:lnTo>
                            <a:pt x="2590800" y="685800"/>
                          </a:lnTo>
                          <a:lnTo>
                            <a:pt x="2895600" y="685800"/>
                          </a:lnTo>
                          <a:lnTo>
                            <a:pt x="2895600" y="838200"/>
                          </a:lnTo>
                          <a:lnTo>
                            <a:pt x="2590800" y="838200"/>
                          </a:lnTo>
                          <a:lnTo>
                            <a:pt x="2590800" y="1143000"/>
                          </a:lnTo>
                          <a:lnTo>
                            <a:pt x="2895600" y="1143000"/>
                          </a:lnTo>
                          <a:lnTo>
                            <a:pt x="2895600" y="1295400"/>
                          </a:lnTo>
                          <a:lnTo>
                            <a:pt x="2590800" y="1295400"/>
                          </a:lnTo>
                          <a:lnTo>
                            <a:pt x="2590800" y="1600200"/>
                          </a:lnTo>
                          <a:lnTo>
                            <a:pt x="2895600" y="1600200"/>
                          </a:lnTo>
                          <a:lnTo>
                            <a:pt x="2895600" y="1752600"/>
                          </a:lnTo>
                          <a:lnTo>
                            <a:pt x="2590800" y="1752600"/>
                          </a:lnTo>
                          <a:lnTo>
                            <a:pt x="2590800" y="2057400"/>
                          </a:lnTo>
                          <a:lnTo>
                            <a:pt x="2895600" y="2057400"/>
                          </a:lnTo>
                          <a:lnTo>
                            <a:pt x="2895600" y="2209800"/>
                          </a:lnTo>
                          <a:lnTo>
                            <a:pt x="2590800" y="2209800"/>
                          </a:lnTo>
                          <a:lnTo>
                            <a:pt x="2590800" y="2590800"/>
                          </a:lnTo>
                          <a:lnTo>
                            <a:pt x="2209800" y="2590800"/>
                          </a:lnTo>
                          <a:lnTo>
                            <a:pt x="2209800" y="2895600"/>
                          </a:lnTo>
                          <a:lnTo>
                            <a:pt x="2057400" y="2895600"/>
                          </a:lnTo>
                          <a:lnTo>
                            <a:pt x="2057400" y="2590800"/>
                          </a:lnTo>
                          <a:lnTo>
                            <a:pt x="1752600" y="2590800"/>
                          </a:lnTo>
                          <a:lnTo>
                            <a:pt x="1752600" y="2895600"/>
                          </a:lnTo>
                          <a:lnTo>
                            <a:pt x="1600200" y="2895600"/>
                          </a:lnTo>
                          <a:lnTo>
                            <a:pt x="1600200" y="2590800"/>
                          </a:lnTo>
                          <a:lnTo>
                            <a:pt x="1295400" y="2590800"/>
                          </a:lnTo>
                          <a:lnTo>
                            <a:pt x="1295400" y="2895600"/>
                          </a:lnTo>
                          <a:lnTo>
                            <a:pt x="1143000" y="2895600"/>
                          </a:lnTo>
                          <a:lnTo>
                            <a:pt x="1143000" y="2590800"/>
                          </a:lnTo>
                          <a:lnTo>
                            <a:pt x="838200" y="2590800"/>
                          </a:lnTo>
                          <a:lnTo>
                            <a:pt x="838200" y="2895600"/>
                          </a:lnTo>
                          <a:lnTo>
                            <a:pt x="685800" y="2895600"/>
                          </a:lnTo>
                          <a:lnTo>
                            <a:pt x="685800" y="2590800"/>
                          </a:lnTo>
                          <a:lnTo>
                            <a:pt x="304800" y="2590800"/>
                          </a:lnTo>
                          <a:lnTo>
                            <a:pt x="304800" y="2209800"/>
                          </a:lnTo>
                          <a:lnTo>
                            <a:pt x="0" y="2209800"/>
                          </a:lnTo>
                          <a:lnTo>
                            <a:pt x="0" y="2057400"/>
                          </a:lnTo>
                          <a:lnTo>
                            <a:pt x="304800" y="2057400"/>
                          </a:lnTo>
                          <a:lnTo>
                            <a:pt x="304800" y="1752600"/>
                          </a:lnTo>
                          <a:lnTo>
                            <a:pt x="0" y="1752600"/>
                          </a:lnTo>
                          <a:lnTo>
                            <a:pt x="0" y="1600200"/>
                          </a:lnTo>
                          <a:lnTo>
                            <a:pt x="304800" y="1600200"/>
                          </a:lnTo>
                          <a:lnTo>
                            <a:pt x="304800" y="1295400"/>
                          </a:lnTo>
                          <a:lnTo>
                            <a:pt x="0" y="1295400"/>
                          </a:lnTo>
                          <a:lnTo>
                            <a:pt x="0" y="1143000"/>
                          </a:lnTo>
                          <a:lnTo>
                            <a:pt x="304800" y="1143000"/>
                          </a:lnTo>
                          <a:lnTo>
                            <a:pt x="304800" y="838200"/>
                          </a:lnTo>
                          <a:lnTo>
                            <a:pt x="0" y="838200"/>
                          </a:lnTo>
                          <a:lnTo>
                            <a:pt x="0" y="685800"/>
                          </a:lnTo>
                          <a:lnTo>
                            <a:pt x="304800" y="685800"/>
                          </a:lnTo>
                          <a:lnTo>
                            <a:pt x="304800" y="654253"/>
                          </a:lnTo>
                          <a:lnTo>
                            <a:pt x="654253" y="304800"/>
                          </a:lnTo>
                          <a:lnTo>
                            <a:pt x="685800" y="30480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1316382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5D95E61-F022-4250-A0E9-E3F50CBD3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/>
              <a:t>Artificial Intelligence Approaches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F9AC10-0DC1-49E4-9181-AA7D8EC14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18</a:t>
            </a:fld>
            <a:endParaRPr lang="en-IN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373A8107-9D46-42D8-A255-6BF3E83B1B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7876B7E-4C55-4F18-B1E3-570084C232A0}"/>
              </a:ext>
            </a:extLst>
          </p:cNvPr>
          <p:cNvSpPr/>
          <p:nvPr/>
        </p:nvSpPr>
        <p:spPr>
          <a:xfrm flipH="1">
            <a:off x="626527" y="-1944"/>
            <a:ext cx="3395270" cy="5472113"/>
          </a:xfrm>
          <a:prstGeom prst="rect">
            <a:avLst/>
          </a:prstGeom>
          <a:solidFill>
            <a:schemeClr val="accent4">
              <a:alpha val="86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4CAD2D8-BB38-4CE8-9233-C76833278E6A}"/>
              </a:ext>
            </a:extLst>
          </p:cNvPr>
          <p:cNvSpPr/>
          <p:nvPr/>
        </p:nvSpPr>
        <p:spPr>
          <a:xfrm>
            <a:off x="1104962" y="2257058"/>
            <a:ext cx="2438400" cy="95410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uLnTx/>
                <a:uFillTx/>
                <a:latin typeface="Abadi" panose="020B0604020104020204" pitchFamily="34" charset="0"/>
              </a:rPr>
              <a:t>Artificial intelligence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E01D61A-DDCD-4CC9-9C8C-03585B51157B}"/>
              </a:ext>
            </a:extLst>
          </p:cNvPr>
          <p:cNvGrpSpPr/>
          <p:nvPr/>
        </p:nvGrpSpPr>
        <p:grpSpPr>
          <a:xfrm>
            <a:off x="4151406" y="-1944"/>
            <a:ext cx="4761004" cy="4328908"/>
            <a:chOff x="4151406" y="6848"/>
            <a:chExt cx="4761004" cy="432890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B7E5EA2-07DA-427D-9EFA-FE9E839D0EC3}"/>
                </a:ext>
              </a:extLst>
            </p:cNvPr>
            <p:cNvGrpSpPr/>
            <p:nvPr/>
          </p:nvGrpSpPr>
          <p:grpSpPr>
            <a:xfrm>
              <a:off x="5214112" y="818725"/>
              <a:ext cx="3677751" cy="736471"/>
              <a:chOff x="7638560" y="2899256"/>
              <a:chExt cx="3677751" cy="736471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03B4290-83CF-454E-A361-DE4D3B518429}"/>
                  </a:ext>
                </a:extLst>
              </p:cNvPr>
              <p:cNvSpPr/>
              <p:nvPr/>
            </p:nvSpPr>
            <p:spPr>
              <a:xfrm>
                <a:off x="7638561" y="2899256"/>
                <a:ext cx="3223959" cy="369332"/>
              </a:xfrm>
              <a:prstGeom prst="rect">
                <a:avLst/>
              </a:prstGeom>
            </p:spPr>
            <p:txBody>
              <a:bodyPr wrap="none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Logic &amp; Rules-Based Approach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B17E7087-3B88-4F22-904E-1B045D007272}"/>
                  </a:ext>
                </a:extLst>
              </p:cNvPr>
              <p:cNvSpPr/>
              <p:nvPr/>
            </p:nvSpPr>
            <p:spPr>
              <a:xfrm>
                <a:off x="7638560" y="3220229"/>
                <a:ext cx="3677751" cy="4154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R="0" lvl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kumimoji="0" lang="en-US" sz="1000" i="1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176AC2C-CF04-40DA-A410-27DA71A65644}"/>
                </a:ext>
              </a:extLst>
            </p:cNvPr>
            <p:cNvGrpSpPr/>
            <p:nvPr/>
          </p:nvGrpSpPr>
          <p:grpSpPr>
            <a:xfrm>
              <a:off x="5234659" y="2481880"/>
              <a:ext cx="3677751" cy="882190"/>
              <a:chOff x="7638560" y="4422363"/>
              <a:chExt cx="3677751" cy="882190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602A85A-A77C-4737-B91F-65F419F1AD30}"/>
                  </a:ext>
                </a:extLst>
              </p:cNvPr>
              <p:cNvSpPr/>
              <p:nvPr/>
            </p:nvSpPr>
            <p:spPr>
              <a:xfrm>
                <a:off x="7638562" y="4422363"/>
                <a:ext cx="2909988" cy="553998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Machine Learning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1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</a:rPr>
                  <a:t>(Pattern Based Approach)</a:t>
                </a:r>
                <a:endPara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chemeClr val="tx2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Abadi" panose="020B0604020104020204" pitchFamily="34" charset="0"/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36357E8-2BC6-40C0-AD3C-D85DAD56F6F3}"/>
                  </a:ext>
                </a:extLst>
              </p:cNvPr>
              <p:cNvSpPr/>
              <p:nvPr/>
            </p:nvSpPr>
            <p:spPr>
              <a:xfrm>
                <a:off x="7638560" y="4904443"/>
                <a:ext cx="3677751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R="0" lvl="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kumimoji="0" lang="en-US" sz="1000" i="1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A39475D-99F8-4059-B318-7035617BDEB1}"/>
                </a:ext>
              </a:extLst>
            </p:cNvPr>
            <p:cNvGrpSpPr/>
            <p:nvPr/>
          </p:nvGrpSpPr>
          <p:grpSpPr>
            <a:xfrm>
              <a:off x="4151406" y="6848"/>
              <a:ext cx="955268" cy="4328908"/>
              <a:chOff x="4151406" y="6848"/>
              <a:chExt cx="955268" cy="4328908"/>
            </a:xfrm>
          </p:grpSpPr>
          <p:sp>
            <p:nvSpPr>
              <p:cNvPr id="21" name="Freeform 55">
                <a:extLst>
                  <a:ext uri="{FF2B5EF4-FFF2-40B4-BE49-F238E27FC236}">
                    <a16:creationId xmlns:a16="http://schemas.microsoft.com/office/drawing/2014/main" id="{5C724170-8076-4CD6-9861-82E7DDE6A5FC}"/>
                  </a:ext>
                </a:extLst>
              </p:cNvPr>
              <p:cNvSpPr/>
              <p:nvPr/>
            </p:nvSpPr>
            <p:spPr>
              <a:xfrm rot="5400000">
                <a:off x="3340154" y="818100"/>
                <a:ext cx="2577771" cy="955268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39665" h="1830534">
                    <a:moveTo>
                      <a:pt x="0" y="1824819"/>
                    </a:moveTo>
                    <a:lnTo>
                      <a:pt x="1575154" y="1827458"/>
                    </a:lnTo>
                    <a:lnTo>
                      <a:pt x="1507054" y="1765565"/>
                    </a:lnTo>
                    <a:cubicBezTo>
                      <a:pt x="1319893" y="1578404"/>
                      <a:pt x="1204131" y="1319843"/>
                      <a:pt x="1204131" y="1034244"/>
                    </a:cubicBezTo>
                    <a:cubicBezTo>
                      <a:pt x="1204131" y="463047"/>
                      <a:pt x="1667178" y="0"/>
                      <a:pt x="2238375" y="0"/>
                    </a:cubicBezTo>
                    <a:cubicBezTo>
                      <a:pt x="2809572" y="0"/>
                      <a:pt x="3272619" y="463047"/>
                      <a:pt x="3272619" y="1034244"/>
                    </a:cubicBezTo>
                    <a:cubicBezTo>
                      <a:pt x="3272619" y="1319843"/>
                      <a:pt x="3156857" y="1578404"/>
                      <a:pt x="2969696" y="1765565"/>
                    </a:cubicBezTo>
                    <a:lnTo>
                      <a:pt x="2901596" y="1827458"/>
                    </a:lnTo>
                    <a:lnTo>
                      <a:pt x="4939665" y="1830534"/>
                    </a:lnTo>
                  </a:path>
                </a:pathLst>
              </a:custGeom>
              <a:noFill/>
              <a:ln>
                <a:solidFill>
                  <a:schemeClr val="accent4">
                    <a:lumMod val="90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450BCD74-2BB9-4356-A2A9-11D6E28650B4}"/>
                  </a:ext>
                </a:extLst>
              </p:cNvPr>
              <p:cNvGrpSpPr/>
              <p:nvPr/>
            </p:nvGrpSpPr>
            <p:grpSpPr>
              <a:xfrm>
                <a:off x="4151406" y="2386362"/>
                <a:ext cx="955268" cy="1949394"/>
                <a:chOff x="4151406" y="2386362"/>
                <a:chExt cx="955268" cy="1949394"/>
              </a:xfrm>
            </p:grpSpPr>
            <p:sp>
              <p:nvSpPr>
                <p:cNvPr id="28" name="Freeform 59">
                  <a:extLst>
                    <a:ext uri="{FF2B5EF4-FFF2-40B4-BE49-F238E27FC236}">
                      <a16:creationId xmlns:a16="http://schemas.microsoft.com/office/drawing/2014/main" id="{3412F402-4D3D-4B98-A9EF-684CB51BCED8}"/>
                    </a:ext>
                  </a:extLst>
                </p:cNvPr>
                <p:cNvSpPr/>
                <p:nvPr/>
              </p:nvSpPr>
              <p:spPr>
                <a:xfrm rot="5400000">
                  <a:off x="3654343" y="2883425"/>
                  <a:ext cx="1949394" cy="955268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  <a:tailEnd type="oval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4DFC0732-4A17-4106-B484-29C9D3D95EF6}"/>
                    </a:ext>
                  </a:extLst>
                </p:cNvPr>
                <p:cNvGrpSpPr/>
                <p:nvPr/>
              </p:nvGrpSpPr>
              <p:grpSpPr>
                <a:xfrm>
                  <a:off x="4159359" y="2456061"/>
                  <a:ext cx="878287" cy="940046"/>
                  <a:chOff x="4159359" y="2456061"/>
                  <a:chExt cx="878287" cy="940046"/>
                </a:xfrm>
              </p:grpSpPr>
              <p:sp>
                <p:nvSpPr>
                  <p:cNvPr id="30" name="Freeform 60">
                    <a:extLst>
                      <a:ext uri="{FF2B5EF4-FFF2-40B4-BE49-F238E27FC236}">
                        <a16:creationId xmlns:a16="http://schemas.microsoft.com/office/drawing/2014/main" id="{2F327B3E-10F6-4BA5-A240-1C12673AA73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182199" y="2540659"/>
                    <a:ext cx="940046" cy="770849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D8293EF1-47D3-40AC-89F7-7FB6AD51B4CB}"/>
                      </a:ext>
                    </a:extLst>
                  </p:cNvPr>
                  <p:cNvGrpSpPr/>
                  <p:nvPr/>
                </p:nvGrpSpPr>
                <p:grpSpPr>
                  <a:xfrm>
                    <a:off x="4159359" y="2518492"/>
                    <a:ext cx="815185" cy="815184"/>
                    <a:chOff x="4159359" y="2518492"/>
                    <a:chExt cx="815185" cy="815184"/>
                  </a:xfrm>
                </p:grpSpPr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CC4CA524-ABB2-4347-AC6F-F211AC8C05B1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4159360" y="2518491"/>
                      <a:ext cx="815184" cy="815185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905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" name="Freeform: Shape 32">
                      <a:extLst>
                        <a:ext uri="{FF2B5EF4-FFF2-40B4-BE49-F238E27FC236}">
                          <a16:creationId xmlns:a16="http://schemas.microsoft.com/office/drawing/2014/main" id="{9B42F849-F185-4602-AF9F-20208E7DF2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17297" y="2691034"/>
                      <a:ext cx="499310" cy="470098"/>
                    </a:xfrm>
                    <a:custGeom>
                      <a:avLst/>
                      <a:gdLst>
                        <a:gd name="connsiteX0" fmla="*/ 1428883 w 2401724"/>
                        <a:gd name="connsiteY0" fmla="*/ 2012132 h 2261218"/>
                        <a:gd name="connsiteX1" fmla="*/ 1351353 w 2401724"/>
                        <a:gd name="connsiteY1" fmla="*/ 2089780 h 2261218"/>
                        <a:gd name="connsiteX2" fmla="*/ 1428883 w 2401724"/>
                        <a:gd name="connsiteY2" fmla="*/ 2167440 h 2261218"/>
                        <a:gd name="connsiteX3" fmla="*/ 1506429 w 2401724"/>
                        <a:gd name="connsiteY3" fmla="*/ 2089780 h 2261218"/>
                        <a:gd name="connsiteX4" fmla="*/ 1428883 w 2401724"/>
                        <a:gd name="connsiteY4" fmla="*/ 2012132 h 2261218"/>
                        <a:gd name="connsiteX5" fmla="*/ 1911454 w 2401724"/>
                        <a:gd name="connsiteY5" fmla="*/ 2012131 h 2261218"/>
                        <a:gd name="connsiteX6" fmla="*/ 1833923 w 2401724"/>
                        <a:gd name="connsiteY6" fmla="*/ 2089779 h 2261218"/>
                        <a:gd name="connsiteX7" fmla="*/ 1911454 w 2401724"/>
                        <a:gd name="connsiteY7" fmla="*/ 2167438 h 2261218"/>
                        <a:gd name="connsiteX8" fmla="*/ 1989003 w 2401724"/>
                        <a:gd name="connsiteY8" fmla="*/ 2089779 h 2261218"/>
                        <a:gd name="connsiteX9" fmla="*/ 1911454 w 2401724"/>
                        <a:gd name="connsiteY9" fmla="*/ 2012131 h 2261218"/>
                        <a:gd name="connsiteX10" fmla="*/ 955867 w 2401724"/>
                        <a:gd name="connsiteY10" fmla="*/ 2012131 h 2261218"/>
                        <a:gd name="connsiteX11" fmla="*/ 878352 w 2401724"/>
                        <a:gd name="connsiteY11" fmla="*/ 2089779 h 2261218"/>
                        <a:gd name="connsiteX12" fmla="*/ 955867 w 2401724"/>
                        <a:gd name="connsiteY12" fmla="*/ 2167438 h 2261218"/>
                        <a:gd name="connsiteX13" fmla="*/ 1033413 w 2401724"/>
                        <a:gd name="connsiteY13" fmla="*/ 2089779 h 2261218"/>
                        <a:gd name="connsiteX14" fmla="*/ 955867 w 2401724"/>
                        <a:gd name="connsiteY14" fmla="*/ 2012131 h 2261218"/>
                        <a:gd name="connsiteX15" fmla="*/ 473294 w 2401724"/>
                        <a:gd name="connsiteY15" fmla="*/ 2012131 h 2261218"/>
                        <a:gd name="connsiteX16" fmla="*/ 395778 w 2401724"/>
                        <a:gd name="connsiteY16" fmla="*/ 2089779 h 2261218"/>
                        <a:gd name="connsiteX17" fmla="*/ 473294 w 2401724"/>
                        <a:gd name="connsiteY17" fmla="*/ 2167438 h 2261218"/>
                        <a:gd name="connsiteX18" fmla="*/ 550839 w 2401724"/>
                        <a:gd name="connsiteY18" fmla="*/ 2089779 h 2261218"/>
                        <a:gd name="connsiteX19" fmla="*/ 473294 w 2401724"/>
                        <a:gd name="connsiteY19" fmla="*/ 2012131 h 2261218"/>
                        <a:gd name="connsiteX20" fmla="*/ 1428883 w 2401724"/>
                        <a:gd name="connsiteY20" fmla="*/ 1612883 h 2261218"/>
                        <a:gd name="connsiteX21" fmla="*/ 1475702 w 2401724"/>
                        <a:gd name="connsiteY21" fmla="*/ 1659774 h 2261218"/>
                        <a:gd name="connsiteX22" fmla="*/ 1475702 w 2401724"/>
                        <a:gd name="connsiteY22" fmla="*/ 1924931 h 2261218"/>
                        <a:gd name="connsiteX23" fmla="*/ 1600055 w 2401724"/>
                        <a:gd name="connsiteY23" fmla="*/ 2089780 h 2261218"/>
                        <a:gd name="connsiteX24" fmla="*/ 1428883 w 2401724"/>
                        <a:gd name="connsiteY24" fmla="*/ 2261218 h 2261218"/>
                        <a:gd name="connsiteX25" fmla="*/ 1257723 w 2401724"/>
                        <a:gd name="connsiteY25" fmla="*/ 2089780 h 2261218"/>
                        <a:gd name="connsiteX26" fmla="*/ 1382061 w 2401724"/>
                        <a:gd name="connsiteY26" fmla="*/ 1924931 h 2261218"/>
                        <a:gd name="connsiteX27" fmla="*/ 1382061 w 2401724"/>
                        <a:gd name="connsiteY27" fmla="*/ 1659774 h 2261218"/>
                        <a:gd name="connsiteX28" fmla="*/ 1428883 w 2401724"/>
                        <a:gd name="connsiteY28" fmla="*/ 1612883 h 2261218"/>
                        <a:gd name="connsiteX29" fmla="*/ 2230538 w 2401724"/>
                        <a:gd name="connsiteY29" fmla="*/ 1563203 h 2261218"/>
                        <a:gd name="connsiteX30" fmla="*/ 2153007 w 2401724"/>
                        <a:gd name="connsiteY30" fmla="*/ 1640851 h 2261218"/>
                        <a:gd name="connsiteX31" fmla="*/ 2230538 w 2401724"/>
                        <a:gd name="connsiteY31" fmla="*/ 1718510 h 2261218"/>
                        <a:gd name="connsiteX32" fmla="*/ 2308083 w 2401724"/>
                        <a:gd name="connsiteY32" fmla="*/ 1640851 h 2261218"/>
                        <a:gd name="connsiteX33" fmla="*/ 2230538 w 2401724"/>
                        <a:gd name="connsiteY33" fmla="*/ 1563203 h 2261218"/>
                        <a:gd name="connsiteX34" fmla="*/ 171173 w 2401724"/>
                        <a:gd name="connsiteY34" fmla="*/ 1563203 h 2261218"/>
                        <a:gd name="connsiteX35" fmla="*/ 93627 w 2401724"/>
                        <a:gd name="connsiteY35" fmla="*/ 1640851 h 2261218"/>
                        <a:gd name="connsiteX36" fmla="*/ 171173 w 2401724"/>
                        <a:gd name="connsiteY36" fmla="*/ 1718510 h 2261218"/>
                        <a:gd name="connsiteX37" fmla="*/ 248704 w 2401724"/>
                        <a:gd name="connsiteY37" fmla="*/ 1640851 h 2261218"/>
                        <a:gd name="connsiteX38" fmla="*/ 171173 w 2401724"/>
                        <a:gd name="connsiteY38" fmla="*/ 1563203 h 2261218"/>
                        <a:gd name="connsiteX39" fmla="*/ 1421551 w 2401724"/>
                        <a:gd name="connsiteY39" fmla="*/ 1429520 h 2261218"/>
                        <a:gd name="connsiteX40" fmla="*/ 1456207 w 2401724"/>
                        <a:gd name="connsiteY40" fmla="*/ 1438712 h 2261218"/>
                        <a:gd name="connsiteX41" fmla="*/ 1457393 w 2401724"/>
                        <a:gd name="connsiteY41" fmla="*/ 1439626 h 2261218"/>
                        <a:gd name="connsiteX42" fmla="*/ 1466249 w 2401724"/>
                        <a:gd name="connsiteY42" fmla="*/ 1505335 h 2261218"/>
                        <a:gd name="connsiteX43" fmla="*/ 1428970 w 2401724"/>
                        <a:gd name="connsiteY43" fmla="*/ 1523788 h 2261218"/>
                        <a:gd name="connsiteX44" fmla="*/ 1400618 w 2401724"/>
                        <a:gd name="connsiteY44" fmla="*/ 1514201 h 2261218"/>
                        <a:gd name="connsiteX45" fmla="*/ 1399433 w 2401724"/>
                        <a:gd name="connsiteY45" fmla="*/ 1513276 h 2261218"/>
                        <a:gd name="connsiteX46" fmla="*/ 1390580 w 2401724"/>
                        <a:gd name="connsiteY46" fmla="*/ 1447567 h 2261218"/>
                        <a:gd name="connsiteX47" fmla="*/ 1421551 w 2401724"/>
                        <a:gd name="connsiteY47" fmla="*/ 1429520 h 2261218"/>
                        <a:gd name="connsiteX48" fmla="*/ 1420305 w 2401724"/>
                        <a:gd name="connsiteY48" fmla="*/ 644014 h 2261218"/>
                        <a:gd name="connsiteX49" fmla="*/ 1454961 w 2401724"/>
                        <a:gd name="connsiteY49" fmla="*/ 653208 h 2261218"/>
                        <a:gd name="connsiteX50" fmla="*/ 1456147 w 2401724"/>
                        <a:gd name="connsiteY50" fmla="*/ 654103 h 2261218"/>
                        <a:gd name="connsiteX51" fmla="*/ 1465003 w 2401724"/>
                        <a:gd name="connsiteY51" fmla="*/ 719827 h 2261218"/>
                        <a:gd name="connsiteX52" fmla="*/ 1427724 w 2401724"/>
                        <a:gd name="connsiteY52" fmla="*/ 738280 h 2261218"/>
                        <a:gd name="connsiteX53" fmla="*/ 1399361 w 2401724"/>
                        <a:gd name="connsiteY53" fmla="*/ 728681 h 2261218"/>
                        <a:gd name="connsiteX54" fmla="*/ 1398171 w 2401724"/>
                        <a:gd name="connsiteY54" fmla="*/ 727768 h 2261218"/>
                        <a:gd name="connsiteX55" fmla="*/ 1389334 w 2401724"/>
                        <a:gd name="connsiteY55" fmla="*/ 662059 h 2261218"/>
                        <a:gd name="connsiteX56" fmla="*/ 1420305 w 2401724"/>
                        <a:gd name="connsiteY56" fmla="*/ 644014 h 2261218"/>
                        <a:gd name="connsiteX57" fmla="*/ 1182568 w 2401724"/>
                        <a:gd name="connsiteY57" fmla="*/ 93794 h 2261218"/>
                        <a:gd name="connsiteX58" fmla="*/ 937029 w 2401724"/>
                        <a:gd name="connsiteY58" fmla="*/ 123624 h 2261218"/>
                        <a:gd name="connsiteX59" fmla="*/ 808619 w 2401724"/>
                        <a:gd name="connsiteY59" fmla="*/ 431400 h 2261218"/>
                        <a:gd name="connsiteX60" fmla="*/ 804337 w 2401724"/>
                        <a:gd name="connsiteY60" fmla="*/ 433880 h 2261218"/>
                        <a:gd name="connsiteX61" fmla="*/ 468486 w 2401724"/>
                        <a:gd name="connsiteY61" fmla="*/ 385892 h 2261218"/>
                        <a:gd name="connsiteX62" fmla="*/ 204815 w 2401724"/>
                        <a:gd name="connsiteY62" fmla="*/ 823207 h 2261218"/>
                        <a:gd name="connsiteX63" fmla="*/ 403475 w 2401724"/>
                        <a:gd name="connsiteY63" fmla="*/ 1087295 h 2261218"/>
                        <a:gd name="connsiteX64" fmla="*/ 675076 w 2401724"/>
                        <a:gd name="connsiteY64" fmla="*/ 1087295 h 2261218"/>
                        <a:gd name="connsiteX65" fmla="*/ 831252 w 2401724"/>
                        <a:gd name="connsiteY65" fmla="*/ 727140 h 2261218"/>
                        <a:gd name="connsiteX66" fmla="*/ 897626 w 2401724"/>
                        <a:gd name="connsiteY66" fmla="*/ 672307 h 2261218"/>
                        <a:gd name="connsiteX67" fmla="*/ 1192374 w 2401724"/>
                        <a:gd name="connsiteY67" fmla="*/ 580070 h 2261218"/>
                        <a:gd name="connsiteX68" fmla="*/ 1266080 w 2401724"/>
                        <a:gd name="connsiteY68" fmla="*/ 585369 h 2261218"/>
                        <a:gd name="connsiteX69" fmla="*/ 1305705 w 2401724"/>
                        <a:gd name="connsiteY69" fmla="*/ 638469 h 2261218"/>
                        <a:gd name="connsiteX70" fmla="*/ 1252683 w 2401724"/>
                        <a:gd name="connsiteY70" fmla="*/ 678178 h 2261218"/>
                        <a:gd name="connsiteX71" fmla="*/ 1192374 w 2401724"/>
                        <a:gd name="connsiteY71" fmla="*/ 673833 h 2261218"/>
                        <a:gd name="connsiteX72" fmla="*/ 951015 w 2401724"/>
                        <a:gd name="connsiteY72" fmla="*/ 749350 h 2261218"/>
                        <a:gd name="connsiteX73" fmla="*/ 896616 w 2401724"/>
                        <a:gd name="connsiteY73" fmla="*/ 794287 h 2261218"/>
                        <a:gd name="connsiteX74" fmla="*/ 768732 w 2401724"/>
                        <a:gd name="connsiteY74" fmla="*/ 1087306 h 2261218"/>
                        <a:gd name="connsiteX75" fmla="*/ 1615959 w 2401724"/>
                        <a:gd name="connsiteY75" fmla="*/ 1087306 h 2261218"/>
                        <a:gd name="connsiteX76" fmla="*/ 1533430 w 2401724"/>
                        <a:gd name="connsiteY76" fmla="*/ 846887 h 2261218"/>
                        <a:gd name="connsiteX77" fmla="*/ 1543355 w 2401724"/>
                        <a:gd name="connsiteY77" fmla="*/ 781310 h 2261218"/>
                        <a:gd name="connsiteX78" fmla="*/ 1608821 w 2401724"/>
                        <a:gd name="connsiteY78" fmla="*/ 791247 h 2261218"/>
                        <a:gd name="connsiteX79" fmla="*/ 1709600 w 2401724"/>
                        <a:gd name="connsiteY79" fmla="*/ 1087306 h 2261218"/>
                        <a:gd name="connsiteX80" fmla="*/ 1946489 w 2401724"/>
                        <a:gd name="connsiteY80" fmla="*/ 1087306 h 2261218"/>
                        <a:gd name="connsiteX81" fmla="*/ 2170157 w 2401724"/>
                        <a:gd name="connsiteY81" fmla="*/ 858308 h 2261218"/>
                        <a:gd name="connsiteX82" fmla="*/ 1915810 w 2401724"/>
                        <a:gd name="connsiteY82" fmla="*/ 405182 h 2261218"/>
                        <a:gd name="connsiteX83" fmla="*/ 1870365 w 2401724"/>
                        <a:gd name="connsiteY83" fmla="*/ 443982 h 2261218"/>
                        <a:gd name="connsiteX84" fmla="*/ 1552591 w 2401724"/>
                        <a:gd name="connsiteY84" fmla="*/ 438739 h 2261218"/>
                        <a:gd name="connsiteX85" fmla="*/ 1437590 w 2401724"/>
                        <a:gd name="connsiteY85" fmla="*/ 194824 h 2261218"/>
                        <a:gd name="connsiteX86" fmla="*/ 1449639 w 2401724"/>
                        <a:gd name="connsiteY86" fmla="*/ 129203 h 2261218"/>
                        <a:gd name="connsiteX87" fmla="*/ 1182568 w 2401724"/>
                        <a:gd name="connsiteY87" fmla="*/ 93794 h 2261218"/>
                        <a:gd name="connsiteX88" fmla="*/ 1182598 w 2401724"/>
                        <a:gd name="connsiteY88" fmla="*/ 0 h 2261218"/>
                        <a:gd name="connsiteX89" fmla="*/ 1528990 w 2401724"/>
                        <a:gd name="connsiteY89" fmla="*/ 55110 h 2261218"/>
                        <a:gd name="connsiteX90" fmla="*/ 1558130 w 2401724"/>
                        <a:gd name="connsiteY90" fmla="*/ 82871 h 2261218"/>
                        <a:gd name="connsiteX91" fmla="*/ 1555008 w 2401724"/>
                        <a:gd name="connsiteY91" fmla="*/ 123066 h 2261218"/>
                        <a:gd name="connsiteX92" fmla="*/ 1531186 w 2401724"/>
                        <a:gd name="connsiteY92" fmla="*/ 197320 h 2261218"/>
                        <a:gd name="connsiteX93" fmla="*/ 1599822 w 2401724"/>
                        <a:gd name="connsiteY93" fmla="*/ 357822 h 2261218"/>
                        <a:gd name="connsiteX94" fmla="*/ 1605920 w 2401724"/>
                        <a:gd name="connsiteY94" fmla="*/ 361638 h 2261218"/>
                        <a:gd name="connsiteX95" fmla="*/ 1815644 w 2401724"/>
                        <a:gd name="connsiteY95" fmla="*/ 367878 h 2261218"/>
                        <a:gd name="connsiteX96" fmla="*/ 1817156 w 2401724"/>
                        <a:gd name="connsiteY96" fmla="*/ 366791 h 2261218"/>
                        <a:gd name="connsiteX97" fmla="*/ 1870718 w 2401724"/>
                        <a:gd name="connsiteY97" fmla="*/ 310315 h 2261218"/>
                        <a:gd name="connsiteX98" fmla="*/ 1904361 w 2401724"/>
                        <a:gd name="connsiteY98" fmla="*/ 288119 h 2261218"/>
                        <a:gd name="connsiteX99" fmla="*/ 1942766 w 2401724"/>
                        <a:gd name="connsiteY99" fmla="*/ 300303 h 2261218"/>
                        <a:gd name="connsiteX100" fmla="*/ 2273926 w 2401724"/>
                        <a:gd name="connsiteY100" fmla="*/ 891677 h 2261218"/>
                        <a:gd name="connsiteX101" fmla="*/ 2264312 w 2401724"/>
                        <a:gd name="connsiteY101" fmla="*/ 930683 h 2261218"/>
                        <a:gd name="connsiteX102" fmla="*/ 2228046 w 2401724"/>
                        <a:gd name="connsiteY102" fmla="*/ 947919 h 2261218"/>
                        <a:gd name="connsiteX103" fmla="*/ 2217944 w 2401724"/>
                        <a:gd name="connsiteY103" fmla="*/ 947919 h 2261218"/>
                        <a:gd name="connsiteX104" fmla="*/ 2036936 w 2401724"/>
                        <a:gd name="connsiteY104" fmla="*/ 1129206 h 2261218"/>
                        <a:gd name="connsiteX105" fmla="*/ 2036936 w 2401724"/>
                        <a:gd name="connsiteY105" fmla="*/ 1134197 h 2261218"/>
                        <a:gd name="connsiteX106" fmla="*/ 1990114 w 2401724"/>
                        <a:gd name="connsiteY106" fmla="*/ 1181073 h 2261218"/>
                        <a:gd name="connsiteX107" fmla="*/ 1941317 w 2401724"/>
                        <a:gd name="connsiteY107" fmla="*/ 1181073 h 2261218"/>
                        <a:gd name="connsiteX108" fmla="*/ 1941317 w 2401724"/>
                        <a:gd name="connsiteY108" fmla="*/ 1593990 h 2261218"/>
                        <a:gd name="connsiteX109" fmla="*/ 2065933 w 2401724"/>
                        <a:gd name="connsiteY109" fmla="*/ 1593990 h 2261218"/>
                        <a:gd name="connsiteX110" fmla="*/ 2230538 w 2401724"/>
                        <a:gd name="connsiteY110" fmla="*/ 1469440 h 2261218"/>
                        <a:gd name="connsiteX111" fmla="*/ 2401724 w 2401724"/>
                        <a:gd name="connsiteY111" fmla="*/ 1640851 h 2261218"/>
                        <a:gd name="connsiteX112" fmla="*/ 2230553 w 2401724"/>
                        <a:gd name="connsiteY112" fmla="*/ 1812289 h 2261218"/>
                        <a:gd name="connsiteX113" fmla="*/ 2065933 w 2401724"/>
                        <a:gd name="connsiteY113" fmla="*/ 1687738 h 2261218"/>
                        <a:gd name="connsiteX114" fmla="*/ 1911469 w 2401724"/>
                        <a:gd name="connsiteY114" fmla="*/ 1687738 h 2261218"/>
                        <a:gd name="connsiteX115" fmla="*/ 1902984 w 2401724"/>
                        <a:gd name="connsiteY115" fmla="*/ 1686930 h 2261218"/>
                        <a:gd name="connsiteX116" fmla="*/ 1894495 w 2401724"/>
                        <a:gd name="connsiteY116" fmla="*/ 1687738 h 2261218"/>
                        <a:gd name="connsiteX117" fmla="*/ 1847688 w 2401724"/>
                        <a:gd name="connsiteY117" fmla="*/ 1640851 h 2261218"/>
                        <a:gd name="connsiteX118" fmla="*/ 1847688 w 2401724"/>
                        <a:gd name="connsiteY118" fmla="*/ 1181073 h 2261218"/>
                        <a:gd name="connsiteX119" fmla="*/ 1709821 w 2401724"/>
                        <a:gd name="connsiteY119" fmla="*/ 1181073 h 2261218"/>
                        <a:gd name="connsiteX120" fmla="*/ 1709821 w 2401724"/>
                        <a:gd name="connsiteY120" fmla="*/ 1783193 h 2261218"/>
                        <a:gd name="connsiteX121" fmla="*/ 1838145 w 2401724"/>
                        <a:gd name="connsiteY121" fmla="*/ 1934915 h 2261218"/>
                        <a:gd name="connsiteX122" fmla="*/ 1911469 w 2401724"/>
                        <a:gd name="connsiteY122" fmla="*/ 1918368 h 2261218"/>
                        <a:gd name="connsiteX123" fmla="*/ 2082629 w 2401724"/>
                        <a:gd name="connsiteY123" fmla="*/ 2089794 h 2261218"/>
                        <a:gd name="connsiteX124" fmla="*/ 1911469 w 2401724"/>
                        <a:gd name="connsiteY124" fmla="*/ 2261217 h 2261218"/>
                        <a:gd name="connsiteX125" fmla="*/ 1740297 w 2401724"/>
                        <a:gd name="connsiteY125" fmla="*/ 2089794 h 2261218"/>
                        <a:gd name="connsiteX126" fmla="*/ 1767782 w 2401724"/>
                        <a:gd name="connsiteY126" fmla="*/ 1996820 h 2261218"/>
                        <a:gd name="connsiteX127" fmla="*/ 1627277 w 2401724"/>
                        <a:gd name="connsiteY127" fmla="*/ 1830681 h 2261218"/>
                        <a:gd name="connsiteX128" fmla="*/ 1627086 w 2401724"/>
                        <a:gd name="connsiteY128" fmla="*/ 1830448 h 2261218"/>
                        <a:gd name="connsiteX129" fmla="*/ 1625239 w 2401724"/>
                        <a:gd name="connsiteY129" fmla="*/ 1828009 h 2261218"/>
                        <a:gd name="connsiteX130" fmla="*/ 1624271 w 2401724"/>
                        <a:gd name="connsiteY130" fmla="*/ 1826720 h 2261218"/>
                        <a:gd name="connsiteX131" fmla="*/ 1622687 w 2401724"/>
                        <a:gd name="connsiteY131" fmla="*/ 1824150 h 2261218"/>
                        <a:gd name="connsiteX132" fmla="*/ 1621854 w 2401724"/>
                        <a:gd name="connsiteY132" fmla="*/ 1822785 h 2261218"/>
                        <a:gd name="connsiteX133" fmla="*/ 1620710 w 2401724"/>
                        <a:gd name="connsiteY133" fmla="*/ 1820391 h 2261218"/>
                        <a:gd name="connsiteX134" fmla="*/ 1619873 w 2401724"/>
                        <a:gd name="connsiteY134" fmla="*/ 1818644 h 2261218"/>
                        <a:gd name="connsiteX135" fmla="*/ 1619389 w 2401724"/>
                        <a:gd name="connsiteY135" fmla="*/ 1817351 h 2261218"/>
                        <a:gd name="connsiteX136" fmla="*/ 1618289 w 2401724"/>
                        <a:gd name="connsiteY136" fmla="*/ 1814356 h 2261218"/>
                        <a:gd name="connsiteX137" fmla="*/ 1617997 w 2401724"/>
                        <a:gd name="connsiteY137" fmla="*/ 1813213 h 2261218"/>
                        <a:gd name="connsiteX138" fmla="*/ 1617133 w 2401724"/>
                        <a:gd name="connsiteY138" fmla="*/ 1809895 h 2261218"/>
                        <a:gd name="connsiteX139" fmla="*/ 1616942 w 2401724"/>
                        <a:gd name="connsiteY139" fmla="*/ 1808617 h 2261218"/>
                        <a:gd name="connsiteX140" fmla="*/ 1616443 w 2401724"/>
                        <a:gd name="connsiteY140" fmla="*/ 1805329 h 2261218"/>
                        <a:gd name="connsiteX141" fmla="*/ 1616357 w 2401724"/>
                        <a:gd name="connsiteY141" fmla="*/ 1803863 h 2261218"/>
                        <a:gd name="connsiteX142" fmla="*/ 1616180 w 2401724"/>
                        <a:gd name="connsiteY142" fmla="*/ 1800661 h 2261218"/>
                        <a:gd name="connsiteX143" fmla="*/ 1616165 w 2401724"/>
                        <a:gd name="connsiteY143" fmla="*/ 1800368 h 2261218"/>
                        <a:gd name="connsiteX144" fmla="*/ 1616165 w 2401724"/>
                        <a:gd name="connsiteY144" fmla="*/ 1181073 h 2261218"/>
                        <a:gd name="connsiteX145" fmla="*/ 1475702 w 2401724"/>
                        <a:gd name="connsiteY145" fmla="*/ 1181073 h 2261218"/>
                        <a:gd name="connsiteX146" fmla="*/ 1475702 w 2401724"/>
                        <a:gd name="connsiteY146" fmla="*/ 1294067 h 2261218"/>
                        <a:gd name="connsiteX147" fmla="*/ 1428883 w 2401724"/>
                        <a:gd name="connsiteY147" fmla="*/ 1340943 h 2261218"/>
                        <a:gd name="connsiteX148" fmla="*/ 1382061 w 2401724"/>
                        <a:gd name="connsiteY148" fmla="*/ 1294067 h 2261218"/>
                        <a:gd name="connsiteX149" fmla="*/ 1382061 w 2401724"/>
                        <a:gd name="connsiteY149" fmla="*/ 1181073 h 2261218"/>
                        <a:gd name="connsiteX150" fmla="*/ 1002686 w 2401724"/>
                        <a:gd name="connsiteY150" fmla="*/ 1181073 h 2261218"/>
                        <a:gd name="connsiteX151" fmla="*/ 1002686 w 2401724"/>
                        <a:gd name="connsiteY151" fmla="*/ 1924929 h 2261218"/>
                        <a:gd name="connsiteX152" fmla="*/ 1127054 w 2401724"/>
                        <a:gd name="connsiteY152" fmla="*/ 2089794 h 2261218"/>
                        <a:gd name="connsiteX153" fmla="*/ 955867 w 2401724"/>
                        <a:gd name="connsiteY153" fmla="*/ 2261217 h 2261218"/>
                        <a:gd name="connsiteX154" fmla="*/ 784707 w 2401724"/>
                        <a:gd name="connsiteY154" fmla="*/ 2089794 h 2261218"/>
                        <a:gd name="connsiteX155" fmla="*/ 909060 w 2401724"/>
                        <a:gd name="connsiteY155" fmla="*/ 1924929 h 2261218"/>
                        <a:gd name="connsiteX156" fmla="*/ 909060 w 2401724"/>
                        <a:gd name="connsiteY156" fmla="*/ 1181073 h 2261218"/>
                        <a:gd name="connsiteX157" fmla="*/ 768586 w 2401724"/>
                        <a:gd name="connsiteY157" fmla="*/ 1181073 h 2261218"/>
                        <a:gd name="connsiteX158" fmla="*/ 768586 w 2401724"/>
                        <a:gd name="connsiteY158" fmla="*/ 1800368 h 2261218"/>
                        <a:gd name="connsiteX159" fmla="*/ 768586 w 2401724"/>
                        <a:gd name="connsiteY159" fmla="*/ 1800661 h 2261218"/>
                        <a:gd name="connsiteX160" fmla="*/ 768424 w 2401724"/>
                        <a:gd name="connsiteY160" fmla="*/ 1803863 h 2261218"/>
                        <a:gd name="connsiteX161" fmla="*/ 768334 w 2401724"/>
                        <a:gd name="connsiteY161" fmla="*/ 1805314 h 2261218"/>
                        <a:gd name="connsiteX162" fmla="*/ 767835 w 2401724"/>
                        <a:gd name="connsiteY162" fmla="*/ 1808617 h 2261218"/>
                        <a:gd name="connsiteX163" fmla="*/ 767632 w 2401724"/>
                        <a:gd name="connsiteY163" fmla="*/ 1809895 h 2261218"/>
                        <a:gd name="connsiteX164" fmla="*/ 766765 w 2401724"/>
                        <a:gd name="connsiteY164" fmla="*/ 1813213 h 2261218"/>
                        <a:gd name="connsiteX165" fmla="*/ 766473 w 2401724"/>
                        <a:gd name="connsiteY165" fmla="*/ 1814344 h 2261218"/>
                        <a:gd name="connsiteX166" fmla="*/ 765373 w 2401724"/>
                        <a:gd name="connsiteY166" fmla="*/ 1817351 h 2261218"/>
                        <a:gd name="connsiteX167" fmla="*/ 764904 w 2401724"/>
                        <a:gd name="connsiteY167" fmla="*/ 1818629 h 2261218"/>
                        <a:gd name="connsiteX168" fmla="*/ 764056 w 2401724"/>
                        <a:gd name="connsiteY168" fmla="*/ 1820391 h 2261218"/>
                        <a:gd name="connsiteX169" fmla="*/ 762911 w 2401724"/>
                        <a:gd name="connsiteY169" fmla="*/ 1822785 h 2261218"/>
                        <a:gd name="connsiteX170" fmla="*/ 762075 w 2401724"/>
                        <a:gd name="connsiteY170" fmla="*/ 1824150 h 2261218"/>
                        <a:gd name="connsiteX171" fmla="*/ 760506 w 2401724"/>
                        <a:gd name="connsiteY171" fmla="*/ 1826720 h 2261218"/>
                        <a:gd name="connsiteX172" fmla="*/ 759538 w 2401724"/>
                        <a:gd name="connsiteY172" fmla="*/ 1828009 h 2261218"/>
                        <a:gd name="connsiteX173" fmla="*/ 757676 w 2401724"/>
                        <a:gd name="connsiteY173" fmla="*/ 1830448 h 2261218"/>
                        <a:gd name="connsiteX174" fmla="*/ 757500 w 2401724"/>
                        <a:gd name="connsiteY174" fmla="*/ 1830681 h 2261218"/>
                        <a:gd name="connsiteX175" fmla="*/ 616995 w 2401724"/>
                        <a:gd name="connsiteY175" fmla="*/ 1996790 h 2261218"/>
                        <a:gd name="connsiteX176" fmla="*/ 644480 w 2401724"/>
                        <a:gd name="connsiteY176" fmla="*/ 2089794 h 2261218"/>
                        <a:gd name="connsiteX177" fmla="*/ 473294 w 2401724"/>
                        <a:gd name="connsiteY177" fmla="*/ 2261217 h 2261218"/>
                        <a:gd name="connsiteX178" fmla="*/ 302121 w 2401724"/>
                        <a:gd name="connsiteY178" fmla="*/ 2089794 h 2261218"/>
                        <a:gd name="connsiteX179" fmla="*/ 473294 w 2401724"/>
                        <a:gd name="connsiteY179" fmla="*/ 1918368 h 2261218"/>
                        <a:gd name="connsiteX180" fmla="*/ 546632 w 2401724"/>
                        <a:gd name="connsiteY180" fmla="*/ 1934915 h 2261218"/>
                        <a:gd name="connsiteX181" fmla="*/ 674956 w 2401724"/>
                        <a:gd name="connsiteY181" fmla="*/ 1783193 h 2261218"/>
                        <a:gd name="connsiteX182" fmla="*/ 674956 w 2401724"/>
                        <a:gd name="connsiteY182" fmla="*/ 1181073 h 2261218"/>
                        <a:gd name="connsiteX183" fmla="*/ 537089 w 2401724"/>
                        <a:gd name="connsiteY183" fmla="*/ 1181073 h 2261218"/>
                        <a:gd name="connsiteX184" fmla="*/ 537089 w 2401724"/>
                        <a:gd name="connsiteY184" fmla="*/ 1640851 h 2261218"/>
                        <a:gd name="connsiteX185" fmla="*/ 490271 w 2401724"/>
                        <a:gd name="connsiteY185" fmla="*/ 1687738 h 2261218"/>
                        <a:gd name="connsiteX186" fmla="*/ 335778 w 2401724"/>
                        <a:gd name="connsiteY186" fmla="*/ 1687738 h 2261218"/>
                        <a:gd name="connsiteX187" fmla="*/ 171173 w 2401724"/>
                        <a:gd name="connsiteY187" fmla="*/ 1812289 h 2261218"/>
                        <a:gd name="connsiteX188" fmla="*/ 0 w 2401724"/>
                        <a:gd name="connsiteY188" fmla="*/ 1640851 h 2261218"/>
                        <a:gd name="connsiteX189" fmla="*/ 171158 w 2401724"/>
                        <a:gd name="connsiteY189" fmla="*/ 1469425 h 2261218"/>
                        <a:gd name="connsiteX190" fmla="*/ 335778 w 2401724"/>
                        <a:gd name="connsiteY190" fmla="*/ 1593960 h 2261218"/>
                        <a:gd name="connsiteX191" fmla="*/ 443448 w 2401724"/>
                        <a:gd name="connsiteY191" fmla="*/ 1593960 h 2261218"/>
                        <a:gd name="connsiteX192" fmla="*/ 443448 w 2401724"/>
                        <a:gd name="connsiteY192" fmla="*/ 1181073 h 2261218"/>
                        <a:gd name="connsiteX193" fmla="*/ 356653 w 2401724"/>
                        <a:gd name="connsiteY193" fmla="*/ 1181073 h 2261218"/>
                        <a:gd name="connsiteX194" fmla="*/ 309832 w 2401724"/>
                        <a:gd name="connsiteY194" fmla="*/ 1134197 h 2261218"/>
                        <a:gd name="connsiteX195" fmla="*/ 309832 w 2401724"/>
                        <a:gd name="connsiteY195" fmla="*/ 1087442 h 2261218"/>
                        <a:gd name="connsiteX196" fmla="*/ 142808 w 2401724"/>
                        <a:gd name="connsiteY196" fmla="*/ 906751 h 2261218"/>
                        <a:gd name="connsiteX197" fmla="*/ 108461 w 2401724"/>
                        <a:gd name="connsiteY197" fmla="*/ 887521 h 2261218"/>
                        <a:gd name="connsiteX198" fmla="*/ 100912 w 2401724"/>
                        <a:gd name="connsiteY198" fmla="*/ 848837 h 2261218"/>
                        <a:gd name="connsiteX199" fmla="*/ 442833 w 2401724"/>
                        <a:gd name="connsiteY199" fmla="*/ 281659 h 2261218"/>
                        <a:gd name="connsiteX200" fmla="*/ 480581 w 2401724"/>
                        <a:gd name="connsiteY200" fmla="*/ 270282 h 2261218"/>
                        <a:gd name="connsiteX201" fmla="*/ 513635 w 2401724"/>
                        <a:gd name="connsiteY201" fmla="*/ 291848 h 2261218"/>
                        <a:gd name="connsiteX202" fmla="*/ 757515 w 2401724"/>
                        <a:gd name="connsiteY202" fmla="*/ 352683 h 2261218"/>
                        <a:gd name="connsiteX203" fmla="*/ 761812 w 2401724"/>
                        <a:gd name="connsiteY203" fmla="*/ 350188 h 2261218"/>
                        <a:gd name="connsiteX204" fmla="*/ 833492 w 2401724"/>
                        <a:gd name="connsiteY204" fmla="*/ 112760 h 2261218"/>
                        <a:gd name="connsiteX205" fmla="*/ 832483 w 2401724"/>
                        <a:gd name="connsiteY205" fmla="*/ 73255 h 2261218"/>
                        <a:gd name="connsiteX206" fmla="*/ 861960 w 2401724"/>
                        <a:gd name="connsiteY206" fmla="*/ 46992 h 2261218"/>
                        <a:gd name="connsiteX207" fmla="*/ 1182598 w 2401724"/>
                        <a:gd name="connsiteY207" fmla="*/ 0 h 2261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</a:cxnLst>
                      <a:rect l="l" t="t" r="r" b="b"/>
                      <a:pathLst>
                        <a:path w="2401724" h="2261218">
                          <a:moveTo>
                            <a:pt x="1428883" y="2012132"/>
                          </a:moveTo>
                          <a:cubicBezTo>
                            <a:pt x="1386136" y="2012132"/>
                            <a:pt x="1351353" y="2046971"/>
                            <a:pt x="1351353" y="2089780"/>
                          </a:cubicBezTo>
                          <a:cubicBezTo>
                            <a:pt x="1351353" y="2132586"/>
                            <a:pt x="1386136" y="2167440"/>
                            <a:pt x="1428883" y="2167440"/>
                          </a:cubicBezTo>
                          <a:cubicBezTo>
                            <a:pt x="1471642" y="2167440"/>
                            <a:pt x="1506429" y="2132586"/>
                            <a:pt x="1506429" y="2089780"/>
                          </a:cubicBezTo>
                          <a:cubicBezTo>
                            <a:pt x="1506429" y="2046971"/>
                            <a:pt x="1471642" y="2012132"/>
                            <a:pt x="1428883" y="2012132"/>
                          </a:cubicBezTo>
                          <a:close/>
                          <a:moveTo>
                            <a:pt x="1911454" y="2012131"/>
                          </a:moveTo>
                          <a:cubicBezTo>
                            <a:pt x="1868710" y="2012131"/>
                            <a:pt x="1833923" y="2046969"/>
                            <a:pt x="1833923" y="2089779"/>
                          </a:cubicBezTo>
                          <a:cubicBezTo>
                            <a:pt x="1833923" y="2132585"/>
                            <a:pt x="1868710" y="2167438"/>
                            <a:pt x="1911454" y="2167438"/>
                          </a:cubicBezTo>
                          <a:cubicBezTo>
                            <a:pt x="1954215" y="2167438"/>
                            <a:pt x="1989003" y="2132585"/>
                            <a:pt x="1989003" y="2089779"/>
                          </a:cubicBezTo>
                          <a:cubicBezTo>
                            <a:pt x="1989003" y="2046969"/>
                            <a:pt x="1954215" y="2012131"/>
                            <a:pt x="1911454" y="2012131"/>
                          </a:cubicBezTo>
                          <a:close/>
                          <a:moveTo>
                            <a:pt x="955867" y="2012131"/>
                          </a:moveTo>
                          <a:cubicBezTo>
                            <a:pt x="913121" y="2012131"/>
                            <a:pt x="878352" y="2046969"/>
                            <a:pt x="878352" y="2089779"/>
                          </a:cubicBezTo>
                          <a:cubicBezTo>
                            <a:pt x="878352" y="2132585"/>
                            <a:pt x="913121" y="2167438"/>
                            <a:pt x="955867" y="2167438"/>
                          </a:cubicBezTo>
                          <a:cubicBezTo>
                            <a:pt x="998626" y="2167438"/>
                            <a:pt x="1033413" y="2132585"/>
                            <a:pt x="1033413" y="2089779"/>
                          </a:cubicBezTo>
                          <a:cubicBezTo>
                            <a:pt x="1033413" y="2046969"/>
                            <a:pt x="998626" y="2012131"/>
                            <a:pt x="955867" y="2012131"/>
                          </a:cubicBezTo>
                          <a:close/>
                          <a:moveTo>
                            <a:pt x="473294" y="2012131"/>
                          </a:moveTo>
                          <a:cubicBezTo>
                            <a:pt x="430547" y="2012131"/>
                            <a:pt x="395778" y="2046969"/>
                            <a:pt x="395778" y="2089779"/>
                          </a:cubicBezTo>
                          <a:cubicBezTo>
                            <a:pt x="395778" y="2132585"/>
                            <a:pt x="430547" y="2167438"/>
                            <a:pt x="473294" y="2167438"/>
                          </a:cubicBezTo>
                          <a:cubicBezTo>
                            <a:pt x="516071" y="2167438"/>
                            <a:pt x="550839" y="2132585"/>
                            <a:pt x="550839" y="2089779"/>
                          </a:cubicBezTo>
                          <a:cubicBezTo>
                            <a:pt x="550839" y="2046969"/>
                            <a:pt x="516071" y="2012131"/>
                            <a:pt x="473294" y="2012131"/>
                          </a:cubicBezTo>
                          <a:close/>
                          <a:moveTo>
                            <a:pt x="1428883" y="1612883"/>
                          </a:moveTo>
                          <a:cubicBezTo>
                            <a:pt x="1454739" y="1612883"/>
                            <a:pt x="1475702" y="1633876"/>
                            <a:pt x="1475702" y="1659774"/>
                          </a:cubicBezTo>
                          <a:lnTo>
                            <a:pt x="1475702" y="1924931"/>
                          </a:lnTo>
                          <a:cubicBezTo>
                            <a:pt x="1547401" y="1945383"/>
                            <a:pt x="1600055" y="2011516"/>
                            <a:pt x="1600055" y="2089780"/>
                          </a:cubicBezTo>
                          <a:cubicBezTo>
                            <a:pt x="1600055" y="2184307"/>
                            <a:pt x="1523286" y="2261218"/>
                            <a:pt x="1428883" y="2261218"/>
                          </a:cubicBezTo>
                          <a:cubicBezTo>
                            <a:pt x="1334492" y="2261218"/>
                            <a:pt x="1257723" y="2184307"/>
                            <a:pt x="1257723" y="2089780"/>
                          </a:cubicBezTo>
                          <a:cubicBezTo>
                            <a:pt x="1257723" y="2011516"/>
                            <a:pt x="1310381" y="1945383"/>
                            <a:pt x="1382061" y="1924931"/>
                          </a:cubicBezTo>
                          <a:lnTo>
                            <a:pt x="1382061" y="1659774"/>
                          </a:lnTo>
                          <a:cubicBezTo>
                            <a:pt x="1382061" y="1633876"/>
                            <a:pt x="1403039" y="1612883"/>
                            <a:pt x="1428883" y="1612883"/>
                          </a:cubicBezTo>
                          <a:close/>
                          <a:moveTo>
                            <a:pt x="2230538" y="1563203"/>
                          </a:moveTo>
                          <a:cubicBezTo>
                            <a:pt x="2187791" y="1563203"/>
                            <a:pt x="2153007" y="1598041"/>
                            <a:pt x="2153007" y="1640851"/>
                          </a:cubicBezTo>
                          <a:cubicBezTo>
                            <a:pt x="2153007" y="1683687"/>
                            <a:pt x="2187791" y="1718510"/>
                            <a:pt x="2230538" y="1718510"/>
                          </a:cubicBezTo>
                          <a:cubicBezTo>
                            <a:pt x="2273311" y="1718510"/>
                            <a:pt x="2308083" y="1683687"/>
                            <a:pt x="2308083" y="1640851"/>
                          </a:cubicBezTo>
                          <a:cubicBezTo>
                            <a:pt x="2308083" y="1598041"/>
                            <a:pt x="2273311" y="1563203"/>
                            <a:pt x="2230538" y="1563203"/>
                          </a:cubicBezTo>
                          <a:close/>
                          <a:moveTo>
                            <a:pt x="171173" y="1563203"/>
                          </a:moveTo>
                          <a:cubicBezTo>
                            <a:pt x="128413" y="1563203"/>
                            <a:pt x="93627" y="1598041"/>
                            <a:pt x="93627" y="1640851"/>
                          </a:cubicBezTo>
                          <a:cubicBezTo>
                            <a:pt x="93627" y="1683687"/>
                            <a:pt x="128413" y="1718510"/>
                            <a:pt x="171173" y="1718510"/>
                          </a:cubicBezTo>
                          <a:cubicBezTo>
                            <a:pt x="213933" y="1718510"/>
                            <a:pt x="248704" y="1683687"/>
                            <a:pt x="248704" y="1640851"/>
                          </a:cubicBezTo>
                          <a:cubicBezTo>
                            <a:pt x="248704" y="1598041"/>
                            <a:pt x="213933" y="1563203"/>
                            <a:pt x="171173" y="1563203"/>
                          </a:cubicBezTo>
                          <a:close/>
                          <a:moveTo>
                            <a:pt x="1421551" y="1429520"/>
                          </a:moveTo>
                          <a:cubicBezTo>
                            <a:pt x="1433427" y="1427916"/>
                            <a:pt x="1445917" y="1430852"/>
                            <a:pt x="1456207" y="1438712"/>
                          </a:cubicBezTo>
                          <a:lnTo>
                            <a:pt x="1457393" y="1439626"/>
                          </a:lnTo>
                          <a:cubicBezTo>
                            <a:pt x="1477976" y="1455331"/>
                            <a:pt x="1481932" y="1484735"/>
                            <a:pt x="1466249" y="1505335"/>
                          </a:cubicBezTo>
                          <a:cubicBezTo>
                            <a:pt x="1457029" y="1517448"/>
                            <a:pt x="1443088" y="1523788"/>
                            <a:pt x="1428970" y="1523788"/>
                          </a:cubicBezTo>
                          <a:cubicBezTo>
                            <a:pt x="1419074" y="1523788"/>
                            <a:pt x="1409107" y="1520676"/>
                            <a:pt x="1400618" y="1514201"/>
                          </a:cubicBezTo>
                          <a:lnTo>
                            <a:pt x="1399433" y="1513276"/>
                          </a:lnTo>
                          <a:cubicBezTo>
                            <a:pt x="1378883" y="1497582"/>
                            <a:pt x="1374924" y="1468177"/>
                            <a:pt x="1390580" y="1447567"/>
                          </a:cubicBezTo>
                          <a:cubicBezTo>
                            <a:pt x="1398414" y="1437267"/>
                            <a:pt x="1409675" y="1431124"/>
                            <a:pt x="1421551" y="1429520"/>
                          </a:cubicBezTo>
                          <a:close/>
                          <a:moveTo>
                            <a:pt x="1420305" y="644014"/>
                          </a:moveTo>
                          <a:cubicBezTo>
                            <a:pt x="1432181" y="642410"/>
                            <a:pt x="1444671" y="645346"/>
                            <a:pt x="1454961" y="653208"/>
                          </a:cubicBezTo>
                          <a:lnTo>
                            <a:pt x="1456147" y="654103"/>
                          </a:lnTo>
                          <a:cubicBezTo>
                            <a:pt x="1476700" y="669812"/>
                            <a:pt x="1480659" y="699232"/>
                            <a:pt x="1465003" y="719827"/>
                          </a:cubicBezTo>
                          <a:cubicBezTo>
                            <a:pt x="1455783" y="731940"/>
                            <a:pt x="1441841" y="738280"/>
                            <a:pt x="1427724" y="738280"/>
                          </a:cubicBezTo>
                          <a:cubicBezTo>
                            <a:pt x="1417828" y="738280"/>
                            <a:pt x="1407846" y="735168"/>
                            <a:pt x="1399361" y="728681"/>
                          </a:cubicBezTo>
                          <a:lnTo>
                            <a:pt x="1398171" y="727768"/>
                          </a:lnTo>
                          <a:cubicBezTo>
                            <a:pt x="1377607" y="712078"/>
                            <a:pt x="1373648" y="682657"/>
                            <a:pt x="1389334" y="662059"/>
                          </a:cubicBezTo>
                          <a:cubicBezTo>
                            <a:pt x="1397167" y="651762"/>
                            <a:pt x="1408429" y="645618"/>
                            <a:pt x="1420305" y="644014"/>
                          </a:cubicBezTo>
                          <a:close/>
                          <a:moveTo>
                            <a:pt x="1182568" y="93794"/>
                          </a:moveTo>
                          <a:cubicBezTo>
                            <a:pt x="1099479" y="93794"/>
                            <a:pt x="1017111" y="103805"/>
                            <a:pt x="937029" y="123624"/>
                          </a:cubicBezTo>
                          <a:cubicBezTo>
                            <a:pt x="967666" y="240994"/>
                            <a:pt x="917342" y="368553"/>
                            <a:pt x="808619" y="431400"/>
                          </a:cubicBezTo>
                          <a:lnTo>
                            <a:pt x="804337" y="433880"/>
                          </a:lnTo>
                          <a:cubicBezTo>
                            <a:pt x="692124" y="498769"/>
                            <a:pt x="554213" y="476291"/>
                            <a:pt x="468486" y="385892"/>
                          </a:cubicBezTo>
                          <a:cubicBezTo>
                            <a:pt x="344280" y="507650"/>
                            <a:pt x="254098" y="657245"/>
                            <a:pt x="204815" y="823207"/>
                          </a:cubicBezTo>
                          <a:cubicBezTo>
                            <a:pt x="319697" y="856546"/>
                            <a:pt x="403400" y="963493"/>
                            <a:pt x="403475" y="1087295"/>
                          </a:cubicBezTo>
                          <a:lnTo>
                            <a:pt x="675076" y="1087295"/>
                          </a:lnTo>
                          <a:cubicBezTo>
                            <a:pt x="677890" y="950500"/>
                            <a:pt x="733081" y="822974"/>
                            <a:pt x="831252" y="727140"/>
                          </a:cubicBezTo>
                          <a:cubicBezTo>
                            <a:pt x="851775" y="707097"/>
                            <a:pt x="874115" y="688659"/>
                            <a:pt x="897626" y="672307"/>
                          </a:cubicBezTo>
                          <a:cubicBezTo>
                            <a:pt x="984422" y="611955"/>
                            <a:pt x="1086360" y="580070"/>
                            <a:pt x="1192374" y="580070"/>
                          </a:cubicBezTo>
                          <a:cubicBezTo>
                            <a:pt x="1216927" y="580070"/>
                            <a:pt x="1241718" y="581844"/>
                            <a:pt x="1266080" y="585369"/>
                          </a:cubicBezTo>
                          <a:cubicBezTo>
                            <a:pt x="1291659" y="589067"/>
                            <a:pt x="1309413" y="612849"/>
                            <a:pt x="1305705" y="638469"/>
                          </a:cubicBezTo>
                          <a:cubicBezTo>
                            <a:pt x="1302009" y="664115"/>
                            <a:pt x="1278336" y="681891"/>
                            <a:pt x="1252683" y="678178"/>
                          </a:cubicBezTo>
                          <a:cubicBezTo>
                            <a:pt x="1232745" y="675303"/>
                            <a:pt x="1212458" y="673833"/>
                            <a:pt x="1192374" y="673833"/>
                          </a:cubicBezTo>
                          <a:cubicBezTo>
                            <a:pt x="1105521" y="673833"/>
                            <a:pt x="1022080" y="699949"/>
                            <a:pt x="951015" y="749350"/>
                          </a:cubicBezTo>
                          <a:cubicBezTo>
                            <a:pt x="931738" y="762737"/>
                            <a:pt x="913428" y="777860"/>
                            <a:pt x="896616" y="794287"/>
                          </a:cubicBezTo>
                          <a:cubicBezTo>
                            <a:pt x="816665" y="872311"/>
                            <a:pt x="771516" y="976015"/>
                            <a:pt x="768732" y="1087306"/>
                          </a:cubicBezTo>
                          <a:lnTo>
                            <a:pt x="1615959" y="1087306"/>
                          </a:lnTo>
                          <a:cubicBezTo>
                            <a:pt x="1613745" y="1000398"/>
                            <a:pt x="1585382" y="917500"/>
                            <a:pt x="1533430" y="846887"/>
                          </a:cubicBezTo>
                          <a:cubicBezTo>
                            <a:pt x="1518081" y="826040"/>
                            <a:pt x="1522539" y="796677"/>
                            <a:pt x="1543355" y="781310"/>
                          </a:cubicBezTo>
                          <a:cubicBezTo>
                            <a:pt x="1564172" y="765969"/>
                            <a:pt x="1593458" y="770415"/>
                            <a:pt x="1608821" y="791247"/>
                          </a:cubicBezTo>
                          <a:cubicBezTo>
                            <a:pt x="1672718" y="878095"/>
                            <a:pt x="1707359" y="980258"/>
                            <a:pt x="1709600" y="1087306"/>
                          </a:cubicBezTo>
                          <a:lnTo>
                            <a:pt x="1946489" y="1087306"/>
                          </a:lnTo>
                          <a:cubicBezTo>
                            <a:pt x="1964303" y="971110"/>
                            <a:pt x="2054983" y="878625"/>
                            <a:pt x="2170157" y="858308"/>
                          </a:cubicBezTo>
                          <a:cubicBezTo>
                            <a:pt x="2126093" y="687543"/>
                            <a:pt x="2039105" y="532578"/>
                            <a:pt x="1915810" y="405182"/>
                          </a:cubicBezTo>
                          <a:cubicBezTo>
                            <a:pt x="1902192" y="419655"/>
                            <a:pt x="1887020" y="432632"/>
                            <a:pt x="1870365" y="443982"/>
                          </a:cubicBezTo>
                          <a:cubicBezTo>
                            <a:pt x="1816259" y="483736"/>
                            <a:pt x="1681969" y="532608"/>
                            <a:pt x="1552591" y="438739"/>
                          </a:cubicBezTo>
                          <a:cubicBezTo>
                            <a:pt x="1530630" y="425702"/>
                            <a:pt x="1433206" y="358438"/>
                            <a:pt x="1437590" y="194824"/>
                          </a:cubicBezTo>
                          <a:cubicBezTo>
                            <a:pt x="1438145" y="173244"/>
                            <a:pt x="1442209" y="151297"/>
                            <a:pt x="1449639" y="129203"/>
                          </a:cubicBezTo>
                          <a:cubicBezTo>
                            <a:pt x="1362873" y="105685"/>
                            <a:pt x="1273278" y="93794"/>
                            <a:pt x="1182568" y="93794"/>
                          </a:cubicBezTo>
                          <a:close/>
                          <a:moveTo>
                            <a:pt x="1182598" y="0"/>
                          </a:moveTo>
                          <a:cubicBezTo>
                            <a:pt x="1300793" y="0"/>
                            <a:pt x="1417333" y="18541"/>
                            <a:pt x="1528990" y="55110"/>
                          </a:cubicBezTo>
                          <a:cubicBezTo>
                            <a:pt x="1542372" y="59500"/>
                            <a:pt x="1553101" y="69703"/>
                            <a:pt x="1558130" y="82871"/>
                          </a:cubicBezTo>
                          <a:cubicBezTo>
                            <a:pt x="1563188" y="96069"/>
                            <a:pt x="1562044" y="110823"/>
                            <a:pt x="1555008" y="123066"/>
                          </a:cubicBezTo>
                          <a:cubicBezTo>
                            <a:pt x="1539734" y="149535"/>
                            <a:pt x="1531805" y="174404"/>
                            <a:pt x="1531186" y="197320"/>
                          </a:cubicBezTo>
                          <a:cubicBezTo>
                            <a:pt x="1528078" y="313574"/>
                            <a:pt x="1593825" y="354357"/>
                            <a:pt x="1599822" y="357822"/>
                          </a:cubicBezTo>
                          <a:cubicBezTo>
                            <a:pt x="1602325" y="359025"/>
                            <a:pt x="1603601" y="359936"/>
                            <a:pt x="1605920" y="361638"/>
                          </a:cubicBezTo>
                          <a:cubicBezTo>
                            <a:pt x="1712752" y="440547"/>
                            <a:pt x="1811482" y="370872"/>
                            <a:pt x="1815644" y="367878"/>
                          </a:cubicBezTo>
                          <a:cubicBezTo>
                            <a:pt x="1816229" y="367437"/>
                            <a:pt x="1816552" y="367217"/>
                            <a:pt x="1817156" y="366791"/>
                          </a:cubicBezTo>
                          <a:cubicBezTo>
                            <a:pt x="1838981" y="352052"/>
                            <a:pt x="1857013" y="333070"/>
                            <a:pt x="1870718" y="310315"/>
                          </a:cubicBezTo>
                          <a:cubicBezTo>
                            <a:pt x="1878032" y="298219"/>
                            <a:pt x="1890375" y="290071"/>
                            <a:pt x="1904361" y="288119"/>
                          </a:cubicBezTo>
                          <a:cubicBezTo>
                            <a:pt x="1918358" y="286181"/>
                            <a:pt x="1932446" y="290658"/>
                            <a:pt x="1942766" y="300303"/>
                          </a:cubicBezTo>
                          <a:cubicBezTo>
                            <a:pt x="2113161" y="459733"/>
                            <a:pt x="2227663" y="664231"/>
                            <a:pt x="2273926" y="891677"/>
                          </a:cubicBezTo>
                          <a:cubicBezTo>
                            <a:pt x="2276726" y="905462"/>
                            <a:pt x="2273195" y="919788"/>
                            <a:pt x="2264312" y="930683"/>
                          </a:cubicBezTo>
                          <a:cubicBezTo>
                            <a:pt x="2255429" y="941590"/>
                            <a:pt x="2242104" y="947919"/>
                            <a:pt x="2228046" y="947919"/>
                          </a:cubicBezTo>
                          <a:lnTo>
                            <a:pt x="2217944" y="947919"/>
                          </a:lnTo>
                          <a:cubicBezTo>
                            <a:pt x="2118148" y="947919"/>
                            <a:pt x="2036936" y="1029246"/>
                            <a:pt x="2036936" y="1129206"/>
                          </a:cubicBezTo>
                          <a:lnTo>
                            <a:pt x="2036936" y="1134197"/>
                          </a:lnTo>
                          <a:cubicBezTo>
                            <a:pt x="2036936" y="1160095"/>
                            <a:pt x="2015973" y="1181073"/>
                            <a:pt x="1990114" y="1181073"/>
                          </a:cubicBezTo>
                          <a:lnTo>
                            <a:pt x="1941317" y="1181073"/>
                          </a:lnTo>
                          <a:lnTo>
                            <a:pt x="1941317" y="1593990"/>
                          </a:lnTo>
                          <a:lnTo>
                            <a:pt x="2065933" y="1593990"/>
                          </a:lnTo>
                          <a:cubicBezTo>
                            <a:pt x="2086352" y="1522171"/>
                            <a:pt x="2152392" y="1469440"/>
                            <a:pt x="2230538" y="1469440"/>
                          </a:cubicBezTo>
                          <a:cubicBezTo>
                            <a:pt x="2324940" y="1469440"/>
                            <a:pt x="2401724" y="1546321"/>
                            <a:pt x="2401724" y="1640851"/>
                          </a:cubicBezTo>
                          <a:cubicBezTo>
                            <a:pt x="2401724" y="1735377"/>
                            <a:pt x="2324940" y="1812289"/>
                            <a:pt x="2230553" y="1812289"/>
                          </a:cubicBezTo>
                          <a:cubicBezTo>
                            <a:pt x="2152407" y="1812289"/>
                            <a:pt x="2086367" y="1759542"/>
                            <a:pt x="2065933" y="1687738"/>
                          </a:cubicBezTo>
                          <a:lnTo>
                            <a:pt x="1911469" y="1687738"/>
                          </a:lnTo>
                          <a:cubicBezTo>
                            <a:pt x="1908553" y="1687738"/>
                            <a:pt x="1905738" y="1687445"/>
                            <a:pt x="1902984" y="1686930"/>
                          </a:cubicBezTo>
                          <a:cubicBezTo>
                            <a:pt x="1900240" y="1687445"/>
                            <a:pt x="1897396" y="1687738"/>
                            <a:pt x="1894495" y="1687738"/>
                          </a:cubicBezTo>
                          <a:cubicBezTo>
                            <a:pt x="1868650" y="1687738"/>
                            <a:pt x="1847688" y="1666745"/>
                            <a:pt x="1847688" y="1640851"/>
                          </a:cubicBezTo>
                          <a:lnTo>
                            <a:pt x="1847688" y="1181073"/>
                          </a:lnTo>
                          <a:lnTo>
                            <a:pt x="1709821" y="1181073"/>
                          </a:lnTo>
                          <a:lnTo>
                            <a:pt x="1709821" y="1783193"/>
                          </a:lnTo>
                          <a:lnTo>
                            <a:pt x="1838145" y="1934915"/>
                          </a:lnTo>
                          <a:cubicBezTo>
                            <a:pt x="1860383" y="1924328"/>
                            <a:pt x="1885230" y="1918368"/>
                            <a:pt x="1911469" y="1918368"/>
                          </a:cubicBezTo>
                          <a:cubicBezTo>
                            <a:pt x="2005860" y="1918368"/>
                            <a:pt x="2082629" y="1995279"/>
                            <a:pt x="2082629" y="2089794"/>
                          </a:cubicBezTo>
                          <a:cubicBezTo>
                            <a:pt x="2082629" y="2184320"/>
                            <a:pt x="2005860" y="2261217"/>
                            <a:pt x="1911469" y="2261217"/>
                          </a:cubicBezTo>
                          <a:cubicBezTo>
                            <a:pt x="1817081" y="2261217"/>
                            <a:pt x="1740297" y="2184320"/>
                            <a:pt x="1740297" y="2089794"/>
                          </a:cubicBezTo>
                          <a:cubicBezTo>
                            <a:pt x="1740297" y="2055542"/>
                            <a:pt x="1750425" y="2023612"/>
                            <a:pt x="1767782" y="1996820"/>
                          </a:cubicBezTo>
                          <a:lnTo>
                            <a:pt x="1627277" y="1830681"/>
                          </a:lnTo>
                          <a:cubicBezTo>
                            <a:pt x="1627202" y="1830610"/>
                            <a:pt x="1627146" y="1830520"/>
                            <a:pt x="1627086" y="1830448"/>
                          </a:cubicBezTo>
                          <a:cubicBezTo>
                            <a:pt x="1626425" y="1829655"/>
                            <a:pt x="1625840" y="1828832"/>
                            <a:pt x="1625239" y="1828009"/>
                          </a:cubicBezTo>
                          <a:cubicBezTo>
                            <a:pt x="1624932" y="1827585"/>
                            <a:pt x="1624579" y="1827160"/>
                            <a:pt x="1624271" y="1826720"/>
                          </a:cubicBezTo>
                          <a:cubicBezTo>
                            <a:pt x="1623701" y="1825897"/>
                            <a:pt x="1623202" y="1825014"/>
                            <a:pt x="1622687" y="1824150"/>
                          </a:cubicBezTo>
                          <a:cubicBezTo>
                            <a:pt x="1622410" y="1823695"/>
                            <a:pt x="1622102" y="1823255"/>
                            <a:pt x="1621854" y="1822785"/>
                          </a:cubicBezTo>
                          <a:cubicBezTo>
                            <a:pt x="1621427" y="1822007"/>
                            <a:pt x="1621078" y="1821199"/>
                            <a:pt x="1620710" y="1820391"/>
                          </a:cubicBezTo>
                          <a:cubicBezTo>
                            <a:pt x="1620417" y="1819805"/>
                            <a:pt x="1620109" y="1819230"/>
                            <a:pt x="1619873" y="1818644"/>
                          </a:cubicBezTo>
                          <a:cubicBezTo>
                            <a:pt x="1619682" y="1818234"/>
                            <a:pt x="1619550" y="1817794"/>
                            <a:pt x="1619389" y="1817351"/>
                          </a:cubicBezTo>
                          <a:cubicBezTo>
                            <a:pt x="1619010" y="1816355"/>
                            <a:pt x="1618597" y="1815370"/>
                            <a:pt x="1618289" y="1814356"/>
                          </a:cubicBezTo>
                          <a:cubicBezTo>
                            <a:pt x="1618158" y="1813976"/>
                            <a:pt x="1618117" y="1813578"/>
                            <a:pt x="1617997" y="1813213"/>
                          </a:cubicBezTo>
                          <a:cubicBezTo>
                            <a:pt x="1617689" y="1812112"/>
                            <a:pt x="1617381" y="1811011"/>
                            <a:pt x="1617133" y="1809895"/>
                          </a:cubicBezTo>
                          <a:cubicBezTo>
                            <a:pt x="1617058" y="1809470"/>
                            <a:pt x="1617017" y="1809030"/>
                            <a:pt x="1616942" y="1808617"/>
                          </a:cubicBezTo>
                          <a:cubicBezTo>
                            <a:pt x="1616751" y="1807516"/>
                            <a:pt x="1616548" y="1806430"/>
                            <a:pt x="1616443" y="1805329"/>
                          </a:cubicBezTo>
                          <a:cubicBezTo>
                            <a:pt x="1616387" y="1804829"/>
                            <a:pt x="1616387" y="1804333"/>
                            <a:pt x="1616357" y="1803863"/>
                          </a:cubicBezTo>
                          <a:cubicBezTo>
                            <a:pt x="1616282" y="1802788"/>
                            <a:pt x="1616210" y="1801732"/>
                            <a:pt x="1616180" y="1800661"/>
                          </a:cubicBezTo>
                          <a:cubicBezTo>
                            <a:pt x="1616180" y="1800574"/>
                            <a:pt x="1616165" y="1800484"/>
                            <a:pt x="1616165" y="1800368"/>
                          </a:cubicBezTo>
                          <a:lnTo>
                            <a:pt x="1616165" y="1181073"/>
                          </a:lnTo>
                          <a:lnTo>
                            <a:pt x="1475702" y="1181073"/>
                          </a:lnTo>
                          <a:lnTo>
                            <a:pt x="1475702" y="1294067"/>
                          </a:lnTo>
                          <a:cubicBezTo>
                            <a:pt x="1475702" y="1319950"/>
                            <a:pt x="1454739" y="1340943"/>
                            <a:pt x="1428883" y="1340943"/>
                          </a:cubicBezTo>
                          <a:cubicBezTo>
                            <a:pt x="1403039" y="1340943"/>
                            <a:pt x="1382061" y="1319950"/>
                            <a:pt x="1382061" y="1294067"/>
                          </a:cubicBezTo>
                          <a:lnTo>
                            <a:pt x="1382061" y="1181073"/>
                          </a:lnTo>
                          <a:lnTo>
                            <a:pt x="1002686" y="1181073"/>
                          </a:lnTo>
                          <a:lnTo>
                            <a:pt x="1002686" y="1924929"/>
                          </a:lnTo>
                          <a:cubicBezTo>
                            <a:pt x="1074385" y="1945397"/>
                            <a:pt x="1127054" y="2011514"/>
                            <a:pt x="1127054" y="2089794"/>
                          </a:cubicBezTo>
                          <a:cubicBezTo>
                            <a:pt x="1127054" y="2184320"/>
                            <a:pt x="1050270" y="2261217"/>
                            <a:pt x="955867" y="2261217"/>
                          </a:cubicBezTo>
                          <a:cubicBezTo>
                            <a:pt x="861491" y="2261217"/>
                            <a:pt x="784707" y="2184305"/>
                            <a:pt x="784707" y="2089794"/>
                          </a:cubicBezTo>
                          <a:cubicBezTo>
                            <a:pt x="784707" y="2011514"/>
                            <a:pt x="837380" y="1945397"/>
                            <a:pt x="909060" y="1924929"/>
                          </a:cubicBezTo>
                          <a:lnTo>
                            <a:pt x="909060" y="1181073"/>
                          </a:lnTo>
                          <a:lnTo>
                            <a:pt x="768586" y="1181073"/>
                          </a:lnTo>
                          <a:lnTo>
                            <a:pt x="768586" y="1800368"/>
                          </a:lnTo>
                          <a:cubicBezTo>
                            <a:pt x="768586" y="1800469"/>
                            <a:pt x="768586" y="1800559"/>
                            <a:pt x="768586" y="1800661"/>
                          </a:cubicBezTo>
                          <a:cubicBezTo>
                            <a:pt x="768570" y="1801732"/>
                            <a:pt x="768495" y="1802788"/>
                            <a:pt x="768424" y="1803863"/>
                          </a:cubicBezTo>
                          <a:cubicBezTo>
                            <a:pt x="768379" y="1804333"/>
                            <a:pt x="768379" y="1804829"/>
                            <a:pt x="768334" y="1805314"/>
                          </a:cubicBezTo>
                          <a:cubicBezTo>
                            <a:pt x="768218" y="1806430"/>
                            <a:pt x="768011" y="1807516"/>
                            <a:pt x="767835" y="1808617"/>
                          </a:cubicBezTo>
                          <a:cubicBezTo>
                            <a:pt x="767764" y="1809030"/>
                            <a:pt x="767719" y="1809470"/>
                            <a:pt x="767632" y="1809895"/>
                          </a:cubicBezTo>
                          <a:cubicBezTo>
                            <a:pt x="767396" y="1811011"/>
                            <a:pt x="767088" y="1812112"/>
                            <a:pt x="766765" y="1813213"/>
                          </a:cubicBezTo>
                          <a:cubicBezTo>
                            <a:pt x="766664" y="1813578"/>
                            <a:pt x="766589" y="1813976"/>
                            <a:pt x="766473" y="1814344"/>
                          </a:cubicBezTo>
                          <a:cubicBezTo>
                            <a:pt x="766165" y="1815370"/>
                            <a:pt x="765771" y="1816355"/>
                            <a:pt x="765373" y="1817351"/>
                          </a:cubicBezTo>
                          <a:cubicBezTo>
                            <a:pt x="765212" y="1817764"/>
                            <a:pt x="765081" y="1818204"/>
                            <a:pt x="764904" y="1818629"/>
                          </a:cubicBezTo>
                          <a:cubicBezTo>
                            <a:pt x="764641" y="1819230"/>
                            <a:pt x="764334" y="1819805"/>
                            <a:pt x="764056" y="1820391"/>
                          </a:cubicBezTo>
                          <a:cubicBezTo>
                            <a:pt x="763688" y="1821184"/>
                            <a:pt x="763321" y="1822007"/>
                            <a:pt x="762911" y="1822785"/>
                          </a:cubicBezTo>
                          <a:cubicBezTo>
                            <a:pt x="762660" y="1823240"/>
                            <a:pt x="762352" y="1823695"/>
                            <a:pt x="762075" y="1824150"/>
                          </a:cubicBezTo>
                          <a:cubicBezTo>
                            <a:pt x="761564" y="1825014"/>
                            <a:pt x="761050" y="1825897"/>
                            <a:pt x="760506" y="1826720"/>
                          </a:cubicBezTo>
                          <a:cubicBezTo>
                            <a:pt x="760198" y="1827160"/>
                            <a:pt x="759845" y="1827585"/>
                            <a:pt x="759538" y="1828009"/>
                          </a:cubicBezTo>
                          <a:cubicBezTo>
                            <a:pt x="758922" y="1828832"/>
                            <a:pt x="758337" y="1829655"/>
                            <a:pt x="757676" y="1830448"/>
                          </a:cubicBezTo>
                          <a:cubicBezTo>
                            <a:pt x="757605" y="1830520"/>
                            <a:pt x="757575" y="1830595"/>
                            <a:pt x="757500" y="1830681"/>
                          </a:cubicBezTo>
                          <a:lnTo>
                            <a:pt x="616995" y="1996790"/>
                          </a:lnTo>
                          <a:cubicBezTo>
                            <a:pt x="634352" y="2023612"/>
                            <a:pt x="644480" y="2055542"/>
                            <a:pt x="644480" y="2089794"/>
                          </a:cubicBezTo>
                          <a:cubicBezTo>
                            <a:pt x="644480" y="2184320"/>
                            <a:pt x="567681" y="2261217"/>
                            <a:pt x="473294" y="2261217"/>
                          </a:cubicBezTo>
                          <a:cubicBezTo>
                            <a:pt x="378921" y="2261217"/>
                            <a:pt x="302121" y="2184320"/>
                            <a:pt x="302121" y="2089794"/>
                          </a:cubicBezTo>
                          <a:cubicBezTo>
                            <a:pt x="302121" y="1995249"/>
                            <a:pt x="378921" y="1918368"/>
                            <a:pt x="473294" y="1918368"/>
                          </a:cubicBezTo>
                          <a:cubicBezTo>
                            <a:pt x="499517" y="1918368"/>
                            <a:pt x="524379" y="1924313"/>
                            <a:pt x="546632" y="1934915"/>
                          </a:cubicBezTo>
                          <a:lnTo>
                            <a:pt x="674956" y="1783193"/>
                          </a:lnTo>
                          <a:lnTo>
                            <a:pt x="674956" y="1181073"/>
                          </a:lnTo>
                          <a:lnTo>
                            <a:pt x="537089" y="1181073"/>
                          </a:lnTo>
                          <a:lnTo>
                            <a:pt x="537089" y="1640851"/>
                          </a:lnTo>
                          <a:cubicBezTo>
                            <a:pt x="537089" y="1666745"/>
                            <a:pt x="516097" y="1687738"/>
                            <a:pt x="490271" y="1687738"/>
                          </a:cubicBezTo>
                          <a:lnTo>
                            <a:pt x="335778" y="1687738"/>
                          </a:lnTo>
                          <a:cubicBezTo>
                            <a:pt x="315373" y="1759542"/>
                            <a:pt x="249334" y="1812289"/>
                            <a:pt x="171173" y="1812289"/>
                          </a:cubicBezTo>
                          <a:cubicBezTo>
                            <a:pt x="76769" y="1812289"/>
                            <a:pt x="0" y="1735377"/>
                            <a:pt x="0" y="1640851"/>
                          </a:cubicBezTo>
                          <a:cubicBezTo>
                            <a:pt x="0" y="1546321"/>
                            <a:pt x="76769" y="1469440"/>
                            <a:pt x="171158" y="1469425"/>
                          </a:cubicBezTo>
                          <a:cubicBezTo>
                            <a:pt x="249305" y="1469425"/>
                            <a:pt x="315344" y="1522171"/>
                            <a:pt x="335778" y="1593960"/>
                          </a:cubicBezTo>
                          <a:lnTo>
                            <a:pt x="443448" y="1593960"/>
                          </a:lnTo>
                          <a:lnTo>
                            <a:pt x="443448" y="1181073"/>
                          </a:lnTo>
                          <a:lnTo>
                            <a:pt x="356653" y="1181073"/>
                          </a:lnTo>
                          <a:cubicBezTo>
                            <a:pt x="330794" y="1181073"/>
                            <a:pt x="309832" y="1160065"/>
                            <a:pt x="309832" y="1134197"/>
                          </a:cubicBezTo>
                          <a:lnTo>
                            <a:pt x="309832" y="1087442"/>
                          </a:lnTo>
                          <a:cubicBezTo>
                            <a:pt x="309832" y="993280"/>
                            <a:pt x="236464" y="913918"/>
                            <a:pt x="142808" y="906751"/>
                          </a:cubicBezTo>
                          <a:cubicBezTo>
                            <a:pt x="129087" y="905710"/>
                            <a:pt x="116539" y="898679"/>
                            <a:pt x="108461" y="887521"/>
                          </a:cubicBezTo>
                          <a:cubicBezTo>
                            <a:pt x="100399" y="876366"/>
                            <a:pt x="97629" y="862228"/>
                            <a:pt x="100912" y="848837"/>
                          </a:cubicBezTo>
                          <a:cubicBezTo>
                            <a:pt x="154740" y="629043"/>
                            <a:pt x="272979" y="432910"/>
                            <a:pt x="442833" y="281659"/>
                          </a:cubicBezTo>
                          <a:cubicBezTo>
                            <a:pt x="453108" y="272484"/>
                            <a:pt x="466918" y="268329"/>
                            <a:pt x="480581" y="270282"/>
                          </a:cubicBezTo>
                          <a:cubicBezTo>
                            <a:pt x="494226" y="272249"/>
                            <a:pt x="506321" y="280147"/>
                            <a:pt x="513635" y="291848"/>
                          </a:cubicBezTo>
                          <a:cubicBezTo>
                            <a:pt x="565542" y="375012"/>
                            <a:pt x="672685" y="401732"/>
                            <a:pt x="757515" y="352683"/>
                          </a:cubicBezTo>
                          <a:lnTo>
                            <a:pt x="761812" y="350188"/>
                          </a:lnTo>
                          <a:cubicBezTo>
                            <a:pt x="844356" y="302461"/>
                            <a:pt x="875860" y="198171"/>
                            <a:pt x="833492" y="112760"/>
                          </a:cubicBezTo>
                          <a:cubicBezTo>
                            <a:pt x="827353" y="100400"/>
                            <a:pt x="826985" y="85939"/>
                            <a:pt x="832483" y="73255"/>
                          </a:cubicBezTo>
                          <a:cubicBezTo>
                            <a:pt x="837965" y="60571"/>
                            <a:pt x="848754" y="50985"/>
                            <a:pt x="861960" y="46992"/>
                          </a:cubicBezTo>
                          <a:cubicBezTo>
                            <a:pt x="965733" y="15826"/>
                            <a:pt x="1073608" y="0"/>
                            <a:pt x="11825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375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BC5E3AD-938F-4F42-BAA8-DFD28A2B1395}"/>
                  </a:ext>
                </a:extLst>
              </p:cNvPr>
              <p:cNvGrpSpPr/>
              <p:nvPr/>
            </p:nvGrpSpPr>
            <p:grpSpPr>
              <a:xfrm>
                <a:off x="4159359" y="704925"/>
                <a:ext cx="878287" cy="940046"/>
                <a:chOff x="4159359" y="704925"/>
                <a:chExt cx="878287" cy="940046"/>
              </a:xfrm>
            </p:grpSpPr>
            <p:sp>
              <p:nvSpPr>
                <p:cNvPr id="24" name="Freeform 52">
                  <a:extLst>
                    <a:ext uri="{FF2B5EF4-FFF2-40B4-BE49-F238E27FC236}">
                      <a16:creationId xmlns:a16="http://schemas.microsoft.com/office/drawing/2014/main" id="{B44FA802-7E21-4E7F-AAB4-99E1A7E93E9F}"/>
                    </a:ext>
                  </a:extLst>
                </p:cNvPr>
                <p:cNvSpPr/>
                <p:nvPr/>
              </p:nvSpPr>
              <p:spPr>
                <a:xfrm rot="5400000">
                  <a:off x="4182199" y="789523"/>
                  <a:ext cx="940046" cy="770849"/>
                </a:xfrm>
                <a:custGeom>
                  <a:avLst/>
                  <a:gdLst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212213 w 1801368"/>
                    <a:gd name="connsiteY4" fmla="*/ 1477140 h 1477140"/>
                    <a:gd name="connsiteX5" fmla="*/ 153823 w 1801368"/>
                    <a:gd name="connsiteY5" fmla="*/ 1406270 h 1477140"/>
                    <a:gd name="connsiteX6" fmla="*/ 0 w 1801368"/>
                    <a:gd name="connsiteY6" fmla="*/ 901970 h 1477140"/>
                    <a:gd name="connsiteX7" fmla="*/ 900684 w 1801368"/>
                    <a:gd name="connsiteY7" fmla="*/ 0 h 1477140"/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814959 w 1801368"/>
                    <a:gd name="connsiteY4" fmla="*/ 1473470 h 1477140"/>
                    <a:gd name="connsiteX5" fmla="*/ 212213 w 1801368"/>
                    <a:gd name="connsiteY5" fmla="*/ 1477140 h 1477140"/>
                    <a:gd name="connsiteX6" fmla="*/ 153823 w 1801368"/>
                    <a:gd name="connsiteY6" fmla="*/ 1406270 h 1477140"/>
                    <a:gd name="connsiteX7" fmla="*/ 0 w 1801368"/>
                    <a:gd name="connsiteY7" fmla="*/ 901970 h 1477140"/>
                    <a:gd name="connsiteX8" fmla="*/ 900684 w 1801368"/>
                    <a:gd name="connsiteY8" fmla="*/ 0 h 1477140"/>
                    <a:gd name="connsiteX0" fmla="*/ 814959 w 1801368"/>
                    <a:gd name="connsiteY0" fmla="*/ 1473470 h 1564910"/>
                    <a:gd name="connsiteX1" fmla="*/ 212213 w 1801368"/>
                    <a:gd name="connsiteY1" fmla="*/ 1477140 h 1564910"/>
                    <a:gd name="connsiteX2" fmla="*/ 153823 w 1801368"/>
                    <a:gd name="connsiteY2" fmla="*/ 1406270 h 1564910"/>
                    <a:gd name="connsiteX3" fmla="*/ 0 w 1801368"/>
                    <a:gd name="connsiteY3" fmla="*/ 901970 h 1564910"/>
                    <a:gd name="connsiteX4" fmla="*/ 900684 w 1801368"/>
                    <a:gd name="connsiteY4" fmla="*/ 0 h 1564910"/>
                    <a:gd name="connsiteX5" fmla="*/ 1801368 w 1801368"/>
                    <a:gd name="connsiteY5" fmla="*/ 901970 h 1564910"/>
                    <a:gd name="connsiteX6" fmla="*/ 1647545 w 1801368"/>
                    <a:gd name="connsiteY6" fmla="*/ 1406270 h 1564910"/>
                    <a:gd name="connsiteX7" fmla="*/ 1589156 w 1801368"/>
                    <a:gd name="connsiteY7" fmla="*/ 1477140 h 1564910"/>
                    <a:gd name="connsiteX8" fmla="*/ 906399 w 1801368"/>
                    <a:gd name="connsiteY8" fmla="*/ 1564910 h 1564910"/>
                    <a:gd name="connsiteX0" fmla="*/ 212213 w 1801368"/>
                    <a:gd name="connsiteY0" fmla="*/ 1477140 h 1564910"/>
                    <a:gd name="connsiteX1" fmla="*/ 153823 w 1801368"/>
                    <a:gd name="connsiteY1" fmla="*/ 1406270 h 1564910"/>
                    <a:gd name="connsiteX2" fmla="*/ 0 w 1801368"/>
                    <a:gd name="connsiteY2" fmla="*/ 901970 h 1564910"/>
                    <a:gd name="connsiteX3" fmla="*/ 900684 w 1801368"/>
                    <a:gd name="connsiteY3" fmla="*/ 0 h 1564910"/>
                    <a:gd name="connsiteX4" fmla="*/ 1801368 w 1801368"/>
                    <a:gd name="connsiteY4" fmla="*/ 901970 h 1564910"/>
                    <a:gd name="connsiteX5" fmla="*/ 1647545 w 1801368"/>
                    <a:gd name="connsiteY5" fmla="*/ 1406270 h 1564910"/>
                    <a:gd name="connsiteX6" fmla="*/ 1589156 w 1801368"/>
                    <a:gd name="connsiteY6" fmla="*/ 1477140 h 1564910"/>
                    <a:gd name="connsiteX7" fmla="*/ 906399 w 1801368"/>
                    <a:gd name="connsiteY7" fmla="*/ 1564910 h 1564910"/>
                    <a:gd name="connsiteX0" fmla="*/ 212213 w 1801368"/>
                    <a:gd name="connsiteY0" fmla="*/ 1477140 h 1477140"/>
                    <a:gd name="connsiteX1" fmla="*/ 153823 w 1801368"/>
                    <a:gd name="connsiteY1" fmla="*/ 1406270 h 1477140"/>
                    <a:gd name="connsiteX2" fmla="*/ 0 w 1801368"/>
                    <a:gd name="connsiteY2" fmla="*/ 901970 h 1477140"/>
                    <a:gd name="connsiteX3" fmla="*/ 900684 w 1801368"/>
                    <a:gd name="connsiteY3" fmla="*/ 0 h 1477140"/>
                    <a:gd name="connsiteX4" fmla="*/ 1801368 w 1801368"/>
                    <a:gd name="connsiteY4" fmla="*/ 901970 h 1477140"/>
                    <a:gd name="connsiteX5" fmla="*/ 1647545 w 1801368"/>
                    <a:gd name="connsiteY5" fmla="*/ 1406270 h 1477140"/>
                    <a:gd name="connsiteX6" fmla="*/ 1589156 w 1801368"/>
                    <a:gd name="connsiteY6" fmla="*/ 1477140 h 147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01368" h="1477140">
                      <a:moveTo>
                        <a:pt x="212213" y="1477140"/>
                      </a:moveTo>
                      <a:lnTo>
                        <a:pt x="153823" y="1406270"/>
                      </a:lnTo>
                      <a:cubicBezTo>
                        <a:pt x="56707" y="1262315"/>
                        <a:pt x="0" y="1088774"/>
                        <a:pt x="0" y="901970"/>
                      </a:cubicBezTo>
                      <a:cubicBezTo>
                        <a:pt x="0" y="403826"/>
                        <a:pt x="403250" y="0"/>
                        <a:pt x="900684" y="0"/>
                      </a:cubicBezTo>
                      <a:cubicBezTo>
                        <a:pt x="1398118" y="0"/>
                        <a:pt x="1801368" y="403826"/>
                        <a:pt x="1801368" y="901970"/>
                      </a:cubicBezTo>
                      <a:cubicBezTo>
                        <a:pt x="1801368" y="1088774"/>
                        <a:pt x="1744661" y="1262315"/>
                        <a:pt x="1647545" y="1406270"/>
                      </a:cubicBezTo>
                      <a:lnTo>
                        <a:pt x="1589156" y="1477140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F67BFAEC-E901-4AFD-9D1B-B81511C9AE46}"/>
                    </a:ext>
                  </a:extLst>
                </p:cNvPr>
                <p:cNvGrpSpPr/>
                <p:nvPr/>
              </p:nvGrpSpPr>
              <p:grpSpPr>
                <a:xfrm>
                  <a:off x="4159359" y="767356"/>
                  <a:ext cx="815185" cy="815184"/>
                  <a:chOff x="4159359" y="767356"/>
                  <a:chExt cx="815185" cy="815184"/>
                </a:xfrm>
              </p:grpSpPr>
              <p:sp>
                <p:nvSpPr>
                  <p:cNvPr id="26" name="Oval 25">
                    <a:extLst>
                      <a:ext uri="{FF2B5EF4-FFF2-40B4-BE49-F238E27FC236}">
                        <a16:creationId xmlns:a16="http://schemas.microsoft.com/office/drawing/2014/main" id="{5AEB5FC5-018A-4290-8FF9-164DE0239DBD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159360" y="767355"/>
                    <a:ext cx="815184" cy="815185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9050"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E973CB79-A805-4034-8273-39EA495693F0}"/>
                      </a:ext>
                    </a:extLst>
                  </p:cNvPr>
                  <p:cNvSpPr/>
                  <p:nvPr/>
                </p:nvSpPr>
                <p:spPr>
                  <a:xfrm>
                    <a:off x="4355586" y="970398"/>
                    <a:ext cx="422732" cy="409098"/>
                  </a:xfrm>
                  <a:custGeom>
                    <a:avLst/>
                    <a:gdLst>
                      <a:gd name="connsiteX0" fmla="*/ 2876689 w 6859775"/>
                      <a:gd name="connsiteY0" fmla="*/ 4868236 h 6638531"/>
                      <a:gd name="connsiteX1" fmla="*/ 3319236 w 6859775"/>
                      <a:gd name="connsiteY1" fmla="*/ 4868236 h 6638531"/>
                      <a:gd name="connsiteX2" fmla="*/ 3319236 w 6859775"/>
                      <a:gd name="connsiteY2" fmla="*/ 5089511 h 6638531"/>
                      <a:gd name="connsiteX3" fmla="*/ 2876689 w 6859775"/>
                      <a:gd name="connsiteY3" fmla="*/ 5089511 h 6638531"/>
                      <a:gd name="connsiteX4" fmla="*/ 1880916 w 6859775"/>
                      <a:gd name="connsiteY4" fmla="*/ 4868236 h 6638531"/>
                      <a:gd name="connsiteX5" fmla="*/ 2655387 w 6859775"/>
                      <a:gd name="connsiteY5" fmla="*/ 4868236 h 6638531"/>
                      <a:gd name="connsiteX6" fmla="*/ 2655387 w 6859775"/>
                      <a:gd name="connsiteY6" fmla="*/ 5089511 h 6638531"/>
                      <a:gd name="connsiteX7" fmla="*/ 1880916 w 6859775"/>
                      <a:gd name="connsiteY7" fmla="*/ 5089511 h 6638531"/>
                      <a:gd name="connsiteX8" fmla="*/ 995744 w 6859775"/>
                      <a:gd name="connsiteY8" fmla="*/ 4425662 h 6638531"/>
                      <a:gd name="connsiteX9" fmla="*/ 663846 w 6859775"/>
                      <a:gd name="connsiteY9" fmla="*/ 4757586 h 6638531"/>
                      <a:gd name="connsiteX10" fmla="*/ 995744 w 6859775"/>
                      <a:gd name="connsiteY10" fmla="*/ 5089511 h 6638531"/>
                      <a:gd name="connsiteX11" fmla="*/ 1327697 w 6859775"/>
                      <a:gd name="connsiteY11" fmla="*/ 4757586 h 6638531"/>
                      <a:gd name="connsiteX12" fmla="*/ 1294529 w 6859775"/>
                      <a:gd name="connsiteY12" fmla="*/ 4615400 h 6638531"/>
                      <a:gd name="connsiteX13" fmla="*/ 1073973 w 6859775"/>
                      <a:gd name="connsiteY13" fmla="*/ 4835708 h 6638531"/>
                      <a:gd name="connsiteX14" fmla="*/ 917566 w 6859775"/>
                      <a:gd name="connsiteY14" fmla="*/ 4679294 h 6638531"/>
                      <a:gd name="connsiteX15" fmla="*/ 1137952 w 6859775"/>
                      <a:gd name="connsiteY15" fmla="*/ 4458830 h 6638531"/>
                      <a:gd name="connsiteX16" fmla="*/ 995744 w 6859775"/>
                      <a:gd name="connsiteY16" fmla="*/ 4425662 h 6638531"/>
                      <a:gd name="connsiteX17" fmla="*/ 1880916 w 6859775"/>
                      <a:gd name="connsiteY17" fmla="*/ 4425661 h 6638531"/>
                      <a:gd name="connsiteX18" fmla="*/ 3319237 w 6859775"/>
                      <a:gd name="connsiteY18" fmla="*/ 4425661 h 6638531"/>
                      <a:gd name="connsiteX19" fmla="*/ 3319237 w 6859775"/>
                      <a:gd name="connsiteY19" fmla="*/ 4646992 h 6638531"/>
                      <a:gd name="connsiteX20" fmla="*/ 1880916 w 6859775"/>
                      <a:gd name="connsiteY20" fmla="*/ 4646992 h 6638531"/>
                      <a:gd name="connsiteX21" fmla="*/ 5896453 w 6859775"/>
                      <a:gd name="connsiteY21" fmla="*/ 4126152 h 6638531"/>
                      <a:gd name="connsiteX22" fmla="*/ 6052859 w 6859775"/>
                      <a:gd name="connsiteY22" fmla="*/ 4282615 h 6638531"/>
                      <a:gd name="connsiteX23" fmla="*/ 4725218 w 6859775"/>
                      <a:gd name="connsiteY23" fmla="*/ 5610314 h 6638531"/>
                      <a:gd name="connsiteX24" fmla="*/ 4646962 w 6859775"/>
                      <a:gd name="connsiteY24" fmla="*/ 5642730 h 6638531"/>
                      <a:gd name="connsiteX25" fmla="*/ 4629795 w 6859775"/>
                      <a:gd name="connsiteY25" fmla="*/ 5641289 h 6638531"/>
                      <a:gd name="connsiteX26" fmla="*/ 4548507 w 6859775"/>
                      <a:gd name="connsiteY26" fmla="*/ 5581498 h 6638531"/>
                      <a:gd name="connsiteX27" fmla="*/ 4327213 w 6859775"/>
                      <a:gd name="connsiteY27" fmla="*/ 5138922 h 6638531"/>
                      <a:gd name="connsiteX28" fmla="*/ 4525272 w 6859775"/>
                      <a:gd name="connsiteY28" fmla="*/ 5040035 h 6638531"/>
                      <a:gd name="connsiteX29" fmla="*/ 4677240 w 6859775"/>
                      <a:gd name="connsiteY29" fmla="*/ 5345308 h 6638531"/>
                      <a:gd name="connsiteX30" fmla="*/ 1581415 w 6859775"/>
                      <a:gd name="connsiteY30" fmla="*/ 4015501 h 6638531"/>
                      <a:gd name="connsiteX31" fmla="*/ 1737822 w 6859775"/>
                      <a:gd name="connsiteY31" fmla="*/ 4171964 h 6638531"/>
                      <a:gd name="connsiteX32" fmla="*/ 1456814 w 6859775"/>
                      <a:gd name="connsiteY32" fmla="*/ 4452973 h 6638531"/>
                      <a:gd name="connsiteX33" fmla="*/ 1345218 w 6859775"/>
                      <a:gd name="connsiteY33" fmla="*/ 5188923 h 6638531"/>
                      <a:gd name="connsiteX34" fmla="*/ 601783 w 6859775"/>
                      <a:gd name="connsiteY34" fmla="*/ 5151602 h 6638531"/>
                      <a:gd name="connsiteX35" fmla="*/ 564427 w 6859775"/>
                      <a:gd name="connsiteY35" fmla="*/ 4408162 h 6638531"/>
                      <a:gd name="connsiteX36" fmla="*/ 1300379 w 6859775"/>
                      <a:gd name="connsiteY36" fmla="*/ 4296537 h 6638531"/>
                      <a:gd name="connsiteX37" fmla="*/ 5200181 w 6859775"/>
                      <a:gd name="connsiteY37" fmla="*/ 3540539 h 6638531"/>
                      <a:gd name="connsiteX38" fmla="*/ 3761782 w 6859775"/>
                      <a:gd name="connsiteY38" fmla="*/ 4978888 h 6638531"/>
                      <a:gd name="connsiteX39" fmla="*/ 5200181 w 6859775"/>
                      <a:gd name="connsiteY39" fmla="*/ 6417201 h 6638531"/>
                      <a:gd name="connsiteX40" fmla="*/ 6638530 w 6859775"/>
                      <a:gd name="connsiteY40" fmla="*/ 4978888 h 6638531"/>
                      <a:gd name="connsiteX41" fmla="*/ 5200181 w 6859775"/>
                      <a:gd name="connsiteY41" fmla="*/ 3540539 h 6638531"/>
                      <a:gd name="connsiteX42" fmla="*/ 2876690 w 6859775"/>
                      <a:gd name="connsiteY42" fmla="*/ 3540539 h 6638531"/>
                      <a:gd name="connsiteX43" fmla="*/ 3761784 w 6859775"/>
                      <a:gd name="connsiteY43" fmla="*/ 3540539 h 6638531"/>
                      <a:gd name="connsiteX44" fmla="*/ 3761784 w 6859775"/>
                      <a:gd name="connsiteY44" fmla="*/ 3761814 h 6638531"/>
                      <a:gd name="connsiteX45" fmla="*/ 2876690 w 6859775"/>
                      <a:gd name="connsiteY45" fmla="*/ 3761814 h 6638531"/>
                      <a:gd name="connsiteX46" fmla="*/ 1880917 w 6859775"/>
                      <a:gd name="connsiteY46" fmla="*/ 3540539 h 6638531"/>
                      <a:gd name="connsiteX47" fmla="*/ 2655388 w 6859775"/>
                      <a:gd name="connsiteY47" fmla="*/ 3540539 h 6638531"/>
                      <a:gd name="connsiteX48" fmla="*/ 2655388 w 6859775"/>
                      <a:gd name="connsiteY48" fmla="*/ 3761814 h 6638531"/>
                      <a:gd name="connsiteX49" fmla="*/ 1880917 w 6859775"/>
                      <a:gd name="connsiteY49" fmla="*/ 3761814 h 6638531"/>
                      <a:gd name="connsiteX50" fmla="*/ 5200181 w 6859775"/>
                      <a:gd name="connsiteY50" fmla="*/ 3319237 h 6638531"/>
                      <a:gd name="connsiteX51" fmla="*/ 6859775 w 6859775"/>
                      <a:gd name="connsiteY51" fmla="*/ 4978888 h 6638531"/>
                      <a:gd name="connsiteX52" fmla="*/ 5200181 w 6859775"/>
                      <a:gd name="connsiteY52" fmla="*/ 6638531 h 6638531"/>
                      <a:gd name="connsiteX53" fmla="*/ 3540537 w 6859775"/>
                      <a:gd name="connsiteY53" fmla="*/ 4978888 h 6638531"/>
                      <a:gd name="connsiteX54" fmla="*/ 5200181 w 6859775"/>
                      <a:gd name="connsiteY54" fmla="*/ 3319237 h 6638531"/>
                      <a:gd name="connsiteX55" fmla="*/ 995744 w 6859775"/>
                      <a:gd name="connsiteY55" fmla="*/ 3097936 h 6638531"/>
                      <a:gd name="connsiteX56" fmla="*/ 663846 w 6859775"/>
                      <a:gd name="connsiteY56" fmla="*/ 3429889 h 6638531"/>
                      <a:gd name="connsiteX57" fmla="*/ 995744 w 6859775"/>
                      <a:gd name="connsiteY57" fmla="*/ 3761813 h 6638531"/>
                      <a:gd name="connsiteX58" fmla="*/ 1327698 w 6859775"/>
                      <a:gd name="connsiteY58" fmla="*/ 3429889 h 6638531"/>
                      <a:gd name="connsiteX59" fmla="*/ 1294530 w 6859775"/>
                      <a:gd name="connsiteY59" fmla="*/ 3287710 h 6638531"/>
                      <a:gd name="connsiteX60" fmla="*/ 1073974 w 6859775"/>
                      <a:gd name="connsiteY60" fmla="*/ 3508010 h 6638531"/>
                      <a:gd name="connsiteX61" fmla="*/ 917566 w 6859775"/>
                      <a:gd name="connsiteY61" fmla="*/ 3351604 h 6638531"/>
                      <a:gd name="connsiteX62" fmla="*/ 1137953 w 6859775"/>
                      <a:gd name="connsiteY62" fmla="*/ 3131133 h 6638531"/>
                      <a:gd name="connsiteX63" fmla="*/ 995744 w 6859775"/>
                      <a:gd name="connsiteY63" fmla="*/ 3097936 h 6638531"/>
                      <a:gd name="connsiteX64" fmla="*/ 3983084 w 6859775"/>
                      <a:gd name="connsiteY64" fmla="*/ 3097935 h 6638531"/>
                      <a:gd name="connsiteX65" fmla="*/ 4425631 w 6859775"/>
                      <a:gd name="connsiteY65" fmla="*/ 3097935 h 6638531"/>
                      <a:gd name="connsiteX66" fmla="*/ 4425631 w 6859775"/>
                      <a:gd name="connsiteY66" fmla="*/ 3319238 h 6638531"/>
                      <a:gd name="connsiteX67" fmla="*/ 3983084 w 6859775"/>
                      <a:gd name="connsiteY67" fmla="*/ 3319238 h 6638531"/>
                      <a:gd name="connsiteX68" fmla="*/ 1880917 w 6859775"/>
                      <a:gd name="connsiteY68" fmla="*/ 3097935 h 6638531"/>
                      <a:gd name="connsiteX69" fmla="*/ 3761783 w 6859775"/>
                      <a:gd name="connsiteY69" fmla="*/ 3097935 h 6638531"/>
                      <a:gd name="connsiteX70" fmla="*/ 3761783 w 6859775"/>
                      <a:gd name="connsiteY70" fmla="*/ 3319238 h 6638531"/>
                      <a:gd name="connsiteX71" fmla="*/ 1880917 w 6859775"/>
                      <a:gd name="connsiteY71" fmla="*/ 3319238 h 6638531"/>
                      <a:gd name="connsiteX72" fmla="*/ 1581416 w 6859775"/>
                      <a:gd name="connsiteY72" fmla="*/ 2687811 h 6638531"/>
                      <a:gd name="connsiteX73" fmla="*/ 1737822 w 6859775"/>
                      <a:gd name="connsiteY73" fmla="*/ 2844274 h 6638531"/>
                      <a:gd name="connsiteX74" fmla="*/ 1456815 w 6859775"/>
                      <a:gd name="connsiteY74" fmla="*/ 3125311 h 6638531"/>
                      <a:gd name="connsiteX75" fmla="*/ 1345219 w 6859775"/>
                      <a:gd name="connsiteY75" fmla="*/ 3861233 h 6638531"/>
                      <a:gd name="connsiteX76" fmla="*/ 601783 w 6859775"/>
                      <a:gd name="connsiteY76" fmla="*/ 3823904 h 6638531"/>
                      <a:gd name="connsiteX77" fmla="*/ 564427 w 6859775"/>
                      <a:gd name="connsiteY77" fmla="*/ 3080465 h 6638531"/>
                      <a:gd name="connsiteX78" fmla="*/ 1300380 w 6859775"/>
                      <a:gd name="connsiteY78" fmla="*/ 2968847 h 6638531"/>
                      <a:gd name="connsiteX79" fmla="*/ 2876690 w 6859775"/>
                      <a:gd name="connsiteY79" fmla="*/ 2212841 h 6638531"/>
                      <a:gd name="connsiteX80" fmla="*/ 4425632 w 6859775"/>
                      <a:gd name="connsiteY80" fmla="*/ 2212841 h 6638531"/>
                      <a:gd name="connsiteX81" fmla="*/ 4425632 w 6859775"/>
                      <a:gd name="connsiteY81" fmla="*/ 2434087 h 6638531"/>
                      <a:gd name="connsiteX82" fmla="*/ 2876690 w 6859775"/>
                      <a:gd name="connsiteY82" fmla="*/ 2434087 h 6638531"/>
                      <a:gd name="connsiteX83" fmla="*/ 1880917 w 6859775"/>
                      <a:gd name="connsiteY83" fmla="*/ 2212841 h 6638531"/>
                      <a:gd name="connsiteX84" fmla="*/ 2655388 w 6859775"/>
                      <a:gd name="connsiteY84" fmla="*/ 2212841 h 6638531"/>
                      <a:gd name="connsiteX85" fmla="*/ 2655388 w 6859775"/>
                      <a:gd name="connsiteY85" fmla="*/ 2434087 h 6638531"/>
                      <a:gd name="connsiteX86" fmla="*/ 1880917 w 6859775"/>
                      <a:gd name="connsiteY86" fmla="*/ 2434087 h 6638531"/>
                      <a:gd name="connsiteX87" fmla="*/ 995745 w 6859775"/>
                      <a:gd name="connsiteY87" fmla="*/ 1770295 h 6638531"/>
                      <a:gd name="connsiteX88" fmla="*/ 663847 w 6859775"/>
                      <a:gd name="connsiteY88" fmla="*/ 2102192 h 6638531"/>
                      <a:gd name="connsiteX89" fmla="*/ 995745 w 6859775"/>
                      <a:gd name="connsiteY89" fmla="*/ 2434088 h 6638531"/>
                      <a:gd name="connsiteX90" fmla="*/ 1327698 w 6859775"/>
                      <a:gd name="connsiteY90" fmla="*/ 2102192 h 6638531"/>
                      <a:gd name="connsiteX91" fmla="*/ 1294530 w 6859775"/>
                      <a:gd name="connsiteY91" fmla="*/ 1960041 h 6638531"/>
                      <a:gd name="connsiteX92" fmla="*/ 1073974 w 6859775"/>
                      <a:gd name="connsiteY92" fmla="*/ 2180313 h 6638531"/>
                      <a:gd name="connsiteX93" fmla="*/ 917566 w 6859775"/>
                      <a:gd name="connsiteY93" fmla="*/ 2023850 h 6638531"/>
                      <a:gd name="connsiteX94" fmla="*/ 1137953 w 6859775"/>
                      <a:gd name="connsiteY94" fmla="*/ 1803435 h 6638531"/>
                      <a:gd name="connsiteX95" fmla="*/ 995745 w 6859775"/>
                      <a:gd name="connsiteY95" fmla="*/ 1770295 h 6638531"/>
                      <a:gd name="connsiteX96" fmla="*/ 3983084 w 6859775"/>
                      <a:gd name="connsiteY96" fmla="*/ 1770294 h 6638531"/>
                      <a:gd name="connsiteX97" fmla="*/ 5089509 w 6859775"/>
                      <a:gd name="connsiteY97" fmla="*/ 1770294 h 6638531"/>
                      <a:gd name="connsiteX98" fmla="*/ 5089509 w 6859775"/>
                      <a:gd name="connsiteY98" fmla="*/ 1991540 h 6638531"/>
                      <a:gd name="connsiteX99" fmla="*/ 3983084 w 6859775"/>
                      <a:gd name="connsiteY99" fmla="*/ 1991540 h 6638531"/>
                      <a:gd name="connsiteX100" fmla="*/ 1880917 w 6859775"/>
                      <a:gd name="connsiteY100" fmla="*/ 1770294 h 6638531"/>
                      <a:gd name="connsiteX101" fmla="*/ 3761783 w 6859775"/>
                      <a:gd name="connsiteY101" fmla="*/ 1770294 h 6638531"/>
                      <a:gd name="connsiteX102" fmla="*/ 3761783 w 6859775"/>
                      <a:gd name="connsiteY102" fmla="*/ 1991540 h 6638531"/>
                      <a:gd name="connsiteX103" fmla="*/ 1880917 w 6859775"/>
                      <a:gd name="connsiteY103" fmla="*/ 1991540 h 6638531"/>
                      <a:gd name="connsiteX104" fmla="*/ 1581416 w 6859775"/>
                      <a:gd name="connsiteY104" fmla="*/ 1360114 h 6638531"/>
                      <a:gd name="connsiteX105" fmla="*/ 1737823 w 6859775"/>
                      <a:gd name="connsiteY105" fmla="*/ 1516577 h 6638531"/>
                      <a:gd name="connsiteX106" fmla="*/ 1456815 w 6859775"/>
                      <a:gd name="connsiteY106" fmla="*/ 1797613 h 6638531"/>
                      <a:gd name="connsiteX107" fmla="*/ 1345219 w 6859775"/>
                      <a:gd name="connsiteY107" fmla="*/ 2533536 h 6638531"/>
                      <a:gd name="connsiteX108" fmla="*/ 601783 w 6859775"/>
                      <a:gd name="connsiteY108" fmla="*/ 2496158 h 6638531"/>
                      <a:gd name="connsiteX109" fmla="*/ 564428 w 6859775"/>
                      <a:gd name="connsiteY109" fmla="*/ 1752775 h 6638531"/>
                      <a:gd name="connsiteX110" fmla="*/ 1300380 w 6859775"/>
                      <a:gd name="connsiteY110" fmla="*/ 1641150 h 6638531"/>
                      <a:gd name="connsiteX111" fmla="*/ 442602 w 6859775"/>
                      <a:gd name="connsiteY111" fmla="*/ 885123 h 6638531"/>
                      <a:gd name="connsiteX112" fmla="*/ 5532076 w 6859775"/>
                      <a:gd name="connsiteY112" fmla="*/ 885123 h 6638531"/>
                      <a:gd name="connsiteX113" fmla="*/ 5532076 w 6859775"/>
                      <a:gd name="connsiteY113" fmla="*/ 1106455 h 6638531"/>
                      <a:gd name="connsiteX114" fmla="*/ 442602 w 6859775"/>
                      <a:gd name="connsiteY114" fmla="*/ 1106455 h 6638531"/>
                      <a:gd name="connsiteX115" fmla="*/ 1327698 w 6859775"/>
                      <a:gd name="connsiteY115" fmla="*/ 442603 h 6638531"/>
                      <a:gd name="connsiteX116" fmla="*/ 1549001 w 6859775"/>
                      <a:gd name="connsiteY116" fmla="*/ 442603 h 6638531"/>
                      <a:gd name="connsiteX117" fmla="*/ 1549001 w 6859775"/>
                      <a:gd name="connsiteY117" fmla="*/ 663849 h 6638531"/>
                      <a:gd name="connsiteX118" fmla="*/ 1327698 w 6859775"/>
                      <a:gd name="connsiteY118" fmla="*/ 663849 h 6638531"/>
                      <a:gd name="connsiteX119" fmla="*/ 885122 w 6859775"/>
                      <a:gd name="connsiteY119" fmla="*/ 442603 h 6638531"/>
                      <a:gd name="connsiteX120" fmla="*/ 1106454 w 6859775"/>
                      <a:gd name="connsiteY120" fmla="*/ 442603 h 6638531"/>
                      <a:gd name="connsiteX121" fmla="*/ 1106454 w 6859775"/>
                      <a:gd name="connsiteY121" fmla="*/ 663849 h 6638531"/>
                      <a:gd name="connsiteX122" fmla="*/ 885122 w 6859775"/>
                      <a:gd name="connsiteY122" fmla="*/ 663849 h 6638531"/>
                      <a:gd name="connsiteX123" fmla="*/ 442603 w 6859775"/>
                      <a:gd name="connsiteY123" fmla="*/ 442603 h 6638531"/>
                      <a:gd name="connsiteX124" fmla="*/ 663849 w 6859775"/>
                      <a:gd name="connsiteY124" fmla="*/ 442603 h 6638531"/>
                      <a:gd name="connsiteX125" fmla="*/ 663849 w 6859775"/>
                      <a:gd name="connsiteY125" fmla="*/ 663850 h 6638531"/>
                      <a:gd name="connsiteX126" fmla="*/ 442603 w 6859775"/>
                      <a:gd name="connsiteY126" fmla="*/ 663850 h 6638531"/>
                      <a:gd name="connsiteX127" fmla="*/ 553197 w 6859775"/>
                      <a:gd name="connsiteY127" fmla="*/ 0 h 6638531"/>
                      <a:gd name="connsiteX128" fmla="*/ 5421427 w 6859775"/>
                      <a:gd name="connsiteY128" fmla="*/ 0 h 6638531"/>
                      <a:gd name="connsiteX129" fmla="*/ 5974681 w 6859775"/>
                      <a:gd name="connsiteY129" fmla="*/ 553198 h 6638531"/>
                      <a:gd name="connsiteX130" fmla="*/ 5974681 w 6859775"/>
                      <a:gd name="connsiteY130" fmla="*/ 3097936 h 6638531"/>
                      <a:gd name="connsiteX131" fmla="*/ 5753351 w 6859775"/>
                      <a:gd name="connsiteY131" fmla="*/ 3097936 h 6638531"/>
                      <a:gd name="connsiteX132" fmla="*/ 5753351 w 6859775"/>
                      <a:gd name="connsiteY132" fmla="*/ 553198 h 6638531"/>
                      <a:gd name="connsiteX133" fmla="*/ 5421427 w 6859775"/>
                      <a:gd name="connsiteY133" fmla="*/ 221274 h 6638531"/>
                      <a:gd name="connsiteX134" fmla="*/ 553197 w 6859775"/>
                      <a:gd name="connsiteY134" fmla="*/ 221274 h 6638531"/>
                      <a:gd name="connsiteX135" fmla="*/ 221274 w 6859775"/>
                      <a:gd name="connsiteY135" fmla="*/ 553198 h 6638531"/>
                      <a:gd name="connsiteX136" fmla="*/ 221274 w 6859775"/>
                      <a:gd name="connsiteY136" fmla="*/ 5421428 h 6638531"/>
                      <a:gd name="connsiteX137" fmla="*/ 553197 w 6859775"/>
                      <a:gd name="connsiteY137" fmla="*/ 5753352 h 6638531"/>
                      <a:gd name="connsiteX138" fmla="*/ 3429888 w 6859775"/>
                      <a:gd name="connsiteY138" fmla="*/ 5753352 h 6638531"/>
                      <a:gd name="connsiteX139" fmla="*/ 3429888 w 6859775"/>
                      <a:gd name="connsiteY139" fmla="*/ 5974682 h 6638531"/>
                      <a:gd name="connsiteX140" fmla="*/ 553197 w 6859775"/>
                      <a:gd name="connsiteY140" fmla="*/ 5974682 h 6638531"/>
                      <a:gd name="connsiteX141" fmla="*/ 0 w 6859775"/>
                      <a:gd name="connsiteY141" fmla="*/ 5421428 h 6638531"/>
                      <a:gd name="connsiteX142" fmla="*/ 0 w 6859775"/>
                      <a:gd name="connsiteY142" fmla="*/ 553198 h 6638531"/>
                      <a:gd name="connsiteX143" fmla="*/ 553197 w 6859775"/>
                      <a:gd name="connsiteY143" fmla="*/ 0 h 6638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</a:cxnLst>
                    <a:rect l="l" t="t" r="r" b="b"/>
                    <a:pathLst>
                      <a:path w="6859775" h="6638531">
                        <a:moveTo>
                          <a:pt x="2876689" y="4868236"/>
                        </a:moveTo>
                        <a:lnTo>
                          <a:pt x="3319236" y="4868236"/>
                        </a:lnTo>
                        <a:lnTo>
                          <a:pt x="3319236" y="5089511"/>
                        </a:lnTo>
                        <a:lnTo>
                          <a:pt x="2876689" y="5089511"/>
                        </a:lnTo>
                        <a:close/>
                        <a:moveTo>
                          <a:pt x="1880916" y="4868236"/>
                        </a:moveTo>
                        <a:lnTo>
                          <a:pt x="2655387" y="4868236"/>
                        </a:lnTo>
                        <a:lnTo>
                          <a:pt x="2655387" y="5089511"/>
                        </a:lnTo>
                        <a:lnTo>
                          <a:pt x="1880916" y="5089511"/>
                        </a:lnTo>
                        <a:close/>
                        <a:moveTo>
                          <a:pt x="995744" y="4425662"/>
                        </a:moveTo>
                        <a:cubicBezTo>
                          <a:pt x="812460" y="4425662"/>
                          <a:pt x="663846" y="4574244"/>
                          <a:pt x="663846" y="4757586"/>
                        </a:cubicBezTo>
                        <a:cubicBezTo>
                          <a:pt x="663846" y="4940892"/>
                          <a:pt x="812460" y="5089511"/>
                          <a:pt x="995744" y="5089511"/>
                        </a:cubicBezTo>
                        <a:cubicBezTo>
                          <a:pt x="1179136" y="5089511"/>
                          <a:pt x="1327697" y="4940892"/>
                          <a:pt x="1327697" y="4757586"/>
                        </a:cubicBezTo>
                        <a:cubicBezTo>
                          <a:pt x="1327527" y="4708274"/>
                          <a:pt x="1316189" y="4659693"/>
                          <a:pt x="1294529" y="4615400"/>
                        </a:cubicBezTo>
                        <a:lnTo>
                          <a:pt x="1073973" y="4835708"/>
                        </a:lnTo>
                        <a:lnTo>
                          <a:pt x="917566" y="4679294"/>
                        </a:lnTo>
                        <a:lnTo>
                          <a:pt x="1137952" y="4458830"/>
                        </a:lnTo>
                        <a:cubicBezTo>
                          <a:pt x="1093666" y="4437142"/>
                          <a:pt x="1045106" y="4425825"/>
                          <a:pt x="995744" y="4425662"/>
                        </a:cubicBezTo>
                        <a:close/>
                        <a:moveTo>
                          <a:pt x="1880916" y="4425661"/>
                        </a:moveTo>
                        <a:lnTo>
                          <a:pt x="3319237" y="4425661"/>
                        </a:lnTo>
                        <a:lnTo>
                          <a:pt x="3319237" y="4646992"/>
                        </a:lnTo>
                        <a:lnTo>
                          <a:pt x="1880916" y="4646992"/>
                        </a:lnTo>
                        <a:close/>
                        <a:moveTo>
                          <a:pt x="5896453" y="4126152"/>
                        </a:moveTo>
                        <a:lnTo>
                          <a:pt x="6052859" y="4282615"/>
                        </a:lnTo>
                        <a:lnTo>
                          <a:pt x="4725218" y="5610314"/>
                        </a:lnTo>
                        <a:cubicBezTo>
                          <a:pt x="4704417" y="5631058"/>
                          <a:pt x="4676275" y="5642730"/>
                          <a:pt x="4646962" y="5642730"/>
                        </a:cubicBezTo>
                        <a:cubicBezTo>
                          <a:pt x="4641218" y="5642652"/>
                          <a:pt x="4635503" y="5642176"/>
                          <a:pt x="4629795" y="5641289"/>
                        </a:cubicBezTo>
                        <a:cubicBezTo>
                          <a:pt x="4594653" y="5635602"/>
                          <a:pt x="4564375" y="5613338"/>
                          <a:pt x="4548507" y="5581498"/>
                        </a:cubicBezTo>
                        <a:lnTo>
                          <a:pt x="4327213" y="5138922"/>
                        </a:lnTo>
                        <a:lnTo>
                          <a:pt x="4525272" y="5040035"/>
                        </a:lnTo>
                        <a:lnTo>
                          <a:pt x="4677240" y="5345308"/>
                        </a:lnTo>
                        <a:close/>
                        <a:moveTo>
                          <a:pt x="1581415" y="4015501"/>
                        </a:moveTo>
                        <a:lnTo>
                          <a:pt x="1737822" y="4171964"/>
                        </a:lnTo>
                        <a:lnTo>
                          <a:pt x="1456814" y="4452973"/>
                        </a:lnTo>
                        <a:cubicBezTo>
                          <a:pt x="1614107" y="4690554"/>
                          <a:pt x="1565832" y="5008642"/>
                          <a:pt x="1345218" y="5188923"/>
                        </a:cubicBezTo>
                        <a:cubicBezTo>
                          <a:pt x="1124584" y="5369183"/>
                          <a:pt x="803202" y="5353075"/>
                          <a:pt x="601783" y="5151602"/>
                        </a:cubicBezTo>
                        <a:cubicBezTo>
                          <a:pt x="400337" y="4950129"/>
                          <a:pt x="384171" y="4628796"/>
                          <a:pt x="564427" y="4408162"/>
                        </a:cubicBezTo>
                        <a:cubicBezTo>
                          <a:pt x="744710" y="4187526"/>
                          <a:pt x="1062827" y="4139272"/>
                          <a:pt x="1300379" y="4296537"/>
                        </a:cubicBezTo>
                        <a:close/>
                        <a:moveTo>
                          <a:pt x="5200181" y="3540539"/>
                        </a:moveTo>
                        <a:cubicBezTo>
                          <a:pt x="4406136" y="3541426"/>
                          <a:pt x="3762726" y="4184893"/>
                          <a:pt x="3761782" y="4978888"/>
                        </a:cubicBezTo>
                        <a:cubicBezTo>
                          <a:pt x="3761782" y="5773266"/>
                          <a:pt x="4405774" y="6417201"/>
                          <a:pt x="5200181" y="6417201"/>
                        </a:cubicBezTo>
                        <a:cubicBezTo>
                          <a:pt x="5994509" y="6417201"/>
                          <a:pt x="6638530" y="5773266"/>
                          <a:pt x="6638530" y="4978888"/>
                        </a:cubicBezTo>
                        <a:cubicBezTo>
                          <a:pt x="6638530" y="4184502"/>
                          <a:pt x="5994509" y="3540539"/>
                          <a:pt x="5200181" y="3540539"/>
                        </a:cubicBezTo>
                        <a:close/>
                        <a:moveTo>
                          <a:pt x="2876690" y="3540539"/>
                        </a:moveTo>
                        <a:lnTo>
                          <a:pt x="3761784" y="3540539"/>
                        </a:lnTo>
                        <a:lnTo>
                          <a:pt x="3761784" y="3761814"/>
                        </a:lnTo>
                        <a:lnTo>
                          <a:pt x="2876690" y="3761814"/>
                        </a:lnTo>
                        <a:close/>
                        <a:moveTo>
                          <a:pt x="1880917" y="3540539"/>
                        </a:moveTo>
                        <a:lnTo>
                          <a:pt x="2655388" y="3540539"/>
                        </a:lnTo>
                        <a:lnTo>
                          <a:pt x="2655388" y="3761814"/>
                        </a:lnTo>
                        <a:lnTo>
                          <a:pt x="1880917" y="3761814"/>
                        </a:lnTo>
                        <a:close/>
                        <a:moveTo>
                          <a:pt x="5200181" y="3319237"/>
                        </a:moveTo>
                        <a:cubicBezTo>
                          <a:pt x="6116811" y="3319237"/>
                          <a:pt x="6859775" y="4062258"/>
                          <a:pt x="6859775" y="4978888"/>
                        </a:cubicBezTo>
                        <a:cubicBezTo>
                          <a:pt x="6859775" y="5895425"/>
                          <a:pt x="6116811" y="6638531"/>
                          <a:pt x="5200181" y="6638531"/>
                        </a:cubicBezTo>
                        <a:cubicBezTo>
                          <a:pt x="4284005" y="6637424"/>
                          <a:pt x="3541616" y="5895006"/>
                          <a:pt x="3540537" y="4978888"/>
                        </a:cubicBezTo>
                        <a:cubicBezTo>
                          <a:pt x="3540537" y="4062258"/>
                          <a:pt x="4283558" y="3319237"/>
                          <a:pt x="5200181" y="3319237"/>
                        </a:cubicBezTo>
                        <a:close/>
                        <a:moveTo>
                          <a:pt x="995744" y="3097936"/>
                        </a:moveTo>
                        <a:cubicBezTo>
                          <a:pt x="812460" y="3097936"/>
                          <a:pt x="663846" y="3246554"/>
                          <a:pt x="663846" y="3429889"/>
                        </a:cubicBezTo>
                        <a:cubicBezTo>
                          <a:pt x="663846" y="3613195"/>
                          <a:pt x="812460" y="3761813"/>
                          <a:pt x="995744" y="3761813"/>
                        </a:cubicBezTo>
                        <a:cubicBezTo>
                          <a:pt x="1179137" y="3761813"/>
                          <a:pt x="1327698" y="3613195"/>
                          <a:pt x="1327698" y="3429889"/>
                        </a:cubicBezTo>
                        <a:cubicBezTo>
                          <a:pt x="1327528" y="3380555"/>
                          <a:pt x="1316190" y="3331996"/>
                          <a:pt x="1294530" y="3287710"/>
                        </a:cubicBezTo>
                        <a:lnTo>
                          <a:pt x="1073974" y="3508010"/>
                        </a:lnTo>
                        <a:lnTo>
                          <a:pt x="917566" y="3351604"/>
                        </a:lnTo>
                        <a:lnTo>
                          <a:pt x="1137953" y="3131133"/>
                        </a:lnTo>
                        <a:cubicBezTo>
                          <a:pt x="1093667" y="3109473"/>
                          <a:pt x="1045107" y="3098135"/>
                          <a:pt x="995744" y="3097936"/>
                        </a:cubicBezTo>
                        <a:close/>
                        <a:moveTo>
                          <a:pt x="3983084" y="3097935"/>
                        </a:moveTo>
                        <a:lnTo>
                          <a:pt x="4425631" y="3097935"/>
                        </a:lnTo>
                        <a:lnTo>
                          <a:pt x="4425631" y="3319238"/>
                        </a:lnTo>
                        <a:lnTo>
                          <a:pt x="3983084" y="3319238"/>
                        </a:lnTo>
                        <a:close/>
                        <a:moveTo>
                          <a:pt x="1880917" y="3097935"/>
                        </a:moveTo>
                        <a:lnTo>
                          <a:pt x="3761783" y="3097935"/>
                        </a:lnTo>
                        <a:lnTo>
                          <a:pt x="3761783" y="3319238"/>
                        </a:lnTo>
                        <a:lnTo>
                          <a:pt x="1880917" y="3319238"/>
                        </a:lnTo>
                        <a:close/>
                        <a:moveTo>
                          <a:pt x="1581416" y="2687811"/>
                        </a:moveTo>
                        <a:lnTo>
                          <a:pt x="1737822" y="2844274"/>
                        </a:lnTo>
                        <a:lnTo>
                          <a:pt x="1456815" y="3125311"/>
                        </a:lnTo>
                        <a:cubicBezTo>
                          <a:pt x="1614108" y="3362892"/>
                          <a:pt x="1565833" y="3680944"/>
                          <a:pt x="1345219" y="3861233"/>
                        </a:cubicBezTo>
                        <a:cubicBezTo>
                          <a:pt x="1124585" y="4041514"/>
                          <a:pt x="803202" y="4025349"/>
                          <a:pt x="601783" y="3823904"/>
                        </a:cubicBezTo>
                        <a:cubicBezTo>
                          <a:pt x="400337" y="3622431"/>
                          <a:pt x="384171" y="3301099"/>
                          <a:pt x="564427" y="3080465"/>
                        </a:cubicBezTo>
                        <a:cubicBezTo>
                          <a:pt x="744710" y="2859829"/>
                          <a:pt x="1062827" y="2811575"/>
                          <a:pt x="1300380" y="2968847"/>
                        </a:cubicBezTo>
                        <a:close/>
                        <a:moveTo>
                          <a:pt x="2876690" y="2212841"/>
                        </a:moveTo>
                        <a:lnTo>
                          <a:pt x="4425632" y="2212841"/>
                        </a:lnTo>
                        <a:lnTo>
                          <a:pt x="4425632" y="2434087"/>
                        </a:lnTo>
                        <a:lnTo>
                          <a:pt x="2876690" y="2434087"/>
                        </a:lnTo>
                        <a:close/>
                        <a:moveTo>
                          <a:pt x="1880917" y="2212841"/>
                        </a:moveTo>
                        <a:lnTo>
                          <a:pt x="2655388" y="2212841"/>
                        </a:lnTo>
                        <a:lnTo>
                          <a:pt x="2655388" y="2434087"/>
                        </a:lnTo>
                        <a:lnTo>
                          <a:pt x="1880917" y="2434087"/>
                        </a:lnTo>
                        <a:close/>
                        <a:moveTo>
                          <a:pt x="995745" y="1770295"/>
                        </a:moveTo>
                        <a:cubicBezTo>
                          <a:pt x="812460" y="1770295"/>
                          <a:pt x="663847" y="1918857"/>
                          <a:pt x="663847" y="2102192"/>
                        </a:cubicBezTo>
                        <a:cubicBezTo>
                          <a:pt x="663847" y="2285505"/>
                          <a:pt x="812460" y="2434088"/>
                          <a:pt x="995745" y="2434088"/>
                        </a:cubicBezTo>
                        <a:cubicBezTo>
                          <a:pt x="1179137" y="2434088"/>
                          <a:pt x="1327698" y="2285505"/>
                          <a:pt x="1327698" y="2102192"/>
                        </a:cubicBezTo>
                        <a:cubicBezTo>
                          <a:pt x="1327528" y="2052858"/>
                          <a:pt x="1316190" y="2004299"/>
                          <a:pt x="1294530" y="1960041"/>
                        </a:cubicBezTo>
                        <a:lnTo>
                          <a:pt x="1073974" y="2180313"/>
                        </a:lnTo>
                        <a:lnTo>
                          <a:pt x="917566" y="2023850"/>
                        </a:lnTo>
                        <a:lnTo>
                          <a:pt x="1137953" y="1803435"/>
                        </a:lnTo>
                        <a:cubicBezTo>
                          <a:pt x="1093667" y="1781782"/>
                          <a:pt x="1045107" y="1770465"/>
                          <a:pt x="995745" y="1770295"/>
                        </a:cubicBezTo>
                        <a:close/>
                        <a:moveTo>
                          <a:pt x="3983084" y="1770294"/>
                        </a:moveTo>
                        <a:lnTo>
                          <a:pt x="5089509" y="1770294"/>
                        </a:lnTo>
                        <a:lnTo>
                          <a:pt x="5089509" y="1991540"/>
                        </a:lnTo>
                        <a:lnTo>
                          <a:pt x="3983084" y="1991540"/>
                        </a:lnTo>
                        <a:close/>
                        <a:moveTo>
                          <a:pt x="1880917" y="1770294"/>
                        </a:moveTo>
                        <a:lnTo>
                          <a:pt x="3761783" y="1770294"/>
                        </a:lnTo>
                        <a:lnTo>
                          <a:pt x="3761783" y="1991540"/>
                        </a:lnTo>
                        <a:lnTo>
                          <a:pt x="1880917" y="1991540"/>
                        </a:lnTo>
                        <a:close/>
                        <a:moveTo>
                          <a:pt x="1581416" y="1360114"/>
                        </a:moveTo>
                        <a:lnTo>
                          <a:pt x="1737823" y="1516577"/>
                        </a:lnTo>
                        <a:lnTo>
                          <a:pt x="1456815" y="1797613"/>
                        </a:lnTo>
                        <a:cubicBezTo>
                          <a:pt x="1614108" y="2035110"/>
                          <a:pt x="1565833" y="2353283"/>
                          <a:pt x="1345219" y="2533536"/>
                        </a:cubicBezTo>
                        <a:cubicBezTo>
                          <a:pt x="1124585" y="2713825"/>
                          <a:pt x="803202" y="2697652"/>
                          <a:pt x="601783" y="2496158"/>
                        </a:cubicBezTo>
                        <a:cubicBezTo>
                          <a:pt x="400338" y="2294734"/>
                          <a:pt x="384171" y="1973381"/>
                          <a:pt x="564428" y="1752775"/>
                        </a:cubicBezTo>
                        <a:cubicBezTo>
                          <a:pt x="744710" y="1532139"/>
                          <a:pt x="1062828" y="1483885"/>
                          <a:pt x="1300380" y="1641150"/>
                        </a:cubicBezTo>
                        <a:close/>
                        <a:moveTo>
                          <a:pt x="442602" y="885123"/>
                        </a:moveTo>
                        <a:lnTo>
                          <a:pt x="5532076" y="885123"/>
                        </a:lnTo>
                        <a:lnTo>
                          <a:pt x="5532076" y="1106455"/>
                        </a:lnTo>
                        <a:lnTo>
                          <a:pt x="442602" y="1106455"/>
                        </a:lnTo>
                        <a:close/>
                        <a:moveTo>
                          <a:pt x="1327698" y="442603"/>
                        </a:moveTo>
                        <a:lnTo>
                          <a:pt x="1549001" y="442603"/>
                        </a:lnTo>
                        <a:lnTo>
                          <a:pt x="1549001" y="663849"/>
                        </a:lnTo>
                        <a:lnTo>
                          <a:pt x="1327698" y="663849"/>
                        </a:lnTo>
                        <a:close/>
                        <a:moveTo>
                          <a:pt x="885122" y="442603"/>
                        </a:moveTo>
                        <a:lnTo>
                          <a:pt x="1106454" y="442603"/>
                        </a:lnTo>
                        <a:lnTo>
                          <a:pt x="1106454" y="663849"/>
                        </a:lnTo>
                        <a:lnTo>
                          <a:pt x="885122" y="663849"/>
                        </a:lnTo>
                        <a:close/>
                        <a:moveTo>
                          <a:pt x="442603" y="442603"/>
                        </a:moveTo>
                        <a:lnTo>
                          <a:pt x="663849" y="442603"/>
                        </a:lnTo>
                        <a:lnTo>
                          <a:pt x="663849" y="663850"/>
                        </a:lnTo>
                        <a:lnTo>
                          <a:pt x="442603" y="663850"/>
                        </a:lnTo>
                        <a:close/>
                        <a:moveTo>
                          <a:pt x="553197" y="0"/>
                        </a:moveTo>
                        <a:lnTo>
                          <a:pt x="5421427" y="0"/>
                        </a:lnTo>
                        <a:cubicBezTo>
                          <a:pt x="5726842" y="362"/>
                          <a:pt x="5974319" y="247813"/>
                          <a:pt x="5974681" y="553198"/>
                        </a:cubicBezTo>
                        <a:lnTo>
                          <a:pt x="5974681" y="3097936"/>
                        </a:lnTo>
                        <a:lnTo>
                          <a:pt x="5753351" y="3097936"/>
                        </a:lnTo>
                        <a:lnTo>
                          <a:pt x="5753351" y="553198"/>
                        </a:lnTo>
                        <a:cubicBezTo>
                          <a:pt x="5753351" y="369834"/>
                          <a:pt x="5604818" y="221274"/>
                          <a:pt x="5421427" y="221274"/>
                        </a:cubicBezTo>
                        <a:lnTo>
                          <a:pt x="553197" y="221274"/>
                        </a:lnTo>
                        <a:cubicBezTo>
                          <a:pt x="369890" y="221274"/>
                          <a:pt x="221274" y="369834"/>
                          <a:pt x="221274" y="553198"/>
                        </a:cubicBezTo>
                        <a:lnTo>
                          <a:pt x="221274" y="5421428"/>
                        </a:lnTo>
                        <a:cubicBezTo>
                          <a:pt x="221274" y="5604741"/>
                          <a:pt x="369890" y="5753352"/>
                          <a:pt x="553197" y="5753352"/>
                        </a:cubicBezTo>
                        <a:lnTo>
                          <a:pt x="3429888" y="5753352"/>
                        </a:lnTo>
                        <a:lnTo>
                          <a:pt x="3429888" y="5974682"/>
                        </a:lnTo>
                        <a:lnTo>
                          <a:pt x="553197" y="5974682"/>
                        </a:lnTo>
                        <a:cubicBezTo>
                          <a:pt x="247869" y="5974271"/>
                          <a:pt x="389" y="5726815"/>
                          <a:pt x="0" y="5421428"/>
                        </a:cubicBezTo>
                        <a:lnTo>
                          <a:pt x="0" y="553198"/>
                        </a:lnTo>
                        <a:cubicBezTo>
                          <a:pt x="389" y="247813"/>
                          <a:pt x="247869" y="362"/>
                          <a:pt x="55319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709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96B7A00-52E0-4B55-BDEF-6A7AEF61B186}"/>
              </a:ext>
            </a:extLst>
          </p:cNvPr>
          <p:cNvGrpSpPr/>
          <p:nvPr/>
        </p:nvGrpSpPr>
        <p:grpSpPr>
          <a:xfrm flipH="1" flipV="1">
            <a:off x="9463975" y="5467904"/>
            <a:ext cx="2728429" cy="235439"/>
            <a:chOff x="297370" y="123418"/>
            <a:chExt cx="2432304" cy="235439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7CE932D-0F07-4640-8B16-589157EAD55B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11DA9AD-7C3C-4778-8CED-1F9DCE76A60F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54039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921BE-42C9-49CD-98E6-CD0CF6B3C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Logic &amp; Rules-Based Approach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42DE8A0-DDC9-4A99-ABBF-3D8C6A812B68}"/>
              </a:ext>
            </a:extLst>
          </p:cNvPr>
          <p:cNvGrpSpPr/>
          <p:nvPr/>
        </p:nvGrpSpPr>
        <p:grpSpPr>
          <a:xfrm>
            <a:off x="1091296" y="1311966"/>
            <a:ext cx="9968046" cy="4959556"/>
            <a:chOff x="1091296" y="1311966"/>
            <a:chExt cx="9968046" cy="495955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2D18E54-177D-44A1-B70C-BE81EA3B2619}"/>
                </a:ext>
              </a:extLst>
            </p:cNvPr>
            <p:cNvGrpSpPr/>
            <p:nvPr/>
          </p:nvGrpSpPr>
          <p:grpSpPr>
            <a:xfrm>
              <a:off x="1091296" y="1314600"/>
              <a:ext cx="2751347" cy="4956922"/>
              <a:chOff x="1091296" y="1314600"/>
              <a:chExt cx="2751347" cy="4956922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8F8A4F70-98B3-4BE7-968F-DDE998B315EF}"/>
                  </a:ext>
                </a:extLst>
              </p:cNvPr>
              <p:cNvGrpSpPr/>
              <p:nvPr/>
            </p:nvGrpSpPr>
            <p:grpSpPr>
              <a:xfrm>
                <a:off x="1116736" y="1314600"/>
                <a:ext cx="2725907" cy="4956922"/>
                <a:chOff x="1116736" y="1314600"/>
                <a:chExt cx="2725907" cy="4956922"/>
              </a:xfrm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FA992FAC-231C-4412-80A9-2D84AC728EF0}"/>
                    </a:ext>
                  </a:extLst>
                </p:cNvPr>
                <p:cNvSpPr/>
                <p:nvPr/>
              </p:nvSpPr>
              <p:spPr>
                <a:xfrm>
                  <a:off x="1116736" y="3793061"/>
                  <a:ext cx="2276218" cy="2478461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8C96E62-29DA-4F57-8345-41AC33ECDC40}"/>
                    </a:ext>
                  </a:extLst>
                </p:cNvPr>
                <p:cNvGrpSpPr/>
                <p:nvPr/>
              </p:nvGrpSpPr>
              <p:grpSpPr>
                <a:xfrm>
                  <a:off x="1363453" y="1314600"/>
                  <a:ext cx="2479190" cy="2478461"/>
                  <a:chOff x="1363453" y="1314600"/>
                  <a:chExt cx="2479190" cy="2478461"/>
                </a:xfrm>
              </p:grpSpPr>
              <p:grpSp>
                <p:nvGrpSpPr>
                  <p:cNvPr id="41" name="Group 40">
                    <a:extLst>
                      <a:ext uri="{FF2B5EF4-FFF2-40B4-BE49-F238E27FC236}">
                        <a16:creationId xmlns:a16="http://schemas.microsoft.com/office/drawing/2014/main" id="{4660879B-4DCB-4217-A4B2-B6F9B54338F8}"/>
                      </a:ext>
                    </a:extLst>
                  </p:cNvPr>
                  <p:cNvGrpSpPr/>
                  <p:nvPr/>
                </p:nvGrpSpPr>
                <p:grpSpPr>
                  <a:xfrm>
                    <a:off x="1363453" y="1314600"/>
                    <a:ext cx="2479190" cy="2478461"/>
                    <a:chOff x="1678594" y="1479553"/>
                    <a:chExt cx="2314100" cy="2313420"/>
                  </a:xfrm>
                </p:grpSpPr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A61A0104-67FD-46D7-A142-5A25F73094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78594" y="1479553"/>
                      <a:ext cx="2314100" cy="2313420"/>
                    </a:xfrm>
                    <a:custGeom>
                      <a:avLst/>
                      <a:gdLst>
                        <a:gd name="connsiteX0" fmla="*/ 1066393 w 2915360"/>
                        <a:gd name="connsiteY0" fmla="*/ 0 h 2914504"/>
                        <a:gd name="connsiteX1" fmla="*/ 2127281 w 2915360"/>
                        <a:gd name="connsiteY1" fmla="*/ 957361 h 2914504"/>
                        <a:gd name="connsiteX2" fmla="*/ 2130490 w 2915360"/>
                        <a:gd name="connsiteY2" fmla="*/ 1020918 h 2914504"/>
                        <a:gd name="connsiteX3" fmla="*/ 2635104 w 2915360"/>
                        <a:gd name="connsiteY3" fmla="*/ 1020918 h 2914504"/>
                        <a:gd name="connsiteX4" fmla="*/ 2635104 w 2915360"/>
                        <a:gd name="connsiteY4" fmla="*/ 883101 h 2914504"/>
                        <a:gd name="connsiteX5" fmla="*/ 2915360 w 2915360"/>
                        <a:gd name="connsiteY5" fmla="*/ 1045651 h 2914504"/>
                        <a:gd name="connsiteX6" fmla="*/ 2635104 w 2915360"/>
                        <a:gd name="connsiteY6" fmla="*/ 1208201 h 2914504"/>
                        <a:gd name="connsiteX7" fmla="*/ 2635104 w 2915360"/>
                        <a:gd name="connsiteY7" fmla="*/ 1070383 h 2914504"/>
                        <a:gd name="connsiteX8" fmla="*/ 2132585 w 2915360"/>
                        <a:gd name="connsiteY8" fmla="*/ 1070383 h 2914504"/>
                        <a:gd name="connsiteX9" fmla="*/ 2132310 w 2915360"/>
                        <a:gd name="connsiteY9" fmla="*/ 1075827 h 2914504"/>
                        <a:gd name="connsiteX10" fmla="*/ 2085325 w 2915360"/>
                        <a:gd name="connsiteY10" fmla="*/ 1075827 h 2914504"/>
                        <a:gd name="connsiteX11" fmla="*/ 2085801 w 2915360"/>
                        <a:gd name="connsiteY11" fmla="*/ 1066393 h 2914504"/>
                        <a:gd name="connsiteX12" fmla="*/ 1066393 w 2915360"/>
                        <a:gd name="connsiteY12" fmla="*/ 46985 h 2914504"/>
                        <a:gd name="connsiteX13" fmla="*/ 46985 w 2915360"/>
                        <a:gd name="connsiteY13" fmla="*/ 1066393 h 2914504"/>
                        <a:gd name="connsiteX14" fmla="*/ 1066393 w 2915360"/>
                        <a:gd name="connsiteY14" fmla="*/ 2085801 h 2914504"/>
                        <a:gd name="connsiteX15" fmla="*/ 1069999 w 2915360"/>
                        <a:gd name="connsiteY15" fmla="*/ 2085528 h 2914504"/>
                        <a:gd name="connsiteX16" fmla="*/ 1069999 w 2915360"/>
                        <a:gd name="connsiteY16" fmla="*/ 2132513 h 2914504"/>
                        <a:gd name="connsiteX17" fmla="*/ 1069784 w 2915360"/>
                        <a:gd name="connsiteY17" fmla="*/ 2132529 h 2914504"/>
                        <a:gd name="connsiteX18" fmla="*/ 1069784 w 2915360"/>
                        <a:gd name="connsiteY18" fmla="*/ 2634248 h 2914504"/>
                        <a:gd name="connsiteX19" fmla="*/ 1207601 w 2915360"/>
                        <a:gd name="connsiteY19" fmla="*/ 2634248 h 2914504"/>
                        <a:gd name="connsiteX20" fmla="*/ 1045051 w 2915360"/>
                        <a:gd name="connsiteY20" fmla="*/ 2914504 h 2914504"/>
                        <a:gd name="connsiteX21" fmla="*/ 882501 w 2915360"/>
                        <a:gd name="connsiteY21" fmla="*/ 2634248 h 2914504"/>
                        <a:gd name="connsiteX22" fmla="*/ 1020319 w 2915360"/>
                        <a:gd name="connsiteY22" fmla="*/ 2634248 h 2914504"/>
                        <a:gd name="connsiteX23" fmla="*/ 1020319 w 2915360"/>
                        <a:gd name="connsiteY23" fmla="*/ 2130460 h 2914504"/>
                        <a:gd name="connsiteX24" fmla="*/ 957361 w 2915360"/>
                        <a:gd name="connsiteY24" fmla="*/ 2127280 h 2914504"/>
                        <a:gd name="connsiteX25" fmla="*/ 0 w 2915360"/>
                        <a:gd name="connsiteY25" fmla="*/ 1066393 h 2914504"/>
                        <a:gd name="connsiteX26" fmla="*/ 1066393 w 2915360"/>
                        <a:gd name="connsiteY26" fmla="*/ 0 h 2914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2915360" h="2914504">
                          <a:moveTo>
                            <a:pt x="1066393" y="0"/>
                          </a:moveTo>
                          <a:cubicBezTo>
                            <a:pt x="1618537" y="0"/>
                            <a:pt x="2072671" y="419625"/>
                            <a:pt x="2127281" y="957361"/>
                          </a:cubicBezTo>
                          <a:lnTo>
                            <a:pt x="2130490" y="1020918"/>
                          </a:lnTo>
                          <a:lnTo>
                            <a:pt x="2635104" y="1020918"/>
                          </a:lnTo>
                          <a:lnTo>
                            <a:pt x="2635104" y="883101"/>
                          </a:lnTo>
                          <a:lnTo>
                            <a:pt x="2915360" y="1045651"/>
                          </a:lnTo>
                          <a:lnTo>
                            <a:pt x="2635104" y="1208201"/>
                          </a:lnTo>
                          <a:lnTo>
                            <a:pt x="2635104" y="1070383"/>
                          </a:lnTo>
                          <a:lnTo>
                            <a:pt x="2132585" y="1070383"/>
                          </a:lnTo>
                          <a:lnTo>
                            <a:pt x="2132310" y="1075827"/>
                          </a:lnTo>
                          <a:lnTo>
                            <a:pt x="2085325" y="1075827"/>
                          </a:lnTo>
                          <a:lnTo>
                            <a:pt x="2085801" y="1066393"/>
                          </a:lnTo>
                          <a:cubicBezTo>
                            <a:pt x="2085801" y="503390"/>
                            <a:pt x="1629396" y="46985"/>
                            <a:pt x="1066393" y="46985"/>
                          </a:cubicBezTo>
                          <a:cubicBezTo>
                            <a:pt x="503390" y="46985"/>
                            <a:pt x="46985" y="503390"/>
                            <a:pt x="46985" y="1066393"/>
                          </a:cubicBezTo>
                          <a:cubicBezTo>
                            <a:pt x="46985" y="1629396"/>
                            <a:pt x="503390" y="2085801"/>
                            <a:pt x="1066393" y="2085801"/>
                          </a:cubicBezTo>
                          <a:lnTo>
                            <a:pt x="1069999" y="2085528"/>
                          </a:lnTo>
                          <a:lnTo>
                            <a:pt x="1069999" y="2132513"/>
                          </a:lnTo>
                          <a:lnTo>
                            <a:pt x="1069784" y="2132529"/>
                          </a:lnTo>
                          <a:lnTo>
                            <a:pt x="1069784" y="2634248"/>
                          </a:lnTo>
                          <a:lnTo>
                            <a:pt x="1207601" y="2634248"/>
                          </a:lnTo>
                          <a:lnTo>
                            <a:pt x="1045051" y="2914504"/>
                          </a:lnTo>
                          <a:lnTo>
                            <a:pt x="882501" y="2634248"/>
                          </a:lnTo>
                          <a:lnTo>
                            <a:pt x="1020319" y="2634248"/>
                          </a:lnTo>
                          <a:lnTo>
                            <a:pt x="1020319" y="2130460"/>
                          </a:lnTo>
                          <a:lnTo>
                            <a:pt x="957361" y="2127280"/>
                          </a:lnTo>
                          <a:cubicBezTo>
                            <a:pt x="419625" y="2072671"/>
                            <a:pt x="0" y="1618537"/>
                            <a:pt x="0" y="1066393"/>
                          </a:cubicBezTo>
                          <a:cubicBezTo>
                            <a:pt x="0" y="477440"/>
                            <a:pt x="477440" y="0"/>
                            <a:pt x="1066393" y="0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9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44" name="Oval 43">
                      <a:extLst>
                        <a:ext uri="{FF2B5EF4-FFF2-40B4-BE49-F238E27FC236}">
                          <a16:creationId xmlns:a16="http://schemas.microsoft.com/office/drawing/2014/main" id="{F84619E0-D639-4B28-981D-82F6C30155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38331" y="1638300"/>
                      <a:ext cx="1355272" cy="1355272"/>
                    </a:xfrm>
                    <a:prstGeom prst="ellipse">
                      <a:avLst/>
                    </a:prstGeom>
                    <a:noFill/>
                    <a:ln w="28575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F9B8D9C8-C3CE-4207-8432-F5C140ED9A29}"/>
                      </a:ext>
                    </a:extLst>
                  </p:cNvPr>
                  <p:cNvSpPr/>
                  <p:nvPr/>
                </p:nvSpPr>
                <p:spPr>
                  <a:xfrm>
                    <a:off x="1879207" y="1796527"/>
                    <a:ext cx="808424" cy="801164"/>
                  </a:xfrm>
                  <a:custGeom>
                    <a:avLst/>
                    <a:gdLst>
                      <a:gd name="connsiteX0" fmla="*/ 1381125 w 4666773"/>
                      <a:gd name="connsiteY0" fmla="*/ 2874169 h 4624864"/>
                      <a:gd name="connsiteX1" fmla="*/ 1009650 w 4666773"/>
                      <a:gd name="connsiteY1" fmla="*/ 3245644 h 4624864"/>
                      <a:gd name="connsiteX2" fmla="*/ 1381125 w 4666773"/>
                      <a:gd name="connsiteY2" fmla="*/ 3617119 h 4624864"/>
                      <a:gd name="connsiteX3" fmla="*/ 1752600 w 4666773"/>
                      <a:gd name="connsiteY3" fmla="*/ 3245644 h 4624864"/>
                      <a:gd name="connsiteX4" fmla="*/ 1381125 w 4666773"/>
                      <a:gd name="connsiteY4" fmla="*/ 2874169 h 4624864"/>
                      <a:gd name="connsiteX5" fmla="*/ 1380173 w 4666773"/>
                      <a:gd name="connsiteY5" fmla="*/ 2685574 h 4624864"/>
                      <a:gd name="connsiteX6" fmla="*/ 1940243 w 4666773"/>
                      <a:gd name="connsiteY6" fmla="*/ 3245644 h 4624864"/>
                      <a:gd name="connsiteX7" fmla="*/ 1381125 w 4666773"/>
                      <a:gd name="connsiteY7" fmla="*/ 3805714 h 4624864"/>
                      <a:gd name="connsiteX8" fmla="*/ 821055 w 4666773"/>
                      <a:gd name="connsiteY8" fmla="*/ 3245644 h 4624864"/>
                      <a:gd name="connsiteX9" fmla="*/ 1380173 w 4666773"/>
                      <a:gd name="connsiteY9" fmla="*/ 2685574 h 4624864"/>
                      <a:gd name="connsiteX10" fmla="*/ 1289685 w 4666773"/>
                      <a:gd name="connsiteY10" fmla="*/ 2054066 h 4624864"/>
                      <a:gd name="connsiteX11" fmla="*/ 1274445 w 4666773"/>
                      <a:gd name="connsiteY11" fmla="*/ 2069306 h 4624864"/>
                      <a:gd name="connsiteX12" fmla="*/ 1274445 w 4666773"/>
                      <a:gd name="connsiteY12" fmla="*/ 2237898 h 4624864"/>
                      <a:gd name="connsiteX13" fmla="*/ 1198245 w 4666773"/>
                      <a:gd name="connsiteY13" fmla="*/ 2330291 h 4624864"/>
                      <a:gd name="connsiteX14" fmla="*/ 862965 w 4666773"/>
                      <a:gd name="connsiteY14" fmla="*/ 2469356 h 4624864"/>
                      <a:gd name="connsiteX15" fmla="*/ 743903 w 4666773"/>
                      <a:gd name="connsiteY15" fmla="*/ 2457926 h 4624864"/>
                      <a:gd name="connsiteX16" fmla="*/ 624840 w 4666773"/>
                      <a:gd name="connsiteY16" fmla="*/ 2336958 h 4624864"/>
                      <a:gd name="connsiteX17" fmla="*/ 614363 w 4666773"/>
                      <a:gd name="connsiteY17" fmla="*/ 2332196 h 4624864"/>
                      <a:gd name="connsiteX18" fmla="*/ 603885 w 4666773"/>
                      <a:gd name="connsiteY18" fmla="*/ 2336958 h 4624864"/>
                      <a:gd name="connsiteX19" fmla="*/ 474345 w 4666773"/>
                      <a:gd name="connsiteY19" fmla="*/ 2466498 h 4624864"/>
                      <a:gd name="connsiteX20" fmla="*/ 474345 w 4666773"/>
                      <a:gd name="connsiteY20" fmla="*/ 2487454 h 4624864"/>
                      <a:gd name="connsiteX21" fmla="*/ 593408 w 4666773"/>
                      <a:gd name="connsiteY21" fmla="*/ 2606516 h 4624864"/>
                      <a:gd name="connsiteX22" fmla="*/ 604838 w 4666773"/>
                      <a:gd name="connsiteY22" fmla="*/ 2725579 h 4624864"/>
                      <a:gd name="connsiteX23" fmla="*/ 465773 w 4666773"/>
                      <a:gd name="connsiteY23" fmla="*/ 3060858 h 4624864"/>
                      <a:gd name="connsiteX24" fmla="*/ 373380 w 4666773"/>
                      <a:gd name="connsiteY24" fmla="*/ 3137058 h 4624864"/>
                      <a:gd name="connsiteX25" fmla="*/ 204788 w 4666773"/>
                      <a:gd name="connsiteY25" fmla="*/ 3137058 h 4624864"/>
                      <a:gd name="connsiteX26" fmla="*/ 189548 w 4666773"/>
                      <a:gd name="connsiteY26" fmla="*/ 3152298 h 4624864"/>
                      <a:gd name="connsiteX27" fmla="*/ 189548 w 4666773"/>
                      <a:gd name="connsiteY27" fmla="*/ 3336131 h 4624864"/>
                      <a:gd name="connsiteX28" fmla="*/ 204788 w 4666773"/>
                      <a:gd name="connsiteY28" fmla="*/ 3351371 h 4624864"/>
                      <a:gd name="connsiteX29" fmla="*/ 373380 w 4666773"/>
                      <a:gd name="connsiteY29" fmla="*/ 3351371 h 4624864"/>
                      <a:gd name="connsiteX30" fmla="*/ 465773 w 4666773"/>
                      <a:gd name="connsiteY30" fmla="*/ 3427571 h 4624864"/>
                      <a:gd name="connsiteX31" fmla="*/ 604838 w 4666773"/>
                      <a:gd name="connsiteY31" fmla="*/ 3762851 h 4624864"/>
                      <a:gd name="connsiteX32" fmla="*/ 593408 w 4666773"/>
                      <a:gd name="connsiteY32" fmla="*/ 3881914 h 4624864"/>
                      <a:gd name="connsiteX33" fmla="*/ 474345 w 4666773"/>
                      <a:gd name="connsiteY33" fmla="*/ 4000976 h 4624864"/>
                      <a:gd name="connsiteX34" fmla="*/ 474345 w 4666773"/>
                      <a:gd name="connsiteY34" fmla="*/ 4021931 h 4624864"/>
                      <a:gd name="connsiteX35" fmla="*/ 603885 w 4666773"/>
                      <a:gd name="connsiteY35" fmla="*/ 4151471 h 4624864"/>
                      <a:gd name="connsiteX36" fmla="*/ 614363 w 4666773"/>
                      <a:gd name="connsiteY36" fmla="*/ 4156233 h 4624864"/>
                      <a:gd name="connsiteX37" fmla="*/ 624840 w 4666773"/>
                      <a:gd name="connsiteY37" fmla="*/ 4151471 h 4624864"/>
                      <a:gd name="connsiteX38" fmla="*/ 743903 w 4666773"/>
                      <a:gd name="connsiteY38" fmla="*/ 4032408 h 4624864"/>
                      <a:gd name="connsiteX39" fmla="*/ 810578 w 4666773"/>
                      <a:gd name="connsiteY39" fmla="*/ 4004786 h 4624864"/>
                      <a:gd name="connsiteX40" fmla="*/ 862965 w 4666773"/>
                      <a:gd name="connsiteY40" fmla="*/ 4020979 h 4624864"/>
                      <a:gd name="connsiteX41" fmla="*/ 1198245 w 4666773"/>
                      <a:gd name="connsiteY41" fmla="*/ 4161949 h 4624864"/>
                      <a:gd name="connsiteX42" fmla="*/ 1274445 w 4666773"/>
                      <a:gd name="connsiteY42" fmla="*/ 4254341 h 4624864"/>
                      <a:gd name="connsiteX43" fmla="*/ 1274445 w 4666773"/>
                      <a:gd name="connsiteY43" fmla="*/ 4422933 h 4624864"/>
                      <a:gd name="connsiteX44" fmla="*/ 1289685 w 4666773"/>
                      <a:gd name="connsiteY44" fmla="*/ 4438174 h 4624864"/>
                      <a:gd name="connsiteX45" fmla="*/ 1473518 w 4666773"/>
                      <a:gd name="connsiteY45" fmla="*/ 4438174 h 4624864"/>
                      <a:gd name="connsiteX46" fmla="*/ 1488758 w 4666773"/>
                      <a:gd name="connsiteY46" fmla="*/ 4422933 h 4624864"/>
                      <a:gd name="connsiteX47" fmla="*/ 1488758 w 4666773"/>
                      <a:gd name="connsiteY47" fmla="*/ 4254341 h 4624864"/>
                      <a:gd name="connsiteX48" fmla="*/ 1564958 w 4666773"/>
                      <a:gd name="connsiteY48" fmla="*/ 4161949 h 4624864"/>
                      <a:gd name="connsiteX49" fmla="*/ 1900238 w 4666773"/>
                      <a:gd name="connsiteY49" fmla="*/ 4022883 h 4624864"/>
                      <a:gd name="connsiteX50" fmla="*/ 2019300 w 4666773"/>
                      <a:gd name="connsiteY50" fmla="*/ 4034314 h 4624864"/>
                      <a:gd name="connsiteX51" fmla="*/ 2138363 w 4666773"/>
                      <a:gd name="connsiteY51" fmla="*/ 4153376 h 4624864"/>
                      <a:gd name="connsiteX52" fmla="*/ 2148840 w 4666773"/>
                      <a:gd name="connsiteY52" fmla="*/ 4158139 h 4624864"/>
                      <a:gd name="connsiteX53" fmla="*/ 2159318 w 4666773"/>
                      <a:gd name="connsiteY53" fmla="*/ 4153376 h 4624864"/>
                      <a:gd name="connsiteX54" fmla="*/ 2288858 w 4666773"/>
                      <a:gd name="connsiteY54" fmla="*/ 4023836 h 4624864"/>
                      <a:gd name="connsiteX55" fmla="*/ 2293620 w 4666773"/>
                      <a:gd name="connsiteY55" fmla="*/ 4013358 h 4624864"/>
                      <a:gd name="connsiteX56" fmla="*/ 2288858 w 4666773"/>
                      <a:gd name="connsiteY56" fmla="*/ 4002881 h 4624864"/>
                      <a:gd name="connsiteX57" fmla="*/ 2169795 w 4666773"/>
                      <a:gd name="connsiteY57" fmla="*/ 3883819 h 4624864"/>
                      <a:gd name="connsiteX58" fmla="*/ 2158365 w 4666773"/>
                      <a:gd name="connsiteY58" fmla="*/ 3764756 h 4624864"/>
                      <a:gd name="connsiteX59" fmla="*/ 2297430 w 4666773"/>
                      <a:gd name="connsiteY59" fmla="*/ 3429476 h 4624864"/>
                      <a:gd name="connsiteX60" fmla="*/ 2389823 w 4666773"/>
                      <a:gd name="connsiteY60" fmla="*/ 3353276 h 4624864"/>
                      <a:gd name="connsiteX61" fmla="*/ 2558415 w 4666773"/>
                      <a:gd name="connsiteY61" fmla="*/ 3353276 h 4624864"/>
                      <a:gd name="connsiteX62" fmla="*/ 2573655 w 4666773"/>
                      <a:gd name="connsiteY62" fmla="*/ 3338036 h 4624864"/>
                      <a:gd name="connsiteX63" fmla="*/ 2573655 w 4666773"/>
                      <a:gd name="connsiteY63" fmla="*/ 3154204 h 4624864"/>
                      <a:gd name="connsiteX64" fmla="*/ 2558415 w 4666773"/>
                      <a:gd name="connsiteY64" fmla="*/ 3138964 h 4624864"/>
                      <a:gd name="connsiteX65" fmla="*/ 2389823 w 4666773"/>
                      <a:gd name="connsiteY65" fmla="*/ 3138964 h 4624864"/>
                      <a:gd name="connsiteX66" fmla="*/ 2297430 w 4666773"/>
                      <a:gd name="connsiteY66" fmla="*/ 3062764 h 4624864"/>
                      <a:gd name="connsiteX67" fmla="*/ 2158365 w 4666773"/>
                      <a:gd name="connsiteY67" fmla="*/ 2727483 h 4624864"/>
                      <a:gd name="connsiteX68" fmla="*/ 2169795 w 4666773"/>
                      <a:gd name="connsiteY68" fmla="*/ 2608421 h 4624864"/>
                      <a:gd name="connsiteX69" fmla="*/ 2288858 w 4666773"/>
                      <a:gd name="connsiteY69" fmla="*/ 2489358 h 4624864"/>
                      <a:gd name="connsiteX70" fmla="*/ 2293620 w 4666773"/>
                      <a:gd name="connsiteY70" fmla="*/ 2478881 h 4624864"/>
                      <a:gd name="connsiteX71" fmla="*/ 2288858 w 4666773"/>
                      <a:gd name="connsiteY71" fmla="*/ 2468404 h 4624864"/>
                      <a:gd name="connsiteX72" fmla="*/ 2159318 w 4666773"/>
                      <a:gd name="connsiteY72" fmla="*/ 2338863 h 4624864"/>
                      <a:gd name="connsiteX73" fmla="*/ 2148840 w 4666773"/>
                      <a:gd name="connsiteY73" fmla="*/ 2334101 h 4624864"/>
                      <a:gd name="connsiteX74" fmla="*/ 2138363 w 4666773"/>
                      <a:gd name="connsiteY74" fmla="*/ 2338863 h 4624864"/>
                      <a:gd name="connsiteX75" fmla="*/ 2019300 w 4666773"/>
                      <a:gd name="connsiteY75" fmla="*/ 2457926 h 4624864"/>
                      <a:gd name="connsiteX76" fmla="*/ 1900238 w 4666773"/>
                      <a:gd name="connsiteY76" fmla="*/ 2469356 h 4624864"/>
                      <a:gd name="connsiteX77" fmla="*/ 1564958 w 4666773"/>
                      <a:gd name="connsiteY77" fmla="*/ 2330291 h 4624864"/>
                      <a:gd name="connsiteX78" fmla="*/ 1488758 w 4666773"/>
                      <a:gd name="connsiteY78" fmla="*/ 2237898 h 4624864"/>
                      <a:gd name="connsiteX79" fmla="*/ 1488758 w 4666773"/>
                      <a:gd name="connsiteY79" fmla="*/ 2069306 h 4624864"/>
                      <a:gd name="connsiteX80" fmla="*/ 1473518 w 4666773"/>
                      <a:gd name="connsiteY80" fmla="*/ 2054066 h 4624864"/>
                      <a:gd name="connsiteX81" fmla="*/ 1288733 w 4666773"/>
                      <a:gd name="connsiteY81" fmla="*/ 1863566 h 4624864"/>
                      <a:gd name="connsiteX82" fmla="*/ 1472565 w 4666773"/>
                      <a:gd name="connsiteY82" fmla="*/ 1863566 h 4624864"/>
                      <a:gd name="connsiteX83" fmla="*/ 1676400 w 4666773"/>
                      <a:gd name="connsiteY83" fmla="*/ 2067401 h 4624864"/>
                      <a:gd name="connsiteX84" fmla="*/ 1676400 w 4666773"/>
                      <a:gd name="connsiteY84" fmla="*/ 2161698 h 4624864"/>
                      <a:gd name="connsiteX85" fmla="*/ 1937385 w 4666773"/>
                      <a:gd name="connsiteY85" fmla="*/ 2270283 h 4624864"/>
                      <a:gd name="connsiteX86" fmla="*/ 2004060 w 4666773"/>
                      <a:gd name="connsiteY86" fmla="*/ 2203608 h 4624864"/>
                      <a:gd name="connsiteX87" fmla="*/ 2147888 w 4666773"/>
                      <a:gd name="connsiteY87" fmla="*/ 2143601 h 4624864"/>
                      <a:gd name="connsiteX88" fmla="*/ 2291715 w 4666773"/>
                      <a:gd name="connsiteY88" fmla="*/ 2203608 h 4624864"/>
                      <a:gd name="connsiteX89" fmla="*/ 2421255 w 4666773"/>
                      <a:gd name="connsiteY89" fmla="*/ 2333148 h 4624864"/>
                      <a:gd name="connsiteX90" fmla="*/ 2481263 w 4666773"/>
                      <a:gd name="connsiteY90" fmla="*/ 2476976 h 4624864"/>
                      <a:gd name="connsiteX91" fmla="*/ 2421255 w 4666773"/>
                      <a:gd name="connsiteY91" fmla="*/ 2620804 h 4624864"/>
                      <a:gd name="connsiteX92" fmla="*/ 2354580 w 4666773"/>
                      <a:gd name="connsiteY92" fmla="*/ 2687479 h 4624864"/>
                      <a:gd name="connsiteX93" fmla="*/ 2463165 w 4666773"/>
                      <a:gd name="connsiteY93" fmla="*/ 2948464 h 4624864"/>
                      <a:gd name="connsiteX94" fmla="*/ 2557463 w 4666773"/>
                      <a:gd name="connsiteY94" fmla="*/ 2948464 h 4624864"/>
                      <a:gd name="connsiteX95" fmla="*/ 2761298 w 4666773"/>
                      <a:gd name="connsiteY95" fmla="*/ 3152298 h 4624864"/>
                      <a:gd name="connsiteX96" fmla="*/ 2761298 w 4666773"/>
                      <a:gd name="connsiteY96" fmla="*/ 3336131 h 4624864"/>
                      <a:gd name="connsiteX97" fmla="*/ 2557463 w 4666773"/>
                      <a:gd name="connsiteY97" fmla="*/ 3539966 h 4624864"/>
                      <a:gd name="connsiteX98" fmla="*/ 2463165 w 4666773"/>
                      <a:gd name="connsiteY98" fmla="*/ 3539966 h 4624864"/>
                      <a:gd name="connsiteX99" fmla="*/ 2354580 w 4666773"/>
                      <a:gd name="connsiteY99" fmla="*/ 3800951 h 4624864"/>
                      <a:gd name="connsiteX100" fmla="*/ 2421255 w 4666773"/>
                      <a:gd name="connsiteY100" fmla="*/ 3867626 h 4624864"/>
                      <a:gd name="connsiteX101" fmla="*/ 2481263 w 4666773"/>
                      <a:gd name="connsiteY101" fmla="*/ 4011454 h 4624864"/>
                      <a:gd name="connsiteX102" fmla="*/ 2421255 w 4666773"/>
                      <a:gd name="connsiteY102" fmla="*/ 4155281 h 4624864"/>
                      <a:gd name="connsiteX103" fmla="*/ 2291715 w 4666773"/>
                      <a:gd name="connsiteY103" fmla="*/ 4284821 h 4624864"/>
                      <a:gd name="connsiteX104" fmla="*/ 2147888 w 4666773"/>
                      <a:gd name="connsiteY104" fmla="*/ 4344829 h 4624864"/>
                      <a:gd name="connsiteX105" fmla="*/ 2004060 w 4666773"/>
                      <a:gd name="connsiteY105" fmla="*/ 4284821 h 4624864"/>
                      <a:gd name="connsiteX106" fmla="*/ 1937385 w 4666773"/>
                      <a:gd name="connsiteY106" fmla="*/ 4218146 h 4624864"/>
                      <a:gd name="connsiteX107" fmla="*/ 1676400 w 4666773"/>
                      <a:gd name="connsiteY107" fmla="*/ 4326731 h 4624864"/>
                      <a:gd name="connsiteX108" fmla="*/ 1676400 w 4666773"/>
                      <a:gd name="connsiteY108" fmla="*/ 4421029 h 4624864"/>
                      <a:gd name="connsiteX109" fmla="*/ 1472565 w 4666773"/>
                      <a:gd name="connsiteY109" fmla="*/ 4624864 h 4624864"/>
                      <a:gd name="connsiteX110" fmla="*/ 1288733 w 4666773"/>
                      <a:gd name="connsiteY110" fmla="*/ 4624864 h 4624864"/>
                      <a:gd name="connsiteX111" fmla="*/ 1084898 w 4666773"/>
                      <a:gd name="connsiteY111" fmla="*/ 4421029 h 4624864"/>
                      <a:gd name="connsiteX112" fmla="*/ 1084898 w 4666773"/>
                      <a:gd name="connsiteY112" fmla="*/ 4326731 h 4624864"/>
                      <a:gd name="connsiteX113" fmla="*/ 823913 w 4666773"/>
                      <a:gd name="connsiteY113" fmla="*/ 4218146 h 4624864"/>
                      <a:gd name="connsiteX114" fmla="*/ 757238 w 4666773"/>
                      <a:gd name="connsiteY114" fmla="*/ 4284821 h 4624864"/>
                      <a:gd name="connsiteX115" fmla="*/ 613410 w 4666773"/>
                      <a:gd name="connsiteY115" fmla="*/ 4344829 h 4624864"/>
                      <a:gd name="connsiteX116" fmla="*/ 469583 w 4666773"/>
                      <a:gd name="connsiteY116" fmla="*/ 4284821 h 4624864"/>
                      <a:gd name="connsiteX117" fmla="*/ 340043 w 4666773"/>
                      <a:gd name="connsiteY117" fmla="*/ 4155281 h 4624864"/>
                      <a:gd name="connsiteX118" fmla="*/ 340043 w 4666773"/>
                      <a:gd name="connsiteY118" fmla="*/ 3867626 h 4624864"/>
                      <a:gd name="connsiteX119" fmla="*/ 406718 w 4666773"/>
                      <a:gd name="connsiteY119" fmla="*/ 3800951 h 4624864"/>
                      <a:gd name="connsiteX120" fmla="*/ 298133 w 4666773"/>
                      <a:gd name="connsiteY120" fmla="*/ 3539966 h 4624864"/>
                      <a:gd name="connsiteX121" fmla="*/ 203835 w 4666773"/>
                      <a:gd name="connsiteY121" fmla="*/ 3539966 h 4624864"/>
                      <a:gd name="connsiteX122" fmla="*/ 0 w 4666773"/>
                      <a:gd name="connsiteY122" fmla="*/ 3336131 h 4624864"/>
                      <a:gd name="connsiteX123" fmla="*/ 0 w 4666773"/>
                      <a:gd name="connsiteY123" fmla="*/ 3152298 h 4624864"/>
                      <a:gd name="connsiteX124" fmla="*/ 203835 w 4666773"/>
                      <a:gd name="connsiteY124" fmla="*/ 2948464 h 4624864"/>
                      <a:gd name="connsiteX125" fmla="*/ 298133 w 4666773"/>
                      <a:gd name="connsiteY125" fmla="*/ 2948464 h 4624864"/>
                      <a:gd name="connsiteX126" fmla="*/ 406718 w 4666773"/>
                      <a:gd name="connsiteY126" fmla="*/ 2687479 h 4624864"/>
                      <a:gd name="connsiteX127" fmla="*/ 340043 w 4666773"/>
                      <a:gd name="connsiteY127" fmla="*/ 2620804 h 4624864"/>
                      <a:gd name="connsiteX128" fmla="*/ 340043 w 4666773"/>
                      <a:gd name="connsiteY128" fmla="*/ 2333148 h 4624864"/>
                      <a:gd name="connsiteX129" fmla="*/ 469583 w 4666773"/>
                      <a:gd name="connsiteY129" fmla="*/ 2203608 h 4624864"/>
                      <a:gd name="connsiteX130" fmla="*/ 613410 w 4666773"/>
                      <a:gd name="connsiteY130" fmla="*/ 2143601 h 4624864"/>
                      <a:gd name="connsiteX131" fmla="*/ 757238 w 4666773"/>
                      <a:gd name="connsiteY131" fmla="*/ 2203608 h 4624864"/>
                      <a:gd name="connsiteX132" fmla="*/ 823913 w 4666773"/>
                      <a:gd name="connsiteY132" fmla="*/ 2270283 h 4624864"/>
                      <a:gd name="connsiteX133" fmla="*/ 1084898 w 4666773"/>
                      <a:gd name="connsiteY133" fmla="*/ 2161698 h 4624864"/>
                      <a:gd name="connsiteX134" fmla="*/ 1084898 w 4666773"/>
                      <a:gd name="connsiteY134" fmla="*/ 2067401 h 4624864"/>
                      <a:gd name="connsiteX135" fmla="*/ 1288733 w 4666773"/>
                      <a:gd name="connsiteY135" fmla="*/ 1863566 h 4624864"/>
                      <a:gd name="connsiteX136" fmla="*/ 2874644 w 4666773"/>
                      <a:gd name="connsiteY136" fmla="*/ 1020604 h 4624864"/>
                      <a:gd name="connsiteX137" fmla="*/ 2880360 w 4666773"/>
                      <a:gd name="connsiteY137" fmla="*/ 1020604 h 4624864"/>
                      <a:gd name="connsiteX138" fmla="*/ 3647122 w 4666773"/>
                      <a:gd name="connsiteY138" fmla="*/ 1781652 h 4624864"/>
                      <a:gd name="connsiteX139" fmla="*/ 2885122 w 4666773"/>
                      <a:gd name="connsiteY139" fmla="*/ 2554129 h 4624864"/>
                      <a:gd name="connsiteX140" fmla="*/ 2884169 w 4666773"/>
                      <a:gd name="connsiteY140" fmla="*/ 2554129 h 4624864"/>
                      <a:gd name="connsiteX141" fmla="*/ 2789872 w 4666773"/>
                      <a:gd name="connsiteY141" fmla="*/ 2460784 h 4624864"/>
                      <a:gd name="connsiteX142" fmla="*/ 2883217 w 4666773"/>
                      <a:gd name="connsiteY142" fmla="*/ 2365534 h 4624864"/>
                      <a:gd name="connsiteX143" fmla="*/ 3457575 w 4666773"/>
                      <a:gd name="connsiteY143" fmla="*/ 1782604 h 4624864"/>
                      <a:gd name="connsiteX144" fmla="*/ 2879407 w 4666773"/>
                      <a:gd name="connsiteY144" fmla="*/ 1208247 h 4624864"/>
                      <a:gd name="connsiteX145" fmla="*/ 2875597 w 4666773"/>
                      <a:gd name="connsiteY145" fmla="*/ 1208247 h 4624864"/>
                      <a:gd name="connsiteX146" fmla="*/ 2467927 w 4666773"/>
                      <a:gd name="connsiteY146" fmla="*/ 1380649 h 4624864"/>
                      <a:gd name="connsiteX147" fmla="*/ 2301240 w 4666773"/>
                      <a:gd name="connsiteY147" fmla="*/ 1791177 h 4624864"/>
                      <a:gd name="connsiteX148" fmla="*/ 2207895 w 4666773"/>
                      <a:gd name="connsiteY148" fmla="*/ 1886427 h 4624864"/>
                      <a:gd name="connsiteX149" fmla="*/ 2206942 w 4666773"/>
                      <a:gd name="connsiteY149" fmla="*/ 1886427 h 4624864"/>
                      <a:gd name="connsiteX150" fmla="*/ 2112645 w 4666773"/>
                      <a:gd name="connsiteY150" fmla="*/ 1793082 h 4624864"/>
                      <a:gd name="connsiteX151" fmla="*/ 2333625 w 4666773"/>
                      <a:gd name="connsiteY151" fmla="*/ 1249204 h 4624864"/>
                      <a:gd name="connsiteX152" fmla="*/ 2874644 w 4666773"/>
                      <a:gd name="connsiteY152" fmla="*/ 1020604 h 4624864"/>
                      <a:gd name="connsiteX153" fmla="*/ 2378393 w 4666773"/>
                      <a:gd name="connsiteY153" fmla="*/ 1 h 4624864"/>
                      <a:gd name="connsiteX154" fmla="*/ 2471738 w 4666773"/>
                      <a:gd name="connsiteY154" fmla="*/ 18574 h 4624864"/>
                      <a:gd name="connsiteX155" fmla="*/ 2604135 w 4666773"/>
                      <a:gd name="connsiteY155" fmla="*/ 150971 h 4624864"/>
                      <a:gd name="connsiteX156" fmla="*/ 2664143 w 4666773"/>
                      <a:gd name="connsiteY156" fmla="*/ 295751 h 4624864"/>
                      <a:gd name="connsiteX157" fmla="*/ 3097530 w 4666773"/>
                      <a:gd name="connsiteY157" fmla="*/ 295751 h 4624864"/>
                      <a:gd name="connsiteX158" fmla="*/ 3157538 w 4666773"/>
                      <a:gd name="connsiteY158" fmla="*/ 150971 h 4624864"/>
                      <a:gd name="connsiteX159" fmla="*/ 3476625 w 4666773"/>
                      <a:gd name="connsiteY159" fmla="*/ 18574 h 4624864"/>
                      <a:gd name="connsiteX160" fmla="*/ 3709988 w 4666773"/>
                      <a:gd name="connsiteY160" fmla="*/ 115729 h 4624864"/>
                      <a:gd name="connsiteX161" fmla="*/ 3842385 w 4666773"/>
                      <a:gd name="connsiteY161" fmla="*/ 248126 h 4624864"/>
                      <a:gd name="connsiteX162" fmla="*/ 3842385 w 4666773"/>
                      <a:gd name="connsiteY162" fmla="*/ 434816 h 4624864"/>
                      <a:gd name="connsiteX163" fmla="*/ 3782378 w 4666773"/>
                      <a:gd name="connsiteY163" fmla="*/ 579596 h 4624864"/>
                      <a:gd name="connsiteX164" fmla="*/ 4088130 w 4666773"/>
                      <a:gd name="connsiteY164" fmla="*/ 886301 h 4624864"/>
                      <a:gd name="connsiteX165" fmla="*/ 4232910 w 4666773"/>
                      <a:gd name="connsiteY165" fmla="*/ 826294 h 4624864"/>
                      <a:gd name="connsiteX166" fmla="*/ 4419600 w 4666773"/>
                      <a:gd name="connsiteY166" fmla="*/ 826294 h 4624864"/>
                      <a:gd name="connsiteX167" fmla="*/ 4551998 w 4666773"/>
                      <a:gd name="connsiteY167" fmla="*/ 958691 h 4624864"/>
                      <a:gd name="connsiteX168" fmla="*/ 4648200 w 4666773"/>
                      <a:gd name="connsiteY168" fmla="*/ 1192054 h 4624864"/>
                      <a:gd name="connsiteX169" fmla="*/ 4648200 w 4666773"/>
                      <a:gd name="connsiteY169" fmla="*/ 1378744 h 4624864"/>
                      <a:gd name="connsiteX170" fmla="*/ 4515803 w 4666773"/>
                      <a:gd name="connsiteY170" fmla="*/ 1511141 h 4624864"/>
                      <a:gd name="connsiteX171" fmla="*/ 4371023 w 4666773"/>
                      <a:gd name="connsiteY171" fmla="*/ 1571149 h 4624864"/>
                      <a:gd name="connsiteX172" fmla="*/ 4371023 w 4666773"/>
                      <a:gd name="connsiteY172" fmla="*/ 2004536 h 4624864"/>
                      <a:gd name="connsiteX173" fmla="*/ 4515803 w 4666773"/>
                      <a:gd name="connsiteY173" fmla="*/ 2064544 h 4624864"/>
                      <a:gd name="connsiteX174" fmla="*/ 4648200 w 4666773"/>
                      <a:gd name="connsiteY174" fmla="*/ 2383631 h 4624864"/>
                      <a:gd name="connsiteX175" fmla="*/ 4551045 w 4666773"/>
                      <a:gd name="connsiteY175" fmla="*/ 2616994 h 4624864"/>
                      <a:gd name="connsiteX176" fmla="*/ 4231958 w 4666773"/>
                      <a:gd name="connsiteY176" fmla="*/ 2749391 h 4624864"/>
                      <a:gd name="connsiteX177" fmla="*/ 4087178 w 4666773"/>
                      <a:gd name="connsiteY177" fmla="*/ 2689384 h 4624864"/>
                      <a:gd name="connsiteX178" fmla="*/ 3780473 w 4666773"/>
                      <a:gd name="connsiteY178" fmla="*/ 2996089 h 4624864"/>
                      <a:gd name="connsiteX179" fmla="*/ 3840480 w 4666773"/>
                      <a:gd name="connsiteY179" fmla="*/ 3140869 h 4624864"/>
                      <a:gd name="connsiteX180" fmla="*/ 3840480 w 4666773"/>
                      <a:gd name="connsiteY180" fmla="*/ 3327559 h 4624864"/>
                      <a:gd name="connsiteX181" fmla="*/ 3708083 w 4666773"/>
                      <a:gd name="connsiteY181" fmla="*/ 3459956 h 4624864"/>
                      <a:gd name="connsiteX182" fmla="*/ 3474720 w 4666773"/>
                      <a:gd name="connsiteY182" fmla="*/ 3556159 h 4624864"/>
                      <a:gd name="connsiteX183" fmla="*/ 3381375 w 4666773"/>
                      <a:gd name="connsiteY183" fmla="*/ 3575209 h 4624864"/>
                      <a:gd name="connsiteX184" fmla="*/ 3288030 w 4666773"/>
                      <a:gd name="connsiteY184" fmla="*/ 3556159 h 4624864"/>
                      <a:gd name="connsiteX185" fmla="*/ 3155633 w 4666773"/>
                      <a:gd name="connsiteY185" fmla="*/ 3423761 h 4624864"/>
                      <a:gd name="connsiteX186" fmla="*/ 3067050 w 4666773"/>
                      <a:gd name="connsiteY186" fmla="*/ 3209449 h 4624864"/>
                      <a:gd name="connsiteX187" fmla="*/ 3118485 w 4666773"/>
                      <a:gd name="connsiteY187" fmla="*/ 3086576 h 4624864"/>
                      <a:gd name="connsiteX188" fmla="*/ 3241358 w 4666773"/>
                      <a:gd name="connsiteY188" fmla="*/ 3138011 h 4624864"/>
                      <a:gd name="connsiteX189" fmla="*/ 3329940 w 4666773"/>
                      <a:gd name="connsiteY189" fmla="*/ 3352324 h 4624864"/>
                      <a:gd name="connsiteX190" fmla="*/ 3360420 w 4666773"/>
                      <a:gd name="connsiteY190" fmla="*/ 3382804 h 4624864"/>
                      <a:gd name="connsiteX191" fmla="*/ 3403283 w 4666773"/>
                      <a:gd name="connsiteY191" fmla="*/ 3382804 h 4624864"/>
                      <a:gd name="connsiteX192" fmla="*/ 3636645 w 4666773"/>
                      <a:gd name="connsiteY192" fmla="*/ 3286601 h 4624864"/>
                      <a:gd name="connsiteX193" fmla="*/ 3667125 w 4666773"/>
                      <a:gd name="connsiteY193" fmla="*/ 3256121 h 4624864"/>
                      <a:gd name="connsiteX194" fmla="*/ 3667125 w 4666773"/>
                      <a:gd name="connsiteY194" fmla="*/ 3213259 h 4624864"/>
                      <a:gd name="connsiteX195" fmla="*/ 3578543 w 4666773"/>
                      <a:gd name="connsiteY195" fmla="*/ 2998946 h 4624864"/>
                      <a:gd name="connsiteX196" fmla="*/ 3613785 w 4666773"/>
                      <a:gd name="connsiteY196" fmla="*/ 2884646 h 4624864"/>
                      <a:gd name="connsiteX197" fmla="*/ 3976688 w 4666773"/>
                      <a:gd name="connsiteY197" fmla="*/ 2521744 h 4624864"/>
                      <a:gd name="connsiteX198" fmla="*/ 4090988 w 4666773"/>
                      <a:gd name="connsiteY198" fmla="*/ 2487454 h 4624864"/>
                      <a:gd name="connsiteX199" fmla="*/ 4305300 w 4666773"/>
                      <a:gd name="connsiteY199" fmla="*/ 2576036 h 4624864"/>
                      <a:gd name="connsiteX200" fmla="*/ 4378643 w 4666773"/>
                      <a:gd name="connsiteY200" fmla="*/ 2545556 h 4624864"/>
                      <a:gd name="connsiteX201" fmla="*/ 4475798 w 4666773"/>
                      <a:gd name="connsiteY201" fmla="*/ 2312194 h 4624864"/>
                      <a:gd name="connsiteX202" fmla="*/ 4445318 w 4666773"/>
                      <a:gd name="connsiteY202" fmla="*/ 2238851 h 4624864"/>
                      <a:gd name="connsiteX203" fmla="*/ 4231005 w 4666773"/>
                      <a:gd name="connsiteY203" fmla="*/ 2150269 h 4624864"/>
                      <a:gd name="connsiteX204" fmla="*/ 4174808 w 4666773"/>
                      <a:gd name="connsiteY204" fmla="*/ 2044541 h 4624864"/>
                      <a:gd name="connsiteX205" fmla="*/ 4174808 w 4666773"/>
                      <a:gd name="connsiteY205" fmla="*/ 1532096 h 4624864"/>
                      <a:gd name="connsiteX206" fmla="*/ 4231005 w 4666773"/>
                      <a:gd name="connsiteY206" fmla="*/ 1426369 h 4624864"/>
                      <a:gd name="connsiteX207" fmla="*/ 4445318 w 4666773"/>
                      <a:gd name="connsiteY207" fmla="*/ 1337786 h 4624864"/>
                      <a:gd name="connsiteX208" fmla="*/ 4475798 w 4666773"/>
                      <a:gd name="connsiteY208" fmla="*/ 1307306 h 4624864"/>
                      <a:gd name="connsiteX209" fmla="*/ 4475798 w 4666773"/>
                      <a:gd name="connsiteY209" fmla="*/ 1264444 h 4624864"/>
                      <a:gd name="connsiteX210" fmla="*/ 4379595 w 4666773"/>
                      <a:gd name="connsiteY210" fmla="*/ 1031081 h 4624864"/>
                      <a:gd name="connsiteX211" fmla="*/ 4349115 w 4666773"/>
                      <a:gd name="connsiteY211" fmla="*/ 1000601 h 4624864"/>
                      <a:gd name="connsiteX212" fmla="*/ 4306253 w 4666773"/>
                      <a:gd name="connsiteY212" fmla="*/ 1000601 h 4624864"/>
                      <a:gd name="connsiteX213" fmla="*/ 4091940 w 4666773"/>
                      <a:gd name="connsiteY213" fmla="*/ 1089184 h 4624864"/>
                      <a:gd name="connsiteX214" fmla="*/ 3977640 w 4666773"/>
                      <a:gd name="connsiteY214" fmla="*/ 1053941 h 4624864"/>
                      <a:gd name="connsiteX215" fmla="*/ 3614738 w 4666773"/>
                      <a:gd name="connsiteY215" fmla="*/ 691039 h 4624864"/>
                      <a:gd name="connsiteX216" fmla="*/ 3580448 w 4666773"/>
                      <a:gd name="connsiteY216" fmla="*/ 576739 h 4624864"/>
                      <a:gd name="connsiteX217" fmla="*/ 3669030 w 4666773"/>
                      <a:gd name="connsiteY217" fmla="*/ 362426 h 4624864"/>
                      <a:gd name="connsiteX218" fmla="*/ 3669030 w 4666773"/>
                      <a:gd name="connsiteY218" fmla="*/ 319564 h 4624864"/>
                      <a:gd name="connsiteX219" fmla="*/ 3638550 w 4666773"/>
                      <a:gd name="connsiteY219" fmla="*/ 289084 h 4624864"/>
                      <a:gd name="connsiteX220" fmla="*/ 3405188 w 4666773"/>
                      <a:gd name="connsiteY220" fmla="*/ 191929 h 4624864"/>
                      <a:gd name="connsiteX221" fmla="*/ 3331845 w 4666773"/>
                      <a:gd name="connsiteY221" fmla="*/ 222409 h 4624864"/>
                      <a:gd name="connsiteX222" fmla="*/ 3243263 w 4666773"/>
                      <a:gd name="connsiteY222" fmla="*/ 436721 h 4624864"/>
                      <a:gd name="connsiteX223" fmla="*/ 3137535 w 4666773"/>
                      <a:gd name="connsiteY223" fmla="*/ 492919 h 4624864"/>
                      <a:gd name="connsiteX224" fmla="*/ 2625090 w 4666773"/>
                      <a:gd name="connsiteY224" fmla="*/ 492919 h 4624864"/>
                      <a:gd name="connsiteX225" fmla="*/ 2519363 w 4666773"/>
                      <a:gd name="connsiteY225" fmla="*/ 436721 h 4624864"/>
                      <a:gd name="connsiteX226" fmla="*/ 2430780 w 4666773"/>
                      <a:gd name="connsiteY226" fmla="*/ 222409 h 4624864"/>
                      <a:gd name="connsiteX227" fmla="*/ 2400300 w 4666773"/>
                      <a:gd name="connsiteY227" fmla="*/ 191929 h 4624864"/>
                      <a:gd name="connsiteX228" fmla="*/ 2357438 w 4666773"/>
                      <a:gd name="connsiteY228" fmla="*/ 191929 h 4624864"/>
                      <a:gd name="connsiteX229" fmla="*/ 2124075 w 4666773"/>
                      <a:gd name="connsiteY229" fmla="*/ 288131 h 4624864"/>
                      <a:gd name="connsiteX230" fmla="*/ 2093595 w 4666773"/>
                      <a:gd name="connsiteY230" fmla="*/ 361474 h 4624864"/>
                      <a:gd name="connsiteX231" fmla="*/ 2182178 w 4666773"/>
                      <a:gd name="connsiteY231" fmla="*/ 575786 h 4624864"/>
                      <a:gd name="connsiteX232" fmla="*/ 2146935 w 4666773"/>
                      <a:gd name="connsiteY232" fmla="*/ 690086 h 4624864"/>
                      <a:gd name="connsiteX233" fmla="*/ 1784033 w 4666773"/>
                      <a:gd name="connsiteY233" fmla="*/ 1052989 h 4624864"/>
                      <a:gd name="connsiteX234" fmla="*/ 1669733 w 4666773"/>
                      <a:gd name="connsiteY234" fmla="*/ 1087279 h 4624864"/>
                      <a:gd name="connsiteX235" fmla="*/ 1455420 w 4666773"/>
                      <a:gd name="connsiteY235" fmla="*/ 998696 h 4624864"/>
                      <a:gd name="connsiteX236" fmla="*/ 1412558 w 4666773"/>
                      <a:gd name="connsiteY236" fmla="*/ 998696 h 4624864"/>
                      <a:gd name="connsiteX237" fmla="*/ 1382078 w 4666773"/>
                      <a:gd name="connsiteY237" fmla="*/ 1029176 h 4624864"/>
                      <a:gd name="connsiteX238" fmla="*/ 1284923 w 4666773"/>
                      <a:gd name="connsiteY238" fmla="*/ 1262539 h 4624864"/>
                      <a:gd name="connsiteX239" fmla="*/ 1315403 w 4666773"/>
                      <a:gd name="connsiteY239" fmla="*/ 1335881 h 4624864"/>
                      <a:gd name="connsiteX240" fmla="*/ 1529715 w 4666773"/>
                      <a:gd name="connsiteY240" fmla="*/ 1424464 h 4624864"/>
                      <a:gd name="connsiteX241" fmla="*/ 1581150 w 4666773"/>
                      <a:gd name="connsiteY241" fmla="*/ 1547336 h 4624864"/>
                      <a:gd name="connsiteX242" fmla="*/ 1458278 w 4666773"/>
                      <a:gd name="connsiteY242" fmla="*/ 1598771 h 4624864"/>
                      <a:gd name="connsiteX243" fmla="*/ 1243965 w 4666773"/>
                      <a:gd name="connsiteY243" fmla="*/ 1510189 h 4624864"/>
                      <a:gd name="connsiteX244" fmla="*/ 1111568 w 4666773"/>
                      <a:gd name="connsiteY244" fmla="*/ 1191101 h 4624864"/>
                      <a:gd name="connsiteX245" fmla="*/ 1208723 w 4666773"/>
                      <a:gd name="connsiteY245" fmla="*/ 957739 h 4624864"/>
                      <a:gd name="connsiteX246" fmla="*/ 1341120 w 4666773"/>
                      <a:gd name="connsiteY246" fmla="*/ 825341 h 4624864"/>
                      <a:gd name="connsiteX247" fmla="*/ 1527810 w 4666773"/>
                      <a:gd name="connsiteY247" fmla="*/ 825341 h 4624864"/>
                      <a:gd name="connsiteX248" fmla="*/ 1672590 w 4666773"/>
                      <a:gd name="connsiteY248" fmla="*/ 885349 h 4624864"/>
                      <a:gd name="connsiteX249" fmla="*/ 1979295 w 4666773"/>
                      <a:gd name="connsiteY249" fmla="*/ 578644 h 4624864"/>
                      <a:gd name="connsiteX250" fmla="*/ 1919288 w 4666773"/>
                      <a:gd name="connsiteY250" fmla="*/ 433864 h 4624864"/>
                      <a:gd name="connsiteX251" fmla="*/ 2051685 w 4666773"/>
                      <a:gd name="connsiteY251" fmla="*/ 114776 h 4624864"/>
                      <a:gd name="connsiteX252" fmla="*/ 2285048 w 4666773"/>
                      <a:gd name="connsiteY252" fmla="*/ 18574 h 4624864"/>
                      <a:gd name="connsiteX253" fmla="*/ 2378393 w 4666773"/>
                      <a:gd name="connsiteY253" fmla="*/ 1 h 4624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</a:cxnLst>
                    <a:rect l="l" t="t" r="r" b="b"/>
                    <a:pathLst>
                      <a:path w="4666773" h="4624864">
                        <a:moveTo>
                          <a:pt x="1381125" y="2874169"/>
                        </a:moveTo>
                        <a:cubicBezTo>
                          <a:pt x="1176338" y="2874169"/>
                          <a:pt x="1009650" y="3040857"/>
                          <a:pt x="1009650" y="3245644"/>
                        </a:cubicBezTo>
                        <a:cubicBezTo>
                          <a:pt x="1009650" y="3449479"/>
                          <a:pt x="1176338" y="3617119"/>
                          <a:pt x="1381125" y="3617119"/>
                        </a:cubicBezTo>
                        <a:cubicBezTo>
                          <a:pt x="1585913" y="3617119"/>
                          <a:pt x="1752600" y="3450432"/>
                          <a:pt x="1752600" y="3245644"/>
                        </a:cubicBezTo>
                        <a:cubicBezTo>
                          <a:pt x="1752600" y="3040857"/>
                          <a:pt x="1585913" y="2874169"/>
                          <a:pt x="1381125" y="2874169"/>
                        </a:cubicBezTo>
                        <a:close/>
                        <a:moveTo>
                          <a:pt x="1380173" y="2685574"/>
                        </a:moveTo>
                        <a:cubicBezTo>
                          <a:pt x="1688783" y="2685574"/>
                          <a:pt x="1940243" y="2937034"/>
                          <a:pt x="1940243" y="3245644"/>
                        </a:cubicBezTo>
                        <a:cubicBezTo>
                          <a:pt x="1940243" y="3554254"/>
                          <a:pt x="1689735" y="3805714"/>
                          <a:pt x="1381125" y="3805714"/>
                        </a:cubicBezTo>
                        <a:cubicBezTo>
                          <a:pt x="1072515" y="3805714"/>
                          <a:pt x="821055" y="3554254"/>
                          <a:pt x="821055" y="3245644"/>
                        </a:cubicBezTo>
                        <a:cubicBezTo>
                          <a:pt x="821055" y="2937034"/>
                          <a:pt x="1071563" y="2685574"/>
                          <a:pt x="1380173" y="2685574"/>
                        </a:cubicBezTo>
                        <a:close/>
                        <a:moveTo>
                          <a:pt x="1289685" y="2054066"/>
                        </a:moveTo>
                        <a:cubicBezTo>
                          <a:pt x="1281113" y="2054066"/>
                          <a:pt x="1274445" y="2060733"/>
                          <a:pt x="1274445" y="2069306"/>
                        </a:cubicBezTo>
                        <a:lnTo>
                          <a:pt x="1274445" y="2237898"/>
                        </a:lnTo>
                        <a:cubicBezTo>
                          <a:pt x="1274445" y="2282666"/>
                          <a:pt x="1242060" y="2321718"/>
                          <a:pt x="1198245" y="2330291"/>
                        </a:cubicBezTo>
                        <a:cubicBezTo>
                          <a:pt x="1078230" y="2354104"/>
                          <a:pt x="964883" y="2400776"/>
                          <a:pt x="862965" y="2469356"/>
                        </a:cubicBezTo>
                        <a:cubicBezTo>
                          <a:pt x="825818" y="2495073"/>
                          <a:pt x="775335" y="2489358"/>
                          <a:pt x="743903" y="2457926"/>
                        </a:cubicBezTo>
                        <a:lnTo>
                          <a:pt x="624840" y="2336958"/>
                        </a:lnTo>
                        <a:cubicBezTo>
                          <a:pt x="621030" y="2333148"/>
                          <a:pt x="617220" y="2332196"/>
                          <a:pt x="614363" y="2332196"/>
                        </a:cubicBezTo>
                        <a:cubicBezTo>
                          <a:pt x="611505" y="2332196"/>
                          <a:pt x="607695" y="2333148"/>
                          <a:pt x="603885" y="2336958"/>
                        </a:cubicBezTo>
                        <a:lnTo>
                          <a:pt x="474345" y="2466498"/>
                        </a:lnTo>
                        <a:cubicBezTo>
                          <a:pt x="468630" y="2472213"/>
                          <a:pt x="468630" y="2481738"/>
                          <a:pt x="474345" y="2487454"/>
                        </a:cubicBezTo>
                        <a:lnTo>
                          <a:pt x="593408" y="2606516"/>
                        </a:lnTo>
                        <a:cubicBezTo>
                          <a:pt x="624840" y="2637948"/>
                          <a:pt x="629603" y="2688431"/>
                          <a:pt x="604838" y="2725579"/>
                        </a:cubicBezTo>
                        <a:cubicBezTo>
                          <a:pt x="536258" y="2827496"/>
                          <a:pt x="489585" y="2940844"/>
                          <a:pt x="465773" y="3060858"/>
                        </a:cubicBezTo>
                        <a:cubicBezTo>
                          <a:pt x="457200" y="3105626"/>
                          <a:pt x="418148" y="3137058"/>
                          <a:pt x="373380" y="3137058"/>
                        </a:cubicBezTo>
                        <a:lnTo>
                          <a:pt x="204788" y="3137058"/>
                        </a:lnTo>
                        <a:cubicBezTo>
                          <a:pt x="196215" y="3137058"/>
                          <a:pt x="189548" y="3143726"/>
                          <a:pt x="189548" y="3152298"/>
                        </a:cubicBezTo>
                        <a:lnTo>
                          <a:pt x="189548" y="3336131"/>
                        </a:lnTo>
                        <a:cubicBezTo>
                          <a:pt x="189548" y="3344704"/>
                          <a:pt x="196215" y="3351371"/>
                          <a:pt x="204788" y="3351371"/>
                        </a:cubicBezTo>
                        <a:lnTo>
                          <a:pt x="373380" y="3351371"/>
                        </a:lnTo>
                        <a:cubicBezTo>
                          <a:pt x="418148" y="3351371"/>
                          <a:pt x="457200" y="3383756"/>
                          <a:pt x="465773" y="3427571"/>
                        </a:cubicBezTo>
                        <a:cubicBezTo>
                          <a:pt x="489585" y="3547586"/>
                          <a:pt x="536258" y="3660933"/>
                          <a:pt x="604838" y="3762851"/>
                        </a:cubicBezTo>
                        <a:cubicBezTo>
                          <a:pt x="630555" y="3799998"/>
                          <a:pt x="624840" y="3850481"/>
                          <a:pt x="593408" y="3881914"/>
                        </a:cubicBezTo>
                        <a:lnTo>
                          <a:pt x="474345" y="4000976"/>
                        </a:lnTo>
                        <a:cubicBezTo>
                          <a:pt x="468630" y="4006691"/>
                          <a:pt x="468630" y="4016216"/>
                          <a:pt x="474345" y="4021931"/>
                        </a:cubicBezTo>
                        <a:lnTo>
                          <a:pt x="603885" y="4151471"/>
                        </a:lnTo>
                        <a:cubicBezTo>
                          <a:pt x="607695" y="4155281"/>
                          <a:pt x="611505" y="4156233"/>
                          <a:pt x="614363" y="4156233"/>
                        </a:cubicBezTo>
                        <a:cubicBezTo>
                          <a:pt x="617220" y="4156233"/>
                          <a:pt x="621030" y="4155281"/>
                          <a:pt x="624840" y="4151471"/>
                        </a:cubicBezTo>
                        <a:lnTo>
                          <a:pt x="743903" y="4032408"/>
                        </a:lnTo>
                        <a:cubicBezTo>
                          <a:pt x="762000" y="4014311"/>
                          <a:pt x="785813" y="4004786"/>
                          <a:pt x="810578" y="4004786"/>
                        </a:cubicBezTo>
                        <a:cubicBezTo>
                          <a:pt x="828675" y="4004786"/>
                          <a:pt x="846773" y="4010501"/>
                          <a:pt x="862965" y="4020979"/>
                        </a:cubicBezTo>
                        <a:cubicBezTo>
                          <a:pt x="964883" y="4089558"/>
                          <a:pt x="1078230" y="4136231"/>
                          <a:pt x="1198245" y="4161949"/>
                        </a:cubicBezTo>
                        <a:cubicBezTo>
                          <a:pt x="1243013" y="4170521"/>
                          <a:pt x="1274445" y="4209574"/>
                          <a:pt x="1274445" y="4254341"/>
                        </a:cubicBezTo>
                        <a:lnTo>
                          <a:pt x="1274445" y="4422933"/>
                        </a:lnTo>
                        <a:cubicBezTo>
                          <a:pt x="1274445" y="4431506"/>
                          <a:pt x="1281113" y="4438174"/>
                          <a:pt x="1289685" y="4438174"/>
                        </a:cubicBezTo>
                        <a:lnTo>
                          <a:pt x="1473518" y="4438174"/>
                        </a:lnTo>
                        <a:cubicBezTo>
                          <a:pt x="1482090" y="4438174"/>
                          <a:pt x="1488758" y="4431506"/>
                          <a:pt x="1488758" y="4422933"/>
                        </a:cubicBezTo>
                        <a:lnTo>
                          <a:pt x="1488758" y="4254341"/>
                        </a:lnTo>
                        <a:cubicBezTo>
                          <a:pt x="1488758" y="4209574"/>
                          <a:pt x="1521143" y="4170521"/>
                          <a:pt x="1564958" y="4161949"/>
                        </a:cubicBezTo>
                        <a:cubicBezTo>
                          <a:pt x="1684973" y="4138136"/>
                          <a:pt x="1798320" y="4091464"/>
                          <a:pt x="1900238" y="4022883"/>
                        </a:cubicBezTo>
                        <a:cubicBezTo>
                          <a:pt x="1937385" y="3997166"/>
                          <a:pt x="1987868" y="4002881"/>
                          <a:pt x="2019300" y="4034314"/>
                        </a:cubicBezTo>
                        <a:lnTo>
                          <a:pt x="2138363" y="4153376"/>
                        </a:lnTo>
                        <a:cubicBezTo>
                          <a:pt x="2142173" y="4157186"/>
                          <a:pt x="2145983" y="4158139"/>
                          <a:pt x="2148840" y="4158139"/>
                        </a:cubicBezTo>
                        <a:cubicBezTo>
                          <a:pt x="2151698" y="4158139"/>
                          <a:pt x="2155508" y="4157186"/>
                          <a:pt x="2159318" y="4153376"/>
                        </a:cubicBezTo>
                        <a:lnTo>
                          <a:pt x="2288858" y="4023836"/>
                        </a:lnTo>
                        <a:cubicBezTo>
                          <a:pt x="2292668" y="4020026"/>
                          <a:pt x="2293620" y="4016216"/>
                          <a:pt x="2293620" y="4013358"/>
                        </a:cubicBezTo>
                        <a:cubicBezTo>
                          <a:pt x="2293620" y="4010501"/>
                          <a:pt x="2292668" y="4006691"/>
                          <a:pt x="2288858" y="4002881"/>
                        </a:cubicBezTo>
                        <a:lnTo>
                          <a:pt x="2169795" y="3883819"/>
                        </a:lnTo>
                        <a:cubicBezTo>
                          <a:pt x="2138363" y="3852386"/>
                          <a:pt x="2133600" y="3801904"/>
                          <a:pt x="2158365" y="3764756"/>
                        </a:cubicBezTo>
                        <a:cubicBezTo>
                          <a:pt x="2226945" y="3662839"/>
                          <a:pt x="2273618" y="3549491"/>
                          <a:pt x="2297430" y="3429476"/>
                        </a:cubicBezTo>
                        <a:cubicBezTo>
                          <a:pt x="2306003" y="3384708"/>
                          <a:pt x="2345055" y="3353276"/>
                          <a:pt x="2389823" y="3353276"/>
                        </a:cubicBezTo>
                        <a:lnTo>
                          <a:pt x="2558415" y="3353276"/>
                        </a:lnTo>
                        <a:cubicBezTo>
                          <a:pt x="2566988" y="3353276"/>
                          <a:pt x="2573655" y="3346608"/>
                          <a:pt x="2573655" y="3338036"/>
                        </a:cubicBezTo>
                        <a:lnTo>
                          <a:pt x="2573655" y="3154204"/>
                        </a:lnTo>
                        <a:cubicBezTo>
                          <a:pt x="2573655" y="3145631"/>
                          <a:pt x="2566988" y="3138964"/>
                          <a:pt x="2558415" y="3138964"/>
                        </a:cubicBezTo>
                        <a:lnTo>
                          <a:pt x="2389823" y="3138964"/>
                        </a:lnTo>
                        <a:cubicBezTo>
                          <a:pt x="2345055" y="3138964"/>
                          <a:pt x="2306003" y="3106579"/>
                          <a:pt x="2297430" y="3062764"/>
                        </a:cubicBezTo>
                        <a:cubicBezTo>
                          <a:pt x="2273618" y="2942748"/>
                          <a:pt x="2226945" y="2829401"/>
                          <a:pt x="2158365" y="2727483"/>
                        </a:cubicBezTo>
                        <a:cubicBezTo>
                          <a:pt x="2132648" y="2690336"/>
                          <a:pt x="2138363" y="2639854"/>
                          <a:pt x="2169795" y="2608421"/>
                        </a:cubicBezTo>
                        <a:lnTo>
                          <a:pt x="2288858" y="2489358"/>
                        </a:lnTo>
                        <a:cubicBezTo>
                          <a:pt x="2292668" y="2485548"/>
                          <a:pt x="2293620" y="2481738"/>
                          <a:pt x="2293620" y="2478881"/>
                        </a:cubicBezTo>
                        <a:cubicBezTo>
                          <a:pt x="2293620" y="2476023"/>
                          <a:pt x="2292668" y="2472213"/>
                          <a:pt x="2288858" y="2468404"/>
                        </a:cubicBezTo>
                        <a:lnTo>
                          <a:pt x="2159318" y="2338863"/>
                        </a:lnTo>
                        <a:cubicBezTo>
                          <a:pt x="2155508" y="2335054"/>
                          <a:pt x="2151698" y="2334101"/>
                          <a:pt x="2148840" y="2334101"/>
                        </a:cubicBezTo>
                        <a:cubicBezTo>
                          <a:pt x="2145983" y="2334101"/>
                          <a:pt x="2142173" y="2335054"/>
                          <a:pt x="2138363" y="2338863"/>
                        </a:cubicBezTo>
                        <a:lnTo>
                          <a:pt x="2019300" y="2457926"/>
                        </a:lnTo>
                        <a:cubicBezTo>
                          <a:pt x="1987868" y="2489358"/>
                          <a:pt x="1937385" y="2494121"/>
                          <a:pt x="1900238" y="2469356"/>
                        </a:cubicBezTo>
                        <a:cubicBezTo>
                          <a:pt x="1798320" y="2400776"/>
                          <a:pt x="1684973" y="2354104"/>
                          <a:pt x="1564958" y="2330291"/>
                        </a:cubicBezTo>
                        <a:cubicBezTo>
                          <a:pt x="1520190" y="2321718"/>
                          <a:pt x="1488758" y="2282666"/>
                          <a:pt x="1488758" y="2237898"/>
                        </a:cubicBezTo>
                        <a:lnTo>
                          <a:pt x="1488758" y="2069306"/>
                        </a:lnTo>
                        <a:cubicBezTo>
                          <a:pt x="1488758" y="2060733"/>
                          <a:pt x="1482090" y="2054066"/>
                          <a:pt x="1473518" y="2054066"/>
                        </a:cubicBezTo>
                        <a:close/>
                        <a:moveTo>
                          <a:pt x="1288733" y="1863566"/>
                        </a:moveTo>
                        <a:lnTo>
                          <a:pt x="1472565" y="1863566"/>
                        </a:lnTo>
                        <a:cubicBezTo>
                          <a:pt x="1584960" y="1863566"/>
                          <a:pt x="1676400" y="1955006"/>
                          <a:pt x="1676400" y="2067401"/>
                        </a:cubicBezTo>
                        <a:lnTo>
                          <a:pt x="1676400" y="2161698"/>
                        </a:lnTo>
                        <a:cubicBezTo>
                          <a:pt x="1767840" y="2186463"/>
                          <a:pt x="1855470" y="2222658"/>
                          <a:pt x="1937385" y="2270283"/>
                        </a:cubicBezTo>
                        <a:lnTo>
                          <a:pt x="2004060" y="2203608"/>
                        </a:lnTo>
                        <a:cubicBezTo>
                          <a:pt x="2042160" y="2164556"/>
                          <a:pt x="2093595" y="2143601"/>
                          <a:pt x="2147888" y="2143601"/>
                        </a:cubicBezTo>
                        <a:cubicBezTo>
                          <a:pt x="2202180" y="2143601"/>
                          <a:pt x="2253615" y="2165508"/>
                          <a:pt x="2291715" y="2203608"/>
                        </a:cubicBezTo>
                        <a:lnTo>
                          <a:pt x="2421255" y="2333148"/>
                        </a:lnTo>
                        <a:cubicBezTo>
                          <a:pt x="2460308" y="2371248"/>
                          <a:pt x="2481263" y="2422683"/>
                          <a:pt x="2481263" y="2476976"/>
                        </a:cubicBezTo>
                        <a:cubicBezTo>
                          <a:pt x="2481263" y="2531269"/>
                          <a:pt x="2459355" y="2582704"/>
                          <a:pt x="2421255" y="2620804"/>
                        </a:cubicBezTo>
                        <a:lnTo>
                          <a:pt x="2354580" y="2687479"/>
                        </a:lnTo>
                        <a:cubicBezTo>
                          <a:pt x="2402205" y="2769394"/>
                          <a:pt x="2438400" y="2857023"/>
                          <a:pt x="2463165" y="2948464"/>
                        </a:cubicBezTo>
                        <a:lnTo>
                          <a:pt x="2557463" y="2948464"/>
                        </a:lnTo>
                        <a:cubicBezTo>
                          <a:pt x="2669858" y="2948464"/>
                          <a:pt x="2761298" y="3039904"/>
                          <a:pt x="2761298" y="3152298"/>
                        </a:cubicBezTo>
                        <a:lnTo>
                          <a:pt x="2761298" y="3336131"/>
                        </a:lnTo>
                        <a:cubicBezTo>
                          <a:pt x="2761298" y="3448526"/>
                          <a:pt x="2669858" y="3539966"/>
                          <a:pt x="2557463" y="3539966"/>
                        </a:cubicBezTo>
                        <a:lnTo>
                          <a:pt x="2463165" y="3539966"/>
                        </a:lnTo>
                        <a:cubicBezTo>
                          <a:pt x="2438400" y="3631406"/>
                          <a:pt x="2402205" y="3719036"/>
                          <a:pt x="2354580" y="3800951"/>
                        </a:cubicBezTo>
                        <a:lnTo>
                          <a:pt x="2421255" y="3867626"/>
                        </a:lnTo>
                        <a:cubicBezTo>
                          <a:pt x="2460308" y="3905726"/>
                          <a:pt x="2481263" y="3957161"/>
                          <a:pt x="2481263" y="4011454"/>
                        </a:cubicBezTo>
                        <a:cubicBezTo>
                          <a:pt x="2481263" y="4065746"/>
                          <a:pt x="2459355" y="4117181"/>
                          <a:pt x="2421255" y="4155281"/>
                        </a:cubicBezTo>
                        <a:lnTo>
                          <a:pt x="2291715" y="4284821"/>
                        </a:lnTo>
                        <a:cubicBezTo>
                          <a:pt x="2253615" y="4323874"/>
                          <a:pt x="2202180" y="4344829"/>
                          <a:pt x="2147888" y="4344829"/>
                        </a:cubicBezTo>
                        <a:cubicBezTo>
                          <a:pt x="2093595" y="4344829"/>
                          <a:pt x="2042160" y="4322921"/>
                          <a:pt x="2004060" y="4284821"/>
                        </a:cubicBezTo>
                        <a:lnTo>
                          <a:pt x="1937385" y="4218146"/>
                        </a:lnTo>
                        <a:cubicBezTo>
                          <a:pt x="1855470" y="4265771"/>
                          <a:pt x="1767840" y="4301966"/>
                          <a:pt x="1676400" y="4326731"/>
                        </a:cubicBezTo>
                        <a:lnTo>
                          <a:pt x="1676400" y="4421029"/>
                        </a:lnTo>
                        <a:cubicBezTo>
                          <a:pt x="1676400" y="4533424"/>
                          <a:pt x="1584960" y="4624864"/>
                          <a:pt x="1472565" y="4624864"/>
                        </a:cubicBezTo>
                        <a:lnTo>
                          <a:pt x="1288733" y="4624864"/>
                        </a:lnTo>
                        <a:cubicBezTo>
                          <a:pt x="1177290" y="4624864"/>
                          <a:pt x="1085850" y="4533424"/>
                          <a:pt x="1084898" y="4421029"/>
                        </a:cubicBezTo>
                        <a:lnTo>
                          <a:pt x="1084898" y="4326731"/>
                        </a:lnTo>
                        <a:cubicBezTo>
                          <a:pt x="993458" y="4301966"/>
                          <a:pt x="905828" y="4265771"/>
                          <a:pt x="823913" y="4218146"/>
                        </a:cubicBezTo>
                        <a:lnTo>
                          <a:pt x="757238" y="4284821"/>
                        </a:lnTo>
                        <a:cubicBezTo>
                          <a:pt x="719138" y="4323874"/>
                          <a:pt x="667703" y="4344829"/>
                          <a:pt x="613410" y="4344829"/>
                        </a:cubicBezTo>
                        <a:cubicBezTo>
                          <a:pt x="559118" y="4344829"/>
                          <a:pt x="507683" y="4322921"/>
                          <a:pt x="469583" y="4284821"/>
                        </a:cubicBezTo>
                        <a:lnTo>
                          <a:pt x="340043" y="4155281"/>
                        </a:lnTo>
                        <a:cubicBezTo>
                          <a:pt x="260985" y="4076224"/>
                          <a:pt x="260985" y="3946683"/>
                          <a:pt x="340043" y="3867626"/>
                        </a:cubicBezTo>
                        <a:lnTo>
                          <a:pt x="406718" y="3800951"/>
                        </a:lnTo>
                        <a:cubicBezTo>
                          <a:pt x="359093" y="3719036"/>
                          <a:pt x="322898" y="3631406"/>
                          <a:pt x="298133" y="3539966"/>
                        </a:cubicBezTo>
                        <a:lnTo>
                          <a:pt x="203835" y="3539966"/>
                        </a:lnTo>
                        <a:cubicBezTo>
                          <a:pt x="91440" y="3539966"/>
                          <a:pt x="0" y="3448526"/>
                          <a:pt x="0" y="3336131"/>
                        </a:cubicBezTo>
                        <a:lnTo>
                          <a:pt x="0" y="3152298"/>
                        </a:lnTo>
                        <a:cubicBezTo>
                          <a:pt x="0" y="3039904"/>
                          <a:pt x="91440" y="2948464"/>
                          <a:pt x="203835" y="2948464"/>
                        </a:cubicBezTo>
                        <a:lnTo>
                          <a:pt x="298133" y="2948464"/>
                        </a:lnTo>
                        <a:cubicBezTo>
                          <a:pt x="322898" y="2857023"/>
                          <a:pt x="359093" y="2769394"/>
                          <a:pt x="406718" y="2687479"/>
                        </a:cubicBezTo>
                        <a:lnTo>
                          <a:pt x="340043" y="2620804"/>
                        </a:lnTo>
                        <a:cubicBezTo>
                          <a:pt x="260985" y="2541746"/>
                          <a:pt x="260985" y="2412206"/>
                          <a:pt x="340043" y="2333148"/>
                        </a:cubicBezTo>
                        <a:lnTo>
                          <a:pt x="469583" y="2203608"/>
                        </a:lnTo>
                        <a:cubicBezTo>
                          <a:pt x="507683" y="2164556"/>
                          <a:pt x="559118" y="2143601"/>
                          <a:pt x="613410" y="2143601"/>
                        </a:cubicBezTo>
                        <a:cubicBezTo>
                          <a:pt x="667703" y="2143601"/>
                          <a:pt x="719138" y="2165508"/>
                          <a:pt x="757238" y="2203608"/>
                        </a:cubicBezTo>
                        <a:lnTo>
                          <a:pt x="823913" y="2270283"/>
                        </a:lnTo>
                        <a:cubicBezTo>
                          <a:pt x="905828" y="2222658"/>
                          <a:pt x="993458" y="2186463"/>
                          <a:pt x="1084898" y="2161698"/>
                        </a:cubicBezTo>
                        <a:lnTo>
                          <a:pt x="1084898" y="2067401"/>
                        </a:lnTo>
                        <a:cubicBezTo>
                          <a:pt x="1084898" y="1955006"/>
                          <a:pt x="1176338" y="1863566"/>
                          <a:pt x="1288733" y="1863566"/>
                        </a:cubicBezTo>
                        <a:close/>
                        <a:moveTo>
                          <a:pt x="2874644" y="1020604"/>
                        </a:moveTo>
                        <a:cubicBezTo>
                          <a:pt x="2876550" y="1020604"/>
                          <a:pt x="2878455" y="1020604"/>
                          <a:pt x="2880360" y="1020604"/>
                        </a:cubicBezTo>
                        <a:cubicBezTo>
                          <a:pt x="3300412" y="1020604"/>
                          <a:pt x="3644265" y="1360647"/>
                          <a:pt x="3647122" y="1781652"/>
                        </a:cubicBezTo>
                        <a:cubicBezTo>
                          <a:pt x="3649980" y="2204562"/>
                          <a:pt x="3308985" y="2551271"/>
                          <a:pt x="2885122" y="2554129"/>
                        </a:cubicBezTo>
                        <a:cubicBezTo>
                          <a:pt x="2884169" y="2554129"/>
                          <a:pt x="2884169" y="2554129"/>
                          <a:pt x="2884169" y="2554129"/>
                        </a:cubicBezTo>
                        <a:cubicBezTo>
                          <a:pt x="2832735" y="2554129"/>
                          <a:pt x="2789872" y="2512219"/>
                          <a:pt x="2789872" y="2460784"/>
                        </a:cubicBezTo>
                        <a:cubicBezTo>
                          <a:pt x="2788919" y="2408397"/>
                          <a:pt x="2830830" y="2365534"/>
                          <a:pt x="2883217" y="2365534"/>
                        </a:cubicBezTo>
                        <a:cubicBezTo>
                          <a:pt x="3202305" y="2362677"/>
                          <a:pt x="3459480" y="2101692"/>
                          <a:pt x="3457575" y="1782604"/>
                        </a:cubicBezTo>
                        <a:cubicBezTo>
                          <a:pt x="3455670" y="1465422"/>
                          <a:pt x="3196590" y="1208247"/>
                          <a:pt x="2879407" y="1208247"/>
                        </a:cubicBezTo>
                        <a:cubicBezTo>
                          <a:pt x="2878455" y="1208247"/>
                          <a:pt x="2876550" y="1208247"/>
                          <a:pt x="2875597" y="1208247"/>
                        </a:cubicBezTo>
                        <a:cubicBezTo>
                          <a:pt x="2721292" y="1209199"/>
                          <a:pt x="2576512" y="1270159"/>
                          <a:pt x="2467927" y="1380649"/>
                        </a:cubicBezTo>
                        <a:cubicBezTo>
                          <a:pt x="2359342" y="1491139"/>
                          <a:pt x="2300287" y="1636872"/>
                          <a:pt x="2301240" y="1791177"/>
                        </a:cubicBezTo>
                        <a:cubicBezTo>
                          <a:pt x="2302192" y="1843564"/>
                          <a:pt x="2260282" y="1886427"/>
                          <a:pt x="2207895" y="1886427"/>
                        </a:cubicBezTo>
                        <a:lnTo>
                          <a:pt x="2206942" y="1886427"/>
                        </a:lnTo>
                        <a:cubicBezTo>
                          <a:pt x="2155507" y="1886427"/>
                          <a:pt x="2112645" y="1844517"/>
                          <a:pt x="2112645" y="1793082"/>
                        </a:cubicBezTo>
                        <a:cubicBezTo>
                          <a:pt x="2111692" y="1588294"/>
                          <a:pt x="2189797" y="1394936"/>
                          <a:pt x="2333625" y="1249204"/>
                        </a:cubicBezTo>
                        <a:cubicBezTo>
                          <a:pt x="2477452" y="1103472"/>
                          <a:pt x="2669857" y="1022509"/>
                          <a:pt x="2874644" y="1020604"/>
                        </a:cubicBezTo>
                        <a:close/>
                        <a:moveTo>
                          <a:pt x="2378393" y="1"/>
                        </a:moveTo>
                        <a:cubicBezTo>
                          <a:pt x="2410063" y="0"/>
                          <a:pt x="2441734" y="6192"/>
                          <a:pt x="2471738" y="18574"/>
                        </a:cubicBezTo>
                        <a:cubicBezTo>
                          <a:pt x="2531745" y="43339"/>
                          <a:pt x="2579370" y="90964"/>
                          <a:pt x="2604135" y="150971"/>
                        </a:cubicBezTo>
                        <a:lnTo>
                          <a:pt x="2664143" y="295751"/>
                        </a:lnTo>
                        <a:cubicBezTo>
                          <a:pt x="2807970" y="274796"/>
                          <a:pt x="2953703" y="274796"/>
                          <a:pt x="3097530" y="295751"/>
                        </a:cubicBezTo>
                        <a:lnTo>
                          <a:pt x="3157538" y="150971"/>
                        </a:lnTo>
                        <a:cubicBezTo>
                          <a:pt x="3208973" y="26194"/>
                          <a:pt x="3351848" y="-32861"/>
                          <a:pt x="3476625" y="18574"/>
                        </a:cubicBezTo>
                        <a:lnTo>
                          <a:pt x="3709988" y="115729"/>
                        </a:lnTo>
                        <a:cubicBezTo>
                          <a:pt x="3769995" y="140494"/>
                          <a:pt x="3817620" y="188119"/>
                          <a:pt x="3842385" y="248126"/>
                        </a:cubicBezTo>
                        <a:cubicBezTo>
                          <a:pt x="3867150" y="308134"/>
                          <a:pt x="3867150" y="374809"/>
                          <a:pt x="3842385" y="434816"/>
                        </a:cubicBezTo>
                        <a:lnTo>
                          <a:pt x="3782378" y="579596"/>
                        </a:lnTo>
                        <a:cubicBezTo>
                          <a:pt x="3898583" y="666274"/>
                          <a:pt x="4001453" y="769144"/>
                          <a:pt x="4088130" y="886301"/>
                        </a:cubicBezTo>
                        <a:lnTo>
                          <a:pt x="4232910" y="826294"/>
                        </a:lnTo>
                        <a:cubicBezTo>
                          <a:pt x="4292918" y="801529"/>
                          <a:pt x="4359593" y="801529"/>
                          <a:pt x="4419600" y="826294"/>
                        </a:cubicBezTo>
                        <a:cubicBezTo>
                          <a:pt x="4479608" y="851059"/>
                          <a:pt x="4527233" y="898684"/>
                          <a:pt x="4551998" y="958691"/>
                        </a:cubicBezTo>
                        <a:lnTo>
                          <a:pt x="4648200" y="1192054"/>
                        </a:lnTo>
                        <a:cubicBezTo>
                          <a:pt x="4672965" y="1252061"/>
                          <a:pt x="4672965" y="1318736"/>
                          <a:pt x="4648200" y="1378744"/>
                        </a:cubicBezTo>
                        <a:cubicBezTo>
                          <a:pt x="4623435" y="1438751"/>
                          <a:pt x="4575810" y="1486376"/>
                          <a:pt x="4515803" y="1511141"/>
                        </a:cubicBezTo>
                        <a:lnTo>
                          <a:pt x="4371023" y="1571149"/>
                        </a:lnTo>
                        <a:cubicBezTo>
                          <a:pt x="4391978" y="1714976"/>
                          <a:pt x="4391978" y="1860709"/>
                          <a:pt x="4371023" y="2004536"/>
                        </a:cubicBezTo>
                        <a:lnTo>
                          <a:pt x="4515803" y="2064544"/>
                        </a:lnTo>
                        <a:cubicBezTo>
                          <a:pt x="4640580" y="2115979"/>
                          <a:pt x="4699635" y="2258854"/>
                          <a:pt x="4648200" y="2383631"/>
                        </a:cubicBezTo>
                        <a:lnTo>
                          <a:pt x="4551045" y="2616994"/>
                        </a:lnTo>
                        <a:cubicBezTo>
                          <a:pt x="4499610" y="2741771"/>
                          <a:pt x="4356735" y="2800826"/>
                          <a:pt x="4231958" y="2749391"/>
                        </a:cubicBezTo>
                        <a:lnTo>
                          <a:pt x="4087178" y="2689384"/>
                        </a:lnTo>
                        <a:cubicBezTo>
                          <a:pt x="3999548" y="2806541"/>
                          <a:pt x="3897630" y="2909411"/>
                          <a:pt x="3780473" y="2996089"/>
                        </a:cubicBezTo>
                        <a:lnTo>
                          <a:pt x="3840480" y="3140869"/>
                        </a:lnTo>
                        <a:cubicBezTo>
                          <a:pt x="3865245" y="3200876"/>
                          <a:pt x="3865245" y="3267551"/>
                          <a:pt x="3840480" y="3327559"/>
                        </a:cubicBezTo>
                        <a:cubicBezTo>
                          <a:pt x="3815715" y="3387566"/>
                          <a:pt x="3768090" y="3435191"/>
                          <a:pt x="3708083" y="3459956"/>
                        </a:cubicBezTo>
                        <a:lnTo>
                          <a:pt x="3474720" y="3556159"/>
                        </a:lnTo>
                        <a:cubicBezTo>
                          <a:pt x="3445193" y="3568541"/>
                          <a:pt x="3412808" y="3575209"/>
                          <a:pt x="3381375" y="3575209"/>
                        </a:cubicBezTo>
                        <a:cubicBezTo>
                          <a:pt x="3349943" y="3575209"/>
                          <a:pt x="3318510" y="3568541"/>
                          <a:pt x="3288030" y="3556159"/>
                        </a:cubicBezTo>
                        <a:cubicBezTo>
                          <a:pt x="3228023" y="3531394"/>
                          <a:pt x="3180398" y="3483769"/>
                          <a:pt x="3155633" y="3423761"/>
                        </a:cubicBezTo>
                        <a:lnTo>
                          <a:pt x="3067050" y="3209449"/>
                        </a:lnTo>
                        <a:cubicBezTo>
                          <a:pt x="3047048" y="3161824"/>
                          <a:pt x="3069908" y="3106579"/>
                          <a:pt x="3118485" y="3086576"/>
                        </a:cubicBezTo>
                        <a:cubicBezTo>
                          <a:pt x="3166110" y="3066574"/>
                          <a:pt x="3221355" y="3089434"/>
                          <a:pt x="3241358" y="3138011"/>
                        </a:cubicBezTo>
                        <a:lnTo>
                          <a:pt x="3329940" y="3352324"/>
                        </a:lnTo>
                        <a:cubicBezTo>
                          <a:pt x="3335655" y="3366611"/>
                          <a:pt x="3347085" y="3377089"/>
                          <a:pt x="3360420" y="3382804"/>
                        </a:cubicBezTo>
                        <a:cubicBezTo>
                          <a:pt x="3374708" y="3388519"/>
                          <a:pt x="3389948" y="3388519"/>
                          <a:pt x="3403283" y="3382804"/>
                        </a:cubicBezTo>
                        <a:lnTo>
                          <a:pt x="3636645" y="3286601"/>
                        </a:lnTo>
                        <a:cubicBezTo>
                          <a:pt x="3650933" y="3280886"/>
                          <a:pt x="3661410" y="3269456"/>
                          <a:pt x="3667125" y="3256121"/>
                        </a:cubicBezTo>
                        <a:cubicBezTo>
                          <a:pt x="3672840" y="3241834"/>
                          <a:pt x="3672840" y="3226594"/>
                          <a:pt x="3667125" y="3213259"/>
                        </a:cubicBezTo>
                        <a:lnTo>
                          <a:pt x="3578543" y="2998946"/>
                        </a:lnTo>
                        <a:cubicBezTo>
                          <a:pt x="3561398" y="2957989"/>
                          <a:pt x="3576638" y="2909411"/>
                          <a:pt x="3613785" y="2884646"/>
                        </a:cubicBezTo>
                        <a:cubicBezTo>
                          <a:pt x="3758565" y="2788444"/>
                          <a:pt x="3880485" y="2666524"/>
                          <a:pt x="3976688" y="2521744"/>
                        </a:cubicBezTo>
                        <a:cubicBezTo>
                          <a:pt x="4001453" y="2484596"/>
                          <a:pt x="4049078" y="2470309"/>
                          <a:pt x="4090988" y="2487454"/>
                        </a:cubicBezTo>
                        <a:lnTo>
                          <a:pt x="4305300" y="2576036"/>
                        </a:lnTo>
                        <a:cubicBezTo>
                          <a:pt x="4333875" y="2587466"/>
                          <a:pt x="4367213" y="2574131"/>
                          <a:pt x="4378643" y="2545556"/>
                        </a:cubicBezTo>
                        <a:lnTo>
                          <a:pt x="4475798" y="2312194"/>
                        </a:lnTo>
                        <a:cubicBezTo>
                          <a:pt x="4487228" y="2283619"/>
                          <a:pt x="4473893" y="2250281"/>
                          <a:pt x="4445318" y="2238851"/>
                        </a:cubicBezTo>
                        <a:lnTo>
                          <a:pt x="4231005" y="2150269"/>
                        </a:lnTo>
                        <a:cubicBezTo>
                          <a:pt x="4190048" y="2133124"/>
                          <a:pt x="4166235" y="2088356"/>
                          <a:pt x="4174808" y="2044541"/>
                        </a:cubicBezTo>
                        <a:cubicBezTo>
                          <a:pt x="4208145" y="1874996"/>
                          <a:pt x="4209098" y="1701641"/>
                          <a:pt x="4174808" y="1532096"/>
                        </a:cubicBezTo>
                        <a:cubicBezTo>
                          <a:pt x="4166235" y="1487329"/>
                          <a:pt x="4189095" y="1443514"/>
                          <a:pt x="4231005" y="1426369"/>
                        </a:cubicBezTo>
                        <a:lnTo>
                          <a:pt x="4445318" y="1337786"/>
                        </a:lnTo>
                        <a:cubicBezTo>
                          <a:pt x="4459605" y="1332071"/>
                          <a:pt x="4470083" y="1320641"/>
                          <a:pt x="4475798" y="1307306"/>
                        </a:cubicBezTo>
                        <a:cubicBezTo>
                          <a:pt x="4481513" y="1293019"/>
                          <a:pt x="4481513" y="1277779"/>
                          <a:pt x="4475798" y="1264444"/>
                        </a:cubicBezTo>
                        <a:lnTo>
                          <a:pt x="4379595" y="1031081"/>
                        </a:lnTo>
                        <a:cubicBezTo>
                          <a:pt x="4373880" y="1016794"/>
                          <a:pt x="4362450" y="1006316"/>
                          <a:pt x="4349115" y="1000601"/>
                        </a:cubicBezTo>
                        <a:cubicBezTo>
                          <a:pt x="4334828" y="994886"/>
                          <a:pt x="4320540" y="994886"/>
                          <a:pt x="4306253" y="1000601"/>
                        </a:cubicBezTo>
                        <a:lnTo>
                          <a:pt x="4091940" y="1089184"/>
                        </a:lnTo>
                        <a:cubicBezTo>
                          <a:pt x="4050983" y="1106329"/>
                          <a:pt x="4002405" y="1091089"/>
                          <a:pt x="3977640" y="1053941"/>
                        </a:cubicBezTo>
                        <a:cubicBezTo>
                          <a:pt x="3881438" y="909161"/>
                          <a:pt x="3759518" y="787241"/>
                          <a:pt x="3614738" y="691039"/>
                        </a:cubicBezTo>
                        <a:cubicBezTo>
                          <a:pt x="3577590" y="666274"/>
                          <a:pt x="3563303" y="618649"/>
                          <a:pt x="3580448" y="576739"/>
                        </a:cubicBezTo>
                        <a:lnTo>
                          <a:pt x="3669030" y="362426"/>
                        </a:lnTo>
                        <a:cubicBezTo>
                          <a:pt x="3674745" y="348139"/>
                          <a:pt x="3674745" y="332899"/>
                          <a:pt x="3669030" y="319564"/>
                        </a:cubicBezTo>
                        <a:cubicBezTo>
                          <a:pt x="3663315" y="305276"/>
                          <a:pt x="3651885" y="294799"/>
                          <a:pt x="3638550" y="289084"/>
                        </a:cubicBezTo>
                        <a:lnTo>
                          <a:pt x="3405188" y="191929"/>
                        </a:lnTo>
                        <a:cubicBezTo>
                          <a:pt x="3376613" y="180499"/>
                          <a:pt x="3343275" y="193834"/>
                          <a:pt x="3331845" y="222409"/>
                        </a:cubicBezTo>
                        <a:lnTo>
                          <a:pt x="3243263" y="436721"/>
                        </a:lnTo>
                        <a:cubicBezTo>
                          <a:pt x="3226118" y="477679"/>
                          <a:pt x="3181350" y="501491"/>
                          <a:pt x="3137535" y="492919"/>
                        </a:cubicBezTo>
                        <a:cubicBezTo>
                          <a:pt x="2967990" y="459581"/>
                          <a:pt x="2794635" y="458629"/>
                          <a:pt x="2625090" y="492919"/>
                        </a:cubicBezTo>
                        <a:cubicBezTo>
                          <a:pt x="2580323" y="502444"/>
                          <a:pt x="2536508" y="478631"/>
                          <a:pt x="2519363" y="436721"/>
                        </a:cubicBezTo>
                        <a:lnTo>
                          <a:pt x="2430780" y="222409"/>
                        </a:lnTo>
                        <a:cubicBezTo>
                          <a:pt x="2425065" y="208121"/>
                          <a:pt x="2413635" y="197644"/>
                          <a:pt x="2400300" y="191929"/>
                        </a:cubicBezTo>
                        <a:cubicBezTo>
                          <a:pt x="2386013" y="186214"/>
                          <a:pt x="2370773" y="186214"/>
                          <a:pt x="2357438" y="191929"/>
                        </a:cubicBezTo>
                        <a:lnTo>
                          <a:pt x="2124075" y="288131"/>
                        </a:lnTo>
                        <a:cubicBezTo>
                          <a:pt x="2095500" y="300514"/>
                          <a:pt x="2082165" y="332899"/>
                          <a:pt x="2093595" y="361474"/>
                        </a:cubicBezTo>
                        <a:lnTo>
                          <a:pt x="2182178" y="575786"/>
                        </a:lnTo>
                        <a:cubicBezTo>
                          <a:pt x="2199323" y="616744"/>
                          <a:pt x="2184083" y="665321"/>
                          <a:pt x="2146935" y="690086"/>
                        </a:cubicBezTo>
                        <a:cubicBezTo>
                          <a:pt x="2002155" y="786289"/>
                          <a:pt x="1880235" y="908209"/>
                          <a:pt x="1784033" y="1052989"/>
                        </a:cubicBezTo>
                        <a:cubicBezTo>
                          <a:pt x="1759268" y="1090136"/>
                          <a:pt x="1711643" y="1104424"/>
                          <a:pt x="1669733" y="1087279"/>
                        </a:cubicBezTo>
                        <a:lnTo>
                          <a:pt x="1455420" y="998696"/>
                        </a:lnTo>
                        <a:cubicBezTo>
                          <a:pt x="1441133" y="992981"/>
                          <a:pt x="1425893" y="992981"/>
                          <a:pt x="1412558" y="998696"/>
                        </a:cubicBezTo>
                        <a:cubicBezTo>
                          <a:pt x="1398270" y="1004411"/>
                          <a:pt x="1387793" y="1015841"/>
                          <a:pt x="1382078" y="1029176"/>
                        </a:cubicBezTo>
                        <a:lnTo>
                          <a:pt x="1284923" y="1262539"/>
                        </a:lnTo>
                        <a:cubicBezTo>
                          <a:pt x="1273493" y="1291114"/>
                          <a:pt x="1286828" y="1324451"/>
                          <a:pt x="1315403" y="1335881"/>
                        </a:cubicBezTo>
                        <a:lnTo>
                          <a:pt x="1529715" y="1424464"/>
                        </a:lnTo>
                        <a:cubicBezTo>
                          <a:pt x="1578293" y="1444466"/>
                          <a:pt x="1601153" y="1498759"/>
                          <a:pt x="1581150" y="1547336"/>
                        </a:cubicBezTo>
                        <a:cubicBezTo>
                          <a:pt x="1561148" y="1595914"/>
                          <a:pt x="1506855" y="1618774"/>
                          <a:pt x="1458278" y="1598771"/>
                        </a:cubicBezTo>
                        <a:lnTo>
                          <a:pt x="1243965" y="1510189"/>
                        </a:lnTo>
                        <a:cubicBezTo>
                          <a:pt x="1119188" y="1458754"/>
                          <a:pt x="1060133" y="1315879"/>
                          <a:pt x="1111568" y="1191101"/>
                        </a:cubicBezTo>
                        <a:lnTo>
                          <a:pt x="1208723" y="957739"/>
                        </a:lnTo>
                        <a:cubicBezTo>
                          <a:pt x="1233488" y="897731"/>
                          <a:pt x="1281113" y="850106"/>
                          <a:pt x="1341120" y="825341"/>
                        </a:cubicBezTo>
                        <a:cubicBezTo>
                          <a:pt x="1401128" y="800576"/>
                          <a:pt x="1467803" y="800576"/>
                          <a:pt x="1527810" y="825341"/>
                        </a:cubicBezTo>
                        <a:lnTo>
                          <a:pt x="1672590" y="885349"/>
                        </a:lnTo>
                        <a:cubicBezTo>
                          <a:pt x="1760220" y="768191"/>
                          <a:pt x="1862138" y="665321"/>
                          <a:pt x="1979295" y="578644"/>
                        </a:cubicBezTo>
                        <a:lnTo>
                          <a:pt x="1919288" y="433864"/>
                        </a:lnTo>
                        <a:cubicBezTo>
                          <a:pt x="1867853" y="310039"/>
                          <a:pt x="1926908" y="166211"/>
                          <a:pt x="2051685" y="114776"/>
                        </a:cubicBezTo>
                        <a:lnTo>
                          <a:pt x="2285048" y="18574"/>
                        </a:lnTo>
                        <a:cubicBezTo>
                          <a:pt x="2315052" y="6192"/>
                          <a:pt x="2346722" y="0"/>
                          <a:pt x="237839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F1953CCF-58DE-450C-9F03-D8B2492E8170}"/>
                  </a:ext>
                </a:extLst>
              </p:cNvPr>
              <p:cNvSpPr/>
              <p:nvPr/>
            </p:nvSpPr>
            <p:spPr>
              <a:xfrm>
                <a:off x="1091296" y="4277186"/>
                <a:ext cx="2327098" cy="52322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Representing process or system using logical rules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C0CF7FFF-F164-4F08-86E2-A738CD2A0A3C}"/>
                  </a:ext>
                </a:extLst>
              </p:cNvPr>
              <p:cNvSpPr/>
              <p:nvPr/>
            </p:nvSpPr>
            <p:spPr>
              <a:xfrm>
                <a:off x="1342359" y="5202754"/>
                <a:ext cx="1824972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R="0" lvl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kumimoji="0" lang="en-US" sz="110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8C13C5A-0F62-46D2-9138-BBD17BE3BDD3}"/>
                </a:ext>
              </a:extLst>
            </p:cNvPr>
            <p:cNvGrpSpPr/>
            <p:nvPr/>
          </p:nvGrpSpPr>
          <p:grpSpPr>
            <a:xfrm>
              <a:off x="3606185" y="1314600"/>
              <a:ext cx="2714342" cy="4956922"/>
              <a:chOff x="3606185" y="1314600"/>
              <a:chExt cx="2714342" cy="495692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8DD317C4-CC76-4447-BCF5-C3AAA2907BDB}"/>
                  </a:ext>
                </a:extLst>
              </p:cNvPr>
              <p:cNvGrpSpPr/>
              <p:nvPr/>
            </p:nvGrpSpPr>
            <p:grpSpPr>
              <a:xfrm>
                <a:off x="3606185" y="1314600"/>
                <a:ext cx="2714342" cy="4956922"/>
                <a:chOff x="3606185" y="1314600"/>
                <a:chExt cx="2714342" cy="4956922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7E5F50B5-6924-45FD-A63A-BE25026415BB}"/>
                    </a:ext>
                  </a:extLst>
                </p:cNvPr>
                <p:cNvGrpSpPr/>
                <p:nvPr/>
              </p:nvGrpSpPr>
              <p:grpSpPr>
                <a:xfrm>
                  <a:off x="3606185" y="1314600"/>
                  <a:ext cx="2714342" cy="4956922"/>
                  <a:chOff x="3771982" y="1479553"/>
                  <a:chExt cx="2533593" cy="4626840"/>
                </a:xfrm>
              </p:grpSpPr>
              <p:sp>
                <p:nvSpPr>
                  <p:cNvPr id="32" name="Rectangle 31">
                    <a:extLst>
                      <a:ext uri="{FF2B5EF4-FFF2-40B4-BE49-F238E27FC236}">
                        <a16:creationId xmlns:a16="http://schemas.microsoft.com/office/drawing/2014/main" id="{925ADF15-A396-4022-ABB1-90DF6E147D1F}"/>
                      </a:ext>
                    </a:extLst>
                  </p:cNvPr>
                  <p:cNvSpPr/>
                  <p:nvPr/>
                </p:nvSpPr>
                <p:spPr>
                  <a:xfrm>
                    <a:off x="3771982" y="3792973"/>
                    <a:ext cx="2124644" cy="2313420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3" name="Group 32">
                    <a:extLst>
                      <a:ext uri="{FF2B5EF4-FFF2-40B4-BE49-F238E27FC236}">
                        <a16:creationId xmlns:a16="http://schemas.microsoft.com/office/drawing/2014/main" id="{0CC69289-BE89-49E5-92FA-38EDAD5E0277}"/>
                      </a:ext>
                    </a:extLst>
                  </p:cNvPr>
                  <p:cNvGrpSpPr/>
                  <p:nvPr/>
                </p:nvGrpSpPr>
                <p:grpSpPr>
                  <a:xfrm>
                    <a:off x="3991475" y="1479553"/>
                    <a:ext cx="2314100" cy="2313420"/>
                    <a:chOff x="1678594" y="1479553"/>
                    <a:chExt cx="2314100" cy="2313420"/>
                  </a:xfrm>
                </p:grpSpPr>
                <p:sp>
                  <p:nvSpPr>
                    <p:cNvPr id="34" name="Freeform: Shape 33">
                      <a:extLst>
                        <a:ext uri="{FF2B5EF4-FFF2-40B4-BE49-F238E27FC236}">
                          <a16:creationId xmlns:a16="http://schemas.microsoft.com/office/drawing/2014/main" id="{11DFF142-667B-4542-97EE-A73E1F010C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78594" y="1479553"/>
                      <a:ext cx="2314100" cy="2313420"/>
                    </a:xfrm>
                    <a:custGeom>
                      <a:avLst/>
                      <a:gdLst>
                        <a:gd name="connsiteX0" fmla="*/ 1066393 w 2915360"/>
                        <a:gd name="connsiteY0" fmla="*/ 0 h 2914504"/>
                        <a:gd name="connsiteX1" fmla="*/ 2127281 w 2915360"/>
                        <a:gd name="connsiteY1" fmla="*/ 957361 h 2914504"/>
                        <a:gd name="connsiteX2" fmla="*/ 2130490 w 2915360"/>
                        <a:gd name="connsiteY2" fmla="*/ 1020918 h 2914504"/>
                        <a:gd name="connsiteX3" fmla="*/ 2635104 w 2915360"/>
                        <a:gd name="connsiteY3" fmla="*/ 1020918 h 2914504"/>
                        <a:gd name="connsiteX4" fmla="*/ 2635104 w 2915360"/>
                        <a:gd name="connsiteY4" fmla="*/ 883101 h 2914504"/>
                        <a:gd name="connsiteX5" fmla="*/ 2915360 w 2915360"/>
                        <a:gd name="connsiteY5" fmla="*/ 1045651 h 2914504"/>
                        <a:gd name="connsiteX6" fmla="*/ 2635104 w 2915360"/>
                        <a:gd name="connsiteY6" fmla="*/ 1208201 h 2914504"/>
                        <a:gd name="connsiteX7" fmla="*/ 2635104 w 2915360"/>
                        <a:gd name="connsiteY7" fmla="*/ 1070383 h 2914504"/>
                        <a:gd name="connsiteX8" fmla="*/ 2132585 w 2915360"/>
                        <a:gd name="connsiteY8" fmla="*/ 1070383 h 2914504"/>
                        <a:gd name="connsiteX9" fmla="*/ 2132310 w 2915360"/>
                        <a:gd name="connsiteY9" fmla="*/ 1075827 h 2914504"/>
                        <a:gd name="connsiteX10" fmla="*/ 2085325 w 2915360"/>
                        <a:gd name="connsiteY10" fmla="*/ 1075827 h 2914504"/>
                        <a:gd name="connsiteX11" fmla="*/ 2085801 w 2915360"/>
                        <a:gd name="connsiteY11" fmla="*/ 1066393 h 2914504"/>
                        <a:gd name="connsiteX12" fmla="*/ 1066393 w 2915360"/>
                        <a:gd name="connsiteY12" fmla="*/ 46985 h 2914504"/>
                        <a:gd name="connsiteX13" fmla="*/ 46985 w 2915360"/>
                        <a:gd name="connsiteY13" fmla="*/ 1066393 h 2914504"/>
                        <a:gd name="connsiteX14" fmla="*/ 1066393 w 2915360"/>
                        <a:gd name="connsiteY14" fmla="*/ 2085801 h 2914504"/>
                        <a:gd name="connsiteX15" fmla="*/ 1069999 w 2915360"/>
                        <a:gd name="connsiteY15" fmla="*/ 2085528 h 2914504"/>
                        <a:gd name="connsiteX16" fmla="*/ 1069999 w 2915360"/>
                        <a:gd name="connsiteY16" fmla="*/ 2132513 h 2914504"/>
                        <a:gd name="connsiteX17" fmla="*/ 1069784 w 2915360"/>
                        <a:gd name="connsiteY17" fmla="*/ 2132529 h 2914504"/>
                        <a:gd name="connsiteX18" fmla="*/ 1069784 w 2915360"/>
                        <a:gd name="connsiteY18" fmla="*/ 2634248 h 2914504"/>
                        <a:gd name="connsiteX19" fmla="*/ 1207601 w 2915360"/>
                        <a:gd name="connsiteY19" fmla="*/ 2634248 h 2914504"/>
                        <a:gd name="connsiteX20" fmla="*/ 1045051 w 2915360"/>
                        <a:gd name="connsiteY20" fmla="*/ 2914504 h 2914504"/>
                        <a:gd name="connsiteX21" fmla="*/ 882501 w 2915360"/>
                        <a:gd name="connsiteY21" fmla="*/ 2634248 h 2914504"/>
                        <a:gd name="connsiteX22" fmla="*/ 1020319 w 2915360"/>
                        <a:gd name="connsiteY22" fmla="*/ 2634248 h 2914504"/>
                        <a:gd name="connsiteX23" fmla="*/ 1020319 w 2915360"/>
                        <a:gd name="connsiteY23" fmla="*/ 2130460 h 2914504"/>
                        <a:gd name="connsiteX24" fmla="*/ 957361 w 2915360"/>
                        <a:gd name="connsiteY24" fmla="*/ 2127280 h 2914504"/>
                        <a:gd name="connsiteX25" fmla="*/ 0 w 2915360"/>
                        <a:gd name="connsiteY25" fmla="*/ 1066393 h 2914504"/>
                        <a:gd name="connsiteX26" fmla="*/ 1066393 w 2915360"/>
                        <a:gd name="connsiteY26" fmla="*/ 0 h 2914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2915360" h="2914504">
                          <a:moveTo>
                            <a:pt x="1066393" y="0"/>
                          </a:moveTo>
                          <a:cubicBezTo>
                            <a:pt x="1618537" y="0"/>
                            <a:pt x="2072671" y="419625"/>
                            <a:pt x="2127281" y="957361"/>
                          </a:cubicBezTo>
                          <a:lnTo>
                            <a:pt x="2130490" y="1020918"/>
                          </a:lnTo>
                          <a:lnTo>
                            <a:pt x="2635104" y="1020918"/>
                          </a:lnTo>
                          <a:lnTo>
                            <a:pt x="2635104" y="883101"/>
                          </a:lnTo>
                          <a:lnTo>
                            <a:pt x="2915360" y="1045651"/>
                          </a:lnTo>
                          <a:lnTo>
                            <a:pt x="2635104" y="1208201"/>
                          </a:lnTo>
                          <a:lnTo>
                            <a:pt x="2635104" y="1070383"/>
                          </a:lnTo>
                          <a:lnTo>
                            <a:pt x="2132585" y="1070383"/>
                          </a:lnTo>
                          <a:lnTo>
                            <a:pt x="2132310" y="1075827"/>
                          </a:lnTo>
                          <a:lnTo>
                            <a:pt x="2085325" y="1075827"/>
                          </a:lnTo>
                          <a:lnTo>
                            <a:pt x="2085801" y="1066393"/>
                          </a:lnTo>
                          <a:cubicBezTo>
                            <a:pt x="2085801" y="503390"/>
                            <a:pt x="1629396" y="46985"/>
                            <a:pt x="1066393" y="46985"/>
                          </a:cubicBezTo>
                          <a:cubicBezTo>
                            <a:pt x="503390" y="46985"/>
                            <a:pt x="46985" y="503390"/>
                            <a:pt x="46985" y="1066393"/>
                          </a:cubicBezTo>
                          <a:cubicBezTo>
                            <a:pt x="46985" y="1629396"/>
                            <a:pt x="503390" y="2085801"/>
                            <a:pt x="1066393" y="2085801"/>
                          </a:cubicBezTo>
                          <a:lnTo>
                            <a:pt x="1069999" y="2085528"/>
                          </a:lnTo>
                          <a:lnTo>
                            <a:pt x="1069999" y="2132513"/>
                          </a:lnTo>
                          <a:lnTo>
                            <a:pt x="1069784" y="2132529"/>
                          </a:lnTo>
                          <a:lnTo>
                            <a:pt x="1069784" y="2634248"/>
                          </a:lnTo>
                          <a:lnTo>
                            <a:pt x="1207601" y="2634248"/>
                          </a:lnTo>
                          <a:lnTo>
                            <a:pt x="1045051" y="2914504"/>
                          </a:lnTo>
                          <a:lnTo>
                            <a:pt x="882501" y="2634248"/>
                          </a:lnTo>
                          <a:lnTo>
                            <a:pt x="1020319" y="2634248"/>
                          </a:lnTo>
                          <a:lnTo>
                            <a:pt x="1020319" y="2130460"/>
                          </a:lnTo>
                          <a:lnTo>
                            <a:pt x="957361" y="2127280"/>
                          </a:lnTo>
                          <a:cubicBezTo>
                            <a:pt x="419625" y="2072671"/>
                            <a:pt x="0" y="1618537"/>
                            <a:pt x="0" y="1066393"/>
                          </a:cubicBezTo>
                          <a:cubicBezTo>
                            <a:pt x="0" y="477440"/>
                            <a:pt x="477440" y="0"/>
                            <a:pt x="1066393" y="0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9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5" name="Oval 34">
                      <a:extLst>
                        <a:ext uri="{FF2B5EF4-FFF2-40B4-BE49-F238E27FC236}">
                          <a16:creationId xmlns:a16="http://schemas.microsoft.com/office/drawing/2014/main" id="{889BB818-1B59-4BA9-AE87-0092164C76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38331" y="1638300"/>
                      <a:ext cx="1355272" cy="1355272"/>
                    </a:xfrm>
                    <a:prstGeom prst="ellipse">
                      <a:avLst/>
                    </a:prstGeom>
                    <a:noFill/>
                    <a:ln w="28575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4009E188-5FD1-4BEF-83F7-F9FDD976032D}"/>
                    </a:ext>
                  </a:extLst>
                </p:cNvPr>
                <p:cNvSpPr/>
                <p:nvPr/>
              </p:nvSpPr>
              <p:spPr>
                <a:xfrm>
                  <a:off x="4378082" y="1850284"/>
                  <a:ext cx="720734" cy="720734"/>
                </a:xfrm>
                <a:custGeom>
                  <a:avLst/>
                  <a:gdLst>
                    <a:gd name="connsiteX0" fmla="*/ 339213 w 1752598"/>
                    <a:gd name="connsiteY0" fmla="*/ 1413385 h 1752598"/>
                    <a:gd name="connsiteX1" fmla="*/ 395748 w 1752598"/>
                    <a:gd name="connsiteY1" fmla="*/ 1413385 h 1752598"/>
                    <a:gd name="connsiteX2" fmla="*/ 395748 w 1752598"/>
                    <a:gd name="connsiteY2" fmla="*/ 1469920 h 1752598"/>
                    <a:gd name="connsiteX3" fmla="*/ 339213 w 1752598"/>
                    <a:gd name="connsiteY3" fmla="*/ 1469920 h 1752598"/>
                    <a:gd name="connsiteX4" fmla="*/ 226142 w 1752598"/>
                    <a:gd name="connsiteY4" fmla="*/ 1413385 h 1752598"/>
                    <a:gd name="connsiteX5" fmla="*/ 282677 w 1752598"/>
                    <a:gd name="connsiteY5" fmla="*/ 1413385 h 1752598"/>
                    <a:gd name="connsiteX6" fmla="*/ 282677 w 1752598"/>
                    <a:gd name="connsiteY6" fmla="*/ 1469920 h 1752598"/>
                    <a:gd name="connsiteX7" fmla="*/ 226142 w 1752598"/>
                    <a:gd name="connsiteY7" fmla="*/ 1469920 h 1752598"/>
                    <a:gd name="connsiteX8" fmla="*/ 113071 w 1752598"/>
                    <a:gd name="connsiteY8" fmla="*/ 1413385 h 1752598"/>
                    <a:gd name="connsiteX9" fmla="*/ 169606 w 1752598"/>
                    <a:gd name="connsiteY9" fmla="*/ 1413385 h 1752598"/>
                    <a:gd name="connsiteX10" fmla="*/ 169606 w 1752598"/>
                    <a:gd name="connsiteY10" fmla="*/ 1469920 h 1752598"/>
                    <a:gd name="connsiteX11" fmla="*/ 113071 w 1752598"/>
                    <a:gd name="connsiteY11" fmla="*/ 1469920 h 1752598"/>
                    <a:gd name="connsiteX12" fmla="*/ 452283 w 1752598"/>
                    <a:gd name="connsiteY12" fmla="*/ 1042178 h 1752598"/>
                    <a:gd name="connsiteX13" fmla="*/ 361919 w 1752598"/>
                    <a:gd name="connsiteY13" fmla="*/ 1102441 h 1752598"/>
                    <a:gd name="connsiteX14" fmla="*/ 452283 w 1752598"/>
                    <a:gd name="connsiteY14" fmla="*/ 1162704 h 1752598"/>
                    <a:gd name="connsiteX15" fmla="*/ 1413386 w 1752598"/>
                    <a:gd name="connsiteY15" fmla="*/ 1017638 h 1752598"/>
                    <a:gd name="connsiteX16" fmla="*/ 1413386 w 1752598"/>
                    <a:gd name="connsiteY16" fmla="*/ 1187244 h 1752598"/>
                    <a:gd name="connsiteX17" fmla="*/ 1546579 w 1752598"/>
                    <a:gd name="connsiteY17" fmla="*/ 1187244 h 1752598"/>
                    <a:gd name="connsiteX18" fmla="*/ 1582992 w 1752598"/>
                    <a:gd name="connsiteY18" fmla="*/ 1102441 h 1752598"/>
                    <a:gd name="connsiteX19" fmla="*/ 1546526 w 1752598"/>
                    <a:gd name="connsiteY19" fmla="*/ 1017638 h 1752598"/>
                    <a:gd name="connsiteX20" fmla="*/ 1300315 w 1752598"/>
                    <a:gd name="connsiteY20" fmla="*/ 1017638 h 1752598"/>
                    <a:gd name="connsiteX21" fmla="*/ 1300315 w 1752598"/>
                    <a:gd name="connsiteY21" fmla="*/ 1187244 h 1752598"/>
                    <a:gd name="connsiteX22" fmla="*/ 1356850 w 1752598"/>
                    <a:gd name="connsiteY22" fmla="*/ 1187244 h 1752598"/>
                    <a:gd name="connsiteX23" fmla="*/ 1356850 w 1752598"/>
                    <a:gd name="connsiteY23" fmla="*/ 1017638 h 1752598"/>
                    <a:gd name="connsiteX24" fmla="*/ 508819 w 1752598"/>
                    <a:gd name="connsiteY24" fmla="*/ 1017638 h 1752598"/>
                    <a:gd name="connsiteX25" fmla="*/ 508819 w 1752598"/>
                    <a:gd name="connsiteY25" fmla="*/ 1074173 h 1752598"/>
                    <a:gd name="connsiteX26" fmla="*/ 1074173 w 1752598"/>
                    <a:gd name="connsiteY26" fmla="*/ 1074173 h 1752598"/>
                    <a:gd name="connsiteX27" fmla="*/ 1074173 w 1752598"/>
                    <a:gd name="connsiteY27" fmla="*/ 1130708 h 1752598"/>
                    <a:gd name="connsiteX28" fmla="*/ 508819 w 1752598"/>
                    <a:gd name="connsiteY28" fmla="*/ 1130708 h 1752598"/>
                    <a:gd name="connsiteX29" fmla="*/ 508819 w 1752598"/>
                    <a:gd name="connsiteY29" fmla="*/ 1187244 h 1752598"/>
                    <a:gd name="connsiteX30" fmla="*/ 1243779 w 1752598"/>
                    <a:gd name="connsiteY30" fmla="*/ 1187244 h 1752598"/>
                    <a:gd name="connsiteX31" fmla="*/ 1243779 w 1752598"/>
                    <a:gd name="connsiteY31" fmla="*/ 1130708 h 1752598"/>
                    <a:gd name="connsiteX32" fmla="*/ 1130708 w 1752598"/>
                    <a:gd name="connsiteY32" fmla="*/ 1130708 h 1752598"/>
                    <a:gd name="connsiteX33" fmla="*/ 1130708 w 1752598"/>
                    <a:gd name="connsiteY33" fmla="*/ 1074173 h 1752598"/>
                    <a:gd name="connsiteX34" fmla="*/ 1243779 w 1752598"/>
                    <a:gd name="connsiteY34" fmla="*/ 1074173 h 1752598"/>
                    <a:gd name="connsiteX35" fmla="*/ 1243779 w 1752598"/>
                    <a:gd name="connsiteY35" fmla="*/ 1017638 h 1752598"/>
                    <a:gd name="connsiteX36" fmla="*/ 791496 w 1752598"/>
                    <a:gd name="connsiteY36" fmla="*/ 848031 h 1752598"/>
                    <a:gd name="connsiteX37" fmla="*/ 848031 w 1752598"/>
                    <a:gd name="connsiteY37" fmla="*/ 848031 h 1752598"/>
                    <a:gd name="connsiteX38" fmla="*/ 848031 w 1752598"/>
                    <a:gd name="connsiteY38" fmla="*/ 904566 h 1752598"/>
                    <a:gd name="connsiteX39" fmla="*/ 791496 w 1752598"/>
                    <a:gd name="connsiteY39" fmla="*/ 904566 h 1752598"/>
                    <a:gd name="connsiteX40" fmla="*/ 904567 w 1752598"/>
                    <a:gd name="connsiteY40" fmla="*/ 848031 h 1752598"/>
                    <a:gd name="connsiteX41" fmla="*/ 1243781 w 1752598"/>
                    <a:gd name="connsiteY41" fmla="*/ 848031 h 1752598"/>
                    <a:gd name="connsiteX42" fmla="*/ 1243781 w 1752598"/>
                    <a:gd name="connsiteY42" fmla="*/ 904566 h 1752598"/>
                    <a:gd name="connsiteX43" fmla="*/ 904567 w 1752598"/>
                    <a:gd name="connsiteY43" fmla="*/ 904566 h 1752598"/>
                    <a:gd name="connsiteX44" fmla="*/ 791496 w 1752598"/>
                    <a:gd name="connsiteY44" fmla="*/ 734960 h 1752598"/>
                    <a:gd name="connsiteX45" fmla="*/ 848031 w 1752598"/>
                    <a:gd name="connsiteY45" fmla="*/ 734960 h 1752598"/>
                    <a:gd name="connsiteX46" fmla="*/ 848031 w 1752598"/>
                    <a:gd name="connsiteY46" fmla="*/ 791495 h 1752598"/>
                    <a:gd name="connsiteX47" fmla="*/ 791496 w 1752598"/>
                    <a:gd name="connsiteY47" fmla="*/ 791495 h 1752598"/>
                    <a:gd name="connsiteX48" fmla="*/ 904567 w 1752598"/>
                    <a:gd name="connsiteY48" fmla="*/ 734960 h 1752598"/>
                    <a:gd name="connsiteX49" fmla="*/ 1243781 w 1752598"/>
                    <a:gd name="connsiteY49" fmla="*/ 734960 h 1752598"/>
                    <a:gd name="connsiteX50" fmla="*/ 1243781 w 1752598"/>
                    <a:gd name="connsiteY50" fmla="*/ 791495 h 1752598"/>
                    <a:gd name="connsiteX51" fmla="*/ 904567 w 1752598"/>
                    <a:gd name="connsiteY51" fmla="*/ 791495 h 1752598"/>
                    <a:gd name="connsiteX52" fmla="*/ 791496 w 1752598"/>
                    <a:gd name="connsiteY52" fmla="*/ 621890 h 1752598"/>
                    <a:gd name="connsiteX53" fmla="*/ 848031 w 1752598"/>
                    <a:gd name="connsiteY53" fmla="*/ 621890 h 1752598"/>
                    <a:gd name="connsiteX54" fmla="*/ 848031 w 1752598"/>
                    <a:gd name="connsiteY54" fmla="*/ 678425 h 1752598"/>
                    <a:gd name="connsiteX55" fmla="*/ 791496 w 1752598"/>
                    <a:gd name="connsiteY55" fmla="*/ 678425 h 1752598"/>
                    <a:gd name="connsiteX56" fmla="*/ 904567 w 1752598"/>
                    <a:gd name="connsiteY56" fmla="*/ 621890 h 1752598"/>
                    <a:gd name="connsiteX57" fmla="*/ 1243781 w 1752598"/>
                    <a:gd name="connsiteY57" fmla="*/ 621890 h 1752598"/>
                    <a:gd name="connsiteX58" fmla="*/ 1243781 w 1752598"/>
                    <a:gd name="connsiteY58" fmla="*/ 678425 h 1752598"/>
                    <a:gd name="connsiteX59" fmla="*/ 904567 w 1752598"/>
                    <a:gd name="connsiteY59" fmla="*/ 678425 h 1752598"/>
                    <a:gd name="connsiteX60" fmla="*/ 339212 w 1752598"/>
                    <a:gd name="connsiteY60" fmla="*/ 621890 h 1752598"/>
                    <a:gd name="connsiteX61" fmla="*/ 339212 w 1752598"/>
                    <a:gd name="connsiteY61" fmla="*/ 848032 h 1752598"/>
                    <a:gd name="connsiteX62" fmla="*/ 565355 w 1752598"/>
                    <a:gd name="connsiteY62" fmla="*/ 848032 h 1752598"/>
                    <a:gd name="connsiteX63" fmla="*/ 565355 w 1752598"/>
                    <a:gd name="connsiteY63" fmla="*/ 718400 h 1752598"/>
                    <a:gd name="connsiteX64" fmla="*/ 447910 w 1752598"/>
                    <a:gd name="connsiteY64" fmla="*/ 835873 h 1752598"/>
                    <a:gd name="connsiteX65" fmla="*/ 372229 w 1752598"/>
                    <a:gd name="connsiteY65" fmla="*/ 722386 h 1752598"/>
                    <a:gd name="connsiteX66" fmla="*/ 419268 w 1752598"/>
                    <a:gd name="connsiteY66" fmla="*/ 691026 h 1752598"/>
                    <a:gd name="connsiteX67" fmla="*/ 456659 w 1752598"/>
                    <a:gd name="connsiteY67" fmla="*/ 747148 h 1752598"/>
                    <a:gd name="connsiteX68" fmla="*/ 565355 w 1752598"/>
                    <a:gd name="connsiteY68" fmla="*/ 638455 h 1752598"/>
                    <a:gd name="connsiteX69" fmla="*/ 565355 w 1752598"/>
                    <a:gd name="connsiteY69" fmla="*/ 621890 h 1752598"/>
                    <a:gd name="connsiteX70" fmla="*/ 686708 w 1752598"/>
                    <a:gd name="connsiteY70" fmla="*/ 517101 h 1752598"/>
                    <a:gd name="connsiteX71" fmla="*/ 726679 w 1752598"/>
                    <a:gd name="connsiteY71" fmla="*/ 557072 h 1752598"/>
                    <a:gd name="connsiteX72" fmla="*/ 621891 w 1752598"/>
                    <a:gd name="connsiteY72" fmla="*/ 661865 h 1752598"/>
                    <a:gd name="connsiteX73" fmla="*/ 621891 w 1752598"/>
                    <a:gd name="connsiteY73" fmla="*/ 904568 h 1752598"/>
                    <a:gd name="connsiteX74" fmla="*/ 282677 w 1752598"/>
                    <a:gd name="connsiteY74" fmla="*/ 904568 h 1752598"/>
                    <a:gd name="connsiteX75" fmla="*/ 282677 w 1752598"/>
                    <a:gd name="connsiteY75" fmla="*/ 565354 h 1752598"/>
                    <a:gd name="connsiteX76" fmla="*/ 621891 w 1752598"/>
                    <a:gd name="connsiteY76" fmla="*/ 565354 h 1752598"/>
                    <a:gd name="connsiteX77" fmla="*/ 621891 w 1752598"/>
                    <a:gd name="connsiteY77" fmla="*/ 581919 h 1752598"/>
                    <a:gd name="connsiteX78" fmla="*/ 1356850 w 1752598"/>
                    <a:gd name="connsiteY78" fmla="*/ 452283 h 1752598"/>
                    <a:gd name="connsiteX79" fmla="*/ 1356850 w 1752598"/>
                    <a:gd name="connsiteY79" fmla="*/ 961102 h 1752598"/>
                    <a:gd name="connsiteX80" fmla="*/ 1561392 w 1752598"/>
                    <a:gd name="connsiteY80" fmla="*/ 961102 h 1752598"/>
                    <a:gd name="connsiteX81" fmla="*/ 1567353 w 1752598"/>
                    <a:gd name="connsiteY81" fmla="*/ 964070 h 1752598"/>
                    <a:gd name="connsiteX82" fmla="*/ 1639527 w 1752598"/>
                    <a:gd name="connsiteY82" fmla="*/ 1102441 h 1752598"/>
                    <a:gd name="connsiteX83" fmla="*/ 1567353 w 1752598"/>
                    <a:gd name="connsiteY83" fmla="*/ 1240811 h 1752598"/>
                    <a:gd name="connsiteX84" fmla="*/ 1561392 w 1752598"/>
                    <a:gd name="connsiteY84" fmla="*/ 1243779 h 1752598"/>
                    <a:gd name="connsiteX85" fmla="*/ 1356850 w 1752598"/>
                    <a:gd name="connsiteY85" fmla="*/ 1243779 h 1752598"/>
                    <a:gd name="connsiteX86" fmla="*/ 1356850 w 1752598"/>
                    <a:gd name="connsiteY86" fmla="*/ 1356850 h 1752598"/>
                    <a:gd name="connsiteX87" fmla="*/ 1696063 w 1752598"/>
                    <a:gd name="connsiteY87" fmla="*/ 1356850 h 1752598"/>
                    <a:gd name="connsiteX88" fmla="*/ 1696063 w 1752598"/>
                    <a:gd name="connsiteY88" fmla="*/ 537087 h 1752598"/>
                    <a:gd name="connsiteX89" fmla="*/ 1611260 w 1752598"/>
                    <a:gd name="connsiteY89" fmla="*/ 452283 h 1752598"/>
                    <a:gd name="connsiteX90" fmla="*/ 141339 w 1752598"/>
                    <a:gd name="connsiteY90" fmla="*/ 452283 h 1752598"/>
                    <a:gd name="connsiteX91" fmla="*/ 56535 w 1752598"/>
                    <a:gd name="connsiteY91" fmla="*/ 537087 h 1752598"/>
                    <a:gd name="connsiteX92" fmla="*/ 56535 w 1752598"/>
                    <a:gd name="connsiteY92" fmla="*/ 1300315 h 1752598"/>
                    <a:gd name="connsiteX93" fmla="*/ 169606 w 1752598"/>
                    <a:gd name="connsiteY93" fmla="*/ 1300315 h 1752598"/>
                    <a:gd name="connsiteX94" fmla="*/ 169606 w 1752598"/>
                    <a:gd name="connsiteY94" fmla="*/ 452283 h 1752598"/>
                    <a:gd name="connsiteX95" fmla="*/ 791496 w 1752598"/>
                    <a:gd name="connsiteY95" fmla="*/ 395748 h 1752598"/>
                    <a:gd name="connsiteX96" fmla="*/ 848031 w 1752598"/>
                    <a:gd name="connsiteY96" fmla="*/ 395748 h 1752598"/>
                    <a:gd name="connsiteX97" fmla="*/ 848031 w 1752598"/>
                    <a:gd name="connsiteY97" fmla="*/ 452283 h 1752598"/>
                    <a:gd name="connsiteX98" fmla="*/ 791496 w 1752598"/>
                    <a:gd name="connsiteY98" fmla="*/ 452283 h 1752598"/>
                    <a:gd name="connsiteX99" fmla="*/ 904567 w 1752598"/>
                    <a:gd name="connsiteY99" fmla="*/ 395748 h 1752598"/>
                    <a:gd name="connsiteX100" fmla="*/ 1243781 w 1752598"/>
                    <a:gd name="connsiteY100" fmla="*/ 395748 h 1752598"/>
                    <a:gd name="connsiteX101" fmla="*/ 1243781 w 1752598"/>
                    <a:gd name="connsiteY101" fmla="*/ 452283 h 1752598"/>
                    <a:gd name="connsiteX102" fmla="*/ 904567 w 1752598"/>
                    <a:gd name="connsiteY102" fmla="*/ 452283 h 1752598"/>
                    <a:gd name="connsiteX103" fmla="*/ 791496 w 1752598"/>
                    <a:gd name="connsiteY103" fmla="*/ 282677 h 1752598"/>
                    <a:gd name="connsiteX104" fmla="*/ 848031 w 1752598"/>
                    <a:gd name="connsiteY104" fmla="*/ 282677 h 1752598"/>
                    <a:gd name="connsiteX105" fmla="*/ 848031 w 1752598"/>
                    <a:gd name="connsiteY105" fmla="*/ 339212 h 1752598"/>
                    <a:gd name="connsiteX106" fmla="*/ 791496 w 1752598"/>
                    <a:gd name="connsiteY106" fmla="*/ 339212 h 1752598"/>
                    <a:gd name="connsiteX107" fmla="*/ 904567 w 1752598"/>
                    <a:gd name="connsiteY107" fmla="*/ 282677 h 1752598"/>
                    <a:gd name="connsiteX108" fmla="*/ 1243781 w 1752598"/>
                    <a:gd name="connsiteY108" fmla="*/ 282677 h 1752598"/>
                    <a:gd name="connsiteX109" fmla="*/ 1243781 w 1752598"/>
                    <a:gd name="connsiteY109" fmla="*/ 339212 h 1752598"/>
                    <a:gd name="connsiteX110" fmla="*/ 904567 w 1752598"/>
                    <a:gd name="connsiteY110" fmla="*/ 339212 h 1752598"/>
                    <a:gd name="connsiteX111" fmla="*/ 339212 w 1752598"/>
                    <a:gd name="connsiteY111" fmla="*/ 226143 h 1752598"/>
                    <a:gd name="connsiteX112" fmla="*/ 339212 w 1752598"/>
                    <a:gd name="connsiteY112" fmla="*/ 452285 h 1752598"/>
                    <a:gd name="connsiteX113" fmla="*/ 565355 w 1752598"/>
                    <a:gd name="connsiteY113" fmla="*/ 452285 h 1752598"/>
                    <a:gd name="connsiteX114" fmla="*/ 565355 w 1752598"/>
                    <a:gd name="connsiteY114" fmla="*/ 322651 h 1752598"/>
                    <a:gd name="connsiteX115" fmla="*/ 447910 w 1752598"/>
                    <a:gd name="connsiteY115" fmla="*/ 440126 h 1752598"/>
                    <a:gd name="connsiteX116" fmla="*/ 372229 w 1752598"/>
                    <a:gd name="connsiteY116" fmla="*/ 326640 h 1752598"/>
                    <a:gd name="connsiteX117" fmla="*/ 419268 w 1752598"/>
                    <a:gd name="connsiteY117" fmla="*/ 295280 h 1752598"/>
                    <a:gd name="connsiteX118" fmla="*/ 456659 w 1752598"/>
                    <a:gd name="connsiteY118" fmla="*/ 351402 h 1752598"/>
                    <a:gd name="connsiteX119" fmla="*/ 565355 w 1752598"/>
                    <a:gd name="connsiteY119" fmla="*/ 242706 h 1752598"/>
                    <a:gd name="connsiteX120" fmla="*/ 565355 w 1752598"/>
                    <a:gd name="connsiteY120" fmla="*/ 226143 h 1752598"/>
                    <a:gd name="connsiteX121" fmla="*/ 791496 w 1752598"/>
                    <a:gd name="connsiteY121" fmla="*/ 169606 h 1752598"/>
                    <a:gd name="connsiteX122" fmla="*/ 848031 w 1752598"/>
                    <a:gd name="connsiteY122" fmla="*/ 169606 h 1752598"/>
                    <a:gd name="connsiteX123" fmla="*/ 848031 w 1752598"/>
                    <a:gd name="connsiteY123" fmla="*/ 226141 h 1752598"/>
                    <a:gd name="connsiteX124" fmla="*/ 791496 w 1752598"/>
                    <a:gd name="connsiteY124" fmla="*/ 226141 h 1752598"/>
                    <a:gd name="connsiteX125" fmla="*/ 904567 w 1752598"/>
                    <a:gd name="connsiteY125" fmla="*/ 169606 h 1752598"/>
                    <a:gd name="connsiteX126" fmla="*/ 1243781 w 1752598"/>
                    <a:gd name="connsiteY126" fmla="*/ 169606 h 1752598"/>
                    <a:gd name="connsiteX127" fmla="*/ 1243781 w 1752598"/>
                    <a:gd name="connsiteY127" fmla="*/ 226141 h 1752598"/>
                    <a:gd name="connsiteX128" fmla="*/ 904567 w 1752598"/>
                    <a:gd name="connsiteY128" fmla="*/ 226141 h 1752598"/>
                    <a:gd name="connsiteX129" fmla="*/ 686708 w 1752598"/>
                    <a:gd name="connsiteY129" fmla="*/ 121353 h 1752598"/>
                    <a:gd name="connsiteX130" fmla="*/ 726679 w 1752598"/>
                    <a:gd name="connsiteY130" fmla="*/ 161326 h 1752598"/>
                    <a:gd name="connsiteX131" fmla="*/ 621891 w 1752598"/>
                    <a:gd name="connsiteY131" fmla="*/ 266115 h 1752598"/>
                    <a:gd name="connsiteX132" fmla="*/ 621891 w 1752598"/>
                    <a:gd name="connsiteY132" fmla="*/ 508820 h 1752598"/>
                    <a:gd name="connsiteX133" fmla="*/ 282677 w 1752598"/>
                    <a:gd name="connsiteY133" fmla="*/ 508820 h 1752598"/>
                    <a:gd name="connsiteX134" fmla="*/ 282677 w 1752598"/>
                    <a:gd name="connsiteY134" fmla="*/ 169608 h 1752598"/>
                    <a:gd name="connsiteX135" fmla="*/ 621891 w 1752598"/>
                    <a:gd name="connsiteY135" fmla="*/ 169608 h 1752598"/>
                    <a:gd name="connsiteX136" fmla="*/ 621891 w 1752598"/>
                    <a:gd name="connsiteY136" fmla="*/ 186171 h 1752598"/>
                    <a:gd name="connsiteX137" fmla="*/ 226142 w 1752598"/>
                    <a:gd name="connsiteY137" fmla="*/ 56535 h 1752598"/>
                    <a:gd name="connsiteX138" fmla="*/ 226142 w 1752598"/>
                    <a:gd name="connsiteY138" fmla="*/ 1356850 h 1752598"/>
                    <a:gd name="connsiteX139" fmla="*/ 56535 w 1752598"/>
                    <a:gd name="connsiteY139" fmla="*/ 1356850 h 1752598"/>
                    <a:gd name="connsiteX140" fmla="*/ 56535 w 1752598"/>
                    <a:gd name="connsiteY140" fmla="*/ 1441653 h 1752598"/>
                    <a:gd name="connsiteX141" fmla="*/ 141339 w 1752598"/>
                    <a:gd name="connsiteY141" fmla="*/ 1526456 h 1752598"/>
                    <a:gd name="connsiteX142" fmla="*/ 565354 w 1752598"/>
                    <a:gd name="connsiteY142" fmla="*/ 1526456 h 1752598"/>
                    <a:gd name="connsiteX143" fmla="*/ 565354 w 1752598"/>
                    <a:gd name="connsiteY143" fmla="*/ 1696063 h 1752598"/>
                    <a:gd name="connsiteX144" fmla="*/ 1187244 w 1752598"/>
                    <a:gd name="connsiteY144" fmla="*/ 1696063 h 1752598"/>
                    <a:gd name="connsiteX145" fmla="*/ 1187244 w 1752598"/>
                    <a:gd name="connsiteY145" fmla="*/ 1582992 h 1752598"/>
                    <a:gd name="connsiteX146" fmla="*/ 621890 w 1752598"/>
                    <a:gd name="connsiteY146" fmla="*/ 1582992 h 1752598"/>
                    <a:gd name="connsiteX147" fmla="*/ 621890 w 1752598"/>
                    <a:gd name="connsiteY147" fmla="*/ 1526456 h 1752598"/>
                    <a:gd name="connsiteX148" fmla="*/ 1611260 w 1752598"/>
                    <a:gd name="connsiteY148" fmla="*/ 1526456 h 1752598"/>
                    <a:gd name="connsiteX149" fmla="*/ 1696063 w 1752598"/>
                    <a:gd name="connsiteY149" fmla="*/ 1441653 h 1752598"/>
                    <a:gd name="connsiteX150" fmla="*/ 1696063 w 1752598"/>
                    <a:gd name="connsiteY150" fmla="*/ 1413386 h 1752598"/>
                    <a:gd name="connsiteX151" fmla="*/ 471979 w 1752598"/>
                    <a:gd name="connsiteY151" fmla="*/ 1413386 h 1752598"/>
                    <a:gd name="connsiteX152" fmla="*/ 387176 w 1752598"/>
                    <a:gd name="connsiteY152" fmla="*/ 1356850 h 1752598"/>
                    <a:gd name="connsiteX153" fmla="*/ 282677 w 1752598"/>
                    <a:gd name="connsiteY153" fmla="*/ 1356850 h 1752598"/>
                    <a:gd name="connsiteX154" fmla="*/ 282677 w 1752598"/>
                    <a:gd name="connsiteY154" fmla="*/ 1300315 h 1752598"/>
                    <a:gd name="connsiteX155" fmla="*/ 404320 w 1752598"/>
                    <a:gd name="connsiteY155" fmla="*/ 1300315 h 1752598"/>
                    <a:gd name="connsiteX156" fmla="*/ 489123 w 1752598"/>
                    <a:gd name="connsiteY156" fmla="*/ 1356850 h 1752598"/>
                    <a:gd name="connsiteX157" fmla="*/ 1300315 w 1752598"/>
                    <a:gd name="connsiteY157" fmla="*/ 1356850 h 1752598"/>
                    <a:gd name="connsiteX158" fmla="*/ 1300315 w 1752598"/>
                    <a:gd name="connsiteY158" fmla="*/ 1243779 h 1752598"/>
                    <a:gd name="connsiteX159" fmla="*/ 471979 w 1752598"/>
                    <a:gd name="connsiteY159" fmla="*/ 1243779 h 1752598"/>
                    <a:gd name="connsiteX160" fmla="*/ 259972 w 1752598"/>
                    <a:gd name="connsiteY160" fmla="*/ 1102441 h 1752598"/>
                    <a:gd name="connsiteX161" fmla="*/ 471979 w 1752598"/>
                    <a:gd name="connsiteY161" fmla="*/ 961102 h 1752598"/>
                    <a:gd name="connsiteX162" fmla="*/ 1300315 w 1752598"/>
                    <a:gd name="connsiteY162" fmla="*/ 961102 h 1752598"/>
                    <a:gd name="connsiteX163" fmla="*/ 1300315 w 1752598"/>
                    <a:gd name="connsiteY163" fmla="*/ 56535 h 1752598"/>
                    <a:gd name="connsiteX164" fmla="*/ 169606 w 1752598"/>
                    <a:gd name="connsiteY164" fmla="*/ 0 h 1752598"/>
                    <a:gd name="connsiteX165" fmla="*/ 1356850 w 1752598"/>
                    <a:gd name="connsiteY165" fmla="*/ 0 h 1752598"/>
                    <a:gd name="connsiteX166" fmla="*/ 1356850 w 1752598"/>
                    <a:gd name="connsiteY166" fmla="*/ 395748 h 1752598"/>
                    <a:gd name="connsiteX167" fmla="*/ 1611260 w 1752598"/>
                    <a:gd name="connsiteY167" fmla="*/ 395748 h 1752598"/>
                    <a:gd name="connsiteX168" fmla="*/ 1752598 w 1752598"/>
                    <a:gd name="connsiteY168" fmla="*/ 537087 h 1752598"/>
                    <a:gd name="connsiteX169" fmla="*/ 1752598 w 1752598"/>
                    <a:gd name="connsiteY169" fmla="*/ 1441653 h 1752598"/>
                    <a:gd name="connsiteX170" fmla="*/ 1611260 w 1752598"/>
                    <a:gd name="connsiteY170" fmla="*/ 1582992 h 1752598"/>
                    <a:gd name="connsiteX171" fmla="*/ 1243779 w 1752598"/>
                    <a:gd name="connsiteY171" fmla="*/ 1582992 h 1752598"/>
                    <a:gd name="connsiteX172" fmla="*/ 1243779 w 1752598"/>
                    <a:gd name="connsiteY172" fmla="*/ 1696063 h 1752598"/>
                    <a:gd name="connsiteX173" fmla="*/ 1356850 w 1752598"/>
                    <a:gd name="connsiteY173" fmla="*/ 1696063 h 1752598"/>
                    <a:gd name="connsiteX174" fmla="*/ 1356850 w 1752598"/>
                    <a:gd name="connsiteY174" fmla="*/ 1752598 h 1752598"/>
                    <a:gd name="connsiteX175" fmla="*/ 395748 w 1752598"/>
                    <a:gd name="connsiteY175" fmla="*/ 1752598 h 1752598"/>
                    <a:gd name="connsiteX176" fmla="*/ 395748 w 1752598"/>
                    <a:gd name="connsiteY176" fmla="*/ 1696063 h 1752598"/>
                    <a:gd name="connsiteX177" fmla="*/ 508819 w 1752598"/>
                    <a:gd name="connsiteY177" fmla="*/ 1696063 h 1752598"/>
                    <a:gd name="connsiteX178" fmla="*/ 508819 w 1752598"/>
                    <a:gd name="connsiteY178" fmla="*/ 1582992 h 1752598"/>
                    <a:gd name="connsiteX179" fmla="*/ 141339 w 1752598"/>
                    <a:gd name="connsiteY179" fmla="*/ 1582992 h 1752598"/>
                    <a:gd name="connsiteX180" fmla="*/ 0 w 1752598"/>
                    <a:gd name="connsiteY180" fmla="*/ 1441653 h 1752598"/>
                    <a:gd name="connsiteX181" fmla="*/ 0 w 1752598"/>
                    <a:gd name="connsiteY181" fmla="*/ 537087 h 1752598"/>
                    <a:gd name="connsiteX182" fmla="*/ 141339 w 1752598"/>
                    <a:gd name="connsiteY182" fmla="*/ 395748 h 1752598"/>
                    <a:gd name="connsiteX183" fmla="*/ 169606 w 1752598"/>
                    <a:gd name="connsiteY183" fmla="*/ 395748 h 1752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</a:cxnLst>
                  <a:rect l="l" t="t" r="r" b="b"/>
                  <a:pathLst>
                    <a:path w="1752598" h="1752598">
                      <a:moveTo>
                        <a:pt x="339213" y="1413385"/>
                      </a:moveTo>
                      <a:lnTo>
                        <a:pt x="395748" y="1413385"/>
                      </a:lnTo>
                      <a:lnTo>
                        <a:pt x="395748" y="1469920"/>
                      </a:lnTo>
                      <a:lnTo>
                        <a:pt x="339213" y="1469920"/>
                      </a:lnTo>
                      <a:close/>
                      <a:moveTo>
                        <a:pt x="226142" y="1413385"/>
                      </a:moveTo>
                      <a:lnTo>
                        <a:pt x="282677" y="1413385"/>
                      </a:lnTo>
                      <a:lnTo>
                        <a:pt x="282677" y="1469920"/>
                      </a:lnTo>
                      <a:lnTo>
                        <a:pt x="226142" y="1469920"/>
                      </a:lnTo>
                      <a:close/>
                      <a:moveTo>
                        <a:pt x="113071" y="1413385"/>
                      </a:moveTo>
                      <a:lnTo>
                        <a:pt x="169606" y="1413385"/>
                      </a:lnTo>
                      <a:lnTo>
                        <a:pt x="169606" y="1469920"/>
                      </a:lnTo>
                      <a:lnTo>
                        <a:pt x="113071" y="1469920"/>
                      </a:lnTo>
                      <a:close/>
                      <a:moveTo>
                        <a:pt x="452283" y="1042178"/>
                      </a:moveTo>
                      <a:lnTo>
                        <a:pt x="361919" y="1102441"/>
                      </a:lnTo>
                      <a:lnTo>
                        <a:pt x="452283" y="1162704"/>
                      </a:lnTo>
                      <a:close/>
                      <a:moveTo>
                        <a:pt x="1413386" y="1017638"/>
                      </a:moveTo>
                      <a:lnTo>
                        <a:pt x="1413386" y="1187244"/>
                      </a:lnTo>
                      <a:lnTo>
                        <a:pt x="1546579" y="1187244"/>
                      </a:lnTo>
                      <a:cubicBezTo>
                        <a:pt x="1557265" y="1179336"/>
                        <a:pt x="1582992" y="1154821"/>
                        <a:pt x="1582992" y="1102441"/>
                      </a:cubicBezTo>
                      <a:cubicBezTo>
                        <a:pt x="1582992" y="1050252"/>
                        <a:pt x="1557470" y="1025754"/>
                        <a:pt x="1546526" y="1017638"/>
                      </a:cubicBezTo>
                      <a:close/>
                      <a:moveTo>
                        <a:pt x="1300315" y="1017638"/>
                      </a:moveTo>
                      <a:lnTo>
                        <a:pt x="1300315" y="1187244"/>
                      </a:lnTo>
                      <a:lnTo>
                        <a:pt x="1356850" y="1187244"/>
                      </a:lnTo>
                      <a:lnTo>
                        <a:pt x="1356850" y="1017638"/>
                      </a:lnTo>
                      <a:close/>
                      <a:moveTo>
                        <a:pt x="508819" y="1017638"/>
                      </a:moveTo>
                      <a:lnTo>
                        <a:pt x="508819" y="1074173"/>
                      </a:lnTo>
                      <a:lnTo>
                        <a:pt x="1074173" y="1074173"/>
                      </a:lnTo>
                      <a:lnTo>
                        <a:pt x="1074173" y="1130708"/>
                      </a:lnTo>
                      <a:lnTo>
                        <a:pt x="508819" y="1130708"/>
                      </a:lnTo>
                      <a:lnTo>
                        <a:pt x="508819" y="1187244"/>
                      </a:lnTo>
                      <a:lnTo>
                        <a:pt x="1243779" y="1187244"/>
                      </a:lnTo>
                      <a:lnTo>
                        <a:pt x="1243779" y="1130708"/>
                      </a:lnTo>
                      <a:lnTo>
                        <a:pt x="1130708" y="1130708"/>
                      </a:lnTo>
                      <a:lnTo>
                        <a:pt x="1130708" y="1074173"/>
                      </a:lnTo>
                      <a:lnTo>
                        <a:pt x="1243779" y="1074173"/>
                      </a:lnTo>
                      <a:lnTo>
                        <a:pt x="1243779" y="1017638"/>
                      </a:lnTo>
                      <a:close/>
                      <a:moveTo>
                        <a:pt x="791496" y="848031"/>
                      </a:moveTo>
                      <a:lnTo>
                        <a:pt x="848031" y="848031"/>
                      </a:lnTo>
                      <a:lnTo>
                        <a:pt x="848031" y="904566"/>
                      </a:lnTo>
                      <a:lnTo>
                        <a:pt x="791496" y="904566"/>
                      </a:lnTo>
                      <a:close/>
                      <a:moveTo>
                        <a:pt x="904567" y="848031"/>
                      </a:moveTo>
                      <a:lnTo>
                        <a:pt x="1243781" y="848031"/>
                      </a:lnTo>
                      <a:lnTo>
                        <a:pt x="1243781" y="904566"/>
                      </a:lnTo>
                      <a:lnTo>
                        <a:pt x="904567" y="904566"/>
                      </a:lnTo>
                      <a:close/>
                      <a:moveTo>
                        <a:pt x="791496" y="734960"/>
                      </a:moveTo>
                      <a:lnTo>
                        <a:pt x="848031" y="734960"/>
                      </a:lnTo>
                      <a:lnTo>
                        <a:pt x="848031" y="791495"/>
                      </a:lnTo>
                      <a:lnTo>
                        <a:pt x="791496" y="791495"/>
                      </a:lnTo>
                      <a:close/>
                      <a:moveTo>
                        <a:pt x="904567" y="734960"/>
                      </a:moveTo>
                      <a:lnTo>
                        <a:pt x="1243781" y="734960"/>
                      </a:lnTo>
                      <a:lnTo>
                        <a:pt x="1243781" y="791495"/>
                      </a:lnTo>
                      <a:lnTo>
                        <a:pt x="904567" y="791495"/>
                      </a:lnTo>
                      <a:close/>
                      <a:moveTo>
                        <a:pt x="791496" y="621890"/>
                      </a:moveTo>
                      <a:lnTo>
                        <a:pt x="848031" y="621890"/>
                      </a:lnTo>
                      <a:lnTo>
                        <a:pt x="848031" y="678425"/>
                      </a:lnTo>
                      <a:lnTo>
                        <a:pt x="791496" y="678425"/>
                      </a:lnTo>
                      <a:close/>
                      <a:moveTo>
                        <a:pt x="904567" y="621890"/>
                      </a:moveTo>
                      <a:lnTo>
                        <a:pt x="1243781" y="621890"/>
                      </a:lnTo>
                      <a:lnTo>
                        <a:pt x="1243781" y="678425"/>
                      </a:lnTo>
                      <a:lnTo>
                        <a:pt x="904567" y="678425"/>
                      </a:lnTo>
                      <a:close/>
                      <a:moveTo>
                        <a:pt x="339212" y="621890"/>
                      </a:moveTo>
                      <a:lnTo>
                        <a:pt x="339212" y="848032"/>
                      </a:lnTo>
                      <a:lnTo>
                        <a:pt x="565355" y="848032"/>
                      </a:lnTo>
                      <a:lnTo>
                        <a:pt x="565355" y="718400"/>
                      </a:lnTo>
                      <a:lnTo>
                        <a:pt x="447910" y="835873"/>
                      </a:lnTo>
                      <a:lnTo>
                        <a:pt x="372229" y="722386"/>
                      </a:lnTo>
                      <a:lnTo>
                        <a:pt x="419268" y="691026"/>
                      </a:lnTo>
                      <a:lnTo>
                        <a:pt x="456659" y="747148"/>
                      </a:lnTo>
                      <a:lnTo>
                        <a:pt x="565355" y="638455"/>
                      </a:lnTo>
                      <a:lnTo>
                        <a:pt x="565355" y="621890"/>
                      </a:lnTo>
                      <a:close/>
                      <a:moveTo>
                        <a:pt x="686708" y="517101"/>
                      </a:moveTo>
                      <a:lnTo>
                        <a:pt x="726679" y="557072"/>
                      </a:lnTo>
                      <a:lnTo>
                        <a:pt x="621891" y="661865"/>
                      </a:lnTo>
                      <a:lnTo>
                        <a:pt x="621891" y="904568"/>
                      </a:lnTo>
                      <a:lnTo>
                        <a:pt x="282677" y="904568"/>
                      </a:lnTo>
                      <a:lnTo>
                        <a:pt x="282677" y="565354"/>
                      </a:lnTo>
                      <a:lnTo>
                        <a:pt x="621891" y="565354"/>
                      </a:lnTo>
                      <a:lnTo>
                        <a:pt x="621891" y="581919"/>
                      </a:lnTo>
                      <a:close/>
                      <a:moveTo>
                        <a:pt x="1356850" y="452283"/>
                      </a:moveTo>
                      <a:lnTo>
                        <a:pt x="1356850" y="961102"/>
                      </a:lnTo>
                      <a:lnTo>
                        <a:pt x="1561392" y="961102"/>
                      </a:lnTo>
                      <a:lnTo>
                        <a:pt x="1567353" y="964070"/>
                      </a:lnTo>
                      <a:cubicBezTo>
                        <a:pt x="1570293" y="965547"/>
                        <a:pt x="1639527" y="1001324"/>
                        <a:pt x="1639527" y="1102441"/>
                      </a:cubicBezTo>
                      <a:cubicBezTo>
                        <a:pt x="1639527" y="1203558"/>
                        <a:pt x="1570293" y="1239334"/>
                        <a:pt x="1567353" y="1240811"/>
                      </a:cubicBezTo>
                      <a:lnTo>
                        <a:pt x="1561392" y="1243779"/>
                      </a:lnTo>
                      <a:lnTo>
                        <a:pt x="1356850" y="1243779"/>
                      </a:lnTo>
                      <a:lnTo>
                        <a:pt x="1356850" y="1356850"/>
                      </a:lnTo>
                      <a:lnTo>
                        <a:pt x="1696063" y="1356850"/>
                      </a:lnTo>
                      <a:lnTo>
                        <a:pt x="1696063" y="537087"/>
                      </a:lnTo>
                      <a:cubicBezTo>
                        <a:pt x="1696063" y="490339"/>
                        <a:pt x="1658007" y="452283"/>
                        <a:pt x="1611260" y="452283"/>
                      </a:cubicBezTo>
                      <a:close/>
                      <a:moveTo>
                        <a:pt x="141339" y="452283"/>
                      </a:moveTo>
                      <a:cubicBezTo>
                        <a:pt x="94589" y="452283"/>
                        <a:pt x="56535" y="490339"/>
                        <a:pt x="56535" y="537087"/>
                      </a:cubicBezTo>
                      <a:lnTo>
                        <a:pt x="56535" y="1300315"/>
                      </a:lnTo>
                      <a:lnTo>
                        <a:pt x="169606" y="1300315"/>
                      </a:lnTo>
                      <a:lnTo>
                        <a:pt x="169606" y="452283"/>
                      </a:lnTo>
                      <a:close/>
                      <a:moveTo>
                        <a:pt x="791496" y="395748"/>
                      </a:moveTo>
                      <a:lnTo>
                        <a:pt x="848031" y="395748"/>
                      </a:lnTo>
                      <a:lnTo>
                        <a:pt x="848031" y="452283"/>
                      </a:lnTo>
                      <a:lnTo>
                        <a:pt x="791496" y="452283"/>
                      </a:lnTo>
                      <a:close/>
                      <a:moveTo>
                        <a:pt x="904567" y="395748"/>
                      </a:moveTo>
                      <a:lnTo>
                        <a:pt x="1243781" y="395748"/>
                      </a:lnTo>
                      <a:lnTo>
                        <a:pt x="1243781" y="452283"/>
                      </a:lnTo>
                      <a:lnTo>
                        <a:pt x="904567" y="452283"/>
                      </a:lnTo>
                      <a:close/>
                      <a:moveTo>
                        <a:pt x="791496" y="282677"/>
                      </a:moveTo>
                      <a:lnTo>
                        <a:pt x="848031" y="282677"/>
                      </a:lnTo>
                      <a:lnTo>
                        <a:pt x="848031" y="339212"/>
                      </a:lnTo>
                      <a:lnTo>
                        <a:pt x="791496" y="339212"/>
                      </a:lnTo>
                      <a:close/>
                      <a:moveTo>
                        <a:pt x="904567" y="282677"/>
                      </a:moveTo>
                      <a:lnTo>
                        <a:pt x="1243781" y="282677"/>
                      </a:lnTo>
                      <a:lnTo>
                        <a:pt x="1243781" y="339212"/>
                      </a:lnTo>
                      <a:lnTo>
                        <a:pt x="904567" y="339212"/>
                      </a:lnTo>
                      <a:close/>
                      <a:moveTo>
                        <a:pt x="339212" y="226143"/>
                      </a:moveTo>
                      <a:lnTo>
                        <a:pt x="339212" y="452285"/>
                      </a:lnTo>
                      <a:lnTo>
                        <a:pt x="565355" y="452285"/>
                      </a:lnTo>
                      <a:lnTo>
                        <a:pt x="565355" y="322651"/>
                      </a:lnTo>
                      <a:lnTo>
                        <a:pt x="447910" y="440126"/>
                      </a:lnTo>
                      <a:lnTo>
                        <a:pt x="372229" y="326640"/>
                      </a:lnTo>
                      <a:lnTo>
                        <a:pt x="419268" y="295280"/>
                      </a:lnTo>
                      <a:lnTo>
                        <a:pt x="456659" y="351402"/>
                      </a:lnTo>
                      <a:lnTo>
                        <a:pt x="565355" y="242706"/>
                      </a:lnTo>
                      <a:lnTo>
                        <a:pt x="565355" y="226143"/>
                      </a:lnTo>
                      <a:close/>
                      <a:moveTo>
                        <a:pt x="791496" y="169606"/>
                      </a:moveTo>
                      <a:lnTo>
                        <a:pt x="848031" y="169606"/>
                      </a:lnTo>
                      <a:lnTo>
                        <a:pt x="848031" y="226141"/>
                      </a:lnTo>
                      <a:lnTo>
                        <a:pt x="791496" y="226141"/>
                      </a:lnTo>
                      <a:close/>
                      <a:moveTo>
                        <a:pt x="904567" y="169606"/>
                      </a:moveTo>
                      <a:lnTo>
                        <a:pt x="1243781" y="169606"/>
                      </a:lnTo>
                      <a:lnTo>
                        <a:pt x="1243781" y="226141"/>
                      </a:lnTo>
                      <a:lnTo>
                        <a:pt x="904567" y="226141"/>
                      </a:lnTo>
                      <a:close/>
                      <a:moveTo>
                        <a:pt x="686708" y="121353"/>
                      </a:moveTo>
                      <a:lnTo>
                        <a:pt x="726679" y="161326"/>
                      </a:lnTo>
                      <a:lnTo>
                        <a:pt x="621891" y="266115"/>
                      </a:lnTo>
                      <a:lnTo>
                        <a:pt x="621891" y="508820"/>
                      </a:lnTo>
                      <a:lnTo>
                        <a:pt x="282677" y="508820"/>
                      </a:lnTo>
                      <a:lnTo>
                        <a:pt x="282677" y="169608"/>
                      </a:lnTo>
                      <a:lnTo>
                        <a:pt x="621891" y="169608"/>
                      </a:lnTo>
                      <a:lnTo>
                        <a:pt x="621891" y="186171"/>
                      </a:lnTo>
                      <a:close/>
                      <a:moveTo>
                        <a:pt x="226142" y="56535"/>
                      </a:moveTo>
                      <a:lnTo>
                        <a:pt x="226142" y="1356850"/>
                      </a:lnTo>
                      <a:lnTo>
                        <a:pt x="56535" y="1356850"/>
                      </a:lnTo>
                      <a:lnTo>
                        <a:pt x="56535" y="1441653"/>
                      </a:lnTo>
                      <a:cubicBezTo>
                        <a:pt x="56535" y="1488401"/>
                        <a:pt x="94589" y="1526456"/>
                        <a:pt x="141339" y="1526456"/>
                      </a:cubicBezTo>
                      <a:lnTo>
                        <a:pt x="565354" y="1526456"/>
                      </a:lnTo>
                      <a:lnTo>
                        <a:pt x="565354" y="1696063"/>
                      </a:lnTo>
                      <a:lnTo>
                        <a:pt x="1187244" y="1696063"/>
                      </a:lnTo>
                      <a:lnTo>
                        <a:pt x="1187244" y="1582992"/>
                      </a:lnTo>
                      <a:lnTo>
                        <a:pt x="621890" y="1582992"/>
                      </a:lnTo>
                      <a:lnTo>
                        <a:pt x="621890" y="1526456"/>
                      </a:lnTo>
                      <a:lnTo>
                        <a:pt x="1611260" y="1526456"/>
                      </a:lnTo>
                      <a:cubicBezTo>
                        <a:pt x="1658007" y="1526456"/>
                        <a:pt x="1696063" y="1488401"/>
                        <a:pt x="1696063" y="1441653"/>
                      </a:cubicBezTo>
                      <a:lnTo>
                        <a:pt x="1696063" y="1413386"/>
                      </a:lnTo>
                      <a:lnTo>
                        <a:pt x="471979" y="1413386"/>
                      </a:lnTo>
                      <a:lnTo>
                        <a:pt x="387176" y="1356850"/>
                      </a:lnTo>
                      <a:lnTo>
                        <a:pt x="282677" y="1356850"/>
                      </a:lnTo>
                      <a:lnTo>
                        <a:pt x="282677" y="1300315"/>
                      </a:lnTo>
                      <a:lnTo>
                        <a:pt x="404320" y="1300315"/>
                      </a:lnTo>
                      <a:lnTo>
                        <a:pt x="489123" y="1356850"/>
                      </a:lnTo>
                      <a:lnTo>
                        <a:pt x="1300315" y="1356850"/>
                      </a:lnTo>
                      <a:lnTo>
                        <a:pt x="1300315" y="1243779"/>
                      </a:lnTo>
                      <a:lnTo>
                        <a:pt x="471979" y="1243779"/>
                      </a:lnTo>
                      <a:lnTo>
                        <a:pt x="259972" y="1102441"/>
                      </a:lnTo>
                      <a:lnTo>
                        <a:pt x="471979" y="961102"/>
                      </a:lnTo>
                      <a:lnTo>
                        <a:pt x="1300315" y="961102"/>
                      </a:lnTo>
                      <a:lnTo>
                        <a:pt x="1300315" y="56535"/>
                      </a:lnTo>
                      <a:close/>
                      <a:moveTo>
                        <a:pt x="169606" y="0"/>
                      </a:moveTo>
                      <a:lnTo>
                        <a:pt x="1356850" y="0"/>
                      </a:lnTo>
                      <a:lnTo>
                        <a:pt x="1356850" y="395748"/>
                      </a:lnTo>
                      <a:lnTo>
                        <a:pt x="1611260" y="395748"/>
                      </a:lnTo>
                      <a:cubicBezTo>
                        <a:pt x="1689190" y="395748"/>
                        <a:pt x="1752598" y="459156"/>
                        <a:pt x="1752598" y="537087"/>
                      </a:cubicBezTo>
                      <a:lnTo>
                        <a:pt x="1752598" y="1441653"/>
                      </a:lnTo>
                      <a:cubicBezTo>
                        <a:pt x="1752598" y="1519584"/>
                        <a:pt x="1689190" y="1582992"/>
                        <a:pt x="1611260" y="1582992"/>
                      </a:cubicBezTo>
                      <a:lnTo>
                        <a:pt x="1243779" y="1582992"/>
                      </a:lnTo>
                      <a:lnTo>
                        <a:pt x="1243779" y="1696063"/>
                      </a:lnTo>
                      <a:lnTo>
                        <a:pt x="1356850" y="1696063"/>
                      </a:lnTo>
                      <a:lnTo>
                        <a:pt x="1356850" y="1752598"/>
                      </a:lnTo>
                      <a:lnTo>
                        <a:pt x="395748" y="1752598"/>
                      </a:lnTo>
                      <a:lnTo>
                        <a:pt x="395748" y="1696063"/>
                      </a:lnTo>
                      <a:lnTo>
                        <a:pt x="508819" y="1696063"/>
                      </a:lnTo>
                      <a:lnTo>
                        <a:pt x="508819" y="1582992"/>
                      </a:lnTo>
                      <a:lnTo>
                        <a:pt x="141339" y="1582992"/>
                      </a:lnTo>
                      <a:cubicBezTo>
                        <a:pt x="63409" y="1582992"/>
                        <a:pt x="0" y="1519584"/>
                        <a:pt x="0" y="1441653"/>
                      </a:cubicBezTo>
                      <a:lnTo>
                        <a:pt x="0" y="537087"/>
                      </a:lnTo>
                      <a:cubicBezTo>
                        <a:pt x="0" y="459156"/>
                        <a:pt x="63409" y="395748"/>
                        <a:pt x="141339" y="395748"/>
                      </a:cubicBezTo>
                      <a:lnTo>
                        <a:pt x="169606" y="39574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351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2491C53D-B30D-41E7-A980-F09FEAC68DD5}"/>
                  </a:ext>
                </a:extLst>
              </p:cNvPr>
              <p:cNvSpPr/>
              <p:nvPr/>
            </p:nvSpPr>
            <p:spPr>
              <a:xfrm>
                <a:off x="3640186" y="4277186"/>
                <a:ext cx="2208216" cy="52322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Top-Down rules are created for computer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4A56C89B-B612-478C-B96A-C818B1B5B406}"/>
                  </a:ext>
                </a:extLst>
              </p:cNvPr>
              <p:cNvSpPr/>
              <p:nvPr/>
            </p:nvSpPr>
            <p:spPr>
              <a:xfrm>
                <a:off x="3831808" y="5202754"/>
                <a:ext cx="1824972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R="0" lvl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kumimoji="0" lang="en-US" sz="110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DBE34D0-22C8-476C-9B4D-FE0E1ABB55A4}"/>
                </a:ext>
              </a:extLst>
            </p:cNvPr>
            <p:cNvGrpSpPr/>
            <p:nvPr/>
          </p:nvGrpSpPr>
          <p:grpSpPr>
            <a:xfrm>
              <a:off x="6079710" y="1311966"/>
              <a:ext cx="2718874" cy="4959556"/>
              <a:chOff x="6079710" y="1311966"/>
              <a:chExt cx="2718874" cy="495955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477748B6-94F0-4452-9CD4-15BEE838D5DD}"/>
                  </a:ext>
                </a:extLst>
              </p:cNvPr>
              <p:cNvGrpSpPr/>
              <p:nvPr/>
            </p:nvGrpSpPr>
            <p:grpSpPr>
              <a:xfrm>
                <a:off x="6079710" y="1311966"/>
                <a:ext cx="2718874" cy="4959556"/>
                <a:chOff x="6079710" y="1311966"/>
                <a:chExt cx="2718874" cy="4959556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5112B0AB-9F0D-4E93-A732-9CF38B0C8426}"/>
                    </a:ext>
                  </a:extLst>
                </p:cNvPr>
                <p:cNvSpPr/>
                <p:nvPr/>
              </p:nvSpPr>
              <p:spPr>
                <a:xfrm>
                  <a:off x="6079710" y="3793061"/>
                  <a:ext cx="2276218" cy="2478461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380152A-0E4F-4083-82D6-48B77992AA37}"/>
                    </a:ext>
                  </a:extLst>
                </p:cNvPr>
                <p:cNvGrpSpPr/>
                <p:nvPr/>
              </p:nvGrpSpPr>
              <p:grpSpPr>
                <a:xfrm>
                  <a:off x="6319394" y="1311966"/>
                  <a:ext cx="2479190" cy="2478461"/>
                  <a:chOff x="6319394" y="1311966"/>
                  <a:chExt cx="2479190" cy="2478461"/>
                </a:xfrm>
              </p:grpSpPr>
              <p:grpSp>
                <p:nvGrpSpPr>
                  <p:cNvPr id="23" name="Group 22">
                    <a:extLst>
                      <a:ext uri="{FF2B5EF4-FFF2-40B4-BE49-F238E27FC236}">
                        <a16:creationId xmlns:a16="http://schemas.microsoft.com/office/drawing/2014/main" id="{72E41801-27E7-40D1-9475-BBCDB520AB8D}"/>
                      </a:ext>
                    </a:extLst>
                  </p:cNvPr>
                  <p:cNvGrpSpPr/>
                  <p:nvPr/>
                </p:nvGrpSpPr>
                <p:grpSpPr>
                  <a:xfrm>
                    <a:off x="6319394" y="1311966"/>
                    <a:ext cx="2479190" cy="2478461"/>
                    <a:chOff x="1678594" y="1479553"/>
                    <a:chExt cx="2314100" cy="2313420"/>
                  </a:xfrm>
                </p:grpSpPr>
                <p:sp>
                  <p:nvSpPr>
                    <p:cNvPr id="25" name="Freeform: Shape 24">
                      <a:extLst>
                        <a:ext uri="{FF2B5EF4-FFF2-40B4-BE49-F238E27FC236}">
                          <a16:creationId xmlns:a16="http://schemas.microsoft.com/office/drawing/2014/main" id="{29E374BD-C88F-46C4-9FBD-0E097DC68F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78594" y="1479553"/>
                      <a:ext cx="2314100" cy="2313420"/>
                    </a:xfrm>
                    <a:custGeom>
                      <a:avLst/>
                      <a:gdLst>
                        <a:gd name="connsiteX0" fmla="*/ 1066393 w 2915360"/>
                        <a:gd name="connsiteY0" fmla="*/ 0 h 2914504"/>
                        <a:gd name="connsiteX1" fmla="*/ 2127281 w 2915360"/>
                        <a:gd name="connsiteY1" fmla="*/ 957361 h 2914504"/>
                        <a:gd name="connsiteX2" fmla="*/ 2130490 w 2915360"/>
                        <a:gd name="connsiteY2" fmla="*/ 1020918 h 2914504"/>
                        <a:gd name="connsiteX3" fmla="*/ 2635104 w 2915360"/>
                        <a:gd name="connsiteY3" fmla="*/ 1020918 h 2914504"/>
                        <a:gd name="connsiteX4" fmla="*/ 2635104 w 2915360"/>
                        <a:gd name="connsiteY4" fmla="*/ 883101 h 2914504"/>
                        <a:gd name="connsiteX5" fmla="*/ 2915360 w 2915360"/>
                        <a:gd name="connsiteY5" fmla="*/ 1045651 h 2914504"/>
                        <a:gd name="connsiteX6" fmla="*/ 2635104 w 2915360"/>
                        <a:gd name="connsiteY6" fmla="*/ 1208201 h 2914504"/>
                        <a:gd name="connsiteX7" fmla="*/ 2635104 w 2915360"/>
                        <a:gd name="connsiteY7" fmla="*/ 1070383 h 2914504"/>
                        <a:gd name="connsiteX8" fmla="*/ 2132585 w 2915360"/>
                        <a:gd name="connsiteY8" fmla="*/ 1070383 h 2914504"/>
                        <a:gd name="connsiteX9" fmla="*/ 2132310 w 2915360"/>
                        <a:gd name="connsiteY9" fmla="*/ 1075827 h 2914504"/>
                        <a:gd name="connsiteX10" fmla="*/ 2085325 w 2915360"/>
                        <a:gd name="connsiteY10" fmla="*/ 1075827 h 2914504"/>
                        <a:gd name="connsiteX11" fmla="*/ 2085801 w 2915360"/>
                        <a:gd name="connsiteY11" fmla="*/ 1066393 h 2914504"/>
                        <a:gd name="connsiteX12" fmla="*/ 1066393 w 2915360"/>
                        <a:gd name="connsiteY12" fmla="*/ 46985 h 2914504"/>
                        <a:gd name="connsiteX13" fmla="*/ 46985 w 2915360"/>
                        <a:gd name="connsiteY13" fmla="*/ 1066393 h 2914504"/>
                        <a:gd name="connsiteX14" fmla="*/ 1066393 w 2915360"/>
                        <a:gd name="connsiteY14" fmla="*/ 2085801 h 2914504"/>
                        <a:gd name="connsiteX15" fmla="*/ 1069999 w 2915360"/>
                        <a:gd name="connsiteY15" fmla="*/ 2085528 h 2914504"/>
                        <a:gd name="connsiteX16" fmla="*/ 1069999 w 2915360"/>
                        <a:gd name="connsiteY16" fmla="*/ 2132513 h 2914504"/>
                        <a:gd name="connsiteX17" fmla="*/ 1069784 w 2915360"/>
                        <a:gd name="connsiteY17" fmla="*/ 2132529 h 2914504"/>
                        <a:gd name="connsiteX18" fmla="*/ 1069784 w 2915360"/>
                        <a:gd name="connsiteY18" fmla="*/ 2634248 h 2914504"/>
                        <a:gd name="connsiteX19" fmla="*/ 1207601 w 2915360"/>
                        <a:gd name="connsiteY19" fmla="*/ 2634248 h 2914504"/>
                        <a:gd name="connsiteX20" fmla="*/ 1045051 w 2915360"/>
                        <a:gd name="connsiteY20" fmla="*/ 2914504 h 2914504"/>
                        <a:gd name="connsiteX21" fmla="*/ 882501 w 2915360"/>
                        <a:gd name="connsiteY21" fmla="*/ 2634248 h 2914504"/>
                        <a:gd name="connsiteX22" fmla="*/ 1020319 w 2915360"/>
                        <a:gd name="connsiteY22" fmla="*/ 2634248 h 2914504"/>
                        <a:gd name="connsiteX23" fmla="*/ 1020319 w 2915360"/>
                        <a:gd name="connsiteY23" fmla="*/ 2130460 h 2914504"/>
                        <a:gd name="connsiteX24" fmla="*/ 957361 w 2915360"/>
                        <a:gd name="connsiteY24" fmla="*/ 2127280 h 2914504"/>
                        <a:gd name="connsiteX25" fmla="*/ 0 w 2915360"/>
                        <a:gd name="connsiteY25" fmla="*/ 1066393 h 2914504"/>
                        <a:gd name="connsiteX26" fmla="*/ 1066393 w 2915360"/>
                        <a:gd name="connsiteY26" fmla="*/ 0 h 2914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2915360" h="2914504">
                          <a:moveTo>
                            <a:pt x="1066393" y="0"/>
                          </a:moveTo>
                          <a:cubicBezTo>
                            <a:pt x="1618537" y="0"/>
                            <a:pt x="2072671" y="419625"/>
                            <a:pt x="2127281" y="957361"/>
                          </a:cubicBezTo>
                          <a:lnTo>
                            <a:pt x="2130490" y="1020918"/>
                          </a:lnTo>
                          <a:lnTo>
                            <a:pt x="2635104" y="1020918"/>
                          </a:lnTo>
                          <a:lnTo>
                            <a:pt x="2635104" y="883101"/>
                          </a:lnTo>
                          <a:lnTo>
                            <a:pt x="2915360" y="1045651"/>
                          </a:lnTo>
                          <a:lnTo>
                            <a:pt x="2635104" y="1208201"/>
                          </a:lnTo>
                          <a:lnTo>
                            <a:pt x="2635104" y="1070383"/>
                          </a:lnTo>
                          <a:lnTo>
                            <a:pt x="2132585" y="1070383"/>
                          </a:lnTo>
                          <a:lnTo>
                            <a:pt x="2132310" y="1075827"/>
                          </a:lnTo>
                          <a:lnTo>
                            <a:pt x="2085325" y="1075827"/>
                          </a:lnTo>
                          <a:lnTo>
                            <a:pt x="2085801" y="1066393"/>
                          </a:lnTo>
                          <a:cubicBezTo>
                            <a:pt x="2085801" y="503390"/>
                            <a:pt x="1629396" y="46985"/>
                            <a:pt x="1066393" y="46985"/>
                          </a:cubicBezTo>
                          <a:cubicBezTo>
                            <a:pt x="503390" y="46985"/>
                            <a:pt x="46985" y="503390"/>
                            <a:pt x="46985" y="1066393"/>
                          </a:cubicBezTo>
                          <a:cubicBezTo>
                            <a:pt x="46985" y="1629396"/>
                            <a:pt x="503390" y="2085801"/>
                            <a:pt x="1066393" y="2085801"/>
                          </a:cubicBezTo>
                          <a:lnTo>
                            <a:pt x="1069999" y="2085528"/>
                          </a:lnTo>
                          <a:lnTo>
                            <a:pt x="1069999" y="2132513"/>
                          </a:lnTo>
                          <a:lnTo>
                            <a:pt x="1069784" y="2132529"/>
                          </a:lnTo>
                          <a:lnTo>
                            <a:pt x="1069784" y="2634248"/>
                          </a:lnTo>
                          <a:lnTo>
                            <a:pt x="1207601" y="2634248"/>
                          </a:lnTo>
                          <a:lnTo>
                            <a:pt x="1045051" y="2914504"/>
                          </a:lnTo>
                          <a:lnTo>
                            <a:pt x="882501" y="2634248"/>
                          </a:lnTo>
                          <a:lnTo>
                            <a:pt x="1020319" y="2634248"/>
                          </a:lnTo>
                          <a:lnTo>
                            <a:pt x="1020319" y="2130460"/>
                          </a:lnTo>
                          <a:lnTo>
                            <a:pt x="957361" y="2127280"/>
                          </a:lnTo>
                          <a:cubicBezTo>
                            <a:pt x="419625" y="2072671"/>
                            <a:pt x="0" y="1618537"/>
                            <a:pt x="0" y="1066393"/>
                          </a:cubicBezTo>
                          <a:cubicBezTo>
                            <a:pt x="0" y="477440"/>
                            <a:pt x="477440" y="0"/>
                            <a:pt x="1066393" y="0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9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6" name="Oval 25">
                      <a:extLst>
                        <a:ext uri="{FF2B5EF4-FFF2-40B4-BE49-F238E27FC236}">
                          <a16:creationId xmlns:a16="http://schemas.microsoft.com/office/drawing/2014/main" id="{BBEE1900-4D4F-4732-89FD-A3E87D6D2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38331" y="1638300"/>
                      <a:ext cx="1355272" cy="1355272"/>
                    </a:xfrm>
                    <a:prstGeom prst="ellipse">
                      <a:avLst/>
                    </a:prstGeom>
                    <a:noFill/>
                    <a:ln w="28575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24" name="Freeform: Shape 23">
                    <a:extLst>
                      <a:ext uri="{FF2B5EF4-FFF2-40B4-BE49-F238E27FC236}">
                        <a16:creationId xmlns:a16="http://schemas.microsoft.com/office/drawing/2014/main" id="{46ED0FF9-53FD-45A7-A85C-AFAD95BAF00C}"/>
                      </a:ext>
                    </a:extLst>
                  </p:cNvPr>
                  <p:cNvSpPr/>
                  <p:nvPr/>
                </p:nvSpPr>
                <p:spPr>
                  <a:xfrm>
                    <a:off x="6817300" y="1848732"/>
                    <a:ext cx="798412" cy="718570"/>
                  </a:xfrm>
                  <a:custGeom>
                    <a:avLst/>
                    <a:gdLst>
                      <a:gd name="connsiteX0" fmla="*/ 1339901 w 3828288"/>
                      <a:gd name="connsiteY0" fmla="*/ 3190240 h 3445459"/>
                      <a:gd name="connsiteX1" fmla="*/ 1339901 w 3828288"/>
                      <a:gd name="connsiteY1" fmla="*/ 3317850 h 3445459"/>
                      <a:gd name="connsiteX2" fmla="*/ 2488387 w 3828288"/>
                      <a:gd name="connsiteY2" fmla="*/ 3317850 h 3445459"/>
                      <a:gd name="connsiteX3" fmla="*/ 2488387 w 3828288"/>
                      <a:gd name="connsiteY3" fmla="*/ 3190240 h 3445459"/>
                      <a:gd name="connsiteX4" fmla="*/ 1651452 w 3828288"/>
                      <a:gd name="connsiteY4" fmla="*/ 2679802 h 3445459"/>
                      <a:gd name="connsiteX5" fmla="*/ 1603598 w 3828288"/>
                      <a:gd name="connsiteY5" fmla="*/ 3062631 h 3445459"/>
                      <a:gd name="connsiteX6" fmla="*/ 2224698 w 3828288"/>
                      <a:gd name="connsiteY6" fmla="*/ 3062631 h 3445459"/>
                      <a:gd name="connsiteX7" fmla="*/ 2176844 w 3828288"/>
                      <a:gd name="connsiteY7" fmla="*/ 2679802 h 3445459"/>
                      <a:gd name="connsiteX8" fmla="*/ 3369141 w 3828288"/>
                      <a:gd name="connsiteY8" fmla="*/ 2298454 h 3445459"/>
                      <a:gd name="connsiteX9" fmla="*/ 3405894 w 3828288"/>
                      <a:gd name="connsiteY9" fmla="*/ 2302086 h 3445459"/>
                      <a:gd name="connsiteX10" fmla="*/ 3426957 w 3828288"/>
                      <a:gd name="connsiteY10" fmla="*/ 2315477 h 3445459"/>
                      <a:gd name="connsiteX11" fmla="*/ 3440946 w 3828288"/>
                      <a:gd name="connsiteY11" fmla="*/ 2385231 h 3445459"/>
                      <a:gd name="connsiteX12" fmla="*/ 3381656 w 3828288"/>
                      <a:gd name="connsiteY12" fmla="*/ 2424583 h 3445459"/>
                      <a:gd name="connsiteX13" fmla="*/ 3368879 w 3828288"/>
                      <a:gd name="connsiteY13" fmla="*/ 2423307 h 3445459"/>
                      <a:gd name="connsiteX14" fmla="*/ 3357418 w 3828288"/>
                      <a:gd name="connsiteY14" fmla="*/ 2419471 h 3445459"/>
                      <a:gd name="connsiteX15" fmla="*/ 3345924 w 3828288"/>
                      <a:gd name="connsiteY15" fmla="*/ 2413744 h 3445459"/>
                      <a:gd name="connsiteX16" fmla="*/ 3336354 w 3828288"/>
                      <a:gd name="connsiteY16" fmla="*/ 2406079 h 3445459"/>
                      <a:gd name="connsiteX17" fmla="*/ 3336354 w 3828288"/>
                      <a:gd name="connsiteY17" fmla="*/ 2315477 h 3445459"/>
                      <a:gd name="connsiteX18" fmla="*/ 3369141 w 3828288"/>
                      <a:gd name="connsiteY18" fmla="*/ 2298454 h 3445459"/>
                      <a:gd name="connsiteX19" fmla="*/ 127610 w 3828288"/>
                      <a:gd name="connsiteY19" fmla="*/ 2169363 h 3445459"/>
                      <a:gd name="connsiteX20" fmla="*/ 127610 w 3828288"/>
                      <a:gd name="connsiteY20" fmla="*/ 2360778 h 3445459"/>
                      <a:gd name="connsiteX21" fmla="*/ 319024 w 3828288"/>
                      <a:gd name="connsiteY21" fmla="*/ 2552192 h 3445459"/>
                      <a:gd name="connsiteX22" fmla="*/ 3509264 w 3828288"/>
                      <a:gd name="connsiteY22" fmla="*/ 2552192 h 3445459"/>
                      <a:gd name="connsiteX23" fmla="*/ 3700679 w 3828288"/>
                      <a:gd name="connsiteY23" fmla="*/ 2360778 h 3445459"/>
                      <a:gd name="connsiteX24" fmla="*/ 3700679 w 3828288"/>
                      <a:gd name="connsiteY24" fmla="*/ 2169363 h 3445459"/>
                      <a:gd name="connsiteX25" fmla="*/ 1786534 w 3828288"/>
                      <a:gd name="connsiteY25" fmla="*/ 1658925 h 3445459"/>
                      <a:gd name="connsiteX26" fmla="*/ 2935020 w 3828288"/>
                      <a:gd name="connsiteY26" fmla="*/ 1658925 h 3445459"/>
                      <a:gd name="connsiteX27" fmla="*/ 2935020 w 3828288"/>
                      <a:gd name="connsiteY27" fmla="*/ 1786536 h 3445459"/>
                      <a:gd name="connsiteX28" fmla="*/ 1786534 w 3828288"/>
                      <a:gd name="connsiteY28" fmla="*/ 1786536 h 3445459"/>
                      <a:gd name="connsiteX29" fmla="*/ 932443 w 3828288"/>
                      <a:gd name="connsiteY29" fmla="*/ 1338339 h 3445459"/>
                      <a:gd name="connsiteX30" fmla="*/ 932488 w 3828288"/>
                      <a:gd name="connsiteY30" fmla="*/ 1338339 h 3445459"/>
                      <a:gd name="connsiteX31" fmla="*/ 965240 w 3828288"/>
                      <a:gd name="connsiteY31" fmla="*/ 1371091 h 3445459"/>
                      <a:gd name="connsiteX32" fmla="*/ 965240 w 3828288"/>
                      <a:gd name="connsiteY32" fmla="*/ 1371112 h 3445459"/>
                      <a:gd name="connsiteX33" fmla="*/ 965240 w 3828288"/>
                      <a:gd name="connsiteY33" fmla="*/ 1371132 h 3445459"/>
                      <a:gd name="connsiteX34" fmla="*/ 932488 w 3828288"/>
                      <a:gd name="connsiteY34" fmla="*/ 1403884 h 3445459"/>
                      <a:gd name="connsiteX35" fmla="*/ 932443 w 3828288"/>
                      <a:gd name="connsiteY35" fmla="*/ 1403884 h 3445459"/>
                      <a:gd name="connsiteX36" fmla="*/ 899691 w 3828288"/>
                      <a:gd name="connsiteY36" fmla="*/ 1371132 h 3445459"/>
                      <a:gd name="connsiteX37" fmla="*/ 899691 w 3828288"/>
                      <a:gd name="connsiteY37" fmla="*/ 1371112 h 3445459"/>
                      <a:gd name="connsiteX38" fmla="*/ 899691 w 3828288"/>
                      <a:gd name="connsiteY38" fmla="*/ 1371091 h 3445459"/>
                      <a:gd name="connsiteX39" fmla="*/ 932443 w 3828288"/>
                      <a:gd name="connsiteY39" fmla="*/ 1338339 h 3445459"/>
                      <a:gd name="connsiteX40" fmla="*/ 2169363 w 3828288"/>
                      <a:gd name="connsiteY40" fmla="*/ 1276096 h 3445459"/>
                      <a:gd name="connsiteX41" fmla="*/ 2935022 w 3828288"/>
                      <a:gd name="connsiteY41" fmla="*/ 1276096 h 3445459"/>
                      <a:gd name="connsiteX42" fmla="*/ 2935022 w 3828288"/>
                      <a:gd name="connsiteY42" fmla="*/ 1403707 h 3445459"/>
                      <a:gd name="connsiteX43" fmla="*/ 2169363 w 3828288"/>
                      <a:gd name="connsiteY43" fmla="*/ 1403707 h 3445459"/>
                      <a:gd name="connsiteX44" fmla="*/ 1786534 w 3828288"/>
                      <a:gd name="connsiteY44" fmla="*/ 1276096 h 3445459"/>
                      <a:gd name="connsiteX45" fmla="*/ 2041753 w 3828288"/>
                      <a:gd name="connsiteY45" fmla="*/ 1276096 h 3445459"/>
                      <a:gd name="connsiteX46" fmla="*/ 2041753 w 3828288"/>
                      <a:gd name="connsiteY46" fmla="*/ 1403707 h 3445459"/>
                      <a:gd name="connsiteX47" fmla="*/ 1786534 w 3828288"/>
                      <a:gd name="connsiteY47" fmla="*/ 1403707 h 3445459"/>
                      <a:gd name="connsiteX48" fmla="*/ 1786534 w 3828288"/>
                      <a:gd name="connsiteY48" fmla="*/ 893267 h 3445459"/>
                      <a:gd name="connsiteX49" fmla="*/ 2935020 w 3828288"/>
                      <a:gd name="connsiteY49" fmla="*/ 893267 h 3445459"/>
                      <a:gd name="connsiteX50" fmla="*/ 2935020 w 3828288"/>
                      <a:gd name="connsiteY50" fmla="*/ 1020878 h 3445459"/>
                      <a:gd name="connsiteX51" fmla="*/ 1786534 w 3828288"/>
                      <a:gd name="connsiteY51" fmla="*/ 1020878 h 3445459"/>
                      <a:gd name="connsiteX52" fmla="*/ 932447 w 3828288"/>
                      <a:gd name="connsiteY52" fmla="*/ 779778 h 3445459"/>
                      <a:gd name="connsiteX53" fmla="*/ 1078279 w 3828288"/>
                      <a:gd name="connsiteY53" fmla="*/ 841260 h 3445459"/>
                      <a:gd name="connsiteX54" fmla="*/ 1139769 w 3828288"/>
                      <a:gd name="connsiteY54" fmla="*/ 987088 h 3445459"/>
                      <a:gd name="connsiteX55" fmla="*/ 992096 w 3828288"/>
                      <a:gd name="connsiteY55" fmla="*/ 1185657 h 3445459"/>
                      <a:gd name="connsiteX56" fmla="*/ 965203 w 3828288"/>
                      <a:gd name="connsiteY56" fmla="*/ 1221038 h 3445459"/>
                      <a:gd name="connsiteX57" fmla="*/ 965203 w 3828288"/>
                      <a:gd name="connsiteY57" fmla="*/ 1231465 h 3445459"/>
                      <a:gd name="connsiteX58" fmla="*/ 932471 w 3828288"/>
                      <a:gd name="connsiteY58" fmla="*/ 1264197 h 3445459"/>
                      <a:gd name="connsiteX59" fmla="*/ 899740 w 3828288"/>
                      <a:gd name="connsiteY59" fmla="*/ 1231465 h 3445459"/>
                      <a:gd name="connsiteX60" fmla="*/ 899740 w 3828288"/>
                      <a:gd name="connsiteY60" fmla="*/ 1221038 h 3445459"/>
                      <a:gd name="connsiteX61" fmla="*/ 973287 w 3828288"/>
                      <a:gd name="connsiteY61" fmla="*/ 1122954 h 3445459"/>
                      <a:gd name="connsiteX62" fmla="*/ 1074302 w 3828288"/>
                      <a:gd name="connsiteY62" fmla="*/ 987084 h 3445459"/>
                      <a:gd name="connsiteX63" fmla="*/ 1031993 w 3828288"/>
                      <a:gd name="connsiteY63" fmla="*/ 887542 h 3445459"/>
                      <a:gd name="connsiteX64" fmla="*/ 932455 w 3828288"/>
                      <a:gd name="connsiteY64" fmla="*/ 845237 h 3445459"/>
                      <a:gd name="connsiteX65" fmla="*/ 790632 w 3828288"/>
                      <a:gd name="connsiteY65" fmla="*/ 987072 h 3445459"/>
                      <a:gd name="connsiteX66" fmla="*/ 757901 w 3828288"/>
                      <a:gd name="connsiteY66" fmla="*/ 1019803 h 3445459"/>
                      <a:gd name="connsiteX67" fmla="*/ 725169 w 3828288"/>
                      <a:gd name="connsiteY67" fmla="*/ 987072 h 3445459"/>
                      <a:gd name="connsiteX68" fmla="*/ 932447 w 3828288"/>
                      <a:gd name="connsiteY68" fmla="*/ 779778 h 3445459"/>
                      <a:gd name="connsiteX69" fmla="*/ 489191 w 3828288"/>
                      <a:gd name="connsiteY69" fmla="*/ 648553 h 3445459"/>
                      <a:gd name="connsiteX70" fmla="*/ 489191 w 3828288"/>
                      <a:gd name="connsiteY70" fmla="*/ 1535109 h 3445459"/>
                      <a:gd name="connsiteX71" fmla="*/ 1375747 w 3828288"/>
                      <a:gd name="connsiteY71" fmla="*/ 1535109 h 3445459"/>
                      <a:gd name="connsiteX72" fmla="*/ 1375747 w 3828288"/>
                      <a:gd name="connsiteY72" fmla="*/ 648553 h 3445459"/>
                      <a:gd name="connsiteX73" fmla="*/ 401011 w 3828288"/>
                      <a:gd name="connsiteY73" fmla="*/ 560373 h 3445459"/>
                      <a:gd name="connsiteX74" fmla="*/ 1463927 w 3828288"/>
                      <a:gd name="connsiteY74" fmla="*/ 560373 h 3445459"/>
                      <a:gd name="connsiteX75" fmla="*/ 1463927 w 3828288"/>
                      <a:gd name="connsiteY75" fmla="*/ 1623289 h 3445459"/>
                      <a:gd name="connsiteX76" fmla="*/ 401011 w 3828288"/>
                      <a:gd name="connsiteY76" fmla="*/ 1623289 h 3445459"/>
                      <a:gd name="connsiteX77" fmla="*/ 1786534 w 3828288"/>
                      <a:gd name="connsiteY77" fmla="*/ 510438 h 3445459"/>
                      <a:gd name="connsiteX78" fmla="*/ 2552193 w 3828288"/>
                      <a:gd name="connsiteY78" fmla="*/ 510438 h 3445459"/>
                      <a:gd name="connsiteX79" fmla="*/ 2552193 w 3828288"/>
                      <a:gd name="connsiteY79" fmla="*/ 638049 h 3445459"/>
                      <a:gd name="connsiteX80" fmla="*/ 1786534 w 3828288"/>
                      <a:gd name="connsiteY80" fmla="*/ 638049 h 3445459"/>
                      <a:gd name="connsiteX81" fmla="*/ 319024 w 3828288"/>
                      <a:gd name="connsiteY81" fmla="*/ 127610 h 3445459"/>
                      <a:gd name="connsiteX82" fmla="*/ 127610 w 3828288"/>
                      <a:gd name="connsiteY82" fmla="*/ 319024 h 3445459"/>
                      <a:gd name="connsiteX83" fmla="*/ 127610 w 3828288"/>
                      <a:gd name="connsiteY83" fmla="*/ 2041754 h 3445459"/>
                      <a:gd name="connsiteX84" fmla="*/ 3700679 w 3828288"/>
                      <a:gd name="connsiteY84" fmla="*/ 2041754 h 3445459"/>
                      <a:gd name="connsiteX85" fmla="*/ 3700679 w 3828288"/>
                      <a:gd name="connsiteY85" fmla="*/ 319024 h 3445459"/>
                      <a:gd name="connsiteX86" fmla="*/ 3509264 w 3828288"/>
                      <a:gd name="connsiteY86" fmla="*/ 127610 h 3445459"/>
                      <a:gd name="connsiteX87" fmla="*/ 319024 w 3828288"/>
                      <a:gd name="connsiteY87" fmla="*/ 0 h 3445459"/>
                      <a:gd name="connsiteX88" fmla="*/ 3509264 w 3828288"/>
                      <a:gd name="connsiteY88" fmla="*/ 0 h 3445459"/>
                      <a:gd name="connsiteX89" fmla="*/ 3828288 w 3828288"/>
                      <a:gd name="connsiteY89" fmla="*/ 319024 h 3445459"/>
                      <a:gd name="connsiteX90" fmla="*/ 3828288 w 3828288"/>
                      <a:gd name="connsiteY90" fmla="*/ 2360778 h 3445459"/>
                      <a:gd name="connsiteX91" fmla="*/ 3509264 w 3828288"/>
                      <a:gd name="connsiteY91" fmla="*/ 2679802 h 3445459"/>
                      <a:gd name="connsiteX92" fmla="*/ 2305451 w 3828288"/>
                      <a:gd name="connsiteY92" fmla="*/ 2679802 h 3445459"/>
                      <a:gd name="connsiteX93" fmla="*/ 2353304 w 3828288"/>
                      <a:gd name="connsiteY93" fmla="*/ 3062631 h 3445459"/>
                      <a:gd name="connsiteX94" fmla="*/ 2552192 w 3828288"/>
                      <a:gd name="connsiteY94" fmla="*/ 3062631 h 3445459"/>
                      <a:gd name="connsiteX95" fmla="*/ 2615997 w 3828288"/>
                      <a:gd name="connsiteY95" fmla="*/ 3126435 h 3445459"/>
                      <a:gd name="connsiteX96" fmla="*/ 2615997 w 3828288"/>
                      <a:gd name="connsiteY96" fmla="*/ 3381655 h 3445459"/>
                      <a:gd name="connsiteX97" fmla="*/ 2552192 w 3828288"/>
                      <a:gd name="connsiteY97" fmla="*/ 3445459 h 3445459"/>
                      <a:gd name="connsiteX98" fmla="*/ 1276096 w 3828288"/>
                      <a:gd name="connsiteY98" fmla="*/ 3445459 h 3445459"/>
                      <a:gd name="connsiteX99" fmla="*/ 1212291 w 3828288"/>
                      <a:gd name="connsiteY99" fmla="*/ 3381655 h 3445459"/>
                      <a:gd name="connsiteX100" fmla="*/ 1212291 w 3828288"/>
                      <a:gd name="connsiteY100" fmla="*/ 3126435 h 3445459"/>
                      <a:gd name="connsiteX101" fmla="*/ 1276096 w 3828288"/>
                      <a:gd name="connsiteY101" fmla="*/ 3062631 h 3445459"/>
                      <a:gd name="connsiteX102" fmla="*/ 1474992 w 3828288"/>
                      <a:gd name="connsiteY102" fmla="*/ 3062631 h 3445459"/>
                      <a:gd name="connsiteX103" fmla="*/ 1522845 w 3828288"/>
                      <a:gd name="connsiteY103" fmla="*/ 2679802 h 3445459"/>
                      <a:gd name="connsiteX104" fmla="*/ 319024 w 3828288"/>
                      <a:gd name="connsiteY104" fmla="*/ 2679802 h 3445459"/>
                      <a:gd name="connsiteX105" fmla="*/ 0 w 3828288"/>
                      <a:gd name="connsiteY105" fmla="*/ 2360778 h 3445459"/>
                      <a:gd name="connsiteX106" fmla="*/ 0 w 3828288"/>
                      <a:gd name="connsiteY106" fmla="*/ 319024 h 3445459"/>
                      <a:gd name="connsiteX107" fmla="*/ 319024 w 3828288"/>
                      <a:gd name="connsiteY107" fmla="*/ 0 h 34454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</a:cxnLst>
                    <a:rect l="l" t="t" r="r" b="b"/>
                    <a:pathLst>
                      <a:path w="3828288" h="3445459">
                        <a:moveTo>
                          <a:pt x="1339901" y="3190240"/>
                        </a:moveTo>
                        <a:lnTo>
                          <a:pt x="1339901" y="3317850"/>
                        </a:lnTo>
                        <a:lnTo>
                          <a:pt x="2488387" y="3317850"/>
                        </a:lnTo>
                        <a:lnTo>
                          <a:pt x="2488387" y="3190240"/>
                        </a:lnTo>
                        <a:close/>
                        <a:moveTo>
                          <a:pt x="1651452" y="2679802"/>
                        </a:moveTo>
                        <a:lnTo>
                          <a:pt x="1603598" y="3062631"/>
                        </a:lnTo>
                        <a:lnTo>
                          <a:pt x="2224698" y="3062631"/>
                        </a:lnTo>
                        <a:lnTo>
                          <a:pt x="2176844" y="2679802"/>
                        </a:lnTo>
                        <a:close/>
                        <a:moveTo>
                          <a:pt x="3369141" y="2298454"/>
                        </a:moveTo>
                        <a:cubicBezTo>
                          <a:pt x="3381245" y="2296126"/>
                          <a:pt x="3394010" y="2297241"/>
                          <a:pt x="3405894" y="2302086"/>
                        </a:cubicBezTo>
                        <a:cubicBezTo>
                          <a:pt x="3413622" y="2305324"/>
                          <a:pt x="3420752" y="2309838"/>
                          <a:pt x="3426957" y="2315477"/>
                        </a:cubicBezTo>
                        <a:cubicBezTo>
                          <a:pt x="3445365" y="2333733"/>
                          <a:pt x="3450884" y="2361305"/>
                          <a:pt x="3440946" y="2385231"/>
                        </a:cubicBezTo>
                        <a:cubicBezTo>
                          <a:pt x="3431009" y="2409190"/>
                          <a:pt x="3407577" y="2424742"/>
                          <a:pt x="3381656" y="2424583"/>
                        </a:cubicBezTo>
                        <a:cubicBezTo>
                          <a:pt x="3377389" y="2424487"/>
                          <a:pt x="3373122" y="2424056"/>
                          <a:pt x="3368879" y="2423307"/>
                        </a:cubicBezTo>
                        <a:cubicBezTo>
                          <a:pt x="3364891" y="2422621"/>
                          <a:pt x="3361031" y="2421313"/>
                          <a:pt x="3357418" y="2419471"/>
                        </a:cubicBezTo>
                        <a:cubicBezTo>
                          <a:pt x="3353335" y="2418075"/>
                          <a:pt x="3349473" y="2416137"/>
                          <a:pt x="3345924" y="2413744"/>
                        </a:cubicBezTo>
                        <a:cubicBezTo>
                          <a:pt x="3342590" y="2411375"/>
                          <a:pt x="3339376" y="2408815"/>
                          <a:pt x="3336354" y="2406079"/>
                        </a:cubicBezTo>
                        <a:cubicBezTo>
                          <a:pt x="3311685" y="2380901"/>
                          <a:pt x="3311685" y="2340656"/>
                          <a:pt x="3336354" y="2315477"/>
                        </a:cubicBezTo>
                        <a:cubicBezTo>
                          <a:pt x="3345594" y="2306552"/>
                          <a:pt x="3357037" y="2300782"/>
                          <a:pt x="3369141" y="2298454"/>
                        </a:cubicBezTo>
                        <a:close/>
                        <a:moveTo>
                          <a:pt x="127610" y="2169363"/>
                        </a:moveTo>
                        <a:lnTo>
                          <a:pt x="127610" y="2360778"/>
                        </a:lnTo>
                        <a:cubicBezTo>
                          <a:pt x="127610" y="2466486"/>
                          <a:pt x="213316" y="2552192"/>
                          <a:pt x="319024" y="2552192"/>
                        </a:cubicBezTo>
                        <a:lnTo>
                          <a:pt x="3509264" y="2552192"/>
                        </a:lnTo>
                        <a:cubicBezTo>
                          <a:pt x="3614973" y="2552192"/>
                          <a:pt x="3700679" y="2466486"/>
                          <a:pt x="3700679" y="2360778"/>
                        </a:cubicBezTo>
                        <a:lnTo>
                          <a:pt x="3700679" y="2169363"/>
                        </a:lnTo>
                        <a:close/>
                        <a:moveTo>
                          <a:pt x="1786534" y="1658925"/>
                        </a:moveTo>
                        <a:lnTo>
                          <a:pt x="2935020" y="1658925"/>
                        </a:lnTo>
                        <a:lnTo>
                          <a:pt x="2935020" y="1786536"/>
                        </a:lnTo>
                        <a:lnTo>
                          <a:pt x="1786534" y="1786536"/>
                        </a:lnTo>
                        <a:close/>
                        <a:moveTo>
                          <a:pt x="932443" y="1338339"/>
                        </a:moveTo>
                        <a:cubicBezTo>
                          <a:pt x="932459" y="1338339"/>
                          <a:pt x="932476" y="1338339"/>
                          <a:pt x="932488" y="1338339"/>
                        </a:cubicBezTo>
                        <a:cubicBezTo>
                          <a:pt x="950562" y="1338339"/>
                          <a:pt x="965240" y="1353017"/>
                          <a:pt x="965240" y="1371091"/>
                        </a:cubicBezTo>
                        <a:cubicBezTo>
                          <a:pt x="965240" y="1371100"/>
                          <a:pt x="965240" y="1371103"/>
                          <a:pt x="965240" y="1371112"/>
                        </a:cubicBezTo>
                        <a:cubicBezTo>
                          <a:pt x="965240" y="1371120"/>
                          <a:pt x="965240" y="1371128"/>
                          <a:pt x="965240" y="1371132"/>
                        </a:cubicBezTo>
                        <a:cubicBezTo>
                          <a:pt x="965240" y="1389206"/>
                          <a:pt x="950562" y="1403884"/>
                          <a:pt x="932488" y="1403884"/>
                        </a:cubicBezTo>
                        <a:cubicBezTo>
                          <a:pt x="932476" y="1403884"/>
                          <a:pt x="932455" y="1403884"/>
                          <a:pt x="932443" y="1403884"/>
                        </a:cubicBezTo>
                        <a:cubicBezTo>
                          <a:pt x="914368" y="1403884"/>
                          <a:pt x="899691" y="1389206"/>
                          <a:pt x="899691" y="1371132"/>
                        </a:cubicBezTo>
                        <a:cubicBezTo>
                          <a:pt x="899691" y="1371124"/>
                          <a:pt x="899691" y="1371120"/>
                          <a:pt x="899691" y="1371112"/>
                        </a:cubicBezTo>
                        <a:cubicBezTo>
                          <a:pt x="899691" y="1371103"/>
                          <a:pt x="899691" y="1371095"/>
                          <a:pt x="899691" y="1371091"/>
                        </a:cubicBezTo>
                        <a:cubicBezTo>
                          <a:pt x="899691" y="1353017"/>
                          <a:pt x="914368" y="1338339"/>
                          <a:pt x="932443" y="1338339"/>
                        </a:cubicBezTo>
                        <a:close/>
                        <a:moveTo>
                          <a:pt x="2169363" y="1276096"/>
                        </a:moveTo>
                        <a:lnTo>
                          <a:pt x="2935022" y="1276096"/>
                        </a:lnTo>
                        <a:lnTo>
                          <a:pt x="2935022" y="1403707"/>
                        </a:lnTo>
                        <a:lnTo>
                          <a:pt x="2169363" y="1403707"/>
                        </a:lnTo>
                        <a:close/>
                        <a:moveTo>
                          <a:pt x="1786534" y="1276096"/>
                        </a:moveTo>
                        <a:lnTo>
                          <a:pt x="2041753" y="1276096"/>
                        </a:lnTo>
                        <a:lnTo>
                          <a:pt x="2041753" y="1403707"/>
                        </a:lnTo>
                        <a:lnTo>
                          <a:pt x="1786534" y="1403707"/>
                        </a:lnTo>
                        <a:close/>
                        <a:moveTo>
                          <a:pt x="1786534" y="893267"/>
                        </a:moveTo>
                        <a:lnTo>
                          <a:pt x="2935020" y="893267"/>
                        </a:lnTo>
                        <a:lnTo>
                          <a:pt x="2935020" y="1020878"/>
                        </a:lnTo>
                        <a:lnTo>
                          <a:pt x="1786534" y="1020878"/>
                        </a:lnTo>
                        <a:close/>
                        <a:moveTo>
                          <a:pt x="932447" y="779778"/>
                        </a:moveTo>
                        <a:cubicBezTo>
                          <a:pt x="986837" y="779774"/>
                          <a:pt x="1038627" y="801609"/>
                          <a:pt x="1078279" y="841260"/>
                        </a:cubicBezTo>
                        <a:cubicBezTo>
                          <a:pt x="1117931" y="880908"/>
                          <a:pt x="1139765" y="932702"/>
                          <a:pt x="1139769" y="987088"/>
                        </a:cubicBezTo>
                        <a:cubicBezTo>
                          <a:pt x="1139765" y="1077933"/>
                          <a:pt x="1079038" y="1159584"/>
                          <a:pt x="992096" y="1185657"/>
                        </a:cubicBezTo>
                        <a:cubicBezTo>
                          <a:pt x="976010" y="1190479"/>
                          <a:pt x="965203" y="1204699"/>
                          <a:pt x="965203" y="1221038"/>
                        </a:cubicBezTo>
                        <a:lnTo>
                          <a:pt x="965203" y="1231465"/>
                        </a:lnTo>
                        <a:cubicBezTo>
                          <a:pt x="965203" y="1249544"/>
                          <a:pt x="950546" y="1264197"/>
                          <a:pt x="932471" y="1264197"/>
                        </a:cubicBezTo>
                        <a:cubicBezTo>
                          <a:pt x="914393" y="1264197"/>
                          <a:pt x="899740" y="1249539"/>
                          <a:pt x="899740" y="1231465"/>
                        </a:cubicBezTo>
                        <a:lnTo>
                          <a:pt x="899740" y="1221038"/>
                        </a:lnTo>
                        <a:cubicBezTo>
                          <a:pt x="899740" y="1175564"/>
                          <a:pt x="929291" y="1136145"/>
                          <a:pt x="973287" y="1122954"/>
                        </a:cubicBezTo>
                        <a:cubicBezTo>
                          <a:pt x="1032756" y="1105121"/>
                          <a:pt x="1074298" y="1049252"/>
                          <a:pt x="1074302" y="987084"/>
                        </a:cubicBezTo>
                        <a:cubicBezTo>
                          <a:pt x="1074302" y="950180"/>
                          <a:pt x="1059278" y="914827"/>
                          <a:pt x="1031993" y="887542"/>
                        </a:cubicBezTo>
                        <a:cubicBezTo>
                          <a:pt x="1004708" y="860257"/>
                          <a:pt x="969359" y="845237"/>
                          <a:pt x="932455" y="845237"/>
                        </a:cubicBezTo>
                        <a:cubicBezTo>
                          <a:pt x="854254" y="845241"/>
                          <a:pt x="790632" y="908871"/>
                          <a:pt x="790632" y="987072"/>
                        </a:cubicBezTo>
                        <a:cubicBezTo>
                          <a:pt x="790632" y="1005150"/>
                          <a:pt x="775975" y="1019803"/>
                          <a:pt x="757901" y="1019803"/>
                        </a:cubicBezTo>
                        <a:cubicBezTo>
                          <a:pt x="739822" y="1019803"/>
                          <a:pt x="725169" y="1005146"/>
                          <a:pt x="725169" y="987072"/>
                        </a:cubicBezTo>
                        <a:cubicBezTo>
                          <a:pt x="725169" y="872783"/>
                          <a:pt x="818154" y="779786"/>
                          <a:pt x="932447" y="779778"/>
                        </a:cubicBezTo>
                        <a:close/>
                        <a:moveTo>
                          <a:pt x="489191" y="648553"/>
                        </a:moveTo>
                        <a:lnTo>
                          <a:pt x="489191" y="1535109"/>
                        </a:lnTo>
                        <a:lnTo>
                          <a:pt x="1375747" y="1535109"/>
                        </a:lnTo>
                        <a:lnTo>
                          <a:pt x="1375747" y="648553"/>
                        </a:lnTo>
                        <a:close/>
                        <a:moveTo>
                          <a:pt x="401011" y="560373"/>
                        </a:moveTo>
                        <a:lnTo>
                          <a:pt x="1463927" y="560373"/>
                        </a:lnTo>
                        <a:lnTo>
                          <a:pt x="1463927" y="1623289"/>
                        </a:lnTo>
                        <a:lnTo>
                          <a:pt x="401011" y="1623289"/>
                        </a:lnTo>
                        <a:close/>
                        <a:moveTo>
                          <a:pt x="1786534" y="510438"/>
                        </a:moveTo>
                        <a:lnTo>
                          <a:pt x="2552193" y="510438"/>
                        </a:lnTo>
                        <a:lnTo>
                          <a:pt x="2552193" y="638049"/>
                        </a:lnTo>
                        <a:lnTo>
                          <a:pt x="1786534" y="638049"/>
                        </a:lnTo>
                        <a:close/>
                        <a:moveTo>
                          <a:pt x="319024" y="127610"/>
                        </a:moveTo>
                        <a:cubicBezTo>
                          <a:pt x="213316" y="127610"/>
                          <a:pt x="127610" y="213316"/>
                          <a:pt x="127610" y="319024"/>
                        </a:cubicBezTo>
                        <a:lnTo>
                          <a:pt x="127610" y="2041754"/>
                        </a:lnTo>
                        <a:lnTo>
                          <a:pt x="3700679" y="2041754"/>
                        </a:lnTo>
                        <a:lnTo>
                          <a:pt x="3700679" y="319024"/>
                        </a:lnTo>
                        <a:cubicBezTo>
                          <a:pt x="3700679" y="213316"/>
                          <a:pt x="3614973" y="127610"/>
                          <a:pt x="3509264" y="127610"/>
                        </a:cubicBezTo>
                        <a:close/>
                        <a:moveTo>
                          <a:pt x="319024" y="0"/>
                        </a:moveTo>
                        <a:lnTo>
                          <a:pt x="3509264" y="0"/>
                        </a:lnTo>
                        <a:cubicBezTo>
                          <a:pt x="3685381" y="218"/>
                          <a:pt x="3828073" y="142907"/>
                          <a:pt x="3828288" y="319024"/>
                        </a:cubicBezTo>
                        <a:lnTo>
                          <a:pt x="3828288" y="2360778"/>
                        </a:lnTo>
                        <a:cubicBezTo>
                          <a:pt x="3828073" y="2536895"/>
                          <a:pt x="3685381" y="2679586"/>
                          <a:pt x="3509264" y="2679802"/>
                        </a:cubicBezTo>
                        <a:lnTo>
                          <a:pt x="2305451" y="2679802"/>
                        </a:lnTo>
                        <a:lnTo>
                          <a:pt x="2353304" y="3062631"/>
                        </a:lnTo>
                        <a:lnTo>
                          <a:pt x="2552192" y="3062631"/>
                        </a:lnTo>
                        <a:cubicBezTo>
                          <a:pt x="2587428" y="3062631"/>
                          <a:pt x="2615997" y="3091199"/>
                          <a:pt x="2615997" y="3126435"/>
                        </a:cubicBezTo>
                        <a:lnTo>
                          <a:pt x="2615997" y="3381655"/>
                        </a:lnTo>
                        <a:cubicBezTo>
                          <a:pt x="2615997" y="3416891"/>
                          <a:pt x="2587428" y="3445459"/>
                          <a:pt x="2552192" y="3445459"/>
                        </a:cubicBezTo>
                        <a:lnTo>
                          <a:pt x="1276096" y="3445459"/>
                        </a:lnTo>
                        <a:cubicBezTo>
                          <a:pt x="1240860" y="3445459"/>
                          <a:pt x="1212291" y="3416891"/>
                          <a:pt x="1212291" y="3381655"/>
                        </a:cubicBezTo>
                        <a:lnTo>
                          <a:pt x="1212291" y="3126435"/>
                        </a:lnTo>
                        <a:cubicBezTo>
                          <a:pt x="1212291" y="3091199"/>
                          <a:pt x="1240860" y="3062631"/>
                          <a:pt x="1276096" y="3062631"/>
                        </a:cubicBezTo>
                        <a:lnTo>
                          <a:pt x="1474992" y="3062631"/>
                        </a:lnTo>
                        <a:lnTo>
                          <a:pt x="1522845" y="2679802"/>
                        </a:lnTo>
                        <a:lnTo>
                          <a:pt x="319024" y="2679802"/>
                        </a:lnTo>
                        <a:cubicBezTo>
                          <a:pt x="142907" y="2679586"/>
                          <a:pt x="218" y="2536895"/>
                          <a:pt x="0" y="2360778"/>
                        </a:cubicBezTo>
                        <a:lnTo>
                          <a:pt x="0" y="319024"/>
                        </a:lnTo>
                        <a:cubicBezTo>
                          <a:pt x="218" y="142907"/>
                          <a:pt x="142907" y="218"/>
                          <a:pt x="319024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01BBBDE-27A9-4699-BDEA-703D12FE0479}"/>
                  </a:ext>
                </a:extLst>
              </p:cNvPr>
              <p:cNvSpPr/>
              <p:nvPr/>
            </p:nvSpPr>
            <p:spPr>
              <a:xfrm>
                <a:off x="6266161" y="4277186"/>
                <a:ext cx="1903316" cy="52322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Computers reason about these rules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F4F7833-9F32-4F99-A5C7-CE8E2EE9C28D}"/>
                  </a:ext>
                </a:extLst>
              </p:cNvPr>
              <p:cNvSpPr/>
              <p:nvPr/>
            </p:nvSpPr>
            <p:spPr>
              <a:xfrm>
                <a:off x="6305333" y="5202754"/>
                <a:ext cx="1824972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R="0" lvl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kumimoji="0" lang="en-US" sz="110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5BF7C3-210B-4AEA-9FD6-860702519F0D}"/>
                </a:ext>
              </a:extLst>
            </p:cNvPr>
            <p:cNvGrpSpPr/>
            <p:nvPr/>
          </p:nvGrpSpPr>
          <p:grpSpPr>
            <a:xfrm>
              <a:off x="8553233" y="1314600"/>
              <a:ext cx="2506109" cy="4956922"/>
              <a:chOff x="8553233" y="1314600"/>
              <a:chExt cx="2506109" cy="4956922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9CA715D0-6047-4B36-B4EC-132E1D8F58FB}"/>
                  </a:ext>
                </a:extLst>
              </p:cNvPr>
              <p:cNvGrpSpPr/>
              <p:nvPr/>
            </p:nvGrpSpPr>
            <p:grpSpPr>
              <a:xfrm>
                <a:off x="8553233" y="1314600"/>
                <a:ext cx="2506109" cy="4956922"/>
                <a:chOff x="8553233" y="1314600"/>
                <a:chExt cx="2506109" cy="4956922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6ACFE0A2-5772-4804-A6FF-2E3C0C121F05}"/>
                    </a:ext>
                  </a:extLst>
                </p:cNvPr>
                <p:cNvSpPr/>
                <p:nvPr/>
              </p:nvSpPr>
              <p:spPr>
                <a:xfrm>
                  <a:off x="8553233" y="3793061"/>
                  <a:ext cx="2276218" cy="2478461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58C0125C-81A0-46D3-BAC2-4A1B0A0F7EF5}"/>
                    </a:ext>
                  </a:extLst>
                </p:cNvPr>
                <p:cNvGrpSpPr/>
                <p:nvPr/>
              </p:nvGrpSpPr>
              <p:grpSpPr>
                <a:xfrm>
                  <a:off x="8801021" y="1314600"/>
                  <a:ext cx="2258321" cy="2478461"/>
                  <a:chOff x="8801021" y="1314600"/>
                  <a:chExt cx="2258321" cy="2478461"/>
                </a:xfrm>
              </p:grpSpPr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E7FAD18C-8522-4544-93B0-7226E47CE724}"/>
                      </a:ext>
                    </a:extLst>
                  </p:cNvPr>
                  <p:cNvGrpSpPr/>
                  <p:nvPr/>
                </p:nvGrpSpPr>
                <p:grpSpPr>
                  <a:xfrm>
                    <a:off x="8801021" y="1314600"/>
                    <a:ext cx="2258321" cy="2478461"/>
                    <a:chOff x="8801021" y="1314600"/>
                    <a:chExt cx="2258321" cy="2478461"/>
                  </a:xfrm>
                </p:grpSpPr>
                <p:sp>
                  <p:nvSpPr>
                    <p:cNvPr id="16" name="Freeform: Shape 15">
                      <a:extLst>
                        <a:ext uri="{FF2B5EF4-FFF2-40B4-BE49-F238E27FC236}">
                          <a16:creationId xmlns:a16="http://schemas.microsoft.com/office/drawing/2014/main" id="{911EDB3A-6F96-4189-A7A6-1DF81AF1A1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01021" y="1314600"/>
                      <a:ext cx="2258321" cy="2478461"/>
                    </a:xfrm>
                    <a:custGeom>
                      <a:avLst/>
                      <a:gdLst>
                        <a:gd name="connsiteX0" fmla="*/ 846461 w 2107938"/>
                        <a:gd name="connsiteY0" fmla="*/ 0 h 2313420"/>
                        <a:gd name="connsiteX1" fmla="*/ 1688553 w 2107938"/>
                        <a:gd name="connsiteY1" fmla="*/ 759916 h 2313420"/>
                        <a:gd name="connsiteX2" fmla="*/ 1691101 w 2107938"/>
                        <a:gd name="connsiteY2" fmla="*/ 810365 h 2313420"/>
                        <a:gd name="connsiteX3" fmla="*/ 2023655 w 2107938"/>
                        <a:gd name="connsiteY3" fmla="*/ 810365 h 2313420"/>
                        <a:gd name="connsiteX4" fmla="*/ 2029889 w 2107938"/>
                        <a:gd name="connsiteY4" fmla="*/ 801118 h 2313420"/>
                        <a:gd name="connsiteX5" fmla="*/ 2062218 w 2107938"/>
                        <a:gd name="connsiteY5" fmla="*/ 787727 h 2313420"/>
                        <a:gd name="connsiteX6" fmla="*/ 2107938 w 2107938"/>
                        <a:gd name="connsiteY6" fmla="*/ 833447 h 2313420"/>
                        <a:gd name="connsiteX7" fmla="*/ 2062218 w 2107938"/>
                        <a:gd name="connsiteY7" fmla="*/ 879167 h 2313420"/>
                        <a:gd name="connsiteX8" fmla="*/ 2020091 w 2107938"/>
                        <a:gd name="connsiteY8" fmla="*/ 851243 h 2313420"/>
                        <a:gd name="connsiteX9" fmla="*/ 2019765 w 2107938"/>
                        <a:gd name="connsiteY9" fmla="*/ 849629 h 2313420"/>
                        <a:gd name="connsiteX10" fmla="*/ 1692763 w 2107938"/>
                        <a:gd name="connsiteY10" fmla="*/ 849629 h 2313420"/>
                        <a:gd name="connsiteX11" fmla="*/ 1692545 w 2107938"/>
                        <a:gd name="connsiteY11" fmla="*/ 853950 h 2313420"/>
                        <a:gd name="connsiteX12" fmla="*/ 1655250 w 2107938"/>
                        <a:gd name="connsiteY12" fmla="*/ 853950 h 2313420"/>
                        <a:gd name="connsiteX13" fmla="*/ 1655628 w 2107938"/>
                        <a:gd name="connsiteY13" fmla="*/ 846461 h 2313420"/>
                        <a:gd name="connsiteX14" fmla="*/ 846461 w 2107938"/>
                        <a:gd name="connsiteY14" fmla="*/ 37295 h 2313420"/>
                        <a:gd name="connsiteX15" fmla="*/ 37295 w 2107938"/>
                        <a:gd name="connsiteY15" fmla="*/ 846461 h 2313420"/>
                        <a:gd name="connsiteX16" fmla="*/ 846461 w 2107938"/>
                        <a:gd name="connsiteY16" fmla="*/ 1655628 h 2313420"/>
                        <a:gd name="connsiteX17" fmla="*/ 849324 w 2107938"/>
                        <a:gd name="connsiteY17" fmla="*/ 1655411 h 2313420"/>
                        <a:gd name="connsiteX18" fmla="*/ 849324 w 2107938"/>
                        <a:gd name="connsiteY18" fmla="*/ 1692706 h 2313420"/>
                        <a:gd name="connsiteX19" fmla="*/ 849153 w 2107938"/>
                        <a:gd name="connsiteY19" fmla="*/ 1692719 h 2313420"/>
                        <a:gd name="connsiteX20" fmla="*/ 849153 w 2107938"/>
                        <a:gd name="connsiteY20" fmla="*/ 2090964 h 2313420"/>
                        <a:gd name="connsiteX21" fmla="*/ 958547 w 2107938"/>
                        <a:gd name="connsiteY21" fmla="*/ 2090964 h 2313420"/>
                        <a:gd name="connsiteX22" fmla="*/ 829521 w 2107938"/>
                        <a:gd name="connsiteY22" fmla="*/ 2313420 h 2313420"/>
                        <a:gd name="connsiteX23" fmla="*/ 700495 w 2107938"/>
                        <a:gd name="connsiteY23" fmla="*/ 2090964 h 2313420"/>
                        <a:gd name="connsiteX24" fmla="*/ 809890 w 2107938"/>
                        <a:gd name="connsiteY24" fmla="*/ 2090964 h 2313420"/>
                        <a:gd name="connsiteX25" fmla="*/ 809890 w 2107938"/>
                        <a:gd name="connsiteY25" fmla="*/ 1691077 h 2313420"/>
                        <a:gd name="connsiteX26" fmla="*/ 759916 w 2107938"/>
                        <a:gd name="connsiteY26" fmla="*/ 1688552 h 2313420"/>
                        <a:gd name="connsiteX27" fmla="*/ 0 w 2107938"/>
                        <a:gd name="connsiteY27" fmla="*/ 846461 h 2313420"/>
                        <a:gd name="connsiteX28" fmla="*/ 846461 w 2107938"/>
                        <a:gd name="connsiteY28" fmla="*/ 0 h 2313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2107938" h="2313420">
                          <a:moveTo>
                            <a:pt x="846461" y="0"/>
                          </a:moveTo>
                          <a:cubicBezTo>
                            <a:pt x="1284732" y="0"/>
                            <a:pt x="1645206" y="333082"/>
                            <a:pt x="1688553" y="759916"/>
                          </a:cubicBezTo>
                          <a:lnTo>
                            <a:pt x="1691101" y="810365"/>
                          </a:lnTo>
                          <a:lnTo>
                            <a:pt x="2023655" y="810365"/>
                          </a:lnTo>
                          <a:lnTo>
                            <a:pt x="2029889" y="801118"/>
                          </a:lnTo>
                          <a:cubicBezTo>
                            <a:pt x="2038163" y="792845"/>
                            <a:pt x="2049593" y="787727"/>
                            <a:pt x="2062218" y="787727"/>
                          </a:cubicBezTo>
                          <a:cubicBezTo>
                            <a:pt x="2087468" y="787727"/>
                            <a:pt x="2107938" y="808197"/>
                            <a:pt x="2107938" y="833447"/>
                          </a:cubicBezTo>
                          <a:cubicBezTo>
                            <a:pt x="2107938" y="858697"/>
                            <a:pt x="2087468" y="879167"/>
                            <a:pt x="2062218" y="879167"/>
                          </a:cubicBezTo>
                          <a:cubicBezTo>
                            <a:pt x="2043281" y="879167"/>
                            <a:pt x="2027032" y="867653"/>
                            <a:pt x="2020091" y="851243"/>
                          </a:cubicBezTo>
                          <a:lnTo>
                            <a:pt x="2019765" y="849629"/>
                          </a:lnTo>
                          <a:lnTo>
                            <a:pt x="1692763" y="849629"/>
                          </a:lnTo>
                          <a:cubicBezTo>
                            <a:pt x="1692690" y="851069"/>
                            <a:pt x="1692618" y="852510"/>
                            <a:pt x="1692545" y="853950"/>
                          </a:cubicBezTo>
                          <a:lnTo>
                            <a:pt x="1655250" y="853950"/>
                          </a:lnTo>
                          <a:lnTo>
                            <a:pt x="1655628" y="846461"/>
                          </a:lnTo>
                          <a:cubicBezTo>
                            <a:pt x="1655628" y="399571"/>
                            <a:pt x="1293351" y="37295"/>
                            <a:pt x="846461" y="37295"/>
                          </a:cubicBezTo>
                          <a:cubicBezTo>
                            <a:pt x="399571" y="37295"/>
                            <a:pt x="37295" y="399571"/>
                            <a:pt x="37295" y="846461"/>
                          </a:cubicBezTo>
                          <a:cubicBezTo>
                            <a:pt x="37295" y="1293351"/>
                            <a:pt x="399571" y="1655628"/>
                            <a:pt x="846461" y="1655628"/>
                          </a:cubicBezTo>
                          <a:lnTo>
                            <a:pt x="849324" y="1655411"/>
                          </a:lnTo>
                          <a:lnTo>
                            <a:pt x="849324" y="1692706"/>
                          </a:lnTo>
                          <a:lnTo>
                            <a:pt x="849153" y="1692719"/>
                          </a:lnTo>
                          <a:lnTo>
                            <a:pt x="849153" y="2090964"/>
                          </a:lnTo>
                          <a:lnTo>
                            <a:pt x="958547" y="2090964"/>
                          </a:lnTo>
                          <a:lnTo>
                            <a:pt x="829521" y="2313420"/>
                          </a:lnTo>
                          <a:lnTo>
                            <a:pt x="700495" y="2090964"/>
                          </a:lnTo>
                          <a:lnTo>
                            <a:pt x="809890" y="2090964"/>
                          </a:lnTo>
                          <a:lnTo>
                            <a:pt x="809890" y="1691077"/>
                          </a:lnTo>
                          <a:lnTo>
                            <a:pt x="759916" y="1688552"/>
                          </a:lnTo>
                          <a:cubicBezTo>
                            <a:pt x="333082" y="1645206"/>
                            <a:pt x="0" y="1284732"/>
                            <a:pt x="0" y="846461"/>
                          </a:cubicBezTo>
                          <a:cubicBezTo>
                            <a:pt x="0" y="378973"/>
                            <a:pt x="378973" y="0"/>
                            <a:pt x="846461" y="0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90000"/>
                      </a:schemeClr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" name="Oval 16">
                      <a:extLst>
                        <a:ext uri="{FF2B5EF4-FFF2-40B4-BE49-F238E27FC236}">
                          <a16:creationId xmlns:a16="http://schemas.microsoft.com/office/drawing/2014/main" id="{D496A2A7-11DA-404B-B910-15292407B6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68579" y="1479405"/>
                      <a:ext cx="1451959" cy="1451958"/>
                    </a:xfrm>
                    <a:prstGeom prst="ellipse">
                      <a:avLst/>
                    </a:prstGeom>
                    <a:noFill/>
                    <a:ln w="28575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15" name="Freeform: Shape 14">
                    <a:extLst>
                      <a:ext uri="{FF2B5EF4-FFF2-40B4-BE49-F238E27FC236}">
                        <a16:creationId xmlns:a16="http://schemas.microsoft.com/office/drawing/2014/main" id="{B1A5892A-E522-4761-98EB-5FA9D45B05D7}"/>
                      </a:ext>
                    </a:extLst>
                  </p:cNvPr>
                  <p:cNvSpPr/>
                  <p:nvPr/>
                </p:nvSpPr>
                <p:spPr>
                  <a:xfrm>
                    <a:off x="9347713" y="1858539"/>
                    <a:ext cx="693690" cy="693690"/>
                  </a:xfrm>
                  <a:custGeom>
                    <a:avLst/>
                    <a:gdLst>
                      <a:gd name="connsiteX0" fmla="*/ 2133600 w 4572000"/>
                      <a:gd name="connsiteY0" fmla="*/ 3962400 h 4572000"/>
                      <a:gd name="connsiteX1" fmla="*/ 2438400 w 4572000"/>
                      <a:gd name="connsiteY1" fmla="*/ 3962400 h 4572000"/>
                      <a:gd name="connsiteX2" fmla="*/ 2438400 w 4572000"/>
                      <a:gd name="connsiteY2" fmla="*/ 4114800 h 4572000"/>
                      <a:gd name="connsiteX3" fmla="*/ 2133600 w 4572000"/>
                      <a:gd name="connsiteY3" fmla="*/ 4114800 h 4572000"/>
                      <a:gd name="connsiteX4" fmla="*/ 914400 w 4572000"/>
                      <a:gd name="connsiteY4" fmla="*/ 3962400 h 4572000"/>
                      <a:gd name="connsiteX5" fmla="*/ 1981200 w 4572000"/>
                      <a:gd name="connsiteY5" fmla="*/ 3962400 h 4572000"/>
                      <a:gd name="connsiteX6" fmla="*/ 1981200 w 4572000"/>
                      <a:gd name="connsiteY6" fmla="*/ 4114800 h 4572000"/>
                      <a:gd name="connsiteX7" fmla="*/ 914400 w 4572000"/>
                      <a:gd name="connsiteY7" fmla="*/ 4114800 h 4572000"/>
                      <a:gd name="connsiteX8" fmla="*/ 3429000 w 4572000"/>
                      <a:gd name="connsiteY8" fmla="*/ 3810000 h 4572000"/>
                      <a:gd name="connsiteX9" fmla="*/ 3581400 w 4572000"/>
                      <a:gd name="connsiteY9" fmla="*/ 3810000 h 4572000"/>
                      <a:gd name="connsiteX10" fmla="*/ 3581400 w 4572000"/>
                      <a:gd name="connsiteY10" fmla="*/ 3962400 h 4572000"/>
                      <a:gd name="connsiteX11" fmla="*/ 3429000 w 4572000"/>
                      <a:gd name="connsiteY11" fmla="*/ 3962400 h 4572000"/>
                      <a:gd name="connsiteX12" fmla="*/ 914400 w 4572000"/>
                      <a:gd name="connsiteY12" fmla="*/ 3657600 h 4572000"/>
                      <a:gd name="connsiteX13" fmla="*/ 1676400 w 4572000"/>
                      <a:gd name="connsiteY13" fmla="*/ 3657600 h 4572000"/>
                      <a:gd name="connsiteX14" fmla="*/ 1676400 w 4572000"/>
                      <a:gd name="connsiteY14" fmla="*/ 3810000 h 4572000"/>
                      <a:gd name="connsiteX15" fmla="*/ 914400 w 4572000"/>
                      <a:gd name="connsiteY15" fmla="*/ 3810000 h 4572000"/>
                      <a:gd name="connsiteX16" fmla="*/ 457200 w 4572000"/>
                      <a:gd name="connsiteY16" fmla="*/ 3657600 h 4572000"/>
                      <a:gd name="connsiteX17" fmla="*/ 762000 w 4572000"/>
                      <a:gd name="connsiteY17" fmla="*/ 3657600 h 4572000"/>
                      <a:gd name="connsiteX18" fmla="*/ 762000 w 4572000"/>
                      <a:gd name="connsiteY18" fmla="*/ 3810000 h 4572000"/>
                      <a:gd name="connsiteX19" fmla="*/ 457200 w 4572000"/>
                      <a:gd name="connsiteY19" fmla="*/ 3810000 h 4572000"/>
                      <a:gd name="connsiteX20" fmla="*/ 3990129 w 4572000"/>
                      <a:gd name="connsiteY20" fmla="*/ 3577617 h 4572000"/>
                      <a:gd name="connsiteX21" fmla="*/ 4097892 w 4572000"/>
                      <a:gd name="connsiteY21" fmla="*/ 3685380 h 4572000"/>
                      <a:gd name="connsiteX22" fmla="*/ 3990129 w 4572000"/>
                      <a:gd name="connsiteY22" fmla="*/ 3793143 h 4572000"/>
                      <a:gd name="connsiteX23" fmla="*/ 3882366 w 4572000"/>
                      <a:gd name="connsiteY23" fmla="*/ 3685380 h 4572000"/>
                      <a:gd name="connsiteX24" fmla="*/ 3020251 w 4572000"/>
                      <a:gd name="connsiteY24" fmla="*/ 3577545 h 4572000"/>
                      <a:gd name="connsiteX25" fmla="*/ 3128014 w 4572000"/>
                      <a:gd name="connsiteY25" fmla="*/ 3685308 h 4572000"/>
                      <a:gd name="connsiteX26" fmla="*/ 3020251 w 4572000"/>
                      <a:gd name="connsiteY26" fmla="*/ 3793071 h 4572000"/>
                      <a:gd name="connsiteX27" fmla="*/ 2912488 w 4572000"/>
                      <a:gd name="connsiteY27" fmla="*/ 3685308 h 4572000"/>
                      <a:gd name="connsiteX28" fmla="*/ 914400 w 4572000"/>
                      <a:gd name="connsiteY28" fmla="*/ 3200400 h 4572000"/>
                      <a:gd name="connsiteX29" fmla="*/ 2286000 w 4572000"/>
                      <a:gd name="connsiteY29" fmla="*/ 3200400 h 4572000"/>
                      <a:gd name="connsiteX30" fmla="*/ 2286000 w 4572000"/>
                      <a:gd name="connsiteY30" fmla="*/ 3352800 h 4572000"/>
                      <a:gd name="connsiteX31" fmla="*/ 914400 w 4572000"/>
                      <a:gd name="connsiteY31" fmla="*/ 3352800 h 4572000"/>
                      <a:gd name="connsiteX32" fmla="*/ 4114800 w 4572000"/>
                      <a:gd name="connsiteY32" fmla="*/ 3124200 h 4572000"/>
                      <a:gd name="connsiteX33" fmla="*/ 4267200 w 4572000"/>
                      <a:gd name="connsiteY33" fmla="*/ 3124200 h 4572000"/>
                      <a:gd name="connsiteX34" fmla="*/ 4267200 w 4572000"/>
                      <a:gd name="connsiteY34" fmla="*/ 3276600 h 4572000"/>
                      <a:gd name="connsiteX35" fmla="*/ 4114800 w 4572000"/>
                      <a:gd name="connsiteY35" fmla="*/ 3276600 h 4572000"/>
                      <a:gd name="connsiteX36" fmla="*/ 2743200 w 4572000"/>
                      <a:gd name="connsiteY36" fmla="*/ 3124200 h 4572000"/>
                      <a:gd name="connsiteX37" fmla="*/ 2895600 w 4572000"/>
                      <a:gd name="connsiteY37" fmla="*/ 3124200 h 4572000"/>
                      <a:gd name="connsiteX38" fmla="*/ 2895600 w 4572000"/>
                      <a:gd name="connsiteY38" fmla="*/ 3276600 h 4572000"/>
                      <a:gd name="connsiteX39" fmla="*/ 2743200 w 4572000"/>
                      <a:gd name="connsiteY39" fmla="*/ 3276600 h 4572000"/>
                      <a:gd name="connsiteX40" fmla="*/ 3505200 w 4572000"/>
                      <a:gd name="connsiteY40" fmla="*/ 2895600 h 4572000"/>
                      <a:gd name="connsiteX41" fmla="*/ 3200400 w 4572000"/>
                      <a:gd name="connsiteY41" fmla="*/ 3200400 h 4572000"/>
                      <a:gd name="connsiteX42" fmla="*/ 3505200 w 4572000"/>
                      <a:gd name="connsiteY42" fmla="*/ 3505200 h 4572000"/>
                      <a:gd name="connsiteX43" fmla="*/ 3810000 w 4572000"/>
                      <a:gd name="connsiteY43" fmla="*/ 3200400 h 4572000"/>
                      <a:gd name="connsiteX44" fmla="*/ 3505200 w 4572000"/>
                      <a:gd name="connsiteY44" fmla="*/ 2895600 h 4572000"/>
                      <a:gd name="connsiteX45" fmla="*/ 914400 w 4572000"/>
                      <a:gd name="connsiteY45" fmla="*/ 2895600 h 4572000"/>
                      <a:gd name="connsiteX46" fmla="*/ 2286000 w 4572000"/>
                      <a:gd name="connsiteY46" fmla="*/ 2895600 h 4572000"/>
                      <a:gd name="connsiteX47" fmla="*/ 2286000 w 4572000"/>
                      <a:gd name="connsiteY47" fmla="*/ 3048000 h 4572000"/>
                      <a:gd name="connsiteX48" fmla="*/ 914400 w 4572000"/>
                      <a:gd name="connsiteY48" fmla="*/ 3048000 h 4572000"/>
                      <a:gd name="connsiteX49" fmla="*/ 3505200 w 4572000"/>
                      <a:gd name="connsiteY49" fmla="*/ 2743200 h 4572000"/>
                      <a:gd name="connsiteX50" fmla="*/ 3962400 w 4572000"/>
                      <a:gd name="connsiteY50" fmla="*/ 3200400 h 4572000"/>
                      <a:gd name="connsiteX51" fmla="*/ 3505200 w 4572000"/>
                      <a:gd name="connsiteY51" fmla="*/ 3657600 h 4572000"/>
                      <a:gd name="connsiteX52" fmla="*/ 3048000 w 4572000"/>
                      <a:gd name="connsiteY52" fmla="*/ 3200400 h 4572000"/>
                      <a:gd name="connsiteX53" fmla="*/ 3505200 w 4572000"/>
                      <a:gd name="connsiteY53" fmla="*/ 2743200 h 4572000"/>
                      <a:gd name="connsiteX54" fmla="*/ 3990125 w 4572000"/>
                      <a:gd name="connsiteY54" fmla="*/ 2607739 h 4572000"/>
                      <a:gd name="connsiteX55" fmla="*/ 4097888 w 4572000"/>
                      <a:gd name="connsiteY55" fmla="*/ 2715502 h 4572000"/>
                      <a:gd name="connsiteX56" fmla="*/ 3990125 w 4572000"/>
                      <a:gd name="connsiteY56" fmla="*/ 2823265 h 4572000"/>
                      <a:gd name="connsiteX57" fmla="*/ 3882362 w 4572000"/>
                      <a:gd name="connsiteY57" fmla="*/ 2715502 h 4572000"/>
                      <a:gd name="connsiteX58" fmla="*/ 3020247 w 4572000"/>
                      <a:gd name="connsiteY58" fmla="*/ 2607667 h 4572000"/>
                      <a:gd name="connsiteX59" fmla="*/ 3128010 w 4572000"/>
                      <a:gd name="connsiteY59" fmla="*/ 2715430 h 4572000"/>
                      <a:gd name="connsiteX60" fmla="*/ 3020247 w 4572000"/>
                      <a:gd name="connsiteY60" fmla="*/ 2823193 h 4572000"/>
                      <a:gd name="connsiteX61" fmla="*/ 2912484 w 4572000"/>
                      <a:gd name="connsiteY61" fmla="*/ 2715430 h 4572000"/>
                      <a:gd name="connsiteX62" fmla="*/ 1524000 w 4572000"/>
                      <a:gd name="connsiteY62" fmla="*/ 2590800 h 4572000"/>
                      <a:gd name="connsiteX63" fmla="*/ 2438400 w 4572000"/>
                      <a:gd name="connsiteY63" fmla="*/ 2590800 h 4572000"/>
                      <a:gd name="connsiteX64" fmla="*/ 2438400 w 4572000"/>
                      <a:gd name="connsiteY64" fmla="*/ 2743200 h 4572000"/>
                      <a:gd name="connsiteX65" fmla="*/ 1524000 w 4572000"/>
                      <a:gd name="connsiteY65" fmla="*/ 2743200 h 4572000"/>
                      <a:gd name="connsiteX66" fmla="*/ 914400 w 4572000"/>
                      <a:gd name="connsiteY66" fmla="*/ 2590800 h 4572000"/>
                      <a:gd name="connsiteX67" fmla="*/ 1371600 w 4572000"/>
                      <a:gd name="connsiteY67" fmla="*/ 2590800 h 4572000"/>
                      <a:gd name="connsiteX68" fmla="*/ 1371600 w 4572000"/>
                      <a:gd name="connsiteY68" fmla="*/ 2743200 h 4572000"/>
                      <a:gd name="connsiteX69" fmla="*/ 914400 w 4572000"/>
                      <a:gd name="connsiteY69" fmla="*/ 2743200 h 4572000"/>
                      <a:gd name="connsiteX70" fmla="*/ 3429000 w 4572000"/>
                      <a:gd name="connsiteY70" fmla="*/ 2438400 h 4572000"/>
                      <a:gd name="connsiteX71" fmla="*/ 3581400 w 4572000"/>
                      <a:gd name="connsiteY71" fmla="*/ 2438400 h 4572000"/>
                      <a:gd name="connsiteX72" fmla="*/ 3581400 w 4572000"/>
                      <a:gd name="connsiteY72" fmla="*/ 2590800 h 4572000"/>
                      <a:gd name="connsiteX73" fmla="*/ 3429000 w 4572000"/>
                      <a:gd name="connsiteY73" fmla="*/ 2590800 h 4572000"/>
                      <a:gd name="connsiteX74" fmla="*/ 3418865 w 4572000"/>
                      <a:gd name="connsiteY74" fmla="*/ 2286000 h 4572000"/>
                      <a:gd name="connsiteX75" fmla="*/ 3392043 w 4572000"/>
                      <a:gd name="connsiteY75" fmla="*/ 2473757 h 4572000"/>
                      <a:gd name="connsiteX76" fmla="*/ 3335350 w 4572000"/>
                      <a:gd name="connsiteY76" fmla="*/ 2536774 h 4572000"/>
                      <a:gd name="connsiteX77" fmla="*/ 3155823 w 4572000"/>
                      <a:gd name="connsiteY77" fmla="*/ 2611222 h 4572000"/>
                      <a:gd name="connsiteX78" fmla="*/ 3071241 w 4572000"/>
                      <a:gd name="connsiteY78" fmla="*/ 2606573 h 4572000"/>
                      <a:gd name="connsiteX79" fmla="*/ 2919527 w 4572000"/>
                      <a:gd name="connsiteY79" fmla="*/ 2492883 h 4572000"/>
                      <a:gd name="connsiteX80" fmla="*/ 2797607 w 4572000"/>
                      <a:gd name="connsiteY80" fmla="*/ 2614803 h 4572000"/>
                      <a:gd name="connsiteX81" fmla="*/ 2911297 w 4572000"/>
                      <a:gd name="connsiteY81" fmla="*/ 2766517 h 4572000"/>
                      <a:gd name="connsiteX82" fmla="*/ 2915945 w 4572000"/>
                      <a:gd name="connsiteY82" fmla="*/ 2851099 h 4572000"/>
                      <a:gd name="connsiteX83" fmla="*/ 2841498 w 4572000"/>
                      <a:gd name="connsiteY83" fmla="*/ 3030626 h 4572000"/>
                      <a:gd name="connsiteX84" fmla="*/ 2778481 w 4572000"/>
                      <a:gd name="connsiteY84" fmla="*/ 3087319 h 4572000"/>
                      <a:gd name="connsiteX85" fmla="*/ 2590800 w 4572000"/>
                      <a:gd name="connsiteY85" fmla="*/ 3114065 h 4572000"/>
                      <a:gd name="connsiteX86" fmla="*/ 2590800 w 4572000"/>
                      <a:gd name="connsiteY86" fmla="*/ 3286735 h 4572000"/>
                      <a:gd name="connsiteX87" fmla="*/ 2778557 w 4572000"/>
                      <a:gd name="connsiteY87" fmla="*/ 3313557 h 4572000"/>
                      <a:gd name="connsiteX88" fmla="*/ 2841574 w 4572000"/>
                      <a:gd name="connsiteY88" fmla="*/ 3370250 h 4572000"/>
                      <a:gd name="connsiteX89" fmla="*/ 2916022 w 4572000"/>
                      <a:gd name="connsiteY89" fmla="*/ 3549777 h 4572000"/>
                      <a:gd name="connsiteX90" fmla="*/ 2911373 w 4572000"/>
                      <a:gd name="connsiteY90" fmla="*/ 3634359 h 4572000"/>
                      <a:gd name="connsiteX91" fmla="*/ 2797683 w 4572000"/>
                      <a:gd name="connsiteY91" fmla="*/ 3786073 h 4572000"/>
                      <a:gd name="connsiteX92" fmla="*/ 2919603 w 4572000"/>
                      <a:gd name="connsiteY92" fmla="*/ 3907993 h 4572000"/>
                      <a:gd name="connsiteX93" fmla="*/ 3071317 w 4572000"/>
                      <a:gd name="connsiteY93" fmla="*/ 3794303 h 4572000"/>
                      <a:gd name="connsiteX94" fmla="*/ 3155899 w 4572000"/>
                      <a:gd name="connsiteY94" fmla="*/ 3789655 h 4572000"/>
                      <a:gd name="connsiteX95" fmla="*/ 3335426 w 4572000"/>
                      <a:gd name="connsiteY95" fmla="*/ 3864102 h 4572000"/>
                      <a:gd name="connsiteX96" fmla="*/ 3392119 w 4572000"/>
                      <a:gd name="connsiteY96" fmla="*/ 3927119 h 4572000"/>
                      <a:gd name="connsiteX97" fmla="*/ 3418865 w 4572000"/>
                      <a:gd name="connsiteY97" fmla="*/ 4114800 h 4572000"/>
                      <a:gd name="connsiteX98" fmla="*/ 3591535 w 4572000"/>
                      <a:gd name="connsiteY98" fmla="*/ 4114800 h 4572000"/>
                      <a:gd name="connsiteX99" fmla="*/ 3618357 w 4572000"/>
                      <a:gd name="connsiteY99" fmla="*/ 3927043 h 4572000"/>
                      <a:gd name="connsiteX100" fmla="*/ 3675050 w 4572000"/>
                      <a:gd name="connsiteY100" fmla="*/ 3864026 h 4572000"/>
                      <a:gd name="connsiteX101" fmla="*/ 3854577 w 4572000"/>
                      <a:gd name="connsiteY101" fmla="*/ 3789578 h 4572000"/>
                      <a:gd name="connsiteX102" fmla="*/ 3939159 w 4572000"/>
                      <a:gd name="connsiteY102" fmla="*/ 3794227 h 4572000"/>
                      <a:gd name="connsiteX103" fmla="*/ 4090873 w 4572000"/>
                      <a:gd name="connsiteY103" fmla="*/ 3907917 h 4572000"/>
                      <a:gd name="connsiteX104" fmla="*/ 4212793 w 4572000"/>
                      <a:gd name="connsiteY104" fmla="*/ 3785997 h 4572000"/>
                      <a:gd name="connsiteX105" fmla="*/ 4099103 w 4572000"/>
                      <a:gd name="connsiteY105" fmla="*/ 3634283 h 4572000"/>
                      <a:gd name="connsiteX106" fmla="*/ 4094455 w 4572000"/>
                      <a:gd name="connsiteY106" fmla="*/ 3549701 h 4572000"/>
                      <a:gd name="connsiteX107" fmla="*/ 4168902 w 4572000"/>
                      <a:gd name="connsiteY107" fmla="*/ 3370174 h 4572000"/>
                      <a:gd name="connsiteX108" fmla="*/ 4231919 w 4572000"/>
                      <a:gd name="connsiteY108" fmla="*/ 3313481 h 4572000"/>
                      <a:gd name="connsiteX109" fmla="*/ 4419600 w 4572000"/>
                      <a:gd name="connsiteY109" fmla="*/ 3286735 h 4572000"/>
                      <a:gd name="connsiteX110" fmla="*/ 4419600 w 4572000"/>
                      <a:gd name="connsiteY110" fmla="*/ 3114065 h 4572000"/>
                      <a:gd name="connsiteX111" fmla="*/ 4231843 w 4572000"/>
                      <a:gd name="connsiteY111" fmla="*/ 3087243 h 4572000"/>
                      <a:gd name="connsiteX112" fmla="*/ 4168826 w 4572000"/>
                      <a:gd name="connsiteY112" fmla="*/ 3030550 h 4572000"/>
                      <a:gd name="connsiteX113" fmla="*/ 4094378 w 4572000"/>
                      <a:gd name="connsiteY113" fmla="*/ 2851023 h 4572000"/>
                      <a:gd name="connsiteX114" fmla="*/ 4099027 w 4572000"/>
                      <a:gd name="connsiteY114" fmla="*/ 2766441 h 4572000"/>
                      <a:gd name="connsiteX115" fmla="*/ 4212717 w 4572000"/>
                      <a:gd name="connsiteY115" fmla="*/ 2614727 h 4572000"/>
                      <a:gd name="connsiteX116" fmla="*/ 4090797 w 4572000"/>
                      <a:gd name="connsiteY116" fmla="*/ 2492807 h 4572000"/>
                      <a:gd name="connsiteX117" fmla="*/ 3939083 w 4572000"/>
                      <a:gd name="connsiteY117" fmla="*/ 2606497 h 4572000"/>
                      <a:gd name="connsiteX118" fmla="*/ 3854501 w 4572000"/>
                      <a:gd name="connsiteY118" fmla="*/ 2611145 h 4572000"/>
                      <a:gd name="connsiteX119" fmla="*/ 3674974 w 4572000"/>
                      <a:gd name="connsiteY119" fmla="*/ 2536698 h 4572000"/>
                      <a:gd name="connsiteX120" fmla="*/ 3618281 w 4572000"/>
                      <a:gd name="connsiteY120" fmla="*/ 2473681 h 4572000"/>
                      <a:gd name="connsiteX121" fmla="*/ 3591535 w 4572000"/>
                      <a:gd name="connsiteY121" fmla="*/ 2286000 h 4572000"/>
                      <a:gd name="connsiteX122" fmla="*/ 3352800 w 4572000"/>
                      <a:gd name="connsiteY122" fmla="*/ 2133600 h 4572000"/>
                      <a:gd name="connsiteX123" fmla="*/ 3657600 w 4572000"/>
                      <a:gd name="connsiteY123" fmla="*/ 2133600 h 4572000"/>
                      <a:gd name="connsiteX124" fmla="*/ 3733038 w 4572000"/>
                      <a:gd name="connsiteY124" fmla="*/ 2198980 h 4572000"/>
                      <a:gd name="connsiteX125" fmla="*/ 3762223 w 4572000"/>
                      <a:gd name="connsiteY125" fmla="*/ 2403348 h 4572000"/>
                      <a:gd name="connsiteX126" fmla="*/ 3887115 w 4572000"/>
                      <a:gd name="connsiteY126" fmla="*/ 2455088 h 4572000"/>
                      <a:gd name="connsiteX127" fmla="*/ 4052240 w 4572000"/>
                      <a:gd name="connsiteY127" fmla="*/ 2331263 h 4572000"/>
                      <a:gd name="connsiteX128" fmla="*/ 4151757 w 4572000"/>
                      <a:gd name="connsiteY128" fmla="*/ 2338349 h 4572000"/>
                      <a:gd name="connsiteX129" fmla="*/ 4367251 w 4572000"/>
                      <a:gd name="connsiteY129" fmla="*/ 2553843 h 4572000"/>
                      <a:gd name="connsiteX130" fmla="*/ 4374337 w 4572000"/>
                      <a:gd name="connsiteY130" fmla="*/ 2653360 h 4572000"/>
                      <a:gd name="connsiteX131" fmla="*/ 4250512 w 4572000"/>
                      <a:gd name="connsiteY131" fmla="*/ 2818486 h 4572000"/>
                      <a:gd name="connsiteX132" fmla="*/ 4302252 w 4572000"/>
                      <a:gd name="connsiteY132" fmla="*/ 2943377 h 4572000"/>
                      <a:gd name="connsiteX133" fmla="*/ 4506620 w 4572000"/>
                      <a:gd name="connsiteY133" fmla="*/ 2972562 h 4572000"/>
                      <a:gd name="connsiteX134" fmla="*/ 4572000 w 4572000"/>
                      <a:gd name="connsiteY134" fmla="*/ 3048000 h 4572000"/>
                      <a:gd name="connsiteX135" fmla="*/ 4572000 w 4572000"/>
                      <a:gd name="connsiteY135" fmla="*/ 3352800 h 4572000"/>
                      <a:gd name="connsiteX136" fmla="*/ 4506620 w 4572000"/>
                      <a:gd name="connsiteY136" fmla="*/ 3428238 h 4572000"/>
                      <a:gd name="connsiteX137" fmla="*/ 4302252 w 4572000"/>
                      <a:gd name="connsiteY137" fmla="*/ 3457423 h 4572000"/>
                      <a:gd name="connsiteX138" fmla="*/ 4250512 w 4572000"/>
                      <a:gd name="connsiteY138" fmla="*/ 3582315 h 4572000"/>
                      <a:gd name="connsiteX139" fmla="*/ 4374337 w 4572000"/>
                      <a:gd name="connsiteY139" fmla="*/ 3747440 h 4572000"/>
                      <a:gd name="connsiteX140" fmla="*/ 4367251 w 4572000"/>
                      <a:gd name="connsiteY140" fmla="*/ 3846957 h 4572000"/>
                      <a:gd name="connsiteX141" fmla="*/ 4151757 w 4572000"/>
                      <a:gd name="connsiteY141" fmla="*/ 4062451 h 4572000"/>
                      <a:gd name="connsiteX142" fmla="*/ 4052240 w 4572000"/>
                      <a:gd name="connsiteY142" fmla="*/ 4069537 h 4572000"/>
                      <a:gd name="connsiteX143" fmla="*/ 3887115 w 4572000"/>
                      <a:gd name="connsiteY143" fmla="*/ 3945712 h 4572000"/>
                      <a:gd name="connsiteX144" fmla="*/ 3762223 w 4572000"/>
                      <a:gd name="connsiteY144" fmla="*/ 3997452 h 4572000"/>
                      <a:gd name="connsiteX145" fmla="*/ 3733038 w 4572000"/>
                      <a:gd name="connsiteY145" fmla="*/ 4201820 h 4572000"/>
                      <a:gd name="connsiteX146" fmla="*/ 3657600 w 4572000"/>
                      <a:gd name="connsiteY146" fmla="*/ 4267200 h 4572000"/>
                      <a:gd name="connsiteX147" fmla="*/ 3352800 w 4572000"/>
                      <a:gd name="connsiteY147" fmla="*/ 4267200 h 4572000"/>
                      <a:gd name="connsiteX148" fmla="*/ 3277362 w 4572000"/>
                      <a:gd name="connsiteY148" fmla="*/ 4201820 h 4572000"/>
                      <a:gd name="connsiteX149" fmla="*/ 3248177 w 4572000"/>
                      <a:gd name="connsiteY149" fmla="*/ 3997452 h 4572000"/>
                      <a:gd name="connsiteX150" fmla="*/ 3123286 w 4572000"/>
                      <a:gd name="connsiteY150" fmla="*/ 3945712 h 4572000"/>
                      <a:gd name="connsiteX151" fmla="*/ 2958160 w 4572000"/>
                      <a:gd name="connsiteY151" fmla="*/ 4069537 h 4572000"/>
                      <a:gd name="connsiteX152" fmla="*/ 2858643 w 4572000"/>
                      <a:gd name="connsiteY152" fmla="*/ 4062451 h 4572000"/>
                      <a:gd name="connsiteX153" fmla="*/ 2643149 w 4572000"/>
                      <a:gd name="connsiteY153" fmla="*/ 3846957 h 4572000"/>
                      <a:gd name="connsiteX154" fmla="*/ 2636063 w 4572000"/>
                      <a:gd name="connsiteY154" fmla="*/ 3747440 h 4572000"/>
                      <a:gd name="connsiteX155" fmla="*/ 2759888 w 4572000"/>
                      <a:gd name="connsiteY155" fmla="*/ 3582315 h 4572000"/>
                      <a:gd name="connsiteX156" fmla="*/ 2708148 w 4572000"/>
                      <a:gd name="connsiteY156" fmla="*/ 3457423 h 4572000"/>
                      <a:gd name="connsiteX157" fmla="*/ 2503780 w 4572000"/>
                      <a:gd name="connsiteY157" fmla="*/ 3428238 h 4572000"/>
                      <a:gd name="connsiteX158" fmla="*/ 2438400 w 4572000"/>
                      <a:gd name="connsiteY158" fmla="*/ 3352800 h 4572000"/>
                      <a:gd name="connsiteX159" fmla="*/ 2438400 w 4572000"/>
                      <a:gd name="connsiteY159" fmla="*/ 3048000 h 4572000"/>
                      <a:gd name="connsiteX160" fmla="*/ 2503780 w 4572000"/>
                      <a:gd name="connsiteY160" fmla="*/ 2972562 h 4572000"/>
                      <a:gd name="connsiteX161" fmla="*/ 2708148 w 4572000"/>
                      <a:gd name="connsiteY161" fmla="*/ 2943377 h 4572000"/>
                      <a:gd name="connsiteX162" fmla="*/ 2759888 w 4572000"/>
                      <a:gd name="connsiteY162" fmla="*/ 2818486 h 4572000"/>
                      <a:gd name="connsiteX163" fmla="*/ 2636063 w 4572000"/>
                      <a:gd name="connsiteY163" fmla="*/ 2653360 h 4572000"/>
                      <a:gd name="connsiteX164" fmla="*/ 2643149 w 4572000"/>
                      <a:gd name="connsiteY164" fmla="*/ 2553843 h 4572000"/>
                      <a:gd name="connsiteX165" fmla="*/ 2858643 w 4572000"/>
                      <a:gd name="connsiteY165" fmla="*/ 2338349 h 4572000"/>
                      <a:gd name="connsiteX166" fmla="*/ 2958160 w 4572000"/>
                      <a:gd name="connsiteY166" fmla="*/ 2331263 h 4572000"/>
                      <a:gd name="connsiteX167" fmla="*/ 3123286 w 4572000"/>
                      <a:gd name="connsiteY167" fmla="*/ 2455088 h 4572000"/>
                      <a:gd name="connsiteX168" fmla="*/ 3248177 w 4572000"/>
                      <a:gd name="connsiteY168" fmla="*/ 2403348 h 4572000"/>
                      <a:gd name="connsiteX169" fmla="*/ 3277362 w 4572000"/>
                      <a:gd name="connsiteY169" fmla="*/ 2198980 h 4572000"/>
                      <a:gd name="connsiteX170" fmla="*/ 3352800 w 4572000"/>
                      <a:gd name="connsiteY170" fmla="*/ 2133600 h 4572000"/>
                      <a:gd name="connsiteX171" fmla="*/ 457200 w 4572000"/>
                      <a:gd name="connsiteY171" fmla="*/ 2133600 h 4572000"/>
                      <a:gd name="connsiteX172" fmla="*/ 2438400 w 4572000"/>
                      <a:gd name="connsiteY172" fmla="*/ 2133600 h 4572000"/>
                      <a:gd name="connsiteX173" fmla="*/ 2438400 w 4572000"/>
                      <a:gd name="connsiteY173" fmla="*/ 2286000 h 4572000"/>
                      <a:gd name="connsiteX174" fmla="*/ 457200 w 4572000"/>
                      <a:gd name="connsiteY174" fmla="*/ 2286000 h 4572000"/>
                      <a:gd name="connsiteX175" fmla="*/ 1066800 w 4572000"/>
                      <a:gd name="connsiteY175" fmla="*/ 1828800 h 4572000"/>
                      <a:gd name="connsiteX176" fmla="*/ 1676400 w 4572000"/>
                      <a:gd name="connsiteY176" fmla="*/ 1828800 h 4572000"/>
                      <a:gd name="connsiteX177" fmla="*/ 1676400 w 4572000"/>
                      <a:gd name="connsiteY177" fmla="*/ 1981200 h 4572000"/>
                      <a:gd name="connsiteX178" fmla="*/ 1066800 w 4572000"/>
                      <a:gd name="connsiteY178" fmla="*/ 1981200 h 4572000"/>
                      <a:gd name="connsiteX179" fmla="*/ 457200 w 4572000"/>
                      <a:gd name="connsiteY179" fmla="*/ 1828800 h 4572000"/>
                      <a:gd name="connsiteX180" fmla="*/ 914400 w 4572000"/>
                      <a:gd name="connsiteY180" fmla="*/ 1828800 h 4572000"/>
                      <a:gd name="connsiteX181" fmla="*/ 914400 w 4572000"/>
                      <a:gd name="connsiteY181" fmla="*/ 1981200 h 4572000"/>
                      <a:gd name="connsiteX182" fmla="*/ 457200 w 4572000"/>
                      <a:gd name="connsiteY182" fmla="*/ 1981200 h 4572000"/>
                      <a:gd name="connsiteX183" fmla="*/ 2133600 w 4572000"/>
                      <a:gd name="connsiteY183" fmla="*/ 1066800 h 4572000"/>
                      <a:gd name="connsiteX184" fmla="*/ 2133600 w 4572000"/>
                      <a:gd name="connsiteY184" fmla="*/ 1272540 h 4572000"/>
                      <a:gd name="connsiteX185" fmla="*/ 2146402 w 4572000"/>
                      <a:gd name="connsiteY185" fmla="*/ 1253338 h 4572000"/>
                      <a:gd name="connsiteX186" fmla="*/ 2167524 w 4572000"/>
                      <a:gd name="connsiteY186" fmla="*/ 1232215 h 4572000"/>
                      <a:gd name="connsiteX187" fmla="*/ 2273199 w 4572000"/>
                      <a:gd name="connsiteY187" fmla="*/ 1253338 h 4572000"/>
                      <a:gd name="connsiteX188" fmla="*/ 2286000 w 4572000"/>
                      <a:gd name="connsiteY188" fmla="*/ 1272540 h 4572000"/>
                      <a:gd name="connsiteX189" fmla="*/ 2286000 w 4572000"/>
                      <a:gd name="connsiteY189" fmla="*/ 1066800 h 4572000"/>
                      <a:gd name="connsiteX190" fmla="*/ 1981200 w 4572000"/>
                      <a:gd name="connsiteY190" fmla="*/ 228600 h 4572000"/>
                      <a:gd name="connsiteX191" fmla="*/ 2133600 w 4572000"/>
                      <a:gd name="connsiteY191" fmla="*/ 228600 h 4572000"/>
                      <a:gd name="connsiteX192" fmla="*/ 2133600 w 4572000"/>
                      <a:gd name="connsiteY192" fmla="*/ 381000 h 4572000"/>
                      <a:gd name="connsiteX193" fmla="*/ 1981200 w 4572000"/>
                      <a:gd name="connsiteY193" fmla="*/ 381000 h 4572000"/>
                      <a:gd name="connsiteX194" fmla="*/ 1676400 w 4572000"/>
                      <a:gd name="connsiteY194" fmla="*/ 228600 h 4572000"/>
                      <a:gd name="connsiteX195" fmla="*/ 1828800 w 4572000"/>
                      <a:gd name="connsiteY195" fmla="*/ 228600 h 4572000"/>
                      <a:gd name="connsiteX196" fmla="*/ 1828800 w 4572000"/>
                      <a:gd name="connsiteY196" fmla="*/ 381000 h 4572000"/>
                      <a:gd name="connsiteX197" fmla="*/ 1676400 w 4572000"/>
                      <a:gd name="connsiteY197" fmla="*/ 381000 h 4572000"/>
                      <a:gd name="connsiteX198" fmla="*/ 1371600 w 4572000"/>
                      <a:gd name="connsiteY198" fmla="*/ 228600 h 4572000"/>
                      <a:gd name="connsiteX199" fmla="*/ 1524000 w 4572000"/>
                      <a:gd name="connsiteY199" fmla="*/ 228600 h 4572000"/>
                      <a:gd name="connsiteX200" fmla="*/ 1524000 w 4572000"/>
                      <a:gd name="connsiteY200" fmla="*/ 381000 h 4572000"/>
                      <a:gd name="connsiteX201" fmla="*/ 1371600 w 4572000"/>
                      <a:gd name="connsiteY201" fmla="*/ 381000 h 4572000"/>
                      <a:gd name="connsiteX202" fmla="*/ 1143000 w 4572000"/>
                      <a:gd name="connsiteY202" fmla="*/ 152400 h 4572000"/>
                      <a:gd name="connsiteX203" fmla="*/ 1066800 w 4572000"/>
                      <a:gd name="connsiteY203" fmla="*/ 228600 h 4572000"/>
                      <a:gd name="connsiteX204" fmla="*/ 1066800 w 4572000"/>
                      <a:gd name="connsiteY204" fmla="*/ 457201 h 4572000"/>
                      <a:gd name="connsiteX205" fmla="*/ 3810000 w 4572000"/>
                      <a:gd name="connsiteY205" fmla="*/ 457201 h 4572000"/>
                      <a:gd name="connsiteX206" fmla="*/ 3810000 w 4572000"/>
                      <a:gd name="connsiteY206" fmla="*/ 228600 h 4572000"/>
                      <a:gd name="connsiteX207" fmla="*/ 3733800 w 4572000"/>
                      <a:gd name="connsiteY207" fmla="*/ 152400 h 4572000"/>
                      <a:gd name="connsiteX208" fmla="*/ 1143000 w 4572000"/>
                      <a:gd name="connsiteY208" fmla="*/ 0 h 4572000"/>
                      <a:gd name="connsiteX209" fmla="*/ 3733800 w 4572000"/>
                      <a:gd name="connsiteY209" fmla="*/ 0 h 4572000"/>
                      <a:gd name="connsiteX210" fmla="*/ 3962400 w 4572000"/>
                      <a:gd name="connsiteY210" fmla="*/ 228600 h 4572000"/>
                      <a:gd name="connsiteX211" fmla="*/ 3962400 w 4572000"/>
                      <a:gd name="connsiteY211" fmla="*/ 2209800 h 4572000"/>
                      <a:gd name="connsiteX212" fmla="*/ 3810000 w 4572000"/>
                      <a:gd name="connsiteY212" fmla="*/ 2209800 h 4572000"/>
                      <a:gd name="connsiteX213" fmla="*/ 3810000 w 4572000"/>
                      <a:gd name="connsiteY213" fmla="*/ 609601 h 4572000"/>
                      <a:gd name="connsiteX214" fmla="*/ 1066800 w 4572000"/>
                      <a:gd name="connsiteY214" fmla="*/ 609601 h 4572000"/>
                      <a:gd name="connsiteX215" fmla="*/ 1066800 w 4572000"/>
                      <a:gd name="connsiteY215" fmla="*/ 914400 h 4572000"/>
                      <a:gd name="connsiteX216" fmla="*/ 2667000 w 4572000"/>
                      <a:gd name="connsiteY216" fmla="*/ 914400 h 4572000"/>
                      <a:gd name="connsiteX217" fmla="*/ 2895600 w 4572000"/>
                      <a:gd name="connsiteY217" fmla="*/ 1143000 h 4572000"/>
                      <a:gd name="connsiteX218" fmla="*/ 2895600 w 4572000"/>
                      <a:gd name="connsiteY218" fmla="*/ 2209800 h 4572000"/>
                      <a:gd name="connsiteX219" fmla="*/ 2743200 w 4572000"/>
                      <a:gd name="connsiteY219" fmla="*/ 2209800 h 4572000"/>
                      <a:gd name="connsiteX220" fmla="*/ 2743200 w 4572000"/>
                      <a:gd name="connsiteY220" fmla="*/ 1143000 h 4572000"/>
                      <a:gd name="connsiteX221" fmla="*/ 2667000 w 4572000"/>
                      <a:gd name="connsiteY221" fmla="*/ 1066800 h 4572000"/>
                      <a:gd name="connsiteX222" fmla="*/ 2438400 w 4572000"/>
                      <a:gd name="connsiteY222" fmla="*/ 1066800 h 4572000"/>
                      <a:gd name="connsiteX223" fmla="*/ 2438400 w 4572000"/>
                      <a:gd name="connsiteY223" fmla="*/ 1524000 h 4572000"/>
                      <a:gd name="connsiteX224" fmla="*/ 2404476 w 4572000"/>
                      <a:gd name="connsiteY224" fmla="*/ 1587185 h 4572000"/>
                      <a:gd name="connsiteX225" fmla="*/ 2298802 w 4572000"/>
                      <a:gd name="connsiteY225" fmla="*/ 1566062 h 4572000"/>
                      <a:gd name="connsiteX226" fmla="*/ 2209800 w 4572000"/>
                      <a:gd name="connsiteY226" fmla="*/ 1432560 h 4572000"/>
                      <a:gd name="connsiteX227" fmla="*/ 2120799 w 4572000"/>
                      <a:gd name="connsiteY227" fmla="*/ 1566291 h 4572000"/>
                      <a:gd name="connsiteX228" fmla="*/ 2057385 w 4572000"/>
                      <a:gd name="connsiteY228" fmla="*/ 1600215 h 4572000"/>
                      <a:gd name="connsiteX229" fmla="*/ 1981200 w 4572000"/>
                      <a:gd name="connsiteY229" fmla="*/ 1524000 h 4572000"/>
                      <a:gd name="connsiteX230" fmla="*/ 1981200 w 4572000"/>
                      <a:gd name="connsiteY230" fmla="*/ 1066800 h 4572000"/>
                      <a:gd name="connsiteX231" fmla="*/ 228600 w 4572000"/>
                      <a:gd name="connsiteY231" fmla="*/ 1066800 h 4572000"/>
                      <a:gd name="connsiteX232" fmla="*/ 152400 w 4572000"/>
                      <a:gd name="connsiteY232" fmla="*/ 1143000 h 4572000"/>
                      <a:gd name="connsiteX233" fmla="*/ 152400 w 4572000"/>
                      <a:gd name="connsiteY233" fmla="*/ 4343400 h 4572000"/>
                      <a:gd name="connsiteX234" fmla="*/ 228600 w 4572000"/>
                      <a:gd name="connsiteY234" fmla="*/ 4419600 h 4572000"/>
                      <a:gd name="connsiteX235" fmla="*/ 2667000 w 4572000"/>
                      <a:gd name="connsiteY235" fmla="*/ 4419600 h 4572000"/>
                      <a:gd name="connsiteX236" fmla="*/ 2743200 w 4572000"/>
                      <a:gd name="connsiteY236" fmla="*/ 4343400 h 4572000"/>
                      <a:gd name="connsiteX237" fmla="*/ 2743200 w 4572000"/>
                      <a:gd name="connsiteY237" fmla="*/ 4191000 h 4572000"/>
                      <a:gd name="connsiteX238" fmla="*/ 2895600 w 4572000"/>
                      <a:gd name="connsiteY238" fmla="*/ 4191000 h 4572000"/>
                      <a:gd name="connsiteX239" fmla="*/ 2895600 w 4572000"/>
                      <a:gd name="connsiteY239" fmla="*/ 4343400 h 4572000"/>
                      <a:gd name="connsiteX240" fmla="*/ 2667000 w 4572000"/>
                      <a:gd name="connsiteY240" fmla="*/ 4572000 h 4572000"/>
                      <a:gd name="connsiteX241" fmla="*/ 228600 w 4572000"/>
                      <a:gd name="connsiteY241" fmla="*/ 4572000 h 4572000"/>
                      <a:gd name="connsiteX242" fmla="*/ 0 w 4572000"/>
                      <a:gd name="connsiteY242" fmla="*/ 4343400 h 4572000"/>
                      <a:gd name="connsiteX243" fmla="*/ 0 w 4572000"/>
                      <a:gd name="connsiteY243" fmla="*/ 1143000 h 4572000"/>
                      <a:gd name="connsiteX244" fmla="*/ 228600 w 4572000"/>
                      <a:gd name="connsiteY244" fmla="*/ 914400 h 4572000"/>
                      <a:gd name="connsiteX245" fmla="*/ 914400 w 4572000"/>
                      <a:gd name="connsiteY245" fmla="*/ 914400 h 4572000"/>
                      <a:gd name="connsiteX246" fmla="*/ 914400 w 4572000"/>
                      <a:gd name="connsiteY246" fmla="*/ 228600 h 4572000"/>
                      <a:gd name="connsiteX247" fmla="*/ 1143000 w 4572000"/>
                      <a:gd name="connsiteY247" fmla="*/ 0 h 4572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</a:cxnLst>
                    <a:rect l="l" t="t" r="r" b="b"/>
                    <a:pathLst>
                      <a:path w="4572000" h="4572000">
                        <a:moveTo>
                          <a:pt x="2133600" y="3962400"/>
                        </a:moveTo>
                        <a:lnTo>
                          <a:pt x="2438400" y="3962400"/>
                        </a:lnTo>
                        <a:lnTo>
                          <a:pt x="2438400" y="4114800"/>
                        </a:lnTo>
                        <a:lnTo>
                          <a:pt x="2133600" y="4114800"/>
                        </a:lnTo>
                        <a:close/>
                        <a:moveTo>
                          <a:pt x="914400" y="3962400"/>
                        </a:moveTo>
                        <a:lnTo>
                          <a:pt x="1981200" y="3962400"/>
                        </a:lnTo>
                        <a:lnTo>
                          <a:pt x="1981200" y="4114800"/>
                        </a:lnTo>
                        <a:lnTo>
                          <a:pt x="914400" y="4114800"/>
                        </a:lnTo>
                        <a:close/>
                        <a:moveTo>
                          <a:pt x="3429000" y="3810000"/>
                        </a:moveTo>
                        <a:lnTo>
                          <a:pt x="3581400" y="3810000"/>
                        </a:lnTo>
                        <a:lnTo>
                          <a:pt x="3581400" y="3962400"/>
                        </a:lnTo>
                        <a:lnTo>
                          <a:pt x="3429000" y="3962400"/>
                        </a:lnTo>
                        <a:close/>
                        <a:moveTo>
                          <a:pt x="914400" y="3657600"/>
                        </a:moveTo>
                        <a:lnTo>
                          <a:pt x="1676400" y="3657600"/>
                        </a:lnTo>
                        <a:lnTo>
                          <a:pt x="1676400" y="3810000"/>
                        </a:lnTo>
                        <a:lnTo>
                          <a:pt x="914400" y="3810000"/>
                        </a:lnTo>
                        <a:close/>
                        <a:moveTo>
                          <a:pt x="457200" y="3657600"/>
                        </a:moveTo>
                        <a:lnTo>
                          <a:pt x="762000" y="3657600"/>
                        </a:lnTo>
                        <a:lnTo>
                          <a:pt x="762000" y="3810000"/>
                        </a:lnTo>
                        <a:lnTo>
                          <a:pt x="457200" y="3810000"/>
                        </a:lnTo>
                        <a:close/>
                        <a:moveTo>
                          <a:pt x="3990129" y="3577617"/>
                        </a:moveTo>
                        <a:lnTo>
                          <a:pt x="4097892" y="3685380"/>
                        </a:lnTo>
                        <a:lnTo>
                          <a:pt x="3990129" y="3793143"/>
                        </a:lnTo>
                        <a:lnTo>
                          <a:pt x="3882366" y="3685380"/>
                        </a:lnTo>
                        <a:close/>
                        <a:moveTo>
                          <a:pt x="3020251" y="3577545"/>
                        </a:moveTo>
                        <a:lnTo>
                          <a:pt x="3128014" y="3685308"/>
                        </a:lnTo>
                        <a:lnTo>
                          <a:pt x="3020251" y="3793071"/>
                        </a:lnTo>
                        <a:lnTo>
                          <a:pt x="2912488" y="3685308"/>
                        </a:lnTo>
                        <a:close/>
                        <a:moveTo>
                          <a:pt x="914400" y="3200400"/>
                        </a:moveTo>
                        <a:lnTo>
                          <a:pt x="2286000" y="3200400"/>
                        </a:lnTo>
                        <a:lnTo>
                          <a:pt x="2286000" y="3352800"/>
                        </a:lnTo>
                        <a:lnTo>
                          <a:pt x="914400" y="3352800"/>
                        </a:lnTo>
                        <a:close/>
                        <a:moveTo>
                          <a:pt x="4114800" y="3124200"/>
                        </a:moveTo>
                        <a:lnTo>
                          <a:pt x="4267200" y="3124200"/>
                        </a:lnTo>
                        <a:lnTo>
                          <a:pt x="4267200" y="3276600"/>
                        </a:lnTo>
                        <a:lnTo>
                          <a:pt x="4114800" y="3276600"/>
                        </a:lnTo>
                        <a:close/>
                        <a:moveTo>
                          <a:pt x="2743200" y="3124200"/>
                        </a:moveTo>
                        <a:lnTo>
                          <a:pt x="2895600" y="3124200"/>
                        </a:lnTo>
                        <a:lnTo>
                          <a:pt x="2895600" y="3276600"/>
                        </a:lnTo>
                        <a:lnTo>
                          <a:pt x="2743200" y="3276600"/>
                        </a:lnTo>
                        <a:close/>
                        <a:moveTo>
                          <a:pt x="3505200" y="2895600"/>
                        </a:moveTo>
                        <a:cubicBezTo>
                          <a:pt x="3336867" y="2895600"/>
                          <a:pt x="3200400" y="3032067"/>
                          <a:pt x="3200400" y="3200400"/>
                        </a:cubicBezTo>
                        <a:cubicBezTo>
                          <a:pt x="3200400" y="3368733"/>
                          <a:pt x="3336867" y="3505200"/>
                          <a:pt x="3505200" y="3505200"/>
                        </a:cubicBezTo>
                        <a:cubicBezTo>
                          <a:pt x="3673533" y="3505200"/>
                          <a:pt x="3810000" y="3368733"/>
                          <a:pt x="3810000" y="3200400"/>
                        </a:cubicBezTo>
                        <a:cubicBezTo>
                          <a:pt x="3810000" y="3032067"/>
                          <a:pt x="3673533" y="2895600"/>
                          <a:pt x="3505200" y="2895600"/>
                        </a:cubicBezTo>
                        <a:close/>
                        <a:moveTo>
                          <a:pt x="914400" y="2895600"/>
                        </a:moveTo>
                        <a:lnTo>
                          <a:pt x="2286000" y="2895600"/>
                        </a:lnTo>
                        <a:lnTo>
                          <a:pt x="2286000" y="3048000"/>
                        </a:lnTo>
                        <a:lnTo>
                          <a:pt x="914400" y="3048000"/>
                        </a:lnTo>
                        <a:close/>
                        <a:moveTo>
                          <a:pt x="3505200" y="2743200"/>
                        </a:moveTo>
                        <a:cubicBezTo>
                          <a:pt x="3757597" y="2743451"/>
                          <a:pt x="3962149" y="2948003"/>
                          <a:pt x="3962400" y="3200400"/>
                        </a:cubicBezTo>
                        <a:cubicBezTo>
                          <a:pt x="3962400" y="3452904"/>
                          <a:pt x="3757704" y="3657600"/>
                          <a:pt x="3505200" y="3657600"/>
                        </a:cubicBezTo>
                        <a:cubicBezTo>
                          <a:pt x="3252696" y="3657600"/>
                          <a:pt x="3048000" y="3452904"/>
                          <a:pt x="3048000" y="3200400"/>
                        </a:cubicBezTo>
                        <a:cubicBezTo>
                          <a:pt x="3048000" y="2947896"/>
                          <a:pt x="3252696" y="2743200"/>
                          <a:pt x="3505200" y="2743200"/>
                        </a:cubicBezTo>
                        <a:close/>
                        <a:moveTo>
                          <a:pt x="3990125" y="2607739"/>
                        </a:moveTo>
                        <a:lnTo>
                          <a:pt x="4097888" y="2715502"/>
                        </a:lnTo>
                        <a:lnTo>
                          <a:pt x="3990125" y="2823265"/>
                        </a:lnTo>
                        <a:lnTo>
                          <a:pt x="3882362" y="2715502"/>
                        </a:lnTo>
                        <a:close/>
                        <a:moveTo>
                          <a:pt x="3020247" y="2607667"/>
                        </a:moveTo>
                        <a:lnTo>
                          <a:pt x="3128010" y="2715430"/>
                        </a:lnTo>
                        <a:lnTo>
                          <a:pt x="3020247" y="2823193"/>
                        </a:lnTo>
                        <a:lnTo>
                          <a:pt x="2912484" y="2715430"/>
                        </a:lnTo>
                        <a:close/>
                        <a:moveTo>
                          <a:pt x="1524000" y="2590800"/>
                        </a:moveTo>
                        <a:lnTo>
                          <a:pt x="2438400" y="2590800"/>
                        </a:lnTo>
                        <a:lnTo>
                          <a:pt x="2438400" y="2743200"/>
                        </a:lnTo>
                        <a:lnTo>
                          <a:pt x="1524000" y="2743200"/>
                        </a:lnTo>
                        <a:close/>
                        <a:moveTo>
                          <a:pt x="914400" y="2590800"/>
                        </a:moveTo>
                        <a:lnTo>
                          <a:pt x="1371600" y="2590800"/>
                        </a:lnTo>
                        <a:lnTo>
                          <a:pt x="1371600" y="2743200"/>
                        </a:lnTo>
                        <a:lnTo>
                          <a:pt x="914400" y="2743200"/>
                        </a:lnTo>
                        <a:close/>
                        <a:moveTo>
                          <a:pt x="3429000" y="2438400"/>
                        </a:moveTo>
                        <a:lnTo>
                          <a:pt x="3581400" y="2438400"/>
                        </a:lnTo>
                        <a:lnTo>
                          <a:pt x="3581400" y="2590800"/>
                        </a:lnTo>
                        <a:lnTo>
                          <a:pt x="3429000" y="2590800"/>
                        </a:lnTo>
                        <a:close/>
                        <a:moveTo>
                          <a:pt x="3418865" y="2286000"/>
                        </a:moveTo>
                        <a:lnTo>
                          <a:pt x="3392043" y="2473757"/>
                        </a:lnTo>
                        <a:cubicBezTo>
                          <a:pt x="3387654" y="2504305"/>
                          <a:pt x="3365266" y="2529185"/>
                          <a:pt x="3335350" y="2536774"/>
                        </a:cubicBezTo>
                        <a:cubicBezTo>
                          <a:pt x="3272241" y="2552845"/>
                          <a:pt x="3211784" y="2577914"/>
                          <a:pt x="3155823" y="2611222"/>
                        </a:cubicBezTo>
                        <a:cubicBezTo>
                          <a:pt x="3129283" y="2626926"/>
                          <a:pt x="3095899" y="2625098"/>
                          <a:pt x="3071241" y="2606573"/>
                        </a:cubicBezTo>
                        <a:lnTo>
                          <a:pt x="2919527" y="2492883"/>
                        </a:lnTo>
                        <a:lnTo>
                          <a:pt x="2797607" y="2614803"/>
                        </a:lnTo>
                        <a:lnTo>
                          <a:pt x="2911297" y="2766517"/>
                        </a:lnTo>
                        <a:cubicBezTo>
                          <a:pt x="2929821" y="2791176"/>
                          <a:pt x="2931650" y="2824559"/>
                          <a:pt x="2915945" y="2851099"/>
                        </a:cubicBezTo>
                        <a:cubicBezTo>
                          <a:pt x="2882638" y="2907060"/>
                          <a:pt x="2857569" y="2967518"/>
                          <a:pt x="2841498" y="3030626"/>
                        </a:cubicBezTo>
                        <a:cubicBezTo>
                          <a:pt x="2833908" y="3060543"/>
                          <a:pt x="2809029" y="3082930"/>
                          <a:pt x="2778481" y="3087319"/>
                        </a:cubicBezTo>
                        <a:lnTo>
                          <a:pt x="2590800" y="3114065"/>
                        </a:lnTo>
                        <a:lnTo>
                          <a:pt x="2590800" y="3286735"/>
                        </a:lnTo>
                        <a:lnTo>
                          <a:pt x="2778557" y="3313557"/>
                        </a:lnTo>
                        <a:cubicBezTo>
                          <a:pt x="2809105" y="3317946"/>
                          <a:pt x="2833985" y="3340334"/>
                          <a:pt x="2841574" y="3370250"/>
                        </a:cubicBezTo>
                        <a:cubicBezTo>
                          <a:pt x="2857645" y="3433359"/>
                          <a:pt x="2882714" y="3493816"/>
                          <a:pt x="2916022" y="3549777"/>
                        </a:cubicBezTo>
                        <a:cubicBezTo>
                          <a:pt x="2931726" y="3576318"/>
                          <a:pt x="2929898" y="3609701"/>
                          <a:pt x="2911373" y="3634359"/>
                        </a:cubicBezTo>
                        <a:lnTo>
                          <a:pt x="2797683" y="3786073"/>
                        </a:lnTo>
                        <a:lnTo>
                          <a:pt x="2919603" y="3907993"/>
                        </a:lnTo>
                        <a:lnTo>
                          <a:pt x="3071317" y="3794303"/>
                        </a:lnTo>
                        <a:cubicBezTo>
                          <a:pt x="3095976" y="3775779"/>
                          <a:pt x="3129359" y="3773950"/>
                          <a:pt x="3155899" y="3789655"/>
                        </a:cubicBezTo>
                        <a:cubicBezTo>
                          <a:pt x="3211860" y="3822962"/>
                          <a:pt x="3272318" y="3848031"/>
                          <a:pt x="3335426" y="3864102"/>
                        </a:cubicBezTo>
                        <a:cubicBezTo>
                          <a:pt x="3365343" y="3871692"/>
                          <a:pt x="3387730" y="3896571"/>
                          <a:pt x="3392119" y="3927119"/>
                        </a:cubicBezTo>
                        <a:lnTo>
                          <a:pt x="3418865" y="4114800"/>
                        </a:lnTo>
                        <a:lnTo>
                          <a:pt x="3591535" y="4114800"/>
                        </a:lnTo>
                        <a:lnTo>
                          <a:pt x="3618357" y="3927043"/>
                        </a:lnTo>
                        <a:cubicBezTo>
                          <a:pt x="3622746" y="3896495"/>
                          <a:pt x="3645134" y="3871615"/>
                          <a:pt x="3675050" y="3864026"/>
                        </a:cubicBezTo>
                        <a:cubicBezTo>
                          <a:pt x="3738159" y="3847955"/>
                          <a:pt x="3798616" y="3822886"/>
                          <a:pt x="3854577" y="3789578"/>
                        </a:cubicBezTo>
                        <a:cubicBezTo>
                          <a:pt x="3881118" y="3773874"/>
                          <a:pt x="3914501" y="3775702"/>
                          <a:pt x="3939159" y="3794227"/>
                        </a:cubicBezTo>
                        <a:lnTo>
                          <a:pt x="4090873" y="3907917"/>
                        </a:lnTo>
                        <a:lnTo>
                          <a:pt x="4212793" y="3785997"/>
                        </a:lnTo>
                        <a:lnTo>
                          <a:pt x="4099103" y="3634283"/>
                        </a:lnTo>
                        <a:cubicBezTo>
                          <a:pt x="4080579" y="3609625"/>
                          <a:pt x="4078750" y="3576241"/>
                          <a:pt x="4094455" y="3549701"/>
                        </a:cubicBezTo>
                        <a:cubicBezTo>
                          <a:pt x="4127762" y="3493740"/>
                          <a:pt x="4152831" y="3433282"/>
                          <a:pt x="4168902" y="3370174"/>
                        </a:cubicBezTo>
                        <a:cubicBezTo>
                          <a:pt x="4176492" y="3340258"/>
                          <a:pt x="4201371" y="3317870"/>
                          <a:pt x="4231919" y="3313481"/>
                        </a:cubicBezTo>
                        <a:lnTo>
                          <a:pt x="4419600" y="3286735"/>
                        </a:lnTo>
                        <a:lnTo>
                          <a:pt x="4419600" y="3114065"/>
                        </a:lnTo>
                        <a:lnTo>
                          <a:pt x="4231843" y="3087243"/>
                        </a:lnTo>
                        <a:cubicBezTo>
                          <a:pt x="4201295" y="3082854"/>
                          <a:pt x="4176415" y="3060466"/>
                          <a:pt x="4168826" y="3030550"/>
                        </a:cubicBezTo>
                        <a:cubicBezTo>
                          <a:pt x="4152755" y="2967441"/>
                          <a:pt x="4127686" y="2906984"/>
                          <a:pt x="4094378" y="2851023"/>
                        </a:cubicBezTo>
                        <a:cubicBezTo>
                          <a:pt x="4078674" y="2824483"/>
                          <a:pt x="4080502" y="2791099"/>
                          <a:pt x="4099027" y="2766441"/>
                        </a:cubicBezTo>
                        <a:lnTo>
                          <a:pt x="4212717" y="2614727"/>
                        </a:lnTo>
                        <a:lnTo>
                          <a:pt x="4090797" y="2492807"/>
                        </a:lnTo>
                        <a:lnTo>
                          <a:pt x="3939083" y="2606497"/>
                        </a:lnTo>
                        <a:cubicBezTo>
                          <a:pt x="3914425" y="2625021"/>
                          <a:pt x="3881041" y="2626850"/>
                          <a:pt x="3854501" y="2611145"/>
                        </a:cubicBezTo>
                        <a:cubicBezTo>
                          <a:pt x="3798540" y="2577838"/>
                          <a:pt x="3738082" y="2552769"/>
                          <a:pt x="3674974" y="2536698"/>
                        </a:cubicBezTo>
                        <a:cubicBezTo>
                          <a:pt x="3645058" y="2529108"/>
                          <a:pt x="3622670" y="2504229"/>
                          <a:pt x="3618281" y="2473681"/>
                        </a:cubicBezTo>
                        <a:lnTo>
                          <a:pt x="3591535" y="2286000"/>
                        </a:lnTo>
                        <a:close/>
                        <a:moveTo>
                          <a:pt x="3352800" y="2133600"/>
                        </a:moveTo>
                        <a:lnTo>
                          <a:pt x="3657600" y="2133600"/>
                        </a:lnTo>
                        <a:cubicBezTo>
                          <a:pt x="3695510" y="2133592"/>
                          <a:pt x="3727658" y="2161459"/>
                          <a:pt x="3733038" y="2198980"/>
                        </a:cubicBezTo>
                        <a:lnTo>
                          <a:pt x="3762223" y="2403348"/>
                        </a:lnTo>
                        <a:cubicBezTo>
                          <a:pt x="3805192" y="2417171"/>
                          <a:pt x="3846957" y="2434476"/>
                          <a:pt x="3887115" y="2455088"/>
                        </a:cubicBezTo>
                        <a:lnTo>
                          <a:pt x="4052240" y="2331263"/>
                        </a:lnTo>
                        <a:cubicBezTo>
                          <a:pt x="4082499" y="2308357"/>
                          <a:pt x="4125049" y="2311390"/>
                          <a:pt x="4151757" y="2338349"/>
                        </a:cubicBezTo>
                        <a:lnTo>
                          <a:pt x="4367251" y="2553843"/>
                        </a:lnTo>
                        <a:cubicBezTo>
                          <a:pt x="4394020" y="2580642"/>
                          <a:pt x="4397037" y="2623040"/>
                          <a:pt x="4374337" y="2653360"/>
                        </a:cubicBezTo>
                        <a:lnTo>
                          <a:pt x="4250512" y="2818486"/>
                        </a:lnTo>
                        <a:cubicBezTo>
                          <a:pt x="4271140" y="2858635"/>
                          <a:pt x="4288437" y="2900408"/>
                          <a:pt x="4302252" y="2943377"/>
                        </a:cubicBezTo>
                        <a:lnTo>
                          <a:pt x="4506620" y="2972562"/>
                        </a:lnTo>
                        <a:cubicBezTo>
                          <a:pt x="4544141" y="2977942"/>
                          <a:pt x="4572008" y="3010090"/>
                          <a:pt x="4572000" y="3048000"/>
                        </a:cubicBezTo>
                        <a:lnTo>
                          <a:pt x="4572000" y="3352800"/>
                        </a:lnTo>
                        <a:cubicBezTo>
                          <a:pt x="4572008" y="3390710"/>
                          <a:pt x="4544141" y="3422858"/>
                          <a:pt x="4506620" y="3428238"/>
                        </a:cubicBezTo>
                        <a:lnTo>
                          <a:pt x="4302252" y="3457423"/>
                        </a:lnTo>
                        <a:cubicBezTo>
                          <a:pt x="4288437" y="3500392"/>
                          <a:pt x="4271140" y="3542165"/>
                          <a:pt x="4250512" y="3582315"/>
                        </a:cubicBezTo>
                        <a:lnTo>
                          <a:pt x="4374337" y="3747440"/>
                        </a:lnTo>
                        <a:cubicBezTo>
                          <a:pt x="4397037" y="3777760"/>
                          <a:pt x="4394020" y="3820158"/>
                          <a:pt x="4367251" y="3846957"/>
                        </a:cubicBezTo>
                        <a:lnTo>
                          <a:pt x="4151757" y="4062451"/>
                        </a:lnTo>
                        <a:cubicBezTo>
                          <a:pt x="4124958" y="4089220"/>
                          <a:pt x="4082560" y="4092237"/>
                          <a:pt x="4052240" y="4069537"/>
                        </a:cubicBezTo>
                        <a:lnTo>
                          <a:pt x="3887115" y="3945712"/>
                        </a:lnTo>
                        <a:cubicBezTo>
                          <a:pt x="3846957" y="3966324"/>
                          <a:pt x="3805192" y="3983629"/>
                          <a:pt x="3762223" y="3997452"/>
                        </a:cubicBezTo>
                        <a:lnTo>
                          <a:pt x="3733038" y="4201820"/>
                        </a:lnTo>
                        <a:cubicBezTo>
                          <a:pt x="3727658" y="4239341"/>
                          <a:pt x="3695510" y="4267208"/>
                          <a:pt x="3657600" y="4267200"/>
                        </a:cubicBezTo>
                        <a:lnTo>
                          <a:pt x="3352800" y="4267200"/>
                        </a:lnTo>
                        <a:cubicBezTo>
                          <a:pt x="3314890" y="4267208"/>
                          <a:pt x="3282742" y="4239341"/>
                          <a:pt x="3277362" y="4201820"/>
                        </a:cubicBezTo>
                        <a:lnTo>
                          <a:pt x="3248177" y="3997452"/>
                        </a:lnTo>
                        <a:cubicBezTo>
                          <a:pt x="3205208" y="3983637"/>
                          <a:pt x="3163435" y="3966340"/>
                          <a:pt x="3123286" y="3945712"/>
                        </a:cubicBezTo>
                        <a:lnTo>
                          <a:pt x="2958160" y="4069537"/>
                        </a:lnTo>
                        <a:cubicBezTo>
                          <a:pt x="2927840" y="4092237"/>
                          <a:pt x="2885442" y="4089220"/>
                          <a:pt x="2858643" y="4062451"/>
                        </a:cubicBezTo>
                        <a:lnTo>
                          <a:pt x="2643149" y="3846957"/>
                        </a:lnTo>
                        <a:cubicBezTo>
                          <a:pt x="2616380" y="3820158"/>
                          <a:pt x="2613363" y="3777760"/>
                          <a:pt x="2636063" y="3747440"/>
                        </a:cubicBezTo>
                        <a:lnTo>
                          <a:pt x="2759888" y="3582315"/>
                        </a:lnTo>
                        <a:cubicBezTo>
                          <a:pt x="2739260" y="3542165"/>
                          <a:pt x="2721963" y="3500392"/>
                          <a:pt x="2708148" y="3457423"/>
                        </a:cubicBezTo>
                        <a:lnTo>
                          <a:pt x="2503780" y="3428238"/>
                        </a:lnTo>
                        <a:cubicBezTo>
                          <a:pt x="2466259" y="3422858"/>
                          <a:pt x="2438392" y="3390710"/>
                          <a:pt x="2438400" y="3352800"/>
                        </a:cubicBezTo>
                        <a:lnTo>
                          <a:pt x="2438400" y="3048000"/>
                        </a:lnTo>
                        <a:cubicBezTo>
                          <a:pt x="2438392" y="3010090"/>
                          <a:pt x="2466259" y="2977942"/>
                          <a:pt x="2503780" y="2972562"/>
                        </a:cubicBezTo>
                        <a:lnTo>
                          <a:pt x="2708148" y="2943377"/>
                        </a:lnTo>
                        <a:cubicBezTo>
                          <a:pt x="2721963" y="2900408"/>
                          <a:pt x="2739260" y="2858635"/>
                          <a:pt x="2759888" y="2818486"/>
                        </a:cubicBezTo>
                        <a:lnTo>
                          <a:pt x="2636063" y="2653360"/>
                        </a:lnTo>
                        <a:cubicBezTo>
                          <a:pt x="2613363" y="2623040"/>
                          <a:pt x="2616380" y="2580642"/>
                          <a:pt x="2643149" y="2553843"/>
                        </a:cubicBezTo>
                        <a:lnTo>
                          <a:pt x="2858643" y="2338349"/>
                        </a:lnTo>
                        <a:cubicBezTo>
                          <a:pt x="2885328" y="2311321"/>
                          <a:pt x="2927916" y="2308288"/>
                          <a:pt x="2958160" y="2331263"/>
                        </a:cubicBezTo>
                        <a:lnTo>
                          <a:pt x="3123286" y="2455088"/>
                        </a:lnTo>
                        <a:cubicBezTo>
                          <a:pt x="3163435" y="2434460"/>
                          <a:pt x="3205208" y="2417163"/>
                          <a:pt x="3248177" y="2403348"/>
                        </a:cubicBezTo>
                        <a:lnTo>
                          <a:pt x="3277362" y="2198980"/>
                        </a:lnTo>
                        <a:cubicBezTo>
                          <a:pt x="3282742" y="2161459"/>
                          <a:pt x="3314890" y="2133592"/>
                          <a:pt x="3352800" y="2133600"/>
                        </a:cubicBezTo>
                        <a:close/>
                        <a:moveTo>
                          <a:pt x="457200" y="2133600"/>
                        </a:moveTo>
                        <a:lnTo>
                          <a:pt x="2438400" y="2133600"/>
                        </a:lnTo>
                        <a:lnTo>
                          <a:pt x="2438400" y="2286000"/>
                        </a:lnTo>
                        <a:lnTo>
                          <a:pt x="457200" y="2286000"/>
                        </a:lnTo>
                        <a:close/>
                        <a:moveTo>
                          <a:pt x="1066800" y="1828800"/>
                        </a:moveTo>
                        <a:lnTo>
                          <a:pt x="1676400" y="1828800"/>
                        </a:lnTo>
                        <a:lnTo>
                          <a:pt x="1676400" y="1981200"/>
                        </a:lnTo>
                        <a:lnTo>
                          <a:pt x="1066800" y="1981200"/>
                        </a:lnTo>
                        <a:close/>
                        <a:moveTo>
                          <a:pt x="457200" y="1828800"/>
                        </a:moveTo>
                        <a:lnTo>
                          <a:pt x="914400" y="1828800"/>
                        </a:lnTo>
                        <a:lnTo>
                          <a:pt x="914400" y="1981200"/>
                        </a:lnTo>
                        <a:lnTo>
                          <a:pt x="457200" y="1981200"/>
                        </a:lnTo>
                        <a:close/>
                        <a:moveTo>
                          <a:pt x="2133600" y="1066800"/>
                        </a:moveTo>
                        <a:lnTo>
                          <a:pt x="2133600" y="1272540"/>
                        </a:lnTo>
                        <a:lnTo>
                          <a:pt x="2146402" y="1253338"/>
                        </a:lnTo>
                        <a:cubicBezTo>
                          <a:pt x="2151980" y="1244971"/>
                          <a:pt x="2159158" y="1237793"/>
                          <a:pt x="2167524" y="1232215"/>
                        </a:cubicBezTo>
                        <a:cubicBezTo>
                          <a:pt x="2202538" y="1208867"/>
                          <a:pt x="2249851" y="1218324"/>
                          <a:pt x="2273199" y="1253338"/>
                        </a:cubicBezTo>
                        <a:lnTo>
                          <a:pt x="2286000" y="1272540"/>
                        </a:lnTo>
                        <a:lnTo>
                          <a:pt x="2286000" y="1066800"/>
                        </a:lnTo>
                        <a:close/>
                        <a:moveTo>
                          <a:pt x="1981200" y="228600"/>
                        </a:moveTo>
                        <a:lnTo>
                          <a:pt x="2133600" y="228600"/>
                        </a:lnTo>
                        <a:lnTo>
                          <a:pt x="2133600" y="381000"/>
                        </a:lnTo>
                        <a:lnTo>
                          <a:pt x="1981200" y="381000"/>
                        </a:lnTo>
                        <a:close/>
                        <a:moveTo>
                          <a:pt x="1676400" y="228600"/>
                        </a:moveTo>
                        <a:lnTo>
                          <a:pt x="1828800" y="228600"/>
                        </a:lnTo>
                        <a:lnTo>
                          <a:pt x="1828800" y="381000"/>
                        </a:lnTo>
                        <a:lnTo>
                          <a:pt x="1676400" y="381000"/>
                        </a:lnTo>
                        <a:close/>
                        <a:moveTo>
                          <a:pt x="1371600" y="228600"/>
                        </a:moveTo>
                        <a:lnTo>
                          <a:pt x="1524000" y="228600"/>
                        </a:lnTo>
                        <a:lnTo>
                          <a:pt x="1524000" y="381000"/>
                        </a:lnTo>
                        <a:lnTo>
                          <a:pt x="1371600" y="381000"/>
                        </a:lnTo>
                        <a:close/>
                        <a:moveTo>
                          <a:pt x="1143000" y="152400"/>
                        </a:moveTo>
                        <a:cubicBezTo>
                          <a:pt x="1100915" y="152400"/>
                          <a:pt x="1066800" y="186516"/>
                          <a:pt x="1066800" y="228600"/>
                        </a:cubicBezTo>
                        <a:lnTo>
                          <a:pt x="1066800" y="457201"/>
                        </a:lnTo>
                        <a:lnTo>
                          <a:pt x="3810000" y="457201"/>
                        </a:lnTo>
                        <a:lnTo>
                          <a:pt x="3810000" y="228600"/>
                        </a:lnTo>
                        <a:cubicBezTo>
                          <a:pt x="3810000" y="186516"/>
                          <a:pt x="3775885" y="152400"/>
                          <a:pt x="3733800" y="152400"/>
                        </a:cubicBezTo>
                        <a:close/>
                        <a:moveTo>
                          <a:pt x="1143000" y="0"/>
                        </a:moveTo>
                        <a:lnTo>
                          <a:pt x="3733800" y="0"/>
                        </a:lnTo>
                        <a:cubicBezTo>
                          <a:pt x="3860056" y="0"/>
                          <a:pt x="3962400" y="102348"/>
                          <a:pt x="3962400" y="228600"/>
                        </a:cubicBezTo>
                        <a:lnTo>
                          <a:pt x="3962400" y="2209800"/>
                        </a:lnTo>
                        <a:lnTo>
                          <a:pt x="3810000" y="2209800"/>
                        </a:lnTo>
                        <a:lnTo>
                          <a:pt x="3810000" y="609601"/>
                        </a:lnTo>
                        <a:lnTo>
                          <a:pt x="1066800" y="609601"/>
                        </a:lnTo>
                        <a:lnTo>
                          <a:pt x="1066800" y="914400"/>
                        </a:lnTo>
                        <a:lnTo>
                          <a:pt x="2667000" y="914400"/>
                        </a:lnTo>
                        <a:cubicBezTo>
                          <a:pt x="2793256" y="914400"/>
                          <a:pt x="2895600" y="1016744"/>
                          <a:pt x="2895600" y="1143000"/>
                        </a:cubicBezTo>
                        <a:lnTo>
                          <a:pt x="2895600" y="2209800"/>
                        </a:lnTo>
                        <a:lnTo>
                          <a:pt x="2743200" y="2209800"/>
                        </a:lnTo>
                        <a:lnTo>
                          <a:pt x="2743200" y="1143000"/>
                        </a:lnTo>
                        <a:cubicBezTo>
                          <a:pt x="2743200" y="1100915"/>
                          <a:pt x="2709085" y="1066800"/>
                          <a:pt x="2667000" y="1066800"/>
                        </a:cubicBezTo>
                        <a:lnTo>
                          <a:pt x="2438400" y="1066800"/>
                        </a:lnTo>
                        <a:lnTo>
                          <a:pt x="2438400" y="1524000"/>
                        </a:lnTo>
                        <a:cubicBezTo>
                          <a:pt x="2438332" y="1549397"/>
                          <a:pt x="2425606" y="1573096"/>
                          <a:pt x="2404476" y="1587185"/>
                        </a:cubicBezTo>
                        <a:cubicBezTo>
                          <a:pt x="2369462" y="1610533"/>
                          <a:pt x="2322149" y="1601076"/>
                          <a:pt x="2298802" y="1566062"/>
                        </a:cubicBezTo>
                        <a:lnTo>
                          <a:pt x="2209800" y="1432560"/>
                        </a:lnTo>
                        <a:lnTo>
                          <a:pt x="2120799" y="1566291"/>
                        </a:lnTo>
                        <a:cubicBezTo>
                          <a:pt x="2106663" y="1587490"/>
                          <a:pt x="2082866" y="1600223"/>
                          <a:pt x="2057385" y="1600215"/>
                        </a:cubicBezTo>
                        <a:cubicBezTo>
                          <a:pt x="2015300" y="1600208"/>
                          <a:pt x="1981193" y="1566085"/>
                          <a:pt x="1981200" y="1524000"/>
                        </a:cubicBezTo>
                        <a:lnTo>
                          <a:pt x="1981200" y="1066800"/>
                        </a:lnTo>
                        <a:lnTo>
                          <a:pt x="228600" y="1066800"/>
                        </a:lnTo>
                        <a:cubicBezTo>
                          <a:pt x="186516" y="1066800"/>
                          <a:pt x="152400" y="1100915"/>
                          <a:pt x="152400" y="1143000"/>
                        </a:cubicBezTo>
                        <a:lnTo>
                          <a:pt x="152400" y="4343400"/>
                        </a:lnTo>
                        <a:cubicBezTo>
                          <a:pt x="152400" y="4385485"/>
                          <a:pt x="186516" y="4419600"/>
                          <a:pt x="228600" y="4419600"/>
                        </a:cubicBezTo>
                        <a:lnTo>
                          <a:pt x="2667000" y="4419600"/>
                        </a:lnTo>
                        <a:cubicBezTo>
                          <a:pt x="2709085" y="4419600"/>
                          <a:pt x="2743200" y="4385485"/>
                          <a:pt x="2743200" y="4343400"/>
                        </a:cubicBezTo>
                        <a:lnTo>
                          <a:pt x="2743200" y="4191000"/>
                        </a:lnTo>
                        <a:lnTo>
                          <a:pt x="2895600" y="4191000"/>
                        </a:lnTo>
                        <a:lnTo>
                          <a:pt x="2895600" y="4343400"/>
                        </a:lnTo>
                        <a:cubicBezTo>
                          <a:pt x="2895600" y="4469656"/>
                          <a:pt x="2793256" y="4572000"/>
                          <a:pt x="2667000" y="4572000"/>
                        </a:cubicBezTo>
                        <a:lnTo>
                          <a:pt x="228600" y="4572000"/>
                        </a:lnTo>
                        <a:cubicBezTo>
                          <a:pt x="102348" y="4572000"/>
                          <a:pt x="0" y="4469656"/>
                          <a:pt x="0" y="4343400"/>
                        </a:cubicBezTo>
                        <a:lnTo>
                          <a:pt x="0" y="1143000"/>
                        </a:lnTo>
                        <a:cubicBezTo>
                          <a:pt x="0" y="1016744"/>
                          <a:pt x="102348" y="914400"/>
                          <a:pt x="228600" y="914400"/>
                        </a:cubicBezTo>
                        <a:lnTo>
                          <a:pt x="914400" y="914400"/>
                        </a:lnTo>
                        <a:lnTo>
                          <a:pt x="914400" y="228600"/>
                        </a:lnTo>
                        <a:cubicBezTo>
                          <a:pt x="914400" y="102348"/>
                          <a:pt x="1016744" y="0"/>
                          <a:pt x="11430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762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1EC2C061-4597-4D25-B5A4-32F2E8A3BFC5}"/>
                  </a:ext>
                </a:extLst>
              </p:cNvPr>
              <p:cNvSpPr/>
              <p:nvPr/>
            </p:nvSpPr>
            <p:spPr>
              <a:xfrm>
                <a:off x="8724900" y="4277186"/>
                <a:ext cx="1932884" cy="95410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Can be used to automate process</a:t>
                </a:r>
              </a:p>
              <a:p>
                <a:pPr algn="ctr"/>
                <a:r>
                  <a:rPr lang="en-US" sz="1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E.g. Personal Income tax laws 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1B226CAB-34B5-49A7-B837-D31261E8DEB2}"/>
                  </a:ext>
                </a:extLst>
              </p:cNvPr>
              <p:cNvSpPr/>
              <p:nvPr/>
            </p:nvSpPr>
            <p:spPr>
              <a:xfrm>
                <a:off x="8778856" y="5202754"/>
                <a:ext cx="1824972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R="0" lvl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kumimoji="0" lang="en-US" sz="110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</p:grp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3CE1D540-22BE-47B7-8939-9CA0B22A6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3648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33636E6-9D06-40E7-A543-8A312D0F372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C9A2F859-3A99-4F39-B95D-DD3C30FF4CDF}"/>
              </a:ext>
            </a:extLst>
          </p:cNvPr>
          <p:cNvSpPr/>
          <p:nvPr/>
        </p:nvSpPr>
        <p:spPr>
          <a:xfrm>
            <a:off x="3941063" y="-17034"/>
            <a:ext cx="8296177" cy="6866130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4BA6E48-C0A3-4CCC-A018-F31DDB3E130A}"/>
              </a:ext>
            </a:extLst>
          </p:cNvPr>
          <p:cNvGrpSpPr/>
          <p:nvPr/>
        </p:nvGrpSpPr>
        <p:grpSpPr>
          <a:xfrm>
            <a:off x="5412957" y="1692909"/>
            <a:ext cx="6256895" cy="4873761"/>
            <a:chOff x="5360202" y="1692909"/>
            <a:chExt cx="6256895" cy="4873761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4432ED2-73F5-43BA-B687-F19BDEB3E8A8}"/>
                </a:ext>
              </a:extLst>
            </p:cNvPr>
            <p:cNvGrpSpPr/>
            <p:nvPr/>
          </p:nvGrpSpPr>
          <p:grpSpPr>
            <a:xfrm>
              <a:off x="5360202" y="1692909"/>
              <a:ext cx="4535211" cy="728891"/>
              <a:chOff x="5360202" y="1692909"/>
              <a:chExt cx="4535211" cy="728891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A4C2490B-9F28-4842-AFA2-4937A4AB3ADA}"/>
                  </a:ext>
                </a:extLst>
              </p:cNvPr>
              <p:cNvGrpSpPr/>
              <p:nvPr/>
            </p:nvGrpSpPr>
            <p:grpSpPr>
              <a:xfrm>
                <a:off x="5360202" y="1760280"/>
                <a:ext cx="594148" cy="594148"/>
                <a:chOff x="5322102" y="1651181"/>
                <a:chExt cx="594148" cy="594148"/>
              </a:xfrm>
            </p:grpSpPr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95C9CE12-6AD0-4D34-A64D-F45652D2124A}"/>
                    </a:ext>
                  </a:extLst>
                </p:cNvPr>
                <p:cNvGrpSpPr/>
                <p:nvPr/>
              </p:nvGrpSpPr>
              <p:grpSpPr>
                <a:xfrm>
                  <a:off x="5322102" y="1651181"/>
                  <a:ext cx="594148" cy="594148"/>
                  <a:chOff x="5380057" y="1870012"/>
                  <a:chExt cx="594148" cy="594148"/>
                </a:xfrm>
              </p:grpSpPr>
              <p:sp>
                <p:nvSpPr>
                  <p:cNvPr id="43" name="Circle: Hollow 42">
                    <a:extLst>
                      <a:ext uri="{FF2B5EF4-FFF2-40B4-BE49-F238E27FC236}">
                        <a16:creationId xmlns:a16="http://schemas.microsoft.com/office/drawing/2014/main" id="{7DFB5898-B2D8-4CB7-90E1-F4D8DD4FA06E}"/>
                      </a:ext>
                    </a:extLst>
                  </p:cNvPr>
                  <p:cNvSpPr/>
                  <p:nvPr/>
                </p:nvSpPr>
                <p:spPr>
                  <a:xfrm>
                    <a:off x="5380057" y="1870012"/>
                    <a:ext cx="594148" cy="594148"/>
                  </a:xfrm>
                  <a:prstGeom prst="donut">
                    <a:avLst>
                      <a:gd name="adj" fmla="val 3871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4" name="Freeform: Shape 43">
                    <a:extLst>
                      <a:ext uri="{FF2B5EF4-FFF2-40B4-BE49-F238E27FC236}">
                        <a16:creationId xmlns:a16="http://schemas.microsoft.com/office/drawing/2014/main" id="{73565279-6AE0-4014-9413-DB9272CB5F65}"/>
                      </a:ext>
                    </a:extLst>
                  </p:cNvPr>
                  <p:cNvSpPr/>
                  <p:nvPr/>
                </p:nvSpPr>
                <p:spPr>
                  <a:xfrm>
                    <a:off x="5487352" y="1996422"/>
                    <a:ext cx="379558" cy="311738"/>
                  </a:xfrm>
                  <a:custGeom>
                    <a:avLst/>
                    <a:gdLst>
                      <a:gd name="connsiteX0" fmla="*/ 1291139 w 1811866"/>
                      <a:gd name="connsiteY0" fmla="*/ 805360 h 1488109"/>
                      <a:gd name="connsiteX1" fmla="*/ 1257938 w 1811866"/>
                      <a:gd name="connsiteY1" fmla="*/ 813620 h 1488109"/>
                      <a:gd name="connsiteX2" fmla="*/ 1093132 w 1811866"/>
                      <a:gd name="connsiteY2" fmla="*/ 914578 h 1488109"/>
                      <a:gd name="connsiteX3" fmla="*/ 1145259 w 1811866"/>
                      <a:gd name="connsiteY3" fmla="*/ 930330 h 1488109"/>
                      <a:gd name="connsiteX4" fmla="*/ 1217326 w 1811866"/>
                      <a:gd name="connsiteY4" fmla="*/ 963608 h 1488109"/>
                      <a:gd name="connsiteX5" fmla="*/ 1270649 w 1811866"/>
                      <a:gd name="connsiteY5" fmla="*/ 1023373 h 1488109"/>
                      <a:gd name="connsiteX6" fmla="*/ 1283120 w 1811866"/>
                      <a:gd name="connsiteY6" fmla="*/ 1079710 h 1488109"/>
                      <a:gd name="connsiteX7" fmla="*/ 1136429 w 1811866"/>
                      <a:gd name="connsiteY7" fmla="*/ 1226401 h 1488109"/>
                      <a:gd name="connsiteX8" fmla="*/ 1134932 w 1811866"/>
                      <a:gd name="connsiteY8" fmla="*/ 1226401 h 1488109"/>
                      <a:gd name="connsiteX9" fmla="*/ 1051891 w 1811866"/>
                      <a:gd name="connsiteY9" fmla="*/ 1218265 h 1488109"/>
                      <a:gd name="connsiteX10" fmla="*/ 783579 w 1811866"/>
                      <a:gd name="connsiteY10" fmla="*/ 1183833 h 1488109"/>
                      <a:gd name="connsiteX11" fmla="*/ 757325 w 1811866"/>
                      <a:gd name="connsiteY11" fmla="*/ 1149842 h 1488109"/>
                      <a:gd name="connsiteX12" fmla="*/ 791336 w 1811866"/>
                      <a:gd name="connsiteY12" fmla="*/ 1123588 h 1488109"/>
                      <a:gd name="connsiteX13" fmla="*/ 1058781 w 1811866"/>
                      <a:gd name="connsiteY13" fmla="*/ 1157925 h 1488109"/>
                      <a:gd name="connsiteX14" fmla="*/ 1137148 w 1811866"/>
                      <a:gd name="connsiteY14" fmla="*/ 1165597 h 1488109"/>
                      <a:gd name="connsiteX15" fmla="*/ 1197212 w 1811866"/>
                      <a:gd name="connsiteY15" fmla="*/ 1140475 h 1488109"/>
                      <a:gd name="connsiteX16" fmla="*/ 1222394 w 1811866"/>
                      <a:gd name="connsiteY16" fmla="*/ 1079700 h 1488109"/>
                      <a:gd name="connsiteX17" fmla="*/ 1215794 w 1811866"/>
                      <a:gd name="connsiteY17" fmla="*/ 1049436 h 1488109"/>
                      <a:gd name="connsiteX18" fmla="*/ 1197067 w 1811866"/>
                      <a:gd name="connsiteY18" fmla="*/ 1024760 h 1488109"/>
                      <a:gd name="connsiteX19" fmla="*/ 1127589 w 1811866"/>
                      <a:gd name="connsiteY19" fmla="*/ 988420 h 1488109"/>
                      <a:gd name="connsiteX20" fmla="*/ 722322 w 1811866"/>
                      <a:gd name="connsiteY20" fmla="*/ 871550 h 1488109"/>
                      <a:gd name="connsiteX21" fmla="*/ 629365 w 1811866"/>
                      <a:gd name="connsiteY21" fmla="*/ 850052 h 1488109"/>
                      <a:gd name="connsiteX22" fmla="*/ 621753 w 1811866"/>
                      <a:gd name="connsiteY22" fmla="*/ 849199 h 1488109"/>
                      <a:gd name="connsiteX23" fmla="*/ 612138 w 1811866"/>
                      <a:gd name="connsiteY23" fmla="*/ 850353 h 1488109"/>
                      <a:gd name="connsiteX24" fmla="*/ 591327 w 1811866"/>
                      <a:gd name="connsiteY24" fmla="*/ 854281 h 1488109"/>
                      <a:gd name="connsiteX25" fmla="*/ 532356 w 1811866"/>
                      <a:gd name="connsiteY25" fmla="*/ 867926 h 1488109"/>
                      <a:gd name="connsiteX26" fmla="*/ 407691 w 1811866"/>
                      <a:gd name="connsiteY26" fmla="*/ 900416 h 1488109"/>
                      <a:gd name="connsiteX27" fmla="*/ 384654 w 1811866"/>
                      <a:gd name="connsiteY27" fmla="*/ 906712 h 1488109"/>
                      <a:gd name="connsiteX28" fmla="*/ 384654 w 1811866"/>
                      <a:gd name="connsiteY28" fmla="*/ 1296243 h 1488109"/>
                      <a:gd name="connsiteX29" fmla="*/ 441158 w 1811866"/>
                      <a:gd name="connsiteY29" fmla="*/ 1308490 h 1488109"/>
                      <a:gd name="connsiteX30" fmla="*/ 607927 w 1811866"/>
                      <a:gd name="connsiteY30" fmla="*/ 1343900 h 1488109"/>
                      <a:gd name="connsiteX31" fmla="*/ 965541 w 1811866"/>
                      <a:gd name="connsiteY31" fmla="*/ 1412223 h 1488109"/>
                      <a:gd name="connsiteX32" fmla="*/ 1012221 w 1811866"/>
                      <a:gd name="connsiteY32" fmla="*/ 1417266 h 1488109"/>
                      <a:gd name="connsiteX33" fmla="*/ 1027363 w 1811866"/>
                      <a:gd name="connsiteY33" fmla="*/ 1414474 h 1488109"/>
                      <a:gd name="connsiteX34" fmla="*/ 1055182 w 1811866"/>
                      <a:gd name="connsiteY34" fmla="*/ 1404516 h 1488109"/>
                      <a:gd name="connsiteX35" fmla="*/ 1134398 w 1811866"/>
                      <a:gd name="connsiteY35" fmla="*/ 1365384 h 1488109"/>
                      <a:gd name="connsiteX36" fmla="*/ 1344996 w 1811866"/>
                      <a:gd name="connsiteY36" fmla="*/ 1237056 h 1488109"/>
                      <a:gd name="connsiteX37" fmla="*/ 1721959 w 1811866"/>
                      <a:gd name="connsiteY37" fmla="*/ 980623 h 1488109"/>
                      <a:gd name="connsiteX38" fmla="*/ 1751215 w 1811866"/>
                      <a:gd name="connsiteY38" fmla="*/ 921040 h 1488109"/>
                      <a:gd name="connsiteX39" fmla="*/ 1729125 w 1811866"/>
                      <a:gd name="connsiteY39" fmla="*/ 867718 h 1488109"/>
                      <a:gd name="connsiteX40" fmla="*/ 1675842 w 1811866"/>
                      <a:gd name="connsiteY40" fmla="*/ 845628 h 1488109"/>
                      <a:gd name="connsiteX41" fmla="*/ 1642481 w 1811866"/>
                      <a:gd name="connsiteY41" fmla="*/ 853948 h 1488109"/>
                      <a:gd name="connsiteX42" fmla="*/ 1635053 w 1811866"/>
                      <a:gd name="connsiteY42" fmla="*/ 858361 h 1488109"/>
                      <a:gd name="connsiteX43" fmla="*/ 1623152 w 1811866"/>
                      <a:gd name="connsiteY43" fmla="*/ 867594 h 1488109"/>
                      <a:gd name="connsiteX44" fmla="*/ 1616248 w 1811866"/>
                      <a:gd name="connsiteY44" fmla="*/ 869519 h 1488109"/>
                      <a:gd name="connsiteX45" fmla="*/ 1378278 w 1811866"/>
                      <a:gd name="connsiteY45" fmla="*/ 1010661 h 1488109"/>
                      <a:gd name="connsiteX46" fmla="*/ 1336658 w 1811866"/>
                      <a:gd name="connsiteY46" fmla="*/ 1000056 h 1488109"/>
                      <a:gd name="connsiteX47" fmla="*/ 1347264 w 1811866"/>
                      <a:gd name="connsiteY47" fmla="*/ 958435 h 1488109"/>
                      <a:gd name="connsiteX48" fmla="*/ 1567335 w 1811866"/>
                      <a:gd name="connsiteY48" fmla="*/ 827920 h 1488109"/>
                      <a:gd name="connsiteX49" fmla="*/ 1513871 w 1811866"/>
                      <a:gd name="connsiteY49" fmla="*/ 805367 h 1488109"/>
                      <a:gd name="connsiteX50" fmla="*/ 1480507 w 1811866"/>
                      <a:gd name="connsiteY50" fmla="*/ 813687 h 1488109"/>
                      <a:gd name="connsiteX51" fmla="*/ 1291507 w 1811866"/>
                      <a:gd name="connsiteY51" fmla="*/ 925779 h 1488109"/>
                      <a:gd name="connsiteX52" fmla="*/ 1249887 w 1811866"/>
                      <a:gd name="connsiteY52" fmla="*/ 915148 h 1488109"/>
                      <a:gd name="connsiteX53" fmla="*/ 1260493 w 1811866"/>
                      <a:gd name="connsiteY53" fmla="*/ 873546 h 1488109"/>
                      <a:gd name="connsiteX54" fmla="*/ 1341913 w 1811866"/>
                      <a:gd name="connsiteY54" fmla="*/ 825263 h 1488109"/>
                      <a:gd name="connsiteX55" fmla="*/ 1291139 w 1811866"/>
                      <a:gd name="connsiteY55" fmla="*/ 805360 h 1488109"/>
                      <a:gd name="connsiteX56" fmla="*/ 80978 w 1811866"/>
                      <a:gd name="connsiteY56" fmla="*/ 759320 h 1488109"/>
                      <a:gd name="connsiteX57" fmla="*/ 60736 w 1811866"/>
                      <a:gd name="connsiteY57" fmla="*/ 779562 h 1488109"/>
                      <a:gd name="connsiteX58" fmla="*/ 60736 w 1811866"/>
                      <a:gd name="connsiteY58" fmla="*/ 1407124 h 1488109"/>
                      <a:gd name="connsiteX59" fmla="*/ 80978 w 1811866"/>
                      <a:gd name="connsiteY59" fmla="*/ 1427366 h 1488109"/>
                      <a:gd name="connsiteX60" fmla="*/ 303661 w 1811866"/>
                      <a:gd name="connsiteY60" fmla="*/ 1427366 h 1488109"/>
                      <a:gd name="connsiteX61" fmla="*/ 323903 w 1811866"/>
                      <a:gd name="connsiteY61" fmla="*/ 1407124 h 1488109"/>
                      <a:gd name="connsiteX62" fmla="*/ 323903 w 1811866"/>
                      <a:gd name="connsiteY62" fmla="*/ 779562 h 1488109"/>
                      <a:gd name="connsiteX63" fmla="*/ 303661 w 1811866"/>
                      <a:gd name="connsiteY63" fmla="*/ 759320 h 1488109"/>
                      <a:gd name="connsiteX64" fmla="*/ 80978 w 1811866"/>
                      <a:gd name="connsiteY64" fmla="*/ 698577 h 1488109"/>
                      <a:gd name="connsiteX65" fmla="*/ 303657 w 1811866"/>
                      <a:gd name="connsiteY65" fmla="*/ 698577 h 1488109"/>
                      <a:gd name="connsiteX66" fmla="*/ 384636 w 1811866"/>
                      <a:gd name="connsiteY66" fmla="*/ 779555 h 1488109"/>
                      <a:gd name="connsiteX67" fmla="*/ 384636 w 1811866"/>
                      <a:gd name="connsiteY67" fmla="*/ 843732 h 1488109"/>
                      <a:gd name="connsiteX68" fmla="*/ 544947 w 1811866"/>
                      <a:gd name="connsiteY68" fmla="*/ 802395 h 1488109"/>
                      <a:gd name="connsiteX69" fmla="*/ 609265 w 1811866"/>
                      <a:gd name="connsiteY69" fmla="*/ 789379 h 1488109"/>
                      <a:gd name="connsiteX70" fmla="*/ 621735 w 1811866"/>
                      <a:gd name="connsiteY70" fmla="*/ 788448 h 1488109"/>
                      <a:gd name="connsiteX71" fmla="*/ 638435 w 1811866"/>
                      <a:gd name="connsiteY71" fmla="*/ 789988 h 1488109"/>
                      <a:gd name="connsiteX72" fmla="*/ 658578 w 1811866"/>
                      <a:gd name="connsiteY72" fmla="*/ 793689 h 1488109"/>
                      <a:gd name="connsiteX73" fmla="*/ 712994 w 1811866"/>
                      <a:gd name="connsiteY73" fmla="*/ 806443 h 1488109"/>
                      <a:gd name="connsiteX74" fmla="*/ 861748 w 1811866"/>
                      <a:gd name="connsiteY74" fmla="*/ 846832 h 1488109"/>
                      <a:gd name="connsiteX75" fmla="*/ 1014854 w 1811866"/>
                      <a:gd name="connsiteY75" fmla="*/ 891268 h 1488109"/>
                      <a:gd name="connsiteX76" fmla="*/ 1227844 w 1811866"/>
                      <a:gd name="connsiteY76" fmla="*/ 760817 h 1488109"/>
                      <a:gd name="connsiteX77" fmla="*/ 1230070 w 1811866"/>
                      <a:gd name="connsiteY77" fmla="*/ 759561 h 1488109"/>
                      <a:gd name="connsiteX78" fmla="*/ 1291086 w 1811866"/>
                      <a:gd name="connsiteY78" fmla="*/ 744638 h 1488109"/>
                      <a:gd name="connsiteX79" fmla="*/ 1395282 w 1811866"/>
                      <a:gd name="connsiteY79" fmla="*/ 793590 h 1488109"/>
                      <a:gd name="connsiteX80" fmla="*/ 1450912 w 1811866"/>
                      <a:gd name="connsiteY80" fmla="*/ 760595 h 1488109"/>
                      <a:gd name="connsiteX81" fmla="*/ 1452773 w 1811866"/>
                      <a:gd name="connsiteY81" fmla="*/ 759561 h 1488109"/>
                      <a:gd name="connsiteX82" fmla="*/ 1513789 w 1811866"/>
                      <a:gd name="connsiteY82" fmla="*/ 744638 h 1488109"/>
                      <a:gd name="connsiteX83" fmla="*/ 1620902 w 1811866"/>
                      <a:gd name="connsiteY83" fmla="*/ 797133 h 1488109"/>
                      <a:gd name="connsiteX84" fmla="*/ 1675743 w 1811866"/>
                      <a:gd name="connsiteY84" fmla="*/ 784906 h 1488109"/>
                      <a:gd name="connsiteX85" fmla="*/ 1811866 w 1811866"/>
                      <a:gd name="connsiteY85" fmla="*/ 921051 h 1488109"/>
                      <a:gd name="connsiteX86" fmla="*/ 1756395 w 1811866"/>
                      <a:gd name="connsiteY86" fmla="*/ 1030652 h 1488109"/>
                      <a:gd name="connsiteX87" fmla="*/ 1460123 w 1811866"/>
                      <a:gd name="connsiteY87" fmla="*/ 1233921 h 1488109"/>
                      <a:gd name="connsiteX88" fmla="*/ 1113162 w 1811866"/>
                      <a:gd name="connsiteY88" fmla="*/ 1444844 h 1488109"/>
                      <a:gd name="connsiteX89" fmla="*/ 1043706 w 1811866"/>
                      <a:gd name="connsiteY89" fmla="*/ 1472963 h 1488109"/>
                      <a:gd name="connsiteX90" fmla="*/ 1012207 w 1811866"/>
                      <a:gd name="connsiteY90" fmla="*/ 1478006 h 1488109"/>
                      <a:gd name="connsiteX91" fmla="*/ 956718 w 1811866"/>
                      <a:gd name="connsiteY91" fmla="*/ 1472316 h 1488109"/>
                      <a:gd name="connsiteX92" fmla="*/ 871409 w 1811866"/>
                      <a:gd name="connsiteY92" fmla="*/ 1458022 h 1488109"/>
                      <a:gd name="connsiteX93" fmla="*/ 651822 w 1811866"/>
                      <a:gd name="connsiteY93" fmla="*/ 1415005 h 1488109"/>
                      <a:gd name="connsiteX94" fmla="*/ 384639 w 1811866"/>
                      <a:gd name="connsiteY94" fmla="*/ 1358405 h 1488109"/>
                      <a:gd name="connsiteX95" fmla="*/ 384639 w 1811866"/>
                      <a:gd name="connsiteY95" fmla="*/ 1407131 h 1488109"/>
                      <a:gd name="connsiteX96" fmla="*/ 303661 w 1811866"/>
                      <a:gd name="connsiteY96" fmla="*/ 1488109 h 1488109"/>
                      <a:gd name="connsiteX97" fmla="*/ 80978 w 1811866"/>
                      <a:gd name="connsiteY97" fmla="*/ 1488109 h 1488109"/>
                      <a:gd name="connsiteX98" fmla="*/ 0 w 1811866"/>
                      <a:gd name="connsiteY98" fmla="*/ 1407131 h 1488109"/>
                      <a:gd name="connsiteX99" fmla="*/ 0 w 1811866"/>
                      <a:gd name="connsiteY99" fmla="*/ 779562 h 1488109"/>
                      <a:gd name="connsiteX100" fmla="*/ 80978 w 1811866"/>
                      <a:gd name="connsiteY100" fmla="*/ 698577 h 1488109"/>
                      <a:gd name="connsiteX101" fmla="*/ 996654 w 1811866"/>
                      <a:gd name="connsiteY101" fmla="*/ 366422 h 1488109"/>
                      <a:gd name="connsiteX102" fmla="*/ 996654 w 1811866"/>
                      <a:gd name="connsiteY102" fmla="*/ 549205 h 1488109"/>
                      <a:gd name="connsiteX103" fmla="*/ 1021758 w 1811866"/>
                      <a:gd name="connsiteY103" fmla="*/ 544711 h 1488109"/>
                      <a:gd name="connsiteX104" fmla="*/ 1066092 w 1811866"/>
                      <a:gd name="connsiteY104" fmla="*/ 524427 h 1488109"/>
                      <a:gd name="connsiteX105" fmla="*/ 1083117 w 1811866"/>
                      <a:gd name="connsiteY105" fmla="*/ 504202 h 1488109"/>
                      <a:gd name="connsiteX106" fmla="*/ 1092431 w 1811866"/>
                      <a:gd name="connsiteY106" fmla="*/ 461953 h 1488109"/>
                      <a:gd name="connsiteX107" fmla="*/ 1079961 w 1811866"/>
                      <a:gd name="connsiteY107" fmla="*/ 413852 h 1488109"/>
                      <a:gd name="connsiteX108" fmla="*/ 1045992 w 1811866"/>
                      <a:gd name="connsiteY108" fmla="*/ 385103 h 1488109"/>
                      <a:gd name="connsiteX109" fmla="*/ 996654 w 1811866"/>
                      <a:gd name="connsiteY109" fmla="*/ 366422 h 1488109"/>
                      <a:gd name="connsiteX110" fmla="*/ 935899 w 1811866"/>
                      <a:gd name="connsiteY110" fmla="*/ 116444 h 1488109"/>
                      <a:gd name="connsiteX111" fmla="*/ 898264 w 1811866"/>
                      <a:gd name="connsiteY111" fmla="*/ 124824 h 1488109"/>
                      <a:gd name="connsiteX112" fmla="*/ 863729 w 1811866"/>
                      <a:gd name="connsiteY112" fmla="*/ 146850 h 1488109"/>
                      <a:gd name="connsiteX113" fmla="*/ 840125 w 1811866"/>
                      <a:gd name="connsiteY113" fmla="*/ 204886 h 1488109"/>
                      <a:gd name="connsiteX114" fmla="*/ 846969 w 1811866"/>
                      <a:gd name="connsiteY114" fmla="*/ 237722 h 1488109"/>
                      <a:gd name="connsiteX115" fmla="*/ 865293 w 1811866"/>
                      <a:gd name="connsiteY115" fmla="*/ 258839 h 1488109"/>
                      <a:gd name="connsiteX116" fmla="*/ 895354 w 1811866"/>
                      <a:gd name="connsiteY116" fmla="*/ 274917 h 1488109"/>
                      <a:gd name="connsiteX117" fmla="*/ 935899 w 1811866"/>
                      <a:gd name="connsiteY117" fmla="*/ 287969 h 1488109"/>
                      <a:gd name="connsiteX118" fmla="*/ 935899 w 1811866"/>
                      <a:gd name="connsiteY118" fmla="*/ 287970 h 1488109"/>
                      <a:gd name="connsiteX119" fmla="*/ 935903 w 1811866"/>
                      <a:gd name="connsiteY119" fmla="*/ 287970 h 1488109"/>
                      <a:gd name="connsiteX120" fmla="*/ 935899 w 1811866"/>
                      <a:gd name="connsiteY120" fmla="*/ 287969 h 1488109"/>
                      <a:gd name="connsiteX121" fmla="*/ 966312 w 1811866"/>
                      <a:gd name="connsiteY121" fmla="*/ 0 h 1488109"/>
                      <a:gd name="connsiteX122" fmla="*/ 996678 w 1811866"/>
                      <a:gd name="connsiteY122" fmla="*/ 30366 h 1488109"/>
                      <a:gd name="connsiteX123" fmla="*/ 996678 w 1811866"/>
                      <a:gd name="connsiteY123" fmla="*/ 57070 h 1488109"/>
                      <a:gd name="connsiteX124" fmla="*/ 1071379 w 1811866"/>
                      <a:gd name="connsiteY124" fmla="*/ 77517 h 1488109"/>
                      <a:gd name="connsiteX125" fmla="*/ 1139865 w 1811866"/>
                      <a:gd name="connsiteY125" fmla="*/ 144139 h 1488109"/>
                      <a:gd name="connsiteX126" fmla="*/ 1153185 w 1811866"/>
                      <a:gd name="connsiteY126" fmla="*/ 204889 h 1488109"/>
                      <a:gd name="connsiteX127" fmla="*/ 1122819 w 1811866"/>
                      <a:gd name="connsiteY127" fmla="*/ 235256 h 1488109"/>
                      <a:gd name="connsiteX128" fmla="*/ 1092453 w 1811866"/>
                      <a:gd name="connsiteY128" fmla="*/ 204889 h 1488109"/>
                      <a:gd name="connsiteX129" fmla="*/ 1085063 w 1811866"/>
                      <a:gd name="connsiteY129" fmla="*/ 170315 h 1488109"/>
                      <a:gd name="connsiteX130" fmla="*/ 1062755 w 1811866"/>
                      <a:gd name="connsiteY130" fmla="*/ 143208 h 1488109"/>
                      <a:gd name="connsiteX131" fmla="*/ 996661 w 1811866"/>
                      <a:gd name="connsiteY131" fmla="*/ 118146 h 1488109"/>
                      <a:gd name="connsiteX132" fmla="*/ 996661 w 1811866"/>
                      <a:gd name="connsiteY132" fmla="*/ 303516 h 1488109"/>
                      <a:gd name="connsiteX133" fmla="*/ 1009089 w 1811866"/>
                      <a:gd name="connsiteY133" fmla="*/ 306736 h 1488109"/>
                      <a:gd name="connsiteX134" fmla="*/ 1097311 w 1811866"/>
                      <a:gd name="connsiteY134" fmla="*/ 345727 h 1488109"/>
                      <a:gd name="connsiteX135" fmla="*/ 1135955 w 1811866"/>
                      <a:gd name="connsiteY135" fmla="*/ 389187 h 1488109"/>
                      <a:gd name="connsiteX136" fmla="*/ 1153161 w 1811866"/>
                      <a:gd name="connsiteY136" fmla="*/ 461967 h 1488109"/>
                      <a:gd name="connsiteX137" fmla="*/ 1136564 w 1811866"/>
                      <a:gd name="connsiteY137" fmla="*/ 533065 h 1488109"/>
                      <a:gd name="connsiteX138" fmla="*/ 1090588 w 1811866"/>
                      <a:gd name="connsiteY138" fmla="*/ 581426 h 1488109"/>
                      <a:gd name="connsiteX139" fmla="*/ 996654 w 1811866"/>
                      <a:gd name="connsiteY139" fmla="*/ 610373 h 1488109"/>
                      <a:gd name="connsiteX140" fmla="*/ 996654 w 1811866"/>
                      <a:gd name="connsiteY140" fmla="*/ 637845 h 1488109"/>
                      <a:gd name="connsiteX141" fmla="*/ 966287 w 1811866"/>
                      <a:gd name="connsiteY141" fmla="*/ 668212 h 1488109"/>
                      <a:gd name="connsiteX142" fmla="*/ 935921 w 1811866"/>
                      <a:gd name="connsiteY142" fmla="*/ 637845 h 1488109"/>
                      <a:gd name="connsiteX143" fmla="*/ 935921 w 1811866"/>
                      <a:gd name="connsiteY143" fmla="*/ 611470 h 1488109"/>
                      <a:gd name="connsiteX144" fmla="*/ 829297 w 1811866"/>
                      <a:gd name="connsiteY144" fmla="*/ 570859 h 1488109"/>
                      <a:gd name="connsiteX145" fmla="*/ 779396 w 1811866"/>
                      <a:gd name="connsiteY145" fmla="*/ 461967 h 1488109"/>
                      <a:gd name="connsiteX146" fmla="*/ 809763 w 1811866"/>
                      <a:gd name="connsiteY146" fmla="*/ 431600 h 1488109"/>
                      <a:gd name="connsiteX147" fmla="*/ 840129 w 1811866"/>
                      <a:gd name="connsiteY147" fmla="*/ 461967 h 1488109"/>
                      <a:gd name="connsiteX148" fmla="*/ 868531 w 1811866"/>
                      <a:gd name="connsiteY148" fmla="*/ 524501 h 1488109"/>
                      <a:gd name="connsiteX149" fmla="*/ 935924 w 1811866"/>
                      <a:gd name="connsiteY149" fmla="*/ 550154 h 1488109"/>
                      <a:gd name="connsiteX150" fmla="*/ 935924 w 1811866"/>
                      <a:gd name="connsiteY150" fmla="*/ 350748 h 1488109"/>
                      <a:gd name="connsiteX151" fmla="*/ 923938 w 1811866"/>
                      <a:gd name="connsiteY151" fmla="*/ 347712 h 1488109"/>
                      <a:gd name="connsiteX152" fmla="*/ 836608 w 1811866"/>
                      <a:gd name="connsiteY152" fmla="*/ 312872 h 1488109"/>
                      <a:gd name="connsiteX153" fmla="*/ 797355 w 1811866"/>
                      <a:gd name="connsiteY153" fmla="*/ 273295 h 1488109"/>
                      <a:gd name="connsiteX154" fmla="*/ 779417 w 1811866"/>
                      <a:gd name="connsiteY154" fmla="*/ 204889 h 1488109"/>
                      <a:gd name="connsiteX155" fmla="*/ 801584 w 1811866"/>
                      <a:gd name="connsiteY155" fmla="*/ 128165 h 1488109"/>
                      <a:gd name="connsiteX156" fmla="*/ 876692 w 1811866"/>
                      <a:gd name="connsiteY156" fmla="*/ 68062 h 1488109"/>
                      <a:gd name="connsiteX157" fmla="*/ 935945 w 1811866"/>
                      <a:gd name="connsiteY157" fmla="*/ 55389 h 1488109"/>
                      <a:gd name="connsiteX158" fmla="*/ 935945 w 1811866"/>
                      <a:gd name="connsiteY158" fmla="*/ 30366 h 1488109"/>
                      <a:gd name="connsiteX159" fmla="*/ 966312 w 1811866"/>
                      <a:gd name="connsiteY159" fmla="*/ 0 h 1488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</a:cxnLst>
                    <a:rect l="l" t="t" r="r" b="b"/>
                    <a:pathLst>
                      <a:path w="1811866" h="1488109">
                        <a:moveTo>
                          <a:pt x="1291139" y="805360"/>
                        </a:moveTo>
                        <a:cubicBezTo>
                          <a:pt x="1279560" y="805381"/>
                          <a:pt x="1268625" y="808358"/>
                          <a:pt x="1257938" y="813620"/>
                        </a:cubicBezTo>
                        <a:lnTo>
                          <a:pt x="1093132" y="914578"/>
                        </a:lnTo>
                        <a:cubicBezTo>
                          <a:pt x="1113417" y="920672"/>
                          <a:pt x="1131171" y="926058"/>
                          <a:pt x="1145259" y="930330"/>
                        </a:cubicBezTo>
                        <a:cubicBezTo>
                          <a:pt x="1170522" y="938023"/>
                          <a:pt x="1195340" y="948668"/>
                          <a:pt x="1217326" y="963608"/>
                        </a:cubicBezTo>
                        <a:cubicBezTo>
                          <a:pt x="1239231" y="978510"/>
                          <a:pt x="1258606" y="998088"/>
                          <a:pt x="1270649" y="1023373"/>
                        </a:cubicBezTo>
                        <a:cubicBezTo>
                          <a:pt x="1278647" y="1040154"/>
                          <a:pt x="1283159" y="1059327"/>
                          <a:pt x="1283120" y="1079710"/>
                        </a:cubicBezTo>
                        <a:cubicBezTo>
                          <a:pt x="1283077" y="1160728"/>
                          <a:pt x="1217425" y="1226380"/>
                          <a:pt x="1136429" y="1226401"/>
                        </a:cubicBezTo>
                        <a:lnTo>
                          <a:pt x="1134932" y="1226401"/>
                        </a:lnTo>
                        <a:lnTo>
                          <a:pt x="1051891" y="1218265"/>
                        </a:lnTo>
                        <a:lnTo>
                          <a:pt x="783579" y="1183833"/>
                        </a:lnTo>
                        <a:cubicBezTo>
                          <a:pt x="766961" y="1181684"/>
                          <a:pt x="755177" y="1166485"/>
                          <a:pt x="757325" y="1149842"/>
                        </a:cubicBezTo>
                        <a:cubicBezTo>
                          <a:pt x="759469" y="1133203"/>
                          <a:pt x="774693" y="1121465"/>
                          <a:pt x="791336" y="1123588"/>
                        </a:cubicBezTo>
                        <a:lnTo>
                          <a:pt x="1058781" y="1157925"/>
                        </a:lnTo>
                        <a:lnTo>
                          <a:pt x="1137148" y="1165597"/>
                        </a:lnTo>
                        <a:cubicBezTo>
                          <a:pt x="1160649" y="1165374"/>
                          <a:pt x="1181705" y="1155922"/>
                          <a:pt x="1197212" y="1140475"/>
                        </a:cubicBezTo>
                        <a:cubicBezTo>
                          <a:pt x="1212818" y="1124823"/>
                          <a:pt x="1222373" y="1103526"/>
                          <a:pt x="1222394" y="1079700"/>
                        </a:cubicBezTo>
                        <a:cubicBezTo>
                          <a:pt x="1222351" y="1067940"/>
                          <a:pt x="1219984" y="1058322"/>
                          <a:pt x="1215794" y="1049436"/>
                        </a:cubicBezTo>
                        <a:cubicBezTo>
                          <a:pt x="1211604" y="1040592"/>
                          <a:pt x="1205369" y="1032414"/>
                          <a:pt x="1197067" y="1024760"/>
                        </a:cubicBezTo>
                        <a:cubicBezTo>
                          <a:pt x="1180548" y="1009433"/>
                          <a:pt x="1155383" y="996800"/>
                          <a:pt x="1127589" y="988420"/>
                        </a:cubicBezTo>
                        <a:cubicBezTo>
                          <a:pt x="1047259" y="964026"/>
                          <a:pt x="848424" y="904489"/>
                          <a:pt x="722322" y="871550"/>
                        </a:cubicBezTo>
                        <a:cubicBezTo>
                          <a:pt x="680480" y="860598"/>
                          <a:pt x="646128" y="852561"/>
                          <a:pt x="629365" y="850052"/>
                        </a:cubicBezTo>
                        <a:cubicBezTo>
                          <a:pt x="625034" y="849379"/>
                          <a:pt x="621856" y="849178"/>
                          <a:pt x="621753" y="849199"/>
                        </a:cubicBezTo>
                        <a:cubicBezTo>
                          <a:pt x="621711" y="849139"/>
                          <a:pt x="617521" y="849461"/>
                          <a:pt x="612138" y="850353"/>
                        </a:cubicBezTo>
                        <a:cubicBezTo>
                          <a:pt x="606653" y="851227"/>
                          <a:pt x="599505" y="852582"/>
                          <a:pt x="591327" y="854281"/>
                        </a:cubicBezTo>
                        <a:cubicBezTo>
                          <a:pt x="574910" y="857706"/>
                          <a:pt x="554240" y="862519"/>
                          <a:pt x="532356" y="867926"/>
                        </a:cubicBezTo>
                        <a:cubicBezTo>
                          <a:pt x="488546" y="878713"/>
                          <a:pt x="439700" y="891732"/>
                          <a:pt x="407691" y="900416"/>
                        </a:cubicBezTo>
                        <a:cubicBezTo>
                          <a:pt x="398359" y="902946"/>
                          <a:pt x="390588" y="905070"/>
                          <a:pt x="384654" y="906712"/>
                        </a:cubicBezTo>
                        <a:lnTo>
                          <a:pt x="384654" y="1296243"/>
                        </a:lnTo>
                        <a:cubicBezTo>
                          <a:pt x="396721" y="1298854"/>
                          <a:pt x="416075" y="1303087"/>
                          <a:pt x="441158" y="1308490"/>
                        </a:cubicBezTo>
                        <a:cubicBezTo>
                          <a:pt x="484334" y="1317805"/>
                          <a:pt x="543592" y="1330477"/>
                          <a:pt x="607927" y="1343900"/>
                        </a:cubicBezTo>
                        <a:cubicBezTo>
                          <a:pt x="736481" y="1370720"/>
                          <a:pt x="885780" y="1400542"/>
                          <a:pt x="965541" y="1412223"/>
                        </a:cubicBezTo>
                        <a:cubicBezTo>
                          <a:pt x="988072" y="1415585"/>
                          <a:pt x="1005600" y="1417326"/>
                          <a:pt x="1012221" y="1417266"/>
                        </a:cubicBezTo>
                        <a:cubicBezTo>
                          <a:pt x="1014263" y="1417308"/>
                          <a:pt x="1019893" y="1416597"/>
                          <a:pt x="1027363" y="1414474"/>
                        </a:cubicBezTo>
                        <a:cubicBezTo>
                          <a:pt x="1034876" y="1412390"/>
                          <a:pt x="1044353" y="1409006"/>
                          <a:pt x="1055182" y="1404516"/>
                        </a:cubicBezTo>
                        <a:cubicBezTo>
                          <a:pt x="1076864" y="1395506"/>
                          <a:pt x="1103993" y="1382044"/>
                          <a:pt x="1134398" y="1365384"/>
                        </a:cubicBezTo>
                        <a:cubicBezTo>
                          <a:pt x="1195272" y="1332062"/>
                          <a:pt x="1269506" y="1286086"/>
                          <a:pt x="1344996" y="1237056"/>
                        </a:cubicBezTo>
                        <a:cubicBezTo>
                          <a:pt x="1496095" y="1138911"/>
                          <a:pt x="1652199" y="1028684"/>
                          <a:pt x="1721959" y="980623"/>
                        </a:cubicBezTo>
                        <a:cubicBezTo>
                          <a:pt x="1739452" y="968718"/>
                          <a:pt x="1751112" y="946491"/>
                          <a:pt x="1751215" y="921040"/>
                        </a:cubicBezTo>
                        <a:cubicBezTo>
                          <a:pt x="1751190" y="900147"/>
                          <a:pt x="1742810" y="881466"/>
                          <a:pt x="1729125" y="867718"/>
                        </a:cubicBezTo>
                        <a:cubicBezTo>
                          <a:pt x="1715377" y="854033"/>
                          <a:pt x="1696713" y="845650"/>
                          <a:pt x="1675842" y="845628"/>
                        </a:cubicBezTo>
                        <a:cubicBezTo>
                          <a:pt x="1664224" y="845628"/>
                          <a:pt x="1653229" y="848622"/>
                          <a:pt x="1642481" y="853948"/>
                        </a:cubicBezTo>
                        <a:lnTo>
                          <a:pt x="1635053" y="858361"/>
                        </a:lnTo>
                        <a:cubicBezTo>
                          <a:pt x="1631999" y="862250"/>
                          <a:pt x="1628029" y="865527"/>
                          <a:pt x="1623152" y="867594"/>
                        </a:cubicBezTo>
                        <a:cubicBezTo>
                          <a:pt x="1620884" y="868567"/>
                          <a:pt x="1618556" y="869133"/>
                          <a:pt x="1616248" y="869519"/>
                        </a:cubicBezTo>
                        <a:lnTo>
                          <a:pt x="1378278" y="1010661"/>
                        </a:lnTo>
                        <a:cubicBezTo>
                          <a:pt x="1363847" y="1019225"/>
                          <a:pt x="1345222" y="1014469"/>
                          <a:pt x="1336658" y="1000056"/>
                        </a:cubicBezTo>
                        <a:cubicBezTo>
                          <a:pt x="1328094" y="985624"/>
                          <a:pt x="1332829" y="966981"/>
                          <a:pt x="1347264" y="958435"/>
                        </a:cubicBezTo>
                        <a:lnTo>
                          <a:pt x="1567335" y="827920"/>
                        </a:lnTo>
                        <a:cubicBezTo>
                          <a:pt x="1553672" y="814073"/>
                          <a:pt x="1534824" y="805346"/>
                          <a:pt x="1513871" y="805367"/>
                        </a:cubicBezTo>
                        <a:cubicBezTo>
                          <a:pt x="1502249" y="805367"/>
                          <a:pt x="1491254" y="808361"/>
                          <a:pt x="1480507" y="813687"/>
                        </a:cubicBezTo>
                        <a:lnTo>
                          <a:pt x="1291507" y="925779"/>
                        </a:lnTo>
                        <a:cubicBezTo>
                          <a:pt x="1277075" y="934339"/>
                          <a:pt x="1258451" y="929562"/>
                          <a:pt x="1249887" y="915148"/>
                        </a:cubicBezTo>
                        <a:cubicBezTo>
                          <a:pt x="1241323" y="900735"/>
                          <a:pt x="1246079" y="882092"/>
                          <a:pt x="1260493" y="873546"/>
                        </a:cubicBezTo>
                        <a:lnTo>
                          <a:pt x="1341913" y="825263"/>
                        </a:lnTo>
                        <a:cubicBezTo>
                          <a:pt x="1328508" y="812951"/>
                          <a:pt x="1310775" y="805339"/>
                          <a:pt x="1291139" y="805360"/>
                        </a:cubicBezTo>
                        <a:close/>
                        <a:moveTo>
                          <a:pt x="80978" y="759320"/>
                        </a:moveTo>
                        <a:cubicBezTo>
                          <a:pt x="70008" y="759320"/>
                          <a:pt x="60736" y="768592"/>
                          <a:pt x="60736" y="779562"/>
                        </a:cubicBezTo>
                        <a:lnTo>
                          <a:pt x="60736" y="1407124"/>
                        </a:lnTo>
                        <a:cubicBezTo>
                          <a:pt x="60736" y="1418094"/>
                          <a:pt x="70008" y="1427366"/>
                          <a:pt x="80978" y="1427366"/>
                        </a:cubicBezTo>
                        <a:lnTo>
                          <a:pt x="303661" y="1427366"/>
                        </a:lnTo>
                        <a:cubicBezTo>
                          <a:pt x="314631" y="1427366"/>
                          <a:pt x="323903" y="1418094"/>
                          <a:pt x="323903" y="1407124"/>
                        </a:cubicBezTo>
                        <a:lnTo>
                          <a:pt x="323903" y="779562"/>
                        </a:lnTo>
                        <a:cubicBezTo>
                          <a:pt x="323903" y="768592"/>
                          <a:pt x="314631" y="759320"/>
                          <a:pt x="303661" y="759320"/>
                        </a:cubicBezTo>
                        <a:close/>
                        <a:moveTo>
                          <a:pt x="80978" y="698577"/>
                        </a:moveTo>
                        <a:lnTo>
                          <a:pt x="303657" y="698577"/>
                        </a:lnTo>
                        <a:cubicBezTo>
                          <a:pt x="348197" y="698577"/>
                          <a:pt x="384636" y="735020"/>
                          <a:pt x="384636" y="779555"/>
                        </a:cubicBezTo>
                        <a:lnTo>
                          <a:pt x="384636" y="843732"/>
                        </a:lnTo>
                        <a:cubicBezTo>
                          <a:pt x="422554" y="833409"/>
                          <a:pt x="491179" y="815028"/>
                          <a:pt x="544947" y="802395"/>
                        </a:cubicBezTo>
                        <a:cubicBezTo>
                          <a:pt x="571265" y="796223"/>
                          <a:pt x="593577" y="791446"/>
                          <a:pt x="609265" y="789379"/>
                        </a:cubicBezTo>
                        <a:cubicBezTo>
                          <a:pt x="613575" y="788852"/>
                          <a:pt x="617362" y="788470"/>
                          <a:pt x="621735" y="788448"/>
                        </a:cubicBezTo>
                        <a:cubicBezTo>
                          <a:pt x="627401" y="788470"/>
                          <a:pt x="632423" y="789096"/>
                          <a:pt x="638435" y="789988"/>
                        </a:cubicBezTo>
                        <a:cubicBezTo>
                          <a:pt x="644366" y="790897"/>
                          <a:pt x="651047" y="792129"/>
                          <a:pt x="658578" y="793689"/>
                        </a:cubicBezTo>
                        <a:cubicBezTo>
                          <a:pt x="673600" y="796786"/>
                          <a:pt x="691981" y="801139"/>
                          <a:pt x="712994" y="806443"/>
                        </a:cubicBezTo>
                        <a:cubicBezTo>
                          <a:pt x="754957" y="817031"/>
                          <a:pt x="807310" y="831385"/>
                          <a:pt x="861748" y="846832"/>
                        </a:cubicBezTo>
                        <a:cubicBezTo>
                          <a:pt x="913350" y="861468"/>
                          <a:pt x="966754" y="877056"/>
                          <a:pt x="1014854" y="891268"/>
                        </a:cubicBezTo>
                        <a:lnTo>
                          <a:pt x="1227844" y="760817"/>
                        </a:lnTo>
                        <a:lnTo>
                          <a:pt x="1230070" y="759561"/>
                        </a:lnTo>
                        <a:cubicBezTo>
                          <a:pt x="1247863" y="750612"/>
                          <a:pt x="1268572" y="744638"/>
                          <a:pt x="1291086" y="744638"/>
                        </a:cubicBezTo>
                        <a:cubicBezTo>
                          <a:pt x="1332992" y="744659"/>
                          <a:pt x="1370344" y="763769"/>
                          <a:pt x="1395282" y="793590"/>
                        </a:cubicBezTo>
                        <a:lnTo>
                          <a:pt x="1450912" y="760595"/>
                        </a:lnTo>
                        <a:lnTo>
                          <a:pt x="1452773" y="759561"/>
                        </a:lnTo>
                        <a:cubicBezTo>
                          <a:pt x="1470566" y="750612"/>
                          <a:pt x="1491276" y="744638"/>
                          <a:pt x="1513789" y="744638"/>
                        </a:cubicBezTo>
                        <a:cubicBezTo>
                          <a:pt x="1557355" y="744680"/>
                          <a:pt x="1596003" y="765290"/>
                          <a:pt x="1620902" y="797133"/>
                        </a:cubicBezTo>
                        <a:cubicBezTo>
                          <a:pt x="1637279" y="789782"/>
                          <a:pt x="1655745" y="784906"/>
                          <a:pt x="1675743" y="784906"/>
                        </a:cubicBezTo>
                        <a:cubicBezTo>
                          <a:pt x="1750928" y="784945"/>
                          <a:pt x="1811806" y="845880"/>
                          <a:pt x="1811866" y="921051"/>
                        </a:cubicBezTo>
                        <a:cubicBezTo>
                          <a:pt x="1811866" y="964819"/>
                          <a:pt x="1791904" y="1006178"/>
                          <a:pt x="1756395" y="1030652"/>
                        </a:cubicBezTo>
                        <a:cubicBezTo>
                          <a:pt x="1699672" y="1069724"/>
                          <a:pt x="1583896" y="1151304"/>
                          <a:pt x="1460123" y="1233921"/>
                        </a:cubicBezTo>
                        <a:cubicBezTo>
                          <a:pt x="1336127" y="1316637"/>
                          <a:pt x="1204682" y="1400227"/>
                          <a:pt x="1113162" y="1444844"/>
                        </a:cubicBezTo>
                        <a:cubicBezTo>
                          <a:pt x="1086865" y="1457619"/>
                          <a:pt x="1063891" y="1467273"/>
                          <a:pt x="1043706" y="1472963"/>
                        </a:cubicBezTo>
                        <a:cubicBezTo>
                          <a:pt x="1032856" y="1475961"/>
                          <a:pt x="1022813" y="1477967"/>
                          <a:pt x="1012207" y="1478006"/>
                        </a:cubicBezTo>
                        <a:cubicBezTo>
                          <a:pt x="998582" y="1477925"/>
                          <a:pt x="980708" y="1475780"/>
                          <a:pt x="956718" y="1472316"/>
                        </a:cubicBezTo>
                        <a:cubicBezTo>
                          <a:pt x="932931" y="1468833"/>
                          <a:pt x="903881" y="1463914"/>
                          <a:pt x="871409" y="1458022"/>
                        </a:cubicBezTo>
                        <a:cubicBezTo>
                          <a:pt x="806486" y="1446242"/>
                          <a:pt x="727882" y="1430614"/>
                          <a:pt x="651822" y="1415005"/>
                        </a:cubicBezTo>
                        <a:cubicBezTo>
                          <a:pt x="539366" y="1391907"/>
                          <a:pt x="432700" y="1368869"/>
                          <a:pt x="384639" y="1358405"/>
                        </a:cubicBezTo>
                        <a:lnTo>
                          <a:pt x="384639" y="1407131"/>
                        </a:lnTo>
                        <a:cubicBezTo>
                          <a:pt x="384639" y="1451670"/>
                          <a:pt x="348197" y="1488109"/>
                          <a:pt x="303661" y="1488109"/>
                        </a:cubicBezTo>
                        <a:lnTo>
                          <a:pt x="80978" y="1488109"/>
                        </a:lnTo>
                        <a:cubicBezTo>
                          <a:pt x="36439" y="1488109"/>
                          <a:pt x="0" y="1451667"/>
                          <a:pt x="0" y="1407131"/>
                        </a:cubicBezTo>
                        <a:lnTo>
                          <a:pt x="0" y="779562"/>
                        </a:lnTo>
                        <a:cubicBezTo>
                          <a:pt x="0" y="735023"/>
                          <a:pt x="36439" y="698584"/>
                          <a:pt x="80978" y="698577"/>
                        </a:cubicBezTo>
                        <a:close/>
                        <a:moveTo>
                          <a:pt x="996654" y="366422"/>
                        </a:moveTo>
                        <a:lnTo>
                          <a:pt x="996654" y="549205"/>
                        </a:lnTo>
                        <a:cubicBezTo>
                          <a:pt x="1005501" y="548090"/>
                          <a:pt x="1013983" y="546654"/>
                          <a:pt x="1021758" y="544711"/>
                        </a:cubicBezTo>
                        <a:cubicBezTo>
                          <a:pt x="1040383" y="540075"/>
                          <a:pt x="1055320" y="533093"/>
                          <a:pt x="1066092" y="524427"/>
                        </a:cubicBezTo>
                        <a:cubicBezTo>
                          <a:pt x="1073301" y="518598"/>
                          <a:pt x="1078825" y="512097"/>
                          <a:pt x="1083117" y="504202"/>
                        </a:cubicBezTo>
                        <a:cubicBezTo>
                          <a:pt x="1088744" y="493692"/>
                          <a:pt x="1092389" y="480315"/>
                          <a:pt x="1092431" y="461953"/>
                        </a:cubicBezTo>
                        <a:cubicBezTo>
                          <a:pt x="1092329" y="439644"/>
                          <a:pt x="1087410" y="425290"/>
                          <a:pt x="1079961" y="413852"/>
                        </a:cubicBezTo>
                        <a:cubicBezTo>
                          <a:pt x="1072430" y="402471"/>
                          <a:pt x="1061357" y="393239"/>
                          <a:pt x="1045992" y="385103"/>
                        </a:cubicBezTo>
                        <a:cubicBezTo>
                          <a:pt x="1032226" y="377700"/>
                          <a:pt x="1015218" y="371783"/>
                          <a:pt x="996654" y="366422"/>
                        </a:cubicBezTo>
                        <a:close/>
                        <a:moveTo>
                          <a:pt x="935899" y="116444"/>
                        </a:moveTo>
                        <a:cubicBezTo>
                          <a:pt x="921199" y="117959"/>
                          <a:pt x="908651" y="120878"/>
                          <a:pt x="898264" y="124824"/>
                        </a:cubicBezTo>
                        <a:cubicBezTo>
                          <a:pt x="883182" y="130575"/>
                          <a:pt x="872173" y="138247"/>
                          <a:pt x="863729" y="146850"/>
                        </a:cubicBezTo>
                        <a:cubicBezTo>
                          <a:pt x="846969" y="163871"/>
                          <a:pt x="840104" y="186222"/>
                          <a:pt x="840125" y="204886"/>
                        </a:cubicBezTo>
                        <a:cubicBezTo>
                          <a:pt x="840168" y="219399"/>
                          <a:pt x="842857" y="229544"/>
                          <a:pt x="846969" y="237722"/>
                        </a:cubicBezTo>
                        <a:cubicBezTo>
                          <a:pt x="851120" y="245840"/>
                          <a:pt x="856913" y="252501"/>
                          <a:pt x="865293" y="258839"/>
                        </a:cubicBezTo>
                        <a:cubicBezTo>
                          <a:pt x="873079" y="264813"/>
                          <a:pt x="883342" y="270117"/>
                          <a:pt x="895354" y="274917"/>
                        </a:cubicBezTo>
                        <a:lnTo>
                          <a:pt x="935899" y="287969"/>
                        </a:lnTo>
                        <a:lnTo>
                          <a:pt x="935899" y="287970"/>
                        </a:lnTo>
                        <a:lnTo>
                          <a:pt x="935903" y="287970"/>
                        </a:lnTo>
                        <a:lnTo>
                          <a:pt x="935899" y="287969"/>
                        </a:lnTo>
                        <a:close/>
                        <a:moveTo>
                          <a:pt x="966312" y="0"/>
                        </a:moveTo>
                        <a:cubicBezTo>
                          <a:pt x="983075" y="0"/>
                          <a:pt x="996678" y="13582"/>
                          <a:pt x="996678" y="30366"/>
                        </a:cubicBezTo>
                        <a:lnTo>
                          <a:pt x="996678" y="57070"/>
                        </a:lnTo>
                        <a:cubicBezTo>
                          <a:pt x="1024755" y="60368"/>
                          <a:pt x="1049859" y="67028"/>
                          <a:pt x="1071379" y="77517"/>
                        </a:cubicBezTo>
                        <a:cubicBezTo>
                          <a:pt x="1102496" y="92621"/>
                          <a:pt x="1126425" y="115818"/>
                          <a:pt x="1139865" y="144139"/>
                        </a:cubicBezTo>
                        <a:cubicBezTo>
                          <a:pt x="1148854" y="162944"/>
                          <a:pt x="1153207" y="183692"/>
                          <a:pt x="1153185" y="204889"/>
                        </a:cubicBezTo>
                        <a:cubicBezTo>
                          <a:pt x="1153185" y="221653"/>
                          <a:pt x="1139582" y="235256"/>
                          <a:pt x="1122819" y="235256"/>
                        </a:cubicBezTo>
                        <a:cubicBezTo>
                          <a:pt x="1106056" y="235256"/>
                          <a:pt x="1092453" y="221653"/>
                          <a:pt x="1092453" y="204889"/>
                        </a:cubicBezTo>
                        <a:cubicBezTo>
                          <a:pt x="1092435" y="191814"/>
                          <a:pt x="1089862" y="180419"/>
                          <a:pt x="1085063" y="170315"/>
                        </a:cubicBezTo>
                        <a:cubicBezTo>
                          <a:pt x="1080187" y="160216"/>
                          <a:pt x="1073078" y="151227"/>
                          <a:pt x="1062755" y="143208"/>
                        </a:cubicBezTo>
                        <a:cubicBezTo>
                          <a:pt x="1048179" y="131813"/>
                          <a:pt x="1026277" y="122581"/>
                          <a:pt x="996661" y="118146"/>
                        </a:cubicBezTo>
                        <a:lnTo>
                          <a:pt x="996661" y="303516"/>
                        </a:lnTo>
                        <a:cubicBezTo>
                          <a:pt x="1000829" y="304613"/>
                          <a:pt x="1004920" y="305561"/>
                          <a:pt x="1009089" y="306736"/>
                        </a:cubicBezTo>
                        <a:cubicBezTo>
                          <a:pt x="1039756" y="315420"/>
                          <a:pt x="1070650" y="326171"/>
                          <a:pt x="1097311" y="345727"/>
                        </a:cubicBezTo>
                        <a:cubicBezTo>
                          <a:pt x="1112475" y="356899"/>
                          <a:pt x="1126121" y="371256"/>
                          <a:pt x="1135955" y="389187"/>
                        </a:cubicBezTo>
                        <a:cubicBezTo>
                          <a:pt x="1147251" y="409676"/>
                          <a:pt x="1153200" y="434251"/>
                          <a:pt x="1153161" y="461967"/>
                        </a:cubicBezTo>
                        <a:cubicBezTo>
                          <a:pt x="1153207" y="488529"/>
                          <a:pt x="1147619" y="512656"/>
                          <a:pt x="1136564" y="533065"/>
                        </a:cubicBezTo>
                        <a:cubicBezTo>
                          <a:pt x="1125590" y="553530"/>
                          <a:pt x="1109333" y="569723"/>
                          <a:pt x="1090588" y="581426"/>
                        </a:cubicBezTo>
                        <a:cubicBezTo>
                          <a:pt x="1063134" y="598430"/>
                          <a:pt x="1031030" y="606909"/>
                          <a:pt x="996654" y="610373"/>
                        </a:cubicBezTo>
                        <a:lnTo>
                          <a:pt x="996654" y="637845"/>
                        </a:lnTo>
                        <a:cubicBezTo>
                          <a:pt x="996654" y="654608"/>
                          <a:pt x="983050" y="668212"/>
                          <a:pt x="966287" y="668212"/>
                        </a:cubicBezTo>
                        <a:cubicBezTo>
                          <a:pt x="949503" y="668212"/>
                          <a:pt x="935921" y="654608"/>
                          <a:pt x="935921" y="637845"/>
                        </a:cubicBezTo>
                        <a:lnTo>
                          <a:pt x="935921" y="611470"/>
                        </a:lnTo>
                        <a:cubicBezTo>
                          <a:pt x="893409" y="608027"/>
                          <a:pt x="856768" y="594098"/>
                          <a:pt x="829297" y="570859"/>
                        </a:cubicBezTo>
                        <a:cubicBezTo>
                          <a:pt x="797271" y="544017"/>
                          <a:pt x="779173" y="504418"/>
                          <a:pt x="779396" y="461967"/>
                        </a:cubicBezTo>
                        <a:cubicBezTo>
                          <a:pt x="779396" y="445182"/>
                          <a:pt x="792999" y="431600"/>
                          <a:pt x="809763" y="431600"/>
                        </a:cubicBezTo>
                        <a:cubicBezTo>
                          <a:pt x="826526" y="431600"/>
                          <a:pt x="840129" y="445182"/>
                          <a:pt x="840129" y="461967"/>
                        </a:cubicBezTo>
                        <a:cubicBezTo>
                          <a:pt x="840334" y="488041"/>
                          <a:pt x="849885" y="508467"/>
                          <a:pt x="868531" y="524501"/>
                        </a:cubicBezTo>
                        <a:cubicBezTo>
                          <a:pt x="883731" y="537417"/>
                          <a:pt x="906382" y="546894"/>
                          <a:pt x="935924" y="550154"/>
                        </a:cubicBezTo>
                        <a:lnTo>
                          <a:pt x="935924" y="350748"/>
                        </a:lnTo>
                        <a:cubicBezTo>
                          <a:pt x="931932" y="349757"/>
                          <a:pt x="927927" y="348745"/>
                          <a:pt x="923938" y="347712"/>
                        </a:cubicBezTo>
                        <a:cubicBezTo>
                          <a:pt x="893636" y="339615"/>
                          <a:pt x="863227" y="330262"/>
                          <a:pt x="836608" y="312872"/>
                        </a:cubicBezTo>
                        <a:cubicBezTo>
                          <a:pt x="821465" y="302932"/>
                          <a:pt x="807575" y="289976"/>
                          <a:pt x="797355" y="273295"/>
                        </a:cubicBezTo>
                        <a:cubicBezTo>
                          <a:pt x="785589" y="254245"/>
                          <a:pt x="779336" y="230861"/>
                          <a:pt x="779417" y="204889"/>
                        </a:cubicBezTo>
                        <a:cubicBezTo>
                          <a:pt x="779439" y="180210"/>
                          <a:pt x="785957" y="153103"/>
                          <a:pt x="801584" y="128165"/>
                        </a:cubicBezTo>
                        <a:cubicBezTo>
                          <a:pt x="817155" y="103245"/>
                          <a:pt x="842316" y="81060"/>
                          <a:pt x="876692" y="68062"/>
                        </a:cubicBezTo>
                        <a:cubicBezTo>
                          <a:pt x="894181" y="61402"/>
                          <a:pt x="913941" y="57088"/>
                          <a:pt x="935945" y="55389"/>
                        </a:cubicBezTo>
                        <a:lnTo>
                          <a:pt x="935945" y="30366"/>
                        </a:lnTo>
                        <a:cubicBezTo>
                          <a:pt x="935945" y="13582"/>
                          <a:pt x="949527" y="0"/>
                          <a:pt x="966312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alpha val="18000"/>
                    </a:schemeClr>
                  </a:solidFill>
                  <a:ln w="353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FE9C9F52-2535-4D21-AFFA-EB0B3061704B}"/>
                    </a:ext>
                  </a:extLst>
                </p:cNvPr>
                <p:cNvSpPr txBox="1"/>
                <p:nvPr/>
              </p:nvSpPr>
              <p:spPr>
                <a:xfrm>
                  <a:off x="5355386" y="1794367"/>
                  <a:ext cx="52758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accent2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</a:rPr>
                    <a:t>01</a:t>
                  </a:r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A1F84BFE-BF9E-4806-83D4-79FAEB2F5BC0}"/>
                  </a:ext>
                </a:extLst>
              </p:cNvPr>
              <p:cNvGrpSpPr/>
              <p:nvPr/>
            </p:nvGrpSpPr>
            <p:grpSpPr>
              <a:xfrm>
                <a:off x="6020886" y="1692909"/>
                <a:ext cx="3874527" cy="728891"/>
                <a:chOff x="6166336" y="1332131"/>
                <a:chExt cx="3874527" cy="728891"/>
              </a:xfrm>
            </p:grpSpPr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2B7BF0A6-CBA9-4671-B8D6-847BBA663C40}"/>
                    </a:ext>
                  </a:extLst>
                </p:cNvPr>
                <p:cNvSpPr txBox="1"/>
                <p:nvPr/>
              </p:nvSpPr>
              <p:spPr>
                <a:xfrm>
                  <a:off x="6166336" y="1645524"/>
                  <a:ext cx="3874527" cy="41549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5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9C8B3BDB-DC32-4142-8DD8-2E10BD64BDA0}"/>
                    </a:ext>
                  </a:extLst>
                </p:cNvPr>
                <p:cNvSpPr txBox="1"/>
                <p:nvPr/>
              </p:nvSpPr>
              <p:spPr>
                <a:xfrm>
                  <a:off x="6166336" y="1332131"/>
                  <a:ext cx="2659439" cy="3385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 anchor="ctr">
                  <a:spAutoFit/>
                </a:bodyPr>
                <a:lstStyle/>
                <a:p>
                  <a:r>
                    <a:rPr lang="en-IN" sz="1600" b="1" dirty="0">
                      <a:latin typeface="Verdana" panose="020B0604030504040204" pitchFamily="34" charset="0"/>
                      <a:ea typeface="Verdana" panose="020B0604030504040204" pitchFamily="34" charset="0"/>
                    </a:rPr>
                    <a:t>Agenda</a:t>
                  </a:r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85B9C0A-D38E-4296-9F22-5F0932EF9675}"/>
                </a:ext>
              </a:extLst>
            </p:cNvPr>
            <p:cNvGrpSpPr/>
            <p:nvPr/>
          </p:nvGrpSpPr>
          <p:grpSpPr>
            <a:xfrm>
              <a:off x="5941417" y="3074532"/>
              <a:ext cx="4532046" cy="728891"/>
              <a:chOff x="5941417" y="3074532"/>
              <a:chExt cx="4532046" cy="728891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4DF9E339-9565-4F95-8AD1-8A8C0A0AE707}"/>
                  </a:ext>
                </a:extLst>
              </p:cNvPr>
              <p:cNvGrpSpPr/>
              <p:nvPr/>
            </p:nvGrpSpPr>
            <p:grpSpPr>
              <a:xfrm>
                <a:off x="5941417" y="3141903"/>
                <a:ext cx="594148" cy="594148"/>
                <a:chOff x="5785710" y="2818025"/>
                <a:chExt cx="594148" cy="594148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FCF030ED-E1A9-40F4-AF5C-1D4DFA284342}"/>
                    </a:ext>
                  </a:extLst>
                </p:cNvPr>
                <p:cNvGrpSpPr/>
                <p:nvPr/>
              </p:nvGrpSpPr>
              <p:grpSpPr>
                <a:xfrm>
                  <a:off x="5785710" y="2818025"/>
                  <a:ext cx="594148" cy="594148"/>
                  <a:chOff x="5785710" y="2818025"/>
                  <a:chExt cx="594148" cy="594148"/>
                </a:xfrm>
              </p:grpSpPr>
              <p:sp>
                <p:nvSpPr>
                  <p:cNvPr id="35" name="Circle: Hollow 34">
                    <a:extLst>
                      <a:ext uri="{FF2B5EF4-FFF2-40B4-BE49-F238E27FC236}">
                        <a16:creationId xmlns:a16="http://schemas.microsoft.com/office/drawing/2014/main" id="{9BAEDD2B-EBA5-4004-804E-6254C2CF710C}"/>
                      </a:ext>
                    </a:extLst>
                  </p:cNvPr>
                  <p:cNvSpPr/>
                  <p:nvPr/>
                </p:nvSpPr>
                <p:spPr>
                  <a:xfrm>
                    <a:off x="5785710" y="2818025"/>
                    <a:ext cx="594148" cy="594148"/>
                  </a:xfrm>
                  <a:prstGeom prst="donut">
                    <a:avLst>
                      <a:gd name="adj" fmla="val 3871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6" name="Freeform: Shape 35">
                    <a:extLst>
                      <a:ext uri="{FF2B5EF4-FFF2-40B4-BE49-F238E27FC236}">
                        <a16:creationId xmlns:a16="http://schemas.microsoft.com/office/drawing/2014/main" id="{AF36BB9D-7852-485D-B5C2-1178D9924F20}"/>
                      </a:ext>
                    </a:extLst>
                  </p:cNvPr>
                  <p:cNvSpPr/>
                  <p:nvPr/>
                </p:nvSpPr>
                <p:spPr>
                  <a:xfrm>
                    <a:off x="5916250" y="2954517"/>
                    <a:ext cx="333068" cy="321164"/>
                  </a:xfrm>
                  <a:custGeom>
                    <a:avLst/>
                    <a:gdLst>
                      <a:gd name="connsiteX0" fmla="*/ 95297 w 6505575"/>
                      <a:gd name="connsiteY0" fmla="*/ 4879332 h 6273037"/>
                      <a:gd name="connsiteX1" fmla="*/ 190593 w 6505575"/>
                      <a:gd name="connsiteY1" fmla="*/ 4974629 h 6273037"/>
                      <a:gd name="connsiteX2" fmla="*/ 190593 w 6505575"/>
                      <a:gd name="connsiteY2" fmla="*/ 5464554 h 6273037"/>
                      <a:gd name="connsiteX3" fmla="*/ 247920 w 6505575"/>
                      <a:gd name="connsiteY3" fmla="*/ 5521885 h 6273037"/>
                      <a:gd name="connsiteX4" fmla="*/ 1078887 w 6505575"/>
                      <a:gd name="connsiteY4" fmla="*/ 5521885 h 6273037"/>
                      <a:gd name="connsiteX5" fmla="*/ 1174184 w 6505575"/>
                      <a:gd name="connsiteY5" fmla="*/ 5617181 h 6273037"/>
                      <a:gd name="connsiteX6" fmla="*/ 1078887 w 6505575"/>
                      <a:gd name="connsiteY6" fmla="*/ 5712478 h 6273037"/>
                      <a:gd name="connsiteX7" fmla="*/ 247920 w 6505575"/>
                      <a:gd name="connsiteY7" fmla="*/ 5712478 h 6273037"/>
                      <a:gd name="connsiteX8" fmla="*/ 0 w 6505575"/>
                      <a:gd name="connsiteY8" fmla="*/ 5464554 h 6273037"/>
                      <a:gd name="connsiteX9" fmla="*/ 0 w 6505575"/>
                      <a:gd name="connsiteY9" fmla="*/ 4974629 h 6273037"/>
                      <a:gd name="connsiteX10" fmla="*/ 95297 w 6505575"/>
                      <a:gd name="connsiteY10" fmla="*/ 4879332 h 6273037"/>
                      <a:gd name="connsiteX11" fmla="*/ 5241258 w 6505575"/>
                      <a:gd name="connsiteY11" fmla="*/ 4720403 h 6273037"/>
                      <a:gd name="connsiteX12" fmla="*/ 5336554 w 6505575"/>
                      <a:gd name="connsiteY12" fmla="*/ 4815700 h 6273037"/>
                      <a:gd name="connsiteX13" fmla="*/ 5336554 w 6505575"/>
                      <a:gd name="connsiteY13" fmla="*/ 4913423 h 6273037"/>
                      <a:gd name="connsiteX14" fmla="*/ 5451304 w 6505575"/>
                      <a:gd name="connsiteY14" fmla="*/ 4913423 h 6273037"/>
                      <a:gd name="connsiteX15" fmla="*/ 5546600 w 6505575"/>
                      <a:gd name="connsiteY15" fmla="*/ 5008720 h 6273037"/>
                      <a:gd name="connsiteX16" fmla="*/ 5451304 w 6505575"/>
                      <a:gd name="connsiteY16" fmla="*/ 5104016 h 6273037"/>
                      <a:gd name="connsiteX17" fmla="*/ 5241258 w 6505575"/>
                      <a:gd name="connsiteY17" fmla="*/ 5104016 h 6273037"/>
                      <a:gd name="connsiteX18" fmla="*/ 5145961 w 6505575"/>
                      <a:gd name="connsiteY18" fmla="*/ 5008720 h 6273037"/>
                      <a:gd name="connsiteX19" fmla="*/ 5145961 w 6505575"/>
                      <a:gd name="connsiteY19" fmla="*/ 4815700 h 6273037"/>
                      <a:gd name="connsiteX20" fmla="*/ 5241258 w 6505575"/>
                      <a:gd name="connsiteY20" fmla="*/ 4720403 h 6273037"/>
                      <a:gd name="connsiteX21" fmla="*/ 5155936 w 6505575"/>
                      <a:gd name="connsiteY21" fmla="*/ 4268342 h 6273037"/>
                      <a:gd name="connsiteX22" fmla="*/ 4500880 w 6505575"/>
                      <a:gd name="connsiteY22" fmla="*/ 4923398 h 6273037"/>
                      <a:gd name="connsiteX23" fmla="*/ 4543115 w 6505575"/>
                      <a:gd name="connsiteY23" fmla="*/ 4913424 h 6273037"/>
                      <a:gd name="connsiteX24" fmla="*/ 4659161 w 6505575"/>
                      <a:gd name="connsiteY24" fmla="*/ 4913424 h 6273037"/>
                      <a:gd name="connsiteX25" fmla="*/ 4754457 w 6505575"/>
                      <a:gd name="connsiteY25" fmla="*/ 5008720 h 6273037"/>
                      <a:gd name="connsiteX26" fmla="*/ 4659161 w 6505575"/>
                      <a:gd name="connsiteY26" fmla="*/ 5104017 h 6273037"/>
                      <a:gd name="connsiteX27" fmla="*/ 4543115 w 6505575"/>
                      <a:gd name="connsiteY27" fmla="*/ 5104017 h 6273037"/>
                      <a:gd name="connsiteX28" fmla="*/ 4500880 w 6505575"/>
                      <a:gd name="connsiteY28" fmla="*/ 5094043 h 6273037"/>
                      <a:gd name="connsiteX29" fmla="*/ 5155936 w 6505575"/>
                      <a:gd name="connsiteY29" fmla="*/ 5749111 h 6273037"/>
                      <a:gd name="connsiteX30" fmla="*/ 5145962 w 6505575"/>
                      <a:gd name="connsiteY30" fmla="*/ 5706875 h 6273037"/>
                      <a:gd name="connsiteX31" fmla="*/ 5145962 w 6505575"/>
                      <a:gd name="connsiteY31" fmla="*/ 5590779 h 6273037"/>
                      <a:gd name="connsiteX32" fmla="*/ 5241258 w 6505575"/>
                      <a:gd name="connsiteY32" fmla="*/ 5495482 h 6273037"/>
                      <a:gd name="connsiteX33" fmla="*/ 5336555 w 6505575"/>
                      <a:gd name="connsiteY33" fmla="*/ 5590779 h 6273037"/>
                      <a:gd name="connsiteX34" fmla="*/ 5336555 w 6505575"/>
                      <a:gd name="connsiteY34" fmla="*/ 5706875 h 6273037"/>
                      <a:gd name="connsiteX35" fmla="*/ 5326581 w 6505575"/>
                      <a:gd name="connsiteY35" fmla="*/ 5749111 h 6273037"/>
                      <a:gd name="connsiteX36" fmla="*/ 5981649 w 6505575"/>
                      <a:gd name="connsiteY36" fmla="*/ 5094043 h 6273037"/>
                      <a:gd name="connsiteX37" fmla="*/ 5939401 w 6505575"/>
                      <a:gd name="connsiteY37" fmla="*/ 5104017 h 6273037"/>
                      <a:gd name="connsiteX38" fmla="*/ 5823317 w 6505575"/>
                      <a:gd name="connsiteY38" fmla="*/ 5104017 h 6273037"/>
                      <a:gd name="connsiteX39" fmla="*/ 5728020 w 6505575"/>
                      <a:gd name="connsiteY39" fmla="*/ 5008720 h 6273037"/>
                      <a:gd name="connsiteX40" fmla="*/ 5823317 w 6505575"/>
                      <a:gd name="connsiteY40" fmla="*/ 4913424 h 6273037"/>
                      <a:gd name="connsiteX41" fmla="*/ 5939401 w 6505575"/>
                      <a:gd name="connsiteY41" fmla="*/ 4913424 h 6273037"/>
                      <a:gd name="connsiteX42" fmla="*/ 5981649 w 6505575"/>
                      <a:gd name="connsiteY42" fmla="*/ 4923398 h 6273037"/>
                      <a:gd name="connsiteX43" fmla="*/ 5326581 w 6505575"/>
                      <a:gd name="connsiteY43" fmla="*/ 4268342 h 6273037"/>
                      <a:gd name="connsiteX44" fmla="*/ 5336555 w 6505575"/>
                      <a:gd name="connsiteY44" fmla="*/ 4310577 h 6273037"/>
                      <a:gd name="connsiteX45" fmla="*/ 5336555 w 6505575"/>
                      <a:gd name="connsiteY45" fmla="*/ 4426674 h 6273037"/>
                      <a:gd name="connsiteX46" fmla="*/ 5241258 w 6505575"/>
                      <a:gd name="connsiteY46" fmla="*/ 4521970 h 6273037"/>
                      <a:gd name="connsiteX47" fmla="*/ 5145962 w 6505575"/>
                      <a:gd name="connsiteY47" fmla="*/ 4426674 h 6273037"/>
                      <a:gd name="connsiteX48" fmla="*/ 5145962 w 6505575"/>
                      <a:gd name="connsiteY48" fmla="*/ 4310577 h 6273037"/>
                      <a:gd name="connsiteX49" fmla="*/ 5155936 w 6505575"/>
                      <a:gd name="connsiteY49" fmla="*/ 4268342 h 6273037"/>
                      <a:gd name="connsiteX50" fmla="*/ 5241258 w 6505575"/>
                      <a:gd name="connsiteY50" fmla="*/ 4072679 h 6273037"/>
                      <a:gd name="connsiteX51" fmla="*/ 6177248 w 6505575"/>
                      <a:gd name="connsiteY51" fmla="*/ 5008720 h 6273037"/>
                      <a:gd name="connsiteX52" fmla="*/ 5241258 w 6505575"/>
                      <a:gd name="connsiteY52" fmla="*/ 5944761 h 6273037"/>
                      <a:gd name="connsiteX53" fmla="*/ 4305217 w 6505575"/>
                      <a:gd name="connsiteY53" fmla="*/ 5008720 h 6273037"/>
                      <a:gd name="connsiteX54" fmla="*/ 5241258 w 6505575"/>
                      <a:gd name="connsiteY54" fmla="*/ 4072679 h 6273037"/>
                      <a:gd name="connsiteX55" fmla="*/ 5241257 w 6505575"/>
                      <a:gd name="connsiteY55" fmla="*/ 3934994 h 6273037"/>
                      <a:gd name="connsiteX56" fmla="*/ 4167532 w 6505575"/>
                      <a:gd name="connsiteY56" fmla="*/ 5008719 h 6273037"/>
                      <a:gd name="connsiteX57" fmla="*/ 5241257 w 6505575"/>
                      <a:gd name="connsiteY57" fmla="*/ 6082444 h 6273037"/>
                      <a:gd name="connsiteX58" fmla="*/ 6314982 w 6505575"/>
                      <a:gd name="connsiteY58" fmla="*/ 5008719 h 6273037"/>
                      <a:gd name="connsiteX59" fmla="*/ 5241257 w 6505575"/>
                      <a:gd name="connsiteY59" fmla="*/ 3934994 h 6273037"/>
                      <a:gd name="connsiteX60" fmla="*/ 3861930 w 6505575"/>
                      <a:gd name="connsiteY60" fmla="*/ 3281508 h 6273037"/>
                      <a:gd name="connsiteX61" fmla="*/ 3731304 w 6505575"/>
                      <a:gd name="connsiteY61" fmla="*/ 3335528 h 6273037"/>
                      <a:gd name="connsiteX62" fmla="*/ 2587453 w 6505575"/>
                      <a:gd name="connsiteY62" fmla="*/ 4479328 h 6273037"/>
                      <a:gd name="connsiteX63" fmla="*/ 2452691 w 6505575"/>
                      <a:gd name="connsiteY63" fmla="*/ 4479328 h 6273037"/>
                      <a:gd name="connsiteX64" fmla="*/ 2160702 w 6505575"/>
                      <a:gd name="connsiteY64" fmla="*/ 4187340 h 6273037"/>
                      <a:gd name="connsiteX65" fmla="*/ 2030108 w 6505575"/>
                      <a:gd name="connsiteY65" fmla="*/ 4133338 h 6273037"/>
                      <a:gd name="connsiteX66" fmla="*/ 1899526 w 6505575"/>
                      <a:gd name="connsiteY66" fmla="*/ 4187340 h 6273037"/>
                      <a:gd name="connsiteX67" fmla="*/ 1899526 w 6505575"/>
                      <a:gd name="connsiteY67" fmla="*/ 4448503 h 6273037"/>
                      <a:gd name="connsiteX68" fmla="*/ 2389515 w 6505575"/>
                      <a:gd name="connsiteY68" fmla="*/ 4938492 h 6273037"/>
                      <a:gd name="connsiteX69" fmla="*/ 2520098 w 6505575"/>
                      <a:gd name="connsiteY69" fmla="*/ 4992595 h 6273037"/>
                      <a:gd name="connsiteX70" fmla="*/ 2650680 w 6505575"/>
                      <a:gd name="connsiteY70" fmla="*/ 4938492 h 6273037"/>
                      <a:gd name="connsiteX71" fmla="*/ 3992480 w 6505575"/>
                      <a:gd name="connsiteY71" fmla="*/ 3596691 h 6273037"/>
                      <a:gd name="connsiteX72" fmla="*/ 3992480 w 6505575"/>
                      <a:gd name="connsiteY72" fmla="*/ 3335477 h 6273037"/>
                      <a:gd name="connsiteX73" fmla="*/ 3861930 w 6505575"/>
                      <a:gd name="connsiteY73" fmla="*/ 3281508 h 6273037"/>
                      <a:gd name="connsiteX74" fmla="*/ 5916376 w 6505575"/>
                      <a:gd name="connsiteY74" fmla="*/ 3151288 h 6273037"/>
                      <a:gd name="connsiteX75" fmla="*/ 6011672 w 6505575"/>
                      <a:gd name="connsiteY75" fmla="*/ 3246585 h 6273037"/>
                      <a:gd name="connsiteX76" fmla="*/ 6011672 w 6505575"/>
                      <a:gd name="connsiteY76" fmla="*/ 4007013 h 6273037"/>
                      <a:gd name="connsiteX77" fmla="*/ 6505575 w 6505575"/>
                      <a:gd name="connsiteY77" fmla="*/ 5008719 h 6273037"/>
                      <a:gd name="connsiteX78" fmla="*/ 5241257 w 6505575"/>
                      <a:gd name="connsiteY78" fmla="*/ 6273037 h 6273037"/>
                      <a:gd name="connsiteX79" fmla="*/ 4191407 w 6505575"/>
                      <a:gd name="connsiteY79" fmla="*/ 5712477 h 6273037"/>
                      <a:gd name="connsiteX80" fmla="*/ 1513131 w 6505575"/>
                      <a:gd name="connsiteY80" fmla="*/ 5712477 h 6273037"/>
                      <a:gd name="connsiteX81" fmla="*/ 1417834 w 6505575"/>
                      <a:gd name="connsiteY81" fmla="*/ 5617181 h 6273037"/>
                      <a:gd name="connsiteX82" fmla="*/ 1513131 w 6505575"/>
                      <a:gd name="connsiteY82" fmla="*/ 5521884 h 6273037"/>
                      <a:gd name="connsiteX83" fmla="*/ 4085844 w 6505575"/>
                      <a:gd name="connsiteY83" fmla="*/ 5521884 h 6273037"/>
                      <a:gd name="connsiteX84" fmla="*/ 3976939 w 6505575"/>
                      <a:gd name="connsiteY84" fmla="*/ 5008719 h 6273037"/>
                      <a:gd name="connsiteX85" fmla="*/ 5241257 w 6505575"/>
                      <a:gd name="connsiteY85" fmla="*/ 3744401 h 6273037"/>
                      <a:gd name="connsiteX86" fmla="*/ 5821079 w 6505575"/>
                      <a:gd name="connsiteY86" fmla="*/ 3885465 h 6273037"/>
                      <a:gd name="connsiteX87" fmla="*/ 5821079 w 6505575"/>
                      <a:gd name="connsiteY87" fmla="*/ 3246585 h 6273037"/>
                      <a:gd name="connsiteX88" fmla="*/ 5916376 w 6505575"/>
                      <a:gd name="connsiteY88" fmla="*/ 3151288 h 6273037"/>
                      <a:gd name="connsiteX89" fmla="*/ 3861918 w 6505575"/>
                      <a:gd name="connsiteY89" fmla="*/ 3090981 h 6273037"/>
                      <a:gd name="connsiteX90" fmla="*/ 4127280 w 6505575"/>
                      <a:gd name="connsiteY90" fmla="*/ 3200715 h 6273037"/>
                      <a:gd name="connsiteX91" fmla="*/ 4127280 w 6505575"/>
                      <a:gd name="connsiteY91" fmla="*/ 3731454 h 6273037"/>
                      <a:gd name="connsiteX92" fmla="*/ 2785442 w 6505575"/>
                      <a:gd name="connsiteY92" fmla="*/ 5073293 h 6273037"/>
                      <a:gd name="connsiteX93" fmla="*/ 2520098 w 6505575"/>
                      <a:gd name="connsiteY93" fmla="*/ 5183188 h 6273037"/>
                      <a:gd name="connsiteX94" fmla="*/ 2254753 w 6505575"/>
                      <a:gd name="connsiteY94" fmla="*/ 5073293 h 6273037"/>
                      <a:gd name="connsiteX95" fmla="*/ 1764777 w 6505575"/>
                      <a:gd name="connsiteY95" fmla="*/ 4583316 h 6273037"/>
                      <a:gd name="connsiteX96" fmla="*/ 1764726 w 6505575"/>
                      <a:gd name="connsiteY96" fmla="*/ 4052578 h 6273037"/>
                      <a:gd name="connsiteX97" fmla="*/ 2295451 w 6505575"/>
                      <a:gd name="connsiteY97" fmla="*/ 4052578 h 6273037"/>
                      <a:gd name="connsiteX98" fmla="*/ 2520098 w 6505575"/>
                      <a:gd name="connsiteY98" fmla="*/ 4277173 h 6273037"/>
                      <a:gd name="connsiteX99" fmla="*/ 3596555 w 6505575"/>
                      <a:gd name="connsiteY99" fmla="*/ 3200715 h 6273037"/>
                      <a:gd name="connsiteX100" fmla="*/ 3861918 w 6505575"/>
                      <a:gd name="connsiteY100" fmla="*/ 3090981 h 6273037"/>
                      <a:gd name="connsiteX101" fmla="*/ 4816349 w 6505575"/>
                      <a:gd name="connsiteY101" fmla="*/ 2521887 h 6273037"/>
                      <a:gd name="connsiteX102" fmla="*/ 5147548 w 6505575"/>
                      <a:gd name="connsiteY102" fmla="*/ 2521887 h 6273037"/>
                      <a:gd name="connsiteX103" fmla="*/ 5242845 w 6505575"/>
                      <a:gd name="connsiteY103" fmla="*/ 2617184 h 6273037"/>
                      <a:gd name="connsiteX104" fmla="*/ 5147548 w 6505575"/>
                      <a:gd name="connsiteY104" fmla="*/ 2712480 h 6273037"/>
                      <a:gd name="connsiteX105" fmla="*/ 4816349 w 6505575"/>
                      <a:gd name="connsiteY105" fmla="*/ 2712480 h 6273037"/>
                      <a:gd name="connsiteX106" fmla="*/ 4721052 w 6505575"/>
                      <a:gd name="connsiteY106" fmla="*/ 2617184 h 6273037"/>
                      <a:gd name="connsiteX107" fmla="*/ 4816349 w 6505575"/>
                      <a:gd name="connsiteY107" fmla="*/ 2521887 h 6273037"/>
                      <a:gd name="connsiteX108" fmla="*/ 3798367 w 6505575"/>
                      <a:gd name="connsiteY108" fmla="*/ 2521887 h 6273037"/>
                      <a:gd name="connsiteX109" fmla="*/ 4129617 w 6505575"/>
                      <a:gd name="connsiteY109" fmla="*/ 2521887 h 6273037"/>
                      <a:gd name="connsiteX110" fmla="*/ 4224914 w 6505575"/>
                      <a:gd name="connsiteY110" fmla="*/ 2617184 h 6273037"/>
                      <a:gd name="connsiteX111" fmla="*/ 4129617 w 6505575"/>
                      <a:gd name="connsiteY111" fmla="*/ 2712480 h 6273037"/>
                      <a:gd name="connsiteX112" fmla="*/ 3798367 w 6505575"/>
                      <a:gd name="connsiteY112" fmla="*/ 2712480 h 6273037"/>
                      <a:gd name="connsiteX113" fmla="*/ 3703070 w 6505575"/>
                      <a:gd name="connsiteY113" fmla="*/ 2617184 h 6273037"/>
                      <a:gd name="connsiteX114" fmla="*/ 3798367 w 6505575"/>
                      <a:gd name="connsiteY114" fmla="*/ 2521887 h 6273037"/>
                      <a:gd name="connsiteX115" fmla="*/ 2780422 w 6505575"/>
                      <a:gd name="connsiteY115" fmla="*/ 2521887 h 6273037"/>
                      <a:gd name="connsiteX116" fmla="*/ 3111634 w 6505575"/>
                      <a:gd name="connsiteY116" fmla="*/ 2521887 h 6273037"/>
                      <a:gd name="connsiteX117" fmla="*/ 3206931 w 6505575"/>
                      <a:gd name="connsiteY117" fmla="*/ 2617184 h 6273037"/>
                      <a:gd name="connsiteX118" fmla="*/ 3111634 w 6505575"/>
                      <a:gd name="connsiteY118" fmla="*/ 2712480 h 6273037"/>
                      <a:gd name="connsiteX119" fmla="*/ 2780422 w 6505575"/>
                      <a:gd name="connsiteY119" fmla="*/ 2712480 h 6273037"/>
                      <a:gd name="connsiteX120" fmla="*/ 2685125 w 6505575"/>
                      <a:gd name="connsiteY120" fmla="*/ 2617184 h 6273037"/>
                      <a:gd name="connsiteX121" fmla="*/ 2780422 w 6505575"/>
                      <a:gd name="connsiteY121" fmla="*/ 2521887 h 6273037"/>
                      <a:gd name="connsiteX122" fmla="*/ 1762440 w 6505575"/>
                      <a:gd name="connsiteY122" fmla="*/ 2521887 h 6273037"/>
                      <a:gd name="connsiteX123" fmla="*/ 2093690 w 6505575"/>
                      <a:gd name="connsiteY123" fmla="*/ 2521887 h 6273037"/>
                      <a:gd name="connsiteX124" fmla="*/ 2188987 w 6505575"/>
                      <a:gd name="connsiteY124" fmla="*/ 2617184 h 6273037"/>
                      <a:gd name="connsiteX125" fmla="*/ 2093690 w 6505575"/>
                      <a:gd name="connsiteY125" fmla="*/ 2712480 h 6273037"/>
                      <a:gd name="connsiteX126" fmla="*/ 1762440 w 6505575"/>
                      <a:gd name="connsiteY126" fmla="*/ 2712480 h 6273037"/>
                      <a:gd name="connsiteX127" fmla="*/ 1667143 w 6505575"/>
                      <a:gd name="connsiteY127" fmla="*/ 2617184 h 6273037"/>
                      <a:gd name="connsiteX128" fmla="*/ 1762440 w 6505575"/>
                      <a:gd name="connsiteY128" fmla="*/ 2521887 h 6273037"/>
                      <a:gd name="connsiteX129" fmla="*/ 744454 w 6505575"/>
                      <a:gd name="connsiteY129" fmla="*/ 2521887 h 6273037"/>
                      <a:gd name="connsiteX130" fmla="*/ 1075709 w 6505575"/>
                      <a:gd name="connsiteY130" fmla="*/ 2521887 h 6273037"/>
                      <a:gd name="connsiteX131" fmla="*/ 1171006 w 6505575"/>
                      <a:gd name="connsiteY131" fmla="*/ 2617184 h 6273037"/>
                      <a:gd name="connsiteX132" fmla="*/ 1075709 w 6505575"/>
                      <a:gd name="connsiteY132" fmla="*/ 2712480 h 6273037"/>
                      <a:gd name="connsiteX133" fmla="*/ 744454 w 6505575"/>
                      <a:gd name="connsiteY133" fmla="*/ 2712480 h 6273037"/>
                      <a:gd name="connsiteX134" fmla="*/ 649157 w 6505575"/>
                      <a:gd name="connsiteY134" fmla="*/ 2617184 h 6273037"/>
                      <a:gd name="connsiteX135" fmla="*/ 744454 w 6505575"/>
                      <a:gd name="connsiteY135" fmla="*/ 2521887 h 6273037"/>
                      <a:gd name="connsiteX136" fmla="*/ 4816349 w 6505575"/>
                      <a:gd name="connsiteY136" fmla="*/ 2042672 h 6273037"/>
                      <a:gd name="connsiteX137" fmla="*/ 5147548 w 6505575"/>
                      <a:gd name="connsiteY137" fmla="*/ 2042672 h 6273037"/>
                      <a:gd name="connsiteX138" fmla="*/ 5242845 w 6505575"/>
                      <a:gd name="connsiteY138" fmla="*/ 2137969 h 6273037"/>
                      <a:gd name="connsiteX139" fmla="*/ 5147548 w 6505575"/>
                      <a:gd name="connsiteY139" fmla="*/ 2233265 h 6273037"/>
                      <a:gd name="connsiteX140" fmla="*/ 4816349 w 6505575"/>
                      <a:gd name="connsiteY140" fmla="*/ 2233265 h 6273037"/>
                      <a:gd name="connsiteX141" fmla="*/ 4721052 w 6505575"/>
                      <a:gd name="connsiteY141" fmla="*/ 2137969 h 6273037"/>
                      <a:gd name="connsiteX142" fmla="*/ 4816349 w 6505575"/>
                      <a:gd name="connsiteY142" fmla="*/ 2042672 h 6273037"/>
                      <a:gd name="connsiteX143" fmla="*/ 3798367 w 6505575"/>
                      <a:gd name="connsiteY143" fmla="*/ 2042672 h 6273037"/>
                      <a:gd name="connsiteX144" fmla="*/ 4129617 w 6505575"/>
                      <a:gd name="connsiteY144" fmla="*/ 2042672 h 6273037"/>
                      <a:gd name="connsiteX145" fmla="*/ 4224914 w 6505575"/>
                      <a:gd name="connsiteY145" fmla="*/ 2137969 h 6273037"/>
                      <a:gd name="connsiteX146" fmla="*/ 4129617 w 6505575"/>
                      <a:gd name="connsiteY146" fmla="*/ 2233265 h 6273037"/>
                      <a:gd name="connsiteX147" fmla="*/ 3798367 w 6505575"/>
                      <a:gd name="connsiteY147" fmla="*/ 2233265 h 6273037"/>
                      <a:gd name="connsiteX148" fmla="*/ 3703070 w 6505575"/>
                      <a:gd name="connsiteY148" fmla="*/ 2137969 h 6273037"/>
                      <a:gd name="connsiteX149" fmla="*/ 3798367 w 6505575"/>
                      <a:gd name="connsiteY149" fmla="*/ 2042672 h 6273037"/>
                      <a:gd name="connsiteX150" fmla="*/ 2780422 w 6505575"/>
                      <a:gd name="connsiteY150" fmla="*/ 2042672 h 6273037"/>
                      <a:gd name="connsiteX151" fmla="*/ 3111634 w 6505575"/>
                      <a:gd name="connsiteY151" fmla="*/ 2042672 h 6273037"/>
                      <a:gd name="connsiteX152" fmla="*/ 3206931 w 6505575"/>
                      <a:gd name="connsiteY152" fmla="*/ 2137969 h 6273037"/>
                      <a:gd name="connsiteX153" fmla="*/ 3111634 w 6505575"/>
                      <a:gd name="connsiteY153" fmla="*/ 2233265 h 6273037"/>
                      <a:gd name="connsiteX154" fmla="*/ 2780422 w 6505575"/>
                      <a:gd name="connsiteY154" fmla="*/ 2233265 h 6273037"/>
                      <a:gd name="connsiteX155" fmla="*/ 2685125 w 6505575"/>
                      <a:gd name="connsiteY155" fmla="*/ 2137969 h 6273037"/>
                      <a:gd name="connsiteX156" fmla="*/ 2780422 w 6505575"/>
                      <a:gd name="connsiteY156" fmla="*/ 2042672 h 6273037"/>
                      <a:gd name="connsiteX157" fmla="*/ 1762440 w 6505575"/>
                      <a:gd name="connsiteY157" fmla="*/ 2042672 h 6273037"/>
                      <a:gd name="connsiteX158" fmla="*/ 2093690 w 6505575"/>
                      <a:gd name="connsiteY158" fmla="*/ 2042672 h 6273037"/>
                      <a:gd name="connsiteX159" fmla="*/ 2188987 w 6505575"/>
                      <a:gd name="connsiteY159" fmla="*/ 2137969 h 6273037"/>
                      <a:gd name="connsiteX160" fmla="*/ 2093690 w 6505575"/>
                      <a:gd name="connsiteY160" fmla="*/ 2233265 h 6273037"/>
                      <a:gd name="connsiteX161" fmla="*/ 1762440 w 6505575"/>
                      <a:gd name="connsiteY161" fmla="*/ 2233265 h 6273037"/>
                      <a:gd name="connsiteX162" fmla="*/ 1667143 w 6505575"/>
                      <a:gd name="connsiteY162" fmla="*/ 2137969 h 6273037"/>
                      <a:gd name="connsiteX163" fmla="*/ 1762440 w 6505575"/>
                      <a:gd name="connsiteY163" fmla="*/ 2042672 h 6273037"/>
                      <a:gd name="connsiteX164" fmla="*/ 744454 w 6505575"/>
                      <a:gd name="connsiteY164" fmla="*/ 2042672 h 6273037"/>
                      <a:gd name="connsiteX165" fmla="*/ 1075709 w 6505575"/>
                      <a:gd name="connsiteY165" fmla="*/ 2042672 h 6273037"/>
                      <a:gd name="connsiteX166" fmla="*/ 1171006 w 6505575"/>
                      <a:gd name="connsiteY166" fmla="*/ 2137969 h 6273037"/>
                      <a:gd name="connsiteX167" fmla="*/ 1075709 w 6505575"/>
                      <a:gd name="connsiteY167" fmla="*/ 2233265 h 6273037"/>
                      <a:gd name="connsiteX168" fmla="*/ 744454 w 6505575"/>
                      <a:gd name="connsiteY168" fmla="*/ 2233265 h 6273037"/>
                      <a:gd name="connsiteX169" fmla="*/ 649157 w 6505575"/>
                      <a:gd name="connsiteY169" fmla="*/ 2137969 h 6273037"/>
                      <a:gd name="connsiteX170" fmla="*/ 744454 w 6505575"/>
                      <a:gd name="connsiteY170" fmla="*/ 2042672 h 6273037"/>
                      <a:gd name="connsiteX171" fmla="*/ 579423 w 6505575"/>
                      <a:gd name="connsiteY171" fmla="*/ 540111 h 6273037"/>
                      <a:gd name="connsiteX172" fmla="*/ 190593 w 6505575"/>
                      <a:gd name="connsiteY172" fmla="*/ 928941 h 6273037"/>
                      <a:gd name="connsiteX173" fmla="*/ 190593 w 6505575"/>
                      <a:gd name="connsiteY173" fmla="*/ 1574182 h 6273037"/>
                      <a:gd name="connsiteX174" fmla="*/ 5821130 w 6505575"/>
                      <a:gd name="connsiteY174" fmla="*/ 1574182 h 6273037"/>
                      <a:gd name="connsiteX175" fmla="*/ 5821130 w 6505575"/>
                      <a:gd name="connsiteY175" fmla="*/ 928941 h 6273037"/>
                      <a:gd name="connsiteX176" fmla="*/ 5432295 w 6505575"/>
                      <a:gd name="connsiteY176" fmla="*/ 540111 h 6273037"/>
                      <a:gd name="connsiteX177" fmla="*/ 5182390 w 6505575"/>
                      <a:gd name="connsiteY177" fmla="*/ 540111 h 6273037"/>
                      <a:gd name="connsiteX178" fmla="*/ 5182390 w 6505575"/>
                      <a:gd name="connsiteY178" fmla="*/ 694473 h 6273037"/>
                      <a:gd name="connsiteX179" fmla="*/ 4950946 w 6505575"/>
                      <a:gd name="connsiteY179" fmla="*/ 925963 h 6273037"/>
                      <a:gd name="connsiteX180" fmla="*/ 4773911 w 6505575"/>
                      <a:gd name="connsiteY180" fmla="*/ 925963 h 6273037"/>
                      <a:gd name="connsiteX181" fmla="*/ 4542416 w 6505575"/>
                      <a:gd name="connsiteY181" fmla="*/ 694473 h 6273037"/>
                      <a:gd name="connsiteX182" fmla="*/ 4542416 w 6505575"/>
                      <a:gd name="connsiteY182" fmla="*/ 540111 h 6273037"/>
                      <a:gd name="connsiteX183" fmla="*/ 3910384 w 6505575"/>
                      <a:gd name="connsiteY183" fmla="*/ 540111 h 6273037"/>
                      <a:gd name="connsiteX184" fmla="*/ 3910384 w 6505575"/>
                      <a:gd name="connsiteY184" fmla="*/ 694473 h 6273037"/>
                      <a:gd name="connsiteX185" fmla="*/ 3678941 w 6505575"/>
                      <a:gd name="connsiteY185" fmla="*/ 925963 h 6273037"/>
                      <a:gd name="connsiteX186" fmla="*/ 3501893 w 6505575"/>
                      <a:gd name="connsiteY186" fmla="*/ 925963 h 6273037"/>
                      <a:gd name="connsiteX187" fmla="*/ 3270411 w 6505575"/>
                      <a:gd name="connsiteY187" fmla="*/ 694473 h 6273037"/>
                      <a:gd name="connsiteX188" fmla="*/ 3270411 w 6505575"/>
                      <a:gd name="connsiteY188" fmla="*/ 540111 h 6273037"/>
                      <a:gd name="connsiteX189" fmla="*/ 2638379 w 6505575"/>
                      <a:gd name="connsiteY189" fmla="*/ 540111 h 6273037"/>
                      <a:gd name="connsiteX190" fmla="*/ 2638379 w 6505575"/>
                      <a:gd name="connsiteY190" fmla="*/ 694473 h 6273037"/>
                      <a:gd name="connsiteX191" fmla="*/ 2406885 w 6505575"/>
                      <a:gd name="connsiteY191" fmla="*/ 925963 h 6273037"/>
                      <a:gd name="connsiteX192" fmla="*/ 2229837 w 6505575"/>
                      <a:gd name="connsiteY192" fmla="*/ 925963 h 6273037"/>
                      <a:gd name="connsiteX193" fmla="*/ 1998393 w 6505575"/>
                      <a:gd name="connsiteY193" fmla="*/ 694473 h 6273037"/>
                      <a:gd name="connsiteX194" fmla="*/ 1998393 w 6505575"/>
                      <a:gd name="connsiteY194" fmla="*/ 540111 h 6273037"/>
                      <a:gd name="connsiteX195" fmla="*/ 1366311 w 6505575"/>
                      <a:gd name="connsiteY195" fmla="*/ 540111 h 6273037"/>
                      <a:gd name="connsiteX196" fmla="*/ 1366311 w 6505575"/>
                      <a:gd name="connsiteY196" fmla="*/ 694473 h 6273037"/>
                      <a:gd name="connsiteX197" fmla="*/ 1134872 w 6505575"/>
                      <a:gd name="connsiteY197" fmla="*/ 925963 h 6273037"/>
                      <a:gd name="connsiteX198" fmla="*/ 957829 w 6505575"/>
                      <a:gd name="connsiteY198" fmla="*/ 925963 h 6273037"/>
                      <a:gd name="connsiteX199" fmla="*/ 726339 w 6505575"/>
                      <a:gd name="connsiteY199" fmla="*/ 694473 h 6273037"/>
                      <a:gd name="connsiteX200" fmla="*/ 726339 w 6505575"/>
                      <a:gd name="connsiteY200" fmla="*/ 540111 h 6273037"/>
                      <a:gd name="connsiteX201" fmla="*/ 4773911 w 6505575"/>
                      <a:gd name="connsiteY201" fmla="*/ 190593 h 6273037"/>
                      <a:gd name="connsiteX202" fmla="*/ 4733009 w 6505575"/>
                      <a:gd name="connsiteY202" fmla="*/ 231492 h 6273037"/>
                      <a:gd name="connsiteX203" fmla="*/ 4733009 w 6505575"/>
                      <a:gd name="connsiteY203" fmla="*/ 694473 h 6273037"/>
                      <a:gd name="connsiteX204" fmla="*/ 4773911 w 6505575"/>
                      <a:gd name="connsiteY204" fmla="*/ 735369 h 6273037"/>
                      <a:gd name="connsiteX205" fmla="*/ 4950946 w 6505575"/>
                      <a:gd name="connsiteY205" fmla="*/ 735369 h 6273037"/>
                      <a:gd name="connsiteX206" fmla="*/ 4991797 w 6505575"/>
                      <a:gd name="connsiteY206" fmla="*/ 694473 h 6273037"/>
                      <a:gd name="connsiteX207" fmla="*/ 4991797 w 6505575"/>
                      <a:gd name="connsiteY207" fmla="*/ 231492 h 6273037"/>
                      <a:gd name="connsiteX208" fmla="*/ 4950946 w 6505575"/>
                      <a:gd name="connsiteY208" fmla="*/ 190593 h 6273037"/>
                      <a:gd name="connsiteX209" fmla="*/ 3501854 w 6505575"/>
                      <a:gd name="connsiteY209" fmla="*/ 190593 h 6273037"/>
                      <a:gd name="connsiteX210" fmla="*/ 3461004 w 6505575"/>
                      <a:gd name="connsiteY210" fmla="*/ 231492 h 6273037"/>
                      <a:gd name="connsiteX211" fmla="*/ 3461004 w 6505575"/>
                      <a:gd name="connsiteY211" fmla="*/ 694473 h 6273037"/>
                      <a:gd name="connsiteX212" fmla="*/ 3501854 w 6505575"/>
                      <a:gd name="connsiteY212" fmla="*/ 735369 h 6273037"/>
                      <a:gd name="connsiteX213" fmla="*/ 3678890 w 6505575"/>
                      <a:gd name="connsiteY213" fmla="*/ 735369 h 6273037"/>
                      <a:gd name="connsiteX214" fmla="*/ 3719791 w 6505575"/>
                      <a:gd name="connsiteY214" fmla="*/ 694473 h 6273037"/>
                      <a:gd name="connsiteX215" fmla="*/ 3719791 w 6505575"/>
                      <a:gd name="connsiteY215" fmla="*/ 231492 h 6273037"/>
                      <a:gd name="connsiteX216" fmla="*/ 3678890 w 6505575"/>
                      <a:gd name="connsiteY216" fmla="*/ 190593 h 6273037"/>
                      <a:gd name="connsiteX217" fmla="*/ 2229837 w 6505575"/>
                      <a:gd name="connsiteY217" fmla="*/ 190593 h 6273037"/>
                      <a:gd name="connsiteX218" fmla="*/ 2188935 w 6505575"/>
                      <a:gd name="connsiteY218" fmla="*/ 231492 h 6273037"/>
                      <a:gd name="connsiteX219" fmla="*/ 2188935 w 6505575"/>
                      <a:gd name="connsiteY219" fmla="*/ 694473 h 6273037"/>
                      <a:gd name="connsiteX220" fmla="*/ 2229837 w 6505575"/>
                      <a:gd name="connsiteY220" fmla="*/ 735369 h 6273037"/>
                      <a:gd name="connsiteX221" fmla="*/ 2406885 w 6505575"/>
                      <a:gd name="connsiteY221" fmla="*/ 735369 h 6273037"/>
                      <a:gd name="connsiteX222" fmla="*/ 2447786 w 6505575"/>
                      <a:gd name="connsiteY222" fmla="*/ 694473 h 6273037"/>
                      <a:gd name="connsiteX223" fmla="*/ 2447786 w 6505575"/>
                      <a:gd name="connsiteY223" fmla="*/ 231492 h 6273037"/>
                      <a:gd name="connsiteX224" fmla="*/ 2406885 w 6505575"/>
                      <a:gd name="connsiteY224" fmla="*/ 190593 h 6273037"/>
                      <a:gd name="connsiteX225" fmla="*/ 957829 w 6505575"/>
                      <a:gd name="connsiteY225" fmla="*/ 190593 h 6273037"/>
                      <a:gd name="connsiteX226" fmla="*/ 916932 w 6505575"/>
                      <a:gd name="connsiteY226" fmla="*/ 231492 h 6273037"/>
                      <a:gd name="connsiteX227" fmla="*/ 916932 w 6505575"/>
                      <a:gd name="connsiteY227" fmla="*/ 694473 h 6273037"/>
                      <a:gd name="connsiteX228" fmla="*/ 957829 w 6505575"/>
                      <a:gd name="connsiteY228" fmla="*/ 735369 h 6273037"/>
                      <a:gd name="connsiteX229" fmla="*/ 1134872 w 6505575"/>
                      <a:gd name="connsiteY229" fmla="*/ 735369 h 6273037"/>
                      <a:gd name="connsiteX230" fmla="*/ 1175721 w 6505575"/>
                      <a:gd name="connsiteY230" fmla="*/ 694473 h 6273037"/>
                      <a:gd name="connsiteX231" fmla="*/ 1175721 w 6505575"/>
                      <a:gd name="connsiteY231" fmla="*/ 231492 h 6273037"/>
                      <a:gd name="connsiteX232" fmla="*/ 1134872 w 6505575"/>
                      <a:gd name="connsiteY232" fmla="*/ 190593 h 6273037"/>
                      <a:gd name="connsiteX233" fmla="*/ 957829 w 6505575"/>
                      <a:gd name="connsiteY233" fmla="*/ 0 h 6273037"/>
                      <a:gd name="connsiteX234" fmla="*/ 1134823 w 6505575"/>
                      <a:gd name="connsiteY234" fmla="*/ 0 h 6273037"/>
                      <a:gd name="connsiteX235" fmla="*/ 1366311 w 6505575"/>
                      <a:gd name="connsiteY235" fmla="*/ 231492 h 6273037"/>
                      <a:gd name="connsiteX236" fmla="*/ 1366311 w 6505575"/>
                      <a:gd name="connsiteY236" fmla="*/ 349518 h 6273037"/>
                      <a:gd name="connsiteX237" fmla="*/ 1998342 w 6505575"/>
                      <a:gd name="connsiteY237" fmla="*/ 349518 h 6273037"/>
                      <a:gd name="connsiteX238" fmla="*/ 1998342 w 6505575"/>
                      <a:gd name="connsiteY238" fmla="*/ 231492 h 6273037"/>
                      <a:gd name="connsiteX239" fmla="*/ 2229837 w 6505575"/>
                      <a:gd name="connsiteY239" fmla="*/ 0 h 6273037"/>
                      <a:gd name="connsiteX240" fmla="*/ 2406834 w 6505575"/>
                      <a:gd name="connsiteY240" fmla="*/ 0 h 6273037"/>
                      <a:gd name="connsiteX241" fmla="*/ 2638329 w 6505575"/>
                      <a:gd name="connsiteY241" fmla="*/ 231492 h 6273037"/>
                      <a:gd name="connsiteX242" fmla="*/ 2638329 w 6505575"/>
                      <a:gd name="connsiteY242" fmla="*/ 349518 h 6273037"/>
                      <a:gd name="connsiteX243" fmla="*/ 3270411 w 6505575"/>
                      <a:gd name="connsiteY243" fmla="*/ 349518 h 6273037"/>
                      <a:gd name="connsiteX244" fmla="*/ 3270411 w 6505575"/>
                      <a:gd name="connsiteY244" fmla="*/ 231492 h 6273037"/>
                      <a:gd name="connsiteX245" fmla="*/ 3501854 w 6505575"/>
                      <a:gd name="connsiteY245" fmla="*/ 0 h 6273037"/>
                      <a:gd name="connsiteX246" fmla="*/ 3678890 w 6505575"/>
                      <a:gd name="connsiteY246" fmla="*/ 0 h 6273037"/>
                      <a:gd name="connsiteX247" fmla="*/ 3910384 w 6505575"/>
                      <a:gd name="connsiteY247" fmla="*/ 231492 h 6273037"/>
                      <a:gd name="connsiteX248" fmla="*/ 3910384 w 6505575"/>
                      <a:gd name="connsiteY248" fmla="*/ 349518 h 6273037"/>
                      <a:gd name="connsiteX249" fmla="*/ 4542416 w 6505575"/>
                      <a:gd name="connsiteY249" fmla="*/ 349518 h 6273037"/>
                      <a:gd name="connsiteX250" fmla="*/ 4542416 w 6505575"/>
                      <a:gd name="connsiteY250" fmla="*/ 231492 h 6273037"/>
                      <a:gd name="connsiteX251" fmla="*/ 4773860 w 6505575"/>
                      <a:gd name="connsiteY251" fmla="*/ 0 h 6273037"/>
                      <a:gd name="connsiteX252" fmla="*/ 4950908 w 6505575"/>
                      <a:gd name="connsiteY252" fmla="*/ 0 h 6273037"/>
                      <a:gd name="connsiteX253" fmla="*/ 5182390 w 6505575"/>
                      <a:gd name="connsiteY253" fmla="*/ 231492 h 6273037"/>
                      <a:gd name="connsiteX254" fmla="*/ 5182390 w 6505575"/>
                      <a:gd name="connsiteY254" fmla="*/ 349518 h 6273037"/>
                      <a:gd name="connsiteX255" fmla="*/ 5432295 w 6505575"/>
                      <a:gd name="connsiteY255" fmla="*/ 349518 h 6273037"/>
                      <a:gd name="connsiteX256" fmla="*/ 6011672 w 6505575"/>
                      <a:gd name="connsiteY256" fmla="*/ 928941 h 6273037"/>
                      <a:gd name="connsiteX257" fmla="*/ 6011672 w 6505575"/>
                      <a:gd name="connsiteY257" fmla="*/ 2812287 h 6273037"/>
                      <a:gd name="connsiteX258" fmla="*/ 5916376 w 6505575"/>
                      <a:gd name="connsiteY258" fmla="*/ 2907584 h 6273037"/>
                      <a:gd name="connsiteX259" fmla="*/ 5821079 w 6505575"/>
                      <a:gd name="connsiteY259" fmla="*/ 2812287 h 6273037"/>
                      <a:gd name="connsiteX260" fmla="*/ 5821079 w 6505575"/>
                      <a:gd name="connsiteY260" fmla="*/ 1764775 h 6273037"/>
                      <a:gd name="connsiteX261" fmla="*/ 190593 w 6505575"/>
                      <a:gd name="connsiteY261" fmla="*/ 1764775 h 6273037"/>
                      <a:gd name="connsiteX262" fmla="*/ 190593 w 6505575"/>
                      <a:gd name="connsiteY262" fmla="*/ 4540331 h 6273037"/>
                      <a:gd name="connsiteX263" fmla="*/ 95297 w 6505575"/>
                      <a:gd name="connsiteY263" fmla="*/ 4635627 h 6273037"/>
                      <a:gd name="connsiteX264" fmla="*/ 0 w 6505575"/>
                      <a:gd name="connsiteY264" fmla="*/ 4540331 h 6273037"/>
                      <a:gd name="connsiteX265" fmla="*/ 0 w 6505575"/>
                      <a:gd name="connsiteY265" fmla="*/ 928941 h 6273037"/>
                      <a:gd name="connsiteX266" fmla="*/ 579423 w 6505575"/>
                      <a:gd name="connsiteY266" fmla="*/ 349518 h 6273037"/>
                      <a:gd name="connsiteX267" fmla="*/ 726339 w 6505575"/>
                      <a:gd name="connsiteY267" fmla="*/ 349518 h 6273037"/>
                      <a:gd name="connsiteX268" fmla="*/ 726339 w 6505575"/>
                      <a:gd name="connsiteY268" fmla="*/ 231492 h 6273037"/>
                      <a:gd name="connsiteX269" fmla="*/ 957829 w 6505575"/>
                      <a:gd name="connsiteY269" fmla="*/ 0 h 62730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</a:cxnLst>
                    <a:rect l="l" t="t" r="r" b="b"/>
                    <a:pathLst>
                      <a:path w="6505575" h="6273037">
                        <a:moveTo>
                          <a:pt x="95297" y="4879332"/>
                        </a:moveTo>
                        <a:cubicBezTo>
                          <a:pt x="147908" y="4879332"/>
                          <a:pt x="190593" y="4921961"/>
                          <a:pt x="190593" y="4974629"/>
                        </a:cubicBezTo>
                        <a:lnTo>
                          <a:pt x="190593" y="5464554"/>
                        </a:lnTo>
                        <a:cubicBezTo>
                          <a:pt x="190593" y="5496180"/>
                          <a:pt x="216303" y="5521885"/>
                          <a:pt x="247920" y="5521885"/>
                        </a:cubicBezTo>
                        <a:lnTo>
                          <a:pt x="1078887" y="5521885"/>
                        </a:lnTo>
                        <a:cubicBezTo>
                          <a:pt x="1131498" y="5521885"/>
                          <a:pt x="1174184" y="5564527"/>
                          <a:pt x="1174184" y="5617181"/>
                        </a:cubicBezTo>
                        <a:cubicBezTo>
                          <a:pt x="1174184" y="5669797"/>
                          <a:pt x="1131498" y="5712478"/>
                          <a:pt x="1078887" y="5712478"/>
                        </a:cubicBezTo>
                        <a:lnTo>
                          <a:pt x="247920" y="5712478"/>
                        </a:lnTo>
                        <a:cubicBezTo>
                          <a:pt x="111229" y="5712478"/>
                          <a:pt x="0" y="5601248"/>
                          <a:pt x="0" y="5464554"/>
                        </a:cubicBezTo>
                        <a:lnTo>
                          <a:pt x="0" y="4974629"/>
                        </a:lnTo>
                        <a:cubicBezTo>
                          <a:pt x="0" y="4921961"/>
                          <a:pt x="42685" y="4879332"/>
                          <a:pt x="95297" y="4879332"/>
                        </a:cubicBezTo>
                        <a:close/>
                        <a:moveTo>
                          <a:pt x="5241258" y="4720403"/>
                        </a:moveTo>
                        <a:cubicBezTo>
                          <a:pt x="5293874" y="4720403"/>
                          <a:pt x="5336554" y="4763083"/>
                          <a:pt x="5336554" y="4815700"/>
                        </a:cubicBezTo>
                        <a:lnTo>
                          <a:pt x="5336554" y="4913423"/>
                        </a:lnTo>
                        <a:lnTo>
                          <a:pt x="5451304" y="4913423"/>
                        </a:lnTo>
                        <a:cubicBezTo>
                          <a:pt x="5503920" y="4913423"/>
                          <a:pt x="5546600" y="4956065"/>
                          <a:pt x="5546600" y="5008720"/>
                        </a:cubicBezTo>
                        <a:cubicBezTo>
                          <a:pt x="5546600" y="5061387"/>
                          <a:pt x="5503920" y="5104016"/>
                          <a:pt x="5451304" y="5104016"/>
                        </a:cubicBezTo>
                        <a:lnTo>
                          <a:pt x="5241258" y="5104016"/>
                        </a:lnTo>
                        <a:cubicBezTo>
                          <a:pt x="5188603" y="5104016"/>
                          <a:pt x="5145961" y="5061387"/>
                          <a:pt x="5145961" y="5008720"/>
                        </a:cubicBezTo>
                        <a:lnTo>
                          <a:pt x="5145961" y="4815700"/>
                        </a:lnTo>
                        <a:cubicBezTo>
                          <a:pt x="5145961" y="4763083"/>
                          <a:pt x="5188603" y="4720403"/>
                          <a:pt x="5241258" y="4720403"/>
                        </a:cubicBezTo>
                        <a:close/>
                        <a:moveTo>
                          <a:pt x="5155936" y="4268342"/>
                        </a:moveTo>
                        <a:cubicBezTo>
                          <a:pt x="4812970" y="4307604"/>
                          <a:pt x="4540129" y="4580433"/>
                          <a:pt x="4500880" y="4923398"/>
                        </a:cubicBezTo>
                        <a:cubicBezTo>
                          <a:pt x="4513586" y="4917096"/>
                          <a:pt x="4527919" y="4913424"/>
                          <a:pt x="4543115" y="4913424"/>
                        </a:cubicBezTo>
                        <a:lnTo>
                          <a:pt x="4659161" y="4913424"/>
                        </a:lnTo>
                        <a:cubicBezTo>
                          <a:pt x="4711815" y="4913424"/>
                          <a:pt x="4754457" y="4956066"/>
                          <a:pt x="4754457" y="5008720"/>
                        </a:cubicBezTo>
                        <a:cubicBezTo>
                          <a:pt x="4754457" y="5061388"/>
                          <a:pt x="4711815" y="5104017"/>
                          <a:pt x="4659161" y="5104017"/>
                        </a:cubicBezTo>
                        <a:lnTo>
                          <a:pt x="4543115" y="5104017"/>
                        </a:lnTo>
                        <a:cubicBezTo>
                          <a:pt x="4527919" y="5104017"/>
                          <a:pt x="4513586" y="5100396"/>
                          <a:pt x="4500880" y="5094043"/>
                        </a:cubicBezTo>
                        <a:cubicBezTo>
                          <a:pt x="4540129" y="5437008"/>
                          <a:pt x="4812970" y="5709849"/>
                          <a:pt x="5155936" y="5749111"/>
                        </a:cubicBezTo>
                        <a:cubicBezTo>
                          <a:pt x="5149583" y="5736354"/>
                          <a:pt x="5145962" y="5722059"/>
                          <a:pt x="5145962" y="5706875"/>
                        </a:cubicBezTo>
                        <a:lnTo>
                          <a:pt x="5145962" y="5590779"/>
                        </a:lnTo>
                        <a:cubicBezTo>
                          <a:pt x="5145962" y="5538162"/>
                          <a:pt x="5188642" y="5495482"/>
                          <a:pt x="5241258" y="5495482"/>
                        </a:cubicBezTo>
                        <a:cubicBezTo>
                          <a:pt x="5293875" y="5495482"/>
                          <a:pt x="5336555" y="5538162"/>
                          <a:pt x="5336555" y="5590779"/>
                        </a:cubicBezTo>
                        <a:lnTo>
                          <a:pt x="5336555" y="5706875"/>
                        </a:lnTo>
                        <a:cubicBezTo>
                          <a:pt x="5336555" y="5722059"/>
                          <a:pt x="5332883" y="5736354"/>
                          <a:pt x="5326581" y="5749111"/>
                        </a:cubicBezTo>
                        <a:cubicBezTo>
                          <a:pt x="5669546" y="5709849"/>
                          <a:pt x="5942336" y="5437008"/>
                          <a:pt x="5981649" y="5094043"/>
                        </a:cubicBezTo>
                        <a:cubicBezTo>
                          <a:pt x="5968892" y="5100396"/>
                          <a:pt x="5954597" y="5104017"/>
                          <a:pt x="5939401" y="5104017"/>
                        </a:cubicBezTo>
                        <a:lnTo>
                          <a:pt x="5823317" y="5104017"/>
                        </a:lnTo>
                        <a:cubicBezTo>
                          <a:pt x="5770700" y="5104017"/>
                          <a:pt x="5728020" y="5061388"/>
                          <a:pt x="5728020" y="5008720"/>
                        </a:cubicBezTo>
                        <a:cubicBezTo>
                          <a:pt x="5728020" y="4956066"/>
                          <a:pt x="5770700" y="4913424"/>
                          <a:pt x="5823317" y="4913424"/>
                        </a:cubicBezTo>
                        <a:lnTo>
                          <a:pt x="5939401" y="4913424"/>
                        </a:lnTo>
                        <a:cubicBezTo>
                          <a:pt x="5954597" y="4913424"/>
                          <a:pt x="5968892" y="4917096"/>
                          <a:pt x="5981649" y="4923398"/>
                        </a:cubicBezTo>
                        <a:cubicBezTo>
                          <a:pt x="5942387" y="4580433"/>
                          <a:pt x="5669546" y="4307604"/>
                          <a:pt x="5326581" y="4268342"/>
                        </a:cubicBezTo>
                        <a:cubicBezTo>
                          <a:pt x="5332883" y="4281099"/>
                          <a:pt x="5336555" y="4295393"/>
                          <a:pt x="5336555" y="4310577"/>
                        </a:cubicBezTo>
                        <a:lnTo>
                          <a:pt x="5336555" y="4426674"/>
                        </a:lnTo>
                        <a:cubicBezTo>
                          <a:pt x="5336555" y="4479328"/>
                          <a:pt x="5293875" y="4521970"/>
                          <a:pt x="5241258" y="4521970"/>
                        </a:cubicBezTo>
                        <a:cubicBezTo>
                          <a:pt x="5188642" y="4521970"/>
                          <a:pt x="5145962" y="4479328"/>
                          <a:pt x="5145962" y="4426674"/>
                        </a:cubicBezTo>
                        <a:lnTo>
                          <a:pt x="5145962" y="4310577"/>
                        </a:lnTo>
                        <a:cubicBezTo>
                          <a:pt x="5145962" y="4295393"/>
                          <a:pt x="5149583" y="4281099"/>
                          <a:pt x="5155936" y="4268342"/>
                        </a:cubicBezTo>
                        <a:close/>
                        <a:moveTo>
                          <a:pt x="5241258" y="4072679"/>
                        </a:moveTo>
                        <a:cubicBezTo>
                          <a:pt x="5757346" y="4072679"/>
                          <a:pt x="6177248" y="4492632"/>
                          <a:pt x="6177248" y="5008720"/>
                        </a:cubicBezTo>
                        <a:cubicBezTo>
                          <a:pt x="6177248" y="5524859"/>
                          <a:pt x="5757397" y="5944761"/>
                          <a:pt x="5241258" y="5944761"/>
                        </a:cubicBezTo>
                        <a:cubicBezTo>
                          <a:pt x="4725119" y="5944761"/>
                          <a:pt x="4305217" y="5524859"/>
                          <a:pt x="4305217" y="5008720"/>
                        </a:cubicBezTo>
                        <a:cubicBezTo>
                          <a:pt x="4305217" y="4492632"/>
                          <a:pt x="4725119" y="4072679"/>
                          <a:pt x="5241258" y="4072679"/>
                        </a:cubicBezTo>
                        <a:close/>
                        <a:moveTo>
                          <a:pt x="5241257" y="3934994"/>
                        </a:moveTo>
                        <a:cubicBezTo>
                          <a:pt x="4649225" y="3934994"/>
                          <a:pt x="4167532" y="4416648"/>
                          <a:pt x="4167532" y="5008719"/>
                        </a:cubicBezTo>
                        <a:cubicBezTo>
                          <a:pt x="4167532" y="5600802"/>
                          <a:pt x="4649174" y="6082444"/>
                          <a:pt x="5241257" y="6082444"/>
                        </a:cubicBezTo>
                        <a:cubicBezTo>
                          <a:pt x="5833290" y="6082444"/>
                          <a:pt x="6314982" y="5600802"/>
                          <a:pt x="6314982" y="5008719"/>
                        </a:cubicBezTo>
                        <a:cubicBezTo>
                          <a:pt x="6314982" y="4416648"/>
                          <a:pt x="5833290" y="3934994"/>
                          <a:pt x="5241257" y="3934994"/>
                        </a:cubicBezTo>
                        <a:close/>
                        <a:moveTo>
                          <a:pt x="3861930" y="3281508"/>
                        </a:moveTo>
                        <a:cubicBezTo>
                          <a:pt x="3814641" y="3281514"/>
                          <a:pt x="3767339" y="3299519"/>
                          <a:pt x="3731304" y="3335528"/>
                        </a:cubicBezTo>
                        <a:lnTo>
                          <a:pt x="2587453" y="4479328"/>
                        </a:lnTo>
                        <a:cubicBezTo>
                          <a:pt x="2550224" y="4516558"/>
                          <a:pt x="2489920" y="4516558"/>
                          <a:pt x="2452691" y="4479328"/>
                        </a:cubicBezTo>
                        <a:lnTo>
                          <a:pt x="2160702" y="4187340"/>
                        </a:lnTo>
                        <a:cubicBezTo>
                          <a:pt x="2124718" y="4151356"/>
                          <a:pt x="2077413" y="4133338"/>
                          <a:pt x="2030108" y="4133338"/>
                        </a:cubicBezTo>
                        <a:cubicBezTo>
                          <a:pt x="1982815" y="4133338"/>
                          <a:pt x="1935510" y="4151356"/>
                          <a:pt x="1899526" y="4187340"/>
                        </a:cubicBezTo>
                        <a:cubicBezTo>
                          <a:pt x="1827507" y="4259359"/>
                          <a:pt x="1827507" y="4376497"/>
                          <a:pt x="1899526" y="4448503"/>
                        </a:cubicBezTo>
                        <a:lnTo>
                          <a:pt x="2389515" y="4938492"/>
                        </a:lnTo>
                        <a:cubicBezTo>
                          <a:pt x="2424406" y="4973384"/>
                          <a:pt x="2470759" y="4992595"/>
                          <a:pt x="2520098" y="4992595"/>
                        </a:cubicBezTo>
                        <a:cubicBezTo>
                          <a:pt x="2569436" y="4992595"/>
                          <a:pt x="2615788" y="4973384"/>
                          <a:pt x="2650680" y="4938492"/>
                        </a:cubicBezTo>
                        <a:lnTo>
                          <a:pt x="3992480" y="3596691"/>
                        </a:lnTo>
                        <a:cubicBezTo>
                          <a:pt x="4064499" y="3524672"/>
                          <a:pt x="4064499" y="3407496"/>
                          <a:pt x="3992480" y="3335477"/>
                        </a:cubicBezTo>
                        <a:cubicBezTo>
                          <a:pt x="3956496" y="3299493"/>
                          <a:pt x="3909220" y="3281501"/>
                          <a:pt x="3861930" y="3281508"/>
                        </a:cubicBezTo>
                        <a:close/>
                        <a:moveTo>
                          <a:pt x="5916376" y="3151288"/>
                        </a:moveTo>
                        <a:cubicBezTo>
                          <a:pt x="5969030" y="3151288"/>
                          <a:pt x="6011672" y="3193917"/>
                          <a:pt x="6011672" y="3246585"/>
                        </a:cubicBezTo>
                        <a:lnTo>
                          <a:pt x="6011672" y="4007013"/>
                        </a:lnTo>
                        <a:cubicBezTo>
                          <a:pt x="6311806" y="4238355"/>
                          <a:pt x="6505575" y="4601332"/>
                          <a:pt x="6505575" y="5008719"/>
                        </a:cubicBezTo>
                        <a:cubicBezTo>
                          <a:pt x="6505575" y="5705883"/>
                          <a:pt x="5938408" y="6273037"/>
                          <a:pt x="5241257" y="6273037"/>
                        </a:cubicBezTo>
                        <a:cubicBezTo>
                          <a:pt x="4804380" y="6273037"/>
                          <a:pt x="4418581" y="6050335"/>
                          <a:pt x="4191407" y="5712477"/>
                        </a:cubicBezTo>
                        <a:lnTo>
                          <a:pt x="1513131" y="5712477"/>
                        </a:lnTo>
                        <a:cubicBezTo>
                          <a:pt x="1460514" y="5712477"/>
                          <a:pt x="1417834" y="5669797"/>
                          <a:pt x="1417834" y="5617181"/>
                        </a:cubicBezTo>
                        <a:cubicBezTo>
                          <a:pt x="1417834" y="5564526"/>
                          <a:pt x="1460514" y="5521884"/>
                          <a:pt x="1513131" y="5521884"/>
                        </a:cubicBezTo>
                        <a:lnTo>
                          <a:pt x="4085844" y="5521884"/>
                        </a:lnTo>
                        <a:cubicBezTo>
                          <a:pt x="4015909" y="5364937"/>
                          <a:pt x="3976939" y="5191320"/>
                          <a:pt x="3976939" y="5008719"/>
                        </a:cubicBezTo>
                        <a:cubicBezTo>
                          <a:pt x="3976939" y="4311568"/>
                          <a:pt x="4544106" y="3744401"/>
                          <a:pt x="5241257" y="3744401"/>
                        </a:cubicBezTo>
                        <a:cubicBezTo>
                          <a:pt x="5450122" y="3744401"/>
                          <a:pt x="5647309" y="3795378"/>
                          <a:pt x="5821079" y="3885465"/>
                        </a:cubicBezTo>
                        <a:lnTo>
                          <a:pt x="5821079" y="3246585"/>
                        </a:lnTo>
                        <a:cubicBezTo>
                          <a:pt x="5821079" y="3193917"/>
                          <a:pt x="5863760" y="3151288"/>
                          <a:pt x="5916376" y="3151288"/>
                        </a:cubicBezTo>
                        <a:close/>
                        <a:moveTo>
                          <a:pt x="3861918" y="3090981"/>
                        </a:moveTo>
                        <a:cubicBezTo>
                          <a:pt x="3958021" y="3090981"/>
                          <a:pt x="4054124" y="3127559"/>
                          <a:pt x="4127280" y="3200715"/>
                        </a:cubicBezTo>
                        <a:cubicBezTo>
                          <a:pt x="4273605" y="3347040"/>
                          <a:pt x="4273605" y="3585129"/>
                          <a:pt x="4127280" y="3731454"/>
                        </a:cubicBezTo>
                        <a:lnTo>
                          <a:pt x="2785442" y="5073293"/>
                        </a:lnTo>
                        <a:cubicBezTo>
                          <a:pt x="2714617" y="5144168"/>
                          <a:pt x="2620363" y="5183188"/>
                          <a:pt x="2520098" y="5183188"/>
                        </a:cubicBezTo>
                        <a:cubicBezTo>
                          <a:pt x="2419833" y="5183188"/>
                          <a:pt x="2325629" y="5144168"/>
                          <a:pt x="2254753" y="5073293"/>
                        </a:cubicBezTo>
                        <a:lnTo>
                          <a:pt x="1764777" y="4583316"/>
                        </a:lnTo>
                        <a:cubicBezTo>
                          <a:pt x="1618452" y="4436991"/>
                          <a:pt x="1618452" y="4198903"/>
                          <a:pt x="1764726" y="4052578"/>
                        </a:cubicBezTo>
                        <a:cubicBezTo>
                          <a:pt x="1911089" y="3906266"/>
                          <a:pt x="2149190" y="3906266"/>
                          <a:pt x="2295451" y="4052578"/>
                        </a:cubicBezTo>
                        <a:lnTo>
                          <a:pt x="2520098" y="4277173"/>
                        </a:lnTo>
                        <a:lnTo>
                          <a:pt x="3596555" y="3200715"/>
                        </a:lnTo>
                        <a:cubicBezTo>
                          <a:pt x="3669711" y="3127559"/>
                          <a:pt x="3765814" y="3090981"/>
                          <a:pt x="3861918" y="3090981"/>
                        </a:cubicBezTo>
                        <a:close/>
                        <a:moveTo>
                          <a:pt x="4816349" y="2521887"/>
                        </a:moveTo>
                        <a:lnTo>
                          <a:pt x="5147548" y="2521887"/>
                        </a:lnTo>
                        <a:cubicBezTo>
                          <a:pt x="5200165" y="2521887"/>
                          <a:pt x="5242845" y="2564516"/>
                          <a:pt x="5242845" y="2617184"/>
                        </a:cubicBezTo>
                        <a:cubicBezTo>
                          <a:pt x="5242845" y="2669838"/>
                          <a:pt x="5200165" y="2712480"/>
                          <a:pt x="5147548" y="2712480"/>
                        </a:cubicBezTo>
                        <a:lnTo>
                          <a:pt x="4816349" y="2712480"/>
                        </a:lnTo>
                        <a:cubicBezTo>
                          <a:pt x="4763681" y="2712480"/>
                          <a:pt x="4721052" y="2669838"/>
                          <a:pt x="4721052" y="2617184"/>
                        </a:cubicBezTo>
                        <a:cubicBezTo>
                          <a:pt x="4721052" y="2564516"/>
                          <a:pt x="4763681" y="2521887"/>
                          <a:pt x="4816349" y="2521887"/>
                        </a:cubicBezTo>
                        <a:close/>
                        <a:moveTo>
                          <a:pt x="3798367" y="2521887"/>
                        </a:moveTo>
                        <a:lnTo>
                          <a:pt x="4129617" y="2521887"/>
                        </a:lnTo>
                        <a:cubicBezTo>
                          <a:pt x="4182221" y="2521887"/>
                          <a:pt x="4224914" y="2564516"/>
                          <a:pt x="4224914" y="2617184"/>
                        </a:cubicBezTo>
                        <a:cubicBezTo>
                          <a:pt x="4224914" y="2669838"/>
                          <a:pt x="4182221" y="2712480"/>
                          <a:pt x="4129617" y="2712480"/>
                        </a:cubicBezTo>
                        <a:lnTo>
                          <a:pt x="3798367" y="2712480"/>
                        </a:lnTo>
                        <a:cubicBezTo>
                          <a:pt x="3745750" y="2712480"/>
                          <a:pt x="3703070" y="2669838"/>
                          <a:pt x="3703070" y="2617184"/>
                        </a:cubicBezTo>
                        <a:cubicBezTo>
                          <a:pt x="3703070" y="2564516"/>
                          <a:pt x="3745750" y="2521887"/>
                          <a:pt x="3798367" y="2521887"/>
                        </a:cubicBezTo>
                        <a:close/>
                        <a:moveTo>
                          <a:pt x="2780422" y="2521887"/>
                        </a:moveTo>
                        <a:lnTo>
                          <a:pt x="3111634" y="2521887"/>
                        </a:lnTo>
                        <a:cubicBezTo>
                          <a:pt x="3164238" y="2521887"/>
                          <a:pt x="3206931" y="2564516"/>
                          <a:pt x="3206931" y="2617184"/>
                        </a:cubicBezTo>
                        <a:cubicBezTo>
                          <a:pt x="3206931" y="2669838"/>
                          <a:pt x="3164238" y="2712480"/>
                          <a:pt x="3111634" y="2712480"/>
                        </a:cubicBezTo>
                        <a:lnTo>
                          <a:pt x="2780422" y="2712480"/>
                        </a:lnTo>
                        <a:cubicBezTo>
                          <a:pt x="2727767" y="2712480"/>
                          <a:pt x="2685125" y="2669838"/>
                          <a:pt x="2685125" y="2617184"/>
                        </a:cubicBezTo>
                        <a:cubicBezTo>
                          <a:pt x="2685125" y="2564516"/>
                          <a:pt x="2727767" y="2521887"/>
                          <a:pt x="2780422" y="2521887"/>
                        </a:cubicBezTo>
                        <a:close/>
                        <a:moveTo>
                          <a:pt x="1762440" y="2521887"/>
                        </a:moveTo>
                        <a:lnTo>
                          <a:pt x="2093690" y="2521887"/>
                        </a:lnTo>
                        <a:cubicBezTo>
                          <a:pt x="2146307" y="2521887"/>
                          <a:pt x="2188987" y="2564516"/>
                          <a:pt x="2188987" y="2617184"/>
                        </a:cubicBezTo>
                        <a:cubicBezTo>
                          <a:pt x="2188987" y="2669838"/>
                          <a:pt x="2146307" y="2712480"/>
                          <a:pt x="2093690" y="2712480"/>
                        </a:cubicBezTo>
                        <a:lnTo>
                          <a:pt x="1762440" y="2712480"/>
                        </a:lnTo>
                        <a:cubicBezTo>
                          <a:pt x="1709823" y="2712480"/>
                          <a:pt x="1667143" y="2669838"/>
                          <a:pt x="1667143" y="2617184"/>
                        </a:cubicBezTo>
                        <a:cubicBezTo>
                          <a:pt x="1667143" y="2564516"/>
                          <a:pt x="1709823" y="2521887"/>
                          <a:pt x="1762440" y="2521887"/>
                        </a:cubicBezTo>
                        <a:close/>
                        <a:moveTo>
                          <a:pt x="744454" y="2521887"/>
                        </a:moveTo>
                        <a:lnTo>
                          <a:pt x="1075709" y="2521887"/>
                        </a:lnTo>
                        <a:cubicBezTo>
                          <a:pt x="1128321" y="2521887"/>
                          <a:pt x="1171006" y="2564516"/>
                          <a:pt x="1171006" y="2617184"/>
                        </a:cubicBezTo>
                        <a:cubicBezTo>
                          <a:pt x="1171006" y="2669838"/>
                          <a:pt x="1128321" y="2712480"/>
                          <a:pt x="1075709" y="2712480"/>
                        </a:cubicBezTo>
                        <a:lnTo>
                          <a:pt x="744454" y="2712480"/>
                        </a:lnTo>
                        <a:cubicBezTo>
                          <a:pt x="691842" y="2712480"/>
                          <a:pt x="649157" y="2669838"/>
                          <a:pt x="649157" y="2617184"/>
                        </a:cubicBezTo>
                        <a:cubicBezTo>
                          <a:pt x="649157" y="2564516"/>
                          <a:pt x="691842" y="2521887"/>
                          <a:pt x="744454" y="2521887"/>
                        </a:cubicBezTo>
                        <a:close/>
                        <a:moveTo>
                          <a:pt x="4816349" y="2042672"/>
                        </a:moveTo>
                        <a:lnTo>
                          <a:pt x="5147548" y="2042672"/>
                        </a:lnTo>
                        <a:cubicBezTo>
                          <a:pt x="5200165" y="2042672"/>
                          <a:pt x="5242845" y="2085352"/>
                          <a:pt x="5242845" y="2137969"/>
                        </a:cubicBezTo>
                        <a:cubicBezTo>
                          <a:pt x="5242845" y="2190623"/>
                          <a:pt x="5200165" y="2233265"/>
                          <a:pt x="5147548" y="2233265"/>
                        </a:cubicBezTo>
                        <a:lnTo>
                          <a:pt x="4816349" y="2233265"/>
                        </a:lnTo>
                        <a:cubicBezTo>
                          <a:pt x="4763681" y="2233265"/>
                          <a:pt x="4721052" y="2190623"/>
                          <a:pt x="4721052" y="2137969"/>
                        </a:cubicBezTo>
                        <a:cubicBezTo>
                          <a:pt x="4721052" y="2085352"/>
                          <a:pt x="4763681" y="2042672"/>
                          <a:pt x="4816349" y="2042672"/>
                        </a:cubicBezTo>
                        <a:close/>
                        <a:moveTo>
                          <a:pt x="3798367" y="2042672"/>
                        </a:moveTo>
                        <a:lnTo>
                          <a:pt x="4129617" y="2042672"/>
                        </a:lnTo>
                        <a:cubicBezTo>
                          <a:pt x="4182221" y="2042672"/>
                          <a:pt x="4224914" y="2085352"/>
                          <a:pt x="4224914" y="2137969"/>
                        </a:cubicBezTo>
                        <a:cubicBezTo>
                          <a:pt x="4224914" y="2190623"/>
                          <a:pt x="4182221" y="2233265"/>
                          <a:pt x="4129617" y="2233265"/>
                        </a:cubicBezTo>
                        <a:lnTo>
                          <a:pt x="3798367" y="2233265"/>
                        </a:lnTo>
                        <a:cubicBezTo>
                          <a:pt x="3745750" y="2233265"/>
                          <a:pt x="3703070" y="2190623"/>
                          <a:pt x="3703070" y="2137969"/>
                        </a:cubicBezTo>
                        <a:cubicBezTo>
                          <a:pt x="3703070" y="2085352"/>
                          <a:pt x="3745750" y="2042672"/>
                          <a:pt x="3798367" y="2042672"/>
                        </a:cubicBezTo>
                        <a:close/>
                        <a:moveTo>
                          <a:pt x="2780422" y="2042672"/>
                        </a:moveTo>
                        <a:lnTo>
                          <a:pt x="3111634" y="2042672"/>
                        </a:lnTo>
                        <a:cubicBezTo>
                          <a:pt x="3164238" y="2042672"/>
                          <a:pt x="3206931" y="2085352"/>
                          <a:pt x="3206931" y="2137969"/>
                        </a:cubicBezTo>
                        <a:cubicBezTo>
                          <a:pt x="3206931" y="2190623"/>
                          <a:pt x="3164238" y="2233265"/>
                          <a:pt x="3111634" y="2233265"/>
                        </a:cubicBezTo>
                        <a:lnTo>
                          <a:pt x="2780422" y="2233265"/>
                        </a:lnTo>
                        <a:cubicBezTo>
                          <a:pt x="2727767" y="2233265"/>
                          <a:pt x="2685125" y="2190623"/>
                          <a:pt x="2685125" y="2137969"/>
                        </a:cubicBezTo>
                        <a:cubicBezTo>
                          <a:pt x="2685125" y="2085352"/>
                          <a:pt x="2727767" y="2042672"/>
                          <a:pt x="2780422" y="2042672"/>
                        </a:cubicBezTo>
                        <a:close/>
                        <a:moveTo>
                          <a:pt x="1762440" y="2042672"/>
                        </a:moveTo>
                        <a:lnTo>
                          <a:pt x="2093690" y="2042672"/>
                        </a:lnTo>
                        <a:cubicBezTo>
                          <a:pt x="2146307" y="2042672"/>
                          <a:pt x="2188987" y="2085352"/>
                          <a:pt x="2188987" y="2137969"/>
                        </a:cubicBezTo>
                        <a:cubicBezTo>
                          <a:pt x="2188987" y="2190623"/>
                          <a:pt x="2146307" y="2233265"/>
                          <a:pt x="2093690" y="2233265"/>
                        </a:cubicBezTo>
                        <a:lnTo>
                          <a:pt x="1762440" y="2233265"/>
                        </a:lnTo>
                        <a:cubicBezTo>
                          <a:pt x="1709823" y="2233265"/>
                          <a:pt x="1667143" y="2190623"/>
                          <a:pt x="1667143" y="2137969"/>
                        </a:cubicBezTo>
                        <a:cubicBezTo>
                          <a:pt x="1667143" y="2085352"/>
                          <a:pt x="1709823" y="2042672"/>
                          <a:pt x="1762440" y="2042672"/>
                        </a:cubicBezTo>
                        <a:close/>
                        <a:moveTo>
                          <a:pt x="744454" y="2042672"/>
                        </a:moveTo>
                        <a:lnTo>
                          <a:pt x="1075709" y="2042672"/>
                        </a:lnTo>
                        <a:cubicBezTo>
                          <a:pt x="1128321" y="2042672"/>
                          <a:pt x="1171006" y="2085352"/>
                          <a:pt x="1171006" y="2137969"/>
                        </a:cubicBezTo>
                        <a:cubicBezTo>
                          <a:pt x="1171006" y="2190623"/>
                          <a:pt x="1128321" y="2233265"/>
                          <a:pt x="1075709" y="2233265"/>
                        </a:cubicBezTo>
                        <a:lnTo>
                          <a:pt x="744454" y="2233265"/>
                        </a:lnTo>
                        <a:cubicBezTo>
                          <a:pt x="691842" y="2233265"/>
                          <a:pt x="649157" y="2190623"/>
                          <a:pt x="649157" y="2137969"/>
                        </a:cubicBezTo>
                        <a:cubicBezTo>
                          <a:pt x="649157" y="2085352"/>
                          <a:pt x="691842" y="2042672"/>
                          <a:pt x="744454" y="2042672"/>
                        </a:cubicBezTo>
                        <a:close/>
                        <a:moveTo>
                          <a:pt x="579423" y="540111"/>
                        </a:moveTo>
                        <a:cubicBezTo>
                          <a:pt x="365006" y="540111"/>
                          <a:pt x="190593" y="714524"/>
                          <a:pt x="190593" y="928941"/>
                        </a:cubicBezTo>
                        <a:lnTo>
                          <a:pt x="190593" y="1574182"/>
                        </a:lnTo>
                        <a:lnTo>
                          <a:pt x="5821130" y="1574182"/>
                        </a:lnTo>
                        <a:lnTo>
                          <a:pt x="5821130" y="928941"/>
                        </a:lnTo>
                        <a:cubicBezTo>
                          <a:pt x="5821130" y="714524"/>
                          <a:pt x="5646712" y="540111"/>
                          <a:pt x="5432295" y="540111"/>
                        </a:cubicBezTo>
                        <a:lnTo>
                          <a:pt x="5182390" y="540111"/>
                        </a:lnTo>
                        <a:lnTo>
                          <a:pt x="5182390" y="694473"/>
                        </a:lnTo>
                        <a:cubicBezTo>
                          <a:pt x="5182390" y="822129"/>
                          <a:pt x="5078555" y="925963"/>
                          <a:pt x="4950946" y="925963"/>
                        </a:cubicBezTo>
                        <a:lnTo>
                          <a:pt x="4773911" y="925963"/>
                        </a:lnTo>
                        <a:cubicBezTo>
                          <a:pt x="4646251" y="925963"/>
                          <a:pt x="4542416" y="822129"/>
                          <a:pt x="4542416" y="694473"/>
                        </a:cubicBezTo>
                        <a:lnTo>
                          <a:pt x="4542416" y="540111"/>
                        </a:lnTo>
                        <a:lnTo>
                          <a:pt x="3910384" y="540111"/>
                        </a:lnTo>
                        <a:lnTo>
                          <a:pt x="3910384" y="694473"/>
                        </a:lnTo>
                        <a:cubicBezTo>
                          <a:pt x="3910384" y="822129"/>
                          <a:pt x="3806549" y="925963"/>
                          <a:pt x="3678941" y="925963"/>
                        </a:cubicBezTo>
                        <a:lnTo>
                          <a:pt x="3501893" y="925963"/>
                        </a:lnTo>
                        <a:cubicBezTo>
                          <a:pt x="3374246" y="925963"/>
                          <a:pt x="3270411" y="822129"/>
                          <a:pt x="3270411" y="694473"/>
                        </a:cubicBezTo>
                        <a:lnTo>
                          <a:pt x="3270411" y="540111"/>
                        </a:lnTo>
                        <a:lnTo>
                          <a:pt x="2638379" y="540111"/>
                        </a:lnTo>
                        <a:lnTo>
                          <a:pt x="2638379" y="694473"/>
                        </a:lnTo>
                        <a:cubicBezTo>
                          <a:pt x="2638379" y="822129"/>
                          <a:pt x="2534544" y="925963"/>
                          <a:pt x="2406885" y="925963"/>
                        </a:cubicBezTo>
                        <a:lnTo>
                          <a:pt x="2229837" y="925963"/>
                        </a:lnTo>
                        <a:cubicBezTo>
                          <a:pt x="2102228" y="925963"/>
                          <a:pt x="1998393" y="822129"/>
                          <a:pt x="1998393" y="694473"/>
                        </a:cubicBezTo>
                        <a:lnTo>
                          <a:pt x="1998393" y="540111"/>
                        </a:lnTo>
                        <a:lnTo>
                          <a:pt x="1366311" y="540111"/>
                        </a:lnTo>
                        <a:lnTo>
                          <a:pt x="1366311" y="694473"/>
                        </a:lnTo>
                        <a:cubicBezTo>
                          <a:pt x="1366311" y="822129"/>
                          <a:pt x="1262481" y="925963"/>
                          <a:pt x="1134872" y="925963"/>
                        </a:cubicBezTo>
                        <a:lnTo>
                          <a:pt x="957829" y="925963"/>
                        </a:lnTo>
                        <a:cubicBezTo>
                          <a:pt x="830171" y="925963"/>
                          <a:pt x="726339" y="822129"/>
                          <a:pt x="726339" y="694473"/>
                        </a:cubicBezTo>
                        <a:lnTo>
                          <a:pt x="726339" y="540111"/>
                        </a:lnTo>
                        <a:close/>
                        <a:moveTo>
                          <a:pt x="4773911" y="190593"/>
                        </a:moveTo>
                        <a:cubicBezTo>
                          <a:pt x="4751370" y="190593"/>
                          <a:pt x="4733009" y="208957"/>
                          <a:pt x="4733009" y="231492"/>
                        </a:cubicBezTo>
                        <a:lnTo>
                          <a:pt x="4733009" y="694473"/>
                        </a:lnTo>
                        <a:cubicBezTo>
                          <a:pt x="4733009" y="717055"/>
                          <a:pt x="4751370" y="735369"/>
                          <a:pt x="4773911" y="735369"/>
                        </a:cubicBezTo>
                        <a:lnTo>
                          <a:pt x="4950946" y="735369"/>
                        </a:lnTo>
                        <a:cubicBezTo>
                          <a:pt x="4973487" y="735369"/>
                          <a:pt x="4991797" y="717005"/>
                          <a:pt x="4991797" y="694473"/>
                        </a:cubicBezTo>
                        <a:lnTo>
                          <a:pt x="4991797" y="231492"/>
                        </a:lnTo>
                        <a:cubicBezTo>
                          <a:pt x="4991797" y="208957"/>
                          <a:pt x="4973487" y="190593"/>
                          <a:pt x="4950946" y="190593"/>
                        </a:cubicBezTo>
                        <a:close/>
                        <a:moveTo>
                          <a:pt x="3501854" y="190593"/>
                        </a:moveTo>
                        <a:cubicBezTo>
                          <a:pt x="3479314" y="190593"/>
                          <a:pt x="3461004" y="208957"/>
                          <a:pt x="3461004" y="231492"/>
                        </a:cubicBezTo>
                        <a:lnTo>
                          <a:pt x="3461004" y="694473"/>
                        </a:lnTo>
                        <a:cubicBezTo>
                          <a:pt x="3461004" y="717055"/>
                          <a:pt x="3479314" y="735369"/>
                          <a:pt x="3501854" y="735369"/>
                        </a:cubicBezTo>
                        <a:lnTo>
                          <a:pt x="3678890" y="735369"/>
                        </a:lnTo>
                        <a:cubicBezTo>
                          <a:pt x="3701431" y="735369"/>
                          <a:pt x="3719791" y="717005"/>
                          <a:pt x="3719791" y="694473"/>
                        </a:cubicBezTo>
                        <a:lnTo>
                          <a:pt x="3719791" y="231492"/>
                        </a:lnTo>
                        <a:cubicBezTo>
                          <a:pt x="3719791" y="208957"/>
                          <a:pt x="3701431" y="190593"/>
                          <a:pt x="3678890" y="190593"/>
                        </a:cubicBezTo>
                        <a:close/>
                        <a:moveTo>
                          <a:pt x="2229837" y="190593"/>
                        </a:moveTo>
                        <a:cubicBezTo>
                          <a:pt x="2207309" y="190593"/>
                          <a:pt x="2188935" y="208957"/>
                          <a:pt x="2188935" y="231492"/>
                        </a:cubicBezTo>
                        <a:lnTo>
                          <a:pt x="2188935" y="694473"/>
                        </a:lnTo>
                        <a:cubicBezTo>
                          <a:pt x="2188935" y="717055"/>
                          <a:pt x="2207309" y="735369"/>
                          <a:pt x="2229837" y="735369"/>
                        </a:cubicBezTo>
                        <a:lnTo>
                          <a:pt x="2406885" y="735369"/>
                        </a:lnTo>
                        <a:cubicBezTo>
                          <a:pt x="2429413" y="735369"/>
                          <a:pt x="2447786" y="717005"/>
                          <a:pt x="2447786" y="694473"/>
                        </a:cubicBezTo>
                        <a:lnTo>
                          <a:pt x="2447786" y="231492"/>
                        </a:lnTo>
                        <a:cubicBezTo>
                          <a:pt x="2447786" y="208957"/>
                          <a:pt x="2429413" y="190593"/>
                          <a:pt x="2406885" y="190593"/>
                        </a:cubicBezTo>
                        <a:close/>
                        <a:moveTo>
                          <a:pt x="957829" y="190593"/>
                        </a:moveTo>
                        <a:cubicBezTo>
                          <a:pt x="935296" y="190593"/>
                          <a:pt x="916932" y="208957"/>
                          <a:pt x="916932" y="231492"/>
                        </a:cubicBezTo>
                        <a:lnTo>
                          <a:pt x="916932" y="694473"/>
                        </a:lnTo>
                        <a:cubicBezTo>
                          <a:pt x="916932" y="717055"/>
                          <a:pt x="935296" y="735369"/>
                          <a:pt x="957829" y="735369"/>
                        </a:cubicBezTo>
                        <a:lnTo>
                          <a:pt x="1134872" y="735369"/>
                        </a:lnTo>
                        <a:cubicBezTo>
                          <a:pt x="1157405" y="735369"/>
                          <a:pt x="1175721" y="717005"/>
                          <a:pt x="1175721" y="694473"/>
                        </a:cubicBezTo>
                        <a:lnTo>
                          <a:pt x="1175721" y="231492"/>
                        </a:lnTo>
                        <a:cubicBezTo>
                          <a:pt x="1175721" y="208957"/>
                          <a:pt x="1157405" y="190593"/>
                          <a:pt x="1134872" y="190593"/>
                        </a:cubicBezTo>
                        <a:close/>
                        <a:moveTo>
                          <a:pt x="957829" y="0"/>
                        </a:moveTo>
                        <a:lnTo>
                          <a:pt x="1134823" y="0"/>
                        </a:lnTo>
                        <a:cubicBezTo>
                          <a:pt x="1262481" y="0"/>
                          <a:pt x="1366311" y="103834"/>
                          <a:pt x="1366311" y="231492"/>
                        </a:cubicBezTo>
                        <a:lnTo>
                          <a:pt x="1366311" y="349518"/>
                        </a:lnTo>
                        <a:lnTo>
                          <a:pt x="1998342" y="349518"/>
                        </a:lnTo>
                        <a:lnTo>
                          <a:pt x="1998342" y="231492"/>
                        </a:lnTo>
                        <a:cubicBezTo>
                          <a:pt x="1998342" y="103834"/>
                          <a:pt x="2102178" y="0"/>
                          <a:pt x="2229837" y="0"/>
                        </a:cubicBezTo>
                        <a:lnTo>
                          <a:pt x="2406834" y="0"/>
                        </a:lnTo>
                        <a:cubicBezTo>
                          <a:pt x="2534493" y="0"/>
                          <a:pt x="2638329" y="103834"/>
                          <a:pt x="2638329" y="231492"/>
                        </a:cubicBezTo>
                        <a:lnTo>
                          <a:pt x="2638329" y="349518"/>
                        </a:lnTo>
                        <a:lnTo>
                          <a:pt x="3270411" y="349518"/>
                        </a:lnTo>
                        <a:lnTo>
                          <a:pt x="3270411" y="231492"/>
                        </a:lnTo>
                        <a:cubicBezTo>
                          <a:pt x="3270411" y="103834"/>
                          <a:pt x="3374246" y="0"/>
                          <a:pt x="3501854" y="0"/>
                        </a:cubicBezTo>
                        <a:lnTo>
                          <a:pt x="3678890" y="0"/>
                        </a:lnTo>
                        <a:cubicBezTo>
                          <a:pt x="3806549" y="0"/>
                          <a:pt x="3910384" y="103834"/>
                          <a:pt x="3910384" y="231492"/>
                        </a:cubicBezTo>
                        <a:lnTo>
                          <a:pt x="3910384" y="349518"/>
                        </a:lnTo>
                        <a:lnTo>
                          <a:pt x="4542416" y="349518"/>
                        </a:lnTo>
                        <a:lnTo>
                          <a:pt x="4542416" y="231492"/>
                        </a:lnTo>
                        <a:cubicBezTo>
                          <a:pt x="4542416" y="103834"/>
                          <a:pt x="4646251" y="0"/>
                          <a:pt x="4773860" y="0"/>
                        </a:cubicBezTo>
                        <a:lnTo>
                          <a:pt x="4950908" y="0"/>
                        </a:lnTo>
                        <a:cubicBezTo>
                          <a:pt x="5078555" y="0"/>
                          <a:pt x="5182390" y="103834"/>
                          <a:pt x="5182390" y="231492"/>
                        </a:cubicBezTo>
                        <a:lnTo>
                          <a:pt x="5182390" y="349518"/>
                        </a:lnTo>
                        <a:lnTo>
                          <a:pt x="5432295" y="349518"/>
                        </a:lnTo>
                        <a:cubicBezTo>
                          <a:pt x="5751742" y="349518"/>
                          <a:pt x="6011672" y="609449"/>
                          <a:pt x="6011672" y="928941"/>
                        </a:cubicBezTo>
                        <a:lnTo>
                          <a:pt x="6011672" y="2812287"/>
                        </a:lnTo>
                        <a:cubicBezTo>
                          <a:pt x="6011672" y="2864954"/>
                          <a:pt x="5969031" y="2907584"/>
                          <a:pt x="5916376" y="2907584"/>
                        </a:cubicBezTo>
                        <a:cubicBezTo>
                          <a:pt x="5863760" y="2907584"/>
                          <a:pt x="5821079" y="2864954"/>
                          <a:pt x="5821079" y="2812287"/>
                        </a:cubicBezTo>
                        <a:lnTo>
                          <a:pt x="5821079" y="1764775"/>
                        </a:lnTo>
                        <a:lnTo>
                          <a:pt x="190593" y="1764775"/>
                        </a:lnTo>
                        <a:lnTo>
                          <a:pt x="190593" y="4540331"/>
                        </a:lnTo>
                        <a:cubicBezTo>
                          <a:pt x="190593" y="4592998"/>
                          <a:pt x="147908" y="4635627"/>
                          <a:pt x="95297" y="4635627"/>
                        </a:cubicBezTo>
                        <a:cubicBezTo>
                          <a:pt x="42685" y="4635627"/>
                          <a:pt x="0" y="4592998"/>
                          <a:pt x="0" y="4540331"/>
                        </a:cubicBezTo>
                        <a:lnTo>
                          <a:pt x="0" y="928941"/>
                        </a:lnTo>
                        <a:cubicBezTo>
                          <a:pt x="0" y="609449"/>
                          <a:pt x="259931" y="349518"/>
                          <a:pt x="579423" y="349518"/>
                        </a:cubicBezTo>
                        <a:lnTo>
                          <a:pt x="726339" y="349518"/>
                        </a:lnTo>
                        <a:lnTo>
                          <a:pt x="726339" y="231492"/>
                        </a:lnTo>
                        <a:cubicBezTo>
                          <a:pt x="726339" y="103834"/>
                          <a:pt x="830171" y="0"/>
                          <a:pt x="957829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alpha val="18000"/>
                    </a:schemeClr>
                  </a:solidFill>
                  <a:ln w="127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A670E205-B8BF-40D2-8185-C1D52DB98218}"/>
                    </a:ext>
                  </a:extLst>
                </p:cNvPr>
                <p:cNvSpPr txBox="1"/>
                <p:nvPr/>
              </p:nvSpPr>
              <p:spPr>
                <a:xfrm>
                  <a:off x="5818994" y="2961211"/>
                  <a:ext cx="52758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accent3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</a:rPr>
                    <a:t>02</a:t>
                  </a:r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B70FD5B0-D3CC-4EEE-8D0B-673885493636}"/>
                  </a:ext>
                </a:extLst>
              </p:cNvPr>
              <p:cNvGrpSpPr/>
              <p:nvPr/>
            </p:nvGrpSpPr>
            <p:grpSpPr>
              <a:xfrm>
                <a:off x="6598936" y="3074532"/>
                <a:ext cx="3874527" cy="728891"/>
                <a:chOff x="6166336" y="1332131"/>
                <a:chExt cx="3874527" cy="728891"/>
              </a:xfrm>
            </p:grpSpPr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F47E64B1-FDAA-4816-ACE8-C67FA4FF7C7D}"/>
                    </a:ext>
                  </a:extLst>
                </p:cNvPr>
                <p:cNvSpPr txBox="1"/>
                <p:nvPr/>
              </p:nvSpPr>
              <p:spPr>
                <a:xfrm>
                  <a:off x="6166336" y="1645524"/>
                  <a:ext cx="3874527" cy="41549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5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DC930DD9-4EA6-43A6-80FB-28FF4A7AC0FF}"/>
                    </a:ext>
                  </a:extLst>
                </p:cNvPr>
                <p:cNvSpPr txBox="1"/>
                <p:nvPr/>
              </p:nvSpPr>
              <p:spPr>
                <a:xfrm>
                  <a:off x="6166336" y="1332131"/>
                  <a:ext cx="2659439" cy="3385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 anchor="ctr">
                  <a:spAutoFit/>
                </a:bodyPr>
                <a:lstStyle/>
                <a:p>
                  <a:r>
                    <a:rPr lang="en-IN" sz="1600" b="1" dirty="0">
                      <a:latin typeface="Verdana" panose="020B0604030504040204" pitchFamily="34" charset="0"/>
                      <a:ea typeface="Verdana" panose="020B0604030504040204" pitchFamily="34" charset="0"/>
                    </a:rPr>
                    <a:t>Agenda</a:t>
                  </a:r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573846C-57B5-4218-9081-40FE1E9EDFE4}"/>
                </a:ext>
              </a:extLst>
            </p:cNvPr>
            <p:cNvGrpSpPr/>
            <p:nvPr/>
          </p:nvGrpSpPr>
          <p:grpSpPr>
            <a:xfrm>
              <a:off x="6519467" y="4456155"/>
              <a:ext cx="4537687" cy="728891"/>
              <a:chOff x="6519467" y="4456155"/>
              <a:chExt cx="4537687" cy="728891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64A599B4-49D9-4761-88FD-4DB2811FA5EC}"/>
                  </a:ext>
                </a:extLst>
              </p:cNvPr>
              <p:cNvGrpSpPr/>
              <p:nvPr/>
            </p:nvGrpSpPr>
            <p:grpSpPr>
              <a:xfrm>
                <a:off x="6519467" y="4523526"/>
                <a:ext cx="594148" cy="594148"/>
                <a:chOff x="6172044" y="3700909"/>
                <a:chExt cx="594148" cy="594148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2B9C08F0-17B2-4F1B-8A80-BCB483D5D72E}"/>
                    </a:ext>
                  </a:extLst>
                </p:cNvPr>
                <p:cNvGrpSpPr/>
                <p:nvPr/>
              </p:nvGrpSpPr>
              <p:grpSpPr>
                <a:xfrm>
                  <a:off x="6172044" y="3700909"/>
                  <a:ext cx="594148" cy="594148"/>
                  <a:chOff x="6191363" y="3766038"/>
                  <a:chExt cx="594148" cy="594148"/>
                </a:xfrm>
              </p:grpSpPr>
              <p:sp>
                <p:nvSpPr>
                  <p:cNvPr id="27" name="Circle: Hollow 26">
                    <a:extLst>
                      <a:ext uri="{FF2B5EF4-FFF2-40B4-BE49-F238E27FC236}">
                        <a16:creationId xmlns:a16="http://schemas.microsoft.com/office/drawing/2014/main" id="{FCECFE39-647A-4C6B-B8BE-FDC45460CD5B}"/>
                      </a:ext>
                    </a:extLst>
                  </p:cNvPr>
                  <p:cNvSpPr/>
                  <p:nvPr/>
                </p:nvSpPr>
                <p:spPr>
                  <a:xfrm>
                    <a:off x="6191363" y="3766038"/>
                    <a:ext cx="594148" cy="594148"/>
                  </a:xfrm>
                  <a:prstGeom prst="donut">
                    <a:avLst>
                      <a:gd name="adj" fmla="val 3871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8" name="Freeform: Shape 27">
                    <a:extLst>
                      <a:ext uri="{FF2B5EF4-FFF2-40B4-BE49-F238E27FC236}">
                        <a16:creationId xmlns:a16="http://schemas.microsoft.com/office/drawing/2014/main" id="{75103694-FC84-47EC-AB7A-6D5FEB78EFF3}"/>
                      </a:ext>
                    </a:extLst>
                  </p:cNvPr>
                  <p:cNvSpPr/>
                  <p:nvPr/>
                </p:nvSpPr>
                <p:spPr>
                  <a:xfrm>
                    <a:off x="6340732" y="3915407"/>
                    <a:ext cx="295410" cy="295410"/>
                  </a:xfrm>
                  <a:custGeom>
                    <a:avLst/>
                    <a:gdLst>
                      <a:gd name="connsiteX0" fmla="*/ 41732 w 1251970"/>
                      <a:gd name="connsiteY0" fmla="*/ 1126773 h 1251970"/>
                      <a:gd name="connsiteX1" fmla="*/ 41732 w 1251970"/>
                      <a:gd name="connsiteY1" fmla="*/ 1147639 h 1251970"/>
                      <a:gd name="connsiteX2" fmla="*/ 104331 w 1251970"/>
                      <a:gd name="connsiteY2" fmla="*/ 1210238 h 1251970"/>
                      <a:gd name="connsiteX3" fmla="*/ 897287 w 1251970"/>
                      <a:gd name="connsiteY3" fmla="*/ 1210238 h 1251970"/>
                      <a:gd name="connsiteX4" fmla="*/ 895639 w 1251970"/>
                      <a:gd name="connsiteY4" fmla="*/ 1207629 h 1251970"/>
                      <a:gd name="connsiteX5" fmla="*/ 892321 w 1251970"/>
                      <a:gd name="connsiteY5" fmla="*/ 1202434 h 1251970"/>
                      <a:gd name="connsiteX6" fmla="*/ 886311 w 1251970"/>
                      <a:gd name="connsiteY6" fmla="*/ 1191375 h 1251970"/>
                      <a:gd name="connsiteX7" fmla="*/ 883682 w 1251970"/>
                      <a:gd name="connsiteY7" fmla="*/ 1185324 h 1251970"/>
                      <a:gd name="connsiteX8" fmla="*/ 879801 w 1251970"/>
                      <a:gd name="connsiteY8" fmla="*/ 1172804 h 1251970"/>
                      <a:gd name="connsiteX9" fmla="*/ 878340 w 1251970"/>
                      <a:gd name="connsiteY9" fmla="*/ 1167003 h 1251970"/>
                      <a:gd name="connsiteX10" fmla="*/ 876379 w 1251970"/>
                      <a:gd name="connsiteY10" fmla="*/ 1147639 h 1251970"/>
                      <a:gd name="connsiteX11" fmla="*/ 876379 w 1251970"/>
                      <a:gd name="connsiteY11" fmla="*/ 1126773 h 1251970"/>
                      <a:gd name="connsiteX12" fmla="*/ 521654 w 1251970"/>
                      <a:gd name="connsiteY12" fmla="*/ 959844 h 1251970"/>
                      <a:gd name="connsiteX13" fmla="*/ 876380 w 1251970"/>
                      <a:gd name="connsiteY13" fmla="*/ 959844 h 1251970"/>
                      <a:gd name="connsiteX14" fmla="*/ 876380 w 1251970"/>
                      <a:gd name="connsiteY14" fmla="*/ 1001576 h 1251970"/>
                      <a:gd name="connsiteX15" fmla="*/ 521654 w 1251970"/>
                      <a:gd name="connsiteY15" fmla="*/ 1001576 h 1251970"/>
                      <a:gd name="connsiteX16" fmla="*/ 333858 w 1251970"/>
                      <a:gd name="connsiteY16" fmla="*/ 918112 h 1251970"/>
                      <a:gd name="connsiteX17" fmla="*/ 333858 w 1251970"/>
                      <a:gd name="connsiteY17" fmla="*/ 980710 h 1251970"/>
                      <a:gd name="connsiteX18" fmla="*/ 396458 w 1251970"/>
                      <a:gd name="connsiteY18" fmla="*/ 980710 h 1251970"/>
                      <a:gd name="connsiteX19" fmla="*/ 396458 w 1251970"/>
                      <a:gd name="connsiteY19" fmla="*/ 968483 h 1251970"/>
                      <a:gd name="connsiteX20" fmla="*/ 390344 w 1251970"/>
                      <a:gd name="connsiteY20" fmla="*/ 974597 h 1251970"/>
                      <a:gd name="connsiteX21" fmla="*/ 360838 w 1251970"/>
                      <a:gd name="connsiteY21" fmla="*/ 945092 h 1251970"/>
                      <a:gd name="connsiteX22" fmla="*/ 387819 w 1251970"/>
                      <a:gd name="connsiteY22" fmla="*/ 918112 h 1251970"/>
                      <a:gd name="connsiteX23" fmla="*/ 521654 w 1251970"/>
                      <a:gd name="connsiteY23" fmla="*/ 876379 h 1251970"/>
                      <a:gd name="connsiteX24" fmla="*/ 709451 w 1251970"/>
                      <a:gd name="connsiteY24" fmla="*/ 876379 h 1251970"/>
                      <a:gd name="connsiteX25" fmla="*/ 709451 w 1251970"/>
                      <a:gd name="connsiteY25" fmla="*/ 918111 h 1251970"/>
                      <a:gd name="connsiteX26" fmla="*/ 521654 w 1251970"/>
                      <a:gd name="connsiteY26" fmla="*/ 918111 h 1251970"/>
                      <a:gd name="connsiteX27" fmla="*/ 465170 w 1251970"/>
                      <a:gd name="connsiteY27" fmla="*/ 840760 h 1251970"/>
                      <a:gd name="connsiteX28" fmla="*/ 494675 w 1251970"/>
                      <a:gd name="connsiteY28" fmla="*/ 870265 h 1251970"/>
                      <a:gd name="connsiteX29" fmla="*/ 438190 w 1251970"/>
                      <a:gd name="connsiteY29" fmla="*/ 926751 h 1251970"/>
                      <a:gd name="connsiteX30" fmla="*/ 438190 w 1251970"/>
                      <a:gd name="connsiteY30" fmla="*/ 1001577 h 1251970"/>
                      <a:gd name="connsiteX31" fmla="*/ 417324 w 1251970"/>
                      <a:gd name="connsiteY31" fmla="*/ 1022443 h 1251970"/>
                      <a:gd name="connsiteX32" fmla="*/ 312992 w 1251970"/>
                      <a:gd name="connsiteY32" fmla="*/ 1022443 h 1251970"/>
                      <a:gd name="connsiteX33" fmla="*/ 292126 w 1251970"/>
                      <a:gd name="connsiteY33" fmla="*/ 1001577 h 1251970"/>
                      <a:gd name="connsiteX34" fmla="*/ 292126 w 1251970"/>
                      <a:gd name="connsiteY34" fmla="*/ 897246 h 1251970"/>
                      <a:gd name="connsiteX35" fmla="*/ 312992 w 1251970"/>
                      <a:gd name="connsiteY35" fmla="*/ 876379 h 1251970"/>
                      <a:gd name="connsiteX36" fmla="*/ 417324 w 1251970"/>
                      <a:gd name="connsiteY36" fmla="*/ 876379 h 1251970"/>
                      <a:gd name="connsiteX37" fmla="*/ 426922 w 1251970"/>
                      <a:gd name="connsiteY37" fmla="*/ 879008 h 1251970"/>
                      <a:gd name="connsiteX38" fmla="*/ 521654 w 1251970"/>
                      <a:gd name="connsiteY38" fmla="*/ 751182 h 1251970"/>
                      <a:gd name="connsiteX39" fmla="*/ 709451 w 1251970"/>
                      <a:gd name="connsiteY39" fmla="*/ 751182 h 1251970"/>
                      <a:gd name="connsiteX40" fmla="*/ 709451 w 1251970"/>
                      <a:gd name="connsiteY40" fmla="*/ 792914 h 1251970"/>
                      <a:gd name="connsiteX41" fmla="*/ 521654 w 1251970"/>
                      <a:gd name="connsiteY41" fmla="*/ 792914 h 1251970"/>
                      <a:gd name="connsiteX42" fmla="*/ 333858 w 1251970"/>
                      <a:gd name="connsiteY42" fmla="*/ 709451 h 1251970"/>
                      <a:gd name="connsiteX43" fmla="*/ 333858 w 1251970"/>
                      <a:gd name="connsiteY43" fmla="*/ 772049 h 1251970"/>
                      <a:gd name="connsiteX44" fmla="*/ 396458 w 1251970"/>
                      <a:gd name="connsiteY44" fmla="*/ 772049 h 1251970"/>
                      <a:gd name="connsiteX45" fmla="*/ 396458 w 1251970"/>
                      <a:gd name="connsiteY45" fmla="*/ 759822 h 1251970"/>
                      <a:gd name="connsiteX46" fmla="*/ 390344 w 1251970"/>
                      <a:gd name="connsiteY46" fmla="*/ 765936 h 1251970"/>
                      <a:gd name="connsiteX47" fmla="*/ 360838 w 1251970"/>
                      <a:gd name="connsiteY47" fmla="*/ 736431 h 1251970"/>
                      <a:gd name="connsiteX48" fmla="*/ 387819 w 1251970"/>
                      <a:gd name="connsiteY48" fmla="*/ 709451 h 1251970"/>
                      <a:gd name="connsiteX49" fmla="*/ 521654 w 1251970"/>
                      <a:gd name="connsiteY49" fmla="*/ 667717 h 1251970"/>
                      <a:gd name="connsiteX50" fmla="*/ 792914 w 1251970"/>
                      <a:gd name="connsiteY50" fmla="*/ 667717 h 1251970"/>
                      <a:gd name="connsiteX51" fmla="*/ 792914 w 1251970"/>
                      <a:gd name="connsiteY51" fmla="*/ 709449 h 1251970"/>
                      <a:gd name="connsiteX52" fmla="*/ 521654 w 1251970"/>
                      <a:gd name="connsiteY52" fmla="*/ 709449 h 1251970"/>
                      <a:gd name="connsiteX53" fmla="*/ 465170 w 1251970"/>
                      <a:gd name="connsiteY53" fmla="*/ 632099 h 1251970"/>
                      <a:gd name="connsiteX54" fmla="*/ 494675 w 1251970"/>
                      <a:gd name="connsiteY54" fmla="*/ 661604 h 1251970"/>
                      <a:gd name="connsiteX55" fmla="*/ 438190 w 1251970"/>
                      <a:gd name="connsiteY55" fmla="*/ 718090 h 1251970"/>
                      <a:gd name="connsiteX56" fmla="*/ 438190 w 1251970"/>
                      <a:gd name="connsiteY56" fmla="*/ 792916 h 1251970"/>
                      <a:gd name="connsiteX57" fmla="*/ 417324 w 1251970"/>
                      <a:gd name="connsiteY57" fmla="*/ 813782 h 1251970"/>
                      <a:gd name="connsiteX58" fmla="*/ 312992 w 1251970"/>
                      <a:gd name="connsiteY58" fmla="*/ 813782 h 1251970"/>
                      <a:gd name="connsiteX59" fmla="*/ 292126 w 1251970"/>
                      <a:gd name="connsiteY59" fmla="*/ 792916 h 1251970"/>
                      <a:gd name="connsiteX60" fmla="*/ 292126 w 1251970"/>
                      <a:gd name="connsiteY60" fmla="*/ 688584 h 1251970"/>
                      <a:gd name="connsiteX61" fmla="*/ 312992 w 1251970"/>
                      <a:gd name="connsiteY61" fmla="*/ 667718 h 1251970"/>
                      <a:gd name="connsiteX62" fmla="*/ 417324 w 1251970"/>
                      <a:gd name="connsiteY62" fmla="*/ 667718 h 1251970"/>
                      <a:gd name="connsiteX63" fmla="*/ 426922 w 1251970"/>
                      <a:gd name="connsiteY63" fmla="*/ 670347 h 1251970"/>
                      <a:gd name="connsiteX64" fmla="*/ 521654 w 1251970"/>
                      <a:gd name="connsiteY64" fmla="*/ 542520 h 1251970"/>
                      <a:gd name="connsiteX65" fmla="*/ 876380 w 1251970"/>
                      <a:gd name="connsiteY65" fmla="*/ 542520 h 1251970"/>
                      <a:gd name="connsiteX66" fmla="*/ 876380 w 1251970"/>
                      <a:gd name="connsiteY66" fmla="*/ 584252 h 1251970"/>
                      <a:gd name="connsiteX67" fmla="*/ 521654 w 1251970"/>
                      <a:gd name="connsiteY67" fmla="*/ 584252 h 1251970"/>
                      <a:gd name="connsiteX68" fmla="*/ 1105907 w 1251970"/>
                      <a:gd name="connsiteY68" fmla="*/ 509427 h 1251970"/>
                      <a:gd name="connsiteX69" fmla="*/ 811715 w 1251970"/>
                      <a:gd name="connsiteY69" fmla="*/ 803660 h 1251970"/>
                      <a:gd name="connsiteX70" fmla="*/ 800677 w 1251970"/>
                      <a:gd name="connsiteY70" fmla="*/ 847772 h 1251970"/>
                      <a:gd name="connsiteX71" fmla="*/ 844788 w 1251970"/>
                      <a:gd name="connsiteY71" fmla="*/ 836733 h 1251970"/>
                      <a:gd name="connsiteX72" fmla="*/ 1139001 w 1251970"/>
                      <a:gd name="connsiteY72" fmla="*/ 542520 h 1251970"/>
                      <a:gd name="connsiteX73" fmla="*/ 333858 w 1251970"/>
                      <a:gd name="connsiteY73" fmla="*/ 500789 h 1251970"/>
                      <a:gd name="connsiteX74" fmla="*/ 333858 w 1251970"/>
                      <a:gd name="connsiteY74" fmla="*/ 563387 h 1251970"/>
                      <a:gd name="connsiteX75" fmla="*/ 396458 w 1251970"/>
                      <a:gd name="connsiteY75" fmla="*/ 563387 h 1251970"/>
                      <a:gd name="connsiteX76" fmla="*/ 396458 w 1251970"/>
                      <a:gd name="connsiteY76" fmla="*/ 551160 h 1251970"/>
                      <a:gd name="connsiteX77" fmla="*/ 390344 w 1251970"/>
                      <a:gd name="connsiteY77" fmla="*/ 557274 h 1251970"/>
                      <a:gd name="connsiteX78" fmla="*/ 360838 w 1251970"/>
                      <a:gd name="connsiteY78" fmla="*/ 527769 h 1251970"/>
                      <a:gd name="connsiteX79" fmla="*/ 387819 w 1251970"/>
                      <a:gd name="connsiteY79" fmla="*/ 500789 h 1251970"/>
                      <a:gd name="connsiteX80" fmla="*/ 521654 w 1251970"/>
                      <a:gd name="connsiteY80" fmla="*/ 459056 h 1251970"/>
                      <a:gd name="connsiteX81" fmla="*/ 959845 w 1251970"/>
                      <a:gd name="connsiteY81" fmla="*/ 459056 h 1251970"/>
                      <a:gd name="connsiteX82" fmla="*/ 959845 w 1251970"/>
                      <a:gd name="connsiteY82" fmla="*/ 500788 h 1251970"/>
                      <a:gd name="connsiteX83" fmla="*/ 521654 w 1251970"/>
                      <a:gd name="connsiteY83" fmla="*/ 500788 h 1251970"/>
                      <a:gd name="connsiteX84" fmla="*/ 1168506 w 1251970"/>
                      <a:gd name="connsiteY84" fmla="*/ 456741 h 1251970"/>
                      <a:gd name="connsiteX85" fmla="*/ 1151959 w 1251970"/>
                      <a:gd name="connsiteY85" fmla="*/ 463375 h 1251970"/>
                      <a:gd name="connsiteX86" fmla="*/ 1135412 w 1251970"/>
                      <a:gd name="connsiteY86" fmla="*/ 479922 h 1251970"/>
                      <a:gd name="connsiteX87" fmla="*/ 1168505 w 1251970"/>
                      <a:gd name="connsiteY87" fmla="*/ 513016 h 1251970"/>
                      <a:gd name="connsiteX88" fmla="*/ 1185052 w 1251970"/>
                      <a:gd name="connsiteY88" fmla="*/ 496469 h 1251970"/>
                      <a:gd name="connsiteX89" fmla="*/ 1185052 w 1251970"/>
                      <a:gd name="connsiteY89" fmla="*/ 463375 h 1251970"/>
                      <a:gd name="connsiteX90" fmla="*/ 1168506 w 1251970"/>
                      <a:gd name="connsiteY90" fmla="*/ 456741 h 1251970"/>
                      <a:gd name="connsiteX91" fmla="*/ 465170 w 1251970"/>
                      <a:gd name="connsiteY91" fmla="*/ 423437 h 1251970"/>
                      <a:gd name="connsiteX92" fmla="*/ 494675 w 1251970"/>
                      <a:gd name="connsiteY92" fmla="*/ 452942 h 1251970"/>
                      <a:gd name="connsiteX93" fmla="*/ 438190 w 1251970"/>
                      <a:gd name="connsiteY93" fmla="*/ 509427 h 1251970"/>
                      <a:gd name="connsiteX94" fmla="*/ 438190 w 1251970"/>
                      <a:gd name="connsiteY94" fmla="*/ 584254 h 1251970"/>
                      <a:gd name="connsiteX95" fmla="*/ 417324 w 1251970"/>
                      <a:gd name="connsiteY95" fmla="*/ 605120 h 1251970"/>
                      <a:gd name="connsiteX96" fmla="*/ 312992 w 1251970"/>
                      <a:gd name="connsiteY96" fmla="*/ 605120 h 1251970"/>
                      <a:gd name="connsiteX97" fmla="*/ 292126 w 1251970"/>
                      <a:gd name="connsiteY97" fmla="*/ 584254 h 1251970"/>
                      <a:gd name="connsiteX98" fmla="*/ 292126 w 1251970"/>
                      <a:gd name="connsiteY98" fmla="*/ 479922 h 1251970"/>
                      <a:gd name="connsiteX99" fmla="*/ 312992 w 1251970"/>
                      <a:gd name="connsiteY99" fmla="*/ 459056 h 1251970"/>
                      <a:gd name="connsiteX100" fmla="*/ 417324 w 1251970"/>
                      <a:gd name="connsiteY100" fmla="*/ 459056 h 1251970"/>
                      <a:gd name="connsiteX101" fmla="*/ 426922 w 1251970"/>
                      <a:gd name="connsiteY101" fmla="*/ 461685 h 1251970"/>
                      <a:gd name="connsiteX102" fmla="*/ 521654 w 1251970"/>
                      <a:gd name="connsiteY102" fmla="*/ 333859 h 1251970"/>
                      <a:gd name="connsiteX103" fmla="*/ 876380 w 1251970"/>
                      <a:gd name="connsiteY103" fmla="*/ 333859 h 1251970"/>
                      <a:gd name="connsiteX104" fmla="*/ 876380 w 1251970"/>
                      <a:gd name="connsiteY104" fmla="*/ 375591 h 1251970"/>
                      <a:gd name="connsiteX105" fmla="*/ 521654 w 1251970"/>
                      <a:gd name="connsiteY105" fmla="*/ 375591 h 1251970"/>
                      <a:gd name="connsiteX106" fmla="*/ 333858 w 1251970"/>
                      <a:gd name="connsiteY106" fmla="*/ 292127 h 1251970"/>
                      <a:gd name="connsiteX107" fmla="*/ 333858 w 1251970"/>
                      <a:gd name="connsiteY107" fmla="*/ 354725 h 1251970"/>
                      <a:gd name="connsiteX108" fmla="*/ 396458 w 1251970"/>
                      <a:gd name="connsiteY108" fmla="*/ 354725 h 1251970"/>
                      <a:gd name="connsiteX109" fmla="*/ 396458 w 1251970"/>
                      <a:gd name="connsiteY109" fmla="*/ 342498 h 1251970"/>
                      <a:gd name="connsiteX110" fmla="*/ 390344 w 1251970"/>
                      <a:gd name="connsiteY110" fmla="*/ 348612 h 1251970"/>
                      <a:gd name="connsiteX111" fmla="*/ 360838 w 1251970"/>
                      <a:gd name="connsiteY111" fmla="*/ 319107 h 1251970"/>
                      <a:gd name="connsiteX112" fmla="*/ 387819 w 1251970"/>
                      <a:gd name="connsiteY112" fmla="*/ 292127 h 1251970"/>
                      <a:gd name="connsiteX113" fmla="*/ 521654 w 1251970"/>
                      <a:gd name="connsiteY113" fmla="*/ 250394 h 1251970"/>
                      <a:gd name="connsiteX114" fmla="*/ 959845 w 1251970"/>
                      <a:gd name="connsiteY114" fmla="*/ 250394 h 1251970"/>
                      <a:gd name="connsiteX115" fmla="*/ 959845 w 1251970"/>
                      <a:gd name="connsiteY115" fmla="*/ 292126 h 1251970"/>
                      <a:gd name="connsiteX116" fmla="*/ 521654 w 1251970"/>
                      <a:gd name="connsiteY116" fmla="*/ 292126 h 1251970"/>
                      <a:gd name="connsiteX117" fmla="*/ 465170 w 1251970"/>
                      <a:gd name="connsiteY117" fmla="*/ 214775 h 1251970"/>
                      <a:gd name="connsiteX118" fmla="*/ 494675 w 1251970"/>
                      <a:gd name="connsiteY118" fmla="*/ 244280 h 1251970"/>
                      <a:gd name="connsiteX119" fmla="*/ 438190 w 1251970"/>
                      <a:gd name="connsiteY119" fmla="*/ 300765 h 1251970"/>
                      <a:gd name="connsiteX120" fmla="*/ 438190 w 1251970"/>
                      <a:gd name="connsiteY120" fmla="*/ 375592 h 1251970"/>
                      <a:gd name="connsiteX121" fmla="*/ 417324 w 1251970"/>
                      <a:gd name="connsiteY121" fmla="*/ 396458 h 1251970"/>
                      <a:gd name="connsiteX122" fmla="*/ 312992 w 1251970"/>
                      <a:gd name="connsiteY122" fmla="*/ 396458 h 1251970"/>
                      <a:gd name="connsiteX123" fmla="*/ 292126 w 1251970"/>
                      <a:gd name="connsiteY123" fmla="*/ 375592 h 1251970"/>
                      <a:gd name="connsiteX124" fmla="*/ 292126 w 1251970"/>
                      <a:gd name="connsiteY124" fmla="*/ 271260 h 1251970"/>
                      <a:gd name="connsiteX125" fmla="*/ 312992 w 1251970"/>
                      <a:gd name="connsiteY125" fmla="*/ 250394 h 1251970"/>
                      <a:gd name="connsiteX126" fmla="*/ 417324 w 1251970"/>
                      <a:gd name="connsiteY126" fmla="*/ 250394 h 1251970"/>
                      <a:gd name="connsiteX127" fmla="*/ 426922 w 1251970"/>
                      <a:gd name="connsiteY127" fmla="*/ 253023 h 1251970"/>
                      <a:gd name="connsiteX128" fmla="*/ 396457 w 1251970"/>
                      <a:gd name="connsiteY128" fmla="*/ 125197 h 1251970"/>
                      <a:gd name="connsiteX129" fmla="*/ 855514 w 1251970"/>
                      <a:gd name="connsiteY129" fmla="*/ 125197 h 1251970"/>
                      <a:gd name="connsiteX130" fmla="*/ 855514 w 1251970"/>
                      <a:gd name="connsiteY130" fmla="*/ 166929 h 1251970"/>
                      <a:gd name="connsiteX131" fmla="*/ 396457 w 1251970"/>
                      <a:gd name="connsiteY131" fmla="*/ 166929 h 1251970"/>
                      <a:gd name="connsiteX132" fmla="*/ 1147639 w 1251970"/>
                      <a:gd name="connsiteY132" fmla="*/ 41732 h 1251970"/>
                      <a:gd name="connsiteX133" fmla="*/ 1085041 w 1251970"/>
                      <a:gd name="connsiteY133" fmla="*/ 104331 h 1251970"/>
                      <a:gd name="connsiteX134" fmla="*/ 1085041 w 1251970"/>
                      <a:gd name="connsiteY134" fmla="*/ 125197 h 1251970"/>
                      <a:gd name="connsiteX135" fmla="*/ 1210238 w 1251970"/>
                      <a:gd name="connsiteY135" fmla="*/ 125197 h 1251970"/>
                      <a:gd name="connsiteX136" fmla="*/ 1210238 w 1251970"/>
                      <a:gd name="connsiteY136" fmla="*/ 104331 h 1251970"/>
                      <a:gd name="connsiteX137" fmla="*/ 1147639 w 1251970"/>
                      <a:gd name="connsiteY137" fmla="*/ 41732 h 1251970"/>
                      <a:gd name="connsiteX138" fmla="*/ 271260 w 1251970"/>
                      <a:gd name="connsiteY138" fmla="*/ 41732 h 1251970"/>
                      <a:gd name="connsiteX139" fmla="*/ 208662 w 1251970"/>
                      <a:gd name="connsiteY139" fmla="*/ 104331 h 1251970"/>
                      <a:gd name="connsiteX140" fmla="*/ 208662 w 1251970"/>
                      <a:gd name="connsiteY140" fmla="*/ 1085041 h 1251970"/>
                      <a:gd name="connsiteX141" fmla="*/ 897245 w 1251970"/>
                      <a:gd name="connsiteY141" fmla="*/ 1085041 h 1251970"/>
                      <a:gd name="connsiteX142" fmla="*/ 918111 w 1251970"/>
                      <a:gd name="connsiteY142" fmla="*/ 1105907 h 1251970"/>
                      <a:gd name="connsiteX143" fmla="*/ 918111 w 1251970"/>
                      <a:gd name="connsiteY143" fmla="*/ 1147639 h 1251970"/>
                      <a:gd name="connsiteX144" fmla="*/ 980710 w 1251970"/>
                      <a:gd name="connsiteY144" fmla="*/ 1210238 h 1251970"/>
                      <a:gd name="connsiteX145" fmla="*/ 1043308 w 1251970"/>
                      <a:gd name="connsiteY145" fmla="*/ 1147639 h 1251970"/>
                      <a:gd name="connsiteX146" fmla="*/ 1043308 w 1251970"/>
                      <a:gd name="connsiteY146" fmla="*/ 697222 h 1251970"/>
                      <a:gd name="connsiteX147" fmla="*/ 870265 w 1251970"/>
                      <a:gd name="connsiteY147" fmla="*/ 870244 h 1251970"/>
                      <a:gd name="connsiteX148" fmla="*/ 860562 w 1251970"/>
                      <a:gd name="connsiteY148" fmla="*/ 875732 h 1251970"/>
                      <a:gd name="connsiteX149" fmla="*/ 777098 w 1251970"/>
                      <a:gd name="connsiteY149" fmla="*/ 896598 h 1251970"/>
                      <a:gd name="connsiteX150" fmla="*/ 772048 w 1251970"/>
                      <a:gd name="connsiteY150" fmla="*/ 897224 h 1251970"/>
                      <a:gd name="connsiteX151" fmla="*/ 771923 w 1251970"/>
                      <a:gd name="connsiteY151" fmla="*/ 897224 h 1251970"/>
                      <a:gd name="connsiteX152" fmla="*/ 764954 w 1251970"/>
                      <a:gd name="connsiteY152" fmla="*/ 895847 h 1251970"/>
                      <a:gd name="connsiteX153" fmla="*/ 763347 w 1251970"/>
                      <a:gd name="connsiteY153" fmla="*/ 895159 h 1251970"/>
                      <a:gd name="connsiteX154" fmla="*/ 757296 w 1251970"/>
                      <a:gd name="connsiteY154" fmla="*/ 891131 h 1251970"/>
                      <a:gd name="connsiteX155" fmla="*/ 751808 w 1251970"/>
                      <a:gd name="connsiteY155" fmla="*/ 871329 h 1251970"/>
                      <a:gd name="connsiteX156" fmla="*/ 772674 w 1251970"/>
                      <a:gd name="connsiteY156" fmla="*/ 787865 h 1251970"/>
                      <a:gd name="connsiteX157" fmla="*/ 778162 w 1251970"/>
                      <a:gd name="connsiteY157" fmla="*/ 778162 h 1251970"/>
                      <a:gd name="connsiteX158" fmla="*/ 1043308 w 1251970"/>
                      <a:gd name="connsiteY158" fmla="*/ 513016 h 1251970"/>
                      <a:gd name="connsiteX159" fmla="*/ 1043308 w 1251970"/>
                      <a:gd name="connsiteY159" fmla="*/ 104331 h 1251970"/>
                      <a:gd name="connsiteX160" fmla="*/ 1045228 w 1251970"/>
                      <a:gd name="connsiteY160" fmla="*/ 84967 h 1251970"/>
                      <a:gd name="connsiteX161" fmla="*/ 1046689 w 1251970"/>
                      <a:gd name="connsiteY161" fmla="*/ 79166 h 1251970"/>
                      <a:gd name="connsiteX162" fmla="*/ 1050570 w 1251970"/>
                      <a:gd name="connsiteY162" fmla="*/ 66647 h 1251970"/>
                      <a:gd name="connsiteX163" fmla="*/ 1053199 w 1251970"/>
                      <a:gd name="connsiteY163" fmla="*/ 60595 h 1251970"/>
                      <a:gd name="connsiteX164" fmla="*/ 1059208 w 1251970"/>
                      <a:gd name="connsiteY164" fmla="*/ 49536 h 1251970"/>
                      <a:gd name="connsiteX165" fmla="*/ 1062526 w 1251970"/>
                      <a:gd name="connsiteY165" fmla="*/ 44341 h 1251970"/>
                      <a:gd name="connsiteX166" fmla="*/ 1064175 w 1251970"/>
                      <a:gd name="connsiteY166" fmla="*/ 41732 h 1251970"/>
                      <a:gd name="connsiteX167" fmla="*/ 271260 w 1251970"/>
                      <a:gd name="connsiteY167" fmla="*/ 0 h 1251970"/>
                      <a:gd name="connsiteX168" fmla="*/ 1147639 w 1251970"/>
                      <a:gd name="connsiteY168" fmla="*/ 0 h 1251970"/>
                      <a:gd name="connsiteX169" fmla="*/ 1251970 w 1251970"/>
                      <a:gd name="connsiteY169" fmla="*/ 104331 h 1251970"/>
                      <a:gd name="connsiteX170" fmla="*/ 1251970 w 1251970"/>
                      <a:gd name="connsiteY170" fmla="*/ 146063 h 1251970"/>
                      <a:gd name="connsiteX171" fmla="*/ 1231104 w 1251970"/>
                      <a:gd name="connsiteY171" fmla="*/ 166929 h 1251970"/>
                      <a:gd name="connsiteX172" fmla="*/ 1085041 w 1251970"/>
                      <a:gd name="connsiteY172" fmla="*/ 166929 h 1251970"/>
                      <a:gd name="connsiteX173" fmla="*/ 1085041 w 1251970"/>
                      <a:gd name="connsiteY173" fmla="*/ 471283 h 1251970"/>
                      <a:gd name="connsiteX174" fmla="*/ 1122454 w 1251970"/>
                      <a:gd name="connsiteY174" fmla="*/ 433870 h 1251970"/>
                      <a:gd name="connsiteX175" fmla="*/ 1214557 w 1251970"/>
                      <a:gd name="connsiteY175" fmla="*/ 433870 h 1251970"/>
                      <a:gd name="connsiteX176" fmla="*/ 1214557 w 1251970"/>
                      <a:gd name="connsiteY176" fmla="*/ 525974 h 1251970"/>
                      <a:gd name="connsiteX177" fmla="*/ 1085041 w 1251970"/>
                      <a:gd name="connsiteY177" fmla="*/ 655490 h 1251970"/>
                      <a:gd name="connsiteX178" fmla="*/ 1085041 w 1251970"/>
                      <a:gd name="connsiteY178" fmla="*/ 1147639 h 1251970"/>
                      <a:gd name="connsiteX179" fmla="*/ 980710 w 1251970"/>
                      <a:gd name="connsiteY179" fmla="*/ 1251970 h 1251970"/>
                      <a:gd name="connsiteX180" fmla="*/ 104331 w 1251970"/>
                      <a:gd name="connsiteY180" fmla="*/ 1251970 h 1251970"/>
                      <a:gd name="connsiteX181" fmla="*/ 0 w 1251970"/>
                      <a:gd name="connsiteY181" fmla="*/ 1147639 h 1251970"/>
                      <a:gd name="connsiteX182" fmla="*/ 0 w 1251970"/>
                      <a:gd name="connsiteY182" fmla="*/ 1105907 h 1251970"/>
                      <a:gd name="connsiteX183" fmla="*/ 20866 w 1251970"/>
                      <a:gd name="connsiteY183" fmla="*/ 1085041 h 1251970"/>
                      <a:gd name="connsiteX184" fmla="*/ 166929 w 1251970"/>
                      <a:gd name="connsiteY184" fmla="*/ 1085041 h 1251970"/>
                      <a:gd name="connsiteX185" fmla="*/ 166929 w 1251970"/>
                      <a:gd name="connsiteY185" fmla="*/ 104331 h 1251970"/>
                      <a:gd name="connsiteX186" fmla="*/ 271260 w 1251970"/>
                      <a:gd name="connsiteY186" fmla="*/ 0 h 1251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</a:cxnLst>
                    <a:rect l="l" t="t" r="r" b="b"/>
                    <a:pathLst>
                      <a:path w="1251970" h="1251970">
                        <a:moveTo>
                          <a:pt x="41732" y="1126773"/>
                        </a:moveTo>
                        <a:lnTo>
                          <a:pt x="41732" y="1147639"/>
                        </a:lnTo>
                        <a:cubicBezTo>
                          <a:pt x="41732" y="1182212"/>
                          <a:pt x="69758" y="1210238"/>
                          <a:pt x="104331" y="1210238"/>
                        </a:cubicBezTo>
                        <a:lnTo>
                          <a:pt x="897287" y="1210238"/>
                        </a:lnTo>
                        <a:cubicBezTo>
                          <a:pt x="896661" y="1209424"/>
                          <a:pt x="896223" y="1208485"/>
                          <a:pt x="895639" y="1207629"/>
                        </a:cubicBezTo>
                        <a:cubicBezTo>
                          <a:pt x="894407" y="1205960"/>
                          <a:pt x="893406" y="1204187"/>
                          <a:pt x="892321" y="1202434"/>
                        </a:cubicBezTo>
                        <a:cubicBezTo>
                          <a:pt x="890099" y="1198871"/>
                          <a:pt x="888090" y="1195178"/>
                          <a:pt x="886311" y="1191375"/>
                        </a:cubicBezTo>
                        <a:cubicBezTo>
                          <a:pt x="885372" y="1189372"/>
                          <a:pt x="884496" y="1187410"/>
                          <a:pt x="883682" y="1185324"/>
                        </a:cubicBezTo>
                        <a:cubicBezTo>
                          <a:pt x="882133" y="1181234"/>
                          <a:pt x="880837" y="1177053"/>
                          <a:pt x="879801" y="1172804"/>
                        </a:cubicBezTo>
                        <a:cubicBezTo>
                          <a:pt x="879321" y="1170863"/>
                          <a:pt x="878716" y="1169090"/>
                          <a:pt x="878340" y="1167003"/>
                        </a:cubicBezTo>
                        <a:cubicBezTo>
                          <a:pt x="877083" y="1160623"/>
                          <a:pt x="876426" y="1154142"/>
                          <a:pt x="876379" y="1147639"/>
                        </a:cubicBezTo>
                        <a:lnTo>
                          <a:pt x="876379" y="1126773"/>
                        </a:lnTo>
                        <a:close/>
                        <a:moveTo>
                          <a:pt x="521654" y="959844"/>
                        </a:moveTo>
                        <a:lnTo>
                          <a:pt x="876380" y="959844"/>
                        </a:lnTo>
                        <a:lnTo>
                          <a:pt x="876380" y="1001576"/>
                        </a:lnTo>
                        <a:lnTo>
                          <a:pt x="521654" y="1001576"/>
                        </a:lnTo>
                        <a:close/>
                        <a:moveTo>
                          <a:pt x="333858" y="918112"/>
                        </a:moveTo>
                        <a:lnTo>
                          <a:pt x="333858" y="980710"/>
                        </a:lnTo>
                        <a:lnTo>
                          <a:pt x="396458" y="980710"/>
                        </a:lnTo>
                        <a:lnTo>
                          <a:pt x="396458" y="968483"/>
                        </a:lnTo>
                        <a:lnTo>
                          <a:pt x="390344" y="974597"/>
                        </a:lnTo>
                        <a:lnTo>
                          <a:pt x="360838" y="945092"/>
                        </a:lnTo>
                        <a:lnTo>
                          <a:pt x="387819" y="918112"/>
                        </a:lnTo>
                        <a:close/>
                        <a:moveTo>
                          <a:pt x="521654" y="876379"/>
                        </a:moveTo>
                        <a:lnTo>
                          <a:pt x="709451" y="876379"/>
                        </a:lnTo>
                        <a:lnTo>
                          <a:pt x="709451" y="918111"/>
                        </a:lnTo>
                        <a:lnTo>
                          <a:pt x="521654" y="918111"/>
                        </a:lnTo>
                        <a:close/>
                        <a:moveTo>
                          <a:pt x="465170" y="840760"/>
                        </a:moveTo>
                        <a:lnTo>
                          <a:pt x="494675" y="870265"/>
                        </a:lnTo>
                        <a:lnTo>
                          <a:pt x="438190" y="926751"/>
                        </a:lnTo>
                        <a:lnTo>
                          <a:pt x="438190" y="1001577"/>
                        </a:lnTo>
                        <a:cubicBezTo>
                          <a:pt x="438190" y="1013100"/>
                          <a:pt x="428847" y="1022443"/>
                          <a:pt x="417324" y="1022443"/>
                        </a:cubicBezTo>
                        <a:lnTo>
                          <a:pt x="312992" y="1022443"/>
                        </a:lnTo>
                        <a:cubicBezTo>
                          <a:pt x="301469" y="1022443"/>
                          <a:pt x="292126" y="1013100"/>
                          <a:pt x="292126" y="1001577"/>
                        </a:cubicBezTo>
                        <a:lnTo>
                          <a:pt x="292126" y="897246"/>
                        </a:lnTo>
                        <a:cubicBezTo>
                          <a:pt x="292126" y="885721"/>
                          <a:pt x="301469" y="876379"/>
                          <a:pt x="312992" y="876379"/>
                        </a:cubicBezTo>
                        <a:lnTo>
                          <a:pt x="417324" y="876379"/>
                        </a:lnTo>
                        <a:cubicBezTo>
                          <a:pt x="420691" y="876444"/>
                          <a:pt x="423991" y="877346"/>
                          <a:pt x="426922" y="879008"/>
                        </a:cubicBezTo>
                        <a:close/>
                        <a:moveTo>
                          <a:pt x="521654" y="751182"/>
                        </a:moveTo>
                        <a:lnTo>
                          <a:pt x="709451" y="751182"/>
                        </a:lnTo>
                        <a:lnTo>
                          <a:pt x="709451" y="792914"/>
                        </a:lnTo>
                        <a:lnTo>
                          <a:pt x="521654" y="792914"/>
                        </a:lnTo>
                        <a:close/>
                        <a:moveTo>
                          <a:pt x="333858" y="709451"/>
                        </a:moveTo>
                        <a:lnTo>
                          <a:pt x="333858" y="772049"/>
                        </a:lnTo>
                        <a:lnTo>
                          <a:pt x="396458" y="772049"/>
                        </a:lnTo>
                        <a:lnTo>
                          <a:pt x="396458" y="759822"/>
                        </a:lnTo>
                        <a:lnTo>
                          <a:pt x="390344" y="765936"/>
                        </a:lnTo>
                        <a:lnTo>
                          <a:pt x="360838" y="736431"/>
                        </a:lnTo>
                        <a:lnTo>
                          <a:pt x="387819" y="709451"/>
                        </a:lnTo>
                        <a:close/>
                        <a:moveTo>
                          <a:pt x="521654" y="667717"/>
                        </a:moveTo>
                        <a:lnTo>
                          <a:pt x="792914" y="667717"/>
                        </a:lnTo>
                        <a:lnTo>
                          <a:pt x="792914" y="709449"/>
                        </a:lnTo>
                        <a:lnTo>
                          <a:pt x="521654" y="709449"/>
                        </a:lnTo>
                        <a:close/>
                        <a:moveTo>
                          <a:pt x="465170" y="632099"/>
                        </a:moveTo>
                        <a:lnTo>
                          <a:pt x="494675" y="661604"/>
                        </a:lnTo>
                        <a:lnTo>
                          <a:pt x="438190" y="718090"/>
                        </a:lnTo>
                        <a:lnTo>
                          <a:pt x="438190" y="792916"/>
                        </a:lnTo>
                        <a:cubicBezTo>
                          <a:pt x="438190" y="804439"/>
                          <a:pt x="428847" y="813782"/>
                          <a:pt x="417324" y="813782"/>
                        </a:cubicBezTo>
                        <a:lnTo>
                          <a:pt x="312992" y="813782"/>
                        </a:lnTo>
                        <a:cubicBezTo>
                          <a:pt x="301469" y="813782"/>
                          <a:pt x="292126" y="804439"/>
                          <a:pt x="292126" y="792916"/>
                        </a:cubicBezTo>
                        <a:lnTo>
                          <a:pt x="292126" y="688584"/>
                        </a:lnTo>
                        <a:cubicBezTo>
                          <a:pt x="292126" y="677060"/>
                          <a:pt x="301469" y="667718"/>
                          <a:pt x="312992" y="667718"/>
                        </a:cubicBezTo>
                        <a:lnTo>
                          <a:pt x="417324" y="667718"/>
                        </a:lnTo>
                        <a:cubicBezTo>
                          <a:pt x="420691" y="667783"/>
                          <a:pt x="423991" y="668685"/>
                          <a:pt x="426922" y="670347"/>
                        </a:cubicBezTo>
                        <a:close/>
                        <a:moveTo>
                          <a:pt x="521654" y="542520"/>
                        </a:moveTo>
                        <a:lnTo>
                          <a:pt x="876380" y="542520"/>
                        </a:lnTo>
                        <a:lnTo>
                          <a:pt x="876380" y="584252"/>
                        </a:lnTo>
                        <a:lnTo>
                          <a:pt x="521654" y="584252"/>
                        </a:lnTo>
                        <a:close/>
                        <a:moveTo>
                          <a:pt x="1105907" y="509427"/>
                        </a:moveTo>
                        <a:lnTo>
                          <a:pt x="811715" y="803660"/>
                        </a:lnTo>
                        <a:lnTo>
                          <a:pt x="800677" y="847772"/>
                        </a:lnTo>
                        <a:lnTo>
                          <a:pt x="844788" y="836733"/>
                        </a:lnTo>
                        <a:lnTo>
                          <a:pt x="1139001" y="542520"/>
                        </a:lnTo>
                        <a:close/>
                        <a:moveTo>
                          <a:pt x="333858" y="500789"/>
                        </a:moveTo>
                        <a:lnTo>
                          <a:pt x="333858" y="563387"/>
                        </a:lnTo>
                        <a:lnTo>
                          <a:pt x="396458" y="563387"/>
                        </a:lnTo>
                        <a:lnTo>
                          <a:pt x="396458" y="551160"/>
                        </a:lnTo>
                        <a:lnTo>
                          <a:pt x="390344" y="557274"/>
                        </a:lnTo>
                        <a:lnTo>
                          <a:pt x="360838" y="527769"/>
                        </a:lnTo>
                        <a:lnTo>
                          <a:pt x="387819" y="500789"/>
                        </a:lnTo>
                        <a:close/>
                        <a:moveTo>
                          <a:pt x="521654" y="459056"/>
                        </a:moveTo>
                        <a:lnTo>
                          <a:pt x="959845" y="459056"/>
                        </a:lnTo>
                        <a:lnTo>
                          <a:pt x="959845" y="500788"/>
                        </a:lnTo>
                        <a:lnTo>
                          <a:pt x="521654" y="500788"/>
                        </a:lnTo>
                        <a:close/>
                        <a:moveTo>
                          <a:pt x="1168506" y="456741"/>
                        </a:moveTo>
                        <a:cubicBezTo>
                          <a:pt x="1162547" y="456741"/>
                          <a:pt x="1156589" y="458953"/>
                          <a:pt x="1151959" y="463375"/>
                        </a:cubicBezTo>
                        <a:lnTo>
                          <a:pt x="1135412" y="479922"/>
                        </a:lnTo>
                        <a:lnTo>
                          <a:pt x="1168505" y="513016"/>
                        </a:lnTo>
                        <a:lnTo>
                          <a:pt x="1185052" y="496469"/>
                        </a:lnTo>
                        <a:cubicBezTo>
                          <a:pt x="1194173" y="487324"/>
                          <a:pt x="1194173" y="472520"/>
                          <a:pt x="1185052" y="463375"/>
                        </a:cubicBezTo>
                        <a:cubicBezTo>
                          <a:pt x="1180423" y="458953"/>
                          <a:pt x="1174464" y="456741"/>
                          <a:pt x="1168506" y="456741"/>
                        </a:cubicBezTo>
                        <a:close/>
                        <a:moveTo>
                          <a:pt x="465170" y="423437"/>
                        </a:moveTo>
                        <a:lnTo>
                          <a:pt x="494675" y="452942"/>
                        </a:lnTo>
                        <a:lnTo>
                          <a:pt x="438190" y="509427"/>
                        </a:lnTo>
                        <a:lnTo>
                          <a:pt x="438190" y="584254"/>
                        </a:lnTo>
                        <a:cubicBezTo>
                          <a:pt x="438190" y="595777"/>
                          <a:pt x="428847" y="605120"/>
                          <a:pt x="417324" y="605120"/>
                        </a:cubicBezTo>
                        <a:lnTo>
                          <a:pt x="312992" y="605120"/>
                        </a:lnTo>
                        <a:cubicBezTo>
                          <a:pt x="301469" y="605120"/>
                          <a:pt x="292126" y="595777"/>
                          <a:pt x="292126" y="584254"/>
                        </a:cubicBezTo>
                        <a:lnTo>
                          <a:pt x="292126" y="479922"/>
                        </a:lnTo>
                        <a:cubicBezTo>
                          <a:pt x="292126" y="468398"/>
                          <a:pt x="301469" y="459056"/>
                          <a:pt x="312992" y="459056"/>
                        </a:cubicBezTo>
                        <a:lnTo>
                          <a:pt x="417324" y="459056"/>
                        </a:lnTo>
                        <a:cubicBezTo>
                          <a:pt x="420691" y="459121"/>
                          <a:pt x="423991" y="460023"/>
                          <a:pt x="426922" y="461685"/>
                        </a:cubicBezTo>
                        <a:close/>
                        <a:moveTo>
                          <a:pt x="521654" y="333859"/>
                        </a:moveTo>
                        <a:lnTo>
                          <a:pt x="876380" y="333859"/>
                        </a:lnTo>
                        <a:lnTo>
                          <a:pt x="876380" y="375591"/>
                        </a:lnTo>
                        <a:lnTo>
                          <a:pt x="521654" y="375591"/>
                        </a:lnTo>
                        <a:close/>
                        <a:moveTo>
                          <a:pt x="333858" y="292127"/>
                        </a:moveTo>
                        <a:lnTo>
                          <a:pt x="333858" y="354725"/>
                        </a:lnTo>
                        <a:lnTo>
                          <a:pt x="396458" y="354725"/>
                        </a:lnTo>
                        <a:lnTo>
                          <a:pt x="396458" y="342498"/>
                        </a:lnTo>
                        <a:lnTo>
                          <a:pt x="390344" y="348612"/>
                        </a:lnTo>
                        <a:lnTo>
                          <a:pt x="360838" y="319107"/>
                        </a:lnTo>
                        <a:lnTo>
                          <a:pt x="387819" y="292127"/>
                        </a:lnTo>
                        <a:close/>
                        <a:moveTo>
                          <a:pt x="521654" y="250394"/>
                        </a:moveTo>
                        <a:lnTo>
                          <a:pt x="959845" y="250394"/>
                        </a:lnTo>
                        <a:lnTo>
                          <a:pt x="959845" y="292126"/>
                        </a:lnTo>
                        <a:lnTo>
                          <a:pt x="521654" y="292126"/>
                        </a:lnTo>
                        <a:close/>
                        <a:moveTo>
                          <a:pt x="465170" y="214775"/>
                        </a:moveTo>
                        <a:lnTo>
                          <a:pt x="494675" y="244280"/>
                        </a:lnTo>
                        <a:lnTo>
                          <a:pt x="438190" y="300765"/>
                        </a:lnTo>
                        <a:lnTo>
                          <a:pt x="438190" y="375592"/>
                        </a:lnTo>
                        <a:cubicBezTo>
                          <a:pt x="438190" y="387115"/>
                          <a:pt x="428847" y="396458"/>
                          <a:pt x="417324" y="396458"/>
                        </a:cubicBezTo>
                        <a:lnTo>
                          <a:pt x="312992" y="396458"/>
                        </a:lnTo>
                        <a:cubicBezTo>
                          <a:pt x="301469" y="396458"/>
                          <a:pt x="292126" y="387115"/>
                          <a:pt x="292126" y="375592"/>
                        </a:cubicBezTo>
                        <a:lnTo>
                          <a:pt x="292126" y="271260"/>
                        </a:lnTo>
                        <a:cubicBezTo>
                          <a:pt x="292126" y="259736"/>
                          <a:pt x="301469" y="250394"/>
                          <a:pt x="312992" y="250394"/>
                        </a:cubicBezTo>
                        <a:lnTo>
                          <a:pt x="417324" y="250394"/>
                        </a:lnTo>
                        <a:cubicBezTo>
                          <a:pt x="420691" y="250459"/>
                          <a:pt x="423991" y="251361"/>
                          <a:pt x="426922" y="253023"/>
                        </a:cubicBezTo>
                        <a:close/>
                        <a:moveTo>
                          <a:pt x="396457" y="125197"/>
                        </a:moveTo>
                        <a:lnTo>
                          <a:pt x="855514" y="125197"/>
                        </a:lnTo>
                        <a:lnTo>
                          <a:pt x="855514" y="166929"/>
                        </a:lnTo>
                        <a:lnTo>
                          <a:pt x="396457" y="166929"/>
                        </a:lnTo>
                        <a:close/>
                        <a:moveTo>
                          <a:pt x="1147639" y="41732"/>
                        </a:moveTo>
                        <a:cubicBezTo>
                          <a:pt x="1113067" y="41732"/>
                          <a:pt x="1085041" y="69758"/>
                          <a:pt x="1085041" y="104331"/>
                        </a:cubicBezTo>
                        <a:lnTo>
                          <a:pt x="1085041" y="125197"/>
                        </a:lnTo>
                        <a:lnTo>
                          <a:pt x="1210238" y="125197"/>
                        </a:lnTo>
                        <a:lnTo>
                          <a:pt x="1210238" y="104331"/>
                        </a:lnTo>
                        <a:cubicBezTo>
                          <a:pt x="1210238" y="69758"/>
                          <a:pt x="1182212" y="41732"/>
                          <a:pt x="1147639" y="41732"/>
                        </a:cubicBezTo>
                        <a:close/>
                        <a:moveTo>
                          <a:pt x="271260" y="41732"/>
                        </a:moveTo>
                        <a:cubicBezTo>
                          <a:pt x="236688" y="41732"/>
                          <a:pt x="208662" y="69758"/>
                          <a:pt x="208662" y="104331"/>
                        </a:cubicBezTo>
                        <a:lnTo>
                          <a:pt x="208662" y="1085041"/>
                        </a:lnTo>
                        <a:lnTo>
                          <a:pt x="897245" y="1085041"/>
                        </a:lnTo>
                        <a:cubicBezTo>
                          <a:pt x="908769" y="1085041"/>
                          <a:pt x="918111" y="1094384"/>
                          <a:pt x="918111" y="1105907"/>
                        </a:cubicBezTo>
                        <a:lnTo>
                          <a:pt x="918111" y="1147639"/>
                        </a:lnTo>
                        <a:cubicBezTo>
                          <a:pt x="918111" y="1182212"/>
                          <a:pt x="946137" y="1210238"/>
                          <a:pt x="980710" y="1210238"/>
                        </a:cubicBezTo>
                        <a:cubicBezTo>
                          <a:pt x="1015283" y="1210238"/>
                          <a:pt x="1043308" y="1182212"/>
                          <a:pt x="1043308" y="1147639"/>
                        </a:cubicBezTo>
                        <a:lnTo>
                          <a:pt x="1043308" y="697222"/>
                        </a:lnTo>
                        <a:lnTo>
                          <a:pt x="870265" y="870244"/>
                        </a:lnTo>
                        <a:cubicBezTo>
                          <a:pt x="867589" y="872920"/>
                          <a:pt x="864235" y="874817"/>
                          <a:pt x="860562" y="875732"/>
                        </a:cubicBezTo>
                        <a:lnTo>
                          <a:pt x="777098" y="896598"/>
                        </a:lnTo>
                        <a:cubicBezTo>
                          <a:pt x="775447" y="897013"/>
                          <a:pt x="773751" y="897222"/>
                          <a:pt x="772048" y="897224"/>
                        </a:cubicBezTo>
                        <a:lnTo>
                          <a:pt x="771923" y="897224"/>
                        </a:lnTo>
                        <a:cubicBezTo>
                          <a:pt x="769539" y="897164"/>
                          <a:pt x="767181" y="896697"/>
                          <a:pt x="764954" y="895847"/>
                        </a:cubicBezTo>
                        <a:cubicBezTo>
                          <a:pt x="764390" y="895639"/>
                          <a:pt x="763890" y="895409"/>
                          <a:pt x="763347" y="895159"/>
                        </a:cubicBezTo>
                        <a:cubicBezTo>
                          <a:pt x="761106" y="894188"/>
                          <a:pt x="759056" y="892824"/>
                          <a:pt x="757296" y="891131"/>
                        </a:cubicBezTo>
                        <a:cubicBezTo>
                          <a:pt x="752118" y="885951"/>
                          <a:pt x="750034" y="878437"/>
                          <a:pt x="751808" y="871329"/>
                        </a:cubicBezTo>
                        <a:lnTo>
                          <a:pt x="772674" y="787865"/>
                        </a:lnTo>
                        <a:cubicBezTo>
                          <a:pt x="773590" y="784192"/>
                          <a:pt x="775486" y="780838"/>
                          <a:pt x="778162" y="778162"/>
                        </a:cubicBezTo>
                        <a:lnTo>
                          <a:pt x="1043308" y="513016"/>
                        </a:lnTo>
                        <a:lnTo>
                          <a:pt x="1043308" y="104331"/>
                        </a:lnTo>
                        <a:cubicBezTo>
                          <a:pt x="1043342" y="97831"/>
                          <a:pt x="1043984" y="91347"/>
                          <a:pt x="1045228" y="84967"/>
                        </a:cubicBezTo>
                        <a:cubicBezTo>
                          <a:pt x="1045604" y="82985"/>
                          <a:pt x="1046209" y="81107"/>
                          <a:pt x="1046689" y="79166"/>
                        </a:cubicBezTo>
                        <a:cubicBezTo>
                          <a:pt x="1047724" y="74917"/>
                          <a:pt x="1049021" y="70736"/>
                          <a:pt x="1050570" y="66647"/>
                        </a:cubicBezTo>
                        <a:cubicBezTo>
                          <a:pt x="1051384" y="64602"/>
                          <a:pt x="1052260" y="62682"/>
                          <a:pt x="1053199" y="60595"/>
                        </a:cubicBezTo>
                        <a:cubicBezTo>
                          <a:pt x="1054978" y="56792"/>
                          <a:pt x="1056986" y="53099"/>
                          <a:pt x="1059208" y="49536"/>
                        </a:cubicBezTo>
                        <a:cubicBezTo>
                          <a:pt x="1060293" y="47784"/>
                          <a:pt x="1061337" y="46010"/>
                          <a:pt x="1062526" y="44341"/>
                        </a:cubicBezTo>
                        <a:cubicBezTo>
                          <a:pt x="1063110" y="43485"/>
                          <a:pt x="1063549" y="42546"/>
                          <a:pt x="1064175" y="41732"/>
                        </a:cubicBezTo>
                        <a:close/>
                        <a:moveTo>
                          <a:pt x="271260" y="0"/>
                        </a:moveTo>
                        <a:lnTo>
                          <a:pt x="1147639" y="0"/>
                        </a:lnTo>
                        <a:cubicBezTo>
                          <a:pt x="1205230" y="68"/>
                          <a:pt x="1251902" y="46740"/>
                          <a:pt x="1251970" y="104331"/>
                        </a:cubicBezTo>
                        <a:lnTo>
                          <a:pt x="1251970" y="146063"/>
                        </a:lnTo>
                        <a:cubicBezTo>
                          <a:pt x="1251970" y="157587"/>
                          <a:pt x="1242627" y="166929"/>
                          <a:pt x="1231104" y="166929"/>
                        </a:cubicBezTo>
                        <a:lnTo>
                          <a:pt x="1085041" y="166929"/>
                        </a:lnTo>
                        <a:lnTo>
                          <a:pt x="1085041" y="471283"/>
                        </a:lnTo>
                        <a:lnTo>
                          <a:pt x="1122454" y="433870"/>
                        </a:lnTo>
                        <a:cubicBezTo>
                          <a:pt x="1147887" y="408437"/>
                          <a:pt x="1189124" y="408437"/>
                          <a:pt x="1214557" y="433870"/>
                        </a:cubicBezTo>
                        <a:cubicBezTo>
                          <a:pt x="1239990" y="459303"/>
                          <a:pt x="1239990" y="500540"/>
                          <a:pt x="1214557" y="525974"/>
                        </a:cubicBezTo>
                        <a:lnTo>
                          <a:pt x="1085041" y="655490"/>
                        </a:lnTo>
                        <a:lnTo>
                          <a:pt x="1085041" y="1147639"/>
                        </a:lnTo>
                        <a:cubicBezTo>
                          <a:pt x="1084973" y="1205230"/>
                          <a:pt x="1038300" y="1251902"/>
                          <a:pt x="980710" y="1251970"/>
                        </a:cubicBezTo>
                        <a:lnTo>
                          <a:pt x="104331" y="1251970"/>
                        </a:lnTo>
                        <a:cubicBezTo>
                          <a:pt x="46740" y="1251902"/>
                          <a:pt x="68" y="1205230"/>
                          <a:pt x="0" y="1147639"/>
                        </a:cubicBezTo>
                        <a:lnTo>
                          <a:pt x="0" y="1105907"/>
                        </a:lnTo>
                        <a:cubicBezTo>
                          <a:pt x="0" y="1094384"/>
                          <a:pt x="9343" y="1085041"/>
                          <a:pt x="20866" y="1085041"/>
                        </a:cubicBezTo>
                        <a:lnTo>
                          <a:pt x="166929" y="1085041"/>
                        </a:lnTo>
                        <a:lnTo>
                          <a:pt x="166929" y="104331"/>
                        </a:lnTo>
                        <a:cubicBezTo>
                          <a:pt x="166997" y="46740"/>
                          <a:pt x="213670" y="68"/>
                          <a:pt x="271260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alpha val="18000"/>
                    </a:schemeClr>
                  </a:solidFill>
                  <a:ln w="26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53646D9-B4EE-400C-957B-04CD54ACE5FB}"/>
                    </a:ext>
                  </a:extLst>
                </p:cNvPr>
                <p:cNvSpPr txBox="1"/>
                <p:nvPr/>
              </p:nvSpPr>
              <p:spPr>
                <a:xfrm>
                  <a:off x="6205328" y="3844095"/>
                  <a:ext cx="52758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accent2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</a:rPr>
                    <a:t>03</a:t>
                  </a: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130DC86D-0242-41E2-A4A4-B379A169A754}"/>
                  </a:ext>
                </a:extLst>
              </p:cNvPr>
              <p:cNvGrpSpPr/>
              <p:nvPr/>
            </p:nvGrpSpPr>
            <p:grpSpPr>
              <a:xfrm>
                <a:off x="7182627" y="4456155"/>
                <a:ext cx="3874527" cy="728891"/>
                <a:chOff x="6166336" y="1332131"/>
                <a:chExt cx="3874527" cy="728891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CFB7FCE8-589F-442E-9F6F-3477EC57FA5E}"/>
                    </a:ext>
                  </a:extLst>
                </p:cNvPr>
                <p:cNvSpPr txBox="1"/>
                <p:nvPr/>
              </p:nvSpPr>
              <p:spPr>
                <a:xfrm>
                  <a:off x="6166336" y="1645524"/>
                  <a:ext cx="3874527" cy="41549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5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</a:t>
                  </a: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909BB0C9-5CE0-44D5-AAF2-540643051210}"/>
                    </a:ext>
                  </a:extLst>
                </p:cNvPr>
                <p:cNvSpPr txBox="1"/>
                <p:nvPr/>
              </p:nvSpPr>
              <p:spPr>
                <a:xfrm>
                  <a:off x="6166336" y="1332131"/>
                  <a:ext cx="2659439" cy="3385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 anchor="ctr">
                  <a:spAutoFit/>
                </a:bodyPr>
                <a:lstStyle/>
                <a:p>
                  <a:r>
                    <a:rPr lang="en-IN" sz="1600" b="1" dirty="0">
                      <a:latin typeface="Verdana" panose="020B0604030504040204" pitchFamily="34" charset="0"/>
                      <a:ea typeface="Verdana" panose="020B0604030504040204" pitchFamily="34" charset="0"/>
                    </a:rPr>
                    <a:t>Agenda</a:t>
                  </a:r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6B940F5-4D27-4B75-8AD1-BB60F912D53E}"/>
                </a:ext>
              </a:extLst>
            </p:cNvPr>
            <p:cNvGrpSpPr/>
            <p:nvPr/>
          </p:nvGrpSpPr>
          <p:grpSpPr>
            <a:xfrm>
              <a:off x="7103157" y="5837779"/>
              <a:ext cx="4513940" cy="728891"/>
              <a:chOff x="7103157" y="5837779"/>
              <a:chExt cx="4513940" cy="728891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CBAEB57D-5DA2-4BBD-A255-A4428DD7D9D0}"/>
                  </a:ext>
                </a:extLst>
              </p:cNvPr>
              <p:cNvGrpSpPr/>
              <p:nvPr/>
            </p:nvGrpSpPr>
            <p:grpSpPr>
              <a:xfrm>
                <a:off x="7103157" y="5905150"/>
                <a:ext cx="594148" cy="594148"/>
                <a:chOff x="6597015" y="4725774"/>
                <a:chExt cx="594148" cy="594148"/>
              </a:xfrm>
            </p:grpSpPr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ACB1A929-E145-42B8-91B7-C16DA15E4ACD}"/>
                    </a:ext>
                  </a:extLst>
                </p:cNvPr>
                <p:cNvGrpSpPr/>
                <p:nvPr/>
              </p:nvGrpSpPr>
              <p:grpSpPr>
                <a:xfrm>
                  <a:off x="6597015" y="4725774"/>
                  <a:ext cx="594148" cy="594148"/>
                  <a:chOff x="6597015" y="4725774"/>
                  <a:chExt cx="594148" cy="594148"/>
                </a:xfrm>
              </p:grpSpPr>
              <p:sp>
                <p:nvSpPr>
                  <p:cNvPr id="19" name="Circle: Hollow 18">
                    <a:extLst>
                      <a:ext uri="{FF2B5EF4-FFF2-40B4-BE49-F238E27FC236}">
                        <a16:creationId xmlns:a16="http://schemas.microsoft.com/office/drawing/2014/main" id="{5807D4C5-4E7C-47D9-A293-6956A984387C}"/>
                      </a:ext>
                    </a:extLst>
                  </p:cNvPr>
                  <p:cNvSpPr/>
                  <p:nvPr/>
                </p:nvSpPr>
                <p:spPr>
                  <a:xfrm>
                    <a:off x="6597015" y="4725774"/>
                    <a:ext cx="594148" cy="594148"/>
                  </a:xfrm>
                  <a:prstGeom prst="donut">
                    <a:avLst>
                      <a:gd name="adj" fmla="val 3871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39A04DB8-3409-4A34-BAC1-233E88307E9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6730286" y="4859045"/>
                    <a:ext cx="327606" cy="327606"/>
                  </a:xfrm>
                  <a:custGeom>
                    <a:avLst/>
                    <a:gdLst>
                      <a:gd name="connsiteX0" fmla="*/ 1097072 w 1413642"/>
                      <a:gd name="connsiteY0" fmla="*/ 1019001 h 1413642"/>
                      <a:gd name="connsiteX1" fmla="*/ 1018998 w 1413642"/>
                      <a:gd name="connsiteY1" fmla="*/ 1097075 h 1413642"/>
                      <a:gd name="connsiteX2" fmla="*/ 1264163 w 1413642"/>
                      <a:gd name="connsiteY2" fmla="*/ 1342239 h 1413642"/>
                      <a:gd name="connsiteX3" fmla="*/ 1303201 w 1413642"/>
                      <a:gd name="connsiteY3" fmla="*/ 1358422 h 1413642"/>
                      <a:gd name="connsiteX4" fmla="*/ 1342239 w 1413642"/>
                      <a:gd name="connsiteY4" fmla="*/ 1342239 h 1413642"/>
                      <a:gd name="connsiteX5" fmla="*/ 1358422 w 1413642"/>
                      <a:gd name="connsiteY5" fmla="*/ 1303201 h 1413642"/>
                      <a:gd name="connsiteX6" fmla="*/ 1342245 w 1413642"/>
                      <a:gd name="connsiteY6" fmla="*/ 1264174 h 1413642"/>
                      <a:gd name="connsiteX7" fmla="*/ 979590 w 1413642"/>
                      <a:gd name="connsiteY7" fmla="*/ 901517 h 1413642"/>
                      <a:gd name="connsiteX8" fmla="*/ 901517 w 1413642"/>
                      <a:gd name="connsiteY8" fmla="*/ 979590 h 1413642"/>
                      <a:gd name="connsiteX9" fmla="*/ 979850 w 1413642"/>
                      <a:gd name="connsiteY9" fmla="*/ 1057923 h 1413642"/>
                      <a:gd name="connsiteX10" fmla="*/ 1057923 w 1413642"/>
                      <a:gd name="connsiteY10" fmla="*/ 979850 h 1413642"/>
                      <a:gd name="connsiteX11" fmla="*/ 855916 w 1413642"/>
                      <a:gd name="connsiteY11" fmla="*/ 524594 h 1413642"/>
                      <a:gd name="connsiteX12" fmla="*/ 883526 w 1413642"/>
                      <a:gd name="connsiteY12" fmla="*/ 552204 h 1413642"/>
                      <a:gd name="connsiteX13" fmla="*/ 855916 w 1413642"/>
                      <a:gd name="connsiteY13" fmla="*/ 579814 h 1413642"/>
                      <a:gd name="connsiteX14" fmla="*/ 828306 w 1413642"/>
                      <a:gd name="connsiteY14" fmla="*/ 552204 h 1413642"/>
                      <a:gd name="connsiteX15" fmla="*/ 855916 w 1413642"/>
                      <a:gd name="connsiteY15" fmla="*/ 524594 h 1413642"/>
                      <a:gd name="connsiteX16" fmla="*/ 552204 w 1413642"/>
                      <a:gd name="connsiteY16" fmla="*/ 220882 h 1413642"/>
                      <a:gd name="connsiteX17" fmla="*/ 741900 w 1413642"/>
                      <a:gd name="connsiteY17" fmla="*/ 280686 h 1413642"/>
                      <a:gd name="connsiteX18" fmla="*/ 861618 w 1413642"/>
                      <a:gd name="connsiteY18" fmla="*/ 433683 h 1413642"/>
                      <a:gd name="connsiteX19" fmla="*/ 845747 w 1413642"/>
                      <a:gd name="connsiteY19" fmla="*/ 469361 h 1413642"/>
                      <a:gd name="connsiteX20" fmla="*/ 835852 w 1413642"/>
                      <a:gd name="connsiteY20" fmla="*/ 471205 h 1413642"/>
                      <a:gd name="connsiteX21" fmla="*/ 810072 w 1413642"/>
                      <a:gd name="connsiteY21" fmla="*/ 453491 h 1413642"/>
                      <a:gd name="connsiteX22" fmla="*/ 552204 w 1413642"/>
                      <a:gd name="connsiteY22" fmla="*/ 276102 h 1413642"/>
                      <a:gd name="connsiteX23" fmla="*/ 524594 w 1413642"/>
                      <a:gd name="connsiteY23" fmla="*/ 248492 h 1413642"/>
                      <a:gd name="connsiteX24" fmla="*/ 552204 w 1413642"/>
                      <a:gd name="connsiteY24" fmla="*/ 220882 h 1413642"/>
                      <a:gd name="connsiteX25" fmla="*/ 552204 w 1413642"/>
                      <a:gd name="connsiteY25" fmla="*/ 165661 h 1413642"/>
                      <a:gd name="connsiteX26" fmla="*/ 165661 w 1413642"/>
                      <a:gd name="connsiteY26" fmla="*/ 552204 h 1413642"/>
                      <a:gd name="connsiteX27" fmla="*/ 552204 w 1413642"/>
                      <a:gd name="connsiteY27" fmla="*/ 938747 h 1413642"/>
                      <a:gd name="connsiteX28" fmla="*/ 938747 w 1413642"/>
                      <a:gd name="connsiteY28" fmla="*/ 552204 h 1413642"/>
                      <a:gd name="connsiteX29" fmla="*/ 552204 w 1413642"/>
                      <a:gd name="connsiteY29" fmla="*/ 165661 h 1413642"/>
                      <a:gd name="connsiteX30" fmla="*/ 552204 w 1413642"/>
                      <a:gd name="connsiteY30" fmla="*/ 110441 h 1413642"/>
                      <a:gd name="connsiteX31" fmla="*/ 993967 w 1413642"/>
                      <a:gd name="connsiteY31" fmla="*/ 552204 h 1413642"/>
                      <a:gd name="connsiteX32" fmla="*/ 552204 w 1413642"/>
                      <a:gd name="connsiteY32" fmla="*/ 993967 h 1413642"/>
                      <a:gd name="connsiteX33" fmla="*/ 110441 w 1413642"/>
                      <a:gd name="connsiteY33" fmla="*/ 552204 h 1413642"/>
                      <a:gd name="connsiteX34" fmla="*/ 552204 w 1413642"/>
                      <a:gd name="connsiteY34" fmla="*/ 110441 h 1413642"/>
                      <a:gd name="connsiteX35" fmla="*/ 552204 w 1413642"/>
                      <a:gd name="connsiteY35" fmla="*/ 55220 h 1413642"/>
                      <a:gd name="connsiteX36" fmla="*/ 55220 w 1413642"/>
                      <a:gd name="connsiteY36" fmla="*/ 552204 h 1413642"/>
                      <a:gd name="connsiteX37" fmla="*/ 552204 w 1413642"/>
                      <a:gd name="connsiteY37" fmla="*/ 1049187 h 1413642"/>
                      <a:gd name="connsiteX38" fmla="*/ 843585 w 1413642"/>
                      <a:gd name="connsiteY38" fmla="*/ 954565 h 1413642"/>
                      <a:gd name="connsiteX39" fmla="*/ 843591 w 1413642"/>
                      <a:gd name="connsiteY39" fmla="*/ 954559 h 1413642"/>
                      <a:gd name="connsiteX40" fmla="*/ 954562 w 1413642"/>
                      <a:gd name="connsiteY40" fmla="*/ 843588 h 1413642"/>
                      <a:gd name="connsiteX41" fmla="*/ 1049187 w 1413642"/>
                      <a:gd name="connsiteY41" fmla="*/ 552204 h 1413642"/>
                      <a:gd name="connsiteX42" fmla="*/ 552204 w 1413642"/>
                      <a:gd name="connsiteY42" fmla="*/ 55220 h 1413642"/>
                      <a:gd name="connsiteX43" fmla="*/ 552204 w 1413642"/>
                      <a:gd name="connsiteY43" fmla="*/ 0 h 1413642"/>
                      <a:gd name="connsiteX44" fmla="*/ 1104408 w 1413642"/>
                      <a:gd name="connsiteY44" fmla="*/ 552204 h 1413642"/>
                      <a:gd name="connsiteX45" fmla="*/ 1012745 w 1413642"/>
                      <a:gd name="connsiteY45" fmla="*/ 856576 h 1413642"/>
                      <a:gd name="connsiteX46" fmla="*/ 1381286 w 1413642"/>
                      <a:gd name="connsiteY46" fmla="*/ 1225117 h 1413642"/>
                      <a:gd name="connsiteX47" fmla="*/ 1413642 w 1413642"/>
                      <a:gd name="connsiteY47" fmla="*/ 1303201 h 1413642"/>
                      <a:gd name="connsiteX48" fmla="*/ 1381277 w 1413642"/>
                      <a:gd name="connsiteY48" fmla="*/ 1381294 h 1413642"/>
                      <a:gd name="connsiteX49" fmla="*/ 1303201 w 1413642"/>
                      <a:gd name="connsiteY49" fmla="*/ 1413642 h 1413642"/>
                      <a:gd name="connsiteX50" fmla="*/ 1225114 w 1413642"/>
                      <a:gd name="connsiteY50" fmla="*/ 1381286 h 1413642"/>
                      <a:gd name="connsiteX51" fmla="*/ 958488 w 1413642"/>
                      <a:gd name="connsiteY51" fmla="*/ 1114660 h 1413642"/>
                      <a:gd name="connsiteX52" fmla="*/ 958444 w 1413642"/>
                      <a:gd name="connsiteY52" fmla="*/ 1114615 h 1413642"/>
                      <a:gd name="connsiteX53" fmla="*/ 856576 w 1413642"/>
                      <a:gd name="connsiteY53" fmla="*/ 1012748 h 1413642"/>
                      <a:gd name="connsiteX54" fmla="*/ 552204 w 1413642"/>
                      <a:gd name="connsiteY54" fmla="*/ 1104408 h 1413642"/>
                      <a:gd name="connsiteX55" fmla="*/ 0 w 1413642"/>
                      <a:gd name="connsiteY55" fmla="*/ 552204 h 1413642"/>
                      <a:gd name="connsiteX56" fmla="*/ 552204 w 1413642"/>
                      <a:gd name="connsiteY56" fmla="*/ 0 h 14136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</a:cxnLst>
                    <a:rect l="l" t="t" r="r" b="b"/>
                    <a:pathLst>
                      <a:path w="1413642" h="1413642">
                        <a:moveTo>
                          <a:pt x="1097072" y="1019001"/>
                        </a:moveTo>
                        <a:cubicBezTo>
                          <a:pt x="1073079" y="1046962"/>
                          <a:pt x="1046959" y="1073079"/>
                          <a:pt x="1018998" y="1097075"/>
                        </a:cubicBezTo>
                        <a:lnTo>
                          <a:pt x="1264163" y="1342239"/>
                        </a:lnTo>
                        <a:cubicBezTo>
                          <a:pt x="1274600" y="1352676"/>
                          <a:pt x="1288463" y="1358422"/>
                          <a:pt x="1303201" y="1358422"/>
                        </a:cubicBezTo>
                        <a:cubicBezTo>
                          <a:pt x="1317940" y="1358422"/>
                          <a:pt x="1331803" y="1352676"/>
                          <a:pt x="1342239" y="1342239"/>
                        </a:cubicBezTo>
                        <a:cubicBezTo>
                          <a:pt x="1352676" y="1331808"/>
                          <a:pt x="1358422" y="1317951"/>
                          <a:pt x="1358422" y="1303201"/>
                        </a:cubicBezTo>
                        <a:cubicBezTo>
                          <a:pt x="1358422" y="1288452"/>
                          <a:pt x="1352676" y="1274594"/>
                          <a:pt x="1342245" y="1264174"/>
                        </a:cubicBezTo>
                        <a:close/>
                        <a:moveTo>
                          <a:pt x="979590" y="901517"/>
                        </a:moveTo>
                        <a:cubicBezTo>
                          <a:pt x="956216" y="930091"/>
                          <a:pt x="930094" y="956213"/>
                          <a:pt x="901517" y="979590"/>
                        </a:cubicBezTo>
                        <a:lnTo>
                          <a:pt x="979850" y="1057923"/>
                        </a:lnTo>
                        <a:cubicBezTo>
                          <a:pt x="1007965" y="1034104"/>
                          <a:pt x="1034101" y="1007965"/>
                          <a:pt x="1057923" y="979850"/>
                        </a:cubicBezTo>
                        <a:close/>
                        <a:moveTo>
                          <a:pt x="855916" y="524594"/>
                        </a:moveTo>
                        <a:cubicBezTo>
                          <a:pt x="871157" y="524594"/>
                          <a:pt x="883526" y="536963"/>
                          <a:pt x="883526" y="552204"/>
                        </a:cubicBezTo>
                        <a:cubicBezTo>
                          <a:pt x="883526" y="567445"/>
                          <a:pt x="871157" y="579814"/>
                          <a:pt x="855916" y="579814"/>
                        </a:cubicBezTo>
                        <a:cubicBezTo>
                          <a:pt x="840675" y="579814"/>
                          <a:pt x="828306" y="567445"/>
                          <a:pt x="828306" y="552204"/>
                        </a:cubicBezTo>
                        <a:cubicBezTo>
                          <a:pt x="828306" y="536963"/>
                          <a:pt x="840675" y="524594"/>
                          <a:pt x="855916" y="524594"/>
                        </a:cubicBezTo>
                        <a:close/>
                        <a:moveTo>
                          <a:pt x="552204" y="220882"/>
                        </a:moveTo>
                        <a:cubicBezTo>
                          <a:pt x="620459" y="220882"/>
                          <a:pt x="686056" y="241562"/>
                          <a:pt x="741900" y="280686"/>
                        </a:cubicBezTo>
                        <a:cubicBezTo>
                          <a:pt x="796447" y="318895"/>
                          <a:pt x="837843" y="371802"/>
                          <a:pt x="861618" y="433683"/>
                        </a:cubicBezTo>
                        <a:cubicBezTo>
                          <a:pt x="867087" y="447919"/>
                          <a:pt x="859981" y="463891"/>
                          <a:pt x="845747" y="469361"/>
                        </a:cubicBezTo>
                        <a:cubicBezTo>
                          <a:pt x="842492" y="470612"/>
                          <a:pt x="839143" y="471205"/>
                          <a:pt x="835852" y="471205"/>
                        </a:cubicBezTo>
                        <a:cubicBezTo>
                          <a:pt x="824753" y="471205"/>
                          <a:pt x="814291" y="464468"/>
                          <a:pt x="810072" y="453491"/>
                        </a:cubicBezTo>
                        <a:cubicBezTo>
                          <a:pt x="769306" y="347386"/>
                          <a:pt x="665679" y="276102"/>
                          <a:pt x="552204" y="276102"/>
                        </a:cubicBezTo>
                        <a:cubicBezTo>
                          <a:pt x="536958" y="276102"/>
                          <a:pt x="524594" y="263739"/>
                          <a:pt x="524594" y="248492"/>
                        </a:cubicBezTo>
                        <a:cubicBezTo>
                          <a:pt x="524594" y="233246"/>
                          <a:pt x="536958" y="220882"/>
                          <a:pt x="552204" y="220882"/>
                        </a:cubicBezTo>
                        <a:close/>
                        <a:moveTo>
                          <a:pt x="552204" y="165661"/>
                        </a:moveTo>
                        <a:cubicBezTo>
                          <a:pt x="339064" y="165661"/>
                          <a:pt x="165661" y="339064"/>
                          <a:pt x="165661" y="552204"/>
                        </a:cubicBezTo>
                        <a:cubicBezTo>
                          <a:pt x="165661" y="765344"/>
                          <a:pt x="339064" y="938747"/>
                          <a:pt x="552204" y="938747"/>
                        </a:cubicBezTo>
                        <a:cubicBezTo>
                          <a:pt x="765344" y="938747"/>
                          <a:pt x="938747" y="765344"/>
                          <a:pt x="938747" y="552204"/>
                        </a:cubicBezTo>
                        <a:cubicBezTo>
                          <a:pt x="938747" y="339064"/>
                          <a:pt x="765344" y="165661"/>
                          <a:pt x="552204" y="165661"/>
                        </a:cubicBezTo>
                        <a:close/>
                        <a:moveTo>
                          <a:pt x="552204" y="110441"/>
                        </a:moveTo>
                        <a:cubicBezTo>
                          <a:pt x="795795" y="110441"/>
                          <a:pt x="993967" y="308613"/>
                          <a:pt x="993967" y="552204"/>
                        </a:cubicBezTo>
                        <a:cubicBezTo>
                          <a:pt x="993967" y="795795"/>
                          <a:pt x="795795" y="993967"/>
                          <a:pt x="552204" y="993967"/>
                        </a:cubicBezTo>
                        <a:cubicBezTo>
                          <a:pt x="308613" y="993967"/>
                          <a:pt x="110441" y="795795"/>
                          <a:pt x="110441" y="552204"/>
                        </a:cubicBezTo>
                        <a:cubicBezTo>
                          <a:pt x="110441" y="308613"/>
                          <a:pt x="308613" y="110441"/>
                          <a:pt x="552204" y="110441"/>
                        </a:cubicBezTo>
                        <a:close/>
                        <a:moveTo>
                          <a:pt x="552204" y="55220"/>
                        </a:moveTo>
                        <a:cubicBezTo>
                          <a:pt x="278167" y="55220"/>
                          <a:pt x="55220" y="278167"/>
                          <a:pt x="55220" y="552204"/>
                        </a:cubicBezTo>
                        <a:cubicBezTo>
                          <a:pt x="55220" y="826241"/>
                          <a:pt x="278167" y="1049187"/>
                          <a:pt x="552204" y="1049187"/>
                        </a:cubicBezTo>
                        <a:cubicBezTo>
                          <a:pt x="657606" y="1049187"/>
                          <a:pt x="758361" y="1016467"/>
                          <a:pt x="843585" y="954565"/>
                        </a:cubicBezTo>
                        <a:cubicBezTo>
                          <a:pt x="843588" y="954562"/>
                          <a:pt x="843591" y="954562"/>
                          <a:pt x="843591" y="954559"/>
                        </a:cubicBezTo>
                        <a:cubicBezTo>
                          <a:pt x="886257" y="923591"/>
                          <a:pt x="923591" y="886254"/>
                          <a:pt x="954562" y="843588"/>
                        </a:cubicBezTo>
                        <a:cubicBezTo>
                          <a:pt x="1016467" y="758361"/>
                          <a:pt x="1049187" y="657606"/>
                          <a:pt x="1049187" y="552204"/>
                        </a:cubicBezTo>
                        <a:cubicBezTo>
                          <a:pt x="1049187" y="278167"/>
                          <a:pt x="826241" y="55220"/>
                          <a:pt x="552204" y="55220"/>
                        </a:cubicBezTo>
                        <a:close/>
                        <a:moveTo>
                          <a:pt x="552204" y="0"/>
                        </a:moveTo>
                        <a:cubicBezTo>
                          <a:pt x="856689" y="0"/>
                          <a:pt x="1104408" y="247719"/>
                          <a:pt x="1104408" y="552204"/>
                        </a:cubicBezTo>
                        <a:cubicBezTo>
                          <a:pt x="1104408" y="661416"/>
                          <a:pt x="1072783" y="766141"/>
                          <a:pt x="1012745" y="856576"/>
                        </a:cubicBezTo>
                        <a:lnTo>
                          <a:pt x="1381286" y="1225117"/>
                        </a:lnTo>
                        <a:cubicBezTo>
                          <a:pt x="1402148" y="1245963"/>
                          <a:pt x="1413642" y="1273694"/>
                          <a:pt x="1413642" y="1303201"/>
                        </a:cubicBezTo>
                        <a:cubicBezTo>
                          <a:pt x="1413642" y="1332708"/>
                          <a:pt x="1402148" y="1360440"/>
                          <a:pt x="1381277" y="1381294"/>
                        </a:cubicBezTo>
                        <a:cubicBezTo>
                          <a:pt x="1360421" y="1402151"/>
                          <a:pt x="1332692" y="1413642"/>
                          <a:pt x="1303201" y="1413642"/>
                        </a:cubicBezTo>
                        <a:cubicBezTo>
                          <a:pt x="1273711" y="1413642"/>
                          <a:pt x="1245982" y="1402151"/>
                          <a:pt x="1225114" y="1381286"/>
                        </a:cubicBezTo>
                        <a:lnTo>
                          <a:pt x="958488" y="1114660"/>
                        </a:lnTo>
                        <a:cubicBezTo>
                          <a:pt x="958471" y="1114643"/>
                          <a:pt x="958458" y="1114629"/>
                          <a:pt x="958444" y="1114615"/>
                        </a:cubicBezTo>
                        <a:lnTo>
                          <a:pt x="856576" y="1012748"/>
                        </a:lnTo>
                        <a:cubicBezTo>
                          <a:pt x="766144" y="1072780"/>
                          <a:pt x="661419" y="1104408"/>
                          <a:pt x="552204" y="1104408"/>
                        </a:cubicBezTo>
                        <a:cubicBezTo>
                          <a:pt x="247719" y="1104408"/>
                          <a:pt x="0" y="856689"/>
                          <a:pt x="0" y="552204"/>
                        </a:cubicBezTo>
                        <a:cubicBezTo>
                          <a:pt x="0" y="247719"/>
                          <a:pt x="247719" y="0"/>
                          <a:pt x="552204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alpha val="18000"/>
                    </a:schemeClr>
                  </a:solidFill>
                  <a:ln w="275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94D03314-1A61-4512-A0CD-A5089D842D66}"/>
                    </a:ext>
                  </a:extLst>
                </p:cNvPr>
                <p:cNvSpPr txBox="1"/>
                <p:nvPr/>
              </p:nvSpPr>
              <p:spPr>
                <a:xfrm>
                  <a:off x="6630299" y="4868960"/>
                  <a:ext cx="527580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accent3"/>
                      </a:solidFill>
                      <a:latin typeface="Verdana" panose="020B0604030504040204" pitchFamily="34" charset="0"/>
                      <a:ea typeface="Verdana" panose="020B0604030504040204" pitchFamily="34" charset="0"/>
                    </a:rPr>
                    <a:t>04</a:t>
                  </a: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576A950E-1A0C-4631-9B81-A3DE7DBCE5DA}"/>
                  </a:ext>
                </a:extLst>
              </p:cNvPr>
              <p:cNvGrpSpPr/>
              <p:nvPr/>
            </p:nvGrpSpPr>
            <p:grpSpPr>
              <a:xfrm>
                <a:off x="7742570" y="5837779"/>
                <a:ext cx="3874527" cy="728891"/>
                <a:chOff x="6166336" y="1332131"/>
                <a:chExt cx="3874527" cy="728891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FCDF03B-E237-487B-9BBC-68865CBF2D82}"/>
                    </a:ext>
                  </a:extLst>
                </p:cNvPr>
                <p:cNvSpPr txBox="1"/>
                <p:nvPr/>
              </p:nvSpPr>
              <p:spPr>
                <a:xfrm>
                  <a:off x="6166336" y="1645524"/>
                  <a:ext cx="3874527" cy="41549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5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slide is 100% editable. Adapt it to your needs and capture your audience's attention.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00265C57-21D6-41F4-B379-7B7101BEFE65}"/>
                    </a:ext>
                  </a:extLst>
                </p:cNvPr>
                <p:cNvSpPr txBox="1"/>
                <p:nvPr/>
              </p:nvSpPr>
              <p:spPr>
                <a:xfrm>
                  <a:off x="6166336" y="1332131"/>
                  <a:ext cx="2659439" cy="3385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 anchor="ctr">
                  <a:spAutoFit/>
                </a:bodyPr>
                <a:lstStyle/>
                <a:p>
                  <a:r>
                    <a:rPr lang="en-IN" sz="1600" b="1" dirty="0">
                      <a:latin typeface="Verdana" panose="020B0604030504040204" pitchFamily="34" charset="0"/>
                      <a:ea typeface="Verdana" panose="020B0604030504040204" pitchFamily="34" charset="0"/>
                    </a:rPr>
                    <a:t>Agenda</a:t>
                  </a:r>
                </a:p>
              </p:txBody>
            </p:sp>
          </p:grp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A60EFD1-C129-4253-B8D5-7C22A2C86D59}"/>
              </a:ext>
            </a:extLst>
          </p:cNvPr>
          <p:cNvGrpSpPr/>
          <p:nvPr/>
        </p:nvGrpSpPr>
        <p:grpSpPr>
          <a:xfrm>
            <a:off x="4468593" y="241569"/>
            <a:ext cx="2779312" cy="235439"/>
            <a:chOff x="4431881" y="159873"/>
            <a:chExt cx="2779312" cy="235439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353393F-72C5-4632-9838-187623E8984A}"/>
                </a:ext>
              </a:extLst>
            </p:cNvPr>
            <p:cNvSpPr/>
            <p:nvPr/>
          </p:nvSpPr>
          <p:spPr>
            <a:xfrm>
              <a:off x="4431881" y="159873"/>
              <a:ext cx="2779312" cy="95677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853F7E5-D8E3-4941-A166-08188785F7EA}"/>
                </a:ext>
              </a:extLst>
            </p:cNvPr>
            <p:cNvSpPr/>
            <p:nvPr/>
          </p:nvSpPr>
          <p:spPr>
            <a:xfrm>
              <a:off x="4491098" y="299635"/>
              <a:ext cx="1258118" cy="95677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31651EDC-EFB0-4B97-8B77-A4F03D608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5400" b="1" dirty="0">
                <a:latin typeface="Century Gothic" panose="020B0502020202020204" pitchFamily="34" charset="0"/>
              </a:rPr>
              <a:t>Agenda </a:t>
            </a:r>
            <a:endParaRPr lang="en-US" sz="5400" dirty="0"/>
          </a:p>
        </p:txBody>
      </p:sp>
      <p:sp>
        <p:nvSpPr>
          <p:cNvPr id="49" name="Slide Number Placeholder 2">
            <a:extLst>
              <a:ext uri="{FF2B5EF4-FFF2-40B4-BE49-F238E27FC236}">
                <a16:creationId xmlns:a16="http://schemas.microsoft.com/office/drawing/2014/main" id="{2ADFDCB6-F143-4EEA-888D-7C3DCAB5C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3770" y="6470074"/>
            <a:ext cx="498595" cy="292966"/>
          </a:xfrm>
        </p:spPr>
        <p:txBody>
          <a:bodyPr/>
          <a:lstStyle/>
          <a:p>
            <a:fld id="{21C09653-AEAC-4C7D-B0D1-9B431E331F0B}" type="slidenum">
              <a:rPr lang="en-IN" smtClean="0"/>
              <a:pPr/>
              <a:t>2</a:t>
            </a:fld>
            <a:endParaRPr lang="en-IN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48F4B04-4B59-46A7-A18F-38446A814FAD}"/>
              </a:ext>
            </a:extLst>
          </p:cNvPr>
          <p:cNvGrpSpPr/>
          <p:nvPr/>
        </p:nvGrpSpPr>
        <p:grpSpPr>
          <a:xfrm rot="480000">
            <a:off x="3723457" y="211265"/>
            <a:ext cx="3970590" cy="6401586"/>
            <a:chOff x="233606" y="-9053"/>
            <a:chExt cx="3970590" cy="6401586"/>
          </a:xfrm>
          <a:solidFill>
            <a:schemeClr val="bg2"/>
          </a:solidFill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EEBE835-844A-409C-8507-983FCF28788B}"/>
                </a:ext>
              </a:extLst>
            </p:cNvPr>
            <p:cNvSpPr/>
            <p:nvPr/>
          </p:nvSpPr>
          <p:spPr>
            <a:xfrm>
              <a:off x="403258" y="-9053"/>
              <a:ext cx="3800938" cy="6401586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grp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E149790-4D5E-4C88-B473-753E8CB1BFF0}"/>
                </a:ext>
              </a:extLst>
            </p:cNvPr>
            <p:cNvSpPr/>
            <p:nvPr/>
          </p:nvSpPr>
          <p:spPr>
            <a:xfrm>
              <a:off x="233606" y="3336"/>
              <a:ext cx="1448518" cy="2443159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grp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9427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44E4A-2D94-44A7-B62C-7949AF265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Machine Learning (Pattern based)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D074D-60DB-47CA-BA81-CD9FCC540F47}"/>
              </a:ext>
            </a:extLst>
          </p:cNvPr>
          <p:cNvSpPr/>
          <p:nvPr/>
        </p:nvSpPr>
        <p:spPr>
          <a:xfrm>
            <a:off x="671300" y="1999838"/>
            <a:ext cx="10944225" cy="4349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2246C7-48D9-4DA6-BEF9-4794FF1B8C8C}"/>
              </a:ext>
            </a:extLst>
          </p:cNvPr>
          <p:cNvSpPr/>
          <p:nvPr/>
        </p:nvSpPr>
        <p:spPr>
          <a:xfrm>
            <a:off x="3336158" y="1230768"/>
            <a:ext cx="5450531" cy="40011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Abadi" panose="020B0604020104020204" pitchFamily="34" charset="0"/>
              </a:rPr>
              <a:t>Machine learning is a dominant form of AI today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5DF2693-A9FD-4A8E-8607-2BF551B90C84}"/>
              </a:ext>
            </a:extLst>
          </p:cNvPr>
          <p:cNvSpPr/>
          <p:nvPr/>
        </p:nvSpPr>
        <p:spPr>
          <a:xfrm>
            <a:off x="554182" y="6489414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448D2C78-A02E-4CFC-BD77-B396D35490E1}"/>
              </a:ext>
            </a:extLst>
          </p:cNvPr>
          <p:cNvGrpSpPr/>
          <p:nvPr/>
        </p:nvGrpSpPr>
        <p:grpSpPr>
          <a:xfrm>
            <a:off x="677100" y="2935407"/>
            <a:ext cx="10768649" cy="2585305"/>
            <a:chOff x="677100" y="2986207"/>
            <a:chExt cx="10768649" cy="2585305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FC92318E-2E20-47D1-B0C0-50BE44FBD23C}"/>
                </a:ext>
              </a:extLst>
            </p:cNvPr>
            <p:cNvGrpSpPr/>
            <p:nvPr/>
          </p:nvGrpSpPr>
          <p:grpSpPr>
            <a:xfrm>
              <a:off x="677100" y="2986207"/>
              <a:ext cx="2441086" cy="2339083"/>
              <a:chOff x="677100" y="2986207"/>
              <a:chExt cx="2441086" cy="2339083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B7AB5707-3D0C-4290-9572-87BE2E03A599}"/>
                  </a:ext>
                </a:extLst>
              </p:cNvPr>
              <p:cNvSpPr/>
              <p:nvPr/>
            </p:nvSpPr>
            <p:spPr>
              <a:xfrm>
                <a:off x="677100" y="4740515"/>
                <a:ext cx="2441086" cy="58477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Learn from data &amp; improve overtime</a:t>
                </a:r>
              </a:p>
            </p:txBody>
          </p: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DAE20979-229E-4776-8791-18B6E5850B89}"/>
                  </a:ext>
                </a:extLst>
              </p:cNvPr>
              <p:cNvGrpSpPr/>
              <p:nvPr/>
            </p:nvGrpSpPr>
            <p:grpSpPr>
              <a:xfrm>
                <a:off x="1220307" y="2986207"/>
                <a:ext cx="1354672" cy="1491362"/>
                <a:chOff x="1220307" y="2986207"/>
                <a:chExt cx="1354672" cy="1491362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0C08BC33-FAB4-44F2-9A7B-6D91FFC627C2}"/>
                    </a:ext>
                  </a:extLst>
                </p:cNvPr>
                <p:cNvGrpSpPr/>
                <p:nvPr/>
              </p:nvGrpSpPr>
              <p:grpSpPr>
                <a:xfrm>
                  <a:off x="1220307" y="2986207"/>
                  <a:ext cx="1354672" cy="1491362"/>
                  <a:chOff x="1540929" y="4171058"/>
                  <a:chExt cx="1354672" cy="1491362"/>
                </a:xfrm>
              </p:grpSpPr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5118D477-04DB-4B70-B106-8C024BF733CE}"/>
                      </a:ext>
                    </a:extLst>
                  </p:cNvPr>
                  <p:cNvSpPr/>
                  <p:nvPr/>
                </p:nvSpPr>
                <p:spPr>
                  <a:xfrm>
                    <a:off x="1540929" y="4352284"/>
                    <a:ext cx="1354672" cy="1310136"/>
                  </a:xfrm>
                  <a:custGeom>
                    <a:avLst/>
                    <a:gdLst>
                      <a:gd name="connsiteX0" fmla="*/ 497138 w 733183"/>
                      <a:gd name="connsiteY0" fmla="*/ 0 h 709080"/>
                      <a:gd name="connsiteX1" fmla="*/ 727828 w 733183"/>
                      <a:gd name="connsiteY1" fmla="*/ 404761 h 709080"/>
                      <a:gd name="connsiteX2" fmla="*/ 374985 w 733183"/>
                      <a:gd name="connsiteY2" fmla="*/ 708983 h 709080"/>
                      <a:gd name="connsiteX3" fmla="*/ 8588 w 733183"/>
                      <a:gd name="connsiteY3" fmla="*/ 421228 h 709080"/>
                      <a:gd name="connsiteX4" fmla="*/ 220513 w 733183"/>
                      <a:gd name="connsiteY4" fmla="*/ 6334 h 709080"/>
                      <a:gd name="connsiteX5" fmla="*/ 226236 w 733183"/>
                      <a:gd name="connsiteY5" fmla="*/ 19505 h 709080"/>
                      <a:gd name="connsiteX6" fmla="*/ 22614 w 733183"/>
                      <a:gd name="connsiteY6" fmla="*/ 418144 h 709080"/>
                      <a:gd name="connsiteX7" fmla="*/ 374655 w 733183"/>
                      <a:gd name="connsiteY7" fmla="*/ 694624 h 709080"/>
                      <a:gd name="connsiteX8" fmla="*/ 713673 w 733183"/>
                      <a:gd name="connsiteY8" fmla="*/ 402323 h 709080"/>
                      <a:gd name="connsiteX9" fmla="*/ 492022 w 733183"/>
                      <a:gd name="connsiteY9" fmla="*/ 13420 h 709080"/>
                      <a:gd name="connsiteX10" fmla="*/ 497138 w 733183"/>
                      <a:gd name="connsiteY10" fmla="*/ 0 h 709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3183" h="709080">
                        <a:moveTo>
                          <a:pt x="497138" y="0"/>
                        </a:moveTo>
                        <a:cubicBezTo>
                          <a:pt x="660912" y="62419"/>
                          <a:pt x="757587" y="232041"/>
                          <a:pt x="727828" y="404761"/>
                        </a:cubicBezTo>
                        <a:cubicBezTo>
                          <a:pt x="698070" y="577482"/>
                          <a:pt x="550205" y="704971"/>
                          <a:pt x="374985" y="708983"/>
                        </a:cubicBezTo>
                        <a:cubicBezTo>
                          <a:pt x="199764" y="712994"/>
                          <a:pt x="46220" y="592406"/>
                          <a:pt x="8588" y="421228"/>
                        </a:cubicBezTo>
                        <a:cubicBezTo>
                          <a:pt x="-29044" y="250049"/>
                          <a:pt x="59766" y="76182"/>
                          <a:pt x="220513" y="6334"/>
                        </a:cubicBezTo>
                        <a:lnTo>
                          <a:pt x="226236" y="19505"/>
                        </a:lnTo>
                        <a:cubicBezTo>
                          <a:pt x="71788" y="86617"/>
                          <a:pt x="-13543" y="253672"/>
                          <a:pt x="22614" y="418144"/>
                        </a:cubicBezTo>
                        <a:cubicBezTo>
                          <a:pt x="58772" y="582615"/>
                          <a:pt x="206300" y="698479"/>
                          <a:pt x="374655" y="694624"/>
                        </a:cubicBezTo>
                        <a:cubicBezTo>
                          <a:pt x="543010" y="690770"/>
                          <a:pt x="685082" y="568276"/>
                          <a:pt x="713673" y="402323"/>
                        </a:cubicBezTo>
                        <a:cubicBezTo>
                          <a:pt x="742266" y="236369"/>
                          <a:pt x="649380" y="73393"/>
                          <a:pt x="492022" y="13420"/>
                        </a:cubicBezTo>
                        <a:lnTo>
                          <a:pt x="497138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3F69B411-D514-419F-A74B-42594DF9B816}"/>
                      </a:ext>
                    </a:extLst>
                  </p:cNvPr>
                  <p:cNvSpPr txBox="1"/>
                  <p:nvPr/>
                </p:nvSpPr>
                <p:spPr>
                  <a:xfrm>
                    <a:off x="1964129" y="4171058"/>
                    <a:ext cx="489236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01</a:t>
                    </a:r>
                  </a:p>
                </p:txBody>
              </p:sp>
            </p:grp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AAFB13B6-6702-4048-869A-9C018451D899}"/>
                    </a:ext>
                  </a:extLst>
                </p:cNvPr>
                <p:cNvSpPr/>
                <p:nvPr/>
              </p:nvSpPr>
              <p:spPr>
                <a:xfrm>
                  <a:off x="1473822" y="3427234"/>
                  <a:ext cx="847643" cy="763529"/>
                </a:xfrm>
                <a:custGeom>
                  <a:avLst/>
                  <a:gdLst>
                    <a:gd name="connsiteX0" fmla="*/ 577130 w 847643"/>
                    <a:gd name="connsiteY0" fmla="*/ 568257 h 763529"/>
                    <a:gd name="connsiteX1" fmla="*/ 527000 w 847643"/>
                    <a:gd name="connsiteY1" fmla="*/ 568690 h 763529"/>
                    <a:gd name="connsiteX2" fmla="*/ 504853 w 847643"/>
                    <a:gd name="connsiteY2" fmla="*/ 577819 h 763529"/>
                    <a:gd name="connsiteX3" fmla="*/ 465887 w 847643"/>
                    <a:gd name="connsiteY3" fmla="*/ 603622 h 763529"/>
                    <a:gd name="connsiteX4" fmla="*/ 458406 w 847643"/>
                    <a:gd name="connsiteY4" fmla="*/ 619766 h 763529"/>
                    <a:gd name="connsiteX5" fmla="*/ 458406 w 847643"/>
                    <a:gd name="connsiteY5" fmla="*/ 641438 h 763529"/>
                    <a:gd name="connsiteX6" fmla="*/ 763960 w 847643"/>
                    <a:gd name="connsiteY6" fmla="*/ 641438 h 763529"/>
                    <a:gd name="connsiteX7" fmla="*/ 763960 w 847643"/>
                    <a:gd name="connsiteY7" fmla="*/ 620089 h 763529"/>
                    <a:gd name="connsiteX8" fmla="*/ 763382 w 847643"/>
                    <a:gd name="connsiteY8" fmla="*/ 619466 h 763529"/>
                    <a:gd name="connsiteX9" fmla="*/ 577130 w 847643"/>
                    <a:gd name="connsiteY9" fmla="*/ 568257 h 763529"/>
                    <a:gd name="connsiteX10" fmla="*/ 270514 w 847643"/>
                    <a:gd name="connsiteY10" fmla="*/ 568257 h 763529"/>
                    <a:gd name="connsiteX11" fmla="*/ 138616 w 847643"/>
                    <a:gd name="connsiteY11" fmla="*/ 611937 h 763529"/>
                    <a:gd name="connsiteX12" fmla="*/ 110486 w 847643"/>
                    <a:gd name="connsiteY12" fmla="*/ 615848 h 763529"/>
                    <a:gd name="connsiteX13" fmla="*/ 107350 w 847643"/>
                    <a:gd name="connsiteY13" fmla="*/ 621354 h 763529"/>
                    <a:gd name="connsiteX14" fmla="*/ 107350 w 847643"/>
                    <a:gd name="connsiteY14" fmla="*/ 641438 h 763529"/>
                    <a:gd name="connsiteX15" fmla="*/ 411327 w 847643"/>
                    <a:gd name="connsiteY15" fmla="*/ 641438 h 763529"/>
                    <a:gd name="connsiteX16" fmla="*/ 411304 w 847643"/>
                    <a:gd name="connsiteY16" fmla="*/ 612485 h 763529"/>
                    <a:gd name="connsiteX17" fmla="*/ 270514 w 847643"/>
                    <a:gd name="connsiteY17" fmla="*/ 568257 h 763529"/>
                    <a:gd name="connsiteX18" fmla="*/ 320823 w 847643"/>
                    <a:gd name="connsiteY18" fmla="*/ 543415 h 763529"/>
                    <a:gd name="connsiteX19" fmla="*/ 423820 w 847643"/>
                    <a:gd name="connsiteY19" fmla="*/ 590425 h 763529"/>
                    <a:gd name="connsiteX20" fmla="*/ 580936 w 847643"/>
                    <a:gd name="connsiteY20" fmla="*/ 543715 h 763529"/>
                    <a:gd name="connsiteX21" fmla="*/ 764286 w 847643"/>
                    <a:gd name="connsiteY21" fmla="*/ 594647 h 763529"/>
                    <a:gd name="connsiteX22" fmla="*/ 764287 w 847643"/>
                    <a:gd name="connsiteY22" fmla="*/ 594647 h 763529"/>
                    <a:gd name="connsiteX23" fmla="*/ 788795 w 847643"/>
                    <a:gd name="connsiteY23" fmla="*/ 620088 h 763529"/>
                    <a:gd name="connsiteX24" fmla="*/ 788795 w 847643"/>
                    <a:gd name="connsiteY24" fmla="*/ 641438 h 763529"/>
                    <a:gd name="connsiteX25" fmla="*/ 819855 w 847643"/>
                    <a:gd name="connsiteY25" fmla="*/ 641438 h 763529"/>
                    <a:gd name="connsiteX26" fmla="*/ 847643 w 847643"/>
                    <a:gd name="connsiteY26" fmla="*/ 669228 h 763529"/>
                    <a:gd name="connsiteX27" fmla="*/ 847643 w 847643"/>
                    <a:gd name="connsiteY27" fmla="*/ 697544 h 763529"/>
                    <a:gd name="connsiteX28" fmla="*/ 819852 w 847643"/>
                    <a:gd name="connsiteY28" fmla="*/ 725337 h 763529"/>
                    <a:gd name="connsiteX29" fmla="*/ 667044 w 847643"/>
                    <a:gd name="connsiteY29" fmla="*/ 725337 h 763529"/>
                    <a:gd name="connsiteX30" fmla="*/ 654627 w 847643"/>
                    <a:gd name="connsiteY30" fmla="*/ 712920 h 763529"/>
                    <a:gd name="connsiteX31" fmla="*/ 667044 w 847643"/>
                    <a:gd name="connsiteY31" fmla="*/ 700503 h 763529"/>
                    <a:gd name="connsiteX32" fmla="*/ 819852 w 847643"/>
                    <a:gd name="connsiteY32" fmla="*/ 700503 h 763529"/>
                    <a:gd name="connsiteX33" fmla="*/ 822808 w 847643"/>
                    <a:gd name="connsiteY33" fmla="*/ 697546 h 763529"/>
                    <a:gd name="connsiteX34" fmla="*/ 822808 w 847643"/>
                    <a:gd name="connsiteY34" fmla="*/ 669229 h 763529"/>
                    <a:gd name="connsiteX35" fmla="*/ 819852 w 847643"/>
                    <a:gd name="connsiteY35" fmla="*/ 666275 h 763529"/>
                    <a:gd name="connsiteX36" fmla="*/ 27791 w 847643"/>
                    <a:gd name="connsiteY36" fmla="*/ 666275 h 763529"/>
                    <a:gd name="connsiteX37" fmla="*/ 24835 w 847643"/>
                    <a:gd name="connsiteY37" fmla="*/ 669229 h 763529"/>
                    <a:gd name="connsiteX38" fmla="*/ 24835 w 847643"/>
                    <a:gd name="connsiteY38" fmla="*/ 697547 h 763529"/>
                    <a:gd name="connsiteX39" fmla="*/ 27791 w 847643"/>
                    <a:gd name="connsiteY39" fmla="*/ 700505 h 763529"/>
                    <a:gd name="connsiteX40" fmla="*/ 377248 w 847643"/>
                    <a:gd name="connsiteY40" fmla="*/ 700505 h 763529"/>
                    <a:gd name="connsiteX41" fmla="*/ 398411 w 847643"/>
                    <a:gd name="connsiteY41" fmla="*/ 718014 h 763529"/>
                    <a:gd name="connsiteX42" fmla="*/ 423690 w 847643"/>
                    <a:gd name="connsiteY42" fmla="*/ 738700 h 763529"/>
                    <a:gd name="connsiteX43" fmla="*/ 449103 w 847643"/>
                    <a:gd name="connsiteY43" fmla="*/ 717289 h 763529"/>
                    <a:gd name="connsiteX44" fmla="*/ 469032 w 847643"/>
                    <a:gd name="connsiteY44" fmla="*/ 700503 h 763529"/>
                    <a:gd name="connsiteX45" fmla="*/ 609101 w 847643"/>
                    <a:gd name="connsiteY45" fmla="*/ 700503 h 763529"/>
                    <a:gd name="connsiteX46" fmla="*/ 621518 w 847643"/>
                    <a:gd name="connsiteY46" fmla="*/ 712920 h 763529"/>
                    <a:gd name="connsiteX47" fmla="*/ 609101 w 847643"/>
                    <a:gd name="connsiteY47" fmla="*/ 725337 h 763529"/>
                    <a:gd name="connsiteX48" fmla="*/ 472772 w 847643"/>
                    <a:gd name="connsiteY48" fmla="*/ 725337 h 763529"/>
                    <a:gd name="connsiteX49" fmla="*/ 423692 w 847643"/>
                    <a:gd name="connsiteY49" fmla="*/ 763529 h 763529"/>
                    <a:gd name="connsiteX50" fmla="*/ 374615 w 847643"/>
                    <a:gd name="connsiteY50" fmla="*/ 725337 h 763529"/>
                    <a:gd name="connsiteX51" fmla="*/ 27791 w 847643"/>
                    <a:gd name="connsiteY51" fmla="*/ 725337 h 763529"/>
                    <a:gd name="connsiteX52" fmla="*/ 0 w 847643"/>
                    <a:gd name="connsiteY52" fmla="*/ 697544 h 763529"/>
                    <a:gd name="connsiteX53" fmla="*/ 0 w 847643"/>
                    <a:gd name="connsiteY53" fmla="*/ 669228 h 763529"/>
                    <a:gd name="connsiteX54" fmla="*/ 27788 w 847643"/>
                    <a:gd name="connsiteY54" fmla="*/ 641435 h 763529"/>
                    <a:gd name="connsiteX55" fmla="*/ 58847 w 847643"/>
                    <a:gd name="connsiteY55" fmla="*/ 641435 h 763529"/>
                    <a:gd name="connsiteX56" fmla="*/ 58847 w 847643"/>
                    <a:gd name="connsiteY56" fmla="*/ 620339 h 763529"/>
                    <a:gd name="connsiteX57" fmla="*/ 83598 w 847643"/>
                    <a:gd name="connsiteY57" fmla="*/ 594639 h 763529"/>
                    <a:gd name="connsiteX58" fmla="*/ 266705 w 847643"/>
                    <a:gd name="connsiteY58" fmla="*/ 543715 h 763529"/>
                    <a:gd name="connsiteX59" fmla="*/ 320823 w 847643"/>
                    <a:gd name="connsiteY59" fmla="*/ 543415 h 763529"/>
                    <a:gd name="connsiteX60" fmla="*/ 396385 w 847643"/>
                    <a:gd name="connsiteY60" fmla="*/ 178459 h 763529"/>
                    <a:gd name="connsiteX61" fmla="*/ 451528 w 847643"/>
                    <a:gd name="connsiteY61" fmla="*/ 178459 h 763529"/>
                    <a:gd name="connsiteX62" fmla="*/ 471538 w 847643"/>
                    <a:gd name="connsiteY62" fmla="*/ 190015 h 763529"/>
                    <a:gd name="connsiteX63" fmla="*/ 485466 w 847643"/>
                    <a:gd name="connsiteY63" fmla="*/ 214133 h 763529"/>
                    <a:gd name="connsiteX64" fmla="*/ 480920 w 847643"/>
                    <a:gd name="connsiteY64" fmla="*/ 231095 h 763529"/>
                    <a:gd name="connsiteX65" fmla="*/ 463957 w 847643"/>
                    <a:gd name="connsiteY65" fmla="*/ 226551 h 763529"/>
                    <a:gd name="connsiteX66" fmla="*/ 450530 w 847643"/>
                    <a:gd name="connsiteY66" fmla="*/ 203292 h 763529"/>
                    <a:gd name="connsiteX67" fmla="*/ 397386 w 847643"/>
                    <a:gd name="connsiteY67" fmla="*/ 203292 h 763529"/>
                    <a:gd name="connsiteX68" fmla="*/ 370815 w 847643"/>
                    <a:gd name="connsiteY68" fmla="*/ 249315 h 763529"/>
                    <a:gd name="connsiteX69" fmla="*/ 397386 w 847643"/>
                    <a:gd name="connsiteY69" fmla="*/ 295340 h 763529"/>
                    <a:gd name="connsiteX70" fmla="*/ 450530 w 847643"/>
                    <a:gd name="connsiteY70" fmla="*/ 295340 h 763529"/>
                    <a:gd name="connsiteX71" fmla="*/ 463957 w 847643"/>
                    <a:gd name="connsiteY71" fmla="*/ 272081 h 763529"/>
                    <a:gd name="connsiteX72" fmla="*/ 480920 w 847643"/>
                    <a:gd name="connsiteY72" fmla="*/ 267537 h 763529"/>
                    <a:gd name="connsiteX73" fmla="*/ 485466 w 847643"/>
                    <a:gd name="connsiteY73" fmla="*/ 284499 h 763529"/>
                    <a:gd name="connsiteX74" fmla="*/ 471535 w 847643"/>
                    <a:gd name="connsiteY74" fmla="*/ 308622 h 763529"/>
                    <a:gd name="connsiteX75" fmla="*/ 451528 w 847643"/>
                    <a:gd name="connsiteY75" fmla="*/ 320175 h 763529"/>
                    <a:gd name="connsiteX76" fmla="*/ 396385 w 847643"/>
                    <a:gd name="connsiteY76" fmla="*/ 320175 h 763529"/>
                    <a:gd name="connsiteX77" fmla="*/ 376375 w 847643"/>
                    <a:gd name="connsiteY77" fmla="*/ 308624 h 763529"/>
                    <a:gd name="connsiteX78" fmla="*/ 348806 w 847643"/>
                    <a:gd name="connsiteY78" fmla="*/ 260868 h 763529"/>
                    <a:gd name="connsiteX79" fmla="*/ 348806 w 847643"/>
                    <a:gd name="connsiteY79" fmla="*/ 237764 h 763529"/>
                    <a:gd name="connsiteX80" fmla="*/ 376375 w 847643"/>
                    <a:gd name="connsiteY80" fmla="*/ 190012 h 763529"/>
                    <a:gd name="connsiteX81" fmla="*/ 396385 w 847643"/>
                    <a:gd name="connsiteY81" fmla="*/ 178459 h 763529"/>
                    <a:gd name="connsiteX82" fmla="*/ 424262 w 847643"/>
                    <a:gd name="connsiteY82" fmla="*/ 141485 h 763529"/>
                    <a:gd name="connsiteX83" fmla="*/ 316430 w 847643"/>
                    <a:gd name="connsiteY83" fmla="*/ 249316 h 763529"/>
                    <a:gd name="connsiteX84" fmla="*/ 424262 w 847643"/>
                    <a:gd name="connsiteY84" fmla="*/ 357149 h 763529"/>
                    <a:gd name="connsiteX85" fmla="*/ 532095 w 847643"/>
                    <a:gd name="connsiteY85" fmla="*/ 249316 h 763529"/>
                    <a:gd name="connsiteX86" fmla="*/ 424262 w 847643"/>
                    <a:gd name="connsiteY86" fmla="*/ 141485 h 763529"/>
                    <a:gd name="connsiteX87" fmla="*/ 424262 w 847643"/>
                    <a:gd name="connsiteY87" fmla="*/ 116650 h 763529"/>
                    <a:gd name="connsiteX88" fmla="*/ 556930 w 847643"/>
                    <a:gd name="connsiteY88" fmla="*/ 249316 h 763529"/>
                    <a:gd name="connsiteX89" fmla="*/ 424262 w 847643"/>
                    <a:gd name="connsiteY89" fmla="*/ 381984 h 763529"/>
                    <a:gd name="connsiteX90" fmla="*/ 291595 w 847643"/>
                    <a:gd name="connsiteY90" fmla="*/ 249316 h 763529"/>
                    <a:gd name="connsiteX91" fmla="*/ 424262 w 847643"/>
                    <a:gd name="connsiteY91" fmla="*/ 116650 h 763529"/>
                    <a:gd name="connsiteX92" fmla="*/ 403368 w 847643"/>
                    <a:gd name="connsiteY92" fmla="*/ 24835 h 763529"/>
                    <a:gd name="connsiteX93" fmla="*/ 401775 w 847643"/>
                    <a:gd name="connsiteY93" fmla="*/ 26426 h 763529"/>
                    <a:gd name="connsiteX94" fmla="*/ 401775 w 847643"/>
                    <a:gd name="connsiteY94" fmla="*/ 66654 h 763529"/>
                    <a:gd name="connsiteX95" fmla="*/ 389557 w 847643"/>
                    <a:gd name="connsiteY95" fmla="*/ 81601 h 763529"/>
                    <a:gd name="connsiteX96" fmla="*/ 329690 w 847643"/>
                    <a:gd name="connsiteY96" fmla="*/ 106407 h 763529"/>
                    <a:gd name="connsiteX97" fmla="*/ 310474 w 847643"/>
                    <a:gd name="connsiteY97" fmla="*/ 104480 h 763529"/>
                    <a:gd name="connsiteX98" fmla="*/ 282025 w 847643"/>
                    <a:gd name="connsiteY98" fmla="*/ 76031 h 763529"/>
                    <a:gd name="connsiteX99" fmla="*/ 279777 w 847643"/>
                    <a:gd name="connsiteY99" fmla="*/ 76029 h 763529"/>
                    <a:gd name="connsiteX100" fmla="*/ 250663 w 847643"/>
                    <a:gd name="connsiteY100" fmla="*/ 105141 h 763529"/>
                    <a:gd name="connsiteX101" fmla="*/ 250665 w 847643"/>
                    <a:gd name="connsiteY101" fmla="*/ 107391 h 763529"/>
                    <a:gd name="connsiteX102" fmla="*/ 279114 w 847643"/>
                    <a:gd name="connsiteY102" fmla="*/ 135838 h 763529"/>
                    <a:gd name="connsiteX103" fmla="*/ 281041 w 847643"/>
                    <a:gd name="connsiteY103" fmla="*/ 155055 h 763529"/>
                    <a:gd name="connsiteX104" fmla="*/ 256237 w 847643"/>
                    <a:gd name="connsiteY104" fmla="*/ 214918 h 763529"/>
                    <a:gd name="connsiteX105" fmla="*/ 241289 w 847643"/>
                    <a:gd name="connsiteY105" fmla="*/ 227140 h 763529"/>
                    <a:gd name="connsiteX106" fmla="*/ 201063 w 847643"/>
                    <a:gd name="connsiteY106" fmla="*/ 227140 h 763529"/>
                    <a:gd name="connsiteX107" fmla="*/ 199471 w 847643"/>
                    <a:gd name="connsiteY107" fmla="*/ 228731 h 763529"/>
                    <a:gd name="connsiteX108" fmla="*/ 199471 w 847643"/>
                    <a:gd name="connsiteY108" fmla="*/ 269903 h 763529"/>
                    <a:gd name="connsiteX109" fmla="*/ 201063 w 847643"/>
                    <a:gd name="connsiteY109" fmla="*/ 271494 h 763529"/>
                    <a:gd name="connsiteX110" fmla="*/ 241289 w 847643"/>
                    <a:gd name="connsiteY110" fmla="*/ 271494 h 763529"/>
                    <a:gd name="connsiteX111" fmla="*/ 256238 w 847643"/>
                    <a:gd name="connsiteY111" fmla="*/ 283729 h 763529"/>
                    <a:gd name="connsiteX112" fmla="*/ 281042 w 847643"/>
                    <a:gd name="connsiteY112" fmla="*/ 343582 h 763529"/>
                    <a:gd name="connsiteX113" fmla="*/ 279114 w 847643"/>
                    <a:gd name="connsiteY113" fmla="*/ 362796 h 763529"/>
                    <a:gd name="connsiteX114" fmla="*/ 250665 w 847643"/>
                    <a:gd name="connsiteY114" fmla="*/ 391244 h 763529"/>
                    <a:gd name="connsiteX115" fmla="*/ 250665 w 847643"/>
                    <a:gd name="connsiteY115" fmla="*/ 393493 h 763529"/>
                    <a:gd name="connsiteX116" fmla="*/ 279777 w 847643"/>
                    <a:gd name="connsiteY116" fmla="*/ 422605 h 763529"/>
                    <a:gd name="connsiteX117" fmla="*/ 282024 w 847643"/>
                    <a:gd name="connsiteY117" fmla="*/ 422605 h 763529"/>
                    <a:gd name="connsiteX118" fmla="*/ 310476 w 847643"/>
                    <a:gd name="connsiteY118" fmla="*/ 394156 h 763529"/>
                    <a:gd name="connsiteX119" fmla="*/ 329686 w 847643"/>
                    <a:gd name="connsiteY119" fmla="*/ 392226 h 763529"/>
                    <a:gd name="connsiteX120" fmla="*/ 389554 w 847643"/>
                    <a:gd name="connsiteY120" fmla="*/ 417033 h 763529"/>
                    <a:gd name="connsiteX121" fmla="*/ 401776 w 847643"/>
                    <a:gd name="connsiteY121" fmla="*/ 431981 h 763529"/>
                    <a:gd name="connsiteX122" fmla="*/ 401776 w 847643"/>
                    <a:gd name="connsiteY122" fmla="*/ 472207 h 763529"/>
                    <a:gd name="connsiteX123" fmla="*/ 403369 w 847643"/>
                    <a:gd name="connsiteY123" fmla="*/ 473798 h 763529"/>
                    <a:gd name="connsiteX124" fmla="*/ 444540 w 847643"/>
                    <a:gd name="connsiteY124" fmla="*/ 473798 h 763529"/>
                    <a:gd name="connsiteX125" fmla="*/ 446131 w 847643"/>
                    <a:gd name="connsiteY125" fmla="*/ 472207 h 763529"/>
                    <a:gd name="connsiteX126" fmla="*/ 446131 w 847643"/>
                    <a:gd name="connsiteY126" fmla="*/ 431981 h 763529"/>
                    <a:gd name="connsiteX127" fmla="*/ 458366 w 847643"/>
                    <a:gd name="connsiteY127" fmla="*/ 417032 h 763529"/>
                    <a:gd name="connsiteX128" fmla="*/ 518220 w 847643"/>
                    <a:gd name="connsiteY128" fmla="*/ 392228 h 763529"/>
                    <a:gd name="connsiteX129" fmla="*/ 537434 w 847643"/>
                    <a:gd name="connsiteY129" fmla="*/ 394156 h 763529"/>
                    <a:gd name="connsiteX130" fmla="*/ 565880 w 847643"/>
                    <a:gd name="connsiteY130" fmla="*/ 422603 h 763529"/>
                    <a:gd name="connsiteX131" fmla="*/ 568131 w 847643"/>
                    <a:gd name="connsiteY131" fmla="*/ 422605 h 763529"/>
                    <a:gd name="connsiteX132" fmla="*/ 597241 w 847643"/>
                    <a:gd name="connsiteY132" fmla="*/ 393493 h 763529"/>
                    <a:gd name="connsiteX133" fmla="*/ 597708 w 847643"/>
                    <a:gd name="connsiteY133" fmla="*/ 392368 h 763529"/>
                    <a:gd name="connsiteX134" fmla="*/ 597241 w 847643"/>
                    <a:gd name="connsiteY134" fmla="*/ 391242 h 763529"/>
                    <a:gd name="connsiteX135" fmla="*/ 568792 w 847643"/>
                    <a:gd name="connsiteY135" fmla="*/ 362793 h 763529"/>
                    <a:gd name="connsiteX136" fmla="*/ 566853 w 847643"/>
                    <a:gd name="connsiteY136" fmla="*/ 343595 h 763529"/>
                    <a:gd name="connsiteX137" fmla="*/ 591670 w 847643"/>
                    <a:gd name="connsiteY137" fmla="*/ 283715 h 763529"/>
                    <a:gd name="connsiteX138" fmla="*/ 606619 w 847643"/>
                    <a:gd name="connsiteY138" fmla="*/ 271491 h 763529"/>
                    <a:gd name="connsiteX139" fmla="*/ 646843 w 847643"/>
                    <a:gd name="connsiteY139" fmla="*/ 271491 h 763529"/>
                    <a:gd name="connsiteX140" fmla="*/ 648435 w 847643"/>
                    <a:gd name="connsiteY140" fmla="*/ 269900 h 763529"/>
                    <a:gd name="connsiteX141" fmla="*/ 648435 w 847643"/>
                    <a:gd name="connsiteY141" fmla="*/ 228730 h 763529"/>
                    <a:gd name="connsiteX142" fmla="*/ 646845 w 847643"/>
                    <a:gd name="connsiteY142" fmla="*/ 227138 h 763529"/>
                    <a:gd name="connsiteX143" fmla="*/ 606619 w 847643"/>
                    <a:gd name="connsiteY143" fmla="*/ 227138 h 763529"/>
                    <a:gd name="connsiteX144" fmla="*/ 591671 w 847643"/>
                    <a:gd name="connsiteY144" fmla="*/ 214924 h 763529"/>
                    <a:gd name="connsiteX145" fmla="*/ 566864 w 847643"/>
                    <a:gd name="connsiteY145" fmla="*/ 155049 h 763529"/>
                    <a:gd name="connsiteX146" fmla="*/ 568792 w 847643"/>
                    <a:gd name="connsiteY146" fmla="*/ 135837 h 763529"/>
                    <a:gd name="connsiteX147" fmla="*/ 597241 w 847643"/>
                    <a:gd name="connsiteY147" fmla="*/ 107388 h 763529"/>
                    <a:gd name="connsiteX148" fmla="*/ 597708 w 847643"/>
                    <a:gd name="connsiteY148" fmla="*/ 106263 h 763529"/>
                    <a:gd name="connsiteX149" fmla="*/ 597243 w 847643"/>
                    <a:gd name="connsiteY149" fmla="*/ 105138 h 763529"/>
                    <a:gd name="connsiteX150" fmla="*/ 568131 w 847643"/>
                    <a:gd name="connsiteY150" fmla="*/ 76028 h 763529"/>
                    <a:gd name="connsiteX151" fmla="*/ 565881 w 847643"/>
                    <a:gd name="connsiteY151" fmla="*/ 76026 h 763529"/>
                    <a:gd name="connsiteX152" fmla="*/ 537434 w 847643"/>
                    <a:gd name="connsiteY152" fmla="*/ 104477 h 763529"/>
                    <a:gd name="connsiteX153" fmla="*/ 518227 w 847643"/>
                    <a:gd name="connsiteY153" fmla="*/ 106410 h 763529"/>
                    <a:gd name="connsiteX154" fmla="*/ 458353 w 847643"/>
                    <a:gd name="connsiteY154" fmla="*/ 81600 h 763529"/>
                    <a:gd name="connsiteX155" fmla="*/ 446130 w 847643"/>
                    <a:gd name="connsiteY155" fmla="*/ 66651 h 763529"/>
                    <a:gd name="connsiteX156" fmla="*/ 446130 w 847643"/>
                    <a:gd name="connsiteY156" fmla="*/ 26426 h 763529"/>
                    <a:gd name="connsiteX157" fmla="*/ 444538 w 847643"/>
                    <a:gd name="connsiteY157" fmla="*/ 24835 h 763529"/>
                    <a:gd name="connsiteX158" fmla="*/ 403369 w 847643"/>
                    <a:gd name="connsiteY158" fmla="*/ 0 h 763529"/>
                    <a:gd name="connsiteX159" fmla="*/ 444540 w 847643"/>
                    <a:gd name="connsiteY159" fmla="*/ 0 h 763529"/>
                    <a:gd name="connsiteX160" fmla="*/ 470966 w 847643"/>
                    <a:gd name="connsiteY160" fmla="*/ 26426 h 763529"/>
                    <a:gd name="connsiteX161" fmla="*/ 470966 w 847643"/>
                    <a:gd name="connsiteY161" fmla="*/ 58982 h 763529"/>
                    <a:gd name="connsiteX162" fmla="*/ 525293 w 847643"/>
                    <a:gd name="connsiteY162" fmla="*/ 81495 h 763529"/>
                    <a:gd name="connsiteX163" fmla="*/ 548319 w 847643"/>
                    <a:gd name="connsiteY163" fmla="*/ 58466 h 763529"/>
                    <a:gd name="connsiteX164" fmla="*/ 585693 w 847643"/>
                    <a:gd name="connsiteY164" fmla="*/ 58466 h 763529"/>
                    <a:gd name="connsiteX165" fmla="*/ 614803 w 847643"/>
                    <a:gd name="connsiteY165" fmla="*/ 87576 h 763529"/>
                    <a:gd name="connsiteX166" fmla="*/ 622543 w 847643"/>
                    <a:gd name="connsiteY166" fmla="*/ 106263 h 763529"/>
                    <a:gd name="connsiteX167" fmla="*/ 614803 w 847643"/>
                    <a:gd name="connsiteY167" fmla="*/ 124950 h 763529"/>
                    <a:gd name="connsiteX168" fmla="*/ 591775 w 847643"/>
                    <a:gd name="connsiteY168" fmla="*/ 147977 h 763529"/>
                    <a:gd name="connsiteX169" fmla="*/ 614287 w 847643"/>
                    <a:gd name="connsiteY169" fmla="*/ 202304 h 763529"/>
                    <a:gd name="connsiteX170" fmla="*/ 646846 w 847643"/>
                    <a:gd name="connsiteY170" fmla="*/ 202304 h 763529"/>
                    <a:gd name="connsiteX171" fmla="*/ 673271 w 847643"/>
                    <a:gd name="connsiteY171" fmla="*/ 228730 h 763529"/>
                    <a:gd name="connsiteX172" fmla="*/ 673271 w 847643"/>
                    <a:gd name="connsiteY172" fmla="*/ 269900 h 763529"/>
                    <a:gd name="connsiteX173" fmla="*/ 646845 w 847643"/>
                    <a:gd name="connsiteY173" fmla="*/ 296325 h 763529"/>
                    <a:gd name="connsiteX174" fmla="*/ 614287 w 847643"/>
                    <a:gd name="connsiteY174" fmla="*/ 296325 h 763529"/>
                    <a:gd name="connsiteX175" fmla="*/ 591775 w 847643"/>
                    <a:gd name="connsiteY175" fmla="*/ 350651 h 763529"/>
                    <a:gd name="connsiteX176" fmla="*/ 614803 w 847643"/>
                    <a:gd name="connsiteY176" fmla="*/ 373678 h 763529"/>
                    <a:gd name="connsiteX177" fmla="*/ 614802 w 847643"/>
                    <a:gd name="connsiteY177" fmla="*/ 411051 h 763529"/>
                    <a:gd name="connsiteX178" fmla="*/ 585693 w 847643"/>
                    <a:gd name="connsiteY178" fmla="*/ 440162 h 763529"/>
                    <a:gd name="connsiteX179" fmla="*/ 548319 w 847643"/>
                    <a:gd name="connsiteY179" fmla="*/ 440161 h 763529"/>
                    <a:gd name="connsiteX180" fmla="*/ 525293 w 847643"/>
                    <a:gd name="connsiteY180" fmla="*/ 417135 h 763529"/>
                    <a:gd name="connsiteX181" fmla="*/ 470966 w 847643"/>
                    <a:gd name="connsiteY181" fmla="*/ 439646 h 763529"/>
                    <a:gd name="connsiteX182" fmla="*/ 470966 w 847643"/>
                    <a:gd name="connsiteY182" fmla="*/ 472205 h 763529"/>
                    <a:gd name="connsiteX183" fmla="*/ 444540 w 847643"/>
                    <a:gd name="connsiteY183" fmla="*/ 498632 h 763529"/>
                    <a:gd name="connsiteX184" fmla="*/ 403369 w 847643"/>
                    <a:gd name="connsiteY184" fmla="*/ 498632 h 763529"/>
                    <a:gd name="connsiteX185" fmla="*/ 376941 w 847643"/>
                    <a:gd name="connsiteY185" fmla="*/ 472205 h 763529"/>
                    <a:gd name="connsiteX186" fmla="*/ 376941 w 847643"/>
                    <a:gd name="connsiteY186" fmla="*/ 439646 h 763529"/>
                    <a:gd name="connsiteX187" fmla="*/ 322614 w 847643"/>
                    <a:gd name="connsiteY187" fmla="*/ 417135 h 763529"/>
                    <a:gd name="connsiteX188" fmla="*/ 299584 w 847643"/>
                    <a:gd name="connsiteY188" fmla="*/ 440164 h 763529"/>
                    <a:gd name="connsiteX189" fmla="*/ 262215 w 847643"/>
                    <a:gd name="connsiteY189" fmla="*/ 440164 h 763529"/>
                    <a:gd name="connsiteX190" fmla="*/ 233103 w 847643"/>
                    <a:gd name="connsiteY190" fmla="*/ 411051 h 763529"/>
                    <a:gd name="connsiteX191" fmla="*/ 233103 w 847643"/>
                    <a:gd name="connsiteY191" fmla="*/ 373680 h 763529"/>
                    <a:gd name="connsiteX192" fmla="*/ 256132 w 847643"/>
                    <a:gd name="connsiteY192" fmla="*/ 350651 h 763529"/>
                    <a:gd name="connsiteX193" fmla="*/ 233621 w 847643"/>
                    <a:gd name="connsiteY193" fmla="*/ 296325 h 763529"/>
                    <a:gd name="connsiteX194" fmla="*/ 201061 w 847643"/>
                    <a:gd name="connsiteY194" fmla="*/ 296325 h 763529"/>
                    <a:gd name="connsiteX195" fmla="*/ 174635 w 847643"/>
                    <a:gd name="connsiteY195" fmla="*/ 269900 h 763529"/>
                    <a:gd name="connsiteX196" fmla="*/ 174635 w 847643"/>
                    <a:gd name="connsiteY196" fmla="*/ 228730 h 763529"/>
                    <a:gd name="connsiteX197" fmla="*/ 201061 w 847643"/>
                    <a:gd name="connsiteY197" fmla="*/ 202304 h 763529"/>
                    <a:gd name="connsiteX198" fmla="*/ 233621 w 847643"/>
                    <a:gd name="connsiteY198" fmla="*/ 202304 h 763529"/>
                    <a:gd name="connsiteX199" fmla="*/ 256132 w 847643"/>
                    <a:gd name="connsiteY199" fmla="*/ 147977 h 763529"/>
                    <a:gd name="connsiteX200" fmla="*/ 233103 w 847643"/>
                    <a:gd name="connsiteY200" fmla="*/ 124950 h 763529"/>
                    <a:gd name="connsiteX201" fmla="*/ 233103 w 847643"/>
                    <a:gd name="connsiteY201" fmla="*/ 87579 h 763529"/>
                    <a:gd name="connsiteX202" fmla="*/ 262216 w 847643"/>
                    <a:gd name="connsiteY202" fmla="*/ 58468 h 763529"/>
                    <a:gd name="connsiteX203" fmla="*/ 299586 w 847643"/>
                    <a:gd name="connsiteY203" fmla="*/ 58469 h 763529"/>
                    <a:gd name="connsiteX204" fmla="*/ 322614 w 847643"/>
                    <a:gd name="connsiteY204" fmla="*/ 81496 h 763529"/>
                    <a:gd name="connsiteX205" fmla="*/ 376941 w 847643"/>
                    <a:gd name="connsiteY205" fmla="*/ 58985 h 763529"/>
                    <a:gd name="connsiteX206" fmla="*/ 376941 w 847643"/>
                    <a:gd name="connsiteY206" fmla="*/ 26426 h 763529"/>
                    <a:gd name="connsiteX207" fmla="*/ 403369 w 847643"/>
                    <a:gd name="connsiteY207" fmla="*/ 0 h 763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</a:cxnLst>
                  <a:rect l="l" t="t" r="r" b="b"/>
                  <a:pathLst>
                    <a:path w="847643" h="763529">
                      <a:moveTo>
                        <a:pt x="577130" y="568257"/>
                      </a:moveTo>
                      <a:lnTo>
                        <a:pt x="527000" y="568690"/>
                      </a:lnTo>
                      <a:lnTo>
                        <a:pt x="504853" y="577819"/>
                      </a:lnTo>
                      <a:cubicBezTo>
                        <a:pt x="486950" y="586975"/>
                        <a:pt x="473577" y="597120"/>
                        <a:pt x="465887" y="603622"/>
                      </a:cubicBezTo>
                      <a:cubicBezTo>
                        <a:pt x="461138" y="607643"/>
                        <a:pt x="458406" y="613545"/>
                        <a:pt x="458406" y="619766"/>
                      </a:cubicBezTo>
                      <a:lnTo>
                        <a:pt x="458406" y="641438"/>
                      </a:lnTo>
                      <a:lnTo>
                        <a:pt x="763960" y="641438"/>
                      </a:lnTo>
                      <a:lnTo>
                        <a:pt x="763960" y="620089"/>
                      </a:lnTo>
                      <a:cubicBezTo>
                        <a:pt x="763960" y="619758"/>
                        <a:pt x="763700" y="619479"/>
                        <a:pt x="763382" y="619466"/>
                      </a:cubicBezTo>
                      <a:cubicBezTo>
                        <a:pt x="675510" y="616277"/>
                        <a:pt x="662146" y="581442"/>
                        <a:pt x="577130" y="568257"/>
                      </a:cubicBezTo>
                      <a:close/>
                      <a:moveTo>
                        <a:pt x="270514" y="568257"/>
                      </a:moveTo>
                      <a:cubicBezTo>
                        <a:pt x="206842" y="578133"/>
                        <a:pt x="183351" y="600165"/>
                        <a:pt x="138616" y="611937"/>
                      </a:cubicBezTo>
                      <a:lnTo>
                        <a:pt x="110486" y="615848"/>
                      </a:lnTo>
                      <a:lnTo>
                        <a:pt x="107350" y="621354"/>
                      </a:lnTo>
                      <a:lnTo>
                        <a:pt x="107350" y="641438"/>
                      </a:lnTo>
                      <a:lnTo>
                        <a:pt x="411327" y="641438"/>
                      </a:lnTo>
                      <a:cubicBezTo>
                        <a:pt x="411422" y="625978"/>
                        <a:pt x="411423" y="632124"/>
                        <a:pt x="411304" y="612485"/>
                      </a:cubicBezTo>
                      <a:cubicBezTo>
                        <a:pt x="396856" y="599774"/>
                        <a:pt x="342205" y="557145"/>
                        <a:pt x="270514" y="568257"/>
                      </a:cubicBezTo>
                      <a:close/>
                      <a:moveTo>
                        <a:pt x="320823" y="543415"/>
                      </a:moveTo>
                      <a:cubicBezTo>
                        <a:pt x="370825" y="550627"/>
                        <a:pt x="407650" y="576858"/>
                        <a:pt x="423820" y="590425"/>
                      </a:cubicBezTo>
                      <a:cubicBezTo>
                        <a:pt x="445381" y="572335"/>
                        <a:pt x="503656" y="531733"/>
                        <a:pt x="580936" y="543715"/>
                      </a:cubicBezTo>
                      <a:cubicBezTo>
                        <a:pt x="670128" y="557548"/>
                        <a:pt x="682310" y="591669"/>
                        <a:pt x="764286" y="594647"/>
                      </a:cubicBezTo>
                      <a:lnTo>
                        <a:pt x="764287" y="594647"/>
                      </a:lnTo>
                      <a:cubicBezTo>
                        <a:pt x="778030" y="595149"/>
                        <a:pt x="788795" y="606323"/>
                        <a:pt x="788795" y="620088"/>
                      </a:cubicBezTo>
                      <a:lnTo>
                        <a:pt x="788795" y="641438"/>
                      </a:lnTo>
                      <a:lnTo>
                        <a:pt x="819855" y="641438"/>
                      </a:lnTo>
                      <a:cubicBezTo>
                        <a:pt x="835177" y="641438"/>
                        <a:pt x="847645" y="653905"/>
                        <a:pt x="847643" y="669228"/>
                      </a:cubicBezTo>
                      <a:lnTo>
                        <a:pt x="847643" y="697544"/>
                      </a:lnTo>
                      <a:cubicBezTo>
                        <a:pt x="847643" y="712870"/>
                        <a:pt x="835177" y="725337"/>
                        <a:pt x="819852" y="725337"/>
                      </a:cubicBezTo>
                      <a:lnTo>
                        <a:pt x="667044" y="725337"/>
                      </a:lnTo>
                      <a:cubicBezTo>
                        <a:pt x="660185" y="725337"/>
                        <a:pt x="654627" y="719779"/>
                        <a:pt x="654627" y="712920"/>
                      </a:cubicBezTo>
                      <a:cubicBezTo>
                        <a:pt x="654627" y="706061"/>
                        <a:pt x="660185" y="700503"/>
                        <a:pt x="667044" y="700503"/>
                      </a:cubicBezTo>
                      <a:lnTo>
                        <a:pt x="819852" y="700503"/>
                      </a:lnTo>
                      <a:cubicBezTo>
                        <a:pt x="821482" y="700503"/>
                        <a:pt x="822808" y="699177"/>
                        <a:pt x="822808" y="697546"/>
                      </a:cubicBezTo>
                      <a:lnTo>
                        <a:pt x="822808" y="669229"/>
                      </a:lnTo>
                      <a:cubicBezTo>
                        <a:pt x="822808" y="667601"/>
                        <a:pt x="821482" y="666275"/>
                        <a:pt x="819852" y="666275"/>
                      </a:cubicBezTo>
                      <a:cubicBezTo>
                        <a:pt x="808931" y="666275"/>
                        <a:pt x="40266" y="666275"/>
                        <a:pt x="27791" y="666275"/>
                      </a:cubicBezTo>
                      <a:cubicBezTo>
                        <a:pt x="26161" y="666275"/>
                        <a:pt x="24835" y="667601"/>
                        <a:pt x="24835" y="669229"/>
                      </a:cubicBezTo>
                      <a:lnTo>
                        <a:pt x="24835" y="697547"/>
                      </a:lnTo>
                      <a:cubicBezTo>
                        <a:pt x="24835" y="699179"/>
                        <a:pt x="26161" y="700505"/>
                        <a:pt x="27791" y="700505"/>
                      </a:cubicBezTo>
                      <a:lnTo>
                        <a:pt x="377248" y="700505"/>
                      </a:lnTo>
                      <a:cubicBezTo>
                        <a:pt x="387481" y="700505"/>
                        <a:pt x="396380" y="707869"/>
                        <a:pt x="398411" y="718014"/>
                      </a:cubicBezTo>
                      <a:cubicBezTo>
                        <a:pt x="400808" y="730001"/>
                        <a:pt x="411440" y="738700"/>
                        <a:pt x="423690" y="738700"/>
                      </a:cubicBezTo>
                      <a:cubicBezTo>
                        <a:pt x="436306" y="738700"/>
                        <a:pt x="446994" y="729694"/>
                        <a:pt x="449103" y="717289"/>
                      </a:cubicBezTo>
                      <a:cubicBezTo>
                        <a:pt x="450756" y="707561"/>
                        <a:pt x="459139" y="700503"/>
                        <a:pt x="469032" y="700503"/>
                      </a:cubicBezTo>
                      <a:lnTo>
                        <a:pt x="609101" y="700503"/>
                      </a:lnTo>
                      <a:cubicBezTo>
                        <a:pt x="615960" y="700503"/>
                        <a:pt x="621518" y="706061"/>
                        <a:pt x="621518" y="712920"/>
                      </a:cubicBezTo>
                      <a:cubicBezTo>
                        <a:pt x="621518" y="719779"/>
                        <a:pt x="615960" y="725337"/>
                        <a:pt x="609101" y="725337"/>
                      </a:cubicBezTo>
                      <a:lnTo>
                        <a:pt x="472772" y="725337"/>
                      </a:lnTo>
                      <a:cubicBezTo>
                        <a:pt x="467166" y="747690"/>
                        <a:pt x="447121" y="763529"/>
                        <a:pt x="423692" y="763529"/>
                      </a:cubicBezTo>
                      <a:cubicBezTo>
                        <a:pt x="400484" y="763529"/>
                        <a:pt x="380236" y="747613"/>
                        <a:pt x="374615" y="725337"/>
                      </a:cubicBezTo>
                      <a:lnTo>
                        <a:pt x="27791" y="725337"/>
                      </a:lnTo>
                      <a:cubicBezTo>
                        <a:pt x="12466" y="725337"/>
                        <a:pt x="0" y="712870"/>
                        <a:pt x="0" y="697544"/>
                      </a:cubicBezTo>
                      <a:lnTo>
                        <a:pt x="0" y="669228"/>
                      </a:lnTo>
                      <a:cubicBezTo>
                        <a:pt x="0" y="653905"/>
                        <a:pt x="12466" y="641438"/>
                        <a:pt x="27788" y="641435"/>
                      </a:cubicBezTo>
                      <a:lnTo>
                        <a:pt x="58847" y="641435"/>
                      </a:lnTo>
                      <a:lnTo>
                        <a:pt x="58847" y="620339"/>
                      </a:lnTo>
                      <a:cubicBezTo>
                        <a:pt x="58847" y="606442"/>
                        <a:pt x="69718" y="595155"/>
                        <a:pt x="83598" y="594639"/>
                      </a:cubicBezTo>
                      <a:cubicBezTo>
                        <a:pt x="165372" y="591604"/>
                        <a:pt x="177544" y="557542"/>
                        <a:pt x="266705" y="543715"/>
                      </a:cubicBezTo>
                      <a:cubicBezTo>
                        <a:pt x="286024" y="540720"/>
                        <a:pt x="304155" y="541011"/>
                        <a:pt x="320823" y="543415"/>
                      </a:cubicBezTo>
                      <a:close/>
                      <a:moveTo>
                        <a:pt x="396385" y="178459"/>
                      </a:moveTo>
                      <a:lnTo>
                        <a:pt x="451528" y="178459"/>
                      </a:lnTo>
                      <a:cubicBezTo>
                        <a:pt x="459761" y="178459"/>
                        <a:pt x="467428" y="182886"/>
                        <a:pt x="471538" y="190015"/>
                      </a:cubicBezTo>
                      <a:lnTo>
                        <a:pt x="485466" y="214133"/>
                      </a:lnTo>
                      <a:cubicBezTo>
                        <a:pt x="488894" y="220072"/>
                        <a:pt x="486861" y="227667"/>
                        <a:pt x="480920" y="231095"/>
                      </a:cubicBezTo>
                      <a:cubicBezTo>
                        <a:pt x="474982" y="234522"/>
                        <a:pt x="467387" y="232489"/>
                        <a:pt x="463957" y="226551"/>
                      </a:cubicBezTo>
                      <a:lnTo>
                        <a:pt x="450530" y="203292"/>
                      </a:lnTo>
                      <a:lnTo>
                        <a:pt x="397386" y="203292"/>
                      </a:lnTo>
                      <a:lnTo>
                        <a:pt x="370815" y="249315"/>
                      </a:lnTo>
                      <a:lnTo>
                        <a:pt x="397386" y="295340"/>
                      </a:lnTo>
                      <a:lnTo>
                        <a:pt x="450530" y="295340"/>
                      </a:lnTo>
                      <a:lnTo>
                        <a:pt x="463957" y="272081"/>
                      </a:lnTo>
                      <a:cubicBezTo>
                        <a:pt x="467389" y="266142"/>
                        <a:pt x="474982" y="264110"/>
                        <a:pt x="480920" y="267537"/>
                      </a:cubicBezTo>
                      <a:cubicBezTo>
                        <a:pt x="486861" y="270967"/>
                        <a:pt x="488894" y="278562"/>
                        <a:pt x="485466" y="284499"/>
                      </a:cubicBezTo>
                      <a:lnTo>
                        <a:pt x="471535" y="308622"/>
                      </a:lnTo>
                      <a:cubicBezTo>
                        <a:pt x="467424" y="315748"/>
                        <a:pt x="459758" y="320175"/>
                        <a:pt x="451528" y="320175"/>
                      </a:cubicBezTo>
                      <a:lnTo>
                        <a:pt x="396385" y="320175"/>
                      </a:lnTo>
                      <a:cubicBezTo>
                        <a:pt x="388156" y="320175"/>
                        <a:pt x="380490" y="315748"/>
                        <a:pt x="376375" y="308624"/>
                      </a:cubicBezTo>
                      <a:lnTo>
                        <a:pt x="348806" y="260868"/>
                      </a:lnTo>
                      <a:cubicBezTo>
                        <a:pt x="344691" y="253744"/>
                        <a:pt x="344691" y="244890"/>
                        <a:pt x="348806" y="237764"/>
                      </a:cubicBezTo>
                      <a:lnTo>
                        <a:pt x="376375" y="190012"/>
                      </a:lnTo>
                      <a:cubicBezTo>
                        <a:pt x="380487" y="182886"/>
                        <a:pt x="388156" y="178459"/>
                        <a:pt x="396385" y="178459"/>
                      </a:cubicBezTo>
                      <a:close/>
                      <a:moveTo>
                        <a:pt x="424262" y="141485"/>
                      </a:moveTo>
                      <a:cubicBezTo>
                        <a:pt x="364802" y="141485"/>
                        <a:pt x="316430" y="189858"/>
                        <a:pt x="316430" y="249316"/>
                      </a:cubicBezTo>
                      <a:cubicBezTo>
                        <a:pt x="316430" y="308776"/>
                        <a:pt x="364804" y="357149"/>
                        <a:pt x="424262" y="357149"/>
                      </a:cubicBezTo>
                      <a:cubicBezTo>
                        <a:pt x="483721" y="357149"/>
                        <a:pt x="532095" y="308776"/>
                        <a:pt x="532095" y="249316"/>
                      </a:cubicBezTo>
                      <a:cubicBezTo>
                        <a:pt x="532095" y="189858"/>
                        <a:pt x="483721" y="141485"/>
                        <a:pt x="424262" y="141485"/>
                      </a:cubicBezTo>
                      <a:close/>
                      <a:moveTo>
                        <a:pt x="424262" y="116650"/>
                      </a:moveTo>
                      <a:cubicBezTo>
                        <a:pt x="497417" y="116650"/>
                        <a:pt x="556930" y="176164"/>
                        <a:pt x="556930" y="249316"/>
                      </a:cubicBezTo>
                      <a:cubicBezTo>
                        <a:pt x="556930" y="322470"/>
                        <a:pt x="497417" y="381984"/>
                        <a:pt x="424262" y="381984"/>
                      </a:cubicBezTo>
                      <a:cubicBezTo>
                        <a:pt x="351109" y="381984"/>
                        <a:pt x="291595" y="322470"/>
                        <a:pt x="291595" y="249316"/>
                      </a:cubicBezTo>
                      <a:cubicBezTo>
                        <a:pt x="291595" y="176164"/>
                        <a:pt x="351109" y="116650"/>
                        <a:pt x="424262" y="116650"/>
                      </a:cubicBezTo>
                      <a:close/>
                      <a:moveTo>
                        <a:pt x="403368" y="24835"/>
                      </a:moveTo>
                      <a:cubicBezTo>
                        <a:pt x="402490" y="24835"/>
                        <a:pt x="401775" y="25549"/>
                        <a:pt x="401775" y="26426"/>
                      </a:cubicBezTo>
                      <a:lnTo>
                        <a:pt x="401775" y="66654"/>
                      </a:lnTo>
                      <a:cubicBezTo>
                        <a:pt x="401775" y="73868"/>
                        <a:pt x="396636" y="80157"/>
                        <a:pt x="389557" y="81601"/>
                      </a:cubicBezTo>
                      <a:cubicBezTo>
                        <a:pt x="368109" y="85975"/>
                        <a:pt x="347970" y="94321"/>
                        <a:pt x="329690" y="106407"/>
                      </a:cubicBezTo>
                      <a:cubicBezTo>
                        <a:pt x="323647" y="110392"/>
                        <a:pt x="315575" y="109577"/>
                        <a:pt x="310474" y="104480"/>
                      </a:cubicBezTo>
                      <a:lnTo>
                        <a:pt x="282025" y="76031"/>
                      </a:lnTo>
                      <a:cubicBezTo>
                        <a:pt x="281406" y="75410"/>
                        <a:pt x="280395" y="75411"/>
                        <a:pt x="279777" y="76029"/>
                      </a:cubicBezTo>
                      <a:lnTo>
                        <a:pt x="250663" y="105141"/>
                      </a:lnTo>
                      <a:cubicBezTo>
                        <a:pt x="250044" y="105761"/>
                        <a:pt x="250044" y="106771"/>
                        <a:pt x="250665" y="107391"/>
                      </a:cubicBezTo>
                      <a:lnTo>
                        <a:pt x="279114" y="135838"/>
                      </a:lnTo>
                      <a:cubicBezTo>
                        <a:pt x="284218" y="140945"/>
                        <a:pt x="285027" y="149024"/>
                        <a:pt x="281041" y="155055"/>
                      </a:cubicBezTo>
                      <a:cubicBezTo>
                        <a:pt x="268955" y="173337"/>
                        <a:pt x="260610" y="193479"/>
                        <a:pt x="256237" y="214918"/>
                      </a:cubicBezTo>
                      <a:cubicBezTo>
                        <a:pt x="254797" y="221998"/>
                        <a:pt x="248510" y="227140"/>
                        <a:pt x="241289" y="227140"/>
                      </a:cubicBezTo>
                      <a:lnTo>
                        <a:pt x="201063" y="227140"/>
                      </a:lnTo>
                      <a:cubicBezTo>
                        <a:pt x="200185" y="227140"/>
                        <a:pt x="199471" y="227854"/>
                        <a:pt x="199471" y="228731"/>
                      </a:cubicBezTo>
                      <a:lnTo>
                        <a:pt x="199471" y="269903"/>
                      </a:lnTo>
                      <a:cubicBezTo>
                        <a:pt x="199471" y="270781"/>
                        <a:pt x="200185" y="271494"/>
                        <a:pt x="201063" y="271494"/>
                      </a:cubicBezTo>
                      <a:lnTo>
                        <a:pt x="241289" y="271494"/>
                      </a:lnTo>
                      <a:cubicBezTo>
                        <a:pt x="248513" y="271494"/>
                        <a:pt x="254798" y="276640"/>
                        <a:pt x="256238" y="283729"/>
                      </a:cubicBezTo>
                      <a:cubicBezTo>
                        <a:pt x="260608" y="305157"/>
                        <a:pt x="268955" y="325296"/>
                        <a:pt x="281042" y="343582"/>
                      </a:cubicBezTo>
                      <a:cubicBezTo>
                        <a:pt x="285026" y="349616"/>
                        <a:pt x="284215" y="357693"/>
                        <a:pt x="279114" y="362796"/>
                      </a:cubicBezTo>
                      <a:lnTo>
                        <a:pt x="250665" y="391244"/>
                      </a:lnTo>
                      <a:cubicBezTo>
                        <a:pt x="250044" y="391863"/>
                        <a:pt x="250044" y="392874"/>
                        <a:pt x="250665" y="393493"/>
                      </a:cubicBezTo>
                      <a:lnTo>
                        <a:pt x="279777" y="422605"/>
                      </a:lnTo>
                      <a:cubicBezTo>
                        <a:pt x="280395" y="423223"/>
                        <a:pt x="281407" y="423223"/>
                        <a:pt x="282024" y="422605"/>
                      </a:cubicBezTo>
                      <a:lnTo>
                        <a:pt x="310476" y="394156"/>
                      </a:lnTo>
                      <a:cubicBezTo>
                        <a:pt x="315581" y="389053"/>
                        <a:pt x="323664" y="388244"/>
                        <a:pt x="329686" y="392226"/>
                      </a:cubicBezTo>
                      <a:cubicBezTo>
                        <a:pt x="347973" y="404315"/>
                        <a:pt x="368114" y="412661"/>
                        <a:pt x="389554" y="417033"/>
                      </a:cubicBezTo>
                      <a:cubicBezTo>
                        <a:pt x="396633" y="418472"/>
                        <a:pt x="401776" y="424759"/>
                        <a:pt x="401776" y="431981"/>
                      </a:cubicBezTo>
                      <a:lnTo>
                        <a:pt x="401776" y="472207"/>
                      </a:lnTo>
                      <a:cubicBezTo>
                        <a:pt x="401776" y="473084"/>
                        <a:pt x="402492" y="473798"/>
                        <a:pt x="403369" y="473798"/>
                      </a:cubicBezTo>
                      <a:lnTo>
                        <a:pt x="444540" y="473798"/>
                      </a:lnTo>
                      <a:cubicBezTo>
                        <a:pt x="445417" y="473798"/>
                        <a:pt x="446131" y="473084"/>
                        <a:pt x="446131" y="472207"/>
                      </a:cubicBezTo>
                      <a:lnTo>
                        <a:pt x="446131" y="431981"/>
                      </a:lnTo>
                      <a:cubicBezTo>
                        <a:pt x="446131" y="424757"/>
                        <a:pt x="451277" y="418472"/>
                        <a:pt x="458366" y="417032"/>
                      </a:cubicBezTo>
                      <a:cubicBezTo>
                        <a:pt x="479794" y="412662"/>
                        <a:pt x="499933" y="404315"/>
                        <a:pt x="518220" y="392228"/>
                      </a:cubicBezTo>
                      <a:cubicBezTo>
                        <a:pt x="524246" y="388244"/>
                        <a:pt x="532327" y="389054"/>
                        <a:pt x="537434" y="394156"/>
                      </a:cubicBezTo>
                      <a:lnTo>
                        <a:pt x="565880" y="422603"/>
                      </a:lnTo>
                      <a:cubicBezTo>
                        <a:pt x="566499" y="423223"/>
                        <a:pt x="567511" y="423223"/>
                        <a:pt x="568131" y="422605"/>
                      </a:cubicBezTo>
                      <a:lnTo>
                        <a:pt x="597241" y="393493"/>
                      </a:lnTo>
                      <a:cubicBezTo>
                        <a:pt x="597550" y="393183"/>
                        <a:pt x="597708" y="392806"/>
                        <a:pt x="597708" y="392368"/>
                      </a:cubicBezTo>
                      <a:cubicBezTo>
                        <a:pt x="597708" y="391930"/>
                        <a:pt x="597552" y="391553"/>
                        <a:pt x="597241" y="391242"/>
                      </a:cubicBezTo>
                      <a:lnTo>
                        <a:pt x="568792" y="362793"/>
                      </a:lnTo>
                      <a:cubicBezTo>
                        <a:pt x="563698" y="357699"/>
                        <a:pt x="562882" y="349622"/>
                        <a:pt x="566853" y="343595"/>
                      </a:cubicBezTo>
                      <a:cubicBezTo>
                        <a:pt x="578951" y="325297"/>
                        <a:pt x="587295" y="305157"/>
                        <a:pt x="591670" y="283715"/>
                      </a:cubicBezTo>
                      <a:cubicBezTo>
                        <a:pt x="593119" y="276629"/>
                        <a:pt x="599404" y="271491"/>
                        <a:pt x="606619" y="271491"/>
                      </a:cubicBezTo>
                      <a:lnTo>
                        <a:pt x="646843" y="271491"/>
                      </a:lnTo>
                      <a:cubicBezTo>
                        <a:pt x="647721" y="271491"/>
                        <a:pt x="648435" y="270778"/>
                        <a:pt x="648435" y="269900"/>
                      </a:cubicBezTo>
                      <a:lnTo>
                        <a:pt x="648435" y="228730"/>
                      </a:lnTo>
                      <a:cubicBezTo>
                        <a:pt x="648435" y="227852"/>
                        <a:pt x="647721" y="227138"/>
                        <a:pt x="646845" y="227138"/>
                      </a:cubicBezTo>
                      <a:lnTo>
                        <a:pt x="606619" y="227138"/>
                      </a:lnTo>
                      <a:cubicBezTo>
                        <a:pt x="599404" y="227138"/>
                        <a:pt x="593119" y="222001"/>
                        <a:pt x="591671" y="214924"/>
                      </a:cubicBezTo>
                      <a:cubicBezTo>
                        <a:pt x="587300" y="193478"/>
                        <a:pt x="578953" y="173337"/>
                        <a:pt x="566864" y="155049"/>
                      </a:cubicBezTo>
                      <a:cubicBezTo>
                        <a:pt x="562880" y="149014"/>
                        <a:pt x="563693" y="140936"/>
                        <a:pt x="568792" y="135837"/>
                      </a:cubicBezTo>
                      <a:lnTo>
                        <a:pt x="597241" y="107388"/>
                      </a:lnTo>
                      <a:cubicBezTo>
                        <a:pt x="597550" y="107079"/>
                        <a:pt x="597708" y="106702"/>
                        <a:pt x="597708" y="106263"/>
                      </a:cubicBezTo>
                      <a:cubicBezTo>
                        <a:pt x="597708" y="105826"/>
                        <a:pt x="597552" y="105449"/>
                        <a:pt x="597243" y="105138"/>
                      </a:cubicBezTo>
                      <a:lnTo>
                        <a:pt x="568131" y="76028"/>
                      </a:lnTo>
                      <a:cubicBezTo>
                        <a:pt x="567513" y="75408"/>
                        <a:pt x="566499" y="75407"/>
                        <a:pt x="565881" y="76026"/>
                      </a:cubicBezTo>
                      <a:lnTo>
                        <a:pt x="537434" y="104477"/>
                      </a:lnTo>
                      <a:cubicBezTo>
                        <a:pt x="532333" y="109574"/>
                        <a:pt x="524257" y="110390"/>
                        <a:pt x="518227" y="106410"/>
                      </a:cubicBezTo>
                      <a:cubicBezTo>
                        <a:pt x="499936" y="94318"/>
                        <a:pt x="479795" y="85974"/>
                        <a:pt x="458353" y="81600"/>
                      </a:cubicBezTo>
                      <a:cubicBezTo>
                        <a:pt x="451267" y="80150"/>
                        <a:pt x="446130" y="73863"/>
                        <a:pt x="446130" y="66651"/>
                      </a:cubicBezTo>
                      <a:lnTo>
                        <a:pt x="446130" y="26426"/>
                      </a:lnTo>
                      <a:cubicBezTo>
                        <a:pt x="446130" y="25549"/>
                        <a:pt x="445416" y="24835"/>
                        <a:pt x="444538" y="24835"/>
                      </a:cubicBezTo>
                      <a:close/>
                      <a:moveTo>
                        <a:pt x="403369" y="0"/>
                      </a:moveTo>
                      <a:lnTo>
                        <a:pt x="444540" y="0"/>
                      </a:lnTo>
                      <a:cubicBezTo>
                        <a:pt x="459112" y="0"/>
                        <a:pt x="470966" y="11854"/>
                        <a:pt x="470966" y="26426"/>
                      </a:cubicBezTo>
                      <a:lnTo>
                        <a:pt x="470966" y="58982"/>
                      </a:lnTo>
                      <a:cubicBezTo>
                        <a:pt x="490152" y="63696"/>
                        <a:pt x="508368" y="71246"/>
                        <a:pt x="525293" y="81495"/>
                      </a:cubicBezTo>
                      <a:lnTo>
                        <a:pt x="548319" y="58466"/>
                      </a:lnTo>
                      <a:cubicBezTo>
                        <a:pt x="558647" y="48135"/>
                        <a:pt x="575364" y="48140"/>
                        <a:pt x="585693" y="58466"/>
                      </a:cubicBezTo>
                      <a:lnTo>
                        <a:pt x="614803" y="87576"/>
                      </a:lnTo>
                      <a:cubicBezTo>
                        <a:pt x="619796" y="92565"/>
                        <a:pt x="622543" y="99202"/>
                        <a:pt x="622543" y="106263"/>
                      </a:cubicBezTo>
                      <a:cubicBezTo>
                        <a:pt x="622543" y="113323"/>
                        <a:pt x="619796" y="119958"/>
                        <a:pt x="614803" y="124950"/>
                      </a:cubicBezTo>
                      <a:lnTo>
                        <a:pt x="591775" y="147977"/>
                      </a:lnTo>
                      <a:cubicBezTo>
                        <a:pt x="602027" y="164899"/>
                        <a:pt x="609571" y="183113"/>
                        <a:pt x="614287" y="202304"/>
                      </a:cubicBezTo>
                      <a:lnTo>
                        <a:pt x="646846" y="202304"/>
                      </a:lnTo>
                      <a:cubicBezTo>
                        <a:pt x="661419" y="202304"/>
                        <a:pt x="673271" y="214158"/>
                        <a:pt x="673271" y="228730"/>
                      </a:cubicBezTo>
                      <a:lnTo>
                        <a:pt x="673271" y="269900"/>
                      </a:lnTo>
                      <a:cubicBezTo>
                        <a:pt x="673271" y="284472"/>
                        <a:pt x="661417" y="296325"/>
                        <a:pt x="646845" y="296325"/>
                      </a:cubicBezTo>
                      <a:lnTo>
                        <a:pt x="614287" y="296325"/>
                      </a:lnTo>
                      <a:cubicBezTo>
                        <a:pt x="609571" y="315512"/>
                        <a:pt x="602022" y="333728"/>
                        <a:pt x="591775" y="350651"/>
                      </a:cubicBezTo>
                      <a:lnTo>
                        <a:pt x="614803" y="373678"/>
                      </a:lnTo>
                      <a:cubicBezTo>
                        <a:pt x="625131" y="384009"/>
                        <a:pt x="625133" y="400729"/>
                        <a:pt x="614802" y="411051"/>
                      </a:cubicBezTo>
                      <a:lnTo>
                        <a:pt x="585693" y="440162"/>
                      </a:lnTo>
                      <a:cubicBezTo>
                        <a:pt x="575367" y="450488"/>
                        <a:pt x="558647" y="450491"/>
                        <a:pt x="548319" y="440161"/>
                      </a:cubicBezTo>
                      <a:lnTo>
                        <a:pt x="525293" y="417135"/>
                      </a:lnTo>
                      <a:cubicBezTo>
                        <a:pt x="508366" y="427387"/>
                        <a:pt x="490154" y="434932"/>
                        <a:pt x="470966" y="439646"/>
                      </a:cubicBezTo>
                      <a:lnTo>
                        <a:pt x="470966" y="472205"/>
                      </a:lnTo>
                      <a:cubicBezTo>
                        <a:pt x="470966" y="486777"/>
                        <a:pt x="459112" y="498632"/>
                        <a:pt x="444540" y="498632"/>
                      </a:cubicBezTo>
                      <a:lnTo>
                        <a:pt x="403369" y="498632"/>
                      </a:lnTo>
                      <a:cubicBezTo>
                        <a:pt x="388796" y="498632"/>
                        <a:pt x="376941" y="486777"/>
                        <a:pt x="376941" y="472205"/>
                      </a:cubicBezTo>
                      <a:lnTo>
                        <a:pt x="376941" y="439646"/>
                      </a:lnTo>
                      <a:cubicBezTo>
                        <a:pt x="357751" y="434929"/>
                        <a:pt x="339537" y="427379"/>
                        <a:pt x="322614" y="417135"/>
                      </a:cubicBezTo>
                      <a:lnTo>
                        <a:pt x="299584" y="440164"/>
                      </a:lnTo>
                      <a:cubicBezTo>
                        <a:pt x="289259" y="450490"/>
                        <a:pt x="272543" y="450488"/>
                        <a:pt x="262215" y="440164"/>
                      </a:cubicBezTo>
                      <a:lnTo>
                        <a:pt x="233103" y="411051"/>
                      </a:lnTo>
                      <a:cubicBezTo>
                        <a:pt x="222802" y="400751"/>
                        <a:pt x="222800" y="383984"/>
                        <a:pt x="233103" y="373680"/>
                      </a:cubicBezTo>
                      <a:lnTo>
                        <a:pt x="256132" y="350651"/>
                      </a:lnTo>
                      <a:cubicBezTo>
                        <a:pt x="245881" y="333729"/>
                        <a:pt x="238336" y="315515"/>
                        <a:pt x="233621" y="296325"/>
                      </a:cubicBezTo>
                      <a:lnTo>
                        <a:pt x="201061" y="296325"/>
                      </a:lnTo>
                      <a:cubicBezTo>
                        <a:pt x="186492" y="296325"/>
                        <a:pt x="174636" y="284472"/>
                        <a:pt x="174635" y="269900"/>
                      </a:cubicBezTo>
                      <a:lnTo>
                        <a:pt x="174635" y="228730"/>
                      </a:lnTo>
                      <a:cubicBezTo>
                        <a:pt x="174635" y="214158"/>
                        <a:pt x="186489" y="202304"/>
                        <a:pt x="201061" y="202304"/>
                      </a:cubicBezTo>
                      <a:lnTo>
                        <a:pt x="233621" y="202304"/>
                      </a:lnTo>
                      <a:cubicBezTo>
                        <a:pt x="238336" y="183113"/>
                        <a:pt x="245884" y="164904"/>
                        <a:pt x="256132" y="147977"/>
                      </a:cubicBezTo>
                      <a:lnTo>
                        <a:pt x="233103" y="124950"/>
                      </a:lnTo>
                      <a:cubicBezTo>
                        <a:pt x="222802" y="114648"/>
                        <a:pt x="222802" y="97882"/>
                        <a:pt x="233103" y="87579"/>
                      </a:cubicBezTo>
                      <a:lnTo>
                        <a:pt x="262216" y="58468"/>
                      </a:lnTo>
                      <a:cubicBezTo>
                        <a:pt x="272541" y="48137"/>
                        <a:pt x="289267" y="48143"/>
                        <a:pt x="299586" y="58469"/>
                      </a:cubicBezTo>
                      <a:lnTo>
                        <a:pt x="322614" y="81496"/>
                      </a:lnTo>
                      <a:cubicBezTo>
                        <a:pt x="339529" y="71247"/>
                        <a:pt x="357746" y="63702"/>
                        <a:pt x="376941" y="58985"/>
                      </a:cubicBezTo>
                      <a:lnTo>
                        <a:pt x="376941" y="26426"/>
                      </a:lnTo>
                      <a:cubicBezTo>
                        <a:pt x="376941" y="11854"/>
                        <a:pt x="388796" y="0"/>
                        <a:pt x="40336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060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0BC69167-2603-41E5-B42F-75B22A33DF17}"/>
                </a:ext>
              </a:extLst>
            </p:cNvPr>
            <p:cNvGrpSpPr/>
            <p:nvPr/>
          </p:nvGrpSpPr>
          <p:grpSpPr>
            <a:xfrm>
              <a:off x="3452954" y="2986207"/>
              <a:ext cx="2441086" cy="2339083"/>
              <a:chOff x="3452954" y="2986207"/>
              <a:chExt cx="2441086" cy="2339083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2184A31-A20B-4CDF-B504-207AAC7F4ADB}"/>
                  </a:ext>
                </a:extLst>
              </p:cNvPr>
              <p:cNvSpPr/>
              <p:nvPr/>
            </p:nvSpPr>
            <p:spPr>
              <a:xfrm>
                <a:off x="3452954" y="4740515"/>
                <a:ext cx="2441086" cy="58477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Your</a:t>
                </a:r>
              </a:p>
              <a:p>
                <a:pPr algn="ctr"/>
                <a:r>
                  <a:rPr lang="en-US" sz="16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Text here</a:t>
                </a:r>
              </a:p>
            </p:txBody>
          </p: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DE63CE83-8ECF-4643-B624-E709E892BF53}"/>
                  </a:ext>
                </a:extLst>
              </p:cNvPr>
              <p:cNvGrpSpPr/>
              <p:nvPr/>
            </p:nvGrpSpPr>
            <p:grpSpPr>
              <a:xfrm>
                <a:off x="3996161" y="2986207"/>
                <a:ext cx="1354672" cy="1491362"/>
                <a:chOff x="3996161" y="2986207"/>
                <a:chExt cx="1354672" cy="1491362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DC3470D2-7868-4277-A573-D0E3A7987B45}"/>
                    </a:ext>
                  </a:extLst>
                </p:cNvPr>
                <p:cNvGrpSpPr/>
                <p:nvPr/>
              </p:nvGrpSpPr>
              <p:grpSpPr>
                <a:xfrm>
                  <a:off x="3996161" y="2986207"/>
                  <a:ext cx="1354672" cy="1491362"/>
                  <a:chOff x="1540929" y="4171058"/>
                  <a:chExt cx="1354672" cy="1491362"/>
                </a:xfrm>
              </p:grpSpPr>
              <p:sp>
                <p:nvSpPr>
                  <p:cNvPr id="23" name="Freeform: Shape 22">
                    <a:extLst>
                      <a:ext uri="{FF2B5EF4-FFF2-40B4-BE49-F238E27FC236}">
                        <a16:creationId xmlns:a16="http://schemas.microsoft.com/office/drawing/2014/main" id="{7999199E-5A09-4AC7-9C4D-0AE92550FFE2}"/>
                      </a:ext>
                    </a:extLst>
                  </p:cNvPr>
                  <p:cNvSpPr/>
                  <p:nvPr/>
                </p:nvSpPr>
                <p:spPr>
                  <a:xfrm>
                    <a:off x="1540929" y="4352284"/>
                    <a:ext cx="1354672" cy="1310136"/>
                  </a:xfrm>
                  <a:custGeom>
                    <a:avLst/>
                    <a:gdLst>
                      <a:gd name="connsiteX0" fmla="*/ 497138 w 733183"/>
                      <a:gd name="connsiteY0" fmla="*/ 0 h 709080"/>
                      <a:gd name="connsiteX1" fmla="*/ 727828 w 733183"/>
                      <a:gd name="connsiteY1" fmla="*/ 404761 h 709080"/>
                      <a:gd name="connsiteX2" fmla="*/ 374985 w 733183"/>
                      <a:gd name="connsiteY2" fmla="*/ 708983 h 709080"/>
                      <a:gd name="connsiteX3" fmla="*/ 8588 w 733183"/>
                      <a:gd name="connsiteY3" fmla="*/ 421228 h 709080"/>
                      <a:gd name="connsiteX4" fmla="*/ 220513 w 733183"/>
                      <a:gd name="connsiteY4" fmla="*/ 6334 h 709080"/>
                      <a:gd name="connsiteX5" fmla="*/ 226236 w 733183"/>
                      <a:gd name="connsiteY5" fmla="*/ 19505 h 709080"/>
                      <a:gd name="connsiteX6" fmla="*/ 22614 w 733183"/>
                      <a:gd name="connsiteY6" fmla="*/ 418144 h 709080"/>
                      <a:gd name="connsiteX7" fmla="*/ 374655 w 733183"/>
                      <a:gd name="connsiteY7" fmla="*/ 694624 h 709080"/>
                      <a:gd name="connsiteX8" fmla="*/ 713673 w 733183"/>
                      <a:gd name="connsiteY8" fmla="*/ 402323 h 709080"/>
                      <a:gd name="connsiteX9" fmla="*/ 492022 w 733183"/>
                      <a:gd name="connsiteY9" fmla="*/ 13420 h 709080"/>
                      <a:gd name="connsiteX10" fmla="*/ 497138 w 733183"/>
                      <a:gd name="connsiteY10" fmla="*/ 0 h 709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3183" h="709080">
                        <a:moveTo>
                          <a:pt x="497138" y="0"/>
                        </a:moveTo>
                        <a:cubicBezTo>
                          <a:pt x="660912" y="62419"/>
                          <a:pt x="757587" y="232041"/>
                          <a:pt x="727828" y="404761"/>
                        </a:cubicBezTo>
                        <a:cubicBezTo>
                          <a:pt x="698070" y="577482"/>
                          <a:pt x="550205" y="704971"/>
                          <a:pt x="374985" y="708983"/>
                        </a:cubicBezTo>
                        <a:cubicBezTo>
                          <a:pt x="199764" y="712994"/>
                          <a:pt x="46220" y="592406"/>
                          <a:pt x="8588" y="421228"/>
                        </a:cubicBezTo>
                        <a:cubicBezTo>
                          <a:pt x="-29044" y="250049"/>
                          <a:pt x="59766" y="76182"/>
                          <a:pt x="220513" y="6334"/>
                        </a:cubicBezTo>
                        <a:lnTo>
                          <a:pt x="226236" y="19505"/>
                        </a:lnTo>
                        <a:cubicBezTo>
                          <a:pt x="71788" y="86617"/>
                          <a:pt x="-13543" y="253672"/>
                          <a:pt x="22614" y="418144"/>
                        </a:cubicBezTo>
                        <a:cubicBezTo>
                          <a:pt x="58772" y="582615"/>
                          <a:pt x="206300" y="698479"/>
                          <a:pt x="374655" y="694624"/>
                        </a:cubicBezTo>
                        <a:cubicBezTo>
                          <a:pt x="543010" y="690770"/>
                          <a:pt x="685082" y="568276"/>
                          <a:pt x="713673" y="402323"/>
                        </a:cubicBezTo>
                        <a:cubicBezTo>
                          <a:pt x="742266" y="236369"/>
                          <a:pt x="649380" y="73393"/>
                          <a:pt x="492022" y="13420"/>
                        </a:cubicBezTo>
                        <a:lnTo>
                          <a:pt x="49713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A15ACAB3-A87F-4107-8E8B-FD0B184495CE}"/>
                      </a:ext>
                    </a:extLst>
                  </p:cNvPr>
                  <p:cNvSpPr txBox="1"/>
                  <p:nvPr/>
                </p:nvSpPr>
                <p:spPr>
                  <a:xfrm>
                    <a:off x="1964129" y="4171058"/>
                    <a:ext cx="489236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02</a:t>
                    </a:r>
                  </a:p>
                </p:txBody>
              </p:sp>
            </p:grp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9E1FB493-A70D-45C9-813F-8511E0433CD3}"/>
                    </a:ext>
                  </a:extLst>
                </p:cNvPr>
                <p:cNvSpPr/>
                <p:nvPr/>
              </p:nvSpPr>
              <p:spPr>
                <a:xfrm>
                  <a:off x="4343337" y="3499369"/>
                  <a:ext cx="660320" cy="660640"/>
                </a:xfrm>
                <a:custGeom>
                  <a:avLst/>
                  <a:gdLst>
                    <a:gd name="connsiteX0" fmla="*/ 230803 w 660320"/>
                    <a:gd name="connsiteY0" fmla="*/ 469033 h 660640"/>
                    <a:gd name="connsiteX1" fmla="*/ 230803 w 660320"/>
                    <a:gd name="connsiteY1" fmla="*/ 501762 h 660640"/>
                    <a:gd name="connsiteX2" fmla="*/ 268983 w 660320"/>
                    <a:gd name="connsiteY2" fmla="*/ 485398 h 660640"/>
                    <a:gd name="connsiteX3" fmla="*/ 531207 w 660320"/>
                    <a:gd name="connsiteY3" fmla="*/ 456266 h 660640"/>
                    <a:gd name="connsiteX4" fmla="*/ 548163 w 660320"/>
                    <a:gd name="connsiteY4" fmla="*/ 470400 h 660640"/>
                    <a:gd name="connsiteX5" fmla="*/ 493005 w 660320"/>
                    <a:gd name="connsiteY5" fmla="*/ 536590 h 660640"/>
                    <a:gd name="connsiteX6" fmla="*/ 485022 w 660320"/>
                    <a:gd name="connsiteY6" fmla="*/ 540544 h 660640"/>
                    <a:gd name="connsiteX7" fmla="*/ 484528 w 660320"/>
                    <a:gd name="connsiteY7" fmla="*/ 540556 h 660640"/>
                    <a:gd name="connsiteX8" fmla="*/ 476728 w 660320"/>
                    <a:gd name="connsiteY8" fmla="*/ 537324 h 660640"/>
                    <a:gd name="connsiteX9" fmla="*/ 443633 w 660320"/>
                    <a:gd name="connsiteY9" fmla="*/ 504229 h 660640"/>
                    <a:gd name="connsiteX10" fmla="*/ 459232 w 660320"/>
                    <a:gd name="connsiteY10" fmla="*/ 488629 h 660640"/>
                    <a:gd name="connsiteX11" fmla="*/ 483784 w 660320"/>
                    <a:gd name="connsiteY11" fmla="*/ 513181 h 660640"/>
                    <a:gd name="connsiteX12" fmla="*/ 495561 w 660320"/>
                    <a:gd name="connsiteY12" fmla="*/ 419206 h 660640"/>
                    <a:gd name="connsiteX13" fmla="*/ 418340 w 660320"/>
                    <a:gd name="connsiteY13" fmla="*/ 496428 h 660640"/>
                    <a:gd name="connsiteX14" fmla="*/ 495561 w 660320"/>
                    <a:gd name="connsiteY14" fmla="*/ 573649 h 660640"/>
                    <a:gd name="connsiteX15" fmla="*/ 572782 w 660320"/>
                    <a:gd name="connsiteY15" fmla="*/ 496428 h 660640"/>
                    <a:gd name="connsiteX16" fmla="*/ 495561 w 660320"/>
                    <a:gd name="connsiteY16" fmla="*/ 419206 h 660640"/>
                    <a:gd name="connsiteX17" fmla="*/ 495561 w 660320"/>
                    <a:gd name="connsiteY17" fmla="*/ 397143 h 660640"/>
                    <a:gd name="connsiteX18" fmla="*/ 594846 w 660320"/>
                    <a:gd name="connsiteY18" fmla="*/ 496428 h 660640"/>
                    <a:gd name="connsiteX19" fmla="*/ 495561 w 660320"/>
                    <a:gd name="connsiteY19" fmla="*/ 595713 h 660640"/>
                    <a:gd name="connsiteX20" fmla="*/ 396276 w 660320"/>
                    <a:gd name="connsiteY20" fmla="*/ 496428 h 660640"/>
                    <a:gd name="connsiteX21" fmla="*/ 495561 w 660320"/>
                    <a:gd name="connsiteY21" fmla="*/ 397143 h 660640"/>
                    <a:gd name="connsiteX22" fmla="*/ 485699 w 660320"/>
                    <a:gd name="connsiteY22" fmla="*/ 354280 h 660640"/>
                    <a:gd name="connsiteX23" fmla="*/ 482694 w 660320"/>
                    <a:gd name="connsiteY23" fmla="*/ 368554 h 660640"/>
                    <a:gd name="connsiteX24" fmla="*/ 473860 w 660320"/>
                    <a:gd name="connsiteY24" fmla="*/ 377140 h 660640"/>
                    <a:gd name="connsiteX25" fmla="*/ 454651 w 660320"/>
                    <a:gd name="connsiteY25" fmla="*/ 382323 h 660640"/>
                    <a:gd name="connsiteX26" fmla="*/ 442694 w 660320"/>
                    <a:gd name="connsiteY26" fmla="*/ 379297 h 660640"/>
                    <a:gd name="connsiteX27" fmla="*/ 432320 w 660320"/>
                    <a:gd name="connsiteY27" fmla="*/ 367725 h 660640"/>
                    <a:gd name="connsiteX28" fmla="*/ 415708 w 660320"/>
                    <a:gd name="connsiteY28" fmla="*/ 377474 h 660640"/>
                    <a:gd name="connsiteX29" fmla="*/ 420502 w 660320"/>
                    <a:gd name="connsiteY29" fmla="*/ 392039 h 660640"/>
                    <a:gd name="connsiteX30" fmla="*/ 417163 w 660320"/>
                    <a:gd name="connsiteY30" fmla="*/ 403900 h 660640"/>
                    <a:gd name="connsiteX31" fmla="*/ 403050 w 660320"/>
                    <a:gd name="connsiteY31" fmla="*/ 418023 h 660640"/>
                    <a:gd name="connsiteX32" fmla="*/ 391179 w 660320"/>
                    <a:gd name="connsiteY32" fmla="*/ 421375 h 660640"/>
                    <a:gd name="connsiteX33" fmla="*/ 376603 w 660320"/>
                    <a:gd name="connsiteY33" fmla="*/ 416579 h 660640"/>
                    <a:gd name="connsiteX34" fmla="*/ 366854 w 660320"/>
                    <a:gd name="connsiteY34" fmla="*/ 433191 h 660640"/>
                    <a:gd name="connsiteX35" fmla="*/ 378425 w 660320"/>
                    <a:gd name="connsiteY35" fmla="*/ 443554 h 660640"/>
                    <a:gd name="connsiteX36" fmla="*/ 381452 w 660320"/>
                    <a:gd name="connsiteY36" fmla="*/ 455501 h 660640"/>
                    <a:gd name="connsiteX37" fmla="*/ 376270 w 660320"/>
                    <a:gd name="connsiteY37" fmla="*/ 474733 h 660640"/>
                    <a:gd name="connsiteX38" fmla="*/ 367683 w 660320"/>
                    <a:gd name="connsiteY38" fmla="*/ 483565 h 660640"/>
                    <a:gd name="connsiteX39" fmla="*/ 353408 w 660320"/>
                    <a:gd name="connsiteY39" fmla="*/ 486572 h 660640"/>
                    <a:gd name="connsiteX40" fmla="*/ 353408 w 660320"/>
                    <a:gd name="connsiteY40" fmla="*/ 506286 h 660640"/>
                    <a:gd name="connsiteX41" fmla="*/ 367683 w 660320"/>
                    <a:gd name="connsiteY41" fmla="*/ 509293 h 660640"/>
                    <a:gd name="connsiteX42" fmla="*/ 376270 w 660320"/>
                    <a:gd name="connsiteY42" fmla="*/ 518127 h 660640"/>
                    <a:gd name="connsiteX43" fmla="*/ 381452 w 660320"/>
                    <a:gd name="connsiteY43" fmla="*/ 537334 h 660640"/>
                    <a:gd name="connsiteX44" fmla="*/ 378425 w 660320"/>
                    <a:gd name="connsiteY44" fmla="*/ 549293 h 660640"/>
                    <a:gd name="connsiteX45" fmla="*/ 366854 w 660320"/>
                    <a:gd name="connsiteY45" fmla="*/ 559667 h 660640"/>
                    <a:gd name="connsiteX46" fmla="*/ 376603 w 660320"/>
                    <a:gd name="connsiteY46" fmla="*/ 576279 h 660640"/>
                    <a:gd name="connsiteX47" fmla="*/ 391167 w 660320"/>
                    <a:gd name="connsiteY47" fmla="*/ 571485 h 660640"/>
                    <a:gd name="connsiteX48" fmla="*/ 403029 w 660320"/>
                    <a:gd name="connsiteY48" fmla="*/ 574824 h 660640"/>
                    <a:gd name="connsiteX49" fmla="*/ 417152 w 660320"/>
                    <a:gd name="connsiteY49" fmla="*/ 588936 h 660640"/>
                    <a:gd name="connsiteX50" fmla="*/ 420504 w 660320"/>
                    <a:gd name="connsiteY50" fmla="*/ 600807 h 660640"/>
                    <a:gd name="connsiteX51" fmla="*/ 415709 w 660320"/>
                    <a:gd name="connsiteY51" fmla="*/ 615382 h 660640"/>
                    <a:gd name="connsiteX52" fmla="*/ 432322 w 660320"/>
                    <a:gd name="connsiteY52" fmla="*/ 625131 h 660640"/>
                    <a:gd name="connsiteX53" fmla="*/ 442685 w 660320"/>
                    <a:gd name="connsiteY53" fmla="*/ 613561 h 660640"/>
                    <a:gd name="connsiteX54" fmla="*/ 454633 w 660320"/>
                    <a:gd name="connsiteY54" fmla="*/ 610535 h 660640"/>
                    <a:gd name="connsiteX55" fmla="*/ 473863 w 660320"/>
                    <a:gd name="connsiteY55" fmla="*/ 615717 h 660640"/>
                    <a:gd name="connsiteX56" fmla="*/ 482697 w 660320"/>
                    <a:gd name="connsiteY56" fmla="*/ 624302 h 660640"/>
                    <a:gd name="connsiteX57" fmla="*/ 485702 w 660320"/>
                    <a:gd name="connsiteY57" fmla="*/ 638578 h 660640"/>
                    <a:gd name="connsiteX58" fmla="*/ 505417 w 660320"/>
                    <a:gd name="connsiteY58" fmla="*/ 638578 h 660640"/>
                    <a:gd name="connsiteX59" fmla="*/ 508423 w 660320"/>
                    <a:gd name="connsiteY59" fmla="*/ 624302 h 660640"/>
                    <a:gd name="connsiteX60" fmla="*/ 517257 w 660320"/>
                    <a:gd name="connsiteY60" fmla="*/ 615717 h 660640"/>
                    <a:gd name="connsiteX61" fmla="*/ 536465 w 660320"/>
                    <a:gd name="connsiteY61" fmla="*/ 610535 h 660640"/>
                    <a:gd name="connsiteX62" fmla="*/ 548424 w 660320"/>
                    <a:gd name="connsiteY62" fmla="*/ 613561 h 660640"/>
                    <a:gd name="connsiteX63" fmla="*/ 558797 w 660320"/>
                    <a:gd name="connsiteY63" fmla="*/ 625131 h 660640"/>
                    <a:gd name="connsiteX64" fmla="*/ 575410 w 660320"/>
                    <a:gd name="connsiteY64" fmla="*/ 615382 h 660640"/>
                    <a:gd name="connsiteX65" fmla="*/ 570615 w 660320"/>
                    <a:gd name="connsiteY65" fmla="*/ 600818 h 660640"/>
                    <a:gd name="connsiteX66" fmla="*/ 573955 w 660320"/>
                    <a:gd name="connsiteY66" fmla="*/ 588956 h 660640"/>
                    <a:gd name="connsiteX67" fmla="*/ 588067 w 660320"/>
                    <a:gd name="connsiteY67" fmla="*/ 574833 h 660640"/>
                    <a:gd name="connsiteX68" fmla="*/ 599938 w 660320"/>
                    <a:gd name="connsiteY68" fmla="*/ 571483 h 660640"/>
                    <a:gd name="connsiteX69" fmla="*/ 614513 w 660320"/>
                    <a:gd name="connsiteY69" fmla="*/ 576277 h 660640"/>
                    <a:gd name="connsiteX70" fmla="*/ 624262 w 660320"/>
                    <a:gd name="connsiteY70" fmla="*/ 559665 h 660640"/>
                    <a:gd name="connsiteX71" fmla="*/ 612692 w 660320"/>
                    <a:gd name="connsiteY71" fmla="*/ 549301 h 660640"/>
                    <a:gd name="connsiteX72" fmla="*/ 609666 w 660320"/>
                    <a:gd name="connsiteY72" fmla="*/ 537354 h 660640"/>
                    <a:gd name="connsiteX73" fmla="*/ 614847 w 660320"/>
                    <a:gd name="connsiteY73" fmla="*/ 518124 h 660640"/>
                    <a:gd name="connsiteX74" fmla="*/ 623435 w 660320"/>
                    <a:gd name="connsiteY74" fmla="*/ 509290 h 660640"/>
                    <a:gd name="connsiteX75" fmla="*/ 637708 w 660320"/>
                    <a:gd name="connsiteY75" fmla="*/ 506285 h 660640"/>
                    <a:gd name="connsiteX76" fmla="*/ 637708 w 660320"/>
                    <a:gd name="connsiteY76" fmla="*/ 486570 h 660640"/>
                    <a:gd name="connsiteX77" fmla="*/ 623433 w 660320"/>
                    <a:gd name="connsiteY77" fmla="*/ 483564 h 660640"/>
                    <a:gd name="connsiteX78" fmla="*/ 614846 w 660320"/>
                    <a:gd name="connsiteY78" fmla="*/ 474731 h 660640"/>
                    <a:gd name="connsiteX79" fmla="*/ 609664 w 660320"/>
                    <a:gd name="connsiteY79" fmla="*/ 455522 h 660640"/>
                    <a:gd name="connsiteX80" fmla="*/ 612691 w 660320"/>
                    <a:gd name="connsiteY80" fmla="*/ 443563 h 660640"/>
                    <a:gd name="connsiteX81" fmla="*/ 624262 w 660320"/>
                    <a:gd name="connsiteY81" fmla="*/ 433190 h 660640"/>
                    <a:gd name="connsiteX82" fmla="*/ 614513 w 660320"/>
                    <a:gd name="connsiteY82" fmla="*/ 416577 h 660640"/>
                    <a:gd name="connsiteX83" fmla="*/ 599949 w 660320"/>
                    <a:gd name="connsiteY83" fmla="*/ 421373 h 660640"/>
                    <a:gd name="connsiteX84" fmla="*/ 588087 w 660320"/>
                    <a:gd name="connsiteY84" fmla="*/ 418032 h 660640"/>
                    <a:gd name="connsiteX85" fmla="*/ 573964 w 660320"/>
                    <a:gd name="connsiteY85" fmla="*/ 403922 h 660640"/>
                    <a:gd name="connsiteX86" fmla="*/ 570612 w 660320"/>
                    <a:gd name="connsiteY86" fmla="*/ 392049 h 660640"/>
                    <a:gd name="connsiteX87" fmla="*/ 575407 w 660320"/>
                    <a:gd name="connsiteY87" fmla="*/ 377474 h 660640"/>
                    <a:gd name="connsiteX88" fmla="*/ 558794 w 660320"/>
                    <a:gd name="connsiteY88" fmla="*/ 367725 h 660640"/>
                    <a:gd name="connsiteX89" fmla="*/ 548431 w 660320"/>
                    <a:gd name="connsiteY89" fmla="*/ 379297 h 660640"/>
                    <a:gd name="connsiteX90" fmla="*/ 536483 w 660320"/>
                    <a:gd name="connsiteY90" fmla="*/ 382323 h 660640"/>
                    <a:gd name="connsiteX91" fmla="*/ 517254 w 660320"/>
                    <a:gd name="connsiteY91" fmla="*/ 377140 h 660640"/>
                    <a:gd name="connsiteX92" fmla="*/ 508420 w 660320"/>
                    <a:gd name="connsiteY92" fmla="*/ 368554 h 660640"/>
                    <a:gd name="connsiteX93" fmla="*/ 505415 w 660320"/>
                    <a:gd name="connsiteY93" fmla="*/ 354280 h 660640"/>
                    <a:gd name="connsiteX94" fmla="*/ 476749 w 660320"/>
                    <a:gd name="connsiteY94" fmla="*/ 332209 h 660640"/>
                    <a:gd name="connsiteX95" fmla="*/ 514370 w 660320"/>
                    <a:gd name="connsiteY95" fmla="*/ 332209 h 660640"/>
                    <a:gd name="connsiteX96" fmla="*/ 525164 w 660320"/>
                    <a:gd name="connsiteY96" fmla="*/ 340967 h 660640"/>
                    <a:gd name="connsiteX97" fmla="*/ 528526 w 660320"/>
                    <a:gd name="connsiteY97" fmla="*/ 356955 h 660640"/>
                    <a:gd name="connsiteX98" fmla="*/ 536810 w 660320"/>
                    <a:gd name="connsiteY98" fmla="*/ 359197 h 660640"/>
                    <a:gd name="connsiteX99" fmla="*/ 547799 w 660320"/>
                    <a:gd name="connsiteY99" fmla="*/ 346926 h 660640"/>
                    <a:gd name="connsiteX100" fmla="*/ 560340 w 660320"/>
                    <a:gd name="connsiteY100" fmla="*/ 344138 h 660640"/>
                    <a:gd name="connsiteX101" fmla="*/ 595061 w 660320"/>
                    <a:gd name="connsiteY101" fmla="*/ 364422 h 660640"/>
                    <a:gd name="connsiteX102" fmla="*/ 598896 w 660320"/>
                    <a:gd name="connsiteY102" fmla="*/ 376671 h 660640"/>
                    <a:gd name="connsiteX103" fmla="*/ 593832 w 660320"/>
                    <a:gd name="connsiteY103" fmla="*/ 392078 h 660640"/>
                    <a:gd name="connsiteX104" fmla="*/ 599908 w 660320"/>
                    <a:gd name="connsiteY104" fmla="*/ 398153 h 660640"/>
                    <a:gd name="connsiteX105" fmla="*/ 615325 w 660320"/>
                    <a:gd name="connsiteY105" fmla="*/ 393090 h 660640"/>
                    <a:gd name="connsiteX106" fmla="*/ 627585 w 660320"/>
                    <a:gd name="connsiteY106" fmla="*/ 396936 h 660640"/>
                    <a:gd name="connsiteX107" fmla="*/ 647848 w 660320"/>
                    <a:gd name="connsiteY107" fmla="*/ 431646 h 660640"/>
                    <a:gd name="connsiteX108" fmla="*/ 645059 w 660320"/>
                    <a:gd name="connsiteY108" fmla="*/ 444186 h 660640"/>
                    <a:gd name="connsiteX109" fmla="*/ 632798 w 660320"/>
                    <a:gd name="connsiteY109" fmla="*/ 455174 h 660640"/>
                    <a:gd name="connsiteX110" fmla="*/ 635029 w 660320"/>
                    <a:gd name="connsiteY110" fmla="*/ 463459 h 660640"/>
                    <a:gd name="connsiteX111" fmla="*/ 651015 w 660320"/>
                    <a:gd name="connsiteY111" fmla="*/ 466821 h 660640"/>
                    <a:gd name="connsiteX112" fmla="*/ 659775 w 660320"/>
                    <a:gd name="connsiteY112" fmla="*/ 477615 h 660640"/>
                    <a:gd name="connsiteX113" fmla="*/ 659775 w 660320"/>
                    <a:gd name="connsiteY113" fmla="*/ 515235 h 660640"/>
                    <a:gd name="connsiteX114" fmla="*/ 651015 w 660320"/>
                    <a:gd name="connsiteY114" fmla="*/ 526029 h 660640"/>
                    <a:gd name="connsiteX115" fmla="*/ 635029 w 660320"/>
                    <a:gd name="connsiteY115" fmla="*/ 529391 h 660640"/>
                    <a:gd name="connsiteX116" fmla="*/ 632788 w 660320"/>
                    <a:gd name="connsiteY116" fmla="*/ 537675 h 660640"/>
                    <a:gd name="connsiteX117" fmla="*/ 645058 w 660320"/>
                    <a:gd name="connsiteY117" fmla="*/ 548664 h 660640"/>
                    <a:gd name="connsiteX118" fmla="*/ 647847 w 660320"/>
                    <a:gd name="connsiteY118" fmla="*/ 561205 h 660640"/>
                    <a:gd name="connsiteX119" fmla="*/ 627561 w 660320"/>
                    <a:gd name="connsiteY119" fmla="*/ 595925 h 660640"/>
                    <a:gd name="connsiteX120" fmla="*/ 615312 w 660320"/>
                    <a:gd name="connsiteY120" fmla="*/ 599761 h 660640"/>
                    <a:gd name="connsiteX121" fmla="*/ 599906 w 660320"/>
                    <a:gd name="connsiteY121" fmla="*/ 594697 h 660640"/>
                    <a:gd name="connsiteX122" fmla="*/ 593831 w 660320"/>
                    <a:gd name="connsiteY122" fmla="*/ 600772 h 660640"/>
                    <a:gd name="connsiteX123" fmla="*/ 598894 w 660320"/>
                    <a:gd name="connsiteY123" fmla="*/ 616190 h 660640"/>
                    <a:gd name="connsiteX124" fmla="*/ 595048 w 660320"/>
                    <a:gd name="connsiteY124" fmla="*/ 628449 h 660640"/>
                    <a:gd name="connsiteX125" fmla="*/ 560339 w 660320"/>
                    <a:gd name="connsiteY125" fmla="*/ 648713 h 660640"/>
                    <a:gd name="connsiteX126" fmla="*/ 547798 w 660320"/>
                    <a:gd name="connsiteY126" fmla="*/ 645924 h 660640"/>
                    <a:gd name="connsiteX127" fmla="*/ 536808 w 660320"/>
                    <a:gd name="connsiteY127" fmla="*/ 633663 h 660640"/>
                    <a:gd name="connsiteX128" fmla="*/ 528525 w 660320"/>
                    <a:gd name="connsiteY128" fmla="*/ 635894 h 660640"/>
                    <a:gd name="connsiteX129" fmla="*/ 525163 w 660320"/>
                    <a:gd name="connsiteY129" fmla="*/ 651880 h 660640"/>
                    <a:gd name="connsiteX130" fmla="*/ 514369 w 660320"/>
                    <a:gd name="connsiteY130" fmla="*/ 660640 h 660640"/>
                    <a:gd name="connsiteX131" fmla="*/ 476747 w 660320"/>
                    <a:gd name="connsiteY131" fmla="*/ 660640 h 660640"/>
                    <a:gd name="connsiteX132" fmla="*/ 465953 w 660320"/>
                    <a:gd name="connsiteY132" fmla="*/ 651880 h 660640"/>
                    <a:gd name="connsiteX133" fmla="*/ 462591 w 660320"/>
                    <a:gd name="connsiteY133" fmla="*/ 635894 h 660640"/>
                    <a:gd name="connsiteX134" fmla="*/ 454306 w 660320"/>
                    <a:gd name="connsiteY134" fmla="*/ 633652 h 660640"/>
                    <a:gd name="connsiteX135" fmla="*/ 443318 w 660320"/>
                    <a:gd name="connsiteY135" fmla="*/ 645922 h 660640"/>
                    <a:gd name="connsiteX136" fmla="*/ 430777 w 660320"/>
                    <a:gd name="connsiteY136" fmla="*/ 648711 h 660640"/>
                    <a:gd name="connsiteX137" fmla="*/ 396055 w 660320"/>
                    <a:gd name="connsiteY137" fmla="*/ 628425 h 660640"/>
                    <a:gd name="connsiteX138" fmla="*/ 392221 w 660320"/>
                    <a:gd name="connsiteY138" fmla="*/ 616176 h 660640"/>
                    <a:gd name="connsiteX139" fmla="*/ 397285 w 660320"/>
                    <a:gd name="connsiteY139" fmla="*/ 600771 h 660640"/>
                    <a:gd name="connsiteX140" fmla="*/ 391210 w 660320"/>
                    <a:gd name="connsiteY140" fmla="*/ 594696 h 660640"/>
                    <a:gd name="connsiteX141" fmla="*/ 375792 w 660320"/>
                    <a:gd name="connsiteY141" fmla="*/ 599759 h 660640"/>
                    <a:gd name="connsiteX142" fmla="*/ 363532 w 660320"/>
                    <a:gd name="connsiteY142" fmla="*/ 595913 h 660640"/>
                    <a:gd name="connsiteX143" fmla="*/ 343269 w 660320"/>
                    <a:gd name="connsiteY143" fmla="*/ 561203 h 660640"/>
                    <a:gd name="connsiteX144" fmla="*/ 346058 w 660320"/>
                    <a:gd name="connsiteY144" fmla="*/ 548662 h 660640"/>
                    <a:gd name="connsiteX145" fmla="*/ 358319 w 660320"/>
                    <a:gd name="connsiteY145" fmla="*/ 537675 h 660640"/>
                    <a:gd name="connsiteX146" fmla="*/ 356088 w 660320"/>
                    <a:gd name="connsiteY146" fmla="*/ 529390 h 660640"/>
                    <a:gd name="connsiteX147" fmla="*/ 340101 w 660320"/>
                    <a:gd name="connsiteY147" fmla="*/ 526028 h 660640"/>
                    <a:gd name="connsiteX148" fmla="*/ 331342 w 660320"/>
                    <a:gd name="connsiteY148" fmla="*/ 515233 h 660640"/>
                    <a:gd name="connsiteX149" fmla="*/ 331342 w 660320"/>
                    <a:gd name="connsiteY149" fmla="*/ 477614 h 660640"/>
                    <a:gd name="connsiteX150" fmla="*/ 340101 w 660320"/>
                    <a:gd name="connsiteY150" fmla="*/ 466820 h 660640"/>
                    <a:gd name="connsiteX151" fmla="*/ 356088 w 660320"/>
                    <a:gd name="connsiteY151" fmla="*/ 463458 h 660640"/>
                    <a:gd name="connsiteX152" fmla="*/ 358330 w 660320"/>
                    <a:gd name="connsiteY152" fmla="*/ 455173 h 660640"/>
                    <a:gd name="connsiteX153" fmla="*/ 346060 w 660320"/>
                    <a:gd name="connsiteY153" fmla="*/ 444185 h 660640"/>
                    <a:gd name="connsiteX154" fmla="*/ 343271 w 660320"/>
                    <a:gd name="connsiteY154" fmla="*/ 431644 h 660640"/>
                    <a:gd name="connsiteX155" fmla="*/ 363555 w 660320"/>
                    <a:gd name="connsiteY155" fmla="*/ 396922 h 660640"/>
                    <a:gd name="connsiteX156" fmla="*/ 375804 w 660320"/>
                    <a:gd name="connsiteY156" fmla="*/ 393088 h 660640"/>
                    <a:gd name="connsiteX157" fmla="*/ 391211 w 660320"/>
                    <a:gd name="connsiteY157" fmla="*/ 398152 h 660640"/>
                    <a:gd name="connsiteX158" fmla="*/ 397287 w 660320"/>
                    <a:gd name="connsiteY158" fmla="*/ 392076 h 660640"/>
                    <a:gd name="connsiteX159" fmla="*/ 392223 w 660320"/>
                    <a:gd name="connsiteY159" fmla="*/ 376659 h 660640"/>
                    <a:gd name="connsiteX160" fmla="*/ 396069 w 660320"/>
                    <a:gd name="connsiteY160" fmla="*/ 364399 h 660640"/>
                    <a:gd name="connsiteX161" fmla="*/ 430779 w 660320"/>
                    <a:gd name="connsiteY161" fmla="*/ 344136 h 660640"/>
                    <a:gd name="connsiteX162" fmla="*/ 443320 w 660320"/>
                    <a:gd name="connsiteY162" fmla="*/ 346925 h 660640"/>
                    <a:gd name="connsiteX163" fmla="*/ 454308 w 660320"/>
                    <a:gd name="connsiteY163" fmla="*/ 359186 h 660640"/>
                    <a:gd name="connsiteX164" fmla="*/ 462593 w 660320"/>
                    <a:gd name="connsiteY164" fmla="*/ 356955 h 660640"/>
                    <a:gd name="connsiteX165" fmla="*/ 465955 w 660320"/>
                    <a:gd name="connsiteY165" fmla="*/ 340967 h 660640"/>
                    <a:gd name="connsiteX166" fmla="*/ 476749 w 660320"/>
                    <a:gd name="connsiteY166" fmla="*/ 332209 h 660640"/>
                    <a:gd name="connsiteX167" fmla="*/ 54297 w 660320"/>
                    <a:gd name="connsiteY167" fmla="*/ 297859 h 660640"/>
                    <a:gd name="connsiteX168" fmla="*/ 76361 w 660320"/>
                    <a:gd name="connsiteY168" fmla="*/ 297859 h 660640"/>
                    <a:gd name="connsiteX169" fmla="*/ 76361 w 660320"/>
                    <a:gd name="connsiteY169" fmla="*/ 474365 h 660640"/>
                    <a:gd name="connsiteX170" fmla="*/ 208740 w 660320"/>
                    <a:gd name="connsiteY170" fmla="*/ 474365 h 660640"/>
                    <a:gd name="connsiteX171" fmla="*/ 208740 w 660320"/>
                    <a:gd name="connsiteY171" fmla="*/ 452301 h 660640"/>
                    <a:gd name="connsiteX172" fmla="*/ 209634 w 660320"/>
                    <a:gd name="connsiteY172" fmla="*/ 447946 h 660640"/>
                    <a:gd name="connsiteX173" fmla="*/ 224112 w 660320"/>
                    <a:gd name="connsiteY173" fmla="*/ 442165 h 660640"/>
                    <a:gd name="connsiteX174" fmla="*/ 301334 w 660320"/>
                    <a:gd name="connsiteY174" fmla="*/ 475260 h 660640"/>
                    <a:gd name="connsiteX175" fmla="*/ 307137 w 660320"/>
                    <a:gd name="connsiteY175" fmla="*/ 481060 h 660640"/>
                    <a:gd name="connsiteX176" fmla="*/ 301334 w 660320"/>
                    <a:gd name="connsiteY176" fmla="*/ 495534 h 660640"/>
                    <a:gd name="connsiteX177" fmla="*/ 224112 w 660320"/>
                    <a:gd name="connsiteY177" fmla="*/ 528629 h 660640"/>
                    <a:gd name="connsiteX178" fmla="*/ 219772 w 660320"/>
                    <a:gd name="connsiteY178" fmla="*/ 529523 h 660640"/>
                    <a:gd name="connsiteX179" fmla="*/ 219757 w 660320"/>
                    <a:gd name="connsiteY179" fmla="*/ 529523 h 660640"/>
                    <a:gd name="connsiteX180" fmla="*/ 208740 w 660320"/>
                    <a:gd name="connsiteY180" fmla="*/ 518491 h 660640"/>
                    <a:gd name="connsiteX181" fmla="*/ 208740 w 660320"/>
                    <a:gd name="connsiteY181" fmla="*/ 496428 h 660640"/>
                    <a:gd name="connsiteX182" fmla="*/ 65329 w 660320"/>
                    <a:gd name="connsiteY182" fmla="*/ 496428 h 660640"/>
                    <a:gd name="connsiteX183" fmla="*/ 65317 w 660320"/>
                    <a:gd name="connsiteY183" fmla="*/ 496428 h 660640"/>
                    <a:gd name="connsiteX184" fmla="*/ 54297 w 660320"/>
                    <a:gd name="connsiteY184" fmla="*/ 485396 h 660640"/>
                    <a:gd name="connsiteX185" fmla="*/ 308023 w 660320"/>
                    <a:gd name="connsiteY185" fmla="*/ 121356 h 660640"/>
                    <a:gd name="connsiteX186" fmla="*/ 396278 w 660320"/>
                    <a:gd name="connsiteY186" fmla="*/ 121356 h 660640"/>
                    <a:gd name="connsiteX187" fmla="*/ 396278 w 660320"/>
                    <a:gd name="connsiteY187" fmla="*/ 143421 h 660640"/>
                    <a:gd name="connsiteX188" fmla="*/ 308023 w 660320"/>
                    <a:gd name="connsiteY188" fmla="*/ 143421 h 660640"/>
                    <a:gd name="connsiteX189" fmla="*/ 539687 w 660320"/>
                    <a:gd name="connsiteY189" fmla="*/ 88261 h 660640"/>
                    <a:gd name="connsiteX190" fmla="*/ 506592 w 660320"/>
                    <a:gd name="connsiteY190" fmla="*/ 121356 h 660640"/>
                    <a:gd name="connsiteX191" fmla="*/ 539687 w 660320"/>
                    <a:gd name="connsiteY191" fmla="*/ 154451 h 660640"/>
                    <a:gd name="connsiteX192" fmla="*/ 572782 w 660320"/>
                    <a:gd name="connsiteY192" fmla="*/ 121356 h 660640"/>
                    <a:gd name="connsiteX193" fmla="*/ 539687 w 660320"/>
                    <a:gd name="connsiteY193" fmla="*/ 88261 h 660640"/>
                    <a:gd name="connsiteX194" fmla="*/ 142550 w 660320"/>
                    <a:gd name="connsiteY194" fmla="*/ 88261 h 660640"/>
                    <a:gd name="connsiteX195" fmla="*/ 87392 w 660320"/>
                    <a:gd name="connsiteY195" fmla="*/ 143419 h 660640"/>
                    <a:gd name="connsiteX196" fmla="*/ 142550 w 660320"/>
                    <a:gd name="connsiteY196" fmla="*/ 198577 h 660640"/>
                    <a:gd name="connsiteX197" fmla="*/ 197708 w 660320"/>
                    <a:gd name="connsiteY197" fmla="*/ 143419 h 660640"/>
                    <a:gd name="connsiteX198" fmla="*/ 142550 w 660320"/>
                    <a:gd name="connsiteY198" fmla="*/ 88261 h 660640"/>
                    <a:gd name="connsiteX199" fmla="*/ 539687 w 660320"/>
                    <a:gd name="connsiteY199" fmla="*/ 66198 h 660640"/>
                    <a:gd name="connsiteX200" fmla="*/ 594846 w 660320"/>
                    <a:gd name="connsiteY200" fmla="*/ 121356 h 660640"/>
                    <a:gd name="connsiteX201" fmla="*/ 539687 w 660320"/>
                    <a:gd name="connsiteY201" fmla="*/ 176515 h 660640"/>
                    <a:gd name="connsiteX202" fmla="*/ 484528 w 660320"/>
                    <a:gd name="connsiteY202" fmla="*/ 121356 h 660640"/>
                    <a:gd name="connsiteX203" fmla="*/ 539687 w 660320"/>
                    <a:gd name="connsiteY203" fmla="*/ 66198 h 660640"/>
                    <a:gd name="connsiteX204" fmla="*/ 142550 w 660320"/>
                    <a:gd name="connsiteY204" fmla="*/ 66198 h 660640"/>
                    <a:gd name="connsiteX205" fmla="*/ 219772 w 660320"/>
                    <a:gd name="connsiteY205" fmla="*/ 143419 h 660640"/>
                    <a:gd name="connsiteX206" fmla="*/ 142550 w 660320"/>
                    <a:gd name="connsiteY206" fmla="*/ 220641 h 660640"/>
                    <a:gd name="connsiteX207" fmla="*/ 65329 w 660320"/>
                    <a:gd name="connsiteY207" fmla="*/ 143419 h 660640"/>
                    <a:gd name="connsiteX208" fmla="*/ 142550 w 660320"/>
                    <a:gd name="connsiteY208" fmla="*/ 66198 h 660640"/>
                    <a:gd name="connsiteX209" fmla="*/ 513474 w 660320"/>
                    <a:gd name="connsiteY209" fmla="*/ 23375 h 660640"/>
                    <a:gd name="connsiteX210" fmla="*/ 504576 w 660320"/>
                    <a:gd name="connsiteY210" fmla="*/ 26392 h 660640"/>
                    <a:gd name="connsiteX211" fmla="*/ 503142 w 660320"/>
                    <a:gd name="connsiteY211" fmla="*/ 42142 h 660640"/>
                    <a:gd name="connsiteX212" fmla="*/ 497950 w 660320"/>
                    <a:gd name="connsiteY212" fmla="*/ 50523 h 660640"/>
                    <a:gd name="connsiteX213" fmla="*/ 486940 w 660320"/>
                    <a:gd name="connsiteY213" fmla="*/ 58656 h 660640"/>
                    <a:gd name="connsiteX214" fmla="*/ 477191 w 660320"/>
                    <a:gd name="connsiteY214" fmla="*/ 61134 h 660640"/>
                    <a:gd name="connsiteX215" fmla="*/ 462410 w 660320"/>
                    <a:gd name="connsiteY215" fmla="*/ 57752 h 660640"/>
                    <a:gd name="connsiteX216" fmla="*/ 456669 w 660320"/>
                    <a:gd name="connsiteY216" fmla="*/ 65800 h 660640"/>
                    <a:gd name="connsiteX217" fmla="*/ 464512 w 660320"/>
                    <a:gd name="connsiteY217" fmla="*/ 79330 h 660640"/>
                    <a:gd name="connsiteX218" fmla="*/ 465158 w 660320"/>
                    <a:gd name="connsiteY218" fmla="*/ 89089 h 660640"/>
                    <a:gd name="connsiteX219" fmla="*/ 460999 w 660320"/>
                    <a:gd name="connsiteY219" fmla="*/ 102415 h 660640"/>
                    <a:gd name="connsiteX220" fmla="*/ 454698 w 660320"/>
                    <a:gd name="connsiteY220" fmla="*/ 110065 h 660640"/>
                    <a:gd name="connsiteX221" fmla="*/ 441112 w 660320"/>
                    <a:gd name="connsiteY221" fmla="*/ 116056 h 660640"/>
                    <a:gd name="connsiteX222" fmla="*/ 441110 w 660320"/>
                    <a:gd name="connsiteY222" fmla="*/ 126658 h 660640"/>
                    <a:gd name="connsiteX223" fmla="*/ 454696 w 660320"/>
                    <a:gd name="connsiteY223" fmla="*/ 132649 h 660640"/>
                    <a:gd name="connsiteX224" fmla="*/ 460997 w 660320"/>
                    <a:gd name="connsiteY224" fmla="*/ 140297 h 660640"/>
                    <a:gd name="connsiteX225" fmla="*/ 465156 w 660320"/>
                    <a:gd name="connsiteY225" fmla="*/ 153602 h 660640"/>
                    <a:gd name="connsiteX226" fmla="*/ 464511 w 660320"/>
                    <a:gd name="connsiteY226" fmla="*/ 163372 h 660640"/>
                    <a:gd name="connsiteX227" fmla="*/ 456657 w 660320"/>
                    <a:gd name="connsiteY227" fmla="*/ 176904 h 660640"/>
                    <a:gd name="connsiteX228" fmla="*/ 462410 w 660320"/>
                    <a:gd name="connsiteY228" fmla="*/ 184951 h 660640"/>
                    <a:gd name="connsiteX229" fmla="*/ 477180 w 660320"/>
                    <a:gd name="connsiteY229" fmla="*/ 181570 h 660640"/>
                    <a:gd name="connsiteX230" fmla="*/ 486950 w 660320"/>
                    <a:gd name="connsiteY230" fmla="*/ 184057 h 660640"/>
                    <a:gd name="connsiteX231" fmla="*/ 497952 w 660320"/>
                    <a:gd name="connsiteY231" fmla="*/ 192191 h 660640"/>
                    <a:gd name="connsiteX232" fmla="*/ 503144 w 660320"/>
                    <a:gd name="connsiteY232" fmla="*/ 200573 h 660640"/>
                    <a:gd name="connsiteX233" fmla="*/ 504576 w 660320"/>
                    <a:gd name="connsiteY233" fmla="*/ 216324 h 660640"/>
                    <a:gd name="connsiteX234" fmla="*/ 513475 w 660320"/>
                    <a:gd name="connsiteY234" fmla="*/ 219339 h 660640"/>
                    <a:gd name="connsiteX235" fmla="*/ 523579 w 660320"/>
                    <a:gd name="connsiteY235" fmla="*/ 207607 h 660640"/>
                    <a:gd name="connsiteX236" fmla="*/ 531939 w 660320"/>
                    <a:gd name="connsiteY236" fmla="*/ 203773 h 660640"/>
                    <a:gd name="connsiteX237" fmla="*/ 547430 w 660320"/>
                    <a:gd name="connsiteY237" fmla="*/ 203773 h 660640"/>
                    <a:gd name="connsiteX238" fmla="*/ 555789 w 660320"/>
                    <a:gd name="connsiteY238" fmla="*/ 207607 h 660640"/>
                    <a:gd name="connsiteX239" fmla="*/ 565894 w 660320"/>
                    <a:gd name="connsiteY239" fmla="*/ 219339 h 660640"/>
                    <a:gd name="connsiteX240" fmla="*/ 574793 w 660320"/>
                    <a:gd name="connsiteY240" fmla="*/ 216324 h 660640"/>
                    <a:gd name="connsiteX241" fmla="*/ 576225 w 660320"/>
                    <a:gd name="connsiteY241" fmla="*/ 200573 h 660640"/>
                    <a:gd name="connsiteX242" fmla="*/ 581419 w 660320"/>
                    <a:gd name="connsiteY242" fmla="*/ 192191 h 660640"/>
                    <a:gd name="connsiteX243" fmla="*/ 592428 w 660320"/>
                    <a:gd name="connsiteY243" fmla="*/ 184057 h 660640"/>
                    <a:gd name="connsiteX244" fmla="*/ 602177 w 660320"/>
                    <a:gd name="connsiteY244" fmla="*/ 181580 h 660640"/>
                    <a:gd name="connsiteX245" fmla="*/ 616958 w 660320"/>
                    <a:gd name="connsiteY245" fmla="*/ 184963 h 660640"/>
                    <a:gd name="connsiteX246" fmla="*/ 622711 w 660320"/>
                    <a:gd name="connsiteY246" fmla="*/ 176904 h 660640"/>
                    <a:gd name="connsiteX247" fmla="*/ 614858 w 660320"/>
                    <a:gd name="connsiteY247" fmla="*/ 163372 h 660640"/>
                    <a:gd name="connsiteX248" fmla="*/ 614211 w 660320"/>
                    <a:gd name="connsiteY248" fmla="*/ 153602 h 660640"/>
                    <a:gd name="connsiteX249" fmla="*/ 618370 w 660320"/>
                    <a:gd name="connsiteY249" fmla="*/ 140297 h 660640"/>
                    <a:gd name="connsiteX250" fmla="*/ 624673 w 660320"/>
                    <a:gd name="connsiteY250" fmla="*/ 132649 h 660640"/>
                    <a:gd name="connsiteX251" fmla="*/ 638257 w 660320"/>
                    <a:gd name="connsiteY251" fmla="*/ 126658 h 660640"/>
                    <a:gd name="connsiteX252" fmla="*/ 638257 w 660320"/>
                    <a:gd name="connsiteY252" fmla="*/ 116056 h 660640"/>
                    <a:gd name="connsiteX253" fmla="*/ 624673 w 660320"/>
                    <a:gd name="connsiteY253" fmla="*/ 110067 h 660640"/>
                    <a:gd name="connsiteX254" fmla="*/ 618370 w 660320"/>
                    <a:gd name="connsiteY254" fmla="*/ 102417 h 660640"/>
                    <a:gd name="connsiteX255" fmla="*/ 614211 w 660320"/>
                    <a:gd name="connsiteY255" fmla="*/ 89114 h 660640"/>
                    <a:gd name="connsiteX256" fmla="*/ 614858 w 660320"/>
                    <a:gd name="connsiteY256" fmla="*/ 79342 h 660640"/>
                    <a:gd name="connsiteX257" fmla="*/ 622711 w 660320"/>
                    <a:gd name="connsiteY257" fmla="*/ 65810 h 660640"/>
                    <a:gd name="connsiteX258" fmla="*/ 616958 w 660320"/>
                    <a:gd name="connsiteY258" fmla="*/ 57752 h 660640"/>
                    <a:gd name="connsiteX259" fmla="*/ 602177 w 660320"/>
                    <a:gd name="connsiteY259" fmla="*/ 61134 h 660640"/>
                    <a:gd name="connsiteX260" fmla="*/ 592428 w 660320"/>
                    <a:gd name="connsiteY260" fmla="*/ 58656 h 660640"/>
                    <a:gd name="connsiteX261" fmla="*/ 581419 w 660320"/>
                    <a:gd name="connsiteY261" fmla="*/ 50523 h 660640"/>
                    <a:gd name="connsiteX262" fmla="*/ 576225 w 660320"/>
                    <a:gd name="connsiteY262" fmla="*/ 42142 h 660640"/>
                    <a:gd name="connsiteX263" fmla="*/ 574793 w 660320"/>
                    <a:gd name="connsiteY263" fmla="*/ 26392 h 660640"/>
                    <a:gd name="connsiteX264" fmla="*/ 565894 w 660320"/>
                    <a:gd name="connsiteY264" fmla="*/ 23375 h 660640"/>
                    <a:gd name="connsiteX265" fmla="*/ 555789 w 660320"/>
                    <a:gd name="connsiteY265" fmla="*/ 35106 h 660640"/>
                    <a:gd name="connsiteX266" fmla="*/ 547429 w 660320"/>
                    <a:gd name="connsiteY266" fmla="*/ 38942 h 660640"/>
                    <a:gd name="connsiteX267" fmla="*/ 531937 w 660320"/>
                    <a:gd name="connsiteY267" fmla="*/ 38942 h 660640"/>
                    <a:gd name="connsiteX268" fmla="*/ 523578 w 660320"/>
                    <a:gd name="connsiteY268" fmla="*/ 35106 h 660640"/>
                    <a:gd name="connsiteX269" fmla="*/ 111845 w 660320"/>
                    <a:gd name="connsiteY269" fmla="*/ 23334 h 660640"/>
                    <a:gd name="connsiteX270" fmla="*/ 98357 w 660320"/>
                    <a:gd name="connsiteY270" fmla="*/ 27912 h 660640"/>
                    <a:gd name="connsiteX271" fmla="*/ 96504 w 660320"/>
                    <a:gd name="connsiteY271" fmla="*/ 48154 h 660640"/>
                    <a:gd name="connsiteX272" fmla="*/ 91334 w 660320"/>
                    <a:gd name="connsiteY272" fmla="*/ 56525 h 660640"/>
                    <a:gd name="connsiteX273" fmla="*/ 77803 w 660320"/>
                    <a:gd name="connsiteY273" fmla="*/ 66533 h 660640"/>
                    <a:gd name="connsiteX274" fmla="*/ 68032 w 660320"/>
                    <a:gd name="connsiteY274" fmla="*/ 69012 h 660640"/>
                    <a:gd name="connsiteX275" fmla="*/ 48963 w 660320"/>
                    <a:gd name="connsiteY275" fmla="*/ 64649 h 660640"/>
                    <a:gd name="connsiteX276" fmla="*/ 40336 w 660320"/>
                    <a:gd name="connsiteY276" fmla="*/ 76703 h 660640"/>
                    <a:gd name="connsiteX277" fmla="*/ 50430 w 660320"/>
                    <a:gd name="connsiteY277" fmla="*/ 94101 h 660640"/>
                    <a:gd name="connsiteX278" fmla="*/ 51076 w 660320"/>
                    <a:gd name="connsiteY278" fmla="*/ 103861 h 660640"/>
                    <a:gd name="connsiteX279" fmla="*/ 45970 w 660320"/>
                    <a:gd name="connsiteY279" fmla="*/ 120225 h 660640"/>
                    <a:gd name="connsiteX280" fmla="*/ 39678 w 660320"/>
                    <a:gd name="connsiteY280" fmla="*/ 127853 h 660640"/>
                    <a:gd name="connsiteX281" fmla="*/ 22062 w 660320"/>
                    <a:gd name="connsiteY281" fmla="*/ 135620 h 660640"/>
                    <a:gd name="connsiteX282" fmla="*/ 22062 w 660320"/>
                    <a:gd name="connsiteY282" fmla="*/ 151219 h 660640"/>
                    <a:gd name="connsiteX283" fmla="*/ 39675 w 660320"/>
                    <a:gd name="connsiteY283" fmla="*/ 158987 h 660640"/>
                    <a:gd name="connsiteX284" fmla="*/ 45967 w 660320"/>
                    <a:gd name="connsiteY284" fmla="*/ 166614 h 660640"/>
                    <a:gd name="connsiteX285" fmla="*/ 51073 w 660320"/>
                    <a:gd name="connsiteY285" fmla="*/ 182979 h 660640"/>
                    <a:gd name="connsiteX286" fmla="*/ 50427 w 660320"/>
                    <a:gd name="connsiteY286" fmla="*/ 192738 h 660640"/>
                    <a:gd name="connsiteX287" fmla="*/ 40333 w 660320"/>
                    <a:gd name="connsiteY287" fmla="*/ 210137 h 660640"/>
                    <a:gd name="connsiteX288" fmla="*/ 48962 w 660320"/>
                    <a:gd name="connsiteY288" fmla="*/ 222191 h 660640"/>
                    <a:gd name="connsiteX289" fmla="*/ 68030 w 660320"/>
                    <a:gd name="connsiteY289" fmla="*/ 217828 h 660640"/>
                    <a:gd name="connsiteX290" fmla="*/ 77802 w 660320"/>
                    <a:gd name="connsiteY290" fmla="*/ 220307 h 660640"/>
                    <a:gd name="connsiteX291" fmla="*/ 91323 w 660320"/>
                    <a:gd name="connsiteY291" fmla="*/ 230304 h 660640"/>
                    <a:gd name="connsiteX292" fmla="*/ 96494 w 660320"/>
                    <a:gd name="connsiteY292" fmla="*/ 238663 h 660640"/>
                    <a:gd name="connsiteX293" fmla="*/ 98347 w 660320"/>
                    <a:gd name="connsiteY293" fmla="*/ 258927 h 660640"/>
                    <a:gd name="connsiteX294" fmla="*/ 111845 w 660320"/>
                    <a:gd name="connsiteY294" fmla="*/ 263505 h 660640"/>
                    <a:gd name="connsiteX295" fmla="*/ 124891 w 660320"/>
                    <a:gd name="connsiteY295" fmla="*/ 248359 h 660640"/>
                    <a:gd name="connsiteX296" fmla="*/ 133252 w 660320"/>
                    <a:gd name="connsiteY296" fmla="*/ 244524 h 660640"/>
                    <a:gd name="connsiteX297" fmla="*/ 151847 w 660320"/>
                    <a:gd name="connsiteY297" fmla="*/ 244524 h 660640"/>
                    <a:gd name="connsiteX298" fmla="*/ 160207 w 660320"/>
                    <a:gd name="connsiteY298" fmla="*/ 248359 h 660640"/>
                    <a:gd name="connsiteX299" fmla="*/ 173254 w 660320"/>
                    <a:gd name="connsiteY299" fmla="*/ 263505 h 660640"/>
                    <a:gd name="connsiteX300" fmla="*/ 186741 w 660320"/>
                    <a:gd name="connsiteY300" fmla="*/ 258927 h 660640"/>
                    <a:gd name="connsiteX301" fmla="*/ 188594 w 660320"/>
                    <a:gd name="connsiteY301" fmla="*/ 238684 h 660640"/>
                    <a:gd name="connsiteX302" fmla="*/ 193765 w 660320"/>
                    <a:gd name="connsiteY302" fmla="*/ 230313 h 660640"/>
                    <a:gd name="connsiteX303" fmla="*/ 207295 w 660320"/>
                    <a:gd name="connsiteY303" fmla="*/ 220305 h 660640"/>
                    <a:gd name="connsiteX304" fmla="*/ 217067 w 660320"/>
                    <a:gd name="connsiteY304" fmla="*/ 217828 h 660640"/>
                    <a:gd name="connsiteX305" fmla="*/ 236135 w 660320"/>
                    <a:gd name="connsiteY305" fmla="*/ 222190 h 660640"/>
                    <a:gd name="connsiteX306" fmla="*/ 244764 w 660320"/>
                    <a:gd name="connsiteY306" fmla="*/ 210136 h 660640"/>
                    <a:gd name="connsiteX307" fmla="*/ 234670 w 660320"/>
                    <a:gd name="connsiteY307" fmla="*/ 192737 h 660640"/>
                    <a:gd name="connsiteX308" fmla="*/ 234024 w 660320"/>
                    <a:gd name="connsiteY308" fmla="*/ 182977 h 660640"/>
                    <a:gd name="connsiteX309" fmla="*/ 239130 w 660320"/>
                    <a:gd name="connsiteY309" fmla="*/ 166613 h 660640"/>
                    <a:gd name="connsiteX310" fmla="*/ 245422 w 660320"/>
                    <a:gd name="connsiteY310" fmla="*/ 158986 h 660640"/>
                    <a:gd name="connsiteX311" fmla="*/ 263035 w 660320"/>
                    <a:gd name="connsiteY311" fmla="*/ 151218 h 660640"/>
                    <a:gd name="connsiteX312" fmla="*/ 263035 w 660320"/>
                    <a:gd name="connsiteY312" fmla="*/ 135619 h 660640"/>
                    <a:gd name="connsiteX313" fmla="*/ 245422 w 660320"/>
                    <a:gd name="connsiteY313" fmla="*/ 127851 h 660640"/>
                    <a:gd name="connsiteX314" fmla="*/ 239130 w 660320"/>
                    <a:gd name="connsiteY314" fmla="*/ 120224 h 660640"/>
                    <a:gd name="connsiteX315" fmla="*/ 234024 w 660320"/>
                    <a:gd name="connsiteY315" fmla="*/ 103860 h 660640"/>
                    <a:gd name="connsiteX316" fmla="*/ 234670 w 660320"/>
                    <a:gd name="connsiteY316" fmla="*/ 94100 h 660640"/>
                    <a:gd name="connsiteX317" fmla="*/ 244764 w 660320"/>
                    <a:gd name="connsiteY317" fmla="*/ 76701 h 660640"/>
                    <a:gd name="connsiteX318" fmla="*/ 236135 w 660320"/>
                    <a:gd name="connsiteY318" fmla="*/ 64647 h 660640"/>
                    <a:gd name="connsiteX319" fmla="*/ 217067 w 660320"/>
                    <a:gd name="connsiteY319" fmla="*/ 69010 h 660640"/>
                    <a:gd name="connsiteX320" fmla="*/ 207295 w 660320"/>
                    <a:gd name="connsiteY320" fmla="*/ 66531 h 660640"/>
                    <a:gd name="connsiteX321" fmla="*/ 193776 w 660320"/>
                    <a:gd name="connsiteY321" fmla="*/ 56534 h 660640"/>
                    <a:gd name="connsiteX322" fmla="*/ 188605 w 660320"/>
                    <a:gd name="connsiteY322" fmla="*/ 48175 h 660640"/>
                    <a:gd name="connsiteX323" fmla="*/ 186750 w 660320"/>
                    <a:gd name="connsiteY323" fmla="*/ 27912 h 660640"/>
                    <a:gd name="connsiteX324" fmla="*/ 173252 w 660320"/>
                    <a:gd name="connsiteY324" fmla="*/ 23334 h 660640"/>
                    <a:gd name="connsiteX325" fmla="*/ 160206 w 660320"/>
                    <a:gd name="connsiteY325" fmla="*/ 38479 h 660640"/>
                    <a:gd name="connsiteX326" fmla="*/ 151845 w 660320"/>
                    <a:gd name="connsiteY326" fmla="*/ 42315 h 660640"/>
                    <a:gd name="connsiteX327" fmla="*/ 133252 w 660320"/>
                    <a:gd name="connsiteY327" fmla="*/ 42315 h 660640"/>
                    <a:gd name="connsiteX328" fmla="*/ 124891 w 660320"/>
                    <a:gd name="connsiteY328" fmla="*/ 38479 h 660640"/>
                    <a:gd name="connsiteX329" fmla="*/ 113549 w 660320"/>
                    <a:gd name="connsiteY329" fmla="*/ 245 h 660640"/>
                    <a:gd name="connsiteX330" fmla="*/ 124171 w 660320"/>
                    <a:gd name="connsiteY330" fmla="*/ 3843 h 660640"/>
                    <a:gd name="connsiteX331" fmla="*/ 138308 w 660320"/>
                    <a:gd name="connsiteY331" fmla="*/ 20253 h 660640"/>
                    <a:gd name="connsiteX332" fmla="*/ 146795 w 660320"/>
                    <a:gd name="connsiteY332" fmla="*/ 20253 h 660640"/>
                    <a:gd name="connsiteX333" fmla="*/ 160930 w 660320"/>
                    <a:gd name="connsiteY333" fmla="*/ 3845 h 660640"/>
                    <a:gd name="connsiteX334" fmla="*/ 171552 w 660320"/>
                    <a:gd name="connsiteY334" fmla="*/ 247 h 660640"/>
                    <a:gd name="connsiteX335" fmla="*/ 201770 w 660320"/>
                    <a:gd name="connsiteY335" fmla="*/ 10395 h 660640"/>
                    <a:gd name="connsiteX336" fmla="*/ 208125 w 660320"/>
                    <a:gd name="connsiteY336" fmla="*/ 19389 h 660640"/>
                    <a:gd name="connsiteX337" fmla="*/ 210087 w 660320"/>
                    <a:gd name="connsiteY337" fmla="*/ 40828 h 660640"/>
                    <a:gd name="connsiteX338" fmla="*/ 217477 w 660320"/>
                    <a:gd name="connsiteY338" fmla="*/ 46279 h 660640"/>
                    <a:gd name="connsiteX339" fmla="*/ 237729 w 660320"/>
                    <a:gd name="connsiteY339" fmla="*/ 41646 h 660640"/>
                    <a:gd name="connsiteX340" fmla="*/ 248416 w 660320"/>
                    <a:gd name="connsiteY340" fmla="*/ 45040 h 660640"/>
                    <a:gd name="connsiteX341" fmla="*/ 267182 w 660320"/>
                    <a:gd name="connsiteY341" fmla="*/ 71273 h 660640"/>
                    <a:gd name="connsiteX342" fmla="*/ 267094 w 660320"/>
                    <a:gd name="connsiteY342" fmla="*/ 82185 h 660640"/>
                    <a:gd name="connsiteX343" fmla="*/ 256397 w 660320"/>
                    <a:gd name="connsiteY343" fmla="*/ 100606 h 660640"/>
                    <a:gd name="connsiteX344" fmla="*/ 259274 w 660320"/>
                    <a:gd name="connsiteY344" fmla="*/ 109850 h 660640"/>
                    <a:gd name="connsiteX345" fmla="*/ 278525 w 660320"/>
                    <a:gd name="connsiteY345" fmla="*/ 118341 h 660640"/>
                    <a:gd name="connsiteX346" fmla="*/ 285097 w 660320"/>
                    <a:gd name="connsiteY346" fmla="*/ 128435 h 660640"/>
                    <a:gd name="connsiteX347" fmla="*/ 285097 w 660320"/>
                    <a:gd name="connsiteY347" fmla="*/ 158403 h 660640"/>
                    <a:gd name="connsiteX348" fmla="*/ 278525 w 660320"/>
                    <a:gd name="connsiteY348" fmla="*/ 168497 h 660640"/>
                    <a:gd name="connsiteX349" fmla="*/ 259274 w 660320"/>
                    <a:gd name="connsiteY349" fmla="*/ 176985 h 660640"/>
                    <a:gd name="connsiteX350" fmla="*/ 256397 w 660320"/>
                    <a:gd name="connsiteY350" fmla="*/ 186229 h 660640"/>
                    <a:gd name="connsiteX351" fmla="*/ 267094 w 660320"/>
                    <a:gd name="connsiteY351" fmla="*/ 204650 h 660640"/>
                    <a:gd name="connsiteX352" fmla="*/ 267181 w 660320"/>
                    <a:gd name="connsiteY352" fmla="*/ 215562 h 660640"/>
                    <a:gd name="connsiteX353" fmla="*/ 248415 w 660320"/>
                    <a:gd name="connsiteY353" fmla="*/ 241797 h 660640"/>
                    <a:gd name="connsiteX354" fmla="*/ 237728 w 660320"/>
                    <a:gd name="connsiteY354" fmla="*/ 245189 h 660640"/>
                    <a:gd name="connsiteX355" fmla="*/ 217474 w 660320"/>
                    <a:gd name="connsiteY355" fmla="*/ 240558 h 660640"/>
                    <a:gd name="connsiteX356" fmla="*/ 210084 w 660320"/>
                    <a:gd name="connsiteY356" fmla="*/ 246009 h 660640"/>
                    <a:gd name="connsiteX357" fmla="*/ 208122 w 660320"/>
                    <a:gd name="connsiteY357" fmla="*/ 267437 h 660640"/>
                    <a:gd name="connsiteX358" fmla="*/ 201767 w 660320"/>
                    <a:gd name="connsiteY358" fmla="*/ 276442 h 660640"/>
                    <a:gd name="connsiteX359" fmla="*/ 171549 w 660320"/>
                    <a:gd name="connsiteY359" fmla="*/ 286590 h 660640"/>
                    <a:gd name="connsiteX360" fmla="*/ 169286 w 660320"/>
                    <a:gd name="connsiteY360" fmla="*/ 286828 h 660640"/>
                    <a:gd name="connsiteX361" fmla="*/ 160926 w 660320"/>
                    <a:gd name="connsiteY361" fmla="*/ 282992 h 660640"/>
                    <a:gd name="connsiteX362" fmla="*/ 146792 w 660320"/>
                    <a:gd name="connsiteY362" fmla="*/ 266585 h 660640"/>
                    <a:gd name="connsiteX363" fmla="*/ 138303 w 660320"/>
                    <a:gd name="connsiteY363" fmla="*/ 266585 h 660640"/>
                    <a:gd name="connsiteX364" fmla="*/ 124168 w 660320"/>
                    <a:gd name="connsiteY364" fmla="*/ 282992 h 660640"/>
                    <a:gd name="connsiteX365" fmla="*/ 113546 w 660320"/>
                    <a:gd name="connsiteY365" fmla="*/ 286590 h 660640"/>
                    <a:gd name="connsiteX366" fmla="*/ 83328 w 660320"/>
                    <a:gd name="connsiteY366" fmla="*/ 276442 h 660640"/>
                    <a:gd name="connsiteX367" fmla="*/ 76973 w 660320"/>
                    <a:gd name="connsiteY367" fmla="*/ 267448 h 660640"/>
                    <a:gd name="connsiteX368" fmla="*/ 75012 w 660320"/>
                    <a:gd name="connsiteY368" fmla="*/ 246009 h 660640"/>
                    <a:gd name="connsiteX369" fmla="*/ 67622 w 660320"/>
                    <a:gd name="connsiteY369" fmla="*/ 240558 h 660640"/>
                    <a:gd name="connsiteX370" fmla="*/ 47369 w 660320"/>
                    <a:gd name="connsiteY370" fmla="*/ 245191 h 660640"/>
                    <a:gd name="connsiteX371" fmla="*/ 36682 w 660320"/>
                    <a:gd name="connsiteY371" fmla="*/ 241797 h 660640"/>
                    <a:gd name="connsiteX372" fmla="*/ 17916 w 660320"/>
                    <a:gd name="connsiteY372" fmla="*/ 215564 h 660640"/>
                    <a:gd name="connsiteX373" fmla="*/ 18003 w 660320"/>
                    <a:gd name="connsiteY373" fmla="*/ 204652 h 660640"/>
                    <a:gd name="connsiteX374" fmla="*/ 28700 w 660320"/>
                    <a:gd name="connsiteY374" fmla="*/ 186231 h 660640"/>
                    <a:gd name="connsiteX375" fmla="*/ 25823 w 660320"/>
                    <a:gd name="connsiteY375" fmla="*/ 176987 h 660640"/>
                    <a:gd name="connsiteX376" fmla="*/ 6572 w 660320"/>
                    <a:gd name="connsiteY376" fmla="*/ 168497 h 660640"/>
                    <a:gd name="connsiteX377" fmla="*/ 0 w 660320"/>
                    <a:gd name="connsiteY377" fmla="*/ 158403 h 660640"/>
                    <a:gd name="connsiteX378" fmla="*/ 0 w 660320"/>
                    <a:gd name="connsiteY378" fmla="*/ 128433 h 660640"/>
                    <a:gd name="connsiteX379" fmla="*/ 6572 w 660320"/>
                    <a:gd name="connsiteY379" fmla="*/ 118339 h 660640"/>
                    <a:gd name="connsiteX380" fmla="*/ 25825 w 660320"/>
                    <a:gd name="connsiteY380" fmla="*/ 109850 h 660640"/>
                    <a:gd name="connsiteX381" fmla="*/ 28701 w 660320"/>
                    <a:gd name="connsiteY381" fmla="*/ 100606 h 660640"/>
                    <a:gd name="connsiteX382" fmla="*/ 18004 w 660320"/>
                    <a:gd name="connsiteY382" fmla="*/ 82185 h 660640"/>
                    <a:gd name="connsiteX383" fmla="*/ 17916 w 660320"/>
                    <a:gd name="connsiteY383" fmla="*/ 71273 h 660640"/>
                    <a:gd name="connsiteX384" fmla="*/ 36682 w 660320"/>
                    <a:gd name="connsiteY384" fmla="*/ 45040 h 660640"/>
                    <a:gd name="connsiteX385" fmla="*/ 47369 w 660320"/>
                    <a:gd name="connsiteY385" fmla="*/ 41646 h 660640"/>
                    <a:gd name="connsiteX386" fmla="*/ 67625 w 660320"/>
                    <a:gd name="connsiteY386" fmla="*/ 46277 h 660640"/>
                    <a:gd name="connsiteX387" fmla="*/ 75015 w 660320"/>
                    <a:gd name="connsiteY387" fmla="*/ 40826 h 660640"/>
                    <a:gd name="connsiteX388" fmla="*/ 76976 w 660320"/>
                    <a:gd name="connsiteY388" fmla="*/ 19400 h 660640"/>
                    <a:gd name="connsiteX389" fmla="*/ 83331 w 660320"/>
                    <a:gd name="connsiteY389" fmla="*/ 10393 h 660640"/>
                    <a:gd name="connsiteX390" fmla="*/ 113549 w 660320"/>
                    <a:gd name="connsiteY390" fmla="*/ 245 h 660640"/>
                    <a:gd name="connsiteX391" fmla="*/ 515143 w 660320"/>
                    <a:gd name="connsiteY391" fmla="*/ 244 h 660640"/>
                    <a:gd name="connsiteX392" fmla="*/ 525765 w 660320"/>
                    <a:gd name="connsiteY392" fmla="*/ 3842 h 660640"/>
                    <a:gd name="connsiteX393" fmla="*/ 536992 w 660320"/>
                    <a:gd name="connsiteY393" fmla="*/ 16877 h 660640"/>
                    <a:gd name="connsiteX394" fmla="*/ 542377 w 660320"/>
                    <a:gd name="connsiteY394" fmla="*/ 16877 h 660640"/>
                    <a:gd name="connsiteX395" fmla="*/ 553604 w 660320"/>
                    <a:gd name="connsiteY395" fmla="*/ 3842 h 660640"/>
                    <a:gd name="connsiteX396" fmla="*/ 564226 w 660320"/>
                    <a:gd name="connsiteY396" fmla="*/ 244 h 660640"/>
                    <a:gd name="connsiteX397" fmla="*/ 589813 w 660320"/>
                    <a:gd name="connsiteY397" fmla="*/ 8831 h 660640"/>
                    <a:gd name="connsiteX398" fmla="*/ 596168 w 660320"/>
                    <a:gd name="connsiteY398" fmla="*/ 17836 h 660640"/>
                    <a:gd name="connsiteX399" fmla="*/ 597718 w 660320"/>
                    <a:gd name="connsiteY399" fmla="*/ 34836 h 660640"/>
                    <a:gd name="connsiteX400" fmla="*/ 602567 w 660320"/>
                    <a:gd name="connsiteY400" fmla="*/ 38413 h 660640"/>
                    <a:gd name="connsiteX401" fmla="*/ 618597 w 660320"/>
                    <a:gd name="connsiteY401" fmla="*/ 34751 h 660640"/>
                    <a:gd name="connsiteX402" fmla="*/ 629273 w 660320"/>
                    <a:gd name="connsiteY402" fmla="*/ 38145 h 660640"/>
                    <a:gd name="connsiteX403" fmla="*/ 645154 w 660320"/>
                    <a:gd name="connsiteY403" fmla="*/ 60326 h 660640"/>
                    <a:gd name="connsiteX404" fmla="*/ 645066 w 660320"/>
                    <a:gd name="connsiteY404" fmla="*/ 71250 h 660640"/>
                    <a:gd name="connsiteX405" fmla="*/ 636578 w 660320"/>
                    <a:gd name="connsiteY405" fmla="*/ 85880 h 660640"/>
                    <a:gd name="connsiteX406" fmla="*/ 638505 w 660320"/>
                    <a:gd name="connsiteY406" fmla="*/ 92054 h 660640"/>
                    <a:gd name="connsiteX407" fmla="*/ 653738 w 660320"/>
                    <a:gd name="connsiteY407" fmla="*/ 98775 h 660640"/>
                    <a:gd name="connsiteX408" fmla="*/ 660320 w 660320"/>
                    <a:gd name="connsiteY408" fmla="*/ 108869 h 660640"/>
                    <a:gd name="connsiteX409" fmla="*/ 660320 w 660320"/>
                    <a:gd name="connsiteY409" fmla="*/ 133842 h 660640"/>
                    <a:gd name="connsiteX410" fmla="*/ 653738 w 660320"/>
                    <a:gd name="connsiteY410" fmla="*/ 143936 h 660640"/>
                    <a:gd name="connsiteX411" fmla="*/ 638505 w 660320"/>
                    <a:gd name="connsiteY411" fmla="*/ 150659 h 660640"/>
                    <a:gd name="connsiteX412" fmla="*/ 636578 w 660320"/>
                    <a:gd name="connsiteY412" fmla="*/ 156832 h 660640"/>
                    <a:gd name="connsiteX413" fmla="*/ 645066 w 660320"/>
                    <a:gd name="connsiteY413" fmla="*/ 171462 h 660640"/>
                    <a:gd name="connsiteX414" fmla="*/ 645154 w 660320"/>
                    <a:gd name="connsiteY414" fmla="*/ 182385 h 660640"/>
                    <a:gd name="connsiteX415" fmla="*/ 629273 w 660320"/>
                    <a:gd name="connsiteY415" fmla="*/ 204567 h 660640"/>
                    <a:gd name="connsiteX416" fmla="*/ 618597 w 660320"/>
                    <a:gd name="connsiteY416" fmla="*/ 207961 h 660640"/>
                    <a:gd name="connsiteX417" fmla="*/ 602567 w 660320"/>
                    <a:gd name="connsiteY417" fmla="*/ 204298 h 660640"/>
                    <a:gd name="connsiteX418" fmla="*/ 597718 w 660320"/>
                    <a:gd name="connsiteY418" fmla="*/ 207875 h 660640"/>
                    <a:gd name="connsiteX419" fmla="*/ 596168 w 660320"/>
                    <a:gd name="connsiteY419" fmla="*/ 224875 h 660640"/>
                    <a:gd name="connsiteX420" fmla="*/ 589813 w 660320"/>
                    <a:gd name="connsiteY420" fmla="*/ 233881 h 660640"/>
                    <a:gd name="connsiteX421" fmla="*/ 564226 w 660320"/>
                    <a:gd name="connsiteY421" fmla="*/ 242467 h 660640"/>
                    <a:gd name="connsiteX422" fmla="*/ 561963 w 660320"/>
                    <a:gd name="connsiteY422" fmla="*/ 242705 h 660640"/>
                    <a:gd name="connsiteX423" fmla="*/ 553604 w 660320"/>
                    <a:gd name="connsiteY423" fmla="*/ 238871 h 660640"/>
                    <a:gd name="connsiteX424" fmla="*/ 542377 w 660320"/>
                    <a:gd name="connsiteY424" fmla="*/ 225835 h 660640"/>
                    <a:gd name="connsiteX425" fmla="*/ 536992 w 660320"/>
                    <a:gd name="connsiteY425" fmla="*/ 225835 h 660640"/>
                    <a:gd name="connsiteX426" fmla="*/ 525765 w 660320"/>
                    <a:gd name="connsiteY426" fmla="*/ 238871 h 660640"/>
                    <a:gd name="connsiteX427" fmla="*/ 515143 w 660320"/>
                    <a:gd name="connsiteY427" fmla="*/ 242467 h 660640"/>
                    <a:gd name="connsiteX428" fmla="*/ 489558 w 660320"/>
                    <a:gd name="connsiteY428" fmla="*/ 233881 h 660640"/>
                    <a:gd name="connsiteX429" fmla="*/ 483201 w 660320"/>
                    <a:gd name="connsiteY429" fmla="*/ 224875 h 660640"/>
                    <a:gd name="connsiteX430" fmla="*/ 481651 w 660320"/>
                    <a:gd name="connsiteY430" fmla="*/ 207875 h 660640"/>
                    <a:gd name="connsiteX431" fmla="*/ 476793 w 660320"/>
                    <a:gd name="connsiteY431" fmla="*/ 204288 h 660640"/>
                    <a:gd name="connsiteX432" fmla="*/ 460784 w 660320"/>
                    <a:gd name="connsiteY432" fmla="*/ 207961 h 660640"/>
                    <a:gd name="connsiteX433" fmla="*/ 450097 w 660320"/>
                    <a:gd name="connsiteY433" fmla="*/ 204567 h 660640"/>
                    <a:gd name="connsiteX434" fmla="*/ 434217 w 660320"/>
                    <a:gd name="connsiteY434" fmla="*/ 182385 h 660640"/>
                    <a:gd name="connsiteX435" fmla="*/ 434304 w 660320"/>
                    <a:gd name="connsiteY435" fmla="*/ 171462 h 660640"/>
                    <a:gd name="connsiteX436" fmla="*/ 442794 w 660320"/>
                    <a:gd name="connsiteY436" fmla="*/ 156831 h 660640"/>
                    <a:gd name="connsiteX437" fmla="*/ 440865 w 660320"/>
                    <a:gd name="connsiteY437" fmla="*/ 150657 h 660640"/>
                    <a:gd name="connsiteX438" fmla="*/ 425632 w 660320"/>
                    <a:gd name="connsiteY438" fmla="*/ 143934 h 660640"/>
                    <a:gd name="connsiteX439" fmla="*/ 419050 w 660320"/>
                    <a:gd name="connsiteY439" fmla="*/ 133841 h 660640"/>
                    <a:gd name="connsiteX440" fmla="*/ 419050 w 660320"/>
                    <a:gd name="connsiteY440" fmla="*/ 108869 h 660640"/>
                    <a:gd name="connsiteX441" fmla="*/ 425632 w 660320"/>
                    <a:gd name="connsiteY441" fmla="*/ 98775 h 660640"/>
                    <a:gd name="connsiteX442" fmla="*/ 440864 w 660320"/>
                    <a:gd name="connsiteY442" fmla="*/ 92052 h 660640"/>
                    <a:gd name="connsiteX443" fmla="*/ 442792 w 660320"/>
                    <a:gd name="connsiteY443" fmla="*/ 85868 h 660640"/>
                    <a:gd name="connsiteX444" fmla="*/ 434314 w 660320"/>
                    <a:gd name="connsiteY444" fmla="*/ 71250 h 660640"/>
                    <a:gd name="connsiteX445" fmla="*/ 434229 w 660320"/>
                    <a:gd name="connsiteY445" fmla="*/ 60337 h 660640"/>
                    <a:gd name="connsiteX446" fmla="*/ 450097 w 660320"/>
                    <a:gd name="connsiteY446" fmla="*/ 38145 h 660640"/>
                    <a:gd name="connsiteX447" fmla="*/ 460773 w 660320"/>
                    <a:gd name="connsiteY447" fmla="*/ 34751 h 660640"/>
                    <a:gd name="connsiteX448" fmla="*/ 476802 w 660320"/>
                    <a:gd name="connsiteY448" fmla="*/ 38413 h 660640"/>
                    <a:gd name="connsiteX449" fmla="*/ 481651 w 660320"/>
                    <a:gd name="connsiteY449" fmla="*/ 34836 h 660640"/>
                    <a:gd name="connsiteX450" fmla="*/ 483201 w 660320"/>
                    <a:gd name="connsiteY450" fmla="*/ 17836 h 660640"/>
                    <a:gd name="connsiteX451" fmla="*/ 489558 w 660320"/>
                    <a:gd name="connsiteY451" fmla="*/ 8831 h 660640"/>
                    <a:gd name="connsiteX452" fmla="*/ 515143 w 660320"/>
                    <a:gd name="connsiteY452" fmla="*/ 244 h 660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</a:cxnLst>
                  <a:rect l="l" t="t" r="r" b="b"/>
                  <a:pathLst>
                    <a:path w="660320" h="660640">
                      <a:moveTo>
                        <a:pt x="230803" y="469033"/>
                      </a:moveTo>
                      <a:lnTo>
                        <a:pt x="230803" y="501762"/>
                      </a:lnTo>
                      <a:lnTo>
                        <a:pt x="268983" y="485398"/>
                      </a:lnTo>
                      <a:close/>
                      <a:moveTo>
                        <a:pt x="531207" y="456266"/>
                      </a:moveTo>
                      <a:lnTo>
                        <a:pt x="548163" y="470400"/>
                      </a:lnTo>
                      <a:lnTo>
                        <a:pt x="493005" y="536590"/>
                      </a:lnTo>
                      <a:cubicBezTo>
                        <a:pt x="491017" y="538971"/>
                        <a:pt x="488121" y="540405"/>
                        <a:pt x="485022" y="540544"/>
                      </a:cubicBezTo>
                      <a:cubicBezTo>
                        <a:pt x="484860" y="540556"/>
                        <a:pt x="484688" y="540556"/>
                        <a:pt x="484528" y="540556"/>
                      </a:cubicBezTo>
                      <a:cubicBezTo>
                        <a:pt x="481601" y="540558"/>
                        <a:pt x="478794" y="539396"/>
                        <a:pt x="476728" y="537324"/>
                      </a:cubicBezTo>
                      <a:lnTo>
                        <a:pt x="443633" y="504229"/>
                      </a:lnTo>
                      <a:lnTo>
                        <a:pt x="459232" y="488629"/>
                      </a:lnTo>
                      <a:lnTo>
                        <a:pt x="483784" y="513181"/>
                      </a:lnTo>
                      <a:close/>
                      <a:moveTo>
                        <a:pt x="495561" y="419206"/>
                      </a:moveTo>
                      <a:cubicBezTo>
                        <a:pt x="452912" y="419206"/>
                        <a:pt x="418340" y="453779"/>
                        <a:pt x="418340" y="496428"/>
                      </a:cubicBezTo>
                      <a:cubicBezTo>
                        <a:pt x="418391" y="539054"/>
                        <a:pt x="452933" y="573598"/>
                        <a:pt x="495561" y="573649"/>
                      </a:cubicBezTo>
                      <a:cubicBezTo>
                        <a:pt x="538210" y="573649"/>
                        <a:pt x="572782" y="539077"/>
                        <a:pt x="572782" y="496428"/>
                      </a:cubicBezTo>
                      <a:cubicBezTo>
                        <a:pt x="572782" y="453779"/>
                        <a:pt x="538210" y="419206"/>
                        <a:pt x="495561" y="419206"/>
                      </a:cubicBezTo>
                      <a:close/>
                      <a:moveTo>
                        <a:pt x="495561" y="397143"/>
                      </a:moveTo>
                      <a:cubicBezTo>
                        <a:pt x="550394" y="397143"/>
                        <a:pt x="594846" y="441595"/>
                        <a:pt x="594846" y="496428"/>
                      </a:cubicBezTo>
                      <a:cubicBezTo>
                        <a:pt x="594785" y="551237"/>
                        <a:pt x="550368" y="595654"/>
                        <a:pt x="495561" y="595713"/>
                      </a:cubicBezTo>
                      <a:cubicBezTo>
                        <a:pt x="440728" y="595713"/>
                        <a:pt x="396276" y="551261"/>
                        <a:pt x="396276" y="496428"/>
                      </a:cubicBezTo>
                      <a:cubicBezTo>
                        <a:pt x="396276" y="441595"/>
                        <a:pt x="440728" y="397143"/>
                        <a:pt x="495561" y="397143"/>
                      </a:cubicBezTo>
                      <a:close/>
                      <a:moveTo>
                        <a:pt x="485699" y="354280"/>
                      </a:moveTo>
                      <a:lnTo>
                        <a:pt x="482694" y="368554"/>
                      </a:lnTo>
                      <a:cubicBezTo>
                        <a:pt x="481772" y="372947"/>
                        <a:pt x="478276" y="376343"/>
                        <a:pt x="473860" y="377140"/>
                      </a:cubicBezTo>
                      <a:cubicBezTo>
                        <a:pt x="467323" y="378327"/>
                        <a:pt x="460899" y="380062"/>
                        <a:pt x="454651" y="382323"/>
                      </a:cubicBezTo>
                      <a:cubicBezTo>
                        <a:pt x="450421" y="383834"/>
                        <a:pt x="445696" y="382639"/>
                        <a:pt x="442694" y="379297"/>
                      </a:cubicBezTo>
                      <a:lnTo>
                        <a:pt x="432320" y="367725"/>
                      </a:lnTo>
                      <a:cubicBezTo>
                        <a:pt x="426571" y="370600"/>
                        <a:pt x="421022" y="373858"/>
                        <a:pt x="415708" y="377474"/>
                      </a:cubicBezTo>
                      <a:lnTo>
                        <a:pt x="420502" y="392039"/>
                      </a:lnTo>
                      <a:cubicBezTo>
                        <a:pt x="421900" y="396304"/>
                        <a:pt x="420581" y="400991"/>
                        <a:pt x="417163" y="403900"/>
                      </a:cubicBezTo>
                      <a:cubicBezTo>
                        <a:pt x="412075" y="408209"/>
                        <a:pt x="407355" y="412934"/>
                        <a:pt x="403050" y="418023"/>
                      </a:cubicBezTo>
                      <a:cubicBezTo>
                        <a:pt x="400139" y="421444"/>
                        <a:pt x="395449" y="422768"/>
                        <a:pt x="391179" y="421375"/>
                      </a:cubicBezTo>
                      <a:lnTo>
                        <a:pt x="376603" y="416579"/>
                      </a:lnTo>
                      <a:cubicBezTo>
                        <a:pt x="372990" y="421894"/>
                        <a:pt x="369732" y="427444"/>
                        <a:pt x="366854" y="433191"/>
                      </a:cubicBezTo>
                      <a:lnTo>
                        <a:pt x="378425" y="443554"/>
                      </a:lnTo>
                      <a:cubicBezTo>
                        <a:pt x="381774" y="446547"/>
                        <a:pt x="382972" y="451274"/>
                        <a:pt x="381452" y="455501"/>
                      </a:cubicBezTo>
                      <a:cubicBezTo>
                        <a:pt x="379195" y="461758"/>
                        <a:pt x="377460" y="468188"/>
                        <a:pt x="376270" y="474733"/>
                      </a:cubicBezTo>
                      <a:cubicBezTo>
                        <a:pt x="375471" y="479149"/>
                        <a:pt x="372076" y="482641"/>
                        <a:pt x="367683" y="483565"/>
                      </a:cubicBezTo>
                      <a:lnTo>
                        <a:pt x="353408" y="486572"/>
                      </a:lnTo>
                      <a:lnTo>
                        <a:pt x="353408" y="506286"/>
                      </a:lnTo>
                      <a:lnTo>
                        <a:pt x="367683" y="509293"/>
                      </a:lnTo>
                      <a:cubicBezTo>
                        <a:pt x="372076" y="510215"/>
                        <a:pt x="375471" y="513709"/>
                        <a:pt x="376270" y="518127"/>
                      </a:cubicBezTo>
                      <a:cubicBezTo>
                        <a:pt x="377457" y="524662"/>
                        <a:pt x="379191" y="531088"/>
                        <a:pt x="381452" y="537334"/>
                      </a:cubicBezTo>
                      <a:cubicBezTo>
                        <a:pt x="382972" y="541565"/>
                        <a:pt x="381774" y="546295"/>
                        <a:pt x="378425" y="549293"/>
                      </a:cubicBezTo>
                      <a:lnTo>
                        <a:pt x="366854" y="559667"/>
                      </a:lnTo>
                      <a:cubicBezTo>
                        <a:pt x="369729" y="565415"/>
                        <a:pt x="372987" y="570964"/>
                        <a:pt x="376603" y="576279"/>
                      </a:cubicBezTo>
                      <a:lnTo>
                        <a:pt x="391167" y="571485"/>
                      </a:lnTo>
                      <a:cubicBezTo>
                        <a:pt x="395434" y="570095"/>
                        <a:pt x="400116" y="571412"/>
                        <a:pt x="403029" y="574824"/>
                      </a:cubicBezTo>
                      <a:cubicBezTo>
                        <a:pt x="407338" y="579910"/>
                        <a:pt x="412063" y="584630"/>
                        <a:pt x="417152" y="588936"/>
                      </a:cubicBezTo>
                      <a:cubicBezTo>
                        <a:pt x="420579" y="591843"/>
                        <a:pt x="421904" y="596536"/>
                        <a:pt x="420504" y="600807"/>
                      </a:cubicBezTo>
                      <a:lnTo>
                        <a:pt x="415709" y="615382"/>
                      </a:lnTo>
                      <a:cubicBezTo>
                        <a:pt x="421024" y="618997"/>
                        <a:pt x="426573" y="622253"/>
                        <a:pt x="432322" y="625131"/>
                      </a:cubicBezTo>
                      <a:lnTo>
                        <a:pt x="442685" y="613561"/>
                      </a:lnTo>
                      <a:cubicBezTo>
                        <a:pt x="445691" y="610234"/>
                        <a:pt x="450404" y="609039"/>
                        <a:pt x="454633" y="610535"/>
                      </a:cubicBezTo>
                      <a:cubicBezTo>
                        <a:pt x="460887" y="612792"/>
                        <a:pt x="467320" y="614525"/>
                        <a:pt x="473863" y="615717"/>
                      </a:cubicBezTo>
                      <a:cubicBezTo>
                        <a:pt x="478279" y="616515"/>
                        <a:pt x="481773" y="619910"/>
                        <a:pt x="482697" y="624302"/>
                      </a:cubicBezTo>
                      <a:lnTo>
                        <a:pt x="485702" y="638578"/>
                      </a:lnTo>
                      <a:lnTo>
                        <a:pt x="505417" y="638578"/>
                      </a:lnTo>
                      <a:lnTo>
                        <a:pt x="508423" y="624302"/>
                      </a:lnTo>
                      <a:cubicBezTo>
                        <a:pt x="509346" y="619910"/>
                        <a:pt x="512840" y="616515"/>
                        <a:pt x="517257" y="615717"/>
                      </a:cubicBezTo>
                      <a:cubicBezTo>
                        <a:pt x="523793" y="614529"/>
                        <a:pt x="530219" y="612796"/>
                        <a:pt x="536465" y="610535"/>
                      </a:cubicBezTo>
                      <a:cubicBezTo>
                        <a:pt x="540697" y="609027"/>
                        <a:pt x="545419" y="610222"/>
                        <a:pt x="548424" y="613561"/>
                      </a:cubicBezTo>
                      <a:lnTo>
                        <a:pt x="558797" y="625131"/>
                      </a:lnTo>
                      <a:cubicBezTo>
                        <a:pt x="564546" y="622256"/>
                        <a:pt x="570095" y="619000"/>
                        <a:pt x="575410" y="615382"/>
                      </a:cubicBezTo>
                      <a:lnTo>
                        <a:pt x="570615" y="600818"/>
                      </a:lnTo>
                      <a:cubicBezTo>
                        <a:pt x="569216" y="596553"/>
                        <a:pt x="570537" y="591866"/>
                        <a:pt x="573955" y="588956"/>
                      </a:cubicBezTo>
                      <a:cubicBezTo>
                        <a:pt x="579043" y="584647"/>
                        <a:pt x="583761" y="579924"/>
                        <a:pt x="588067" y="574833"/>
                      </a:cubicBezTo>
                      <a:cubicBezTo>
                        <a:pt x="590979" y="571412"/>
                        <a:pt x="595669" y="570089"/>
                        <a:pt x="599938" y="571483"/>
                      </a:cubicBezTo>
                      <a:lnTo>
                        <a:pt x="614513" y="576277"/>
                      </a:lnTo>
                      <a:cubicBezTo>
                        <a:pt x="618128" y="570963"/>
                        <a:pt x="621386" y="565412"/>
                        <a:pt x="624262" y="559665"/>
                      </a:cubicBezTo>
                      <a:lnTo>
                        <a:pt x="612692" y="549301"/>
                      </a:lnTo>
                      <a:cubicBezTo>
                        <a:pt x="609344" y="546307"/>
                        <a:pt x="608146" y="541581"/>
                        <a:pt x="609666" y="537354"/>
                      </a:cubicBezTo>
                      <a:cubicBezTo>
                        <a:pt x="611922" y="531097"/>
                        <a:pt x="613656" y="524666"/>
                        <a:pt x="614847" y="518124"/>
                      </a:cubicBezTo>
                      <a:cubicBezTo>
                        <a:pt x="615646" y="513706"/>
                        <a:pt x="619041" y="510214"/>
                        <a:pt x="623435" y="509290"/>
                      </a:cubicBezTo>
                      <a:lnTo>
                        <a:pt x="637708" y="506285"/>
                      </a:lnTo>
                      <a:lnTo>
                        <a:pt x="637708" y="486570"/>
                      </a:lnTo>
                      <a:lnTo>
                        <a:pt x="623433" y="483564"/>
                      </a:lnTo>
                      <a:cubicBezTo>
                        <a:pt x="619040" y="482641"/>
                        <a:pt x="615644" y="479147"/>
                        <a:pt x="614846" y="474731"/>
                      </a:cubicBezTo>
                      <a:cubicBezTo>
                        <a:pt x="613659" y="468194"/>
                        <a:pt x="611925" y="461768"/>
                        <a:pt x="609664" y="455522"/>
                      </a:cubicBezTo>
                      <a:cubicBezTo>
                        <a:pt x="608144" y="451292"/>
                        <a:pt x="609341" y="446562"/>
                        <a:pt x="612691" y="443563"/>
                      </a:cubicBezTo>
                      <a:lnTo>
                        <a:pt x="624262" y="433190"/>
                      </a:lnTo>
                      <a:cubicBezTo>
                        <a:pt x="621387" y="427441"/>
                        <a:pt x="618129" y="421892"/>
                        <a:pt x="614513" y="416577"/>
                      </a:cubicBezTo>
                      <a:lnTo>
                        <a:pt x="599949" y="421373"/>
                      </a:lnTo>
                      <a:cubicBezTo>
                        <a:pt x="595682" y="422750"/>
                        <a:pt x="591006" y="421434"/>
                        <a:pt x="588087" y="418032"/>
                      </a:cubicBezTo>
                      <a:cubicBezTo>
                        <a:pt x="583778" y="412946"/>
                        <a:pt x="579053" y="408226"/>
                        <a:pt x="573964" y="403922"/>
                      </a:cubicBezTo>
                      <a:cubicBezTo>
                        <a:pt x="570537" y="401015"/>
                        <a:pt x="569212" y="396320"/>
                        <a:pt x="570612" y="392049"/>
                      </a:cubicBezTo>
                      <a:lnTo>
                        <a:pt x="575407" y="377474"/>
                      </a:lnTo>
                      <a:cubicBezTo>
                        <a:pt x="570092" y="373859"/>
                        <a:pt x="564543" y="370603"/>
                        <a:pt x="558794" y="367725"/>
                      </a:cubicBezTo>
                      <a:lnTo>
                        <a:pt x="548431" y="379297"/>
                      </a:lnTo>
                      <a:cubicBezTo>
                        <a:pt x="545434" y="382640"/>
                        <a:pt x="540712" y="383837"/>
                        <a:pt x="536483" y="382323"/>
                      </a:cubicBezTo>
                      <a:cubicBezTo>
                        <a:pt x="530229" y="380065"/>
                        <a:pt x="523797" y="378332"/>
                        <a:pt x="517254" y="377140"/>
                      </a:cubicBezTo>
                      <a:cubicBezTo>
                        <a:pt x="512838" y="376343"/>
                        <a:pt x="509344" y="372947"/>
                        <a:pt x="508420" y="368554"/>
                      </a:cubicBezTo>
                      <a:lnTo>
                        <a:pt x="505415" y="354280"/>
                      </a:lnTo>
                      <a:close/>
                      <a:moveTo>
                        <a:pt x="476749" y="332209"/>
                      </a:moveTo>
                      <a:lnTo>
                        <a:pt x="514370" y="332209"/>
                      </a:lnTo>
                      <a:cubicBezTo>
                        <a:pt x="519586" y="332211"/>
                        <a:pt x="524089" y="335865"/>
                        <a:pt x="525164" y="340967"/>
                      </a:cubicBezTo>
                      <a:lnTo>
                        <a:pt x="528526" y="356955"/>
                      </a:lnTo>
                      <a:cubicBezTo>
                        <a:pt x="531294" y="357613"/>
                        <a:pt x="534063" y="358357"/>
                        <a:pt x="536810" y="359197"/>
                      </a:cubicBezTo>
                      <a:lnTo>
                        <a:pt x="547799" y="346926"/>
                      </a:lnTo>
                      <a:cubicBezTo>
                        <a:pt x="550960" y="343422"/>
                        <a:pt x="555992" y="342303"/>
                        <a:pt x="560340" y="344138"/>
                      </a:cubicBezTo>
                      <a:cubicBezTo>
                        <a:pt x="572698" y="349458"/>
                        <a:pt x="584356" y="356272"/>
                        <a:pt x="595061" y="364422"/>
                      </a:cubicBezTo>
                      <a:cubicBezTo>
                        <a:pt x="598828" y="367265"/>
                        <a:pt x="600371" y="372188"/>
                        <a:pt x="598896" y="376671"/>
                      </a:cubicBezTo>
                      <a:lnTo>
                        <a:pt x="593832" y="392078"/>
                      </a:lnTo>
                      <a:cubicBezTo>
                        <a:pt x="595912" y="394038"/>
                        <a:pt x="597948" y="396074"/>
                        <a:pt x="599908" y="398153"/>
                      </a:cubicBezTo>
                      <a:lnTo>
                        <a:pt x="615325" y="393090"/>
                      </a:lnTo>
                      <a:cubicBezTo>
                        <a:pt x="619814" y="391626"/>
                        <a:pt x="624736" y="393171"/>
                        <a:pt x="627585" y="396936"/>
                      </a:cubicBezTo>
                      <a:cubicBezTo>
                        <a:pt x="635722" y="407641"/>
                        <a:pt x="642528" y="419297"/>
                        <a:pt x="647848" y="431646"/>
                      </a:cubicBezTo>
                      <a:cubicBezTo>
                        <a:pt x="649701" y="435992"/>
                        <a:pt x="648579" y="441035"/>
                        <a:pt x="645059" y="444186"/>
                      </a:cubicBezTo>
                      <a:lnTo>
                        <a:pt x="632798" y="455174"/>
                      </a:lnTo>
                      <a:cubicBezTo>
                        <a:pt x="633627" y="457922"/>
                        <a:pt x="634371" y="460690"/>
                        <a:pt x="635029" y="463459"/>
                      </a:cubicBezTo>
                      <a:lnTo>
                        <a:pt x="651015" y="466821"/>
                      </a:lnTo>
                      <a:cubicBezTo>
                        <a:pt x="656121" y="467897"/>
                        <a:pt x="659774" y="472399"/>
                        <a:pt x="659775" y="477615"/>
                      </a:cubicBezTo>
                      <a:lnTo>
                        <a:pt x="659775" y="515235"/>
                      </a:lnTo>
                      <a:cubicBezTo>
                        <a:pt x="659774" y="520451"/>
                        <a:pt x="656120" y="524954"/>
                        <a:pt x="651015" y="526029"/>
                      </a:cubicBezTo>
                      <a:lnTo>
                        <a:pt x="635029" y="529391"/>
                      </a:lnTo>
                      <a:cubicBezTo>
                        <a:pt x="634371" y="532159"/>
                        <a:pt x="633627" y="534928"/>
                        <a:pt x="632788" y="537675"/>
                      </a:cubicBezTo>
                      <a:lnTo>
                        <a:pt x="645058" y="548664"/>
                      </a:lnTo>
                      <a:cubicBezTo>
                        <a:pt x="648577" y="551814"/>
                        <a:pt x="649701" y="556858"/>
                        <a:pt x="647847" y="561205"/>
                      </a:cubicBezTo>
                      <a:cubicBezTo>
                        <a:pt x="642526" y="573563"/>
                        <a:pt x="635713" y="585222"/>
                        <a:pt x="627561" y="595925"/>
                      </a:cubicBezTo>
                      <a:cubicBezTo>
                        <a:pt x="624713" y="599683"/>
                        <a:pt x="619795" y="601223"/>
                        <a:pt x="615312" y="599761"/>
                      </a:cubicBezTo>
                      <a:lnTo>
                        <a:pt x="599906" y="594697"/>
                      </a:lnTo>
                      <a:cubicBezTo>
                        <a:pt x="597946" y="596777"/>
                        <a:pt x="595910" y="598812"/>
                        <a:pt x="593831" y="600772"/>
                      </a:cubicBezTo>
                      <a:lnTo>
                        <a:pt x="598894" y="616190"/>
                      </a:lnTo>
                      <a:cubicBezTo>
                        <a:pt x="600369" y="620677"/>
                        <a:pt x="598823" y="625608"/>
                        <a:pt x="595048" y="628449"/>
                      </a:cubicBezTo>
                      <a:cubicBezTo>
                        <a:pt x="584342" y="636586"/>
                        <a:pt x="572687" y="643392"/>
                        <a:pt x="560339" y="648713"/>
                      </a:cubicBezTo>
                      <a:cubicBezTo>
                        <a:pt x="555993" y="650575"/>
                        <a:pt x="550943" y="649452"/>
                        <a:pt x="547798" y="645924"/>
                      </a:cubicBezTo>
                      <a:lnTo>
                        <a:pt x="536808" y="633663"/>
                      </a:lnTo>
                      <a:cubicBezTo>
                        <a:pt x="534062" y="634492"/>
                        <a:pt x="531293" y="635236"/>
                        <a:pt x="528525" y="635894"/>
                      </a:cubicBezTo>
                      <a:lnTo>
                        <a:pt x="525163" y="651880"/>
                      </a:lnTo>
                      <a:cubicBezTo>
                        <a:pt x="524087" y="656986"/>
                        <a:pt x="519585" y="660638"/>
                        <a:pt x="514369" y="660640"/>
                      </a:cubicBezTo>
                      <a:lnTo>
                        <a:pt x="476747" y="660640"/>
                      </a:lnTo>
                      <a:cubicBezTo>
                        <a:pt x="471531" y="660638"/>
                        <a:pt x="467029" y="656984"/>
                        <a:pt x="465953" y="651880"/>
                      </a:cubicBezTo>
                      <a:lnTo>
                        <a:pt x="462591" y="635894"/>
                      </a:lnTo>
                      <a:cubicBezTo>
                        <a:pt x="459822" y="635236"/>
                        <a:pt x="457054" y="634492"/>
                        <a:pt x="454306" y="633652"/>
                      </a:cubicBezTo>
                      <a:lnTo>
                        <a:pt x="443318" y="645922"/>
                      </a:lnTo>
                      <a:cubicBezTo>
                        <a:pt x="440173" y="649451"/>
                        <a:pt x="435123" y="650575"/>
                        <a:pt x="430777" y="648711"/>
                      </a:cubicBezTo>
                      <a:cubicBezTo>
                        <a:pt x="418420" y="643391"/>
                        <a:pt x="406760" y="636577"/>
                        <a:pt x="396055" y="628425"/>
                      </a:cubicBezTo>
                      <a:cubicBezTo>
                        <a:pt x="392290" y="625583"/>
                        <a:pt x="390747" y="620659"/>
                        <a:pt x="392221" y="616176"/>
                      </a:cubicBezTo>
                      <a:lnTo>
                        <a:pt x="397285" y="600771"/>
                      </a:lnTo>
                      <a:cubicBezTo>
                        <a:pt x="395205" y="598811"/>
                        <a:pt x="393170" y="596775"/>
                        <a:pt x="391210" y="594696"/>
                      </a:cubicBezTo>
                      <a:lnTo>
                        <a:pt x="375792" y="599759"/>
                      </a:lnTo>
                      <a:cubicBezTo>
                        <a:pt x="371303" y="601222"/>
                        <a:pt x="366382" y="599677"/>
                        <a:pt x="363532" y="595913"/>
                      </a:cubicBezTo>
                      <a:cubicBezTo>
                        <a:pt x="355396" y="585207"/>
                        <a:pt x="348590" y="573552"/>
                        <a:pt x="343269" y="561203"/>
                      </a:cubicBezTo>
                      <a:cubicBezTo>
                        <a:pt x="341415" y="556857"/>
                        <a:pt x="342537" y="551814"/>
                        <a:pt x="346058" y="548662"/>
                      </a:cubicBezTo>
                      <a:lnTo>
                        <a:pt x="358319" y="537675"/>
                      </a:lnTo>
                      <a:cubicBezTo>
                        <a:pt x="357490" y="534927"/>
                        <a:pt x="356746" y="532159"/>
                        <a:pt x="356088" y="529390"/>
                      </a:cubicBezTo>
                      <a:lnTo>
                        <a:pt x="340101" y="526028"/>
                      </a:lnTo>
                      <a:cubicBezTo>
                        <a:pt x="334996" y="524952"/>
                        <a:pt x="331344" y="520450"/>
                        <a:pt x="331342" y="515233"/>
                      </a:cubicBezTo>
                      <a:lnTo>
                        <a:pt x="331342" y="477614"/>
                      </a:lnTo>
                      <a:cubicBezTo>
                        <a:pt x="331344" y="472397"/>
                        <a:pt x="334998" y="467895"/>
                        <a:pt x="340101" y="466820"/>
                      </a:cubicBezTo>
                      <a:lnTo>
                        <a:pt x="356088" y="463458"/>
                      </a:lnTo>
                      <a:cubicBezTo>
                        <a:pt x="356746" y="460688"/>
                        <a:pt x="357490" y="457921"/>
                        <a:pt x="358330" y="455173"/>
                      </a:cubicBezTo>
                      <a:lnTo>
                        <a:pt x="346060" y="444185"/>
                      </a:lnTo>
                      <a:cubicBezTo>
                        <a:pt x="342539" y="441033"/>
                        <a:pt x="341416" y="435991"/>
                        <a:pt x="343271" y="431644"/>
                      </a:cubicBezTo>
                      <a:cubicBezTo>
                        <a:pt x="348591" y="419286"/>
                        <a:pt x="355405" y="407627"/>
                        <a:pt x="363555" y="396922"/>
                      </a:cubicBezTo>
                      <a:cubicBezTo>
                        <a:pt x="366411" y="393173"/>
                        <a:pt x="371321" y="391636"/>
                        <a:pt x="375804" y="393088"/>
                      </a:cubicBezTo>
                      <a:lnTo>
                        <a:pt x="391211" y="398152"/>
                      </a:lnTo>
                      <a:cubicBezTo>
                        <a:pt x="393171" y="396072"/>
                        <a:pt x="395207" y="394036"/>
                        <a:pt x="397287" y="392076"/>
                      </a:cubicBezTo>
                      <a:lnTo>
                        <a:pt x="392223" y="376659"/>
                      </a:lnTo>
                      <a:cubicBezTo>
                        <a:pt x="390748" y="372170"/>
                        <a:pt x="392294" y="367241"/>
                        <a:pt x="396069" y="364399"/>
                      </a:cubicBezTo>
                      <a:cubicBezTo>
                        <a:pt x="406774" y="356263"/>
                        <a:pt x="418430" y="349457"/>
                        <a:pt x="430779" y="344136"/>
                      </a:cubicBezTo>
                      <a:cubicBezTo>
                        <a:pt x="435127" y="342300"/>
                        <a:pt x="440161" y="343421"/>
                        <a:pt x="443320" y="346925"/>
                      </a:cubicBezTo>
                      <a:lnTo>
                        <a:pt x="454308" y="359186"/>
                      </a:lnTo>
                      <a:cubicBezTo>
                        <a:pt x="457056" y="358357"/>
                        <a:pt x="459823" y="357613"/>
                        <a:pt x="462593" y="356955"/>
                      </a:cubicBezTo>
                      <a:lnTo>
                        <a:pt x="465955" y="340967"/>
                      </a:lnTo>
                      <a:cubicBezTo>
                        <a:pt x="467030" y="335863"/>
                        <a:pt x="471533" y="332211"/>
                        <a:pt x="476749" y="332209"/>
                      </a:cubicBezTo>
                      <a:close/>
                      <a:moveTo>
                        <a:pt x="54297" y="297859"/>
                      </a:moveTo>
                      <a:lnTo>
                        <a:pt x="76361" y="297859"/>
                      </a:lnTo>
                      <a:lnTo>
                        <a:pt x="76361" y="474365"/>
                      </a:lnTo>
                      <a:lnTo>
                        <a:pt x="208740" y="474365"/>
                      </a:lnTo>
                      <a:lnTo>
                        <a:pt x="208740" y="452301"/>
                      </a:lnTo>
                      <a:cubicBezTo>
                        <a:pt x="208739" y="450804"/>
                        <a:pt x="209043" y="449322"/>
                        <a:pt x="209634" y="447946"/>
                      </a:cubicBezTo>
                      <a:cubicBezTo>
                        <a:pt x="212036" y="442351"/>
                        <a:pt x="218518" y="439762"/>
                        <a:pt x="224112" y="442165"/>
                      </a:cubicBezTo>
                      <a:lnTo>
                        <a:pt x="301334" y="475260"/>
                      </a:lnTo>
                      <a:cubicBezTo>
                        <a:pt x="303943" y="476376"/>
                        <a:pt x="306021" y="478454"/>
                        <a:pt x="307137" y="481060"/>
                      </a:cubicBezTo>
                      <a:cubicBezTo>
                        <a:pt x="309531" y="486661"/>
                        <a:pt x="306933" y="493140"/>
                        <a:pt x="301334" y="495534"/>
                      </a:cubicBezTo>
                      <a:lnTo>
                        <a:pt x="224112" y="528629"/>
                      </a:lnTo>
                      <a:cubicBezTo>
                        <a:pt x="222744" y="529222"/>
                        <a:pt x="221264" y="529526"/>
                        <a:pt x="219772" y="529523"/>
                      </a:cubicBezTo>
                      <a:cubicBezTo>
                        <a:pt x="219766" y="529523"/>
                        <a:pt x="219763" y="529523"/>
                        <a:pt x="219757" y="529523"/>
                      </a:cubicBezTo>
                      <a:cubicBezTo>
                        <a:pt x="213669" y="529518"/>
                        <a:pt x="208736" y="524579"/>
                        <a:pt x="208740" y="518491"/>
                      </a:cubicBezTo>
                      <a:lnTo>
                        <a:pt x="208740" y="496428"/>
                      </a:lnTo>
                      <a:lnTo>
                        <a:pt x="65329" y="496428"/>
                      </a:lnTo>
                      <a:cubicBezTo>
                        <a:pt x="65324" y="496428"/>
                        <a:pt x="65321" y="496428"/>
                        <a:pt x="65317" y="496428"/>
                      </a:cubicBezTo>
                      <a:cubicBezTo>
                        <a:pt x="59228" y="496423"/>
                        <a:pt x="54293" y="491485"/>
                        <a:pt x="54297" y="485396"/>
                      </a:cubicBezTo>
                      <a:close/>
                      <a:moveTo>
                        <a:pt x="308023" y="121356"/>
                      </a:moveTo>
                      <a:lnTo>
                        <a:pt x="396278" y="121356"/>
                      </a:lnTo>
                      <a:lnTo>
                        <a:pt x="396278" y="143421"/>
                      </a:lnTo>
                      <a:lnTo>
                        <a:pt x="308023" y="143421"/>
                      </a:lnTo>
                      <a:close/>
                      <a:moveTo>
                        <a:pt x="539687" y="88261"/>
                      </a:moveTo>
                      <a:cubicBezTo>
                        <a:pt x="521417" y="88281"/>
                        <a:pt x="506611" y="103086"/>
                        <a:pt x="506592" y="121356"/>
                      </a:cubicBezTo>
                      <a:cubicBezTo>
                        <a:pt x="506592" y="139634"/>
                        <a:pt x="521409" y="154451"/>
                        <a:pt x="539687" y="154451"/>
                      </a:cubicBezTo>
                      <a:cubicBezTo>
                        <a:pt x="557965" y="154451"/>
                        <a:pt x="572782" y="139634"/>
                        <a:pt x="572782" y="121356"/>
                      </a:cubicBezTo>
                      <a:cubicBezTo>
                        <a:pt x="572782" y="103079"/>
                        <a:pt x="557965" y="88261"/>
                        <a:pt x="539687" y="88261"/>
                      </a:cubicBezTo>
                      <a:close/>
                      <a:moveTo>
                        <a:pt x="142550" y="88261"/>
                      </a:moveTo>
                      <a:cubicBezTo>
                        <a:pt x="112102" y="88298"/>
                        <a:pt x="87429" y="112971"/>
                        <a:pt x="87392" y="143419"/>
                      </a:cubicBezTo>
                      <a:cubicBezTo>
                        <a:pt x="87392" y="173881"/>
                        <a:pt x="112089" y="198577"/>
                        <a:pt x="142550" y="198577"/>
                      </a:cubicBezTo>
                      <a:cubicBezTo>
                        <a:pt x="173012" y="198577"/>
                        <a:pt x="197708" y="173881"/>
                        <a:pt x="197708" y="143419"/>
                      </a:cubicBezTo>
                      <a:cubicBezTo>
                        <a:pt x="197708" y="112958"/>
                        <a:pt x="173012" y="88261"/>
                        <a:pt x="142550" y="88261"/>
                      </a:cubicBezTo>
                      <a:close/>
                      <a:moveTo>
                        <a:pt x="539687" y="66198"/>
                      </a:moveTo>
                      <a:cubicBezTo>
                        <a:pt x="570149" y="66198"/>
                        <a:pt x="594846" y="90895"/>
                        <a:pt x="594846" y="121356"/>
                      </a:cubicBezTo>
                      <a:cubicBezTo>
                        <a:pt x="594846" y="151818"/>
                        <a:pt x="570149" y="176515"/>
                        <a:pt x="539687" y="176515"/>
                      </a:cubicBezTo>
                      <a:cubicBezTo>
                        <a:pt x="509239" y="176478"/>
                        <a:pt x="484565" y="151805"/>
                        <a:pt x="484528" y="121356"/>
                      </a:cubicBezTo>
                      <a:cubicBezTo>
                        <a:pt x="484528" y="90895"/>
                        <a:pt x="509225" y="66198"/>
                        <a:pt x="539687" y="66198"/>
                      </a:cubicBezTo>
                      <a:close/>
                      <a:moveTo>
                        <a:pt x="142550" y="66198"/>
                      </a:moveTo>
                      <a:cubicBezTo>
                        <a:pt x="185199" y="66198"/>
                        <a:pt x="219772" y="100771"/>
                        <a:pt x="219772" y="143419"/>
                      </a:cubicBezTo>
                      <a:cubicBezTo>
                        <a:pt x="219772" y="186068"/>
                        <a:pt x="185199" y="220641"/>
                        <a:pt x="142550" y="220641"/>
                      </a:cubicBezTo>
                      <a:cubicBezTo>
                        <a:pt x="99923" y="220589"/>
                        <a:pt x="65381" y="186045"/>
                        <a:pt x="65329" y="143419"/>
                      </a:cubicBezTo>
                      <a:cubicBezTo>
                        <a:pt x="65329" y="100771"/>
                        <a:pt x="99902" y="66198"/>
                        <a:pt x="142550" y="66198"/>
                      </a:cubicBezTo>
                      <a:close/>
                      <a:moveTo>
                        <a:pt x="513474" y="23375"/>
                      </a:moveTo>
                      <a:cubicBezTo>
                        <a:pt x="510512" y="24216"/>
                        <a:pt x="507537" y="25227"/>
                        <a:pt x="504576" y="26392"/>
                      </a:cubicBezTo>
                      <a:lnTo>
                        <a:pt x="503142" y="42142"/>
                      </a:lnTo>
                      <a:cubicBezTo>
                        <a:pt x="502825" y="45597"/>
                        <a:pt x="500901" y="48700"/>
                        <a:pt x="497950" y="50523"/>
                      </a:cubicBezTo>
                      <a:cubicBezTo>
                        <a:pt x="494059" y="52921"/>
                        <a:pt x="490376" y="55642"/>
                        <a:pt x="486940" y="58656"/>
                      </a:cubicBezTo>
                      <a:cubicBezTo>
                        <a:pt x="484282" y="61011"/>
                        <a:pt x="480651" y="61934"/>
                        <a:pt x="477191" y="61134"/>
                      </a:cubicBezTo>
                      <a:lnTo>
                        <a:pt x="462410" y="57752"/>
                      </a:lnTo>
                      <a:cubicBezTo>
                        <a:pt x="460353" y="60359"/>
                        <a:pt x="458434" y="63053"/>
                        <a:pt x="456669" y="65800"/>
                      </a:cubicBezTo>
                      <a:lnTo>
                        <a:pt x="464512" y="79330"/>
                      </a:lnTo>
                      <a:cubicBezTo>
                        <a:pt x="466235" y="82305"/>
                        <a:pt x="466474" y="85913"/>
                        <a:pt x="465158" y="89089"/>
                      </a:cubicBezTo>
                      <a:cubicBezTo>
                        <a:pt x="463400" y="93407"/>
                        <a:pt x="462009" y="97866"/>
                        <a:pt x="460999" y="102415"/>
                      </a:cubicBezTo>
                      <a:cubicBezTo>
                        <a:pt x="460232" y="105821"/>
                        <a:pt x="457894" y="108660"/>
                        <a:pt x="454698" y="110065"/>
                      </a:cubicBezTo>
                      <a:lnTo>
                        <a:pt x="441112" y="116056"/>
                      </a:lnTo>
                      <a:lnTo>
                        <a:pt x="441110" y="126658"/>
                      </a:lnTo>
                      <a:lnTo>
                        <a:pt x="454696" y="132649"/>
                      </a:lnTo>
                      <a:cubicBezTo>
                        <a:pt x="457891" y="134054"/>
                        <a:pt x="460230" y="136891"/>
                        <a:pt x="460997" y="140297"/>
                      </a:cubicBezTo>
                      <a:cubicBezTo>
                        <a:pt x="462006" y="144840"/>
                        <a:pt x="463397" y="149291"/>
                        <a:pt x="465156" y="153602"/>
                      </a:cubicBezTo>
                      <a:cubicBezTo>
                        <a:pt x="466472" y="156781"/>
                        <a:pt x="466232" y="160393"/>
                        <a:pt x="464511" y="163372"/>
                      </a:cubicBezTo>
                      <a:lnTo>
                        <a:pt x="456657" y="176904"/>
                      </a:lnTo>
                      <a:cubicBezTo>
                        <a:pt x="458434" y="179662"/>
                        <a:pt x="460353" y="182355"/>
                        <a:pt x="462410" y="184951"/>
                      </a:cubicBezTo>
                      <a:lnTo>
                        <a:pt x="477180" y="181570"/>
                      </a:lnTo>
                      <a:cubicBezTo>
                        <a:pt x="480648" y="180786"/>
                        <a:pt x="484279" y="181712"/>
                        <a:pt x="486950" y="184057"/>
                      </a:cubicBezTo>
                      <a:cubicBezTo>
                        <a:pt x="490382" y="187073"/>
                        <a:pt x="494060" y="189796"/>
                        <a:pt x="497952" y="192191"/>
                      </a:cubicBezTo>
                      <a:cubicBezTo>
                        <a:pt x="500904" y="194014"/>
                        <a:pt x="502826" y="197119"/>
                        <a:pt x="503144" y="200573"/>
                      </a:cubicBezTo>
                      <a:lnTo>
                        <a:pt x="504576" y="216324"/>
                      </a:lnTo>
                      <a:cubicBezTo>
                        <a:pt x="507539" y="217487"/>
                        <a:pt x="510514" y="218500"/>
                        <a:pt x="513475" y="219339"/>
                      </a:cubicBezTo>
                      <a:lnTo>
                        <a:pt x="523579" y="207607"/>
                      </a:lnTo>
                      <a:cubicBezTo>
                        <a:pt x="525676" y="205175"/>
                        <a:pt x="528728" y="203775"/>
                        <a:pt x="531939" y="203773"/>
                      </a:cubicBezTo>
                      <a:lnTo>
                        <a:pt x="547430" y="203773"/>
                      </a:lnTo>
                      <a:cubicBezTo>
                        <a:pt x="550641" y="203775"/>
                        <a:pt x="553693" y="205174"/>
                        <a:pt x="555789" y="207607"/>
                      </a:cubicBezTo>
                      <a:lnTo>
                        <a:pt x="565894" y="219339"/>
                      </a:lnTo>
                      <a:cubicBezTo>
                        <a:pt x="568857" y="218498"/>
                        <a:pt x="571830" y="217487"/>
                        <a:pt x="574793" y="216324"/>
                      </a:cubicBezTo>
                      <a:lnTo>
                        <a:pt x="576225" y="200573"/>
                      </a:lnTo>
                      <a:cubicBezTo>
                        <a:pt x="576544" y="197119"/>
                        <a:pt x="578468" y="194014"/>
                        <a:pt x="581419" y="192191"/>
                      </a:cubicBezTo>
                      <a:cubicBezTo>
                        <a:pt x="585310" y="189793"/>
                        <a:pt x="588992" y="187073"/>
                        <a:pt x="592428" y="184057"/>
                      </a:cubicBezTo>
                      <a:cubicBezTo>
                        <a:pt x="595081" y="181695"/>
                        <a:pt x="598718" y="180771"/>
                        <a:pt x="602177" y="181580"/>
                      </a:cubicBezTo>
                      <a:lnTo>
                        <a:pt x="616958" y="184963"/>
                      </a:lnTo>
                      <a:cubicBezTo>
                        <a:pt x="619016" y="182348"/>
                        <a:pt x="620934" y="179662"/>
                        <a:pt x="622711" y="176904"/>
                      </a:cubicBezTo>
                      <a:lnTo>
                        <a:pt x="614858" y="163372"/>
                      </a:lnTo>
                      <a:cubicBezTo>
                        <a:pt x="613134" y="160393"/>
                        <a:pt x="612895" y="156781"/>
                        <a:pt x="614211" y="153602"/>
                      </a:cubicBezTo>
                      <a:cubicBezTo>
                        <a:pt x="615970" y="149291"/>
                        <a:pt x="617361" y="144842"/>
                        <a:pt x="618370" y="140297"/>
                      </a:cubicBezTo>
                      <a:cubicBezTo>
                        <a:pt x="619137" y="136891"/>
                        <a:pt x="621475" y="134054"/>
                        <a:pt x="624673" y="132649"/>
                      </a:cubicBezTo>
                      <a:lnTo>
                        <a:pt x="638257" y="126658"/>
                      </a:lnTo>
                      <a:lnTo>
                        <a:pt x="638257" y="116056"/>
                      </a:lnTo>
                      <a:lnTo>
                        <a:pt x="624673" y="110067"/>
                      </a:lnTo>
                      <a:cubicBezTo>
                        <a:pt x="621477" y="108662"/>
                        <a:pt x="619139" y="105823"/>
                        <a:pt x="618370" y="102417"/>
                      </a:cubicBezTo>
                      <a:cubicBezTo>
                        <a:pt x="617361" y="97874"/>
                        <a:pt x="615970" y="93423"/>
                        <a:pt x="614211" y="89114"/>
                      </a:cubicBezTo>
                      <a:cubicBezTo>
                        <a:pt x="612895" y="85933"/>
                        <a:pt x="613136" y="82321"/>
                        <a:pt x="614858" y="79342"/>
                      </a:cubicBezTo>
                      <a:lnTo>
                        <a:pt x="622711" y="65810"/>
                      </a:lnTo>
                      <a:cubicBezTo>
                        <a:pt x="620934" y="63044"/>
                        <a:pt x="619016" y="60359"/>
                        <a:pt x="616958" y="57752"/>
                      </a:cubicBezTo>
                      <a:lnTo>
                        <a:pt x="602177" y="61134"/>
                      </a:lnTo>
                      <a:cubicBezTo>
                        <a:pt x="598718" y="61938"/>
                        <a:pt x="595084" y="61014"/>
                        <a:pt x="592428" y="58656"/>
                      </a:cubicBezTo>
                      <a:cubicBezTo>
                        <a:pt x="588992" y="55642"/>
                        <a:pt x="585310" y="52921"/>
                        <a:pt x="581419" y="50523"/>
                      </a:cubicBezTo>
                      <a:cubicBezTo>
                        <a:pt x="578468" y="48700"/>
                        <a:pt x="576544" y="45597"/>
                        <a:pt x="576225" y="42142"/>
                      </a:cubicBezTo>
                      <a:lnTo>
                        <a:pt x="574793" y="26392"/>
                      </a:lnTo>
                      <a:cubicBezTo>
                        <a:pt x="571830" y="25227"/>
                        <a:pt x="568857" y="24214"/>
                        <a:pt x="565894" y="23375"/>
                      </a:cubicBezTo>
                      <a:lnTo>
                        <a:pt x="555789" y="35106"/>
                      </a:lnTo>
                      <a:cubicBezTo>
                        <a:pt x="553693" y="37540"/>
                        <a:pt x="550640" y="38940"/>
                        <a:pt x="547429" y="38942"/>
                      </a:cubicBezTo>
                      <a:lnTo>
                        <a:pt x="531937" y="38942"/>
                      </a:lnTo>
                      <a:cubicBezTo>
                        <a:pt x="528726" y="38940"/>
                        <a:pt x="525674" y="37540"/>
                        <a:pt x="523578" y="35106"/>
                      </a:cubicBezTo>
                      <a:close/>
                      <a:moveTo>
                        <a:pt x="111845" y="23334"/>
                      </a:moveTo>
                      <a:cubicBezTo>
                        <a:pt x="107264" y="24595"/>
                        <a:pt x="102760" y="26124"/>
                        <a:pt x="98357" y="27912"/>
                      </a:cubicBezTo>
                      <a:lnTo>
                        <a:pt x="96504" y="48154"/>
                      </a:lnTo>
                      <a:cubicBezTo>
                        <a:pt x="96191" y="51602"/>
                        <a:pt x="94275" y="54701"/>
                        <a:pt x="91334" y="56525"/>
                      </a:cubicBezTo>
                      <a:cubicBezTo>
                        <a:pt x="86553" y="59478"/>
                        <a:pt x="82026" y="62825"/>
                        <a:pt x="77803" y="66533"/>
                      </a:cubicBezTo>
                      <a:cubicBezTo>
                        <a:pt x="75140" y="68895"/>
                        <a:pt x="71498" y="69818"/>
                        <a:pt x="68032" y="69012"/>
                      </a:cubicBezTo>
                      <a:lnTo>
                        <a:pt x="48963" y="64649"/>
                      </a:lnTo>
                      <a:cubicBezTo>
                        <a:pt x="45852" y="68493"/>
                        <a:pt x="42971" y="72518"/>
                        <a:pt x="40336" y="76703"/>
                      </a:cubicBezTo>
                      <a:lnTo>
                        <a:pt x="50430" y="94101"/>
                      </a:lnTo>
                      <a:cubicBezTo>
                        <a:pt x="52153" y="97076"/>
                        <a:pt x="52392" y="100683"/>
                        <a:pt x="51076" y="103861"/>
                      </a:cubicBezTo>
                      <a:cubicBezTo>
                        <a:pt x="48915" y="109162"/>
                        <a:pt x="47207" y="114637"/>
                        <a:pt x="45970" y="120225"/>
                      </a:cubicBezTo>
                      <a:cubicBezTo>
                        <a:pt x="45191" y="123616"/>
                        <a:pt x="42859" y="126443"/>
                        <a:pt x="39678" y="127853"/>
                      </a:cubicBezTo>
                      <a:lnTo>
                        <a:pt x="22062" y="135620"/>
                      </a:lnTo>
                      <a:lnTo>
                        <a:pt x="22062" y="151219"/>
                      </a:lnTo>
                      <a:lnTo>
                        <a:pt x="39675" y="158987"/>
                      </a:lnTo>
                      <a:cubicBezTo>
                        <a:pt x="42858" y="160397"/>
                        <a:pt x="45188" y="163224"/>
                        <a:pt x="45967" y="166614"/>
                      </a:cubicBezTo>
                      <a:cubicBezTo>
                        <a:pt x="47204" y="172203"/>
                        <a:pt x="48913" y="177678"/>
                        <a:pt x="51073" y="182979"/>
                      </a:cubicBezTo>
                      <a:cubicBezTo>
                        <a:pt x="52389" y="186155"/>
                        <a:pt x="52150" y="189764"/>
                        <a:pt x="50427" y="192738"/>
                      </a:cubicBezTo>
                      <a:lnTo>
                        <a:pt x="40333" y="210137"/>
                      </a:lnTo>
                      <a:cubicBezTo>
                        <a:pt x="42970" y="214322"/>
                        <a:pt x="45851" y="218347"/>
                        <a:pt x="48962" y="222191"/>
                      </a:cubicBezTo>
                      <a:lnTo>
                        <a:pt x="68030" y="217828"/>
                      </a:lnTo>
                      <a:cubicBezTo>
                        <a:pt x="71497" y="217016"/>
                        <a:pt x="75142" y="217940"/>
                        <a:pt x="77802" y="220307"/>
                      </a:cubicBezTo>
                      <a:cubicBezTo>
                        <a:pt x="82019" y="224015"/>
                        <a:pt x="86541" y="227359"/>
                        <a:pt x="91323" y="230304"/>
                      </a:cubicBezTo>
                      <a:cubicBezTo>
                        <a:pt x="94260" y="232126"/>
                        <a:pt x="96173" y="235221"/>
                        <a:pt x="96494" y="238663"/>
                      </a:cubicBezTo>
                      <a:lnTo>
                        <a:pt x="98347" y="258927"/>
                      </a:lnTo>
                      <a:cubicBezTo>
                        <a:pt x="102754" y="260714"/>
                        <a:pt x="107261" y="262243"/>
                        <a:pt x="111845" y="263505"/>
                      </a:cubicBezTo>
                      <a:lnTo>
                        <a:pt x="124891" y="248359"/>
                      </a:lnTo>
                      <a:cubicBezTo>
                        <a:pt x="126989" y="245924"/>
                        <a:pt x="130041" y="244525"/>
                        <a:pt x="133252" y="244524"/>
                      </a:cubicBezTo>
                      <a:lnTo>
                        <a:pt x="151847" y="244524"/>
                      </a:lnTo>
                      <a:cubicBezTo>
                        <a:pt x="155059" y="244525"/>
                        <a:pt x="158111" y="245924"/>
                        <a:pt x="160207" y="248359"/>
                      </a:cubicBezTo>
                      <a:lnTo>
                        <a:pt x="173254" y="263505"/>
                      </a:lnTo>
                      <a:cubicBezTo>
                        <a:pt x="177835" y="262243"/>
                        <a:pt x="182339" y="260714"/>
                        <a:pt x="186741" y="258927"/>
                      </a:cubicBezTo>
                      <a:lnTo>
                        <a:pt x="188594" y="238684"/>
                      </a:lnTo>
                      <a:cubicBezTo>
                        <a:pt x="188907" y="235236"/>
                        <a:pt x="190823" y="232137"/>
                        <a:pt x="193765" y="230313"/>
                      </a:cubicBezTo>
                      <a:cubicBezTo>
                        <a:pt x="198546" y="227361"/>
                        <a:pt x="203072" y="224014"/>
                        <a:pt x="207295" y="220305"/>
                      </a:cubicBezTo>
                      <a:cubicBezTo>
                        <a:pt x="209955" y="217937"/>
                        <a:pt x="213600" y="217014"/>
                        <a:pt x="217067" y="217828"/>
                      </a:cubicBezTo>
                      <a:lnTo>
                        <a:pt x="236135" y="222190"/>
                      </a:lnTo>
                      <a:cubicBezTo>
                        <a:pt x="239248" y="218345"/>
                        <a:pt x="242129" y="214321"/>
                        <a:pt x="244764" y="210136"/>
                      </a:cubicBezTo>
                      <a:lnTo>
                        <a:pt x="234670" y="192737"/>
                      </a:lnTo>
                      <a:cubicBezTo>
                        <a:pt x="232947" y="189762"/>
                        <a:pt x="232708" y="186155"/>
                        <a:pt x="234024" y="182977"/>
                      </a:cubicBezTo>
                      <a:cubicBezTo>
                        <a:pt x="236185" y="177676"/>
                        <a:pt x="237893" y="172201"/>
                        <a:pt x="239130" y="166613"/>
                      </a:cubicBezTo>
                      <a:cubicBezTo>
                        <a:pt x="239909" y="163222"/>
                        <a:pt x="242241" y="160395"/>
                        <a:pt x="245422" y="158986"/>
                      </a:cubicBezTo>
                      <a:lnTo>
                        <a:pt x="263035" y="151218"/>
                      </a:lnTo>
                      <a:lnTo>
                        <a:pt x="263035" y="135619"/>
                      </a:lnTo>
                      <a:lnTo>
                        <a:pt x="245422" y="127851"/>
                      </a:lnTo>
                      <a:cubicBezTo>
                        <a:pt x="242239" y="126441"/>
                        <a:pt x="239909" y="123615"/>
                        <a:pt x="239130" y="120224"/>
                      </a:cubicBezTo>
                      <a:cubicBezTo>
                        <a:pt x="237893" y="114636"/>
                        <a:pt x="236185" y="109161"/>
                        <a:pt x="234024" y="103860"/>
                      </a:cubicBezTo>
                      <a:cubicBezTo>
                        <a:pt x="232708" y="100683"/>
                        <a:pt x="232949" y="97075"/>
                        <a:pt x="234670" y="94100"/>
                      </a:cubicBezTo>
                      <a:lnTo>
                        <a:pt x="244764" y="76701"/>
                      </a:lnTo>
                      <a:cubicBezTo>
                        <a:pt x="242129" y="72516"/>
                        <a:pt x="239248" y="68492"/>
                        <a:pt x="236135" y="64647"/>
                      </a:cubicBezTo>
                      <a:lnTo>
                        <a:pt x="217067" y="69010"/>
                      </a:lnTo>
                      <a:cubicBezTo>
                        <a:pt x="213600" y="69818"/>
                        <a:pt x="209957" y="68894"/>
                        <a:pt x="207295" y="66531"/>
                      </a:cubicBezTo>
                      <a:cubicBezTo>
                        <a:pt x="203078" y="62823"/>
                        <a:pt x="198556" y="59479"/>
                        <a:pt x="193776" y="56534"/>
                      </a:cubicBezTo>
                      <a:cubicBezTo>
                        <a:pt x="190838" y="54712"/>
                        <a:pt x="188924" y="51618"/>
                        <a:pt x="188605" y="48175"/>
                      </a:cubicBezTo>
                      <a:lnTo>
                        <a:pt x="186750" y="27912"/>
                      </a:lnTo>
                      <a:cubicBezTo>
                        <a:pt x="182343" y="26124"/>
                        <a:pt x="177838" y="24595"/>
                        <a:pt x="173252" y="23334"/>
                      </a:cubicBezTo>
                      <a:lnTo>
                        <a:pt x="160206" y="38479"/>
                      </a:lnTo>
                      <a:cubicBezTo>
                        <a:pt x="158108" y="40914"/>
                        <a:pt x="155058" y="42313"/>
                        <a:pt x="151845" y="42315"/>
                      </a:cubicBezTo>
                      <a:lnTo>
                        <a:pt x="133252" y="42315"/>
                      </a:lnTo>
                      <a:cubicBezTo>
                        <a:pt x="130039" y="42313"/>
                        <a:pt x="126987" y="40914"/>
                        <a:pt x="124891" y="38479"/>
                      </a:cubicBezTo>
                      <a:close/>
                      <a:moveTo>
                        <a:pt x="113549" y="245"/>
                      </a:moveTo>
                      <a:cubicBezTo>
                        <a:pt x="117482" y="-596"/>
                        <a:pt x="121559" y="787"/>
                        <a:pt x="124171" y="3843"/>
                      </a:cubicBezTo>
                      <a:lnTo>
                        <a:pt x="138308" y="20253"/>
                      </a:lnTo>
                      <a:lnTo>
                        <a:pt x="146795" y="20253"/>
                      </a:lnTo>
                      <a:lnTo>
                        <a:pt x="160930" y="3845"/>
                      </a:lnTo>
                      <a:cubicBezTo>
                        <a:pt x="163544" y="791"/>
                        <a:pt x="167620" y="-590"/>
                        <a:pt x="171552" y="247"/>
                      </a:cubicBezTo>
                      <a:cubicBezTo>
                        <a:pt x="181979" y="2468"/>
                        <a:pt x="192116" y="5873"/>
                        <a:pt x="201770" y="10395"/>
                      </a:cubicBezTo>
                      <a:cubicBezTo>
                        <a:pt x="205341" y="12045"/>
                        <a:pt x="207762" y="15472"/>
                        <a:pt x="208125" y="19389"/>
                      </a:cubicBezTo>
                      <a:lnTo>
                        <a:pt x="210087" y="40828"/>
                      </a:lnTo>
                      <a:cubicBezTo>
                        <a:pt x="212654" y="42576"/>
                        <a:pt x="215117" y="44394"/>
                        <a:pt x="217477" y="46279"/>
                      </a:cubicBezTo>
                      <a:lnTo>
                        <a:pt x="237729" y="41646"/>
                      </a:lnTo>
                      <a:cubicBezTo>
                        <a:pt x="241644" y="40730"/>
                        <a:pt x="245747" y="42032"/>
                        <a:pt x="248416" y="45040"/>
                      </a:cubicBezTo>
                      <a:cubicBezTo>
                        <a:pt x="255618" y="53065"/>
                        <a:pt x="261911" y="61864"/>
                        <a:pt x="267182" y="71273"/>
                      </a:cubicBezTo>
                      <a:cubicBezTo>
                        <a:pt x="269077" y="74671"/>
                        <a:pt x="269045" y="78817"/>
                        <a:pt x="267094" y="82185"/>
                      </a:cubicBezTo>
                      <a:lnTo>
                        <a:pt x="256397" y="100606"/>
                      </a:lnTo>
                      <a:cubicBezTo>
                        <a:pt x="257453" y="103559"/>
                        <a:pt x="258401" y="106618"/>
                        <a:pt x="259274" y="109850"/>
                      </a:cubicBezTo>
                      <a:lnTo>
                        <a:pt x="278525" y="118341"/>
                      </a:lnTo>
                      <a:cubicBezTo>
                        <a:pt x="282523" y="120106"/>
                        <a:pt x="285100" y="124064"/>
                        <a:pt x="285097" y="128435"/>
                      </a:cubicBezTo>
                      <a:lnTo>
                        <a:pt x="285097" y="158403"/>
                      </a:lnTo>
                      <a:cubicBezTo>
                        <a:pt x="285098" y="162773"/>
                        <a:pt x="282521" y="166731"/>
                        <a:pt x="278525" y="168497"/>
                      </a:cubicBezTo>
                      <a:lnTo>
                        <a:pt x="259274" y="176985"/>
                      </a:lnTo>
                      <a:cubicBezTo>
                        <a:pt x="258401" y="180217"/>
                        <a:pt x="257453" y="183277"/>
                        <a:pt x="256397" y="186229"/>
                      </a:cubicBezTo>
                      <a:lnTo>
                        <a:pt x="267094" y="204650"/>
                      </a:lnTo>
                      <a:cubicBezTo>
                        <a:pt x="269044" y="208018"/>
                        <a:pt x="269077" y="212164"/>
                        <a:pt x="267181" y="215562"/>
                      </a:cubicBezTo>
                      <a:cubicBezTo>
                        <a:pt x="261911" y="224973"/>
                        <a:pt x="255618" y="233770"/>
                        <a:pt x="248415" y="241797"/>
                      </a:cubicBezTo>
                      <a:cubicBezTo>
                        <a:pt x="245744" y="244799"/>
                        <a:pt x="241642" y="246103"/>
                        <a:pt x="237728" y="245189"/>
                      </a:cubicBezTo>
                      <a:lnTo>
                        <a:pt x="217474" y="240558"/>
                      </a:lnTo>
                      <a:cubicBezTo>
                        <a:pt x="215114" y="242443"/>
                        <a:pt x="212638" y="244264"/>
                        <a:pt x="210084" y="246009"/>
                      </a:cubicBezTo>
                      <a:lnTo>
                        <a:pt x="208122" y="267437"/>
                      </a:lnTo>
                      <a:cubicBezTo>
                        <a:pt x="207762" y="271357"/>
                        <a:pt x="205341" y="274789"/>
                        <a:pt x="201767" y="276442"/>
                      </a:cubicBezTo>
                      <a:cubicBezTo>
                        <a:pt x="192113" y="280963"/>
                        <a:pt x="181976" y="284367"/>
                        <a:pt x="171549" y="286590"/>
                      </a:cubicBezTo>
                      <a:cubicBezTo>
                        <a:pt x="170805" y="286749"/>
                        <a:pt x="170046" y="286829"/>
                        <a:pt x="169286" y="286828"/>
                      </a:cubicBezTo>
                      <a:cubicBezTo>
                        <a:pt x="166074" y="286829"/>
                        <a:pt x="163021" y="285429"/>
                        <a:pt x="160926" y="282992"/>
                      </a:cubicBezTo>
                      <a:lnTo>
                        <a:pt x="146792" y="266585"/>
                      </a:lnTo>
                      <a:lnTo>
                        <a:pt x="138303" y="266585"/>
                      </a:lnTo>
                      <a:lnTo>
                        <a:pt x="124168" y="282992"/>
                      </a:lnTo>
                      <a:cubicBezTo>
                        <a:pt x="121552" y="286043"/>
                        <a:pt x="117479" y="287422"/>
                        <a:pt x="113546" y="286590"/>
                      </a:cubicBezTo>
                      <a:cubicBezTo>
                        <a:pt x="103120" y="284368"/>
                        <a:pt x="92982" y="280964"/>
                        <a:pt x="83328" y="276442"/>
                      </a:cubicBezTo>
                      <a:cubicBezTo>
                        <a:pt x="79759" y="274792"/>
                        <a:pt x="77338" y="271365"/>
                        <a:pt x="76973" y="267448"/>
                      </a:cubicBezTo>
                      <a:lnTo>
                        <a:pt x="75012" y="246009"/>
                      </a:lnTo>
                      <a:cubicBezTo>
                        <a:pt x="72445" y="244261"/>
                        <a:pt x="69981" y="242443"/>
                        <a:pt x="67622" y="240558"/>
                      </a:cubicBezTo>
                      <a:lnTo>
                        <a:pt x="47369" y="245191"/>
                      </a:lnTo>
                      <a:cubicBezTo>
                        <a:pt x="43455" y="246100"/>
                        <a:pt x="39356" y="244797"/>
                        <a:pt x="36682" y="241797"/>
                      </a:cubicBezTo>
                      <a:cubicBezTo>
                        <a:pt x="29480" y="233770"/>
                        <a:pt x="23187" y="224973"/>
                        <a:pt x="17916" y="215564"/>
                      </a:cubicBezTo>
                      <a:cubicBezTo>
                        <a:pt x="16020" y="212166"/>
                        <a:pt x="16053" y="208020"/>
                        <a:pt x="18003" y="204652"/>
                      </a:cubicBezTo>
                      <a:lnTo>
                        <a:pt x="28700" y="186231"/>
                      </a:lnTo>
                      <a:cubicBezTo>
                        <a:pt x="27644" y="183278"/>
                        <a:pt x="26696" y="180219"/>
                        <a:pt x="25823" y="176987"/>
                      </a:cubicBezTo>
                      <a:lnTo>
                        <a:pt x="6572" y="168497"/>
                      </a:lnTo>
                      <a:cubicBezTo>
                        <a:pt x="2574" y="166731"/>
                        <a:pt x="-3" y="162773"/>
                        <a:pt x="0" y="158403"/>
                      </a:cubicBezTo>
                      <a:lnTo>
                        <a:pt x="0" y="128433"/>
                      </a:lnTo>
                      <a:cubicBezTo>
                        <a:pt x="-2" y="124062"/>
                        <a:pt x="2576" y="120106"/>
                        <a:pt x="6572" y="118339"/>
                      </a:cubicBezTo>
                      <a:lnTo>
                        <a:pt x="25825" y="109850"/>
                      </a:lnTo>
                      <a:cubicBezTo>
                        <a:pt x="26697" y="106618"/>
                        <a:pt x="27646" y="103559"/>
                        <a:pt x="28701" y="100606"/>
                      </a:cubicBezTo>
                      <a:lnTo>
                        <a:pt x="18004" y="82185"/>
                      </a:lnTo>
                      <a:cubicBezTo>
                        <a:pt x="16055" y="78817"/>
                        <a:pt x="16021" y="74671"/>
                        <a:pt x="17916" y="71273"/>
                      </a:cubicBezTo>
                      <a:cubicBezTo>
                        <a:pt x="23186" y="61863"/>
                        <a:pt x="29479" y="53065"/>
                        <a:pt x="36682" y="45040"/>
                      </a:cubicBezTo>
                      <a:cubicBezTo>
                        <a:pt x="39352" y="42030"/>
                        <a:pt x="43455" y="40728"/>
                        <a:pt x="47369" y="41646"/>
                      </a:cubicBezTo>
                      <a:lnTo>
                        <a:pt x="67625" y="46277"/>
                      </a:lnTo>
                      <a:cubicBezTo>
                        <a:pt x="69984" y="44393"/>
                        <a:pt x="72462" y="42573"/>
                        <a:pt x="75015" y="40826"/>
                      </a:cubicBezTo>
                      <a:lnTo>
                        <a:pt x="76976" y="19400"/>
                      </a:lnTo>
                      <a:cubicBezTo>
                        <a:pt x="77336" y="15478"/>
                        <a:pt x="79758" y="12047"/>
                        <a:pt x="83331" y="10393"/>
                      </a:cubicBezTo>
                      <a:cubicBezTo>
                        <a:pt x="92985" y="5873"/>
                        <a:pt x="103123" y="2468"/>
                        <a:pt x="113549" y="245"/>
                      </a:cubicBezTo>
                      <a:close/>
                      <a:moveTo>
                        <a:pt x="515143" y="244"/>
                      </a:moveTo>
                      <a:cubicBezTo>
                        <a:pt x="519077" y="-601"/>
                        <a:pt x="523154" y="782"/>
                        <a:pt x="525765" y="3842"/>
                      </a:cubicBezTo>
                      <a:lnTo>
                        <a:pt x="536992" y="16877"/>
                      </a:lnTo>
                      <a:lnTo>
                        <a:pt x="542377" y="16877"/>
                      </a:lnTo>
                      <a:lnTo>
                        <a:pt x="553604" y="3842"/>
                      </a:lnTo>
                      <a:cubicBezTo>
                        <a:pt x="556216" y="785"/>
                        <a:pt x="560293" y="-596"/>
                        <a:pt x="564226" y="244"/>
                      </a:cubicBezTo>
                      <a:cubicBezTo>
                        <a:pt x="573052" y="2131"/>
                        <a:pt x="581635" y="5011"/>
                        <a:pt x="589813" y="8831"/>
                      </a:cubicBezTo>
                      <a:cubicBezTo>
                        <a:pt x="593390" y="10480"/>
                        <a:pt x="595813" y="13914"/>
                        <a:pt x="596168" y="17836"/>
                      </a:cubicBezTo>
                      <a:lnTo>
                        <a:pt x="597718" y="34836"/>
                      </a:lnTo>
                      <a:cubicBezTo>
                        <a:pt x="599377" y="35993"/>
                        <a:pt x="600994" y="37185"/>
                        <a:pt x="602567" y="38413"/>
                      </a:cubicBezTo>
                      <a:lnTo>
                        <a:pt x="618597" y="34751"/>
                      </a:lnTo>
                      <a:cubicBezTo>
                        <a:pt x="622510" y="33839"/>
                        <a:pt x="626605" y="35143"/>
                        <a:pt x="629273" y="38145"/>
                      </a:cubicBezTo>
                      <a:cubicBezTo>
                        <a:pt x="635362" y="44936"/>
                        <a:pt x="640689" y="52374"/>
                        <a:pt x="645154" y="60326"/>
                      </a:cubicBezTo>
                      <a:cubicBezTo>
                        <a:pt x="647049" y="63729"/>
                        <a:pt x="647017" y="67878"/>
                        <a:pt x="645066" y="71250"/>
                      </a:cubicBezTo>
                      <a:lnTo>
                        <a:pt x="636578" y="85880"/>
                      </a:lnTo>
                      <a:cubicBezTo>
                        <a:pt x="637266" y="87873"/>
                        <a:pt x="637912" y="89920"/>
                        <a:pt x="638505" y="92054"/>
                      </a:cubicBezTo>
                      <a:lnTo>
                        <a:pt x="653738" y="98775"/>
                      </a:lnTo>
                      <a:cubicBezTo>
                        <a:pt x="657740" y="100537"/>
                        <a:pt x="660323" y="104496"/>
                        <a:pt x="660320" y="108869"/>
                      </a:cubicBezTo>
                      <a:lnTo>
                        <a:pt x="660320" y="133842"/>
                      </a:lnTo>
                      <a:cubicBezTo>
                        <a:pt x="660323" y="138214"/>
                        <a:pt x="657740" y="142175"/>
                        <a:pt x="653738" y="143936"/>
                      </a:cubicBezTo>
                      <a:lnTo>
                        <a:pt x="638505" y="150659"/>
                      </a:lnTo>
                      <a:cubicBezTo>
                        <a:pt x="637914" y="152791"/>
                        <a:pt x="637266" y="154839"/>
                        <a:pt x="636578" y="156832"/>
                      </a:cubicBezTo>
                      <a:lnTo>
                        <a:pt x="645066" y="171462"/>
                      </a:lnTo>
                      <a:cubicBezTo>
                        <a:pt x="647017" y="174835"/>
                        <a:pt x="647049" y="178982"/>
                        <a:pt x="645154" y="182385"/>
                      </a:cubicBezTo>
                      <a:cubicBezTo>
                        <a:pt x="640687" y="190339"/>
                        <a:pt x="635361" y="197777"/>
                        <a:pt x="629273" y="204567"/>
                      </a:cubicBezTo>
                      <a:cubicBezTo>
                        <a:pt x="626604" y="207567"/>
                        <a:pt x="622510" y="208869"/>
                        <a:pt x="618597" y="207961"/>
                      </a:cubicBezTo>
                      <a:lnTo>
                        <a:pt x="602567" y="204298"/>
                      </a:lnTo>
                      <a:cubicBezTo>
                        <a:pt x="600994" y="205529"/>
                        <a:pt x="599377" y="206723"/>
                        <a:pt x="597718" y="207875"/>
                      </a:cubicBezTo>
                      <a:lnTo>
                        <a:pt x="596168" y="224875"/>
                      </a:lnTo>
                      <a:cubicBezTo>
                        <a:pt x="595813" y="228796"/>
                        <a:pt x="593390" y="232231"/>
                        <a:pt x="589813" y="233881"/>
                      </a:cubicBezTo>
                      <a:cubicBezTo>
                        <a:pt x="581635" y="237702"/>
                        <a:pt x="573051" y="240581"/>
                        <a:pt x="564226" y="242467"/>
                      </a:cubicBezTo>
                      <a:cubicBezTo>
                        <a:pt x="563482" y="242626"/>
                        <a:pt x="562722" y="242706"/>
                        <a:pt x="561963" y="242705"/>
                      </a:cubicBezTo>
                      <a:cubicBezTo>
                        <a:pt x="558751" y="242708"/>
                        <a:pt x="555699" y="241307"/>
                        <a:pt x="553604" y="238871"/>
                      </a:cubicBezTo>
                      <a:lnTo>
                        <a:pt x="542377" y="225835"/>
                      </a:lnTo>
                      <a:lnTo>
                        <a:pt x="536992" y="225835"/>
                      </a:lnTo>
                      <a:lnTo>
                        <a:pt x="525765" y="238871"/>
                      </a:lnTo>
                      <a:cubicBezTo>
                        <a:pt x="523150" y="241921"/>
                        <a:pt x="519077" y="243301"/>
                        <a:pt x="515143" y="242467"/>
                      </a:cubicBezTo>
                      <a:cubicBezTo>
                        <a:pt x="506317" y="240581"/>
                        <a:pt x="497734" y="237700"/>
                        <a:pt x="489558" y="233881"/>
                      </a:cubicBezTo>
                      <a:cubicBezTo>
                        <a:pt x="485982" y="232231"/>
                        <a:pt x="483558" y="228798"/>
                        <a:pt x="483201" y="224875"/>
                      </a:cubicBezTo>
                      <a:lnTo>
                        <a:pt x="481651" y="207875"/>
                      </a:lnTo>
                      <a:cubicBezTo>
                        <a:pt x="479992" y="206723"/>
                        <a:pt x="478366" y="205526"/>
                        <a:pt x="476793" y="204288"/>
                      </a:cubicBezTo>
                      <a:lnTo>
                        <a:pt x="460784" y="207961"/>
                      </a:lnTo>
                      <a:cubicBezTo>
                        <a:pt x="456870" y="208873"/>
                        <a:pt x="452768" y="207571"/>
                        <a:pt x="450097" y="204567"/>
                      </a:cubicBezTo>
                      <a:cubicBezTo>
                        <a:pt x="444008" y="197777"/>
                        <a:pt x="438683" y="190339"/>
                        <a:pt x="434217" y="182385"/>
                      </a:cubicBezTo>
                      <a:cubicBezTo>
                        <a:pt x="432322" y="178982"/>
                        <a:pt x="432355" y="174835"/>
                        <a:pt x="434304" y="171462"/>
                      </a:cubicBezTo>
                      <a:lnTo>
                        <a:pt x="442794" y="156831"/>
                      </a:lnTo>
                      <a:cubicBezTo>
                        <a:pt x="442104" y="154837"/>
                        <a:pt x="441458" y="152791"/>
                        <a:pt x="440865" y="150657"/>
                      </a:cubicBezTo>
                      <a:lnTo>
                        <a:pt x="425632" y="143934"/>
                      </a:lnTo>
                      <a:cubicBezTo>
                        <a:pt x="421630" y="142174"/>
                        <a:pt x="419047" y="138213"/>
                        <a:pt x="419050" y="133841"/>
                      </a:cubicBezTo>
                      <a:lnTo>
                        <a:pt x="419050" y="108869"/>
                      </a:lnTo>
                      <a:cubicBezTo>
                        <a:pt x="419047" y="104496"/>
                        <a:pt x="421630" y="100537"/>
                        <a:pt x="425632" y="98775"/>
                      </a:cubicBezTo>
                      <a:lnTo>
                        <a:pt x="440864" y="92052"/>
                      </a:lnTo>
                      <a:cubicBezTo>
                        <a:pt x="441460" y="89923"/>
                        <a:pt x="442103" y="87861"/>
                        <a:pt x="442792" y="85868"/>
                      </a:cubicBezTo>
                      <a:lnTo>
                        <a:pt x="434314" y="71250"/>
                      </a:lnTo>
                      <a:cubicBezTo>
                        <a:pt x="432366" y="67882"/>
                        <a:pt x="432332" y="63737"/>
                        <a:pt x="434229" y="60337"/>
                      </a:cubicBezTo>
                      <a:cubicBezTo>
                        <a:pt x="438684" y="52378"/>
                        <a:pt x="444007" y="44934"/>
                        <a:pt x="450097" y="38145"/>
                      </a:cubicBezTo>
                      <a:cubicBezTo>
                        <a:pt x="452768" y="35147"/>
                        <a:pt x="456861" y="33845"/>
                        <a:pt x="460773" y="34751"/>
                      </a:cubicBezTo>
                      <a:lnTo>
                        <a:pt x="476802" y="38413"/>
                      </a:lnTo>
                      <a:cubicBezTo>
                        <a:pt x="478375" y="37182"/>
                        <a:pt x="479992" y="35990"/>
                        <a:pt x="481651" y="34836"/>
                      </a:cubicBezTo>
                      <a:lnTo>
                        <a:pt x="483201" y="17836"/>
                      </a:lnTo>
                      <a:cubicBezTo>
                        <a:pt x="483558" y="13914"/>
                        <a:pt x="485981" y="10480"/>
                        <a:pt x="489558" y="8831"/>
                      </a:cubicBezTo>
                      <a:cubicBezTo>
                        <a:pt x="497734" y="5009"/>
                        <a:pt x="506318" y="2131"/>
                        <a:pt x="515143" y="2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89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1593E1A2-9DCB-4C65-B3AA-62AD27D4ADD9}"/>
                </a:ext>
              </a:extLst>
            </p:cNvPr>
            <p:cNvGrpSpPr/>
            <p:nvPr/>
          </p:nvGrpSpPr>
          <p:grpSpPr>
            <a:xfrm>
              <a:off x="6228808" y="2986207"/>
              <a:ext cx="2441086" cy="2585305"/>
              <a:chOff x="6228808" y="2986207"/>
              <a:chExt cx="2441086" cy="2585305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DF8BE29-929A-45E6-B79E-2B7086DD271F}"/>
                  </a:ext>
                </a:extLst>
              </p:cNvPr>
              <p:cNvSpPr/>
              <p:nvPr/>
            </p:nvSpPr>
            <p:spPr>
              <a:xfrm>
                <a:off x="6228808" y="4740515"/>
                <a:ext cx="2441086" cy="83099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These patterns can be used for automation or prediction</a:t>
                </a:r>
              </a:p>
            </p:txBody>
          </p:sp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3BA653CB-5723-48B4-AC63-BA8FDF1E3007}"/>
                  </a:ext>
                </a:extLst>
              </p:cNvPr>
              <p:cNvGrpSpPr/>
              <p:nvPr/>
            </p:nvGrpSpPr>
            <p:grpSpPr>
              <a:xfrm>
                <a:off x="6772015" y="2986207"/>
                <a:ext cx="1354672" cy="1491362"/>
                <a:chOff x="6772015" y="2986207"/>
                <a:chExt cx="1354672" cy="1491362"/>
              </a:xfrm>
            </p:grpSpPr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9A9102EC-CD65-4529-8134-A08650819EE2}"/>
                    </a:ext>
                  </a:extLst>
                </p:cNvPr>
                <p:cNvGrpSpPr/>
                <p:nvPr/>
              </p:nvGrpSpPr>
              <p:grpSpPr>
                <a:xfrm>
                  <a:off x="6772015" y="2986207"/>
                  <a:ext cx="1354672" cy="1491362"/>
                  <a:chOff x="1540929" y="4171058"/>
                  <a:chExt cx="1354672" cy="1491362"/>
                </a:xfrm>
              </p:grpSpPr>
              <p:sp>
                <p:nvSpPr>
                  <p:cNvPr id="19" name="Freeform: Shape 18">
                    <a:extLst>
                      <a:ext uri="{FF2B5EF4-FFF2-40B4-BE49-F238E27FC236}">
                        <a16:creationId xmlns:a16="http://schemas.microsoft.com/office/drawing/2014/main" id="{5681CD25-3FFE-4AEF-A4C1-423E0ABBB221}"/>
                      </a:ext>
                    </a:extLst>
                  </p:cNvPr>
                  <p:cNvSpPr/>
                  <p:nvPr/>
                </p:nvSpPr>
                <p:spPr>
                  <a:xfrm>
                    <a:off x="1540929" y="4352284"/>
                    <a:ext cx="1354672" cy="1310136"/>
                  </a:xfrm>
                  <a:custGeom>
                    <a:avLst/>
                    <a:gdLst>
                      <a:gd name="connsiteX0" fmla="*/ 497138 w 733183"/>
                      <a:gd name="connsiteY0" fmla="*/ 0 h 709080"/>
                      <a:gd name="connsiteX1" fmla="*/ 727828 w 733183"/>
                      <a:gd name="connsiteY1" fmla="*/ 404761 h 709080"/>
                      <a:gd name="connsiteX2" fmla="*/ 374985 w 733183"/>
                      <a:gd name="connsiteY2" fmla="*/ 708983 h 709080"/>
                      <a:gd name="connsiteX3" fmla="*/ 8588 w 733183"/>
                      <a:gd name="connsiteY3" fmla="*/ 421228 h 709080"/>
                      <a:gd name="connsiteX4" fmla="*/ 220513 w 733183"/>
                      <a:gd name="connsiteY4" fmla="*/ 6334 h 709080"/>
                      <a:gd name="connsiteX5" fmla="*/ 226236 w 733183"/>
                      <a:gd name="connsiteY5" fmla="*/ 19505 h 709080"/>
                      <a:gd name="connsiteX6" fmla="*/ 22614 w 733183"/>
                      <a:gd name="connsiteY6" fmla="*/ 418144 h 709080"/>
                      <a:gd name="connsiteX7" fmla="*/ 374655 w 733183"/>
                      <a:gd name="connsiteY7" fmla="*/ 694624 h 709080"/>
                      <a:gd name="connsiteX8" fmla="*/ 713673 w 733183"/>
                      <a:gd name="connsiteY8" fmla="*/ 402323 h 709080"/>
                      <a:gd name="connsiteX9" fmla="*/ 492022 w 733183"/>
                      <a:gd name="connsiteY9" fmla="*/ 13420 h 709080"/>
                      <a:gd name="connsiteX10" fmla="*/ 497138 w 733183"/>
                      <a:gd name="connsiteY10" fmla="*/ 0 h 709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3183" h="709080">
                        <a:moveTo>
                          <a:pt x="497138" y="0"/>
                        </a:moveTo>
                        <a:cubicBezTo>
                          <a:pt x="660912" y="62419"/>
                          <a:pt x="757587" y="232041"/>
                          <a:pt x="727828" y="404761"/>
                        </a:cubicBezTo>
                        <a:cubicBezTo>
                          <a:pt x="698070" y="577482"/>
                          <a:pt x="550205" y="704971"/>
                          <a:pt x="374985" y="708983"/>
                        </a:cubicBezTo>
                        <a:cubicBezTo>
                          <a:pt x="199764" y="712994"/>
                          <a:pt x="46220" y="592406"/>
                          <a:pt x="8588" y="421228"/>
                        </a:cubicBezTo>
                        <a:cubicBezTo>
                          <a:pt x="-29044" y="250049"/>
                          <a:pt x="59766" y="76182"/>
                          <a:pt x="220513" y="6334"/>
                        </a:cubicBezTo>
                        <a:lnTo>
                          <a:pt x="226236" y="19505"/>
                        </a:lnTo>
                        <a:cubicBezTo>
                          <a:pt x="71788" y="86617"/>
                          <a:pt x="-13543" y="253672"/>
                          <a:pt x="22614" y="418144"/>
                        </a:cubicBezTo>
                        <a:cubicBezTo>
                          <a:pt x="58772" y="582615"/>
                          <a:pt x="206300" y="698479"/>
                          <a:pt x="374655" y="694624"/>
                        </a:cubicBezTo>
                        <a:cubicBezTo>
                          <a:pt x="543010" y="690770"/>
                          <a:pt x="685082" y="568276"/>
                          <a:pt x="713673" y="402323"/>
                        </a:cubicBezTo>
                        <a:cubicBezTo>
                          <a:pt x="742266" y="236369"/>
                          <a:pt x="649380" y="73393"/>
                          <a:pt x="492022" y="13420"/>
                        </a:cubicBezTo>
                        <a:lnTo>
                          <a:pt x="497138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EF715373-F0AD-4086-BF1F-4CB2D6C813CF}"/>
                      </a:ext>
                    </a:extLst>
                  </p:cNvPr>
                  <p:cNvSpPr txBox="1"/>
                  <p:nvPr/>
                </p:nvSpPr>
                <p:spPr>
                  <a:xfrm>
                    <a:off x="1964129" y="4171058"/>
                    <a:ext cx="489236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03</a:t>
                    </a:r>
                  </a:p>
                </p:txBody>
              </p:sp>
            </p:grp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1CC772E6-ABB6-46D9-93C3-49E6FC282677}"/>
                    </a:ext>
                  </a:extLst>
                </p:cNvPr>
                <p:cNvSpPr/>
                <p:nvPr/>
              </p:nvSpPr>
              <p:spPr>
                <a:xfrm>
                  <a:off x="7087298" y="3463523"/>
                  <a:ext cx="716642" cy="716167"/>
                </a:xfrm>
                <a:custGeom>
                  <a:avLst/>
                  <a:gdLst>
                    <a:gd name="connsiteX0" fmla="*/ 515214 w 716642"/>
                    <a:gd name="connsiteY0" fmla="*/ 500760 h 716167"/>
                    <a:gd name="connsiteX1" fmla="*/ 501228 w 716642"/>
                    <a:gd name="connsiteY1" fmla="*/ 514746 h 716167"/>
                    <a:gd name="connsiteX2" fmla="*/ 515214 w 716642"/>
                    <a:gd name="connsiteY2" fmla="*/ 528737 h 716167"/>
                    <a:gd name="connsiteX3" fmla="*/ 529200 w 716642"/>
                    <a:gd name="connsiteY3" fmla="*/ 514746 h 716167"/>
                    <a:gd name="connsiteX4" fmla="*/ 515214 w 716642"/>
                    <a:gd name="connsiteY4" fmla="*/ 500760 h 716167"/>
                    <a:gd name="connsiteX5" fmla="*/ 515214 w 716642"/>
                    <a:gd name="connsiteY5" fmla="*/ 472782 h 716167"/>
                    <a:gd name="connsiteX6" fmla="*/ 557176 w 716642"/>
                    <a:gd name="connsiteY6" fmla="*/ 514746 h 716167"/>
                    <a:gd name="connsiteX7" fmla="*/ 515214 w 716642"/>
                    <a:gd name="connsiteY7" fmla="*/ 556708 h 716167"/>
                    <a:gd name="connsiteX8" fmla="*/ 473250 w 716642"/>
                    <a:gd name="connsiteY8" fmla="*/ 514746 h 716167"/>
                    <a:gd name="connsiteX9" fmla="*/ 515214 w 716642"/>
                    <a:gd name="connsiteY9" fmla="*/ 472782 h 716167"/>
                    <a:gd name="connsiteX10" fmla="*/ 456149 w 716642"/>
                    <a:gd name="connsiteY10" fmla="*/ 441198 h 716167"/>
                    <a:gd name="connsiteX11" fmla="*/ 466023 w 716642"/>
                    <a:gd name="connsiteY11" fmla="*/ 445341 h 716167"/>
                    <a:gd name="connsiteX12" fmla="*/ 465930 w 716642"/>
                    <a:gd name="connsiteY12" fmla="*/ 465122 h 716167"/>
                    <a:gd name="connsiteX13" fmla="*/ 465761 w 716642"/>
                    <a:gd name="connsiteY13" fmla="*/ 465292 h 716167"/>
                    <a:gd name="connsiteX14" fmla="*/ 455869 w 716642"/>
                    <a:gd name="connsiteY14" fmla="*/ 469391 h 716167"/>
                    <a:gd name="connsiteX15" fmla="*/ 445974 w 716642"/>
                    <a:gd name="connsiteY15" fmla="*/ 465297 h 716167"/>
                    <a:gd name="connsiteX16" fmla="*/ 445974 w 716642"/>
                    <a:gd name="connsiteY16" fmla="*/ 445511 h 716167"/>
                    <a:gd name="connsiteX17" fmla="*/ 446241 w 716642"/>
                    <a:gd name="connsiteY17" fmla="*/ 445248 h 716167"/>
                    <a:gd name="connsiteX18" fmla="*/ 456149 w 716642"/>
                    <a:gd name="connsiteY18" fmla="*/ 441198 h 716167"/>
                    <a:gd name="connsiteX19" fmla="*/ 363130 w 716642"/>
                    <a:gd name="connsiteY19" fmla="*/ 436129 h 716167"/>
                    <a:gd name="connsiteX20" fmla="*/ 332020 w 716642"/>
                    <a:gd name="connsiteY20" fmla="*/ 467238 h 716167"/>
                    <a:gd name="connsiteX21" fmla="*/ 350746 w 716642"/>
                    <a:gd name="connsiteY21" fmla="*/ 467238 h 716167"/>
                    <a:gd name="connsiteX22" fmla="*/ 363130 w 716642"/>
                    <a:gd name="connsiteY22" fmla="*/ 436129 h 716167"/>
                    <a:gd name="connsiteX23" fmla="*/ 491370 w 716642"/>
                    <a:gd name="connsiteY23" fmla="*/ 419770 h 716167"/>
                    <a:gd name="connsiteX24" fmla="*/ 584449 w 716642"/>
                    <a:gd name="connsiteY24" fmla="*/ 445511 h 716167"/>
                    <a:gd name="connsiteX25" fmla="*/ 584449 w 716642"/>
                    <a:gd name="connsiteY25" fmla="*/ 583980 h 716167"/>
                    <a:gd name="connsiteX26" fmla="*/ 515214 w 716642"/>
                    <a:gd name="connsiteY26" fmla="*/ 612662 h 716167"/>
                    <a:gd name="connsiteX27" fmla="*/ 445979 w 716642"/>
                    <a:gd name="connsiteY27" fmla="*/ 583980 h 716167"/>
                    <a:gd name="connsiteX28" fmla="*/ 419095 w 716642"/>
                    <a:gd name="connsiteY28" fmla="*/ 496057 h 716167"/>
                    <a:gd name="connsiteX29" fmla="*/ 435481 w 716642"/>
                    <a:gd name="connsiteY29" fmla="*/ 484986 h 716167"/>
                    <a:gd name="connsiteX30" fmla="*/ 446558 w 716642"/>
                    <a:gd name="connsiteY30" fmla="*/ 501377 h 716167"/>
                    <a:gd name="connsiteX31" fmla="*/ 465760 w 716642"/>
                    <a:gd name="connsiteY31" fmla="*/ 564199 h 716167"/>
                    <a:gd name="connsiteX32" fmla="*/ 515214 w 716642"/>
                    <a:gd name="connsiteY32" fmla="*/ 584684 h 716167"/>
                    <a:gd name="connsiteX33" fmla="*/ 564667 w 716642"/>
                    <a:gd name="connsiteY33" fmla="*/ 564199 h 716167"/>
                    <a:gd name="connsiteX34" fmla="*/ 564667 w 716642"/>
                    <a:gd name="connsiteY34" fmla="*/ 465292 h 716167"/>
                    <a:gd name="connsiteX35" fmla="*/ 498155 w 716642"/>
                    <a:gd name="connsiteY35" fmla="*/ 446911 h 716167"/>
                    <a:gd name="connsiteX36" fmla="*/ 481195 w 716642"/>
                    <a:gd name="connsiteY36" fmla="*/ 436735 h 716167"/>
                    <a:gd name="connsiteX37" fmla="*/ 491370 w 716642"/>
                    <a:gd name="connsiteY37" fmla="*/ 419770 h 716167"/>
                    <a:gd name="connsiteX38" fmla="*/ 365639 w 716642"/>
                    <a:gd name="connsiteY38" fmla="*/ 360492 h 716167"/>
                    <a:gd name="connsiteX39" fmla="*/ 352866 w 716642"/>
                    <a:gd name="connsiteY39" fmla="*/ 392235 h 716167"/>
                    <a:gd name="connsiteX40" fmla="*/ 384617 w 716642"/>
                    <a:gd name="connsiteY40" fmla="*/ 360492 h 716167"/>
                    <a:gd name="connsiteX41" fmla="*/ 495673 w 716642"/>
                    <a:gd name="connsiteY41" fmla="*/ 341301 h 716167"/>
                    <a:gd name="connsiteX42" fmla="*/ 495673 w 716642"/>
                    <a:gd name="connsiteY42" fmla="*/ 361175 h 716167"/>
                    <a:gd name="connsiteX43" fmla="*/ 484651 w 716642"/>
                    <a:gd name="connsiteY43" fmla="*/ 374844 h 716167"/>
                    <a:gd name="connsiteX44" fmla="*/ 437876 w 716642"/>
                    <a:gd name="connsiteY44" fmla="*/ 394205 h 716167"/>
                    <a:gd name="connsiteX45" fmla="*/ 420423 w 716642"/>
                    <a:gd name="connsiteY45" fmla="*/ 392329 h 716167"/>
                    <a:gd name="connsiteX46" fmla="*/ 406383 w 716642"/>
                    <a:gd name="connsiteY46" fmla="*/ 378289 h 716167"/>
                    <a:gd name="connsiteX47" fmla="*/ 378751 w 716642"/>
                    <a:gd name="connsiteY47" fmla="*/ 405916 h 716167"/>
                    <a:gd name="connsiteX48" fmla="*/ 392791 w 716642"/>
                    <a:gd name="connsiteY48" fmla="*/ 419961 h 716167"/>
                    <a:gd name="connsiteX49" fmla="*/ 394667 w 716642"/>
                    <a:gd name="connsiteY49" fmla="*/ 437414 h 716167"/>
                    <a:gd name="connsiteX50" fmla="*/ 375306 w 716642"/>
                    <a:gd name="connsiteY50" fmla="*/ 484188 h 716167"/>
                    <a:gd name="connsiteX51" fmla="*/ 361637 w 716642"/>
                    <a:gd name="connsiteY51" fmla="*/ 495211 h 716167"/>
                    <a:gd name="connsiteX52" fmla="*/ 341763 w 716642"/>
                    <a:gd name="connsiteY52" fmla="*/ 495211 h 716167"/>
                    <a:gd name="connsiteX53" fmla="*/ 341763 w 716642"/>
                    <a:gd name="connsiteY53" fmla="*/ 534287 h 716167"/>
                    <a:gd name="connsiteX54" fmla="*/ 361680 w 716642"/>
                    <a:gd name="connsiteY54" fmla="*/ 534287 h 716167"/>
                    <a:gd name="connsiteX55" fmla="*/ 375350 w 716642"/>
                    <a:gd name="connsiteY55" fmla="*/ 545292 h 716167"/>
                    <a:gd name="connsiteX56" fmla="*/ 394738 w 716642"/>
                    <a:gd name="connsiteY56" fmla="*/ 591995 h 716167"/>
                    <a:gd name="connsiteX57" fmla="*/ 392868 w 716642"/>
                    <a:gd name="connsiteY57" fmla="*/ 609464 h 716167"/>
                    <a:gd name="connsiteX58" fmla="*/ 378751 w 716642"/>
                    <a:gd name="connsiteY58" fmla="*/ 623581 h 716167"/>
                    <a:gd name="connsiteX59" fmla="*/ 406383 w 716642"/>
                    <a:gd name="connsiteY59" fmla="*/ 651208 h 716167"/>
                    <a:gd name="connsiteX60" fmla="*/ 420538 w 716642"/>
                    <a:gd name="connsiteY60" fmla="*/ 637053 h 716167"/>
                    <a:gd name="connsiteX61" fmla="*/ 437985 w 716642"/>
                    <a:gd name="connsiteY61" fmla="*/ 635166 h 716167"/>
                    <a:gd name="connsiteX62" fmla="*/ 484651 w 716642"/>
                    <a:gd name="connsiteY62" fmla="*/ 654461 h 716167"/>
                    <a:gd name="connsiteX63" fmla="*/ 495673 w 716642"/>
                    <a:gd name="connsiteY63" fmla="*/ 668130 h 716167"/>
                    <a:gd name="connsiteX64" fmla="*/ 495673 w 716642"/>
                    <a:gd name="connsiteY64" fmla="*/ 688196 h 716167"/>
                    <a:gd name="connsiteX65" fmla="*/ 534749 w 716642"/>
                    <a:gd name="connsiteY65" fmla="*/ 688196 h 716167"/>
                    <a:gd name="connsiteX66" fmla="*/ 534749 w 716642"/>
                    <a:gd name="connsiteY66" fmla="*/ 668085 h 716167"/>
                    <a:gd name="connsiteX67" fmla="*/ 545755 w 716642"/>
                    <a:gd name="connsiteY67" fmla="*/ 654418 h 716167"/>
                    <a:gd name="connsiteX68" fmla="*/ 592355 w 716642"/>
                    <a:gd name="connsiteY68" fmla="*/ 635101 h 716167"/>
                    <a:gd name="connsiteX69" fmla="*/ 609807 w 716642"/>
                    <a:gd name="connsiteY69" fmla="*/ 636976 h 716167"/>
                    <a:gd name="connsiteX70" fmla="*/ 624045 w 716642"/>
                    <a:gd name="connsiteY70" fmla="*/ 651208 h 716167"/>
                    <a:gd name="connsiteX71" fmla="*/ 651677 w 716642"/>
                    <a:gd name="connsiteY71" fmla="*/ 623581 h 716167"/>
                    <a:gd name="connsiteX72" fmla="*/ 637440 w 716642"/>
                    <a:gd name="connsiteY72" fmla="*/ 609344 h 716167"/>
                    <a:gd name="connsiteX73" fmla="*/ 635564 w 716642"/>
                    <a:gd name="connsiteY73" fmla="*/ 591891 h 716167"/>
                    <a:gd name="connsiteX74" fmla="*/ 654887 w 716642"/>
                    <a:gd name="connsiteY74" fmla="*/ 545292 h 716167"/>
                    <a:gd name="connsiteX75" fmla="*/ 668550 w 716642"/>
                    <a:gd name="connsiteY75" fmla="*/ 534287 h 716167"/>
                    <a:gd name="connsiteX76" fmla="*/ 688659 w 716642"/>
                    <a:gd name="connsiteY76" fmla="*/ 534287 h 716167"/>
                    <a:gd name="connsiteX77" fmla="*/ 688659 w 716642"/>
                    <a:gd name="connsiteY77" fmla="*/ 495211 h 716167"/>
                    <a:gd name="connsiteX78" fmla="*/ 668594 w 716642"/>
                    <a:gd name="connsiteY78" fmla="*/ 495211 h 716167"/>
                    <a:gd name="connsiteX79" fmla="*/ 654924 w 716642"/>
                    <a:gd name="connsiteY79" fmla="*/ 484188 h 716167"/>
                    <a:gd name="connsiteX80" fmla="*/ 635630 w 716642"/>
                    <a:gd name="connsiteY80" fmla="*/ 437518 h 716167"/>
                    <a:gd name="connsiteX81" fmla="*/ 637517 w 716642"/>
                    <a:gd name="connsiteY81" fmla="*/ 420076 h 716167"/>
                    <a:gd name="connsiteX82" fmla="*/ 651672 w 716642"/>
                    <a:gd name="connsiteY82" fmla="*/ 405921 h 716167"/>
                    <a:gd name="connsiteX83" fmla="*/ 624045 w 716642"/>
                    <a:gd name="connsiteY83" fmla="*/ 378289 h 716167"/>
                    <a:gd name="connsiteX84" fmla="*/ 609922 w 716642"/>
                    <a:gd name="connsiteY84" fmla="*/ 392405 h 716167"/>
                    <a:gd name="connsiteX85" fmla="*/ 592458 w 716642"/>
                    <a:gd name="connsiteY85" fmla="*/ 394275 h 716167"/>
                    <a:gd name="connsiteX86" fmla="*/ 545755 w 716642"/>
                    <a:gd name="connsiteY86" fmla="*/ 374882 h 716167"/>
                    <a:gd name="connsiteX87" fmla="*/ 534749 w 716642"/>
                    <a:gd name="connsiteY87" fmla="*/ 361219 h 716167"/>
                    <a:gd name="connsiteX88" fmla="*/ 534749 w 716642"/>
                    <a:gd name="connsiteY88" fmla="*/ 341301 h 716167"/>
                    <a:gd name="connsiteX89" fmla="*/ 201423 w 716642"/>
                    <a:gd name="connsiteY89" fmla="*/ 298993 h 716167"/>
                    <a:gd name="connsiteX90" fmla="*/ 187437 w 716642"/>
                    <a:gd name="connsiteY90" fmla="*/ 312979 h 716167"/>
                    <a:gd name="connsiteX91" fmla="*/ 201423 w 716642"/>
                    <a:gd name="connsiteY91" fmla="*/ 326966 h 716167"/>
                    <a:gd name="connsiteX92" fmla="*/ 215408 w 716642"/>
                    <a:gd name="connsiteY92" fmla="*/ 312979 h 716167"/>
                    <a:gd name="connsiteX93" fmla="*/ 201423 w 716642"/>
                    <a:gd name="connsiteY93" fmla="*/ 298993 h 716167"/>
                    <a:gd name="connsiteX94" fmla="*/ 201423 w 716642"/>
                    <a:gd name="connsiteY94" fmla="*/ 271016 h 716167"/>
                    <a:gd name="connsiteX95" fmla="*/ 243386 w 716642"/>
                    <a:gd name="connsiteY95" fmla="*/ 312979 h 716167"/>
                    <a:gd name="connsiteX96" fmla="*/ 201423 w 716642"/>
                    <a:gd name="connsiteY96" fmla="*/ 354942 h 716167"/>
                    <a:gd name="connsiteX97" fmla="*/ 159460 w 716642"/>
                    <a:gd name="connsiteY97" fmla="*/ 312979 h 716167"/>
                    <a:gd name="connsiteX98" fmla="*/ 201423 w 716642"/>
                    <a:gd name="connsiteY98" fmla="*/ 271016 h 716167"/>
                    <a:gd name="connsiteX99" fmla="*/ 260725 w 716642"/>
                    <a:gd name="connsiteY99" fmla="*/ 239664 h 716167"/>
                    <a:gd name="connsiteX100" fmla="*/ 270620 w 716642"/>
                    <a:gd name="connsiteY100" fmla="*/ 243706 h 716167"/>
                    <a:gd name="connsiteX101" fmla="*/ 270807 w 716642"/>
                    <a:gd name="connsiteY101" fmla="*/ 243887 h 716167"/>
                    <a:gd name="connsiteX102" fmla="*/ 270916 w 716642"/>
                    <a:gd name="connsiteY102" fmla="*/ 263700 h 716167"/>
                    <a:gd name="connsiteX103" fmla="*/ 260969 w 716642"/>
                    <a:gd name="connsiteY103" fmla="*/ 267856 h 716167"/>
                    <a:gd name="connsiteX104" fmla="*/ 251166 w 716642"/>
                    <a:gd name="connsiteY104" fmla="*/ 263815 h 716167"/>
                    <a:gd name="connsiteX105" fmla="*/ 250981 w 716642"/>
                    <a:gd name="connsiteY105" fmla="*/ 263630 h 716167"/>
                    <a:gd name="connsiteX106" fmla="*/ 250871 w 716642"/>
                    <a:gd name="connsiteY106" fmla="*/ 243816 h 716167"/>
                    <a:gd name="connsiteX107" fmla="*/ 260725 w 716642"/>
                    <a:gd name="connsiteY107" fmla="*/ 239664 h 716167"/>
                    <a:gd name="connsiteX108" fmla="*/ 216962 w 716642"/>
                    <a:gd name="connsiteY108" fmla="*/ 216297 h 716167"/>
                    <a:gd name="connsiteX109" fmla="*/ 228564 w 716642"/>
                    <a:gd name="connsiteY109" fmla="*/ 232322 h 716167"/>
                    <a:gd name="connsiteX110" fmla="*/ 212545 w 716642"/>
                    <a:gd name="connsiteY110" fmla="*/ 243924 h 716167"/>
                    <a:gd name="connsiteX111" fmla="*/ 151969 w 716642"/>
                    <a:gd name="connsiteY111" fmla="*/ 263525 h 716167"/>
                    <a:gd name="connsiteX112" fmla="*/ 131483 w 716642"/>
                    <a:gd name="connsiteY112" fmla="*/ 312978 h 716167"/>
                    <a:gd name="connsiteX113" fmla="*/ 151969 w 716642"/>
                    <a:gd name="connsiteY113" fmla="*/ 362431 h 716167"/>
                    <a:gd name="connsiteX114" fmla="*/ 250876 w 716642"/>
                    <a:gd name="connsiteY114" fmla="*/ 362431 h 716167"/>
                    <a:gd name="connsiteX115" fmla="*/ 270866 w 716642"/>
                    <a:gd name="connsiteY115" fmla="*/ 304640 h 716167"/>
                    <a:gd name="connsiteX116" fmla="*/ 283102 w 716642"/>
                    <a:gd name="connsiteY116" fmla="*/ 289097 h 716167"/>
                    <a:gd name="connsiteX117" fmla="*/ 298646 w 716642"/>
                    <a:gd name="connsiteY117" fmla="*/ 301327 h 716167"/>
                    <a:gd name="connsiteX118" fmla="*/ 270658 w 716642"/>
                    <a:gd name="connsiteY118" fmla="*/ 382213 h 716167"/>
                    <a:gd name="connsiteX119" fmla="*/ 201423 w 716642"/>
                    <a:gd name="connsiteY119" fmla="*/ 410846 h 716167"/>
                    <a:gd name="connsiteX120" fmla="*/ 132188 w 716642"/>
                    <a:gd name="connsiteY120" fmla="*/ 382213 h 716167"/>
                    <a:gd name="connsiteX121" fmla="*/ 103511 w 716642"/>
                    <a:gd name="connsiteY121" fmla="*/ 312978 h 716167"/>
                    <a:gd name="connsiteX122" fmla="*/ 132188 w 716642"/>
                    <a:gd name="connsiteY122" fmla="*/ 243745 h 716167"/>
                    <a:gd name="connsiteX123" fmla="*/ 216962 w 716642"/>
                    <a:gd name="connsiteY123" fmla="*/ 216297 h 716167"/>
                    <a:gd name="connsiteX124" fmla="*/ 181887 w 716642"/>
                    <a:gd name="connsiteY124" fmla="*/ 139535 h 716167"/>
                    <a:gd name="connsiteX125" fmla="*/ 181887 w 716642"/>
                    <a:gd name="connsiteY125" fmla="*/ 159404 h 716167"/>
                    <a:gd name="connsiteX126" fmla="*/ 170859 w 716642"/>
                    <a:gd name="connsiteY126" fmla="*/ 173078 h 716167"/>
                    <a:gd name="connsiteX127" fmla="*/ 124091 w 716642"/>
                    <a:gd name="connsiteY127" fmla="*/ 192438 h 716167"/>
                    <a:gd name="connsiteX128" fmla="*/ 106633 w 716642"/>
                    <a:gd name="connsiteY128" fmla="*/ 190562 h 716167"/>
                    <a:gd name="connsiteX129" fmla="*/ 92592 w 716642"/>
                    <a:gd name="connsiteY129" fmla="*/ 176522 h 716167"/>
                    <a:gd name="connsiteX130" fmla="*/ 64960 w 716642"/>
                    <a:gd name="connsiteY130" fmla="*/ 204149 h 716167"/>
                    <a:gd name="connsiteX131" fmla="*/ 79000 w 716642"/>
                    <a:gd name="connsiteY131" fmla="*/ 218196 h 716167"/>
                    <a:gd name="connsiteX132" fmla="*/ 80881 w 716642"/>
                    <a:gd name="connsiteY132" fmla="*/ 235647 h 716167"/>
                    <a:gd name="connsiteX133" fmla="*/ 61521 w 716642"/>
                    <a:gd name="connsiteY133" fmla="*/ 282421 h 716167"/>
                    <a:gd name="connsiteX134" fmla="*/ 47852 w 716642"/>
                    <a:gd name="connsiteY134" fmla="*/ 293444 h 716167"/>
                    <a:gd name="connsiteX135" fmla="*/ 27977 w 716642"/>
                    <a:gd name="connsiteY135" fmla="*/ 293444 h 716167"/>
                    <a:gd name="connsiteX136" fmla="*/ 27977 w 716642"/>
                    <a:gd name="connsiteY136" fmla="*/ 332520 h 716167"/>
                    <a:gd name="connsiteX137" fmla="*/ 47890 w 716642"/>
                    <a:gd name="connsiteY137" fmla="*/ 332520 h 716167"/>
                    <a:gd name="connsiteX138" fmla="*/ 61559 w 716642"/>
                    <a:gd name="connsiteY138" fmla="*/ 343527 h 716167"/>
                    <a:gd name="connsiteX139" fmla="*/ 80952 w 716642"/>
                    <a:gd name="connsiteY139" fmla="*/ 390230 h 716167"/>
                    <a:gd name="connsiteX140" fmla="*/ 79082 w 716642"/>
                    <a:gd name="connsiteY140" fmla="*/ 407692 h 716167"/>
                    <a:gd name="connsiteX141" fmla="*/ 64960 w 716642"/>
                    <a:gd name="connsiteY141" fmla="*/ 421809 h 716167"/>
                    <a:gd name="connsiteX142" fmla="*/ 92592 w 716642"/>
                    <a:gd name="connsiteY142" fmla="*/ 449441 h 716167"/>
                    <a:gd name="connsiteX143" fmla="*/ 106748 w 716642"/>
                    <a:gd name="connsiteY143" fmla="*/ 435281 h 716167"/>
                    <a:gd name="connsiteX144" fmla="*/ 124195 w 716642"/>
                    <a:gd name="connsiteY144" fmla="*/ 433401 h 716167"/>
                    <a:gd name="connsiteX145" fmla="*/ 170859 w 716642"/>
                    <a:gd name="connsiteY145" fmla="*/ 452690 h 716167"/>
                    <a:gd name="connsiteX146" fmla="*/ 181887 w 716642"/>
                    <a:gd name="connsiteY146" fmla="*/ 466358 h 716167"/>
                    <a:gd name="connsiteX147" fmla="*/ 181887 w 716642"/>
                    <a:gd name="connsiteY147" fmla="*/ 486423 h 716167"/>
                    <a:gd name="connsiteX148" fmla="*/ 220958 w 716642"/>
                    <a:gd name="connsiteY148" fmla="*/ 486423 h 716167"/>
                    <a:gd name="connsiteX149" fmla="*/ 220958 w 716642"/>
                    <a:gd name="connsiteY149" fmla="*/ 466314 h 716167"/>
                    <a:gd name="connsiteX150" fmla="*/ 231965 w 716642"/>
                    <a:gd name="connsiteY150" fmla="*/ 452651 h 716167"/>
                    <a:gd name="connsiteX151" fmla="*/ 278564 w 716642"/>
                    <a:gd name="connsiteY151" fmla="*/ 433330 h 716167"/>
                    <a:gd name="connsiteX152" fmla="*/ 296021 w 716642"/>
                    <a:gd name="connsiteY152" fmla="*/ 435205 h 716167"/>
                    <a:gd name="connsiteX153" fmla="*/ 310253 w 716642"/>
                    <a:gd name="connsiteY153" fmla="*/ 449441 h 716167"/>
                    <a:gd name="connsiteX154" fmla="*/ 337886 w 716642"/>
                    <a:gd name="connsiteY154" fmla="*/ 421809 h 716167"/>
                    <a:gd name="connsiteX155" fmla="*/ 323648 w 716642"/>
                    <a:gd name="connsiteY155" fmla="*/ 407577 h 716167"/>
                    <a:gd name="connsiteX156" fmla="*/ 321774 w 716642"/>
                    <a:gd name="connsiteY156" fmla="*/ 390120 h 716167"/>
                    <a:gd name="connsiteX157" fmla="*/ 341095 w 716642"/>
                    <a:gd name="connsiteY157" fmla="*/ 343527 h 716167"/>
                    <a:gd name="connsiteX158" fmla="*/ 354759 w 716642"/>
                    <a:gd name="connsiteY158" fmla="*/ 332514 h 716167"/>
                    <a:gd name="connsiteX159" fmla="*/ 374868 w 716642"/>
                    <a:gd name="connsiteY159" fmla="*/ 332514 h 716167"/>
                    <a:gd name="connsiteX160" fmla="*/ 374868 w 716642"/>
                    <a:gd name="connsiteY160" fmla="*/ 293444 h 716167"/>
                    <a:gd name="connsiteX161" fmla="*/ 354802 w 716642"/>
                    <a:gd name="connsiteY161" fmla="*/ 293444 h 716167"/>
                    <a:gd name="connsiteX162" fmla="*/ 341134 w 716642"/>
                    <a:gd name="connsiteY162" fmla="*/ 282416 h 716167"/>
                    <a:gd name="connsiteX163" fmla="*/ 321840 w 716642"/>
                    <a:gd name="connsiteY163" fmla="*/ 235752 h 716167"/>
                    <a:gd name="connsiteX164" fmla="*/ 323725 w 716642"/>
                    <a:gd name="connsiteY164" fmla="*/ 218311 h 716167"/>
                    <a:gd name="connsiteX165" fmla="*/ 337886 w 716642"/>
                    <a:gd name="connsiteY165" fmla="*/ 204149 h 716167"/>
                    <a:gd name="connsiteX166" fmla="*/ 310253 w 716642"/>
                    <a:gd name="connsiteY166" fmla="*/ 176522 h 716167"/>
                    <a:gd name="connsiteX167" fmla="*/ 296136 w 716642"/>
                    <a:gd name="connsiteY167" fmla="*/ 190639 h 716167"/>
                    <a:gd name="connsiteX168" fmla="*/ 278674 w 716642"/>
                    <a:gd name="connsiteY168" fmla="*/ 192509 h 716167"/>
                    <a:gd name="connsiteX169" fmla="*/ 231965 w 716642"/>
                    <a:gd name="connsiteY169" fmla="*/ 173117 h 716167"/>
                    <a:gd name="connsiteX170" fmla="*/ 220958 w 716642"/>
                    <a:gd name="connsiteY170" fmla="*/ 159448 h 716167"/>
                    <a:gd name="connsiteX171" fmla="*/ 220958 w 716642"/>
                    <a:gd name="connsiteY171" fmla="*/ 139535 h 716167"/>
                    <a:gd name="connsiteX172" fmla="*/ 558413 w 716642"/>
                    <a:gd name="connsiteY172" fmla="*/ 119939 h 716167"/>
                    <a:gd name="connsiteX173" fmla="*/ 521863 w 716642"/>
                    <a:gd name="connsiteY173" fmla="*/ 156490 h 716167"/>
                    <a:gd name="connsiteX174" fmla="*/ 558413 w 716642"/>
                    <a:gd name="connsiteY174" fmla="*/ 193045 h 716167"/>
                    <a:gd name="connsiteX175" fmla="*/ 594968 w 716642"/>
                    <a:gd name="connsiteY175" fmla="*/ 156490 h 716167"/>
                    <a:gd name="connsiteX176" fmla="*/ 558413 w 716642"/>
                    <a:gd name="connsiteY176" fmla="*/ 119939 h 716167"/>
                    <a:gd name="connsiteX177" fmla="*/ 167896 w 716642"/>
                    <a:gd name="connsiteY177" fmla="*/ 111558 h 716167"/>
                    <a:gd name="connsiteX178" fmla="*/ 234949 w 716642"/>
                    <a:gd name="connsiteY178" fmla="*/ 111558 h 716167"/>
                    <a:gd name="connsiteX179" fmla="*/ 248936 w 716642"/>
                    <a:gd name="connsiteY179" fmla="*/ 125544 h 716167"/>
                    <a:gd name="connsiteX180" fmla="*/ 248936 w 716642"/>
                    <a:gd name="connsiteY180" fmla="*/ 148572 h 716167"/>
                    <a:gd name="connsiteX181" fmla="*/ 284058 w 716642"/>
                    <a:gd name="connsiteY181" fmla="*/ 163154 h 716167"/>
                    <a:gd name="connsiteX182" fmla="*/ 300363 w 716642"/>
                    <a:gd name="connsiteY182" fmla="*/ 146851 h 716167"/>
                    <a:gd name="connsiteX183" fmla="*/ 320145 w 716642"/>
                    <a:gd name="connsiteY183" fmla="*/ 146851 h 716167"/>
                    <a:gd name="connsiteX184" fmla="*/ 367559 w 716642"/>
                    <a:gd name="connsiteY184" fmla="*/ 194259 h 716167"/>
                    <a:gd name="connsiteX185" fmla="*/ 367559 w 716642"/>
                    <a:gd name="connsiteY185" fmla="*/ 214040 h 716167"/>
                    <a:gd name="connsiteX186" fmla="*/ 351199 w 716642"/>
                    <a:gd name="connsiteY186" fmla="*/ 230398 h 716167"/>
                    <a:gd name="connsiteX187" fmla="*/ 365699 w 716642"/>
                    <a:gd name="connsiteY187" fmla="*/ 265467 h 716167"/>
                    <a:gd name="connsiteX188" fmla="*/ 388859 w 716642"/>
                    <a:gd name="connsiteY188" fmla="*/ 265467 h 716167"/>
                    <a:gd name="connsiteX189" fmla="*/ 402846 w 716642"/>
                    <a:gd name="connsiteY189" fmla="*/ 279458 h 716167"/>
                    <a:gd name="connsiteX190" fmla="*/ 402846 w 716642"/>
                    <a:gd name="connsiteY190" fmla="*/ 344991 h 716167"/>
                    <a:gd name="connsiteX191" fmla="*/ 406383 w 716642"/>
                    <a:gd name="connsiteY191" fmla="*/ 344522 h 716167"/>
                    <a:gd name="connsiteX192" fmla="*/ 416273 w 716642"/>
                    <a:gd name="connsiteY192" fmla="*/ 348616 h 716167"/>
                    <a:gd name="connsiteX193" fmla="*/ 432507 w 716642"/>
                    <a:gd name="connsiteY193" fmla="*/ 364849 h 716167"/>
                    <a:gd name="connsiteX194" fmla="*/ 467700 w 716642"/>
                    <a:gd name="connsiteY194" fmla="*/ 350284 h 716167"/>
                    <a:gd name="connsiteX195" fmla="*/ 467700 w 716642"/>
                    <a:gd name="connsiteY195" fmla="*/ 327316 h 716167"/>
                    <a:gd name="connsiteX196" fmla="*/ 481687 w 716642"/>
                    <a:gd name="connsiteY196" fmla="*/ 313329 h 716167"/>
                    <a:gd name="connsiteX197" fmla="*/ 548740 w 716642"/>
                    <a:gd name="connsiteY197" fmla="*/ 313329 h 716167"/>
                    <a:gd name="connsiteX198" fmla="*/ 562726 w 716642"/>
                    <a:gd name="connsiteY198" fmla="*/ 327316 h 716167"/>
                    <a:gd name="connsiteX199" fmla="*/ 562726 w 716642"/>
                    <a:gd name="connsiteY199" fmla="*/ 350339 h 716167"/>
                    <a:gd name="connsiteX200" fmla="*/ 597850 w 716642"/>
                    <a:gd name="connsiteY200" fmla="*/ 364921 h 716167"/>
                    <a:gd name="connsiteX201" fmla="*/ 614153 w 716642"/>
                    <a:gd name="connsiteY201" fmla="*/ 348616 h 716167"/>
                    <a:gd name="connsiteX202" fmla="*/ 633935 w 716642"/>
                    <a:gd name="connsiteY202" fmla="*/ 348616 h 716167"/>
                    <a:gd name="connsiteX203" fmla="*/ 681349 w 716642"/>
                    <a:gd name="connsiteY203" fmla="*/ 396030 h 716167"/>
                    <a:gd name="connsiteX204" fmla="*/ 685444 w 716642"/>
                    <a:gd name="connsiteY204" fmla="*/ 405921 h 716167"/>
                    <a:gd name="connsiteX205" fmla="*/ 681349 w 716642"/>
                    <a:gd name="connsiteY205" fmla="*/ 415811 h 716167"/>
                    <a:gd name="connsiteX206" fmla="*/ 664991 w 716642"/>
                    <a:gd name="connsiteY206" fmla="*/ 432165 h 716167"/>
                    <a:gd name="connsiteX207" fmla="*/ 679490 w 716642"/>
                    <a:gd name="connsiteY207" fmla="*/ 467238 h 716167"/>
                    <a:gd name="connsiteX208" fmla="*/ 702651 w 716642"/>
                    <a:gd name="connsiteY208" fmla="*/ 467238 h 716167"/>
                    <a:gd name="connsiteX209" fmla="*/ 716642 w 716642"/>
                    <a:gd name="connsiteY209" fmla="*/ 481225 h 716167"/>
                    <a:gd name="connsiteX210" fmla="*/ 716642 w 716642"/>
                    <a:gd name="connsiteY210" fmla="*/ 548272 h 716167"/>
                    <a:gd name="connsiteX211" fmla="*/ 702651 w 716642"/>
                    <a:gd name="connsiteY211" fmla="*/ 562263 h 716167"/>
                    <a:gd name="connsiteX212" fmla="*/ 679436 w 716642"/>
                    <a:gd name="connsiteY212" fmla="*/ 562263 h 716167"/>
                    <a:gd name="connsiteX213" fmla="*/ 664925 w 716642"/>
                    <a:gd name="connsiteY213" fmla="*/ 597261 h 716167"/>
                    <a:gd name="connsiteX214" fmla="*/ 681349 w 716642"/>
                    <a:gd name="connsiteY214" fmla="*/ 613690 h 716167"/>
                    <a:gd name="connsiteX215" fmla="*/ 685444 w 716642"/>
                    <a:gd name="connsiteY215" fmla="*/ 623581 h 716167"/>
                    <a:gd name="connsiteX216" fmla="*/ 681349 w 716642"/>
                    <a:gd name="connsiteY216" fmla="*/ 633471 h 716167"/>
                    <a:gd name="connsiteX217" fmla="*/ 633935 w 716642"/>
                    <a:gd name="connsiteY217" fmla="*/ 680880 h 716167"/>
                    <a:gd name="connsiteX218" fmla="*/ 614153 w 716642"/>
                    <a:gd name="connsiteY218" fmla="*/ 680880 h 716167"/>
                    <a:gd name="connsiteX219" fmla="*/ 597729 w 716642"/>
                    <a:gd name="connsiteY219" fmla="*/ 664456 h 716167"/>
                    <a:gd name="connsiteX220" fmla="*/ 562726 w 716642"/>
                    <a:gd name="connsiteY220" fmla="*/ 678966 h 716167"/>
                    <a:gd name="connsiteX221" fmla="*/ 562726 w 716642"/>
                    <a:gd name="connsiteY221" fmla="*/ 702181 h 716167"/>
                    <a:gd name="connsiteX222" fmla="*/ 548740 w 716642"/>
                    <a:gd name="connsiteY222" fmla="*/ 716167 h 716167"/>
                    <a:gd name="connsiteX223" fmla="*/ 481687 w 716642"/>
                    <a:gd name="connsiteY223" fmla="*/ 716167 h 716167"/>
                    <a:gd name="connsiteX224" fmla="*/ 467700 w 716642"/>
                    <a:gd name="connsiteY224" fmla="*/ 702181 h 716167"/>
                    <a:gd name="connsiteX225" fmla="*/ 467700 w 716642"/>
                    <a:gd name="connsiteY225" fmla="*/ 679021 h 716167"/>
                    <a:gd name="connsiteX226" fmla="*/ 432633 w 716642"/>
                    <a:gd name="connsiteY226" fmla="*/ 664522 h 716167"/>
                    <a:gd name="connsiteX227" fmla="*/ 416273 w 716642"/>
                    <a:gd name="connsiteY227" fmla="*/ 680880 h 716167"/>
                    <a:gd name="connsiteX228" fmla="*/ 396492 w 716642"/>
                    <a:gd name="connsiteY228" fmla="*/ 680880 h 716167"/>
                    <a:gd name="connsiteX229" fmla="*/ 349078 w 716642"/>
                    <a:gd name="connsiteY229" fmla="*/ 633471 h 716167"/>
                    <a:gd name="connsiteX230" fmla="*/ 344984 w 716642"/>
                    <a:gd name="connsiteY230" fmla="*/ 623581 h 716167"/>
                    <a:gd name="connsiteX231" fmla="*/ 349078 w 716642"/>
                    <a:gd name="connsiteY231" fmla="*/ 613690 h 716167"/>
                    <a:gd name="connsiteX232" fmla="*/ 365382 w 716642"/>
                    <a:gd name="connsiteY232" fmla="*/ 597387 h 716167"/>
                    <a:gd name="connsiteX233" fmla="*/ 350801 w 716642"/>
                    <a:gd name="connsiteY233" fmla="*/ 562263 h 716167"/>
                    <a:gd name="connsiteX234" fmla="*/ 327777 w 716642"/>
                    <a:gd name="connsiteY234" fmla="*/ 562263 h 716167"/>
                    <a:gd name="connsiteX235" fmla="*/ 313792 w 716642"/>
                    <a:gd name="connsiteY235" fmla="*/ 548272 h 716167"/>
                    <a:gd name="connsiteX236" fmla="*/ 313792 w 716642"/>
                    <a:gd name="connsiteY236" fmla="*/ 482740 h 716167"/>
                    <a:gd name="connsiteX237" fmla="*/ 310253 w 716642"/>
                    <a:gd name="connsiteY237" fmla="*/ 483208 h 716167"/>
                    <a:gd name="connsiteX238" fmla="*/ 300363 w 716642"/>
                    <a:gd name="connsiteY238" fmla="*/ 479114 h 716167"/>
                    <a:gd name="connsiteX239" fmla="*/ 283938 w 716642"/>
                    <a:gd name="connsiteY239" fmla="*/ 462684 h 716167"/>
                    <a:gd name="connsiteX240" fmla="*/ 248936 w 716642"/>
                    <a:gd name="connsiteY240" fmla="*/ 477201 h 716167"/>
                    <a:gd name="connsiteX241" fmla="*/ 248936 w 716642"/>
                    <a:gd name="connsiteY241" fmla="*/ 500415 h 716167"/>
                    <a:gd name="connsiteX242" fmla="*/ 234949 w 716642"/>
                    <a:gd name="connsiteY242" fmla="*/ 514401 h 716167"/>
                    <a:gd name="connsiteX243" fmla="*/ 167896 w 716642"/>
                    <a:gd name="connsiteY243" fmla="*/ 514401 h 716167"/>
                    <a:gd name="connsiteX244" fmla="*/ 153910 w 716642"/>
                    <a:gd name="connsiteY244" fmla="*/ 500415 h 716167"/>
                    <a:gd name="connsiteX245" fmla="*/ 153910 w 716642"/>
                    <a:gd name="connsiteY245" fmla="*/ 477256 h 716167"/>
                    <a:gd name="connsiteX246" fmla="*/ 118842 w 716642"/>
                    <a:gd name="connsiteY246" fmla="*/ 462755 h 716167"/>
                    <a:gd name="connsiteX247" fmla="*/ 102483 w 716642"/>
                    <a:gd name="connsiteY247" fmla="*/ 479114 h 716167"/>
                    <a:gd name="connsiteX248" fmla="*/ 82702 w 716642"/>
                    <a:gd name="connsiteY248" fmla="*/ 479114 h 716167"/>
                    <a:gd name="connsiteX249" fmla="*/ 35287 w 716642"/>
                    <a:gd name="connsiteY249" fmla="*/ 431700 h 716167"/>
                    <a:gd name="connsiteX250" fmla="*/ 31192 w 716642"/>
                    <a:gd name="connsiteY250" fmla="*/ 421809 h 716167"/>
                    <a:gd name="connsiteX251" fmla="*/ 35287 w 716642"/>
                    <a:gd name="connsiteY251" fmla="*/ 411919 h 716167"/>
                    <a:gd name="connsiteX252" fmla="*/ 51592 w 716642"/>
                    <a:gd name="connsiteY252" fmla="*/ 395614 h 716167"/>
                    <a:gd name="connsiteX253" fmla="*/ 37010 w 716642"/>
                    <a:gd name="connsiteY253" fmla="*/ 360492 h 716167"/>
                    <a:gd name="connsiteX254" fmla="*/ 13986 w 716642"/>
                    <a:gd name="connsiteY254" fmla="*/ 360492 h 716167"/>
                    <a:gd name="connsiteX255" fmla="*/ 0 w 716642"/>
                    <a:gd name="connsiteY255" fmla="*/ 346507 h 716167"/>
                    <a:gd name="connsiteX256" fmla="*/ 0 w 716642"/>
                    <a:gd name="connsiteY256" fmla="*/ 279458 h 716167"/>
                    <a:gd name="connsiteX257" fmla="*/ 13986 w 716642"/>
                    <a:gd name="connsiteY257" fmla="*/ 265467 h 716167"/>
                    <a:gd name="connsiteX258" fmla="*/ 36955 w 716642"/>
                    <a:gd name="connsiteY258" fmla="*/ 265467 h 716167"/>
                    <a:gd name="connsiteX259" fmla="*/ 51521 w 716642"/>
                    <a:gd name="connsiteY259" fmla="*/ 230274 h 716167"/>
                    <a:gd name="connsiteX260" fmla="*/ 35287 w 716642"/>
                    <a:gd name="connsiteY260" fmla="*/ 214040 h 716167"/>
                    <a:gd name="connsiteX261" fmla="*/ 35287 w 716642"/>
                    <a:gd name="connsiteY261" fmla="*/ 194259 h 716167"/>
                    <a:gd name="connsiteX262" fmla="*/ 82702 w 716642"/>
                    <a:gd name="connsiteY262" fmla="*/ 146851 h 716167"/>
                    <a:gd name="connsiteX263" fmla="*/ 92592 w 716642"/>
                    <a:gd name="connsiteY263" fmla="*/ 142750 h 716167"/>
                    <a:gd name="connsiteX264" fmla="*/ 102483 w 716642"/>
                    <a:gd name="connsiteY264" fmla="*/ 146851 h 716167"/>
                    <a:gd name="connsiteX265" fmla="*/ 118716 w 716642"/>
                    <a:gd name="connsiteY265" fmla="*/ 163084 h 716167"/>
                    <a:gd name="connsiteX266" fmla="*/ 153910 w 716642"/>
                    <a:gd name="connsiteY266" fmla="*/ 148512 h 716167"/>
                    <a:gd name="connsiteX267" fmla="*/ 153910 w 716642"/>
                    <a:gd name="connsiteY267" fmla="*/ 125544 h 716167"/>
                    <a:gd name="connsiteX268" fmla="*/ 167896 w 716642"/>
                    <a:gd name="connsiteY268" fmla="*/ 111558 h 716167"/>
                    <a:gd name="connsiteX269" fmla="*/ 558413 w 716642"/>
                    <a:gd name="connsiteY269" fmla="*/ 91962 h 716167"/>
                    <a:gd name="connsiteX270" fmla="*/ 622941 w 716642"/>
                    <a:gd name="connsiteY270" fmla="*/ 156490 h 716167"/>
                    <a:gd name="connsiteX271" fmla="*/ 558413 w 716642"/>
                    <a:gd name="connsiteY271" fmla="*/ 221016 h 716167"/>
                    <a:gd name="connsiteX272" fmla="*/ 493884 w 716642"/>
                    <a:gd name="connsiteY272" fmla="*/ 156490 h 716167"/>
                    <a:gd name="connsiteX273" fmla="*/ 558413 w 716642"/>
                    <a:gd name="connsiteY273" fmla="*/ 91962 h 716167"/>
                    <a:gd name="connsiteX274" fmla="*/ 511643 w 716642"/>
                    <a:gd name="connsiteY274" fmla="*/ 33099 h 716167"/>
                    <a:gd name="connsiteX275" fmla="*/ 474940 w 716642"/>
                    <a:gd name="connsiteY275" fmla="*/ 54291 h 716167"/>
                    <a:gd name="connsiteX276" fmla="*/ 486596 w 716642"/>
                    <a:gd name="connsiteY276" fmla="*/ 74483 h 716167"/>
                    <a:gd name="connsiteX277" fmla="*/ 484912 w 716642"/>
                    <a:gd name="connsiteY277" fmla="*/ 90803 h 716167"/>
                    <a:gd name="connsiteX278" fmla="*/ 464743 w 716642"/>
                    <a:gd name="connsiteY278" fmla="*/ 125680 h 716167"/>
                    <a:gd name="connsiteX279" fmla="*/ 451457 w 716642"/>
                    <a:gd name="connsiteY279" fmla="*/ 135303 h 716167"/>
                    <a:gd name="connsiteX280" fmla="*/ 428165 w 716642"/>
                    <a:gd name="connsiteY280" fmla="*/ 135303 h 716167"/>
                    <a:gd name="connsiteX281" fmla="*/ 428165 w 716642"/>
                    <a:gd name="connsiteY281" fmla="*/ 177681 h 716167"/>
                    <a:gd name="connsiteX282" fmla="*/ 451457 w 716642"/>
                    <a:gd name="connsiteY282" fmla="*/ 177681 h 716167"/>
                    <a:gd name="connsiteX283" fmla="*/ 464743 w 716642"/>
                    <a:gd name="connsiteY283" fmla="*/ 187304 h 716167"/>
                    <a:gd name="connsiteX284" fmla="*/ 484912 w 716642"/>
                    <a:gd name="connsiteY284" fmla="*/ 222181 h 716167"/>
                    <a:gd name="connsiteX285" fmla="*/ 486596 w 716642"/>
                    <a:gd name="connsiteY285" fmla="*/ 238501 h 716167"/>
                    <a:gd name="connsiteX286" fmla="*/ 474940 w 716642"/>
                    <a:gd name="connsiteY286" fmla="*/ 258693 h 716167"/>
                    <a:gd name="connsiteX287" fmla="*/ 511643 w 716642"/>
                    <a:gd name="connsiteY287" fmla="*/ 279885 h 716167"/>
                    <a:gd name="connsiteX288" fmla="*/ 523289 w 716642"/>
                    <a:gd name="connsiteY288" fmla="*/ 259716 h 716167"/>
                    <a:gd name="connsiteX289" fmla="*/ 538249 w 716642"/>
                    <a:gd name="connsiteY289" fmla="*/ 253013 h 716167"/>
                    <a:gd name="connsiteX290" fmla="*/ 578582 w 716642"/>
                    <a:gd name="connsiteY290" fmla="*/ 253013 h 716167"/>
                    <a:gd name="connsiteX291" fmla="*/ 593542 w 716642"/>
                    <a:gd name="connsiteY291" fmla="*/ 259716 h 716167"/>
                    <a:gd name="connsiteX292" fmla="*/ 605187 w 716642"/>
                    <a:gd name="connsiteY292" fmla="*/ 279885 h 716167"/>
                    <a:gd name="connsiteX293" fmla="*/ 641891 w 716642"/>
                    <a:gd name="connsiteY293" fmla="*/ 258693 h 716167"/>
                    <a:gd name="connsiteX294" fmla="*/ 630234 w 716642"/>
                    <a:gd name="connsiteY294" fmla="*/ 238501 h 716167"/>
                    <a:gd name="connsiteX295" fmla="*/ 631918 w 716642"/>
                    <a:gd name="connsiteY295" fmla="*/ 222181 h 716167"/>
                    <a:gd name="connsiteX296" fmla="*/ 652088 w 716642"/>
                    <a:gd name="connsiteY296" fmla="*/ 187304 h 716167"/>
                    <a:gd name="connsiteX297" fmla="*/ 665373 w 716642"/>
                    <a:gd name="connsiteY297" fmla="*/ 177681 h 716167"/>
                    <a:gd name="connsiteX298" fmla="*/ 688660 w 716642"/>
                    <a:gd name="connsiteY298" fmla="*/ 177681 h 716167"/>
                    <a:gd name="connsiteX299" fmla="*/ 688660 w 716642"/>
                    <a:gd name="connsiteY299" fmla="*/ 135303 h 716167"/>
                    <a:gd name="connsiteX300" fmla="*/ 665373 w 716642"/>
                    <a:gd name="connsiteY300" fmla="*/ 135303 h 716167"/>
                    <a:gd name="connsiteX301" fmla="*/ 652088 w 716642"/>
                    <a:gd name="connsiteY301" fmla="*/ 125680 h 716167"/>
                    <a:gd name="connsiteX302" fmla="*/ 631918 w 716642"/>
                    <a:gd name="connsiteY302" fmla="*/ 90803 h 716167"/>
                    <a:gd name="connsiteX303" fmla="*/ 630234 w 716642"/>
                    <a:gd name="connsiteY303" fmla="*/ 74483 h 716167"/>
                    <a:gd name="connsiteX304" fmla="*/ 641891 w 716642"/>
                    <a:gd name="connsiteY304" fmla="*/ 54291 h 716167"/>
                    <a:gd name="connsiteX305" fmla="*/ 605187 w 716642"/>
                    <a:gd name="connsiteY305" fmla="*/ 33099 h 716167"/>
                    <a:gd name="connsiteX306" fmla="*/ 593542 w 716642"/>
                    <a:gd name="connsiteY306" fmla="*/ 53269 h 716167"/>
                    <a:gd name="connsiteX307" fmla="*/ 578582 w 716642"/>
                    <a:gd name="connsiteY307" fmla="*/ 59972 h 716167"/>
                    <a:gd name="connsiteX308" fmla="*/ 538249 w 716642"/>
                    <a:gd name="connsiteY308" fmla="*/ 59972 h 716167"/>
                    <a:gd name="connsiteX309" fmla="*/ 523289 w 716642"/>
                    <a:gd name="connsiteY309" fmla="*/ 53269 h 716167"/>
                    <a:gd name="connsiteX310" fmla="*/ 520380 w 716642"/>
                    <a:gd name="connsiteY310" fmla="*/ 479 h 716167"/>
                    <a:gd name="connsiteX311" fmla="*/ 528876 w 716642"/>
                    <a:gd name="connsiteY311" fmla="*/ 6998 h 716167"/>
                    <a:gd name="connsiteX312" fmla="*/ 542677 w 716642"/>
                    <a:gd name="connsiteY312" fmla="*/ 30907 h 716167"/>
                    <a:gd name="connsiteX313" fmla="*/ 574148 w 716642"/>
                    <a:gd name="connsiteY313" fmla="*/ 30907 h 716167"/>
                    <a:gd name="connsiteX314" fmla="*/ 587948 w 716642"/>
                    <a:gd name="connsiteY314" fmla="*/ 6998 h 716167"/>
                    <a:gd name="connsiteX315" fmla="*/ 596445 w 716642"/>
                    <a:gd name="connsiteY315" fmla="*/ 480 h 716167"/>
                    <a:gd name="connsiteX316" fmla="*/ 607057 w 716642"/>
                    <a:gd name="connsiteY316" fmla="*/ 1880 h 716167"/>
                    <a:gd name="connsiteX317" fmla="*/ 667992 w 716642"/>
                    <a:gd name="connsiteY317" fmla="*/ 37058 h 716167"/>
                    <a:gd name="connsiteX318" fmla="*/ 673109 w 716642"/>
                    <a:gd name="connsiteY318" fmla="*/ 56167 h 716167"/>
                    <a:gd name="connsiteX319" fmla="*/ 659304 w 716642"/>
                    <a:gd name="connsiteY319" fmla="*/ 80076 h 716167"/>
                    <a:gd name="connsiteX320" fmla="*/ 675068 w 716642"/>
                    <a:gd name="connsiteY320" fmla="*/ 107326 h 716167"/>
                    <a:gd name="connsiteX321" fmla="*/ 702651 w 716642"/>
                    <a:gd name="connsiteY321" fmla="*/ 107326 h 716167"/>
                    <a:gd name="connsiteX322" fmla="*/ 716637 w 716642"/>
                    <a:gd name="connsiteY322" fmla="*/ 121312 h 716167"/>
                    <a:gd name="connsiteX323" fmla="*/ 716637 w 716642"/>
                    <a:gd name="connsiteY323" fmla="*/ 191668 h 716167"/>
                    <a:gd name="connsiteX324" fmla="*/ 702651 w 716642"/>
                    <a:gd name="connsiteY324" fmla="*/ 205659 h 716167"/>
                    <a:gd name="connsiteX325" fmla="*/ 675068 w 716642"/>
                    <a:gd name="connsiteY325" fmla="*/ 205659 h 716167"/>
                    <a:gd name="connsiteX326" fmla="*/ 659310 w 716642"/>
                    <a:gd name="connsiteY326" fmla="*/ 232908 h 716167"/>
                    <a:gd name="connsiteX327" fmla="*/ 673109 w 716642"/>
                    <a:gd name="connsiteY327" fmla="*/ 256817 h 716167"/>
                    <a:gd name="connsiteX328" fmla="*/ 667992 w 716642"/>
                    <a:gd name="connsiteY328" fmla="*/ 275921 h 716167"/>
                    <a:gd name="connsiteX329" fmla="*/ 607057 w 716642"/>
                    <a:gd name="connsiteY329" fmla="*/ 311105 h 716167"/>
                    <a:gd name="connsiteX330" fmla="*/ 596445 w 716642"/>
                    <a:gd name="connsiteY330" fmla="*/ 312499 h 716167"/>
                    <a:gd name="connsiteX331" fmla="*/ 587954 w 716642"/>
                    <a:gd name="connsiteY331" fmla="*/ 305981 h 716167"/>
                    <a:gd name="connsiteX332" fmla="*/ 574148 w 716642"/>
                    <a:gd name="connsiteY332" fmla="*/ 282077 h 716167"/>
                    <a:gd name="connsiteX333" fmla="*/ 542677 w 716642"/>
                    <a:gd name="connsiteY333" fmla="*/ 282077 h 716167"/>
                    <a:gd name="connsiteX334" fmla="*/ 528876 w 716642"/>
                    <a:gd name="connsiteY334" fmla="*/ 305981 h 716167"/>
                    <a:gd name="connsiteX335" fmla="*/ 516749 w 716642"/>
                    <a:gd name="connsiteY335" fmla="*/ 312979 h 716167"/>
                    <a:gd name="connsiteX336" fmla="*/ 509768 w 716642"/>
                    <a:gd name="connsiteY336" fmla="*/ 311105 h 716167"/>
                    <a:gd name="connsiteX337" fmla="*/ 448833 w 716642"/>
                    <a:gd name="connsiteY337" fmla="*/ 275921 h 716167"/>
                    <a:gd name="connsiteX338" fmla="*/ 442316 w 716642"/>
                    <a:gd name="connsiteY338" fmla="*/ 267430 h 716167"/>
                    <a:gd name="connsiteX339" fmla="*/ 443715 w 716642"/>
                    <a:gd name="connsiteY339" fmla="*/ 256817 h 716167"/>
                    <a:gd name="connsiteX340" fmla="*/ 457521 w 716642"/>
                    <a:gd name="connsiteY340" fmla="*/ 232908 h 716167"/>
                    <a:gd name="connsiteX341" fmla="*/ 441763 w 716642"/>
                    <a:gd name="connsiteY341" fmla="*/ 205659 h 716167"/>
                    <a:gd name="connsiteX342" fmla="*/ 414174 w 716642"/>
                    <a:gd name="connsiteY342" fmla="*/ 205659 h 716167"/>
                    <a:gd name="connsiteX343" fmla="*/ 400188 w 716642"/>
                    <a:gd name="connsiteY343" fmla="*/ 191668 h 716167"/>
                    <a:gd name="connsiteX344" fmla="*/ 400188 w 716642"/>
                    <a:gd name="connsiteY344" fmla="*/ 121312 h 716167"/>
                    <a:gd name="connsiteX345" fmla="*/ 414174 w 716642"/>
                    <a:gd name="connsiteY345" fmla="*/ 107320 h 716167"/>
                    <a:gd name="connsiteX346" fmla="*/ 441763 w 716642"/>
                    <a:gd name="connsiteY346" fmla="*/ 107320 h 716167"/>
                    <a:gd name="connsiteX347" fmla="*/ 457521 w 716642"/>
                    <a:gd name="connsiteY347" fmla="*/ 80070 h 716167"/>
                    <a:gd name="connsiteX348" fmla="*/ 443715 w 716642"/>
                    <a:gd name="connsiteY348" fmla="*/ 56161 h 716167"/>
                    <a:gd name="connsiteX349" fmla="*/ 442316 w 716642"/>
                    <a:gd name="connsiteY349" fmla="*/ 45549 h 716167"/>
                    <a:gd name="connsiteX350" fmla="*/ 448833 w 716642"/>
                    <a:gd name="connsiteY350" fmla="*/ 37058 h 716167"/>
                    <a:gd name="connsiteX351" fmla="*/ 509768 w 716642"/>
                    <a:gd name="connsiteY351" fmla="*/ 1875 h 716167"/>
                    <a:gd name="connsiteX352" fmla="*/ 520380 w 716642"/>
                    <a:gd name="connsiteY352" fmla="*/ 479 h 716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</a:cxnLst>
                  <a:rect l="l" t="t" r="r" b="b"/>
                  <a:pathLst>
                    <a:path w="716642" h="716167">
                      <a:moveTo>
                        <a:pt x="515214" y="500760"/>
                      </a:moveTo>
                      <a:cubicBezTo>
                        <a:pt x="507499" y="500760"/>
                        <a:pt x="501228" y="507037"/>
                        <a:pt x="501228" y="514746"/>
                      </a:cubicBezTo>
                      <a:cubicBezTo>
                        <a:pt x="501228" y="522460"/>
                        <a:pt x="507499" y="528737"/>
                        <a:pt x="515214" y="528737"/>
                      </a:cubicBezTo>
                      <a:cubicBezTo>
                        <a:pt x="522928" y="528737"/>
                        <a:pt x="529200" y="522460"/>
                        <a:pt x="529200" y="514746"/>
                      </a:cubicBezTo>
                      <a:cubicBezTo>
                        <a:pt x="529200" y="507037"/>
                        <a:pt x="522928" y="500760"/>
                        <a:pt x="515214" y="500760"/>
                      </a:cubicBezTo>
                      <a:close/>
                      <a:moveTo>
                        <a:pt x="515214" y="472782"/>
                      </a:moveTo>
                      <a:cubicBezTo>
                        <a:pt x="538352" y="472782"/>
                        <a:pt x="557176" y="491606"/>
                        <a:pt x="557176" y="514746"/>
                      </a:cubicBezTo>
                      <a:cubicBezTo>
                        <a:pt x="557176" y="537884"/>
                        <a:pt x="538352" y="556708"/>
                        <a:pt x="515214" y="556708"/>
                      </a:cubicBezTo>
                      <a:cubicBezTo>
                        <a:pt x="492076" y="556708"/>
                        <a:pt x="473250" y="537884"/>
                        <a:pt x="473250" y="514746"/>
                      </a:cubicBezTo>
                      <a:cubicBezTo>
                        <a:pt x="473250" y="491606"/>
                        <a:pt x="492076" y="472782"/>
                        <a:pt x="515214" y="472782"/>
                      </a:cubicBezTo>
                      <a:close/>
                      <a:moveTo>
                        <a:pt x="456149" y="441198"/>
                      </a:moveTo>
                      <a:cubicBezTo>
                        <a:pt x="459729" y="441215"/>
                        <a:pt x="463303" y="442597"/>
                        <a:pt x="466023" y="445341"/>
                      </a:cubicBezTo>
                      <a:cubicBezTo>
                        <a:pt x="471458" y="450831"/>
                        <a:pt x="471420" y="459688"/>
                        <a:pt x="465930" y="465122"/>
                      </a:cubicBezTo>
                      <a:lnTo>
                        <a:pt x="465761" y="465292"/>
                      </a:lnTo>
                      <a:cubicBezTo>
                        <a:pt x="463027" y="468025"/>
                        <a:pt x="459451" y="469391"/>
                        <a:pt x="455869" y="469391"/>
                      </a:cubicBezTo>
                      <a:cubicBezTo>
                        <a:pt x="452289" y="469391"/>
                        <a:pt x="448707" y="468025"/>
                        <a:pt x="445974" y="465297"/>
                      </a:cubicBezTo>
                      <a:cubicBezTo>
                        <a:pt x="440512" y="459829"/>
                        <a:pt x="440512" y="450972"/>
                        <a:pt x="445974" y="445511"/>
                      </a:cubicBezTo>
                      <a:lnTo>
                        <a:pt x="446241" y="445248"/>
                      </a:lnTo>
                      <a:cubicBezTo>
                        <a:pt x="448983" y="442531"/>
                        <a:pt x="452568" y="441182"/>
                        <a:pt x="456149" y="441198"/>
                      </a:cubicBezTo>
                      <a:close/>
                      <a:moveTo>
                        <a:pt x="363130" y="436129"/>
                      </a:moveTo>
                      <a:lnTo>
                        <a:pt x="332020" y="467238"/>
                      </a:lnTo>
                      <a:lnTo>
                        <a:pt x="350746" y="467238"/>
                      </a:lnTo>
                      <a:cubicBezTo>
                        <a:pt x="353841" y="456468"/>
                        <a:pt x="357980" y="446068"/>
                        <a:pt x="363130" y="436129"/>
                      </a:cubicBezTo>
                      <a:close/>
                      <a:moveTo>
                        <a:pt x="491370" y="419770"/>
                      </a:moveTo>
                      <a:cubicBezTo>
                        <a:pt x="524596" y="411460"/>
                        <a:pt x="560260" y="421323"/>
                        <a:pt x="584449" y="445511"/>
                      </a:cubicBezTo>
                      <a:cubicBezTo>
                        <a:pt x="622628" y="483684"/>
                        <a:pt x="622628" y="545806"/>
                        <a:pt x="584449" y="583980"/>
                      </a:cubicBezTo>
                      <a:cubicBezTo>
                        <a:pt x="565958" y="602476"/>
                        <a:pt x="541370" y="612662"/>
                        <a:pt x="515214" y="612662"/>
                      </a:cubicBezTo>
                      <a:cubicBezTo>
                        <a:pt x="489062" y="612662"/>
                        <a:pt x="464475" y="602476"/>
                        <a:pt x="445979" y="583980"/>
                      </a:cubicBezTo>
                      <a:cubicBezTo>
                        <a:pt x="422944" y="560946"/>
                        <a:pt x="412889" y="528080"/>
                        <a:pt x="419095" y="496057"/>
                      </a:cubicBezTo>
                      <a:cubicBezTo>
                        <a:pt x="420561" y="488474"/>
                        <a:pt x="427898" y="483520"/>
                        <a:pt x="435481" y="484986"/>
                      </a:cubicBezTo>
                      <a:cubicBezTo>
                        <a:pt x="443070" y="486451"/>
                        <a:pt x="448029" y="493794"/>
                        <a:pt x="446558" y="501377"/>
                      </a:cubicBezTo>
                      <a:cubicBezTo>
                        <a:pt x="442130" y="524259"/>
                        <a:pt x="449309" y="547747"/>
                        <a:pt x="465760" y="564199"/>
                      </a:cubicBezTo>
                      <a:cubicBezTo>
                        <a:pt x="478969" y="577413"/>
                        <a:pt x="496536" y="584684"/>
                        <a:pt x="515214" y="584684"/>
                      </a:cubicBezTo>
                      <a:cubicBezTo>
                        <a:pt x="533895" y="584684"/>
                        <a:pt x="551457" y="577413"/>
                        <a:pt x="564667" y="564199"/>
                      </a:cubicBezTo>
                      <a:cubicBezTo>
                        <a:pt x="591938" y="536932"/>
                        <a:pt x="591938" y="492564"/>
                        <a:pt x="564667" y="465292"/>
                      </a:cubicBezTo>
                      <a:cubicBezTo>
                        <a:pt x="547128" y="447752"/>
                        <a:pt x="522261" y="440874"/>
                        <a:pt x="498155" y="446911"/>
                      </a:cubicBezTo>
                      <a:cubicBezTo>
                        <a:pt x="490670" y="448781"/>
                        <a:pt x="483070" y="444232"/>
                        <a:pt x="481195" y="436735"/>
                      </a:cubicBezTo>
                      <a:cubicBezTo>
                        <a:pt x="479319" y="429240"/>
                        <a:pt x="483874" y="421645"/>
                        <a:pt x="491370" y="419770"/>
                      </a:cubicBezTo>
                      <a:close/>
                      <a:moveTo>
                        <a:pt x="365639" y="360492"/>
                      </a:moveTo>
                      <a:cubicBezTo>
                        <a:pt x="362463" y="371492"/>
                        <a:pt x="358187" y="382105"/>
                        <a:pt x="352866" y="392235"/>
                      </a:cubicBezTo>
                      <a:lnTo>
                        <a:pt x="384617" y="360492"/>
                      </a:lnTo>
                      <a:close/>
                      <a:moveTo>
                        <a:pt x="495673" y="341301"/>
                      </a:moveTo>
                      <a:lnTo>
                        <a:pt x="495673" y="361175"/>
                      </a:lnTo>
                      <a:cubicBezTo>
                        <a:pt x="495673" y="367758"/>
                        <a:pt x="491085" y="373450"/>
                        <a:pt x="484651" y="374844"/>
                      </a:cubicBezTo>
                      <a:cubicBezTo>
                        <a:pt x="467980" y="378458"/>
                        <a:pt x="452240" y="384975"/>
                        <a:pt x="437876" y="394205"/>
                      </a:cubicBezTo>
                      <a:cubicBezTo>
                        <a:pt x="432343" y="397764"/>
                        <a:pt x="425076" y="396982"/>
                        <a:pt x="420423" y="392329"/>
                      </a:cubicBezTo>
                      <a:lnTo>
                        <a:pt x="406383" y="378289"/>
                      </a:lnTo>
                      <a:lnTo>
                        <a:pt x="378751" y="405916"/>
                      </a:lnTo>
                      <a:lnTo>
                        <a:pt x="392791" y="419961"/>
                      </a:lnTo>
                      <a:cubicBezTo>
                        <a:pt x="397443" y="424608"/>
                        <a:pt x="398226" y="431881"/>
                        <a:pt x="394667" y="437414"/>
                      </a:cubicBezTo>
                      <a:cubicBezTo>
                        <a:pt x="385437" y="451776"/>
                        <a:pt x="378920" y="467518"/>
                        <a:pt x="375306" y="484188"/>
                      </a:cubicBezTo>
                      <a:cubicBezTo>
                        <a:pt x="373912" y="490622"/>
                        <a:pt x="368220" y="495211"/>
                        <a:pt x="361637" y="495211"/>
                      </a:cubicBezTo>
                      <a:lnTo>
                        <a:pt x="341763" y="495211"/>
                      </a:lnTo>
                      <a:lnTo>
                        <a:pt x="341763" y="534287"/>
                      </a:lnTo>
                      <a:lnTo>
                        <a:pt x="361680" y="534287"/>
                      </a:lnTo>
                      <a:cubicBezTo>
                        <a:pt x="368259" y="534287"/>
                        <a:pt x="373944" y="538868"/>
                        <a:pt x="375350" y="545292"/>
                      </a:cubicBezTo>
                      <a:cubicBezTo>
                        <a:pt x="378980" y="561940"/>
                        <a:pt x="385503" y="577654"/>
                        <a:pt x="394738" y="591995"/>
                      </a:cubicBezTo>
                      <a:cubicBezTo>
                        <a:pt x="398302" y="597534"/>
                        <a:pt x="397526" y="604805"/>
                        <a:pt x="392868" y="609464"/>
                      </a:cubicBezTo>
                      <a:lnTo>
                        <a:pt x="378751" y="623581"/>
                      </a:lnTo>
                      <a:lnTo>
                        <a:pt x="406383" y="651208"/>
                      </a:lnTo>
                      <a:lnTo>
                        <a:pt x="420538" y="637053"/>
                      </a:lnTo>
                      <a:cubicBezTo>
                        <a:pt x="425191" y="632399"/>
                        <a:pt x="432452" y="631618"/>
                        <a:pt x="437985" y="635166"/>
                      </a:cubicBezTo>
                      <a:cubicBezTo>
                        <a:pt x="452315" y="644362"/>
                        <a:pt x="468018" y="650853"/>
                        <a:pt x="484651" y="654461"/>
                      </a:cubicBezTo>
                      <a:cubicBezTo>
                        <a:pt x="491085" y="655855"/>
                        <a:pt x="495673" y="661547"/>
                        <a:pt x="495673" y="668130"/>
                      </a:cubicBezTo>
                      <a:lnTo>
                        <a:pt x="495673" y="688196"/>
                      </a:lnTo>
                      <a:lnTo>
                        <a:pt x="534749" y="688196"/>
                      </a:lnTo>
                      <a:lnTo>
                        <a:pt x="534749" y="668085"/>
                      </a:lnTo>
                      <a:cubicBezTo>
                        <a:pt x="534749" y="661508"/>
                        <a:pt x="539330" y="655823"/>
                        <a:pt x="545755" y="654418"/>
                      </a:cubicBezTo>
                      <a:cubicBezTo>
                        <a:pt x="562365" y="650798"/>
                        <a:pt x="578040" y="644296"/>
                        <a:pt x="592355" y="635101"/>
                      </a:cubicBezTo>
                      <a:cubicBezTo>
                        <a:pt x="597893" y="631541"/>
                        <a:pt x="605155" y="632324"/>
                        <a:pt x="609807" y="636976"/>
                      </a:cubicBezTo>
                      <a:lnTo>
                        <a:pt x="624045" y="651208"/>
                      </a:lnTo>
                      <a:lnTo>
                        <a:pt x="651677" y="623581"/>
                      </a:lnTo>
                      <a:lnTo>
                        <a:pt x="637440" y="609344"/>
                      </a:lnTo>
                      <a:cubicBezTo>
                        <a:pt x="632787" y="604690"/>
                        <a:pt x="632005" y="597424"/>
                        <a:pt x="635564" y="591891"/>
                      </a:cubicBezTo>
                      <a:cubicBezTo>
                        <a:pt x="644760" y="577577"/>
                        <a:pt x="651261" y="561902"/>
                        <a:pt x="654887" y="545292"/>
                      </a:cubicBezTo>
                      <a:cubicBezTo>
                        <a:pt x="656286" y="538868"/>
                        <a:pt x="661977" y="534287"/>
                        <a:pt x="668550" y="534287"/>
                      </a:cubicBezTo>
                      <a:lnTo>
                        <a:pt x="688659" y="534287"/>
                      </a:lnTo>
                      <a:lnTo>
                        <a:pt x="688659" y="495211"/>
                      </a:lnTo>
                      <a:lnTo>
                        <a:pt x="668594" y="495211"/>
                      </a:lnTo>
                      <a:cubicBezTo>
                        <a:pt x="662011" y="495211"/>
                        <a:pt x="656318" y="490622"/>
                        <a:pt x="654924" y="484188"/>
                      </a:cubicBezTo>
                      <a:cubicBezTo>
                        <a:pt x="651316" y="467556"/>
                        <a:pt x="644826" y="451853"/>
                        <a:pt x="635630" y="437518"/>
                      </a:cubicBezTo>
                      <a:cubicBezTo>
                        <a:pt x="632082" y="431985"/>
                        <a:pt x="632868" y="424723"/>
                        <a:pt x="637517" y="420076"/>
                      </a:cubicBezTo>
                      <a:lnTo>
                        <a:pt x="651672" y="405921"/>
                      </a:lnTo>
                      <a:lnTo>
                        <a:pt x="624045" y="378289"/>
                      </a:lnTo>
                      <a:lnTo>
                        <a:pt x="609922" y="392405"/>
                      </a:lnTo>
                      <a:cubicBezTo>
                        <a:pt x="605269" y="397064"/>
                        <a:pt x="597991" y="397840"/>
                        <a:pt x="592458" y="394275"/>
                      </a:cubicBezTo>
                      <a:cubicBezTo>
                        <a:pt x="578117" y="385041"/>
                        <a:pt x="562404" y="378519"/>
                        <a:pt x="545755" y="374882"/>
                      </a:cubicBezTo>
                      <a:cubicBezTo>
                        <a:pt x="539330" y="373483"/>
                        <a:pt x="534749" y="367796"/>
                        <a:pt x="534749" y="361219"/>
                      </a:cubicBezTo>
                      <a:lnTo>
                        <a:pt x="534749" y="341301"/>
                      </a:lnTo>
                      <a:close/>
                      <a:moveTo>
                        <a:pt x="201423" y="298993"/>
                      </a:moveTo>
                      <a:cubicBezTo>
                        <a:pt x="193709" y="298993"/>
                        <a:pt x="187437" y="305265"/>
                        <a:pt x="187437" y="312979"/>
                      </a:cubicBezTo>
                      <a:cubicBezTo>
                        <a:pt x="187437" y="320694"/>
                        <a:pt x="193709" y="326966"/>
                        <a:pt x="201423" y="326966"/>
                      </a:cubicBezTo>
                      <a:cubicBezTo>
                        <a:pt x="209138" y="326966"/>
                        <a:pt x="215408" y="320694"/>
                        <a:pt x="215408" y="312979"/>
                      </a:cubicBezTo>
                      <a:cubicBezTo>
                        <a:pt x="215408" y="305265"/>
                        <a:pt x="209138" y="298993"/>
                        <a:pt x="201423" y="298993"/>
                      </a:cubicBezTo>
                      <a:close/>
                      <a:moveTo>
                        <a:pt x="201423" y="271016"/>
                      </a:moveTo>
                      <a:cubicBezTo>
                        <a:pt x="224562" y="271016"/>
                        <a:pt x="243386" y="289840"/>
                        <a:pt x="243386" y="312979"/>
                      </a:cubicBezTo>
                      <a:cubicBezTo>
                        <a:pt x="243386" y="336118"/>
                        <a:pt x="224562" y="354942"/>
                        <a:pt x="201423" y="354942"/>
                      </a:cubicBezTo>
                      <a:cubicBezTo>
                        <a:pt x="178285" y="354942"/>
                        <a:pt x="159460" y="336118"/>
                        <a:pt x="159460" y="312979"/>
                      </a:cubicBezTo>
                      <a:cubicBezTo>
                        <a:pt x="159460" y="289840"/>
                        <a:pt x="178285" y="271016"/>
                        <a:pt x="201423" y="271016"/>
                      </a:cubicBezTo>
                      <a:close/>
                      <a:moveTo>
                        <a:pt x="260725" y="239664"/>
                      </a:moveTo>
                      <a:cubicBezTo>
                        <a:pt x="264297" y="239642"/>
                        <a:pt x="267876" y="240986"/>
                        <a:pt x="270620" y="243706"/>
                      </a:cubicBezTo>
                      <a:lnTo>
                        <a:pt x="270807" y="243887"/>
                      </a:lnTo>
                      <a:cubicBezTo>
                        <a:pt x="276291" y="249327"/>
                        <a:pt x="276355" y="258217"/>
                        <a:pt x="270916" y="263700"/>
                      </a:cubicBezTo>
                      <a:cubicBezTo>
                        <a:pt x="268176" y="266468"/>
                        <a:pt x="264572" y="267856"/>
                        <a:pt x="260969" y="267856"/>
                      </a:cubicBezTo>
                      <a:cubicBezTo>
                        <a:pt x="257427" y="267856"/>
                        <a:pt x="253884" y="266511"/>
                        <a:pt x="251166" y="263815"/>
                      </a:cubicBezTo>
                      <a:lnTo>
                        <a:pt x="250981" y="263630"/>
                      </a:lnTo>
                      <a:cubicBezTo>
                        <a:pt x="245497" y="258190"/>
                        <a:pt x="245426" y="249299"/>
                        <a:pt x="250871" y="243816"/>
                      </a:cubicBezTo>
                      <a:cubicBezTo>
                        <a:pt x="253588" y="241074"/>
                        <a:pt x="257153" y="239686"/>
                        <a:pt x="260725" y="239664"/>
                      </a:cubicBezTo>
                      <a:close/>
                      <a:moveTo>
                        <a:pt x="216962" y="216297"/>
                      </a:moveTo>
                      <a:cubicBezTo>
                        <a:pt x="224589" y="217522"/>
                        <a:pt x="229783" y="224695"/>
                        <a:pt x="228564" y="232322"/>
                      </a:cubicBezTo>
                      <a:cubicBezTo>
                        <a:pt x="227345" y="239950"/>
                        <a:pt x="220171" y="245145"/>
                        <a:pt x="212545" y="243924"/>
                      </a:cubicBezTo>
                      <a:cubicBezTo>
                        <a:pt x="190417" y="240387"/>
                        <a:pt x="167781" y="247713"/>
                        <a:pt x="151969" y="263525"/>
                      </a:cubicBezTo>
                      <a:cubicBezTo>
                        <a:pt x="138760" y="276735"/>
                        <a:pt x="131483" y="294297"/>
                        <a:pt x="131483" y="312978"/>
                      </a:cubicBezTo>
                      <a:cubicBezTo>
                        <a:pt x="131483" y="331661"/>
                        <a:pt x="138760" y="349223"/>
                        <a:pt x="151969" y="362431"/>
                      </a:cubicBezTo>
                      <a:cubicBezTo>
                        <a:pt x="179242" y="389704"/>
                        <a:pt x="223610" y="389698"/>
                        <a:pt x="250876" y="362431"/>
                      </a:cubicBezTo>
                      <a:cubicBezTo>
                        <a:pt x="266142" y="347172"/>
                        <a:pt x="273425" y="326106"/>
                        <a:pt x="270866" y="304640"/>
                      </a:cubicBezTo>
                      <a:cubicBezTo>
                        <a:pt x="269952" y="296970"/>
                        <a:pt x="275431" y="290010"/>
                        <a:pt x="283102" y="289097"/>
                      </a:cubicBezTo>
                      <a:cubicBezTo>
                        <a:pt x="290746" y="288189"/>
                        <a:pt x="297728" y="293657"/>
                        <a:pt x="298646" y="301327"/>
                      </a:cubicBezTo>
                      <a:cubicBezTo>
                        <a:pt x="302227" y="331366"/>
                        <a:pt x="292025" y="360847"/>
                        <a:pt x="270658" y="382213"/>
                      </a:cubicBezTo>
                      <a:cubicBezTo>
                        <a:pt x="251570" y="401300"/>
                        <a:pt x="226491" y="410840"/>
                        <a:pt x="201423" y="410846"/>
                      </a:cubicBezTo>
                      <a:cubicBezTo>
                        <a:pt x="176343" y="410846"/>
                        <a:pt x="151275" y="401306"/>
                        <a:pt x="132188" y="382213"/>
                      </a:cubicBezTo>
                      <a:cubicBezTo>
                        <a:pt x="113692" y="363722"/>
                        <a:pt x="103511" y="339135"/>
                        <a:pt x="103511" y="312978"/>
                      </a:cubicBezTo>
                      <a:cubicBezTo>
                        <a:pt x="103511" y="286828"/>
                        <a:pt x="113692" y="262235"/>
                        <a:pt x="132188" y="243745"/>
                      </a:cubicBezTo>
                      <a:cubicBezTo>
                        <a:pt x="154326" y="221606"/>
                        <a:pt x="186021" y="211350"/>
                        <a:pt x="216962" y="216297"/>
                      </a:cubicBezTo>
                      <a:close/>
                      <a:moveTo>
                        <a:pt x="181887" y="139535"/>
                      </a:moveTo>
                      <a:lnTo>
                        <a:pt x="181887" y="159404"/>
                      </a:lnTo>
                      <a:cubicBezTo>
                        <a:pt x="181887" y="165993"/>
                        <a:pt x="177295" y="171684"/>
                        <a:pt x="170859" y="173078"/>
                      </a:cubicBezTo>
                      <a:cubicBezTo>
                        <a:pt x="154189" y="176692"/>
                        <a:pt x="138454" y="183204"/>
                        <a:pt x="124091" y="192438"/>
                      </a:cubicBezTo>
                      <a:cubicBezTo>
                        <a:pt x="118552" y="195992"/>
                        <a:pt x="111286" y="195216"/>
                        <a:pt x="106633" y="190562"/>
                      </a:cubicBezTo>
                      <a:lnTo>
                        <a:pt x="92592" y="176522"/>
                      </a:lnTo>
                      <a:lnTo>
                        <a:pt x="64960" y="204149"/>
                      </a:lnTo>
                      <a:lnTo>
                        <a:pt x="79000" y="218196"/>
                      </a:lnTo>
                      <a:cubicBezTo>
                        <a:pt x="83653" y="222849"/>
                        <a:pt x="84435" y="230109"/>
                        <a:pt x="80881" y="235647"/>
                      </a:cubicBezTo>
                      <a:cubicBezTo>
                        <a:pt x="71646" y="250011"/>
                        <a:pt x="65135" y="265751"/>
                        <a:pt x="61521" y="282421"/>
                      </a:cubicBezTo>
                      <a:cubicBezTo>
                        <a:pt x="60126" y="288852"/>
                        <a:pt x="54435" y="293444"/>
                        <a:pt x="47852" y="293444"/>
                      </a:cubicBezTo>
                      <a:lnTo>
                        <a:pt x="27977" y="293444"/>
                      </a:lnTo>
                      <a:lnTo>
                        <a:pt x="27977" y="332520"/>
                      </a:lnTo>
                      <a:lnTo>
                        <a:pt x="47890" y="332520"/>
                      </a:lnTo>
                      <a:cubicBezTo>
                        <a:pt x="54467" y="332520"/>
                        <a:pt x="60154" y="337102"/>
                        <a:pt x="61559" y="343527"/>
                      </a:cubicBezTo>
                      <a:cubicBezTo>
                        <a:pt x="65189" y="360175"/>
                        <a:pt x="71712" y="375889"/>
                        <a:pt x="80952" y="390230"/>
                      </a:cubicBezTo>
                      <a:cubicBezTo>
                        <a:pt x="84517" y="395763"/>
                        <a:pt x="83735" y="403039"/>
                        <a:pt x="79082" y="407692"/>
                      </a:cubicBezTo>
                      <a:lnTo>
                        <a:pt x="64960" y="421809"/>
                      </a:lnTo>
                      <a:lnTo>
                        <a:pt x="92592" y="449441"/>
                      </a:lnTo>
                      <a:lnTo>
                        <a:pt x="106748" y="435281"/>
                      </a:lnTo>
                      <a:cubicBezTo>
                        <a:pt x="111400" y="430628"/>
                        <a:pt x="118661" y="429846"/>
                        <a:pt x="124195" y="433401"/>
                      </a:cubicBezTo>
                      <a:cubicBezTo>
                        <a:pt x="138525" y="442591"/>
                        <a:pt x="154228" y="449082"/>
                        <a:pt x="170859" y="452690"/>
                      </a:cubicBezTo>
                      <a:cubicBezTo>
                        <a:pt x="177295" y="454084"/>
                        <a:pt x="181887" y="459775"/>
                        <a:pt x="181887" y="466358"/>
                      </a:cubicBezTo>
                      <a:lnTo>
                        <a:pt x="181887" y="486423"/>
                      </a:lnTo>
                      <a:lnTo>
                        <a:pt x="220958" y="486423"/>
                      </a:lnTo>
                      <a:lnTo>
                        <a:pt x="220958" y="466314"/>
                      </a:lnTo>
                      <a:cubicBezTo>
                        <a:pt x="220958" y="459743"/>
                        <a:pt x="225540" y="454050"/>
                        <a:pt x="231965" y="452651"/>
                      </a:cubicBezTo>
                      <a:cubicBezTo>
                        <a:pt x="248575" y="449027"/>
                        <a:pt x="264256" y="442526"/>
                        <a:pt x="278564" y="433330"/>
                      </a:cubicBezTo>
                      <a:cubicBezTo>
                        <a:pt x="284103" y="429770"/>
                        <a:pt x="291363" y="430551"/>
                        <a:pt x="296021" y="435205"/>
                      </a:cubicBezTo>
                      <a:lnTo>
                        <a:pt x="310253" y="449441"/>
                      </a:lnTo>
                      <a:lnTo>
                        <a:pt x="337886" y="421809"/>
                      </a:lnTo>
                      <a:lnTo>
                        <a:pt x="323648" y="407577"/>
                      </a:lnTo>
                      <a:cubicBezTo>
                        <a:pt x="318996" y="402925"/>
                        <a:pt x="318215" y="395653"/>
                        <a:pt x="321774" y="390120"/>
                      </a:cubicBezTo>
                      <a:cubicBezTo>
                        <a:pt x="330970" y="375812"/>
                        <a:pt x="337470" y="360137"/>
                        <a:pt x="341095" y="343527"/>
                      </a:cubicBezTo>
                      <a:cubicBezTo>
                        <a:pt x="342495" y="337097"/>
                        <a:pt x="348187" y="332514"/>
                        <a:pt x="354759" y="332514"/>
                      </a:cubicBezTo>
                      <a:lnTo>
                        <a:pt x="374868" y="332514"/>
                      </a:lnTo>
                      <a:lnTo>
                        <a:pt x="374868" y="293444"/>
                      </a:lnTo>
                      <a:lnTo>
                        <a:pt x="354802" y="293444"/>
                      </a:lnTo>
                      <a:cubicBezTo>
                        <a:pt x="348220" y="293444"/>
                        <a:pt x="342528" y="288852"/>
                        <a:pt x="341134" y="282416"/>
                      </a:cubicBezTo>
                      <a:cubicBezTo>
                        <a:pt x="337526" y="265785"/>
                        <a:pt x="331036" y="250088"/>
                        <a:pt x="321840" y="235752"/>
                      </a:cubicBezTo>
                      <a:cubicBezTo>
                        <a:pt x="318290" y="230218"/>
                        <a:pt x="319078" y="222958"/>
                        <a:pt x="323725" y="218311"/>
                      </a:cubicBezTo>
                      <a:lnTo>
                        <a:pt x="337886" y="204149"/>
                      </a:lnTo>
                      <a:lnTo>
                        <a:pt x="310253" y="176522"/>
                      </a:lnTo>
                      <a:lnTo>
                        <a:pt x="296136" y="190639"/>
                      </a:lnTo>
                      <a:cubicBezTo>
                        <a:pt x="291478" y="195292"/>
                        <a:pt x="284207" y="196069"/>
                        <a:pt x="278674" y="192509"/>
                      </a:cubicBezTo>
                      <a:cubicBezTo>
                        <a:pt x="264327" y="183270"/>
                        <a:pt x="248613" y="176746"/>
                        <a:pt x="231965" y="173117"/>
                      </a:cubicBezTo>
                      <a:cubicBezTo>
                        <a:pt x="225540" y="171717"/>
                        <a:pt x="220958" y="166025"/>
                        <a:pt x="220958" y="159448"/>
                      </a:cubicBezTo>
                      <a:lnTo>
                        <a:pt x="220958" y="139535"/>
                      </a:lnTo>
                      <a:close/>
                      <a:moveTo>
                        <a:pt x="558413" y="119939"/>
                      </a:moveTo>
                      <a:cubicBezTo>
                        <a:pt x="538260" y="119939"/>
                        <a:pt x="521863" y="136336"/>
                        <a:pt x="521863" y="156490"/>
                      </a:cubicBezTo>
                      <a:cubicBezTo>
                        <a:pt x="521863" y="176648"/>
                        <a:pt x="538260" y="193045"/>
                        <a:pt x="558413" y="193045"/>
                      </a:cubicBezTo>
                      <a:cubicBezTo>
                        <a:pt x="578565" y="193045"/>
                        <a:pt x="594968" y="176648"/>
                        <a:pt x="594968" y="156490"/>
                      </a:cubicBezTo>
                      <a:cubicBezTo>
                        <a:pt x="594968" y="136336"/>
                        <a:pt x="578565" y="119939"/>
                        <a:pt x="558413" y="119939"/>
                      </a:cubicBezTo>
                      <a:close/>
                      <a:moveTo>
                        <a:pt x="167896" y="111558"/>
                      </a:moveTo>
                      <a:lnTo>
                        <a:pt x="234949" y="111558"/>
                      </a:lnTo>
                      <a:cubicBezTo>
                        <a:pt x="242670" y="111558"/>
                        <a:pt x="248936" y="117818"/>
                        <a:pt x="248936" y="125544"/>
                      </a:cubicBezTo>
                      <a:lnTo>
                        <a:pt x="248936" y="148572"/>
                      </a:lnTo>
                      <a:cubicBezTo>
                        <a:pt x="261166" y="152099"/>
                        <a:pt x="272915" y="156981"/>
                        <a:pt x="284058" y="163154"/>
                      </a:cubicBezTo>
                      <a:lnTo>
                        <a:pt x="300363" y="146851"/>
                      </a:lnTo>
                      <a:cubicBezTo>
                        <a:pt x="305830" y="141389"/>
                        <a:pt x="314682" y="141389"/>
                        <a:pt x="320145" y="146851"/>
                      </a:cubicBezTo>
                      <a:lnTo>
                        <a:pt x="367559" y="194259"/>
                      </a:lnTo>
                      <a:cubicBezTo>
                        <a:pt x="373021" y="199720"/>
                        <a:pt x="373021" y="208579"/>
                        <a:pt x="367559" y="214040"/>
                      </a:cubicBezTo>
                      <a:lnTo>
                        <a:pt x="351199" y="230398"/>
                      </a:lnTo>
                      <a:cubicBezTo>
                        <a:pt x="357340" y="241526"/>
                        <a:pt x="362190" y="253258"/>
                        <a:pt x="365699" y="265467"/>
                      </a:cubicBezTo>
                      <a:lnTo>
                        <a:pt x="388859" y="265467"/>
                      </a:lnTo>
                      <a:cubicBezTo>
                        <a:pt x="396585" y="265467"/>
                        <a:pt x="402846" y="271734"/>
                        <a:pt x="402846" y="279458"/>
                      </a:cubicBezTo>
                      <a:lnTo>
                        <a:pt x="402846" y="344991"/>
                      </a:lnTo>
                      <a:cubicBezTo>
                        <a:pt x="403994" y="344691"/>
                        <a:pt x="405179" y="344522"/>
                        <a:pt x="406383" y="344522"/>
                      </a:cubicBezTo>
                      <a:cubicBezTo>
                        <a:pt x="410095" y="344522"/>
                        <a:pt x="413649" y="345992"/>
                        <a:pt x="416273" y="348616"/>
                      </a:cubicBezTo>
                      <a:lnTo>
                        <a:pt x="432507" y="364849"/>
                      </a:lnTo>
                      <a:cubicBezTo>
                        <a:pt x="443671" y="358677"/>
                        <a:pt x="455443" y="353805"/>
                        <a:pt x="467700" y="350284"/>
                      </a:cubicBezTo>
                      <a:lnTo>
                        <a:pt x="467700" y="327316"/>
                      </a:lnTo>
                      <a:cubicBezTo>
                        <a:pt x="467700" y="319590"/>
                        <a:pt x="473961" y="313329"/>
                        <a:pt x="481687" y="313329"/>
                      </a:cubicBezTo>
                      <a:lnTo>
                        <a:pt x="548740" y="313329"/>
                      </a:lnTo>
                      <a:cubicBezTo>
                        <a:pt x="556461" y="313329"/>
                        <a:pt x="562726" y="319590"/>
                        <a:pt x="562726" y="327316"/>
                      </a:cubicBezTo>
                      <a:lnTo>
                        <a:pt x="562726" y="350339"/>
                      </a:lnTo>
                      <a:cubicBezTo>
                        <a:pt x="574957" y="353870"/>
                        <a:pt x="586707" y="358748"/>
                        <a:pt x="597850" y="364921"/>
                      </a:cubicBezTo>
                      <a:lnTo>
                        <a:pt x="614153" y="348616"/>
                      </a:lnTo>
                      <a:cubicBezTo>
                        <a:pt x="619622" y="343154"/>
                        <a:pt x="628473" y="343154"/>
                        <a:pt x="633935" y="348616"/>
                      </a:cubicBezTo>
                      <a:lnTo>
                        <a:pt x="681349" y="396030"/>
                      </a:lnTo>
                      <a:cubicBezTo>
                        <a:pt x="683968" y="398649"/>
                        <a:pt x="685444" y="402208"/>
                        <a:pt x="685444" y="405921"/>
                      </a:cubicBezTo>
                      <a:cubicBezTo>
                        <a:pt x="685444" y="409628"/>
                        <a:pt x="683968" y="413187"/>
                        <a:pt x="681349" y="415811"/>
                      </a:cubicBezTo>
                      <a:lnTo>
                        <a:pt x="664991" y="432165"/>
                      </a:lnTo>
                      <a:cubicBezTo>
                        <a:pt x="671130" y="443291"/>
                        <a:pt x="675980" y="455025"/>
                        <a:pt x="679490" y="467238"/>
                      </a:cubicBezTo>
                      <a:lnTo>
                        <a:pt x="702651" y="467238"/>
                      </a:lnTo>
                      <a:cubicBezTo>
                        <a:pt x="710370" y="467238"/>
                        <a:pt x="716636" y="473499"/>
                        <a:pt x="716642" y="481225"/>
                      </a:cubicBezTo>
                      <a:lnTo>
                        <a:pt x="716642" y="548272"/>
                      </a:lnTo>
                      <a:cubicBezTo>
                        <a:pt x="716642" y="555997"/>
                        <a:pt x="710376" y="562263"/>
                        <a:pt x="702651" y="562263"/>
                      </a:cubicBezTo>
                      <a:lnTo>
                        <a:pt x="679436" y="562263"/>
                      </a:lnTo>
                      <a:cubicBezTo>
                        <a:pt x="675914" y="574444"/>
                        <a:pt x="671064" y="586156"/>
                        <a:pt x="664925" y="597261"/>
                      </a:cubicBezTo>
                      <a:lnTo>
                        <a:pt x="681349" y="613690"/>
                      </a:lnTo>
                      <a:cubicBezTo>
                        <a:pt x="683973" y="616309"/>
                        <a:pt x="685444" y="619868"/>
                        <a:pt x="685444" y="623581"/>
                      </a:cubicBezTo>
                      <a:cubicBezTo>
                        <a:pt x="685444" y="627288"/>
                        <a:pt x="683973" y="630847"/>
                        <a:pt x="681349" y="633471"/>
                      </a:cubicBezTo>
                      <a:lnTo>
                        <a:pt x="633935" y="680880"/>
                      </a:lnTo>
                      <a:cubicBezTo>
                        <a:pt x="628473" y="686347"/>
                        <a:pt x="619616" y="686341"/>
                        <a:pt x="614153" y="680880"/>
                      </a:cubicBezTo>
                      <a:lnTo>
                        <a:pt x="597729" y="664456"/>
                      </a:lnTo>
                      <a:cubicBezTo>
                        <a:pt x="586624" y="670595"/>
                        <a:pt x="574913" y="675450"/>
                        <a:pt x="562726" y="678966"/>
                      </a:cubicBezTo>
                      <a:lnTo>
                        <a:pt x="562726" y="702181"/>
                      </a:lnTo>
                      <a:cubicBezTo>
                        <a:pt x="562726" y="709906"/>
                        <a:pt x="556465" y="716167"/>
                        <a:pt x="548740" y="716167"/>
                      </a:cubicBezTo>
                      <a:lnTo>
                        <a:pt x="481687" y="716167"/>
                      </a:lnTo>
                      <a:cubicBezTo>
                        <a:pt x="473967" y="716167"/>
                        <a:pt x="467700" y="709906"/>
                        <a:pt x="467700" y="702181"/>
                      </a:cubicBezTo>
                      <a:lnTo>
                        <a:pt x="467700" y="679021"/>
                      </a:lnTo>
                      <a:cubicBezTo>
                        <a:pt x="455492" y="675511"/>
                        <a:pt x="443759" y="670661"/>
                        <a:pt x="432633" y="664522"/>
                      </a:cubicBezTo>
                      <a:lnTo>
                        <a:pt x="416273" y="680880"/>
                      </a:lnTo>
                      <a:cubicBezTo>
                        <a:pt x="410812" y="686341"/>
                        <a:pt x="401955" y="686341"/>
                        <a:pt x="396492" y="680880"/>
                      </a:cubicBezTo>
                      <a:lnTo>
                        <a:pt x="349078" y="633471"/>
                      </a:lnTo>
                      <a:cubicBezTo>
                        <a:pt x="346459" y="630847"/>
                        <a:pt x="344984" y="627288"/>
                        <a:pt x="344984" y="623581"/>
                      </a:cubicBezTo>
                      <a:cubicBezTo>
                        <a:pt x="344984" y="619868"/>
                        <a:pt x="346459" y="616309"/>
                        <a:pt x="349078" y="613690"/>
                      </a:cubicBezTo>
                      <a:lnTo>
                        <a:pt x="365382" y="597387"/>
                      </a:lnTo>
                      <a:cubicBezTo>
                        <a:pt x="359210" y="586244"/>
                        <a:pt x="354332" y="574493"/>
                        <a:pt x="350801" y="562263"/>
                      </a:cubicBezTo>
                      <a:lnTo>
                        <a:pt x="327777" y="562263"/>
                      </a:lnTo>
                      <a:cubicBezTo>
                        <a:pt x="320057" y="562263"/>
                        <a:pt x="313792" y="555997"/>
                        <a:pt x="313792" y="548272"/>
                      </a:cubicBezTo>
                      <a:lnTo>
                        <a:pt x="313792" y="482740"/>
                      </a:lnTo>
                      <a:cubicBezTo>
                        <a:pt x="312642" y="483039"/>
                        <a:pt x="311461" y="483208"/>
                        <a:pt x="310253" y="483208"/>
                      </a:cubicBezTo>
                      <a:cubicBezTo>
                        <a:pt x="306547" y="483208"/>
                        <a:pt x="302988" y="481733"/>
                        <a:pt x="300363" y="479114"/>
                      </a:cubicBezTo>
                      <a:lnTo>
                        <a:pt x="283938" y="462684"/>
                      </a:lnTo>
                      <a:cubicBezTo>
                        <a:pt x="272834" y="468824"/>
                        <a:pt x="261123" y="473679"/>
                        <a:pt x="248936" y="477201"/>
                      </a:cubicBezTo>
                      <a:lnTo>
                        <a:pt x="248936" y="500415"/>
                      </a:lnTo>
                      <a:cubicBezTo>
                        <a:pt x="248936" y="508141"/>
                        <a:pt x="242675" y="514401"/>
                        <a:pt x="234949" y="514401"/>
                      </a:cubicBezTo>
                      <a:lnTo>
                        <a:pt x="167896" y="514401"/>
                      </a:lnTo>
                      <a:cubicBezTo>
                        <a:pt x="160177" y="514401"/>
                        <a:pt x="153910" y="508141"/>
                        <a:pt x="153910" y="500415"/>
                      </a:cubicBezTo>
                      <a:lnTo>
                        <a:pt x="153910" y="477256"/>
                      </a:lnTo>
                      <a:cubicBezTo>
                        <a:pt x="141701" y="473745"/>
                        <a:pt x="129968" y="468895"/>
                        <a:pt x="118842" y="462755"/>
                      </a:cubicBezTo>
                      <a:lnTo>
                        <a:pt x="102483" y="479114"/>
                      </a:lnTo>
                      <a:cubicBezTo>
                        <a:pt x="97021" y="484576"/>
                        <a:pt x="88164" y="484576"/>
                        <a:pt x="82702" y="479114"/>
                      </a:cubicBezTo>
                      <a:lnTo>
                        <a:pt x="35287" y="431700"/>
                      </a:lnTo>
                      <a:cubicBezTo>
                        <a:pt x="32668" y="429076"/>
                        <a:pt x="31192" y="425522"/>
                        <a:pt x="31192" y="421809"/>
                      </a:cubicBezTo>
                      <a:cubicBezTo>
                        <a:pt x="31192" y="418103"/>
                        <a:pt x="32668" y="414543"/>
                        <a:pt x="35287" y="411919"/>
                      </a:cubicBezTo>
                      <a:lnTo>
                        <a:pt x="51592" y="395614"/>
                      </a:lnTo>
                      <a:cubicBezTo>
                        <a:pt x="45419" y="384477"/>
                        <a:pt x="40542" y="372723"/>
                        <a:pt x="37010" y="360492"/>
                      </a:cubicBezTo>
                      <a:lnTo>
                        <a:pt x="13986" y="360492"/>
                      </a:lnTo>
                      <a:cubicBezTo>
                        <a:pt x="6266" y="360492"/>
                        <a:pt x="0" y="354231"/>
                        <a:pt x="0" y="346507"/>
                      </a:cubicBezTo>
                      <a:lnTo>
                        <a:pt x="0" y="279458"/>
                      </a:lnTo>
                      <a:cubicBezTo>
                        <a:pt x="0" y="271734"/>
                        <a:pt x="6266" y="265467"/>
                        <a:pt x="13986" y="265467"/>
                      </a:cubicBezTo>
                      <a:lnTo>
                        <a:pt x="36955" y="265467"/>
                      </a:lnTo>
                      <a:cubicBezTo>
                        <a:pt x="40476" y="253214"/>
                        <a:pt x="45353" y="241438"/>
                        <a:pt x="51521" y="230274"/>
                      </a:cubicBezTo>
                      <a:lnTo>
                        <a:pt x="35287" y="214040"/>
                      </a:lnTo>
                      <a:cubicBezTo>
                        <a:pt x="29825" y="208579"/>
                        <a:pt x="29825" y="199720"/>
                        <a:pt x="35287" y="194259"/>
                      </a:cubicBezTo>
                      <a:lnTo>
                        <a:pt x="82702" y="146851"/>
                      </a:lnTo>
                      <a:cubicBezTo>
                        <a:pt x="85326" y="144226"/>
                        <a:pt x="88885" y="142750"/>
                        <a:pt x="92592" y="142750"/>
                      </a:cubicBezTo>
                      <a:cubicBezTo>
                        <a:pt x="96305" y="142750"/>
                        <a:pt x="99859" y="144226"/>
                        <a:pt x="102483" y="146851"/>
                      </a:cubicBezTo>
                      <a:lnTo>
                        <a:pt x="118716" y="163084"/>
                      </a:lnTo>
                      <a:cubicBezTo>
                        <a:pt x="129881" y="156910"/>
                        <a:pt x="141652" y="152034"/>
                        <a:pt x="153910" y="148512"/>
                      </a:cubicBezTo>
                      <a:lnTo>
                        <a:pt x="153910" y="125544"/>
                      </a:lnTo>
                      <a:cubicBezTo>
                        <a:pt x="153910" y="117818"/>
                        <a:pt x="160177" y="111558"/>
                        <a:pt x="167896" y="111558"/>
                      </a:cubicBezTo>
                      <a:close/>
                      <a:moveTo>
                        <a:pt x="558413" y="91962"/>
                      </a:moveTo>
                      <a:cubicBezTo>
                        <a:pt x="593995" y="91962"/>
                        <a:pt x="622941" y="120912"/>
                        <a:pt x="622941" y="156490"/>
                      </a:cubicBezTo>
                      <a:cubicBezTo>
                        <a:pt x="622941" y="192072"/>
                        <a:pt x="593995" y="221016"/>
                        <a:pt x="558413" y="221016"/>
                      </a:cubicBezTo>
                      <a:cubicBezTo>
                        <a:pt x="522830" y="221016"/>
                        <a:pt x="493884" y="192072"/>
                        <a:pt x="493884" y="156490"/>
                      </a:cubicBezTo>
                      <a:cubicBezTo>
                        <a:pt x="493884" y="120912"/>
                        <a:pt x="522830" y="91962"/>
                        <a:pt x="558413" y="91962"/>
                      </a:cubicBezTo>
                      <a:close/>
                      <a:moveTo>
                        <a:pt x="511643" y="33099"/>
                      </a:moveTo>
                      <a:lnTo>
                        <a:pt x="474940" y="54291"/>
                      </a:lnTo>
                      <a:lnTo>
                        <a:pt x="486596" y="74483"/>
                      </a:lnTo>
                      <a:cubicBezTo>
                        <a:pt x="489621" y="79720"/>
                        <a:pt x="488942" y="86298"/>
                        <a:pt x="484912" y="90803"/>
                      </a:cubicBezTo>
                      <a:cubicBezTo>
                        <a:pt x="475782" y="101011"/>
                        <a:pt x="468997" y="112744"/>
                        <a:pt x="464743" y="125680"/>
                      </a:cubicBezTo>
                      <a:cubicBezTo>
                        <a:pt x="462858" y="131421"/>
                        <a:pt x="457498" y="135303"/>
                        <a:pt x="451457" y="135303"/>
                      </a:cubicBezTo>
                      <a:lnTo>
                        <a:pt x="428165" y="135303"/>
                      </a:lnTo>
                      <a:lnTo>
                        <a:pt x="428165" y="177681"/>
                      </a:lnTo>
                      <a:lnTo>
                        <a:pt x="451457" y="177681"/>
                      </a:lnTo>
                      <a:cubicBezTo>
                        <a:pt x="457498" y="177681"/>
                        <a:pt x="462858" y="181564"/>
                        <a:pt x="464743" y="187304"/>
                      </a:cubicBezTo>
                      <a:cubicBezTo>
                        <a:pt x="468997" y="200241"/>
                        <a:pt x="475782" y="211973"/>
                        <a:pt x="484912" y="222181"/>
                      </a:cubicBezTo>
                      <a:cubicBezTo>
                        <a:pt x="488942" y="226687"/>
                        <a:pt x="489621" y="233269"/>
                        <a:pt x="486596" y="238501"/>
                      </a:cubicBezTo>
                      <a:lnTo>
                        <a:pt x="474940" y="258693"/>
                      </a:lnTo>
                      <a:lnTo>
                        <a:pt x="511643" y="279885"/>
                      </a:lnTo>
                      <a:lnTo>
                        <a:pt x="523289" y="259716"/>
                      </a:lnTo>
                      <a:cubicBezTo>
                        <a:pt x="526308" y="254488"/>
                        <a:pt x="532338" y="251788"/>
                        <a:pt x="538249" y="253013"/>
                      </a:cubicBezTo>
                      <a:cubicBezTo>
                        <a:pt x="551442" y="255752"/>
                        <a:pt x="565388" y="255752"/>
                        <a:pt x="578582" y="253013"/>
                      </a:cubicBezTo>
                      <a:cubicBezTo>
                        <a:pt x="584493" y="251783"/>
                        <a:pt x="590523" y="254483"/>
                        <a:pt x="593542" y="259716"/>
                      </a:cubicBezTo>
                      <a:lnTo>
                        <a:pt x="605187" y="279885"/>
                      </a:lnTo>
                      <a:lnTo>
                        <a:pt x="641891" y="258693"/>
                      </a:lnTo>
                      <a:lnTo>
                        <a:pt x="630234" y="238501"/>
                      </a:lnTo>
                      <a:cubicBezTo>
                        <a:pt x="627210" y="233264"/>
                        <a:pt x="627888" y="226687"/>
                        <a:pt x="631918" y="222181"/>
                      </a:cubicBezTo>
                      <a:cubicBezTo>
                        <a:pt x="641048" y="211973"/>
                        <a:pt x="647834" y="200241"/>
                        <a:pt x="652088" y="187304"/>
                      </a:cubicBezTo>
                      <a:cubicBezTo>
                        <a:pt x="653973" y="181564"/>
                        <a:pt x="659332" y="177681"/>
                        <a:pt x="665373" y="177681"/>
                      </a:cubicBezTo>
                      <a:lnTo>
                        <a:pt x="688660" y="177681"/>
                      </a:lnTo>
                      <a:lnTo>
                        <a:pt x="688660" y="135303"/>
                      </a:lnTo>
                      <a:lnTo>
                        <a:pt x="665373" y="135303"/>
                      </a:lnTo>
                      <a:cubicBezTo>
                        <a:pt x="659332" y="135303"/>
                        <a:pt x="653973" y="131421"/>
                        <a:pt x="652088" y="125680"/>
                      </a:cubicBezTo>
                      <a:cubicBezTo>
                        <a:pt x="647834" y="112744"/>
                        <a:pt x="641048" y="101011"/>
                        <a:pt x="631918" y="90803"/>
                      </a:cubicBezTo>
                      <a:cubicBezTo>
                        <a:pt x="627888" y="86298"/>
                        <a:pt x="627210" y="79715"/>
                        <a:pt x="630234" y="74483"/>
                      </a:cubicBezTo>
                      <a:lnTo>
                        <a:pt x="641891" y="54291"/>
                      </a:lnTo>
                      <a:lnTo>
                        <a:pt x="605187" y="33099"/>
                      </a:lnTo>
                      <a:lnTo>
                        <a:pt x="593542" y="53269"/>
                      </a:lnTo>
                      <a:cubicBezTo>
                        <a:pt x="590523" y="58496"/>
                        <a:pt x="584498" y="61197"/>
                        <a:pt x="578582" y="59972"/>
                      </a:cubicBezTo>
                      <a:cubicBezTo>
                        <a:pt x="565388" y="57233"/>
                        <a:pt x="551446" y="57233"/>
                        <a:pt x="538249" y="59972"/>
                      </a:cubicBezTo>
                      <a:cubicBezTo>
                        <a:pt x="532338" y="61197"/>
                        <a:pt x="526308" y="58496"/>
                        <a:pt x="523289" y="53269"/>
                      </a:cubicBezTo>
                      <a:close/>
                      <a:moveTo>
                        <a:pt x="520380" y="479"/>
                      </a:moveTo>
                      <a:cubicBezTo>
                        <a:pt x="523839" y="1406"/>
                        <a:pt x="526944" y="3652"/>
                        <a:pt x="528876" y="6998"/>
                      </a:cubicBezTo>
                      <a:lnTo>
                        <a:pt x="542677" y="30907"/>
                      </a:lnTo>
                      <a:cubicBezTo>
                        <a:pt x="553098" y="29611"/>
                        <a:pt x="563721" y="29611"/>
                        <a:pt x="574148" y="30907"/>
                      </a:cubicBezTo>
                      <a:lnTo>
                        <a:pt x="587948" y="6998"/>
                      </a:lnTo>
                      <a:cubicBezTo>
                        <a:pt x="589807" y="3783"/>
                        <a:pt x="592857" y="1443"/>
                        <a:pt x="596445" y="480"/>
                      </a:cubicBezTo>
                      <a:cubicBezTo>
                        <a:pt x="600026" y="-482"/>
                        <a:pt x="603842" y="21"/>
                        <a:pt x="607057" y="1880"/>
                      </a:cubicBezTo>
                      <a:lnTo>
                        <a:pt x="667992" y="37058"/>
                      </a:lnTo>
                      <a:cubicBezTo>
                        <a:pt x="674678" y="40918"/>
                        <a:pt x="676975" y="49475"/>
                        <a:pt x="673109" y="56167"/>
                      </a:cubicBezTo>
                      <a:lnTo>
                        <a:pt x="659304" y="80076"/>
                      </a:lnTo>
                      <a:cubicBezTo>
                        <a:pt x="665706" y="88491"/>
                        <a:pt x="670978" y="97605"/>
                        <a:pt x="675068" y="107326"/>
                      </a:cubicBezTo>
                      <a:lnTo>
                        <a:pt x="702651" y="107326"/>
                      </a:lnTo>
                      <a:cubicBezTo>
                        <a:pt x="710370" y="107326"/>
                        <a:pt x="716637" y="113586"/>
                        <a:pt x="716637" y="121312"/>
                      </a:cubicBezTo>
                      <a:lnTo>
                        <a:pt x="716637" y="191668"/>
                      </a:lnTo>
                      <a:cubicBezTo>
                        <a:pt x="716637" y="199393"/>
                        <a:pt x="710376" y="205659"/>
                        <a:pt x="702651" y="205659"/>
                      </a:cubicBezTo>
                      <a:lnTo>
                        <a:pt x="675068" y="205659"/>
                      </a:lnTo>
                      <a:cubicBezTo>
                        <a:pt x="670978" y="215374"/>
                        <a:pt x="665706" y="224489"/>
                        <a:pt x="659310" y="232908"/>
                      </a:cubicBezTo>
                      <a:lnTo>
                        <a:pt x="673109" y="256817"/>
                      </a:lnTo>
                      <a:cubicBezTo>
                        <a:pt x="676975" y="263505"/>
                        <a:pt x="674684" y="272061"/>
                        <a:pt x="667992" y="275921"/>
                      </a:cubicBezTo>
                      <a:lnTo>
                        <a:pt x="607057" y="311105"/>
                      </a:lnTo>
                      <a:cubicBezTo>
                        <a:pt x="603848" y="312958"/>
                        <a:pt x="600026" y="313461"/>
                        <a:pt x="596445" y="312499"/>
                      </a:cubicBezTo>
                      <a:cubicBezTo>
                        <a:pt x="592863" y="311542"/>
                        <a:pt x="589807" y="309196"/>
                        <a:pt x="587954" y="305981"/>
                      </a:cubicBezTo>
                      <a:lnTo>
                        <a:pt x="574148" y="282077"/>
                      </a:lnTo>
                      <a:cubicBezTo>
                        <a:pt x="563727" y="283368"/>
                        <a:pt x="553098" y="283368"/>
                        <a:pt x="542677" y="282077"/>
                      </a:cubicBezTo>
                      <a:lnTo>
                        <a:pt x="528876" y="305981"/>
                      </a:lnTo>
                      <a:cubicBezTo>
                        <a:pt x="526286" y="310470"/>
                        <a:pt x="521584" y="312979"/>
                        <a:pt x="516749" y="312979"/>
                      </a:cubicBezTo>
                      <a:cubicBezTo>
                        <a:pt x="514377" y="312979"/>
                        <a:pt x="511971" y="312373"/>
                        <a:pt x="509768" y="311105"/>
                      </a:cubicBezTo>
                      <a:lnTo>
                        <a:pt x="448833" y="275921"/>
                      </a:lnTo>
                      <a:cubicBezTo>
                        <a:pt x="445623" y="274068"/>
                        <a:pt x="443277" y="271011"/>
                        <a:pt x="442316" y="267430"/>
                      </a:cubicBezTo>
                      <a:cubicBezTo>
                        <a:pt x="441358" y="263849"/>
                        <a:pt x="441862" y="260027"/>
                        <a:pt x="443715" y="256817"/>
                      </a:cubicBezTo>
                      <a:lnTo>
                        <a:pt x="457521" y="232908"/>
                      </a:lnTo>
                      <a:cubicBezTo>
                        <a:pt x="451124" y="224489"/>
                        <a:pt x="445853" y="215374"/>
                        <a:pt x="441763" y="205659"/>
                      </a:cubicBezTo>
                      <a:lnTo>
                        <a:pt x="414174" y="205659"/>
                      </a:lnTo>
                      <a:cubicBezTo>
                        <a:pt x="406455" y="205659"/>
                        <a:pt x="400188" y="199393"/>
                        <a:pt x="400188" y="191668"/>
                      </a:cubicBezTo>
                      <a:lnTo>
                        <a:pt x="400188" y="121312"/>
                      </a:lnTo>
                      <a:cubicBezTo>
                        <a:pt x="400188" y="113586"/>
                        <a:pt x="406455" y="107320"/>
                        <a:pt x="414174" y="107320"/>
                      </a:cubicBezTo>
                      <a:lnTo>
                        <a:pt x="441763" y="107320"/>
                      </a:lnTo>
                      <a:cubicBezTo>
                        <a:pt x="445853" y="97605"/>
                        <a:pt x="451124" y="88491"/>
                        <a:pt x="457521" y="80070"/>
                      </a:cubicBezTo>
                      <a:lnTo>
                        <a:pt x="443715" y="56161"/>
                      </a:lnTo>
                      <a:cubicBezTo>
                        <a:pt x="441862" y="52952"/>
                        <a:pt x="441358" y="49136"/>
                        <a:pt x="442316" y="45549"/>
                      </a:cubicBezTo>
                      <a:cubicBezTo>
                        <a:pt x="443277" y="41968"/>
                        <a:pt x="445623" y="38911"/>
                        <a:pt x="448833" y="37058"/>
                      </a:cubicBezTo>
                      <a:lnTo>
                        <a:pt x="509768" y="1875"/>
                      </a:lnTo>
                      <a:cubicBezTo>
                        <a:pt x="513111" y="-55"/>
                        <a:pt x="516922" y="-448"/>
                        <a:pt x="520380" y="47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6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68BC9526-FEDC-4BE4-89FA-BC669AB7037E}"/>
                </a:ext>
              </a:extLst>
            </p:cNvPr>
            <p:cNvGrpSpPr/>
            <p:nvPr/>
          </p:nvGrpSpPr>
          <p:grpSpPr>
            <a:xfrm>
              <a:off x="9004663" y="2986207"/>
              <a:ext cx="2441086" cy="2339083"/>
              <a:chOff x="9004663" y="2986207"/>
              <a:chExt cx="2441086" cy="233908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5E3C204-223E-4986-8748-B8511DC060C1}"/>
                  </a:ext>
                </a:extLst>
              </p:cNvPr>
              <p:cNvSpPr/>
              <p:nvPr/>
            </p:nvSpPr>
            <p:spPr>
              <a:xfrm>
                <a:off x="9004663" y="4740515"/>
                <a:ext cx="2441086" cy="58477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Your</a:t>
                </a:r>
              </a:p>
              <a:p>
                <a:pPr algn="ctr"/>
                <a:r>
                  <a:rPr lang="en-US" sz="16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Text here</a:t>
                </a:r>
              </a:p>
            </p:txBody>
          </p: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FE7D6677-8DFE-4F28-A491-14AD1561EB79}"/>
                  </a:ext>
                </a:extLst>
              </p:cNvPr>
              <p:cNvGrpSpPr/>
              <p:nvPr/>
            </p:nvGrpSpPr>
            <p:grpSpPr>
              <a:xfrm>
                <a:off x="9547870" y="2986207"/>
                <a:ext cx="1354672" cy="1491362"/>
                <a:chOff x="9547870" y="2986207"/>
                <a:chExt cx="1354672" cy="1491362"/>
              </a:xfrm>
            </p:grpSpPr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8F98260B-5AD3-45D6-9B7C-A4B4D49FBE5F}"/>
                    </a:ext>
                  </a:extLst>
                </p:cNvPr>
                <p:cNvGrpSpPr/>
                <p:nvPr/>
              </p:nvGrpSpPr>
              <p:grpSpPr>
                <a:xfrm>
                  <a:off x="9547870" y="2986207"/>
                  <a:ext cx="1354672" cy="1491362"/>
                  <a:chOff x="1540929" y="4171058"/>
                  <a:chExt cx="1354672" cy="1491362"/>
                </a:xfrm>
              </p:grpSpPr>
              <p:sp>
                <p:nvSpPr>
                  <p:cNvPr id="15" name="Freeform: Shape 14">
                    <a:extLst>
                      <a:ext uri="{FF2B5EF4-FFF2-40B4-BE49-F238E27FC236}">
                        <a16:creationId xmlns:a16="http://schemas.microsoft.com/office/drawing/2014/main" id="{E12022F9-42FA-4827-90FC-728892C739E7}"/>
                      </a:ext>
                    </a:extLst>
                  </p:cNvPr>
                  <p:cNvSpPr/>
                  <p:nvPr/>
                </p:nvSpPr>
                <p:spPr>
                  <a:xfrm>
                    <a:off x="1540929" y="4352284"/>
                    <a:ext cx="1354672" cy="1310136"/>
                  </a:xfrm>
                  <a:custGeom>
                    <a:avLst/>
                    <a:gdLst>
                      <a:gd name="connsiteX0" fmla="*/ 497138 w 733183"/>
                      <a:gd name="connsiteY0" fmla="*/ 0 h 709080"/>
                      <a:gd name="connsiteX1" fmla="*/ 727828 w 733183"/>
                      <a:gd name="connsiteY1" fmla="*/ 404761 h 709080"/>
                      <a:gd name="connsiteX2" fmla="*/ 374985 w 733183"/>
                      <a:gd name="connsiteY2" fmla="*/ 708983 h 709080"/>
                      <a:gd name="connsiteX3" fmla="*/ 8588 w 733183"/>
                      <a:gd name="connsiteY3" fmla="*/ 421228 h 709080"/>
                      <a:gd name="connsiteX4" fmla="*/ 220513 w 733183"/>
                      <a:gd name="connsiteY4" fmla="*/ 6334 h 709080"/>
                      <a:gd name="connsiteX5" fmla="*/ 226236 w 733183"/>
                      <a:gd name="connsiteY5" fmla="*/ 19505 h 709080"/>
                      <a:gd name="connsiteX6" fmla="*/ 22614 w 733183"/>
                      <a:gd name="connsiteY6" fmla="*/ 418144 h 709080"/>
                      <a:gd name="connsiteX7" fmla="*/ 374655 w 733183"/>
                      <a:gd name="connsiteY7" fmla="*/ 694624 h 709080"/>
                      <a:gd name="connsiteX8" fmla="*/ 713673 w 733183"/>
                      <a:gd name="connsiteY8" fmla="*/ 402323 h 709080"/>
                      <a:gd name="connsiteX9" fmla="*/ 492022 w 733183"/>
                      <a:gd name="connsiteY9" fmla="*/ 13420 h 709080"/>
                      <a:gd name="connsiteX10" fmla="*/ 497138 w 733183"/>
                      <a:gd name="connsiteY10" fmla="*/ 0 h 709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3183" h="709080">
                        <a:moveTo>
                          <a:pt x="497138" y="0"/>
                        </a:moveTo>
                        <a:cubicBezTo>
                          <a:pt x="660912" y="62419"/>
                          <a:pt x="757587" y="232041"/>
                          <a:pt x="727828" y="404761"/>
                        </a:cubicBezTo>
                        <a:cubicBezTo>
                          <a:pt x="698070" y="577482"/>
                          <a:pt x="550205" y="704971"/>
                          <a:pt x="374985" y="708983"/>
                        </a:cubicBezTo>
                        <a:cubicBezTo>
                          <a:pt x="199764" y="712994"/>
                          <a:pt x="46220" y="592406"/>
                          <a:pt x="8588" y="421228"/>
                        </a:cubicBezTo>
                        <a:cubicBezTo>
                          <a:pt x="-29044" y="250049"/>
                          <a:pt x="59766" y="76182"/>
                          <a:pt x="220513" y="6334"/>
                        </a:cubicBezTo>
                        <a:lnTo>
                          <a:pt x="226236" y="19505"/>
                        </a:lnTo>
                        <a:cubicBezTo>
                          <a:pt x="71788" y="86617"/>
                          <a:pt x="-13543" y="253672"/>
                          <a:pt x="22614" y="418144"/>
                        </a:cubicBezTo>
                        <a:cubicBezTo>
                          <a:pt x="58772" y="582615"/>
                          <a:pt x="206300" y="698479"/>
                          <a:pt x="374655" y="694624"/>
                        </a:cubicBezTo>
                        <a:cubicBezTo>
                          <a:pt x="543010" y="690770"/>
                          <a:pt x="685082" y="568276"/>
                          <a:pt x="713673" y="402323"/>
                        </a:cubicBezTo>
                        <a:cubicBezTo>
                          <a:pt x="742266" y="236369"/>
                          <a:pt x="649380" y="73393"/>
                          <a:pt x="492022" y="13420"/>
                        </a:cubicBezTo>
                        <a:lnTo>
                          <a:pt x="49713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D73F7C9A-6D0D-4790-9E00-323B5CE11421}"/>
                      </a:ext>
                    </a:extLst>
                  </p:cNvPr>
                  <p:cNvSpPr txBox="1"/>
                  <p:nvPr/>
                </p:nvSpPr>
                <p:spPr>
                  <a:xfrm>
                    <a:off x="1964129" y="4171058"/>
                    <a:ext cx="489236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04</a:t>
                    </a:r>
                  </a:p>
                </p:txBody>
              </p:sp>
            </p:grp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D73676D8-01EA-4E1C-A73D-98CBC565DA5E}"/>
                    </a:ext>
                  </a:extLst>
                </p:cNvPr>
                <p:cNvSpPr/>
                <p:nvPr/>
              </p:nvSpPr>
              <p:spPr>
                <a:xfrm>
                  <a:off x="9888961" y="3488331"/>
                  <a:ext cx="672490" cy="683600"/>
                </a:xfrm>
                <a:custGeom>
                  <a:avLst/>
                  <a:gdLst>
                    <a:gd name="connsiteX0" fmla="*/ 427436 w 631014"/>
                    <a:gd name="connsiteY0" fmla="*/ 522969 h 641438"/>
                    <a:gd name="connsiteX1" fmla="*/ 359813 w 631014"/>
                    <a:gd name="connsiteY1" fmla="*/ 544903 h 641438"/>
                    <a:gd name="connsiteX2" fmla="*/ 332487 w 631014"/>
                    <a:gd name="connsiteY2" fmla="*/ 572865 h 641438"/>
                    <a:gd name="connsiteX3" fmla="*/ 332096 w 631014"/>
                    <a:gd name="connsiteY3" fmla="*/ 574389 h 641438"/>
                    <a:gd name="connsiteX4" fmla="*/ 331179 w 631014"/>
                    <a:gd name="connsiteY4" fmla="*/ 583148 h 641438"/>
                    <a:gd name="connsiteX5" fmla="*/ 331179 w 631014"/>
                    <a:gd name="connsiteY5" fmla="*/ 622358 h 641438"/>
                    <a:gd name="connsiteX6" fmla="*/ 611932 w 631014"/>
                    <a:gd name="connsiteY6" fmla="*/ 622358 h 641438"/>
                    <a:gd name="connsiteX7" fmla="*/ 611932 w 631014"/>
                    <a:gd name="connsiteY7" fmla="*/ 583151 h 641438"/>
                    <a:gd name="connsiteX8" fmla="*/ 611023 w 631014"/>
                    <a:gd name="connsiteY8" fmla="*/ 574428 h 641438"/>
                    <a:gd name="connsiteX9" fmla="*/ 610628 w 631014"/>
                    <a:gd name="connsiteY9" fmla="*/ 572880 h 641438"/>
                    <a:gd name="connsiteX10" fmla="*/ 583296 w 631014"/>
                    <a:gd name="connsiteY10" fmla="*/ 544903 h 641438"/>
                    <a:gd name="connsiteX11" fmla="*/ 515676 w 631014"/>
                    <a:gd name="connsiteY11" fmla="*/ 522969 h 641438"/>
                    <a:gd name="connsiteX12" fmla="*/ 427436 w 631014"/>
                    <a:gd name="connsiteY12" fmla="*/ 522969 h 641438"/>
                    <a:gd name="connsiteX13" fmla="*/ 437906 w 631014"/>
                    <a:gd name="connsiteY13" fmla="*/ 488192 h 641438"/>
                    <a:gd name="connsiteX14" fmla="*/ 437906 w 631014"/>
                    <a:gd name="connsiteY14" fmla="*/ 506808 h 641438"/>
                    <a:gd name="connsiteX15" fmla="*/ 505205 w 631014"/>
                    <a:gd name="connsiteY15" fmla="*/ 506808 h 641438"/>
                    <a:gd name="connsiteX16" fmla="*/ 505205 w 631014"/>
                    <a:gd name="connsiteY16" fmla="*/ 488192 h 641438"/>
                    <a:gd name="connsiteX17" fmla="*/ 437906 w 631014"/>
                    <a:gd name="connsiteY17" fmla="*/ 488192 h 641438"/>
                    <a:gd name="connsiteX18" fmla="*/ 426800 w 631014"/>
                    <a:gd name="connsiteY18" fmla="*/ 313039 h 641438"/>
                    <a:gd name="connsiteX19" fmla="*/ 404807 w 631014"/>
                    <a:gd name="connsiteY19" fmla="*/ 313813 h 641438"/>
                    <a:gd name="connsiteX20" fmla="*/ 403623 w 631014"/>
                    <a:gd name="connsiteY20" fmla="*/ 339801 h 641438"/>
                    <a:gd name="connsiteX21" fmla="*/ 401941 w 631014"/>
                    <a:gd name="connsiteY21" fmla="*/ 347436 h 641438"/>
                    <a:gd name="connsiteX22" fmla="*/ 372557 w 631014"/>
                    <a:gd name="connsiteY22" fmla="*/ 359647 h 641438"/>
                    <a:gd name="connsiteX23" fmla="*/ 367395 w 631014"/>
                    <a:gd name="connsiteY23" fmla="*/ 365664 h 641438"/>
                    <a:gd name="connsiteX24" fmla="*/ 366971 w 631014"/>
                    <a:gd name="connsiteY24" fmla="*/ 369227 h 641438"/>
                    <a:gd name="connsiteX25" fmla="*/ 379254 w 631014"/>
                    <a:gd name="connsiteY25" fmla="*/ 383871 h 641438"/>
                    <a:gd name="connsiteX26" fmla="*/ 386967 w 631014"/>
                    <a:gd name="connsiteY26" fmla="*/ 391446 h 641438"/>
                    <a:gd name="connsiteX27" fmla="*/ 391792 w 631014"/>
                    <a:gd name="connsiteY27" fmla="*/ 408036 h 641438"/>
                    <a:gd name="connsiteX28" fmla="*/ 392006 w 631014"/>
                    <a:gd name="connsiteY28" fmla="*/ 408935 h 641438"/>
                    <a:gd name="connsiteX29" fmla="*/ 419878 w 631014"/>
                    <a:gd name="connsiteY29" fmla="*/ 456293 h 641438"/>
                    <a:gd name="connsiteX30" fmla="*/ 420606 w 631014"/>
                    <a:gd name="connsiteY30" fmla="*/ 456880 h 641438"/>
                    <a:gd name="connsiteX31" fmla="*/ 420720 w 631014"/>
                    <a:gd name="connsiteY31" fmla="*/ 456973 h 641438"/>
                    <a:gd name="connsiteX32" fmla="*/ 456733 w 631014"/>
                    <a:gd name="connsiteY32" fmla="*/ 473597 h 641438"/>
                    <a:gd name="connsiteX33" fmla="*/ 551106 w 631014"/>
                    <a:gd name="connsiteY33" fmla="*/ 408946 h 641438"/>
                    <a:gd name="connsiteX34" fmla="*/ 551322 w 631014"/>
                    <a:gd name="connsiteY34" fmla="*/ 408043 h 641438"/>
                    <a:gd name="connsiteX35" fmla="*/ 556146 w 631014"/>
                    <a:gd name="connsiteY35" fmla="*/ 391452 h 641438"/>
                    <a:gd name="connsiteX36" fmla="*/ 563859 w 631014"/>
                    <a:gd name="connsiteY36" fmla="*/ 383879 h 641438"/>
                    <a:gd name="connsiteX37" fmla="*/ 572620 w 631014"/>
                    <a:gd name="connsiteY37" fmla="*/ 378836 h 641438"/>
                    <a:gd name="connsiteX38" fmla="*/ 576145 w 631014"/>
                    <a:gd name="connsiteY38" fmla="*/ 369227 h 641438"/>
                    <a:gd name="connsiteX39" fmla="*/ 575716 w 631014"/>
                    <a:gd name="connsiteY39" fmla="*/ 365644 h 641438"/>
                    <a:gd name="connsiteX40" fmla="*/ 569137 w 631014"/>
                    <a:gd name="connsiteY40" fmla="*/ 359167 h 641438"/>
                    <a:gd name="connsiteX41" fmla="*/ 569043 w 631014"/>
                    <a:gd name="connsiteY41" fmla="*/ 359175 h 641438"/>
                    <a:gd name="connsiteX42" fmla="*/ 426800 w 631014"/>
                    <a:gd name="connsiteY42" fmla="*/ 313039 h 641438"/>
                    <a:gd name="connsiteX43" fmla="*/ 478990 w 631014"/>
                    <a:gd name="connsiteY43" fmla="*/ 305173 h 641438"/>
                    <a:gd name="connsiteX44" fmla="*/ 478991 w 631014"/>
                    <a:gd name="connsiteY44" fmla="*/ 305173 h 641438"/>
                    <a:gd name="connsiteX45" fmla="*/ 454830 w 631014"/>
                    <a:gd name="connsiteY45" fmla="*/ 309985 h 641438"/>
                    <a:gd name="connsiteX46" fmla="*/ 537842 w 631014"/>
                    <a:gd name="connsiteY46" fmla="*/ 338163 h 641438"/>
                    <a:gd name="connsiteX47" fmla="*/ 499567 w 631014"/>
                    <a:gd name="connsiteY47" fmla="*/ 321573 h 641438"/>
                    <a:gd name="connsiteX48" fmla="*/ 478991 w 631014"/>
                    <a:gd name="connsiteY48" fmla="*/ 305173 h 641438"/>
                    <a:gd name="connsiteX49" fmla="*/ 478993 w 631014"/>
                    <a:gd name="connsiteY49" fmla="*/ 305173 h 641438"/>
                    <a:gd name="connsiteX50" fmla="*/ 471576 w 631014"/>
                    <a:gd name="connsiteY50" fmla="*/ 212479 h 641438"/>
                    <a:gd name="connsiteX51" fmla="*/ 384018 w 631014"/>
                    <a:gd name="connsiteY51" fmla="*/ 300037 h 641438"/>
                    <a:gd name="connsiteX52" fmla="*/ 384018 w 631014"/>
                    <a:gd name="connsiteY52" fmla="*/ 340670 h 641438"/>
                    <a:gd name="connsiteX53" fmla="*/ 384563 w 631014"/>
                    <a:gd name="connsiteY53" fmla="*/ 338928 h 641438"/>
                    <a:gd name="connsiteX54" fmla="*/ 386171 w 631014"/>
                    <a:gd name="connsiteY54" fmla="*/ 303676 h 641438"/>
                    <a:gd name="connsiteX55" fmla="*/ 386174 w 631014"/>
                    <a:gd name="connsiteY55" fmla="*/ 303625 h 641438"/>
                    <a:gd name="connsiteX56" fmla="*/ 396188 w 631014"/>
                    <a:gd name="connsiteY56" fmla="*/ 294583 h 641438"/>
                    <a:gd name="connsiteX57" fmla="*/ 429306 w 631014"/>
                    <a:gd name="connsiteY57" fmla="*/ 293729 h 641438"/>
                    <a:gd name="connsiteX58" fmla="*/ 479669 w 631014"/>
                    <a:gd name="connsiteY58" fmla="*/ 285310 h 641438"/>
                    <a:gd name="connsiteX59" fmla="*/ 479760 w 631014"/>
                    <a:gd name="connsiteY59" fmla="*/ 285284 h 641438"/>
                    <a:gd name="connsiteX60" fmla="*/ 529876 w 631014"/>
                    <a:gd name="connsiteY60" fmla="*/ 262044 h 641438"/>
                    <a:gd name="connsiteX61" fmla="*/ 542951 w 631014"/>
                    <a:gd name="connsiteY61" fmla="*/ 263759 h 641438"/>
                    <a:gd name="connsiteX62" fmla="*/ 541496 w 631014"/>
                    <a:gd name="connsiteY62" fmla="*/ 277172 h 641438"/>
                    <a:gd name="connsiteX63" fmla="*/ 500350 w 631014"/>
                    <a:gd name="connsiteY63" fmla="*/ 298818 h 641438"/>
                    <a:gd name="connsiteX64" fmla="*/ 559127 w 631014"/>
                    <a:gd name="connsiteY64" fmla="*/ 323002 h 641438"/>
                    <a:gd name="connsiteX65" fmla="*/ 559127 w 631014"/>
                    <a:gd name="connsiteY65" fmla="*/ 300037 h 641438"/>
                    <a:gd name="connsiteX66" fmla="*/ 559134 w 631014"/>
                    <a:gd name="connsiteY66" fmla="*/ 300037 h 641438"/>
                    <a:gd name="connsiteX67" fmla="*/ 471576 w 631014"/>
                    <a:gd name="connsiteY67" fmla="*/ 212479 h 641438"/>
                    <a:gd name="connsiteX68" fmla="*/ 19080 w 631014"/>
                    <a:gd name="connsiteY68" fmla="*/ 142980 h 641438"/>
                    <a:gd name="connsiteX69" fmla="*/ 19080 w 631014"/>
                    <a:gd name="connsiteY69" fmla="*/ 409872 h 641438"/>
                    <a:gd name="connsiteX70" fmla="*/ 64055 w 631014"/>
                    <a:gd name="connsiteY70" fmla="*/ 454847 h 641438"/>
                    <a:gd name="connsiteX71" fmla="*/ 392213 w 631014"/>
                    <a:gd name="connsiteY71" fmla="*/ 454847 h 641438"/>
                    <a:gd name="connsiteX72" fmla="*/ 373348 w 631014"/>
                    <a:gd name="connsiteY72" fmla="*/ 412931 h 641438"/>
                    <a:gd name="connsiteX73" fmla="*/ 369882 w 631014"/>
                    <a:gd name="connsiteY73" fmla="*/ 401013 h 641438"/>
                    <a:gd name="connsiteX74" fmla="*/ 347895 w 631014"/>
                    <a:gd name="connsiteY74" fmla="*/ 369231 h 641438"/>
                    <a:gd name="connsiteX75" fmla="*/ 348849 w 631014"/>
                    <a:gd name="connsiteY75" fmla="*/ 361176 h 641438"/>
                    <a:gd name="connsiteX76" fmla="*/ 364938 w 631014"/>
                    <a:gd name="connsiteY76" fmla="*/ 342112 h 641438"/>
                    <a:gd name="connsiteX77" fmla="*/ 364938 w 631014"/>
                    <a:gd name="connsiteY77" fmla="*/ 300037 h 641438"/>
                    <a:gd name="connsiteX78" fmla="*/ 375512 w 631014"/>
                    <a:gd name="connsiteY78" fmla="*/ 253742 h 641438"/>
                    <a:gd name="connsiteX79" fmla="*/ 517893 w 631014"/>
                    <a:gd name="connsiteY79" fmla="*/ 203966 h 641438"/>
                    <a:gd name="connsiteX80" fmla="*/ 517893 w 631014"/>
                    <a:gd name="connsiteY80" fmla="*/ 142980 h 641438"/>
                    <a:gd name="connsiteX81" fmla="*/ 237747 w 631014"/>
                    <a:gd name="connsiteY81" fmla="*/ 62665 h 641438"/>
                    <a:gd name="connsiteX82" fmla="*/ 230983 w 631014"/>
                    <a:gd name="connsiteY82" fmla="*/ 65449 h 641438"/>
                    <a:gd name="connsiteX83" fmla="*/ 228147 w 631014"/>
                    <a:gd name="connsiteY83" fmla="*/ 72237 h 641438"/>
                    <a:gd name="connsiteX84" fmla="*/ 237724 w 631014"/>
                    <a:gd name="connsiteY84" fmla="*/ 81868 h 641438"/>
                    <a:gd name="connsiteX85" fmla="*/ 237748 w 631014"/>
                    <a:gd name="connsiteY85" fmla="*/ 81868 h 641438"/>
                    <a:gd name="connsiteX86" fmla="*/ 247369 w 631014"/>
                    <a:gd name="connsiteY86" fmla="*/ 72285 h 641438"/>
                    <a:gd name="connsiteX87" fmla="*/ 237787 w 631014"/>
                    <a:gd name="connsiteY87" fmla="*/ 62665 h 641438"/>
                    <a:gd name="connsiteX88" fmla="*/ 151795 w 631014"/>
                    <a:gd name="connsiteY88" fmla="*/ 62392 h 641438"/>
                    <a:gd name="connsiteX89" fmla="*/ 145010 w 631014"/>
                    <a:gd name="connsiteY89" fmla="*/ 65185 h 641438"/>
                    <a:gd name="connsiteX90" fmla="*/ 142176 w 631014"/>
                    <a:gd name="connsiteY90" fmla="*/ 71960 h 641438"/>
                    <a:gd name="connsiteX91" fmla="*/ 151759 w 631014"/>
                    <a:gd name="connsiteY91" fmla="*/ 81596 h 641438"/>
                    <a:gd name="connsiteX92" fmla="*/ 151784 w 631014"/>
                    <a:gd name="connsiteY92" fmla="*/ 81596 h 641438"/>
                    <a:gd name="connsiteX93" fmla="*/ 161385 w 631014"/>
                    <a:gd name="connsiteY93" fmla="*/ 72031 h 641438"/>
                    <a:gd name="connsiteX94" fmla="*/ 151822 w 631014"/>
                    <a:gd name="connsiteY94" fmla="*/ 62392 h 641438"/>
                    <a:gd name="connsiteX95" fmla="*/ 65790 w 631014"/>
                    <a:gd name="connsiteY95" fmla="*/ 62120 h 641438"/>
                    <a:gd name="connsiteX96" fmla="*/ 59034 w 631014"/>
                    <a:gd name="connsiteY96" fmla="*/ 64916 h 641438"/>
                    <a:gd name="connsiteX97" fmla="*/ 56205 w 631014"/>
                    <a:gd name="connsiteY97" fmla="*/ 71685 h 641438"/>
                    <a:gd name="connsiteX98" fmla="*/ 65770 w 631014"/>
                    <a:gd name="connsiteY98" fmla="*/ 81323 h 641438"/>
                    <a:gd name="connsiteX99" fmla="*/ 65796 w 631014"/>
                    <a:gd name="connsiteY99" fmla="*/ 81323 h 641438"/>
                    <a:gd name="connsiteX100" fmla="*/ 75394 w 631014"/>
                    <a:gd name="connsiteY100" fmla="*/ 71757 h 641438"/>
                    <a:gd name="connsiteX101" fmla="*/ 75394 w 631014"/>
                    <a:gd name="connsiteY101" fmla="*/ 71746 h 641438"/>
                    <a:gd name="connsiteX102" fmla="*/ 75394 w 631014"/>
                    <a:gd name="connsiteY102" fmla="*/ 71732 h 641438"/>
                    <a:gd name="connsiteX103" fmla="*/ 65816 w 631014"/>
                    <a:gd name="connsiteY103" fmla="*/ 62120 h 641438"/>
                    <a:gd name="connsiteX104" fmla="*/ 237833 w 631014"/>
                    <a:gd name="connsiteY104" fmla="*/ 43586 h 641438"/>
                    <a:gd name="connsiteX105" fmla="*/ 266429 w 631014"/>
                    <a:gd name="connsiteY105" fmla="*/ 72354 h 641438"/>
                    <a:gd name="connsiteX106" fmla="*/ 237735 w 631014"/>
                    <a:gd name="connsiteY106" fmla="*/ 100948 h 641438"/>
                    <a:gd name="connsiteX107" fmla="*/ 237661 w 631014"/>
                    <a:gd name="connsiteY107" fmla="*/ 100948 h 641438"/>
                    <a:gd name="connsiteX108" fmla="*/ 237661 w 631014"/>
                    <a:gd name="connsiteY108" fmla="*/ 100950 h 641438"/>
                    <a:gd name="connsiteX109" fmla="*/ 209065 w 631014"/>
                    <a:gd name="connsiteY109" fmla="*/ 72182 h 641438"/>
                    <a:gd name="connsiteX110" fmla="*/ 237833 w 631014"/>
                    <a:gd name="connsiteY110" fmla="*/ 43586 h 641438"/>
                    <a:gd name="connsiteX111" fmla="*/ 151787 w 631014"/>
                    <a:gd name="connsiteY111" fmla="*/ 43312 h 641438"/>
                    <a:gd name="connsiteX112" fmla="*/ 151864 w 631014"/>
                    <a:gd name="connsiteY112" fmla="*/ 43312 h 641438"/>
                    <a:gd name="connsiteX113" fmla="*/ 151867 w 631014"/>
                    <a:gd name="connsiteY113" fmla="*/ 43312 h 641438"/>
                    <a:gd name="connsiteX114" fmla="*/ 180459 w 631014"/>
                    <a:gd name="connsiteY114" fmla="*/ 72084 h 641438"/>
                    <a:gd name="connsiteX115" fmla="*/ 180459 w 631014"/>
                    <a:gd name="connsiteY115" fmla="*/ 72096 h 641438"/>
                    <a:gd name="connsiteX116" fmla="*/ 151762 w 631014"/>
                    <a:gd name="connsiteY116" fmla="*/ 100676 h 641438"/>
                    <a:gd name="connsiteX117" fmla="*/ 151691 w 631014"/>
                    <a:gd name="connsiteY117" fmla="*/ 100676 h 641438"/>
                    <a:gd name="connsiteX118" fmla="*/ 123057 w 631014"/>
                    <a:gd name="connsiteY118" fmla="*/ 71946 h 641438"/>
                    <a:gd name="connsiteX119" fmla="*/ 151787 w 631014"/>
                    <a:gd name="connsiteY119" fmla="*/ 43312 h 641438"/>
                    <a:gd name="connsiteX120" fmla="*/ 65801 w 631014"/>
                    <a:gd name="connsiteY120" fmla="*/ 43040 h 641438"/>
                    <a:gd name="connsiteX121" fmla="*/ 65879 w 631014"/>
                    <a:gd name="connsiteY121" fmla="*/ 43040 h 641438"/>
                    <a:gd name="connsiteX122" fmla="*/ 94520 w 631014"/>
                    <a:gd name="connsiteY122" fmla="*/ 71762 h 641438"/>
                    <a:gd name="connsiteX123" fmla="*/ 65798 w 631014"/>
                    <a:gd name="connsiteY123" fmla="*/ 100404 h 641438"/>
                    <a:gd name="connsiteX124" fmla="*/ 65721 w 631014"/>
                    <a:gd name="connsiteY124" fmla="*/ 100404 h 641438"/>
                    <a:gd name="connsiteX125" fmla="*/ 37079 w 631014"/>
                    <a:gd name="connsiteY125" fmla="*/ 71682 h 641438"/>
                    <a:gd name="connsiteX126" fmla="*/ 65801 w 631014"/>
                    <a:gd name="connsiteY126" fmla="*/ 43040 h 641438"/>
                    <a:gd name="connsiteX127" fmla="*/ 64055 w 631014"/>
                    <a:gd name="connsiteY127" fmla="*/ 19080 h 641438"/>
                    <a:gd name="connsiteX128" fmla="*/ 19080 w 631014"/>
                    <a:gd name="connsiteY128" fmla="*/ 64055 h 641438"/>
                    <a:gd name="connsiteX129" fmla="*/ 19080 w 631014"/>
                    <a:gd name="connsiteY129" fmla="*/ 123899 h 641438"/>
                    <a:gd name="connsiteX130" fmla="*/ 517893 w 631014"/>
                    <a:gd name="connsiteY130" fmla="*/ 123899 h 641438"/>
                    <a:gd name="connsiteX131" fmla="*/ 517893 w 631014"/>
                    <a:gd name="connsiteY131" fmla="*/ 64055 h 641438"/>
                    <a:gd name="connsiteX132" fmla="*/ 472918 w 631014"/>
                    <a:gd name="connsiteY132" fmla="*/ 19080 h 641438"/>
                    <a:gd name="connsiteX133" fmla="*/ 64055 w 631014"/>
                    <a:gd name="connsiteY133" fmla="*/ 0 h 641438"/>
                    <a:gd name="connsiteX134" fmla="*/ 472918 w 631014"/>
                    <a:gd name="connsiteY134" fmla="*/ 0 h 641438"/>
                    <a:gd name="connsiteX135" fmla="*/ 536974 w 631014"/>
                    <a:gd name="connsiteY135" fmla="*/ 64055 h 641438"/>
                    <a:gd name="connsiteX136" fmla="*/ 536974 w 631014"/>
                    <a:gd name="connsiteY136" fmla="*/ 215820 h 641438"/>
                    <a:gd name="connsiteX137" fmla="*/ 578214 w 631014"/>
                    <a:gd name="connsiteY137" fmla="*/ 300037 h 641438"/>
                    <a:gd name="connsiteX138" fmla="*/ 578214 w 631014"/>
                    <a:gd name="connsiteY138" fmla="*/ 342123 h 641438"/>
                    <a:gd name="connsiteX139" fmla="*/ 594257 w 631014"/>
                    <a:gd name="connsiteY139" fmla="*/ 361152 h 641438"/>
                    <a:gd name="connsiteX140" fmla="*/ 595223 w 631014"/>
                    <a:gd name="connsiteY140" fmla="*/ 369231 h 641438"/>
                    <a:gd name="connsiteX141" fmla="*/ 573240 w 631014"/>
                    <a:gd name="connsiteY141" fmla="*/ 400999 h 641438"/>
                    <a:gd name="connsiteX142" fmla="*/ 569770 w 631014"/>
                    <a:gd name="connsiteY142" fmla="*/ 412930 h 641438"/>
                    <a:gd name="connsiteX143" fmla="*/ 524285 w 631014"/>
                    <a:gd name="connsiteY143" fmla="*/ 478998 h 641438"/>
                    <a:gd name="connsiteX144" fmla="*/ 524285 w 631014"/>
                    <a:gd name="connsiteY144" fmla="*/ 505701 h 641438"/>
                    <a:gd name="connsiteX145" fmla="*/ 589185 w 631014"/>
                    <a:gd name="connsiteY145" fmla="*/ 526752 h 641438"/>
                    <a:gd name="connsiteX146" fmla="*/ 629022 w 631014"/>
                    <a:gd name="connsiteY146" fmla="*/ 567810 h 641438"/>
                    <a:gd name="connsiteX147" fmla="*/ 629612 w 631014"/>
                    <a:gd name="connsiteY147" fmla="*/ 570127 h 641438"/>
                    <a:gd name="connsiteX148" fmla="*/ 631012 w 631014"/>
                    <a:gd name="connsiteY148" fmla="*/ 583148 h 641438"/>
                    <a:gd name="connsiteX149" fmla="*/ 631012 w 631014"/>
                    <a:gd name="connsiteY149" fmla="*/ 631898 h 641438"/>
                    <a:gd name="connsiteX150" fmla="*/ 621472 w 631014"/>
                    <a:gd name="connsiteY150" fmla="*/ 641438 h 641438"/>
                    <a:gd name="connsiteX151" fmla="*/ 321639 w 631014"/>
                    <a:gd name="connsiteY151" fmla="*/ 641438 h 641438"/>
                    <a:gd name="connsiteX152" fmla="*/ 312099 w 631014"/>
                    <a:gd name="connsiteY152" fmla="*/ 631898 h 641438"/>
                    <a:gd name="connsiteX153" fmla="*/ 312099 w 631014"/>
                    <a:gd name="connsiteY153" fmla="*/ 583148 h 641438"/>
                    <a:gd name="connsiteX154" fmla="*/ 313508 w 631014"/>
                    <a:gd name="connsiteY154" fmla="*/ 570085 h 641438"/>
                    <a:gd name="connsiteX155" fmla="*/ 314093 w 631014"/>
                    <a:gd name="connsiteY155" fmla="*/ 567792 h 641438"/>
                    <a:gd name="connsiteX156" fmla="*/ 353924 w 631014"/>
                    <a:gd name="connsiteY156" fmla="*/ 526752 h 641438"/>
                    <a:gd name="connsiteX157" fmla="*/ 418820 w 631014"/>
                    <a:gd name="connsiteY157" fmla="*/ 505701 h 641438"/>
                    <a:gd name="connsiteX158" fmla="*/ 418820 w 631014"/>
                    <a:gd name="connsiteY158" fmla="*/ 478969 h 641438"/>
                    <a:gd name="connsiteX159" fmla="*/ 411453 w 631014"/>
                    <a:gd name="connsiteY159" fmla="*/ 473927 h 641438"/>
                    <a:gd name="connsiteX160" fmla="*/ 64055 w 631014"/>
                    <a:gd name="connsiteY160" fmla="*/ 473927 h 641438"/>
                    <a:gd name="connsiteX161" fmla="*/ 0 w 631014"/>
                    <a:gd name="connsiteY161" fmla="*/ 409872 h 641438"/>
                    <a:gd name="connsiteX162" fmla="*/ 0 w 631014"/>
                    <a:gd name="connsiteY162" fmla="*/ 64055 h 641438"/>
                    <a:gd name="connsiteX163" fmla="*/ 64055 w 631014"/>
                    <a:gd name="connsiteY163" fmla="*/ 0 h 641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</a:cxnLst>
                  <a:rect l="l" t="t" r="r" b="b"/>
                  <a:pathLst>
                    <a:path w="631014" h="641438">
                      <a:moveTo>
                        <a:pt x="427436" y="522969"/>
                      </a:moveTo>
                      <a:lnTo>
                        <a:pt x="359813" y="544903"/>
                      </a:lnTo>
                      <a:cubicBezTo>
                        <a:pt x="346570" y="549017"/>
                        <a:pt x="336295" y="559532"/>
                        <a:pt x="332487" y="572865"/>
                      </a:cubicBezTo>
                      <a:cubicBezTo>
                        <a:pt x="332343" y="573383"/>
                        <a:pt x="332215" y="573875"/>
                        <a:pt x="332096" y="574389"/>
                      </a:cubicBezTo>
                      <a:cubicBezTo>
                        <a:pt x="331453" y="577263"/>
                        <a:pt x="331145" y="580203"/>
                        <a:pt x="331179" y="583148"/>
                      </a:cubicBezTo>
                      <a:lnTo>
                        <a:pt x="331179" y="622358"/>
                      </a:lnTo>
                      <a:lnTo>
                        <a:pt x="611932" y="622358"/>
                      </a:lnTo>
                      <a:lnTo>
                        <a:pt x="611932" y="583151"/>
                      </a:lnTo>
                      <a:cubicBezTo>
                        <a:pt x="611966" y="580218"/>
                        <a:pt x="611661" y="577290"/>
                        <a:pt x="611023" y="574428"/>
                      </a:cubicBezTo>
                      <a:cubicBezTo>
                        <a:pt x="610900" y="573875"/>
                        <a:pt x="610764" y="573383"/>
                        <a:pt x="610628" y="572880"/>
                      </a:cubicBezTo>
                      <a:cubicBezTo>
                        <a:pt x="606822" y="559540"/>
                        <a:pt x="596543" y="549019"/>
                        <a:pt x="583296" y="544903"/>
                      </a:cubicBezTo>
                      <a:lnTo>
                        <a:pt x="515676" y="522969"/>
                      </a:lnTo>
                      <a:cubicBezTo>
                        <a:pt x="487853" y="536646"/>
                        <a:pt x="455260" y="536646"/>
                        <a:pt x="427436" y="522969"/>
                      </a:cubicBezTo>
                      <a:close/>
                      <a:moveTo>
                        <a:pt x="437906" y="488192"/>
                      </a:moveTo>
                      <a:lnTo>
                        <a:pt x="437906" y="506808"/>
                      </a:lnTo>
                      <a:cubicBezTo>
                        <a:pt x="459279" y="516559"/>
                        <a:pt x="483832" y="516559"/>
                        <a:pt x="505205" y="506808"/>
                      </a:cubicBezTo>
                      <a:lnTo>
                        <a:pt x="505205" y="488192"/>
                      </a:lnTo>
                      <a:cubicBezTo>
                        <a:pt x="483444" y="495956"/>
                        <a:pt x="459667" y="495956"/>
                        <a:pt x="437906" y="488192"/>
                      </a:cubicBezTo>
                      <a:close/>
                      <a:moveTo>
                        <a:pt x="426800" y="313039"/>
                      </a:moveTo>
                      <a:cubicBezTo>
                        <a:pt x="417858" y="313642"/>
                        <a:pt x="410293" y="313807"/>
                        <a:pt x="404807" y="313813"/>
                      </a:cubicBezTo>
                      <a:lnTo>
                        <a:pt x="403623" y="339801"/>
                      </a:lnTo>
                      <a:cubicBezTo>
                        <a:pt x="403512" y="342424"/>
                        <a:pt x="402943" y="345008"/>
                        <a:pt x="401941" y="347436"/>
                      </a:cubicBezTo>
                      <a:cubicBezTo>
                        <a:pt x="397198" y="358922"/>
                        <a:pt x="384044" y="364388"/>
                        <a:pt x="372557" y="359647"/>
                      </a:cubicBezTo>
                      <a:cubicBezTo>
                        <a:pt x="369950" y="360680"/>
                        <a:pt x="368019" y="362930"/>
                        <a:pt x="367395" y="365664"/>
                      </a:cubicBezTo>
                      <a:cubicBezTo>
                        <a:pt x="367114" y="366831"/>
                        <a:pt x="366972" y="368026"/>
                        <a:pt x="366971" y="369227"/>
                      </a:cubicBezTo>
                      <a:cubicBezTo>
                        <a:pt x="366959" y="376446"/>
                        <a:pt x="372143" y="382626"/>
                        <a:pt x="379254" y="383871"/>
                      </a:cubicBezTo>
                      <a:cubicBezTo>
                        <a:pt x="383146" y="384555"/>
                        <a:pt x="386213" y="387567"/>
                        <a:pt x="386967" y="391446"/>
                      </a:cubicBezTo>
                      <a:lnTo>
                        <a:pt x="391792" y="408036"/>
                      </a:lnTo>
                      <a:cubicBezTo>
                        <a:pt x="391878" y="408330"/>
                        <a:pt x="391948" y="408631"/>
                        <a:pt x="392006" y="408935"/>
                      </a:cubicBezTo>
                      <a:cubicBezTo>
                        <a:pt x="395507" y="427481"/>
                        <a:pt x="405363" y="444228"/>
                        <a:pt x="419878" y="456293"/>
                      </a:cubicBezTo>
                      <a:cubicBezTo>
                        <a:pt x="420107" y="456479"/>
                        <a:pt x="420351" y="456681"/>
                        <a:pt x="420606" y="456880"/>
                      </a:cubicBezTo>
                      <a:lnTo>
                        <a:pt x="420720" y="456973"/>
                      </a:lnTo>
                      <a:cubicBezTo>
                        <a:pt x="431158" y="465417"/>
                        <a:pt x="443535" y="471130"/>
                        <a:pt x="456733" y="473597"/>
                      </a:cubicBezTo>
                      <a:cubicBezTo>
                        <a:pt x="500646" y="481804"/>
                        <a:pt x="542898" y="452859"/>
                        <a:pt x="551106" y="408946"/>
                      </a:cubicBezTo>
                      <a:cubicBezTo>
                        <a:pt x="551164" y="408641"/>
                        <a:pt x="551236" y="408338"/>
                        <a:pt x="551322" y="408043"/>
                      </a:cubicBezTo>
                      <a:lnTo>
                        <a:pt x="556146" y="391452"/>
                      </a:lnTo>
                      <a:cubicBezTo>
                        <a:pt x="556902" y="387575"/>
                        <a:pt x="559968" y="384563"/>
                        <a:pt x="563859" y="383879"/>
                      </a:cubicBezTo>
                      <a:cubicBezTo>
                        <a:pt x="567277" y="383268"/>
                        <a:pt x="570375" y="381486"/>
                        <a:pt x="572620" y="378836"/>
                      </a:cubicBezTo>
                      <a:cubicBezTo>
                        <a:pt x="574912" y="376161"/>
                        <a:pt x="576164" y="372750"/>
                        <a:pt x="576145" y="369227"/>
                      </a:cubicBezTo>
                      <a:cubicBezTo>
                        <a:pt x="576144" y="368019"/>
                        <a:pt x="576000" y="366817"/>
                        <a:pt x="575716" y="365644"/>
                      </a:cubicBezTo>
                      <a:cubicBezTo>
                        <a:pt x="574953" y="362399"/>
                        <a:pt x="572393" y="359880"/>
                        <a:pt x="569137" y="359167"/>
                      </a:cubicBezTo>
                      <a:cubicBezTo>
                        <a:pt x="569105" y="359175"/>
                        <a:pt x="569075" y="359175"/>
                        <a:pt x="569043" y="359175"/>
                      </a:cubicBezTo>
                      <a:cubicBezTo>
                        <a:pt x="565558" y="359302"/>
                        <a:pt x="484503" y="361830"/>
                        <a:pt x="426800" y="313039"/>
                      </a:cubicBezTo>
                      <a:close/>
                      <a:moveTo>
                        <a:pt x="478990" y="305173"/>
                      </a:moveTo>
                      <a:lnTo>
                        <a:pt x="478991" y="305173"/>
                      </a:lnTo>
                      <a:lnTo>
                        <a:pt x="454830" y="309985"/>
                      </a:lnTo>
                      <a:cubicBezTo>
                        <a:pt x="483054" y="327906"/>
                        <a:pt x="515035" y="335206"/>
                        <a:pt x="537842" y="338163"/>
                      </a:cubicBezTo>
                      <a:cubicBezTo>
                        <a:pt x="522038" y="333952"/>
                        <a:pt x="509328" y="327747"/>
                        <a:pt x="499567" y="321573"/>
                      </a:cubicBezTo>
                      <a:lnTo>
                        <a:pt x="478991" y="305173"/>
                      </a:lnTo>
                      <a:lnTo>
                        <a:pt x="478993" y="305173"/>
                      </a:lnTo>
                      <a:close/>
                      <a:moveTo>
                        <a:pt x="471576" y="212479"/>
                      </a:moveTo>
                      <a:cubicBezTo>
                        <a:pt x="423218" y="212479"/>
                        <a:pt x="384018" y="251680"/>
                        <a:pt x="384018" y="300037"/>
                      </a:cubicBezTo>
                      <a:lnTo>
                        <a:pt x="384018" y="340670"/>
                      </a:lnTo>
                      <a:cubicBezTo>
                        <a:pt x="384353" y="340150"/>
                        <a:pt x="384542" y="339547"/>
                        <a:pt x="384563" y="338928"/>
                      </a:cubicBezTo>
                      <a:lnTo>
                        <a:pt x="386171" y="303676"/>
                      </a:lnTo>
                      <a:cubicBezTo>
                        <a:pt x="386173" y="303659"/>
                        <a:pt x="386173" y="303641"/>
                        <a:pt x="386174" y="303625"/>
                      </a:cubicBezTo>
                      <a:cubicBezTo>
                        <a:pt x="386442" y="298363"/>
                        <a:pt x="390926" y="294315"/>
                        <a:pt x="396188" y="294583"/>
                      </a:cubicBezTo>
                      <a:cubicBezTo>
                        <a:pt x="407234" y="294936"/>
                        <a:pt x="418293" y="294650"/>
                        <a:pt x="429306" y="293729"/>
                      </a:cubicBezTo>
                      <a:cubicBezTo>
                        <a:pt x="446319" y="292497"/>
                        <a:pt x="463179" y="289678"/>
                        <a:pt x="479669" y="285310"/>
                      </a:cubicBezTo>
                      <a:lnTo>
                        <a:pt x="479760" y="285284"/>
                      </a:lnTo>
                      <a:cubicBezTo>
                        <a:pt x="500153" y="279739"/>
                        <a:pt x="517011" y="271920"/>
                        <a:pt x="529876" y="262044"/>
                      </a:cubicBezTo>
                      <a:cubicBezTo>
                        <a:pt x="533992" y="259027"/>
                        <a:pt x="539754" y="259782"/>
                        <a:pt x="542951" y="263759"/>
                      </a:cubicBezTo>
                      <a:cubicBezTo>
                        <a:pt x="546253" y="267865"/>
                        <a:pt x="545602" y="273870"/>
                        <a:pt x="541496" y="277172"/>
                      </a:cubicBezTo>
                      <a:cubicBezTo>
                        <a:pt x="528991" y="286486"/>
                        <a:pt x="515109" y="293790"/>
                        <a:pt x="500350" y="298818"/>
                      </a:cubicBezTo>
                      <a:cubicBezTo>
                        <a:pt x="511177" y="307494"/>
                        <a:pt x="530445" y="319115"/>
                        <a:pt x="559127" y="323002"/>
                      </a:cubicBezTo>
                      <a:lnTo>
                        <a:pt x="559127" y="300037"/>
                      </a:lnTo>
                      <a:lnTo>
                        <a:pt x="559134" y="300037"/>
                      </a:lnTo>
                      <a:cubicBezTo>
                        <a:pt x="559134" y="251680"/>
                        <a:pt x="519933" y="212479"/>
                        <a:pt x="471576" y="212479"/>
                      </a:cubicBezTo>
                      <a:close/>
                      <a:moveTo>
                        <a:pt x="19080" y="142980"/>
                      </a:moveTo>
                      <a:lnTo>
                        <a:pt x="19080" y="409872"/>
                      </a:lnTo>
                      <a:cubicBezTo>
                        <a:pt x="19108" y="434699"/>
                        <a:pt x="39228" y="454819"/>
                        <a:pt x="64055" y="454847"/>
                      </a:cubicBezTo>
                      <a:lnTo>
                        <a:pt x="392213" y="454847"/>
                      </a:lnTo>
                      <a:cubicBezTo>
                        <a:pt x="382763" y="442525"/>
                        <a:pt x="376304" y="428176"/>
                        <a:pt x="373348" y="412931"/>
                      </a:cubicBezTo>
                      <a:lnTo>
                        <a:pt x="369882" y="401013"/>
                      </a:lnTo>
                      <a:cubicBezTo>
                        <a:pt x="356639" y="396044"/>
                        <a:pt x="347874" y="383375"/>
                        <a:pt x="347895" y="369231"/>
                      </a:cubicBezTo>
                      <a:cubicBezTo>
                        <a:pt x="347893" y="366517"/>
                        <a:pt x="348214" y="363815"/>
                        <a:pt x="348849" y="361176"/>
                      </a:cubicBezTo>
                      <a:cubicBezTo>
                        <a:pt x="350871" y="352623"/>
                        <a:pt x="356846" y="345543"/>
                        <a:pt x="364938" y="342112"/>
                      </a:cubicBezTo>
                      <a:lnTo>
                        <a:pt x="364938" y="300037"/>
                      </a:lnTo>
                      <a:cubicBezTo>
                        <a:pt x="364939" y="284007"/>
                        <a:pt x="368553" y="268183"/>
                        <a:pt x="375512" y="253742"/>
                      </a:cubicBezTo>
                      <a:cubicBezTo>
                        <a:pt x="401085" y="200678"/>
                        <a:pt x="464831" y="178394"/>
                        <a:pt x="517893" y="203966"/>
                      </a:cubicBezTo>
                      <a:lnTo>
                        <a:pt x="517893" y="142980"/>
                      </a:lnTo>
                      <a:close/>
                      <a:moveTo>
                        <a:pt x="237747" y="62665"/>
                      </a:moveTo>
                      <a:cubicBezTo>
                        <a:pt x="235212" y="62655"/>
                        <a:pt x="232777" y="63658"/>
                        <a:pt x="230983" y="65449"/>
                      </a:cubicBezTo>
                      <a:cubicBezTo>
                        <a:pt x="229174" y="67246"/>
                        <a:pt x="228154" y="69687"/>
                        <a:pt x="228147" y="72237"/>
                      </a:cubicBezTo>
                      <a:cubicBezTo>
                        <a:pt x="228132" y="77541"/>
                        <a:pt x="232419" y="81853"/>
                        <a:pt x="237724" y="81868"/>
                      </a:cubicBezTo>
                      <a:lnTo>
                        <a:pt x="237748" y="81868"/>
                      </a:lnTo>
                      <a:cubicBezTo>
                        <a:pt x="243051" y="81878"/>
                        <a:pt x="247358" y="77588"/>
                        <a:pt x="247369" y="72285"/>
                      </a:cubicBezTo>
                      <a:cubicBezTo>
                        <a:pt x="247380" y="66983"/>
                        <a:pt x="243090" y="62675"/>
                        <a:pt x="237787" y="62665"/>
                      </a:cubicBezTo>
                      <a:close/>
                      <a:moveTo>
                        <a:pt x="151795" y="62392"/>
                      </a:moveTo>
                      <a:cubicBezTo>
                        <a:pt x="149252" y="62385"/>
                        <a:pt x="146811" y="63390"/>
                        <a:pt x="145010" y="65185"/>
                      </a:cubicBezTo>
                      <a:cubicBezTo>
                        <a:pt x="143198" y="66973"/>
                        <a:pt x="142176" y="69413"/>
                        <a:pt x="142176" y="71960"/>
                      </a:cubicBezTo>
                      <a:cubicBezTo>
                        <a:pt x="142170" y="77263"/>
                        <a:pt x="146456" y="81572"/>
                        <a:pt x="151759" y="81596"/>
                      </a:cubicBezTo>
                      <a:lnTo>
                        <a:pt x="151784" y="81596"/>
                      </a:lnTo>
                      <a:cubicBezTo>
                        <a:pt x="157066" y="81583"/>
                        <a:pt x="161353" y="77314"/>
                        <a:pt x="161385" y="72031"/>
                      </a:cubicBezTo>
                      <a:cubicBezTo>
                        <a:pt x="161404" y="66729"/>
                        <a:pt x="157124" y="62415"/>
                        <a:pt x="151822" y="62392"/>
                      </a:cubicBezTo>
                      <a:close/>
                      <a:moveTo>
                        <a:pt x="65790" y="62120"/>
                      </a:moveTo>
                      <a:cubicBezTo>
                        <a:pt x="63256" y="62118"/>
                        <a:pt x="60826" y="63124"/>
                        <a:pt x="59034" y="64916"/>
                      </a:cubicBezTo>
                      <a:cubicBezTo>
                        <a:pt x="57232" y="66709"/>
                        <a:pt x="56215" y="69143"/>
                        <a:pt x="56205" y="71685"/>
                      </a:cubicBezTo>
                      <a:cubicBezTo>
                        <a:pt x="56185" y="76988"/>
                        <a:pt x="60467" y="81303"/>
                        <a:pt x="65770" y="81323"/>
                      </a:cubicBezTo>
                      <a:lnTo>
                        <a:pt x="65796" y="81323"/>
                      </a:lnTo>
                      <a:cubicBezTo>
                        <a:pt x="71086" y="81327"/>
                        <a:pt x="75380" y="77047"/>
                        <a:pt x="75394" y="71757"/>
                      </a:cubicBezTo>
                      <a:lnTo>
                        <a:pt x="75394" y="71746"/>
                      </a:lnTo>
                      <a:cubicBezTo>
                        <a:pt x="75394" y="71741"/>
                        <a:pt x="75394" y="71736"/>
                        <a:pt x="75394" y="71732"/>
                      </a:cubicBezTo>
                      <a:cubicBezTo>
                        <a:pt x="75403" y="66432"/>
                        <a:pt x="71115" y="62129"/>
                        <a:pt x="65816" y="62120"/>
                      </a:cubicBezTo>
                      <a:close/>
                      <a:moveTo>
                        <a:pt x="237833" y="43586"/>
                      </a:moveTo>
                      <a:cubicBezTo>
                        <a:pt x="253674" y="43633"/>
                        <a:pt x="266477" y="56513"/>
                        <a:pt x="266429" y="72354"/>
                      </a:cubicBezTo>
                      <a:cubicBezTo>
                        <a:pt x="266362" y="88157"/>
                        <a:pt x="253539" y="100936"/>
                        <a:pt x="237735" y="100948"/>
                      </a:cubicBezTo>
                      <a:lnTo>
                        <a:pt x="237661" y="100948"/>
                      </a:lnTo>
                      <a:lnTo>
                        <a:pt x="237661" y="100950"/>
                      </a:lnTo>
                      <a:cubicBezTo>
                        <a:pt x="221820" y="100902"/>
                        <a:pt x="209017" y="88023"/>
                        <a:pt x="209065" y="72182"/>
                      </a:cubicBezTo>
                      <a:cubicBezTo>
                        <a:pt x="209113" y="56342"/>
                        <a:pt x="221992" y="43539"/>
                        <a:pt x="237833" y="43586"/>
                      </a:cubicBezTo>
                      <a:close/>
                      <a:moveTo>
                        <a:pt x="151787" y="43312"/>
                      </a:moveTo>
                      <a:lnTo>
                        <a:pt x="151864" y="43312"/>
                      </a:lnTo>
                      <a:cubicBezTo>
                        <a:pt x="151866" y="43312"/>
                        <a:pt x="151866" y="43312"/>
                        <a:pt x="151867" y="43312"/>
                      </a:cubicBezTo>
                      <a:cubicBezTo>
                        <a:pt x="167708" y="43362"/>
                        <a:pt x="180509" y="56243"/>
                        <a:pt x="180459" y="72084"/>
                      </a:cubicBezTo>
                      <a:lnTo>
                        <a:pt x="180459" y="72096"/>
                      </a:lnTo>
                      <a:cubicBezTo>
                        <a:pt x="180372" y="87890"/>
                        <a:pt x="167556" y="100654"/>
                        <a:pt x="151762" y="100676"/>
                      </a:cubicBezTo>
                      <a:lnTo>
                        <a:pt x="151691" y="100676"/>
                      </a:lnTo>
                      <a:cubicBezTo>
                        <a:pt x="135850" y="100650"/>
                        <a:pt x="123031" y="87787"/>
                        <a:pt x="123057" y="71946"/>
                      </a:cubicBezTo>
                      <a:cubicBezTo>
                        <a:pt x="123083" y="56106"/>
                        <a:pt x="135946" y="43286"/>
                        <a:pt x="151787" y="43312"/>
                      </a:cubicBezTo>
                      <a:close/>
                      <a:moveTo>
                        <a:pt x="65801" y="43040"/>
                      </a:moveTo>
                      <a:lnTo>
                        <a:pt x="65879" y="43040"/>
                      </a:lnTo>
                      <a:cubicBezTo>
                        <a:pt x="81719" y="43062"/>
                        <a:pt x="94543" y="55922"/>
                        <a:pt x="94520" y="71762"/>
                      </a:cubicBezTo>
                      <a:cubicBezTo>
                        <a:pt x="94498" y="87603"/>
                        <a:pt x="81639" y="100426"/>
                        <a:pt x="65798" y="100404"/>
                      </a:cubicBezTo>
                      <a:lnTo>
                        <a:pt x="65721" y="100404"/>
                      </a:lnTo>
                      <a:cubicBezTo>
                        <a:pt x="49880" y="100382"/>
                        <a:pt x="37057" y="87522"/>
                        <a:pt x="37079" y="71682"/>
                      </a:cubicBezTo>
                      <a:cubicBezTo>
                        <a:pt x="37101" y="55841"/>
                        <a:pt x="49961" y="43018"/>
                        <a:pt x="65801" y="43040"/>
                      </a:cubicBezTo>
                      <a:close/>
                      <a:moveTo>
                        <a:pt x="64055" y="19080"/>
                      </a:moveTo>
                      <a:cubicBezTo>
                        <a:pt x="39228" y="19109"/>
                        <a:pt x="19109" y="39228"/>
                        <a:pt x="19080" y="64055"/>
                      </a:cubicBezTo>
                      <a:lnTo>
                        <a:pt x="19080" y="123899"/>
                      </a:lnTo>
                      <a:lnTo>
                        <a:pt x="517893" y="123899"/>
                      </a:lnTo>
                      <a:lnTo>
                        <a:pt x="517893" y="64055"/>
                      </a:lnTo>
                      <a:cubicBezTo>
                        <a:pt x="517865" y="39228"/>
                        <a:pt x="497746" y="19109"/>
                        <a:pt x="472918" y="19080"/>
                      </a:cubicBezTo>
                      <a:close/>
                      <a:moveTo>
                        <a:pt x="64055" y="0"/>
                      </a:moveTo>
                      <a:lnTo>
                        <a:pt x="472918" y="0"/>
                      </a:lnTo>
                      <a:cubicBezTo>
                        <a:pt x="508278" y="40"/>
                        <a:pt x="536934" y="28695"/>
                        <a:pt x="536974" y="64055"/>
                      </a:cubicBezTo>
                      <a:lnTo>
                        <a:pt x="536974" y="215820"/>
                      </a:lnTo>
                      <a:cubicBezTo>
                        <a:pt x="562965" y="236037"/>
                        <a:pt x="578181" y="267109"/>
                        <a:pt x="578214" y="300037"/>
                      </a:cubicBezTo>
                      <a:lnTo>
                        <a:pt x="578214" y="342123"/>
                      </a:lnTo>
                      <a:cubicBezTo>
                        <a:pt x="586278" y="345562"/>
                        <a:pt x="592231" y="352623"/>
                        <a:pt x="594257" y="361152"/>
                      </a:cubicBezTo>
                      <a:cubicBezTo>
                        <a:pt x="594896" y="363797"/>
                        <a:pt x="595220" y="366509"/>
                        <a:pt x="595223" y="369231"/>
                      </a:cubicBezTo>
                      <a:cubicBezTo>
                        <a:pt x="595220" y="383364"/>
                        <a:pt x="586465" y="396017"/>
                        <a:pt x="573240" y="400999"/>
                      </a:cubicBezTo>
                      <a:lnTo>
                        <a:pt x="569770" y="412930"/>
                      </a:lnTo>
                      <a:cubicBezTo>
                        <a:pt x="564534" y="440352"/>
                        <a:pt x="548033" y="464320"/>
                        <a:pt x="524285" y="478998"/>
                      </a:cubicBezTo>
                      <a:lnTo>
                        <a:pt x="524285" y="505701"/>
                      </a:lnTo>
                      <a:lnTo>
                        <a:pt x="589185" y="526752"/>
                      </a:lnTo>
                      <a:cubicBezTo>
                        <a:pt x="608542" y="532839"/>
                        <a:pt x="623523" y="548279"/>
                        <a:pt x="629022" y="567810"/>
                      </a:cubicBezTo>
                      <a:cubicBezTo>
                        <a:pt x="629240" y="568573"/>
                        <a:pt x="629431" y="569334"/>
                        <a:pt x="629612" y="570127"/>
                      </a:cubicBezTo>
                      <a:cubicBezTo>
                        <a:pt x="630580" y="574398"/>
                        <a:pt x="631050" y="578768"/>
                        <a:pt x="631012" y="583148"/>
                      </a:cubicBezTo>
                      <a:lnTo>
                        <a:pt x="631012" y="631898"/>
                      </a:lnTo>
                      <a:cubicBezTo>
                        <a:pt x="631012" y="637167"/>
                        <a:pt x="626741" y="641438"/>
                        <a:pt x="621472" y="641438"/>
                      </a:cubicBezTo>
                      <a:lnTo>
                        <a:pt x="321639" y="641438"/>
                      </a:lnTo>
                      <a:cubicBezTo>
                        <a:pt x="316370" y="641438"/>
                        <a:pt x="312099" y="637167"/>
                        <a:pt x="312099" y="631898"/>
                      </a:cubicBezTo>
                      <a:lnTo>
                        <a:pt x="312099" y="583148"/>
                      </a:lnTo>
                      <a:cubicBezTo>
                        <a:pt x="312062" y="578754"/>
                        <a:pt x="312535" y="574370"/>
                        <a:pt x="313508" y="570085"/>
                      </a:cubicBezTo>
                      <a:cubicBezTo>
                        <a:pt x="313684" y="569331"/>
                        <a:pt x="313877" y="568571"/>
                        <a:pt x="314093" y="567792"/>
                      </a:cubicBezTo>
                      <a:cubicBezTo>
                        <a:pt x="319595" y="548268"/>
                        <a:pt x="334573" y="532836"/>
                        <a:pt x="353924" y="526752"/>
                      </a:cubicBezTo>
                      <a:lnTo>
                        <a:pt x="418820" y="505701"/>
                      </a:lnTo>
                      <a:lnTo>
                        <a:pt x="418820" y="478969"/>
                      </a:lnTo>
                      <a:cubicBezTo>
                        <a:pt x="416276" y="477390"/>
                        <a:pt x="413820" y="475709"/>
                        <a:pt x="411453" y="473927"/>
                      </a:cubicBezTo>
                      <a:lnTo>
                        <a:pt x="64055" y="473927"/>
                      </a:lnTo>
                      <a:cubicBezTo>
                        <a:pt x="28695" y="473887"/>
                        <a:pt x="40" y="445232"/>
                        <a:pt x="0" y="409872"/>
                      </a:cubicBezTo>
                      <a:lnTo>
                        <a:pt x="0" y="64055"/>
                      </a:lnTo>
                      <a:cubicBezTo>
                        <a:pt x="40" y="28695"/>
                        <a:pt x="28695" y="40"/>
                        <a:pt x="640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6973F-FD0B-4A70-88A5-D44678187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31457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E7F7861-41FE-4BD3-8A09-79BC44BBC82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048B7A5-B865-4891-B5E3-1A2B43003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Machine Learning Description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C4C4AD-73C0-4612-B386-7DE96F980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21</a:t>
            </a:fld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9B6B99-1977-4868-BDC5-3261336615BF}"/>
              </a:ext>
            </a:extLst>
          </p:cNvPr>
          <p:cNvSpPr/>
          <p:nvPr/>
        </p:nvSpPr>
        <p:spPr>
          <a:xfrm>
            <a:off x="3490282" y="1049283"/>
            <a:ext cx="5701544" cy="3251193"/>
          </a:xfrm>
          <a:prstGeom prst="rect">
            <a:avLst/>
          </a:prstGeom>
          <a:solidFill>
            <a:schemeClr val="accent4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196A974-9559-4334-A386-C040C8783DE9}"/>
              </a:ext>
            </a:extLst>
          </p:cNvPr>
          <p:cNvGrpSpPr/>
          <p:nvPr/>
        </p:nvGrpSpPr>
        <p:grpSpPr>
          <a:xfrm>
            <a:off x="1302946" y="1448976"/>
            <a:ext cx="9586108" cy="4845357"/>
            <a:chOff x="1302946" y="1448976"/>
            <a:chExt cx="9586108" cy="4845357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CAFEBE6B-D703-4809-9964-A23572291F1B}"/>
                </a:ext>
              </a:extLst>
            </p:cNvPr>
            <p:cNvGrpSpPr/>
            <p:nvPr/>
          </p:nvGrpSpPr>
          <p:grpSpPr>
            <a:xfrm>
              <a:off x="2118360" y="4221832"/>
              <a:ext cx="7955280" cy="2072501"/>
              <a:chOff x="2118360" y="4221832"/>
              <a:chExt cx="7955280" cy="2072501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AD610DE5-D0BA-46F5-B80B-BD28E625A75D}"/>
                  </a:ext>
                </a:extLst>
              </p:cNvPr>
              <p:cNvGrpSpPr/>
              <p:nvPr/>
            </p:nvGrpSpPr>
            <p:grpSpPr>
              <a:xfrm>
                <a:off x="2118360" y="4221832"/>
                <a:ext cx="7955280" cy="1828800"/>
                <a:chOff x="3409349" y="4221832"/>
                <a:chExt cx="7955280" cy="1828800"/>
              </a:xfrm>
            </p:grpSpPr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3DFD464D-86DE-42FF-AEF5-1320F0536E32}"/>
                    </a:ext>
                  </a:extLst>
                </p:cNvPr>
                <p:cNvCxnSpPr/>
                <p:nvPr/>
              </p:nvCxnSpPr>
              <p:spPr>
                <a:xfrm flipV="1">
                  <a:off x="7386988" y="4221832"/>
                  <a:ext cx="0" cy="1828800"/>
                </a:xfrm>
                <a:prstGeom prst="line">
                  <a:avLst/>
                </a:prstGeom>
                <a:ln>
                  <a:gradFill>
                    <a:gsLst>
                      <a:gs pos="50000">
                        <a:schemeClr val="bg2">
                          <a:lumMod val="85000"/>
                        </a:schemeClr>
                      </a:gs>
                      <a:gs pos="0">
                        <a:schemeClr val="bg2"/>
                      </a:gs>
                      <a:gs pos="100000">
                        <a:schemeClr val="bg2"/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A31748C3-483F-4AFB-AD93-4EF0163570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V="1">
                  <a:off x="7386989" y="1260193"/>
                  <a:ext cx="0" cy="7955280"/>
                </a:xfrm>
                <a:prstGeom prst="line">
                  <a:avLst/>
                </a:prstGeom>
                <a:ln>
                  <a:gradFill>
                    <a:gsLst>
                      <a:gs pos="50000">
                        <a:schemeClr val="bg2">
                          <a:lumMod val="85000"/>
                        </a:schemeClr>
                      </a:gs>
                      <a:gs pos="0">
                        <a:schemeClr val="bg2"/>
                      </a:gs>
                      <a:gs pos="100000">
                        <a:schemeClr val="bg2"/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0D1E7A33-B264-4825-82C0-A64FE9E4DEAA}"/>
                  </a:ext>
                </a:extLst>
              </p:cNvPr>
              <p:cNvGrpSpPr/>
              <p:nvPr/>
            </p:nvGrpSpPr>
            <p:grpSpPr>
              <a:xfrm>
                <a:off x="3704244" y="4646237"/>
                <a:ext cx="4797901" cy="1648096"/>
                <a:chOff x="3672494" y="4646237"/>
                <a:chExt cx="4797901" cy="1648096"/>
              </a:xfrm>
            </p:grpSpPr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FFB17967-416C-404D-AF1B-F648580A40D1}"/>
                    </a:ext>
                  </a:extLst>
                </p:cNvPr>
                <p:cNvGrpSpPr/>
                <p:nvPr/>
              </p:nvGrpSpPr>
              <p:grpSpPr>
                <a:xfrm>
                  <a:off x="4419600" y="5912196"/>
                  <a:ext cx="3352800" cy="382137"/>
                  <a:chOff x="4419601" y="5517850"/>
                  <a:chExt cx="3352800" cy="382137"/>
                </a:xfrm>
              </p:grpSpPr>
              <p:sp>
                <p:nvSpPr>
                  <p:cNvPr id="77" name="TextBox 76">
                    <a:extLst>
                      <a:ext uri="{FF2B5EF4-FFF2-40B4-BE49-F238E27FC236}">
                        <a16:creationId xmlns:a16="http://schemas.microsoft.com/office/drawing/2014/main" id="{E19A6BC5-4860-45E8-A65F-DF3A48490A72}"/>
                      </a:ext>
                    </a:extLst>
                  </p:cNvPr>
                  <p:cNvSpPr txBox="1"/>
                  <p:nvPr/>
                </p:nvSpPr>
                <p:spPr>
                  <a:xfrm>
                    <a:off x="4419601" y="5524252"/>
                    <a:ext cx="335280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Arial" panose="020B0604020202020204" pitchFamily="34" charset="0"/>
                      </a:rPr>
                      <a:t>Algorithms + Techniques</a:t>
                    </a:r>
                  </a:p>
                </p:txBody>
              </p: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AFE41A68-ACDC-4E9B-947B-66161245AA2E}"/>
                      </a:ext>
                    </a:extLst>
                  </p:cNvPr>
                  <p:cNvCxnSpPr/>
                  <p:nvPr/>
                </p:nvCxnSpPr>
                <p:spPr>
                  <a:xfrm>
                    <a:off x="4727255" y="5517850"/>
                    <a:ext cx="2737491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8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4C4B87BB-1800-4987-A32C-5CA3D2CA3BD8}"/>
                      </a:ext>
                    </a:extLst>
                  </p:cNvPr>
                  <p:cNvCxnSpPr/>
                  <p:nvPr/>
                </p:nvCxnSpPr>
                <p:spPr>
                  <a:xfrm>
                    <a:off x="4727255" y="5899987"/>
                    <a:ext cx="2737491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8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7B3659EB-ECA2-4D26-983F-333ADBC26CBE}"/>
                    </a:ext>
                  </a:extLst>
                </p:cNvPr>
                <p:cNvSpPr txBox="1"/>
                <p:nvPr/>
              </p:nvSpPr>
              <p:spPr>
                <a:xfrm>
                  <a:off x="3733054" y="4646237"/>
                  <a:ext cx="1373090" cy="338554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1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Abadi" panose="020B0604020104020204" pitchFamily="34" charset="0"/>
                      <a:cs typeface="Arial" panose="020B0604020202020204" pitchFamily="34" charset="0"/>
                    </a:rPr>
                    <a:t>Relationships</a:t>
                  </a:r>
                </a:p>
              </p:txBody>
            </p:sp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31AE1493-9E3D-4BCD-9267-57A94C8F09A2}"/>
                    </a:ext>
                  </a:extLst>
                </p:cNvPr>
                <p:cNvSpPr txBox="1"/>
                <p:nvPr/>
              </p:nvSpPr>
              <p:spPr>
                <a:xfrm>
                  <a:off x="7097776" y="4646237"/>
                  <a:ext cx="926574" cy="338554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1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Abadi" panose="020B0604020104020204" pitchFamily="34" charset="0"/>
                      <a:cs typeface="Arial" panose="020B0604020202020204" pitchFamily="34" charset="0"/>
                    </a:rPr>
                    <a:t>Patterns</a:t>
                  </a: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2A955D62-D46B-4190-89AC-8F2592BABB41}"/>
                    </a:ext>
                  </a:extLst>
                </p:cNvPr>
                <p:cNvSpPr txBox="1"/>
                <p:nvPr/>
              </p:nvSpPr>
              <p:spPr>
                <a:xfrm>
                  <a:off x="3672494" y="5361187"/>
                  <a:ext cx="1494211" cy="338554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1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Abadi" panose="020B0604020104020204" pitchFamily="34" charset="0"/>
                      <a:cs typeface="Arial" panose="020B0604020202020204" pitchFamily="34" charset="0"/>
                    </a:rPr>
                    <a:t>Dependencies</a:t>
                  </a: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4DCB0DFD-AAE1-4EEA-A4EB-A998C845B14F}"/>
                    </a:ext>
                  </a:extLst>
                </p:cNvPr>
                <p:cNvSpPr txBox="1"/>
                <p:nvPr/>
              </p:nvSpPr>
              <p:spPr>
                <a:xfrm>
                  <a:off x="6713379" y="5361187"/>
                  <a:ext cx="1757016" cy="338554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1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Abadi" panose="020B0604020104020204" pitchFamily="34" charset="0"/>
                      <a:cs typeface="Arial" panose="020B0604020202020204" pitchFamily="34" charset="0"/>
                    </a:rPr>
                    <a:t>Hidden Structures</a:t>
                  </a:r>
                </a:p>
              </p:txBody>
            </p:sp>
          </p:grp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F1B6D0A6-8BCC-45ED-90E6-72A6F7A57859}"/>
                </a:ext>
              </a:extLst>
            </p:cNvPr>
            <p:cNvGrpSpPr/>
            <p:nvPr/>
          </p:nvGrpSpPr>
          <p:grpSpPr>
            <a:xfrm>
              <a:off x="1302946" y="1448976"/>
              <a:ext cx="9586108" cy="2451806"/>
              <a:chOff x="1302946" y="1448976"/>
              <a:chExt cx="9586108" cy="2451806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B3CA3591-3CD8-4B84-9E78-919B146C78EB}"/>
                  </a:ext>
                </a:extLst>
              </p:cNvPr>
              <p:cNvGrpSpPr/>
              <p:nvPr/>
            </p:nvGrpSpPr>
            <p:grpSpPr>
              <a:xfrm>
                <a:off x="1302946" y="1721756"/>
                <a:ext cx="9586108" cy="1906247"/>
                <a:chOff x="1271196" y="1823356"/>
                <a:chExt cx="9586108" cy="1906247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F8399D2D-0BCF-40E1-A43A-935ADDD13412}"/>
                    </a:ext>
                  </a:extLst>
                </p:cNvPr>
                <p:cNvGrpSpPr/>
                <p:nvPr/>
              </p:nvGrpSpPr>
              <p:grpSpPr>
                <a:xfrm>
                  <a:off x="1271196" y="1823356"/>
                  <a:ext cx="2096652" cy="1906247"/>
                  <a:chOff x="1585332" y="2312109"/>
                  <a:chExt cx="2096652" cy="1906247"/>
                </a:xfrm>
              </p:grpSpPr>
              <p:sp>
                <p:nvSpPr>
                  <p:cNvPr id="62" name="Arrow: Right 61">
                    <a:extLst>
                      <a:ext uri="{FF2B5EF4-FFF2-40B4-BE49-F238E27FC236}">
                        <a16:creationId xmlns:a16="http://schemas.microsoft.com/office/drawing/2014/main" id="{CE4F8216-37F7-46A5-B9BF-E6834FE05532}"/>
                      </a:ext>
                    </a:extLst>
                  </p:cNvPr>
                  <p:cNvSpPr/>
                  <p:nvPr/>
                </p:nvSpPr>
                <p:spPr>
                  <a:xfrm>
                    <a:off x="2084832" y="2312109"/>
                    <a:ext cx="1597152" cy="864826"/>
                  </a:xfrm>
                  <a:prstGeom prst="rightArrow">
                    <a:avLst/>
                  </a:prstGeom>
                  <a:solidFill>
                    <a:schemeClr val="accent4">
                      <a:lumMod val="9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63" name="Group 62">
                    <a:extLst>
                      <a:ext uri="{FF2B5EF4-FFF2-40B4-BE49-F238E27FC236}">
                        <a16:creationId xmlns:a16="http://schemas.microsoft.com/office/drawing/2014/main" id="{B3651AAE-3FDD-43FE-880E-D8CEFF0D44BA}"/>
                      </a:ext>
                    </a:extLst>
                  </p:cNvPr>
                  <p:cNvGrpSpPr/>
                  <p:nvPr/>
                </p:nvGrpSpPr>
                <p:grpSpPr>
                  <a:xfrm>
                    <a:off x="1585332" y="3199311"/>
                    <a:ext cx="2060076" cy="1019045"/>
                    <a:chOff x="1676772" y="3199311"/>
                    <a:chExt cx="2060076" cy="1019045"/>
                  </a:xfrm>
                </p:grpSpPr>
                <p:grpSp>
                  <p:nvGrpSpPr>
                    <p:cNvPr id="64" name="Group 63">
                      <a:extLst>
                        <a:ext uri="{FF2B5EF4-FFF2-40B4-BE49-F238E27FC236}">
                          <a16:creationId xmlns:a16="http://schemas.microsoft.com/office/drawing/2014/main" id="{DB038A00-A939-40CD-8ABB-EF4830C08EA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524878" y="3199311"/>
                      <a:ext cx="363865" cy="320669"/>
                      <a:chOff x="2158722" y="3791415"/>
                      <a:chExt cx="363865" cy="320669"/>
                    </a:xfrm>
                  </p:grpSpPr>
                  <p:sp>
                    <p:nvSpPr>
                      <p:cNvPr id="68" name="Freeform: Shape 67">
                        <a:extLst>
                          <a:ext uri="{FF2B5EF4-FFF2-40B4-BE49-F238E27FC236}">
                            <a16:creationId xmlns:a16="http://schemas.microsoft.com/office/drawing/2014/main" id="{727118F9-69E3-4B98-A00D-F899D8D145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49406" y="3791415"/>
                        <a:ext cx="182496" cy="238442"/>
                      </a:xfrm>
                      <a:custGeom>
                        <a:avLst/>
                        <a:gdLst>
                          <a:gd name="connsiteX0" fmla="*/ 1233654 w 1304925"/>
                          <a:gd name="connsiteY0" fmla="*/ 952214 h 1704975"/>
                          <a:gd name="connsiteX1" fmla="*/ 1223015 w 1304925"/>
                          <a:gd name="connsiteY1" fmla="*/ 949747 h 1704975"/>
                          <a:gd name="connsiteX2" fmla="*/ 1022866 w 1304925"/>
                          <a:gd name="connsiteY2" fmla="*/ 939108 h 1704975"/>
                          <a:gd name="connsiteX3" fmla="*/ 1022866 w 1304925"/>
                          <a:gd name="connsiteY3" fmla="*/ 829504 h 1704975"/>
                          <a:gd name="connsiteX4" fmla="*/ 1022866 w 1304925"/>
                          <a:gd name="connsiteY4" fmla="*/ 639185 h 1704975"/>
                          <a:gd name="connsiteX5" fmla="*/ 1022866 w 1304925"/>
                          <a:gd name="connsiteY5" fmla="*/ 93345 h 1704975"/>
                          <a:gd name="connsiteX6" fmla="*/ 976584 w 1304925"/>
                          <a:gd name="connsiteY6" fmla="*/ 18669 h 1704975"/>
                          <a:gd name="connsiteX7" fmla="*/ 930102 w 1304925"/>
                          <a:gd name="connsiteY7" fmla="*/ 0 h 1704975"/>
                          <a:gd name="connsiteX8" fmla="*/ 680623 w 1304925"/>
                          <a:gd name="connsiteY8" fmla="*/ 0 h 1704975"/>
                          <a:gd name="connsiteX9" fmla="*/ 627445 w 1304925"/>
                          <a:gd name="connsiteY9" fmla="*/ 0 h 1704975"/>
                          <a:gd name="connsiteX10" fmla="*/ 377919 w 1304925"/>
                          <a:gd name="connsiteY10" fmla="*/ 0 h 1704975"/>
                          <a:gd name="connsiteX11" fmla="*/ 331456 w 1304925"/>
                          <a:gd name="connsiteY11" fmla="*/ 18669 h 1704975"/>
                          <a:gd name="connsiteX12" fmla="*/ 285145 w 1304925"/>
                          <a:gd name="connsiteY12" fmla="*/ 93345 h 1704975"/>
                          <a:gd name="connsiteX13" fmla="*/ 285145 w 1304925"/>
                          <a:gd name="connsiteY13" fmla="*/ 655911 h 1704975"/>
                          <a:gd name="connsiteX14" fmla="*/ 285145 w 1304925"/>
                          <a:gd name="connsiteY14" fmla="*/ 854126 h 1704975"/>
                          <a:gd name="connsiteX15" fmla="*/ 285145 w 1304925"/>
                          <a:gd name="connsiteY15" fmla="*/ 939108 h 1704975"/>
                          <a:gd name="connsiteX16" fmla="*/ 84996 w 1304925"/>
                          <a:gd name="connsiteY16" fmla="*/ 949747 h 1704975"/>
                          <a:gd name="connsiteX17" fmla="*/ 74329 w 1304925"/>
                          <a:gd name="connsiteY17" fmla="*/ 952214 h 1704975"/>
                          <a:gd name="connsiteX18" fmla="*/ 23417 w 1304925"/>
                          <a:gd name="connsiteY18" fmla="*/ 1090403 h 1704975"/>
                          <a:gd name="connsiteX19" fmla="*/ 577782 w 1304925"/>
                          <a:gd name="connsiteY19" fmla="*/ 1651711 h 1704975"/>
                          <a:gd name="connsiteX20" fmla="*/ 649943 w 1304925"/>
                          <a:gd name="connsiteY20" fmla="*/ 1705356 h 1704975"/>
                          <a:gd name="connsiteX21" fmla="*/ 653963 w 1304925"/>
                          <a:gd name="connsiteY21" fmla="*/ 1705204 h 1704975"/>
                          <a:gd name="connsiteX22" fmla="*/ 657973 w 1304925"/>
                          <a:gd name="connsiteY22" fmla="*/ 1705356 h 1704975"/>
                          <a:gd name="connsiteX23" fmla="*/ 730134 w 1304925"/>
                          <a:gd name="connsiteY23" fmla="*/ 1651711 h 1704975"/>
                          <a:gd name="connsiteX24" fmla="*/ 1284528 w 1304925"/>
                          <a:gd name="connsiteY24" fmla="*/ 1090403 h 1704975"/>
                          <a:gd name="connsiteX25" fmla="*/ 1233654 w 1304925"/>
                          <a:gd name="connsiteY25" fmla="*/ 952214 h 1704975"/>
                          <a:gd name="connsiteX26" fmla="*/ 654010 w 1304925"/>
                          <a:gd name="connsiteY26" fmla="*/ 1507474 h 1704975"/>
                          <a:gd name="connsiteX27" fmla="*/ 255970 w 1304925"/>
                          <a:gd name="connsiteY27" fmla="*/ 1104472 h 1704975"/>
                          <a:gd name="connsiteX28" fmla="*/ 358383 w 1304925"/>
                          <a:gd name="connsiteY28" fmla="*/ 1103605 h 1704975"/>
                          <a:gd name="connsiteX29" fmla="*/ 429144 w 1304925"/>
                          <a:gd name="connsiteY29" fmla="*/ 1020604 h 1704975"/>
                          <a:gd name="connsiteX30" fmla="*/ 431583 w 1304925"/>
                          <a:gd name="connsiteY30" fmla="*/ 999220 h 1704975"/>
                          <a:gd name="connsiteX31" fmla="*/ 431583 w 1304925"/>
                          <a:gd name="connsiteY31" fmla="*/ 905923 h 1704975"/>
                          <a:gd name="connsiteX32" fmla="*/ 430087 w 1304925"/>
                          <a:gd name="connsiteY32" fmla="*/ 894026 h 1704975"/>
                          <a:gd name="connsiteX33" fmla="*/ 430592 w 1304925"/>
                          <a:gd name="connsiteY33" fmla="*/ 849287 h 1704975"/>
                          <a:gd name="connsiteX34" fmla="*/ 431583 w 1304925"/>
                          <a:gd name="connsiteY34" fmla="*/ 787575 h 1704975"/>
                          <a:gd name="connsiteX35" fmla="*/ 431583 w 1304925"/>
                          <a:gd name="connsiteY35" fmla="*/ 652091 h 1704975"/>
                          <a:gd name="connsiteX36" fmla="*/ 431583 w 1304925"/>
                          <a:gd name="connsiteY36" fmla="*/ 164735 h 1704975"/>
                          <a:gd name="connsiteX37" fmla="*/ 627350 w 1304925"/>
                          <a:gd name="connsiteY37" fmla="*/ 164735 h 1704975"/>
                          <a:gd name="connsiteX38" fmla="*/ 680557 w 1304925"/>
                          <a:gd name="connsiteY38" fmla="*/ 164735 h 1704975"/>
                          <a:gd name="connsiteX39" fmla="*/ 876353 w 1304925"/>
                          <a:gd name="connsiteY39" fmla="*/ 164735 h 1704975"/>
                          <a:gd name="connsiteX40" fmla="*/ 876353 w 1304925"/>
                          <a:gd name="connsiteY40" fmla="*/ 605419 h 1704975"/>
                          <a:gd name="connsiteX41" fmla="*/ 876400 w 1304925"/>
                          <a:gd name="connsiteY41" fmla="*/ 605904 h 1704975"/>
                          <a:gd name="connsiteX42" fmla="*/ 877610 w 1304925"/>
                          <a:gd name="connsiteY42" fmla="*/ 642957 h 1704975"/>
                          <a:gd name="connsiteX43" fmla="*/ 876353 w 1304925"/>
                          <a:gd name="connsiteY43" fmla="*/ 734282 h 1704975"/>
                          <a:gd name="connsiteX44" fmla="*/ 876353 w 1304925"/>
                          <a:gd name="connsiteY44" fmla="*/ 832942 h 1704975"/>
                          <a:gd name="connsiteX45" fmla="*/ 876353 w 1304925"/>
                          <a:gd name="connsiteY45" fmla="*/ 999182 h 1704975"/>
                          <a:gd name="connsiteX46" fmla="*/ 878772 w 1304925"/>
                          <a:gd name="connsiteY46" fmla="*/ 1020613 h 1704975"/>
                          <a:gd name="connsiteX47" fmla="*/ 949581 w 1304925"/>
                          <a:gd name="connsiteY47" fmla="*/ 1103509 h 1704975"/>
                          <a:gd name="connsiteX48" fmla="*/ 1051975 w 1304925"/>
                          <a:gd name="connsiteY48" fmla="*/ 1104434 h 1704975"/>
                          <a:gd name="connsiteX49" fmla="*/ 654010 w 1304925"/>
                          <a:gd name="connsiteY49" fmla="*/ 1507474 h 17049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</a:cxnLst>
                        <a:rect l="l" t="t" r="r" b="b"/>
                        <a:pathLst>
                          <a:path w="1304925" h="1704975">
                            <a:moveTo>
                              <a:pt x="1233654" y="952214"/>
                            </a:moveTo>
                            <a:cubicBezTo>
                              <a:pt x="1230225" y="951291"/>
                              <a:pt x="1226787" y="950186"/>
                              <a:pt x="1223015" y="949747"/>
                            </a:cubicBezTo>
                            <a:cubicBezTo>
                              <a:pt x="1156464" y="942051"/>
                              <a:pt x="1089713" y="939832"/>
                              <a:pt x="1022866" y="939108"/>
                            </a:cubicBezTo>
                            <a:lnTo>
                              <a:pt x="1022866" y="829504"/>
                            </a:lnTo>
                            <a:lnTo>
                              <a:pt x="1022866" y="639185"/>
                            </a:lnTo>
                            <a:lnTo>
                              <a:pt x="1022866" y="93345"/>
                            </a:lnTo>
                            <a:cubicBezTo>
                              <a:pt x="1022866" y="53540"/>
                              <a:pt x="1002264" y="28632"/>
                              <a:pt x="976584" y="18669"/>
                            </a:cubicBezTo>
                            <a:cubicBezTo>
                              <a:pt x="965116" y="7391"/>
                              <a:pt x="949790" y="0"/>
                              <a:pt x="930102" y="0"/>
                            </a:cubicBezTo>
                            <a:lnTo>
                              <a:pt x="680623" y="0"/>
                            </a:lnTo>
                            <a:lnTo>
                              <a:pt x="627445" y="0"/>
                            </a:lnTo>
                            <a:lnTo>
                              <a:pt x="377919" y="0"/>
                            </a:lnTo>
                            <a:cubicBezTo>
                              <a:pt x="358297" y="0"/>
                              <a:pt x="342943" y="7391"/>
                              <a:pt x="331456" y="18669"/>
                            </a:cubicBezTo>
                            <a:cubicBezTo>
                              <a:pt x="305700" y="28632"/>
                              <a:pt x="285145" y="53540"/>
                              <a:pt x="285145" y="93345"/>
                            </a:cubicBezTo>
                            <a:lnTo>
                              <a:pt x="285145" y="655911"/>
                            </a:lnTo>
                            <a:lnTo>
                              <a:pt x="285145" y="854126"/>
                            </a:lnTo>
                            <a:lnTo>
                              <a:pt x="285145" y="939108"/>
                            </a:lnTo>
                            <a:cubicBezTo>
                              <a:pt x="218327" y="939832"/>
                              <a:pt x="151557" y="942061"/>
                              <a:pt x="84996" y="949747"/>
                            </a:cubicBezTo>
                            <a:cubicBezTo>
                              <a:pt x="81225" y="950186"/>
                              <a:pt x="77815" y="951291"/>
                              <a:pt x="74329" y="952214"/>
                            </a:cubicBezTo>
                            <a:cubicBezTo>
                              <a:pt x="17569" y="955796"/>
                              <a:pt x="-30266" y="1036044"/>
                              <a:pt x="23417" y="1090403"/>
                            </a:cubicBezTo>
                            <a:cubicBezTo>
                              <a:pt x="208202" y="1277531"/>
                              <a:pt x="392997" y="1464621"/>
                              <a:pt x="577782" y="1651711"/>
                            </a:cubicBezTo>
                            <a:cubicBezTo>
                              <a:pt x="589917" y="1682087"/>
                              <a:pt x="618854" y="1705356"/>
                              <a:pt x="649943" y="1705356"/>
                            </a:cubicBezTo>
                            <a:cubicBezTo>
                              <a:pt x="651305" y="1705356"/>
                              <a:pt x="652629" y="1705308"/>
                              <a:pt x="653963" y="1705204"/>
                            </a:cubicBezTo>
                            <a:cubicBezTo>
                              <a:pt x="655315" y="1705308"/>
                              <a:pt x="656649" y="1705356"/>
                              <a:pt x="657973" y="1705356"/>
                            </a:cubicBezTo>
                            <a:cubicBezTo>
                              <a:pt x="689024" y="1705356"/>
                              <a:pt x="717999" y="1682096"/>
                              <a:pt x="730134" y="1651711"/>
                            </a:cubicBezTo>
                            <a:cubicBezTo>
                              <a:pt x="914948" y="1464621"/>
                              <a:pt x="1099714" y="1277541"/>
                              <a:pt x="1284528" y="1090403"/>
                            </a:cubicBezTo>
                            <a:cubicBezTo>
                              <a:pt x="1338268" y="1036091"/>
                              <a:pt x="1290433" y="955796"/>
                              <a:pt x="1233654" y="952214"/>
                            </a:cubicBezTo>
                            <a:close/>
                            <a:moveTo>
                              <a:pt x="654010" y="1507474"/>
                            </a:moveTo>
                            <a:cubicBezTo>
                              <a:pt x="521337" y="1373115"/>
                              <a:pt x="388644" y="1238793"/>
                              <a:pt x="255970" y="1104472"/>
                            </a:cubicBezTo>
                            <a:cubicBezTo>
                              <a:pt x="290098" y="1103852"/>
                              <a:pt x="324217" y="1103605"/>
                              <a:pt x="358383" y="1103605"/>
                            </a:cubicBezTo>
                            <a:cubicBezTo>
                              <a:pt x="405827" y="1103605"/>
                              <a:pt x="429411" y="1062009"/>
                              <a:pt x="429144" y="1020604"/>
                            </a:cubicBezTo>
                            <a:cubicBezTo>
                              <a:pt x="430592" y="1013974"/>
                              <a:pt x="431583" y="1006955"/>
                              <a:pt x="431583" y="999220"/>
                            </a:cubicBezTo>
                            <a:lnTo>
                              <a:pt x="431583" y="905923"/>
                            </a:lnTo>
                            <a:cubicBezTo>
                              <a:pt x="431268" y="901760"/>
                              <a:pt x="430087" y="898522"/>
                              <a:pt x="430087" y="894026"/>
                            </a:cubicBezTo>
                            <a:cubicBezTo>
                              <a:pt x="430087" y="879081"/>
                              <a:pt x="430449" y="864175"/>
                              <a:pt x="430592" y="849287"/>
                            </a:cubicBezTo>
                            <a:cubicBezTo>
                              <a:pt x="430792" y="828685"/>
                              <a:pt x="430935" y="808082"/>
                              <a:pt x="431583" y="787575"/>
                            </a:cubicBezTo>
                            <a:lnTo>
                              <a:pt x="431583" y="652091"/>
                            </a:lnTo>
                            <a:lnTo>
                              <a:pt x="431583" y="164735"/>
                            </a:lnTo>
                            <a:lnTo>
                              <a:pt x="627350" y="164735"/>
                            </a:lnTo>
                            <a:lnTo>
                              <a:pt x="680557" y="164735"/>
                            </a:lnTo>
                            <a:lnTo>
                              <a:pt x="876353" y="164735"/>
                            </a:lnTo>
                            <a:lnTo>
                              <a:pt x="876353" y="605419"/>
                            </a:lnTo>
                            <a:cubicBezTo>
                              <a:pt x="876353" y="605619"/>
                              <a:pt x="876400" y="605704"/>
                              <a:pt x="876400" y="605904"/>
                            </a:cubicBezTo>
                            <a:cubicBezTo>
                              <a:pt x="877276" y="618287"/>
                              <a:pt x="877276" y="630574"/>
                              <a:pt x="877610" y="642957"/>
                            </a:cubicBezTo>
                            <a:cubicBezTo>
                              <a:pt x="878429" y="673427"/>
                              <a:pt x="878238" y="703945"/>
                              <a:pt x="876353" y="734282"/>
                            </a:cubicBezTo>
                            <a:lnTo>
                              <a:pt x="876353" y="832942"/>
                            </a:lnTo>
                            <a:lnTo>
                              <a:pt x="876353" y="999182"/>
                            </a:lnTo>
                            <a:cubicBezTo>
                              <a:pt x="876353" y="1006964"/>
                              <a:pt x="877362" y="1013984"/>
                              <a:pt x="878772" y="1020613"/>
                            </a:cubicBezTo>
                            <a:cubicBezTo>
                              <a:pt x="878572" y="1062019"/>
                              <a:pt x="902184" y="1103509"/>
                              <a:pt x="949581" y="1103509"/>
                            </a:cubicBezTo>
                            <a:cubicBezTo>
                              <a:pt x="983728" y="1103509"/>
                              <a:pt x="1017884" y="1103795"/>
                              <a:pt x="1051975" y="1104434"/>
                            </a:cubicBezTo>
                            <a:cubicBezTo>
                              <a:pt x="919406" y="1238793"/>
                              <a:pt x="786713" y="1373115"/>
                              <a:pt x="654010" y="1507474"/>
                            </a:cubicBezTo>
                            <a:close/>
                          </a:path>
                        </a:pathLst>
                      </a:custGeom>
                      <a:solidFill>
                        <a:srgbClr val="0000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69" name="Freeform 10">
                        <a:extLst>
                          <a:ext uri="{FF2B5EF4-FFF2-40B4-BE49-F238E27FC236}">
                            <a16:creationId xmlns:a16="http://schemas.microsoft.com/office/drawing/2014/main" id="{B521880C-121B-4C27-9FC7-C77FA790EBBF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158722" y="3991065"/>
                        <a:ext cx="363865" cy="121019"/>
                      </a:xfrm>
                      <a:custGeom>
                        <a:avLst/>
                        <a:gdLst>
                          <a:gd name="T0" fmla="*/ 2282 w 2382"/>
                          <a:gd name="T1" fmla="*/ 0 h 794"/>
                          <a:gd name="T2" fmla="*/ 2183 w 2382"/>
                          <a:gd name="T3" fmla="*/ 0 h 794"/>
                          <a:gd name="T4" fmla="*/ 2084 w 2382"/>
                          <a:gd name="T5" fmla="*/ 99 h 794"/>
                          <a:gd name="T6" fmla="*/ 2084 w 2382"/>
                          <a:gd name="T7" fmla="*/ 397 h 794"/>
                          <a:gd name="T8" fmla="*/ 1985 w 2382"/>
                          <a:gd name="T9" fmla="*/ 496 h 794"/>
                          <a:gd name="T10" fmla="*/ 397 w 2382"/>
                          <a:gd name="T11" fmla="*/ 496 h 794"/>
                          <a:gd name="T12" fmla="*/ 298 w 2382"/>
                          <a:gd name="T13" fmla="*/ 397 h 794"/>
                          <a:gd name="T14" fmla="*/ 298 w 2382"/>
                          <a:gd name="T15" fmla="*/ 99 h 794"/>
                          <a:gd name="T16" fmla="*/ 199 w 2382"/>
                          <a:gd name="T17" fmla="*/ 0 h 794"/>
                          <a:gd name="T18" fmla="*/ 100 w 2382"/>
                          <a:gd name="T19" fmla="*/ 0 h 794"/>
                          <a:gd name="T20" fmla="*/ 0 w 2382"/>
                          <a:gd name="T21" fmla="*/ 99 h 794"/>
                          <a:gd name="T22" fmla="*/ 0 w 2382"/>
                          <a:gd name="T23" fmla="*/ 694 h 794"/>
                          <a:gd name="T24" fmla="*/ 100 w 2382"/>
                          <a:gd name="T25" fmla="*/ 794 h 794"/>
                          <a:gd name="T26" fmla="*/ 2282 w 2382"/>
                          <a:gd name="T27" fmla="*/ 794 h 794"/>
                          <a:gd name="T28" fmla="*/ 2382 w 2382"/>
                          <a:gd name="T29" fmla="*/ 694 h 794"/>
                          <a:gd name="T30" fmla="*/ 2382 w 2382"/>
                          <a:gd name="T31" fmla="*/ 99 h 794"/>
                          <a:gd name="T32" fmla="*/ 2282 w 2382"/>
                          <a:gd name="T33" fmla="*/ 0 h 794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</a:cxnLst>
                        <a:rect l="0" t="0" r="r" b="b"/>
                        <a:pathLst>
                          <a:path w="2382" h="794">
                            <a:moveTo>
                              <a:pt x="2282" y="0"/>
                            </a:moveTo>
                            <a:cubicBezTo>
                              <a:pt x="2183" y="0"/>
                              <a:pt x="2183" y="0"/>
                              <a:pt x="2183" y="0"/>
                            </a:cubicBezTo>
                            <a:cubicBezTo>
                              <a:pt x="2129" y="0"/>
                              <a:pt x="2084" y="45"/>
                              <a:pt x="2084" y="99"/>
                            </a:cubicBezTo>
                            <a:cubicBezTo>
                              <a:pt x="2084" y="397"/>
                              <a:pt x="2084" y="397"/>
                              <a:pt x="2084" y="397"/>
                            </a:cubicBezTo>
                            <a:cubicBezTo>
                              <a:pt x="2084" y="451"/>
                              <a:pt x="2039" y="496"/>
                              <a:pt x="1985" y="496"/>
                            </a:cubicBezTo>
                            <a:cubicBezTo>
                              <a:pt x="397" y="496"/>
                              <a:pt x="397" y="496"/>
                              <a:pt x="397" y="496"/>
                            </a:cubicBezTo>
                            <a:cubicBezTo>
                              <a:pt x="343" y="496"/>
                              <a:pt x="298" y="451"/>
                              <a:pt x="298" y="397"/>
                            </a:cubicBezTo>
                            <a:cubicBezTo>
                              <a:pt x="298" y="99"/>
                              <a:pt x="298" y="99"/>
                              <a:pt x="298" y="99"/>
                            </a:cubicBezTo>
                            <a:cubicBezTo>
                              <a:pt x="298" y="45"/>
                              <a:pt x="253" y="0"/>
                              <a:pt x="199" y="0"/>
                            </a:cubicBezTo>
                            <a:cubicBezTo>
                              <a:pt x="100" y="0"/>
                              <a:pt x="100" y="0"/>
                              <a:pt x="100" y="0"/>
                            </a:cubicBezTo>
                            <a:cubicBezTo>
                              <a:pt x="45" y="0"/>
                              <a:pt x="0" y="45"/>
                              <a:pt x="0" y="99"/>
                            </a:cubicBezTo>
                            <a:cubicBezTo>
                              <a:pt x="0" y="694"/>
                              <a:pt x="0" y="694"/>
                              <a:pt x="0" y="694"/>
                            </a:cubicBezTo>
                            <a:cubicBezTo>
                              <a:pt x="0" y="749"/>
                              <a:pt x="45" y="794"/>
                              <a:pt x="100" y="794"/>
                            </a:cubicBezTo>
                            <a:cubicBezTo>
                              <a:pt x="2282" y="794"/>
                              <a:pt x="2282" y="794"/>
                              <a:pt x="2282" y="794"/>
                            </a:cubicBezTo>
                            <a:cubicBezTo>
                              <a:pt x="2337" y="794"/>
                              <a:pt x="2382" y="749"/>
                              <a:pt x="2382" y="694"/>
                            </a:cubicBezTo>
                            <a:cubicBezTo>
                              <a:pt x="2382" y="99"/>
                              <a:pt x="2382" y="99"/>
                              <a:pt x="2382" y="99"/>
                            </a:cubicBezTo>
                            <a:cubicBezTo>
                              <a:pt x="2382" y="45"/>
                              <a:pt x="2337" y="0"/>
                              <a:pt x="228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n w="9525">
                        <a:noFill/>
                        <a:round/>
                        <a:headEnd/>
                        <a:tailEnd/>
                      </a:ln>
                    </p:spPr>
                    <p:txBody>
                      <a:bodyPr vert="horz" wrap="square" lIns="91440" tIns="45720" rIns="91440" bIns="4572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65" name="Group 64">
                      <a:extLst>
                        <a:ext uri="{FF2B5EF4-FFF2-40B4-BE49-F238E27FC236}">
                          <a16:creationId xmlns:a16="http://schemas.microsoft.com/office/drawing/2014/main" id="{540A6B39-F0E6-4D63-B65E-F1F2F70695B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676772" y="3580819"/>
                      <a:ext cx="2060076" cy="637537"/>
                      <a:chOff x="1758680" y="2463674"/>
                      <a:chExt cx="2060076" cy="637537"/>
                    </a:xfrm>
                  </p:grpSpPr>
                  <p:sp>
                    <p:nvSpPr>
                      <p:cNvPr id="66" name="TextBox 65">
                        <a:extLst>
                          <a:ext uri="{FF2B5EF4-FFF2-40B4-BE49-F238E27FC236}">
                            <a16:creationId xmlns:a16="http://schemas.microsoft.com/office/drawing/2014/main" id="{9B5C9CCB-E5F1-4267-95F4-F41007355841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955342" y="2463674"/>
                        <a:ext cx="1666752" cy="33855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 anchor="ctr">
                        <a:spAutoFit/>
                      </a:bodyPr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6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2">
                                <a:lumMod val="85000"/>
                                <a:lumOff val="15000"/>
                              </a:schemeClr>
                            </a:solidFill>
                            <a:uLnTx/>
                            <a:uFillTx/>
                            <a:latin typeface="Abadi" panose="020B0604020104020204" pitchFamily="34" charset="0"/>
                            <a:cs typeface="Arial" panose="020B0604020202020204" pitchFamily="34" charset="0"/>
                          </a:rPr>
                          <a:t>INPUT DATA</a:t>
                        </a:r>
                      </a:p>
                    </p:txBody>
                  </p:sp>
                  <p:sp>
                    <p:nvSpPr>
                      <p:cNvPr id="67" name="TextBox 66">
                        <a:extLst>
                          <a:ext uri="{FF2B5EF4-FFF2-40B4-BE49-F238E27FC236}">
                            <a16:creationId xmlns:a16="http://schemas.microsoft.com/office/drawing/2014/main" id="{45D05488-09A5-4827-8D2B-86F4C2F9453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758680" y="2824212"/>
                        <a:ext cx="2060076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 anchor="ctr">
                        <a:spAutoFit/>
                      </a:bodyPr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uLnTx/>
                            <a:uFillTx/>
                            <a:latin typeface="Abadi" panose="020B0604020104020204" pitchFamily="34" charset="0"/>
                            <a:cs typeface="Arial" panose="020B0604020202020204" pitchFamily="34" charset="0"/>
                          </a:rPr>
                          <a:t>Information </a:t>
                        </a:r>
                        <a:r>
                          <a:rPr kumimoji="0" lang="en-US" sz="12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uLnTx/>
                            <a:uFillTx/>
                            <a:latin typeface="Abadi" panose="020B0604020104020204" pitchFamily="34" charset="0"/>
                            <a:cs typeface="Arial" panose="020B0604020202020204" pitchFamily="34" charset="0"/>
                          </a:rPr>
                          <a:t>(+ Answers)</a:t>
                        </a:r>
                      </a:p>
                    </p:txBody>
                  </p:sp>
                </p:grpSp>
              </p:grpSp>
            </p:grpSp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F1908117-EB8A-484D-A661-D4E82142A4C1}"/>
                    </a:ext>
                  </a:extLst>
                </p:cNvPr>
                <p:cNvGrpSpPr/>
                <p:nvPr/>
              </p:nvGrpSpPr>
              <p:grpSpPr>
                <a:xfrm>
                  <a:off x="9164711" y="1823356"/>
                  <a:ext cx="1692593" cy="1906247"/>
                  <a:chOff x="8396807" y="2312109"/>
                  <a:chExt cx="1692593" cy="1906247"/>
                </a:xfrm>
              </p:grpSpPr>
              <p:sp>
                <p:nvSpPr>
                  <p:cNvPr id="54" name="Arrow: Right 53">
                    <a:extLst>
                      <a:ext uri="{FF2B5EF4-FFF2-40B4-BE49-F238E27FC236}">
                        <a16:creationId xmlns:a16="http://schemas.microsoft.com/office/drawing/2014/main" id="{172873FA-A670-4B7E-8296-736D41617DF9}"/>
                      </a:ext>
                    </a:extLst>
                  </p:cNvPr>
                  <p:cNvSpPr/>
                  <p:nvPr/>
                </p:nvSpPr>
                <p:spPr>
                  <a:xfrm>
                    <a:off x="8492248" y="2312109"/>
                    <a:ext cx="1597152" cy="864826"/>
                  </a:xfrm>
                  <a:prstGeom prst="rightArrow">
                    <a:avLst/>
                  </a:prstGeom>
                  <a:solidFill>
                    <a:schemeClr val="accent4">
                      <a:lumMod val="9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55" name="Group 54">
                    <a:extLst>
                      <a:ext uri="{FF2B5EF4-FFF2-40B4-BE49-F238E27FC236}">
                        <a16:creationId xmlns:a16="http://schemas.microsoft.com/office/drawing/2014/main" id="{040D4F6D-B77B-406C-8190-E570721321ED}"/>
                      </a:ext>
                    </a:extLst>
                  </p:cNvPr>
                  <p:cNvGrpSpPr/>
                  <p:nvPr/>
                </p:nvGrpSpPr>
                <p:grpSpPr>
                  <a:xfrm>
                    <a:off x="8396807" y="3199311"/>
                    <a:ext cx="1399414" cy="1019045"/>
                    <a:chOff x="8486673" y="3199311"/>
                    <a:chExt cx="1399414" cy="1019045"/>
                  </a:xfrm>
                </p:grpSpPr>
                <p:grpSp>
                  <p:nvGrpSpPr>
                    <p:cNvPr id="56" name="Group 55">
                      <a:extLst>
                        <a:ext uri="{FF2B5EF4-FFF2-40B4-BE49-F238E27FC236}">
                          <a16:creationId xmlns:a16="http://schemas.microsoft.com/office/drawing/2014/main" id="{05BF4825-318C-4C80-A198-53D8EF892D6C}"/>
                        </a:ext>
                      </a:extLst>
                    </p:cNvPr>
                    <p:cNvGrpSpPr/>
                    <p:nvPr/>
                  </p:nvGrpSpPr>
                  <p:grpSpPr>
                    <a:xfrm flipV="1">
                      <a:off x="8988868" y="3199311"/>
                      <a:ext cx="363865" cy="320669"/>
                      <a:chOff x="2158722" y="3791415"/>
                      <a:chExt cx="363865" cy="320669"/>
                    </a:xfrm>
                  </p:grpSpPr>
                  <p:sp>
                    <p:nvSpPr>
                      <p:cNvPr id="60" name="Freeform: Shape 59">
                        <a:extLst>
                          <a:ext uri="{FF2B5EF4-FFF2-40B4-BE49-F238E27FC236}">
                            <a16:creationId xmlns:a16="http://schemas.microsoft.com/office/drawing/2014/main" id="{19819280-7607-42C9-B37E-5E456E178B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49406" y="3791415"/>
                        <a:ext cx="182496" cy="238442"/>
                      </a:xfrm>
                      <a:custGeom>
                        <a:avLst/>
                        <a:gdLst>
                          <a:gd name="connsiteX0" fmla="*/ 1233654 w 1304925"/>
                          <a:gd name="connsiteY0" fmla="*/ 952214 h 1704975"/>
                          <a:gd name="connsiteX1" fmla="*/ 1223015 w 1304925"/>
                          <a:gd name="connsiteY1" fmla="*/ 949747 h 1704975"/>
                          <a:gd name="connsiteX2" fmla="*/ 1022866 w 1304925"/>
                          <a:gd name="connsiteY2" fmla="*/ 939108 h 1704975"/>
                          <a:gd name="connsiteX3" fmla="*/ 1022866 w 1304925"/>
                          <a:gd name="connsiteY3" fmla="*/ 829504 h 1704975"/>
                          <a:gd name="connsiteX4" fmla="*/ 1022866 w 1304925"/>
                          <a:gd name="connsiteY4" fmla="*/ 639185 h 1704975"/>
                          <a:gd name="connsiteX5" fmla="*/ 1022866 w 1304925"/>
                          <a:gd name="connsiteY5" fmla="*/ 93345 h 1704975"/>
                          <a:gd name="connsiteX6" fmla="*/ 976584 w 1304925"/>
                          <a:gd name="connsiteY6" fmla="*/ 18669 h 1704975"/>
                          <a:gd name="connsiteX7" fmla="*/ 930102 w 1304925"/>
                          <a:gd name="connsiteY7" fmla="*/ 0 h 1704975"/>
                          <a:gd name="connsiteX8" fmla="*/ 680623 w 1304925"/>
                          <a:gd name="connsiteY8" fmla="*/ 0 h 1704975"/>
                          <a:gd name="connsiteX9" fmla="*/ 627445 w 1304925"/>
                          <a:gd name="connsiteY9" fmla="*/ 0 h 1704975"/>
                          <a:gd name="connsiteX10" fmla="*/ 377919 w 1304925"/>
                          <a:gd name="connsiteY10" fmla="*/ 0 h 1704975"/>
                          <a:gd name="connsiteX11" fmla="*/ 331456 w 1304925"/>
                          <a:gd name="connsiteY11" fmla="*/ 18669 h 1704975"/>
                          <a:gd name="connsiteX12" fmla="*/ 285145 w 1304925"/>
                          <a:gd name="connsiteY12" fmla="*/ 93345 h 1704975"/>
                          <a:gd name="connsiteX13" fmla="*/ 285145 w 1304925"/>
                          <a:gd name="connsiteY13" fmla="*/ 655911 h 1704975"/>
                          <a:gd name="connsiteX14" fmla="*/ 285145 w 1304925"/>
                          <a:gd name="connsiteY14" fmla="*/ 854126 h 1704975"/>
                          <a:gd name="connsiteX15" fmla="*/ 285145 w 1304925"/>
                          <a:gd name="connsiteY15" fmla="*/ 939108 h 1704975"/>
                          <a:gd name="connsiteX16" fmla="*/ 84996 w 1304925"/>
                          <a:gd name="connsiteY16" fmla="*/ 949747 h 1704975"/>
                          <a:gd name="connsiteX17" fmla="*/ 74329 w 1304925"/>
                          <a:gd name="connsiteY17" fmla="*/ 952214 h 1704975"/>
                          <a:gd name="connsiteX18" fmla="*/ 23417 w 1304925"/>
                          <a:gd name="connsiteY18" fmla="*/ 1090403 h 1704975"/>
                          <a:gd name="connsiteX19" fmla="*/ 577782 w 1304925"/>
                          <a:gd name="connsiteY19" fmla="*/ 1651711 h 1704975"/>
                          <a:gd name="connsiteX20" fmla="*/ 649943 w 1304925"/>
                          <a:gd name="connsiteY20" fmla="*/ 1705356 h 1704975"/>
                          <a:gd name="connsiteX21" fmla="*/ 653963 w 1304925"/>
                          <a:gd name="connsiteY21" fmla="*/ 1705204 h 1704975"/>
                          <a:gd name="connsiteX22" fmla="*/ 657973 w 1304925"/>
                          <a:gd name="connsiteY22" fmla="*/ 1705356 h 1704975"/>
                          <a:gd name="connsiteX23" fmla="*/ 730134 w 1304925"/>
                          <a:gd name="connsiteY23" fmla="*/ 1651711 h 1704975"/>
                          <a:gd name="connsiteX24" fmla="*/ 1284528 w 1304925"/>
                          <a:gd name="connsiteY24" fmla="*/ 1090403 h 1704975"/>
                          <a:gd name="connsiteX25" fmla="*/ 1233654 w 1304925"/>
                          <a:gd name="connsiteY25" fmla="*/ 952214 h 1704975"/>
                          <a:gd name="connsiteX26" fmla="*/ 654010 w 1304925"/>
                          <a:gd name="connsiteY26" fmla="*/ 1507474 h 1704975"/>
                          <a:gd name="connsiteX27" fmla="*/ 255970 w 1304925"/>
                          <a:gd name="connsiteY27" fmla="*/ 1104472 h 1704975"/>
                          <a:gd name="connsiteX28" fmla="*/ 358383 w 1304925"/>
                          <a:gd name="connsiteY28" fmla="*/ 1103605 h 1704975"/>
                          <a:gd name="connsiteX29" fmla="*/ 429144 w 1304925"/>
                          <a:gd name="connsiteY29" fmla="*/ 1020604 h 1704975"/>
                          <a:gd name="connsiteX30" fmla="*/ 431583 w 1304925"/>
                          <a:gd name="connsiteY30" fmla="*/ 999220 h 1704975"/>
                          <a:gd name="connsiteX31" fmla="*/ 431583 w 1304925"/>
                          <a:gd name="connsiteY31" fmla="*/ 905923 h 1704975"/>
                          <a:gd name="connsiteX32" fmla="*/ 430087 w 1304925"/>
                          <a:gd name="connsiteY32" fmla="*/ 894026 h 1704975"/>
                          <a:gd name="connsiteX33" fmla="*/ 430592 w 1304925"/>
                          <a:gd name="connsiteY33" fmla="*/ 849287 h 1704975"/>
                          <a:gd name="connsiteX34" fmla="*/ 431583 w 1304925"/>
                          <a:gd name="connsiteY34" fmla="*/ 787575 h 1704975"/>
                          <a:gd name="connsiteX35" fmla="*/ 431583 w 1304925"/>
                          <a:gd name="connsiteY35" fmla="*/ 652091 h 1704975"/>
                          <a:gd name="connsiteX36" fmla="*/ 431583 w 1304925"/>
                          <a:gd name="connsiteY36" fmla="*/ 164735 h 1704975"/>
                          <a:gd name="connsiteX37" fmla="*/ 627350 w 1304925"/>
                          <a:gd name="connsiteY37" fmla="*/ 164735 h 1704975"/>
                          <a:gd name="connsiteX38" fmla="*/ 680557 w 1304925"/>
                          <a:gd name="connsiteY38" fmla="*/ 164735 h 1704975"/>
                          <a:gd name="connsiteX39" fmla="*/ 876353 w 1304925"/>
                          <a:gd name="connsiteY39" fmla="*/ 164735 h 1704975"/>
                          <a:gd name="connsiteX40" fmla="*/ 876353 w 1304925"/>
                          <a:gd name="connsiteY40" fmla="*/ 605419 h 1704975"/>
                          <a:gd name="connsiteX41" fmla="*/ 876400 w 1304925"/>
                          <a:gd name="connsiteY41" fmla="*/ 605904 h 1704975"/>
                          <a:gd name="connsiteX42" fmla="*/ 877610 w 1304925"/>
                          <a:gd name="connsiteY42" fmla="*/ 642957 h 1704975"/>
                          <a:gd name="connsiteX43" fmla="*/ 876353 w 1304925"/>
                          <a:gd name="connsiteY43" fmla="*/ 734282 h 1704975"/>
                          <a:gd name="connsiteX44" fmla="*/ 876353 w 1304925"/>
                          <a:gd name="connsiteY44" fmla="*/ 832942 h 1704975"/>
                          <a:gd name="connsiteX45" fmla="*/ 876353 w 1304925"/>
                          <a:gd name="connsiteY45" fmla="*/ 999182 h 1704975"/>
                          <a:gd name="connsiteX46" fmla="*/ 878772 w 1304925"/>
                          <a:gd name="connsiteY46" fmla="*/ 1020613 h 1704975"/>
                          <a:gd name="connsiteX47" fmla="*/ 949581 w 1304925"/>
                          <a:gd name="connsiteY47" fmla="*/ 1103509 h 1704975"/>
                          <a:gd name="connsiteX48" fmla="*/ 1051975 w 1304925"/>
                          <a:gd name="connsiteY48" fmla="*/ 1104434 h 1704975"/>
                          <a:gd name="connsiteX49" fmla="*/ 654010 w 1304925"/>
                          <a:gd name="connsiteY49" fmla="*/ 1507474 h 17049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</a:cxnLst>
                        <a:rect l="l" t="t" r="r" b="b"/>
                        <a:pathLst>
                          <a:path w="1304925" h="1704975">
                            <a:moveTo>
                              <a:pt x="1233654" y="952214"/>
                            </a:moveTo>
                            <a:cubicBezTo>
                              <a:pt x="1230225" y="951291"/>
                              <a:pt x="1226787" y="950186"/>
                              <a:pt x="1223015" y="949747"/>
                            </a:cubicBezTo>
                            <a:cubicBezTo>
                              <a:pt x="1156464" y="942051"/>
                              <a:pt x="1089713" y="939832"/>
                              <a:pt x="1022866" y="939108"/>
                            </a:cubicBezTo>
                            <a:lnTo>
                              <a:pt x="1022866" y="829504"/>
                            </a:lnTo>
                            <a:lnTo>
                              <a:pt x="1022866" y="639185"/>
                            </a:lnTo>
                            <a:lnTo>
                              <a:pt x="1022866" y="93345"/>
                            </a:lnTo>
                            <a:cubicBezTo>
                              <a:pt x="1022866" y="53540"/>
                              <a:pt x="1002264" y="28632"/>
                              <a:pt x="976584" y="18669"/>
                            </a:cubicBezTo>
                            <a:cubicBezTo>
                              <a:pt x="965116" y="7391"/>
                              <a:pt x="949790" y="0"/>
                              <a:pt x="930102" y="0"/>
                            </a:cubicBezTo>
                            <a:lnTo>
                              <a:pt x="680623" y="0"/>
                            </a:lnTo>
                            <a:lnTo>
                              <a:pt x="627445" y="0"/>
                            </a:lnTo>
                            <a:lnTo>
                              <a:pt x="377919" y="0"/>
                            </a:lnTo>
                            <a:cubicBezTo>
                              <a:pt x="358297" y="0"/>
                              <a:pt x="342943" y="7391"/>
                              <a:pt x="331456" y="18669"/>
                            </a:cubicBezTo>
                            <a:cubicBezTo>
                              <a:pt x="305700" y="28632"/>
                              <a:pt x="285145" y="53540"/>
                              <a:pt x="285145" y="93345"/>
                            </a:cubicBezTo>
                            <a:lnTo>
                              <a:pt x="285145" y="655911"/>
                            </a:lnTo>
                            <a:lnTo>
                              <a:pt x="285145" y="854126"/>
                            </a:lnTo>
                            <a:lnTo>
                              <a:pt x="285145" y="939108"/>
                            </a:lnTo>
                            <a:cubicBezTo>
                              <a:pt x="218327" y="939832"/>
                              <a:pt x="151557" y="942061"/>
                              <a:pt x="84996" y="949747"/>
                            </a:cubicBezTo>
                            <a:cubicBezTo>
                              <a:pt x="81225" y="950186"/>
                              <a:pt x="77815" y="951291"/>
                              <a:pt x="74329" y="952214"/>
                            </a:cubicBezTo>
                            <a:cubicBezTo>
                              <a:pt x="17569" y="955796"/>
                              <a:pt x="-30266" y="1036044"/>
                              <a:pt x="23417" y="1090403"/>
                            </a:cubicBezTo>
                            <a:cubicBezTo>
                              <a:pt x="208202" y="1277531"/>
                              <a:pt x="392997" y="1464621"/>
                              <a:pt x="577782" y="1651711"/>
                            </a:cubicBezTo>
                            <a:cubicBezTo>
                              <a:pt x="589917" y="1682087"/>
                              <a:pt x="618854" y="1705356"/>
                              <a:pt x="649943" y="1705356"/>
                            </a:cubicBezTo>
                            <a:cubicBezTo>
                              <a:pt x="651305" y="1705356"/>
                              <a:pt x="652629" y="1705308"/>
                              <a:pt x="653963" y="1705204"/>
                            </a:cubicBezTo>
                            <a:cubicBezTo>
                              <a:pt x="655315" y="1705308"/>
                              <a:pt x="656649" y="1705356"/>
                              <a:pt x="657973" y="1705356"/>
                            </a:cubicBezTo>
                            <a:cubicBezTo>
                              <a:pt x="689024" y="1705356"/>
                              <a:pt x="717999" y="1682096"/>
                              <a:pt x="730134" y="1651711"/>
                            </a:cubicBezTo>
                            <a:cubicBezTo>
                              <a:pt x="914948" y="1464621"/>
                              <a:pt x="1099714" y="1277541"/>
                              <a:pt x="1284528" y="1090403"/>
                            </a:cubicBezTo>
                            <a:cubicBezTo>
                              <a:pt x="1338268" y="1036091"/>
                              <a:pt x="1290433" y="955796"/>
                              <a:pt x="1233654" y="952214"/>
                            </a:cubicBezTo>
                            <a:close/>
                            <a:moveTo>
                              <a:pt x="654010" y="1507474"/>
                            </a:moveTo>
                            <a:cubicBezTo>
                              <a:pt x="521337" y="1373115"/>
                              <a:pt x="388644" y="1238793"/>
                              <a:pt x="255970" y="1104472"/>
                            </a:cubicBezTo>
                            <a:cubicBezTo>
                              <a:pt x="290098" y="1103852"/>
                              <a:pt x="324217" y="1103605"/>
                              <a:pt x="358383" y="1103605"/>
                            </a:cubicBezTo>
                            <a:cubicBezTo>
                              <a:pt x="405827" y="1103605"/>
                              <a:pt x="429411" y="1062009"/>
                              <a:pt x="429144" y="1020604"/>
                            </a:cubicBezTo>
                            <a:cubicBezTo>
                              <a:pt x="430592" y="1013974"/>
                              <a:pt x="431583" y="1006955"/>
                              <a:pt x="431583" y="999220"/>
                            </a:cubicBezTo>
                            <a:lnTo>
                              <a:pt x="431583" y="905923"/>
                            </a:lnTo>
                            <a:cubicBezTo>
                              <a:pt x="431268" y="901760"/>
                              <a:pt x="430087" y="898522"/>
                              <a:pt x="430087" y="894026"/>
                            </a:cubicBezTo>
                            <a:cubicBezTo>
                              <a:pt x="430087" y="879081"/>
                              <a:pt x="430449" y="864175"/>
                              <a:pt x="430592" y="849287"/>
                            </a:cubicBezTo>
                            <a:cubicBezTo>
                              <a:pt x="430792" y="828685"/>
                              <a:pt x="430935" y="808082"/>
                              <a:pt x="431583" y="787575"/>
                            </a:cubicBezTo>
                            <a:lnTo>
                              <a:pt x="431583" y="652091"/>
                            </a:lnTo>
                            <a:lnTo>
                              <a:pt x="431583" y="164735"/>
                            </a:lnTo>
                            <a:lnTo>
                              <a:pt x="627350" y="164735"/>
                            </a:lnTo>
                            <a:lnTo>
                              <a:pt x="680557" y="164735"/>
                            </a:lnTo>
                            <a:lnTo>
                              <a:pt x="876353" y="164735"/>
                            </a:lnTo>
                            <a:lnTo>
                              <a:pt x="876353" y="605419"/>
                            </a:lnTo>
                            <a:cubicBezTo>
                              <a:pt x="876353" y="605619"/>
                              <a:pt x="876400" y="605704"/>
                              <a:pt x="876400" y="605904"/>
                            </a:cubicBezTo>
                            <a:cubicBezTo>
                              <a:pt x="877276" y="618287"/>
                              <a:pt x="877276" y="630574"/>
                              <a:pt x="877610" y="642957"/>
                            </a:cubicBezTo>
                            <a:cubicBezTo>
                              <a:pt x="878429" y="673427"/>
                              <a:pt x="878238" y="703945"/>
                              <a:pt x="876353" y="734282"/>
                            </a:cubicBezTo>
                            <a:lnTo>
                              <a:pt x="876353" y="832942"/>
                            </a:lnTo>
                            <a:lnTo>
                              <a:pt x="876353" y="999182"/>
                            </a:lnTo>
                            <a:cubicBezTo>
                              <a:pt x="876353" y="1006964"/>
                              <a:pt x="877362" y="1013984"/>
                              <a:pt x="878772" y="1020613"/>
                            </a:cubicBezTo>
                            <a:cubicBezTo>
                              <a:pt x="878572" y="1062019"/>
                              <a:pt x="902184" y="1103509"/>
                              <a:pt x="949581" y="1103509"/>
                            </a:cubicBezTo>
                            <a:cubicBezTo>
                              <a:pt x="983728" y="1103509"/>
                              <a:pt x="1017884" y="1103795"/>
                              <a:pt x="1051975" y="1104434"/>
                            </a:cubicBezTo>
                            <a:cubicBezTo>
                              <a:pt x="919406" y="1238793"/>
                              <a:pt x="786713" y="1373115"/>
                              <a:pt x="654010" y="1507474"/>
                            </a:cubicBezTo>
                            <a:close/>
                          </a:path>
                        </a:pathLst>
                      </a:custGeom>
                      <a:solidFill>
                        <a:srgbClr val="0000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61" name="Freeform 10">
                        <a:extLst>
                          <a:ext uri="{FF2B5EF4-FFF2-40B4-BE49-F238E27FC236}">
                            <a16:creationId xmlns:a16="http://schemas.microsoft.com/office/drawing/2014/main" id="{1FDAA12D-894E-4960-A437-8C59993DC3B3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158722" y="3991065"/>
                        <a:ext cx="363865" cy="121019"/>
                      </a:xfrm>
                      <a:custGeom>
                        <a:avLst/>
                        <a:gdLst>
                          <a:gd name="T0" fmla="*/ 2282 w 2382"/>
                          <a:gd name="T1" fmla="*/ 0 h 794"/>
                          <a:gd name="T2" fmla="*/ 2183 w 2382"/>
                          <a:gd name="T3" fmla="*/ 0 h 794"/>
                          <a:gd name="T4" fmla="*/ 2084 w 2382"/>
                          <a:gd name="T5" fmla="*/ 99 h 794"/>
                          <a:gd name="T6" fmla="*/ 2084 w 2382"/>
                          <a:gd name="T7" fmla="*/ 397 h 794"/>
                          <a:gd name="T8" fmla="*/ 1985 w 2382"/>
                          <a:gd name="T9" fmla="*/ 496 h 794"/>
                          <a:gd name="T10" fmla="*/ 397 w 2382"/>
                          <a:gd name="T11" fmla="*/ 496 h 794"/>
                          <a:gd name="T12" fmla="*/ 298 w 2382"/>
                          <a:gd name="T13" fmla="*/ 397 h 794"/>
                          <a:gd name="T14" fmla="*/ 298 w 2382"/>
                          <a:gd name="T15" fmla="*/ 99 h 794"/>
                          <a:gd name="T16" fmla="*/ 199 w 2382"/>
                          <a:gd name="T17" fmla="*/ 0 h 794"/>
                          <a:gd name="T18" fmla="*/ 100 w 2382"/>
                          <a:gd name="T19" fmla="*/ 0 h 794"/>
                          <a:gd name="T20" fmla="*/ 0 w 2382"/>
                          <a:gd name="T21" fmla="*/ 99 h 794"/>
                          <a:gd name="T22" fmla="*/ 0 w 2382"/>
                          <a:gd name="T23" fmla="*/ 694 h 794"/>
                          <a:gd name="T24" fmla="*/ 100 w 2382"/>
                          <a:gd name="T25" fmla="*/ 794 h 794"/>
                          <a:gd name="T26" fmla="*/ 2282 w 2382"/>
                          <a:gd name="T27" fmla="*/ 794 h 794"/>
                          <a:gd name="T28" fmla="*/ 2382 w 2382"/>
                          <a:gd name="T29" fmla="*/ 694 h 794"/>
                          <a:gd name="T30" fmla="*/ 2382 w 2382"/>
                          <a:gd name="T31" fmla="*/ 99 h 794"/>
                          <a:gd name="T32" fmla="*/ 2282 w 2382"/>
                          <a:gd name="T33" fmla="*/ 0 h 794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</a:cxnLst>
                        <a:rect l="0" t="0" r="r" b="b"/>
                        <a:pathLst>
                          <a:path w="2382" h="794">
                            <a:moveTo>
                              <a:pt x="2282" y="0"/>
                            </a:moveTo>
                            <a:cubicBezTo>
                              <a:pt x="2183" y="0"/>
                              <a:pt x="2183" y="0"/>
                              <a:pt x="2183" y="0"/>
                            </a:cubicBezTo>
                            <a:cubicBezTo>
                              <a:pt x="2129" y="0"/>
                              <a:pt x="2084" y="45"/>
                              <a:pt x="2084" y="99"/>
                            </a:cubicBezTo>
                            <a:cubicBezTo>
                              <a:pt x="2084" y="397"/>
                              <a:pt x="2084" y="397"/>
                              <a:pt x="2084" y="397"/>
                            </a:cubicBezTo>
                            <a:cubicBezTo>
                              <a:pt x="2084" y="451"/>
                              <a:pt x="2039" y="496"/>
                              <a:pt x="1985" y="496"/>
                            </a:cubicBezTo>
                            <a:cubicBezTo>
                              <a:pt x="397" y="496"/>
                              <a:pt x="397" y="496"/>
                              <a:pt x="397" y="496"/>
                            </a:cubicBezTo>
                            <a:cubicBezTo>
                              <a:pt x="343" y="496"/>
                              <a:pt x="298" y="451"/>
                              <a:pt x="298" y="397"/>
                            </a:cubicBezTo>
                            <a:cubicBezTo>
                              <a:pt x="298" y="99"/>
                              <a:pt x="298" y="99"/>
                              <a:pt x="298" y="99"/>
                            </a:cubicBezTo>
                            <a:cubicBezTo>
                              <a:pt x="298" y="45"/>
                              <a:pt x="253" y="0"/>
                              <a:pt x="199" y="0"/>
                            </a:cubicBezTo>
                            <a:cubicBezTo>
                              <a:pt x="100" y="0"/>
                              <a:pt x="100" y="0"/>
                              <a:pt x="100" y="0"/>
                            </a:cubicBezTo>
                            <a:cubicBezTo>
                              <a:pt x="45" y="0"/>
                              <a:pt x="0" y="45"/>
                              <a:pt x="0" y="99"/>
                            </a:cubicBezTo>
                            <a:cubicBezTo>
                              <a:pt x="0" y="694"/>
                              <a:pt x="0" y="694"/>
                              <a:pt x="0" y="694"/>
                            </a:cubicBezTo>
                            <a:cubicBezTo>
                              <a:pt x="0" y="749"/>
                              <a:pt x="45" y="794"/>
                              <a:pt x="100" y="794"/>
                            </a:cubicBezTo>
                            <a:cubicBezTo>
                              <a:pt x="2282" y="794"/>
                              <a:pt x="2282" y="794"/>
                              <a:pt x="2282" y="794"/>
                            </a:cubicBezTo>
                            <a:cubicBezTo>
                              <a:pt x="2337" y="794"/>
                              <a:pt x="2382" y="749"/>
                              <a:pt x="2382" y="694"/>
                            </a:cubicBezTo>
                            <a:cubicBezTo>
                              <a:pt x="2382" y="99"/>
                              <a:pt x="2382" y="99"/>
                              <a:pt x="2382" y="99"/>
                            </a:cubicBezTo>
                            <a:cubicBezTo>
                              <a:pt x="2382" y="45"/>
                              <a:pt x="2337" y="0"/>
                              <a:pt x="228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n w="9525">
                        <a:noFill/>
                        <a:round/>
                        <a:headEnd/>
                        <a:tailEnd/>
                      </a:ln>
                    </p:spPr>
                    <p:txBody>
                      <a:bodyPr vert="horz" wrap="square" lIns="91440" tIns="45720" rIns="91440" bIns="4572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57" name="Group 56">
                      <a:extLst>
                        <a:ext uri="{FF2B5EF4-FFF2-40B4-BE49-F238E27FC236}">
                          <a16:creationId xmlns:a16="http://schemas.microsoft.com/office/drawing/2014/main" id="{29B5307D-5FED-4F8F-81AC-2A68BE16E98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486673" y="3580819"/>
                      <a:ext cx="1399414" cy="637537"/>
                      <a:chOff x="8545400" y="2391610"/>
                      <a:chExt cx="1399414" cy="637537"/>
                    </a:xfrm>
                  </p:grpSpPr>
                  <p:sp>
                    <p:nvSpPr>
                      <p:cNvPr id="58" name="TextBox 57">
                        <a:extLst>
                          <a:ext uri="{FF2B5EF4-FFF2-40B4-BE49-F238E27FC236}">
                            <a16:creationId xmlns:a16="http://schemas.microsoft.com/office/drawing/2014/main" id="{C361AA7F-5A78-4055-9DF7-8E345D1ED5C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558562" y="2391610"/>
                        <a:ext cx="1373090" cy="33855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 anchor="ctr">
                        <a:spAutoFit/>
                      </a:bodyPr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sz="1600" b="1" dirty="0">
                            <a:solidFill>
                              <a:schemeClr val="tx2">
                                <a:lumMod val="85000"/>
                                <a:lumOff val="15000"/>
                              </a:schemeClr>
                            </a:solidFill>
                            <a:latin typeface="Abadi" panose="020B0604020104020204" pitchFamily="34" charset="0"/>
                            <a:cs typeface="Arial" panose="020B0604020202020204" pitchFamily="34" charset="0"/>
                          </a:rPr>
                          <a:t>O</a:t>
                        </a:r>
                        <a:r>
                          <a:rPr kumimoji="0" lang="en-US" sz="16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2">
                                <a:lumMod val="85000"/>
                                <a:lumOff val="15000"/>
                              </a:schemeClr>
                            </a:solidFill>
                            <a:uLnTx/>
                            <a:uFillTx/>
                            <a:latin typeface="Abadi" panose="020B0604020104020204" pitchFamily="34" charset="0"/>
                            <a:cs typeface="Arial" panose="020B0604020202020204" pitchFamily="34" charset="0"/>
                          </a:rPr>
                          <a:t>UTPUT</a:t>
                        </a:r>
                      </a:p>
                    </p:txBody>
                  </p:sp>
                  <p:sp>
                    <p:nvSpPr>
                      <p:cNvPr id="59" name="TextBox 58">
                        <a:extLst>
                          <a:ext uri="{FF2B5EF4-FFF2-40B4-BE49-F238E27FC236}">
                            <a16:creationId xmlns:a16="http://schemas.microsoft.com/office/drawing/2014/main" id="{849ED6F6-4729-4CAF-9521-75F861D9E4C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545400" y="2752148"/>
                        <a:ext cx="1399414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 anchor="ctr">
                        <a:spAutoFit/>
                      </a:bodyPr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tx2">
                                <a:lumMod val="75000"/>
                                <a:lumOff val="25000"/>
                              </a:schemeClr>
                            </a:solidFill>
                            <a:uLnTx/>
                            <a:uFillTx/>
                            <a:latin typeface="Abadi" panose="020B0604020104020204" pitchFamily="34" charset="0"/>
                            <a:cs typeface="Arial" panose="020B0604020202020204" pitchFamily="34" charset="0"/>
                          </a:rPr>
                          <a:t>optimum Model</a:t>
                        </a:r>
                      </a:p>
                    </p:txBody>
                  </p:sp>
                </p:grpSp>
              </p:grpSp>
            </p:grpSp>
          </p:grp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89982FD-D912-4970-9ED9-688B618B63C8}"/>
                  </a:ext>
                </a:extLst>
              </p:cNvPr>
              <p:cNvSpPr/>
              <p:nvPr/>
            </p:nvSpPr>
            <p:spPr>
              <a:xfrm>
                <a:off x="5415168" y="1448976"/>
                <a:ext cx="1851772" cy="2451806"/>
              </a:xfrm>
              <a:custGeom>
                <a:avLst/>
                <a:gdLst>
                  <a:gd name="connsiteX0" fmla="*/ 476388 w 1634727"/>
                  <a:gd name="connsiteY0" fmla="*/ 1903767 h 2164432"/>
                  <a:gd name="connsiteX1" fmla="*/ 817573 w 1634727"/>
                  <a:gd name="connsiteY1" fmla="*/ 2091437 h 2164432"/>
                  <a:gd name="connsiteX2" fmla="*/ 1158758 w 1634727"/>
                  <a:gd name="connsiteY2" fmla="*/ 1903767 h 2164432"/>
                  <a:gd name="connsiteX3" fmla="*/ 412852 w 1634727"/>
                  <a:gd name="connsiteY3" fmla="*/ 1240496 h 2164432"/>
                  <a:gd name="connsiteX4" fmla="*/ 412852 w 1634727"/>
                  <a:gd name="connsiteY4" fmla="*/ 1687451 h 2164432"/>
                  <a:gd name="connsiteX5" fmla="*/ 439662 w 1634727"/>
                  <a:gd name="connsiteY5" fmla="*/ 1830683 h 2164432"/>
                  <a:gd name="connsiteX6" fmla="*/ 1194749 w 1634727"/>
                  <a:gd name="connsiteY6" fmla="*/ 1830683 h 2164432"/>
                  <a:gd name="connsiteX7" fmla="*/ 1221559 w 1634727"/>
                  <a:gd name="connsiteY7" fmla="*/ 1687451 h 2164432"/>
                  <a:gd name="connsiteX8" fmla="*/ 1221559 w 1634727"/>
                  <a:gd name="connsiteY8" fmla="*/ 1240496 h 2164432"/>
                  <a:gd name="connsiteX9" fmla="*/ 142916 w 1634727"/>
                  <a:gd name="connsiteY9" fmla="*/ 1109752 h 2164432"/>
                  <a:gd name="connsiteX10" fmla="*/ 73871 w 1634727"/>
                  <a:gd name="connsiteY10" fmla="*/ 1178797 h 2164432"/>
                  <a:gd name="connsiteX11" fmla="*/ 142916 w 1634727"/>
                  <a:gd name="connsiteY11" fmla="*/ 1247841 h 2164432"/>
                  <a:gd name="connsiteX12" fmla="*/ 211960 w 1634727"/>
                  <a:gd name="connsiteY12" fmla="*/ 1178797 h 2164432"/>
                  <a:gd name="connsiteX13" fmla="*/ 142916 w 1634727"/>
                  <a:gd name="connsiteY13" fmla="*/ 1109752 h 2164432"/>
                  <a:gd name="connsiteX14" fmla="*/ 1491496 w 1634727"/>
                  <a:gd name="connsiteY14" fmla="*/ 1108651 h 2164432"/>
                  <a:gd name="connsiteX15" fmla="*/ 1422451 w 1634727"/>
                  <a:gd name="connsiteY15" fmla="*/ 1177695 h 2164432"/>
                  <a:gd name="connsiteX16" fmla="*/ 1491496 w 1634727"/>
                  <a:gd name="connsiteY16" fmla="*/ 1246740 h 2164432"/>
                  <a:gd name="connsiteX17" fmla="*/ 1492230 w 1634727"/>
                  <a:gd name="connsiteY17" fmla="*/ 1247841 h 2164432"/>
                  <a:gd name="connsiteX18" fmla="*/ 1492611 w 1634727"/>
                  <a:gd name="connsiteY18" fmla="*/ 1247837 h 2164432"/>
                  <a:gd name="connsiteX19" fmla="*/ 1560540 w 1634727"/>
                  <a:gd name="connsiteY19" fmla="*/ 1177695 h 2164432"/>
                  <a:gd name="connsiteX20" fmla="*/ 1491496 w 1634727"/>
                  <a:gd name="connsiteY20" fmla="*/ 1108651 h 2164432"/>
                  <a:gd name="connsiteX21" fmla="*/ 1490967 w 1634727"/>
                  <a:gd name="connsiteY21" fmla="*/ 1037577 h 2164432"/>
                  <a:gd name="connsiteX22" fmla="*/ 1634727 w 1634727"/>
                  <a:gd name="connsiteY22" fmla="*/ 1178797 h 2164432"/>
                  <a:gd name="connsiteX23" fmla="*/ 1528222 w 1634727"/>
                  <a:gd name="connsiteY23" fmla="*/ 1315789 h 2164432"/>
                  <a:gd name="connsiteX24" fmla="*/ 1528222 w 1634727"/>
                  <a:gd name="connsiteY24" fmla="*/ 1590132 h 2164432"/>
                  <a:gd name="connsiteX25" fmla="*/ 1633992 w 1634727"/>
                  <a:gd name="connsiteY25" fmla="*/ 1727120 h 2164432"/>
                  <a:gd name="connsiteX26" fmla="*/ 1633992 w 1634727"/>
                  <a:gd name="connsiteY26" fmla="*/ 1792492 h 2164432"/>
                  <a:gd name="connsiteX27" fmla="*/ 1597266 w 1634727"/>
                  <a:gd name="connsiteY27" fmla="*/ 1829218 h 2164432"/>
                  <a:gd name="connsiteX28" fmla="*/ 1560540 w 1634727"/>
                  <a:gd name="connsiteY28" fmla="*/ 1792492 h 2164432"/>
                  <a:gd name="connsiteX29" fmla="*/ 1560540 w 1634727"/>
                  <a:gd name="connsiteY29" fmla="*/ 1727120 h 2164432"/>
                  <a:gd name="connsiteX30" fmla="*/ 1491560 w 1634727"/>
                  <a:gd name="connsiteY30" fmla="*/ 1658139 h 2164432"/>
                  <a:gd name="connsiteX31" fmla="*/ 1422451 w 1634727"/>
                  <a:gd name="connsiteY31" fmla="*/ 1727120 h 2164432"/>
                  <a:gd name="connsiteX32" fmla="*/ 1422451 w 1634727"/>
                  <a:gd name="connsiteY32" fmla="*/ 1792492 h 2164432"/>
                  <a:gd name="connsiteX33" fmla="*/ 1385725 w 1634727"/>
                  <a:gd name="connsiteY33" fmla="*/ 1829218 h 2164432"/>
                  <a:gd name="connsiteX34" fmla="*/ 1348999 w 1634727"/>
                  <a:gd name="connsiteY34" fmla="*/ 1792492 h 2164432"/>
                  <a:gd name="connsiteX35" fmla="*/ 1348999 w 1634727"/>
                  <a:gd name="connsiteY35" fmla="*/ 1727120 h 2164432"/>
                  <a:gd name="connsiteX36" fmla="*/ 1454770 w 1634727"/>
                  <a:gd name="connsiteY36" fmla="*/ 1590132 h 2164432"/>
                  <a:gd name="connsiteX37" fmla="*/ 1454770 w 1634727"/>
                  <a:gd name="connsiteY37" fmla="*/ 1315789 h 2164432"/>
                  <a:gd name="connsiteX38" fmla="*/ 1356344 w 1634727"/>
                  <a:gd name="connsiteY38" fmla="*/ 1221771 h 2164432"/>
                  <a:gd name="connsiteX39" fmla="*/ 1295011 w 1634727"/>
                  <a:gd name="connsiteY39" fmla="*/ 1233890 h 2164432"/>
                  <a:gd name="connsiteX40" fmla="*/ 1295011 w 1634727"/>
                  <a:gd name="connsiteY40" fmla="*/ 1687088 h 2164432"/>
                  <a:gd name="connsiteX41" fmla="*/ 1252776 w 1634727"/>
                  <a:gd name="connsiteY41" fmla="*/ 1879165 h 2164432"/>
                  <a:gd name="connsiteX42" fmla="*/ 1250940 w 1634727"/>
                  <a:gd name="connsiteY42" fmla="*/ 1883205 h 2164432"/>
                  <a:gd name="connsiteX43" fmla="*/ 1012065 w 1634727"/>
                  <a:gd name="connsiteY43" fmla="*/ 2122080 h 2164432"/>
                  <a:gd name="connsiteX44" fmla="*/ 380533 w 1634727"/>
                  <a:gd name="connsiteY44" fmla="*/ 1883205 h 2164432"/>
                  <a:gd name="connsiteX45" fmla="*/ 380533 w 1634727"/>
                  <a:gd name="connsiteY45" fmla="*/ 1879900 h 2164432"/>
                  <a:gd name="connsiteX46" fmla="*/ 339400 w 1634727"/>
                  <a:gd name="connsiteY46" fmla="*/ 1687088 h 2164432"/>
                  <a:gd name="connsiteX47" fmla="*/ 339400 w 1634727"/>
                  <a:gd name="connsiteY47" fmla="*/ 1233890 h 2164432"/>
                  <a:gd name="connsiteX48" fmla="*/ 278067 w 1634727"/>
                  <a:gd name="connsiteY48" fmla="*/ 1221771 h 2164432"/>
                  <a:gd name="connsiteX49" fmla="*/ 179642 w 1634727"/>
                  <a:gd name="connsiteY49" fmla="*/ 1315789 h 2164432"/>
                  <a:gd name="connsiteX50" fmla="*/ 179642 w 1634727"/>
                  <a:gd name="connsiteY50" fmla="*/ 1590132 h 2164432"/>
                  <a:gd name="connsiteX51" fmla="*/ 285413 w 1634727"/>
                  <a:gd name="connsiteY51" fmla="*/ 1727120 h 2164432"/>
                  <a:gd name="connsiteX52" fmla="*/ 285413 w 1634727"/>
                  <a:gd name="connsiteY52" fmla="*/ 1792492 h 2164432"/>
                  <a:gd name="connsiteX53" fmla="*/ 248687 w 1634727"/>
                  <a:gd name="connsiteY53" fmla="*/ 1829218 h 2164432"/>
                  <a:gd name="connsiteX54" fmla="*/ 211960 w 1634727"/>
                  <a:gd name="connsiteY54" fmla="*/ 1792492 h 2164432"/>
                  <a:gd name="connsiteX55" fmla="*/ 211960 w 1634727"/>
                  <a:gd name="connsiteY55" fmla="*/ 1727120 h 2164432"/>
                  <a:gd name="connsiteX56" fmla="*/ 142916 w 1634727"/>
                  <a:gd name="connsiteY56" fmla="*/ 1658075 h 2164432"/>
                  <a:gd name="connsiteX57" fmla="*/ 73871 w 1634727"/>
                  <a:gd name="connsiteY57" fmla="*/ 1727120 h 2164432"/>
                  <a:gd name="connsiteX58" fmla="*/ 73871 w 1634727"/>
                  <a:gd name="connsiteY58" fmla="*/ 1792492 h 2164432"/>
                  <a:gd name="connsiteX59" fmla="*/ 37145 w 1634727"/>
                  <a:gd name="connsiteY59" fmla="*/ 1829218 h 2164432"/>
                  <a:gd name="connsiteX60" fmla="*/ 419 w 1634727"/>
                  <a:gd name="connsiteY60" fmla="*/ 1792492 h 2164432"/>
                  <a:gd name="connsiteX61" fmla="*/ 419 w 1634727"/>
                  <a:gd name="connsiteY61" fmla="*/ 1727487 h 2164432"/>
                  <a:gd name="connsiteX62" fmla="*/ 106190 w 1634727"/>
                  <a:gd name="connsiteY62" fmla="*/ 1590499 h 2164432"/>
                  <a:gd name="connsiteX63" fmla="*/ 106190 w 1634727"/>
                  <a:gd name="connsiteY63" fmla="*/ 1316156 h 2164432"/>
                  <a:gd name="connsiteX64" fmla="*/ 3315 w 1634727"/>
                  <a:gd name="connsiteY64" fmla="*/ 1208788 h 2164432"/>
                  <a:gd name="connsiteX65" fmla="*/ 112107 w 1634727"/>
                  <a:gd name="connsiteY65" fmla="*/ 1039156 h 2164432"/>
                  <a:gd name="connsiteX66" fmla="*/ 281740 w 1634727"/>
                  <a:gd name="connsiteY66" fmla="*/ 1147947 h 2164432"/>
                  <a:gd name="connsiteX67" fmla="*/ 379798 w 1634727"/>
                  <a:gd name="connsiteY67" fmla="*/ 1167045 h 2164432"/>
                  <a:gd name="connsiteX68" fmla="*/ 1255347 w 1634727"/>
                  <a:gd name="connsiteY68" fmla="*/ 1167045 h 2164432"/>
                  <a:gd name="connsiteX69" fmla="*/ 1353406 w 1634727"/>
                  <a:gd name="connsiteY69" fmla="*/ 1147947 h 2164432"/>
                  <a:gd name="connsiteX70" fmla="*/ 1490967 w 1634727"/>
                  <a:gd name="connsiteY70" fmla="*/ 1037577 h 2164432"/>
                  <a:gd name="connsiteX71" fmla="*/ 607500 w 1634727"/>
                  <a:gd name="connsiteY71" fmla="*/ 876542 h 2164432"/>
                  <a:gd name="connsiteX72" fmla="*/ 1027646 w 1634727"/>
                  <a:gd name="connsiteY72" fmla="*/ 876542 h 2164432"/>
                  <a:gd name="connsiteX73" fmla="*/ 1064372 w 1634727"/>
                  <a:gd name="connsiteY73" fmla="*/ 913268 h 2164432"/>
                  <a:gd name="connsiteX74" fmla="*/ 1027646 w 1634727"/>
                  <a:gd name="connsiteY74" fmla="*/ 949994 h 2164432"/>
                  <a:gd name="connsiteX75" fmla="*/ 607500 w 1634727"/>
                  <a:gd name="connsiteY75" fmla="*/ 949994 h 2164432"/>
                  <a:gd name="connsiteX76" fmla="*/ 570774 w 1634727"/>
                  <a:gd name="connsiteY76" fmla="*/ 913268 h 2164432"/>
                  <a:gd name="connsiteX77" fmla="*/ 607500 w 1634727"/>
                  <a:gd name="connsiteY77" fmla="*/ 876542 h 2164432"/>
                  <a:gd name="connsiteX78" fmla="*/ 323241 w 1634727"/>
                  <a:gd name="connsiteY78" fmla="*/ 565107 h 2164432"/>
                  <a:gd name="connsiteX79" fmla="*/ 233941 w 1634727"/>
                  <a:gd name="connsiteY79" fmla="*/ 654406 h 2164432"/>
                  <a:gd name="connsiteX80" fmla="*/ 323241 w 1634727"/>
                  <a:gd name="connsiteY80" fmla="*/ 816312 h 2164432"/>
                  <a:gd name="connsiteX81" fmla="*/ 1310437 w 1634727"/>
                  <a:gd name="connsiteY81" fmla="*/ 562536 h 2164432"/>
                  <a:gd name="connsiteX82" fmla="*/ 1310437 w 1634727"/>
                  <a:gd name="connsiteY82" fmla="*/ 813741 h 2164432"/>
                  <a:gd name="connsiteX83" fmla="*/ 1405190 w 1634727"/>
                  <a:gd name="connsiteY83" fmla="*/ 688138 h 2164432"/>
                  <a:gd name="connsiteX84" fmla="*/ 1310437 w 1634727"/>
                  <a:gd name="connsiteY84" fmla="*/ 562536 h 2164432"/>
                  <a:gd name="connsiteX85" fmla="*/ 1027646 w 1634727"/>
                  <a:gd name="connsiteY85" fmla="*/ 556292 h 2164432"/>
                  <a:gd name="connsiteX86" fmla="*/ 1027646 w 1634727"/>
                  <a:gd name="connsiteY86" fmla="*/ 556659 h 2164432"/>
                  <a:gd name="connsiteX87" fmla="*/ 954194 w 1634727"/>
                  <a:gd name="connsiteY87" fmla="*/ 629744 h 2164432"/>
                  <a:gd name="connsiteX88" fmla="*/ 1027646 w 1634727"/>
                  <a:gd name="connsiteY88" fmla="*/ 703196 h 2164432"/>
                  <a:gd name="connsiteX89" fmla="*/ 1101098 w 1634727"/>
                  <a:gd name="connsiteY89" fmla="*/ 629744 h 2164432"/>
                  <a:gd name="connsiteX90" fmla="*/ 1027646 w 1634727"/>
                  <a:gd name="connsiteY90" fmla="*/ 556292 h 2164432"/>
                  <a:gd name="connsiteX91" fmla="*/ 607500 w 1634727"/>
                  <a:gd name="connsiteY91" fmla="*/ 556292 h 2164432"/>
                  <a:gd name="connsiteX92" fmla="*/ 607500 w 1634727"/>
                  <a:gd name="connsiteY92" fmla="*/ 556659 h 2164432"/>
                  <a:gd name="connsiteX93" fmla="*/ 534048 w 1634727"/>
                  <a:gd name="connsiteY93" fmla="*/ 629744 h 2164432"/>
                  <a:gd name="connsiteX94" fmla="*/ 607500 w 1634727"/>
                  <a:gd name="connsiteY94" fmla="*/ 703196 h 2164432"/>
                  <a:gd name="connsiteX95" fmla="*/ 680952 w 1634727"/>
                  <a:gd name="connsiteY95" fmla="*/ 629744 h 2164432"/>
                  <a:gd name="connsiteX96" fmla="*/ 607500 w 1634727"/>
                  <a:gd name="connsiteY96" fmla="*/ 556292 h 2164432"/>
                  <a:gd name="connsiteX97" fmla="*/ 1027646 w 1634727"/>
                  <a:gd name="connsiteY97" fmla="*/ 482840 h 2164432"/>
                  <a:gd name="connsiteX98" fmla="*/ 1174550 w 1634727"/>
                  <a:gd name="connsiteY98" fmla="*/ 629744 h 2164432"/>
                  <a:gd name="connsiteX99" fmla="*/ 1027646 w 1634727"/>
                  <a:gd name="connsiteY99" fmla="*/ 776648 h 2164432"/>
                  <a:gd name="connsiteX100" fmla="*/ 880742 w 1634727"/>
                  <a:gd name="connsiteY100" fmla="*/ 629744 h 2164432"/>
                  <a:gd name="connsiteX101" fmla="*/ 1027646 w 1634727"/>
                  <a:gd name="connsiteY101" fmla="*/ 482840 h 2164432"/>
                  <a:gd name="connsiteX102" fmla="*/ 607500 w 1634727"/>
                  <a:gd name="connsiteY102" fmla="*/ 482840 h 2164432"/>
                  <a:gd name="connsiteX103" fmla="*/ 754404 w 1634727"/>
                  <a:gd name="connsiteY103" fmla="*/ 629744 h 2164432"/>
                  <a:gd name="connsiteX104" fmla="*/ 607500 w 1634727"/>
                  <a:gd name="connsiteY104" fmla="*/ 776648 h 2164432"/>
                  <a:gd name="connsiteX105" fmla="*/ 460596 w 1634727"/>
                  <a:gd name="connsiteY105" fmla="*/ 629744 h 2164432"/>
                  <a:gd name="connsiteX106" fmla="*/ 607500 w 1634727"/>
                  <a:gd name="connsiteY106" fmla="*/ 482840 h 2164432"/>
                  <a:gd name="connsiteX107" fmla="*/ 567836 w 1634727"/>
                  <a:gd name="connsiteY107" fmla="*/ 393964 h 2164432"/>
                  <a:gd name="connsiteX108" fmla="*/ 396693 w 1634727"/>
                  <a:gd name="connsiteY108" fmla="*/ 565107 h 2164432"/>
                  <a:gd name="connsiteX109" fmla="*/ 397060 w 1634727"/>
                  <a:gd name="connsiteY109" fmla="*/ 863321 h 2164432"/>
                  <a:gd name="connsiteX110" fmla="*/ 568204 w 1634727"/>
                  <a:gd name="connsiteY110" fmla="*/ 1034464 h 2164432"/>
                  <a:gd name="connsiteX111" fmla="*/ 1067310 w 1634727"/>
                  <a:gd name="connsiteY111" fmla="*/ 1034464 h 2164432"/>
                  <a:gd name="connsiteX112" fmla="*/ 1238454 w 1634727"/>
                  <a:gd name="connsiteY112" fmla="*/ 863321 h 2164432"/>
                  <a:gd name="connsiteX113" fmla="*/ 1238454 w 1634727"/>
                  <a:gd name="connsiteY113" fmla="*/ 565107 h 2164432"/>
                  <a:gd name="connsiteX114" fmla="*/ 1067310 w 1634727"/>
                  <a:gd name="connsiteY114" fmla="*/ 393964 h 2164432"/>
                  <a:gd name="connsiteX115" fmla="*/ 817573 w 1634727"/>
                  <a:gd name="connsiteY115" fmla="*/ 75549 h 2164432"/>
                  <a:gd name="connsiteX116" fmla="*/ 768728 w 1634727"/>
                  <a:gd name="connsiteY116" fmla="*/ 124395 h 2164432"/>
                  <a:gd name="connsiteX117" fmla="*/ 817573 w 1634727"/>
                  <a:gd name="connsiteY117" fmla="*/ 173240 h 2164432"/>
                  <a:gd name="connsiteX118" fmla="*/ 866419 w 1634727"/>
                  <a:gd name="connsiteY118" fmla="*/ 124395 h 2164432"/>
                  <a:gd name="connsiteX119" fmla="*/ 817573 w 1634727"/>
                  <a:gd name="connsiteY119" fmla="*/ 75549 h 2164432"/>
                  <a:gd name="connsiteX120" fmla="*/ 829138 w 1634727"/>
                  <a:gd name="connsiteY120" fmla="*/ 549 h 2164432"/>
                  <a:gd name="connsiteX121" fmla="*/ 934224 w 1634727"/>
                  <a:gd name="connsiteY121" fmla="*/ 85603 h 2164432"/>
                  <a:gd name="connsiteX122" fmla="*/ 854299 w 1634727"/>
                  <a:gd name="connsiteY122" fmla="*/ 238980 h 2164432"/>
                  <a:gd name="connsiteX123" fmla="*/ 854299 w 1634727"/>
                  <a:gd name="connsiteY123" fmla="*/ 319777 h 2164432"/>
                  <a:gd name="connsiteX124" fmla="*/ 1067310 w 1634727"/>
                  <a:gd name="connsiteY124" fmla="*/ 319777 h 2164432"/>
                  <a:gd name="connsiteX125" fmla="*/ 1301622 w 1634727"/>
                  <a:gd name="connsiteY125" fmla="*/ 485779 h 2164432"/>
                  <a:gd name="connsiteX126" fmla="*/ 1475483 w 1634727"/>
                  <a:gd name="connsiteY126" fmla="*/ 651913 h 2164432"/>
                  <a:gd name="connsiteX127" fmla="*/ 1310804 w 1634727"/>
                  <a:gd name="connsiteY127" fmla="*/ 889764 h 2164432"/>
                  <a:gd name="connsiteX128" fmla="*/ 1067310 w 1634727"/>
                  <a:gd name="connsiteY128" fmla="*/ 1110120 h 2164432"/>
                  <a:gd name="connsiteX129" fmla="*/ 567836 w 1634727"/>
                  <a:gd name="connsiteY129" fmla="*/ 1110120 h 2164432"/>
                  <a:gd name="connsiteX130" fmla="*/ 324342 w 1634727"/>
                  <a:gd name="connsiteY130" fmla="*/ 889764 h 2164432"/>
                  <a:gd name="connsiteX131" fmla="*/ 324710 w 1634727"/>
                  <a:gd name="connsiteY131" fmla="*/ 887928 h 2164432"/>
                  <a:gd name="connsiteX132" fmla="*/ 158313 w 1634727"/>
                  <a:gd name="connsiteY132" fmla="*/ 714425 h 2164432"/>
                  <a:gd name="connsiteX133" fmla="*/ 333157 w 1634727"/>
                  <a:gd name="connsiteY133" fmla="*/ 483942 h 2164432"/>
                  <a:gd name="connsiteX134" fmla="*/ 568204 w 1634727"/>
                  <a:gd name="connsiteY134" fmla="*/ 317941 h 2164432"/>
                  <a:gd name="connsiteX135" fmla="*/ 780847 w 1634727"/>
                  <a:gd name="connsiteY135" fmla="*/ 317941 h 2164432"/>
                  <a:gd name="connsiteX136" fmla="*/ 780847 w 1634727"/>
                  <a:gd name="connsiteY136" fmla="*/ 238980 h 2164432"/>
                  <a:gd name="connsiteX137" fmla="*/ 700922 w 1634727"/>
                  <a:gd name="connsiteY137" fmla="*/ 159055 h 2164432"/>
                  <a:gd name="connsiteX138" fmla="*/ 780847 w 1634727"/>
                  <a:gd name="connsiteY138" fmla="*/ 5678 h 2164432"/>
                  <a:gd name="connsiteX139" fmla="*/ 829138 w 1634727"/>
                  <a:gd name="connsiteY139" fmla="*/ 549 h 2164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</a:cxnLst>
                <a:rect l="l" t="t" r="r" b="b"/>
                <a:pathLst>
                  <a:path w="1634727" h="2164432">
                    <a:moveTo>
                      <a:pt x="476388" y="1903767"/>
                    </a:moveTo>
                    <a:cubicBezTo>
                      <a:pt x="550474" y="2020625"/>
                      <a:pt x="679212" y="2091432"/>
                      <a:pt x="817573" y="2091437"/>
                    </a:cubicBezTo>
                    <a:cubicBezTo>
                      <a:pt x="955934" y="2091432"/>
                      <a:pt x="1084672" y="2020620"/>
                      <a:pt x="1158758" y="1903767"/>
                    </a:cubicBezTo>
                    <a:close/>
                    <a:moveTo>
                      <a:pt x="412852" y="1240496"/>
                    </a:moveTo>
                    <a:lnTo>
                      <a:pt x="412852" y="1687451"/>
                    </a:lnTo>
                    <a:cubicBezTo>
                      <a:pt x="413031" y="1736425"/>
                      <a:pt x="422116" y="1784958"/>
                      <a:pt x="439662" y="1830683"/>
                    </a:cubicBezTo>
                    <a:lnTo>
                      <a:pt x="1194749" y="1830683"/>
                    </a:lnTo>
                    <a:cubicBezTo>
                      <a:pt x="1212295" y="1784958"/>
                      <a:pt x="1221380" y="1736425"/>
                      <a:pt x="1221559" y="1687451"/>
                    </a:cubicBezTo>
                    <a:lnTo>
                      <a:pt x="1221559" y="1240496"/>
                    </a:lnTo>
                    <a:close/>
                    <a:moveTo>
                      <a:pt x="142916" y="1109752"/>
                    </a:moveTo>
                    <a:cubicBezTo>
                      <a:pt x="104785" y="1109752"/>
                      <a:pt x="73871" y="1140666"/>
                      <a:pt x="73871" y="1178797"/>
                    </a:cubicBezTo>
                    <a:cubicBezTo>
                      <a:pt x="73871" y="1216927"/>
                      <a:pt x="104785" y="1247841"/>
                      <a:pt x="142916" y="1247841"/>
                    </a:cubicBezTo>
                    <a:cubicBezTo>
                      <a:pt x="181046" y="1247841"/>
                      <a:pt x="211960" y="1216927"/>
                      <a:pt x="211960" y="1178797"/>
                    </a:cubicBezTo>
                    <a:cubicBezTo>
                      <a:pt x="211960" y="1140666"/>
                      <a:pt x="181046" y="1109752"/>
                      <a:pt x="142916" y="1109752"/>
                    </a:cubicBezTo>
                    <a:close/>
                    <a:moveTo>
                      <a:pt x="1491496" y="1108651"/>
                    </a:moveTo>
                    <a:cubicBezTo>
                      <a:pt x="1453365" y="1108651"/>
                      <a:pt x="1422451" y="1139564"/>
                      <a:pt x="1422451" y="1177695"/>
                    </a:cubicBezTo>
                    <a:cubicBezTo>
                      <a:pt x="1422451" y="1215826"/>
                      <a:pt x="1453365" y="1246740"/>
                      <a:pt x="1491496" y="1246740"/>
                    </a:cubicBezTo>
                    <a:lnTo>
                      <a:pt x="1492230" y="1247841"/>
                    </a:lnTo>
                    <a:cubicBezTo>
                      <a:pt x="1492359" y="1247841"/>
                      <a:pt x="1492483" y="1247837"/>
                      <a:pt x="1492611" y="1247837"/>
                    </a:cubicBezTo>
                    <a:cubicBezTo>
                      <a:pt x="1530737" y="1247226"/>
                      <a:pt x="1561151" y="1215821"/>
                      <a:pt x="1560540" y="1177695"/>
                    </a:cubicBezTo>
                    <a:cubicBezTo>
                      <a:pt x="1560540" y="1139564"/>
                      <a:pt x="1529626" y="1108651"/>
                      <a:pt x="1491496" y="1108651"/>
                    </a:cubicBezTo>
                    <a:close/>
                    <a:moveTo>
                      <a:pt x="1490967" y="1037577"/>
                    </a:moveTo>
                    <a:cubicBezTo>
                      <a:pt x="1569662" y="1036874"/>
                      <a:pt x="1634025" y="1100102"/>
                      <a:pt x="1634727" y="1178797"/>
                    </a:cubicBezTo>
                    <a:cubicBezTo>
                      <a:pt x="1634323" y="1243301"/>
                      <a:pt x="1590637" y="1299492"/>
                      <a:pt x="1528222" y="1315789"/>
                    </a:cubicBezTo>
                    <a:lnTo>
                      <a:pt x="1528222" y="1590132"/>
                    </a:lnTo>
                    <a:cubicBezTo>
                      <a:pt x="1590348" y="1606704"/>
                      <a:pt x="1633680" y="1662822"/>
                      <a:pt x="1633992" y="1727120"/>
                    </a:cubicBezTo>
                    <a:lnTo>
                      <a:pt x="1633992" y="1792492"/>
                    </a:lnTo>
                    <a:cubicBezTo>
                      <a:pt x="1633992" y="1812774"/>
                      <a:pt x="1617548" y="1829218"/>
                      <a:pt x="1597266" y="1829218"/>
                    </a:cubicBezTo>
                    <a:cubicBezTo>
                      <a:pt x="1576984" y="1829218"/>
                      <a:pt x="1560540" y="1812774"/>
                      <a:pt x="1560540" y="1792492"/>
                    </a:cubicBezTo>
                    <a:lnTo>
                      <a:pt x="1560540" y="1727120"/>
                    </a:lnTo>
                    <a:cubicBezTo>
                      <a:pt x="1560504" y="1689039"/>
                      <a:pt x="1529640" y="1658176"/>
                      <a:pt x="1491560" y="1658139"/>
                    </a:cubicBezTo>
                    <a:cubicBezTo>
                      <a:pt x="1453429" y="1658102"/>
                      <a:pt x="1422487" y="1688989"/>
                      <a:pt x="1422451" y="1727120"/>
                    </a:cubicBezTo>
                    <a:lnTo>
                      <a:pt x="1422451" y="1792492"/>
                    </a:lnTo>
                    <a:cubicBezTo>
                      <a:pt x="1422451" y="1812774"/>
                      <a:pt x="1406006" y="1829218"/>
                      <a:pt x="1385725" y="1829218"/>
                    </a:cubicBezTo>
                    <a:cubicBezTo>
                      <a:pt x="1365443" y="1829218"/>
                      <a:pt x="1348999" y="1812774"/>
                      <a:pt x="1348999" y="1792492"/>
                    </a:cubicBezTo>
                    <a:lnTo>
                      <a:pt x="1348999" y="1727120"/>
                    </a:lnTo>
                    <a:cubicBezTo>
                      <a:pt x="1349311" y="1662822"/>
                      <a:pt x="1392643" y="1606704"/>
                      <a:pt x="1454770" y="1590132"/>
                    </a:cubicBezTo>
                    <a:lnTo>
                      <a:pt x="1454770" y="1315789"/>
                    </a:lnTo>
                    <a:cubicBezTo>
                      <a:pt x="1408113" y="1303220"/>
                      <a:pt x="1371039" y="1267802"/>
                      <a:pt x="1356344" y="1221771"/>
                    </a:cubicBezTo>
                    <a:lnTo>
                      <a:pt x="1295011" y="1233890"/>
                    </a:lnTo>
                    <a:lnTo>
                      <a:pt x="1295011" y="1687088"/>
                    </a:lnTo>
                    <a:cubicBezTo>
                      <a:pt x="1294502" y="1753360"/>
                      <a:pt x="1280114" y="1818792"/>
                      <a:pt x="1252776" y="1879165"/>
                    </a:cubicBezTo>
                    <a:lnTo>
                      <a:pt x="1250940" y="1883205"/>
                    </a:lnTo>
                    <a:cubicBezTo>
                      <a:pt x="1203086" y="1989283"/>
                      <a:pt x="1118139" y="2074226"/>
                      <a:pt x="1012065" y="2122080"/>
                    </a:cubicBezTo>
                    <a:cubicBezTo>
                      <a:pt x="771711" y="2230509"/>
                      <a:pt x="488962" y="2123562"/>
                      <a:pt x="380533" y="1883205"/>
                    </a:cubicBezTo>
                    <a:lnTo>
                      <a:pt x="380533" y="1879900"/>
                    </a:lnTo>
                    <a:cubicBezTo>
                      <a:pt x="353484" y="1819215"/>
                      <a:pt x="339473" y="1753530"/>
                      <a:pt x="339400" y="1687088"/>
                    </a:cubicBezTo>
                    <a:lnTo>
                      <a:pt x="339400" y="1233890"/>
                    </a:lnTo>
                    <a:lnTo>
                      <a:pt x="278067" y="1221771"/>
                    </a:lnTo>
                    <a:cubicBezTo>
                      <a:pt x="263372" y="1267802"/>
                      <a:pt x="226297" y="1303220"/>
                      <a:pt x="179642" y="1315789"/>
                    </a:cubicBezTo>
                    <a:lnTo>
                      <a:pt x="179642" y="1590132"/>
                    </a:lnTo>
                    <a:cubicBezTo>
                      <a:pt x="241768" y="1606704"/>
                      <a:pt x="285100" y="1662822"/>
                      <a:pt x="285413" y="1727120"/>
                    </a:cubicBezTo>
                    <a:lnTo>
                      <a:pt x="285413" y="1792492"/>
                    </a:lnTo>
                    <a:cubicBezTo>
                      <a:pt x="285413" y="1812774"/>
                      <a:pt x="268968" y="1829218"/>
                      <a:pt x="248687" y="1829218"/>
                    </a:cubicBezTo>
                    <a:cubicBezTo>
                      <a:pt x="228404" y="1829218"/>
                      <a:pt x="211960" y="1812774"/>
                      <a:pt x="211960" y="1792492"/>
                    </a:cubicBezTo>
                    <a:lnTo>
                      <a:pt x="211960" y="1727120"/>
                    </a:lnTo>
                    <a:cubicBezTo>
                      <a:pt x="211960" y="1688989"/>
                      <a:pt x="181046" y="1658075"/>
                      <a:pt x="142916" y="1658075"/>
                    </a:cubicBezTo>
                    <a:cubicBezTo>
                      <a:pt x="104785" y="1658075"/>
                      <a:pt x="73871" y="1688989"/>
                      <a:pt x="73871" y="1727120"/>
                    </a:cubicBezTo>
                    <a:lnTo>
                      <a:pt x="73871" y="1792492"/>
                    </a:lnTo>
                    <a:cubicBezTo>
                      <a:pt x="73871" y="1812774"/>
                      <a:pt x="57426" y="1829218"/>
                      <a:pt x="37145" y="1829218"/>
                    </a:cubicBezTo>
                    <a:cubicBezTo>
                      <a:pt x="16862" y="1829218"/>
                      <a:pt x="419" y="1812774"/>
                      <a:pt x="419" y="1792492"/>
                    </a:cubicBezTo>
                    <a:lnTo>
                      <a:pt x="419" y="1727487"/>
                    </a:lnTo>
                    <a:cubicBezTo>
                      <a:pt x="730" y="1663189"/>
                      <a:pt x="44063" y="1607072"/>
                      <a:pt x="106190" y="1590499"/>
                    </a:cubicBezTo>
                    <a:lnTo>
                      <a:pt x="106190" y="1316156"/>
                    </a:lnTo>
                    <a:cubicBezTo>
                      <a:pt x="54466" y="1302513"/>
                      <a:pt x="14737" y="1261049"/>
                      <a:pt x="3315" y="1208788"/>
                    </a:cubicBezTo>
                    <a:cubicBezTo>
                      <a:pt x="-13487" y="1131903"/>
                      <a:pt x="35221" y="1055958"/>
                      <a:pt x="112107" y="1039156"/>
                    </a:cubicBezTo>
                    <a:cubicBezTo>
                      <a:pt x="188993" y="1022354"/>
                      <a:pt x="264938" y="1071061"/>
                      <a:pt x="281740" y="1147947"/>
                    </a:cubicBezTo>
                    <a:lnTo>
                      <a:pt x="379798" y="1167045"/>
                    </a:lnTo>
                    <a:lnTo>
                      <a:pt x="1255347" y="1167045"/>
                    </a:lnTo>
                    <a:lnTo>
                      <a:pt x="1353406" y="1147947"/>
                    </a:lnTo>
                    <a:cubicBezTo>
                      <a:pt x="1368247" y="1083792"/>
                      <a:pt x="1425118" y="1038164"/>
                      <a:pt x="1490967" y="1037577"/>
                    </a:cubicBezTo>
                    <a:close/>
                    <a:moveTo>
                      <a:pt x="607500" y="876542"/>
                    </a:moveTo>
                    <a:lnTo>
                      <a:pt x="1027646" y="876542"/>
                    </a:lnTo>
                    <a:cubicBezTo>
                      <a:pt x="1047929" y="876542"/>
                      <a:pt x="1064372" y="892986"/>
                      <a:pt x="1064372" y="913268"/>
                    </a:cubicBezTo>
                    <a:cubicBezTo>
                      <a:pt x="1064372" y="933550"/>
                      <a:pt x="1047929" y="949994"/>
                      <a:pt x="1027646" y="949994"/>
                    </a:cubicBezTo>
                    <a:lnTo>
                      <a:pt x="607500" y="949994"/>
                    </a:lnTo>
                    <a:cubicBezTo>
                      <a:pt x="587219" y="949994"/>
                      <a:pt x="570774" y="933550"/>
                      <a:pt x="570774" y="913268"/>
                    </a:cubicBezTo>
                    <a:cubicBezTo>
                      <a:pt x="570774" y="892986"/>
                      <a:pt x="587219" y="876542"/>
                      <a:pt x="607500" y="876542"/>
                    </a:cubicBezTo>
                    <a:close/>
                    <a:moveTo>
                      <a:pt x="323241" y="565107"/>
                    </a:moveTo>
                    <a:cubicBezTo>
                      <a:pt x="280119" y="577571"/>
                      <a:pt x="246405" y="611280"/>
                      <a:pt x="233941" y="654406"/>
                    </a:cubicBezTo>
                    <a:cubicBezTo>
                      <a:pt x="213893" y="723772"/>
                      <a:pt x="253870" y="796260"/>
                      <a:pt x="323241" y="816312"/>
                    </a:cubicBezTo>
                    <a:close/>
                    <a:moveTo>
                      <a:pt x="1310437" y="562536"/>
                    </a:moveTo>
                    <a:lnTo>
                      <a:pt x="1310437" y="813741"/>
                    </a:lnTo>
                    <a:cubicBezTo>
                      <a:pt x="1366425" y="797582"/>
                      <a:pt x="1405024" y="746409"/>
                      <a:pt x="1405190" y="688138"/>
                    </a:cubicBezTo>
                    <a:cubicBezTo>
                      <a:pt x="1405024" y="629864"/>
                      <a:pt x="1366425" y="578695"/>
                      <a:pt x="1310437" y="562536"/>
                    </a:cubicBezTo>
                    <a:close/>
                    <a:moveTo>
                      <a:pt x="1027646" y="556292"/>
                    </a:moveTo>
                    <a:lnTo>
                      <a:pt x="1027646" y="556659"/>
                    </a:lnTo>
                    <a:cubicBezTo>
                      <a:pt x="987225" y="556659"/>
                      <a:pt x="954396" y="589322"/>
                      <a:pt x="954194" y="629744"/>
                    </a:cubicBezTo>
                    <a:cubicBezTo>
                      <a:pt x="954194" y="670312"/>
                      <a:pt x="987078" y="703196"/>
                      <a:pt x="1027646" y="703196"/>
                    </a:cubicBezTo>
                    <a:cubicBezTo>
                      <a:pt x="1068214" y="703196"/>
                      <a:pt x="1101098" y="670312"/>
                      <a:pt x="1101098" y="629744"/>
                    </a:cubicBezTo>
                    <a:cubicBezTo>
                      <a:pt x="1101098" y="589176"/>
                      <a:pt x="1068214" y="556292"/>
                      <a:pt x="1027646" y="556292"/>
                    </a:cubicBezTo>
                    <a:close/>
                    <a:moveTo>
                      <a:pt x="607500" y="556292"/>
                    </a:moveTo>
                    <a:lnTo>
                      <a:pt x="607500" y="556659"/>
                    </a:lnTo>
                    <a:cubicBezTo>
                      <a:pt x="567079" y="556659"/>
                      <a:pt x="534250" y="589322"/>
                      <a:pt x="534048" y="629744"/>
                    </a:cubicBezTo>
                    <a:cubicBezTo>
                      <a:pt x="534048" y="670312"/>
                      <a:pt x="566932" y="703196"/>
                      <a:pt x="607500" y="703196"/>
                    </a:cubicBezTo>
                    <a:cubicBezTo>
                      <a:pt x="648068" y="703196"/>
                      <a:pt x="680952" y="670312"/>
                      <a:pt x="680952" y="629744"/>
                    </a:cubicBezTo>
                    <a:cubicBezTo>
                      <a:pt x="680952" y="589176"/>
                      <a:pt x="648068" y="556292"/>
                      <a:pt x="607500" y="556292"/>
                    </a:cubicBezTo>
                    <a:close/>
                    <a:moveTo>
                      <a:pt x="1027646" y="482840"/>
                    </a:moveTo>
                    <a:cubicBezTo>
                      <a:pt x="1108778" y="482840"/>
                      <a:pt x="1174550" y="548612"/>
                      <a:pt x="1174550" y="629744"/>
                    </a:cubicBezTo>
                    <a:cubicBezTo>
                      <a:pt x="1174550" y="710876"/>
                      <a:pt x="1108778" y="776648"/>
                      <a:pt x="1027646" y="776648"/>
                    </a:cubicBezTo>
                    <a:cubicBezTo>
                      <a:pt x="946514" y="776648"/>
                      <a:pt x="880742" y="710876"/>
                      <a:pt x="880742" y="629744"/>
                    </a:cubicBezTo>
                    <a:cubicBezTo>
                      <a:pt x="880742" y="548612"/>
                      <a:pt x="946514" y="482840"/>
                      <a:pt x="1027646" y="482840"/>
                    </a:cubicBezTo>
                    <a:close/>
                    <a:moveTo>
                      <a:pt x="607500" y="482840"/>
                    </a:moveTo>
                    <a:cubicBezTo>
                      <a:pt x="688632" y="482840"/>
                      <a:pt x="754404" y="548612"/>
                      <a:pt x="754404" y="629744"/>
                    </a:cubicBezTo>
                    <a:cubicBezTo>
                      <a:pt x="754404" y="710876"/>
                      <a:pt x="688632" y="776648"/>
                      <a:pt x="607500" y="776648"/>
                    </a:cubicBezTo>
                    <a:cubicBezTo>
                      <a:pt x="526368" y="776648"/>
                      <a:pt x="460596" y="710876"/>
                      <a:pt x="460596" y="629744"/>
                    </a:cubicBezTo>
                    <a:cubicBezTo>
                      <a:pt x="460596" y="548612"/>
                      <a:pt x="526368" y="482840"/>
                      <a:pt x="607500" y="482840"/>
                    </a:cubicBezTo>
                    <a:close/>
                    <a:moveTo>
                      <a:pt x="567836" y="393964"/>
                    </a:moveTo>
                    <a:cubicBezTo>
                      <a:pt x="503933" y="393964"/>
                      <a:pt x="396693" y="415999"/>
                      <a:pt x="396693" y="565107"/>
                    </a:cubicBezTo>
                    <a:lnTo>
                      <a:pt x="397060" y="863321"/>
                    </a:lnTo>
                    <a:cubicBezTo>
                      <a:pt x="397060" y="1012062"/>
                      <a:pt x="504300" y="1034464"/>
                      <a:pt x="568204" y="1034464"/>
                    </a:cubicBezTo>
                    <a:lnTo>
                      <a:pt x="1067310" y="1034464"/>
                    </a:lnTo>
                    <a:cubicBezTo>
                      <a:pt x="1216051" y="1034464"/>
                      <a:pt x="1238454" y="927224"/>
                      <a:pt x="1238454" y="863321"/>
                    </a:cubicBezTo>
                    <a:lnTo>
                      <a:pt x="1238454" y="565107"/>
                    </a:lnTo>
                    <a:cubicBezTo>
                      <a:pt x="1238454" y="501204"/>
                      <a:pt x="1216418" y="393964"/>
                      <a:pt x="1067310" y="393964"/>
                    </a:cubicBezTo>
                    <a:close/>
                    <a:moveTo>
                      <a:pt x="817573" y="75549"/>
                    </a:moveTo>
                    <a:cubicBezTo>
                      <a:pt x="790598" y="75549"/>
                      <a:pt x="768728" y="97420"/>
                      <a:pt x="768728" y="124395"/>
                    </a:cubicBezTo>
                    <a:cubicBezTo>
                      <a:pt x="768728" y="151370"/>
                      <a:pt x="790598" y="173240"/>
                      <a:pt x="817573" y="173240"/>
                    </a:cubicBezTo>
                    <a:cubicBezTo>
                      <a:pt x="844549" y="173240"/>
                      <a:pt x="866419" y="151370"/>
                      <a:pt x="866419" y="124395"/>
                    </a:cubicBezTo>
                    <a:cubicBezTo>
                      <a:pt x="866419" y="97420"/>
                      <a:pt x="844549" y="75549"/>
                      <a:pt x="817573" y="75549"/>
                    </a:cubicBezTo>
                    <a:close/>
                    <a:moveTo>
                      <a:pt x="829138" y="549"/>
                    </a:moveTo>
                    <a:cubicBezTo>
                      <a:pt x="876580" y="5076"/>
                      <a:pt x="919009" y="37287"/>
                      <a:pt x="934224" y="85603"/>
                    </a:cubicBezTo>
                    <a:cubicBezTo>
                      <a:pt x="954511" y="150025"/>
                      <a:pt x="918726" y="218698"/>
                      <a:pt x="854299" y="238980"/>
                    </a:cubicBezTo>
                    <a:lnTo>
                      <a:pt x="854299" y="319777"/>
                    </a:lnTo>
                    <a:lnTo>
                      <a:pt x="1067310" y="319777"/>
                    </a:lnTo>
                    <a:cubicBezTo>
                      <a:pt x="1207604" y="319777"/>
                      <a:pt x="1277383" y="396167"/>
                      <a:pt x="1301622" y="485779"/>
                    </a:cubicBezTo>
                    <a:cubicBezTo>
                      <a:pt x="1389443" y="497650"/>
                      <a:pt x="1459636" y="564721"/>
                      <a:pt x="1475483" y="651913"/>
                    </a:cubicBezTo>
                    <a:cubicBezTo>
                      <a:pt x="1495692" y="763069"/>
                      <a:pt x="1421960" y="869560"/>
                      <a:pt x="1310804" y="889764"/>
                    </a:cubicBezTo>
                    <a:cubicBezTo>
                      <a:pt x="1302357" y="999942"/>
                      <a:pt x="1235148" y="1110120"/>
                      <a:pt x="1067310" y="1110120"/>
                    </a:cubicBezTo>
                    <a:lnTo>
                      <a:pt x="567836" y="1110120"/>
                    </a:lnTo>
                    <a:cubicBezTo>
                      <a:pt x="455087" y="1110120"/>
                      <a:pt x="335360" y="1050991"/>
                      <a:pt x="324342" y="889764"/>
                    </a:cubicBezTo>
                    <a:lnTo>
                      <a:pt x="324710" y="887928"/>
                    </a:lnTo>
                    <a:cubicBezTo>
                      <a:pt x="237527" y="872218"/>
                      <a:pt x="170359" y="802186"/>
                      <a:pt x="158313" y="714425"/>
                    </a:cubicBezTo>
                    <a:cubicBezTo>
                      <a:pt x="142948" y="602498"/>
                      <a:pt x="221229" y="499308"/>
                      <a:pt x="333157" y="483942"/>
                    </a:cubicBezTo>
                    <a:cubicBezTo>
                      <a:pt x="364741" y="363481"/>
                      <a:pt x="469043" y="317941"/>
                      <a:pt x="568204" y="317941"/>
                    </a:cubicBezTo>
                    <a:lnTo>
                      <a:pt x="780847" y="317941"/>
                    </a:lnTo>
                    <a:lnTo>
                      <a:pt x="780847" y="238980"/>
                    </a:lnTo>
                    <a:cubicBezTo>
                      <a:pt x="742753" y="226989"/>
                      <a:pt x="712918" y="197149"/>
                      <a:pt x="700922" y="159055"/>
                    </a:cubicBezTo>
                    <a:cubicBezTo>
                      <a:pt x="680636" y="94633"/>
                      <a:pt x="716425" y="25965"/>
                      <a:pt x="780847" y="5678"/>
                    </a:cubicBezTo>
                    <a:cubicBezTo>
                      <a:pt x="796953" y="607"/>
                      <a:pt x="813324" y="-960"/>
                      <a:pt x="829138" y="54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FDA8BB93-4E95-48AE-BDA0-E082A0025358}"/>
              </a:ext>
            </a:extLst>
          </p:cNvPr>
          <p:cNvSpPr/>
          <p:nvPr/>
        </p:nvSpPr>
        <p:spPr>
          <a:xfrm>
            <a:off x="554182" y="6489414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</p:spTree>
    <p:extLst>
      <p:ext uri="{BB962C8B-B14F-4D97-AF65-F5344CB8AC3E}">
        <p14:creationId xmlns:p14="http://schemas.microsoft.com/office/powerpoint/2010/main" val="724831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A3347-161E-4EA2-8B1E-5EB3ABE51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Machine Learning Process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2EC75DF-9BDA-426D-B8EB-992FA191038A}"/>
              </a:ext>
            </a:extLst>
          </p:cNvPr>
          <p:cNvGrpSpPr/>
          <p:nvPr/>
        </p:nvGrpSpPr>
        <p:grpSpPr>
          <a:xfrm>
            <a:off x="623888" y="889167"/>
            <a:ext cx="10944225" cy="5472113"/>
            <a:chOff x="623888" y="873125"/>
            <a:chExt cx="10944225" cy="547211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35CEBF5-4839-4376-87F4-64174B336347}"/>
                </a:ext>
              </a:extLst>
            </p:cNvPr>
            <p:cNvSpPr/>
            <p:nvPr/>
          </p:nvSpPr>
          <p:spPr>
            <a:xfrm>
              <a:off x="623888" y="873125"/>
              <a:ext cx="10944225" cy="547211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93CCF4-5BC9-4377-8887-6D8587C030C6}"/>
                </a:ext>
              </a:extLst>
            </p:cNvPr>
            <p:cNvGrpSpPr/>
            <p:nvPr/>
          </p:nvGrpSpPr>
          <p:grpSpPr>
            <a:xfrm>
              <a:off x="773087" y="1617835"/>
              <a:ext cx="10645827" cy="3982693"/>
              <a:chOff x="557389" y="1560148"/>
              <a:chExt cx="10645827" cy="3982693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8628154-5972-455E-BE98-B76AE05DCF69}"/>
                  </a:ext>
                </a:extLst>
              </p:cNvPr>
              <p:cNvGrpSpPr/>
              <p:nvPr/>
            </p:nvGrpSpPr>
            <p:grpSpPr>
              <a:xfrm>
                <a:off x="557389" y="1560148"/>
                <a:ext cx="2114256" cy="3982693"/>
                <a:chOff x="557389" y="1560148"/>
                <a:chExt cx="2114256" cy="3982693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CE740A4F-480B-4FE0-9279-BF9879716678}"/>
                    </a:ext>
                  </a:extLst>
                </p:cNvPr>
                <p:cNvGrpSpPr/>
                <p:nvPr/>
              </p:nvGrpSpPr>
              <p:grpSpPr>
                <a:xfrm>
                  <a:off x="557389" y="2064198"/>
                  <a:ext cx="2114256" cy="3478643"/>
                  <a:chOff x="557389" y="2064198"/>
                  <a:chExt cx="2114256" cy="3478643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EC3C31D0-D348-4428-BA53-93AE1E37D17C}"/>
                      </a:ext>
                    </a:extLst>
                  </p:cNvPr>
                  <p:cNvGrpSpPr/>
                  <p:nvPr/>
                </p:nvGrpSpPr>
                <p:grpSpPr>
                  <a:xfrm>
                    <a:off x="557389" y="4133787"/>
                    <a:ext cx="1910348" cy="1409054"/>
                    <a:chOff x="765935" y="4133787"/>
                    <a:chExt cx="1910348" cy="1409054"/>
                  </a:xfrm>
                </p:grpSpPr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47245757-C8DA-4080-BF29-F9EA47C94C0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65935" y="4133787"/>
                      <a:ext cx="1910348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Gathering data from various sources</a:t>
                      </a:r>
                    </a:p>
                  </p:txBody>
                </p:sp>
                <p:sp>
                  <p:nvSpPr>
                    <p:cNvPr id="51" name="Rectangle 50">
                      <a:extLst>
                        <a:ext uri="{FF2B5EF4-FFF2-40B4-BE49-F238E27FC236}">
                          <a16:creationId xmlns:a16="http://schemas.microsoft.com/office/drawing/2014/main" id="{B3985EDA-165A-493A-99E7-283472EAA5F0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03692" y="4834955"/>
                      <a:ext cx="1634835" cy="707886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This slide is 100% editable. Adapt it to your needs and capture your audience's attention.</a:t>
                      </a:r>
                    </a:p>
                  </p:txBody>
                </p:sp>
              </p:grpSp>
              <p:grpSp>
                <p:nvGrpSpPr>
                  <p:cNvPr id="47" name="Group 46">
                    <a:extLst>
                      <a:ext uri="{FF2B5EF4-FFF2-40B4-BE49-F238E27FC236}">
                        <a16:creationId xmlns:a16="http://schemas.microsoft.com/office/drawing/2014/main" id="{C85078E7-978C-4E5B-A828-BABC33A59651}"/>
                      </a:ext>
                    </a:extLst>
                  </p:cNvPr>
                  <p:cNvGrpSpPr/>
                  <p:nvPr/>
                </p:nvGrpSpPr>
                <p:grpSpPr>
                  <a:xfrm>
                    <a:off x="770574" y="2064198"/>
                    <a:ext cx="1901071" cy="1655547"/>
                    <a:chOff x="770573" y="2064198"/>
                    <a:chExt cx="1901071" cy="1655547"/>
                  </a:xfrm>
                </p:grpSpPr>
                <p:sp>
                  <p:nvSpPr>
                    <p:cNvPr id="48" name="Freeform: Shape 47">
                      <a:extLst>
                        <a:ext uri="{FF2B5EF4-FFF2-40B4-BE49-F238E27FC236}">
                          <a16:creationId xmlns:a16="http://schemas.microsoft.com/office/drawing/2014/main" id="{4C6CD2CC-07A8-463D-B5AE-DD7CFA414F5B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893335" y="1941436"/>
                      <a:ext cx="1655547" cy="1901071"/>
                    </a:xfrm>
                    <a:custGeom>
                      <a:avLst/>
                      <a:gdLst>
                        <a:gd name="connsiteX0" fmla="*/ 871186 w 871652"/>
                        <a:gd name="connsiteY0" fmla="*/ 455749 h 1000919"/>
                        <a:gd name="connsiteX1" fmla="*/ 694101 w 871652"/>
                        <a:gd name="connsiteY1" fmla="*/ 786846 h 1000919"/>
                        <a:gd name="connsiteX2" fmla="*/ 674959 w 871652"/>
                        <a:gd name="connsiteY2" fmla="*/ 760829 h 1000919"/>
                        <a:gd name="connsiteX3" fmla="*/ 791087 w 871652"/>
                        <a:gd name="connsiteY3" fmla="*/ 244552 h 1000919"/>
                        <a:gd name="connsiteX4" fmla="*/ 296141 w 871652"/>
                        <a:gd name="connsiteY4" fmla="*/ 57319 h 1000919"/>
                        <a:gd name="connsiteX5" fmla="*/ 41487 w 871652"/>
                        <a:gd name="connsiteY5" fmla="*/ 521192 h 1000919"/>
                        <a:gd name="connsiteX6" fmla="*/ 391137 w 871652"/>
                        <a:gd name="connsiteY6" fmla="*/ 836884 h 1000919"/>
                        <a:gd name="connsiteX7" fmla="*/ 464404 w 871652"/>
                        <a:gd name="connsiteY7" fmla="*/ 838241 h 1000919"/>
                        <a:gd name="connsiteX8" fmla="*/ 476323 w 871652"/>
                        <a:gd name="connsiteY8" fmla="*/ 838241 h 1000919"/>
                        <a:gd name="connsiteX9" fmla="*/ 476323 w 871652"/>
                        <a:gd name="connsiteY9" fmla="*/ 967052 h 1000919"/>
                        <a:gd name="connsiteX10" fmla="*/ 493256 w 871652"/>
                        <a:gd name="connsiteY10" fmla="*/ 967052 h 1000919"/>
                        <a:gd name="connsiteX11" fmla="*/ 459389 w 871652"/>
                        <a:gd name="connsiteY11" fmla="*/ 1000919 h 1000919"/>
                        <a:gd name="connsiteX12" fmla="*/ 425522 w 871652"/>
                        <a:gd name="connsiteY12" fmla="*/ 967052 h 1000919"/>
                        <a:gd name="connsiteX13" fmla="*/ 442456 w 871652"/>
                        <a:gd name="connsiteY13" fmla="*/ 967052 h 1000919"/>
                        <a:gd name="connsiteX14" fmla="*/ 442456 w 871652"/>
                        <a:gd name="connsiteY14" fmla="*/ 870006 h 1000919"/>
                        <a:gd name="connsiteX15" fmla="*/ 387559 w 871652"/>
                        <a:gd name="connsiteY15" fmla="*/ 868989 h 1000919"/>
                        <a:gd name="connsiteX16" fmla="*/ 9918 w 871652"/>
                        <a:gd name="connsiteY16" fmla="*/ 528025 h 1000919"/>
                        <a:gd name="connsiteX17" fmla="*/ 284959 w 871652"/>
                        <a:gd name="connsiteY17" fmla="*/ 27017 h 1000919"/>
                        <a:gd name="connsiteX18" fmla="*/ 819526 w 871652"/>
                        <a:gd name="connsiteY18" fmla="*/ 229240 h 1000919"/>
                        <a:gd name="connsiteX19" fmla="*/ 871186 w 871652"/>
                        <a:gd name="connsiteY19" fmla="*/ 455749 h 1000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871652" h="1000919">
                          <a:moveTo>
                            <a:pt x="871186" y="455749"/>
                          </a:moveTo>
                          <a:cubicBezTo>
                            <a:pt x="865277" y="583388"/>
                            <a:pt x="803399" y="706426"/>
                            <a:pt x="694101" y="786846"/>
                          </a:cubicBezTo>
                          <a:lnTo>
                            <a:pt x="674959" y="760829"/>
                          </a:lnTo>
                          <a:cubicBezTo>
                            <a:pt x="836873" y="641693"/>
                            <a:pt x="886391" y="421545"/>
                            <a:pt x="791087" y="244552"/>
                          </a:cubicBezTo>
                          <a:cubicBezTo>
                            <a:pt x="695782" y="67560"/>
                            <a:pt x="484729" y="-12280"/>
                            <a:pt x="296141" y="57319"/>
                          </a:cubicBezTo>
                          <a:cubicBezTo>
                            <a:pt x="107553" y="126918"/>
                            <a:pt x="-1036" y="324721"/>
                            <a:pt x="41487" y="521192"/>
                          </a:cubicBezTo>
                          <a:cubicBezTo>
                            <a:pt x="78694" y="693105"/>
                            <a:pt x="221664" y="818107"/>
                            <a:pt x="391137" y="836884"/>
                          </a:cubicBezTo>
                          <a:lnTo>
                            <a:pt x="464404" y="838241"/>
                          </a:lnTo>
                          <a:lnTo>
                            <a:pt x="476323" y="838241"/>
                          </a:lnTo>
                          <a:lnTo>
                            <a:pt x="476323" y="967052"/>
                          </a:lnTo>
                          <a:lnTo>
                            <a:pt x="493256" y="967052"/>
                          </a:lnTo>
                          <a:lnTo>
                            <a:pt x="459389" y="1000919"/>
                          </a:lnTo>
                          <a:lnTo>
                            <a:pt x="425522" y="967052"/>
                          </a:lnTo>
                          <a:lnTo>
                            <a:pt x="442456" y="967052"/>
                          </a:lnTo>
                          <a:lnTo>
                            <a:pt x="442456" y="870006"/>
                          </a:lnTo>
                          <a:lnTo>
                            <a:pt x="387559" y="868989"/>
                          </a:lnTo>
                          <a:cubicBezTo>
                            <a:pt x="204519" y="848709"/>
                            <a:pt x="50104" y="713700"/>
                            <a:pt x="9918" y="528025"/>
                          </a:cubicBezTo>
                          <a:cubicBezTo>
                            <a:pt x="-36009" y="315825"/>
                            <a:pt x="81273" y="102188"/>
                            <a:pt x="284959" y="27017"/>
                          </a:cubicBezTo>
                          <a:cubicBezTo>
                            <a:pt x="488644" y="-48153"/>
                            <a:pt x="716592" y="38078"/>
                            <a:pt x="819526" y="229240"/>
                          </a:cubicBezTo>
                          <a:cubicBezTo>
                            <a:pt x="858127" y="300925"/>
                            <a:pt x="874731" y="379166"/>
                            <a:pt x="871186" y="455749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49" name="Freeform: Shape 48">
                      <a:extLst>
                        <a:ext uri="{FF2B5EF4-FFF2-40B4-BE49-F238E27FC236}">
                          <a16:creationId xmlns:a16="http://schemas.microsoft.com/office/drawing/2014/main" id="{0D2762BF-68CF-4EC0-89F9-D558A0867B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5355" y="2479434"/>
                      <a:ext cx="820932" cy="820932"/>
                    </a:xfrm>
                    <a:custGeom>
                      <a:avLst/>
                      <a:gdLst>
                        <a:gd name="connsiteX0" fmla="*/ 402060 w 590550"/>
                        <a:gd name="connsiteY0" fmla="*/ 457200 h 590550"/>
                        <a:gd name="connsiteX1" fmla="*/ 315106 w 590550"/>
                        <a:gd name="connsiteY1" fmla="*/ 495300 h 590550"/>
                        <a:gd name="connsiteX2" fmla="*/ 523094 w 590550"/>
                        <a:gd name="connsiteY2" fmla="*/ 495300 h 590550"/>
                        <a:gd name="connsiteX3" fmla="*/ 436140 w 590550"/>
                        <a:gd name="connsiteY3" fmla="*/ 457200 h 590550"/>
                        <a:gd name="connsiteX4" fmla="*/ 154410 w 590550"/>
                        <a:gd name="connsiteY4" fmla="*/ 457200 h 590550"/>
                        <a:gd name="connsiteX5" fmla="*/ 67456 w 590550"/>
                        <a:gd name="connsiteY5" fmla="*/ 495300 h 590550"/>
                        <a:gd name="connsiteX6" fmla="*/ 275444 w 590550"/>
                        <a:gd name="connsiteY6" fmla="*/ 495300 h 590550"/>
                        <a:gd name="connsiteX7" fmla="*/ 188490 w 590550"/>
                        <a:gd name="connsiteY7" fmla="*/ 457200 h 590550"/>
                        <a:gd name="connsiteX8" fmla="*/ 133350 w 590550"/>
                        <a:gd name="connsiteY8" fmla="*/ 329737 h 590550"/>
                        <a:gd name="connsiteX9" fmla="*/ 133350 w 590550"/>
                        <a:gd name="connsiteY9" fmla="*/ 394164 h 590550"/>
                        <a:gd name="connsiteX10" fmla="*/ 197777 w 590550"/>
                        <a:gd name="connsiteY10" fmla="*/ 361950 h 590550"/>
                        <a:gd name="connsiteX11" fmla="*/ 386096 w 590550"/>
                        <a:gd name="connsiteY11" fmla="*/ 304800 h 590550"/>
                        <a:gd name="connsiteX12" fmla="*/ 361950 w 590550"/>
                        <a:gd name="connsiteY12" fmla="*/ 328946 h 590550"/>
                        <a:gd name="connsiteX13" fmla="*/ 369018 w 590550"/>
                        <a:gd name="connsiteY13" fmla="*/ 346024 h 590550"/>
                        <a:gd name="connsiteX14" fmla="*/ 419100 w 590550"/>
                        <a:gd name="connsiteY14" fmla="*/ 396107 h 590550"/>
                        <a:gd name="connsiteX15" fmla="*/ 469182 w 590550"/>
                        <a:gd name="connsiteY15" fmla="*/ 346024 h 590550"/>
                        <a:gd name="connsiteX16" fmla="*/ 476250 w 590550"/>
                        <a:gd name="connsiteY16" fmla="*/ 328946 h 590550"/>
                        <a:gd name="connsiteX17" fmla="*/ 452104 w 590550"/>
                        <a:gd name="connsiteY17" fmla="*/ 304800 h 590550"/>
                        <a:gd name="connsiteX18" fmla="*/ 435026 w 590550"/>
                        <a:gd name="connsiteY18" fmla="*/ 311868 h 590550"/>
                        <a:gd name="connsiteX19" fmla="*/ 419100 w 590550"/>
                        <a:gd name="connsiteY19" fmla="*/ 327793 h 590550"/>
                        <a:gd name="connsiteX20" fmla="*/ 403174 w 590550"/>
                        <a:gd name="connsiteY20" fmla="*/ 311868 h 590550"/>
                        <a:gd name="connsiteX21" fmla="*/ 386096 w 590550"/>
                        <a:gd name="connsiteY21" fmla="*/ 304800 h 590550"/>
                        <a:gd name="connsiteX22" fmla="*/ 114300 w 590550"/>
                        <a:gd name="connsiteY22" fmla="*/ 298914 h 590550"/>
                        <a:gd name="connsiteX23" fmla="*/ 240373 w 590550"/>
                        <a:gd name="connsiteY23" fmla="*/ 361950 h 590550"/>
                        <a:gd name="connsiteX24" fmla="*/ 114300 w 590550"/>
                        <a:gd name="connsiteY24" fmla="*/ 424987 h 590550"/>
                        <a:gd name="connsiteX25" fmla="*/ 386096 w 590550"/>
                        <a:gd name="connsiteY25" fmla="*/ 285750 h 590550"/>
                        <a:gd name="connsiteX26" fmla="*/ 416643 w 590550"/>
                        <a:gd name="connsiteY26" fmla="*/ 298399 h 590550"/>
                        <a:gd name="connsiteX27" fmla="*/ 419100 w 590550"/>
                        <a:gd name="connsiteY27" fmla="*/ 300857 h 590550"/>
                        <a:gd name="connsiteX28" fmla="*/ 421557 w 590550"/>
                        <a:gd name="connsiteY28" fmla="*/ 298399 h 590550"/>
                        <a:gd name="connsiteX29" fmla="*/ 452104 w 590550"/>
                        <a:gd name="connsiteY29" fmla="*/ 285750 h 590550"/>
                        <a:gd name="connsiteX30" fmla="*/ 495300 w 590550"/>
                        <a:gd name="connsiteY30" fmla="*/ 328946 h 590550"/>
                        <a:gd name="connsiteX31" fmla="*/ 482651 w 590550"/>
                        <a:gd name="connsiteY31" fmla="*/ 359493 h 590550"/>
                        <a:gd name="connsiteX32" fmla="*/ 419100 w 590550"/>
                        <a:gd name="connsiteY32" fmla="*/ 423043 h 590550"/>
                        <a:gd name="connsiteX33" fmla="*/ 355549 w 590550"/>
                        <a:gd name="connsiteY33" fmla="*/ 359493 h 590550"/>
                        <a:gd name="connsiteX34" fmla="*/ 342900 w 590550"/>
                        <a:gd name="connsiteY34" fmla="*/ 328946 h 590550"/>
                        <a:gd name="connsiteX35" fmla="*/ 386096 w 590550"/>
                        <a:gd name="connsiteY35" fmla="*/ 285750 h 590550"/>
                        <a:gd name="connsiteX36" fmla="*/ 419100 w 590550"/>
                        <a:gd name="connsiteY36" fmla="*/ 247650 h 590550"/>
                        <a:gd name="connsiteX37" fmla="*/ 514350 w 590550"/>
                        <a:gd name="connsiteY37" fmla="*/ 247650 h 590550"/>
                        <a:gd name="connsiteX38" fmla="*/ 514350 w 590550"/>
                        <a:gd name="connsiteY38" fmla="*/ 266700 h 590550"/>
                        <a:gd name="connsiteX39" fmla="*/ 419100 w 590550"/>
                        <a:gd name="connsiteY39" fmla="*/ 266700 h 590550"/>
                        <a:gd name="connsiteX40" fmla="*/ 76200 w 590550"/>
                        <a:gd name="connsiteY40" fmla="*/ 247650 h 590550"/>
                        <a:gd name="connsiteX41" fmla="*/ 171450 w 590550"/>
                        <a:gd name="connsiteY41" fmla="*/ 247650 h 590550"/>
                        <a:gd name="connsiteX42" fmla="*/ 171450 w 590550"/>
                        <a:gd name="connsiteY42" fmla="*/ 266700 h 590550"/>
                        <a:gd name="connsiteX43" fmla="*/ 76200 w 590550"/>
                        <a:gd name="connsiteY43" fmla="*/ 266700 h 590550"/>
                        <a:gd name="connsiteX44" fmla="*/ 457200 w 590550"/>
                        <a:gd name="connsiteY44" fmla="*/ 209550 h 590550"/>
                        <a:gd name="connsiteX45" fmla="*/ 514350 w 590550"/>
                        <a:gd name="connsiteY45" fmla="*/ 209550 h 590550"/>
                        <a:gd name="connsiteX46" fmla="*/ 514350 w 590550"/>
                        <a:gd name="connsiteY46" fmla="*/ 228600 h 590550"/>
                        <a:gd name="connsiteX47" fmla="*/ 457200 w 590550"/>
                        <a:gd name="connsiteY47" fmla="*/ 228600 h 590550"/>
                        <a:gd name="connsiteX48" fmla="*/ 76200 w 590550"/>
                        <a:gd name="connsiteY48" fmla="*/ 209550 h 590550"/>
                        <a:gd name="connsiteX49" fmla="*/ 133350 w 590550"/>
                        <a:gd name="connsiteY49" fmla="*/ 209550 h 590550"/>
                        <a:gd name="connsiteX50" fmla="*/ 133350 w 590550"/>
                        <a:gd name="connsiteY50" fmla="*/ 228600 h 590550"/>
                        <a:gd name="connsiteX51" fmla="*/ 76200 w 590550"/>
                        <a:gd name="connsiteY51" fmla="*/ 228600 h 590550"/>
                        <a:gd name="connsiteX52" fmla="*/ 19050 w 590550"/>
                        <a:gd name="connsiteY52" fmla="*/ 209550 h 590550"/>
                        <a:gd name="connsiteX53" fmla="*/ 19050 w 590550"/>
                        <a:gd name="connsiteY53" fmla="*/ 533400 h 590550"/>
                        <a:gd name="connsiteX54" fmla="*/ 266700 w 590550"/>
                        <a:gd name="connsiteY54" fmla="*/ 533400 h 590550"/>
                        <a:gd name="connsiteX55" fmla="*/ 266700 w 590550"/>
                        <a:gd name="connsiteY55" fmla="*/ 542925 h 590550"/>
                        <a:gd name="connsiteX56" fmla="*/ 295275 w 590550"/>
                        <a:gd name="connsiteY56" fmla="*/ 571500 h 590550"/>
                        <a:gd name="connsiteX57" fmla="*/ 323850 w 590550"/>
                        <a:gd name="connsiteY57" fmla="*/ 542925 h 590550"/>
                        <a:gd name="connsiteX58" fmla="*/ 323850 w 590550"/>
                        <a:gd name="connsiteY58" fmla="*/ 533400 h 590550"/>
                        <a:gd name="connsiteX59" fmla="*/ 571500 w 590550"/>
                        <a:gd name="connsiteY59" fmla="*/ 533400 h 590550"/>
                        <a:gd name="connsiteX60" fmla="*/ 571500 w 590550"/>
                        <a:gd name="connsiteY60" fmla="*/ 209550 h 590550"/>
                        <a:gd name="connsiteX61" fmla="*/ 552450 w 590550"/>
                        <a:gd name="connsiteY61" fmla="*/ 209550 h 590550"/>
                        <a:gd name="connsiteX62" fmla="*/ 552450 w 590550"/>
                        <a:gd name="connsiteY62" fmla="*/ 514350 h 590550"/>
                        <a:gd name="connsiteX63" fmla="*/ 304800 w 590550"/>
                        <a:gd name="connsiteY63" fmla="*/ 514350 h 590550"/>
                        <a:gd name="connsiteX64" fmla="*/ 285750 w 590550"/>
                        <a:gd name="connsiteY64" fmla="*/ 514350 h 590550"/>
                        <a:gd name="connsiteX65" fmla="*/ 38100 w 590550"/>
                        <a:gd name="connsiteY65" fmla="*/ 514350 h 590550"/>
                        <a:gd name="connsiteX66" fmla="*/ 38100 w 590550"/>
                        <a:gd name="connsiteY66" fmla="*/ 209550 h 590550"/>
                        <a:gd name="connsiteX67" fmla="*/ 338138 w 590550"/>
                        <a:gd name="connsiteY67" fmla="*/ 180975 h 590550"/>
                        <a:gd name="connsiteX68" fmla="*/ 307658 w 590550"/>
                        <a:gd name="connsiteY68" fmla="*/ 196215 h 590550"/>
                        <a:gd name="connsiteX69" fmla="*/ 261938 w 590550"/>
                        <a:gd name="connsiteY69" fmla="*/ 219075 h 590550"/>
                        <a:gd name="connsiteX70" fmla="*/ 231486 w 590550"/>
                        <a:gd name="connsiteY70" fmla="*/ 219075 h 590550"/>
                        <a:gd name="connsiteX71" fmla="*/ 214036 w 590550"/>
                        <a:gd name="connsiteY71" fmla="*/ 224361 h 590550"/>
                        <a:gd name="connsiteX72" fmla="*/ 207616 w 590550"/>
                        <a:gd name="connsiteY72" fmla="*/ 230229 h 590550"/>
                        <a:gd name="connsiteX73" fmla="*/ 295275 w 590550"/>
                        <a:gd name="connsiteY73" fmla="*/ 266700 h 590550"/>
                        <a:gd name="connsiteX74" fmla="*/ 401650 w 590550"/>
                        <a:gd name="connsiteY74" fmla="*/ 205921 h 590550"/>
                        <a:gd name="connsiteX75" fmla="*/ 398078 w 590550"/>
                        <a:gd name="connsiteY75" fmla="*/ 201997 h 590550"/>
                        <a:gd name="connsiteX76" fmla="*/ 347329 w 590550"/>
                        <a:gd name="connsiteY76" fmla="*/ 180975 h 590550"/>
                        <a:gd name="connsiteX77" fmla="*/ 457200 w 590550"/>
                        <a:gd name="connsiteY77" fmla="*/ 171450 h 590550"/>
                        <a:gd name="connsiteX78" fmla="*/ 514350 w 590550"/>
                        <a:gd name="connsiteY78" fmla="*/ 171450 h 590550"/>
                        <a:gd name="connsiteX79" fmla="*/ 514350 w 590550"/>
                        <a:gd name="connsiteY79" fmla="*/ 190500 h 590550"/>
                        <a:gd name="connsiteX80" fmla="*/ 457200 w 590550"/>
                        <a:gd name="connsiteY80" fmla="*/ 190500 h 590550"/>
                        <a:gd name="connsiteX81" fmla="*/ 76200 w 590550"/>
                        <a:gd name="connsiteY81" fmla="*/ 171450 h 590550"/>
                        <a:gd name="connsiteX82" fmla="*/ 133350 w 590550"/>
                        <a:gd name="connsiteY82" fmla="*/ 171450 h 590550"/>
                        <a:gd name="connsiteX83" fmla="*/ 133350 w 590550"/>
                        <a:gd name="connsiteY83" fmla="*/ 190500 h 590550"/>
                        <a:gd name="connsiteX84" fmla="*/ 76200 w 590550"/>
                        <a:gd name="connsiteY84" fmla="*/ 190500 h 590550"/>
                        <a:gd name="connsiteX85" fmla="*/ 437664 w 590550"/>
                        <a:gd name="connsiteY85" fmla="*/ 152400 h 590550"/>
                        <a:gd name="connsiteX86" fmla="*/ 304800 w 590550"/>
                        <a:gd name="connsiteY86" fmla="*/ 285264 h 590550"/>
                        <a:gd name="connsiteX87" fmla="*/ 304800 w 590550"/>
                        <a:gd name="connsiteY87" fmla="*/ 478631 h 590550"/>
                        <a:gd name="connsiteX88" fmla="*/ 402060 w 590550"/>
                        <a:gd name="connsiteY88" fmla="*/ 438150 h 590550"/>
                        <a:gd name="connsiteX89" fmla="*/ 436140 w 590550"/>
                        <a:gd name="connsiteY89" fmla="*/ 438150 h 590550"/>
                        <a:gd name="connsiteX90" fmla="*/ 533400 w 590550"/>
                        <a:gd name="connsiteY90" fmla="*/ 478631 h 590550"/>
                        <a:gd name="connsiteX91" fmla="*/ 533400 w 590550"/>
                        <a:gd name="connsiteY91" fmla="*/ 152400 h 590550"/>
                        <a:gd name="connsiteX92" fmla="*/ 57150 w 590550"/>
                        <a:gd name="connsiteY92" fmla="*/ 152400 h 590550"/>
                        <a:gd name="connsiteX93" fmla="*/ 57150 w 590550"/>
                        <a:gd name="connsiteY93" fmla="*/ 478631 h 590550"/>
                        <a:gd name="connsiteX94" fmla="*/ 154410 w 590550"/>
                        <a:gd name="connsiteY94" fmla="*/ 438150 h 590550"/>
                        <a:gd name="connsiteX95" fmla="*/ 188490 w 590550"/>
                        <a:gd name="connsiteY95" fmla="*/ 438150 h 590550"/>
                        <a:gd name="connsiteX96" fmla="*/ 285750 w 590550"/>
                        <a:gd name="connsiteY96" fmla="*/ 478631 h 590550"/>
                        <a:gd name="connsiteX97" fmla="*/ 285750 w 590550"/>
                        <a:gd name="connsiteY97" fmla="*/ 285264 h 590550"/>
                        <a:gd name="connsiteX98" fmla="*/ 152886 w 590550"/>
                        <a:gd name="connsiteY98" fmla="*/ 152400 h 590550"/>
                        <a:gd name="connsiteX99" fmla="*/ 343233 w 590550"/>
                        <a:gd name="connsiteY99" fmla="*/ 28727 h 590550"/>
                        <a:gd name="connsiteX100" fmla="*/ 342900 w 590550"/>
                        <a:gd name="connsiteY100" fmla="*/ 33338 h 590550"/>
                        <a:gd name="connsiteX101" fmla="*/ 342900 w 590550"/>
                        <a:gd name="connsiteY101" fmla="*/ 38100 h 590550"/>
                        <a:gd name="connsiteX102" fmla="*/ 308610 w 590550"/>
                        <a:gd name="connsiteY102" fmla="*/ 106680 h 590550"/>
                        <a:gd name="connsiteX103" fmla="*/ 304800 w 590550"/>
                        <a:gd name="connsiteY103" fmla="*/ 114300 h 590550"/>
                        <a:gd name="connsiteX104" fmla="*/ 314325 w 590550"/>
                        <a:gd name="connsiteY104" fmla="*/ 123825 h 590550"/>
                        <a:gd name="connsiteX105" fmla="*/ 364131 w 590550"/>
                        <a:gd name="connsiteY105" fmla="*/ 123825 h 590550"/>
                        <a:gd name="connsiteX106" fmla="*/ 393459 w 590550"/>
                        <a:gd name="connsiteY106" fmla="*/ 118501 h 590550"/>
                        <a:gd name="connsiteX107" fmla="*/ 413833 w 590550"/>
                        <a:gd name="connsiteY107" fmla="*/ 107299 h 590550"/>
                        <a:gd name="connsiteX108" fmla="*/ 343233 w 590550"/>
                        <a:gd name="connsiteY108" fmla="*/ 28727 h 590550"/>
                        <a:gd name="connsiteX109" fmla="*/ 283435 w 590550"/>
                        <a:gd name="connsiteY109" fmla="*/ 19650 h 590550"/>
                        <a:gd name="connsiteX110" fmla="*/ 184499 w 590550"/>
                        <a:gd name="connsiteY110" fmla="*/ 87887 h 590550"/>
                        <a:gd name="connsiteX111" fmla="*/ 216351 w 590550"/>
                        <a:gd name="connsiteY111" fmla="*/ 121310 h 590550"/>
                        <a:gd name="connsiteX112" fmla="*/ 224257 w 590550"/>
                        <a:gd name="connsiteY112" fmla="*/ 152943 h 590550"/>
                        <a:gd name="connsiteX113" fmla="*/ 235782 w 590550"/>
                        <a:gd name="connsiteY113" fmla="*/ 161925 h 590550"/>
                        <a:gd name="connsiteX114" fmla="*/ 247650 w 590550"/>
                        <a:gd name="connsiteY114" fmla="*/ 150057 h 590550"/>
                        <a:gd name="connsiteX115" fmla="*/ 247650 w 590550"/>
                        <a:gd name="connsiteY115" fmla="*/ 109538 h 590550"/>
                        <a:gd name="connsiteX116" fmla="*/ 270510 w 590550"/>
                        <a:gd name="connsiteY116" fmla="*/ 63818 h 590550"/>
                        <a:gd name="connsiteX117" fmla="*/ 285750 w 590550"/>
                        <a:gd name="connsiteY117" fmla="*/ 33338 h 590550"/>
                        <a:gd name="connsiteX118" fmla="*/ 283435 w 590550"/>
                        <a:gd name="connsiteY118" fmla="*/ 19650 h 590550"/>
                        <a:gd name="connsiteX119" fmla="*/ 303200 w 590550"/>
                        <a:gd name="connsiteY119" fmla="*/ 19450 h 590550"/>
                        <a:gd name="connsiteX120" fmla="*/ 304800 w 590550"/>
                        <a:gd name="connsiteY120" fmla="*/ 33338 h 590550"/>
                        <a:gd name="connsiteX121" fmla="*/ 281950 w 590550"/>
                        <a:gd name="connsiteY121" fmla="*/ 79058 h 590550"/>
                        <a:gd name="connsiteX122" fmla="*/ 266700 w 590550"/>
                        <a:gd name="connsiteY122" fmla="*/ 109538 h 590550"/>
                        <a:gd name="connsiteX123" fmla="*/ 266700 w 590550"/>
                        <a:gd name="connsiteY123" fmla="*/ 150057 h 590550"/>
                        <a:gd name="connsiteX124" fmla="*/ 235782 w 590550"/>
                        <a:gd name="connsiteY124" fmla="*/ 180975 h 590550"/>
                        <a:gd name="connsiteX125" fmla="*/ 205778 w 590550"/>
                        <a:gd name="connsiteY125" fmla="*/ 157553 h 590550"/>
                        <a:gd name="connsiteX126" fmla="*/ 197872 w 590550"/>
                        <a:gd name="connsiteY126" fmla="*/ 125921 h 590550"/>
                        <a:gd name="connsiteX127" fmla="*/ 177203 w 590550"/>
                        <a:gd name="connsiteY127" fmla="*/ 105613 h 590550"/>
                        <a:gd name="connsiteX128" fmla="*/ 171450 w 590550"/>
                        <a:gd name="connsiteY128" fmla="*/ 142875 h 590550"/>
                        <a:gd name="connsiteX129" fmla="*/ 195205 w 590550"/>
                        <a:gd name="connsiteY129" fmla="*/ 215503 h 590550"/>
                        <a:gd name="connsiteX130" fmla="*/ 203473 w 590550"/>
                        <a:gd name="connsiteY130" fmla="*/ 208512 h 590550"/>
                        <a:gd name="connsiteX131" fmla="*/ 231486 w 590550"/>
                        <a:gd name="connsiteY131" fmla="*/ 200025 h 590550"/>
                        <a:gd name="connsiteX132" fmla="*/ 261938 w 590550"/>
                        <a:gd name="connsiteY132" fmla="*/ 200025 h 590550"/>
                        <a:gd name="connsiteX133" fmla="*/ 292418 w 590550"/>
                        <a:gd name="connsiteY133" fmla="*/ 184775 h 590550"/>
                        <a:gd name="connsiteX134" fmla="*/ 338138 w 590550"/>
                        <a:gd name="connsiteY134" fmla="*/ 161925 h 590550"/>
                        <a:gd name="connsiteX135" fmla="*/ 347329 w 590550"/>
                        <a:gd name="connsiteY135" fmla="*/ 161925 h 590550"/>
                        <a:gd name="connsiteX136" fmla="*/ 410585 w 590550"/>
                        <a:gd name="connsiteY136" fmla="*/ 187662 h 590550"/>
                        <a:gd name="connsiteX137" fmla="*/ 419100 w 590550"/>
                        <a:gd name="connsiteY137" fmla="*/ 142875 h 590550"/>
                        <a:gd name="connsiteX138" fmla="*/ 418033 w 590550"/>
                        <a:gd name="connsiteY138" fmla="*/ 127445 h 590550"/>
                        <a:gd name="connsiteX139" fmla="*/ 400155 w 590550"/>
                        <a:gd name="connsiteY139" fmla="*/ 136341 h 590550"/>
                        <a:gd name="connsiteX140" fmla="*/ 364131 w 590550"/>
                        <a:gd name="connsiteY140" fmla="*/ 142875 h 590550"/>
                        <a:gd name="connsiteX141" fmla="*/ 314325 w 590550"/>
                        <a:gd name="connsiteY141" fmla="*/ 142875 h 590550"/>
                        <a:gd name="connsiteX142" fmla="*/ 285750 w 590550"/>
                        <a:gd name="connsiteY142" fmla="*/ 114300 h 590550"/>
                        <a:gd name="connsiteX143" fmla="*/ 297180 w 590550"/>
                        <a:gd name="connsiteY143" fmla="*/ 91450 h 590550"/>
                        <a:gd name="connsiteX144" fmla="*/ 323850 w 590550"/>
                        <a:gd name="connsiteY144" fmla="*/ 38100 h 590550"/>
                        <a:gd name="connsiteX145" fmla="*/ 323850 w 590550"/>
                        <a:gd name="connsiteY145" fmla="*/ 33338 h 590550"/>
                        <a:gd name="connsiteX146" fmla="*/ 324688 w 590550"/>
                        <a:gd name="connsiteY146" fmla="*/ 22727 h 590550"/>
                        <a:gd name="connsiteX147" fmla="*/ 303200 w 590550"/>
                        <a:gd name="connsiteY147" fmla="*/ 19450 h 590550"/>
                        <a:gd name="connsiteX148" fmla="*/ 295275 w 590550"/>
                        <a:gd name="connsiteY148" fmla="*/ 0 h 590550"/>
                        <a:gd name="connsiteX149" fmla="*/ 437664 w 590550"/>
                        <a:gd name="connsiteY149" fmla="*/ 133350 h 590550"/>
                        <a:gd name="connsiteX150" fmla="*/ 552450 w 590550"/>
                        <a:gd name="connsiteY150" fmla="*/ 133350 h 590550"/>
                        <a:gd name="connsiteX151" fmla="*/ 552450 w 590550"/>
                        <a:gd name="connsiteY151" fmla="*/ 190500 h 590550"/>
                        <a:gd name="connsiteX152" fmla="*/ 590550 w 590550"/>
                        <a:gd name="connsiteY152" fmla="*/ 190500 h 590550"/>
                        <a:gd name="connsiteX153" fmla="*/ 590550 w 590550"/>
                        <a:gd name="connsiteY153" fmla="*/ 552450 h 590550"/>
                        <a:gd name="connsiteX154" fmla="*/ 341938 w 590550"/>
                        <a:gd name="connsiteY154" fmla="*/ 552450 h 590550"/>
                        <a:gd name="connsiteX155" fmla="*/ 295275 w 590550"/>
                        <a:gd name="connsiteY155" fmla="*/ 590550 h 590550"/>
                        <a:gd name="connsiteX156" fmla="*/ 248612 w 590550"/>
                        <a:gd name="connsiteY156" fmla="*/ 552450 h 590550"/>
                        <a:gd name="connsiteX157" fmla="*/ 0 w 590550"/>
                        <a:gd name="connsiteY157" fmla="*/ 552450 h 590550"/>
                        <a:gd name="connsiteX158" fmla="*/ 0 w 590550"/>
                        <a:gd name="connsiteY158" fmla="*/ 190500 h 590550"/>
                        <a:gd name="connsiteX159" fmla="*/ 38100 w 590550"/>
                        <a:gd name="connsiteY159" fmla="*/ 190500 h 590550"/>
                        <a:gd name="connsiteX160" fmla="*/ 38100 w 590550"/>
                        <a:gd name="connsiteY160" fmla="*/ 133350 h 590550"/>
                        <a:gd name="connsiteX161" fmla="*/ 152886 w 590550"/>
                        <a:gd name="connsiteY161" fmla="*/ 133350 h 590550"/>
                        <a:gd name="connsiteX162" fmla="*/ 295275 w 590550"/>
                        <a:gd name="connsiteY162" fmla="*/ 0 h 5905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</a:cxnLst>
                      <a:rect l="l" t="t" r="r" b="b"/>
                      <a:pathLst>
                        <a:path w="590550" h="590550">
                          <a:moveTo>
                            <a:pt x="402060" y="457200"/>
                          </a:moveTo>
                          <a:cubicBezTo>
                            <a:pt x="368656" y="457200"/>
                            <a:pt x="337395" y="471259"/>
                            <a:pt x="315106" y="495300"/>
                          </a:cubicBezTo>
                          <a:lnTo>
                            <a:pt x="523094" y="495300"/>
                          </a:lnTo>
                          <a:cubicBezTo>
                            <a:pt x="500805" y="471259"/>
                            <a:pt x="469535" y="457200"/>
                            <a:pt x="436140" y="457200"/>
                          </a:cubicBezTo>
                          <a:close/>
                          <a:moveTo>
                            <a:pt x="154410" y="457200"/>
                          </a:moveTo>
                          <a:cubicBezTo>
                            <a:pt x="121006" y="457200"/>
                            <a:pt x="89745" y="471259"/>
                            <a:pt x="67456" y="495300"/>
                          </a:cubicBezTo>
                          <a:lnTo>
                            <a:pt x="275444" y="495300"/>
                          </a:lnTo>
                          <a:cubicBezTo>
                            <a:pt x="253155" y="471259"/>
                            <a:pt x="221885" y="457200"/>
                            <a:pt x="188490" y="457200"/>
                          </a:cubicBezTo>
                          <a:close/>
                          <a:moveTo>
                            <a:pt x="133350" y="329737"/>
                          </a:moveTo>
                          <a:lnTo>
                            <a:pt x="133350" y="394164"/>
                          </a:lnTo>
                          <a:lnTo>
                            <a:pt x="197777" y="361950"/>
                          </a:lnTo>
                          <a:close/>
                          <a:moveTo>
                            <a:pt x="386096" y="304800"/>
                          </a:moveTo>
                          <a:cubicBezTo>
                            <a:pt x="372789" y="304800"/>
                            <a:pt x="361950" y="315639"/>
                            <a:pt x="361950" y="328946"/>
                          </a:cubicBezTo>
                          <a:cubicBezTo>
                            <a:pt x="361950" y="335404"/>
                            <a:pt x="364465" y="341471"/>
                            <a:pt x="369018" y="346024"/>
                          </a:cubicBezTo>
                          <a:lnTo>
                            <a:pt x="419100" y="396107"/>
                          </a:lnTo>
                          <a:lnTo>
                            <a:pt x="469182" y="346024"/>
                          </a:lnTo>
                          <a:cubicBezTo>
                            <a:pt x="473735" y="341471"/>
                            <a:pt x="476250" y="335404"/>
                            <a:pt x="476250" y="328946"/>
                          </a:cubicBezTo>
                          <a:cubicBezTo>
                            <a:pt x="476250" y="315639"/>
                            <a:pt x="465411" y="304800"/>
                            <a:pt x="452104" y="304800"/>
                          </a:cubicBezTo>
                          <a:cubicBezTo>
                            <a:pt x="445646" y="304800"/>
                            <a:pt x="439579" y="307315"/>
                            <a:pt x="435026" y="311868"/>
                          </a:cubicBezTo>
                          <a:lnTo>
                            <a:pt x="419100" y="327793"/>
                          </a:lnTo>
                          <a:lnTo>
                            <a:pt x="403174" y="311868"/>
                          </a:lnTo>
                          <a:cubicBezTo>
                            <a:pt x="398612" y="307315"/>
                            <a:pt x="392554" y="304800"/>
                            <a:pt x="386096" y="304800"/>
                          </a:cubicBezTo>
                          <a:close/>
                          <a:moveTo>
                            <a:pt x="114300" y="298914"/>
                          </a:moveTo>
                          <a:lnTo>
                            <a:pt x="240373" y="361950"/>
                          </a:lnTo>
                          <a:lnTo>
                            <a:pt x="114300" y="424987"/>
                          </a:lnTo>
                          <a:close/>
                          <a:moveTo>
                            <a:pt x="386096" y="285750"/>
                          </a:moveTo>
                          <a:cubicBezTo>
                            <a:pt x="397640" y="285750"/>
                            <a:pt x="408489" y="290246"/>
                            <a:pt x="416643" y="298399"/>
                          </a:cubicBezTo>
                          <a:lnTo>
                            <a:pt x="419100" y="300857"/>
                          </a:lnTo>
                          <a:lnTo>
                            <a:pt x="421557" y="298399"/>
                          </a:lnTo>
                          <a:cubicBezTo>
                            <a:pt x="429711" y="290246"/>
                            <a:pt x="440560" y="285750"/>
                            <a:pt x="452104" y="285750"/>
                          </a:cubicBezTo>
                          <a:cubicBezTo>
                            <a:pt x="475926" y="285750"/>
                            <a:pt x="495300" y="305124"/>
                            <a:pt x="495300" y="328946"/>
                          </a:cubicBezTo>
                          <a:cubicBezTo>
                            <a:pt x="495300" y="340490"/>
                            <a:pt x="490804" y="351339"/>
                            <a:pt x="482651" y="359493"/>
                          </a:cubicBezTo>
                          <a:lnTo>
                            <a:pt x="419100" y="423043"/>
                          </a:lnTo>
                          <a:lnTo>
                            <a:pt x="355549" y="359493"/>
                          </a:lnTo>
                          <a:cubicBezTo>
                            <a:pt x="347396" y="351339"/>
                            <a:pt x="342900" y="340490"/>
                            <a:pt x="342900" y="328946"/>
                          </a:cubicBezTo>
                          <a:cubicBezTo>
                            <a:pt x="342900" y="305124"/>
                            <a:pt x="362274" y="285750"/>
                            <a:pt x="386096" y="285750"/>
                          </a:cubicBezTo>
                          <a:close/>
                          <a:moveTo>
                            <a:pt x="419100" y="247650"/>
                          </a:moveTo>
                          <a:lnTo>
                            <a:pt x="514350" y="247650"/>
                          </a:lnTo>
                          <a:lnTo>
                            <a:pt x="514350" y="266700"/>
                          </a:lnTo>
                          <a:lnTo>
                            <a:pt x="419100" y="266700"/>
                          </a:lnTo>
                          <a:close/>
                          <a:moveTo>
                            <a:pt x="76200" y="247650"/>
                          </a:moveTo>
                          <a:lnTo>
                            <a:pt x="171450" y="247650"/>
                          </a:lnTo>
                          <a:lnTo>
                            <a:pt x="171450" y="266700"/>
                          </a:lnTo>
                          <a:lnTo>
                            <a:pt x="76200" y="266700"/>
                          </a:lnTo>
                          <a:close/>
                          <a:moveTo>
                            <a:pt x="457200" y="209550"/>
                          </a:moveTo>
                          <a:lnTo>
                            <a:pt x="514350" y="209550"/>
                          </a:lnTo>
                          <a:lnTo>
                            <a:pt x="514350" y="228600"/>
                          </a:lnTo>
                          <a:lnTo>
                            <a:pt x="457200" y="228600"/>
                          </a:lnTo>
                          <a:close/>
                          <a:moveTo>
                            <a:pt x="76200" y="209550"/>
                          </a:moveTo>
                          <a:lnTo>
                            <a:pt x="133350" y="209550"/>
                          </a:lnTo>
                          <a:lnTo>
                            <a:pt x="133350" y="228600"/>
                          </a:lnTo>
                          <a:lnTo>
                            <a:pt x="76200" y="228600"/>
                          </a:lnTo>
                          <a:close/>
                          <a:moveTo>
                            <a:pt x="19050" y="209550"/>
                          </a:moveTo>
                          <a:lnTo>
                            <a:pt x="19050" y="533400"/>
                          </a:lnTo>
                          <a:lnTo>
                            <a:pt x="266700" y="533400"/>
                          </a:lnTo>
                          <a:lnTo>
                            <a:pt x="266700" y="542925"/>
                          </a:lnTo>
                          <a:cubicBezTo>
                            <a:pt x="266700" y="558679"/>
                            <a:pt x="279521" y="571500"/>
                            <a:pt x="295275" y="571500"/>
                          </a:cubicBezTo>
                          <a:cubicBezTo>
                            <a:pt x="311029" y="571500"/>
                            <a:pt x="323850" y="558679"/>
                            <a:pt x="323850" y="542925"/>
                          </a:cubicBezTo>
                          <a:lnTo>
                            <a:pt x="323850" y="533400"/>
                          </a:lnTo>
                          <a:lnTo>
                            <a:pt x="571500" y="533400"/>
                          </a:lnTo>
                          <a:lnTo>
                            <a:pt x="571500" y="209550"/>
                          </a:lnTo>
                          <a:lnTo>
                            <a:pt x="552450" y="209550"/>
                          </a:lnTo>
                          <a:lnTo>
                            <a:pt x="552450" y="514350"/>
                          </a:lnTo>
                          <a:lnTo>
                            <a:pt x="304800" y="514350"/>
                          </a:lnTo>
                          <a:lnTo>
                            <a:pt x="285750" y="514350"/>
                          </a:lnTo>
                          <a:lnTo>
                            <a:pt x="38100" y="514350"/>
                          </a:lnTo>
                          <a:lnTo>
                            <a:pt x="38100" y="209550"/>
                          </a:lnTo>
                          <a:close/>
                          <a:moveTo>
                            <a:pt x="338138" y="180975"/>
                          </a:moveTo>
                          <a:cubicBezTo>
                            <a:pt x="326212" y="180975"/>
                            <a:pt x="314820" y="186680"/>
                            <a:pt x="307658" y="196215"/>
                          </a:cubicBezTo>
                          <a:cubicBezTo>
                            <a:pt x="296923" y="210531"/>
                            <a:pt x="279825" y="219075"/>
                            <a:pt x="261938" y="219075"/>
                          </a:cubicBezTo>
                          <a:lnTo>
                            <a:pt x="231486" y="219075"/>
                          </a:lnTo>
                          <a:cubicBezTo>
                            <a:pt x="225247" y="219075"/>
                            <a:pt x="219218" y="220894"/>
                            <a:pt x="214036" y="224361"/>
                          </a:cubicBezTo>
                          <a:cubicBezTo>
                            <a:pt x="211607" y="225971"/>
                            <a:pt x="209502" y="228000"/>
                            <a:pt x="207616" y="230229"/>
                          </a:cubicBezTo>
                          <a:cubicBezTo>
                            <a:pt x="230048" y="252746"/>
                            <a:pt x="261061" y="266700"/>
                            <a:pt x="295275" y="266700"/>
                          </a:cubicBezTo>
                          <a:cubicBezTo>
                            <a:pt x="340509" y="266700"/>
                            <a:pt x="380048" y="242240"/>
                            <a:pt x="401650" y="205921"/>
                          </a:cubicBezTo>
                          <a:cubicBezTo>
                            <a:pt x="400460" y="204502"/>
                            <a:pt x="399278" y="203197"/>
                            <a:pt x="398078" y="201997"/>
                          </a:cubicBezTo>
                          <a:cubicBezTo>
                            <a:pt x="384515" y="188443"/>
                            <a:pt x="366503" y="180975"/>
                            <a:pt x="347329" y="180975"/>
                          </a:cubicBezTo>
                          <a:close/>
                          <a:moveTo>
                            <a:pt x="457200" y="171450"/>
                          </a:moveTo>
                          <a:lnTo>
                            <a:pt x="514350" y="171450"/>
                          </a:lnTo>
                          <a:lnTo>
                            <a:pt x="514350" y="190500"/>
                          </a:lnTo>
                          <a:lnTo>
                            <a:pt x="457200" y="190500"/>
                          </a:lnTo>
                          <a:close/>
                          <a:moveTo>
                            <a:pt x="76200" y="171450"/>
                          </a:moveTo>
                          <a:lnTo>
                            <a:pt x="133350" y="171450"/>
                          </a:lnTo>
                          <a:lnTo>
                            <a:pt x="133350" y="190500"/>
                          </a:lnTo>
                          <a:lnTo>
                            <a:pt x="76200" y="190500"/>
                          </a:lnTo>
                          <a:close/>
                          <a:moveTo>
                            <a:pt x="437664" y="152400"/>
                          </a:moveTo>
                          <a:cubicBezTo>
                            <a:pt x="432940" y="223580"/>
                            <a:pt x="375980" y="280540"/>
                            <a:pt x="304800" y="285264"/>
                          </a:cubicBezTo>
                          <a:lnTo>
                            <a:pt x="304800" y="478631"/>
                          </a:lnTo>
                          <a:cubicBezTo>
                            <a:pt x="330384" y="453047"/>
                            <a:pt x="365084" y="438150"/>
                            <a:pt x="402060" y="438150"/>
                          </a:cubicBezTo>
                          <a:lnTo>
                            <a:pt x="436140" y="438150"/>
                          </a:lnTo>
                          <a:cubicBezTo>
                            <a:pt x="473116" y="438150"/>
                            <a:pt x="507816" y="453047"/>
                            <a:pt x="533400" y="478631"/>
                          </a:cubicBezTo>
                          <a:lnTo>
                            <a:pt x="533400" y="152400"/>
                          </a:lnTo>
                          <a:close/>
                          <a:moveTo>
                            <a:pt x="57150" y="152400"/>
                          </a:moveTo>
                          <a:lnTo>
                            <a:pt x="57150" y="478631"/>
                          </a:lnTo>
                          <a:cubicBezTo>
                            <a:pt x="82734" y="453047"/>
                            <a:pt x="117434" y="438150"/>
                            <a:pt x="154410" y="438150"/>
                          </a:cubicBezTo>
                          <a:lnTo>
                            <a:pt x="188490" y="438150"/>
                          </a:lnTo>
                          <a:cubicBezTo>
                            <a:pt x="225466" y="438150"/>
                            <a:pt x="260166" y="453047"/>
                            <a:pt x="285750" y="478631"/>
                          </a:cubicBezTo>
                          <a:lnTo>
                            <a:pt x="285750" y="285264"/>
                          </a:lnTo>
                          <a:cubicBezTo>
                            <a:pt x="214570" y="280540"/>
                            <a:pt x="157610" y="223580"/>
                            <a:pt x="152886" y="152400"/>
                          </a:cubicBezTo>
                          <a:close/>
                          <a:moveTo>
                            <a:pt x="343233" y="28727"/>
                          </a:moveTo>
                          <a:cubicBezTo>
                            <a:pt x="343100" y="30261"/>
                            <a:pt x="342900" y="31804"/>
                            <a:pt x="342900" y="33338"/>
                          </a:cubicBezTo>
                          <a:lnTo>
                            <a:pt x="342900" y="38100"/>
                          </a:lnTo>
                          <a:cubicBezTo>
                            <a:pt x="342900" y="64932"/>
                            <a:pt x="330079" y="90573"/>
                            <a:pt x="308610" y="106680"/>
                          </a:cubicBezTo>
                          <a:cubicBezTo>
                            <a:pt x="306219" y="108471"/>
                            <a:pt x="304800" y="111319"/>
                            <a:pt x="304800" y="114300"/>
                          </a:cubicBezTo>
                          <a:cubicBezTo>
                            <a:pt x="304800" y="119558"/>
                            <a:pt x="309067" y="123825"/>
                            <a:pt x="314325" y="123825"/>
                          </a:cubicBezTo>
                          <a:lnTo>
                            <a:pt x="364131" y="123825"/>
                          </a:lnTo>
                          <a:cubicBezTo>
                            <a:pt x="374171" y="123825"/>
                            <a:pt x="384038" y="122034"/>
                            <a:pt x="393459" y="118501"/>
                          </a:cubicBezTo>
                          <a:cubicBezTo>
                            <a:pt x="400726" y="115776"/>
                            <a:pt x="407546" y="111985"/>
                            <a:pt x="413833" y="107299"/>
                          </a:cubicBezTo>
                          <a:cubicBezTo>
                            <a:pt x="403165" y="71819"/>
                            <a:pt x="377019" y="42977"/>
                            <a:pt x="343233" y="28727"/>
                          </a:cubicBezTo>
                          <a:close/>
                          <a:moveTo>
                            <a:pt x="283435" y="19650"/>
                          </a:moveTo>
                          <a:cubicBezTo>
                            <a:pt x="239992" y="23793"/>
                            <a:pt x="203121" y="50521"/>
                            <a:pt x="184499" y="87887"/>
                          </a:cubicBezTo>
                          <a:cubicBezTo>
                            <a:pt x="199949" y="92612"/>
                            <a:pt x="212284" y="104994"/>
                            <a:pt x="216351" y="121310"/>
                          </a:cubicBezTo>
                          <a:lnTo>
                            <a:pt x="224257" y="152943"/>
                          </a:lnTo>
                          <a:cubicBezTo>
                            <a:pt x="225590" y="158229"/>
                            <a:pt x="230324" y="161925"/>
                            <a:pt x="235782" y="161925"/>
                          </a:cubicBezTo>
                          <a:cubicBezTo>
                            <a:pt x="242326" y="161925"/>
                            <a:pt x="247650" y="156601"/>
                            <a:pt x="247650" y="150057"/>
                          </a:cubicBezTo>
                          <a:lnTo>
                            <a:pt x="247650" y="109538"/>
                          </a:lnTo>
                          <a:cubicBezTo>
                            <a:pt x="247650" y="91650"/>
                            <a:pt x="256194" y="74552"/>
                            <a:pt x="270510" y="63818"/>
                          </a:cubicBezTo>
                          <a:cubicBezTo>
                            <a:pt x="280045" y="56655"/>
                            <a:pt x="285750" y="45263"/>
                            <a:pt x="285750" y="33338"/>
                          </a:cubicBezTo>
                          <a:cubicBezTo>
                            <a:pt x="285750" y="28632"/>
                            <a:pt x="284940" y="24060"/>
                            <a:pt x="283435" y="19650"/>
                          </a:cubicBezTo>
                          <a:close/>
                          <a:moveTo>
                            <a:pt x="303200" y="19450"/>
                          </a:moveTo>
                          <a:cubicBezTo>
                            <a:pt x="304248" y="23974"/>
                            <a:pt x="304800" y="28613"/>
                            <a:pt x="304800" y="33338"/>
                          </a:cubicBezTo>
                          <a:cubicBezTo>
                            <a:pt x="304800" y="51225"/>
                            <a:pt x="296256" y="68323"/>
                            <a:pt x="281950" y="79058"/>
                          </a:cubicBezTo>
                          <a:cubicBezTo>
                            <a:pt x="272405" y="86220"/>
                            <a:pt x="266700" y="97612"/>
                            <a:pt x="266700" y="109538"/>
                          </a:cubicBezTo>
                          <a:lnTo>
                            <a:pt x="266700" y="150057"/>
                          </a:lnTo>
                          <a:cubicBezTo>
                            <a:pt x="266700" y="167107"/>
                            <a:pt x="252832" y="180975"/>
                            <a:pt x="235782" y="180975"/>
                          </a:cubicBezTo>
                          <a:cubicBezTo>
                            <a:pt x="221571" y="180975"/>
                            <a:pt x="209226" y="171345"/>
                            <a:pt x="205778" y="157553"/>
                          </a:cubicBezTo>
                          <a:lnTo>
                            <a:pt x="197872" y="125921"/>
                          </a:lnTo>
                          <a:cubicBezTo>
                            <a:pt x="195301" y="115624"/>
                            <a:pt x="187195" y="107975"/>
                            <a:pt x="177203" y="105613"/>
                          </a:cubicBezTo>
                          <a:cubicBezTo>
                            <a:pt x="173479" y="117377"/>
                            <a:pt x="171450" y="129892"/>
                            <a:pt x="171450" y="142875"/>
                          </a:cubicBezTo>
                          <a:cubicBezTo>
                            <a:pt x="171450" y="170021"/>
                            <a:pt x="180337" y="195072"/>
                            <a:pt x="195205" y="215503"/>
                          </a:cubicBezTo>
                          <a:cubicBezTo>
                            <a:pt x="197720" y="212903"/>
                            <a:pt x="200463" y="210522"/>
                            <a:pt x="203473" y="208512"/>
                          </a:cubicBezTo>
                          <a:cubicBezTo>
                            <a:pt x="211788" y="202959"/>
                            <a:pt x="221475" y="200025"/>
                            <a:pt x="231486" y="200025"/>
                          </a:cubicBezTo>
                          <a:lnTo>
                            <a:pt x="261938" y="200025"/>
                          </a:lnTo>
                          <a:cubicBezTo>
                            <a:pt x="273863" y="200025"/>
                            <a:pt x="285255" y="194320"/>
                            <a:pt x="292418" y="184775"/>
                          </a:cubicBezTo>
                          <a:cubicBezTo>
                            <a:pt x="303152" y="170469"/>
                            <a:pt x="320250" y="161925"/>
                            <a:pt x="338138" y="161925"/>
                          </a:cubicBezTo>
                          <a:lnTo>
                            <a:pt x="347329" y="161925"/>
                          </a:lnTo>
                          <a:cubicBezTo>
                            <a:pt x="371151" y="161925"/>
                            <a:pt x="393544" y="171088"/>
                            <a:pt x="410585" y="187662"/>
                          </a:cubicBezTo>
                          <a:cubicBezTo>
                            <a:pt x="416014" y="173746"/>
                            <a:pt x="419100" y="158677"/>
                            <a:pt x="419100" y="142875"/>
                          </a:cubicBezTo>
                          <a:cubicBezTo>
                            <a:pt x="419100" y="137636"/>
                            <a:pt x="418671" y="132512"/>
                            <a:pt x="418033" y="127445"/>
                          </a:cubicBezTo>
                          <a:cubicBezTo>
                            <a:pt x="412356" y="130969"/>
                            <a:pt x="406403" y="133988"/>
                            <a:pt x="400155" y="136341"/>
                          </a:cubicBezTo>
                          <a:cubicBezTo>
                            <a:pt x="388591" y="140684"/>
                            <a:pt x="376476" y="142875"/>
                            <a:pt x="364131" y="142875"/>
                          </a:cubicBezTo>
                          <a:lnTo>
                            <a:pt x="314325" y="142875"/>
                          </a:lnTo>
                          <a:cubicBezTo>
                            <a:pt x="298571" y="142875"/>
                            <a:pt x="285750" y="130054"/>
                            <a:pt x="285750" y="114300"/>
                          </a:cubicBezTo>
                          <a:cubicBezTo>
                            <a:pt x="285750" y="105356"/>
                            <a:pt x="290017" y="96803"/>
                            <a:pt x="297180" y="91450"/>
                          </a:cubicBezTo>
                          <a:cubicBezTo>
                            <a:pt x="313877" y="78915"/>
                            <a:pt x="323850" y="58969"/>
                            <a:pt x="323850" y="38100"/>
                          </a:cubicBezTo>
                          <a:lnTo>
                            <a:pt x="323850" y="33338"/>
                          </a:lnTo>
                          <a:cubicBezTo>
                            <a:pt x="323850" y="29794"/>
                            <a:pt x="324155" y="26251"/>
                            <a:pt x="324688" y="22727"/>
                          </a:cubicBezTo>
                          <a:cubicBezTo>
                            <a:pt x="317735" y="21022"/>
                            <a:pt x="310563" y="19917"/>
                            <a:pt x="303200" y="19450"/>
                          </a:cubicBezTo>
                          <a:close/>
                          <a:moveTo>
                            <a:pt x="295275" y="0"/>
                          </a:moveTo>
                          <a:cubicBezTo>
                            <a:pt x="370846" y="0"/>
                            <a:pt x="432730" y="59007"/>
                            <a:pt x="437664" y="133350"/>
                          </a:cubicBezTo>
                          <a:lnTo>
                            <a:pt x="552450" y="133350"/>
                          </a:lnTo>
                          <a:lnTo>
                            <a:pt x="552450" y="190500"/>
                          </a:lnTo>
                          <a:lnTo>
                            <a:pt x="590550" y="190500"/>
                          </a:lnTo>
                          <a:lnTo>
                            <a:pt x="590550" y="552450"/>
                          </a:lnTo>
                          <a:lnTo>
                            <a:pt x="341938" y="552450"/>
                          </a:lnTo>
                          <a:cubicBezTo>
                            <a:pt x="337518" y="574157"/>
                            <a:pt x="318278" y="590550"/>
                            <a:pt x="295275" y="590550"/>
                          </a:cubicBezTo>
                          <a:cubicBezTo>
                            <a:pt x="272272" y="590550"/>
                            <a:pt x="253041" y="574157"/>
                            <a:pt x="248612" y="552450"/>
                          </a:cubicBezTo>
                          <a:lnTo>
                            <a:pt x="0" y="552450"/>
                          </a:lnTo>
                          <a:lnTo>
                            <a:pt x="0" y="190500"/>
                          </a:lnTo>
                          <a:lnTo>
                            <a:pt x="38100" y="190500"/>
                          </a:lnTo>
                          <a:lnTo>
                            <a:pt x="38100" y="133350"/>
                          </a:lnTo>
                          <a:lnTo>
                            <a:pt x="152886" y="133350"/>
                          </a:lnTo>
                          <a:cubicBezTo>
                            <a:pt x="157820" y="59007"/>
                            <a:pt x="219704" y="0"/>
                            <a:pt x="2952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54CB885E-CF5D-49F0-85D6-5D853EB0A241}"/>
                    </a:ext>
                  </a:extLst>
                </p:cNvPr>
                <p:cNvSpPr txBox="1"/>
                <p:nvPr/>
              </p:nvSpPr>
              <p:spPr>
                <a:xfrm>
                  <a:off x="1031717" y="1560148"/>
                  <a:ext cx="1378787" cy="40011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uLnTx/>
                      <a:uFillTx/>
                      <a:latin typeface="Abadi" panose="020B0604020104020204" pitchFamily="34" charset="0"/>
                      <a:cs typeface="Arial" panose="020B0604020202020204" pitchFamily="34" charset="0"/>
                    </a:rPr>
                    <a:t>Step 1</a:t>
                  </a:r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4077A733-92FB-485A-864F-ED2103AE717B}"/>
                  </a:ext>
                </a:extLst>
              </p:cNvPr>
              <p:cNvGrpSpPr/>
              <p:nvPr/>
            </p:nvGrpSpPr>
            <p:grpSpPr>
              <a:xfrm>
                <a:off x="2705877" y="1560148"/>
                <a:ext cx="2046375" cy="3982693"/>
                <a:chOff x="2758162" y="1560148"/>
                <a:chExt cx="2046375" cy="398269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EC0F71E0-EDAF-4375-B3AC-99C1CED39A20}"/>
                    </a:ext>
                  </a:extLst>
                </p:cNvPr>
                <p:cNvGrpSpPr/>
                <p:nvPr/>
              </p:nvGrpSpPr>
              <p:grpSpPr>
                <a:xfrm>
                  <a:off x="2758162" y="2064198"/>
                  <a:ext cx="2046375" cy="3478643"/>
                  <a:chOff x="2758162" y="2064198"/>
                  <a:chExt cx="2046375" cy="3478643"/>
                </a:xfrm>
              </p:grpSpPr>
              <p:grpSp>
                <p:nvGrpSpPr>
                  <p:cNvPr id="38" name="Group 37">
                    <a:extLst>
                      <a:ext uri="{FF2B5EF4-FFF2-40B4-BE49-F238E27FC236}">
                        <a16:creationId xmlns:a16="http://schemas.microsoft.com/office/drawing/2014/main" id="{971734E6-E188-44C5-9898-01EC442A88CF}"/>
                      </a:ext>
                    </a:extLst>
                  </p:cNvPr>
                  <p:cNvGrpSpPr/>
                  <p:nvPr/>
                </p:nvGrpSpPr>
                <p:grpSpPr>
                  <a:xfrm>
                    <a:off x="2758162" y="4133787"/>
                    <a:ext cx="1793374" cy="1409054"/>
                    <a:chOff x="2950666" y="4133787"/>
                    <a:chExt cx="1793374" cy="1409054"/>
                  </a:xfrm>
                </p:grpSpPr>
                <p:sp>
                  <p:nvSpPr>
                    <p:cNvPr id="42" name="TextBox 41">
                      <a:extLst>
                        <a:ext uri="{FF2B5EF4-FFF2-40B4-BE49-F238E27FC236}">
                          <a16:creationId xmlns:a16="http://schemas.microsoft.com/office/drawing/2014/main" id="{43F7D5E4-DF4E-4F49-BBEC-D585633E29E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950666" y="4133787"/>
                      <a:ext cx="1793374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Cleaning data to have homogeneity</a:t>
                      </a:r>
                    </a:p>
                  </p:txBody>
                </p:sp>
                <p:sp>
                  <p:nvSpPr>
                    <p:cNvPr id="43" name="Rectangle 42">
                      <a:extLst>
                        <a:ext uri="{FF2B5EF4-FFF2-40B4-BE49-F238E27FC236}">
                          <a16:creationId xmlns:a16="http://schemas.microsoft.com/office/drawing/2014/main" id="{E300A93C-31D1-4621-AC2A-63CA7562A8A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3029936" y="4834955"/>
                      <a:ext cx="1634835" cy="707886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This slide is 100% editable. Adapt it to your needs and capture your audience's attention.</a:t>
                      </a:r>
                    </a:p>
                  </p:txBody>
                </p:sp>
              </p:grpSp>
              <p:grpSp>
                <p:nvGrpSpPr>
                  <p:cNvPr id="39" name="Group 38">
                    <a:extLst>
                      <a:ext uri="{FF2B5EF4-FFF2-40B4-BE49-F238E27FC236}">
                        <a16:creationId xmlns:a16="http://schemas.microsoft.com/office/drawing/2014/main" id="{101B1C29-755B-43DE-A2F6-FA39B3B0EFEC}"/>
                      </a:ext>
                    </a:extLst>
                  </p:cNvPr>
                  <p:cNvGrpSpPr/>
                  <p:nvPr/>
                </p:nvGrpSpPr>
                <p:grpSpPr>
                  <a:xfrm>
                    <a:off x="2903466" y="2064198"/>
                    <a:ext cx="1901071" cy="1655547"/>
                    <a:chOff x="2882195" y="2064198"/>
                    <a:chExt cx="1901071" cy="1655547"/>
                  </a:xfrm>
                </p:grpSpPr>
                <p:sp>
                  <p:nvSpPr>
                    <p:cNvPr id="40" name="Freeform: Shape 39">
                      <a:extLst>
                        <a:ext uri="{FF2B5EF4-FFF2-40B4-BE49-F238E27FC236}">
                          <a16:creationId xmlns:a16="http://schemas.microsoft.com/office/drawing/2014/main" id="{750E2601-8E41-4FBD-90E0-2B952AF4D84C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3004957" y="1941436"/>
                      <a:ext cx="1655547" cy="1901071"/>
                    </a:xfrm>
                    <a:custGeom>
                      <a:avLst/>
                      <a:gdLst>
                        <a:gd name="connsiteX0" fmla="*/ 871186 w 871652"/>
                        <a:gd name="connsiteY0" fmla="*/ 455749 h 1000919"/>
                        <a:gd name="connsiteX1" fmla="*/ 694101 w 871652"/>
                        <a:gd name="connsiteY1" fmla="*/ 786846 h 1000919"/>
                        <a:gd name="connsiteX2" fmla="*/ 674959 w 871652"/>
                        <a:gd name="connsiteY2" fmla="*/ 760829 h 1000919"/>
                        <a:gd name="connsiteX3" fmla="*/ 791087 w 871652"/>
                        <a:gd name="connsiteY3" fmla="*/ 244552 h 1000919"/>
                        <a:gd name="connsiteX4" fmla="*/ 296141 w 871652"/>
                        <a:gd name="connsiteY4" fmla="*/ 57319 h 1000919"/>
                        <a:gd name="connsiteX5" fmla="*/ 41487 w 871652"/>
                        <a:gd name="connsiteY5" fmla="*/ 521192 h 1000919"/>
                        <a:gd name="connsiteX6" fmla="*/ 391137 w 871652"/>
                        <a:gd name="connsiteY6" fmla="*/ 836884 h 1000919"/>
                        <a:gd name="connsiteX7" fmla="*/ 464404 w 871652"/>
                        <a:gd name="connsiteY7" fmla="*/ 838241 h 1000919"/>
                        <a:gd name="connsiteX8" fmla="*/ 476323 w 871652"/>
                        <a:gd name="connsiteY8" fmla="*/ 838241 h 1000919"/>
                        <a:gd name="connsiteX9" fmla="*/ 476323 w 871652"/>
                        <a:gd name="connsiteY9" fmla="*/ 967052 h 1000919"/>
                        <a:gd name="connsiteX10" fmla="*/ 493256 w 871652"/>
                        <a:gd name="connsiteY10" fmla="*/ 967052 h 1000919"/>
                        <a:gd name="connsiteX11" fmla="*/ 459389 w 871652"/>
                        <a:gd name="connsiteY11" fmla="*/ 1000919 h 1000919"/>
                        <a:gd name="connsiteX12" fmla="*/ 425522 w 871652"/>
                        <a:gd name="connsiteY12" fmla="*/ 967052 h 1000919"/>
                        <a:gd name="connsiteX13" fmla="*/ 442456 w 871652"/>
                        <a:gd name="connsiteY13" fmla="*/ 967052 h 1000919"/>
                        <a:gd name="connsiteX14" fmla="*/ 442456 w 871652"/>
                        <a:gd name="connsiteY14" fmla="*/ 870006 h 1000919"/>
                        <a:gd name="connsiteX15" fmla="*/ 387559 w 871652"/>
                        <a:gd name="connsiteY15" fmla="*/ 868989 h 1000919"/>
                        <a:gd name="connsiteX16" fmla="*/ 9918 w 871652"/>
                        <a:gd name="connsiteY16" fmla="*/ 528025 h 1000919"/>
                        <a:gd name="connsiteX17" fmla="*/ 284959 w 871652"/>
                        <a:gd name="connsiteY17" fmla="*/ 27017 h 1000919"/>
                        <a:gd name="connsiteX18" fmla="*/ 819526 w 871652"/>
                        <a:gd name="connsiteY18" fmla="*/ 229240 h 1000919"/>
                        <a:gd name="connsiteX19" fmla="*/ 871186 w 871652"/>
                        <a:gd name="connsiteY19" fmla="*/ 455749 h 1000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871652" h="1000919">
                          <a:moveTo>
                            <a:pt x="871186" y="455749"/>
                          </a:moveTo>
                          <a:cubicBezTo>
                            <a:pt x="865277" y="583388"/>
                            <a:pt x="803399" y="706426"/>
                            <a:pt x="694101" y="786846"/>
                          </a:cubicBezTo>
                          <a:lnTo>
                            <a:pt x="674959" y="760829"/>
                          </a:lnTo>
                          <a:cubicBezTo>
                            <a:pt x="836873" y="641693"/>
                            <a:pt x="886391" y="421545"/>
                            <a:pt x="791087" y="244552"/>
                          </a:cubicBezTo>
                          <a:cubicBezTo>
                            <a:pt x="695782" y="67560"/>
                            <a:pt x="484729" y="-12280"/>
                            <a:pt x="296141" y="57319"/>
                          </a:cubicBezTo>
                          <a:cubicBezTo>
                            <a:pt x="107553" y="126918"/>
                            <a:pt x="-1036" y="324721"/>
                            <a:pt x="41487" y="521192"/>
                          </a:cubicBezTo>
                          <a:cubicBezTo>
                            <a:pt x="78694" y="693105"/>
                            <a:pt x="221664" y="818107"/>
                            <a:pt x="391137" y="836884"/>
                          </a:cubicBezTo>
                          <a:lnTo>
                            <a:pt x="464404" y="838241"/>
                          </a:lnTo>
                          <a:lnTo>
                            <a:pt x="476323" y="838241"/>
                          </a:lnTo>
                          <a:lnTo>
                            <a:pt x="476323" y="967052"/>
                          </a:lnTo>
                          <a:lnTo>
                            <a:pt x="493256" y="967052"/>
                          </a:lnTo>
                          <a:lnTo>
                            <a:pt x="459389" y="1000919"/>
                          </a:lnTo>
                          <a:lnTo>
                            <a:pt x="425522" y="967052"/>
                          </a:lnTo>
                          <a:lnTo>
                            <a:pt x="442456" y="967052"/>
                          </a:lnTo>
                          <a:lnTo>
                            <a:pt x="442456" y="870006"/>
                          </a:lnTo>
                          <a:lnTo>
                            <a:pt x="387559" y="868989"/>
                          </a:lnTo>
                          <a:cubicBezTo>
                            <a:pt x="204519" y="848709"/>
                            <a:pt x="50104" y="713700"/>
                            <a:pt x="9918" y="528025"/>
                          </a:cubicBezTo>
                          <a:cubicBezTo>
                            <a:pt x="-36009" y="315825"/>
                            <a:pt x="81273" y="102188"/>
                            <a:pt x="284959" y="27017"/>
                          </a:cubicBezTo>
                          <a:cubicBezTo>
                            <a:pt x="488644" y="-48153"/>
                            <a:pt x="716592" y="38078"/>
                            <a:pt x="819526" y="229240"/>
                          </a:cubicBezTo>
                          <a:cubicBezTo>
                            <a:pt x="858127" y="300925"/>
                            <a:pt x="874731" y="379166"/>
                            <a:pt x="871186" y="455749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1" name="Freeform: Shape 40">
                      <a:extLst>
                        <a:ext uri="{FF2B5EF4-FFF2-40B4-BE49-F238E27FC236}">
                          <a16:creationId xmlns:a16="http://schemas.microsoft.com/office/drawing/2014/main" id="{E65C438B-1CBF-4090-8B15-12EA46213E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8031" y="2581956"/>
                      <a:ext cx="760420" cy="617840"/>
                    </a:xfrm>
                    <a:custGeom>
                      <a:avLst/>
                      <a:gdLst>
                        <a:gd name="connsiteX0" fmla="*/ 529519 w 1594338"/>
                        <a:gd name="connsiteY0" fmla="*/ 948418 h 1295399"/>
                        <a:gd name="connsiteX1" fmla="*/ 489437 w 1594338"/>
                        <a:gd name="connsiteY1" fmla="*/ 988500 h 1295399"/>
                        <a:gd name="connsiteX2" fmla="*/ 529519 w 1594338"/>
                        <a:gd name="connsiteY2" fmla="*/ 1028556 h 1295399"/>
                        <a:gd name="connsiteX3" fmla="*/ 569576 w 1594338"/>
                        <a:gd name="connsiteY3" fmla="*/ 988500 h 1295399"/>
                        <a:gd name="connsiteX4" fmla="*/ 529519 w 1594338"/>
                        <a:gd name="connsiteY4" fmla="*/ 948418 h 1295399"/>
                        <a:gd name="connsiteX5" fmla="*/ 871179 w 1594338"/>
                        <a:gd name="connsiteY5" fmla="*/ 915439 h 1295399"/>
                        <a:gd name="connsiteX6" fmla="*/ 831122 w 1594338"/>
                        <a:gd name="connsiteY6" fmla="*/ 955521 h 1295399"/>
                        <a:gd name="connsiteX7" fmla="*/ 871179 w 1594338"/>
                        <a:gd name="connsiteY7" fmla="*/ 995603 h 1295399"/>
                        <a:gd name="connsiteX8" fmla="*/ 911261 w 1594338"/>
                        <a:gd name="connsiteY8" fmla="*/ 955521 h 1295399"/>
                        <a:gd name="connsiteX9" fmla="*/ 871179 w 1594338"/>
                        <a:gd name="connsiteY9" fmla="*/ 915439 h 1295399"/>
                        <a:gd name="connsiteX10" fmla="*/ 725955 w 1594338"/>
                        <a:gd name="connsiteY10" fmla="*/ 770447 h 1295399"/>
                        <a:gd name="connsiteX11" fmla="*/ 685899 w 1594338"/>
                        <a:gd name="connsiteY11" fmla="*/ 810529 h 1295399"/>
                        <a:gd name="connsiteX12" fmla="*/ 725955 w 1594338"/>
                        <a:gd name="connsiteY12" fmla="*/ 850585 h 1295399"/>
                        <a:gd name="connsiteX13" fmla="*/ 766037 w 1594338"/>
                        <a:gd name="connsiteY13" fmla="*/ 810529 h 1295399"/>
                        <a:gd name="connsiteX14" fmla="*/ 725955 w 1594338"/>
                        <a:gd name="connsiteY14" fmla="*/ 770447 h 1295399"/>
                        <a:gd name="connsiteX15" fmla="*/ 1087334 w 1594338"/>
                        <a:gd name="connsiteY15" fmla="*/ 660433 h 1295399"/>
                        <a:gd name="connsiteX16" fmla="*/ 1047278 w 1594338"/>
                        <a:gd name="connsiteY16" fmla="*/ 700515 h 1295399"/>
                        <a:gd name="connsiteX17" fmla="*/ 1087334 w 1594338"/>
                        <a:gd name="connsiteY17" fmla="*/ 740597 h 1295399"/>
                        <a:gd name="connsiteX18" fmla="*/ 1127416 w 1594338"/>
                        <a:gd name="connsiteY18" fmla="*/ 700515 h 1295399"/>
                        <a:gd name="connsiteX19" fmla="*/ 1087334 w 1594338"/>
                        <a:gd name="connsiteY19" fmla="*/ 660433 h 1295399"/>
                        <a:gd name="connsiteX20" fmla="*/ 1087334 w 1594338"/>
                        <a:gd name="connsiteY20" fmla="*/ 634763 h 1295399"/>
                        <a:gd name="connsiteX21" fmla="*/ 1153060 w 1594338"/>
                        <a:gd name="connsiteY21" fmla="*/ 700515 h 1295399"/>
                        <a:gd name="connsiteX22" fmla="*/ 1087283 w 1594338"/>
                        <a:gd name="connsiteY22" fmla="*/ 766215 h 1295399"/>
                        <a:gd name="connsiteX23" fmla="*/ 1063357 w 1594338"/>
                        <a:gd name="connsiteY23" fmla="*/ 761548 h 1295399"/>
                        <a:gd name="connsiteX24" fmla="*/ 926416 w 1594338"/>
                        <a:gd name="connsiteY24" fmla="*/ 920184 h 1295399"/>
                        <a:gd name="connsiteX25" fmla="*/ 936879 w 1594338"/>
                        <a:gd name="connsiteY25" fmla="*/ 955470 h 1295399"/>
                        <a:gd name="connsiteX26" fmla="*/ 871153 w 1594338"/>
                        <a:gd name="connsiteY26" fmla="*/ 1021196 h 1295399"/>
                        <a:gd name="connsiteX27" fmla="*/ 805452 w 1594338"/>
                        <a:gd name="connsiteY27" fmla="*/ 955470 h 1295399"/>
                        <a:gd name="connsiteX28" fmla="*/ 822814 w 1594338"/>
                        <a:gd name="connsiteY28" fmla="*/ 911311 h 1295399"/>
                        <a:gd name="connsiteX29" fmla="*/ 770807 w 1594338"/>
                        <a:gd name="connsiteY29" fmla="*/ 858253 h 1295399"/>
                        <a:gd name="connsiteX30" fmla="*/ 725930 w 1594338"/>
                        <a:gd name="connsiteY30" fmla="*/ 876229 h 1295399"/>
                        <a:gd name="connsiteX31" fmla="*/ 685873 w 1594338"/>
                        <a:gd name="connsiteY31" fmla="*/ 862228 h 1295399"/>
                        <a:gd name="connsiteX32" fmla="*/ 583885 w 1594338"/>
                        <a:gd name="connsiteY32" fmla="*/ 951649 h 1295399"/>
                        <a:gd name="connsiteX33" fmla="*/ 595220 w 1594338"/>
                        <a:gd name="connsiteY33" fmla="*/ 988474 h 1295399"/>
                        <a:gd name="connsiteX34" fmla="*/ 529519 w 1594338"/>
                        <a:gd name="connsiteY34" fmla="*/ 1054175 h 1295399"/>
                        <a:gd name="connsiteX35" fmla="*/ 463793 w 1594338"/>
                        <a:gd name="connsiteY35" fmla="*/ 988474 h 1295399"/>
                        <a:gd name="connsiteX36" fmla="*/ 529519 w 1594338"/>
                        <a:gd name="connsiteY36" fmla="*/ 922748 h 1295399"/>
                        <a:gd name="connsiteX37" fmla="*/ 565549 w 1594338"/>
                        <a:gd name="connsiteY37" fmla="*/ 933621 h 1295399"/>
                        <a:gd name="connsiteX38" fmla="*/ 669128 w 1594338"/>
                        <a:gd name="connsiteY38" fmla="*/ 842866 h 1295399"/>
                        <a:gd name="connsiteX39" fmla="*/ 660280 w 1594338"/>
                        <a:gd name="connsiteY39" fmla="*/ 810529 h 1295399"/>
                        <a:gd name="connsiteX40" fmla="*/ 725981 w 1594338"/>
                        <a:gd name="connsiteY40" fmla="*/ 744802 h 1295399"/>
                        <a:gd name="connsiteX41" fmla="*/ 791707 w 1594338"/>
                        <a:gd name="connsiteY41" fmla="*/ 810529 h 1295399"/>
                        <a:gd name="connsiteX42" fmla="*/ 785988 w 1594338"/>
                        <a:gd name="connsiteY42" fmla="*/ 837070 h 1295399"/>
                        <a:gd name="connsiteX43" fmla="*/ 843714 w 1594338"/>
                        <a:gd name="connsiteY43" fmla="*/ 895975 h 1295399"/>
                        <a:gd name="connsiteX44" fmla="*/ 871204 w 1594338"/>
                        <a:gd name="connsiteY44" fmla="*/ 889744 h 1295399"/>
                        <a:gd name="connsiteX45" fmla="*/ 908645 w 1594338"/>
                        <a:gd name="connsiteY45" fmla="*/ 901566 h 1295399"/>
                        <a:gd name="connsiteX46" fmla="*/ 1041610 w 1594338"/>
                        <a:gd name="connsiteY46" fmla="*/ 747521 h 1295399"/>
                        <a:gd name="connsiteX47" fmla="*/ 1021633 w 1594338"/>
                        <a:gd name="connsiteY47" fmla="*/ 700489 h 1295399"/>
                        <a:gd name="connsiteX48" fmla="*/ 1087334 w 1594338"/>
                        <a:gd name="connsiteY48" fmla="*/ 634763 h 1295399"/>
                        <a:gd name="connsiteX49" fmla="*/ 590403 w 1594338"/>
                        <a:gd name="connsiteY49" fmla="*/ 395047 h 1295399"/>
                        <a:gd name="connsiteX50" fmla="*/ 1337750 w 1594338"/>
                        <a:gd name="connsiteY50" fmla="*/ 395047 h 1295399"/>
                        <a:gd name="connsiteX51" fmla="*/ 1337750 w 1594338"/>
                        <a:gd name="connsiteY51" fmla="*/ 444870 h 1295399"/>
                        <a:gd name="connsiteX52" fmla="*/ 590403 w 1594338"/>
                        <a:gd name="connsiteY52" fmla="*/ 444870 h 1295399"/>
                        <a:gd name="connsiteX53" fmla="*/ 590403 w 1594338"/>
                        <a:gd name="connsiteY53" fmla="*/ 295401 h 1295399"/>
                        <a:gd name="connsiteX54" fmla="*/ 988989 w 1594338"/>
                        <a:gd name="connsiteY54" fmla="*/ 295401 h 1295399"/>
                        <a:gd name="connsiteX55" fmla="*/ 988989 w 1594338"/>
                        <a:gd name="connsiteY55" fmla="*/ 345224 h 1295399"/>
                        <a:gd name="connsiteX56" fmla="*/ 590403 w 1594338"/>
                        <a:gd name="connsiteY56" fmla="*/ 345224 h 1295399"/>
                        <a:gd name="connsiteX57" fmla="*/ 422400 w 1594338"/>
                        <a:gd name="connsiteY57" fmla="*/ 278760 h 1295399"/>
                        <a:gd name="connsiteX58" fmla="*/ 459469 w 1594338"/>
                        <a:gd name="connsiteY58" fmla="*/ 312042 h 1295399"/>
                        <a:gd name="connsiteX59" fmla="*/ 326491 w 1594338"/>
                        <a:gd name="connsiteY59" fmla="*/ 459817 h 1295399"/>
                        <a:gd name="connsiteX60" fmla="*/ 256589 w 1594338"/>
                        <a:gd name="connsiteY60" fmla="*/ 389965 h 1295399"/>
                        <a:gd name="connsiteX61" fmla="*/ 291814 w 1594338"/>
                        <a:gd name="connsiteY61" fmla="*/ 354740 h 1295399"/>
                        <a:gd name="connsiteX62" fmla="*/ 324548 w 1594338"/>
                        <a:gd name="connsiteY62" fmla="*/ 387424 h 1295399"/>
                        <a:gd name="connsiteX63" fmla="*/ 49823 w 1594338"/>
                        <a:gd name="connsiteY63" fmla="*/ 49823 h 1295399"/>
                        <a:gd name="connsiteX64" fmla="*/ 49823 w 1594338"/>
                        <a:gd name="connsiteY64" fmla="*/ 1245576 h 1295399"/>
                        <a:gd name="connsiteX65" fmla="*/ 1544515 w 1594338"/>
                        <a:gd name="connsiteY65" fmla="*/ 1245576 h 1295399"/>
                        <a:gd name="connsiteX66" fmla="*/ 1544515 w 1594338"/>
                        <a:gd name="connsiteY66" fmla="*/ 49823 h 1295399"/>
                        <a:gd name="connsiteX67" fmla="*/ 0 w 1594338"/>
                        <a:gd name="connsiteY67" fmla="*/ 0 h 1295399"/>
                        <a:gd name="connsiteX68" fmla="*/ 1594338 w 1594338"/>
                        <a:gd name="connsiteY68" fmla="*/ 0 h 1295399"/>
                        <a:gd name="connsiteX69" fmla="*/ 1594338 w 1594338"/>
                        <a:gd name="connsiteY69" fmla="*/ 1295399 h 1295399"/>
                        <a:gd name="connsiteX70" fmla="*/ 0 w 1594338"/>
                        <a:gd name="connsiteY70" fmla="*/ 1295399 h 1295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</a:cxnLst>
                      <a:rect l="l" t="t" r="r" b="b"/>
                      <a:pathLst>
                        <a:path w="1594338" h="1295399">
                          <a:moveTo>
                            <a:pt x="529519" y="948418"/>
                          </a:moveTo>
                          <a:cubicBezTo>
                            <a:pt x="507414" y="948418"/>
                            <a:pt x="489437" y="966394"/>
                            <a:pt x="489437" y="988500"/>
                          </a:cubicBezTo>
                          <a:cubicBezTo>
                            <a:pt x="489437" y="1010579"/>
                            <a:pt x="507414" y="1028556"/>
                            <a:pt x="529519" y="1028556"/>
                          </a:cubicBezTo>
                          <a:cubicBezTo>
                            <a:pt x="551599" y="1028556"/>
                            <a:pt x="569576" y="1010579"/>
                            <a:pt x="569576" y="988500"/>
                          </a:cubicBezTo>
                          <a:cubicBezTo>
                            <a:pt x="569576" y="966394"/>
                            <a:pt x="551599" y="948418"/>
                            <a:pt x="529519" y="948418"/>
                          </a:cubicBezTo>
                          <a:close/>
                          <a:moveTo>
                            <a:pt x="871179" y="915439"/>
                          </a:moveTo>
                          <a:cubicBezTo>
                            <a:pt x="849099" y="915439"/>
                            <a:pt x="831122" y="933416"/>
                            <a:pt x="831122" y="955521"/>
                          </a:cubicBezTo>
                          <a:cubicBezTo>
                            <a:pt x="831122" y="977627"/>
                            <a:pt x="849099" y="995603"/>
                            <a:pt x="871179" y="995603"/>
                          </a:cubicBezTo>
                          <a:cubicBezTo>
                            <a:pt x="893284" y="995603"/>
                            <a:pt x="911261" y="977627"/>
                            <a:pt x="911261" y="955521"/>
                          </a:cubicBezTo>
                          <a:cubicBezTo>
                            <a:pt x="911261" y="933416"/>
                            <a:pt x="893284" y="915439"/>
                            <a:pt x="871179" y="915439"/>
                          </a:cubicBezTo>
                          <a:close/>
                          <a:moveTo>
                            <a:pt x="725955" y="770447"/>
                          </a:moveTo>
                          <a:cubicBezTo>
                            <a:pt x="703875" y="770447"/>
                            <a:pt x="685899" y="788423"/>
                            <a:pt x="685899" y="810529"/>
                          </a:cubicBezTo>
                          <a:cubicBezTo>
                            <a:pt x="685899" y="832608"/>
                            <a:pt x="703875" y="850585"/>
                            <a:pt x="725955" y="850585"/>
                          </a:cubicBezTo>
                          <a:cubicBezTo>
                            <a:pt x="748061" y="850585"/>
                            <a:pt x="766037" y="832608"/>
                            <a:pt x="766037" y="810529"/>
                          </a:cubicBezTo>
                          <a:cubicBezTo>
                            <a:pt x="766037" y="788423"/>
                            <a:pt x="748061" y="770447"/>
                            <a:pt x="725955" y="770447"/>
                          </a:cubicBezTo>
                          <a:close/>
                          <a:moveTo>
                            <a:pt x="1087334" y="660433"/>
                          </a:moveTo>
                          <a:cubicBezTo>
                            <a:pt x="1065254" y="660433"/>
                            <a:pt x="1047278" y="678410"/>
                            <a:pt x="1047278" y="700515"/>
                          </a:cubicBezTo>
                          <a:cubicBezTo>
                            <a:pt x="1047278" y="722620"/>
                            <a:pt x="1065254" y="740597"/>
                            <a:pt x="1087334" y="740597"/>
                          </a:cubicBezTo>
                          <a:cubicBezTo>
                            <a:pt x="1109439" y="740597"/>
                            <a:pt x="1127416" y="722646"/>
                            <a:pt x="1127416" y="700515"/>
                          </a:cubicBezTo>
                          <a:cubicBezTo>
                            <a:pt x="1127416" y="678384"/>
                            <a:pt x="1109439" y="660407"/>
                            <a:pt x="1087334" y="660433"/>
                          </a:cubicBezTo>
                          <a:close/>
                          <a:moveTo>
                            <a:pt x="1087334" y="634763"/>
                          </a:moveTo>
                          <a:cubicBezTo>
                            <a:pt x="1123569" y="634763"/>
                            <a:pt x="1153060" y="664280"/>
                            <a:pt x="1153060" y="700515"/>
                          </a:cubicBezTo>
                          <a:cubicBezTo>
                            <a:pt x="1153060" y="736750"/>
                            <a:pt x="1123569" y="766241"/>
                            <a:pt x="1087283" y="766215"/>
                          </a:cubicBezTo>
                          <a:cubicBezTo>
                            <a:pt x="1078820" y="766215"/>
                            <a:pt x="1070793" y="764472"/>
                            <a:pt x="1063357" y="761548"/>
                          </a:cubicBezTo>
                          <a:lnTo>
                            <a:pt x="926416" y="920184"/>
                          </a:lnTo>
                          <a:cubicBezTo>
                            <a:pt x="932956" y="930416"/>
                            <a:pt x="936879" y="942468"/>
                            <a:pt x="936879" y="955470"/>
                          </a:cubicBezTo>
                          <a:cubicBezTo>
                            <a:pt x="936879" y="991705"/>
                            <a:pt x="907388" y="1021196"/>
                            <a:pt x="871153" y="1021196"/>
                          </a:cubicBezTo>
                          <a:cubicBezTo>
                            <a:pt x="834918" y="1021196"/>
                            <a:pt x="805452" y="991705"/>
                            <a:pt x="805452" y="955470"/>
                          </a:cubicBezTo>
                          <a:cubicBezTo>
                            <a:pt x="805452" y="938417"/>
                            <a:pt x="812120" y="923004"/>
                            <a:pt x="822814" y="911311"/>
                          </a:cubicBezTo>
                          <a:lnTo>
                            <a:pt x="770807" y="858253"/>
                          </a:lnTo>
                          <a:cubicBezTo>
                            <a:pt x="759036" y="869331"/>
                            <a:pt x="743316" y="876229"/>
                            <a:pt x="725930" y="876229"/>
                          </a:cubicBezTo>
                          <a:cubicBezTo>
                            <a:pt x="710799" y="876229"/>
                            <a:pt x="697003" y="870870"/>
                            <a:pt x="685873" y="862228"/>
                          </a:cubicBezTo>
                          <a:lnTo>
                            <a:pt x="583885" y="951649"/>
                          </a:lnTo>
                          <a:cubicBezTo>
                            <a:pt x="591040" y="962163"/>
                            <a:pt x="595220" y="974831"/>
                            <a:pt x="595220" y="988474"/>
                          </a:cubicBezTo>
                          <a:cubicBezTo>
                            <a:pt x="595220" y="1024709"/>
                            <a:pt x="565755" y="1054175"/>
                            <a:pt x="529519" y="1054175"/>
                          </a:cubicBezTo>
                          <a:cubicBezTo>
                            <a:pt x="493284" y="1054175"/>
                            <a:pt x="463793" y="1024709"/>
                            <a:pt x="463793" y="988474"/>
                          </a:cubicBezTo>
                          <a:cubicBezTo>
                            <a:pt x="463793" y="952239"/>
                            <a:pt x="493284" y="922748"/>
                            <a:pt x="529519" y="922748"/>
                          </a:cubicBezTo>
                          <a:cubicBezTo>
                            <a:pt x="542829" y="922748"/>
                            <a:pt x="555189" y="926774"/>
                            <a:pt x="565549" y="933621"/>
                          </a:cubicBezTo>
                          <a:lnTo>
                            <a:pt x="669128" y="842866"/>
                          </a:lnTo>
                          <a:cubicBezTo>
                            <a:pt x="663665" y="833275"/>
                            <a:pt x="660280" y="822351"/>
                            <a:pt x="660280" y="810529"/>
                          </a:cubicBezTo>
                          <a:cubicBezTo>
                            <a:pt x="660280" y="774293"/>
                            <a:pt x="689745" y="744802"/>
                            <a:pt x="725981" y="744802"/>
                          </a:cubicBezTo>
                          <a:cubicBezTo>
                            <a:pt x="762216" y="744802"/>
                            <a:pt x="791707" y="774293"/>
                            <a:pt x="791707" y="810529"/>
                          </a:cubicBezTo>
                          <a:cubicBezTo>
                            <a:pt x="791707" y="819991"/>
                            <a:pt x="789604" y="828941"/>
                            <a:pt x="785988" y="837070"/>
                          </a:cubicBezTo>
                          <a:lnTo>
                            <a:pt x="843714" y="895975"/>
                          </a:lnTo>
                          <a:cubicBezTo>
                            <a:pt x="852099" y="892077"/>
                            <a:pt x="861357" y="889744"/>
                            <a:pt x="871204" y="889744"/>
                          </a:cubicBezTo>
                          <a:cubicBezTo>
                            <a:pt x="885129" y="889744"/>
                            <a:pt x="898002" y="894155"/>
                            <a:pt x="908645" y="901566"/>
                          </a:cubicBezTo>
                          <a:lnTo>
                            <a:pt x="1041610" y="747521"/>
                          </a:lnTo>
                          <a:cubicBezTo>
                            <a:pt x="1029327" y="735571"/>
                            <a:pt x="1021633" y="718927"/>
                            <a:pt x="1021633" y="700489"/>
                          </a:cubicBezTo>
                          <a:cubicBezTo>
                            <a:pt x="1021633" y="664254"/>
                            <a:pt x="1051099" y="634763"/>
                            <a:pt x="1087334" y="634763"/>
                          </a:cubicBezTo>
                          <a:close/>
                          <a:moveTo>
                            <a:pt x="590403" y="395047"/>
                          </a:moveTo>
                          <a:lnTo>
                            <a:pt x="1337750" y="395047"/>
                          </a:lnTo>
                          <a:lnTo>
                            <a:pt x="1337750" y="444870"/>
                          </a:lnTo>
                          <a:lnTo>
                            <a:pt x="590403" y="444870"/>
                          </a:lnTo>
                          <a:close/>
                          <a:moveTo>
                            <a:pt x="590403" y="295401"/>
                          </a:moveTo>
                          <a:lnTo>
                            <a:pt x="988989" y="295401"/>
                          </a:lnTo>
                          <a:lnTo>
                            <a:pt x="988989" y="345224"/>
                          </a:lnTo>
                          <a:lnTo>
                            <a:pt x="590403" y="345224"/>
                          </a:lnTo>
                          <a:close/>
                          <a:moveTo>
                            <a:pt x="422400" y="278760"/>
                          </a:moveTo>
                          <a:lnTo>
                            <a:pt x="459469" y="312042"/>
                          </a:lnTo>
                          <a:lnTo>
                            <a:pt x="326491" y="459817"/>
                          </a:lnTo>
                          <a:lnTo>
                            <a:pt x="256589" y="389965"/>
                          </a:lnTo>
                          <a:lnTo>
                            <a:pt x="291814" y="354740"/>
                          </a:lnTo>
                          <a:lnTo>
                            <a:pt x="324548" y="387424"/>
                          </a:lnTo>
                          <a:close/>
                          <a:moveTo>
                            <a:pt x="49823" y="49823"/>
                          </a:moveTo>
                          <a:lnTo>
                            <a:pt x="49823" y="1245576"/>
                          </a:lnTo>
                          <a:lnTo>
                            <a:pt x="1544515" y="1245576"/>
                          </a:lnTo>
                          <a:lnTo>
                            <a:pt x="1544515" y="49823"/>
                          </a:lnTo>
                          <a:close/>
                          <a:moveTo>
                            <a:pt x="0" y="0"/>
                          </a:moveTo>
                          <a:lnTo>
                            <a:pt x="1594338" y="0"/>
                          </a:lnTo>
                          <a:lnTo>
                            <a:pt x="1594338" y="1295399"/>
                          </a:lnTo>
                          <a:lnTo>
                            <a:pt x="0" y="1295399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5598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E02692E9-6D59-4724-87C4-77EA908C5F76}"/>
                    </a:ext>
                  </a:extLst>
                </p:cNvPr>
                <p:cNvSpPr txBox="1"/>
                <p:nvPr/>
              </p:nvSpPr>
              <p:spPr>
                <a:xfrm>
                  <a:off x="3164608" y="1560148"/>
                  <a:ext cx="1378787" cy="40011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uLnTx/>
                      <a:uFillTx/>
                      <a:latin typeface="Abadi" panose="020B0604020104020204" pitchFamily="34" charset="0"/>
                      <a:cs typeface="Arial" panose="020B0604020202020204" pitchFamily="34" charset="0"/>
                    </a:rPr>
                    <a:t>Step 2</a:t>
                  </a:r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600DA2B-1F71-42B2-B7DA-2662EDCE04F3}"/>
                  </a:ext>
                </a:extLst>
              </p:cNvPr>
              <p:cNvGrpSpPr/>
              <p:nvPr/>
            </p:nvGrpSpPr>
            <p:grpSpPr>
              <a:xfrm>
                <a:off x="4786484" y="1560148"/>
                <a:ext cx="2126532" cy="3982693"/>
                <a:chOff x="4810898" y="1560148"/>
                <a:chExt cx="2126532" cy="3982693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2B334558-38F3-4ED3-B612-2576EB7CCBF5}"/>
                    </a:ext>
                  </a:extLst>
                </p:cNvPr>
                <p:cNvGrpSpPr/>
                <p:nvPr/>
              </p:nvGrpSpPr>
              <p:grpSpPr>
                <a:xfrm>
                  <a:off x="4810898" y="2064198"/>
                  <a:ext cx="2126532" cy="3478643"/>
                  <a:chOff x="4810898" y="2064198"/>
                  <a:chExt cx="2126532" cy="3478643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497AC28A-B0A0-489E-904D-2C3C758FF4CC}"/>
                      </a:ext>
                    </a:extLst>
                  </p:cNvPr>
                  <p:cNvGrpSpPr/>
                  <p:nvPr/>
                </p:nvGrpSpPr>
                <p:grpSpPr>
                  <a:xfrm>
                    <a:off x="4810898" y="4133787"/>
                    <a:ext cx="1981200" cy="1409054"/>
                    <a:chOff x="4955276" y="4133787"/>
                    <a:chExt cx="1981200" cy="1409054"/>
                  </a:xfrm>
                </p:grpSpPr>
                <p:sp>
                  <p:nvSpPr>
                    <p:cNvPr id="34" name="TextBox 33">
                      <a:extLst>
                        <a:ext uri="{FF2B5EF4-FFF2-40B4-BE49-F238E27FC236}">
                          <a16:creationId xmlns:a16="http://schemas.microsoft.com/office/drawing/2014/main" id="{EFD7C238-A781-4FBB-B146-D8DAD9CAAFF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55276" y="4133787"/>
                      <a:ext cx="1981200" cy="73866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Model Building- Selecting the right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ML algorithm</a:t>
                      </a:r>
                    </a:p>
                  </p:txBody>
                </p:sp>
                <p:sp>
                  <p:nvSpPr>
                    <p:cNvPr id="35" name="Rectangle 34">
                      <a:extLst>
                        <a:ext uri="{FF2B5EF4-FFF2-40B4-BE49-F238E27FC236}">
                          <a16:creationId xmlns:a16="http://schemas.microsoft.com/office/drawing/2014/main" id="{5659D9F5-B714-436E-A3BF-B69920B8046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5128459" y="4834955"/>
                      <a:ext cx="1634835" cy="707886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This slide is 100% editable. Adapt it to your needs and capture your audience's attention.</a:t>
                      </a:r>
                    </a:p>
                  </p:txBody>
                </p:sp>
              </p:grp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20EEE324-7063-4868-8EC2-A41135CBBF43}"/>
                      </a:ext>
                    </a:extLst>
                  </p:cNvPr>
                  <p:cNvGrpSpPr/>
                  <p:nvPr/>
                </p:nvGrpSpPr>
                <p:grpSpPr>
                  <a:xfrm>
                    <a:off x="5036359" y="2064198"/>
                    <a:ext cx="1901071" cy="1655547"/>
                    <a:chOff x="4995341" y="2064198"/>
                    <a:chExt cx="1901071" cy="1655547"/>
                  </a:xfrm>
                </p:grpSpPr>
                <p:sp>
                  <p:nvSpPr>
                    <p:cNvPr id="32" name="Freeform: Shape 31">
                      <a:extLst>
                        <a:ext uri="{FF2B5EF4-FFF2-40B4-BE49-F238E27FC236}">
                          <a16:creationId xmlns:a16="http://schemas.microsoft.com/office/drawing/2014/main" id="{D3832235-72C1-442B-A9F9-91681DEBAC3A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5118103" y="1941436"/>
                      <a:ext cx="1655547" cy="1901071"/>
                    </a:xfrm>
                    <a:custGeom>
                      <a:avLst/>
                      <a:gdLst>
                        <a:gd name="connsiteX0" fmla="*/ 871186 w 871652"/>
                        <a:gd name="connsiteY0" fmla="*/ 455749 h 1000919"/>
                        <a:gd name="connsiteX1" fmla="*/ 694101 w 871652"/>
                        <a:gd name="connsiteY1" fmla="*/ 786846 h 1000919"/>
                        <a:gd name="connsiteX2" fmla="*/ 674959 w 871652"/>
                        <a:gd name="connsiteY2" fmla="*/ 760829 h 1000919"/>
                        <a:gd name="connsiteX3" fmla="*/ 791087 w 871652"/>
                        <a:gd name="connsiteY3" fmla="*/ 244552 h 1000919"/>
                        <a:gd name="connsiteX4" fmla="*/ 296141 w 871652"/>
                        <a:gd name="connsiteY4" fmla="*/ 57319 h 1000919"/>
                        <a:gd name="connsiteX5" fmla="*/ 41487 w 871652"/>
                        <a:gd name="connsiteY5" fmla="*/ 521192 h 1000919"/>
                        <a:gd name="connsiteX6" fmla="*/ 391137 w 871652"/>
                        <a:gd name="connsiteY6" fmla="*/ 836884 h 1000919"/>
                        <a:gd name="connsiteX7" fmla="*/ 464404 w 871652"/>
                        <a:gd name="connsiteY7" fmla="*/ 838241 h 1000919"/>
                        <a:gd name="connsiteX8" fmla="*/ 476323 w 871652"/>
                        <a:gd name="connsiteY8" fmla="*/ 838241 h 1000919"/>
                        <a:gd name="connsiteX9" fmla="*/ 476323 w 871652"/>
                        <a:gd name="connsiteY9" fmla="*/ 967052 h 1000919"/>
                        <a:gd name="connsiteX10" fmla="*/ 493256 w 871652"/>
                        <a:gd name="connsiteY10" fmla="*/ 967052 h 1000919"/>
                        <a:gd name="connsiteX11" fmla="*/ 459389 w 871652"/>
                        <a:gd name="connsiteY11" fmla="*/ 1000919 h 1000919"/>
                        <a:gd name="connsiteX12" fmla="*/ 425522 w 871652"/>
                        <a:gd name="connsiteY12" fmla="*/ 967052 h 1000919"/>
                        <a:gd name="connsiteX13" fmla="*/ 442456 w 871652"/>
                        <a:gd name="connsiteY13" fmla="*/ 967052 h 1000919"/>
                        <a:gd name="connsiteX14" fmla="*/ 442456 w 871652"/>
                        <a:gd name="connsiteY14" fmla="*/ 870006 h 1000919"/>
                        <a:gd name="connsiteX15" fmla="*/ 387559 w 871652"/>
                        <a:gd name="connsiteY15" fmla="*/ 868989 h 1000919"/>
                        <a:gd name="connsiteX16" fmla="*/ 9918 w 871652"/>
                        <a:gd name="connsiteY16" fmla="*/ 528025 h 1000919"/>
                        <a:gd name="connsiteX17" fmla="*/ 284959 w 871652"/>
                        <a:gd name="connsiteY17" fmla="*/ 27017 h 1000919"/>
                        <a:gd name="connsiteX18" fmla="*/ 819526 w 871652"/>
                        <a:gd name="connsiteY18" fmla="*/ 229240 h 1000919"/>
                        <a:gd name="connsiteX19" fmla="*/ 871186 w 871652"/>
                        <a:gd name="connsiteY19" fmla="*/ 455749 h 1000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871652" h="1000919">
                          <a:moveTo>
                            <a:pt x="871186" y="455749"/>
                          </a:moveTo>
                          <a:cubicBezTo>
                            <a:pt x="865277" y="583388"/>
                            <a:pt x="803399" y="706426"/>
                            <a:pt x="694101" y="786846"/>
                          </a:cubicBezTo>
                          <a:lnTo>
                            <a:pt x="674959" y="760829"/>
                          </a:lnTo>
                          <a:cubicBezTo>
                            <a:pt x="836873" y="641693"/>
                            <a:pt x="886391" y="421545"/>
                            <a:pt x="791087" y="244552"/>
                          </a:cubicBezTo>
                          <a:cubicBezTo>
                            <a:pt x="695782" y="67560"/>
                            <a:pt x="484729" y="-12280"/>
                            <a:pt x="296141" y="57319"/>
                          </a:cubicBezTo>
                          <a:cubicBezTo>
                            <a:pt x="107553" y="126918"/>
                            <a:pt x="-1036" y="324721"/>
                            <a:pt x="41487" y="521192"/>
                          </a:cubicBezTo>
                          <a:cubicBezTo>
                            <a:pt x="78694" y="693105"/>
                            <a:pt x="221664" y="818107"/>
                            <a:pt x="391137" y="836884"/>
                          </a:cubicBezTo>
                          <a:lnTo>
                            <a:pt x="464404" y="838241"/>
                          </a:lnTo>
                          <a:lnTo>
                            <a:pt x="476323" y="838241"/>
                          </a:lnTo>
                          <a:lnTo>
                            <a:pt x="476323" y="967052"/>
                          </a:lnTo>
                          <a:lnTo>
                            <a:pt x="493256" y="967052"/>
                          </a:lnTo>
                          <a:lnTo>
                            <a:pt x="459389" y="1000919"/>
                          </a:lnTo>
                          <a:lnTo>
                            <a:pt x="425522" y="967052"/>
                          </a:lnTo>
                          <a:lnTo>
                            <a:pt x="442456" y="967052"/>
                          </a:lnTo>
                          <a:lnTo>
                            <a:pt x="442456" y="870006"/>
                          </a:lnTo>
                          <a:lnTo>
                            <a:pt x="387559" y="868989"/>
                          </a:lnTo>
                          <a:cubicBezTo>
                            <a:pt x="204519" y="848709"/>
                            <a:pt x="50104" y="713700"/>
                            <a:pt x="9918" y="528025"/>
                          </a:cubicBezTo>
                          <a:cubicBezTo>
                            <a:pt x="-36009" y="315825"/>
                            <a:pt x="81273" y="102188"/>
                            <a:pt x="284959" y="27017"/>
                          </a:cubicBezTo>
                          <a:cubicBezTo>
                            <a:pt x="488644" y="-48153"/>
                            <a:pt x="716592" y="38078"/>
                            <a:pt x="819526" y="229240"/>
                          </a:cubicBezTo>
                          <a:cubicBezTo>
                            <a:pt x="858127" y="300925"/>
                            <a:pt x="874731" y="379166"/>
                            <a:pt x="871186" y="455749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3" name="Freeform: Shape 32">
                      <a:extLst>
                        <a:ext uri="{FF2B5EF4-FFF2-40B4-BE49-F238E27FC236}">
                          <a16:creationId xmlns:a16="http://schemas.microsoft.com/office/drawing/2014/main" id="{331FC4C0-22B9-4C6E-9349-5353E4061A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72452" y="2542798"/>
                      <a:ext cx="693024" cy="693024"/>
                    </a:xfrm>
                    <a:custGeom>
                      <a:avLst/>
                      <a:gdLst>
                        <a:gd name="connsiteX0" fmla="*/ 1572404 w 2215660"/>
                        <a:gd name="connsiteY0" fmla="*/ 1572404 h 2215660"/>
                        <a:gd name="connsiteX1" fmla="*/ 2072714 w 2215660"/>
                        <a:gd name="connsiteY1" fmla="*/ 1572404 h 2215660"/>
                        <a:gd name="connsiteX2" fmla="*/ 2072714 w 2215660"/>
                        <a:gd name="connsiteY2" fmla="*/ 1643878 h 2215660"/>
                        <a:gd name="connsiteX3" fmla="*/ 1572404 w 2215660"/>
                        <a:gd name="connsiteY3" fmla="*/ 1643878 h 2215660"/>
                        <a:gd name="connsiteX4" fmla="*/ 884790 w 2215660"/>
                        <a:gd name="connsiteY4" fmla="*/ 1513443 h 2215660"/>
                        <a:gd name="connsiteX5" fmla="*/ 1119155 w 2215660"/>
                        <a:gd name="connsiteY5" fmla="*/ 1786823 h 2215660"/>
                        <a:gd name="connsiteX6" fmla="*/ 884790 w 2215660"/>
                        <a:gd name="connsiteY6" fmla="*/ 2060203 h 2215660"/>
                        <a:gd name="connsiteX7" fmla="*/ 830560 w 2215660"/>
                        <a:gd name="connsiteY7" fmla="*/ 2013754 h 2215660"/>
                        <a:gd name="connsiteX8" fmla="*/ 1025034 w 2215660"/>
                        <a:gd name="connsiteY8" fmla="*/ 1786823 h 2215660"/>
                        <a:gd name="connsiteX9" fmla="*/ 830560 w 2215660"/>
                        <a:gd name="connsiteY9" fmla="*/ 1559892 h 2215660"/>
                        <a:gd name="connsiteX10" fmla="*/ 473196 w 2215660"/>
                        <a:gd name="connsiteY10" fmla="*/ 1513443 h 2215660"/>
                        <a:gd name="connsiteX11" fmla="*/ 527426 w 2215660"/>
                        <a:gd name="connsiteY11" fmla="*/ 1559892 h 2215660"/>
                        <a:gd name="connsiteX12" fmla="*/ 332954 w 2215660"/>
                        <a:gd name="connsiteY12" fmla="*/ 1786823 h 2215660"/>
                        <a:gd name="connsiteX13" fmla="*/ 527426 w 2215660"/>
                        <a:gd name="connsiteY13" fmla="*/ 2013754 h 2215660"/>
                        <a:gd name="connsiteX14" fmla="*/ 473196 w 2215660"/>
                        <a:gd name="connsiteY14" fmla="*/ 2060203 h 2215660"/>
                        <a:gd name="connsiteX15" fmla="*/ 238830 w 2215660"/>
                        <a:gd name="connsiteY15" fmla="*/ 1786823 h 2215660"/>
                        <a:gd name="connsiteX16" fmla="*/ 715726 w 2215660"/>
                        <a:gd name="connsiteY16" fmla="*/ 1492260 h 2215660"/>
                        <a:gd name="connsiteX17" fmla="*/ 785033 w 2215660"/>
                        <a:gd name="connsiteY17" fmla="*/ 1509570 h 2215660"/>
                        <a:gd name="connsiteX18" fmla="*/ 642230 w 2215660"/>
                        <a:gd name="connsiteY18" fmla="*/ 2081371 h 2215660"/>
                        <a:gd name="connsiteX19" fmla="*/ 572918 w 2215660"/>
                        <a:gd name="connsiteY19" fmla="*/ 2064061 h 2215660"/>
                        <a:gd name="connsiteX20" fmla="*/ 71473 w 2215660"/>
                        <a:gd name="connsiteY20" fmla="*/ 1429458 h 2215660"/>
                        <a:gd name="connsiteX21" fmla="*/ 71473 w 2215660"/>
                        <a:gd name="connsiteY21" fmla="*/ 2144187 h 2215660"/>
                        <a:gd name="connsiteX22" fmla="*/ 1286512 w 2215660"/>
                        <a:gd name="connsiteY22" fmla="*/ 2144187 h 2215660"/>
                        <a:gd name="connsiteX23" fmla="*/ 1286512 w 2215660"/>
                        <a:gd name="connsiteY23" fmla="*/ 1429458 h 2215660"/>
                        <a:gd name="connsiteX24" fmla="*/ 1572404 w 2215660"/>
                        <a:gd name="connsiteY24" fmla="*/ 1357985 h 2215660"/>
                        <a:gd name="connsiteX25" fmla="*/ 2072714 w 2215660"/>
                        <a:gd name="connsiteY25" fmla="*/ 1357985 h 2215660"/>
                        <a:gd name="connsiteX26" fmla="*/ 2072714 w 2215660"/>
                        <a:gd name="connsiteY26" fmla="*/ 1429459 h 2215660"/>
                        <a:gd name="connsiteX27" fmla="*/ 1572404 w 2215660"/>
                        <a:gd name="connsiteY27" fmla="*/ 1429459 h 2215660"/>
                        <a:gd name="connsiteX28" fmla="*/ 1572404 w 2215660"/>
                        <a:gd name="connsiteY28" fmla="*/ 1143566 h 2215660"/>
                        <a:gd name="connsiteX29" fmla="*/ 2072714 w 2215660"/>
                        <a:gd name="connsiteY29" fmla="*/ 1143566 h 2215660"/>
                        <a:gd name="connsiteX30" fmla="*/ 2072714 w 2215660"/>
                        <a:gd name="connsiteY30" fmla="*/ 1215040 h 2215660"/>
                        <a:gd name="connsiteX31" fmla="*/ 1572404 w 2215660"/>
                        <a:gd name="connsiteY31" fmla="*/ 1215040 h 2215660"/>
                        <a:gd name="connsiteX32" fmla="*/ 357365 w 2215660"/>
                        <a:gd name="connsiteY32" fmla="*/ 1143566 h 2215660"/>
                        <a:gd name="connsiteX33" fmla="*/ 1357987 w 2215660"/>
                        <a:gd name="connsiteY33" fmla="*/ 1143566 h 2215660"/>
                        <a:gd name="connsiteX34" fmla="*/ 1357987 w 2215660"/>
                        <a:gd name="connsiteY34" fmla="*/ 1215040 h 2215660"/>
                        <a:gd name="connsiteX35" fmla="*/ 357365 w 2215660"/>
                        <a:gd name="connsiteY35" fmla="*/ 1215040 h 2215660"/>
                        <a:gd name="connsiteX36" fmla="*/ 357365 w 2215660"/>
                        <a:gd name="connsiteY36" fmla="*/ 1000621 h 2215660"/>
                        <a:gd name="connsiteX37" fmla="*/ 1357987 w 2215660"/>
                        <a:gd name="connsiteY37" fmla="*/ 1000621 h 2215660"/>
                        <a:gd name="connsiteX38" fmla="*/ 1357987 w 2215660"/>
                        <a:gd name="connsiteY38" fmla="*/ 1072095 h 2215660"/>
                        <a:gd name="connsiteX39" fmla="*/ 357365 w 2215660"/>
                        <a:gd name="connsiteY39" fmla="*/ 1072095 h 2215660"/>
                        <a:gd name="connsiteX40" fmla="*/ 1572404 w 2215660"/>
                        <a:gd name="connsiteY40" fmla="*/ 929148 h 2215660"/>
                        <a:gd name="connsiteX41" fmla="*/ 2072714 w 2215660"/>
                        <a:gd name="connsiteY41" fmla="*/ 929148 h 2215660"/>
                        <a:gd name="connsiteX42" fmla="*/ 2072714 w 2215660"/>
                        <a:gd name="connsiteY42" fmla="*/ 1000622 h 2215660"/>
                        <a:gd name="connsiteX43" fmla="*/ 1572404 w 2215660"/>
                        <a:gd name="connsiteY43" fmla="*/ 1000622 h 2215660"/>
                        <a:gd name="connsiteX44" fmla="*/ 357365 w 2215660"/>
                        <a:gd name="connsiteY44" fmla="*/ 857675 h 2215660"/>
                        <a:gd name="connsiteX45" fmla="*/ 1357987 w 2215660"/>
                        <a:gd name="connsiteY45" fmla="*/ 857675 h 2215660"/>
                        <a:gd name="connsiteX46" fmla="*/ 1357987 w 2215660"/>
                        <a:gd name="connsiteY46" fmla="*/ 929149 h 2215660"/>
                        <a:gd name="connsiteX47" fmla="*/ 357365 w 2215660"/>
                        <a:gd name="connsiteY47" fmla="*/ 929149 h 2215660"/>
                        <a:gd name="connsiteX48" fmla="*/ 1572404 w 2215660"/>
                        <a:gd name="connsiteY48" fmla="*/ 714729 h 2215660"/>
                        <a:gd name="connsiteX49" fmla="*/ 2072714 w 2215660"/>
                        <a:gd name="connsiteY49" fmla="*/ 714729 h 2215660"/>
                        <a:gd name="connsiteX50" fmla="*/ 2072714 w 2215660"/>
                        <a:gd name="connsiteY50" fmla="*/ 786203 h 2215660"/>
                        <a:gd name="connsiteX51" fmla="*/ 1572404 w 2215660"/>
                        <a:gd name="connsiteY51" fmla="*/ 786203 h 2215660"/>
                        <a:gd name="connsiteX52" fmla="*/ 893411 w 2215660"/>
                        <a:gd name="connsiteY52" fmla="*/ 714729 h 2215660"/>
                        <a:gd name="connsiteX53" fmla="*/ 1357986 w 2215660"/>
                        <a:gd name="connsiteY53" fmla="*/ 714729 h 2215660"/>
                        <a:gd name="connsiteX54" fmla="*/ 1357986 w 2215660"/>
                        <a:gd name="connsiteY54" fmla="*/ 786203 h 2215660"/>
                        <a:gd name="connsiteX55" fmla="*/ 893411 w 2215660"/>
                        <a:gd name="connsiteY55" fmla="*/ 786203 h 2215660"/>
                        <a:gd name="connsiteX56" fmla="*/ 357365 w 2215660"/>
                        <a:gd name="connsiteY56" fmla="*/ 714729 h 2215660"/>
                        <a:gd name="connsiteX57" fmla="*/ 821940 w 2215660"/>
                        <a:gd name="connsiteY57" fmla="*/ 714729 h 2215660"/>
                        <a:gd name="connsiteX58" fmla="*/ 821940 w 2215660"/>
                        <a:gd name="connsiteY58" fmla="*/ 786203 h 2215660"/>
                        <a:gd name="connsiteX59" fmla="*/ 357365 w 2215660"/>
                        <a:gd name="connsiteY59" fmla="*/ 786203 h 2215660"/>
                        <a:gd name="connsiteX60" fmla="*/ 357365 w 2215660"/>
                        <a:gd name="connsiteY60" fmla="*/ 571783 h 2215660"/>
                        <a:gd name="connsiteX61" fmla="*/ 1357987 w 2215660"/>
                        <a:gd name="connsiteY61" fmla="*/ 571783 h 2215660"/>
                        <a:gd name="connsiteX62" fmla="*/ 1357987 w 2215660"/>
                        <a:gd name="connsiteY62" fmla="*/ 643257 h 2215660"/>
                        <a:gd name="connsiteX63" fmla="*/ 357365 w 2215660"/>
                        <a:gd name="connsiteY63" fmla="*/ 643257 h 2215660"/>
                        <a:gd name="connsiteX64" fmla="*/ 1572404 w 2215660"/>
                        <a:gd name="connsiteY64" fmla="*/ 500310 h 2215660"/>
                        <a:gd name="connsiteX65" fmla="*/ 2072714 w 2215660"/>
                        <a:gd name="connsiteY65" fmla="*/ 500310 h 2215660"/>
                        <a:gd name="connsiteX66" fmla="*/ 2072714 w 2215660"/>
                        <a:gd name="connsiteY66" fmla="*/ 571784 h 2215660"/>
                        <a:gd name="connsiteX67" fmla="*/ 1572404 w 2215660"/>
                        <a:gd name="connsiteY67" fmla="*/ 571784 h 2215660"/>
                        <a:gd name="connsiteX68" fmla="*/ 357365 w 2215660"/>
                        <a:gd name="connsiteY68" fmla="*/ 428837 h 2215660"/>
                        <a:gd name="connsiteX69" fmla="*/ 1357987 w 2215660"/>
                        <a:gd name="connsiteY69" fmla="*/ 428837 h 2215660"/>
                        <a:gd name="connsiteX70" fmla="*/ 1357987 w 2215660"/>
                        <a:gd name="connsiteY70" fmla="*/ 500311 h 2215660"/>
                        <a:gd name="connsiteX71" fmla="*/ 357365 w 2215660"/>
                        <a:gd name="connsiteY71" fmla="*/ 500311 h 2215660"/>
                        <a:gd name="connsiteX72" fmla="*/ 1500931 w 2215660"/>
                        <a:gd name="connsiteY72" fmla="*/ 357365 h 2215660"/>
                        <a:gd name="connsiteX73" fmla="*/ 1500931 w 2215660"/>
                        <a:gd name="connsiteY73" fmla="*/ 1786823 h 2215660"/>
                        <a:gd name="connsiteX74" fmla="*/ 2144187 w 2215660"/>
                        <a:gd name="connsiteY74" fmla="*/ 1786823 h 2215660"/>
                        <a:gd name="connsiteX75" fmla="*/ 2144187 w 2215660"/>
                        <a:gd name="connsiteY75" fmla="*/ 357365 h 2215660"/>
                        <a:gd name="connsiteX76" fmla="*/ 285892 w 2215660"/>
                        <a:gd name="connsiteY76" fmla="*/ 357365 h 2215660"/>
                        <a:gd name="connsiteX77" fmla="*/ 285892 w 2215660"/>
                        <a:gd name="connsiteY77" fmla="*/ 1357985 h 2215660"/>
                        <a:gd name="connsiteX78" fmla="*/ 1357985 w 2215660"/>
                        <a:gd name="connsiteY78" fmla="*/ 1357985 h 2215660"/>
                        <a:gd name="connsiteX79" fmla="*/ 1357985 w 2215660"/>
                        <a:gd name="connsiteY79" fmla="*/ 1786823 h 2215660"/>
                        <a:gd name="connsiteX80" fmla="*/ 1429458 w 2215660"/>
                        <a:gd name="connsiteY80" fmla="*/ 1786823 h 2215660"/>
                        <a:gd name="connsiteX81" fmla="*/ 1429458 w 2215660"/>
                        <a:gd name="connsiteY81" fmla="*/ 357365 h 2215660"/>
                        <a:gd name="connsiteX82" fmla="*/ 643256 w 2215660"/>
                        <a:gd name="connsiteY82" fmla="*/ 142946 h 2215660"/>
                        <a:gd name="connsiteX83" fmla="*/ 714730 w 2215660"/>
                        <a:gd name="connsiteY83" fmla="*/ 142946 h 2215660"/>
                        <a:gd name="connsiteX84" fmla="*/ 714730 w 2215660"/>
                        <a:gd name="connsiteY84" fmla="*/ 214420 h 2215660"/>
                        <a:gd name="connsiteX85" fmla="*/ 643256 w 2215660"/>
                        <a:gd name="connsiteY85" fmla="*/ 214420 h 2215660"/>
                        <a:gd name="connsiteX86" fmla="*/ 500310 w 2215660"/>
                        <a:gd name="connsiteY86" fmla="*/ 142946 h 2215660"/>
                        <a:gd name="connsiteX87" fmla="*/ 571784 w 2215660"/>
                        <a:gd name="connsiteY87" fmla="*/ 142946 h 2215660"/>
                        <a:gd name="connsiteX88" fmla="*/ 571784 w 2215660"/>
                        <a:gd name="connsiteY88" fmla="*/ 214420 h 2215660"/>
                        <a:gd name="connsiteX89" fmla="*/ 500310 w 2215660"/>
                        <a:gd name="connsiteY89" fmla="*/ 214420 h 2215660"/>
                        <a:gd name="connsiteX90" fmla="*/ 357365 w 2215660"/>
                        <a:gd name="connsiteY90" fmla="*/ 142946 h 2215660"/>
                        <a:gd name="connsiteX91" fmla="*/ 428839 w 2215660"/>
                        <a:gd name="connsiteY91" fmla="*/ 142946 h 2215660"/>
                        <a:gd name="connsiteX92" fmla="*/ 428839 w 2215660"/>
                        <a:gd name="connsiteY92" fmla="*/ 214420 h 2215660"/>
                        <a:gd name="connsiteX93" fmla="*/ 357365 w 2215660"/>
                        <a:gd name="connsiteY93" fmla="*/ 214420 h 2215660"/>
                        <a:gd name="connsiteX94" fmla="*/ 285892 w 2215660"/>
                        <a:gd name="connsiteY94" fmla="*/ 71473 h 2215660"/>
                        <a:gd name="connsiteX95" fmla="*/ 285892 w 2215660"/>
                        <a:gd name="connsiteY95" fmla="*/ 285892 h 2215660"/>
                        <a:gd name="connsiteX96" fmla="*/ 2144187 w 2215660"/>
                        <a:gd name="connsiteY96" fmla="*/ 285892 h 2215660"/>
                        <a:gd name="connsiteX97" fmla="*/ 2144187 w 2215660"/>
                        <a:gd name="connsiteY97" fmla="*/ 71473 h 2215660"/>
                        <a:gd name="connsiteX98" fmla="*/ 214419 w 2215660"/>
                        <a:gd name="connsiteY98" fmla="*/ 0 h 2215660"/>
                        <a:gd name="connsiteX99" fmla="*/ 2215660 w 2215660"/>
                        <a:gd name="connsiteY99" fmla="*/ 0 h 2215660"/>
                        <a:gd name="connsiteX100" fmla="*/ 2215660 w 2215660"/>
                        <a:gd name="connsiteY100" fmla="*/ 1858296 h 2215660"/>
                        <a:gd name="connsiteX101" fmla="*/ 1357985 w 2215660"/>
                        <a:gd name="connsiteY101" fmla="*/ 1858296 h 2215660"/>
                        <a:gd name="connsiteX102" fmla="*/ 1357985 w 2215660"/>
                        <a:gd name="connsiteY102" fmla="*/ 2215660 h 2215660"/>
                        <a:gd name="connsiteX103" fmla="*/ 0 w 2215660"/>
                        <a:gd name="connsiteY103" fmla="*/ 2215660 h 2215660"/>
                        <a:gd name="connsiteX104" fmla="*/ 0 w 2215660"/>
                        <a:gd name="connsiteY104" fmla="*/ 1357985 h 2215660"/>
                        <a:gd name="connsiteX105" fmla="*/ 214419 w 2215660"/>
                        <a:gd name="connsiteY105" fmla="*/ 1357985 h 2215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</a:cxnLst>
                      <a:rect l="l" t="t" r="r" b="b"/>
                      <a:pathLst>
                        <a:path w="2215660" h="2215660">
                          <a:moveTo>
                            <a:pt x="1572404" y="1572404"/>
                          </a:moveTo>
                          <a:lnTo>
                            <a:pt x="2072714" y="1572404"/>
                          </a:lnTo>
                          <a:lnTo>
                            <a:pt x="2072714" y="1643878"/>
                          </a:lnTo>
                          <a:lnTo>
                            <a:pt x="1572404" y="1643878"/>
                          </a:lnTo>
                          <a:close/>
                          <a:moveTo>
                            <a:pt x="884790" y="1513443"/>
                          </a:moveTo>
                          <a:lnTo>
                            <a:pt x="1119155" y="1786823"/>
                          </a:lnTo>
                          <a:lnTo>
                            <a:pt x="884790" y="2060203"/>
                          </a:lnTo>
                          <a:lnTo>
                            <a:pt x="830560" y="2013754"/>
                          </a:lnTo>
                          <a:lnTo>
                            <a:pt x="1025034" y="1786823"/>
                          </a:lnTo>
                          <a:lnTo>
                            <a:pt x="830560" y="1559892"/>
                          </a:lnTo>
                          <a:close/>
                          <a:moveTo>
                            <a:pt x="473196" y="1513443"/>
                          </a:moveTo>
                          <a:lnTo>
                            <a:pt x="527426" y="1559892"/>
                          </a:lnTo>
                          <a:lnTo>
                            <a:pt x="332954" y="1786823"/>
                          </a:lnTo>
                          <a:lnTo>
                            <a:pt x="527426" y="2013754"/>
                          </a:lnTo>
                          <a:lnTo>
                            <a:pt x="473196" y="2060203"/>
                          </a:lnTo>
                          <a:lnTo>
                            <a:pt x="238830" y="1786823"/>
                          </a:lnTo>
                          <a:close/>
                          <a:moveTo>
                            <a:pt x="715726" y="1492260"/>
                          </a:moveTo>
                          <a:lnTo>
                            <a:pt x="785033" y="1509570"/>
                          </a:lnTo>
                          <a:lnTo>
                            <a:pt x="642230" y="2081371"/>
                          </a:lnTo>
                          <a:lnTo>
                            <a:pt x="572918" y="2064061"/>
                          </a:lnTo>
                          <a:close/>
                          <a:moveTo>
                            <a:pt x="71473" y="1429458"/>
                          </a:moveTo>
                          <a:lnTo>
                            <a:pt x="71473" y="2144187"/>
                          </a:lnTo>
                          <a:lnTo>
                            <a:pt x="1286512" y="2144187"/>
                          </a:lnTo>
                          <a:lnTo>
                            <a:pt x="1286512" y="1429458"/>
                          </a:lnTo>
                          <a:close/>
                          <a:moveTo>
                            <a:pt x="1572404" y="1357985"/>
                          </a:moveTo>
                          <a:lnTo>
                            <a:pt x="2072714" y="1357985"/>
                          </a:lnTo>
                          <a:lnTo>
                            <a:pt x="2072714" y="1429459"/>
                          </a:lnTo>
                          <a:lnTo>
                            <a:pt x="1572404" y="1429459"/>
                          </a:lnTo>
                          <a:close/>
                          <a:moveTo>
                            <a:pt x="1572404" y="1143566"/>
                          </a:moveTo>
                          <a:lnTo>
                            <a:pt x="2072714" y="1143566"/>
                          </a:lnTo>
                          <a:lnTo>
                            <a:pt x="2072714" y="1215040"/>
                          </a:lnTo>
                          <a:lnTo>
                            <a:pt x="1572404" y="1215040"/>
                          </a:lnTo>
                          <a:close/>
                          <a:moveTo>
                            <a:pt x="357365" y="1143566"/>
                          </a:moveTo>
                          <a:lnTo>
                            <a:pt x="1357987" y="1143566"/>
                          </a:lnTo>
                          <a:lnTo>
                            <a:pt x="1357987" y="1215040"/>
                          </a:lnTo>
                          <a:lnTo>
                            <a:pt x="357365" y="1215040"/>
                          </a:lnTo>
                          <a:close/>
                          <a:moveTo>
                            <a:pt x="357365" y="1000621"/>
                          </a:moveTo>
                          <a:lnTo>
                            <a:pt x="1357987" y="1000621"/>
                          </a:lnTo>
                          <a:lnTo>
                            <a:pt x="1357987" y="1072095"/>
                          </a:lnTo>
                          <a:lnTo>
                            <a:pt x="357365" y="1072095"/>
                          </a:lnTo>
                          <a:close/>
                          <a:moveTo>
                            <a:pt x="1572404" y="929148"/>
                          </a:moveTo>
                          <a:lnTo>
                            <a:pt x="2072714" y="929148"/>
                          </a:lnTo>
                          <a:lnTo>
                            <a:pt x="2072714" y="1000622"/>
                          </a:lnTo>
                          <a:lnTo>
                            <a:pt x="1572404" y="1000622"/>
                          </a:lnTo>
                          <a:close/>
                          <a:moveTo>
                            <a:pt x="357365" y="857675"/>
                          </a:moveTo>
                          <a:lnTo>
                            <a:pt x="1357987" y="857675"/>
                          </a:lnTo>
                          <a:lnTo>
                            <a:pt x="1357987" y="929149"/>
                          </a:lnTo>
                          <a:lnTo>
                            <a:pt x="357365" y="929149"/>
                          </a:lnTo>
                          <a:close/>
                          <a:moveTo>
                            <a:pt x="1572404" y="714729"/>
                          </a:moveTo>
                          <a:lnTo>
                            <a:pt x="2072714" y="714729"/>
                          </a:lnTo>
                          <a:lnTo>
                            <a:pt x="2072714" y="786203"/>
                          </a:lnTo>
                          <a:lnTo>
                            <a:pt x="1572404" y="786203"/>
                          </a:lnTo>
                          <a:close/>
                          <a:moveTo>
                            <a:pt x="893411" y="714729"/>
                          </a:moveTo>
                          <a:lnTo>
                            <a:pt x="1357986" y="714729"/>
                          </a:lnTo>
                          <a:lnTo>
                            <a:pt x="1357986" y="786203"/>
                          </a:lnTo>
                          <a:lnTo>
                            <a:pt x="893411" y="786203"/>
                          </a:lnTo>
                          <a:close/>
                          <a:moveTo>
                            <a:pt x="357365" y="714729"/>
                          </a:moveTo>
                          <a:lnTo>
                            <a:pt x="821940" y="714729"/>
                          </a:lnTo>
                          <a:lnTo>
                            <a:pt x="821940" y="786203"/>
                          </a:lnTo>
                          <a:lnTo>
                            <a:pt x="357365" y="786203"/>
                          </a:lnTo>
                          <a:close/>
                          <a:moveTo>
                            <a:pt x="357365" y="571783"/>
                          </a:moveTo>
                          <a:lnTo>
                            <a:pt x="1357987" y="571783"/>
                          </a:lnTo>
                          <a:lnTo>
                            <a:pt x="1357987" y="643257"/>
                          </a:lnTo>
                          <a:lnTo>
                            <a:pt x="357365" y="643257"/>
                          </a:lnTo>
                          <a:close/>
                          <a:moveTo>
                            <a:pt x="1572404" y="500310"/>
                          </a:moveTo>
                          <a:lnTo>
                            <a:pt x="2072714" y="500310"/>
                          </a:lnTo>
                          <a:lnTo>
                            <a:pt x="2072714" y="571784"/>
                          </a:lnTo>
                          <a:lnTo>
                            <a:pt x="1572404" y="571784"/>
                          </a:lnTo>
                          <a:close/>
                          <a:moveTo>
                            <a:pt x="357365" y="428837"/>
                          </a:moveTo>
                          <a:lnTo>
                            <a:pt x="1357987" y="428837"/>
                          </a:lnTo>
                          <a:lnTo>
                            <a:pt x="1357987" y="500311"/>
                          </a:lnTo>
                          <a:lnTo>
                            <a:pt x="357365" y="500311"/>
                          </a:lnTo>
                          <a:close/>
                          <a:moveTo>
                            <a:pt x="1500931" y="357365"/>
                          </a:moveTo>
                          <a:lnTo>
                            <a:pt x="1500931" y="1786823"/>
                          </a:lnTo>
                          <a:lnTo>
                            <a:pt x="2144187" y="1786823"/>
                          </a:lnTo>
                          <a:lnTo>
                            <a:pt x="2144187" y="357365"/>
                          </a:lnTo>
                          <a:close/>
                          <a:moveTo>
                            <a:pt x="285892" y="357365"/>
                          </a:moveTo>
                          <a:lnTo>
                            <a:pt x="285892" y="1357985"/>
                          </a:lnTo>
                          <a:lnTo>
                            <a:pt x="1357985" y="1357985"/>
                          </a:lnTo>
                          <a:lnTo>
                            <a:pt x="1357985" y="1786823"/>
                          </a:lnTo>
                          <a:lnTo>
                            <a:pt x="1429458" y="1786823"/>
                          </a:lnTo>
                          <a:lnTo>
                            <a:pt x="1429458" y="357365"/>
                          </a:lnTo>
                          <a:close/>
                          <a:moveTo>
                            <a:pt x="643256" y="142946"/>
                          </a:moveTo>
                          <a:lnTo>
                            <a:pt x="714730" y="142946"/>
                          </a:lnTo>
                          <a:lnTo>
                            <a:pt x="714730" y="214420"/>
                          </a:lnTo>
                          <a:lnTo>
                            <a:pt x="643256" y="214420"/>
                          </a:lnTo>
                          <a:close/>
                          <a:moveTo>
                            <a:pt x="500310" y="142946"/>
                          </a:moveTo>
                          <a:lnTo>
                            <a:pt x="571784" y="142946"/>
                          </a:lnTo>
                          <a:lnTo>
                            <a:pt x="571784" y="214420"/>
                          </a:lnTo>
                          <a:lnTo>
                            <a:pt x="500310" y="214420"/>
                          </a:lnTo>
                          <a:close/>
                          <a:moveTo>
                            <a:pt x="357365" y="142946"/>
                          </a:moveTo>
                          <a:lnTo>
                            <a:pt x="428839" y="142946"/>
                          </a:lnTo>
                          <a:lnTo>
                            <a:pt x="428839" y="214420"/>
                          </a:lnTo>
                          <a:lnTo>
                            <a:pt x="357365" y="214420"/>
                          </a:lnTo>
                          <a:close/>
                          <a:moveTo>
                            <a:pt x="285892" y="71473"/>
                          </a:moveTo>
                          <a:lnTo>
                            <a:pt x="285892" y="285892"/>
                          </a:lnTo>
                          <a:lnTo>
                            <a:pt x="2144187" y="285892"/>
                          </a:lnTo>
                          <a:lnTo>
                            <a:pt x="2144187" y="71473"/>
                          </a:lnTo>
                          <a:close/>
                          <a:moveTo>
                            <a:pt x="214419" y="0"/>
                          </a:moveTo>
                          <a:lnTo>
                            <a:pt x="2215660" y="0"/>
                          </a:lnTo>
                          <a:lnTo>
                            <a:pt x="2215660" y="1858296"/>
                          </a:lnTo>
                          <a:lnTo>
                            <a:pt x="1357985" y="1858296"/>
                          </a:lnTo>
                          <a:lnTo>
                            <a:pt x="1357985" y="2215660"/>
                          </a:lnTo>
                          <a:lnTo>
                            <a:pt x="0" y="2215660"/>
                          </a:lnTo>
                          <a:lnTo>
                            <a:pt x="0" y="1357985"/>
                          </a:lnTo>
                          <a:lnTo>
                            <a:pt x="214419" y="1357985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44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68D129F2-F0DC-4F2D-A1AD-64A77473B4AC}"/>
                    </a:ext>
                  </a:extLst>
                </p:cNvPr>
                <p:cNvSpPr txBox="1"/>
                <p:nvPr/>
              </p:nvSpPr>
              <p:spPr>
                <a:xfrm>
                  <a:off x="5297501" y="1560148"/>
                  <a:ext cx="1378787" cy="40011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uLnTx/>
                      <a:uFillTx/>
                      <a:latin typeface="Abadi" panose="020B0604020104020204" pitchFamily="34" charset="0"/>
                      <a:cs typeface="Arial" panose="020B0604020202020204" pitchFamily="34" charset="0"/>
                    </a:rPr>
                    <a:t>Step 3</a:t>
                  </a:r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DE29F04A-314F-4988-A04D-2610EFC4B85B}"/>
                  </a:ext>
                </a:extLst>
              </p:cNvPr>
              <p:cNvGrpSpPr/>
              <p:nvPr/>
            </p:nvGrpSpPr>
            <p:grpSpPr>
              <a:xfrm>
                <a:off x="6947248" y="1560148"/>
                <a:ext cx="2055709" cy="3982693"/>
                <a:chOff x="7014614" y="1560148"/>
                <a:chExt cx="2055709" cy="3982693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FAA033E6-1ED9-40FF-AF09-E004F28490D8}"/>
                    </a:ext>
                  </a:extLst>
                </p:cNvPr>
                <p:cNvGrpSpPr/>
                <p:nvPr/>
              </p:nvGrpSpPr>
              <p:grpSpPr>
                <a:xfrm>
                  <a:off x="7014614" y="2064198"/>
                  <a:ext cx="2055709" cy="3478643"/>
                  <a:chOff x="7014614" y="2064198"/>
                  <a:chExt cx="2055709" cy="3478643"/>
                </a:xfrm>
              </p:grpSpPr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ED6B7C50-475A-4EA3-A814-0A7F44FED1BD}"/>
                      </a:ext>
                    </a:extLst>
                  </p:cNvPr>
                  <p:cNvGrpSpPr/>
                  <p:nvPr/>
                </p:nvGrpSpPr>
                <p:grpSpPr>
                  <a:xfrm>
                    <a:off x="7014614" y="4133787"/>
                    <a:ext cx="1864226" cy="1409054"/>
                    <a:chOff x="7126908" y="4133787"/>
                    <a:chExt cx="1864226" cy="1409054"/>
                  </a:xfrm>
                </p:grpSpPr>
                <p:sp>
                  <p:nvSpPr>
                    <p:cNvPr id="26" name="TextBox 25">
                      <a:extLst>
                        <a:ext uri="{FF2B5EF4-FFF2-40B4-BE49-F238E27FC236}">
                          <a16:creationId xmlns:a16="http://schemas.microsoft.com/office/drawing/2014/main" id="{C670BDB0-47C3-496C-B031-2A6F6151A71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126908" y="4133787"/>
                      <a:ext cx="1864226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Gaining insights from the model’s results</a:t>
                      </a:r>
                    </a:p>
                  </p:txBody>
                </p:sp>
                <p:sp>
                  <p:nvSpPr>
                    <p:cNvPr id="27" name="Rectangle 26">
                      <a:extLst>
                        <a:ext uri="{FF2B5EF4-FFF2-40B4-BE49-F238E27FC236}">
                          <a16:creationId xmlns:a16="http://schemas.microsoft.com/office/drawing/2014/main" id="{8E68E7AD-C25D-43D8-8E1B-557D1F581BD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241604" y="4834955"/>
                      <a:ext cx="1634835" cy="707886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This slide is 100% editable. Adapt it to your needs and capture your audience's attention.</a:t>
                      </a:r>
                    </a:p>
                  </p:txBody>
                </p:sp>
              </p:grpSp>
              <p:grpSp>
                <p:nvGrpSpPr>
                  <p:cNvPr id="23" name="Group 22">
                    <a:extLst>
                      <a:ext uri="{FF2B5EF4-FFF2-40B4-BE49-F238E27FC236}">
                        <a16:creationId xmlns:a16="http://schemas.microsoft.com/office/drawing/2014/main" id="{F141D789-3BE2-4E9A-8658-4DBABC55EA92}"/>
                      </a:ext>
                    </a:extLst>
                  </p:cNvPr>
                  <p:cNvGrpSpPr/>
                  <p:nvPr/>
                </p:nvGrpSpPr>
                <p:grpSpPr>
                  <a:xfrm>
                    <a:off x="7169252" y="2064198"/>
                    <a:ext cx="1901071" cy="1655547"/>
                    <a:chOff x="7108486" y="2064198"/>
                    <a:chExt cx="1901071" cy="1655547"/>
                  </a:xfrm>
                </p:grpSpPr>
                <p:sp>
                  <p:nvSpPr>
                    <p:cNvPr id="24" name="Freeform: Shape 23">
                      <a:extLst>
                        <a:ext uri="{FF2B5EF4-FFF2-40B4-BE49-F238E27FC236}">
                          <a16:creationId xmlns:a16="http://schemas.microsoft.com/office/drawing/2014/main" id="{F61260E9-1B46-40A5-95A3-C43C22F5CF4B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231248" y="1941436"/>
                      <a:ext cx="1655547" cy="1901071"/>
                    </a:xfrm>
                    <a:custGeom>
                      <a:avLst/>
                      <a:gdLst>
                        <a:gd name="connsiteX0" fmla="*/ 871186 w 871652"/>
                        <a:gd name="connsiteY0" fmla="*/ 455749 h 1000919"/>
                        <a:gd name="connsiteX1" fmla="*/ 694101 w 871652"/>
                        <a:gd name="connsiteY1" fmla="*/ 786846 h 1000919"/>
                        <a:gd name="connsiteX2" fmla="*/ 674959 w 871652"/>
                        <a:gd name="connsiteY2" fmla="*/ 760829 h 1000919"/>
                        <a:gd name="connsiteX3" fmla="*/ 791087 w 871652"/>
                        <a:gd name="connsiteY3" fmla="*/ 244552 h 1000919"/>
                        <a:gd name="connsiteX4" fmla="*/ 296141 w 871652"/>
                        <a:gd name="connsiteY4" fmla="*/ 57319 h 1000919"/>
                        <a:gd name="connsiteX5" fmla="*/ 41487 w 871652"/>
                        <a:gd name="connsiteY5" fmla="*/ 521192 h 1000919"/>
                        <a:gd name="connsiteX6" fmla="*/ 391137 w 871652"/>
                        <a:gd name="connsiteY6" fmla="*/ 836884 h 1000919"/>
                        <a:gd name="connsiteX7" fmla="*/ 464404 w 871652"/>
                        <a:gd name="connsiteY7" fmla="*/ 838241 h 1000919"/>
                        <a:gd name="connsiteX8" fmla="*/ 476323 w 871652"/>
                        <a:gd name="connsiteY8" fmla="*/ 838241 h 1000919"/>
                        <a:gd name="connsiteX9" fmla="*/ 476323 w 871652"/>
                        <a:gd name="connsiteY9" fmla="*/ 967052 h 1000919"/>
                        <a:gd name="connsiteX10" fmla="*/ 493256 w 871652"/>
                        <a:gd name="connsiteY10" fmla="*/ 967052 h 1000919"/>
                        <a:gd name="connsiteX11" fmla="*/ 459389 w 871652"/>
                        <a:gd name="connsiteY11" fmla="*/ 1000919 h 1000919"/>
                        <a:gd name="connsiteX12" fmla="*/ 425522 w 871652"/>
                        <a:gd name="connsiteY12" fmla="*/ 967052 h 1000919"/>
                        <a:gd name="connsiteX13" fmla="*/ 442456 w 871652"/>
                        <a:gd name="connsiteY13" fmla="*/ 967052 h 1000919"/>
                        <a:gd name="connsiteX14" fmla="*/ 442456 w 871652"/>
                        <a:gd name="connsiteY14" fmla="*/ 870006 h 1000919"/>
                        <a:gd name="connsiteX15" fmla="*/ 387559 w 871652"/>
                        <a:gd name="connsiteY15" fmla="*/ 868989 h 1000919"/>
                        <a:gd name="connsiteX16" fmla="*/ 9918 w 871652"/>
                        <a:gd name="connsiteY16" fmla="*/ 528025 h 1000919"/>
                        <a:gd name="connsiteX17" fmla="*/ 284959 w 871652"/>
                        <a:gd name="connsiteY17" fmla="*/ 27017 h 1000919"/>
                        <a:gd name="connsiteX18" fmla="*/ 819526 w 871652"/>
                        <a:gd name="connsiteY18" fmla="*/ 229240 h 1000919"/>
                        <a:gd name="connsiteX19" fmla="*/ 871186 w 871652"/>
                        <a:gd name="connsiteY19" fmla="*/ 455749 h 1000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871652" h="1000919">
                          <a:moveTo>
                            <a:pt x="871186" y="455749"/>
                          </a:moveTo>
                          <a:cubicBezTo>
                            <a:pt x="865277" y="583388"/>
                            <a:pt x="803399" y="706426"/>
                            <a:pt x="694101" y="786846"/>
                          </a:cubicBezTo>
                          <a:lnTo>
                            <a:pt x="674959" y="760829"/>
                          </a:lnTo>
                          <a:cubicBezTo>
                            <a:pt x="836873" y="641693"/>
                            <a:pt x="886391" y="421545"/>
                            <a:pt x="791087" y="244552"/>
                          </a:cubicBezTo>
                          <a:cubicBezTo>
                            <a:pt x="695782" y="67560"/>
                            <a:pt x="484729" y="-12280"/>
                            <a:pt x="296141" y="57319"/>
                          </a:cubicBezTo>
                          <a:cubicBezTo>
                            <a:pt x="107553" y="126918"/>
                            <a:pt x="-1036" y="324721"/>
                            <a:pt x="41487" y="521192"/>
                          </a:cubicBezTo>
                          <a:cubicBezTo>
                            <a:pt x="78694" y="693105"/>
                            <a:pt x="221664" y="818107"/>
                            <a:pt x="391137" y="836884"/>
                          </a:cubicBezTo>
                          <a:lnTo>
                            <a:pt x="464404" y="838241"/>
                          </a:lnTo>
                          <a:lnTo>
                            <a:pt x="476323" y="838241"/>
                          </a:lnTo>
                          <a:lnTo>
                            <a:pt x="476323" y="967052"/>
                          </a:lnTo>
                          <a:lnTo>
                            <a:pt x="493256" y="967052"/>
                          </a:lnTo>
                          <a:lnTo>
                            <a:pt x="459389" y="1000919"/>
                          </a:lnTo>
                          <a:lnTo>
                            <a:pt x="425522" y="967052"/>
                          </a:lnTo>
                          <a:lnTo>
                            <a:pt x="442456" y="967052"/>
                          </a:lnTo>
                          <a:lnTo>
                            <a:pt x="442456" y="870006"/>
                          </a:lnTo>
                          <a:lnTo>
                            <a:pt x="387559" y="868989"/>
                          </a:lnTo>
                          <a:cubicBezTo>
                            <a:pt x="204519" y="848709"/>
                            <a:pt x="50104" y="713700"/>
                            <a:pt x="9918" y="528025"/>
                          </a:cubicBezTo>
                          <a:cubicBezTo>
                            <a:pt x="-36009" y="315825"/>
                            <a:pt x="81273" y="102188"/>
                            <a:pt x="284959" y="27017"/>
                          </a:cubicBezTo>
                          <a:cubicBezTo>
                            <a:pt x="488644" y="-48153"/>
                            <a:pt x="716592" y="38078"/>
                            <a:pt x="819526" y="229240"/>
                          </a:cubicBezTo>
                          <a:cubicBezTo>
                            <a:pt x="858127" y="300925"/>
                            <a:pt x="874731" y="379166"/>
                            <a:pt x="871186" y="455749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" name="Freeform: Shape 24">
                      <a:extLst>
                        <a:ext uri="{FF2B5EF4-FFF2-40B4-BE49-F238E27FC236}">
                          <a16:creationId xmlns:a16="http://schemas.microsoft.com/office/drawing/2014/main" id="{307C8608-D943-4544-A111-F81F82BFBDD4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578456" y="2488501"/>
                      <a:ext cx="706896" cy="801618"/>
                    </a:xfrm>
                    <a:custGeom>
                      <a:avLst/>
                      <a:gdLst>
                        <a:gd name="connsiteX0" fmla="*/ 905681 w 1236273"/>
                        <a:gd name="connsiteY0" fmla="*/ 259994 h 1401931"/>
                        <a:gd name="connsiteX1" fmla="*/ 795483 w 1236273"/>
                        <a:gd name="connsiteY1" fmla="*/ 370192 h 1401931"/>
                        <a:gd name="connsiteX2" fmla="*/ 905681 w 1236273"/>
                        <a:gd name="connsiteY2" fmla="*/ 480389 h 1401931"/>
                        <a:gd name="connsiteX3" fmla="*/ 1015878 w 1236273"/>
                        <a:gd name="connsiteY3" fmla="*/ 370192 h 1401931"/>
                        <a:gd name="connsiteX4" fmla="*/ 905681 w 1236273"/>
                        <a:gd name="connsiteY4" fmla="*/ 259994 h 1401931"/>
                        <a:gd name="connsiteX5" fmla="*/ 905681 w 1236273"/>
                        <a:gd name="connsiteY5" fmla="*/ 204896 h 1401931"/>
                        <a:gd name="connsiteX6" fmla="*/ 1070977 w 1236273"/>
                        <a:gd name="connsiteY6" fmla="*/ 370192 h 1401931"/>
                        <a:gd name="connsiteX7" fmla="*/ 905681 w 1236273"/>
                        <a:gd name="connsiteY7" fmla="*/ 535488 h 1401931"/>
                        <a:gd name="connsiteX8" fmla="*/ 740385 w 1236273"/>
                        <a:gd name="connsiteY8" fmla="*/ 370192 h 1401931"/>
                        <a:gd name="connsiteX9" fmla="*/ 905681 w 1236273"/>
                        <a:gd name="connsiteY9" fmla="*/ 204896 h 1401931"/>
                        <a:gd name="connsiteX10" fmla="*/ 873143 w 1236273"/>
                        <a:gd name="connsiteY10" fmla="*/ 94698 h 1401931"/>
                        <a:gd name="connsiteX11" fmla="*/ 864709 w 1236273"/>
                        <a:gd name="connsiteY11" fmla="*/ 137233 h 1401931"/>
                        <a:gd name="connsiteX12" fmla="*/ 845259 w 1236273"/>
                        <a:gd name="connsiteY12" fmla="*/ 158312 h 1401931"/>
                        <a:gd name="connsiteX13" fmla="*/ 798756 w 1236273"/>
                        <a:gd name="connsiteY13" fmla="*/ 177588 h 1401931"/>
                        <a:gd name="connsiteX14" fmla="*/ 770050 w 1236273"/>
                        <a:gd name="connsiteY14" fmla="*/ 176458 h 1401931"/>
                        <a:gd name="connsiteX15" fmla="*/ 733956 w 1236273"/>
                        <a:gd name="connsiteY15" fmla="*/ 152393 h 1401931"/>
                        <a:gd name="connsiteX16" fmla="*/ 687980 w 1236273"/>
                        <a:gd name="connsiteY16" fmla="*/ 198398 h 1401931"/>
                        <a:gd name="connsiteX17" fmla="*/ 712030 w 1236273"/>
                        <a:gd name="connsiteY17" fmla="*/ 234490 h 1401931"/>
                        <a:gd name="connsiteX18" fmla="*/ 713187 w 1236273"/>
                        <a:gd name="connsiteY18" fmla="*/ 263128 h 1401931"/>
                        <a:gd name="connsiteX19" fmla="*/ 693910 w 1236273"/>
                        <a:gd name="connsiteY19" fmla="*/ 309700 h 1401931"/>
                        <a:gd name="connsiteX20" fmla="*/ 672831 w 1236273"/>
                        <a:gd name="connsiteY20" fmla="*/ 329136 h 1401931"/>
                        <a:gd name="connsiteX21" fmla="*/ 630188 w 1236273"/>
                        <a:gd name="connsiteY21" fmla="*/ 337679 h 1401931"/>
                        <a:gd name="connsiteX22" fmla="*/ 630188 w 1236273"/>
                        <a:gd name="connsiteY22" fmla="*/ 402703 h 1401931"/>
                        <a:gd name="connsiteX23" fmla="*/ 672886 w 1236273"/>
                        <a:gd name="connsiteY23" fmla="*/ 411247 h 1401931"/>
                        <a:gd name="connsiteX24" fmla="*/ 693965 w 1236273"/>
                        <a:gd name="connsiteY24" fmla="*/ 430683 h 1401931"/>
                        <a:gd name="connsiteX25" fmla="*/ 713243 w 1236273"/>
                        <a:gd name="connsiteY25" fmla="*/ 477255 h 1401931"/>
                        <a:gd name="connsiteX26" fmla="*/ 712085 w 1236273"/>
                        <a:gd name="connsiteY26" fmla="*/ 505892 h 1401931"/>
                        <a:gd name="connsiteX27" fmla="*/ 688032 w 1236273"/>
                        <a:gd name="connsiteY27" fmla="*/ 541985 h 1401931"/>
                        <a:gd name="connsiteX28" fmla="*/ 733877 w 1236273"/>
                        <a:gd name="connsiteY28" fmla="*/ 587882 h 1401931"/>
                        <a:gd name="connsiteX29" fmla="*/ 769967 w 1236273"/>
                        <a:gd name="connsiteY29" fmla="*/ 563804 h 1401931"/>
                        <a:gd name="connsiteX30" fmla="*/ 798674 w 1236273"/>
                        <a:gd name="connsiteY30" fmla="*/ 562675 h 1401931"/>
                        <a:gd name="connsiteX31" fmla="*/ 845177 w 1236273"/>
                        <a:gd name="connsiteY31" fmla="*/ 581963 h 1401931"/>
                        <a:gd name="connsiteX32" fmla="*/ 864630 w 1236273"/>
                        <a:gd name="connsiteY32" fmla="*/ 603041 h 1401931"/>
                        <a:gd name="connsiteX33" fmla="*/ 873143 w 1236273"/>
                        <a:gd name="connsiteY33" fmla="*/ 645684 h 1401931"/>
                        <a:gd name="connsiteX34" fmla="*/ 938211 w 1236273"/>
                        <a:gd name="connsiteY34" fmla="*/ 645684 h 1401931"/>
                        <a:gd name="connsiteX35" fmla="*/ 946644 w 1236273"/>
                        <a:gd name="connsiteY35" fmla="*/ 603258 h 1401931"/>
                        <a:gd name="connsiteX36" fmla="*/ 966094 w 1236273"/>
                        <a:gd name="connsiteY36" fmla="*/ 582180 h 1401931"/>
                        <a:gd name="connsiteX37" fmla="*/ 1012597 w 1236273"/>
                        <a:gd name="connsiteY37" fmla="*/ 562902 h 1401931"/>
                        <a:gd name="connsiteX38" fmla="*/ 1041303 w 1236273"/>
                        <a:gd name="connsiteY38" fmla="*/ 564032 h 1401931"/>
                        <a:gd name="connsiteX39" fmla="*/ 1077396 w 1236273"/>
                        <a:gd name="connsiteY39" fmla="*/ 588110 h 1401931"/>
                        <a:gd name="connsiteX40" fmla="*/ 1123372 w 1236273"/>
                        <a:gd name="connsiteY40" fmla="*/ 542106 h 1401931"/>
                        <a:gd name="connsiteX41" fmla="*/ 1099322 w 1236273"/>
                        <a:gd name="connsiteY41" fmla="*/ 506013 h 1401931"/>
                        <a:gd name="connsiteX42" fmla="*/ 1098165 w 1236273"/>
                        <a:gd name="connsiteY42" fmla="*/ 477362 h 1401931"/>
                        <a:gd name="connsiteX43" fmla="*/ 1117453 w 1236273"/>
                        <a:gd name="connsiteY43" fmla="*/ 430807 h 1401931"/>
                        <a:gd name="connsiteX44" fmla="*/ 1138521 w 1236273"/>
                        <a:gd name="connsiteY44" fmla="*/ 411247 h 1401931"/>
                        <a:gd name="connsiteX45" fmla="*/ 1181174 w 1236273"/>
                        <a:gd name="connsiteY45" fmla="*/ 402703 h 1401931"/>
                        <a:gd name="connsiteX46" fmla="*/ 1181174 w 1236273"/>
                        <a:gd name="connsiteY46" fmla="*/ 337679 h 1401931"/>
                        <a:gd name="connsiteX47" fmla="*/ 1138600 w 1236273"/>
                        <a:gd name="connsiteY47" fmla="*/ 329256 h 1401931"/>
                        <a:gd name="connsiteX48" fmla="*/ 1117535 w 1236273"/>
                        <a:gd name="connsiteY48" fmla="*/ 309806 h 1401931"/>
                        <a:gd name="connsiteX49" fmla="*/ 1098244 w 1236273"/>
                        <a:gd name="connsiteY49" fmla="*/ 263248 h 1401931"/>
                        <a:gd name="connsiteX50" fmla="*/ 1099401 w 1236273"/>
                        <a:gd name="connsiteY50" fmla="*/ 234597 h 1401931"/>
                        <a:gd name="connsiteX51" fmla="*/ 1123455 w 1236273"/>
                        <a:gd name="connsiteY51" fmla="*/ 198506 h 1401931"/>
                        <a:gd name="connsiteX52" fmla="*/ 1077475 w 1236273"/>
                        <a:gd name="connsiteY52" fmla="*/ 152501 h 1401931"/>
                        <a:gd name="connsiteX53" fmla="*/ 1041386 w 1236273"/>
                        <a:gd name="connsiteY53" fmla="*/ 176579 h 1401931"/>
                        <a:gd name="connsiteX54" fmla="*/ 1012680 w 1236273"/>
                        <a:gd name="connsiteY54" fmla="*/ 177709 h 1401931"/>
                        <a:gd name="connsiteX55" fmla="*/ 966177 w 1236273"/>
                        <a:gd name="connsiteY55" fmla="*/ 158419 h 1401931"/>
                        <a:gd name="connsiteX56" fmla="*/ 946723 w 1236273"/>
                        <a:gd name="connsiteY56" fmla="*/ 137341 h 1401931"/>
                        <a:gd name="connsiteX57" fmla="*/ 938211 w 1236273"/>
                        <a:gd name="connsiteY57" fmla="*/ 94698 h 1401931"/>
                        <a:gd name="connsiteX58" fmla="*/ 850583 w 1236273"/>
                        <a:gd name="connsiteY58" fmla="*/ 39600 h 1401931"/>
                        <a:gd name="connsiteX59" fmla="*/ 960780 w 1236273"/>
                        <a:gd name="connsiteY59" fmla="*/ 39600 h 1401931"/>
                        <a:gd name="connsiteX60" fmla="*/ 987779 w 1236273"/>
                        <a:gd name="connsiteY60" fmla="*/ 61634 h 1401931"/>
                        <a:gd name="connsiteX61" fmla="*/ 997693 w 1236273"/>
                        <a:gd name="connsiteY61" fmla="*/ 110545 h 1401931"/>
                        <a:gd name="connsiteX62" fmla="*/ 1024422 w 1236273"/>
                        <a:gd name="connsiteY62" fmla="*/ 121562 h 1401931"/>
                        <a:gd name="connsiteX63" fmla="*/ 1065746 w 1236273"/>
                        <a:gd name="connsiteY63" fmla="*/ 94012 h 1401931"/>
                        <a:gd name="connsiteX64" fmla="*/ 1100479 w 1236273"/>
                        <a:gd name="connsiteY64" fmla="*/ 97456 h 1401931"/>
                        <a:gd name="connsiteX65" fmla="*/ 1178443 w 1236273"/>
                        <a:gd name="connsiteY65" fmla="*/ 175476 h 1401931"/>
                        <a:gd name="connsiteX66" fmla="*/ 1181887 w 1236273"/>
                        <a:gd name="connsiteY66" fmla="*/ 210236 h 1401931"/>
                        <a:gd name="connsiteX67" fmla="*/ 1154338 w 1236273"/>
                        <a:gd name="connsiteY67" fmla="*/ 251560 h 1401931"/>
                        <a:gd name="connsiteX68" fmla="*/ 1165357 w 1236273"/>
                        <a:gd name="connsiteY68" fmla="*/ 278314 h 1401931"/>
                        <a:gd name="connsiteX69" fmla="*/ 1214226 w 1236273"/>
                        <a:gd name="connsiteY69" fmla="*/ 288094 h 1401931"/>
                        <a:gd name="connsiteX70" fmla="*/ 1236273 w 1236273"/>
                        <a:gd name="connsiteY70" fmla="*/ 315092 h 1401931"/>
                        <a:gd name="connsiteX71" fmla="*/ 1236273 w 1236273"/>
                        <a:gd name="connsiteY71" fmla="*/ 425290 h 1401931"/>
                        <a:gd name="connsiteX72" fmla="*/ 1214226 w 1236273"/>
                        <a:gd name="connsiteY72" fmla="*/ 452289 h 1401931"/>
                        <a:gd name="connsiteX73" fmla="*/ 1165247 w 1236273"/>
                        <a:gd name="connsiteY73" fmla="*/ 462068 h 1401931"/>
                        <a:gd name="connsiteX74" fmla="*/ 1154231 w 1236273"/>
                        <a:gd name="connsiteY74" fmla="*/ 488822 h 1401931"/>
                        <a:gd name="connsiteX75" fmla="*/ 1181863 w 1236273"/>
                        <a:gd name="connsiteY75" fmla="*/ 530229 h 1401931"/>
                        <a:gd name="connsiteX76" fmla="*/ 1178419 w 1236273"/>
                        <a:gd name="connsiteY76" fmla="*/ 564986 h 1401931"/>
                        <a:gd name="connsiteX77" fmla="*/ 1100372 w 1236273"/>
                        <a:gd name="connsiteY77" fmla="*/ 642953 h 1401931"/>
                        <a:gd name="connsiteX78" fmla="*/ 1065626 w 1236273"/>
                        <a:gd name="connsiteY78" fmla="*/ 646397 h 1401931"/>
                        <a:gd name="connsiteX79" fmla="*/ 1024302 w 1236273"/>
                        <a:gd name="connsiteY79" fmla="*/ 618848 h 1401931"/>
                        <a:gd name="connsiteX80" fmla="*/ 997586 w 1236273"/>
                        <a:gd name="connsiteY80" fmla="*/ 629864 h 1401931"/>
                        <a:gd name="connsiteX81" fmla="*/ 987779 w 1236273"/>
                        <a:gd name="connsiteY81" fmla="*/ 678750 h 1401931"/>
                        <a:gd name="connsiteX82" fmla="*/ 960780 w 1236273"/>
                        <a:gd name="connsiteY82" fmla="*/ 700783 h 1401931"/>
                        <a:gd name="connsiteX83" fmla="*/ 850583 w 1236273"/>
                        <a:gd name="connsiteY83" fmla="*/ 700783 h 1401931"/>
                        <a:gd name="connsiteX84" fmla="*/ 823589 w 1236273"/>
                        <a:gd name="connsiteY84" fmla="*/ 678750 h 1401931"/>
                        <a:gd name="connsiteX85" fmla="*/ 813660 w 1236273"/>
                        <a:gd name="connsiteY85" fmla="*/ 629836 h 1401931"/>
                        <a:gd name="connsiteX86" fmla="*/ 786945 w 1236273"/>
                        <a:gd name="connsiteY86" fmla="*/ 618820 h 1401931"/>
                        <a:gd name="connsiteX87" fmla="*/ 745621 w 1236273"/>
                        <a:gd name="connsiteY87" fmla="*/ 646369 h 1401931"/>
                        <a:gd name="connsiteX88" fmla="*/ 710873 w 1236273"/>
                        <a:gd name="connsiteY88" fmla="*/ 642926 h 1401931"/>
                        <a:gd name="connsiteX89" fmla="*/ 632906 w 1236273"/>
                        <a:gd name="connsiteY89" fmla="*/ 564906 h 1401931"/>
                        <a:gd name="connsiteX90" fmla="*/ 629462 w 1236273"/>
                        <a:gd name="connsiteY90" fmla="*/ 530146 h 1401931"/>
                        <a:gd name="connsiteX91" fmla="*/ 657011 w 1236273"/>
                        <a:gd name="connsiteY91" fmla="*/ 488822 h 1401931"/>
                        <a:gd name="connsiteX92" fmla="*/ 645995 w 1236273"/>
                        <a:gd name="connsiteY92" fmla="*/ 462068 h 1401931"/>
                        <a:gd name="connsiteX93" fmla="*/ 597126 w 1236273"/>
                        <a:gd name="connsiteY93" fmla="*/ 452289 h 1401931"/>
                        <a:gd name="connsiteX94" fmla="*/ 575090 w 1236273"/>
                        <a:gd name="connsiteY94" fmla="*/ 425290 h 1401931"/>
                        <a:gd name="connsiteX95" fmla="*/ 575090 w 1236273"/>
                        <a:gd name="connsiteY95" fmla="*/ 315092 h 1401931"/>
                        <a:gd name="connsiteX96" fmla="*/ 597126 w 1236273"/>
                        <a:gd name="connsiteY96" fmla="*/ 288094 h 1401931"/>
                        <a:gd name="connsiteX97" fmla="*/ 646022 w 1236273"/>
                        <a:gd name="connsiteY97" fmla="*/ 278235 h 1401931"/>
                        <a:gd name="connsiteX98" fmla="*/ 657039 w 1236273"/>
                        <a:gd name="connsiteY98" fmla="*/ 251478 h 1401931"/>
                        <a:gd name="connsiteX99" fmla="*/ 629489 w 1236273"/>
                        <a:gd name="connsiteY99" fmla="*/ 210155 h 1401931"/>
                        <a:gd name="connsiteX100" fmla="*/ 632933 w 1236273"/>
                        <a:gd name="connsiteY100" fmla="*/ 175396 h 1401931"/>
                        <a:gd name="connsiteX101" fmla="*/ 710980 w 1236273"/>
                        <a:gd name="connsiteY101" fmla="*/ 97429 h 1401931"/>
                        <a:gd name="connsiteX102" fmla="*/ 745728 w 1236273"/>
                        <a:gd name="connsiteY102" fmla="*/ 93986 h 1401931"/>
                        <a:gd name="connsiteX103" fmla="*/ 787051 w 1236273"/>
                        <a:gd name="connsiteY103" fmla="*/ 121535 h 1401931"/>
                        <a:gd name="connsiteX104" fmla="*/ 813781 w 1236273"/>
                        <a:gd name="connsiteY104" fmla="*/ 110518 h 1401931"/>
                        <a:gd name="connsiteX105" fmla="*/ 823589 w 1236273"/>
                        <a:gd name="connsiteY105" fmla="*/ 61634 h 1401931"/>
                        <a:gd name="connsiteX106" fmla="*/ 850583 w 1236273"/>
                        <a:gd name="connsiteY106" fmla="*/ 39600 h 1401931"/>
                        <a:gd name="connsiteX107" fmla="*/ 655938 w 1236273"/>
                        <a:gd name="connsiteY107" fmla="*/ 0 h 1401931"/>
                        <a:gd name="connsiteX108" fmla="*/ 662002 w 1236273"/>
                        <a:gd name="connsiteY108" fmla="*/ 54776 h 1401931"/>
                        <a:gd name="connsiteX109" fmla="*/ 245738 w 1236273"/>
                        <a:gd name="connsiteY109" fmla="*/ 520355 h 1401931"/>
                        <a:gd name="connsiteX110" fmla="*/ 239698 w 1236273"/>
                        <a:gd name="connsiteY110" fmla="*/ 537573 h 1401931"/>
                        <a:gd name="connsiteX111" fmla="*/ 55126 w 1236273"/>
                        <a:gd name="connsiteY111" fmla="*/ 768298 h 1401931"/>
                        <a:gd name="connsiteX112" fmla="*/ 163090 w 1236273"/>
                        <a:gd name="connsiteY112" fmla="*/ 768298 h 1401931"/>
                        <a:gd name="connsiteX113" fmla="*/ 190640 w 1236273"/>
                        <a:gd name="connsiteY113" fmla="*/ 795847 h 1401931"/>
                        <a:gd name="connsiteX114" fmla="*/ 190640 w 1236273"/>
                        <a:gd name="connsiteY114" fmla="*/ 988692 h 1401931"/>
                        <a:gd name="connsiteX115" fmla="*/ 273287 w 1236273"/>
                        <a:gd name="connsiteY115" fmla="*/ 1071340 h 1401931"/>
                        <a:gd name="connsiteX116" fmla="*/ 438581 w 1236273"/>
                        <a:gd name="connsiteY116" fmla="*/ 1071340 h 1401931"/>
                        <a:gd name="connsiteX117" fmla="*/ 466131 w 1236273"/>
                        <a:gd name="connsiteY117" fmla="*/ 1098889 h 1401931"/>
                        <a:gd name="connsiteX118" fmla="*/ 466131 w 1236273"/>
                        <a:gd name="connsiteY118" fmla="*/ 1346832 h 1401931"/>
                        <a:gd name="connsiteX119" fmla="*/ 1017115 w 1236273"/>
                        <a:gd name="connsiteY119" fmla="*/ 1346832 h 1401931"/>
                        <a:gd name="connsiteX120" fmla="*/ 1017115 w 1236273"/>
                        <a:gd name="connsiteY120" fmla="*/ 889794 h 1401931"/>
                        <a:gd name="connsiteX121" fmla="*/ 1026317 w 1236273"/>
                        <a:gd name="connsiteY121" fmla="*/ 869266 h 1401931"/>
                        <a:gd name="connsiteX122" fmla="*/ 1104364 w 1236273"/>
                        <a:gd name="connsiteY122" fmla="*/ 779314 h 1401931"/>
                        <a:gd name="connsiteX123" fmla="*/ 1150261 w 1236273"/>
                        <a:gd name="connsiteY123" fmla="*/ 809622 h 1401931"/>
                        <a:gd name="connsiteX124" fmla="*/ 1072214 w 1236273"/>
                        <a:gd name="connsiteY124" fmla="*/ 901943 h 1401931"/>
                        <a:gd name="connsiteX125" fmla="*/ 1072214 w 1236273"/>
                        <a:gd name="connsiteY125" fmla="*/ 1374381 h 1401931"/>
                        <a:gd name="connsiteX126" fmla="*/ 1044665 w 1236273"/>
                        <a:gd name="connsiteY126" fmla="*/ 1401931 h 1401931"/>
                        <a:gd name="connsiteX127" fmla="*/ 438581 w 1236273"/>
                        <a:gd name="connsiteY127" fmla="*/ 1401931 h 1401931"/>
                        <a:gd name="connsiteX128" fmla="*/ 411032 w 1236273"/>
                        <a:gd name="connsiteY128" fmla="*/ 1374381 h 1401931"/>
                        <a:gd name="connsiteX129" fmla="*/ 411032 w 1236273"/>
                        <a:gd name="connsiteY129" fmla="*/ 1126438 h 1401931"/>
                        <a:gd name="connsiteX130" fmla="*/ 273287 w 1236273"/>
                        <a:gd name="connsiteY130" fmla="*/ 1126438 h 1401931"/>
                        <a:gd name="connsiteX131" fmla="*/ 135541 w 1236273"/>
                        <a:gd name="connsiteY131" fmla="*/ 988692 h 1401931"/>
                        <a:gd name="connsiteX132" fmla="*/ 135541 w 1236273"/>
                        <a:gd name="connsiteY132" fmla="*/ 823397 h 1401931"/>
                        <a:gd name="connsiteX133" fmla="*/ 55126 w 1236273"/>
                        <a:gd name="connsiteY133" fmla="*/ 823397 h 1401931"/>
                        <a:gd name="connsiteX134" fmla="*/ 5436 w 1236273"/>
                        <a:gd name="connsiteY134" fmla="*/ 792163 h 1401931"/>
                        <a:gd name="connsiteX135" fmla="*/ 12094 w 1236273"/>
                        <a:gd name="connsiteY135" fmla="*/ 733862 h 1401931"/>
                        <a:gd name="connsiteX136" fmla="*/ 190640 w 1236273"/>
                        <a:gd name="connsiteY136" fmla="*/ 510575 h 1401931"/>
                        <a:gd name="connsiteX137" fmla="*/ 655938 w 1236273"/>
                        <a:gd name="connsiteY137" fmla="*/ 0 h 14019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</a:cxnLst>
                      <a:rect l="l" t="t" r="r" b="b"/>
                      <a:pathLst>
                        <a:path w="1236273" h="1401931">
                          <a:moveTo>
                            <a:pt x="905681" y="259994"/>
                          </a:moveTo>
                          <a:cubicBezTo>
                            <a:pt x="844815" y="259994"/>
                            <a:pt x="795483" y="309335"/>
                            <a:pt x="795483" y="370192"/>
                          </a:cubicBezTo>
                          <a:cubicBezTo>
                            <a:pt x="795483" y="431049"/>
                            <a:pt x="844815" y="480389"/>
                            <a:pt x="905681" y="480389"/>
                          </a:cubicBezTo>
                          <a:cubicBezTo>
                            <a:pt x="966538" y="480389"/>
                            <a:pt x="1015878" y="431049"/>
                            <a:pt x="1015878" y="370192"/>
                          </a:cubicBezTo>
                          <a:cubicBezTo>
                            <a:pt x="1015878" y="309335"/>
                            <a:pt x="966538" y="259994"/>
                            <a:pt x="905681" y="259994"/>
                          </a:cubicBezTo>
                          <a:close/>
                          <a:moveTo>
                            <a:pt x="905681" y="204896"/>
                          </a:moveTo>
                          <a:cubicBezTo>
                            <a:pt x="996924" y="204990"/>
                            <a:pt x="1070884" y="278935"/>
                            <a:pt x="1070977" y="370192"/>
                          </a:cubicBezTo>
                          <a:cubicBezTo>
                            <a:pt x="1070977" y="461477"/>
                            <a:pt x="996966" y="535488"/>
                            <a:pt x="905681" y="535488"/>
                          </a:cubicBezTo>
                          <a:cubicBezTo>
                            <a:pt x="814386" y="535488"/>
                            <a:pt x="740385" y="461477"/>
                            <a:pt x="740385" y="370192"/>
                          </a:cubicBezTo>
                          <a:cubicBezTo>
                            <a:pt x="740385" y="278907"/>
                            <a:pt x="814386" y="204896"/>
                            <a:pt x="905681" y="204896"/>
                          </a:cubicBezTo>
                          <a:close/>
                          <a:moveTo>
                            <a:pt x="873143" y="94698"/>
                          </a:moveTo>
                          <a:lnTo>
                            <a:pt x="864709" y="137233"/>
                          </a:lnTo>
                          <a:cubicBezTo>
                            <a:pt x="862691" y="147349"/>
                            <a:pt x="855184" y="155473"/>
                            <a:pt x="845259" y="158312"/>
                          </a:cubicBezTo>
                          <a:cubicBezTo>
                            <a:pt x="829074" y="162926"/>
                            <a:pt x="813471" y="169396"/>
                            <a:pt x="798756" y="177588"/>
                          </a:cubicBezTo>
                          <a:cubicBezTo>
                            <a:pt x="789741" y="182633"/>
                            <a:pt x="778659" y="182189"/>
                            <a:pt x="770050" y="176458"/>
                          </a:cubicBezTo>
                          <a:lnTo>
                            <a:pt x="733956" y="152393"/>
                          </a:lnTo>
                          <a:lnTo>
                            <a:pt x="687980" y="198398"/>
                          </a:lnTo>
                          <a:lnTo>
                            <a:pt x="712030" y="234490"/>
                          </a:lnTo>
                          <a:cubicBezTo>
                            <a:pt x="717747" y="243058"/>
                            <a:pt x="718191" y="254116"/>
                            <a:pt x="713187" y="263128"/>
                          </a:cubicBezTo>
                          <a:cubicBezTo>
                            <a:pt x="704995" y="277860"/>
                            <a:pt x="698524" y="293490"/>
                            <a:pt x="693910" y="309700"/>
                          </a:cubicBezTo>
                          <a:cubicBezTo>
                            <a:pt x="691072" y="319614"/>
                            <a:pt x="682949" y="327118"/>
                            <a:pt x="672831" y="329136"/>
                          </a:cubicBezTo>
                          <a:lnTo>
                            <a:pt x="630188" y="337679"/>
                          </a:lnTo>
                          <a:lnTo>
                            <a:pt x="630188" y="402703"/>
                          </a:lnTo>
                          <a:lnTo>
                            <a:pt x="672886" y="411247"/>
                          </a:lnTo>
                          <a:cubicBezTo>
                            <a:pt x="683000" y="413265"/>
                            <a:pt x="691127" y="420772"/>
                            <a:pt x="693965" y="430683"/>
                          </a:cubicBezTo>
                          <a:cubicBezTo>
                            <a:pt x="698579" y="446892"/>
                            <a:pt x="705050" y="462527"/>
                            <a:pt x="713243" y="477255"/>
                          </a:cubicBezTo>
                          <a:cubicBezTo>
                            <a:pt x="718260" y="486267"/>
                            <a:pt x="717802" y="497325"/>
                            <a:pt x="712085" y="505892"/>
                          </a:cubicBezTo>
                          <a:lnTo>
                            <a:pt x="688032" y="541985"/>
                          </a:lnTo>
                          <a:lnTo>
                            <a:pt x="733877" y="587882"/>
                          </a:lnTo>
                          <a:lnTo>
                            <a:pt x="769967" y="563804"/>
                          </a:lnTo>
                          <a:cubicBezTo>
                            <a:pt x="778563" y="558074"/>
                            <a:pt x="789648" y="557644"/>
                            <a:pt x="798674" y="562675"/>
                          </a:cubicBezTo>
                          <a:cubicBezTo>
                            <a:pt x="813392" y="570878"/>
                            <a:pt x="828995" y="577348"/>
                            <a:pt x="845177" y="581963"/>
                          </a:cubicBezTo>
                          <a:cubicBezTo>
                            <a:pt x="855091" y="584787"/>
                            <a:pt x="862598" y="592927"/>
                            <a:pt x="864630" y="603041"/>
                          </a:cubicBezTo>
                          <a:lnTo>
                            <a:pt x="873143" y="645684"/>
                          </a:lnTo>
                          <a:lnTo>
                            <a:pt x="938211" y="645684"/>
                          </a:lnTo>
                          <a:lnTo>
                            <a:pt x="946644" y="603258"/>
                          </a:lnTo>
                          <a:cubicBezTo>
                            <a:pt x="948676" y="593141"/>
                            <a:pt x="956180" y="585017"/>
                            <a:pt x="966094" y="582180"/>
                          </a:cubicBezTo>
                          <a:cubicBezTo>
                            <a:pt x="982289" y="577565"/>
                            <a:pt x="997896" y="571095"/>
                            <a:pt x="1012597" y="562902"/>
                          </a:cubicBezTo>
                          <a:cubicBezTo>
                            <a:pt x="1021623" y="557857"/>
                            <a:pt x="1032708" y="558301"/>
                            <a:pt x="1041303" y="564032"/>
                          </a:cubicBezTo>
                          <a:lnTo>
                            <a:pt x="1077396" y="588110"/>
                          </a:lnTo>
                          <a:lnTo>
                            <a:pt x="1123372" y="542106"/>
                          </a:lnTo>
                          <a:lnTo>
                            <a:pt x="1099322" y="506013"/>
                          </a:lnTo>
                          <a:cubicBezTo>
                            <a:pt x="1093605" y="497431"/>
                            <a:pt x="1093161" y="486374"/>
                            <a:pt x="1098165" y="477362"/>
                          </a:cubicBezTo>
                          <a:cubicBezTo>
                            <a:pt x="1106357" y="462633"/>
                            <a:pt x="1112842" y="447016"/>
                            <a:pt x="1117453" y="430807"/>
                          </a:cubicBezTo>
                          <a:cubicBezTo>
                            <a:pt x="1120239" y="420838"/>
                            <a:pt x="1128390" y="413293"/>
                            <a:pt x="1138521" y="411247"/>
                          </a:cubicBezTo>
                          <a:lnTo>
                            <a:pt x="1181174" y="402703"/>
                          </a:lnTo>
                          <a:lnTo>
                            <a:pt x="1181174" y="337679"/>
                          </a:lnTo>
                          <a:lnTo>
                            <a:pt x="1138600" y="329256"/>
                          </a:lnTo>
                          <a:cubicBezTo>
                            <a:pt x="1128500" y="327224"/>
                            <a:pt x="1120359" y="319721"/>
                            <a:pt x="1117535" y="309806"/>
                          </a:cubicBezTo>
                          <a:cubicBezTo>
                            <a:pt x="1112921" y="293597"/>
                            <a:pt x="1106450" y="277966"/>
                            <a:pt x="1098244" y="263248"/>
                          </a:cubicBezTo>
                          <a:cubicBezTo>
                            <a:pt x="1093240" y="254236"/>
                            <a:pt x="1093685" y="243179"/>
                            <a:pt x="1099401" y="234597"/>
                          </a:cubicBezTo>
                          <a:lnTo>
                            <a:pt x="1123455" y="198506"/>
                          </a:lnTo>
                          <a:lnTo>
                            <a:pt x="1077475" y="152501"/>
                          </a:lnTo>
                          <a:lnTo>
                            <a:pt x="1041386" y="176579"/>
                          </a:lnTo>
                          <a:cubicBezTo>
                            <a:pt x="1032791" y="182310"/>
                            <a:pt x="1021705" y="182740"/>
                            <a:pt x="1012680" y="177709"/>
                          </a:cubicBezTo>
                          <a:cubicBezTo>
                            <a:pt x="997975" y="169504"/>
                            <a:pt x="982372" y="163034"/>
                            <a:pt x="966177" y="158419"/>
                          </a:cubicBezTo>
                          <a:cubicBezTo>
                            <a:pt x="956262" y="155595"/>
                            <a:pt x="948755" y="147456"/>
                            <a:pt x="946723" y="137341"/>
                          </a:cubicBezTo>
                          <a:lnTo>
                            <a:pt x="938211" y="94698"/>
                          </a:lnTo>
                          <a:close/>
                          <a:moveTo>
                            <a:pt x="850583" y="39600"/>
                          </a:moveTo>
                          <a:lnTo>
                            <a:pt x="960780" y="39600"/>
                          </a:lnTo>
                          <a:cubicBezTo>
                            <a:pt x="973870" y="39600"/>
                            <a:pt x="985158" y="48815"/>
                            <a:pt x="987779" y="61634"/>
                          </a:cubicBezTo>
                          <a:lnTo>
                            <a:pt x="997693" y="110545"/>
                          </a:lnTo>
                          <a:cubicBezTo>
                            <a:pt x="1006788" y="113746"/>
                            <a:pt x="1015707" y="117419"/>
                            <a:pt x="1024422" y="121562"/>
                          </a:cubicBezTo>
                          <a:lnTo>
                            <a:pt x="1065746" y="94012"/>
                          </a:lnTo>
                          <a:cubicBezTo>
                            <a:pt x="1076656" y="86735"/>
                            <a:pt x="1091195" y="88174"/>
                            <a:pt x="1100479" y="97456"/>
                          </a:cubicBezTo>
                          <a:lnTo>
                            <a:pt x="1178443" y="175476"/>
                          </a:lnTo>
                          <a:cubicBezTo>
                            <a:pt x="1187727" y="184758"/>
                            <a:pt x="1189181" y="199313"/>
                            <a:pt x="1181887" y="210236"/>
                          </a:cubicBezTo>
                          <a:lnTo>
                            <a:pt x="1154338" y="251560"/>
                          </a:lnTo>
                          <a:cubicBezTo>
                            <a:pt x="1158494" y="260276"/>
                            <a:pt x="1162169" y="269209"/>
                            <a:pt x="1165357" y="278314"/>
                          </a:cubicBezTo>
                          <a:lnTo>
                            <a:pt x="1214226" y="288094"/>
                          </a:lnTo>
                          <a:cubicBezTo>
                            <a:pt x="1227061" y="290718"/>
                            <a:pt x="1236273" y="302003"/>
                            <a:pt x="1236273" y="315092"/>
                          </a:cubicBezTo>
                          <a:lnTo>
                            <a:pt x="1236273" y="425290"/>
                          </a:lnTo>
                          <a:cubicBezTo>
                            <a:pt x="1236273" y="438380"/>
                            <a:pt x="1227061" y="449664"/>
                            <a:pt x="1214226" y="452289"/>
                          </a:cubicBezTo>
                          <a:lnTo>
                            <a:pt x="1165247" y="462068"/>
                          </a:lnTo>
                          <a:cubicBezTo>
                            <a:pt x="1162062" y="471174"/>
                            <a:pt x="1158374" y="480106"/>
                            <a:pt x="1154231" y="488822"/>
                          </a:cubicBezTo>
                          <a:lnTo>
                            <a:pt x="1181863" y="530229"/>
                          </a:lnTo>
                          <a:cubicBezTo>
                            <a:pt x="1189153" y="541152"/>
                            <a:pt x="1187700" y="555705"/>
                            <a:pt x="1178419" y="564986"/>
                          </a:cubicBezTo>
                          <a:lnTo>
                            <a:pt x="1100372" y="642953"/>
                          </a:lnTo>
                          <a:cubicBezTo>
                            <a:pt x="1091088" y="652234"/>
                            <a:pt x="1076549" y="653673"/>
                            <a:pt x="1065626" y="646397"/>
                          </a:cubicBezTo>
                          <a:lnTo>
                            <a:pt x="1024302" y="618848"/>
                          </a:lnTo>
                          <a:cubicBezTo>
                            <a:pt x="1015596" y="622990"/>
                            <a:pt x="1006681" y="626665"/>
                            <a:pt x="997586" y="629864"/>
                          </a:cubicBezTo>
                          <a:lnTo>
                            <a:pt x="987779" y="678750"/>
                          </a:lnTo>
                          <a:cubicBezTo>
                            <a:pt x="985158" y="691567"/>
                            <a:pt x="973870" y="700783"/>
                            <a:pt x="960780" y="700783"/>
                          </a:cubicBezTo>
                          <a:lnTo>
                            <a:pt x="850583" y="700783"/>
                          </a:lnTo>
                          <a:cubicBezTo>
                            <a:pt x="837484" y="700783"/>
                            <a:pt x="826195" y="691567"/>
                            <a:pt x="823589" y="678750"/>
                          </a:cubicBezTo>
                          <a:lnTo>
                            <a:pt x="813660" y="629836"/>
                          </a:lnTo>
                          <a:cubicBezTo>
                            <a:pt x="804566" y="626637"/>
                            <a:pt x="795647" y="622963"/>
                            <a:pt x="786945" y="618820"/>
                          </a:cubicBezTo>
                          <a:lnTo>
                            <a:pt x="745621" y="646369"/>
                          </a:lnTo>
                          <a:cubicBezTo>
                            <a:pt x="734697" y="653649"/>
                            <a:pt x="720154" y="652210"/>
                            <a:pt x="710873" y="642926"/>
                          </a:cubicBezTo>
                          <a:lnTo>
                            <a:pt x="632906" y="564906"/>
                          </a:lnTo>
                          <a:cubicBezTo>
                            <a:pt x="623625" y="555626"/>
                            <a:pt x="622185" y="541069"/>
                            <a:pt x="629462" y="530146"/>
                          </a:cubicBezTo>
                          <a:lnTo>
                            <a:pt x="657011" y="488822"/>
                          </a:lnTo>
                          <a:cubicBezTo>
                            <a:pt x="652868" y="480106"/>
                            <a:pt x="649184" y="471174"/>
                            <a:pt x="645995" y="462068"/>
                          </a:cubicBezTo>
                          <a:lnTo>
                            <a:pt x="597126" y="452289"/>
                          </a:lnTo>
                          <a:cubicBezTo>
                            <a:pt x="584292" y="449664"/>
                            <a:pt x="575076" y="438380"/>
                            <a:pt x="575090" y="425290"/>
                          </a:cubicBezTo>
                          <a:lnTo>
                            <a:pt x="575090" y="315092"/>
                          </a:lnTo>
                          <a:cubicBezTo>
                            <a:pt x="575076" y="302003"/>
                            <a:pt x="584292" y="290718"/>
                            <a:pt x="597126" y="288094"/>
                          </a:cubicBezTo>
                          <a:lnTo>
                            <a:pt x="646022" y="278235"/>
                          </a:lnTo>
                          <a:cubicBezTo>
                            <a:pt x="649211" y="269126"/>
                            <a:pt x="652896" y="260197"/>
                            <a:pt x="657039" y="251478"/>
                          </a:cubicBezTo>
                          <a:lnTo>
                            <a:pt x="629489" y="210155"/>
                          </a:lnTo>
                          <a:cubicBezTo>
                            <a:pt x="622213" y="199232"/>
                            <a:pt x="623652" y="184677"/>
                            <a:pt x="632933" y="175396"/>
                          </a:cubicBezTo>
                          <a:lnTo>
                            <a:pt x="710980" y="97429"/>
                          </a:lnTo>
                          <a:cubicBezTo>
                            <a:pt x="720264" y="88148"/>
                            <a:pt x="734803" y="86708"/>
                            <a:pt x="745728" y="93986"/>
                          </a:cubicBezTo>
                          <a:lnTo>
                            <a:pt x="787051" y="121535"/>
                          </a:lnTo>
                          <a:cubicBezTo>
                            <a:pt x="795757" y="117391"/>
                            <a:pt x="804686" y="113719"/>
                            <a:pt x="813781" y="110518"/>
                          </a:cubicBezTo>
                          <a:lnTo>
                            <a:pt x="823589" y="61634"/>
                          </a:lnTo>
                          <a:cubicBezTo>
                            <a:pt x="826195" y="48815"/>
                            <a:pt x="837484" y="39600"/>
                            <a:pt x="850583" y="39600"/>
                          </a:cubicBezTo>
                          <a:close/>
                          <a:moveTo>
                            <a:pt x="655938" y="0"/>
                          </a:moveTo>
                          <a:lnTo>
                            <a:pt x="662002" y="54776"/>
                          </a:lnTo>
                          <a:cubicBezTo>
                            <a:pt x="424728" y="80926"/>
                            <a:pt x="245267" y="281641"/>
                            <a:pt x="245738" y="520355"/>
                          </a:cubicBezTo>
                          <a:cubicBezTo>
                            <a:pt x="245738" y="526609"/>
                            <a:pt x="243613" y="532690"/>
                            <a:pt x="239698" y="537573"/>
                          </a:cubicBezTo>
                          <a:lnTo>
                            <a:pt x="55126" y="768298"/>
                          </a:lnTo>
                          <a:lnTo>
                            <a:pt x="163090" y="768298"/>
                          </a:lnTo>
                          <a:cubicBezTo>
                            <a:pt x="178304" y="768298"/>
                            <a:pt x="190640" y="780633"/>
                            <a:pt x="190640" y="795847"/>
                          </a:cubicBezTo>
                          <a:lnTo>
                            <a:pt x="190640" y="988692"/>
                          </a:lnTo>
                          <a:cubicBezTo>
                            <a:pt x="190640" y="1034334"/>
                            <a:pt x="227632" y="1071340"/>
                            <a:pt x="273287" y="1071340"/>
                          </a:cubicBezTo>
                          <a:lnTo>
                            <a:pt x="438581" y="1071340"/>
                          </a:lnTo>
                          <a:cubicBezTo>
                            <a:pt x="453795" y="1071340"/>
                            <a:pt x="466131" y="1083675"/>
                            <a:pt x="466131" y="1098889"/>
                          </a:cubicBezTo>
                          <a:lnTo>
                            <a:pt x="466131" y="1346832"/>
                          </a:lnTo>
                          <a:lnTo>
                            <a:pt x="1017115" y="1346832"/>
                          </a:lnTo>
                          <a:lnTo>
                            <a:pt x="1017115" y="889794"/>
                          </a:lnTo>
                          <a:cubicBezTo>
                            <a:pt x="1017115" y="881953"/>
                            <a:pt x="1020466" y="874487"/>
                            <a:pt x="1026317" y="869266"/>
                          </a:cubicBezTo>
                          <a:cubicBezTo>
                            <a:pt x="1056032" y="842712"/>
                            <a:pt x="1082262" y="812487"/>
                            <a:pt x="1104364" y="779314"/>
                          </a:cubicBezTo>
                          <a:lnTo>
                            <a:pt x="1150261" y="809622"/>
                          </a:lnTo>
                          <a:cubicBezTo>
                            <a:pt x="1127877" y="843291"/>
                            <a:pt x="1101688" y="874270"/>
                            <a:pt x="1072214" y="901943"/>
                          </a:cubicBezTo>
                          <a:lnTo>
                            <a:pt x="1072214" y="1374381"/>
                          </a:lnTo>
                          <a:cubicBezTo>
                            <a:pt x="1072214" y="1389595"/>
                            <a:pt x="1059879" y="1401931"/>
                            <a:pt x="1044665" y="1401931"/>
                          </a:cubicBezTo>
                          <a:lnTo>
                            <a:pt x="438581" y="1401931"/>
                          </a:lnTo>
                          <a:cubicBezTo>
                            <a:pt x="423367" y="1401931"/>
                            <a:pt x="411032" y="1389595"/>
                            <a:pt x="411032" y="1374381"/>
                          </a:cubicBezTo>
                          <a:lnTo>
                            <a:pt x="411032" y="1126438"/>
                          </a:lnTo>
                          <a:lnTo>
                            <a:pt x="273287" y="1126438"/>
                          </a:lnTo>
                          <a:cubicBezTo>
                            <a:pt x="197244" y="1126345"/>
                            <a:pt x="135622" y="1064735"/>
                            <a:pt x="135541" y="988692"/>
                          </a:cubicBezTo>
                          <a:lnTo>
                            <a:pt x="135541" y="823397"/>
                          </a:lnTo>
                          <a:lnTo>
                            <a:pt x="55126" y="823397"/>
                          </a:lnTo>
                          <a:cubicBezTo>
                            <a:pt x="33926" y="823410"/>
                            <a:pt x="14623" y="811265"/>
                            <a:pt x="5436" y="792163"/>
                          </a:cubicBezTo>
                          <a:cubicBezTo>
                            <a:pt x="-3739" y="773075"/>
                            <a:pt x="-1156" y="750408"/>
                            <a:pt x="12094" y="733862"/>
                          </a:cubicBezTo>
                          <a:lnTo>
                            <a:pt x="190640" y="510575"/>
                          </a:lnTo>
                          <a:cubicBezTo>
                            <a:pt x="195065" y="247514"/>
                            <a:pt x="394406" y="28773"/>
                            <a:pt x="65593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343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28B86620-BEFF-4BBD-8D98-D870223B5BF8}"/>
                    </a:ext>
                  </a:extLst>
                </p:cNvPr>
                <p:cNvSpPr txBox="1"/>
                <p:nvPr/>
              </p:nvSpPr>
              <p:spPr>
                <a:xfrm>
                  <a:off x="7430394" y="1560148"/>
                  <a:ext cx="1378787" cy="40011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uLnTx/>
                      <a:uFillTx/>
                      <a:latin typeface="Abadi" panose="020B0604020104020204" pitchFamily="34" charset="0"/>
                      <a:cs typeface="Arial" panose="020B0604020202020204" pitchFamily="34" charset="0"/>
                    </a:rPr>
                    <a:t>Step 4</a:t>
                  </a:r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814BFFFF-A386-4CFC-BC46-0AC4BE2E14BE}"/>
                  </a:ext>
                </a:extLst>
              </p:cNvPr>
              <p:cNvGrpSpPr/>
              <p:nvPr/>
            </p:nvGrpSpPr>
            <p:grpSpPr>
              <a:xfrm>
                <a:off x="9037189" y="1560148"/>
                <a:ext cx="2166027" cy="3982693"/>
                <a:chOff x="9037189" y="1560148"/>
                <a:chExt cx="2166027" cy="3982693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24318B88-CCC6-4986-9BA2-F85B62A66097}"/>
                    </a:ext>
                  </a:extLst>
                </p:cNvPr>
                <p:cNvGrpSpPr/>
                <p:nvPr/>
              </p:nvGrpSpPr>
              <p:grpSpPr>
                <a:xfrm>
                  <a:off x="9037189" y="2064198"/>
                  <a:ext cx="2166027" cy="3478643"/>
                  <a:chOff x="9037189" y="2064198"/>
                  <a:chExt cx="2166027" cy="3478643"/>
                </a:xfrm>
              </p:grpSpPr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35CAA112-F1AC-4FE6-82ED-603873F875F3}"/>
                      </a:ext>
                    </a:extLst>
                  </p:cNvPr>
                  <p:cNvGrpSpPr/>
                  <p:nvPr/>
                </p:nvGrpSpPr>
                <p:grpSpPr>
                  <a:xfrm>
                    <a:off x="9037189" y="4133787"/>
                    <a:ext cx="2142227" cy="1409054"/>
                    <a:chOff x="9181567" y="4133787"/>
                    <a:chExt cx="2142227" cy="1409054"/>
                  </a:xfrm>
                </p:grpSpPr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575AFC22-1382-438C-A9A1-695A9EE8377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181567" y="4133787"/>
                      <a:ext cx="2142227" cy="73866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Data Visualization- Transforming results into visuals graphs</a:t>
                      </a:r>
                    </a:p>
                  </p:txBody>
                </p:sp>
                <p:sp>
                  <p:nvSpPr>
                    <p:cNvPr id="19" name="Rectangle 18">
                      <a:extLst>
                        <a:ext uri="{FF2B5EF4-FFF2-40B4-BE49-F238E27FC236}">
                          <a16:creationId xmlns:a16="http://schemas.microsoft.com/office/drawing/2014/main" id="{586F91F0-0BB7-456C-AB16-53C75C006CA2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435263" y="4834955"/>
                      <a:ext cx="1634835" cy="707886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This slide is 100% editable. Adapt it to your needs and capture your audience's attention.</a:t>
                      </a:r>
                    </a:p>
                  </p:txBody>
                </p:sp>
              </p:grp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C3264132-A6D6-4139-98BF-D61FCB53866E}"/>
                      </a:ext>
                    </a:extLst>
                  </p:cNvPr>
                  <p:cNvGrpSpPr/>
                  <p:nvPr/>
                </p:nvGrpSpPr>
                <p:grpSpPr>
                  <a:xfrm>
                    <a:off x="9302145" y="2064198"/>
                    <a:ext cx="1901071" cy="1655547"/>
                    <a:chOff x="9302145" y="2064198"/>
                    <a:chExt cx="1901071" cy="1655547"/>
                  </a:xfrm>
                </p:grpSpPr>
                <p:sp>
                  <p:nvSpPr>
                    <p:cNvPr id="16" name="Freeform: Shape 15">
                      <a:extLst>
                        <a:ext uri="{FF2B5EF4-FFF2-40B4-BE49-F238E27FC236}">
                          <a16:creationId xmlns:a16="http://schemas.microsoft.com/office/drawing/2014/main" id="{C0E299F1-E613-43B2-934F-31B28D545C12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9424907" y="1941436"/>
                      <a:ext cx="1655547" cy="1901071"/>
                    </a:xfrm>
                    <a:custGeom>
                      <a:avLst/>
                      <a:gdLst>
                        <a:gd name="connsiteX0" fmla="*/ 871186 w 871652"/>
                        <a:gd name="connsiteY0" fmla="*/ 455749 h 1000919"/>
                        <a:gd name="connsiteX1" fmla="*/ 694101 w 871652"/>
                        <a:gd name="connsiteY1" fmla="*/ 786846 h 1000919"/>
                        <a:gd name="connsiteX2" fmla="*/ 674959 w 871652"/>
                        <a:gd name="connsiteY2" fmla="*/ 760829 h 1000919"/>
                        <a:gd name="connsiteX3" fmla="*/ 791087 w 871652"/>
                        <a:gd name="connsiteY3" fmla="*/ 244552 h 1000919"/>
                        <a:gd name="connsiteX4" fmla="*/ 296141 w 871652"/>
                        <a:gd name="connsiteY4" fmla="*/ 57319 h 1000919"/>
                        <a:gd name="connsiteX5" fmla="*/ 41487 w 871652"/>
                        <a:gd name="connsiteY5" fmla="*/ 521192 h 1000919"/>
                        <a:gd name="connsiteX6" fmla="*/ 391137 w 871652"/>
                        <a:gd name="connsiteY6" fmla="*/ 836884 h 1000919"/>
                        <a:gd name="connsiteX7" fmla="*/ 464404 w 871652"/>
                        <a:gd name="connsiteY7" fmla="*/ 838241 h 1000919"/>
                        <a:gd name="connsiteX8" fmla="*/ 476323 w 871652"/>
                        <a:gd name="connsiteY8" fmla="*/ 838241 h 1000919"/>
                        <a:gd name="connsiteX9" fmla="*/ 476323 w 871652"/>
                        <a:gd name="connsiteY9" fmla="*/ 967052 h 1000919"/>
                        <a:gd name="connsiteX10" fmla="*/ 493256 w 871652"/>
                        <a:gd name="connsiteY10" fmla="*/ 967052 h 1000919"/>
                        <a:gd name="connsiteX11" fmla="*/ 459389 w 871652"/>
                        <a:gd name="connsiteY11" fmla="*/ 1000919 h 1000919"/>
                        <a:gd name="connsiteX12" fmla="*/ 425522 w 871652"/>
                        <a:gd name="connsiteY12" fmla="*/ 967052 h 1000919"/>
                        <a:gd name="connsiteX13" fmla="*/ 442456 w 871652"/>
                        <a:gd name="connsiteY13" fmla="*/ 967052 h 1000919"/>
                        <a:gd name="connsiteX14" fmla="*/ 442456 w 871652"/>
                        <a:gd name="connsiteY14" fmla="*/ 870006 h 1000919"/>
                        <a:gd name="connsiteX15" fmla="*/ 387559 w 871652"/>
                        <a:gd name="connsiteY15" fmla="*/ 868989 h 1000919"/>
                        <a:gd name="connsiteX16" fmla="*/ 9918 w 871652"/>
                        <a:gd name="connsiteY16" fmla="*/ 528025 h 1000919"/>
                        <a:gd name="connsiteX17" fmla="*/ 284959 w 871652"/>
                        <a:gd name="connsiteY17" fmla="*/ 27017 h 1000919"/>
                        <a:gd name="connsiteX18" fmla="*/ 819526 w 871652"/>
                        <a:gd name="connsiteY18" fmla="*/ 229240 h 1000919"/>
                        <a:gd name="connsiteX19" fmla="*/ 871186 w 871652"/>
                        <a:gd name="connsiteY19" fmla="*/ 455749 h 1000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871652" h="1000919">
                          <a:moveTo>
                            <a:pt x="871186" y="455749"/>
                          </a:moveTo>
                          <a:cubicBezTo>
                            <a:pt x="865277" y="583388"/>
                            <a:pt x="803399" y="706426"/>
                            <a:pt x="694101" y="786846"/>
                          </a:cubicBezTo>
                          <a:lnTo>
                            <a:pt x="674959" y="760829"/>
                          </a:lnTo>
                          <a:cubicBezTo>
                            <a:pt x="836873" y="641693"/>
                            <a:pt x="886391" y="421545"/>
                            <a:pt x="791087" y="244552"/>
                          </a:cubicBezTo>
                          <a:cubicBezTo>
                            <a:pt x="695782" y="67560"/>
                            <a:pt x="484729" y="-12280"/>
                            <a:pt x="296141" y="57319"/>
                          </a:cubicBezTo>
                          <a:cubicBezTo>
                            <a:pt x="107553" y="126918"/>
                            <a:pt x="-1036" y="324721"/>
                            <a:pt x="41487" y="521192"/>
                          </a:cubicBezTo>
                          <a:cubicBezTo>
                            <a:pt x="78694" y="693105"/>
                            <a:pt x="221664" y="818107"/>
                            <a:pt x="391137" y="836884"/>
                          </a:cubicBezTo>
                          <a:lnTo>
                            <a:pt x="464404" y="838241"/>
                          </a:lnTo>
                          <a:lnTo>
                            <a:pt x="476323" y="838241"/>
                          </a:lnTo>
                          <a:lnTo>
                            <a:pt x="476323" y="967052"/>
                          </a:lnTo>
                          <a:lnTo>
                            <a:pt x="493256" y="967052"/>
                          </a:lnTo>
                          <a:lnTo>
                            <a:pt x="459389" y="1000919"/>
                          </a:lnTo>
                          <a:lnTo>
                            <a:pt x="425522" y="967052"/>
                          </a:lnTo>
                          <a:lnTo>
                            <a:pt x="442456" y="967052"/>
                          </a:lnTo>
                          <a:lnTo>
                            <a:pt x="442456" y="870006"/>
                          </a:lnTo>
                          <a:lnTo>
                            <a:pt x="387559" y="868989"/>
                          </a:lnTo>
                          <a:cubicBezTo>
                            <a:pt x="204519" y="848709"/>
                            <a:pt x="50104" y="713700"/>
                            <a:pt x="9918" y="528025"/>
                          </a:cubicBezTo>
                          <a:cubicBezTo>
                            <a:pt x="-36009" y="315825"/>
                            <a:pt x="81273" y="102188"/>
                            <a:pt x="284959" y="27017"/>
                          </a:cubicBezTo>
                          <a:cubicBezTo>
                            <a:pt x="488644" y="-48153"/>
                            <a:pt x="716592" y="38078"/>
                            <a:pt x="819526" y="229240"/>
                          </a:cubicBezTo>
                          <a:cubicBezTo>
                            <a:pt x="858127" y="300925"/>
                            <a:pt x="874731" y="379166"/>
                            <a:pt x="871186" y="455749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" name="Freeform: Shape 16">
                      <a:extLst>
                        <a:ext uri="{FF2B5EF4-FFF2-40B4-BE49-F238E27FC236}">
                          <a16:creationId xmlns:a16="http://schemas.microsoft.com/office/drawing/2014/main" id="{D025CC47-7C9F-44D3-8333-1AD8226DC3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58116" y="2522436"/>
                      <a:ext cx="733748" cy="733748"/>
                    </a:xfrm>
                    <a:custGeom>
                      <a:avLst/>
                      <a:gdLst>
                        <a:gd name="connsiteX0" fmla="*/ 533406 w 1242646"/>
                        <a:gd name="connsiteY0" fmla="*/ 1097671 h 1242646"/>
                        <a:gd name="connsiteX1" fmla="*/ 503810 w 1242646"/>
                        <a:gd name="connsiteY1" fmla="*/ 1201225 h 1242646"/>
                        <a:gd name="connsiteX2" fmla="*/ 738836 w 1242646"/>
                        <a:gd name="connsiteY2" fmla="*/ 1201225 h 1242646"/>
                        <a:gd name="connsiteX3" fmla="*/ 709261 w 1242646"/>
                        <a:gd name="connsiteY3" fmla="*/ 1097671 h 1242646"/>
                        <a:gd name="connsiteX4" fmla="*/ 41422 w 1242646"/>
                        <a:gd name="connsiteY4" fmla="*/ 973406 h 1242646"/>
                        <a:gd name="connsiteX5" fmla="*/ 41422 w 1242646"/>
                        <a:gd name="connsiteY5" fmla="*/ 994117 h 1242646"/>
                        <a:gd name="connsiteX6" fmla="*/ 103554 w 1242646"/>
                        <a:gd name="connsiteY6" fmla="*/ 1056249 h 1242646"/>
                        <a:gd name="connsiteX7" fmla="*/ 517769 w 1242646"/>
                        <a:gd name="connsiteY7" fmla="*/ 1056249 h 1242646"/>
                        <a:gd name="connsiteX8" fmla="*/ 724877 w 1242646"/>
                        <a:gd name="connsiteY8" fmla="*/ 1056249 h 1242646"/>
                        <a:gd name="connsiteX9" fmla="*/ 1139092 w 1242646"/>
                        <a:gd name="connsiteY9" fmla="*/ 1056249 h 1242646"/>
                        <a:gd name="connsiteX10" fmla="*/ 1201225 w 1242646"/>
                        <a:gd name="connsiteY10" fmla="*/ 994117 h 1242646"/>
                        <a:gd name="connsiteX11" fmla="*/ 1201225 w 1242646"/>
                        <a:gd name="connsiteY11" fmla="*/ 973406 h 1242646"/>
                        <a:gd name="connsiteX12" fmla="*/ 1118381 w 1242646"/>
                        <a:gd name="connsiteY12" fmla="*/ 849141 h 1242646"/>
                        <a:gd name="connsiteX13" fmla="*/ 1159804 w 1242646"/>
                        <a:gd name="connsiteY13" fmla="*/ 849141 h 1242646"/>
                        <a:gd name="connsiteX14" fmla="*/ 1159804 w 1242646"/>
                        <a:gd name="connsiteY14" fmla="*/ 890564 h 1242646"/>
                        <a:gd name="connsiteX15" fmla="*/ 1118381 w 1242646"/>
                        <a:gd name="connsiteY15" fmla="*/ 890564 h 1242646"/>
                        <a:gd name="connsiteX16" fmla="*/ 1035538 w 1242646"/>
                        <a:gd name="connsiteY16" fmla="*/ 849141 h 1242646"/>
                        <a:gd name="connsiteX17" fmla="*/ 1076961 w 1242646"/>
                        <a:gd name="connsiteY17" fmla="*/ 849141 h 1242646"/>
                        <a:gd name="connsiteX18" fmla="*/ 1076961 w 1242646"/>
                        <a:gd name="connsiteY18" fmla="*/ 890564 h 1242646"/>
                        <a:gd name="connsiteX19" fmla="*/ 1035538 w 1242646"/>
                        <a:gd name="connsiteY19" fmla="*/ 890564 h 1242646"/>
                        <a:gd name="connsiteX20" fmla="*/ 952695 w 1242646"/>
                        <a:gd name="connsiteY20" fmla="*/ 849141 h 1242646"/>
                        <a:gd name="connsiteX21" fmla="*/ 994118 w 1242646"/>
                        <a:gd name="connsiteY21" fmla="*/ 849141 h 1242646"/>
                        <a:gd name="connsiteX22" fmla="*/ 994118 w 1242646"/>
                        <a:gd name="connsiteY22" fmla="*/ 890564 h 1242646"/>
                        <a:gd name="connsiteX23" fmla="*/ 952695 w 1242646"/>
                        <a:gd name="connsiteY23" fmla="*/ 890564 h 1242646"/>
                        <a:gd name="connsiteX24" fmla="*/ 468311 w 1242646"/>
                        <a:gd name="connsiteY24" fmla="*/ 566232 h 1242646"/>
                        <a:gd name="connsiteX25" fmla="*/ 240886 w 1242646"/>
                        <a:gd name="connsiteY25" fmla="*/ 748177 h 1242646"/>
                        <a:gd name="connsiteX26" fmla="*/ 469865 w 1242646"/>
                        <a:gd name="connsiteY26" fmla="*/ 849142 h 1242646"/>
                        <a:gd name="connsiteX27" fmla="*/ 674404 w 1242646"/>
                        <a:gd name="connsiteY27" fmla="*/ 772326 h 1242646"/>
                        <a:gd name="connsiteX28" fmla="*/ 471009 w 1242646"/>
                        <a:gd name="connsiteY28" fmla="*/ 517782 h 1242646"/>
                        <a:gd name="connsiteX29" fmla="*/ 484507 w 1242646"/>
                        <a:gd name="connsiteY29" fmla="*/ 523837 h 1242646"/>
                        <a:gd name="connsiteX30" fmla="*/ 718829 w 1242646"/>
                        <a:gd name="connsiteY30" fmla="*/ 758160 h 1242646"/>
                        <a:gd name="connsiteX31" fmla="*/ 718829 w 1242646"/>
                        <a:gd name="connsiteY31" fmla="*/ 787445 h 1242646"/>
                        <a:gd name="connsiteX32" fmla="*/ 469865 w 1242646"/>
                        <a:gd name="connsiteY32" fmla="*/ 890563 h 1242646"/>
                        <a:gd name="connsiteX33" fmla="*/ 195074 w 1242646"/>
                        <a:gd name="connsiteY33" fmla="*/ 758325 h 1242646"/>
                        <a:gd name="connsiteX34" fmla="*/ 190642 w 1242646"/>
                        <a:gd name="connsiteY34" fmla="*/ 743103 h 1242646"/>
                        <a:gd name="connsiteX35" fmla="*/ 198305 w 1242646"/>
                        <a:gd name="connsiteY35" fmla="*/ 729206 h 1242646"/>
                        <a:gd name="connsiteX36" fmla="*/ 456921 w 1242646"/>
                        <a:gd name="connsiteY36" fmla="*/ 522304 h 1242646"/>
                        <a:gd name="connsiteX37" fmla="*/ 471009 w 1242646"/>
                        <a:gd name="connsiteY37" fmla="*/ 517782 h 1242646"/>
                        <a:gd name="connsiteX38" fmla="*/ 901106 w 1242646"/>
                        <a:gd name="connsiteY38" fmla="*/ 482064 h 1242646"/>
                        <a:gd name="connsiteX39" fmla="*/ 638969 w 1242646"/>
                        <a:gd name="connsiteY39" fmla="*/ 569442 h 1242646"/>
                        <a:gd name="connsiteX40" fmla="*/ 834459 w 1242646"/>
                        <a:gd name="connsiteY40" fmla="*/ 764931 h 1242646"/>
                        <a:gd name="connsiteX41" fmla="*/ 911275 w 1242646"/>
                        <a:gd name="connsiteY41" fmla="*/ 560371 h 1242646"/>
                        <a:gd name="connsiteX42" fmla="*/ 901106 w 1242646"/>
                        <a:gd name="connsiteY42" fmla="*/ 482064 h 1242646"/>
                        <a:gd name="connsiteX43" fmla="*/ 908272 w 1242646"/>
                        <a:gd name="connsiteY43" fmla="*/ 435982 h 1242646"/>
                        <a:gd name="connsiteX44" fmla="*/ 934471 w 1242646"/>
                        <a:gd name="connsiteY44" fmla="*/ 449071 h 1242646"/>
                        <a:gd name="connsiteX45" fmla="*/ 952696 w 1242646"/>
                        <a:gd name="connsiteY45" fmla="*/ 560371 h 1242646"/>
                        <a:gd name="connsiteX46" fmla="*/ 849557 w 1242646"/>
                        <a:gd name="connsiteY46" fmla="*/ 809315 h 1242646"/>
                        <a:gd name="connsiteX47" fmla="*/ 834914 w 1242646"/>
                        <a:gd name="connsiteY47" fmla="*/ 815383 h 1242646"/>
                        <a:gd name="connsiteX48" fmla="*/ 820272 w 1242646"/>
                        <a:gd name="connsiteY48" fmla="*/ 809315 h 1242646"/>
                        <a:gd name="connsiteX49" fmla="*/ 585970 w 1242646"/>
                        <a:gd name="connsiteY49" fmla="*/ 575014 h 1242646"/>
                        <a:gd name="connsiteX50" fmla="*/ 580461 w 1242646"/>
                        <a:gd name="connsiteY50" fmla="*/ 555608 h 1242646"/>
                        <a:gd name="connsiteX51" fmla="*/ 594068 w 1242646"/>
                        <a:gd name="connsiteY51" fmla="*/ 540717 h 1242646"/>
                        <a:gd name="connsiteX52" fmla="*/ 1035538 w 1242646"/>
                        <a:gd name="connsiteY52" fmla="*/ 352083 h 1242646"/>
                        <a:gd name="connsiteX53" fmla="*/ 1159804 w 1242646"/>
                        <a:gd name="connsiteY53" fmla="*/ 352083 h 1242646"/>
                        <a:gd name="connsiteX54" fmla="*/ 1159804 w 1242646"/>
                        <a:gd name="connsiteY54" fmla="*/ 393506 h 1242646"/>
                        <a:gd name="connsiteX55" fmla="*/ 1035538 w 1242646"/>
                        <a:gd name="connsiteY55" fmla="*/ 393506 h 1242646"/>
                        <a:gd name="connsiteX56" fmla="*/ 952695 w 1242646"/>
                        <a:gd name="connsiteY56" fmla="*/ 352083 h 1242646"/>
                        <a:gd name="connsiteX57" fmla="*/ 994118 w 1242646"/>
                        <a:gd name="connsiteY57" fmla="*/ 352083 h 1242646"/>
                        <a:gd name="connsiteX58" fmla="*/ 994118 w 1242646"/>
                        <a:gd name="connsiteY58" fmla="*/ 393506 h 1242646"/>
                        <a:gd name="connsiteX59" fmla="*/ 952695 w 1242646"/>
                        <a:gd name="connsiteY59" fmla="*/ 393506 h 1242646"/>
                        <a:gd name="connsiteX60" fmla="*/ 1035538 w 1242646"/>
                        <a:gd name="connsiteY60" fmla="*/ 269240 h 1242646"/>
                        <a:gd name="connsiteX61" fmla="*/ 1159804 w 1242646"/>
                        <a:gd name="connsiteY61" fmla="*/ 269240 h 1242646"/>
                        <a:gd name="connsiteX62" fmla="*/ 1159804 w 1242646"/>
                        <a:gd name="connsiteY62" fmla="*/ 310663 h 1242646"/>
                        <a:gd name="connsiteX63" fmla="*/ 1035538 w 1242646"/>
                        <a:gd name="connsiteY63" fmla="*/ 310663 h 1242646"/>
                        <a:gd name="connsiteX64" fmla="*/ 952695 w 1242646"/>
                        <a:gd name="connsiteY64" fmla="*/ 269240 h 1242646"/>
                        <a:gd name="connsiteX65" fmla="*/ 994118 w 1242646"/>
                        <a:gd name="connsiteY65" fmla="*/ 269240 h 1242646"/>
                        <a:gd name="connsiteX66" fmla="*/ 994118 w 1242646"/>
                        <a:gd name="connsiteY66" fmla="*/ 310663 h 1242646"/>
                        <a:gd name="connsiteX67" fmla="*/ 952695 w 1242646"/>
                        <a:gd name="connsiteY67" fmla="*/ 310663 h 1242646"/>
                        <a:gd name="connsiteX68" fmla="*/ 778705 w 1242646"/>
                        <a:gd name="connsiteY68" fmla="*/ 241094 h 1242646"/>
                        <a:gd name="connsiteX69" fmla="*/ 632714 w 1242646"/>
                        <a:gd name="connsiteY69" fmla="*/ 435735 h 1242646"/>
                        <a:gd name="connsiteX70" fmla="*/ 863723 w 1242646"/>
                        <a:gd name="connsiteY70" fmla="*/ 358732 h 1242646"/>
                        <a:gd name="connsiteX71" fmla="*/ 778705 w 1242646"/>
                        <a:gd name="connsiteY71" fmla="*/ 241094 h 1242646"/>
                        <a:gd name="connsiteX72" fmla="*/ 772016 w 1242646"/>
                        <a:gd name="connsiteY72" fmla="*/ 191036 h 1242646"/>
                        <a:gd name="connsiteX73" fmla="*/ 787383 w 1242646"/>
                        <a:gd name="connsiteY73" fmla="*/ 194992 h 1242646"/>
                        <a:gd name="connsiteX74" fmla="*/ 910198 w 1242646"/>
                        <a:gd name="connsiteY74" fmla="*/ 365070 h 1242646"/>
                        <a:gd name="connsiteX75" fmla="*/ 897109 w 1242646"/>
                        <a:gd name="connsiteY75" fmla="*/ 391269 h 1242646"/>
                        <a:gd name="connsiteX76" fmla="*/ 582905 w 1242646"/>
                        <a:gd name="connsiteY76" fmla="*/ 496003 h 1242646"/>
                        <a:gd name="connsiteX77" fmla="*/ 576360 w 1242646"/>
                        <a:gd name="connsiteY77" fmla="*/ 497060 h 1242646"/>
                        <a:gd name="connsiteX78" fmla="*/ 559564 w 1242646"/>
                        <a:gd name="connsiteY78" fmla="*/ 488444 h 1242646"/>
                        <a:gd name="connsiteX79" fmla="*/ 559792 w 1242646"/>
                        <a:gd name="connsiteY79" fmla="*/ 463922 h 1242646"/>
                        <a:gd name="connsiteX80" fmla="*/ 758367 w 1242646"/>
                        <a:gd name="connsiteY80" fmla="*/ 199113 h 1242646"/>
                        <a:gd name="connsiteX81" fmla="*/ 772016 w 1242646"/>
                        <a:gd name="connsiteY81" fmla="*/ 191036 h 1242646"/>
                        <a:gd name="connsiteX82" fmla="*/ 1035538 w 1242646"/>
                        <a:gd name="connsiteY82" fmla="*/ 186397 h 1242646"/>
                        <a:gd name="connsiteX83" fmla="*/ 1159804 w 1242646"/>
                        <a:gd name="connsiteY83" fmla="*/ 186397 h 1242646"/>
                        <a:gd name="connsiteX84" fmla="*/ 1159804 w 1242646"/>
                        <a:gd name="connsiteY84" fmla="*/ 227820 h 1242646"/>
                        <a:gd name="connsiteX85" fmla="*/ 1035538 w 1242646"/>
                        <a:gd name="connsiteY85" fmla="*/ 227820 h 1242646"/>
                        <a:gd name="connsiteX86" fmla="*/ 952695 w 1242646"/>
                        <a:gd name="connsiteY86" fmla="*/ 186397 h 1242646"/>
                        <a:gd name="connsiteX87" fmla="*/ 994118 w 1242646"/>
                        <a:gd name="connsiteY87" fmla="*/ 186397 h 1242646"/>
                        <a:gd name="connsiteX88" fmla="*/ 994118 w 1242646"/>
                        <a:gd name="connsiteY88" fmla="*/ 227820 h 1242646"/>
                        <a:gd name="connsiteX89" fmla="*/ 952695 w 1242646"/>
                        <a:gd name="connsiteY89" fmla="*/ 227820 h 1242646"/>
                        <a:gd name="connsiteX90" fmla="*/ 414216 w 1242646"/>
                        <a:gd name="connsiteY90" fmla="*/ 166370 h 1242646"/>
                        <a:gd name="connsiteX91" fmla="*/ 124265 w 1242646"/>
                        <a:gd name="connsiteY91" fmla="*/ 476349 h 1242646"/>
                        <a:gd name="connsiteX92" fmla="*/ 180059 w 1242646"/>
                        <a:gd name="connsiteY92" fmla="*/ 653737 h 1242646"/>
                        <a:gd name="connsiteX93" fmla="*/ 414216 w 1242646"/>
                        <a:gd name="connsiteY93" fmla="*/ 466408 h 1242646"/>
                        <a:gd name="connsiteX94" fmla="*/ 538480 w 1242646"/>
                        <a:gd name="connsiteY94" fmla="*/ 124948 h 1242646"/>
                        <a:gd name="connsiteX95" fmla="*/ 538480 w 1242646"/>
                        <a:gd name="connsiteY95" fmla="*/ 372795 h 1242646"/>
                        <a:gd name="connsiteX96" fmla="*/ 686977 w 1242646"/>
                        <a:gd name="connsiteY96" fmla="*/ 174778 h 1242646"/>
                        <a:gd name="connsiteX97" fmla="*/ 538480 w 1242646"/>
                        <a:gd name="connsiteY97" fmla="*/ 124948 h 1242646"/>
                        <a:gd name="connsiteX98" fmla="*/ 434927 w 1242646"/>
                        <a:gd name="connsiteY98" fmla="*/ 124265 h 1242646"/>
                        <a:gd name="connsiteX99" fmla="*/ 455638 w 1242646"/>
                        <a:gd name="connsiteY99" fmla="*/ 144976 h 1242646"/>
                        <a:gd name="connsiteX100" fmla="*/ 455638 w 1242646"/>
                        <a:gd name="connsiteY100" fmla="*/ 476349 h 1242646"/>
                        <a:gd name="connsiteX101" fmla="*/ 447871 w 1242646"/>
                        <a:gd name="connsiteY101" fmla="*/ 492524 h 1242646"/>
                        <a:gd name="connsiteX102" fmla="*/ 189255 w 1242646"/>
                        <a:gd name="connsiteY102" fmla="*/ 699425 h 1242646"/>
                        <a:gd name="connsiteX103" fmla="*/ 176331 w 1242646"/>
                        <a:gd name="connsiteY103" fmla="*/ 703960 h 1242646"/>
                        <a:gd name="connsiteX104" fmla="*/ 160156 w 1242646"/>
                        <a:gd name="connsiteY104" fmla="*/ 696194 h 1242646"/>
                        <a:gd name="connsiteX105" fmla="*/ 82843 w 1242646"/>
                        <a:gd name="connsiteY105" fmla="*/ 476349 h 1242646"/>
                        <a:gd name="connsiteX106" fmla="*/ 434927 w 1242646"/>
                        <a:gd name="connsiteY106" fmla="*/ 124265 h 1242646"/>
                        <a:gd name="connsiteX107" fmla="*/ 1035538 w 1242646"/>
                        <a:gd name="connsiteY107" fmla="*/ 103554 h 1242646"/>
                        <a:gd name="connsiteX108" fmla="*/ 1159804 w 1242646"/>
                        <a:gd name="connsiteY108" fmla="*/ 103554 h 1242646"/>
                        <a:gd name="connsiteX109" fmla="*/ 1159804 w 1242646"/>
                        <a:gd name="connsiteY109" fmla="*/ 144977 h 1242646"/>
                        <a:gd name="connsiteX110" fmla="*/ 1035538 w 1242646"/>
                        <a:gd name="connsiteY110" fmla="*/ 144977 h 1242646"/>
                        <a:gd name="connsiteX111" fmla="*/ 952695 w 1242646"/>
                        <a:gd name="connsiteY111" fmla="*/ 103554 h 1242646"/>
                        <a:gd name="connsiteX112" fmla="*/ 994118 w 1242646"/>
                        <a:gd name="connsiteY112" fmla="*/ 103554 h 1242646"/>
                        <a:gd name="connsiteX113" fmla="*/ 994118 w 1242646"/>
                        <a:gd name="connsiteY113" fmla="*/ 144977 h 1242646"/>
                        <a:gd name="connsiteX114" fmla="*/ 952695 w 1242646"/>
                        <a:gd name="connsiteY114" fmla="*/ 144977 h 1242646"/>
                        <a:gd name="connsiteX115" fmla="*/ 517769 w 1242646"/>
                        <a:gd name="connsiteY115" fmla="*/ 82843 h 1242646"/>
                        <a:gd name="connsiteX116" fmla="*/ 728812 w 1242646"/>
                        <a:gd name="connsiteY116" fmla="*/ 153570 h 1242646"/>
                        <a:gd name="connsiteX117" fmla="*/ 732934 w 1242646"/>
                        <a:gd name="connsiteY117" fmla="*/ 182545 h 1242646"/>
                        <a:gd name="connsiteX118" fmla="*/ 534337 w 1242646"/>
                        <a:gd name="connsiteY118" fmla="*/ 447354 h 1242646"/>
                        <a:gd name="connsiteX119" fmla="*/ 517769 w 1242646"/>
                        <a:gd name="connsiteY119" fmla="*/ 455638 h 1242646"/>
                        <a:gd name="connsiteX120" fmla="*/ 511224 w 1242646"/>
                        <a:gd name="connsiteY120" fmla="*/ 454582 h 1242646"/>
                        <a:gd name="connsiteX121" fmla="*/ 497058 w 1242646"/>
                        <a:gd name="connsiteY121" fmla="*/ 434927 h 1242646"/>
                        <a:gd name="connsiteX122" fmla="*/ 497058 w 1242646"/>
                        <a:gd name="connsiteY122" fmla="*/ 103554 h 1242646"/>
                        <a:gd name="connsiteX123" fmla="*/ 517769 w 1242646"/>
                        <a:gd name="connsiteY123" fmla="*/ 82843 h 1242646"/>
                        <a:gd name="connsiteX124" fmla="*/ 103554 w 1242646"/>
                        <a:gd name="connsiteY124" fmla="*/ 41422 h 1242646"/>
                        <a:gd name="connsiteX125" fmla="*/ 41422 w 1242646"/>
                        <a:gd name="connsiteY125" fmla="*/ 103554 h 1242646"/>
                        <a:gd name="connsiteX126" fmla="*/ 41422 w 1242646"/>
                        <a:gd name="connsiteY126" fmla="*/ 931985 h 1242646"/>
                        <a:gd name="connsiteX127" fmla="*/ 1201225 w 1242646"/>
                        <a:gd name="connsiteY127" fmla="*/ 931985 h 1242646"/>
                        <a:gd name="connsiteX128" fmla="*/ 1201225 w 1242646"/>
                        <a:gd name="connsiteY128" fmla="*/ 103554 h 1242646"/>
                        <a:gd name="connsiteX129" fmla="*/ 1139092 w 1242646"/>
                        <a:gd name="connsiteY129" fmla="*/ 41422 h 1242646"/>
                        <a:gd name="connsiteX130" fmla="*/ 103554 w 1242646"/>
                        <a:gd name="connsiteY130" fmla="*/ 0 h 1242646"/>
                        <a:gd name="connsiteX131" fmla="*/ 1139092 w 1242646"/>
                        <a:gd name="connsiteY131" fmla="*/ 0 h 1242646"/>
                        <a:gd name="connsiteX132" fmla="*/ 1242646 w 1242646"/>
                        <a:gd name="connsiteY132" fmla="*/ 103554 h 1242646"/>
                        <a:gd name="connsiteX133" fmla="*/ 1242646 w 1242646"/>
                        <a:gd name="connsiteY133" fmla="*/ 994117 h 1242646"/>
                        <a:gd name="connsiteX134" fmla="*/ 1139092 w 1242646"/>
                        <a:gd name="connsiteY134" fmla="*/ 1097671 h 1242646"/>
                        <a:gd name="connsiteX135" fmla="*/ 752319 w 1242646"/>
                        <a:gd name="connsiteY135" fmla="*/ 1097671 h 1242646"/>
                        <a:gd name="connsiteX136" fmla="*/ 781914 w 1242646"/>
                        <a:gd name="connsiteY136" fmla="*/ 1201225 h 1242646"/>
                        <a:gd name="connsiteX137" fmla="*/ 890563 w 1242646"/>
                        <a:gd name="connsiteY137" fmla="*/ 1201225 h 1242646"/>
                        <a:gd name="connsiteX138" fmla="*/ 890563 w 1242646"/>
                        <a:gd name="connsiteY138" fmla="*/ 1242646 h 1242646"/>
                        <a:gd name="connsiteX139" fmla="*/ 766298 w 1242646"/>
                        <a:gd name="connsiteY139" fmla="*/ 1242646 h 1242646"/>
                        <a:gd name="connsiteX140" fmla="*/ 476348 w 1242646"/>
                        <a:gd name="connsiteY140" fmla="*/ 1242646 h 1242646"/>
                        <a:gd name="connsiteX141" fmla="*/ 352083 w 1242646"/>
                        <a:gd name="connsiteY141" fmla="*/ 1242646 h 1242646"/>
                        <a:gd name="connsiteX142" fmla="*/ 352083 w 1242646"/>
                        <a:gd name="connsiteY142" fmla="*/ 1201225 h 1242646"/>
                        <a:gd name="connsiteX143" fmla="*/ 460711 w 1242646"/>
                        <a:gd name="connsiteY143" fmla="*/ 1201225 h 1242646"/>
                        <a:gd name="connsiteX144" fmla="*/ 490307 w 1242646"/>
                        <a:gd name="connsiteY144" fmla="*/ 1097671 h 1242646"/>
                        <a:gd name="connsiteX145" fmla="*/ 103554 w 1242646"/>
                        <a:gd name="connsiteY145" fmla="*/ 1097671 h 1242646"/>
                        <a:gd name="connsiteX146" fmla="*/ 0 w 1242646"/>
                        <a:gd name="connsiteY146" fmla="*/ 994117 h 1242646"/>
                        <a:gd name="connsiteX147" fmla="*/ 0 w 1242646"/>
                        <a:gd name="connsiteY147" fmla="*/ 103554 h 1242646"/>
                        <a:gd name="connsiteX148" fmla="*/ 103554 w 1242646"/>
                        <a:gd name="connsiteY148" fmla="*/ 0 h 1242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</a:cxnLst>
                      <a:rect l="l" t="t" r="r" b="b"/>
                      <a:pathLst>
                        <a:path w="1242646" h="1242646">
                          <a:moveTo>
                            <a:pt x="533406" y="1097671"/>
                          </a:moveTo>
                          <a:lnTo>
                            <a:pt x="503810" y="1201225"/>
                          </a:lnTo>
                          <a:lnTo>
                            <a:pt x="738836" y="1201225"/>
                          </a:lnTo>
                          <a:lnTo>
                            <a:pt x="709261" y="1097671"/>
                          </a:lnTo>
                          <a:close/>
                          <a:moveTo>
                            <a:pt x="41422" y="973406"/>
                          </a:moveTo>
                          <a:lnTo>
                            <a:pt x="41422" y="994117"/>
                          </a:lnTo>
                          <a:cubicBezTo>
                            <a:pt x="41422" y="1028372"/>
                            <a:pt x="69298" y="1056249"/>
                            <a:pt x="103554" y="1056249"/>
                          </a:cubicBezTo>
                          <a:lnTo>
                            <a:pt x="517769" y="1056249"/>
                          </a:lnTo>
                          <a:lnTo>
                            <a:pt x="724877" y="1056249"/>
                          </a:lnTo>
                          <a:lnTo>
                            <a:pt x="1139092" y="1056249"/>
                          </a:lnTo>
                          <a:cubicBezTo>
                            <a:pt x="1173348" y="1056249"/>
                            <a:pt x="1201225" y="1028372"/>
                            <a:pt x="1201225" y="994117"/>
                          </a:cubicBezTo>
                          <a:lnTo>
                            <a:pt x="1201225" y="973406"/>
                          </a:lnTo>
                          <a:close/>
                          <a:moveTo>
                            <a:pt x="1118381" y="849141"/>
                          </a:moveTo>
                          <a:lnTo>
                            <a:pt x="1159804" y="849141"/>
                          </a:lnTo>
                          <a:lnTo>
                            <a:pt x="1159804" y="890564"/>
                          </a:lnTo>
                          <a:lnTo>
                            <a:pt x="1118381" y="890564"/>
                          </a:lnTo>
                          <a:close/>
                          <a:moveTo>
                            <a:pt x="1035538" y="849141"/>
                          </a:moveTo>
                          <a:lnTo>
                            <a:pt x="1076961" y="849141"/>
                          </a:lnTo>
                          <a:lnTo>
                            <a:pt x="1076961" y="890564"/>
                          </a:lnTo>
                          <a:lnTo>
                            <a:pt x="1035538" y="890564"/>
                          </a:lnTo>
                          <a:close/>
                          <a:moveTo>
                            <a:pt x="952695" y="849141"/>
                          </a:moveTo>
                          <a:lnTo>
                            <a:pt x="994118" y="849141"/>
                          </a:lnTo>
                          <a:lnTo>
                            <a:pt x="994118" y="890564"/>
                          </a:lnTo>
                          <a:lnTo>
                            <a:pt x="952695" y="890564"/>
                          </a:lnTo>
                          <a:close/>
                          <a:moveTo>
                            <a:pt x="468311" y="566232"/>
                          </a:moveTo>
                          <a:lnTo>
                            <a:pt x="240886" y="748177"/>
                          </a:lnTo>
                          <a:cubicBezTo>
                            <a:pt x="299788" y="812587"/>
                            <a:pt x="382113" y="849142"/>
                            <a:pt x="469865" y="849142"/>
                          </a:cubicBezTo>
                          <a:cubicBezTo>
                            <a:pt x="545894" y="849142"/>
                            <a:pt x="617760" y="822011"/>
                            <a:pt x="674404" y="772326"/>
                          </a:cubicBezTo>
                          <a:close/>
                          <a:moveTo>
                            <a:pt x="471009" y="517782"/>
                          </a:moveTo>
                          <a:cubicBezTo>
                            <a:pt x="475949" y="518059"/>
                            <a:pt x="480790" y="520099"/>
                            <a:pt x="484507" y="523837"/>
                          </a:cubicBezTo>
                          <a:lnTo>
                            <a:pt x="718829" y="758160"/>
                          </a:lnTo>
                          <a:cubicBezTo>
                            <a:pt x="726927" y="766257"/>
                            <a:pt x="726927" y="779347"/>
                            <a:pt x="718829" y="787445"/>
                          </a:cubicBezTo>
                          <a:cubicBezTo>
                            <a:pt x="652327" y="853926"/>
                            <a:pt x="563912" y="890563"/>
                            <a:pt x="469865" y="890563"/>
                          </a:cubicBezTo>
                          <a:cubicBezTo>
                            <a:pt x="362542" y="890563"/>
                            <a:pt x="262384" y="842370"/>
                            <a:pt x="195074" y="758325"/>
                          </a:cubicBezTo>
                          <a:cubicBezTo>
                            <a:pt x="191636" y="754038"/>
                            <a:pt x="190042" y="748570"/>
                            <a:pt x="190642" y="743103"/>
                          </a:cubicBezTo>
                          <a:cubicBezTo>
                            <a:pt x="191243" y="737635"/>
                            <a:pt x="193997" y="732644"/>
                            <a:pt x="198305" y="729206"/>
                          </a:cubicBezTo>
                          <a:lnTo>
                            <a:pt x="456921" y="522304"/>
                          </a:lnTo>
                          <a:cubicBezTo>
                            <a:pt x="461032" y="518991"/>
                            <a:pt x="466070" y="517505"/>
                            <a:pt x="471009" y="517782"/>
                          </a:cubicBezTo>
                          <a:close/>
                          <a:moveTo>
                            <a:pt x="901106" y="482064"/>
                          </a:moveTo>
                          <a:lnTo>
                            <a:pt x="638969" y="569442"/>
                          </a:lnTo>
                          <a:lnTo>
                            <a:pt x="834459" y="764931"/>
                          </a:lnTo>
                          <a:cubicBezTo>
                            <a:pt x="884144" y="708287"/>
                            <a:pt x="911275" y="636421"/>
                            <a:pt x="911275" y="560371"/>
                          </a:cubicBezTo>
                          <a:cubicBezTo>
                            <a:pt x="911275" y="534068"/>
                            <a:pt x="907858" y="507807"/>
                            <a:pt x="901106" y="482064"/>
                          </a:cubicBezTo>
                          <a:close/>
                          <a:moveTo>
                            <a:pt x="908272" y="435982"/>
                          </a:moveTo>
                          <a:cubicBezTo>
                            <a:pt x="919166" y="432316"/>
                            <a:pt x="930867" y="438219"/>
                            <a:pt x="934471" y="449071"/>
                          </a:cubicBezTo>
                          <a:cubicBezTo>
                            <a:pt x="946566" y="485357"/>
                            <a:pt x="952696" y="522802"/>
                            <a:pt x="952696" y="560371"/>
                          </a:cubicBezTo>
                          <a:cubicBezTo>
                            <a:pt x="952696" y="654419"/>
                            <a:pt x="916059" y="742833"/>
                            <a:pt x="849557" y="809315"/>
                          </a:cubicBezTo>
                          <a:cubicBezTo>
                            <a:pt x="845518" y="813353"/>
                            <a:pt x="840216" y="815383"/>
                            <a:pt x="834914" y="815383"/>
                          </a:cubicBezTo>
                          <a:cubicBezTo>
                            <a:pt x="829612" y="815383"/>
                            <a:pt x="824310" y="813353"/>
                            <a:pt x="820272" y="809315"/>
                          </a:cubicBezTo>
                          <a:lnTo>
                            <a:pt x="585970" y="575014"/>
                          </a:lnTo>
                          <a:cubicBezTo>
                            <a:pt x="580896" y="569939"/>
                            <a:pt x="578804" y="562587"/>
                            <a:pt x="580461" y="555608"/>
                          </a:cubicBezTo>
                          <a:cubicBezTo>
                            <a:pt x="582118" y="548628"/>
                            <a:pt x="587254" y="542995"/>
                            <a:pt x="594068" y="540717"/>
                          </a:cubicBezTo>
                          <a:close/>
                          <a:moveTo>
                            <a:pt x="1035538" y="352083"/>
                          </a:moveTo>
                          <a:lnTo>
                            <a:pt x="1159804" y="352083"/>
                          </a:lnTo>
                          <a:lnTo>
                            <a:pt x="1159804" y="393506"/>
                          </a:lnTo>
                          <a:lnTo>
                            <a:pt x="1035538" y="393506"/>
                          </a:lnTo>
                          <a:close/>
                          <a:moveTo>
                            <a:pt x="952695" y="352083"/>
                          </a:moveTo>
                          <a:lnTo>
                            <a:pt x="994118" y="352083"/>
                          </a:lnTo>
                          <a:lnTo>
                            <a:pt x="994118" y="393506"/>
                          </a:lnTo>
                          <a:lnTo>
                            <a:pt x="952695" y="393506"/>
                          </a:lnTo>
                          <a:close/>
                          <a:moveTo>
                            <a:pt x="1035538" y="269240"/>
                          </a:moveTo>
                          <a:lnTo>
                            <a:pt x="1159804" y="269240"/>
                          </a:lnTo>
                          <a:lnTo>
                            <a:pt x="1159804" y="310663"/>
                          </a:lnTo>
                          <a:lnTo>
                            <a:pt x="1035538" y="310663"/>
                          </a:lnTo>
                          <a:close/>
                          <a:moveTo>
                            <a:pt x="952695" y="269240"/>
                          </a:moveTo>
                          <a:lnTo>
                            <a:pt x="994118" y="269240"/>
                          </a:lnTo>
                          <a:lnTo>
                            <a:pt x="994118" y="310663"/>
                          </a:lnTo>
                          <a:lnTo>
                            <a:pt x="952695" y="310663"/>
                          </a:lnTo>
                          <a:close/>
                          <a:moveTo>
                            <a:pt x="778705" y="241094"/>
                          </a:moveTo>
                          <a:lnTo>
                            <a:pt x="632714" y="435735"/>
                          </a:lnTo>
                          <a:lnTo>
                            <a:pt x="863723" y="358732"/>
                          </a:lnTo>
                          <a:cubicBezTo>
                            <a:pt x="845146" y="313375"/>
                            <a:pt x="816171" y="273258"/>
                            <a:pt x="778705" y="241094"/>
                          </a:cubicBezTo>
                          <a:close/>
                          <a:moveTo>
                            <a:pt x="772016" y="191036"/>
                          </a:moveTo>
                          <a:cubicBezTo>
                            <a:pt x="777483" y="190332"/>
                            <a:pt x="782993" y="191699"/>
                            <a:pt x="787383" y="194992"/>
                          </a:cubicBezTo>
                          <a:cubicBezTo>
                            <a:pt x="845083" y="238340"/>
                            <a:pt x="887561" y="297158"/>
                            <a:pt x="910198" y="365070"/>
                          </a:cubicBezTo>
                          <a:cubicBezTo>
                            <a:pt x="913822" y="375922"/>
                            <a:pt x="907961" y="387645"/>
                            <a:pt x="897109" y="391269"/>
                          </a:cubicBezTo>
                          <a:lnTo>
                            <a:pt x="582905" y="496003"/>
                          </a:lnTo>
                          <a:cubicBezTo>
                            <a:pt x="580751" y="496708"/>
                            <a:pt x="578535" y="497060"/>
                            <a:pt x="576360" y="497060"/>
                          </a:cubicBezTo>
                          <a:cubicBezTo>
                            <a:pt x="569836" y="497060"/>
                            <a:pt x="563520" y="493974"/>
                            <a:pt x="559564" y="488444"/>
                          </a:cubicBezTo>
                          <a:cubicBezTo>
                            <a:pt x="554262" y="481112"/>
                            <a:pt x="554345" y="471171"/>
                            <a:pt x="559792" y="463922"/>
                          </a:cubicBezTo>
                          <a:lnTo>
                            <a:pt x="758367" y="199113"/>
                          </a:lnTo>
                          <a:cubicBezTo>
                            <a:pt x="761660" y="194723"/>
                            <a:pt x="766569" y="191823"/>
                            <a:pt x="772016" y="191036"/>
                          </a:cubicBezTo>
                          <a:close/>
                          <a:moveTo>
                            <a:pt x="1035538" y="186397"/>
                          </a:moveTo>
                          <a:lnTo>
                            <a:pt x="1159804" y="186397"/>
                          </a:lnTo>
                          <a:lnTo>
                            <a:pt x="1159804" y="227820"/>
                          </a:lnTo>
                          <a:lnTo>
                            <a:pt x="1035538" y="227820"/>
                          </a:lnTo>
                          <a:close/>
                          <a:moveTo>
                            <a:pt x="952695" y="186397"/>
                          </a:moveTo>
                          <a:lnTo>
                            <a:pt x="994118" y="186397"/>
                          </a:lnTo>
                          <a:lnTo>
                            <a:pt x="994118" y="227820"/>
                          </a:lnTo>
                          <a:lnTo>
                            <a:pt x="952695" y="227820"/>
                          </a:lnTo>
                          <a:close/>
                          <a:moveTo>
                            <a:pt x="414216" y="166370"/>
                          </a:moveTo>
                          <a:cubicBezTo>
                            <a:pt x="252547" y="177077"/>
                            <a:pt x="124265" y="312008"/>
                            <a:pt x="124265" y="476349"/>
                          </a:cubicBezTo>
                          <a:cubicBezTo>
                            <a:pt x="124265" y="540594"/>
                            <a:pt x="143484" y="601504"/>
                            <a:pt x="180059" y="653737"/>
                          </a:cubicBezTo>
                          <a:lnTo>
                            <a:pt x="414216" y="466408"/>
                          </a:lnTo>
                          <a:close/>
                          <a:moveTo>
                            <a:pt x="538480" y="124948"/>
                          </a:moveTo>
                          <a:lnTo>
                            <a:pt x="538480" y="372795"/>
                          </a:lnTo>
                          <a:lnTo>
                            <a:pt x="686977" y="174778"/>
                          </a:lnTo>
                          <a:cubicBezTo>
                            <a:pt x="642200" y="145452"/>
                            <a:pt x="591541" y="128448"/>
                            <a:pt x="538480" y="124948"/>
                          </a:cubicBezTo>
                          <a:close/>
                          <a:moveTo>
                            <a:pt x="434927" y="124265"/>
                          </a:moveTo>
                          <a:cubicBezTo>
                            <a:pt x="446359" y="124265"/>
                            <a:pt x="455638" y="133543"/>
                            <a:pt x="455638" y="144976"/>
                          </a:cubicBezTo>
                          <a:lnTo>
                            <a:pt x="455638" y="476349"/>
                          </a:lnTo>
                          <a:cubicBezTo>
                            <a:pt x="455638" y="482645"/>
                            <a:pt x="452780" y="488589"/>
                            <a:pt x="447871" y="492524"/>
                          </a:cubicBezTo>
                          <a:lnTo>
                            <a:pt x="189255" y="699425"/>
                          </a:lnTo>
                          <a:cubicBezTo>
                            <a:pt x="185444" y="702469"/>
                            <a:pt x="180867" y="703960"/>
                            <a:pt x="176331" y="703960"/>
                          </a:cubicBezTo>
                          <a:cubicBezTo>
                            <a:pt x="170263" y="703960"/>
                            <a:pt x="164236" y="701289"/>
                            <a:pt x="160156" y="696194"/>
                          </a:cubicBezTo>
                          <a:cubicBezTo>
                            <a:pt x="109581" y="633047"/>
                            <a:pt x="82843" y="557038"/>
                            <a:pt x="82843" y="476349"/>
                          </a:cubicBezTo>
                          <a:cubicBezTo>
                            <a:pt x="82843" y="282205"/>
                            <a:pt x="240783" y="124265"/>
                            <a:pt x="434927" y="124265"/>
                          </a:cubicBezTo>
                          <a:close/>
                          <a:moveTo>
                            <a:pt x="1035538" y="103554"/>
                          </a:moveTo>
                          <a:lnTo>
                            <a:pt x="1159804" y="103554"/>
                          </a:lnTo>
                          <a:lnTo>
                            <a:pt x="1159804" y="144977"/>
                          </a:lnTo>
                          <a:lnTo>
                            <a:pt x="1035538" y="144977"/>
                          </a:lnTo>
                          <a:close/>
                          <a:moveTo>
                            <a:pt x="952695" y="103554"/>
                          </a:moveTo>
                          <a:lnTo>
                            <a:pt x="994118" y="103554"/>
                          </a:lnTo>
                          <a:lnTo>
                            <a:pt x="994118" y="144977"/>
                          </a:lnTo>
                          <a:lnTo>
                            <a:pt x="952695" y="144977"/>
                          </a:lnTo>
                          <a:close/>
                          <a:moveTo>
                            <a:pt x="517769" y="82843"/>
                          </a:moveTo>
                          <a:cubicBezTo>
                            <a:pt x="594254" y="82843"/>
                            <a:pt x="667219" y="107302"/>
                            <a:pt x="728812" y="153570"/>
                          </a:cubicBezTo>
                          <a:cubicBezTo>
                            <a:pt x="737946" y="160426"/>
                            <a:pt x="739810" y="173390"/>
                            <a:pt x="732934" y="182545"/>
                          </a:cubicBezTo>
                          <a:lnTo>
                            <a:pt x="534337" y="447354"/>
                          </a:lnTo>
                          <a:cubicBezTo>
                            <a:pt x="530340" y="452655"/>
                            <a:pt x="524168" y="455638"/>
                            <a:pt x="517769" y="455638"/>
                          </a:cubicBezTo>
                          <a:cubicBezTo>
                            <a:pt x="515594" y="455638"/>
                            <a:pt x="513378" y="455286"/>
                            <a:pt x="511224" y="454582"/>
                          </a:cubicBezTo>
                          <a:cubicBezTo>
                            <a:pt x="502753" y="451744"/>
                            <a:pt x="497058" y="443853"/>
                            <a:pt x="497058" y="434927"/>
                          </a:cubicBezTo>
                          <a:lnTo>
                            <a:pt x="497058" y="103554"/>
                          </a:lnTo>
                          <a:cubicBezTo>
                            <a:pt x="497058" y="92121"/>
                            <a:pt x="506336" y="82843"/>
                            <a:pt x="517769" y="82843"/>
                          </a:cubicBezTo>
                          <a:close/>
                          <a:moveTo>
                            <a:pt x="103554" y="41422"/>
                          </a:moveTo>
                          <a:cubicBezTo>
                            <a:pt x="69298" y="41422"/>
                            <a:pt x="41422" y="69298"/>
                            <a:pt x="41422" y="103554"/>
                          </a:cubicBezTo>
                          <a:lnTo>
                            <a:pt x="41422" y="931985"/>
                          </a:lnTo>
                          <a:lnTo>
                            <a:pt x="1201225" y="931985"/>
                          </a:lnTo>
                          <a:lnTo>
                            <a:pt x="1201225" y="103554"/>
                          </a:lnTo>
                          <a:cubicBezTo>
                            <a:pt x="1201225" y="69298"/>
                            <a:pt x="1173348" y="41422"/>
                            <a:pt x="1139092" y="41422"/>
                          </a:cubicBezTo>
                          <a:close/>
                          <a:moveTo>
                            <a:pt x="103554" y="0"/>
                          </a:moveTo>
                          <a:lnTo>
                            <a:pt x="1139092" y="0"/>
                          </a:lnTo>
                          <a:cubicBezTo>
                            <a:pt x="1196192" y="0"/>
                            <a:pt x="1242646" y="46454"/>
                            <a:pt x="1242646" y="103554"/>
                          </a:cubicBezTo>
                          <a:lnTo>
                            <a:pt x="1242646" y="994117"/>
                          </a:lnTo>
                          <a:cubicBezTo>
                            <a:pt x="1242646" y="1051216"/>
                            <a:pt x="1196192" y="1097671"/>
                            <a:pt x="1139092" y="1097671"/>
                          </a:cubicBezTo>
                          <a:lnTo>
                            <a:pt x="752319" y="1097671"/>
                          </a:lnTo>
                          <a:lnTo>
                            <a:pt x="781914" y="1201225"/>
                          </a:lnTo>
                          <a:lnTo>
                            <a:pt x="890563" y="1201225"/>
                          </a:lnTo>
                          <a:lnTo>
                            <a:pt x="890563" y="1242646"/>
                          </a:lnTo>
                          <a:lnTo>
                            <a:pt x="766298" y="1242646"/>
                          </a:lnTo>
                          <a:lnTo>
                            <a:pt x="476348" y="1242646"/>
                          </a:lnTo>
                          <a:lnTo>
                            <a:pt x="352083" y="1242646"/>
                          </a:lnTo>
                          <a:lnTo>
                            <a:pt x="352083" y="1201225"/>
                          </a:lnTo>
                          <a:lnTo>
                            <a:pt x="460711" y="1201225"/>
                          </a:lnTo>
                          <a:lnTo>
                            <a:pt x="490307" y="1097671"/>
                          </a:lnTo>
                          <a:lnTo>
                            <a:pt x="103554" y="1097671"/>
                          </a:lnTo>
                          <a:cubicBezTo>
                            <a:pt x="46454" y="1097671"/>
                            <a:pt x="0" y="1051216"/>
                            <a:pt x="0" y="994117"/>
                          </a:cubicBezTo>
                          <a:lnTo>
                            <a:pt x="0" y="103554"/>
                          </a:lnTo>
                          <a:cubicBezTo>
                            <a:pt x="0" y="46454"/>
                            <a:pt x="46454" y="0"/>
                            <a:pt x="103554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25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5ED61AE7-C420-4A00-BDE6-9519E3B9DF24}"/>
                    </a:ext>
                  </a:extLst>
                </p:cNvPr>
                <p:cNvSpPr txBox="1"/>
                <p:nvPr/>
              </p:nvSpPr>
              <p:spPr>
                <a:xfrm>
                  <a:off x="9563287" y="1560148"/>
                  <a:ext cx="1378787" cy="40011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uLnTx/>
                      <a:uFillTx/>
                      <a:latin typeface="Abadi" panose="020B0604020104020204" pitchFamily="34" charset="0"/>
                      <a:cs typeface="Arial" panose="020B0604020202020204" pitchFamily="34" charset="0"/>
                    </a:rPr>
                    <a:t>Step 5</a:t>
                  </a:r>
                </a:p>
              </p:txBody>
            </p:sp>
          </p:grpSp>
        </p:grpSp>
      </p:grp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CBB0A49D-D9DD-4D3E-9899-A3A4BBB77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8189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E2EE354-C907-4EC4-A2B7-AB262B85E33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24238" y="97975"/>
            <a:ext cx="11943525" cy="3255818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B91DEA-26F9-432F-8178-2E439C092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23</a:t>
            </a:fld>
            <a:endParaRPr lang="en-IN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98BB654-1E73-4A80-B1A2-7C90B4DDB331}"/>
              </a:ext>
            </a:extLst>
          </p:cNvPr>
          <p:cNvSpPr/>
          <p:nvPr/>
        </p:nvSpPr>
        <p:spPr>
          <a:xfrm>
            <a:off x="124238" y="97975"/>
            <a:ext cx="11943525" cy="3255818"/>
          </a:xfrm>
          <a:custGeom>
            <a:avLst/>
            <a:gdLst>
              <a:gd name="connsiteX0" fmla="*/ 0 w 7273636"/>
              <a:gd name="connsiteY0" fmla="*/ 0 h 3255818"/>
              <a:gd name="connsiteX1" fmla="*/ 7273636 w 7273636"/>
              <a:gd name="connsiteY1" fmla="*/ 0 h 3255818"/>
              <a:gd name="connsiteX2" fmla="*/ 7273636 w 7273636"/>
              <a:gd name="connsiteY2" fmla="*/ 3255818 h 3255818"/>
              <a:gd name="connsiteX3" fmla="*/ 0 w 7273636"/>
              <a:gd name="connsiteY3" fmla="*/ 3255818 h 3255818"/>
              <a:gd name="connsiteX4" fmla="*/ 0 w 7273636"/>
              <a:gd name="connsiteY4" fmla="*/ 0 h 325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73636" h="3255818">
                <a:moveTo>
                  <a:pt x="0" y="0"/>
                </a:moveTo>
                <a:lnTo>
                  <a:pt x="7273636" y="0"/>
                </a:lnTo>
                <a:lnTo>
                  <a:pt x="7273636" y="3255818"/>
                </a:lnTo>
                <a:lnTo>
                  <a:pt x="0" y="32558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DE7613-CDFA-421D-9C82-5DBBB34FB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b="1" dirty="0"/>
              <a:t>Machine Learning Main Points</a:t>
            </a:r>
            <a:endParaRPr lang="en-US" sz="48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2718AA7-D846-41C0-8534-5417DC1E0D10}"/>
              </a:ext>
            </a:extLst>
          </p:cNvPr>
          <p:cNvGrpSpPr/>
          <p:nvPr/>
        </p:nvGrpSpPr>
        <p:grpSpPr>
          <a:xfrm>
            <a:off x="2617457" y="971789"/>
            <a:ext cx="2728429" cy="235439"/>
            <a:chOff x="297370" y="123418"/>
            <a:chExt cx="2432304" cy="23543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5566AAC-E340-434F-ADFD-4A1EE32073EC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70924B0-DEEA-4531-8EE4-5475FFD50935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D119462-0439-43BA-B19B-7D65B922602A}"/>
              </a:ext>
            </a:extLst>
          </p:cNvPr>
          <p:cNvGrpSpPr/>
          <p:nvPr/>
        </p:nvGrpSpPr>
        <p:grpSpPr>
          <a:xfrm>
            <a:off x="89420" y="3599056"/>
            <a:ext cx="12051930" cy="2227220"/>
            <a:chOff x="89420" y="3599056"/>
            <a:chExt cx="12051930" cy="222722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9C0E640-14E2-4BDF-84EB-05E610B5EEA5}"/>
                </a:ext>
              </a:extLst>
            </p:cNvPr>
            <p:cNvGrpSpPr/>
            <p:nvPr/>
          </p:nvGrpSpPr>
          <p:grpSpPr>
            <a:xfrm>
              <a:off x="827369" y="3599056"/>
              <a:ext cx="10537262" cy="1114612"/>
              <a:chOff x="827369" y="3599056"/>
              <a:chExt cx="10537262" cy="1114612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01A67DC1-D7A9-4045-8ADB-EE7C9F1690E1}"/>
                  </a:ext>
                </a:extLst>
              </p:cNvPr>
              <p:cNvSpPr/>
              <p:nvPr/>
            </p:nvSpPr>
            <p:spPr>
              <a:xfrm>
                <a:off x="4941416" y="3602130"/>
                <a:ext cx="2301872" cy="45719"/>
              </a:xfrm>
              <a:custGeom>
                <a:avLst/>
                <a:gdLst>
                  <a:gd name="connsiteX0" fmla="*/ 0 w 2273862"/>
                  <a:gd name="connsiteY0" fmla="*/ 0 h 40460"/>
                  <a:gd name="connsiteX1" fmla="*/ 2273862 w 2273862"/>
                  <a:gd name="connsiteY1" fmla="*/ 0 h 40460"/>
                  <a:gd name="connsiteX2" fmla="*/ 2273862 w 2273862"/>
                  <a:gd name="connsiteY2" fmla="*/ 40460 h 40460"/>
                  <a:gd name="connsiteX0" fmla="*/ 0 w 2273862"/>
                  <a:gd name="connsiteY0" fmla="*/ 0 h 0"/>
                  <a:gd name="connsiteX1" fmla="*/ 2273862 w 227386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273862">
                    <a:moveTo>
                      <a:pt x="0" y="0"/>
                    </a:moveTo>
                    <a:lnTo>
                      <a:pt x="2273862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52DE2603-773E-40E9-BA1E-C81A628AED84}"/>
                  </a:ext>
                </a:extLst>
              </p:cNvPr>
              <p:cNvGrpSpPr/>
              <p:nvPr/>
            </p:nvGrpSpPr>
            <p:grpSpPr>
              <a:xfrm>
                <a:off x="827369" y="3601327"/>
                <a:ext cx="2269931" cy="1112341"/>
                <a:chOff x="827369" y="3601327"/>
                <a:chExt cx="2269931" cy="1112341"/>
              </a:xfrm>
            </p:grpSpPr>
            <p:sp>
              <p:nvSpPr>
                <p:cNvPr id="50" name="Freeform 59">
                  <a:extLst>
                    <a:ext uri="{FF2B5EF4-FFF2-40B4-BE49-F238E27FC236}">
                      <a16:creationId xmlns:a16="http://schemas.microsoft.com/office/drawing/2014/main" id="{3D030BC6-3CF3-4D4D-A7B7-5B833B477A90}"/>
                    </a:ext>
                  </a:extLst>
                </p:cNvPr>
                <p:cNvSpPr/>
                <p:nvPr/>
              </p:nvSpPr>
              <p:spPr>
                <a:xfrm rot="10800000" flipH="1">
                  <a:off x="827369" y="3601327"/>
                  <a:ext cx="2269931" cy="1112341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73F29CFF-8C8B-4000-91A6-E9285C72E905}"/>
                    </a:ext>
                  </a:extLst>
                </p:cNvPr>
                <p:cNvGrpSpPr/>
                <p:nvPr/>
              </p:nvGrpSpPr>
              <p:grpSpPr>
                <a:xfrm>
                  <a:off x="908528" y="3610589"/>
                  <a:ext cx="1094617" cy="1022701"/>
                  <a:chOff x="908528" y="3610589"/>
                  <a:chExt cx="1094617" cy="1022701"/>
                </a:xfrm>
              </p:grpSpPr>
              <p:sp>
                <p:nvSpPr>
                  <p:cNvPr id="52" name="Freeform 60">
                    <a:extLst>
                      <a:ext uri="{FF2B5EF4-FFF2-40B4-BE49-F238E27FC236}">
                        <a16:creationId xmlns:a16="http://schemas.microsoft.com/office/drawing/2014/main" id="{BE1A796C-2ED1-4F3C-A236-0CCE2AD773E6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908528" y="3735692"/>
                    <a:ext cx="1094617" cy="897598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53" name="Group 52">
                    <a:extLst>
                      <a:ext uri="{FF2B5EF4-FFF2-40B4-BE49-F238E27FC236}">
                        <a16:creationId xmlns:a16="http://schemas.microsoft.com/office/drawing/2014/main" id="{3D13990B-E5C4-4D70-ABB3-363006BFE64F}"/>
                      </a:ext>
                    </a:extLst>
                  </p:cNvPr>
                  <p:cNvGrpSpPr/>
                  <p:nvPr/>
                </p:nvGrpSpPr>
                <p:grpSpPr>
                  <a:xfrm>
                    <a:off x="981224" y="3610589"/>
                    <a:ext cx="949224" cy="949224"/>
                    <a:chOff x="981224" y="3610589"/>
                    <a:chExt cx="949224" cy="949224"/>
                  </a:xfrm>
                </p:grpSpPr>
                <p:sp>
                  <p:nvSpPr>
                    <p:cNvPr id="54" name="Oval 53">
                      <a:extLst>
                        <a:ext uri="{FF2B5EF4-FFF2-40B4-BE49-F238E27FC236}">
                          <a16:creationId xmlns:a16="http://schemas.microsoft.com/office/drawing/2014/main" id="{9812D721-B89C-430F-A56B-F1B2A545D262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981224" y="3610589"/>
                      <a:ext cx="949224" cy="949224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905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55" name="Freeform: Shape 54">
                      <a:extLst>
                        <a:ext uri="{FF2B5EF4-FFF2-40B4-BE49-F238E27FC236}">
                          <a16:creationId xmlns:a16="http://schemas.microsoft.com/office/drawing/2014/main" id="{0AD3DF54-C7A7-42F2-8583-F23E096800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63640" y="3815045"/>
                      <a:ext cx="540328" cy="540312"/>
                    </a:xfrm>
                    <a:custGeom>
                      <a:avLst/>
                      <a:gdLst>
                        <a:gd name="connsiteX0" fmla="*/ 523901 w 571526"/>
                        <a:gd name="connsiteY0" fmla="*/ 552461 h 571511"/>
                        <a:gd name="connsiteX1" fmla="*/ 542951 w 571526"/>
                        <a:gd name="connsiteY1" fmla="*/ 552461 h 571511"/>
                        <a:gd name="connsiteX2" fmla="*/ 542951 w 571526"/>
                        <a:gd name="connsiteY2" fmla="*/ 571511 h 571511"/>
                        <a:gd name="connsiteX3" fmla="*/ 523901 w 571526"/>
                        <a:gd name="connsiteY3" fmla="*/ 571511 h 571511"/>
                        <a:gd name="connsiteX4" fmla="*/ 361976 w 571526"/>
                        <a:gd name="connsiteY4" fmla="*/ 552461 h 571511"/>
                        <a:gd name="connsiteX5" fmla="*/ 504851 w 571526"/>
                        <a:gd name="connsiteY5" fmla="*/ 552461 h 571511"/>
                        <a:gd name="connsiteX6" fmla="*/ 504851 w 571526"/>
                        <a:gd name="connsiteY6" fmla="*/ 571511 h 571511"/>
                        <a:gd name="connsiteX7" fmla="*/ 361976 w 571526"/>
                        <a:gd name="connsiteY7" fmla="*/ 571511 h 571511"/>
                        <a:gd name="connsiteX8" fmla="*/ 314351 w 571526"/>
                        <a:gd name="connsiteY8" fmla="*/ 428636 h 571511"/>
                        <a:gd name="connsiteX9" fmla="*/ 390551 w 571526"/>
                        <a:gd name="connsiteY9" fmla="*/ 428636 h 571511"/>
                        <a:gd name="connsiteX10" fmla="*/ 390551 w 571526"/>
                        <a:gd name="connsiteY10" fmla="*/ 447686 h 571511"/>
                        <a:gd name="connsiteX11" fmla="*/ 314351 w 571526"/>
                        <a:gd name="connsiteY11" fmla="*/ 447686 h 571511"/>
                        <a:gd name="connsiteX12" fmla="*/ 314351 w 571526"/>
                        <a:gd name="connsiteY12" fmla="*/ 390536 h 571511"/>
                        <a:gd name="connsiteX13" fmla="*/ 428651 w 571526"/>
                        <a:gd name="connsiteY13" fmla="*/ 390536 h 571511"/>
                        <a:gd name="connsiteX14" fmla="*/ 428651 w 571526"/>
                        <a:gd name="connsiteY14" fmla="*/ 409586 h 571511"/>
                        <a:gd name="connsiteX15" fmla="*/ 314351 w 571526"/>
                        <a:gd name="connsiteY15" fmla="*/ 409586 h 571511"/>
                        <a:gd name="connsiteX16" fmla="*/ 314351 w 571526"/>
                        <a:gd name="connsiteY16" fmla="*/ 352436 h 571511"/>
                        <a:gd name="connsiteX17" fmla="*/ 428651 w 571526"/>
                        <a:gd name="connsiteY17" fmla="*/ 352436 h 571511"/>
                        <a:gd name="connsiteX18" fmla="*/ 428651 w 571526"/>
                        <a:gd name="connsiteY18" fmla="*/ 371486 h 571511"/>
                        <a:gd name="connsiteX19" fmla="*/ 314351 w 571526"/>
                        <a:gd name="connsiteY19" fmla="*/ 371486 h 571511"/>
                        <a:gd name="connsiteX20" fmla="*/ 371501 w 571526"/>
                        <a:gd name="connsiteY20" fmla="*/ 314336 h 571511"/>
                        <a:gd name="connsiteX21" fmla="*/ 428651 w 571526"/>
                        <a:gd name="connsiteY21" fmla="*/ 314336 h 571511"/>
                        <a:gd name="connsiteX22" fmla="*/ 428651 w 571526"/>
                        <a:gd name="connsiteY22" fmla="*/ 333386 h 571511"/>
                        <a:gd name="connsiteX23" fmla="*/ 371501 w 571526"/>
                        <a:gd name="connsiteY23" fmla="*/ 333386 h 571511"/>
                        <a:gd name="connsiteX24" fmla="*/ 333401 w 571526"/>
                        <a:gd name="connsiteY24" fmla="*/ 314336 h 571511"/>
                        <a:gd name="connsiteX25" fmla="*/ 352451 w 571526"/>
                        <a:gd name="connsiteY25" fmla="*/ 314336 h 571511"/>
                        <a:gd name="connsiteX26" fmla="*/ 352451 w 571526"/>
                        <a:gd name="connsiteY26" fmla="*/ 333386 h 571511"/>
                        <a:gd name="connsiteX27" fmla="*/ 333401 w 571526"/>
                        <a:gd name="connsiteY27" fmla="*/ 333386 h 571511"/>
                        <a:gd name="connsiteX28" fmla="*/ 314351 w 571526"/>
                        <a:gd name="connsiteY28" fmla="*/ 209561 h 571511"/>
                        <a:gd name="connsiteX29" fmla="*/ 390551 w 571526"/>
                        <a:gd name="connsiteY29" fmla="*/ 209561 h 571511"/>
                        <a:gd name="connsiteX30" fmla="*/ 390551 w 571526"/>
                        <a:gd name="connsiteY30" fmla="*/ 228611 h 571511"/>
                        <a:gd name="connsiteX31" fmla="*/ 314351 w 571526"/>
                        <a:gd name="connsiteY31" fmla="*/ 228611 h 571511"/>
                        <a:gd name="connsiteX32" fmla="*/ 314351 w 571526"/>
                        <a:gd name="connsiteY32" fmla="*/ 171461 h 571511"/>
                        <a:gd name="connsiteX33" fmla="*/ 428651 w 571526"/>
                        <a:gd name="connsiteY33" fmla="*/ 171461 h 571511"/>
                        <a:gd name="connsiteX34" fmla="*/ 428651 w 571526"/>
                        <a:gd name="connsiteY34" fmla="*/ 190511 h 571511"/>
                        <a:gd name="connsiteX35" fmla="*/ 314351 w 571526"/>
                        <a:gd name="connsiteY35" fmla="*/ 190511 h 571511"/>
                        <a:gd name="connsiteX36" fmla="*/ 314351 w 571526"/>
                        <a:gd name="connsiteY36" fmla="*/ 133361 h 571511"/>
                        <a:gd name="connsiteX37" fmla="*/ 428651 w 571526"/>
                        <a:gd name="connsiteY37" fmla="*/ 133361 h 571511"/>
                        <a:gd name="connsiteX38" fmla="*/ 428651 w 571526"/>
                        <a:gd name="connsiteY38" fmla="*/ 152411 h 571511"/>
                        <a:gd name="connsiteX39" fmla="*/ 314351 w 571526"/>
                        <a:gd name="connsiteY39" fmla="*/ 152411 h 571511"/>
                        <a:gd name="connsiteX40" fmla="*/ 371501 w 571526"/>
                        <a:gd name="connsiteY40" fmla="*/ 95261 h 571511"/>
                        <a:gd name="connsiteX41" fmla="*/ 428651 w 571526"/>
                        <a:gd name="connsiteY41" fmla="*/ 95261 h 571511"/>
                        <a:gd name="connsiteX42" fmla="*/ 428651 w 571526"/>
                        <a:gd name="connsiteY42" fmla="*/ 114311 h 571511"/>
                        <a:gd name="connsiteX43" fmla="*/ 371501 w 571526"/>
                        <a:gd name="connsiteY43" fmla="*/ 114311 h 571511"/>
                        <a:gd name="connsiteX44" fmla="*/ 333401 w 571526"/>
                        <a:gd name="connsiteY44" fmla="*/ 95261 h 571511"/>
                        <a:gd name="connsiteX45" fmla="*/ 352451 w 571526"/>
                        <a:gd name="connsiteY45" fmla="*/ 95261 h 571511"/>
                        <a:gd name="connsiteX46" fmla="*/ 352451 w 571526"/>
                        <a:gd name="connsiteY46" fmla="*/ 114311 h 571511"/>
                        <a:gd name="connsiteX47" fmla="*/ 333401 w 571526"/>
                        <a:gd name="connsiteY47" fmla="*/ 114311 h 571511"/>
                        <a:gd name="connsiteX48" fmla="*/ 285776 w 571526"/>
                        <a:gd name="connsiteY48" fmla="*/ 66686 h 571511"/>
                        <a:gd name="connsiteX49" fmla="*/ 285776 w 571526"/>
                        <a:gd name="connsiteY49" fmla="*/ 476261 h 571511"/>
                        <a:gd name="connsiteX50" fmla="*/ 495326 w 571526"/>
                        <a:gd name="connsiteY50" fmla="*/ 476261 h 571511"/>
                        <a:gd name="connsiteX51" fmla="*/ 514376 w 571526"/>
                        <a:gd name="connsiteY51" fmla="*/ 457211 h 571511"/>
                        <a:gd name="connsiteX52" fmla="*/ 495326 w 571526"/>
                        <a:gd name="connsiteY52" fmla="*/ 438161 h 571511"/>
                        <a:gd name="connsiteX53" fmla="*/ 466751 w 571526"/>
                        <a:gd name="connsiteY53" fmla="*/ 438161 h 571511"/>
                        <a:gd name="connsiteX54" fmla="*/ 457226 w 571526"/>
                        <a:gd name="connsiteY54" fmla="*/ 428636 h 571511"/>
                        <a:gd name="connsiteX55" fmla="*/ 457226 w 571526"/>
                        <a:gd name="connsiteY55" fmla="*/ 66686 h 571511"/>
                        <a:gd name="connsiteX56" fmla="*/ 533426 w 571526"/>
                        <a:gd name="connsiteY56" fmla="*/ 57161 h 571511"/>
                        <a:gd name="connsiteX57" fmla="*/ 533426 w 571526"/>
                        <a:gd name="connsiteY57" fmla="*/ 457211 h 571511"/>
                        <a:gd name="connsiteX58" fmla="*/ 495326 w 571526"/>
                        <a:gd name="connsiteY58" fmla="*/ 495311 h 571511"/>
                        <a:gd name="connsiteX59" fmla="*/ 285776 w 571526"/>
                        <a:gd name="connsiteY59" fmla="*/ 495311 h 571511"/>
                        <a:gd name="connsiteX60" fmla="*/ 285776 w 571526"/>
                        <a:gd name="connsiteY60" fmla="*/ 514361 h 571511"/>
                        <a:gd name="connsiteX61" fmla="*/ 552476 w 571526"/>
                        <a:gd name="connsiteY61" fmla="*/ 514361 h 571511"/>
                        <a:gd name="connsiteX62" fmla="*/ 552476 w 571526"/>
                        <a:gd name="connsiteY62" fmla="*/ 57161 h 571511"/>
                        <a:gd name="connsiteX63" fmla="*/ 226485 w 571526"/>
                        <a:gd name="connsiteY63" fmla="*/ 19085 h 571511"/>
                        <a:gd name="connsiteX64" fmla="*/ 200214 w 571526"/>
                        <a:gd name="connsiteY64" fmla="*/ 31740 h 571511"/>
                        <a:gd name="connsiteX65" fmla="*/ 203242 w 571526"/>
                        <a:gd name="connsiteY65" fmla="*/ 85536 h 571511"/>
                        <a:gd name="connsiteX66" fmla="*/ 190526 w 571526"/>
                        <a:gd name="connsiteY66" fmla="*/ 99729 h 571511"/>
                        <a:gd name="connsiteX67" fmla="*/ 172428 w 571526"/>
                        <a:gd name="connsiteY67" fmla="*/ 67391 h 571511"/>
                        <a:gd name="connsiteX68" fmla="*/ 132381 w 571526"/>
                        <a:gd name="connsiteY68" fmla="*/ 93881 h 571511"/>
                        <a:gd name="connsiteX69" fmla="*/ 151007 w 571526"/>
                        <a:gd name="connsiteY69" fmla="*/ 172528 h 571511"/>
                        <a:gd name="connsiteX70" fmla="*/ 140996 w 571526"/>
                        <a:gd name="connsiteY70" fmla="*/ 188721 h 571511"/>
                        <a:gd name="connsiteX71" fmla="*/ 105410 w 571526"/>
                        <a:gd name="connsiteY71" fmla="*/ 133361 h 571511"/>
                        <a:gd name="connsiteX72" fmla="*/ 104801 w 571526"/>
                        <a:gd name="connsiteY72" fmla="*/ 133361 h 571511"/>
                        <a:gd name="connsiteX73" fmla="*/ 89942 w 571526"/>
                        <a:gd name="connsiteY73" fmla="*/ 135275 h 571511"/>
                        <a:gd name="connsiteX74" fmla="*/ 49556 w 571526"/>
                        <a:gd name="connsiteY74" fmla="*/ 204942 h 571511"/>
                        <a:gd name="connsiteX75" fmla="*/ 76226 w 571526"/>
                        <a:gd name="connsiteY75" fmla="*/ 200036 h 571511"/>
                        <a:gd name="connsiteX76" fmla="*/ 76226 w 571526"/>
                        <a:gd name="connsiteY76" fmla="*/ 219086 h 571511"/>
                        <a:gd name="connsiteX77" fmla="*/ 24952 w 571526"/>
                        <a:gd name="connsiteY77" fmla="*/ 250844 h 571511"/>
                        <a:gd name="connsiteX78" fmla="*/ 50794 w 571526"/>
                        <a:gd name="connsiteY78" fmla="*/ 327281 h 571511"/>
                        <a:gd name="connsiteX79" fmla="*/ 137472 w 571526"/>
                        <a:gd name="connsiteY79" fmla="*/ 312155 h 571511"/>
                        <a:gd name="connsiteX80" fmla="*/ 129299 w 571526"/>
                        <a:gd name="connsiteY80" fmla="*/ 329357 h 571511"/>
                        <a:gd name="connsiteX81" fmla="*/ 88553 w 571526"/>
                        <a:gd name="connsiteY81" fmla="*/ 326232 h 571511"/>
                        <a:gd name="connsiteX82" fmla="*/ 50066 w 571526"/>
                        <a:gd name="connsiteY82" fmla="*/ 397303 h 571511"/>
                        <a:gd name="connsiteX83" fmla="*/ 121136 w 571526"/>
                        <a:gd name="connsiteY83" fmla="*/ 435790 h 571511"/>
                        <a:gd name="connsiteX84" fmla="*/ 126584 w 571526"/>
                        <a:gd name="connsiteY84" fmla="*/ 454049 h 571511"/>
                        <a:gd name="connsiteX85" fmla="*/ 115078 w 571526"/>
                        <a:gd name="connsiteY85" fmla="*/ 456469 h 571511"/>
                        <a:gd name="connsiteX86" fmla="*/ 171485 w 571526"/>
                        <a:gd name="connsiteY86" fmla="*/ 504836 h 571511"/>
                        <a:gd name="connsiteX87" fmla="*/ 172371 w 571526"/>
                        <a:gd name="connsiteY87" fmla="*/ 504770 h 571511"/>
                        <a:gd name="connsiteX88" fmla="*/ 194336 w 571526"/>
                        <a:gd name="connsiteY88" fmla="*/ 468641 h 571511"/>
                        <a:gd name="connsiteX89" fmla="*/ 205766 w 571526"/>
                        <a:gd name="connsiteY89" fmla="*/ 483881 h 571511"/>
                        <a:gd name="connsiteX90" fmla="*/ 190526 w 571526"/>
                        <a:gd name="connsiteY90" fmla="*/ 514361 h 571511"/>
                        <a:gd name="connsiteX91" fmla="*/ 228626 w 571526"/>
                        <a:gd name="connsiteY91" fmla="*/ 552461 h 571511"/>
                        <a:gd name="connsiteX92" fmla="*/ 266726 w 571526"/>
                        <a:gd name="connsiteY92" fmla="*/ 514361 h 571511"/>
                        <a:gd name="connsiteX93" fmla="*/ 266726 w 571526"/>
                        <a:gd name="connsiteY93" fmla="*/ 381011 h 571511"/>
                        <a:gd name="connsiteX94" fmla="*/ 247676 w 571526"/>
                        <a:gd name="connsiteY94" fmla="*/ 381011 h 571511"/>
                        <a:gd name="connsiteX95" fmla="*/ 209576 w 571526"/>
                        <a:gd name="connsiteY95" fmla="*/ 419111 h 571511"/>
                        <a:gd name="connsiteX96" fmla="*/ 190526 w 571526"/>
                        <a:gd name="connsiteY96" fmla="*/ 419111 h 571511"/>
                        <a:gd name="connsiteX97" fmla="*/ 219101 w 571526"/>
                        <a:gd name="connsiteY97" fmla="*/ 369696 h 571511"/>
                        <a:gd name="connsiteX98" fmla="*/ 219101 w 571526"/>
                        <a:gd name="connsiteY98" fmla="*/ 361961 h 571511"/>
                        <a:gd name="connsiteX99" fmla="*/ 190526 w 571526"/>
                        <a:gd name="connsiteY99" fmla="*/ 333386 h 571511"/>
                        <a:gd name="connsiteX100" fmla="*/ 190526 w 571526"/>
                        <a:gd name="connsiteY100" fmla="*/ 314336 h 571511"/>
                        <a:gd name="connsiteX101" fmla="*/ 238151 w 571526"/>
                        <a:gd name="connsiteY101" fmla="*/ 361961 h 571511"/>
                        <a:gd name="connsiteX102" fmla="*/ 238151 w 571526"/>
                        <a:gd name="connsiteY102" fmla="*/ 362819 h 571511"/>
                        <a:gd name="connsiteX103" fmla="*/ 247676 w 571526"/>
                        <a:gd name="connsiteY103" fmla="*/ 361961 h 571511"/>
                        <a:gd name="connsiteX104" fmla="*/ 266726 w 571526"/>
                        <a:gd name="connsiteY104" fmla="*/ 361961 h 571511"/>
                        <a:gd name="connsiteX105" fmla="*/ 266726 w 571526"/>
                        <a:gd name="connsiteY105" fmla="*/ 256529 h 571511"/>
                        <a:gd name="connsiteX106" fmla="*/ 217015 w 571526"/>
                        <a:gd name="connsiteY106" fmla="*/ 228821 h 571511"/>
                        <a:gd name="connsiteX107" fmla="*/ 181001 w 571526"/>
                        <a:gd name="connsiteY107" fmla="*/ 266711 h 571511"/>
                        <a:gd name="connsiteX108" fmla="*/ 161951 w 571526"/>
                        <a:gd name="connsiteY108" fmla="*/ 266711 h 571511"/>
                        <a:gd name="connsiteX109" fmla="*/ 206261 w 571526"/>
                        <a:gd name="connsiteY109" fmla="*/ 211066 h 571511"/>
                        <a:gd name="connsiteX110" fmla="*/ 236979 w 571526"/>
                        <a:gd name="connsiteY110" fmla="*/ 115683 h 571511"/>
                        <a:gd name="connsiteX111" fmla="*/ 246809 w 571526"/>
                        <a:gd name="connsiteY111" fmla="*/ 131990 h 571511"/>
                        <a:gd name="connsiteX112" fmla="*/ 219967 w 571526"/>
                        <a:gd name="connsiteY112" fmla="*/ 171356 h 571511"/>
                        <a:gd name="connsiteX113" fmla="*/ 266726 w 571526"/>
                        <a:gd name="connsiteY113" fmla="*/ 237279 h 571511"/>
                        <a:gd name="connsiteX114" fmla="*/ 266726 w 571526"/>
                        <a:gd name="connsiteY114" fmla="*/ 57161 h 571511"/>
                        <a:gd name="connsiteX115" fmla="*/ 254010 w 571526"/>
                        <a:gd name="connsiteY115" fmla="*/ 28712 h 571511"/>
                        <a:gd name="connsiteX116" fmla="*/ 226485 w 571526"/>
                        <a:gd name="connsiteY116" fmla="*/ 19085 h 571511"/>
                        <a:gd name="connsiteX117" fmla="*/ 476276 w 571526"/>
                        <a:gd name="connsiteY117" fmla="*/ 19061 h 571511"/>
                        <a:gd name="connsiteX118" fmla="*/ 476276 w 571526"/>
                        <a:gd name="connsiteY118" fmla="*/ 419111 h 571511"/>
                        <a:gd name="connsiteX119" fmla="*/ 495326 w 571526"/>
                        <a:gd name="connsiteY119" fmla="*/ 419111 h 571511"/>
                        <a:gd name="connsiteX120" fmla="*/ 514376 w 571526"/>
                        <a:gd name="connsiteY120" fmla="*/ 424226 h 571511"/>
                        <a:gd name="connsiteX121" fmla="*/ 514376 w 571526"/>
                        <a:gd name="connsiteY121" fmla="*/ 38111 h 571511"/>
                        <a:gd name="connsiteX122" fmla="*/ 495326 w 571526"/>
                        <a:gd name="connsiteY122" fmla="*/ 19061 h 571511"/>
                        <a:gd name="connsiteX123" fmla="*/ 466751 w 571526"/>
                        <a:gd name="connsiteY123" fmla="*/ 11 h 571511"/>
                        <a:gd name="connsiteX124" fmla="*/ 495326 w 571526"/>
                        <a:gd name="connsiteY124" fmla="*/ 11 h 571511"/>
                        <a:gd name="connsiteX125" fmla="*/ 533426 w 571526"/>
                        <a:gd name="connsiteY125" fmla="*/ 38111 h 571511"/>
                        <a:gd name="connsiteX126" fmla="*/ 562001 w 571526"/>
                        <a:gd name="connsiteY126" fmla="*/ 38111 h 571511"/>
                        <a:gd name="connsiteX127" fmla="*/ 571526 w 571526"/>
                        <a:gd name="connsiteY127" fmla="*/ 47636 h 571511"/>
                        <a:gd name="connsiteX128" fmla="*/ 571526 w 571526"/>
                        <a:gd name="connsiteY128" fmla="*/ 523886 h 571511"/>
                        <a:gd name="connsiteX129" fmla="*/ 562001 w 571526"/>
                        <a:gd name="connsiteY129" fmla="*/ 533411 h 571511"/>
                        <a:gd name="connsiteX130" fmla="*/ 282442 w 571526"/>
                        <a:gd name="connsiteY130" fmla="*/ 533411 h 571511"/>
                        <a:gd name="connsiteX131" fmla="*/ 238018 w 571526"/>
                        <a:gd name="connsiteY131" fmla="*/ 570723 h 571511"/>
                        <a:gd name="connsiteX132" fmla="*/ 172324 w 571526"/>
                        <a:gd name="connsiteY132" fmla="*/ 523829 h 571511"/>
                        <a:gd name="connsiteX133" fmla="*/ 171476 w 571526"/>
                        <a:gd name="connsiteY133" fmla="*/ 523886 h 571511"/>
                        <a:gd name="connsiteX134" fmla="*/ 95847 w 571526"/>
                        <a:gd name="connsiteY134" fmla="*/ 456640 h 571511"/>
                        <a:gd name="connsiteX135" fmla="*/ 66151 w 571526"/>
                        <a:gd name="connsiteY135" fmla="*/ 446721 h 571511"/>
                        <a:gd name="connsiteX136" fmla="*/ 38983 w 571526"/>
                        <a:gd name="connsiteY136" fmla="*/ 342730 h 571511"/>
                        <a:gd name="connsiteX137" fmla="*/ 13866 w 571526"/>
                        <a:gd name="connsiteY137" fmla="*/ 320089 h 571511"/>
                        <a:gd name="connsiteX138" fmla="*/ 32316 w 571526"/>
                        <a:gd name="connsiteY138" fmla="*/ 214067 h 571511"/>
                        <a:gd name="connsiteX139" fmla="*/ 28583 w 571526"/>
                        <a:gd name="connsiteY139" fmla="*/ 190494 h 571511"/>
                        <a:gd name="connsiteX140" fmla="*/ 104801 w 571526"/>
                        <a:gd name="connsiteY140" fmla="*/ 114311 h 571511"/>
                        <a:gd name="connsiteX141" fmla="*/ 105458 w 571526"/>
                        <a:gd name="connsiteY141" fmla="*/ 114359 h 571511"/>
                        <a:gd name="connsiteX142" fmla="*/ 172257 w 571526"/>
                        <a:gd name="connsiteY142" fmla="*/ 48179 h 571511"/>
                        <a:gd name="connsiteX143" fmla="*/ 219186 w 571526"/>
                        <a:gd name="connsiteY143" fmla="*/ 796 h 571511"/>
                        <a:gd name="connsiteX144" fmla="*/ 284919 w 571526"/>
                        <a:gd name="connsiteY144" fmla="*/ 47636 h 571511"/>
                        <a:gd name="connsiteX145" fmla="*/ 457226 w 571526"/>
                        <a:gd name="connsiteY145" fmla="*/ 47636 h 571511"/>
                        <a:gd name="connsiteX146" fmla="*/ 457226 w 571526"/>
                        <a:gd name="connsiteY146" fmla="*/ 9536 h 571511"/>
                        <a:gd name="connsiteX147" fmla="*/ 466751 w 571526"/>
                        <a:gd name="connsiteY147" fmla="*/ 11 h 5715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</a:cxnLst>
                      <a:rect l="l" t="t" r="r" b="b"/>
                      <a:pathLst>
                        <a:path w="571526" h="571511">
                          <a:moveTo>
                            <a:pt x="523901" y="552461"/>
                          </a:moveTo>
                          <a:lnTo>
                            <a:pt x="542951" y="552461"/>
                          </a:lnTo>
                          <a:lnTo>
                            <a:pt x="542951" y="571511"/>
                          </a:lnTo>
                          <a:lnTo>
                            <a:pt x="523901" y="571511"/>
                          </a:lnTo>
                          <a:close/>
                          <a:moveTo>
                            <a:pt x="361976" y="552461"/>
                          </a:moveTo>
                          <a:lnTo>
                            <a:pt x="504851" y="552461"/>
                          </a:lnTo>
                          <a:lnTo>
                            <a:pt x="504851" y="571511"/>
                          </a:lnTo>
                          <a:lnTo>
                            <a:pt x="361976" y="571511"/>
                          </a:lnTo>
                          <a:close/>
                          <a:moveTo>
                            <a:pt x="314351" y="428636"/>
                          </a:moveTo>
                          <a:lnTo>
                            <a:pt x="390551" y="428636"/>
                          </a:lnTo>
                          <a:lnTo>
                            <a:pt x="390551" y="447686"/>
                          </a:lnTo>
                          <a:lnTo>
                            <a:pt x="314351" y="447686"/>
                          </a:lnTo>
                          <a:close/>
                          <a:moveTo>
                            <a:pt x="314351" y="390536"/>
                          </a:moveTo>
                          <a:lnTo>
                            <a:pt x="428651" y="390536"/>
                          </a:lnTo>
                          <a:lnTo>
                            <a:pt x="428651" y="409586"/>
                          </a:lnTo>
                          <a:lnTo>
                            <a:pt x="314351" y="409586"/>
                          </a:lnTo>
                          <a:close/>
                          <a:moveTo>
                            <a:pt x="314351" y="352436"/>
                          </a:moveTo>
                          <a:lnTo>
                            <a:pt x="428651" y="352436"/>
                          </a:lnTo>
                          <a:lnTo>
                            <a:pt x="428651" y="371486"/>
                          </a:lnTo>
                          <a:lnTo>
                            <a:pt x="314351" y="371486"/>
                          </a:lnTo>
                          <a:close/>
                          <a:moveTo>
                            <a:pt x="371501" y="314336"/>
                          </a:moveTo>
                          <a:lnTo>
                            <a:pt x="428651" y="314336"/>
                          </a:lnTo>
                          <a:lnTo>
                            <a:pt x="428651" y="333386"/>
                          </a:lnTo>
                          <a:lnTo>
                            <a:pt x="371501" y="333386"/>
                          </a:lnTo>
                          <a:close/>
                          <a:moveTo>
                            <a:pt x="333401" y="314336"/>
                          </a:moveTo>
                          <a:lnTo>
                            <a:pt x="352451" y="314336"/>
                          </a:lnTo>
                          <a:lnTo>
                            <a:pt x="352451" y="333386"/>
                          </a:lnTo>
                          <a:lnTo>
                            <a:pt x="333401" y="333386"/>
                          </a:lnTo>
                          <a:close/>
                          <a:moveTo>
                            <a:pt x="314351" y="209561"/>
                          </a:moveTo>
                          <a:lnTo>
                            <a:pt x="390551" y="209561"/>
                          </a:lnTo>
                          <a:lnTo>
                            <a:pt x="390551" y="228611"/>
                          </a:lnTo>
                          <a:lnTo>
                            <a:pt x="314351" y="228611"/>
                          </a:lnTo>
                          <a:close/>
                          <a:moveTo>
                            <a:pt x="314351" y="171461"/>
                          </a:moveTo>
                          <a:lnTo>
                            <a:pt x="428651" y="171461"/>
                          </a:lnTo>
                          <a:lnTo>
                            <a:pt x="428651" y="190511"/>
                          </a:lnTo>
                          <a:lnTo>
                            <a:pt x="314351" y="190511"/>
                          </a:lnTo>
                          <a:close/>
                          <a:moveTo>
                            <a:pt x="314351" y="133361"/>
                          </a:moveTo>
                          <a:lnTo>
                            <a:pt x="428651" y="133361"/>
                          </a:lnTo>
                          <a:lnTo>
                            <a:pt x="428651" y="152411"/>
                          </a:lnTo>
                          <a:lnTo>
                            <a:pt x="314351" y="152411"/>
                          </a:lnTo>
                          <a:close/>
                          <a:moveTo>
                            <a:pt x="371501" y="95261"/>
                          </a:moveTo>
                          <a:lnTo>
                            <a:pt x="428651" y="95261"/>
                          </a:lnTo>
                          <a:lnTo>
                            <a:pt x="428651" y="114311"/>
                          </a:lnTo>
                          <a:lnTo>
                            <a:pt x="371501" y="114311"/>
                          </a:lnTo>
                          <a:close/>
                          <a:moveTo>
                            <a:pt x="333401" y="95261"/>
                          </a:moveTo>
                          <a:lnTo>
                            <a:pt x="352451" y="95261"/>
                          </a:lnTo>
                          <a:lnTo>
                            <a:pt x="352451" y="114311"/>
                          </a:lnTo>
                          <a:lnTo>
                            <a:pt x="333401" y="114311"/>
                          </a:lnTo>
                          <a:close/>
                          <a:moveTo>
                            <a:pt x="285776" y="66686"/>
                          </a:moveTo>
                          <a:lnTo>
                            <a:pt x="285776" y="476261"/>
                          </a:lnTo>
                          <a:lnTo>
                            <a:pt x="495326" y="476261"/>
                          </a:lnTo>
                          <a:cubicBezTo>
                            <a:pt x="505847" y="476261"/>
                            <a:pt x="514376" y="467733"/>
                            <a:pt x="514376" y="457211"/>
                          </a:cubicBezTo>
                          <a:cubicBezTo>
                            <a:pt x="514376" y="446690"/>
                            <a:pt x="505847" y="438161"/>
                            <a:pt x="495326" y="438161"/>
                          </a:cubicBezTo>
                          <a:lnTo>
                            <a:pt x="466751" y="438161"/>
                          </a:lnTo>
                          <a:cubicBezTo>
                            <a:pt x="461490" y="438161"/>
                            <a:pt x="457226" y="433897"/>
                            <a:pt x="457226" y="428636"/>
                          </a:cubicBezTo>
                          <a:lnTo>
                            <a:pt x="457226" y="66686"/>
                          </a:lnTo>
                          <a:close/>
                          <a:moveTo>
                            <a:pt x="533426" y="57161"/>
                          </a:moveTo>
                          <a:lnTo>
                            <a:pt x="533426" y="457211"/>
                          </a:lnTo>
                          <a:cubicBezTo>
                            <a:pt x="533426" y="478253"/>
                            <a:pt x="516367" y="495311"/>
                            <a:pt x="495326" y="495311"/>
                          </a:cubicBezTo>
                          <a:lnTo>
                            <a:pt x="285776" y="495311"/>
                          </a:lnTo>
                          <a:lnTo>
                            <a:pt x="285776" y="514361"/>
                          </a:lnTo>
                          <a:lnTo>
                            <a:pt x="552476" y="514361"/>
                          </a:lnTo>
                          <a:lnTo>
                            <a:pt x="552476" y="57161"/>
                          </a:lnTo>
                          <a:close/>
                          <a:moveTo>
                            <a:pt x="226485" y="19085"/>
                          </a:moveTo>
                          <a:cubicBezTo>
                            <a:pt x="216750" y="19633"/>
                            <a:pt x="207224" y="23894"/>
                            <a:pt x="200214" y="31740"/>
                          </a:cubicBezTo>
                          <a:cubicBezTo>
                            <a:pt x="186194" y="47432"/>
                            <a:pt x="187550" y="71517"/>
                            <a:pt x="203242" y="85536"/>
                          </a:cubicBezTo>
                          <a:lnTo>
                            <a:pt x="190526" y="99729"/>
                          </a:lnTo>
                          <a:cubicBezTo>
                            <a:pt x="181074" y="91254"/>
                            <a:pt x="174708" y="79880"/>
                            <a:pt x="172428" y="67391"/>
                          </a:cubicBezTo>
                          <a:cubicBezTo>
                            <a:pt x="155838" y="69913"/>
                            <a:pt x="141194" y="79600"/>
                            <a:pt x="132381" y="93881"/>
                          </a:cubicBezTo>
                          <a:cubicBezTo>
                            <a:pt x="115807" y="120742"/>
                            <a:pt x="124146" y="155954"/>
                            <a:pt x="151007" y="172528"/>
                          </a:cubicBezTo>
                          <a:lnTo>
                            <a:pt x="140996" y="188721"/>
                          </a:lnTo>
                          <a:cubicBezTo>
                            <a:pt x="121314" y="176658"/>
                            <a:pt x="108212" y="156275"/>
                            <a:pt x="105410" y="133361"/>
                          </a:cubicBezTo>
                          <a:cubicBezTo>
                            <a:pt x="105210" y="133361"/>
                            <a:pt x="105001" y="133361"/>
                            <a:pt x="104801" y="133361"/>
                          </a:cubicBezTo>
                          <a:cubicBezTo>
                            <a:pt x="99785" y="133342"/>
                            <a:pt x="94789" y="133985"/>
                            <a:pt x="89942" y="135275"/>
                          </a:cubicBezTo>
                          <a:cubicBezTo>
                            <a:pt x="59552" y="143361"/>
                            <a:pt x="41470" y="174551"/>
                            <a:pt x="49556" y="204942"/>
                          </a:cubicBezTo>
                          <a:cubicBezTo>
                            <a:pt x="58079" y="201717"/>
                            <a:pt x="67113" y="200055"/>
                            <a:pt x="76226" y="200036"/>
                          </a:cubicBezTo>
                          <a:lnTo>
                            <a:pt x="76226" y="219086"/>
                          </a:lnTo>
                          <a:cubicBezTo>
                            <a:pt x="54479" y="219035"/>
                            <a:pt x="34594" y="231351"/>
                            <a:pt x="24952" y="250844"/>
                          </a:cubicBezTo>
                          <a:cubicBezTo>
                            <a:pt x="10980" y="279087"/>
                            <a:pt x="22550" y="313310"/>
                            <a:pt x="50794" y="327281"/>
                          </a:cubicBezTo>
                          <a:cubicBezTo>
                            <a:pt x="73556" y="304370"/>
                            <a:pt x="108295" y="298307"/>
                            <a:pt x="137472" y="312155"/>
                          </a:cubicBezTo>
                          <a:lnTo>
                            <a:pt x="129299" y="329357"/>
                          </a:lnTo>
                          <a:cubicBezTo>
                            <a:pt x="116566" y="323329"/>
                            <a:pt x="102056" y="322217"/>
                            <a:pt x="88553" y="326232"/>
                          </a:cubicBezTo>
                          <a:cubicBezTo>
                            <a:pt x="58300" y="335230"/>
                            <a:pt x="41068" y="367049"/>
                            <a:pt x="50066" y="397303"/>
                          </a:cubicBezTo>
                          <a:cubicBezTo>
                            <a:pt x="59063" y="427556"/>
                            <a:pt x="90883" y="444787"/>
                            <a:pt x="121136" y="435790"/>
                          </a:cubicBezTo>
                          <a:lnTo>
                            <a:pt x="126584" y="454049"/>
                          </a:lnTo>
                          <a:cubicBezTo>
                            <a:pt x="122818" y="455155"/>
                            <a:pt x="118971" y="455964"/>
                            <a:pt x="115078" y="456469"/>
                          </a:cubicBezTo>
                          <a:cubicBezTo>
                            <a:pt x="119404" y="484282"/>
                            <a:pt x="143337" y="504805"/>
                            <a:pt x="171485" y="504836"/>
                          </a:cubicBezTo>
                          <a:cubicBezTo>
                            <a:pt x="171781" y="504836"/>
                            <a:pt x="172076" y="504770"/>
                            <a:pt x="172371" y="504770"/>
                          </a:cubicBezTo>
                          <a:cubicBezTo>
                            <a:pt x="174750" y="490341"/>
                            <a:pt x="182621" y="477394"/>
                            <a:pt x="194336" y="468641"/>
                          </a:cubicBezTo>
                          <a:lnTo>
                            <a:pt x="205766" y="483881"/>
                          </a:lnTo>
                          <a:cubicBezTo>
                            <a:pt x="196172" y="491077"/>
                            <a:pt x="190526" y="502370"/>
                            <a:pt x="190526" y="514361"/>
                          </a:cubicBezTo>
                          <a:cubicBezTo>
                            <a:pt x="190526" y="535403"/>
                            <a:pt x="207584" y="552461"/>
                            <a:pt x="228626" y="552461"/>
                          </a:cubicBezTo>
                          <a:cubicBezTo>
                            <a:pt x="249667" y="552461"/>
                            <a:pt x="266726" y="535403"/>
                            <a:pt x="266726" y="514361"/>
                          </a:cubicBezTo>
                          <a:lnTo>
                            <a:pt x="266726" y="381011"/>
                          </a:lnTo>
                          <a:lnTo>
                            <a:pt x="247676" y="381011"/>
                          </a:lnTo>
                          <a:cubicBezTo>
                            <a:pt x="226634" y="381011"/>
                            <a:pt x="209576" y="398070"/>
                            <a:pt x="209576" y="419111"/>
                          </a:cubicBezTo>
                          <a:lnTo>
                            <a:pt x="190526" y="419111"/>
                          </a:lnTo>
                          <a:cubicBezTo>
                            <a:pt x="190553" y="398721"/>
                            <a:pt x="201442" y="379890"/>
                            <a:pt x="219101" y="369696"/>
                          </a:cubicBezTo>
                          <a:lnTo>
                            <a:pt x="219101" y="361961"/>
                          </a:lnTo>
                          <a:cubicBezTo>
                            <a:pt x="219101" y="346180"/>
                            <a:pt x="206308" y="333386"/>
                            <a:pt x="190526" y="333386"/>
                          </a:cubicBezTo>
                          <a:lnTo>
                            <a:pt x="190526" y="314336"/>
                          </a:lnTo>
                          <a:cubicBezTo>
                            <a:pt x="216816" y="314368"/>
                            <a:pt x="238119" y="335672"/>
                            <a:pt x="238151" y="361961"/>
                          </a:cubicBezTo>
                          <a:lnTo>
                            <a:pt x="238151" y="362819"/>
                          </a:lnTo>
                          <a:cubicBezTo>
                            <a:pt x="241296" y="362267"/>
                            <a:pt x="244482" y="361981"/>
                            <a:pt x="247676" y="361961"/>
                          </a:cubicBezTo>
                          <a:lnTo>
                            <a:pt x="266726" y="361961"/>
                          </a:lnTo>
                          <a:lnTo>
                            <a:pt x="266726" y="256529"/>
                          </a:lnTo>
                          <a:cubicBezTo>
                            <a:pt x="247197" y="254066"/>
                            <a:pt x="229381" y="244135"/>
                            <a:pt x="217015" y="228821"/>
                          </a:cubicBezTo>
                          <a:cubicBezTo>
                            <a:pt x="196859" y="229897"/>
                            <a:pt x="181053" y="246527"/>
                            <a:pt x="181001" y="266711"/>
                          </a:cubicBezTo>
                          <a:lnTo>
                            <a:pt x="161951" y="266711"/>
                          </a:lnTo>
                          <a:cubicBezTo>
                            <a:pt x="161996" y="240121"/>
                            <a:pt x="180355" y="217064"/>
                            <a:pt x="206261" y="211066"/>
                          </a:cubicBezTo>
                          <a:cubicBezTo>
                            <a:pt x="191184" y="176065"/>
                            <a:pt x="204309" y="135307"/>
                            <a:pt x="236979" y="115683"/>
                          </a:cubicBezTo>
                          <a:lnTo>
                            <a:pt x="246809" y="131990"/>
                          </a:lnTo>
                          <a:cubicBezTo>
                            <a:pt x="232558" y="140579"/>
                            <a:pt x="222757" y="154952"/>
                            <a:pt x="219967" y="171356"/>
                          </a:cubicBezTo>
                          <a:cubicBezTo>
                            <a:pt x="214675" y="202472"/>
                            <a:pt x="235610" y="231987"/>
                            <a:pt x="266726" y="237279"/>
                          </a:cubicBezTo>
                          <a:lnTo>
                            <a:pt x="266726" y="57161"/>
                          </a:lnTo>
                          <a:cubicBezTo>
                            <a:pt x="266736" y="46299"/>
                            <a:pt x="262110" y="35949"/>
                            <a:pt x="254010" y="28712"/>
                          </a:cubicBezTo>
                          <a:cubicBezTo>
                            <a:pt x="246164" y="21703"/>
                            <a:pt x="236220" y="18537"/>
                            <a:pt x="226485" y="19085"/>
                          </a:cubicBezTo>
                          <a:close/>
                          <a:moveTo>
                            <a:pt x="476276" y="19061"/>
                          </a:moveTo>
                          <a:lnTo>
                            <a:pt x="476276" y="419111"/>
                          </a:lnTo>
                          <a:lnTo>
                            <a:pt x="495326" y="419111"/>
                          </a:lnTo>
                          <a:cubicBezTo>
                            <a:pt x="502016" y="419101"/>
                            <a:pt x="508590" y="420866"/>
                            <a:pt x="514376" y="424226"/>
                          </a:cubicBezTo>
                          <a:lnTo>
                            <a:pt x="514376" y="38111"/>
                          </a:lnTo>
                          <a:cubicBezTo>
                            <a:pt x="514376" y="27590"/>
                            <a:pt x="505847" y="19061"/>
                            <a:pt x="495326" y="19061"/>
                          </a:cubicBezTo>
                          <a:close/>
                          <a:moveTo>
                            <a:pt x="466751" y="11"/>
                          </a:moveTo>
                          <a:lnTo>
                            <a:pt x="495326" y="11"/>
                          </a:lnTo>
                          <a:cubicBezTo>
                            <a:pt x="516367" y="11"/>
                            <a:pt x="533426" y="17069"/>
                            <a:pt x="533426" y="38111"/>
                          </a:cubicBezTo>
                          <a:lnTo>
                            <a:pt x="562001" y="38111"/>
                          </a:lnTo>
                          <a:cubicBezTo>
                            <a:pt x="567261" y="38111"/>
                            <a:pt x="571526" y="42376"/>
                            <a:pt x="571526" y="47636"/>
                          </a:cubicBezTo>
                          <a:lnTo>
                            <a:pt x="571526" y="523886"/>
                          </a:lnTo>
                          <a:cubicBezTo>
                            <a:pt x="571526" y="529147"/>
                            <a:pt x="567261" y="533411"/>
                            <a:pt x="562001" y="533411"/>
                          </a:cubicBezTo>
                          <a:lnTo>
                            <a:pt x="282442" y="533411"/>
                          </a:lnTo>
                          <a:cubicBezTo>
                            <a:pt x="275531" y="553008"/>
                            <a:pt x="258514" y="567300"/>
                            <a:pt x="238018" y="570723"/>
                          </a:cubicBezTo>
                          <a:cubicBezTo>
                            <a:pt x="206929" y="575915"/>
                            <a:pt x="177516" y="554920"/>
                            <a:pt x="172324" y="523829"/>
                          </a:cubicBezTo>
                          <a:cubicBezTo>
                            <a:pt x="172047" y="523829"/>
                            <a:pt x="171762" y="523886"/>
                            <a:pt x="171476" y="523886"/>
                          </a:cubicBezTo>
                          <a:cubicBezTo>
                            <a:pt x="132886" y="523826"/>
                            <a:pt x="100419" y="494957"/>
                            <a:pt x="95847" y="456640"/>
                          </a:cubicBezTo>
                          <a:cubicBezTo>
                            <a:pt x="85368" y="455430"/>
                            <a:pt x="75254" y="452052"/>
                            <a:pt x="66151" y="446721"/>
                          </a:cubicBezTo>
                          <a:cubicBezTo>
                            <a:pt x="29933" y="425507"/>
                            <a:pt x="17769" y="378948"/>
                            <a:pt x="38983" y="342730"/>
                          </a:cubicBezTo>
                          <a:cubicBezTo>
                            <a:pt x="29018" y="337162"/>
                            <a:pt x="20434" y="329424"/>
                            <a:pt x="13866" y="320089"/>
                          </a:cubicBezTo>
                          <a:cubicBezTo>
                            <a:pt x="-10316" y="285717"/>
                            <a:pt x="-2056" y="238249"/>
                            <a:pt x="32316" y="214067"/>
                          </a:cubicBezTo>
                          <a:cubicBezTo>
                            <a:pt x="29841" y="206454"/>
                            <a:pt x="28582" y="198499"/>
                            <a:pt x="28583" y="190494"/>
                          </a:cubicBezTo>
                          <a:cubicBezTo>
                            <a:pt x="28593" y="148410"/>
                            <a:pt x="62717" y="114302"/>
                            <a:pt x="104801" y="114311"/>
                          </a:cubicBezTo>
                          <a:cubicBezTo>
                            <a:pt x="105020" y="114311"/>
                            <a:pt x="105239" y="114359"/>
                            <a:pt x="105458" y="114359"/>
                          </a:cubicBezTo>
                          <a:cubicBezTo>
                            <a:pt x="109862" y="79566"/>
                            <a:pt x="137424" y="52259"/>
                            <a:pt x="172257" y="48179"/>
                          </a:cubicBezTo>
                          <a:cubicBezTo>
                            <a:pt x="176085" y="23938"/>
                            <a:pt x="194983" y="4858"/>
                            <a:pt x="219186" y="796"/>
                          </a:cubicBezTo>
                          <a:cubicBezTo>
                            <a:pt x="250271" y="-4421"/>
                            <a:pt x="279702" y="16550"/>
                            <a:pt x="284919" y="47636"/>
                          </a:cubicBezTo>
                          <a:lnTo>
                            <a:pt x="457226" y="47636"/>
                          </a:lnTo>
                          <a:lnTo>
                            <a:pt x="457226" y="9536"/>
                          </a:lnTo>
                          <a:cubicBezTo>
                            <a:pt x="457226" y="4276"/>
                            <a:pt x="461490" y="11"/>
                            <a:pt x="466751" y="1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BC169D3E-ABA8-486E-B29F-24CA8E4A5F09}"/>
                  </a:ext>
                </a:extLst>
              </p:cNvPr>
              <p:cNvGrpSpPr/>
              <p:nvPr/>
            </p:nvGrpSpPr>
            <p:grpSpPr>
              <a:xfrm>
                <a:off x="7022370" y="3599057"/>
                <a:ext cx="2269931" cy="1112341"/>
                <a:chOff x="7022370" y="3599057"/>
                <a:chExt cx="2269931" cy="1112341"/>
              </a:xfrm>
            </p:grpSpPr>
            <p:sp>
              <p:nvSpPr>
                <p:cNvPr id="45" name="Freeform 59">
                  <a:extLst>
                    <a:ext uri="{FF2B5EF4-FFF2-40B4-BE49-F238E27FC236}">
                      <a16:creationId xmlns:a16="http://schemas.microsoft.com/office/drawing/2014/main" id="{D5EA7176-5AC4-421B-A683-2F8C6896758D}"/>
                    </a:ext>
                  </a:extLst>
                </p:cNvPr>
                <p:cNvSpPr/>
                <p:nvPr/>
              </p:nvSpPr>
              <p:spPr>
                <a:xfrm rot="10800000" flipH="1">
                  <a:off x="7022370" y="3599057"/>
                  <a:ext cx="2269931" cy="1112341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6" name="Freeform 60">
                  <a:extLst>
                    <a:ext uri="{FF2B5EF4-FFF2-40B4-BE49-F238E27FC236}">
                      <a16:creationId xmlns:a16="http://schemas.microsoft.com/office/drawing/2014/main" id="{CC1D6766-D1B2-44F9-8633-F41A46B48222}"/>
                    </a:ext>
                  </a:extLst>
                </p:cNvPr>
                <p:cNvSpPr/>
                <p:nvPr/>
              </p:nvSpPr>
              <p:spPr>
                <a:xfrm rot="10800000" flipH="1">
                  <a:off x="7103529" y="3733422"/>
                  <a:ext cx="1094617" cy="897598"/>
                </a:xfrm>
                <a:custGeom>
                  <a:avLst/>
                  <a:gdLst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212213 w 1801368"/>
                    <a:gd name="connsiteY4" fmla="*/ 1477140 h 1477140"/>
                    <a:gd name="connsiteX5" fmla="*/ 153823 w 1801368"/>
                    <a:gd name="connsiteY5" fmla="*/ 1406270 h 1477140"/>
                    <a:gd name="connsiteX6" fmla="*/ 0 w 1801368"/>
                    <a:gd name="connsiteY6" fmla="*/ 901970 h 1477140"/>
                    <a:gd name="connsiteX7" fmla="*/ 900684 w 1801368"/>
                    <a:gd name="connsiteY7" fmla="*/ 0 h 1477140"/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814959 w 1801368"/>
                    <a:gd name="connsiteY4" fmla="*/ 1473470 h 1477140"/>
                    <a:gd name="connsiteX5" fmla="*/ 212213 w 1801368"/>
                    <a:gd name="connsiteY5" fmla="*/ 1477140 h 1477140"/>
                    <a:gd name="connsiteX6" fmla="*/ 153823 w 1801368"/>
                    <a:gd name="connsiteY6" fmla="*/ 1406270 h 1477140"/>
                    <a:gd name="connsiteX7" fmla="*/ 0 w 1801368"/>
                    <a:gd name="connsiteY7" fmla="*/ 901970 h 1477140"/>
                    <a:gd name="connsiteX8" fmla="*/ 900684 w 1801368"/>
                    <a:gd name="connsiteY8" fmla="*/ 0 h 1477140"/>
                    <a:gd name="connsiteX0" fmla="*/ 814959 w 1801368"/>
                    <a:gd name="connsiteY0" fmla="*/ 1473470 h 1564910"/>
                    <a:gd name="connsiteX1" fmla="*/ 212213 w 1801368"/>
                    <a:gd name="connsiteY1" fmla="*/ 1477140 h 1564910"/>
                    <a:gd name="connsiteX2" fmla="*/ 153823 w 1801368"/>
                    <a:gd name="connsiteY2" fmla="*/ 1406270 h 1564910"/>
                    <a:gd name="connsiteX3" fmla="*/ 0 w 1801368"/>
                    <a:gd name="connsiteY3" fmla="*/ 901970 h 1564910"/>
                    <a:gd name="connsiteX4" fmla="*/ 900684 w 1801368"/>
                    <a:gd name="connsiteY4" fmla="*/ 0 h 1564910"/>
                    <a:gd name="connsiteX5" fmla="*/ 1801368 w 1801368"/>
                    <a:gd name="connsiteY5" fmla="*/ 901970 h 1564910"/>
                    <a:gd name="connsiteX6" fmla="*/ 1647545 w 1801368"/>
                    <a:gd name="connsiteY6" fmla="*/ 1406270 h 1564910"/>
                    <a:gd name="connsiteX7" fmla="*/ 1589156 w 1801368"/>
                    <a:gd name="connsiteY7" fmla="*/ 1477140 h 1564910"/>
                    <a:gd name="connsiteX8" fmla="*/ 906399 w 1801368"/>
                    <a:gd name="connsiteY8" fmla="*/ 1564910 h 1564910"/>
                    <a:gd name="connsiteX0" fmla="*/ 212213 w 1801368"/>
                    <a:gd name="connsiteY0" fmla="*/ 1477140 h 1564910"/>
                    <a:gd name="connsiteX1" fmla="*/ 153823 w 1801368"/>
                    <a:gd name="connsiteY1" fmla="*/ 1406270 h 1564910"/>
                    <a:gd name="connsiteX2" fmla="*/ 0 w 1801368"/>
                    <a:gd name="connsiteY2" fmla="*/ 901970 h 1564910"/>
                    <a:gd name="connsiteX3" fmla="*/ 900684 w 1801368"/>
                    <a:gd name="connsiteY3" fmla="*/ 0 h 1564910"/>
                    <a:gd name="connsiteX4" fmla="*/ 1801368 w 1801368"/>
                    <a:gd name="connsiteY4" fmla="*/ 901970 h 1564910"/>
                    <a:gd name="connsiteX5" fmla="*/ 1647545 w 1801368"/>
                    <a:gd name="connsiteY5" fmla="*/ 1406270 h 1564910"/>
                    <a:gd name="connsiteX6" fmla="*/ 1589156 w 1801368"/>
                    <a:gd name="connsiteY6" fmla="*/ 1477140 h 1564910"/>
                    <a:gd name="connsiteX7" fmla="*/ 906399 w 1801368"/>
                    <a:gd name="connsiteY7" fmla="*/ 1564910 h 1564910"/>
                    <a:gd name="connsiteX0" fmla="*/ 212213 w 1801368"/>
                    <a:gd name="connsiteY0" fmla="*/ 1477140 h 1477140"/>
                    <a:gd name="connsiteX1" fmla="*/ 153823 w 1801368"/>
                    <a:gd name="connsiteY1" fmla="*/ 1406270 h 1477140"/>
                    <a:gd name="connsiteX2" fmla="*/ 0 w 1801368"/>
                    <a:gd name="connsiteY2" fmla="*/ 901970 h 1477140"/>
                    <a:gd name="connsiteX3" fmla="*/ 900684 w 1801368"/>
                    <a:gd name="connsiteY3" fmla="*/ 0 h 1477140"/>
                    <a:gd name="connsiteX4" fmla="*/ 1801368 w 1801368"/>
                    <a:gd name="connsiteY4" fmla="*/ 901970 h 1477140"/>
                    <a:gd name="connsiteX5" fmla="*/ 1647545 w 1801368"/>
                    <a:gd name="connsiteY5" fmla="*/ 1406270 h 1477140"/>
                    <a:gd name="connsiteX6" fmla="*/ 1589156 w 1801368"/>
                    <a:gd name="connsiteY6" fmla="*/ 1477140 h 147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01368" h="1477140">
                      <a:moveTo>
                        <a:pt x="212213" y="1477140"/>
                      </a:moveTo>
                      <a:lnTo>
                        <a:pt x="153823" y="1406270"/>
                      </a:lnTo>
                      <a:cubicBezTo>
                        <a:pt x="56707" y="1262315"/>
                        <a:pt x="0" y="1088774"/>
                        <a:pt x="0" y="901970"/>
                      </a:cubicBezTo>
                      <a:cubicBezTo>
                        <a:pt x="0" y="403826"/>
                        <a:pt x="403250" y="0"/>
                        <a:pt x="900684" y="0"/>
                      </a:cubicBezTo>
                      <a:cubicBezTo>
                        <a:pt x="1398118" y="0"/>
                        <a:pt x="1801368" y="403826"/>
                        <a:pt x="1801368" y="901970"/>
                      </a:cubicBezTo>
                      <a:cubicBezTo>
                        <a:pt x="1801368" y="1088774"/>
                        <a:pt x="1744661" y="1262315"/>
                        <a:pt x="1647545" y="1406270"/>
                      </a:cubicBezTo>
                      <a:lnTo>
                        <a:pt x="1589156" y="1477140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307FA52C-16F3-4B84-9AEB-45EE9B079AD3}"/>
                    </a:ext>
                  </a:extLst>
                </p:cNvPr>
                <p:cNvGrpSpPr/>
                <p:nvPr/>
              </p:nvGrpSpPr>
              <p:grpSpPr>
                <a:xfrm>
                  <a:off x="7176225" y="3608319"/>
                  <a:ext cx="949224" cy="949224"/>
                  <a:chOff x="7176225" y="3608319"/>
                  <a:chExt cx="949224" cy="949224"/>
                </a:xfrm>
              </p:grpSpPr>
              <p:sp>
                <p:nvSpPr>
                  <p:cNvPr id="48" name="Oval 47">
                    <a:extLst>
                      <a:ext uri="{FF2B5EF4-FFF2-40B4-BE49-F238E27FC236}">
                        <a16:creationId xmlns:a16="http://schemas.microsoft.com/office/drawing/2014/main" id="{8678C729-BC83-453B-A82A-3FAF418C171C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7176225" y="3608319"/>
                    <a:ext cx="949224" cy="949224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9050"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460372A-8580-4467-BD58-1D7E60687D23}"/>
                      </a:ext>
                    </a:extLst>
                  </p:cNvPr>
                  <p:cNvSpPr/>
                  <p:nvPr/>
                </p:nvSpPr>
                <p:spPr>
                  <a:xfrm>
                    <a:off x="7426167" y="3776237"/>
                    <a:ext cx="493478" cy="613388"/>
                  </a:xfrm>
                  <a:custGeom>
                    <a:avLst/>
                    <a:gdLst>
                      <a:gd name="connsiteX0" fmla="*/ 393387 w 980860"/>
                      <a:gd name="connsiteY0" fmla="*/ 1023938 h 1219200"/>
                      <a:gd name="connsiteX1" fmla="*/ 321953 w 980860"/>
                      <a:gd name="connsiteY1" fmla="*/ 1096899 h 1219200"/>
                      <a:gd name="connsiteX2" fmla="*/ 394911 w 980860"/>
                      <a:gd name="connsiteY2" fmla="*/ 1168337 h 1219200"/>
                      <a:gd name="connsiteX3" fmla="*/ 466344 w 980860"/>
                      <a:gd name="connsiteY3" fmla="*/ 1095375 h 1219200"/>
                      <a:gd name="connsiteX4" fmla="*/ 394145 w 980860"/>
                      <a:gd name="connsiteY4" fmla="*/ 1023938 h 1219200"/>
                      <a:gd name="connsiteX5" fmla="*/ 393387 w 980860"/>
                      <a:gd name="connsiteY5" fmla="*/ 1023938 h 1219200"/>
                      <a:gd name="connsiteX6" fmla="*/ 394240 w 980860"/>
                      <a:gd name="connsiteY6" fmla="*/ 1004888 h 1219200"/>
                      <a:gd name="connsiteX7" fmla="*/ 395188 w 980860"/>
                      <a:gd name="connsiteY7" fmla="*/ 1004897 h 1219200"/>
                      <a:gd name="connsiteX8" fmla="*/ 485671 w 980860"/>
                      <a:gd name="connsiteY8" fmla="*/ 1097280 h 1219200"/>
                      <a:gd name="connsiteX9" fmla="*/ 393283 w 980860"/>
                      <a:gd name="connsiteY9" fmla="*/ 1187758 h 1219200"/>
                      <a:gd name="connsiteX10" fmla="*/ 302800 w 980860"/>
                      <a:gd name="connsiteY10" fmla="*/ 1095375 h 1219200"/>
                      <a:gd name="connsiteX11" fmla="*/ 394240 w 980860"/>
                      <a:gd name="connsiteY11" fmla="*/ 1004888 h 1219200"/>
                      <a:gd name="connsiteX12" fmla="*/ 866109 w 980860"/>
                      <a:gd name="connsiteY12" fmla="*/ 819150 h 1219200"/>
                      <a:gd name="connsiteX13" fmla="*/ 866147 w 980860"/>
                      <a:gd name="connsiteY13" fmla="*/ 819177 h 1219200"/>
                      <a:gd name="connsiteX14" fmla="*/ 868776 w 980860"/>
                      <a:gd name="connsiteY14" fmla="*/ 832389 h 1219200"/>
                      <a:gd name="connsiteX15" fmla="*/ 868690 w 980860"/>
                      <a:gd name="connsiteY15" fmla="*/ 832519 h 1219200"/>
                      <a:gd name="connsiteX16" fmla="*/ 855441 w 980860"/>
                      <a:gd name="connsiteY16" fmla="*/ 834961 h 1219200"/>
                      <a:gd name="connsiteX17" fmla="*/ 855403 w 980860"/>
                      <a:gd name="connsiteY17" fmla="*/ 834933 h 1219200"/>
                      <a:gd name="connsiteX18" fmla="*/ 852774 w 980860"/>
                      <a:gd name="connsiteY18" fmla="*/ 821721 h 1219200"/>
                      <a:gd name="connsiteX19" fmla="*/ 852859 w 980860"/>
                      <a:gd name="connsiteY19" fmla="*/ 821592 h 1219200"/>
                      <a:gd name="connsiteX20" fmla="*/ 866109 w 980860"/>
                      <a:gd name="connsiteY20" fmla="*/ 819150 h 1219200"/>
                      <a:gd name="connsiteX21" fmla="*/ 695707 w 980860"/>
                      <a:gd name="connsiteY21" fmla="*/ 682561 h 1219200"/>
                      <a:gd name="connsiteX22" fmla="*/ 685038 w 980860"/>
                      <a:gd name="connsiteY22" fmla="*/ 698373 h 1219200"/>
                      <a:gd name="connsiteX23" fmla="*/ 838296 w 980860"/>
                      <a:gd name="connsiteY23" fmla="*/ 800100 h 1219200"/>
                      <a:gd name="connsiteX24" fmla="*/ 842506 w 980860"/>
                      <a:gd name="connsiteY24" fmla="*/ 808124 h 1219200"/>
                      <a:gd name="connsiteX25" fmla="*/ 832867 w 980860"/>
                      <a:gd name="connsiteY25" fmla="*/ 817531 h 1219200"/>
                      <a:gd name="connsiteX26" fmla="*/ 827437 w 980860"/>
                      <a:gd name="connsiteY26" fmla="*/ 815912 h 1219200"/>
                      <a:gd name="connsiteX27" fmla="*/ 674371 w 980860"/>
                      <a:gd name="connsiteY27" fmla="*/ 714375 h 1219200"/>
                      <a:gd name="connsiteX28" fmla="*/ 663607 w 980860"/>
                      <a:gd name="connsiteY28" fmla="*/ 729996 h 1219200"/>
                      <a:gd name="connsiteX29" fmla="*/ 916972 w 980860"/>
                      <a:gd name="connsiteY29" fmla="*/ 898112 h 1219200"/>
                      <a:gd name="connsiteX30" fmla="*/ 956977 w 980860"/>
                      <a:gd name="connsiteY30" fmla="*/ 890302 h 1219200"/>
                      <a:gd name="connsiteX31" fmla="*/ 961454 w 980860"/>
                      <a:gd name="connsiteY31" fmla="*/ 874395 h 1219200"/>
                      <a:gd name="connsiteX32" fmla="*/ 948690 w 980860"/>
                      <a:gd name="connsiteY32" fmla="*/ 850678 h 1219200"/>
                      <a:gd name="connsiteX33" fmla="*/ 626269 w 980860"/>
                      <a:gd name="connsiteY33" fmla="*/ 590931 h 1219200"/>
                      <a:gd name="connsiteX34" fmla="*/ 623888 w 980860"/>
                      <a:gd name="connsiteY34" fmla="*/ 597979 h 1219200"/>
                      <a:gd name="connsiteX35" fmla="*/ 621697 w 980860"/>
                      <a:gd name="connsiteY35" fmla="*/ 603694 h 1219200"/>
                      <a:gd name="connsiteX36" fmla="*/ 620745 w 980860"/>
                      <a:gd name="connsiteY36" fmla="*/ 605885 h 1219200"/>
                      <a:gd name="connsiteX37" fmla="*/ 618554 w 980860"/>
                      <a:gd name="connsiteY37" fmla="*/ 611219 h 1219200"/>
                      <a:gd name="connsiteX38" fmla="*/ 618554 w 980860"/>
                      <a:gd name="connsiteY38" fmla="*/ 611791 h 1219200"/>
                      <a:gd name="connsiteX39" fmla="*/ 614839 w 980860"/>
                      <a:gd name="connsiteY39" fmla="*/ 620077 h 1219200"/>
                      <a:gd name="connsiteX40" fmla="*/ 610934 w 980860"/>
                      <a:gd name="connsiteY40" fmla="*/ 627697 h 1219200"/>
                      <a:gd name="connsiteX41" fmla="*/ 610172 w 980860"/>
                      <a:gd name="connsiteY41" fmla="*/ 629126 h 1219200"/>
                      <a:gd name="connsiteX42" fmla="*/ 608553 w 980860"/>
                      <a:gd name="connsiteY42" fmla="*/ 632079 h 1219200"/>
                      <a:gd name="connsiteX43" fmla="*/ 606552 w 980860"/>
                      <a:gd name="connsiteY43" fmla="*/ 635698 h 1219200"/>
                      <a:gd name="connsiteX44" fmla="*/ 597027 w 980860"/>
                      <a:gd name="connsiteY44" fmla="*/ 651510 h 1219200"/>
                      <a:gd name="connsiteX45" fmla="*/ 583026 w 980860"/>
                      <a:gd name="connsiteY45" fmla="*/ 670560 h 1219200"/>
                      <a:gd name="connsiteX46" fmla="*/ 582550 w 980860"/>
                      <a:gd name="connsiteY46" fmla="*/ 671131 h 1219200"/>
                      <a:gd name="connsiteX47" fmla="*/ 581121 w 980860"/>
                      <a:gd name="connsiteY47" fmla="*/ 672846 h 1219200"/>
                      <a:gd name="connsiteX48" fmla="*/ 579025 w 980860"/>
                      <a:gd name="connsiteY48" fmla="*/ 675322 h 1219200"/>
                      <a:gd name="connsiteX49" fmla="*/ 604552 w 980860"/>
                      <a:gd name="connsiteY49" fmla="*/ 692182 h 1219200"/>
                      <a:gd name="connsiteX50" fmla="*/ 623602 w 980860"/>
                      <a:gd name="connsiteY50" fmla="*/ 704850 h 1219200"/>
                      <a:gd name="connsiteX51" fmla="*/ 626269 w 980860"/>
                      <a:gd name="connsiteY51" fmla="*/ 717423 h 1219200"/>
                      <a:gd name="connsiteX52" fmla="*/ 618268 w 980860"/>
                      <a:gd name="connsiteY52" fmla="*/ 721614 h 1219200"/>
                      <a:gd name="connsiteX53" fmla="*/ 616554 w 980860"/>
                      <a:gd name="connsiteY53" fmla="*/ 721614 h 1219200"/>
                      <a:gd name="connsiteX54" fmla="*/ 612934 w 980860"/>
                      <a:gd name="connsiteY54" fmla="*/ 720185 h 1219200"/>
                      <a:gd name="connsiteX55" fmla="*/ 565976 w 980860"/>
                      <a:gd name="connsiteY55" fmla="*/ 689038 h 1219200"/>
                      <a:gd name="connsiteX56" fmla="*/ 557880 w 980860"/>
                      <a:gd name="connsiteY56" fmla="*/ 696658 h 1219200"/>
                      <a:gd name="connsiteX57" fmla="*/ 557023 w 980860"/>
                      <a:gd name="connsiteY57" fmla="*/ 697420 h 1219200"/>
                      <a:gd name="connsiteX58" fmla="*/ 555308 w 980860"/>
                      <a:gd name="connsiteY58" fmla="*/ 698849 h 1219200"/>
                      <a:gd name="connsiteX59" fmla="*/ 551308 w 980860"/>
                      <a:gd name="connsiteY59" fmla="*/ 702278 h 1219200"/>
                      <a:gd name="connsiteX60" fmla="*/ 602076 w 980860"/>
                      <a:gd name="connsiteY60" fmla="*/ 735997 h 1219200"/>
                      <a:gd name="connsiteX61" fmla="*/ 635794 w 980860"/>
                      <a:gd name="connsiteY61" fmla="*/ 734473 h 1219200"/>
                      <a:gd name="connsiteX62" fmla="*/ 641604 w 980860"/>
                      <a:gd name="connsiteY62" fmla="*/ 728281 h 1219200"/>
                      <a:gd name="connsiteX63" fmla="*/ 647700 w 980860"/>
                      <a:gd name="connsiteY63" fmla="*/ 719423 h 1219200"/>
                      <a:gd name="connsiteX64" fmla="*/ 658464 w 980860"/>
                      <a:gd name="connsiteY64" fmla="*/ 703612 h 1219200"/>
                      <a:gd name="connsiteX65" fmla="*/ 669227 w 980860"/>
                      <a:gd name="connsiteY65" fmla="*/ 687800 h 1219200"/>
                      <a:gd name="connsiteX66" fmla="*/ 679895 w 980860"/>
                      <a:gd name="connsiteY66" fmla="*/ 671989 h 1219200"/>
                      <a:gd name="connsiteX67" fmla="*/ 685991 w 980860"/>
                      <a:gd name="connsiteY67" fmla="*/ 663035 h 1219200"/>
                      <a:gd name="connsiteX68" fmla="*/ 689515 w 980860"/>
                      <a:gd name="connsiteY68" fmla="*/ 655415 h 1219200"/>
                      <a:gd name="connsiteX69" fmla="*/ 690277 w 980860"/>
                      <a:gd name="connsiteY69" fmla="*/ 641890 h 1219200"/>
                      <a:gd name="connsiteX70" fmla="*/ 677038 w 980860"/>
                      <a:gd name="connsiteY70" fmla="*/ 624745 h 1219200"/>
                      <a:gd name="connsiteX71" fmla="*/ 178213 w 980860"/>
                      <a:gd name="connsiteY71" fmla="*/ 504825 h 1219200"/>
                      <a:gd name="connsiteX72" fmla="*/ 600647 w 980860"/>
                      <a:gd name="connsiteY72" fmla="*/ 504825 h 1219200"/>
                      <a:gd name="connsiteX73" fmla="*/ 600552 w 980860"/>
                      <a:gd name="connsiteY73" fmla="*/ 523875 h 1219200"/>
                      <a:gd name="connsiteX74" fmla="*/ 178213 w 980860"/>
                      <a:gd name="connsiteY74" fmla="*/ 523875 h 1219200"/>
                      <a:gd name="connsiteX75" fmla="*/ 178213 w 980860"/>
                      <a:gd name="connsiteY75" fmla="*/ 504825 h 1219200"/>
                      <a:gd name="connsiteX76" fmla="*/ 650367 w 980860"/>
                      <a:gd name="connsiteY76" fmla="*/ 447675 h 1219200"/>
                      <a:gd name="connsiteX77" fmla="*/ 677894 w 980860"/>
                      <a:gd name="connsiteY77" fmla="*/ 447675 h 1219200"/>
                      <a:gd name="connsiteX78" fmla="*/ 706469 w 980860"/>
                      <a:gd name="connsiteY78" fmla="*/ 476250 h 1219200"/>
                      <a:gd name="connsiteX79" fmla="*/ 706469 w 980860"/>
                      <a:gd name="connsiteY79" fmla="*/ 495300 h 1219200"/>
                      <a:gd name="connsiteX80" fmla="*/ 677894 w 980860"/>
                      <a:gd name="connsiteY80" fmla="*/ 523875 h 1219200"/>
                      <a:gd name="connsiteX81" fmla="*/ 658844 w 980860"/>
                      <a:gd name="connsiteY81" fmla="*/ 523875 h 1219200"/>
                      <a:gd name="connsiteX82" fmla="*/ 658844 w 980860"/>
                      <a:gd name="connsiteY82" fmla="*/ 504825 h 1219200"/>
                      <a:gd name="connsiteX83" fmla="*/ 677894 w 980860"/>
                      <a:gd name="connsiteY83" fmla="*/ 504825 h 1219200"/>
                      <a:gd name="connsiteX84" fmla="*/ 687419 w 980860"/>
                      <a:gd name="connsiteY84" fmla="*/ 495300 h 1219200"/>
                      <a:gd name="connsiteX85" fmla="*/ 687419 w 980860"/>
                      <a:gd name="connsiteY85" fmla="*/ 476250 h 1219200"/>
                      <a:gd name="connsiteX86" fmla="*/ 677894 w 980860"/>
                      <a:gd name="connsiteY86" fmla="*/ 466725 h 1219200"/>
                      <a:gd name="connsiteX87" fmla="*/ 654463 w 980860"/>
                      <a:gd name="connsiteY87" fmla="*/ 466725 h 1219200"/>
                      <a:gd name="connsiteX88" fmla="*/ 653606 w 980860"/>
                      <a:gd name="connsiteY88" fmla="*/ 461963 h 1219200"/>
                      <a:gd name="connsiteX89" fmla="*/ 650367 w 980860"/>
                      <a:gd name="connsiteY89" fmla="*/ 447675 h 1219200"/>
                      <a:gd name="connsiteX90" fmla="*/ 188595 w 980860"/>
                      <a:gd name="connsiteY90" fmla="*/ 447675 h 1219200"/>
                      <a:gd name="connsiteX91" fmla="*/ 590169 w 980860"/>
                      <a:gd name="connsiteY91" fmla="*/ 447675 h 1219200"/>
                      <a:gd name="connsiteX92" fmla="*/ 595027 w 980860"/>
                      <a:gd name="connsiteY92" fmla="*/ 466725 h 1219200"/>
                      <a:gd name="connsiteX93" fmla="*/ 183261 w 980860"/>
                      <a:gd name="connsiteY93" fmla="*/ 466725 h 1219200"/>
                      <a:gd name="connsiteX94" fmla="*/ 188595 w 980860"/>
                      <a:gd name="connsiteY94" fmla="*/ 447675 h 1219200"/>
                      <a:gd name="connsiteX95" fmla="*/ 110395 w 980860"/>
                      <a:gd name="connsiteY95" fmla="*/ 447675 h 1219200"/>
                      <a:gd name="connsiteX96" fmla="*/ 128302 w 980860"/>
                      <a:gd name="connsiteY96" fmla="*/ 447675 h 1219200"/>
                      <a:gd name="connsiteX97" fmla="*/ 124206 w 980860"/>
                      <a:gd name="connsiteY97" fmla="*/ 466725 h 1219200"/>
                      <a:gd name="connsiteX98" fmla="*/ 110395 w 980860"/>
                      <a:gd name="connsiteY98" fmla="*/ 466725 h 1219200"/>
                      <a:gd name="connsiteX99" fmla="*/ 100870 w 980860"/>
                      <a:gd name="connsiteY99" fmla="*/ 476250 h 1219200"/>
                      <a:gd name="connsiteX100" fmla="*/ 100870 w 980860"/>
                      <a:gd name="connsiteY100" fmla="*/ 495300 h 1219200"/>
                      <a:gd name="connsiteX101" fmla="*/ 110395 w 980860"/>
                      <a:gd name="connsiteY101" fmla="*/ 504825 h 1219200"/>
                      <a:gd name="connsiteX102" fmla="*/ 119920 w 980860"/>
                      <a:gd name="connsiteY102" fmla="*/ 504825 h 1219200"/>
                      <a:gd name="connsiteX103" fmla="*/ 119920 w 980860"/>
                      <a:gd name="connsiteY103" fmla="*/ 523875 h 1219200"/>
                      <a:gd name="connsiteX104" fmla="*/ 110395 w 980860"/>
                      <a:gd name="connsiteY104" fmla="*/ 523875 h 1219200"/>
                      <a:gd name="connsiteX105" fmla="*/ 81820 w 980860"/>
                      <a:gd name="connsiteY105" fmla="*/ 495300 h 1219200"/>
                      <a:gd name="connsiteX106" fmla="*/ 81820 w 980860"/>
                      <a:gd name="connsiteY106" fmla="*/ 476250 h 1219200"/>
                      <a:gd name="connsiteX107" fmla="*/ 110395 w 980860"/>
                      <a:gd name="connsiteY107" fmla="*/ 447675 h 1219200"/>
                      <a:gd name="connsiteX108" fmla="*/ 389954 w 980860"/>
                      <a:gd name="connsiteY108" fmla="*/ 284797 h 1219200"/>
                      <a:gd name="connsiteX109" fmla="*/ 344901 w 980860"/>
                      <a:gd name="connsiteY109" fmla="*/ 289179 h 1219200"/>
                      <a:gd name="connsiteX110" fmla="*/ 197835 w 980860"/>
                      <a:gd name="connsiteY110" fmla="*/ 386048 h 1219200"/>
                      <a:gd name="connsiteX111" fmla="*/ 196269 w 980860"/>
                      <a:gd name="connsiteY111" fmla="*/ 388390 h 1219200"/>
                      <a:gd name="connsiteX112" fmla="*/ 260890 w 980860"/>
                      <a:gd name="connsiteY112" fmla="*/ 703231 h 1219200"/>
                      <a:gd name="connsiteX113" fmla="*/ 532162 w 980860"/>
                      <a:gd name="connsiteY113" fmla="*/ 693039 h 1219200"/>
                      <a:gd name="connsiteX114" fmla="*/ 537496 w 980860"/>
                      <a:gd name="connsiteY114" fmla="*/ 688657 h 1219200"/>
                      <a:gd name="connsiteX115" fmla="*/ 551498 w 980860"/>
                      <a:gd name="connsiteY115" fmla="*/ 676180 h 1219200"/>
                      <a:gd name="connsiteX116" fmla="*/ 553022 w 980860"/>
                      <a:gd name="connsiteY116" fmla="*/ 674656 h 1219200"/>
                      <a:gd name="connsiteX117" fmla="*/ 566452 w 980860"/>
                      <a:gd name="connsiteY117" fmla="*/ 660082 h 1219200"/>
                      <a:gd name="connsiteX118" fmla="*/ 567690 w 980860"/>
                      <a:gd name="connsiteY118" fmla="*/ 659130 h 1219200"/>
                      <a:gd name="connsiteX119" fmla="*/ 568452 w 980860"/>
                      <a:gd name="connsiteY119" fmla="*/ 658273 h 1219200"/>
                      <a:gd name="connsiteX120" fmla="*/ 581502 w 980860"/>
                      <a:gd name="connsiteY120" fmla="*/ 640937 h 1219200"/>
                      <a:gd name="connsiteX121" fmla="*/ 587217 w 980860"/>
                      <a:gd name="connsiteY121" fmla="*/ 631984 h 1219200"/>
                      <a:gd name="connsiteX122" fmla="*/ 589027 w 980860"/>
                      <a:gd name="connsiteY122" fmla="*/ 628936 h 1219200"/>
                      <a:gd name="connsiteX123" fmla="*/ 592456 w 980860"/>
                      <a:gd name="connsiteY123" fmla="*/ 622935 h 1219200"/>
                      <a:gd name="connsiteX124" fmla="*/ 593408 w 980860"/>
                      <a:gd name="connsiteY124" fmla="*/ 621220 h 1219200"/>
                      <a:gd name="connsiteX125" fmla="*/ 596932 w 980860"/>
                      <a:gd name="connsiteY125" fmla="*/ 614362 h 1219200"/>
                      <a:gd name="connsiteX126" fmla="*/ 598742 w 980860"/>
                      <a:gd name="connsiteY126" fmla="*/ 610838 h 1219200"/>
                      <a:gd name="connsiteX127" fmla="*/ 601600 w 980860"/>
                      <a:gd name="connsiteY127" fmla="*/ 604552 h 1219200"/>
                      <a:gd name="connsiteX128" fmla="*/ 601600 w 980860"/>
                      <a:gd name="connsiteY128" fmla="*/ 603790 h 1219200"/>
                      <a:gd name="connsiteX129" fmla="*/ 603885 w 980860"/>
                      <a:gd name="connsiteY129" fmla="*/ 598360 h 1219200"/>
                      <a:gd name="connsiteX130" fmla="*/ 605600 w 980860"/>
                      <a:gd name="connsiteY130" fmla="*/ 593884 h 1219200"/>
                      <a:gd name="connsiteX131" fmla="*/ 607410 w 980860"/>
                      <a:gd name="connsiteY131" fmla="*/ 589026 h 1219200"/>
                      <a:gd name="connsiteX132" fmla="*/ 609124 w 980860"/>
                      <a:gd name="connsiteY132" fmla="*/ 583978 h 1219200"/>
                      <a:gd name="connsiteX133" fmla="*/ 610362 w 980860"/>
                      <a:gd name="connsiteY133" fmla="*/ 580168 h 1219200"/>
                      <a:gd name="connsiteX134" fmla="*/ 611506 w 980860"/>
                      <a:gd name="connsiteY134" fmla="*/ 576358 h 1219200"/>
                      <a:gd name="connsiteX135" fmla="*/ 518065 w 980860"/>
                      <a:gd name="connsiteY135" fmla="*/ 323850 h 1219200"/>
                      <a:gd name="connsiteX136" fmla="*/ 389954 w 980860"/>
                      <a:gd name="connsiteY136" fmla="*/ 284797 h 1219200"/>
                      <a:gd name="connsiteX137" fmla="*/ 388641 w 980860"/>
                      <a:gd name="connsiteY137" fmla="*/ 265761 h 1219200"/>
                      <a:gd name="connsiteX138" fmla="*/ 528352 w 980860"/>
                      <a:gd name="connsiteY138" fmla="*/ 307848 h 1219200"/>
                      <a:gd name="connsiteX139" fmla="*/ 633127 w 980860"/>
                      <a:gd name="connsiteY139" fmla="*/ 570928 h 1219200"/>
                      <a:gd name="connsiteX140" fmla="*/ 688753 w 980860"/>
                      <a:gd name="connsiteY140" fmla="*/ 608552 h 1219200"/>
                      <a:gd name="connsiteX141" fmla="*/ 705898 w 980860"/>
                      <a:gd name="connsiteY141" fmla="*/ 666750 h 1219200"/>
                      <a:gd name="connsiteX142" fmla="*/ 959454 w 980860"/>
                      <a:gd name="connsiteY142" fmla="*/ 834866 h 1219200"/>
                      <a:gd name="connsiteX143" fmla="*/ 979933 w 980860"/>
                      <a:gd name="connsiteY143" fmla="*/ 865632 h 1219200"/>
                      <a:gd name="connsiteX144" fmla="*/ 972598 w 980860"/>
                      <a:gd name="connsiteY144" fmla="*/ 901351 h 1219200"/>
                      <a:gd name="connsiteX145" fmla="*/ 932593 w 980860"/>
                      <a:gd name="connsiteY145" fmla="*/ 922496 h 1219200"/>
                      <a:gd name="connsiteX146" fmla="*/ 905828 w 980860"/>
                      <a:gd name="connsiteY146" fmla="*/ 914400 h 1219200"/>
                      <a:gd name="connsiteX147" fmla="*/ 652177 w 980860"/>
                      <a:gd name="connsiteY147" fmla="*/ 745331 h 1219200"/>
                      <a:gd name="connsiteX148" fmla="*/ 591408 w 980860"/>
                      <a:gd name="connsiteY148" fmla="*/ 751522 h 1219200"/>
                      <a:gd name="connsiteX149" fmla="*/ 535401 w 980860"/>
                      <a:gd name="connsiteY149" fmla="*/ 714375 h 1219200"/>
                      <a:gd name="connsiteX150" fmla="*/ 437198 w 980860"/>
                      <a:gd name="connsiteY150" fmla="*/ 756380 h 1219200"/>
                      <a:gd name="connsiteX151" fmla="*/ 388430 w 980860"/>
                      <a:gd name="connsiteY151" fmla="*/ 761143 h 1219200"/>
                      <a:gd name="connsiteX152" fmla="*/ 249651 w 980860"/>
                      <a:gd name="connsiteY152" fmla="*/ 719042 h 1219200"/>
                      <a:gd name="connsiteX153" fmla="*/ 247039 w 980860"/>
                      <a:gd name="connsiteY153" fmla="*/ 717296 h 1219200"/>
                      <a:gd name="connsiteX154" fmla="*/ 181356 w 980860"/>
                      <a:gd name="connsiteY154" fmla="*/ 375475 h 1219200"/>
                      <a:gd name="connsiteX155" fmla="*/ 388641 w 980860"/>
                      <a:gd name="connsiteY155" fmla="*/ 265761 h 1219200"/>
                      <a:gd name="connsiteX156" fmla="*/ 67056 w 980860"/>
                      <a:gd name="connsiteY156" fmla="*/ 76200 h 1219200"/>
                      <a:gd name="connsiteX157" fmla="*/ 721519 w 980860"/>
                      <a:gd name="connsiteY157" fmla="*/ 76200 h 1219200"/>
                      <a:gd name="connsiteX158" fmla="*/ 750094 w 980860"/>
                      <a:gd name="connsiteY158" fmla="*/ 104775 h 1219200"/>
                      <a:gd name="connsiteX159" fmla="*/ 750094 w 980860"/>
                      <a:gd name="connsiteY159" fmla="*/ 672751 h 1219200"/>
                      <a:gd name="connsiteX160" fmla="*/ 730758 w 980860"/>
                      <a:gd name="connsiteY160" fmla="*/ 659987 h 1219200"/>
                      <a:gd name="connsiteX161" fmla="*/ 730758 w 980860"/>
                      <a:gd name="connsiteY161" fmla="*/ 104775 h 1219200"/>
                      <a:gd name="connsiteX162" fmla="*/ 721233 w 980860"/>
                      <a:gd name="connsiteY162" fmla="*/ 95250 h 1219200"/>
                      <a:gd name="connsiteX163" fmla="*/ 67056 w 980860"/>
                      <a:gd name="connsiteY163" fmla="*/ 95250 h 1219200"/>
                      <a:gd name="connsiteX164" fmla="*/ 57531 w 980860"/>
                      <a:gd name="connsiteY164" fmla="*/ 104775 h 1219200"/>
                      <a:gd name="connsiteX165" fmla="*/ 57531 w 980860"/>
                      <a:gd name="connsiteY165" fmla="*/ 962025 h 1219200"/>
                      <a:gd name="connsiteX166" fmla="*/ 67056 w 980860"/>
                      <a:gd name="connsiteY166" fmla="*/ 971550 h 1219200"/>
                      <a:gd name="connsiteX167" fmla="*/ 721233 w 980860"/>
                      <a:gd name="connsiteY167" fmla="*/ 971550 h 1219200"/>
                      <a:gd name="connsiteX168" fmla="*/ 730758 w 980860"/>
                      <a:gd name="connsiteY168" fmla="*/ 962025 h 1219200"/>
                      <a:gd name="connsiteX169" fmla="*/ 730758 w 980860"/>
                      <a:gd name="connsiteY169" fmla="*/ 820579 h 1219200"/>
                      <a:gd name="connsiteX170" fmla="*/ 749808 w 980860"/>
                      <a:gd name="connsiteY170" fmla="*/ 833342 h 1219200"/>
                      <a:gd name="connsiteX171" fmla="*/ 749808 w 980860"/>
                      <a:gd name="connsiteY171" fmla="*/ 962025 h 1219200"/>
                      <a:gd name="connsiteX172" fmla="*/ 721233 w 980860"/>
                      <a:gd name="connsiteY172" fmla="*/ 990600 h 1219200"/>
                      <a:gd name="connsiteX173" fmla="*/ 67056 w 980860"/>
                      <a:gd name="connsiteY173" fmla="*/ 990600 h 1219200"/>
                      <a:gd name="connsiteX174" fmla="*/ 38481 w 980860"/>
                      <a:gd name="connsiteY174" fmla="*/ 962025 h 1219200"/>
                      <a:gd name="connsiteX175" fmla="*/ 38481 w 980860"/>
                      <a:gd name="connsiteY175" fmla="*/ 104775 h 1219200"/>
                      <a:gd name="connsiteX176" fmla="*/ 67056 w 980860"/>
                      <a:gd name="connsiteY176" fmla="*/ 76200 h 1219200"/>
                      <a:gd name="connsiteX177" fmla="*/ 302705 w 980860"/>
                      <a:gd name="connsiteY177" fmla="*/ 38100 h 1219200"/>
                      <a:gd name="connsiteX178" fmla="*/ 485585 w 980860"/>
                      <a:gd name="connsiteY178" fmla="*/ 38100 h 1219200"/>
                      <a:gd name="connsiteX179" fmla="*/ 495110 w 980860"/>
                      <a:gd name="connsiteY179" fmla="*/ 47625 h 1219200"/>
                      <a:gd name="connsiteX180" fmla="*/ 485585 w 980860"/>
                      <a:gd name="connsiteY180" fmla="*/ 57150 h 1219200"/>
                      <a:gd name="connsiteX181" fmla="*/ 302800 w 980860"/>
                      <a:gd name="connsiteY181" fmla="*/ 57150 h 1219200"/>
                      <a:gd name="connsiteX182" fmla="*/ 302705 w 980860"/>
                      <a:gd name="connsiteY182" fmla="*/ 57150 h 1219200"/>
                      <a:gd name="connsiteX183" fmla="*/ 293180 w 980860"/>
                      <a:gd name="connsiteY183" fmla="*/ 47625 h 1219200"/>
                      <a:gd name="connsiteX184" fmla="*/ 302705 w 980860"/>
                      <a:gd name="connsiteY184" fmla="*/ 38100 h 1219200"/>
                      <a:gd name="connsiteX185" fmla="*/ 28575 w 980860"/>
                      <a:gd name="connsiteY185" fmla="*/ 0 h 1219200"/>
                      <a:gd name="connsiteX186" fmla="*/ 759714 w 980860"/>
                      <a:gd name="connsiteY186" fmla="*/ 0 h 1219200"/>
                      <a:gd name="connsiteX187" fmla="*/ 788289 w 980860"/>
                      <a:gd name="connsiteY187" fmla="*/ 28575 h 1219200"/>
                      <a:gd name="connsiteX188" fmla="*/ 788289 w 980860"/>
                      <a:gd name="connsiteY188" fmla="*/ 698563 h 1219200"/>
                      <a:gd name="connsiteX189" fmla="*/ 769239 w 980860"/>
                      <a:gd name="connsiteY189" fmla="*/ 685800 h 1219200"/>
                      <a:gd name="connsiteX190" fmla="*/ 769239 w 980860"/>
                      <a:gd name="connsiteY190" fmla="*/ 28575 h 1219200"/>
                      <a:gd name="connsiteX191" fmla="*/ 759714 w 980860"/>
                      <a:gd name="connsiteY191" fmla="*/ 19050 h 1219200"/>
                      <a:gd name="connsiteX192" fmla="*/ 28575 w 980860"/>
                      <a:gd name="connsiteY192" fmla="*/ 19050 h 1219200"/>
                      <a:gd name="connsiteX193" fmla="*/ 19050 w 980860"/>
                      <a:gd name="connsiteY193" fmla="*/ 28575 h 1219200"/>
                      <a:gd name="connsiteX194" fmla="*/ 19050 w 980860"/>
                      <a:gd name="connsiteY194" fmla="*/ 1190625 h 1219200"/>
                      <a:gd name="connsiteX195" fmla="*/ 28575 w 980860"/>
                      <a:gd name="connsiteY195" fmla="*/ 1200150 h 1219200"/>
                      <a:gd name="connsiteX196" fmla="*/ 759809 w 980860"/>
                      <a:gd name="connsiteY196" fmla="*/ 1200150 h 1219200"/>
                      <a:gd name="connsiteX197" fmla="*/ 769334 w 980860"/>
                      <a:gd name="connsiteY197" fmla="*/ 1190625 h 1219200"/>
                      <a:gd name="connsiteX198" fmla="*/ 769239 w 980860"/>
                      <a:gd name="connsiteY198" fmla="*/ 846201 h 1219200"/>
                      <a:gd name="connsiteX199" fmla="*/ 788289 w 980860"/>
                      <a:gd name="connsiteY199" fmla="*/ 858965 h 1219200"/>
                      <a:gd name="connsiteX200" fmla="*/ 788289 w 980860"/>
                      <a:gd name="connsiteY200" fmla="*/ 1190625 h 1219200"/>
                      <a:gd name="connsiteX201" fmla="*/ 759714 w 980860"/>
                      <a:gd name="connsiteY201" fmla="*/ 1219200 h 1219200"/>
                      <a:gd name="connsiteX202" fmla="*/ 28575 w 980860"/>
                      <a:gd name="connsiteY202" fmla="*/ 1219200 h 1219200"/>
                      <a:gd name="connsiteX203" fmla="*/ 0 w 980860"/>
                      <a:gd name="connsiteY203" fmla="*/ 1190625 h 1219200"/>
                      <a:gd name="connsiteX204" fmla="*/ 0 w 980860"/>
                      <a:gd name="connsiteY204" fmla="*/ 28575 h 1219200"/>
                      <a:gd name="connsiteX205" fmla="*/ 28575 w 980860"/>
                      <a:gd name="connsiteY205" fmla="*/ 0 h 1219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</a:cxnLst>
                    <a:rect l="l" t="t" r="r" b="b"/>
                    <a:pathLst>
                      <a:path w="980860" h="1219200">
                        <a:moveTo>
                          <a:pt x="393387" y="1023938"/>
                        </a:moveTo>
                        <a:cubicBezTo>
                          <a:pt x="353514" y="1024366"/>
                          <a:pt x="321533" y="1057028"/>
                          <a:pt x="321953" y="1096899"/>
                        </a:cubicBezTo>
                        <a:cubicBezTo>
                          <a:pt x="322374" y="1136771"/>
                          <a:pt x="355038" y="1168756"/>
                          <a:pt x="394911" y="1168337"/>
                        </a:cubicBezTo>
                        <a:cubicBezTo>
                          <a:pt x="434783" y="1167908"/>
                          <a:pt x="466765" y="1135247"/>
                          <a:pt x="466344" y="1095375"/>
                        </a:cubicBezTo>
                        <a:cubicBezTo>
                          <a:pt x="466082" y="1055732"/>
                          <a:pt x="433788" y="1023776"/>
                          <a:pt x="394145" y="1023938"/>
                        </a:cubicBezTo>
                        <a:cubicBezTo>
                          <a:pt x="393892" y="1023938"/>
                          <a:pt x="393639" y="1023938"/>
                          <a:pt x="393387" y="1023938"/>
                        </a:cubicBezTo>
                        <a:close/>
                        <a:moveTo>
                          <a:pt x="394240" y="1004888"/>
                        </a:moveTo>
                        <a:cubicBezTo>
                          <a:pt x="394556" y="1004888"/>
                          <a:pt x="394872" y="1004888"/>
                          <a:pt x="395188" y="1004897"/>
                        </a:cubicBezTo>
                        <a:cubicBezTo>
                          <a:pt x="445686" y="1005421"/>
                          <a:pt x="486196" y="1046779"/>
                          <a:pt x="485671" y="1097280"/>
                        </a:cubicBezTo>
                        <a:cubicBezTo>
                          <a:pt x="485144" y="1147782"/>
                          <a:pt x="443781" y="1188292"/>
                          <a:pt x="393283" y="1187758"/>
                        </a:cubicBezTo>
                        <a:cubicBezTo>
                          <a:pt x="342784" y="1187234"/>
                          <a:pt x="302274" y="1145877"/>
                          <a:pt x="302800" y="1095375"/>
                        </a:cubicBezTo>
                        <a:cubicBezTo>
                          <a:pt x="303114" y="1045159"/>
                          <a:pt x="344023" y="1004678"/>
                          <a:pt x="394240" y="1004888"/>
                        </a:cubicBezTo>
                        <a:close/>
                        <a:moveTo>
                          <a:pt x="866109" y="819150"/>
                        </a:moveTo>
                        <a:cubicBezTo>
                          <a:pt x="866118" y="819159"/>
                          <a:pt x="866137" y="819168"/>
                          <a:pt x="866147" y="819177"/>
                        </a:cubicBezTo>
                        <a:cubicBezTo>
                          <a:pt x="870528" y="822100"/>
                          <a:pt x="871700" y="828016"/>
                          <a:pt x="868776" y="832389"/>
                        </a:cubicBezTo>
                        <a:cubicBezTo>
                          <a:pt x="868747" y="832433"/>
                          <a:pt x="868718" y="832476"/>
                          <a:pt x="868690" y="832519"/>
                        </a:cubicBezTo>
                        <a:cubicBezTo>
                          <a:pt x="865709" y="836852"/>
                          <a:pt x="859774" y="837945"/>
                          <a:pt x="855441" y="834961"/>
                        </a:cubicBezTo>
                        <a:cubicBezTo>
                          <a:pt x="855431" y="834951"/>
                          <a:pt x="855412" y="834943"/>
                          <a:pt x="855403" y="834933"/>
                        </a:cubicBezTo>
                        <a:cubicBezTo>
                          <a:pt x="851021" y="832010"/>
                          <a:pt x="849849" y="826094"/>
                          <a:pt x="852774" y="821721"/>
                        </a:cubicBezTo>
                        <a:cubicBezTo>
                          <a:pt x="852802" y="821678"/>
                          <a:pt x="852831" y="821635"/>
                          <a:pt x="852859" y="821592"/>
                        </a:cubicBezTo>
                        <a:cubicBezTo>
                          <a:pt x="855841" y="817259"/>
                          <a:pt x="861775" y="816165"/>
                          <a:pt x="866109" y="819150"/>
                        </a:cubicBezTo>
                        <a:close/>
                        <a:moveTo>
                          <a:pt x="695707" y="682561"/>
                        </a:moveTo>
                        <a:lnTo>
                          <a:pt x="685038" y="698373"/>
                        </a:lnTo>
                        <a:lnTo>
                          <a:pt x="838296" y="800100"/>
                        </a:lnTo>
                        <a:cubicBezTo>
                          <a:pt x="840963" y="801893"/>
                          <a:pt x="842544" y="804910"/>
                          <a:pt x="842506" y="808124"/>
                        </a:cubicBezTo>
                        <a:cubicBezTo>
                          <a:pt x="842439" y="813384"/>
                          <a:pt x="838124" y="817595"/>
                          <a:pt x="832867" y="817531"/>
                        </a:cubicBezTo>
                        <a:cubicBezTo>
                          <a:pt x="830935" y="817554"/>
                          <a:pt x="829041" y="816990"/>
                          <a:pt x="827437" y="815912"/>
                        </a:cubicBezTo>
                        <a:lnTo>
                          <a:pt x="674371" y="714375"/>
                        </a:lnTo>
                        <a:lnTo>
                          <a:pt x="663607" y="729996"/>
                        </a:lnTo>
                        <a:lnTo>
                          <a:pt x="916972" y="898112"/>
                        </a:lnTo>
                        <a:cubicBezTo>
                          <a:pt x="930203" y="906869"/>
                          <a:pt x="948014" y="903393"/>
                          <a:pt x="956977" y="890302"/>
                        </a:cubicBezTo>
                        <a:cubicBezTo>
                          <a:pt x="960054" y="885578"/>
                          <a:pt x="961616" y="880029"/>
                          <a:pt x="961454" y="874395"/>
                        </a:cubicBezTo>
                        <a:cubicBezTo>
                          <a:pt x="961425" y="864854"/>
                          <a:pt x="956634" y="855956"/>
                          <a:pt x="948690" y="850678"/>
                        </a:cubicBezTo>
                        <a:close/>
                        <a:moveTo>
                          <a:pt x="626269" y="590931"/>
                        </a:moveTo>
                        <a:cubicBezTo>
                          <a:pt x="625507" y="593312"/>
                          <a:pt x="624555" y="596074"/>
                          <a:pt x="623888" y="597979"/>
                        </a:cubicBezTo>
                        <a:cubicBezTo>
                          <a:pt x="623221" y="599884"/>
                          <a:pt x="622459" y="601789"/>
                          <a:pt x="621697" y="603694"/>
                        </a:cubicBezTo>
                        <a:lnTo>
                          <a:pt x="620745" y="605885"/>
                        </a:lnTo>
                        <a:lnTo>
                          <a:pt x="618554" y="611219"/>
                        </a:lnTo>
                        <a:lnTo>
                          <a:pt x="618554" y="611791"/>
                        </a:lnTo>
                        <a:cubicBezTo>
                          <a:pt x="617411" y="614584"/>
                          <a:pt x="616173" y="617347"/>
                          <a:pt x="614839" y="620077"/>
                        </a:cubicBezTo>
                        <a:cubicBezTo>
                          <a:pt x="613506" y="622649"/>
                          <a:pt x="612267" y="625221"/>
                          <a:pt x="610934" y="627697"/>
                        </a:cubicBezTo>
                        <a:lnTo>
                          <a:pt x="610172" y="629126"/>
                        </a:lnTo>
                        <a:lnTo>
                          <a:pt x="608553" y="632079"/>
                        </a:lnTo>
                        <a:lnTo>
                          <a:pt x="606552" y="635698"/>
                        </a:lnTo>
                        <a:cubicBezTo>
                          <a:pt x="603885" y="641032"/>
                          <a:pt x="600456" y="646366"/>
                          <a:pt x="597027" y="651510"/>
                        </a:cubicBezTo>
                        <a:cubicBezTo>
                          <a:pt x="592704" y="658105"/>
                          <a:pt x="588030" y="664465"/>
                          <a:pt x="583026" y="670560"/>
                        </a:cubicBezTo>
                        <a:lnTo>
                          <a:pt x="582550" y="671131"/>
                        </a:lnTo>
                        <a:lnTo>
                          <a:pt x="581121" y="672846"/>
                        </a:lnTo>
                        <a:lnTo>
                          <a:pt x="579025" y="675322"/>
                        </a:lnTo>
                        <a:lnTo>
                          <a:pt x="604552" y="692182"/>
                        </a:lnTo>
                        <a:lnTo>
                          <a:pt x="623602" y="704850"/>
                        </a:lnTo>
                        <a:cubicBezTo>
                          <a:pt x="627611" y="707719"/>
                          <a:pt x="628768" y="713173"/>
                          <a:pt x="626269" y="717423"/>
                        </a:cubicBezTo>
                        <a:cubicBezTo>
                          <a:pt x="624477" y="720076"/>
                          <a:pt x="621471" y="721651"/>
                          <a:pt x="618268" y="721614"/>
                        </a:cubicBezTo>
                        <a:lnTo>
                          <a:pt x="616554" y="721614"/>
                        </a:lnTo>
                        <a:cubicBezTo>
                          <a:pt x="615262" y="721392"/>
                          <a:pt x="614030" y="720905"/>
                          <a:pt x="612934" y="720185"/>
                        </a:cubicBezTo>
                        <a:lnTo>
                          <a:pt x="565976" y="689038"/>
                        </a:lnTo>
                        <a:cubicBezTo>
                          <a:pt x="563404" y="691610"/>
                          <a:pt x="560547" y="694182"/>
                          <a:pt x="557880" y="696658"/>
                        </a:cubicBezTo>
                        <a:lnTo>
                          <a:pt x="557023" y="697420"/>
                        </a:lnTo>
                        <a:lnTo>
                          <a:pt x="555308" y="698849"/>
                        </a:lnTo>
                        <a:lnTo>
                          <a:pt x="551308" y="702278"/>
                        </a:lnTo>
                        <a:lnTo>
                          <a:pt x="602076" y="735997"/>
                        </a:lnTo>
                        <a:cubicBezTo>
                          <a:pt x="612447" y="742890"/>
                          <a:pt x="626087" y="742274"/>
                          <a:pt x="635794" y="734473"/>
                        </a:cubicBezTo>
                        <a:cubicBezTo>
                          <a:pt x="638040" y="732723"/>
                          <a:pt x="640001" y="730634"/>
                          <a:pt x="641604" y="728281"/>
                        </a:cubicBezTo>
                        <a:lnTo>
                          <a:pt x="647700" y="719423"/>
                        </a:lnTo>
                        <a:lnTo>
                          <a:pt x="658464" y="703612"/>
                        </a:lnTo>
                        <a:lnTo>
                          <a:pt x="669227" y="687800"/>
                        </a:lnTo>
                        <a:lnTo>
                          <a:pt x="679895" y="671989"/>
                        </a:lnTo>
                        <a:lnTo>
                          <a:pt x="685991" y="663035"/>
                        </a:lnTo>
                        <a:cubicBezTo>
                          <a:pt x="687567" y="660702"/>
                          <a:pt x="688758" y="658128"/>
                          <a:pt x="689515" y="655415"/>
                        </a:cubicBezTo>
                        <a:cubicBezTo>
                          <a:pt x="690925" y="651047"/>
                          <a:pt x="691187" y="646389"/>
                          <a:pt x="690277" y="641890"/>
                        </a:cubicBezTo>
                        <a:cubicBezTo>
                          <a:pt x="688286" y="634658"/>
                          <a:pt x="683530" y="628500"/>
                          <a:pt x="677038" y="624745"/>
                        </a:cubicBezTo>
                        <a:close/>
                        <a:moveTo>
                          <a:pt x="178213" y="504825"/>
                        </a:moveTo>
                        <a:lnTo>
                          <a:pt x="600647" y="504825"/>
                        </a:lnTo>
                        <a:cubicBezTo>
                          <a:pt x="600901" y="511175"/>
                          <a:pt x="600869" y="517525"/>
                          <a:pt x="600552" y="523875"/>
                        </a:cubicBezTo>
                        <a:lnTo>
                          <a:pt x="178213" y="523875"/>
                        </a:lnTo>
                        <a:cubicBezTo>
                          <a:pt x="178213" y="517525"/>
                          <a:pt x="178213" y="511175"/>
                          <a:pt x="178213" y="504825"/>
                        </a:cubicBezTo>
                        <a:close/>
                        <a:moveTo>
                          <a:pt x="650367" y="447675"/>
                        </a:moveTo>
                        <a:lnTo>
                          <a:pt x="677894" y="447675"/>
                        </a:lnTo>
                        <a:cubicBezTo>
                          <a:pt x="693675" y="447675"/>
                          <a:pt x="706469" y="460468"/>
                          <a:pt x="706469" y="476250"/>
                        </a:cubicBezTo>
                        <a:lnTo>
                          <a:pt x="706469" y="495300"/>
                        </a:lnTo>
                        <a:cubicBezTo>
                          <a:pt x="706469" y="511082"/>
                          <a:pt x="693675" y="523875"/>
                          <a:pt x="677894" y="523875"/>
                        </a:cubicBezTo>
                        <a:lnTo>
                          <a:pt x="658844" y="523875"/>
                        </a:lnTo>
                        <a:cubicBezTo>
                          <a:pt x="658844" y="517525"/>
                          <a:pt x="658844" y="511175"/>
                          <a:pt x="658844" y="504825"/>
                        </a:cubicBezTo>
                        <a:lnTo>
                          <a:pt x="677894" y="504825"/>
                        </a:lnTo>
                        <a:cubicBezTo>
                          <a:pt x="683155" y="504825"/>
                          <a:pt x="687419" y="500561"/>
                          <a:pt x="687419" y="495300"/>
                        </a:cubicBezTo>
                        <a:lnTo>
                          <a:pt x="687419" y="476250"/>
                        </a:lnTo>
                        <a:cubicBezTo>
                          <a:pt x="687419" y="470989"/>
                          <a:pt x="683155" y="466725"/>
                          <a:pt x="677894" y="466725"/>
                        </a:cubicBezTo>
                        <a:lnTo>
                          <a:pt x="654463" y="466725"/>
                        </a:lnTo>
                        <a:cubicBezTo>
                          <a:pt x="654177" y="465106"/>
                          <a:pt x="653606" y="463582"/>
                          <a:pt x="653606" y="461963"/>
                        </a:cubicBezTo>
                        <a:cubicBezTo>
                          <a:pt x="652653" y="457200"/>
                          <a:pt x="651605" y="452438"/>
                          <a:pt x="650367" y="447675"/>
                        </a:cubicBezTo>
                        <a:close/>
                        <a:moveTo>
                          <a:pt x="188595" y="447675"/>
                        </a:moveTo>
                        <a:lnTo>
                          <a:pt x="590169" y="447675"/>
                        </a:lnTo>
                        <a:cubicBezTo>
                          <a:pt x="592169" y="453866"/>
                          <a:pt x="593979" y="460248"/>
                          <a:pt x="595027" y="466725"/>
                        </a:cubicBezTo>
                        <a:lnTo>
                          <a:pt x="183261" y="466725"/>
                        </a:lnTo>
                        <a:cubicBezTo>
                          <a:pt x="184721" y="460375"/>
                          <a:pt x="186500" y="454025"/>
                          <a:pt x="188595" y="447675"/>
                        </a:cubicBezTo>
                        <a:close/>
                        <a:moveTo>
                          <a:pt x="110395" y="447675"/>
                        </a:moveTo>
                        <a:lnTo>
                          <a:pt x="128302" y="447675"/>
                        </a:lnTo>
                        <a:cubicBezTo>
                          <a:pt x="126683" y="453961"/>
                          <a:pt x="125349" y="460343"/>
                          <a:pt x="124206" y="466725"/>
                        </a:cubicBezTo>
                        <a:lnTo>
                          <a:pt x="110395" y="466725"/>
                        </a:lnTo>
                        <a:cubicBezTo>
                          <a:pt x="105134" y="466725"/>
                          <a:pt x="100870" y="470989"/>
                          <a:pt x="100870" y="476250"/>
                        </a:cubicBezTo>
                        <a:lnTo>
                          <a:pt x="100870" y="495300"/>
                        </a:lnTo>
                        <a:cubicBezTo>
                          <a:pt x="100870" y="500561"/>
                          <a:pt x="105134" y="504825"/>
                          <a:pt x="110395" y="504825"/>
                        </a:cubicBezTo>
                        <a:lnTo>
                          <a:pt x="119920" y="504825"/>
                        </a:lnTo>
                        <a:cubicBezTo>
                          <a:pt x="119920" y="511112"/>
                          <a:pt x="119920" y="517493"/>
                          <a:pt x="119920" y="523875"/>
                        </a:cubicBezTo>
                        <a:lnTo>
                          <a:pt x="110395" y="523875"/>
                        </a:lnTo>
                        <a:cubicBezTo>
                          <a:pt x="94613" y="523875"/>
                          <a:pt x="81820" y="511082"/>
                          <a:pt x="81820" y="495300"/>
                        </a:cubicBezTo>
                        <a:lnTo>
                          <a:pt x="81820" y="476250"/>
                        </a:lnTo>
                        <a:cubicBezTo>
                          <a:pt x="81820" y="460468"/>
                          <a:pt x="94613" y="447675"/>
                          <a:pt x="110395" y="447675"/>
                        </a:cubicBezTo>
                        <a:close/>
                        <a:moveTo>
                          <a:pt x="389954" y="284797"/>
                        </a:moveTo>
                        <a:cubicBezTo>
                          <a:pt x="374830" y="284810"/>
                          <a:pt x="359744" y="286277"/>
                          <a:pt x="344901" y="289179"/>
                        </a:cubicBezTo>
                        <a:cubicBezTo>
                          <a:pt x="284942" y="300614"/>
                          <a:pt x="232014" y="335476"/>
                          <a:pt x="197835" y="386048"/>
                        </a:cubicBezTo>
                        <a:cubicBezTo>
                          <a:pt x="197308" y="386825"/>
                          <a:pt x="196786" y="387606"/>
                          <a:pt x="196269" y="388390"/>
                        </a:cubicBezTo>
                        <a:cubicBezTo>
                          <a:pt x="127174" y="493176"/>
                          <a:pt x="156105" y="634134"/>
                          <a:pt x="260890" y="703231"/>
                        </a:cubicBezTo>
                        <a:cubicBezTo>
                          <a:pt x="344108" y="758483"/>
                          <a:pt x="453325" y="754380"/>
                          <a:pt x="532162" y="693039"/>
                        </a:cubicBezTo>
                        <a:lnTo>
                          <a:pt x="537496" y="688657"/>
                        </a:lnTo>
                        <a:cubicBezTo>
                          <a:pt x="541973" y="684657"/>
                          <a:pt x="547021" y="680561"/>
                          <a:pt x="551498" y="676180"/>
                        </a:cubicBezTo>
                        <a:lnTo>
                          <a:pt x="553022" y="674656"/>
                        </a:lnTo>
                        <a:cubicBezTo>
                          <a:pt x="557721" y="670020"/>
                          <a:pt x="562197" y="665162"/>
                          <a:pt x="566452" y="660082"/>
                        </a:cubicBezTo>
                        <a:lnTo>
                          <a:pt x="567690" y="659130"/>
                        </a:lnTo>
                        <a:lnTo>
                          <a:pt x="568452" y="658273"/>
                        </a:lnTo>
                        <a:cubicBezTo>
                          <a:pt x="573025" y="652748"/>
                          <a:pt x="577406" y="646938"/>
                          <a:pt x="581502" y="640937"/>
                        </a:cubicBezTo>
                        <a:cubicBezTo>
                          <a:pt x="583502" y="637984"/>
                          <a:pt x="585407" y="635032"/>
                          <a:pt x="587217" y="631984"/>
                        </a:cubicBezTo>
                        <a:lnTo>
                          <a:pt x="589027" y="628936"/>
                        </a:lnTo>
                        <a:lnTo>
                          <a:pt x="592456" y="622935"/>
                        </a:lnTo>
                        <a:lnTo>
                          <a:pt x="593408" y="621220"/>
                        </a:lnTo>
                        <a:cubicBezTo>
                          <a:pt x="594646" y="618934"/>
                          <a:pt x="595789" y="616648"/>
                          <a:pt x="596932" y="614362"/>
                        </a:cubicBezTo>
                        <a:lnTo>
                          <a:pt x="598742" y="610838"/>
                        </a:lnTo>
                        <a:cubicBezTo>
                          <a:pt x="599790" y="608743"/>
                          <a:pt x="600647" y="606647"/>
                          <a:pt x="601600" y="604552"/>
                        </a:cubicBezTo>
                        <a:lnTo>
                          <a:pt x="601600" y="603790"/>
                        </a:lnTo>
                        <a:lnTo>
                          <a:pt x="603885" y="598360"/>
                        </a:lnTo>
                        <a:lnTo>
                          <a:pt x="605600" y="593884"/>
                        </a:lnTo>
                        <a:lnTo>
                          <a:pt x="607410" y="589026"/>
                        </a:lnTo>
                        <a:lnTo>
                          <a:pt x="609124" y="583978"/>
                        </a:lnTo>
                        <a:lnTo>
                          <a:pt x="610362" y="580168"/>
                        </a:lnTo>
                        <a:lnTo>
                          <a:pt x="611506" y="576358"/>
                        </a:lnTo>
                        <a:cubicBezTo>
                          <a:pt x="638869" y="480813"/>
                          <a:pt x="601033" y="378566"/>
                          <a:pt x="518065" y="323850"/>
                        </a:cubicBezTo>
                        <a:cubicBezTo>
                          <a:pt x="480160" y="298455"/>
                          <a:pt x="435579" y="284866"/>
                          <a:pt x="389954" y="284797"/>
                        </a:cubicBezTo>
                        <a:close/>
                        <a:moveTo>
                          <a:pt x="388641" y="265761"/>
                        </a:moveTo>
                        <a:cubicBezTo>
                          <a:pt x="436721" y="265633"/>
                          <a:pt x="485348" y="279261"/>
                          <a:pt x="528352" y="307848"/>
                        </a:cubicBezTo>
                        <a:cubicBezTo>
                          <a:pt x="615164" y="364751"/>
                          <a:pt x="657050" y="469923"/>
                          <a:pt x="633127" y="570928"/>
                        </a:cubicBezTo>
                        <a:lnTo>
                          <a:pt x="688753" y="608552"/>
                        </a:lnTo>
                        <a:cubicBezTo>
                          <a:pt x="707983" y="621110"/>
                          <a:pt x="715249" y="645772"/>
                          <a:pt x="705898" y="666750"/>
                        </a:cubicBezTo>
                        <a:lnTo>
                          <a:pt x="959454" y="834866"/>
                        </a:lnTo>
                        <a:cubicBezTo>
                          <a:pt x="970141" y="841947"/>
                          <a:pt x="977523" y="853038"/>
                          <a:pt x="979933" y="865632"/>
                        </a:cubicBezTo>
                        <a:cubicBezTo>
                          <a:pt x="982447" y="878040"/>
                          <a:pt x="979799" y="890936"/>
                          <a:pt x="972598" y="901351"/>
                        </a:cubicBezTo>
                        <a:cubicBezTo>
                          <a:pt x="963673" y="914689"/>
                          <a:pt x="948643" y="922637"/>
                          <a:pt x="932593" y="922496"/>
                        </a:cubicBezTo>
                        <a:cubicBezTo>
                          <a:pt x="923068" y="922468"/>
                          <a:pt x="913772" y="919654"/>
                          <a:pt x="905828" y="914400"/>
                        </a:cubicBezTo>
                        <a:lnTo>
                          <a:pt x="652177" y="745331"/>
                        </a:lnTo>
                        <a:cubicBezTo>
                          <a:pt x="636086" y="761825"/>
                          <a:pt x="610495" y="764432"/>
                          <a:pt x="591408" y="751522"/>
                        </a:cubicBezTo>
                        <a:lnTo>
                          <a:pt x="535401" y="714375"/>
                        </a:lnTo>
                        <a:cubicBezTo>
                          <a:pt x="506066" y="735271"/>
                          <a:pt x="472570" y="749598"/>
                          <a:pt x="437198" y="756380"/>
                        </a:cubicBezTo>
                        <a:cubicBezTo>
                          <a:pt x="421132" y="759525"/>
                          <a:pt x="404801" y="761120"/>
                          <a:pt x="388430" y="761143"/>
                        </a:cubicBezTo>
                        <a:cubicBezTo>
                          <a:pt x="339027" y="761127"/>
                          <a:pt x="290735" y="746478"/>
                          <a:pt x="249651" y="719042"/>
                        </a:cubicBezTo>
                        <a:cubicBezTo>
                          <a:pt x="248776" y="718466"/>
                          <a:pt x="247906" y="717884"/>
                          <a:pt x="247039" y="717296"/>
                        </a:cubicBezTo>
                        <a:cubicBezTo>
                          <a:pt x="134510" y="641043"/>
                          <a:pt x="105103" y="488005"/>
                          <a:pt x="181356" y="375475"/>
                        </a:cubicBezTo>
                        <a:cubicBezTo>
                          <a:pt x="229893" y="304402"/>
                          <a:pt x="308508" y="265975"/>
                          <a:pt x="388641" y="265761"/>
                        </a:cubicBezTo>
                        <a:close/>
                        <a:moveTo>
                          <a:pt x="67056" y="76200"/>
                        </a:moveTo>
                        <a:lnTo>
                          <a:pt x="721519" y="76200"/>
                        </a:lnTo>
                        <a:cubicBezTo>
                          <a:pt x="737301" y="76200"/>
                          <a:pt x="750094" y="88994"/>
                          <a:pt x="750094" y="104775"/>
                        </a:cubicBezTo>
                        <a:lnTo>
                          <a:pt x="750094" y="672751"/>
                        </a:lnTo>
                        <a:lnTo>
                          <a:pt x="730758" y="659987"/>
                        </a:lnTo>
                        <a:lnTo>
                          <a:pt x="730758" y="104775"/>
                        </a:lnTo>
                        <a:cubicBezTo>
                          <a:pt x="730758" y="99514"/>
                          <a:pt x="726494" y="95250"/>
                          <a:pt x="721233" y="95250"/>
                        </a:cubicBezTo>
                        <a:lnTo>
                          <a:pt x="67056" y="95250"/>
                        </a:lnTo>
                        <a:cubicBezTo>
                          <a:pt x="61795" y="95250"/>
                          <a:pt x="57531" y="99514"/>
                          <a:pt x="57531" y="104775"/>
                        </a:cubicBezTo>
                        <a:lnTo>
                          <a:pt x="57531" y="962025"/>
                        </a:lnTo>
                        <a:cubicBezTo>
                          <a:pt x="57531" y="967283"/>
                          <a:pt x="61795" y="971550"/>
                          <a:pt x="67056" y="971550"/>
                        </a:cubicBezTo>
                        <a:lnTo>
                          <a:pt x="721233" y="971550"/>
                        </a:lnTo>
                        <a:cubicBezTo>
                          <a:pt x="726494" y="971550"/>
                          <a:pt x="730758" y="967283"/>
                          <a:pt x="730758" y="962025"/>
                        </a:cubicBezTo>
                        <a:lnTo>
                          <a:pt x="730758" y="820579"/>
                        </a:lnTo>
                        <a:lnTo>
                          <a:pt x="749808" y="833342"/>
                        </a:lnTo>
                        <a:lnTo>
                          <a:pt x="749808" y="962025"/>
                        </a:lnTo>
                        <a:cubicBezTo>
                          <a:pt x="749808" y="977808"/>
                          <a:pt x="737015" y="990600"/>
                          <a:pt x="721233" y="990600"/>
                        </a:cubicBezTo>
                        <a:lnTo>
                          <a:pt x="67056" y="990600"/>
                        </a:lnTo>
                        <a:cubicBezTo>
                          <a:pt x="51274" y="990600"/>
                          <a:pt x="38481" y="977808"/>
                          <a:pt x="38481" y="962025"/>
                        </a:cubicBezTo>
                        <a:lnTo>
                          <a:pt x="38481" y="104775"/>
                        </a:lnTo>
                        <a:cubicBezTo>
                          <a:pt x="38481" y="88994"/>
                          <a:pt x="51274" y="76200"/>
                          <a:pt x="67056" y="76200"/>
                        </a:cubicBezTo>
                        <a:close/>
                        <a:moveTo>
                          <a:pt x="302705" y="38100"/>
                        </a:moveTo>
                        <a:lnTo>
                          <a:pt x="485585" y="38100"/>
                        </a:lnTo>
                        <a:cubicBezTo>
                          <a:pt x="490846" y="38100"/>
                          <a:pt x="495110" y="42365"/>
                          <a:pt x="495110" y="47625"/>
                        </a:cubicBezTo>
                        <a:cubicBezTo>
                          <a:pt x="495110" y="52885"/>
                          <a:pt x="490846" y="57150"/>
                          <a:pt x="485585" y="57150"/>
                        </a:cubicBezTo>
                        <a:lnTo>
                          <a:pt x="302800" y="57150"/>
                        </a:lnTo>
                        <a:lnTo>
                          <a:pt x="302705" y="57150"/>
                        </a:lnTo>
                        <a:cubicBezTo>
                          <a:pt x="297444" y="57150"/>
                          <a:pt x="293180" y="52885"/>
                          <a:pt x="293180" y="47625"/>
                        </a:cubicBezTo>
                        <a:cubicBezTo>
                          <a:pt x="293180" y="42365"/>
                          <a:pt x="297444" y="38100"/>
                          <a:pt x="302705" y="38100"/>
                        </a:cubicBezTo>
                        <a:close/>
                        <a:moveTo>
                          <a:pt x="28575" y="0"/>
                        </a:moveTo>
                        <a:lnTo>
                          <a:pt x="759714" y="0"/>
                        </a:lnTo>
                        <a:cubicBezTo>
                          <a:pt x="775496" y="0"/>
                          <a:pt x="788289" y="12794"/>
                          <a:pt x="788289" y="28575"/>
                        </a:cubicBezTo>
                        <a:lnTo>
                          <a:pt x="788289" y="698563"/>
                        </a:lnTo>
                        <a:lnTo>
                          <a:pt x="769239" y="685800"/>
                        </a:lnTo>
                        <a:lnTo>
                          <a:pt x="769239" y="28575"/>
                        </a:lnTo>
                        <a:cubicBezTo>
                          <a:pt x="769239" y="23315"/>
                          <a:pt x="764975" y="19050"/>
                          <a:pt x="759714" y="19050"/>
                        </a:cubicBezTo>
                        <a:lnTo>
                          <a:pt x="28575" y="19050"/>
                        </a:lnTo>
                        <a:cubicBezTo>
                          <a:pt x="23314" y="19050"/>
                          <a:pt x="19050" y="23315"/>
                          <a:pt x="19050" y="28575"/>
                        </a:cubicBezTo>
                        <a:lnTo>
                          <a:pt x="19050" y="1190625"/>
                        </a:lnTo>
                        <a:cubicBezTo>
                          <a:pt x="19050" y="1195883"/>
                          <a:pt x="23314" y="1200150"/>
                          <a:pt x="28575" y="1200150"/>
                        </a:cubicBezTo>
                        <a:lnTo>
                          <a:pt x="759809" y="1200150"/>
                        </a:lnTo>
                        <a:cubicBezTo>
                          <a:pt x="765070" y="1200150"/>
                          <a:pt x="769334" y="1195883"/>
                          <a:pt x="769334" y="1190625"/>
                        </a:cubicBezTo>
                        <a:lnTo>
                          <a:pt x="769239" y="846201"/>
                        </a:lnTo>
                        <a:lnTo>
                          <a:pt x="788289" y="858965"/>
                        </a:lnTo>
                        <a:lnTo>
                          <a:pt x="788289" y="1190625"/>
                        </a:lnTo>
                        <a:cubicBezTo>
                          <a:pt x="788289" y="1206408"/>
                          <a:pt x="775496" y="1219200"/>
                          <a:pt x="759714" y="1219200"/>
                        </a:cubicBezTo>
                        <a:lnTo>
                          <a:pt x="28575" y="1219200"/>
                        </a:lnTo>
                        <a:cubicBezTo>
                          <a:pt x="12793" y="1219200"/>
                          <a:pt x="0" y="1206408"/>
                          <a:pt x="0" y="1190625"/>
                        </a:cubicBezTo>
                        <a:lnTo>
                          <a:pt x="0" y="28575"/>
                        </a:lnTo>
                        <a:cubicBezTo>
                          <a:pt x="0" y="12794"/>
                          <a:pt x="12793" y="0"/>
                          <a:pt x="2857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3397605A-2C9E-49B8-A0A3-1E7DFA0923D6}"/>
                  </a:ext>
                </a:extLst>
              </p:cNvPr>
              <p:cNvGrpSpPr/>
              <p:nvPr/>
            </p:nvGrpSpPr>
            <p:grpSpPr>
              <a:xfrm>
                <a:off x="2899699" y="3601326"/>
                <a:ext cx="2269931" cy="1112341"/>
                <a:chOff x="2899699" y="3601326"/>
                <a:chExt cx="2269931" cy="1112341"/>
              </a:xfrm>
            </p:grpSpPr>
            <p:sp>
              <p:nvSpPr>
                <p:cNvPr id="39" name="Freeform 59">
                  <a:extLst>
                    <a:ext uri="{FF2B5EF4-FFF2-40B4-BE49-F238E27FC236}">
                      <a16:creationId xmlns:a16="http://schemas.microsoft.com/office/drawing/2014/main" id="{D5723134-44D6-47F4-8CAC-85A4AB2B9144}"/>
                    </a:ext>
                  </a:extLst>
                </p:cNvPr>
                <p:cNvSpPr/>
                <p:nvPr/>
              </p:nvSpPr>
              <p:spPr>
                <a:xfrm rot="10800000">
                  <a:off x="2899699" y="3601326"/>
                  <a:ext cx="2269931" cy="1112341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A2E4D891-01C6-4692-9305-E6F8B9725B60}"/>
                    </a:ext>
                  </a:extLst>
                </p:cNvPr>
                <p:cNvGrpSpPr/>
                <p:nvPr/>
              </p:nvGrpSpPr>
              <p:grpSpPr>
                <a:xfrm>
                  <a:off x="3993854" y="3610588"/>
                  <a:ext cx="1094617" cy="1022701"/>
                  <a:chOff x="3993854" y="3610588"/>
                  <a:chExt cx="1094617" cy="1022701"/>
                </a:xfrm>
              </p:grpSpPr>
              <p:sp>
                <p:nvSpPr>
                  <p:cNvPr id="41" name="Freeform 60">
                    <a:extLst>
                      <a:ext uri="{FF2B5EF4-FFF2-40B4-BE49-F238E27FC236}">
                        <a16:creationId xmlns:a16="http://schemas.microsoft.com/office/drawing/2014/main" id="{4976A760-897D-45F1-AAA9-2E8BFD24079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993854" y="3735691"/>
                    <a:ext cx="1094617" cy="897598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42" name="Group 41">
                    <a:extLst>
                      <a:ext uri="{FF2B5EF4-FFF2-40B4-BE49-F238E27FC236}">
                        <a16:creationId xmlns:a16="http://schemas.microsoft.com/office/drawing/2014/main" id="{FE16B9C2-844A-44E8-BDC8-B49184B99063}"/>
                      </a:ext>
                    </a:extLst>
                  </p:cNvPr>
                  <p:cNvGrpSpPr/>
                  <p:nvPr/>
                </p:nvGrpSpPr>
                <p:grpSpPr>
                  <a:xfrm>
                    <a:off x="4066551" y="3610588"/>
                    <a:ext cx="949224" cy="949224"/>
                    <a:chOff x="4066551" y="3610588"/>
                    <a:chExt cx="949224" cy="949224"/>
                  </a:xfrm>
                </p:grpSpPr>
                <p:sp>
                  <p:nvSpPr>
                    <p:cNvPr id="43" name="Oval 42">
                      <a:extLst>
                        <a:ext uri="{FF2B5EF4-FFF2-40B4-BE49-F238E27FC236}">
                          <a16:creationId xmlns:a16="http://schemas.microsoft.com/office/drawing/2014/main" id="{D6AEDAAE-3CA7-4537-9492-55184DA90AB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4066551" y="3610588"/>
                      <a:ext cx="949224" cy="949224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905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44" name="Freeform: Shape 43">
                      <a:extLst>
                        <a:ext uri="{FF2B5EF4-FFF2-40B4-BE49-F238E27FC236}">
                          <a16:creationId xmlns:a16="http://schemas.microsoft.com/office/drawing/2014/main" id="{3D59778B-C981-4D84-A779-D8D3BEF703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65707" y="3809745"/>
                      <a:ext cx="550910" cy="550910"/>
                    </a:xfrm>
                    <a:custGeom>
                      <a:avLst/>
                      <a:gdLst>
                        <a:gd name="connsiteX0" fmla="*/ 402060 w 590550"/>
                        <a:gd name="connsiteY0" fmla="*/ 457200 h 590550"/>
                        <a:gd name="connsiteX1" fmla="*/ 315106 w 590550"/>
                        <a:gd name="connsiteY1" fmla="*/ 495300 h 590550"/>
                        <a:gd name="connsiteX2" fmla="*/ 523094 w 590550"/>
                        <a:gd name="connsiteY2" fmla="*/ 495300 h 590550"/>
                        <a:gd name="connsiteX3" fmla="*/ 436140 w 590550"/>
                        <a:gd name="connsiteY3" fmla="*/ 457200 h 590550"/>
                        <a:gd name="connsiteX4" fmla="*/ 154410 w 590550"/>
                        <a:gd name="connsiteY4" fmla="*/ 457200 h 590550"/>
                        <a:gd name="connsiteX5" fmla="*/ 67456 w 590550"/>
                        <a:gd name="connsiteY5" fmla="*/ 495300 h 590550"/>
                        <a:gd name="connsiteX6" fmla="*/ 275444 w 590550"/>
                        <a:gd name="connsiteY6" fmla="*/ 495300 h 590550"/>
                        <a:gd name="connsiteX7" fmla="*/ 188490 w 590550"/>
                        <a:gd name="connsiteY7" fmla="*/ 457200 h 590550"/>
                        <a:gd name="connsiteX8" fmla="*/ 133350 w 590550"/>
                        <a:gd name="connsiteY8" fmla="*/ 329737 h 590550"/>
                        <a:gd name="connsiteX9" fmla="*/ 133350 w 590550"/>
                        <a:gd name="connsiteY9" fmla="*/ 394164 h 590550"/>
                        <a:gd name="connsiteX10" fmla="*/ 197777 w 590550"/>
                        <a:gd name="connsiteY10" fmla="*/ 361950 h 590550"/>
                        <a:gd name="connsiteX11" fmla="*/ 386096 w 590550"/>
                        <a:gd name="connsiteY11" fmla="*/ 304800 h 590550"/>
                        <a:gd name="connsiteX12" fmla="*/ 361950 w 590550"/>
                        <a:gd name="connsiteY12" fmla="*/ 328946 h 590550"/>
                        <a:gd name="connsiteX13" fmla="*/ 369018 w 590550"/>
                        <a:gd name="connsiteY13" fmla="*/ 346024 h 590550"/>
                        <a:gd name="connsiteX14" fmla="*/ 419100 w 590550"/>
                        <a:gd name="connsiteY14" fmla="*/ 396107 h 590550"/>
                        <a:gd name="connsiteX15" fmla="*/ 469182 w 590550"/>
                        <a:gd name="connsiteY15" fmla="*/ 346024 h 590550"/>
                        <a:gd name="connsiteX16" fmla="*/ 476250 w 590550"/>
                        <a:gd name="connsiteY16" fmla="*/ 328946 h 590550"/>
                        <a:gd name="connsiteX17" fmla="*/ 452104 w 590550"/>
                        <a:gd name="connsiteY17" fmla="*/ 304800 h 590550"/>
                        <a:gd name="connsiteX18" fmla="*/ 435026 w 590550"/>
                        <a:gd name="connsiteY18" fmla="*/ 311868 h 590550"/>
                        <a:gd name="connsiteX19" fmla="*/ 419100 w 590550"/>
                        <a:gd name="connsiteY19" fmla="*/ 327793 h 590550"/>
                        <a:gd name="connsiteX20" fmla="*/ 403174 w 590550"/>
                        <a:gd name="connsiteY20" fmla="*/ 311868 h 590550"/>
                        <a:gd name="connsiteX21" fmla="*/ 386096 w 590550"/>
                        <a:gd name="connsiteY21" fmla="*/ 304800 h 590550"/>
                        <a:gd name="connsiteX22" fmla="*/ 114300 w 590550"/>
                        <a:gd name="connsiteY22" fmla="*/ 298914 h 590550"/>
                        <a:gd name="connsiteX23" fmla="*/ 240373 w 590550"/>
                        <a:gd name="connsiteY23" fmla="*/ 361950 h 590550"/>
                        <a:gd name="connsiteX24" fmla="*/ 114300 w 590550"/>
                        <a:gd name="connsiteY24" fmla="*/ 424987 h 590550"/>
                        <a:gd name="connsiteX25" fmla="*/ 386096 w 590550"/>
                        <a:gd name="connsiteY25" fmla="*/ 285750 h 590550"/>
                        <a:gd name="connsiteX26" fmla="*/ 416643 w 590550"/>
                        <a:gd name="connsiteY26" fmla="*/ 298399 h 590550"/>
                        <a:gd name="connsiteX27" fmla="*/ 419100 w 590550"/>
                        <a:gd name="connsiteY27" fmla="*/ 300857 h 590550"/>
                        <a:gd name="connsiteX28" fmla="*/ 421557 w 590550"/>
                        <a:gd name="connsiteY28" fmla="*/ 298399 h 590550"/>
                        <a:gd name="connsiteX29" fmla="*/ 452104 w 590550"/>
                        <a:gd name="connsiteY29" fmla="*/ 285750 h 590550"/>
                        <a:gd name="connsiteX30" fmla="*/ 495300 w 590550"/>
                        <a:gd name="connsiteY30" fmla="*/ 328946 h 590550"/>
                        <a:gd name="connsiteX31" fmla="*/ 482651 w 590550"/>
                        <a:gd name="connsiteY31" fmla="*/ 359493 h 590550"/>
                        <a:gd name="connsiteX32" fmla="*/ 419100 w 590550"/>
                        <a:gd name="connsiteY32" fmla="*/ 423043 h 590550"/>
                        <a:gd name="connsiteX33" fmla="*/ 355549 w 590550"/>
                        <a:gd name="connsiteY33" fmla="*/ 359493 h 590550"/>
                        <a:gd name="connsiteX34" fmla="*/ 342900 w 590550"/>
                        <a:gd name="connsiteY34" fmla="*/ 328946 h 590550"/>
                        <a:gd name="connsiteX35" fmla="*/ 386096 w 590550"/>
                        <a:gd name="connsiteY35" fmla="*/ 285750 h 590550"/>
                        <a:gd name="connsiteX36" fmla="*/ 419100 w 590550"/>
                        <a:gd name="connsiteY36" fmla="*/ 247650 h 590550"/>
                        <a:gd name="connsiteX37" fmla="*/ 514350 w 590550"/>
                        <a:gd name="connsiteY37" fmla="*/ 247650 h 590550"/>
                        <a:gd name="connsiteX38" fmla="*/ 514350 w 590550"/>
                        <a:gd name="connsiteY38" fmla="*/ 266700 h 590550"/>
                        <a:gd name="connsiteX39" fmla="*/ 419100 w 590550"/>
                        <a:gd name="connsiteY39" fmla="*/ 266700 h 590550"/>
                        <a:gd name="connsiteX40" fmla="*/ 76200 w 590550"/>
                        <a:gd name="connsiteY40" fmla="*/ 247650 h 590550"/>
                        <a:gd name="connsiteX41" fmla="*/ 171450 w 590550"/>
                        <a:gd name="connsiteY41" fmla="*/ 247650 h 590550"/>
                        <a:gd name="connsiteX42" fmla="*/ 171450 w 590550"/>
                        <a:gd name="connsiteY42" fmla="*/ 266700 h 590550"/>
                        <a:gd name="connsiteX43" fmla="*/ 76200 w 590550"/>
                        <a:gd name="connsiteY43" fmla="*/ 266700 h 590550"/>
                        <a:gd name="connsiteX44" fmla="*/ 457200 w 590550"/>
                        <a:gd name="connsiteY44" fmla="*/ 209550 h 590550"/>
                        <a:gd name="connsiteX45" fmla="*/ 514350 w 590550"/>
                        <a:gd name="connsiteY45" fmla="*/ 209550 h 590550"/>
                        <a:gd name="connsiteX46" fmla="*/ 514350 w 590550"/>
                        <a:gd name="connsiteY46" fmla="*/ 228600 h 590550"/>
                        <a:gd name="connsiteX47" fmla="*/ 457200 w 590550"/>
                        <a:gd name="connsiteY47" fmla="*/ 228600 h 590550"/>
                        <a:gd name="connsiteX48" fmla="*/ 76200 w 590550"/>
                        <a:gd name="connsiteY48" fmla="*/ 209550 h 590550"/>
                        <a:gd name="connsiteX49" fmla="*/ 133350 w 590550"/>
                        <a:gd name="connsiteY49" fmla="*/ 209550 h 590550"/>
                        <a:gd name="connsiteX50" fmla="*/ 133350 w 590550"/>
                        <a:gd name="connsiteY50" fmla="*/ 228600 h 590550"/>
                        <a:gd name="connsiteX51" fmla="*/ 76200 w 590550"/>
                        <a:gd name="connsiteY51" fmla="*/ 228600 h 590550"/>
                        <a:gd name="connsiteX52" fmla="*/ 19050 w 590550"/>
                        <a:gd name="connsiteY52" fmla="*/ 209550 h 590550"/>
                        <a:gd name="connsiteX53" fmla="*/ 19050 w 590550"/>
                        <a:gd name="connsiteY53" fmla="*/ 533400 h 590550"/>
                        <a:gd name="connsiteX54" fmla="*/ 266700 w 590550"/>
                        <a:gd name="connsiteY54" fmla="*/ 533400 h 590550"/>
                        <a:gd name="connsiteX55" fmla="*/ 266700 w 590550"/>
                        <a:gd name="connsiteY55" fmla="*/ 542925 h 590550"/>
                        <a:gd name="connsiteX56" fmla="*/ 295275 w 590550"/>
                        <a:gd name="connsiteY56" fmla="*/ 571500 h 590550"/>
                        <a:gd name="connsiteX57" fmla="*/ 323850 w 590550"/>
                        <a:gd name="connsiteY57" fmla="*/ 542925 h 590550"/>
                        <a:gd name="connsiteX58" fmla="*/ 323850 w 590550"/>
                        <a:gd name="connsiteY58" fmla="*/ 533400 h 590550"/>
                        <a:gd name="connsiteX59" fmla="*/ 571500 w 590550"/>
                        <a:gd name="connsiteY59" fmla="*/ 533400 h 590550"/>
                        <a:gd name="connsiteX60" fmla="*/ 571500 w 590550"/>
                        <a:gd name="connsiteY60" fmla="*/ 209550 h 590550"/>
                        <a:gd name="connsiteX61" fmla="*/ 552450 w 590550"/>
                        <a:gd name="connsiteY61" fmla="*/ 209550 h 590550"/>
                        <a:gd name="connsiteX62" fmla="*/ 552450 w 590550"/>
                        <a:gd name="connsiteY62" fmla="*/ 514350 h 590550"/>
                        <a:gd name="connsiteX63" fmla="*/ 304800 w 590550"/>
                        <a:gd name="connsiteY63" fmla="*/ 514350 h 590550"/>
                        <a:gd name="connsiteX64" fmla="*/ 285750 w 590550"/>
                        <a:gd name="connsiteY64" fmla="*/ 514350 h 590550"/>
                        <a:gd name="connsiteX65" fmla="*/ 38100 w 590550"/>
                        <a:gd name="connsiteY65" fmla="*/ 514350 h 590550"/>
                        <a:gd name="connsiteX66" fmla="*/ 38100 w 590550"/>
                        <a:gd name="connsiteY66" fmla="*/ 209550 h 590550"/>
                        <a:gd name="connsiteX67" fmla="*/ 338138 w 590550"/>
                        <a:gd name="connsiteY67" fmla="*/ 180975 h 590550"/>
                        <a:gd name="connsiteX68" fmla="*/ 307658 w 590550"/>
                        <a:gd name="connsiteY68" fmla="*/ 196215 h 590550"/>
                        <a:gd name="connsiteX69" fmla="*/ 261938 w 590550"/>
                        <a:gd name="connsiteY69" fmla="*/ 219075 h 590550"/>
                        <a:gd name="connsiteX70" fmla="*/ 231486 w 590550"/>
                        <a:gd name="connsiteY70" fmla="*/ 219075 h 590550"/>
                        <a:gd name="connsiteX71" fmla="*/ 214036 w 590550"/>
                        <a:gd name="connsiteY71" fmla="*/ 224361 h 590550"/>
                        <a:gd name="connsiteX72" fmla="*/ 207616 w 590550"/>
                        <a:gd name="connsiteY72" fmla="*/ 230229 h 590550"/>
                        <a:gd name="connsiteX73" fmla="*/ 295275 w 590550"/>
                        <a:gd name="connsiteY73" fmla="*/ 266700 h 590550"/>
                        <a:gd name="connsiteX74" fmla="*/ 401650 w 590550"/>
                        <a:gd name="connsiteY74" fmla="*/ 205921 h 590550"/>
                        <a:gd name="connsiteX75" fmla="*/ 398078 w 590550"/>
                        <a:gd name="connsiteY75" fmla="*/ 201997 h 590550"/>
                        <a:gd name="connsiteX76" fmla="*/ 347329 w 590550"/>
                        <a:gd name="connsiteY76" fmla="*/ 180975 h 590550"/>
                        <a:gd name="connsiteX77" fmla="*/ 457200 w 590550"/>
                        <a:gd name="connsiteY77" fmla="*/ 171450 h 590550"/>
                        <a:gd name="connsiteX78" fmla="*/ 514350 w 590550"/>
                        <a:gd name="connsiteY78" fmla="*/ 171450 h 590550"/>
                        <a:gd name="connsiteX79" fmla="*/ 514350 w 590550"/>
                        <a:gd name="connsiteY79" fmla="*/ 190500 h 590550"/>
                        <a:gd name="connsiteX80" fmla="*/ 457200 w 590550"/>
                        <a:gd name="connsiteY80" fmla="*/ 190500 h 590550"/>
                        <a:gd name="connsiteX81" fmla="*/ 76200 w 590550"/>
                        <a:gd name="connsiteY81" fmla="*/ 171450 h 590550"/>
                        <a:gd name="connsiteX82" fmla="*/ 133350 w 590550"/>
                        <a:gd name="connsiteY82" fmla="*/ 171450 h 590550"/>
                        <a:gd name="connsiteX83" fmla="*/ 133350 w 590550"/>
                        <a:gd name="connsiteY83" fmla="*/ 190500 h 590550"/>
                        <a:gd name="connsiteX84" fmla="*/ 76200 w 590550"/>
                        <a:gd name="connsiteY84" fmla="*/ 190500 h 590550"/>
                        <a:gd name="connsiteX85" fmla="*/ 437664 w 590550"/>
                        <a:gd name="connsiteY85" fmla="*/ 152400 h 590550"/>
                        <a:gd name="connsiteX86" fmla="*/ 304800 w 590550"/>
                        <a:gd name="connsiteY86" fmla="*/ 285264 h 590550"/>
                        <a:gd name="connsiteX87" fmla="*/ 304800 w 590550"/>
                        <a:gd name="connsiteY87" fmla="*/ 478631 h 590550"/>
                        <a:gd name="connsiteX88" fmla="*/ 402060 w 590550"/>
                        <a:gd name="connsiteY88" fmla="*/ 438150 h 590550"/>
                        <a:gd name="connsiteX89" fmla="*/ 436140 w 590550"/>
                        <a:gd name="connsiteY89" fmla="*/ 438150 h 590550"/>
                        <a:gd name="connsiteX90" fmla="*/ 533400 w 590550"/>
                        <a:gd name="connsiteY90" fmla="*/ 478631 h 590550"/>
                        <a:gd name="connsiteX91" fmla="*/ 533400 w 590550"/>
                        <a:gd name="connsiteY91" fmla="*/ 152400 h 590550"/>
                        <a:gd name="connsiteX92" fmla="*/ 57150 w 590550"/>
                        <a:gd name="connsiteY92" fmla="*/ 152400 h 590550"/>
                        <a:gd name="connsiteX93" fmla="*/ 57150 w 590550"/>
                        <a:gd name="connsiteY93" fmla="*/ 478631 h 590550"/>
                        <a:gd name="connsiteX94" fmla="*/ 154410 w 590550"/>
                        <a:gd name="connsiteY94" fmla="*/ 438150 h 590550"/>
                        <a:gd name="connsiteX95" fmla="*/ 188490 w 590550"/>
                        <a:gd name="connsiteY95" fmla="*/ 438150 h 590550"/>
                        <a:gd name="connsiteX96" fmla="*/ 285750 w 590550"/>
                        <a:gd name="connsiteY96" fmla="*/ 478631 h 590550"/>
                        <a:gd name="connsiteX97" fmla="*/ 285750 w 590550"/>
                        <a:gd name="connsiteY97" fmla="*/ 285264 h 590550"/>
                        <a:gd name="connsiteX98" fmla="*/ 152886 w 590550"/>
                        <a:gd name="connsiteY98" fmla="*/ 152400 h 590550"/>
                        <a:gd name="connsiteX99" fmla="*/ 343233 w 590550"/>
                        <a:gd name="connsiteY99" fmla="*/ 28727 h 590550"/>
                        <a:gd name="connsiteX100" fmla="*/ 342900 w 590550"/>
                        <a:gd name="connsiteY100" fmla="*/ 33338 h 590550"/>
                        <a:gd name="connsiteX101" fmla="*/ 342900 w 590550"/>
                        <a:gd name="connsiteY101" fmla="*/ 38100 h 590550"/>
                        <a:gd name="connsiteX102" fmla="*/ 308610 w 590550"/>
                        <a:gd name="connsiteY102" fmla="*/ 106680 h 590550"/>
                        <a:gd name="connsiteX103" fmla="*/ 304800 w 590550"/>
                        <a:gd name="connsiteY103" fmla="*/ 114300 h 590550"/>
                        <a:gd name="connsiteX104" fmla="*/ 314325 w 590550"/>
                        <a:gd name="connsiteY104" fmla="*/ 123825 h 590550"/>
                        <a:gd name="connsiteX105" fmla="*/ 364131 w 590550"/>
                        <a:gd name="connsiteY105" fmla="*/ 123825 h 590550"/>
                        <a:gd name="connsiteX106" fmla="*/ 393459 w 590550"/>
                        <a:gd name="connsiteY106" fmla="*/ 118501 h 590550"/>
                        <a:gd name="connsiteX107" fmla="*/ 413833 w 590550"/>
                        <a:gd name="connsiteY107" fmla="*/ 107299 h 590550"/>
                        <a:gd name="connsiteX108" fmla="*/ 343233 w 590550"/>
                        <a:gd name="connsiteY108" fmla="*/ 28727 h 590550"/>
                        <a:gd name="connsiteX109" fmla="*/ 283435 w 590550"/>
                        <a:gd name="connsiteY109" fmla="*/ 19650 h 590550"/>
                        <a:gd name="connsiteX110" fmla="*/ 184499 w 590550"/>
                        <a:gd name="connsiteY110" fmla="*/ 87887 h 590550"/>
                        <a:gd name="connsiteX111" fmla="*/ 216351 w 590550"/>
                        <a:gd name="connsiteY111" fmla="*/ 121310 h 590550"/>
                        <a:gd name="connsiteX112" fmla="*/ 224257 w 590550"/>
                        <a:gd name="connsiteY112" fmla="*/ 152943 h 590550"/>
                        <a:gd name="connsiteX113" fmla="*/ 235782 w 590550"/>
                        <a:gd name="connsiteY113" fmla="*/ 161925 h 590550"/>
                        <a:gd name="connsiteX114" fmla="*/ 247650 w 590550"/>
                        <a:gd name="connsiteY114" fmla="*/ 150057 h 590550"/>
                        <a:gd name="connsiteX115" fmla="*/ 247650 w 590550"/>
                        <a:gd name="connsiteY115" fmla="*/ 109538 h 590550"/>
                        <a:gd name="connsiteX116" fmla="*/ 270510 w 590550"/>
                        <a:gd name="connsiteY116" fmla="*/ 63818 h 590550"/>
                        <a:gd name="connsiteX117" fmla="*/ 285750 w 590550"/>
                        <a:gd name="connsiteY117" fmla="*/ 33338 h 590550"/>
                        <a:gd name="connsiteX118" fmla="*/ 283435 w 590550"/>
                        <a:gd name="connsiteY118" fmla="*/ 19650 h 590550"/>
                        <a:gd name="connsiteX119" fmla="*/ 303200 w 590550"/>
                        <a:gd name="connsiteY119" fmla="*/ 19450 h 590550"/>
                        <a:gd name="connsiteX120" fmla="*/ 304800 w 590550"/>
                        <a:gd name="connsiteY120" fmla="*/ 33338 h 590550"/>
                        <a:gd name="connsiteX121" fmla="*/ 281950 w 590550"/>
                        <a:gd name="connsiteY121" fmla="*/ 79058 h 590550"/>
                        <a:gd name="connsiteX122" fmla="*/ 266700 w 590550"/>
                        <a:gd name="connsiteY122" fmla="*/ 109538 h 590550"/>
                        <a:gd name="connsiteX123" fmla="*/ 266700 w 590550"/>
                        <a:gd name="connsiteY123" fmla="*/ 150057 h 590550"/>
                        <a:gd name="connsiteX124" fmla="*/ 235782 w 590550"/>
                        <a:gd name="connsiteY124" fmla="*/ 180975 h 590550"/>
                        <a:gd name="connsiteX125" fmla="*/ 205778 w 590550"/>
                        <a:gd name="connsiteY125" fmla="*/ 157553 h 590550"/>
                        <a:gd name="connsiteX126" fmla="*/ 197872 w 590550"/>
                        <a:gd name="connsiteY126" fmla="*/ 125921 h 590550"/>
                        <a:gd name="connsiteX127" fmla="*/ 177203 w 590550"/>
                        <a:gd name="connsiteY127" fmla="*/ 105613 h 590550"/>
                        <a:gd name="connsiteX128" fmla="*/ 171450 w 590550"/>
                        <a:gd name="connsiteY128" fmla="*/ 142875 h 590550"/>
                        <a:gd name="connsiteX129" fmla="*/ 195205 w 590550"/>
                        <a:gd name="connsiteY129" fmla="*/ 215503 h 590550"/>
                        <a:gd name="connsiteX130" fmla="*/ 203473 w 590550"/>
                        <a:gd name="connsiteY130" fmla="*/ 208512 h 590550"/>
                        <a:gd name="connsiteX131" fmla="*/ 231486 w 590550"/>
                        <a:gd name="connsiteY131" fmla="*/ 200025 h 590550"/>
                        <a:gd name="connsiteX132" fmla="*/ 261938 w 590550"/>
                        <a:gd name="connsiteY132" fmla="*/ 200025 h 590550"/>
                        <a:gd name="connsiteX133" fmla="*/ 292418 w 590550"/>
                        <a:gd name="connsiteY133" fmla="*/ 184775 h 590550"/>
                        <a:gd name="connsiteX134" fmla="*/ 338138 w 590550"/>
                        <a:gd name="connsiteY134" fmla="*/ 161925 h 590550"/>
                        <a:gd name="connsiteX135" fmla="*/ 347329 w 590550"/>
                        <a:gd name="connsiteY135" fmla="*/ 161925 h 590550"/>
                        <a:gd name="connsiteX136" fmla="*/ 410585 w 590550"/>
                        <a:gd name="connsiteY136" fmla="*/ 187662 h 590550"/>
                        <a:gd name="connsiteX137" fmla="*/ 419100 w 590550"/>
                        <a:gd name="connsiteY137" fmla="*/ 142875 h 590550"/>
                        <a:gd name="connsiteX138" fmla="*/ 418033 w 590550"/>
                        <a:gd name="connsiteY138" fmla="*/ 127445 h 590550"/>
                        <a:gd name="connsiteX139" fmla="*/ 400155 w 590550"/>
                        <a:gd name="connsiteY139" fmla="*/ 136341 h 590550"/>
                        <a:gd name="connsiteX140" fmla="*/ 364131 w 590550"/>
                        <a:gd name="connsiteY140" fmla="*/ 142875 h 590550"/>
                        <a:gd name="connsiteX141" fmla="*/ 314325 w 590550"/>
                        <a:gd name="connsiteY141" fmla="*/ 142875 h 590550"/>
                        <a:gd name="connsiteX142" fmla="*/ 285750 w 590550"/>
                        <a:gd name="connsiteY142" fmla="*/ 114300 h 590550"/>
                        <a:gd name="connsiteX143" fmla="*/ 297180 w 590550"/>
                        <a:gd name="connsiteY143" fmla="*/ 91450 h 590550"/>
                        <a:gd name="connsiteX144" fmla="*/ 323850 w 590550"/>
                        <a:gd name="connsiteY144" fmla="*/ 38100 h 590550"/>
                        <a:gd name="connsiteX145" fmla="*/ 323850 w 590550"/>
                        <a:gd name="connsiteY145" fmla="*/ 33338 h 590550"/>
                        <a:gd name="connsiteX146" fmla="*/ 324688 w 590550"/>
                        <a:gd name="connsiteY146" fmla="*/ 22727 h 590550"/>
                        <a:gd name="connsiteX147" fmla="*/ 303200 w 590550"/>
                        <a:gd name="connsiteY147" fmla="*/ 19450 h 590550"/>
                        <a:gd name="connsiteX148" fmla="*/ 295275 w 590550"/>
                        <a:gd name="connsiteY148" fmla="*/ 0 h 590550"/>
                        <a:gd name="connsiteX149" fmla="*/ 437664 w 590550"/>
                        <a:gd name="connsiteY149" fmla="*/ 133350 h 590550"/>
                        <a:gd name="connsiteX150" fmla="*/ 552450 w 590550"/>
                        <a:gd name="connsiteY150" fmla="*/ 133350 h 590550"/>
                        <a:gd name="connsiteX151" fmla="*/ 552450 w 590550"/>
                        <a:gd name="connsiteY151" fmla="*/ 190500 h 590550"/>
                        <a:gd name="connsiteX152" fmla="*/ 590550 w 590550"/>
                        <a:gd name="connsiteY152" fmla="*/ 190500 h 590550"/>
                        <a:gd name="connsiteX153" fmla="*/ 590550 w 590550"/>
                        <a:gd name="connsiteY153" fmla="*/ 552450 h 590550"/>
                        <a:gd name="connsiteX154" fmla="*/ 341938 w 590550"/>
                        <a:gd name="connsiteY154" fmla="*/ 552450 h 590550"/>
                        <a:gd name="connsiteX155" fmla="*/ 295275 w 590550"/>
                        <a:gd name="connsiteY155" fmla="*/ 590550 h 590550"/>
                        <a:gd name="connsiteX156" fmla="*/ 248612 w 590550"/>
                        <a:gd name="connsiteY156" fmla="*/ 552450 h 590550"/>
                        <a:gd name="connsiteX157" fmla="*/ 0 w 590550"/>
                        <a:gd name="connsiteY157" fmla="*/ 552450 h 590550"/>
                        <a:gd name="connsiteX158" fmla="*/ 0 w 590550"/>
                        <a:gd name="connsiteY158" fmla="*/ 190500 h 590550"/>
                        <a:gd name="connsiteX159" fmla="*/ 38100 w 590550"/>
                        <a:gd name="connsiteY159" fmla="*/ 190500 h 590550"/>
                        <a:gd name="connsiteX160" fmla="*/ 38100 w 590550"/>
                        <a:gd name="connsiteY160" fmla="*/ 133350 h 590550"/>
                        <a:gd name="connsiteX161" fmla="*/ 152886 w 590550"/>
                        <a:gd name="connsiteY161" fmla="*/ 133350 h 590550"/>
                        <a:gd name="connsiteX162" fmla="*/ 295275 w 590550"/>
                        <a:gd name="connsiteY162" fmla="*/ 0 h 5905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</a:cxnLst>
                      <a:rect l="l" t="t" r="r" b="b"/>
                      <a:pathLst>
                        <a:path w="590550" h="590550">
                          <a:moveTo>
                            <a:pt x="402060" y="457200"/>
                          </a:moveTo>
                          <a:cubicBezTo>
                            <a:pt x="368656" y="457200"/>
                            <a:pt x="337395" y="471259"/>
                            <a:pt x="315106" y="495300"/>
                          </a:cubicBezTo>
                          <a:lnTo>
                            <a:pt x="523094" y="495300"/>
                          </a:lnTo>
                          <a:cubicBezTo>
                            <a:pt x="500805" y="471259"/>
                            <a:pt x="469535" y="457200"/>
                            <a:pt x="436140" y="457200"/>
                          </a:cubicBezTo>
                          <a:close/>
                          <a:moveTo>
                            <a:pt x="154410" y="457200"/>
                          </a:moveTo>
                          <a:cubicBezTo>
                            <a:pt x="121006" y="457200"/>
                            <a:pt x="89745" y="471259"/>
                            <a:pt x="67456" y="495300"/>
                          </a:cubicBezTo>
                          <a:lnTo>
                            <a:pt x="275444" y="495300"/>
                          </a:lnTo>
                          <a:cubicBezTo>
                            <a:pt x="253155" y="471259"/>
                            <a:pt x="221885" y="457200"/>
                            <a:pt x="188490" y="457200"/>
                          </a:cubicBezTo>
                          <a:close/>
                          <a:moveTo>
                            <a:pt x="133350" y="329737"/>
                          </a:moveTo>
                          <a:lnTo>
                            <a:pt x="133350" y="394164"/>
                          </a:lnTo>
                          <a:lnTo>
                            <a:pt x="197777" y="361950"/>
                          </a:lnTo>
                          <a:close/>
                          <a:moveTo>
                            <a:pt x="386096" y="304800"/>
                          </a:moveTo>
                          <a:cubicBezTo>
                            <a:pt x="372789" y="304800"/>
                            <a:pt x="361950" y="315639"/>
                            <a:pt x="361950" y="328946"/>
                          </a:cubicBezTo>
                          <a:cubicBezTo>
                            <a:pt x="361950" y="335404"/>
                            <a:pt x="364465" y="341471"/>
                            <a:pt x="369018" y="346024"/>
                          </a:cubicBezTo>
                          <a:lnTo>
                            <a:pt x="419100" y="396107"/>
                          </a:lnTo>
                          <a:lnTo>
                            <a:pt x="469182" y="346024"/>
                          </a:lnTo>
                          <a:cubicBezTo>
                            <a:pt x="473735" y="341471"/>
                            <a:pt x="476250" y="335404"/>
                            <a:pt x="476250" y="328946"/>
                          </a:cubicBezTo>
                          <a:cubicBezTo>
                            <a:pt x="476250" y="315639"/>
                            <a:pt x="465411" y="304800"/>
                            <a:pt x="452104" y="304800"/>
                          </a:cubicBezTo>
                          <a:cubicBezTo>
                            <a:pt x="445646" y="304800"/>
                            <a:pt x="439579" y="307315"/>
                            <a:pt x="435026" y="311868"/>
                          </a:cubicBezTo>
                          <a:lnTo>
                            <a:pt x="419100" y="327793"/>
                          </a:lnTo>
                          <a:lnTo>
                            <a:pt x="403174" y="311868"/>
                          </a:lnTo>
                          <a:cubicBezTo>
                            <a:pt x="398612" y="307315"/>
                            <a:pt x="392554" y="304800"/>
                            <a:pt x="386096" y="304800"/>
                          </a:cubicBezTo>
                          <a:close/>
                          <a:moveTo>
                            <a:pt x="114300" y="298914"/>
                          </a:moveTo>
                          <a:lnTo>
                            <a:pt x="240373" y="361950"/>
                          </a:lnTo>
                          <a:lnTo>
                            <a:pt x="114300" y="424987"/>
                          </a:lnTo>
                          <a:close/>
                          <a:moveTo>
                            <a:pt x="386096" y="285750"/>
                          </a:moveTo>
                          <a:cubicBezTo>
                            <a:pt x="397640" y="285750"/>
                            <a:pt x="408489" y="290246"/>
                            <a:pt x="416643" y="298399"/>
                          </a:cubicBezTo>
                          <a:lnTo>
                            <a:pt x="419100" y="300857"/>
                          </a:lnTo>
                          <a:lnTo>
                            <a:pt x="421557" y="298399"/>
                          </a:lnTo>
                          <a:cubicBezTo>
                            <a:pt x="429711" y="290246"/>
                            <a:pt x="440560" y="285750"/>
                            <a:pt x="452104" y="285750"/>
                          </a:cubicBezTo>
                          <a:cubicBezTo>
                            <a:pt x="475926" y="285750"/>
                            <a:pt x="495300" y="305124"/>
                            <a:pt x="495300" y="328946"/>
                          </a:cubicBezTo>
                          <a:cubicBezTo>
                            <a:pt x="495300" y="340490"/>
                            <a:pt x="490804" y="351339"/>
                            <a:pt x="482651" y="359493"/>
                          </a:cubicBezTo>
                          <a:lnTo>
                            <a:pt x="419100" y="423043"/>
                          </a:lnTo>
                          <a:lnTo>
                            <a:pt x="355549" y="359493"/>
                          </a:lnTo>
                          <a:cubicBezTo>
                            <a:pt x="347396" y="351339"/>
                            <a:pt x="342900" y="340490"/>
                            <a:pt x="342900" y="328946"/>
                          </a:cubicBezTo>
                          <a:cubicBezTo>
                            <a:pt x="342900" y="305124"/>
                            <a:pt x="362274" y="285750"/>
                            <a:pt x="386096" y="285750"/>
                          </a:cubicBezTo>
                          <a:close/>
                          <a:moveTo>
                            <a:pt x="419100" y="247650"/>
                          </a:moveTo>
                          <a:lnTo>
                            <a:pt x="514350" y="247650"/>
                          </a:lnTo>
                          <a:lnTo>
                            <a:pt x="514350" y="266700"/>
                          </a:lnTo>
                          <a:lnTo>
                            <a:pt x="419100" y="266700"/>
                          </a:lnTo>
                          <a:close/>
                          <a:moveTo>
                            <a:pt x="76200" y="247650"/>
                          </a:moveTo>
                          <a:lnTo>
                            <a:pt x="171450" y="247650"/>
                          </a:lnTo>
                          <a:lnTo>
                            <a:pt x="171450" y="266700"/>
                          </a:lnTo>
                          <a:lnTo>
                            <a:pt x="76200" y="266700"/>
                          </a:lnTo>
                          <a:close/>
                          <a:moveTo>
                            <a:pt x="457200" y="209550"/>
                          </a:moveTo>
                          <a:lnTo>
                            <a:pt x="514350" y="209550"/>
                          </a:lnTo>
                          <a:lnTo>
                            <a:pt x="514350" y="228600"/>
                          </a:lnTo>
                          <a:lnTo>
                            <a:pt x="457200" y="228600"/>
                          </a:lnTo>
                          <a:close/>
                          <a:moveTo>
                            <a:pt x="76200" y="209550"/>
                          </a:moveTo>
                          <a:lnTo>
                            <a:pt x="133350" y="209550"/>
                          </a:lnTo>
                          <a:lnTo>
                            <a:pt x="133350" y="228600"/>
                          </a:lnTo>
                          <a:lnTo>
                            <a:pt x="76200" y="228600"/>
                          </a:lnTo>
                          <a:close/>
                          <a:moveTo>
                            <a:pt x="19050" y="209550"/>
                          </a:moveTo>
                          <a:lnTo>
                            <a:pt x="19050" y="533400"/>
                          </a:lnTo>
                          <a:lnTo>
                            <a:pt x="266700" y="533400"/>
                          </a:lnTo>
                          <a:lnTo>
                            <a:pt x="266700" y="542925"/>
                          </a:lnTo>
                          <a:cubicBezTo>
                            <a:pt x="266700" y="558679"/>
                            <a:pt x="279521" y="571500"/>
                            <a:pt x="295275" y="571500"/>
                          </a:cubicBezTo>
                          <a:cubicBezTo>
                            <a:pt x="311029" y="571500"/>
                            <a:pt x="323850" y="558679"/>
                            <a:pt x="323850" y="542925"/>
                          </a:cubicBezTo>
                          <a:lnTo>
                            <a:pt x="323850" y="533400"/>
                          </a:lnTo>
                          <a:lnTo>
                            <a:pt x="571500" y="533400"/>
                          </a:lnTo>
                          <a:lnTo>
                            <a:pt x="571500" y="209550"/>
                          </a:lnTo>
                          <a:lnTo>
                            <a:pt x="552450" y="209550"/>
                          </a:lnTo>
                          <a:lnTo>
                            <a:pt x="552450" y="514350"/>
                          </a:lnTo>
                          <a:lnTo>
                            <a:pt x="304800" y="514350"/>
                          </a:lnTo>
                          <a:lnTo>
                            <a:pt x="285750" y="514350"/>
                          </a:lnTo>
                          <a:lnTo>
                            <a:pt x="38100" y="514350"/>
                          </a:lnTo>
                          <a:lnTo>
                            <a:pt x="38100" y="209550"/>
                          </a:lnTo>
                          <a:close/>
                          <a:moveTo>
                            <a:pt x="338138" y="180975"/>
                          </a:moveTo>
                          <a:cubicBezTo>
                            <a:pt x="326212" y="180975"/>
                            <a:pt x="314820" y="186680"/>
                            <a:pt x="307658" y="196215"/>
                          </a:cubicBezTo>
                          <a:cubicBezTo>
                            <a:pt x="296923" y="210531"/>
                            <a:pt x="279825" y="219075"/>
                            <a:pt x="261938" y="219075"/>
                          </a:cubicBezTo>
                          <a:lnTo>
                            <a:pt x="231486" y="219075"/>
                          </a:lnTo>
                          <a:cubicBezTo>
                            <a:pt x="225247" y="219075"/>
                            <a:pt x="219218" y="220894"/>
                            <a:pt x="214036" y="224361"/>
                          </a:cubicBezTo>
                          <a:cubicBezTo>
                            <a:pt x="211607" y="225971"/>
                            <a:pt x="209502" y="228000"/>
                            <a:pt x="207616" y="230229"/>
                          </a:cubicBezTo>
                          <a:cubicBezTo>
                            <a:pt x="230048" y="252746"/>
                            <a:pt x="261061" y="266700"/>
                            <a:pt x="295275" y="266700"/>
                          </a:cubicBezTo>
                          <a:cubicBezTo>
                            <a:pt x="340509" y="266700"/>
                            <a:pt x="380048" y="242240"/>
                            <a:pt x="401650" y="205921"/>
                          </a:cubicBezTo>
                          <a:cubicBezTo>
                            <a:pt x="400460" y="204502"/>
                            <a:pt x="399278" y="203197"/>
                            <a:pt x="398078" y="201997"/>
                          </a:cubicBezTo>
                          <a:cubicBezTo>
                            <a:pt x="384515" y="188443"/>
                            <a:pt x="366503" y="180975"/>
                            <a:pt x="347329" y="180975"/>
                          </a:cubicBezTo>
                          <a:close/>
                          <a:moveTo>
                            <a:pt x="457200" y="171450"/>
                          </a:moveTo>
                          <a:lnTo>
                            <a:pt x="514350" y="171450"/>
                          </a:lnTo>
                          <a:lnTo>
                            <a:pt x="514350" y="190500"/>
                          </a:lnTo>
                          <a:lnTo>
                            <a:pt x="457200" y="190500"/>
                          </a:lnTo>
                          <a:close/>
                          <a:moveTo>
                            <a:pt x="76200" y="171450"/>
                          </a:moveTo>
                          <a:lnTo>
                            <a:pt x="133350" y="171450"/>
                          </a:lnTo>
                          <a:lnTo>
                            <a:pt x="133350" y="190500"/>
                          </a:lnTo>
                          <a:lnTo>
                            <a:pt x="76200" y="190500"/>
                          </a:lnTo>
                          <a:close/>
                          <a:moveTo>
                            <a:pt x="437664" y="152400"/>
                          </a:moveTo>
                          <a:cubicBezTo>
                            <a:pt x="432940" y="223580"/>
                            <a:pt x="375980" y="280540"/>
                            <a:pt x="304800" y="285264"/>
                          </a:cubicBezTo>
                          <a:lnTo>
                            <a:pt x="304800" y="478631"/>
                          </a:lnTo>
                          <a:cubicBezTo>
                            <a:pt x="330384" y="453047"/>
                            <a:pt x="365084" y="438150"/>
                            <a:pt x="402060" y="438150"/>
                          </a:cubicBezTo>
                          <a:lnTo>
                            <a:pt x="436140" y="438150"/>
                          </a:lnTo>
                          <a:cubicBezTo>
                            <a:pt x="473116" y="438150"/>
                            <a:pt x="507816" y="453047"/>
                            <a:pt x="533400" y="478631"/>
                          </a:cubicBezTo>
                          <a:lnTo>
                            <a:pt x="533400" y="152400"/>
                          </a:lnTo>
                          <a:close/>
                          <a:moveTo>
                            <a:pt x="57150" y="152400"/>
                          </a:moveTo>
                          <a:lnTo>
                            <a:pt x="57150" y="478631"/>
                          </a:lnTo>
                          <a:cubicBezTo>
                            <a:pt x="82734" y="453047"/>
                            <a:pt x="117434" y="438150"/>
                            <a:pt x="154410" y="438150"/>
                          </a:cubicBezTo>
                          <a:lnTo>
                            <a:pt x="188490" y="438150"/>
                          </a:lnTo>
                          <a:cubicBezTo>
                            <a:pt x="225466" y="438150"/>
                            <a:pt x="260166" y="453047"/>
                            <a:pt x="285750" y="478631"/>
                          </a:cubicBezTo>
                          <a:lnTo>
                            <a:pt x="285750" y="285264"/>
                          </a:lnTo>
                          <a:cubicBezTo>
                            <a:pt x="214570" y="280540"/>
                            <a:pt x="157610" y="223580"/>
                            <a:pt x="152886" y="152400"/>
                          </a:cubicBezTo>
                          <a:close/>
                          <a:moveTo>
                            <a:pt x="343233" y="28727"/>
                          </a:moveTo>
                          <a:cubicBezTo>
                            <a:pt x="343100" y="30261"/>
                            <a:pt x="342900" y="31804"/>
                            <a:pt x="342900" y="33338"/>
                          </a:cubicBezTo>
                          <a:lnTo>
                            <a:pt x="342900" y="38100"/>
                          </a:lnTo>
                          <a:cubicBezTo>
                            <a:pt x="342900" y="64932"/>
                            <a:pt x="330079" y="90573"/>
                            <a:pt x="308610" y="106680"/>
                          </a:cubicBezTo>
                          <a:cubicBezTo>
                            <a:pt x="306219" y="108471"/>
                            <a:pt x="304800" y="111319"/>
                            <a:pt x="304800" y="114300"/>
                          </a:cubicBezTo>
                          <a:cubicBezTo>
                            <a:pt x="304800" y="119558"/>
                            <a:pt x="309067" y="123825"/>
                            <a:pt x="314325" y="123825"/>
                          </a:cubicBezTo>
                          <a:lnTo>
                            <a:pt x="364131" y="123825"/>
                          </a:lnTo>
                          <a:cubicBezTo>
                            <a:pt x="374171" y="123825"/>
                            <a:pt x="384038" y="122034"/>
                            <a:pt x="393459" y="118501"/>
                          </a:cubicBezTo>
                          <a:cubicBezTo>
                            <a:pt x="400726" y="115776"/>
                            <a:pt x="407546" y="111985"/>
                            <a:pt x="413833" y="107299"/>
                          </a:cubicBezTo>
                          <a:cubicBezTo>
                            <a:pt x="403165" y="71819"/>
                            <a:pt x="377019" y="42977"/>
                            <a:pt x="343233" y="28727"/>
                          </a:cubicBezTo>
                          <a:close/>
                          <a:moveTo>
                            <a:pt x="283435" y="19650"/>
                          </a:moveTo>
                          <a:cubicBezTo>
                            <a:pt x="239992" y="23793"/>
                            <a:pt x="203121" y="50521"/>
                            <a:pt x="184499" y="87887"/>
                          </a:cubicBezTo>
                          <a:cubicBezTo>
                            <a:pt x="199949" y="92612"/>
                            <a:pt x="212284" y="104994"/>
                            <a:pt x="216351" y="121310"/>
                          </a:cubicBezTo>
                          <a:lnTo>
                            <a:pt x="224257" y="152943"/>
                          </a:lnTo>
                          <a:cubicBezTo>
                            <a:pt x="225590" y="158229"/>
                            <a:pt x="230324" y="161925"/>
                            <a:pt x="235782" y="161925"/>
                          </a:cubicBezTo>
                          <a:cubicBezTo>
                            <a:pt x="242326" y="161925"/>
                            <a:pt x="247650" y="156601"/>
                            <a:pt x="247650" y="150057"/>
                          </a:cubicBezTo>
                          <a:lnTo>
                            <a:pt x="247650" y="109538"/>
                          </a:lnTo>
                          <a:cubicBezTo>
                            <a:pt x="247650" y="91650"/>
                            <a:pt x="256194" y="74552"/>
                            <a:pt x="270510" y="63818"/>
                          </a:cubicBezTo>
                          <a:cubicBezTo>
                            <a:pt x="280045" y="56655"/>
                            <a:pt x="285750" y="45263"/>
                            <a:pt x="285750" y="33338"/>
                          </a:cubicBezTo>
                          <a:cubicBezTo>
                            <a:pt x="285750" y="28632"/>
                            <a:pt x="284940" y="24060"/>
                            <a:pt x="283435" y="19650"/>
                          </a:cubicBezTo>
                          <a:close/>
                          <a:moveTo>
                            <a:pt x="303200" y="19450"/>
                          </a:moveTo>
                          <a:cubicBezTo>
                            <a:pt x="304248" y="23974"/>
                            <a:pt x="304800" y="28613"/>
                            <a:pt x="304800" y="33338"/>
                          </a:cubicBezTo>
                          <a:cubicBezTo>
                            <a:pt x="304800" y="51225"/>
                            <a:pt x="296256" y="68323"/>
                            <a:pt x="281950" y="79058"/>
                          </a:cubicBezTo>
                          <a:cubicBezTo>
                            <a:pt x="272405" y="86220"/>
                            <a:pt x="266700" y="97612"/>
                            <a:pt x="266700" y="109538"/>
                          </a:cubicBezTo>
                          <a:lnTo>
                            <a:pt x="266700" y="150057"/>
                          </a:lnTo>
                          <a:cubicBezTo>
                            <a:pt x="266700" y="167107"/>
                            <a:pt x="252832" y="180975"/>
                            <a:pt x="235782" y="180975"/>
                          </a:cubicBezTo>
                          <a:cubicBezTo>
                            <a:pt x="221571" y="180975"/>
                            <a:pt x="209226" y="171345"/>
                            <a:pt x="205778" y="157553"/>
                          </a:cubicBezTo>
                          <a:lnTo>
                            <a:pt x="197872" y="125921"/>
                          </a:lnTo>
                          <a:cubicBezTo>
                            <a:pt x="195301" y="115624"/>
                            <a:pt x="187195" y="107975"/>
                            <a:pt x="177203" y="105613"/>
                          </a:cubicBezTo>
                          <a:cubicBezTo>
                            <a:pt x="173479" y="117377"/>
                            <a:pt x="171450" y="129892"/>
                            <a:pt x="171450" y="142875"/>
                          </a:cubicBezTo>
                          <a:cubicBezTo>
                            <a:pt x="171450" y="170021"/>
                            <a:pt x="180337" y="195072"/>
                            <a:pt x="195205" y="215503"/>
                          </a:cubicBezTo>
                          <a:cubicBezTo>
                            <a:pt x="197720" y="212903"/>
                            <a:pt x="200463" y="210522"/>
                            <a:pt x="203473" y="208512"/>
                          </a:cubicBezTo>
                          <a:cubicBezTo>
                            <a:pt x="211788" y="202959"/>
                            <a:pt x="221475" y="200025"/>
                            <a:pt x="231486" y="200025"/>
                          </a:cubicBezTo>
                          <a:lnTo>
                            <a:pt x="261938" y="200025"/>
                          </a:lnTo>
                          <a:cubicBezTo>
                            <a:pt x="273863" y="200025"/>
                            <a:pt x="285255" y="194320"/>
                            <a:pt x="292418" y="184775"/>
                          </a:cubicBezTo>
                          <a:cubicBezTo>
                            <a:pt x="303152" y="170469"/>
                            <a:pt x="320250" y="161925"/>
                            <a:pt x="338138" y="161925"/>
                          </a:cubicBezTo>
                          <a:lnTo>
                            <a:pt x="347329" y="161925"/>
                          </a:lnTo>
                          <a:cubicBezTo>
                            <a:pt x="371151" y="161925"/>
                            <a:pt x="393544" y="171088"/>
                            <a:pt x="410585" y="187662"/>
                          </a:cubicBezTo>
                          <a:cubicBezTo>
                            <a:pt x="416014" y="173746"/>
                            <a:pt x="419100" y="158677"/>
                            <a:pt x="419100" y="142875"/>
                          </a:cubicBezTo>
                          <a:cubicBezTo>
                            <a:pt x="419100" y="137636"/>
                            <a:pt x="418671" y="132512"/>
                            <a:pt x="418033" y="127445"/>
                          </a:cubicBezTo>
                          <a:cubicBezTo>
                            <a:pt x="412356" y="130969"/>
                            <a:pt x="406403" y="133988"/>
                            <a:pt x="400155" y="136341"/>
                          </a:cubicBezTo>
                          <a:cubicBezTo>
                            <a:pt x="388591" y="140684"/>
                            <a:pt x="376476" y="142875"/>
                            <a:pt x="364131" y="142875"/>
                          </a:cubicBezTo>
                          <a:lnTo>
                            <a:pt x="314325" y="142875"/>
                          </a:lnTo>
                          <a:cubicBezTo>
                            <a:pt x="298571" y="142875"/>
                            <a:pt x="285750" y="130054"/>
                            <a:pt x="285750" y="114300"/>
                          </a:cubicBezTo>
                          <a:cubicBezTo>
                            <a:pt x="285750" y="105356"/>
                            <a:pt x="290017" y="96803"/>
                            <a:pt x="297180" y="91450"/>
                          </a:cubicBezTo>
                          <a:cubicBezTo>
                            <a:pt x="313877" y="78915"/>
                            <a:pt x="323850" y="58969"/>
                            <a:pt x="323850" y="38100"/>
                          </a:cubicBezTo>
                          <a:lnTo>
                            <a:pt x="323850" y="33338"/>
                          </a:lnTo>
                          <a:cubicBezTo>
                            <a:pt x="323850" y="29794"/>
                            <a:pt x="324155" y="26251"/>
                            <a:pt x="324688" y="22727"/>
                          </a:cubicBezTo>
                          <a:cubicBezTo>
                            <a:pt x="317735" y="21022"/>
                            <a:pt x="310563" y="19917"/>
                            <a:pt x="303200" y="19450"/>
                          </a:cubicBezTo>
                          <a:close/>
                          <a:moveTo>
                            <a:pt x="295275" y="0"/>
                          </a:moveTo>
                          <a:cubicBezTo>
                            <a:pt x="370846" y="0"/>
                            <a:pt x="432730" y="59007"/>
                            <a:pt x="437664" y="133350"/>
                          </a:cubicBezTo>
                          <a:lnTo>
                            <a:pt x="552450" y="133350"/>
                          </a:lnTo>
                          <a:lnTo>
                            <a:pt x="552450" y="190500"/>
                          </a:lnTo>
                          <a:lnTo>
                            <a:pt x="590550" y="190500"/>
                          </a:lnTo>
                          <a:lnTo>
                            <a:pt x="590550" y="552450"/>
                          </a:lnTo>
                          <a:lnTo>
                            <a:pt x="341938" y="552450"/>
                          </a:lnTo>
                          <a:cubicBezTo>
                            <a:pt x="337518" y="574157"/>
                            <a:pt x="318278" y="590550"/>
                            <a:pt x="295275" y="590550"/>
                          </a:cubicBezTo>
                          <a:cubicBezTo>
                            <a:pt x="272272" y="590550"/>
                            <a:pt x="253041" y="574157"/>
                            <a:pt x="248612" y="552450"/>
                          </a:cubicBezTo>
                          <a:lnTo>
                            <a:pt x="0" y="552450"/>
                          </a:lnTo>
                          <a:lnTo>
                            <a:pt x="0" y="190500"/>
                          </a:lnTo>
                          <a:lnTo>
                            <a:pt x="38100" y="190500"/>
                          </a:lnTo>
                          <a:lnTo>
                            <a:pt x="38100" y="133350"/>
                          </a:lnTo>
                          <a:lnTo>
                            <a:pt x="152886" y="133350"/>
                          </a:lnTo>
                          <a:cubicBezTo>
                            <a:pt x="157820" y="59007"/>
                            <a:pt x="219704" y="0"/>
                            <a:pt x="295275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642495FA-293B-4413-A9D6-D0CEE97819F8}"/>
                  </a:ext>
                </a:extLst>
              </p:cNvPr>
              <p:cNvGrpSpPr/>
              <p:nvPr/>
            </p:nvGrpSpPr>
            <p:grpSpPr>
              <a:xfrm>
                <a:off x="9094700" y="3599056"/>
                <a:ext cx="2269931" cy="1112341"/>
                <a:chOff x="9094700" y="3599056"/>
                <a:chExt cx="2269931" cy="1112341"/>
              </a:xfrm>
            </p:grpSpPr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A02F716A-F7D1-43D2-9B5D-52BD6A8D9786}"/>
                    </a:ext>
                  </a:extLst>
                </p:cNvPr>
                <p:cNvSpPr/>
                <p:nvPr/>
              </p:nvSpPr>
              <p:spPr>
                <a:xfrm rot="10800000">
                  <a:off x="9094700" y="3599056"/>
                  <a:ext cx="2269931" cy="1112341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79749DF8-33F4-4B58-9E9C-84832E748FC6}"/>
                    </a:ext>
                  </a:extLst>
                </p:cNvPr>
                <p:cNvGrpSpPr/>
                <p:nvPr/>
              </p:nvGrpSpPr>
              <p:grpSpPr>
                <a:xfrm>
                  <a:off x="10188855" y="3608318"/>
                  <a:ext cx="1094617" cy="1022701"/>
                  <a:chOff x="10188855" y="3608318"/>
                  <a:chExt cx="1094617" cy="1022701"/>
                </a:xfrm>
              </p:grpSpPr>
              <p:sp>
                <p:nvSpPr>
                  <p:cNvPr id="35" name="Freeform 60">
                    <a:extLst>
                      <a:ext uri="{FF2B5EF4-FFF2-40B4-BE49-F238E27FC236}">
                        <a16:creationId xmlns:a16="http://schemas.microsoft.com/office/drawing/2014/main" id="{E439B8F4-2F98-4488-8438-BE14C8C02CD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0188855" y="3733421"/>
                    <a:ext cx="1094617" cy="897598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36" name="Group 35">
                    <a:extLst>
                      <a:ext uri="{FF2B5EF4-FFF2-40B4-BE49-F238E27FC236}">
                        <a16:creationId xmlns:a16="http://schemas.microsoft.com/office/drawing/2014/main" id="{67467A8D-74A5-45D2-BC98-EE3C8C08CFC6}"/>
                      </a:ext>
                    </a:extLst>
                  </p:cNvPr>
                  <p:cNvGrpSpPr/>
                  <p:nvPr/>
                </p:nvGrpSpPr>
                <p:grpSpPr>
                  <a:xfrm>
                    <a:off x="10261552" y="3608318"/>
                    <a:ext cx="949224" cy="949224"/>
                    <a:chOff x="10261552" y="3608318"/>
                    <a:chExt cx="949224" cy="949224"/>
                  </a:xfrm>
                </p:grpSpPr>
                <p:sp>
                  <p:nvSpPr>
                    <p:cNvPr id="37" name="Oval 36">
                      <a:extLst>
                        <a:ext uri="{FF2B5EF4-FFF2-40B4-BE49-F238E27FC236}">
                          <a16:creationId xmlns:a16="http://schemas.microsoft.com/office/drawing/2014/main" id="{EA5298CB-5705-444F-A65C-428D96BB5147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10261552" y="3608318"/>
                      <a:ext cx="949224" cy="949224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905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8" name="Freeform: Shape 37">
                      <a:extLst>
                        <a:ext uri="{FF2B5EF4-FFF2-40B4-BE49-F238E27FC236}">
                          <a16:creationId xmlns:a16="http://schemas.microsoft.com/office/drawing/2014/main" id="{2434B122-6054-408A-8966-05B2ECE06D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479693" y="3800633"/>
                      <a:ext cx="512942" cy="582972"/>
                    </a:xfrm>
                    <a:custGeom>
                      <a:avLst/>
                      <a:gdLst>
                        <a:gd name="connsiteX0" fmla="*/ 412099 w 759009"/>
                        <a:gd name="connsiteY0" fmla="*/ 579929 h 862632"/>
                        <a:gd name="connsiteX1" fmla="*/ 471687 w 759009"/>
                        <a:gd name="connsiteY1" fmla="*/ 579929 h 862632"/>
                        <a:gd name="connsiteX2" fmla="*/ 491728 w 759009"/>
                        <a:gd name="connsiteY2" fmla="*/ 599970 h 862632"/>
                        <a:gd name="connsiteX3" fmla="*/ 471687 w 759009"/>
                        <a:gd name="connsiteY3" fmla="*/ 620010 h 862632"/>
                        <a:gd name="connsiteX4" fmla="*/ 412099 w 759009"/>
                        <a:gd name="connsiteY4" fmla="*/ 620010 h 862632"/>
                        <a:gd name="connsiteX5" fmla="*/ 392058 w 759009"/>
                        <a:gd name="connsiteY5" fmla="*/ 599970 h 862632"/>
                        <a:gd name="connsiteX6" fmla="*/ 412099 w 759009"/>
                        <a:gd name="connsiteY6" fmla="*/ 579929 h 862632"/>
                        <a:gd name="connsiteX7" fmla="*/ 143294 w 759009"/>
                        <a:gd name="connsiteY7" fmla="*/ 579929 h 862632"/>
                        <a:gd name="connsiteX8" fmla="*/ 345053 w 759009"/>
                        <a:gd name="connsiteY8" fmla="*/ 579929 h 862632"/>
                        <a:gd name="connsiteX9" fmla="*/ 365093 w 759009"/>
                        <a:gd name="connsiteY9" fmla="*/ 599970 h 862632"/>
                        <a:gd name="connsiteX10" fmla="*/ 345053 w 759009"/>
                        <a:gd name="connsiteY10" fmla="*/ 620010 h 862632"/>
                        <a:gd name="connsiteX11" fmla="*/ 143294 w 759009"/>
                        <a:gd name="connsiteY11" fmla="*/ 620010 h 862632"/>
                        <a:gd name="connsiteX12" fmla="*/ 123244 w 759009"/>
                        <a:gd name="connsiteY12" fmla="*/ 599970 h 862632"/>
                        <a:gd name="connsiteX13" fmla="*/ 143294 w 759009"/>
                        <a:gd name="connsiteY13" fmla="*/ 579929 h 862632"/>
                        <a:gd name="connsiteX14" fmla="*/ 251212 w 759009"/>
                        <a:gd name="connsiteY14" fmla="*/ 492671 h 862632"/>
                        <a:gd name="connsiteX15" fmla="*/ 470925 w 759009"/>
                        <a:gd name="connsiteY15" fmla="*/ 492671 h 862632"/>
                        <a:gd name="connsiteX16" fmla="*/ 490966 w 759009"/>
                        <a:gd name="connsiteY16" fmla="*/ 512721 h 862632"/>
                        <a:gd name="connsiteX17" fmla="*/ 470925 w 759009"/>
                        <a:gd name="connsiteY17" fmla="*/ 532762 h 862632"/>
                        <a:gd name="connsiteX18" fmla="*/ 251222 w 759009"/>
                        <a:gd name="connsiteY18" fmla="*/ 532762 h 862632"/>
                        <a:gd name="connsiteX19" fmla="*/ 231181 w 759009"/>
                        <a:gd name="connsiteY19" fmla="*/ 512721 h 862632"/>
                        <a:gd name="connsiteX20" fmla="*/ 251212 w 759009"/>
                        <a:gd name="connsiteY20" fmla="*/ 492671 h 862632"/>
                        <a:gd name="connsiteX21" fmla="*/ 539829 w 759009"/>
                        <a:gd name="connsiteY21" fmla="*/ 492661 h 862632"/>
                        <a:gd name="connsiteX22" fmla="*/ 632460 w 759009"/>
                        <a:gd name="connsiteY22" fmla="*/ 492661 h 862632"/>
                        <a:gd name="connsiteX23" fmla="*/ 652510 w 759009"/>
                        <a:gd name="connsiteY23" fmla="*/ 512711 h 862632"/>
                        <a:gd name="connsiteX24" fmla="*/ 632460 w 759009"/>
                        <a:gd name="connsiteY24" fmla="*/ 532752 h 862632"/>
                        <a:gd name="connsiteX25" fmla="*/ 539829 w 759009"/>
                        <a:gd name="connsiteY25" fmla="*/ 532752 h 862632"/>
                        <a:gd name="connsiteX26" fmla="*/ 519779 w 759009"/>
                        <a:gd name="connsiteY26" fmla="*/ 512711 h 862632"/>
                        <a:gd name="connsiteX27" fmla="*/ 539829 w 759009"/>
                        <a:gd name="connsiteY27" fmla="*/ 492661 h 862632"/>
                        <a:gd name="connsiteX28" fmla="*/ 138979 w 759009"/>
                        <a:gd name="connsiteY28" fmla="*/ 492661 h 862632"/>
                        <a:gd name="connsiteX29" fmla="*/ 170640 w 759009"/>
                        <a:gd name="connsiteY29" fmla="*/ 492661 h 862632"/>
                        <a:gd name="connsiteX30" fmla="*/ 190690 w 759009"/>
                        <a:gd name="connsiteY30" fmla="*/ 512711 h 862632"/>
                        <a:gd name="connsiteX31" fmla="*/ 170640 w 759009"/>
                        <a:gd name="connsiteY31" fmla="*/ 532752 h 862632"/>
                        <a:gd name="connsiteX32" fmla="*/ 138979 w 759009"/>
                        <a:gd name="connsiteY32" fmla="*/ 532752 h 862632"/>
                        <a:gd name="connsiteX33" fmla="*/ 118938 w 759009"/>
                        <a:gd name="connsiteY33" fmla="*/ 512711 h 862632"/>
                        <a:gd name="connsiteX34" fmla="*/ 138979 w 759009"/>
                        <a:gd name="connsiteY34" fmla="*/ 492661 h 862632"/>
                        <a:gd name="connsiteX35" fmla="*/ 495719 w 759009"/>
                        <a:gd name="connsiteY35" fmla="*/ 412413 h 862632"/>
                        <a:gd name="connsiteX36" fmla="*/ 632460 w 759009"/>
                        <a:gd name="connsiteY36" fmla="*/ 412413 h 862632"/>
                        <a:gd name="connsiteX37" fmla="*/ 652510 w 759009"/>
                        <a:gd name="connsiteY37" fmla="*/ 432454 h 862632"/>
                        <a:gd name="connsiteX38" fmla="*/ 632460 w 759009"/>
                        <a:gd name="connsiteY38" fmla="*/ 452513 h 862632"/>
                        <a:gd name="connsiteX39" fmla="*/ 495729 w 759009"/>
                        <a:gd name="connsiteY39" fmla="*/ 452513 h 862632"/>
                        <a:gd name="connsiteX40" fmla="*/ 475688 w 759009"/>
                        <a:gd name="connsiteY40" fmla="*/ 432454 h 862632"/>
                        <a:gd name="connsiteX41" fmla="*/ 495719 w 759009"/>
                        <a:gd name="connsiteY41" fmla="*/ 412413 h 862632"/>
                        <a:gd name="connsiteX42" fmla="*/ 379495 w 759009"/>
                        <a:gd name="connsiteY42" fmla="*/ 412413 h 862632"/>
                        <a:gd name="connsiteX43" fmla="*/ 412642 w 759009"/>
                        <a:gd name="connsiteY43" fmla="*/ 412413 h 862632"/>
                        <a:gd name="connsiteX44" fmla="*/ 432692 w 759009"/>
                        <a:gd name="connsiteY44" fmla="*/ 432454 h 862632"/>
                        <a:gd name="connsiteX45" fmla="*/ 412642 w 759009"/>
                        <a:gd name="connsiteY45" fmla="*/ 452513 h 862632"/>
                        <a:gd name="connsiteX46" fmla="*/ 379495 w 759009"/>
                        <a:gd name="connsiteY46" fmla="*/ 452513 h 862632"/>
                        <a:gd name="connsiteX47" fmla="*/ 359454 w 759009"/>
                        <a:gd name="connsiteY47" fmla="*/ 432454 h 862632"/>
                        <a:gd name="connsiteX48" fmla="*/ 379495 w 759009"/>
                        <a:gd name="connsiteY48" fmla="*/ 412413 h 862632"/>
                        <a:gd name="connsiteX49" fmla="*/ 138979 w 759009"/>
                        <a:gd name="connsiteY49" fmla="*/ 412413 h 862632"/>
                        <a:gd name="connsiteX50" fmla="*/ 312981 w 759009"/>
                        <a:gd name="connsiteY50" fmla="*/ 412413 h 862632"/>
                        <a:gd name="connsiteX51" fmla="*/ 333022 w 759009"/>
                        <a:gd name="connsiteY51" fmla="*/ 432454 h 862632"/>
                        <a:gd name="connsiteX52" fmla="*/ 312981 w 759009"/>
                        <a:gd name="connsiteY52" fmla="*/ 452513 h 862632"/>
                        <a:gd name="connsiteX53" fmla="*/ 138979 w 759009"/>
                        <a:gd name="connsiteY53" fmla="*/ 452513 h 862632"/>
                        <a:gd name="connsiteX54" fmla="*/ 118938 w 759009"/>
                        <a:gd name="connsiteY54" fmla="*/ 432454 h 862632"/>
                        <a:gd name="connsiteX55" fmla="*/ 138979 w 759009"/>
                        <a:gd name="connsiteY55" fmla="*/ 412413 h 862632"/>
                        <a:gd name="connsiteX56" fmla="*/ 414902 w 759009"/>
                        <a:gd name="connsiteY56" fmla="*/ 111476 h 862632"/>
                        <a:gd name="connsiteX57" fmla="*/ 430187 w 759009"/>
                        <a:gd name="connsiteY57" fmla="*/ 112766 h 862632"/>
                        <a:gd name="connsiteX58" fmla="*/ 438779 w 759009"/>
                        <a:gd name="connsiteY58" fmla="*/ 139779 h 862632"/>
                        <a:gd name="connsiteX59" fmla="*/ 351063 w 759009"/>
                        <a:gd name="connsiteY59" fmla="*/ 309372 h 862632"/>
                        <a:gd name="connsiteX60" fmla="*/ 333241 w 759009"/>
                        <a:gd name="connsiteY60" fmla="*/ 320202 h 862632"/>
                        <a:gd name="connsiteX61" fmla="*/ 324050 w 759009"/>
                        <a:gd name="connsiteY61" fmla="*/ 317973 h 862632"/>
                        <a:gd name="connsiteX62" fmla="*/ 315458 w 759009"/>
                        <a:gd name="connsiteY62" fmla="*/ 290979 h 862632"/>
                        <a:gd name="connsiteX63" fmla="*/ 403174 w 759009"/>
                        <a:gd name="connsiteY63" fmla="*/ 121358 h 862632"/>
                        <a:gd name="connsiteX64" fmla="*/ 414902 w 759009"/>
                        <a:gd name="connsiteY64" fmla="*/ 111476 h 862632"/>
                        <a:gd name="connsiteX65" fmla="*/ 486183 w 759009"/>
                        <a:gd name="connsiteY65" fmla="*/ 110602 h 862632"/>
                        <a:gd name="connsiteX66" fmla="*/ 500681 w 759009"/>
                        <a:gd name="connsiteY66" fmla="*/ 115624 h 862632"/>
                        <a:gd name="connsiteX67" fmla="*/ 596065 w 759009"/>
                        <a:gd name="connsiteY67" fmla="*/ 200415 h 862632"/>
                        <a:gd name="connsiteX68" fmla="*/ 602799 w 759009"/>
                        <a:gd name="connsiteY68" fmla="*/ 215388 h 862632"/>
                        <a:gd name="connsiteX69" fmla="*/ 596065 w 759009"/>
                        <a:gd name="connsiteY69" fmla="*/ 230381 h 862632"/>
                        <a:gd name="connsiteX70" fmla="*/ 500681 w 759009"/>
                        <a:gd name="connsiteY70" fmla="*/ 315172 h 862632"/>
                        <a:gd name="connsiteX71" fmla="*/ 487366 w 759009"/>
                        <a:gd name="connsiteY71" fmla="*/ 320211 h 862632"/>
                        <a:gd name="connsiteX72" fmla="*/ 472373 w 759009"/>
                        <a:gd name="connsiteY72" fmla="*/ 313496 h 862632"/>
                        <a:gd name="connsiteX73" fmla="*/ 474021 w 759009"/>
                        <a:gd name="connsiteY73" fmla="*/ 285216 h 862632"/>
                        <a:gd name="connsiteX74" fmla="*/ 552583 w 759009"/>
                        <a:gd name="connsiteY74" fmla="*/ 215398 h 862632"/>
                        <a:gd name="connsiteX75" fmla="*/ 474021 w 759009"/>
                        <a:gd name="connsiteY75" fmla="*/ 145599 h 862632"/>
                        <a:gd name="connsiteX76" fmla="*/ 472364 w 759009"/>
                        <a:gd name="connsiteY76" fmla="*/ 117281 h 862632"/>
                        <a:gd name="connsiteX77" fmla="*/ 486183 w 759009"/>
                        <a:gd name="connsiteY77" fmla="*/ 110602 h 862632"/>
                        <a:gd name="connsiteX78" fmla="*/ 271929 w 759009"/>
                        <a:gd name="connsiteY78" fmla="*/ 110573 h 862632"/>
                        <a:gd name="connsiteX79" fmla="*/ 285731 w 759009"/>
                        <a:gd name="connsiteY79" fmla="*/ 117252 h 862632"/>
                        <a:gd name="connsiteX80" fmla="*/ 284064 w 759009"/>
                        <a:gd name="connsiteY80" fmla="*/ 145570 h 862632"/>
                        <a:gd name="connsiteX81" fmla="*/ 205521 w 759009"/>
                        <a:gd name="connsiteY81" fmla="*/ 215369 h 862632"/>
                        <a:gd name="connsiteX82" fmla="*/ 284064 w 759009"/>
                        <a:gd name="connsiteY82" fmla="*/ 285187 h 862632"/>
                        <a:gd name="connsiteX83" fmla="*/ 285740 w 759009"/>
                        <a:gd name="connsiteY83" fmla="*/ 313486 h 862632"/>
                        <a:gd name="connsiteX84" fmla="*/ 270748 w 759009"/>
                        <a:gd name="connsiteY84" fmla="*/ 320201 h 862632"/>
                        <a:gd name="connsiteX85" fmla="*/ 257451 w 759009"/>
                        <a:gd name="connsiteY85" fmla="*/ 315162 h 862632"/>
                        <a:gd name="connsiteX86" fmla="*/ 162039 w 759009"/>
                        <a:gd name="connsiteY86" fmla="*/ 230352 h 862632"/>
                        <a:gd name="connsiteX87" fmla="*/ 155305 w 759009"/>
                        <a:gd name="connsiteY87" fmla="*/ 215359 h 862632"/>
                        <a:gd name="connsiteX88" fmla="*/ 162039 w 759009"/>
                        <a:gd name="connsiteY88" fmla="*/ 200386 h 862632"/>
                        <a:gd name="connsiteX89" fmla="*/ 257442 w 759009"/>
                        <a:gd name="connsiteY89" fmla="*/ 115595 h 862632"/>
                        <a:gd name="connsiteX90" fmla="*/ 271929 w 759009"/>
                        <a:gd name="connsiteY90" fmla="*/ 110573 h 862632"/>
                        <a:gd name="connsiteX91" fmla="*/ 71838 w 759009"/>
                        <a:gd name="connsiteY91" fmla="*/ 40072 h 862632"/>
                        <a:gd name="connsiteX92" fmla="*/ 40081 w 759009"/>
                        <a:gd name="connsiteY92" fmla="*/ 71847 h 862632"/>
                        <a:gd name="connsiteX93" fmla="*/ 40081 w 759009"/>
                        <a:gd name="connsiteY93" fmla="*/ 669674 h 862632"/>
                        <a:gd name="connsiteX94" fmla="*/ 71838 w 759009"/>
                        <a:gd name="connsiteY94" fmla="*/ 701412 h 862632"/>
                        <a:gd name="connsiteX95" fmla="*/ 403108 w 759009"/>
                        <a:gd name="connsiteY95" fmla="*/ 701412 h 862632"/>
                        <a:gd name="connsiteX96" fmla="*/ 414776 w 759009"/>
                        <a:gd name="connsiteY96" fmla="*/ 705155 h 862632"/>
                        <a:gd name="connsiteX97" fmla="*/ 552221 w 759009"/>
                        <a:gd name="connsiteY97" fmla="*/ 803615 h 862632"/>
                        <a:gd name="connsiteX98" fmla="*/ 552240 w 759009"/>
                        <a:gd name="connsiteY98" fmla="*/ 741502 h 862632"/>
                        <a:gd name="connsiteX99" fmla="*/ 545392 w 759009"/>
                        <a:gd name="connsiteY99" fmla="*/ 741502 h 862632"/>
                        <a:gd name="connsiteX100" fmla="*/ 525351 w 759009"/>
                        <a:gd name="connsiteY100" fmla="*/ 721462 h 862632"/>
                        <a:gd name="connsiteX101" fmla="*/ 545392 w 759009"/>
                        <a:gd name="connsiteY101" fmla="*/ 701412 h 862632"/>
                        <a:gd name="connsiteX102" fmla="*/ 572291 w 759009"/>
                        <a:gd name="connsiteY102" fmla="*/ 701412 h 862632"/>
                        <a:gd name="connsiteX103" fmla="*/ 591512 w 759009"/>
                        <a:gd name="connsiteY103" fmla="*/ 701412 h 862632"/>
                        <a:gd name="connsiteX104" fmla="*/ 687134 w 759009"/>
                        <a:gd name="connsiteY104" fmla="*/ 701412 h 862632"/>
                        <a:gd name="connsiteX105" fmla="*/ 718909 w 759009"/>
                        <a:gd name="connsiteY105" fmla="*/ 669674 h 862632"/>
                        <a:gd name="connsiteX106" fmla="*/ 718909 w 759009"/>
                        <a:gd name="connsiteY106" fmla="*/ 71847 h 862632"/>
                        <a:gd name="connsiteX107" fmla="*/ 687134 w 759009"/>
                        <a:gd name="connsiteY107" fmla="*/ 40072 h 862632"/>
                        <a:gd name="connsiteX108" fmla="*/ 71838 w 759009"/>
                        <a:gd name="connsiteY108" fmla="*/ 0 h 862632"/>
                        <a:gd name="connsiteX109" fmla="*/ 687143 w 759009"/>
                        <a:gd name="connsiteY109" fmla="*/ 0 h 862632"/>
                        <a:gd name="connsiteX110" fmla="*/ 759009 w 759009"/>
                        <a:gd name="connsiteY110" fmla="*/ 71847 h 862632"/>
                        <a:gd name="connsiteX111" fmla="*/ 759009 w 759009"/>
                        <a:gd name="connsiteY111" fmla="*/ 669684 h 862632"/>
                        <a:gd name="connsiteX112" fmla="*/ 687143 w 759009"/>
                        <a:gd name="connsiteY112" fmla="*/ 741512 h 862632"/>
                        <a:gd name="connsiteX113" fmla="*/ 592341 w 759009"/>
                        <a:gd name="connsiteY113" fmla="*/ 741512 h 862632"/>
                        <a:gd name="connsiteX114" fmla="*/ 592322 w 759009"/>
                        <a:gd name="connsiteY114" fmla="*/ 842601 h 862632"/>
                        <a:gd name="connsiteX115" fmla="*/ 581435 w 759009"/>
                        <a:gd name="connsiteY115" fmla="*/ 860422 h 862632"/>
                        <a:gd name="connsiteX116" fmla="*/ 572281 w 759009"/>
                        <a:gd name="connsiteY116" fmla="*/ 862632 h 862632"/>
                        <a:gd name="connsiteX117" fmla="*/ 560613 w 759009"/>
                        <a:gd name="connsiteY117" fmla="*/ 858888 h 862632"/>
                        <a:gd name="connsiteX118" fmla="*/ 396678 w 759009"/>
                        <a:gd name="connsiteY118" fmla="*/ 741502 h 862632"/>
                        <a:gd name="connsiteX119" fmla="*/ 71838 w 759009"/>
                        <a:gd name="connsiteY119" fmla="*/ 741502 h 862632"/>
                        <a:gd name="connsiteX120" fmla="*/ 0 w 759009"/>
                        <a:gd name="connsiteY120" fmla="*/ 669674 h 862632"/>
                        <a:gd name="connsiteX121" fmla="*/ 0 w 759009"/>
                        <a:gd name="connsiteY121" fmla="*/ 71847 h 862632"/>
                        <a:gd name="connsiteX122" fmla="*/ 71838 w 759009"/>
                        <a:gd name="connsiteY122" fmla="*/ 0 h 8626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</a:cxnLst>
                      <a:rect l="l" t="t" r="r" b="b"/>
                      <a:pathLst>
                        <a:path w="759009" h="862632">
                          <a:moveTo>
                            <a:pt x="412099" y="579929"/>
                          </a:moveTo>
                          <a:lnTo>
                            <a:pt x="471687" y="579929"/>
                          </a:lnTo>
                          <a:cubicBezTo>
                            <a:pt x="482755" y="579929"/>
                            <a:pt x="491728" y="588892"/>
                            <a:pt x="491728" y="599970"/>
                          </a:cubicBezTo>
                          <a:cubicBezTo>
                            <a:pt x="491728" y="611047"/>
                            <a:pt x="482755" y="620010"/>
                            <a:pt x="471687" y="620010"/>
                          </a:cubicBezTo>
                          <a:lnTo>
                            <a:pt x="412099" y="620010"/>
                          </a:lnTo>
                          <a:cubicBezTo>
                            <a:pt x="401031" y="620010"/>
                            <a:pt x="392058" y="611047"/>
                            <a:pt x="392058" y="599970"/>
                          </a:cubicBezTo>
                          <a:cubicBezTo>
                            <a:pt x="392058" y="588892"/>
                            <a:pt x="401031" y="579929"/>
                            <a:pt x="412099" y="579929"/>
                          </a:cubicBezTo>
                          <a:close/>
                          <a:moveTo>
                            <a:pt x="143294" y="579929"/>
                          </a:moveTo>
                          <a:lnTo>
                            <a:pt x="345053" y="579929"/>
                          </a:lnTo>
                          <a:cubicBezTo>
                            <a:pt x="356121" y="579929"/>
                            <a:pt x="365093" y="588892"/>
                            <a:pt x="365093" y="599970"/>
                          </a:cubicBezTo>
                          <a:cubicBezTo>
                            <a:pt x="365093" y="611047"/>
                            <a:pt x="356121" y="620010"/>
                            <a:pt x="345053" y="620010"/>
                          </a:cubicBezTo>
                          <a:lnTo>
                            <a:pt x="143294" y="620010"/>
                          </a:lnTo>
                          <a:cubicBezTo>
                            <a:pt x="132226" y="620010"/>
                            <a:pt x="123244" y="611047"/>
                            <a:pt x="123244" y="599970"/>
                          </a:cubicBezTo>
                          <a:cubicBezTo>
                            <a:pt x="123244" y="588892"/>
                            <a:pt x="132226" y="579929"/>
                            <a:pt x="143294" y="579929"/>
                          </a:cubicBezTo>
                          <a:close/>
                          <a:moveTo>
                            <a:pt x="251212" y="492671"/>
                          </a:moveTo>
                          <a:lnTo>
                            <a:pt x="470925" y="492671"/>
                          </a:lnTo>
                          <a:cubicBezTo>
                            <a:pt x="482022" y="492671"/>
                            <a:pt x="490966" y="501653"/>
                            <a:pt x="490966" y="512721"/>
                          </a:cubicBezTo>
                          <a:cubicBezTo>
                            <a:pt x="490966" y="523818"/>
                            <a:pt x="482012" y="532762"/>
                            <a:pt x="470925" y="532762"/>
                          </a:cubicBezTo>
                          <a:lnTo>
                            <a:pt x="251222" y="532762"/>
                          </a:lnTo>
                          <a:cubicBezTo>
                            <a:pt x="240144" y="532762"/>
                            <a:pt x="231181" y="523808"/>
                            <a:pt x="231181" y="512721"/>
                          </a:cubicBezTo>
                          <a:cubicBezTo>
                            <a:pt x="231181" y="501644"/>
                            <a:pt x="240144" y="492661"/>
                            <a:pt x="251212" y="492671"/>
                          </a:cubicBezTo>
                          <a:close/>
                          <a:moveTo>
                            <a:pt x="539829" y="492661"/>
                          </a:moveTo>
                          <a:lnTo>
                            <a:pt x="632460" y="492661"/>
                          </a:lnTo>
                          <a:cubicBezTo>
                            <a:pt x="643547" y="492661"/>
                            <a:pt x="652510" y="501643"/>
                            <a:pt x="652510" y="512711"/>
                          </a:cubicBezTo>
                          <a:cubicBezTo>
                            <a:pt x="652510" y="523808"/>
                            <a:pt x="643547" y="532752"/>
                            <a:pt x="632460" y="532752"/>
                          </a:cubicBezTo>
                          <a:lnTo>
                            <a:pt x="539829" y="532752"/>
                          </a:lnTo>
                          <a:cubicBezTo>
                            <a:pt x="528761" y="532752"/>
                            <a:pt x="519779" y="523798"/>
                            <a:pt x="519779" y="512711"/>
                          </a:cubicBezTo>
                          <a:cubicBezTo>
                            <a:pt x="519779" y="501643"/>
                            <a:pt x="528761" y="492661"/>
                            <a:pt x="539829" y="492661"/>
                          </a:cubicBezTo>
                          <a:close/>
                          <a:moveTo>
                            <a:pt x="138979" y="492661"/>
                          </a:moveTo>
                          <a:lnTo>
                            <a:pt x="170640" y="492661"/>
                          </a:lnTo>
                          <a:cubicBezTo>
                            <a:pt x="181708" y="492661"/>
                            <a:pt x="190690" y="501643"/>
                            <a:pt x="190690" y="512711"/>
                          </a:cubicBezTo>
                          <a:cubicBezTo>
                            <a:pt x="190690" y="523808"/>
                            <a:pt x="181708" y="532752"/>
                            <a:pt x="170640" y="532752"/>
                          </a:cubicBezTo>
                          <a:lnTo>
                            <a:pt x="138979" y="532752"/>
                          </a:lnTo>
                          <a:cubicBezTo>
                            <a:pt x="127911" y="532752"/>
                            <a:pt x="118938" y="523808"/>
                            <a:pt x="118938" y="512711"/>
                          </a:cubicBezTo>
                          <a:cubicBezTo>
                            <a:pt x="118938" y="501643"/>
                            <a:pt x="127911" y="492661"/>
                            <a:pt x="138979" y="492661"/>
                          </a:cubicBezTo>
                          <a:close/>
                          <a:moveTo>
                            <a:pt x="495719" y="412413"/>
                          </a:moveTo>
                          <a:lnTo>
                            <a:pt x="632460" y="412413"/>
                          </a:lnTo>
                          <a:cubicBezTo>
                            <a:pt x="643547" y="412413"/>
                            <a:pt x="652510" y="421386"/>
                            <a:pt x="652510" y="432454"/>
                          </a:cubicBezTo>
                          <a:cubicBezTo>
                            <a:pt x="652510" y="443531"/>
                            <a:pt x="643547" y="452513"/>
                            <a:pt x="632460" y="452513"/>
                          </a:cubicBezTo>
                          <a:lnTo>
                            <a:pt x="495729" y="452513"/>
                          </a:lnTo>
                          <a:cubicBezTo>
                            <a:pt x="484651" y="452513"/>
                            <a:pt x="475688" y="443531"/>
                            <a:pt x="475688" y="432454"/>
                          </a:cubicBezTo>
                          <a:cubicBezTo>
                            <a:pt x="475688" y="421386"/>
                            <a:pt x="484651" y="412423"/>
                            <a:pt x="495719" y="412413"/>
                          </a:cubicBezTo>
                          <a:close/>
                          <a:moveTo>
                            <a:pt x="379495" y="412413"/>
                          </a:moveTo>
                          <a:lnTo>
                            <a:pt x="412642" y="412413"/>
                          </a:lnTo>
                          <a:cubicBezTo>
                            <a:pt x="423710" y="412413"/>
                            <a:pt x="432692" y="421386"/>
                            <a:pt x="432692" y="432454"/>
                          </a:cubicBezTo>
                          <a:cubicBezTo>
                            <a:pt x="432692" y="443531"/>
                            <a:pt x="423710" y="452513"/>
                            <a:pt x="412642" y="452513"/>
                          </a:cubicBezTo>
                          <a:lnTo>
                            <a:pt x="379495" y="452513"/>
                          </a:lnTo>
                          <a:cubicBezTo>
                            <a:pt x="368417" y="452513"/>
                            <a:pt x="359454" y="443531"/>
                            <a:pt x="359454" y="432454"/>
                          </a:cubicBezTo>
                          <a:cubicBezTo>
                            <a:pt x="359454" y="421376"/>
                            <a:pt x="368427" y="412413"/>
                            <a:pt x="379495" y="412413"/>
                          </a:cubicBezTo>
                          <a:close/>
                          <a:moveTo>
                            <a:pt x="138979" y="412413"/>
                          </a:moveTo>
                          <a:lnTo>
                            <a:pt x="312981" y="412413"/>
                          </a:lnTo>
                          <a:cubicBezTo>
                            <a:pt x="324049" y="412413"/>
                            <a:pt x="333022" y="421386"/>
                            <a:pt x="333022" y="432454"/>
                          </a:cubicBezTo>
                          <a:cubicBezTo>
                            <a:pt x="333022" y="443531"/>
                            <a:pt x="324049" y="452513"/>
                            <a:pt x="312981" y="452513"/>
                          </a:cubicBezTo>
                          <a:lnTo>
                            <a:pt x="138979" y="452513"/>
                          </a:lnTo>
                          <a:cubicBezTo>
                            <a:pt x="127911" y="452513"/>
                            <a:pt x="118938" y="443531"/>
                            <a:pt x="118938" y="432454"/>
                          </a:cubicBezTo>
                          <a:cubicBezTo>
                            <a:pt x="118938" y="421376"/>
                            <a:pt x="127911" y="412413"/>
                            <a:pt x="138979" y="412413"/>
                          </a:cubicBezTo>
                          <a:close/>
                          <a:moveTo>
                            <a:pt x="414902" y="111476"/>
                          </a:moveTo>
                          <a:cubicBezTo>
                            <a:pt x="419793" y="109920"/>
                            <a:pt x="425277" y="110227"/>
                            <a:pt x="430187" y="112766"/>
                          </a:cubicBezTo>
                          <a:cubicBezTo>
                            <a:pt x="440007" y="117843"/>
                            <a:pt x="443855" y="129940"/>
                            <a:pt x="438779" y="139779"/>
                          </a:cubicBezTo>
                          <a:lnTo>
                            <a:pt x="351063" y="309372"/>
                          </a:lnTo>
                          <a:cubicBezTo>
                            <a:pt x="347500" y="316258"/>
                            <a:pt x="340519" y="320202"/>
                            <a:pt x="333241" y="320202"/>
                          </a:cubicBezTo>
                          <a:cubicBezTo>
                            <a:pt x="330155" y="320202"/>
                            <a:pt x="326993" y="319497"/>
                            <a:pt x="324050" y="317973"/>
                          </a:cubicBezTo>
                          <a:cubicBezTo>
                            <a:pt x="314230" y="312877"/>
                            <a:pt x="310372" y="300809"/>
                            <a:pt x="315458" y="290979"/>
                          </a:cubicBezTo>
                          <a:lnTo>
                            <a:pt x="403174" y="121358"/>
                          </a:lnTo>
                          <a:cubicBezTo>
                            <a:pt x="405713" y="116448"/>
                            <a:pt x="410011" y="113031"/>
                            <a:pt x="414902" y="111476"/>
                          </a:cubicBezTo>
                          <a:close/>
                          <a:moveTo>
                            <a:pt x="486183" y="110602"/>
                          </a:moveTo>
                          <a:cubicBezTo>
                            <a:pt x="491307" y="110302"/>
                            <a:pt x="496543" y="111952"/>
                            <a:pt x="500681" y="115624"/>
                          </a:cubicBezTo>
                          <a:lnTo>
                            <a:pt x="596065" y="200415"/>
                          </a:lnTo>
                          <a:cubicBezTo>
                            <a:pt x="600342" y="204206"/>
                            <a:pt x="602799" y="209673"/>
                            <a:pt x="602799" y="215388"/>
                          </a:cubicBezTo>
                          <a:cubicBezTo>
                            <a:pt x="602799" y="221132"/>
                            <a:pt x="600342" y="226571"/>
                            <a:pt x="596065" y="230381"/>
                          </a:cubicBezTo>
                          <a:lnTo>
                            <a:pt x="500681" y="315172"/>
                          </a:lnTo>
                          <a:cubicBezTo>
                            <a:pt x="496852" y="318554"/>
                            <a:pt x="492090" y="320211"/>
                            <a:pt x="487366" y="320211"/>
                          </a:cubicBezTo>
                          <a:cubicBezTo>
                            <a:pt x="481822" y="320211"/>
                            <a:pt x="476336" y="317963"/>
                            <a:pt x="472373" y="313496"/>
                          </a:cubicBezTo>
                          <a:cubicBezTo>
                            <a:pt x="465029" y="305209"/>
                            <a:pt x="465772" y="292541"/>
                            <a:pt x="474021" y="285216"/>
                          </a:cubicBezTo>
                          <a:lnTo>
                            <a:pt x="552583" y="215398"/>
                          </a:lnTo>
                          <a:lnTo>
                            <a:pt x="474021" y="145599"/>
                          </a:lnTo>
                          <a:cubicBezTo>
                            <a:pt x="465763" y="138226"/>
                            <a:pt x="465020" y="125558"/>
                            <a:pt x="472364" y="117281"/>
                          </a:cubicBezTo>
                          <a:cubicBezTo>
                            <a:pt x="476050" y="113152"/>
                            <a:pt x="481060" y="110902"/>
                            <a:pt x="486183" y="110602"/>
                          </a:cubicBezTo>
                          <a:close/>
                          <a:moveTo>
                            <a:pt x="271929" y="110573"/>
                          </a:moveTo>
                          <a:cubicBezTo>
                            <a:pt x="277049" y="110873"/>
                            <a:pt x="282054" y="113123"/>
                            <a:pt x="285731" y="117252"/>
                          </a:cubicBezTo>
                          <a:cubicBezTo>
                            <a:pt x="293084" y="125529"/>
                            <a:pt x="292341" y="138207"/>
                            <a:pt x="284064" y="145570"/>
                          </a:cubicBezTo>
                          <a:lnTo>
                            <a:pt x="205521" y="215369"/>
                          </a:lnTo>
                          <a:lnTo>
                            <a:pt x="284064" y="285187"/>
                          </a:lnTo>
                          <a:cubicBezTo>
                            <a:pt x="292341" y="292541"/>
                            <a:pt x="293084" y="305209"/>
                            <a:pt x="285740" y="313486"/>
                          </a:cubicBezTo>
                          <a:cubicBezTo>
                            <a:pt x="281778" y="317953"/>
                            <a:pt x="276272" y="320201"/>
                            <a:pt x="270748" y="320201"/>
                          </a:cubicBezTo>
                          <a:cubicBezTo>
                            <a:pt x="266014" y="320201"/>
                            <a:pt x="261261" y="318544"/>
                            <a:pt x="257451" y="315162"/>
                          </a:cubicBezTo>
                          <a:lnTo>
                            <a:pt x="162039" y="230352"/>
                          </a:lnTo>
                          <a:cubicBezTo>
                            <a:pt x="157762" y="226542"/>
                            <a:pt x="155305" y="221113"/>
                            <a:pt x="155305" y="215359"/>
                          </a:cubicBezTo>
                          <a:cubicBezTo>
                            <a:pt x="155305" y="209654"/>
                            <a:pt x="157762" y="204177"/>
                            <a:pt x="162039" y="200386"/>
                          </a:cubicBezTo>
                          <a:lnTo>
                            <a:pt x="257442" y="115595"/>
                          </a:lnTo>
                          <a:cubicBezTo>
                            <a:pt x="261575" y="111923"/>
                            <a:pt x="266809" y="110273"/>
                            <a:pt x="271929" y="110573"/>
                          </a:cubicBezTo>
                          <a:close/>
                          <a:moveTo>
                            <a:pt x="71838" y="40072"/>
                          </a:moveTo>
                          <a:cubicBezTo>
                            <a:pt x="54331" y="40072"/>
                            <a:pt x="40081" y="54321"/>
                            <a:pt x="40081" y="71847"/>
                          </a:cubicBezTo>
                          <a:lnTo>
                            <a:pt x="40081" y="669674"/>
                          </a:lnTo>
                          <a:cubicBezTo>
                            <a:pt x="40081" y="687162"/>
                            <a:pt x="54331" y="701412"/>
                            <a:pt x="71838" y="701412"/>
                          </a:cubicBezTo>
                          <a:lnTo>
                            <a:pt x="403108" y="701412"/>
                          </a:lnTo>
                          <a:cubicBezTo>
                            <a:pt x="407299" y="701412"/>
                            <a:pt x="411375" y="702755"/>
                            <a:pt x="414776" y="705155"/>
                          </a:cubicBezTo>
                          <a:lnTo>
                            <a:pt x="552221" y="803615"/>
                          </a:lnTo>
                          <a:lnTo>
                            <a:pt x="552240" y="741502"/>
                          </a:lnTo>
                          <a:lnTo>
                            <a:pt x="545392" y="741502"/>
                          </a:lnTo>
                          <a:cubicBezTo>
                            <a:pt x="534333" y="741502"/>
                            <a:pt x="525351" y="732530"/>
                            <a:pt x="525351" y="721462"/>
                          </a:cubicBezTo>
                          <a:cubicBezTo>
                            <a:pt x="525351" y="710394"/>
                            <a:pt x="534343" y="701412"/>
                            <a:pt x="545392" y="701412"/>
                          </a:cubicBezTo>
                          <a:lnTo>
                            <a:pt x="572291" y="701412"/>
                          </a:lnTo>
                          <a:lnTo>
                            <a:pt x="591512" y="701412"/>
                          </a:lnTo>
                          <a:lnTo>
                            <a:pt x="687134" y="701412"/>
                          </a:lnTo>
                          <a:cubicBezTo>
                            <a:pt x="704640" y="701412"/>
                            <a:pt x="718909" y="687162"/>
                            <a:pt x="718909" y="669674"/>
                          </a:cubicBezTo>
                          <a:lnTo>
                            <a:pt x="718909" y="71847"/>
                          </a:lnTo>
                          <a:cubicBezTo>
                            <a:pt x="718909" y="54331"/>
                            <a:pt x="704640" y="40072"/>
                            <a:pt x="687134" y="40072"/>
                          </a:cubicBezTo>
                          <a:close/>
                          <a:moveTo>
                            <a:pt x="71838" y="0"/>
                          </a:moveTo>
                          <a:lnTo>
                            <a:pt x="687143" y="0"/>
                          </a:lnTo>
                          <a:cubicBezTo>
                            <a:pt x="726767" y="0"/>
                            <a:pt x="759009" y="32223"/>
                            <a:pt x="759009" y="71847"/>
                          </a:cubicBezTo>
                          <a:lnTo>
                            <a:pt x="759009" y="669684"/>
                          </a:lnTo>
                          <a:cubicBezTo>
                            <a:pt x="759009" y="709289"/>
                            <a:pt x="726767" y="741512"/>
                            <a:pt x="687143" y="741512"/>
                          </a:cubicBezTo>
                          <a:lnTo>
                            <a:pt x="592341" y="741512"/>
                          </a:lnTo>
                          <a:lnTo>
                            <a:pt x="592322" y="842601"/>
                          </a:lnTo>
                          <a:cubicBezTo>
                            <a:pt x="592322" y="850116"/>
                            <a:pt x="588112" y="857002"/>
                            <a:pt x="581435" y="860422"/>
                          </a:cubicBezTo>
                          <a:cubicBezTo>
                            <a:pt x="578529" y="861908"/>
                            <a:pt x="575405" y="862632"/>
                            <a:pt x="572281" y="862632"/>
                          </a:cubicBezTo>
                          <a:cubicBezTo>
                            <a:pt x="568166" y="862632"/>
                            <a:pt x="564051" y="861365"/>
                            <a:pt x="560613" y="858888"/>
                          </a:cubicBezTo>
                          <a:lnTo>
                            <a:pt x="396678" y="741502"/>
                          </a:lnTo>
                          <a:lnTo>
                            <a:pt x="71838" y="741502"/>
                          </a:lnTo>
                          <a:cubicBezTo>
                            <a:pt x="32233" y="741502"/>
                            <a:pt x="0" y="709279"/>
                            <a:pt x="0" y="669674"/>
                          </a:cubicBezTo>
                          <a:lnTo>
                            <a:pt x="0" y="71847"/>
                          </a:lnTo>
                          <a:cubicBezTo>
                            <a:pt x="0" y="32223"/>
                            <a:pt x="32233" y="0"/>
                            <a:pt x="7183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327794B-692D-4259-A635-1C08649394D5}"/>
                </a:ext>
              </a:extLst>
            </p:cNvPr>
            <p:cNvGrpSpPr/>
            <p:nvPr/>
          </p:nvGrpSpPr>
          <p:grpSpPr>
            <a:xfrm>
              <a:off x="89420" y="4882454"/>
              <a:ext cx="12051930" cy="943822"/>
              <a:chOff x="89420" y="4691954"/>
              <a:chExt cx="12051930" cy="943822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957D3FE4-63F3-4340-8005-E6F71AB78E4F}"/>
                  </a:ext>
                </a:extLst>
              </p:cNvPr>
              <p:cNvGrpSpPr/>
              <p:nvPr/>
            </p:nvGrpSpPr>
            <p:grpSpPr>
              <a:xfrm>
                <a:off x="89420" y="4691954"/>
                <a:ext cx="2732831" cy="943822"/>
                <a:chOff x="89420" y="4759694"/>
                <a:chExt cx="2732831" cy="943822"/>
              </a:xfrm>
            </p:grpSpPr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09B8786B-0CDD-4E2F-AA2D-06F7C75838CD}"/>
                    </a:ext>
                  </a:extLst>
                </p:cNvPr>
                <p:cNvSpPr/>
                <p:nvPr/>
              </p:nvSpPr>
              <p:spPr>
                <a:xfrm>
                  <a:off x="89420" y="4759694"/>
                  <a:ext cx="2732831" cy="4001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Learning</a:t>
                  </a: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001A8BE1-5091-4AE6-9477-82E86498215B}"/>
                    </a:ext>
                  </a:extLst>
                </p:cNvPr>
                <p:cNvSpPr/>
                <p:nvPr/>
              </p:nvSpPr>
              <p:spPr>
                <a:xfrm>
                  <a:off x="314038" y="5149518"/>
                  <a:ext cx="2283595" cy="55399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R="0" lvl="0" algn="ctr" defTabSz="914400" rtl="0" eaLnBrk="1" fontAlgn="auto" latinLnBrk="0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r>
                    <a:rPr kumimoji="0" lang="en-US" sz="100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bg2">
                          <a:lumMod val="50000"/>
                        </a:schemeClr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slide is 100% editable. Adapt it to your needs and capture your audience's attention. </a:t>
                  </a:r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4598E741-45AC-4149-9E1F-E15D3E8D4947}"/>
                  </a:ext>
                </a:extLst>
              </p:cNvPr>
              <p:cNvGrpSpPr/>
              <p:nvPr/>
            </p:nvGrpSpPr>
            <p:grpSpPr>
              <a:xfrm>
                <a:off x="3195786" y="4691954"/>
                <a:ext cx="2732831" cy="943822"/>
                <a:chOff x="89420" y="4759694"/>
                <a:chExt cx="2732831" cy="943822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4EF6A12A-D80D-4D75-9D41-A661E63D9786}"/>
                    </a:ext>
                  </a:extLst>
                </p:cNvPr>
                <p:cNvSpPr/>
                <p:nvPr/>
              </p:nvSpPr>
              <p:spPr>
                <a:xfrm>
                  <a:off x="89420" y="4759694"/>
                  <a:ext cx="2732831" cy="4001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Data</a:t>
                  </a: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EDD77245-EF08-4410-9A15-703D0B0851C5}"/>
                    </a:ext>
                  </a:extLst>
                </p:cNvPr>
                <p:cNvSpPr/>
                <p:nvPr/>
              </p:nvSpPr>
              <p:spPr>
                <a:xfrm>
                  <a:off x="314038" y="5149518"/>
                  <a:ext cx="2283595" cy="55399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R="0" lvl="0" algn="ctr" defTabSz="914400" rtl="0" eaLnBrk="1" fontAlgn="auto" latinLnBrk="0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r>
                    <a:rPr kumimoji="0" lang="en-US" sz="100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bg2">
                          <a:lumMod val="50000"/>
                        </a:schemeClr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slide is 100% editable. Adapt it to your needs and capture your audience's attention. </a:t>
                  </a:r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C6BC4598-653A-4584-9FDB-CA6D888087EC}"/>
                  </a:ext>
                </a:extLst>
              </p:cNvPr>
              <p:cNvGrpSpPr/>
              <p:nvPr/>
            </p:nvGrpSpPr>
            <p:grpSpPr>
              <a:xfrm>
                <a:off x="6302152" y="4691954"/>
                <a:ext cx="2732831" cy="943822"/>
                <a:chOff x="89420" y="4759694"/>
                <a:chExt cx="2732831" cy="943822"/>
              </a:xfrm>
            </p:grpSpPr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19FECE1-9078-40B7-8041-2D79744A44E2}"/>
                    </a:ext>
                  </a:extLst>
                </p:cNvPr>
                <p:cNvSpPr/>
                <p:nvPr/>
              </p:nvSpPr>
              <p:spPr>
                <a:xfrm>
                  <a:off x="89420" y="4759694"/>
                  <a:ext cx="2732831" cy="4001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Pattern Detection</a:t>
                  </a: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F0C237D1-FFAD-450D-8434-E158E671F9E5}"/>
                    </a:ext>
                  </a:extLst>
                </p:cNvPr>
                <p:cNvSpPr/>
                <p:nvPr/>
              </p:nvSpPr>
              <p:spPr>
                <a:xfrm>
                  <a:off x="314038" y="5149518"/>
                  <a:ext cx="2283595" cy="55399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R="0" lvl="0" algn="ctr" defTabSz="914400" rtl="0" eaLnBrk="1" fontAlgn="auto" latinLnBrk="0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r>
                    <a:rPr kumimoji="0" lang="en-US" sz="100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bg2">
                          <a:lumMod val="50000"/>
                        </a:schemeClr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slide is 100% editable. Adapt it to your needs and capture your audience's attention. </a:t>
                  </a:r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3FA65B4-866A-4603-BF85-177B47019100}"/>
                  </a:ext>
                </a:extLst>
              </p:cNvPr>
              <p:cNvGrpSpPr/>
              <p:nvPr/>
            </p:nvGrpSpPr>
            <p:grpSpPr>
              <a:xfrm>
                <a:off x="9408519" y="4691954"/>
                <a:ext cx="2732831" cy="943822"/>
                <a:chOff x="89420" y="4759694"/>
                <a:chExt cx="2732831" cy="943822"/>
              </a:xfrm>
            </p:grpSpPr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BA033AD2-39A3-4F9A-9A23-F46B0EB68DA3}"/>
                    </a:ext>
                  </a:extLst>
                </p:cNvPr>
                <p:cNvSpPr/>
                <p:nvPr/>
              </p:nvSpPr>
              <p:spPr>
                <a:xfrm>
                  <a:off x="89420" y="4759694"/>
                  <a:ext cx="2732831" cy="4001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Self-Programming</a:t>
                  </a: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AEA3E4B-7DD0-4FE8-88BA-3AA9F9DEDC16}"/>
                    </a:ext>
                  </a:extLst>
                </p:cNvPr>
                <p:cNvSpPr/>
                <p:nvPr/>
              </p:nvSpPr>
              <p:spPr>
                <a:xfrm>
                  <a:off x="314038" y="5149518"/>
                  <a:ext cx="2283595" cy="55399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R="0" lvl="0" algn="ctr" defTabSz="914400" rtl="0" eaLnBrk="1" fontAlgn="auto" latinLnBrk="0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r>
                    <a:rPr kumimoji="0" lang="en-US" sz="100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bg2">
                          <a:lumMod val="50000"/>
                        </a:schemeClr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slide is 100% editable. Adapt it to your needs and capture your audience's attention. 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2170579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A5D8CDB-252B-4985-A2B5-CE45633BE9C9}"/>
              </a:ext>
            </a:extLst>
          </p:cNvPr>
          <p:cNvSpPr/>
          <p:nvPr/>
        </p:nvSpPr>
        <p:spPr>
          <a:xfrm>
            <a:off x="0" y="0"/>
            <a:ext cx="1221075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6B0DE24-32A1-43FA-98B1-6C580E3A540F}"/>
              </a:ext>
            </a:extLst>
          </p:cNvPr>
          <p:cNvGrpSpPr/>
          <p:nvPr/>
        </p:nvGrpSpPr>
        <p:grpSpPr>
          <a:xfrm>
            <a:off x="394378" y="2516389"/>
            <a:ext cx="3912604" cy="1077218"/>
            <a:chOff x="3383572" y="1701008"/>
            <a:chExt cx="3912604" cy="1077218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46CF359-9384-409F-8D96-D9DAEDA62A87}"/>
                </a:ext>
              </a:extLst>
            </p:cNvPr>
            <p:cNvSpPr txBox="1"/>
            <p:nvPr/>
          </p:nvSpPr>
          <p:spPr>
            <a:xfrm>
              <a:off x="4343798" y="1701008"/>
              <a:ext cx="2952378" cy="107721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IN" sz="16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Energy, Feedstock &amp; Utilities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Power usage analytics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Seismic data processing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Smart grid management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Energy demand &amp; supply optimization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FE2DE45-FD7C-4165-A125-67C306245C26}"/>
                </a:ext>
              </a:extLst>
            </p:cNvPr>
            <p:cNvGrpSpPr/>
            <p:nvPr/>
          </p:nvGrpSpPr>
          <p:grpSpPr>
            <a:xfrm>
              <a:off x="3383572" y="1832693"/>
              <a:ext cx="813848" cy="813848"/>
              <a:chOff x="3383572" y="1850658"/>
              <a:chExt cx="813848" cy="813848"/>
            </a:xfrm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7CDD1498-8DE3-4856-85AA-422F346433EB}"/>
                  </a:ext>
                </a:extLst>
              </p:cNvPr>
              <p:cNvSpPr/>
              <p:nvPr/>
            </p:nvSpPr>
            <p:spPr>
              <a:xfrm>
                <a:off x="3546670" y="2029148"/>
                <a:ext cx="457172" cy="456868"/>
              </a:xfrm>
              <a:custGeom>
                <a:avLst/>
                <a:gdLst>
                  <a:gd name="connsiteX0" fmla="*/ 378661 w 526702"/>
                  <a:gd name="connsiteY0" fmla="*/ 368038 h 526353"/>
                  <a:gd name="connsiteX1" fmla="*/ 368382 w 526702"/>
                  <a:gd name="connsiteY1" fmla="*/ 378316 h 526353"/>
                  <a:gd name="connsiteX2" fmla="*/ 378661 w 526702"/>
                  <a:gd name="connsiteY2" fmla="*/ 388599 h 526353"/>
                  <a:gd name="connsiteX3" fmla="*/ 388940 w 526702"/>
                  <a:gd name="connsiteY3" fmla="*/ 378316 h 526353"/>
                  <a:gd name="connsiteX4" fmla="*/ 378661 w 526702"/>
                  <a:gd name="connsiteY4" fmla="*/ 368038 h 526353"/>
                  <a:gd name="connsiteX5" fmla="*/ 378661 w 526702"/>
                  <a:gd name="connsiteY5" fmla="*/ 347475 h 526353"/>
                  <a:gd name="connsiteX6" fmla="*/ 409502 w 526702"/>
                  <a:gd name="connsiteY6" fmla="*/ 378316 h 526353"/>
                  <a:gd name="connsiteX7" fmla="*/ 378661 w 526702"/>
                  <a:gd name="connsiteY7" fmla="*/ 409157 h 526353"/>
                  <a:gd name="connsiteX8" fmla="*/ 347819 w 526702"/>
                  <a:gd name="connsiteY8" fmla="*/ 378316 h 526353"/>
                  <a:gd name="connsiteX9" fmla="*/ 378661 w 526702"/>
                  <a:gd name="connsiteY9" fmla="*/ 347475 h 526353"/>
                  <a:gd name="connsiteX10" fmla="*/ 327968 w 526702"/>
                  <a:gd name="connsiteY10" fmla="*/ 327238 h 526353"/>
                  <a:gd name="connsiteX11" fmla="*/ 342507 w 526702"/>
                  <a:gd name="connsiteY11" fmla="*/ 327307 h 526353"/>
                  <a:gd name="connsiteX12" fmla="*/ 342439 w 526702"/>
                  <a:gd name="connsiteY12" fmla="*/ 341846 h 526353"/>
                  <a:gd name="connsiteX13" fmla="*/ 342314 w 526702"/>
                  <a:gd name="connsiteY13" fmla="*/ 341970 h 526353"/>
                  <a:gd name="connsiteX14" fmla="*/ 335045 w 526702"/>
                  <a:gd name="connsiteY14" fmla="*/ 344983 h 526353"/>
                  <a:gd name="connsiteX15" fmla="*/ 327772 w 526702"/>
                  <a:gd name="connsiteY15" fmla="*/ 341974 h 526353"/>
                  <a:gd name="connsiteX16" fmla="*/ 327772 w 526702"/>
                  <a:gd name="connsiteY16" fmla="*/ 327432 h 526353"/>
                  <a:gd name="connsiteX17" fmla="*/ 266886 w 526702"/>
                  <a:gd name="connsiteY17" fmla="*/ 320536 h 526353"/>
                  <a:gd name="connsiteX18" fmla="*/ 244021 w 526702"/>
                  <a:gd name="connsiteY18" fmla="*/ 343400 h 526353"/>
                  <a:gd name="connsiteX19" fmla="*/ 257784 w 526702"/>
                  <a:gd name="connsiteY19" fmla="*/ 343400 h 526353"/>
                  <a:gd name="connsiteX20" fmla="*/ 266886 w 526702"/>
                  <a:gd name="connsiteY20" fmla="*/ 320536 h 526353"/>
                  <a:gd name="connsiteX21" fmla="*/ 361137 w 526702"/>
                  <a:gd name="connsiteY21" fmla="*/ 308513 h 526353"/>
                  <a:gd name="connsiteX22" fmla="*/ 429546 w 526702"/>
                  <a:gd name="connsiteY22" fmla="*/ 327432 h 526353"/>
                  <a:gd name="connsiteX23" fmla="*/ 429546 w 526702"/>
                  <a:gd name="connsiteY23" fmla="*/ 429201 h 526353"/>
                  <a:gd name="connsiteX24" fmla="*/ 378661 w 526702"/>
                  <a:gd name="connsiteY24" fmla="*/ 450282 h 526353"/>
                  <a:gd name="connsiteX25" fmla="*/ 327776 w 526702"/>
                  <a:gd name="connsiteY25" fmla="*/ 429201 h 526353"/>
                  <a:gd name="connsiteX26" fmla="*/ 308018 w 526702"/>
                  <a:gd name="connsiteY26" fmla="*/ 364581 h 526353"/>
                  <a:gd name="connsiteX27" fmla="*/ 320061 w 526702"/>
                  <a:gd name="connsiteY27" fmla="*/ 356444 h 526353"/>
                  <a:gd name="connsiteX28" fmla="*/ 328202 w 526702"/>
                  <a:gd name="connsiteY28" fmla="*/ 368491 h 526353"/>
                  <a:gd name="connsiteX29" fmla="*/ 342315 w 526702"/>
                  <a:gd name="connsiteY29" fmla="*/ 414663 h 526353"/>
                  <a:gd name="connsiteX30" fmla="*/ 378661 w 526702"/>
                  <a:gd name="connsiteY30" fmla="*/ 429719 h 526353"/>
                  <a:gd name="connsiteX31" fmla="*/ 415007 w 526702"/>
                  <a:gd name="connsiteY31" fmla="*/ 414663 h 526353"/>
                  <a:gd name="connsiteX32" fmla="*/ 415007 w 526702"/>
                  <a:gd name="connsiteY32" fmla="*/ 341970 h 526353"/>
                  <a:gd name="connsiteX33" fmla="*/ 366123 w 526702"/>
                  <a:gd name="connsiteY33" fmla="*/ 328460 h 526353"/>
                  <a:gd name="connsiteX34" fmla="*/ 353659 w 526702"/>
                  <a:gd name="connsiteY34" fmla="*/ 320982 h 526353"/>
                  <a:gd name="connsiteX35" fmla="*/ 361137 w 526702"/>
                  <a:gd name="connsiteY35" fmla="*/ 308513 h 526353"/>
                  <a:gd name="connsiteX36" fmla="*/ 268729 w 526702"/>
                  <a:gd name="connsiteY36" fmla="*/ 264946 h 526353"/>
                  <a:gd name="connsiteX37" fmla="*/ 259342 w 526702"/>
                  <a:gd name="connsiteY37" fmla="*/ 288276 h 526353"/>
                  <a:gd name="connsiteX38" fmla="*/ 282677 w 526702"/>
                  <a:gd name="connsiteY38" fmla="*/ 264946 h 526353"/>
                  <a:gd name="connsiteX39" fmla="*/ 364299 w 526702"/>
                  <a:gd name="connsiteY39" fmla="*/ 250841 h 526353"/>
                  <a:gd name="connsiteX40" fmla="*/ 364299 w 526702"/>
                  <a:gd name="connsiteY40" fmla="*/ 265448 h 526353"/>
                  <a:gd name="connsiteX41" fmla="*/ 356198 w 526702"/>
                  <a:gd name="connsiteY41" fmla="*/ 275494 h 526353"/>
                  <a:gd name="connsiteX42" fmla="*/ 321821 w 526702"/>
                  <a:gd name="connsiteY42" fmla="*/ 289723 h 526353"/>
                  <a:gd name="connsiteX43" fmla="*/ 308994 w 526702"/>
                  <a:gd name="connsiteY43" fmla="*/ 288345 h 526353"/>
                  <a:gd name="connsiteX44" fmla="*/ 298675 w 526702"/>
                  <a:gd name="connsiteY44" fmla="*/ 278026 h 526353"/>
                  <a:gd name="connsiteX45" fmla="*/ 278366 w 526702"/>
                  <a:gd name="connsiteY45" fmla="*/ 298330 h 526353"/>
                  <a:gd name="connsiteX46" fmla="*/ 288685 w 526702"/>
                  <a:gd name="connsiteY46" fmla="*/ 308653 h 526353"/>
                  <a:gd name="connsiteX47" fmla="*/ 290064 w 526702"/>
                  <a:gd name="connsiteY47" fmla="*/ 321480 h 526353"/>
                  <a:gd name="connsiteX48" fmla="*/ 275835 w 526702"/>
                  <a:gd name="connsiteY48" fmla="*/ 355858 h 526353"/>
                  <a:gd name="connsiteX49" fmla="*/ 265788 w 526702"/>
                  <a:gd name="connsiteY49" fmla="*/ 363959 h 526353"/>
                  <a:gd name="connsiteX50" fmla="*/ 251182 w 526702"/>
                  <a:gd name="connsiteY50" fmla="*/ 363959 h 526353"/>
                  <a:gd name="connsiteX51" fmla="*/ 251182 w 526702"/>
                  <a:gd name="connsiteY51" fmla="*/ 392678 h 526353"/>
                  <a:gd name="connsiteX52" fmla="*/ 265820 w 526702"/>
                  <a:gd name="connsiteY52" fmla="*/ 392678 h 526353"/>
                  <a:gd name="connsiteX53" fmla="*/ 275866 w 526702"/>
                  <a:gd name="connsiteY53" fmla="*/ 400767 h 526353"/>
                  <a:gd name="connsiteX54" fmla="*/ 290116 w 526702"/>
                  <a:gd name="connsiteY54" fmla="*/ 435091 h 526353"/>
                  <a:gd name="connsiteX55" fmla="*/ 288742 w 526702"/>
                  <a:gd name="connsiteY55" fmla="*/ 447931 h 526353"/>
                  <a:gd name="connsiteX56" fmla="*/ 278366 w 526702"/>
                  <a:gd name="connsiteY56" fmla="*/ 458306 h 526353"/>
                  <a:gd name="connsiteX57" fmla="*/ 298675 w 526702"/>
                  <a:gd name="connsiteY57" fmla="*/ 478611 h 526353"/>
                  <a:gd name="connsiteX58" fmla="*/ 309078 w 526702"/>
                  <a:gd name="connsiteY58" fmla="*/ 468207 h 526353"/>
                  <a:gd name="connsiteX59" fmla="*/ 321901 w 526702"/>
                  <a:gd name="connsiteY59" fmla="*/ 466821 h 526353"/>
                  <a:gd name="connsiteX60" fmla="*/ 356198 w 526702"/>
                  <a:gd name="connsiteY60" fmla="*/ 481001 h 526353"/>
                  <a:gd name="connsiteX61" fmla="*/ 364299 w 526702"/>
                  <a:gd name="connsiteY61" fmla="*/ 491048 h 526353"/>
                  <a:gd name="connsiteX62" fmla="*/ 364299 w 526702"/>
                  <a:gd name="connsiteY62" fmla="*/ 505795 h 526353"/>
                  <a:gd name="connsiteX63" fmla="*/ 393019 w 526702"/>
                  <a:gd name="connsiteY63" fmla="*/ 505795 h 526353"/>
                  <a:gd name="connsiteX64" fmla="*/ 393019 w 526702"/>
                  <a:gd name="connsiteY64" fmla="*/ 491015 h 526353"/>
                  <a:gd name="connsiteX65" fmla="*/ 401107 w 526702"/>
                  <a:gd name="connsiteY65" fmla="*/ 480970 h 526353"/>
                  <a:gd name="connsiteX66" fmla="*/ 435356 w 526702"/>
                  <a:gd name="connsiteY66" fmla="*/ 466772 h 526353"/>
                  <a:gd name="connsiteX67" fmla="*/ 448183 w 526702"/>
                  <a:gd name="connsiteY67" fmla="*/ 468151 h 526353"/>
                  <a:gd name="connsiteX68" fmla="*/ 458647 w 526702"/>
                  <a:gd name="connsiteY68" fmla="*/ 478611 h 526353"/>
                  <a:gd name="connsiteX69" fmla="*/ 478956 w 526702"/>
                  <a:gd name="connsiteY69" fmla="*/ 458306 h 526353"/>
                  <a:gd name="connsiteX70" fmla="*/ 468492 w 526702"/>
                  <a:gd name="connsiteY70" fmla="*/ 447842 h 526353"/>
                  <a:gd name="connsiteX71" fmla="*/ 467113 w 526702"/>
                  <a:gd name="connsiteY71" fmla="*/ 435015 h 526353"/>
                  <a:gd name="connsiteX72" fmla="*/ 481315 w 526702"/>
                  <a:gd name="connsiteY72" fmla="*/ 400767 h 526353"/>
                  <a:gd name="connsiteX73" fmla="*/ 491357 w 526702"/>
                  <a:gd name="connsiteY73" fmla="*/ 392678 h 526353"/>
                  <a:gd name="connsiteX74" fmla="*/ 506136 w 526702"/>
                  <a:gd name="connsiteY74" fmla="*/ 392678 h 526353"/>
                  <a:gd name="connsiteX75" fmla="*/ 506136 w 526702"/>
                  <a:gd name="connsiteY75" fmla="*/ 363959 h 526353"/>
                  <a:gd name="connsiteX76" fmla="*/ 491389 w 526702"/>
                  <a:gd name="connsiteY76" fmla="*/ 363959 h 526353"/>
                  <a:gd name="connsiteX77" fmla="*/ 481342 w 526702"/>
                  <a:gd name="connsiteY77" fmla="*/ 355858 h 526353"/>
                  <a:gd name="connsiteX78" fmla="*/ 467162 w 526702"/>
                  <a:gd name="connsiteY78" fmla="*/ 321557 h 526353"/>
                  <a:gd name="connsiteX79" fmla="*/ 468548 w 526702"/>
                  <a:gd name="connsiteY79" fmla="*/ 308738 h 526353"/>
                  <a:gd name="connsiteX80" fmla="*/ 478952 w 526702"/>
                  <a:gd name="connsiteY80" fmla="*/ 298335 h 526353"/>
                  <a:gd name="connsiteX81" fmla="*/ 458647 w 526702"/>
                  <a:gd name="connsiteY81" fmla="*/ 278026 h 526353"/>
                  <a:gd name="connsiteX82" fmla="*/ 448267 w 526702"/>
                  <a:gd name="connsiteY82" fmla="*/ 288400 h 526353"/>
                  <a:gd name="connsiteX83" fmla="*/ 435432 w 526702"/>
                  <a:gd name="connsiteY83" fmla="*/ 289775 h 526353"/>
                  <a:gd name="connsiteX84" fmla="*/ 401107 w 526702"/>
                  <a:gd name="connsiteY84" fmla="*/ 275522 h 526353"/>
                  <a:gd name="connsiteX85" fmla="*/ 393019 w 526702"/>
                  <a:gd name="connsiteY85" fmla="*/ 265480 h 526353"/>
                  <a:gd name="connsiteX86" fmla="*/ 393019 w 526702"/>
                  <a:gd name="connsiteY86" fmla="*/ 250841 h 526353"/>
                  <a:gd name="connsiteX87" fmla="*/ 148038 w 526702"/>
                  <a:gd name="connsiteY87" fmla="*/ 219747 h 526353"/>
                  <a:gd name="connsiteX88" fmla="*/ 137759 w 526702"/>
                  <a:gd name="connsiteY88" fmla="*/ 230025 h 526353"/>
                  <a:gd name="connsiteX89" fmla="*/ 148038 w 526702"/>
                  <a:gd name="connsiteY89" fmla="*/ 240305 h 526353"/>
                  <a:gd name="connsiteX90" fmla="*/ 158317 w 526702"/>
                  <a:gd name="connsiteY90" fmla="*/ 230025 h 526353"/>
                  <a:gd name="connsiteX91" fmla="*/ 148038 w 526702"/>
                  <a:gd name="connsiteY91" fmla="*/ 219747 h 526353"/>
                  <a:gd name="connsiteX92" fmla="*/ 148038 w 526702"/>
                  <a:gd name="connsiteY92" fmla="*/ 199185 h 526353"/>
                  <a:gd name="connsiteX93" fmla="*/ 178880 w 526702"/>
                  <a:gd name="connsiteY93" fmla="*/ 230025 h 526353"/>
                  <a:gd name="connsiteX94" fmla="*/ 148038 w 526702"/>
                  <a:gd name="connsiteY94" fmla="*/ 260867 h 526353"/>
                  <a:gd name="connsiteX95" fmla="*/ 117197 w 526702"/>
                  <a:gd name="connsiteY95" fmla="*/ 230025 h 526353"/>
                  <a:gd name="connsiteX96" fmla="*/ 148038 w 526702"/>
                  <a:gd name="connsiteY96" fmla="*/ 199185 h 526353"/>
                  <a:gd name="connsiteX97" fmla="*/ 198895 w 526702"/>
                  <a:gd name="connsiteY97" fmla="*/ 179113 h 526353"/>
                  <a:gd name="connsiteX98" fmla="*/ 199032 w 526702"/>
                  <a:gd name="connsiteY98" fmla="*/ 179246 h 526353"/>
                  <a:gd name="connsiteX99" fmla="*/ 199112 w 526702"/>
                  <a:gd name="connsiteY99" fmla="*/ 193808 h 526353"/>
                  <a:gd name="connsiteX100" fmla="*/ 191802 w 526702"/>
                  <a:gd name="connsiteY100" fmla="*/ 196862 h 526353"/>
                  <a:gd name="connsiteX101" fmla="*/ 184597 w 526702"/>
                  <a:gd name="connsiteY101" fmla="*/ 193892 h 526353"/>
                  <a:gd name="connsiteX102" fmla="*/ 184461 w 526702"/>
                  <a:gd name="connsiteY102" fmla="*/ 193757 h 526353"/>
                  <a:gd name="connsiteX103" fmla="*/ 184380 w 526702"/>
                  <a:gd name="connsiteY103" fmla="*/ 179193 h 526353"/>
                  <a:gd name="connsiteX104" fmla="*/ 198895 w 526702"/>
                  <a:gd name="connsiteY104" fmla="*/ 179113 h 526353"/>
                  <a:gd name="connsiteX105" fmla="*/ 159458 w 526702"/>
                  <a:gd name="connsiteY105" fmla="*/ 158969 h 526353"/>
                  <a:gd name="connsiteX106" fmla="*/ 167985 w 526702"/>
                  <a:gd name="connsiteY106" fmla="*/ 170747 h 526353"/>
                  <a:gd name="connsiteX107" fmla="*/ 156211 w 526702"/>
                  <a:gd name="connsiteY107" fmla="*/ 179274 h 526353"/>
                  <a:gd name="connsiteX108" fmla="*/ 111691 w 526702"/>
                  <a:gd name="connsiteY108" fmla="*/ 193680 h 526353"/>
                  <a:gd name="connsiteX109" fmla="*/ 96634 w 526702"/>
                  <a:gd name="connsiteY109" fmla="*/ 230026 h 526353"/>
                  <a:gd name="connsiteX110" fmla="*/ 111691 w 526702"/>
                  <a:gd name="connsiteY110" fmla="*/ 266373 h 526353"/>
                  <a:gd name="connsiteX111" fmla="*/ 184383 w 526702"/>
                  <a:gd name="connsiteY111" fmla="*/ 266373 h 526353"/>
                  <a:gd name="connsiteX112" fmla="*/ 199075 w 526702"/>
                  <a:gd name="connsiteY112" fmla="*/ 223898 h 526353"/>
                  <a:gd name="connsiteX113" fmla="*/ 208068 w 526702"/>
                  <a:gd name="connsiteY113" fmla="*/ 212475 h 526353"/>
                  <a:gd name="connsiteX114" fmla="*/ 219492 w 526702"/>
                  <a:gd name="connsiteY114" fmla="*/ 221463 h 526353"/>
                  <a:gd name="connsiteX115" fmla="*/ 198922 w 526702"/>
                  <a:gd name="connsiteY115" fmla="*/ 280911 h 526353"/>
                  <a:gd name="connsiteX116" fmla="*/ 148037 w 526702"/>
                  <a:gd name="connsiteY116" fmla="*/ 301955 h 526353"/>
                  <a:gd name="connsiteX117" fmla="*/ 97153 w 526702"/>
                  <a:gd name="connsiteY117" fmla="*/ 280911 h 526353"/>
                  <a:gd name="connsiteX118" fmla="*/ 76076 w 526702"/>
                  <a:gd name="connsiteY118" fmla="*/ 230026 h 526353"/>
                  <a:gd name="connsiteX119" fmla="*/ 97153 w 526702"/>
                  <a:gd name="connsiteY119" fmla="*/ 179142 h 526353"/>
                  <a:gd name="connsiteX120" fmla="*/ 159458 w 526702"/>
                  <a:gd name="connsiteY120" fmla="*/ 158969 h 526353"/>
                  <a:gd name="connsiteX121" fmla="*/ 133680 w 526702"/>
                  <a:gd name="connsiteY121" fmla="*/ 102551 h 526353"/>
                  <a:gd name="connsiteX122" fmla="*/ 133680 w 526702"/>
                  <a:gd name="connsiteY122" fmla="*/ 117154 h 526353"/>
                  <a:gd name="connsiteX123" fmla="*/ 125574 w 526702"/>
                  <a:gd name="connsiteY123" fmla="*/ 127204 h 526353"/>
                  <a:gd name="connsiteX124" fmla="*/ 91202 w 526702"/>
                  <a:gd name="connsiteY124" fmla="*/ 141433 h 526353"/>
                  <a:gd name="connsiteX125" fmla="*/ 78371 w 526702"/>
                  <a:gd name="connsiteY125" fmla="*/ 140054 h 526353"/>
                  <a:gd name="connsiteX126" fmla="*/ 68051 w 526702"/>
                  <a:gd name="connsiteY126" fmla="*/ 129735 h 526353"/>
                  <a:gd name="connsiteX127" fmla="*/ 47743 w 526702"/>
                  <a:gd name="connsiteY127" fmla="*/ 150040 h 526353"/>
                  <a:gd name="connsiteX128" fmla="*/ 58062 w 526702"/>
                  <a:gd name="connsiteY128" fmla="*/ 160364 h 526353"/>
                  <a:gd name="connsiteX129" fmla="*/ 59444 w 526702"/>
                  <a:gd name="connsiteY129" fmla="*/ 173190 h 526353"/>
                  <a:gd name="connsiteX130" fmla="*/ 45215 w 526702"/>
                  <a:gd name="connsiteY130" fmla="*/ 207567 h 526353"/>
                  <a:gd name="connsiteX131" fmla="*/ 35169 w 526702"/>
                  <a:gd name="connsiteY131" fmla="*/ 215668 h 526353"/>
                  <a:gd name="connsiteX132" fmla="*/ 20562 w 526702"/>
                  <a:gd name="connsiteY132" fmla="*/ 215668 h 526353"/>
                  <a:gd name="connsiteX133" fmla="*/ 20562 w 526702"/>
                  <a:gd name="connsiteY133" fmla="*/ 244387 h 526353"/>
                  <a:gd name="connsiteX134" fmla="*/ 35197 w 526702"/>
                  <a:gd name="connsiteY134" fmla="*/ 244387 h 526353"/>
                  <a:gd name="connsiteX135" fmla="*/ 45243 w 526702"/>
                  <a:gd name="connsiteY135" fmla="*/ 252477 h 526353"/>
                  <a:gd name="connsiteX136" fmla="*/ 59496 w 526702"/>
                  <a:gd name="connsiteY136" fmla="*/ 286802 h 526353"/>
                  <a:gd name="connsiteX137" fmla="*/ 58122 w 526702"/>
                  <a:gd name="connsiteY137" fmla="*/ 299636 h 526353"/>
                  <a:gd name="connsiteX138" fmla="*/ 47743 w 526702"/>
                  <a:gd name="connsiteY138" fmla="*/ 310011 h 526353"/>
                  <a:gd name="connsiteX139" fmla="*/ 68051 w 526702"/>
                  <a:gd name="connsiteY139" fmla="*/ 330320 h 526353"/>
                  <a:gd name="connsiteX140" fmla="*/ 78455 w 526702"/>
                  <a:gd name="connsiteY140" fmla="*/ 319913 h 526353"/>
                  <a:gd name="connsiteX141" fmla="*/ 91278 w 526702"/>
                  <a:gd name="connsiteY141" fmla="*/ 318531 h 526353"/>
                  <a:gd name="connsiteX142" fmla="*/ 125574 w 526702"/>
                  <a:gd name="connsiteY142" fmla="*/ 332708 h 526353"/>
                  <a:gd name="connsiteX143" fmla="*/ 133680 w 526702"/>
                  <a:gd name="connsiteY143" fmla="*/ 342753 h 526353"/>
                  <a:gd name="connsiteX144" fmla="*/ 133680 w 526702"/>
                  <a:gd name="connsiteY144" fmla="*/ 357500 h 526353"/>
                  <a:gd name="connsiteX145" fmla="*/ 162395 w 526702"/>
                  <a:gd name="connsiteY145" fmla="*/ 357500 h 526353"/>
                  <a:gd name="connsiteX146" fmla="*/ 162395 w 526702"/>
                  <a:gd name="connsiteY146" fmla="*/ 342721 h 526353"/>
                  <a:gd name="connsiteX147" fmla="*/ 170485 w 526702"/>
                  <a:gd name="connsiteY147" fmla="*/ 332679 h 526353"/>
                  <a:gd name="connsiteX148" fmla="*/ 204733 w 526702"/>
                  <a:gd name="connsiteY148" fmla="*/ 318479 h 526353"/>
                  <a:gd name="connsiteX149" fmla="*/ 217563 w 526702"/>
                  <a:gd name="connsiteY149" fmla="*/ 319857 h 526353"/>
                  <a:gd name="connsiteX150" fmla="*/ 228023 w 526702"/>
                  <a:gd name="connsiteY150" fmla="*/ 330320 h 526353"/>
                  <a:gd name="connsiteX151" fmla="*/ 248332 w 526702"/>
                  <a:gd name="connsiteY151" fmla="*/ 310011 h 526353"/>
                  <a:gd name="connsiteX152" fmla="*/ 237868 w 526702"/>
                  <a:gd name="connsiteY152" fmla="*/ 299552 h 526353"/>
                  <a:gd name="connsiteX153" fmla="*/ 236491 w 526702"/>
                  <a:gd name="connsiteY153" fmla="*/ 286722 h 526353"/>
                  <a:gd name="connsiteX154" fmla="*/ 250691 w 526702"/>
                  <a:gd name="connsiteY154" fmla="*/ 252477 h 526353"/>
                  <a:gd name="connsiteX155" fmla="*/ 260733 w 526702"/>
                  <a:gd name="connsiteY155" fmla="*/ 244383 h 526353"/>
                  <a:gd name="connsiteX156" fmla="*/ 275513 w 526702"/>
                  <a:gd name="connsiteY156" fmla="*/ 244383 h 526353"/>
                  <a:gd name="connsiteX157" fmla="*/ 275513 w 526702"/>
                  <a:gd name="connsiteY157" fmla="*/ 215668 h 526353"/>
                  <a:gd name="connsiteX158" fmla="*/ 260765 w 526702"/>
                  <a:gd name="connsiteY158" fmla="*/ 215668 h 526353"/>
                  <a:gd name="connsiteX159" fmla="*/ 250720 w 526702"/>
                  <a:gd name="connsiteY159" fmla="*/ 207563 h 526353"/>
                  <a:gd name="connsiteX160" fmla="*/ 236539 w 526702"/>
                  <a:gd name="connsiteY160" fmla="*/ 173267 h 526353"/>
                  <a:gd name="connsiteX161" fmla="*/ 237925 w 526702"/>
                  <a:gd name="connsiteY161" fmla="*/ 160448 h 526353"/>
                  <a:gd name="connsiteX162" fmla="*/ 248332 w 526702"/>
                  <a:gd name="connsiteY162" fmla="*/ 150040 h 526353"/>
                  <a:gd name="connsiteX163" fmla="*/ 228023 w 526702"/>
                  <a:gd name="connsiteY163" fmla="*/ 129735 h 526353"/>
                  <a:gd name="connsiteX164" fmla="*/ 217648 w 526702"/>
                  <a:gd name="connsiteY164" fmla="*/ 140111 h 526353"/>
                  <a:gd name="connsiteX165" fmla="*/ 204814 w 526702"/>
                  <a:gd name="connsiteY165" fmla="*/ 141485 h 526353"/>
                  <a:gd name="connsiteX166" fmla="*/ 170485 w 526702"/>
                  <a:gd name="connsiteY166" fmla="*/ 127232 h 526353"/>
                  <a:gd name="connsiteX167" fmla="*/ 162395 w 526702"/>
                  <a:gd name="connsiteY167" fmla="*/ 117186 h 526353"/>
                  <a:gd name="connsiteX168" fmla="*/ 162395 w 526702"/>
                  <a:gd name="connsiteY168" fmla="*/ 102551 h 526353"/>
                  <a:gd name="connsiteX169" fmla="*/ 410410 w 526702"/>
                  <a:gd name="connsiteY169" fmla="*/ 88150 h 526353"/>
                  <a:gd name="connsiteX170" fmla="*/ 383547 w 526702"/>
                  <a:gd name="connsiteY170" fmla="*/ 115013 h 526353"/>
                  <a:gd name="connsiteX171" fmla="*/ 410410 w 526702"/>
                  <a:gd name="connsiteY171" fmla="*/ 141880 h 526353"/>
                  <a:gd name="connsiteX172" fmla="*/ 437276 w 526702"/>
                  <a:gd name="connsiteY172" fmla="*/ 115013 h 526353"/>
                  <a:gd name="connsiteX173" fmla="*/ 410410 w 526702"/>
                  <a:gd name="connsiteY173" fmla="*/ 88150 h 526353"/>
                  <a:gd name="connsiteX174" fmla="*/ 123397 w 526702"/>
                  <a:gd name="connsiteY174" fmla="*/ 81989 h 526353"/>
                  <a:gd name="connsiteX175" fmla="*/ 172678 w 526702"/>
                  <a:gd name="connsiteY175" fmla="*/ 81989 h 526353"/>
                  <a:gd name="connsiteX176" fmla="*/ 182958 w 526702"/>
                  <a:gd name="connsiteY176" fmla="*/ 92268 h 526353"/>
                  <a:gd name="connsiteX177" fmla="*/ 182958 w 526702"/>
                  <a:gd name="connsiteY177" fmla="*/ 109193 h 526353"/>
                  <a:gd name="connsiteX178" fmla="*/ 208771 w 526702"/>
                  <a:gd name="connsiteY178" fmla="*/ 119910 h 526353"/>
                  <a:gd name="connsiteX179" fmla="*/ 220755 w 526702"/>
                  <a:gd name="connsiteY179" fmla="*/ 107928 h 526353"/>
                  <a:gd name="connsiteX180" fmla="*/ 235293 w 526702"/>
                  <a:gd name="connsiteY180" fmla="*/ 107928 h 526353"/>
                  <a:gd name="connsiteX181" fmla="*/ 270141 w 526702"/>
                  <a:gd name="connsiteY181" fmla="*/ 142771 h 526353"/>
                  <a:gd name="connsiteX182" fmla="*/ 270141 w 526702"/>
                  <a:gd name="connsiteY182" fmla="*/ 157310 h 526353"/>
                  <a:gd name="connsiteX183" fmla="*/ 258117 w 526702"/>
                  <a:gd name="connsiteY183" fmla="*/ 169332 h 526353"/>
                  <a:gd name="connsiteX184" fmla="*/ 268774 w 526702"/>
                  <a:gd name="connsiteY184" fmla="*/ 195106 h 526353"/>
                  <a:gd name="connsiteX185" fmla="*/ 285796 w 526702"/>
                  <a:gd name="connsiteY185" fmla="*/ 195106 h 526353"/>
                  <a:gd name="connsiteX186" fmla="*/ 296075 w 526702"/>
                  <a:gd name="connsiteY186" fmla="*/ 205389 h 526353"/>
                  <a:gd name="connsiteX187" fmla="*/ 296075 w 526702"/>
                  <a:gd name="connsiteY187" fmla="*/ 253553 h 526353"/>
                  <a:gd name="connsiteX188" fmla="*/ 298675 w 526702"/>
                  <a:gd name="connsiteY188" fmla="*/ 253208 h 526353"/>
                  <a:gd name="connsiteX189" fmla="*/ 305944 w 526702"/>
                  <a:gd name="connsiteY189" fmla="*/ 256217 h 526353"/>
                  <a:gd name="connsiteX190" fmla="*/ 317875 w 526702"/>
                  <a:gd name="connsiteY190" fmla="*/ 268148 h 526353"/>
                  <a:gd name="connsiteX191" fmla="*/ 343741 w 526702"/>
                  <a:gd name="connsiteY191" fmla="*/ 257444 h 526353"/>
                  <a:gd name="connsiteX192" fmla="*/ 343741 w 526702"/>
                  <a:gd name="connsiteY192" fmla="*/ 240563 h 526353"/>
                  <a:gd name="connsiteX193" fmla="*/ 354020 w 526702"/>
                  <a:gd name="connsiteY193" fmla="*/ 230283 h 526353"/>
                  <a:gd name="connsiteX194" fmla="*/ 403302 w 526702"/>
                  <a:gd name="connsiteY194" fmla="*/ 230283 h 526353"/>
                  <a:gd name="connsiteX195" fmla="*/ 413581 w 526702"/>
                  <a:gd name="connsiteY195" fmla="*/ 240563 h 526353"/>
                  <a:gd name="connsiteX196" fmla="*/ 413581 w 526702"/>
                  <a:gd name="connsiteY196" fmla="*/ 257484 h 526353"/>
                  <a:gd name="connsiteX197" fmla="*/ 439395 w 526702"/>
                  <a:gd name="connsiteY197" fmla="*/ 268201 h 526353"/>
                  <a:gd name="connsiteX198" fmla="*/ 451377 w 526702"/>
                  <a:gd name="connsiteY198" fmla="*/ 256217 h 526353"/>
                  <a:gd name="connsiteX199" fmla="*/ 465916 w 526702"/>
                  <a:gd name="connsiteY199" fmla="*/ 256217 h 526353"/>
                  <a:gd name="connsiteX200" fmla="*/ 500763 w 526702"/>
                  <a:gd name="connsiteY200" fmla="*/ 291065 h 526353"/>
                  <a:gd name="connsiteX201" fmla="*/ 503773 w 526702"/>
                  <a:gd name="connsiteY201" fmla="*/ 298335 h 526353"/>
                  <a:gd name="connsiteX202" fmla="*/ 500763 w 526702"/>
                  <a:gd name="connsiteY202" fmla="*/ 305603 h 526353"/>
                  <a:gd name="connsiteX203" fmla="*/ 488741 w 526702"/>
                  <a:gd name="connsiteY203" fmla="*/ 317623 h 526353"/>
                  <a:gd name="connsiteX204" fmla="*/ 499397 w 526702"/>
                  <a:gd name="connsiteY204" fmla="*/ 343400 h 526353"/>
                  <a:gd name="connsiteX205" fmla="*/ 516419 w 526702"/>
                  <a:gd name="connsiteY205" fmla="*/ 343400 h 526353"/>
                  <a:gd name="connsiteX206" fmla="*/ 526702 w 526702"/>
                  <a:gd name="connsiteY206" fmla="*/ 353680 h 526353"/>
                  <a:gd name="connsiteX207" fmla="*/ 526702 w 526702"/>
                  <a:gd name="connsiteY207" fmla="*/ 402957 h 526353"/>
                  <a:gd name="connsiteX208" fmla="*/ 516419 w 526702"/>
                  <a:gd name="connsiteY208" fmla="*/ 413240 h 526353"/>
                  <a:gd name="connsiteX209" fmla="*/ 499357 w 526702"/>
                  <a:gd name="connsiteY209" fmla="*/ 413240 h 526353"/>
                  <a:gd name="connsiteX210" fmla="*/ 488693 w 526702"/>
                  <a:gd name="connsiteY210" fmla="*/ 438961 h 526353"/>
                  <a:gd name="connsiteX211" fmla="*/ 500763 w 526702"/>
                  <a:gd name="connsiteY211" fmla="*/ 451036 h 526353"/>
                  <a:gd name="connsiteX212" fmla="*/ 503773 w 526702"/>
                  <a:gd name="connsiteY212" fmla="*/ 458306 h 526353"/>
                  <a:gd name="connsiteX213" fmla="*/ 500763 w 526702"/>
                  <a:gd name="connsiteY213" fmla="*/ 465575 h 526353"/>
                  <a:gd name="connsiteX214" fmla="*/ 465916 w 526702"/>
                  <a:gd name="connsiteY214" fmla="*/ 500418 h 526353"/>
                  <a:gd name="connsiteX215" fmla="*/ 451377 w 526702"/>
                  <a:gd name="connsiteY215" fmla="*/ 500418 h 526353"/>
                  <a:gd name="connsiteX216" fmla="*/ 439306 w 526702"/>
                  <a:gd name="connsiteY216" fmla="*/ 488347 h 526353"/>
                  <a:gd name="connsiteX217" fmla="*/ 413581 w 526702"/>
                  <a:gd name="connsiteY217" fmla="*/ 499012 h 526353"/>
                  <a:gd name="connsiteX218" fmla="*/ 413581 w 526702"/>
                  <a:gd name="connsiteY218" fmla="*/ 516074 h 526353"/>
                  <a:gd name="connsiteX219" fmla="*/ 403302 w 526702"/>
                  <a:gd name="connsiteY219" fmla="*/ 526353 h 526353"/>
                  <a:gd name="connsiteX220" fmla="*/ 354020 w 526702"/>
                  <a:gd name="connsiteY220" fmla="*/ 526353 h 526353"/>
                  <a:gd name="connsiteX221" fmla="*/ 343741 w 526702"/>
                  <a:gd name="connsiteY221" fmla="*/ 516074 h 526353"/>
                  <a:gd name="connsiteX222" fmla="*/ 343741 w 526702"/>
                  <a:gd name="connsiteY222" fmla="*/ 499052 h 526353"/>
                  <a:gd name="connsiteX223" fmla="*/ 317967 w 526702"/>
                  <a:gd name="connsiteY223" fmla="*/ 488396 h 526353"/>
                  <a:gd name="connsiteX224" fmla="*/ 305944 w 526702"/>
                  <a:gd name="connsiteY224" fmla="*/ 500418 h 526353"/>
                  <a:gd name="connsiteX225" fmla="*/ 291405 w 526702"/>
                  <a:gd name="connsiteY225" fmla="*/ 500418 h 526353"/>
                  <a:gd name="connsiteX226" fmla="*/ 256558 w 526702"/>
                  <a:gd name="connsiteY226" fmla="*/ 465575 h 526353"/>
                  <a:gd name="connsiteX227" fmla="*/ 253549 w 526702"/>
                  <a:gd name="connsiteY227" fmla="*/ 458306 h 526353"/>
                  <a:gd name="connsiteX228" fmla="*/ 256558 w 526702"/>
                  <a:gd name="connsiteY228" fmla="*/ 451036 h 526353"/>
                  <a:gd name="connsiteX229" fmla="*/ 268541 w 526702"/>
                  <a:gd name="connsiteY229" fmla="*/ 439054 h 526353"/>
                  <a:gd name="connsiteX230" fmla="*/ 257824 w 526702"/>
                  <a:gd name="connsiteY230" fmla="*/ 413240 h 526353"/>
                  <a:gd name="connsiteX231" fmla="*/ 240903 w 526702"/>
                  <a:gd name="connsiteY231" fmla="*/ 413240 h 526353"/>
                  <a:gd name="connsiteX232" fmla="*/ 230624 w 526702"/>
                  <a:gd name="connsiteY232" fmla="*/ 402957 h 526353"/>
                  <a:gd name="connsiteX233" fmla="*/ 230624 w 526702"/>
                  <a:gd name="connsiteY233" fmla="*/ 354793 h 526353"/>
                  <a:gd name="connsiteX234" fmla="*/ 228023 w 526702"/>
                  <a:gd name="connsiteY234" fmla="*/ 355137 h 526353"/>
                  <a:gd name="connsiteX235" fmla="*/ 220755 w 526702"/>
                  <a:gd name="connsiteY235" fmla="*/ 352129 h 526353"/>
                  <a:gd name="connsiteX236" fmla="*/ 208683 w 526702"/>
                  <a:gd name="connsiteY236" fmla="*/ 340053 h 526353"/>
                  <a:gd name="connsiteX237" fmla="*/ 182958 w 526702"/>
                  <a:gd name="connsiteY237" fmla="*/ 350722 h 526353"/>
                  <a:gd name="connsiteX238" fmla="*/ 182958 w 526702"/>
                  <a:gd name="connsiteY238" fmla="*/ 367783 h 526353"/>
                  <a:gd name="connsiteX239" fmla="*/ 172678 w 526702"/>
                  <a:gd name="connsiteY239" fmla="*/ 378063 h 526353"/>
                  <a:gd name="connsiteX240" fmla="*/ 123397 w 526702"/>
                  <a:gd name="connsiteY240" fmla="*/ 378063 h 526353"/>
                  <a:gd name="connsiteX241" fmla="*/ 113118 w 526702"/>
                  <a:gd name="connsiteY241" fmla="*/ 367783 h 526353"/>
                  <a:gd name="connsiteX242" fmla="*/ 113118 w 526702"/>
                  <a:gd name="connsiteY242" fmla="*/ 350762 h 526353"/>
                  <a:gd name="connsiteX243" fmla="*/ 87344 w 526702"/>
                  <a:gd name="connsiteY243" fmla="*/ 340105 h 526353"/>
                  <a:gd name="connsiteX244" fmla="*/ 75321 w 526702"/>
                  <a:gd name="connsiteY244" fmla="*/ 352129 h 526353"/>
                  <a:gd name="connsiteX245" fmla="*/ 60782 w 526702"/>
                  <a:gd name="connsiteY245" fmla="*/ 352129 h 526353"/>
                  <a:gd name="connsiteX246" fmla="*/ 25935 w 526702"/>
                  <a:gd name="connsiteY246" fmla="*/ 317281 h 526353"/>
                  <a:gd name="connsiteX247" fmla="*/ 22925 w 526702"/>
                  <a:gd name="connsiteY247" fmla="*/ 310011 h 526353"/>
                  <a:gd name="connsiteX248" fmla="*/ 25935 w 526702"/>
                  <a:gd name="connsiteY248" fmla="*/ 302743 h 526353"/>
                  <a:gd name="connsiteX249" fmla="*/ 37918 w 526702"/>
                  <a:gd name="connsiteY249" fmla="*/ 290759 h 526353"/>
                  <a:gd name="connsiteX250" fmla="*/ 27201 w 526702"/>
                  <a:gd name="connsiteY250" fmla="*/ 264946 h 526353"/>
                  <a:gd name="connsiteX251" fmla="*/ 10279 w 526702"/>
                  <a:gd name="connsiteY251" fmla="*/ 264946 h 526353"/>
                  <a:gd name="connsiteX252" fmla="*/ 0 w 526702"/>
                  <a:gd name="connsiteY252" fmla="*/ 254667 h 526353"/>
                  <a:gd name="connsiteX253" fmla="*/ 0 w 526702"/>
                  <a:gd name="connsiteY253" fmla="*/ 205389 h 526353"/>
                  <a:gd name="connsiteX254" fmla="*/ 10279 w 526702"/>
                  <a:gd name="connsiteY254" fmla="*/ 195106 h 526353"/>
                  <a:gd name="connsiteX255" fmla="*/ 27160 w 526702"/>
                  <a:gd name="connsiteY255" fmla="*/ 195106 h 526353"/>
                  <a:gd name="connsiteX256" fmla="*/ 37865 w 526702"/>
                  <a:gd name="connsiteY256" fmla="*/ 169241 h 526353"/>
                  <a:gd name="connsiteX257" fmla="*/ 25935 w 526702"/>
                  <a:gd name="connsiteY257" fmla="*/ 157310 h 526353"/>
                  <a:gd name="connsiteX258" fmla="*/ 25935 w 526702"/>
                  <a:gd name="connsiteY258" fmla="*/ 142771 h 526353"/>
                  <a:gd name="connsiteX259" fmla="*/ 60782 w 526702"/>
                  <a:gd name="connsiteY259" fmla="*/ 107928 h 526353"/>
                  <a:gd name="connsiteX260" fmla="*/ 68051 w 526702"/>
                  <a:gd name="connsiteY260" fmla="*/ 104914 h 526353"/>
                  <a:gd name="connsiteX261" fmla="*/ 75321 w 526702"/>
                  <a:gd name="connsiteY261" fmla="*/ 107928 h 526353"/>
                  <a:gd name="connsiteX262" fmla="*/ 87251 w 526702"/>
                  <a:gd name="connsiteY262" fmla="*/ 119859 h 526353"/>
                  <a:gd name="connsiteX263" fmla="*/ 113118 w 526702"/>
                  <a:gd name="connsiteY263" fmla="*/ 109149 h 526353"/>
                  <a:gd name="connsiteX264" fmla="*/ 113118 w 526702"/>
                  <a:gd name="connsiteY264" fmla="*/ 92268 h 526353"/>
                  <a:gd name="connsiteX265" fmla="*/ 123397 w 526702"/>
                  <a:gd name="connsiteY265" fmla="*/ 81989 h 526353"/>
                  <a:gd name="connsiteX266" fmla="*/ 410410 w 526702"/>
                  <a:gd name="connsiteY266" fmla="*/ 67588 h 526353"/>
                  <a:gd name="connsiteX267" fmla="*/ 457835 w 526702"/>
                  <a:gd name="connsiteY267" fmla="*/ 115013 h 526353"/>
                  <a:gd name="connsiteX268" fmla="*/ 410410 w 526702"/>
                  <a:gd name="connsiteY268" fmla="*/ 162438 h 526353"/>
                  <a:gd name="connsiteX269" fmla="*/ 362984 w 526702"/>
                  <a:gd name="connsiteY269" fmla="*/ 115013 h 526353"/>
                  <a:gd name="connsiteX270" fmla="*/ 410410 w 526702"/>
                  <a:gd name="connsiteY270" fmla="*/ 67588 h 526353"/>
                  <a:gd name="connsiteX271" fmla="*/ 376037 w 526702"/>
                  <a:gd name="connsiteY271" fmla="*/ 24326 h 526353"/>
                  <a:gd name="connsiteX272" fmla="*/ 349061 w 526702"/>
                  <a:gd name="connsiteY272" fmla="*/ 39901 h 526353"/>
                  <a:gd name="connsiteX273" fmla="*/ 357628 w 526702"/>
                  <a:gd name="connsiteY273" fmla="*/ 54741 h 526353"/>
                  <a:gd name="connsiteX274" fmla="*/ 356391 w 526702"/>
                  <a:gd name="connsiteY274" fmla="*/ 66736 h 526353"/>
                  <a:gd name="connsiteX275" fmla="*/ 341567 w 526702"/>
                  <a:gd name="connsiteY275" fmla="*/ 92369 h 526353"/>
                  <a:gd name="connsiteX276" fmla="*/ 331803 w 526702"/>
                  <a:gd name="connsiteY276" fmla="*/ 99441 h 526353"/>
                  <a:gd name="connsiteX277" fmla="*/ 314684 w 526702"/>
                  <a:gd name="connsiteY277" fmla="*/ 99441 h 526353"/>
                  <a:gd name="connsiteX278" fmla="*/ 314684 w 526702"/>
                  <a:gd name="connsiteY278" fmla="*/ 130588 h 526353"/>
                  <a:gd name="connsiteX279" fmla="*/ 331803 w 526702"/>
                  <a:gd name="connsiteY279" fmla="*/ 130588 h 526353"/>
                  <a:gd name="connsiteX280" fmla="*/ 341567 w 526702"/>
                  <a:gd name="connsiteY280" fmla="*/ 137660 h 526353"/>
                  <a:gd name="connsiteX281" fmla="*/ 356391 w 526702"/>
                  <a:gd name="connsiteY281" fmla="*/ 163293 h 526353"/>
                  <a:gd name="connsiteX282" fmla="*/ 357628 w 526702"/>
                  <a:gd name="connsiteY282" fmla="*/ 175288 h 526353"/>
                  <a:gd name="connsiteX283" fmla="*/ 349061 w 526702"/>
                  <a:gd name="connsiteY283" fmla="*/ 190128 h 526353"/>
                  <a:gd name="connsiteX284" fmla="*/ 376037 w 526702"/>
                  <a:gd name="connsiteY284" fmla="*/ 205704 h 526353"/>
                  <a:gd name="connsiteX285" fmla="*/ 384596 w 526702"/>
                  <a:gd name="connsiteY285" fmla="*/ 190880 h 526353"/>
                  <a:gd name="connsiteX286" fmla="*/ 395591 w 526702"/>
                  <a:gd name="connsiteY286" fmla="*/ 185954 h 526353"/>
                  <a:gd name="connsiteX287" fmla="*/ 425234 w 526702"/>
                  <a:gd name="connsiteY287" fmla="*/ 185954 h 526353"/>
                  <a:gd name="connsiteX288" fmla="*/ 436229 w 526702"/>
                  <a:gd name="connsiteY288" fmla="*/ 190880 h 526353"/>
                  <a:gd name="connsiteX289" fmla="*/ 444788 w 526702"/>
                  <a:gd name="connsiteY289" fmla="*/ 205704 h 526353"/>
                  <a:gd name="connsiteX290" fmla="*/ 471764 w 526702"/>
                  <a:gd name="connsiteY290" fmla="*/ 190128 h 526353"/>
                  <a:gd name="connsiteX291" fmla="*/ 463196 w 526702"/>
                  <a:gd name="connsiteY291" fmla="*/ 175288 h 526353"/>
                  <a:gd name="connsiteX292" fmla="*/ 464434 w 526702"/>
                  <a:gd name="connsiteY292" fmla="*/ 163293 h 526353"/>
                  <a:gd name="connsiteX293" fmla="*/ 479258 w 526702"/>
                  <a:gd name="connsiteY293" fmla="*/ 137660 h 526353"/>
                  <a:gd name="connsiteX294" fmla="*/ 489022 w 526702"/>
                  <a:gd name="connsiteY294" fmla="*/ 130588 h 526353"/>
                  <a:gd name="connsiteX295" fmla="*/ 506137 w 526702"/>
                  <a:gd name="connsiteY295" fmla="*/ 130588 h 526353"/>
                  <a:gd name="connsiteX296" fmla="*/ 506137 w 526702"/>
                  <a:gd name="connsiteY296" fmla="*/ 99441 h 526353"/>
                  <a:gd name="connsiteX297" fmla="*/ 489022 w 526702"/>
                  <a:gd name="connsiteY297" fmla="*/ 99441 h 526353"/>
                  <a:gd name="connsiteX298" fmla="*/ 479258 w 526702"/>
                  <a:gd name="connsiteY298" fmla="*/ 92369 h 526353"/>
                  <a:gd name="connsiteX299" fmla="*/ 464434 w 526702"/>
                  <a:gd name="connsiteY299" fmla="*/ 66736 h 526353"/>
                  <a:gd name="connsiteX300" fmla="*/ 463196 w 526702"/>
                  <a:gd name="connsiteY300" fmla="*/ 54741 h 526353"/>
                  <a:gd name="connsiteX301" fmla="*/ 471764 w 526702"/>
                  <a:gd name="connsiteY301" fmla="*/ 39901 h 526353"/>
                  <a:gd name="connsiteX302" fmla="*/ 444788 w 526702"/>
                  <a:gd name="connsiteY302" fmla="*/ 24326 h 526353"/>
                  <a:gd name="connsiteX303" fmla="*/ 436229 w 526702"/>
                  <a:gd name="connsiteY303" fmla="*/ 39150 h 526353"/>
                  <a:gd name="connsiteX304" fmla="*/ 425234 w 526702"/>
                  <a:gd name="connsiteY304" fmla="*/ 44076 h 526353"/>
                  <a:gd name="connsiteX305" fmla="*/ 395591 w 526702"/>
                  <a:gd name="connsiteY305" fmla="*/ 44076 h 526353"/>
                  <a:gd name="connsiteX306" fmla="*/ 384596 w 526702"/>
                  <a:gd name="connsiteY306" fmla="*/ 39150 h 526353"/>
                  <a:gd name="connsiteX307" fmla="*/ 438362 w 526702"/>
                  <a:gd name="connsiteY307" fmla="*/ 352 h 526353"/>
                  <a:gd name="connsiteX308" fmla="*/ 446162 w 526702"/>
                  <a:gd name="connsiteY308" fmla="*/ 1381 h 526353"/>
                  <a:gd name="connsiteX309" fmla="*/ 490947 w 526702"/>
                  <a:gd name="connsiteY309" fmla="*/ 27235 h 526353"/>
                  <a:gd name="connsiteX310" fmla="*/ 494708 w 526702"/>
                  <a:gd name="connsiteY310" fmla="*/ 41279 h 526353"/>
                  <a:gd name="connsiteX311" fmla="*/ 484562 w 526702"/>
                  <a:gd name="connsiteY311" fmla="*/ 58852 h 526353"/>
                  <a:gd name="connsiteX312" fmla="*/ 496147 w 526702"/>
                  <a:gd name="connsiteY312" fmla="*/ 78879 h 526353"/>
                  <a:gd name="connsiteX313" fmla="*/ 516420 w 526702"/>
                  <a:gd name="connsiteY313" fmla="*/ 78879 h 526353"/>
                  <a:gd name="connsiteX314" fmla="*/ 526699 w 526702"/>
                  <a:gd name="connsiteY314" fmla="*/ 89158 h 526353"/>
                  <a:gd name="connsiteX315" fmla="*/ 526699 w 526702"/>
                  <a:gd name="connsiteY315" fmla="*/ 140867 h 526353"/>
                  <a:gd name="connsiteX316" fmla="*/ 516420 w 526702"/>
                  <a:gd name="connsiteY316" fmla="*/ 151150 h 526353"/>
                  <a:gd name="connsiteX317" fmla="*/ 496147 w 526702"/>
                  <a:gd name="connsiteY317" fmla="*/ 151150 h 526353"/>
                  <a:gd name="connsiteX318" fmla="*/ 484566 w 526702"/>
                  <a:gd name="connsiteY318" fmla="*/ 171177 h 526353"/>
                  <a:gd name="connsiteX319" fmla="*/ 494708 w 526702"/>
                  <a:gd name="connsiteY319" fmla="*/ 188749 h 526353"/>
                  <a:gd name="connsiteX320" fmla="*/ 490947 w 526702"/>
                  <a:gd name="connsiteY320" fmla="*/ 202790 h 526353"/>
                  <a:gd name="connsiteX321" fmla="*/ 446162 w 526702"/>
                  <a:gd name="connsiteY321" fmla="*/ 228649 h 526353"/>
                  <a:gd name="connsiteX322" fmla="*/ 438362 w 526702"/>
                  <a:gd name="connsiteY322" fmla="*/ 229673 h 526353"/>
                  <a:gd name="connsiteX323" fmla="*/ 432122 w 526702"/>
                  <a:gd name="connsiteY323" fmla="*/ 224883 h 526353"/>
                  <a:gd name="connsiteX324" fmla="*/ 421975 w 526702"/>
                  <a:gd name="connsiteY324" fmla="*/ 207315 h 526353"/>
                  <a:gd name="connsiteX325" fmla="*/ 398846 w 526702"/>
                  <a:gd name="connsiteY325" fmla="*/ 207315 h 526353"/>
                  <a:gd name="connsiteX326" fmla="*/ 388703 w 526702"/>
                  <a:gd name="connsiteY326" fmla="*/ 224883 h 526353"/>
                  <a:gd name="connsiteX327" fmla="*/ 379790 w 526702"/>
                  <a:gd name="connsiteY327" fmla="*/ 230026 h 526353"/>
                  <a:gd name="connsiteX328" fmla="*/ 374659 w 526702"/>
                  <a:gd name="connsiteY328" fmla="*/ 228649 h 526353"/>
                  <a:gd name="connsiteX329" fmla="*/ 329874 w 526702"/>
                  <a:gd name="connsiteY329" fmla="*/ 202790 h 526353"/>
                  <a:gd name="connsiteX330" fmla="*/ 325084 w 526702"/>
                  <a:gd name="connsiteY330" fmla="*/ 196549 h 526353"/>
                  <a:gd name="connsiteX331" fmla="*/ 326113 w 526702"/>
                  <a:gd name="connsiteY331" fmla="*/ 188749 h 526353"/>
                  <a:gd name="connsiteX332" fmla="*/ 336259 w 526702"/>
                  <a:gd name="connsiteY332" fmla="*/ 171177 h 526353"/>
                  <a:gd name="connsiteX333" fmla="*/ 324678 w 526702"/>
                  <a:gd name="connsiteY333" fmla="*/ 151150 h 526353"/>
                  <a:gd name="connsiteX334" fmla="*/ 304401 w 526702"/>
                  <a:gd name="connsiteY334" fmla="*/ 151150 h 526353"/>
                  <a:gd name="connsiteX335" fmla="*/ 294122 w 526702"/>
                  <a:gd name="connsiteY335" fmla="*/ 140867 h 526353"/>
                  <a:gd name="connsiteX336" fmla="*/ 294122 w 526702"/>
                  <a:gd name="connsiteY336" fmla="*/ 89158 h 526353"/>
                  <a:gd name="connsiteX337" fmla="*/ 304401 w 526702"/>
                  <a:gd name="connsiteY337" fmla="*/ 78875 h 526353"/>
                  <a:gd name="connsiteX338" fmla="*/ 324678 w 526702"/>
                  <a:gd name="connsiteY338" fmla="*/ 78875 h 526353"/>
                  <a:gd name="connsiteX339" fmla="*/ 336259 w 526702"/>
                  <a:gd name="connsiteY339" fmla="*/ 58848 h 526353"/>
                  <a:gd name="connsiteX340" fmla="*/ 326113 w 526702"/>
                  <a:gd name="connsiteY340" fmla="*/ 41275 h 526353"/>
                  <a:gd name="connsiteX341" fmla="*/ 325084 w 526702"/>
                  <a:gd name="connsiteY341" fmla="*/ 33476 h 526353"/>
                  <a:gd name="connsiteX342" fmla="*/ 329874 w 526702"/>
                  <a:gd name="connsiteY342" fmla="*/ 27235 h 526353"/>
                  <a:gd name="connsiteX343" fmla="*/ 374659 w 526702"/>
                  <a:gd name="connsiteY343" fmla="*/ 1377 h 526353"/>
                  <a:gd name="connsiteX344" fmla="*/ 388703 w 526702"/>
                  <a:gd name="connsiteY344" fmla="*/ 5142 h 526353"/>
                  <a:gd name="connsiteX345" fmla="*/ 398846 w 526702"/>
                  <a:gd name="connsiteY345" fmla="*/ 22714 h 526353"/>
                  <a:gd name="connsiteX346" fmla="*/ 421975 w 526702"/>
                  <a:gd name="connsiteY346" fmla="*/ 22714 h 526353"/>
                  <a:gd name="connsiteX347" fmla="*/ 432118 w 526702"/>
                  <a:gd name="connsiteY347" fmla="*/ 5142 h 526353"/>
                  <a:gd name="connsiteX348" fmla="*/ 438362 w 526702"/>
                  <a:gd name="connsiteY348" fmla="*/ 352 h 526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</a:cxnLst>
                <a:rect l="l" t="t" r="r" b="b"/>
                <a:pathLst>
                  <a:path w="526702" h="526353">
                    <a:moveTo>
                      <a:pt x="378661" y="368038"/>
                    </a:moveTo>
                    <a:cubicBezTo>
                      <a:pt x="372991" y="368038"/>
                      <a:pt x="368382" y="372650"/>
                      <a:pt x="368382" y="378316"/>
                    </a:cubicBezTo>
                    <a:cubicBezTo>
                      <a:pt x="368382" y="383986"/>
                      <a:pt x="372991" y="388599"/>
                      <a:pt x="378661" y="388599"/>
                    </a:cubicBezTo>
                    <a:cubicBezTo>
                      <a:pt x="384330" y="388599"/>
                      <a:pt x="388940" y="383986"/>
                      <a:pt x="388940" y="378316"/>
                    </a:cubicBezTo>
                    <a:cubicBezTo>
                      <a:pt x="388940" y="372650"/>
                      <a:pt x="384330" y="368038"/>
                      <a:pt x="378661" y="368038"/>
                    </a:cubicBezTo>
                    <a:close/>
                    <a:moveTo>
                      <a:pt x="378661" y="347475"/>
                    </a:moveTo>
                    <a:cubicBezTo>
                      <a:pt x="395667" y="347475"/>
                      <a:pt x="409502" y="361310"/>
                      <a:pt x="409502" y="378316"/>
                    </a:cubicBezTo>
                    <a:cubicBezTo>
                      <a:pt x="409502" y="395322"/>
                      <a:pt x="395667" y="409157"/>
                      <a:pt x="378661" y="409157"/>
                    </a:cubicBezTo>
                    <a:cubicBezTo>
                      <a:pt x="361655" y="409157"/>
                      <a:pt x="347819" y="395322"/>
                      <a:pt x="347819" y="378316"/>
                    </a:cubicBezTo>
                    <a:cubicBezTo>
                      <a:pt x="347819" y="361310"/>
                      <a:pt x="361655" y="347475"/>
                      <a:pt x="378661" y="347475"/>
                    </a:cubicBezTo>
                    <a:close/>
                    <a:moveTo>
                      <a:pt x="327968" y="327238"/>
                    </a:moveTo>
                    <a:cubicBezTo>
                      <a:pt x="331999" y="323245"/>
                      <a:pt x="338509" y="323273"/>
                      <a:pt x="342507" y="327307"/>
                    </a:cubicBezTo>
                    <a:cubicBezTo>
                      <a:pt x="346501" y="331342"/>
                      <a:pt x="346473" y="337851"/>
                      <a:pt x="342439" y="341846"/>
                    </a:cubicBezTo>
                    <a:lnTo>
                      <a:pt x="342314" y="341970"/>
                    </a:lnTo>
                    <a:cubicBezTo>
                      <a:pt x="340305" y="343979"/>
                      <a:pt x="337677" y="344983"/>
                      <a:pt x="335045" y="344983"/>
                    </a:cubicBezTo>
                    <a:cubicBezTo>
                      <a:pt x="332413" y="344983"/>
                      <a:pt x="329781" y="343979"/>
                      <a:pt x="327772" y="341974"/>
                    </a:cubicBezTo>
                    <a:cubicBezTo>
                      <a:pt x="323758" y="337955"/>
                      <a:pt x="323758" y="331446"/>
                      <a:pt x="327772" y="327432"/>
                    </a:cubicBezTo>
                    <a:close/>
                    <a:moveTo>
                      <a:pt x="266886" y="320536"/>
                    </a:moveTo>
                    <a:lnTo>
                      <a:pt x="244021" y="343400"/>
                    </a:lnTo>
                    <a:lnTo>
                      <a:pt x="257784" y="343400"/>
                    </a:lnTo>
                    <a:cubicBezTo>
                      <a:pt x="260058" y="335484"/>
                      <a:pt x="263100" y="327841"/>
                      <a:pt x="266886" y="320536"/>
                    </a:cubicBezTo>
                    <a:close/>
                    <a:moveTo>
                      <a:pt x="361137" y="308513"/>
                    </a:moveTo>
                    <a:cubicBezTo>
                      <a:pt x="385557" y="302405"/>
                      <a:pt x="411768" y="309655"/>
                      <a:pt x="429546" y="327432"/>
                    </a:cubicBezTo>
                    <a:cubicBezTo>
                      <a:pt x="457606" y="355488"/>
                      <a:pt x="457606" y="401145"/>
                      <a:pt x="429546" y="429201"/>
                    </a:cubicBezTo>
                    <a:cubicBezTo>
                      <a:pt x="415956" y="442795"/>
                      <a:pt x="397885" y="450282"/>
                      <a:pt x="378661" y="450282"/>
                    </a:cubicBezTo>
                    <a:cubicBezTo>
                      <a:pt x="359441" y="450282"/>
                      <a:pt x="341371" y="442795"/>
                      <a:pt x="327776" y="429201"/>
                    </a:cubicBezTo>
                    <a:cubicBezTo>
                      <a:pt x="310847" y="412272"/>
                      <a:pt x="303457" y="388117"/>
                      <a:pt x="308018" y="364581"/>
                    </a:cubicBezTo>
                    <a:cubicBezTo>
                      <a:pt x="309095" y="359008"/>
                      <a:pt x="314488" y="355367"/>
                      <a:pt x="320061" y="356444"/>
                    </a:cubicBezTo>
                    <a:cubicBezTo>
                      <a:pt x="325639" y="357521"/>
                      <a:pt x="329283" y="362918"/>
                      <a:pt x="328202" y="368491"/>
                    </a:cubicBezTo>
                    <a:cubicBezTo>
                      <a:pt x="324947" y="385309"/>
                      <a:pt x="330224" y="402571"/>
                      <a:pt x="342315" y="414663"/>
                    </a:cubicBezTo>
                    <a:cubicBezTo>
                      <a:pt x="352023" y="424375"/>
                      <a:pt x="364934" y="429719"/>
                      <a:pt x="378661" y="429719"/>
                    </a:cubicBezTo>
                    <a:cubicBezTo>
                      <a:pt x="392391" y="429719"/>
                      <a:pt x="405299" y="424375"/>
                      <a:pt x="415007" y="414663"/>
                    </a:cubicBezTo>
                    <a:cubicBezTo>
                      <a:pt x="435051" y="394623"/>
                      <a:pt x="435051" y="362014"/>
                      <a:pt x="415007" y="341970"/>
                    </a:cubicBezTo>
                    <a:cubicBezTo>
                      <a:pt x="402117" y="329079"/>
                      <a:pt x="383841" y="324024"/>
                      <a:pt x="366123" y="328460"/>
                    </a:cubicBezTo>
                    <a:cubicBezTo>
                      <a:pt x="360623" y="329835"/>
                      <a:pt x="355037" y="326491"/>
                      <a:pt x="353659" y="320982"/>
                    </a:cubicBezTo>
                    <a:cubicBezTo>
                      <a:pt x="352280" y="315473"/>
                      <a:pt x="355627" y="309891"/>
                      <a:pt x="361137" y="308513"/>
                    </a:cubicBezTo>
                    <a:close/>
                    <a:moveTo>
                      <a:pt x="268729" y="264946"/>
                    </a:moveTo>
                    <a:cubicBezTo>
                      <a:pt x="266395" y="273031"/>
                      <a:pt x="263252" y="280830"/>
                      <a:pt x="259342" y="288276"/>
                    </a:cubicBezTo>
                    <a:lnTo>
                      <a:pt x="282677" y="264946"/>
                    </a:lnTo>
                    <a:close/>
                    <a:moveTo>
                      <a:pt x="364299" y="250841"/>
                    </a:moveTo>
                    <a:lnTo>
                      <a:pt x="364299" y="265448"/>
                    </a:lnTo>
                    <a:cubicBezTo>
                      <a:pt x="364299" y="270286"/>
                      <a:pt x="360927" y="274470"/>
                      <a:pt x="356198" y="275494"/>
                    </a:cubicBezTo>
                    <a:cubicBezTo>
                      <a:pt x="343946" y="278150"/>
                      <a:pt x="332377" y="282940"/>
                      <a:pt x="321821" y="289723"/>
                    </a:cubicBezTo>
                    <a:cubicBezTo>
                      <a:pt x="317754" y="292339"/>
                      <a:pt x="312413" y="291764"/>
                      <a:pt x="308994" y="288345"/>
                    </a:cubicBezTo>
                    <a:lnTo>
                      <a:pt x="298675" y="278026"/>
                    </a:lnTo>
                    <a:lnTo>
                      <a:pt x="278366" y="298330"/>
                    </a:lnTo>
                    <a:lnTo>
                      <a:pt x="288685" y="308653"/>
                    </a:lnTo>
                    <a:cubicBezTo>
                      <a:pt x="292105" y="312069"/>
                      <a:pt x="292680" y="317414"/>
                      <a:pt x="290064" y="321480"/>
                    </a:cubicBezTo>
                    <a:cubicBezTo>
                      <a:pt x="283280" y="332036"/>
                      <a:pt x="278491" y="343606"/>
                      <a:pt x="275835" y="355858"/>
                    </a:cubicBezTo>
                    <a:cubicBezTo>
                      <a:pt x="274810" y="360587"/>
                      <a:pt x="270626" y="363959"/>
                      <a:pt x="265788" y="363959"/>
                    </a:cubicBezTo>
                    <a:lnTo>
                      <a:pt x="251182" y="363959"/>
                    </a:lnTo>
                    <a:lnTo>
                      <a:pt x="251182" y="392678"/>
                    </a:lnTo>
                    <a:lnTo>
                      <a:pt x="265820" y="392678"/>
                    </a:lnTo>
                    <a:cubicBezTo>
                      <a:pt x="270655" y="392678"/>
                      <a:pt x="274834" y="396045"/>
                      <a:pt x="275866" y="400767"/>
                    </a:cubicBezTo>
                    <a:cubicBezTo>
                      <a:pt x="278535" y="413002"/>
                      <a:pt x="283329" y="424551"/>
                      <a:pt x="290116" y="435091"/>
                    </a:cubicBezTo>
                    <a:cubicBezTo>
                      <a:pt x="292735" y="439162"/>
                      <a:pt x="292165" y="444506"/>
                      <a:pt x="288742" y="447931"/>
                    </a:cubicBezTo>
                    <a:lnTo>
                      <a:pt x="278366" y="458306"/>
                    </a:lnTo>
                    <a:lnTo>
                      <a:pt x="298675" y="478611"/>
                    </a:lnTo>
                    <a:lnTo>
                      <a:pt x="309078" y="468207"/>
                    </a:lnTo>
                    <a:cubicBezTo>
                      <a:pt x="312498" y="464787"/>
                      <a:pt x="317835" y="464213"/>
                      <a:pt x="321901" y="466821"/>
                    </a:cubicBezTo>
                    <a:cubicBezTo>
                      <a:pt x="332433" y="473579"/>
                      <a:pt x="343974" y="478349"/>
                      <a:pt x="356198" y="481001"/>
                    </a:cubicBezTo>
                    <a:cubicBezTo>
                      <a:pt x="360927" y="482026"/>
                      <a:pt x="364299" y="486210"/>
                      <a:pt x="364299" y="491048"/>
                    </a:cubicBezTo>
                    <a:lnTo>
                      <a:pt x="364299" y="505795"/>
                    </a:lnTo>
                    <a:lnTo>
                      <a:pt x="393019" y="505795"/>
                    </a:lnTo>
                    <a:lnTo>
                      <a:pt x="393019" y="491015"/>
                    </a:lnTo>
                    <a:cubicBezTo>
                      <a:pt x="393019" y="486181"/>
                      <a:pt x="396386" y="482002"/>
                      <a:pt x="401107" y="480970"/>
                    </a:cubicBezTo>
                    <a:cubicBezTo>
                      <a:pt x="413315" y="478309"/>
                      <a:pt x="424836" y="473531"/>
                      <a:pt x="435356" y="466772"/>
                    </a:cubicBezTo>
                    <a:cubicBezTo>
                      <a:pt x="439427" y="464156"/>
                      <a:pt x="444764" y="464731"/>
                      <a:pt x="448183" y="468151"/>
                    </a:cubicBezTo>
                    <a:lnTo>
                      <a:pt x="458647" y="478611"/>
                    </a:lnTo>
                    <a:lnTo>
                      <a:pt x="478956" y="458306"/>
                    </a:lnTo>
                    <a:lnTo>
                      <a:pt x="468492" y="447842"/>
                    </a:lnTo>
                    <a:cubicBezTo>
                      <a:pt x="465072" y="444422"/>
                      <a:pt x="464497" y="439082"/>
                      <a:pt x="467113" y="435015"/>
                    </a:cubicBezTo>
                    <a:cubicBezTo>
                      <a:pt x="473872" y="424495"/>
                      <a:pt x="478650" y="412974"/>
                      <a:pt x="481315" y="400767"/>
                    </a:cubicBezTo>
                    <a:cubicBezTo>
                      <a:pt x="482343" y="396045"/>
                      <a:pt x="486526" y="392678"/>
                      <a:pt x="491357" y="392678"/>
                    </a:cubicBezTo>
                    <a:lnTo>
                      <a:pt x="506136" y="392678"/>
                    </a:lnTo>
                    <a:lnTo>
                      <a:pt x="506136" y="363959"/>
                    </a:lnTo>
                    <a:lnTo>
                      <a:pt x="491389" y="363959"/>
                    </a:lnTo>
                    <a:cubicBezTo>
                      <a:pt x="486551" y="363959"/>
                      <a:pt x="482367" y="360587"/>
                      <a:pt x="481342" y="355858"/>
                    </a:cubicBezTo>
                    <a:cubicBezTo>
                      <a:pt x="478690" y="343634"/>
                      <a:pt x="473920" y="332092"/>
                      <a:pt x="467162" y="321557"/>
                    </a:cubicBezTo>
                    <a:cubicBezTo>
                      <a:pt x="464554" y="317490"/>
                      <a:pt x="465132" y="312153"/>
                      <a:pt x="468548" y="308738"/>
                    </a:cubicBezTo>
                    <a:lnTo>
                      <a:pt x="478952" y="298335"/>
                    </a:lnTo>
                    <a:lnTo>
                      <a:pt x="458647" y="278026"/>
                    </a:lnTo>
                    <a:lnTo>
                      <a:pt x="448267" y="288400"/>
                    </a:lnTo>
                    <a:cubicBezTo>
                      <a:pt x="444848" y="291825"/>
                      <a:pt x="439499" y="292395"/>
                      <a:pt x="435432" y="289775"/>
                    </a:cubicBezTo>
                    <a:cubicBezTo>
                      <a:pt x="424892" y="282988"/>
                      <a:pt x="413344" y="278195"/>
                      <a:pt x="401107" y="275522"/>
                    </a:cubicBezTo>
                    <a:cubicBezTo>
                      <a:pt x="396386" y="274493"/>
                      <a:pt x="393019" y="270314"/>
                      <a:pt x="393019" y="265480"/>
                    </a:cubicBezTo>
                    <a:lnTo>
                      <a:pt x="393019" y="250841"/>
                    </a:lnTo>
                    <a:close/>
                    <a:moveTo>
                      <a:pt x="148038" y="219747"/>
                    </a:moveTo>
                    <a:cubicBezTo>
                      <a:pt x="142369" y="219747"/>
                      <a:pt x="137759" y="224356"/>
                      <a:pt x="137759" y="230025"/>
                    </a:cubicBezTo>
                    <a:cubicBezTo>
                      <a:pt x="137759" y="235696"/>
                      <a:pt x="142369" y="240305"/>
                      <a:pt x="148038" y="240305"/>
                    </a:cubicBezTo>
                    <a:cubicBezTo>
                      <a:pt x="153708" y="240305"/>
                      <a:pt x="158317" y="235696"/>
                      <a:pt x="158317" y="230025"/>
                    </a:cubicBezTo>
                    <a:cubicBezTo>
                      <a:pt x="158317" y="224356"/>
                      <a:pt x="153708" y="219747"/>
                      <a:pt x="148038" y="219747"/>
                    </a:cubicBezTo>
                    <a:close/>
                    <a:moveTo>
                      <a:pt x="148038" y="199185"/>
                    </a:moveTo>
                    <a:cubicBezTo>
                      <a:pt x="165045" y="199185"/>
                      <a:pt x="178880" y="213020"/>
                      <a:pt x="178880" y="230025"/>
                    </a:cubicBezTo>
                    <a:cubicBezTo>
                      <a:pt x="178880" y="247032"/>
                      <a:pt x="165045" y="260867"/>
                      <a:pt x="148038" y="260867"/>
                    </a:cubicBezTo>
                    <a:cubicBezTo>
                      <a:pt x="131032" y="260867"/>
                      <a:pt x="117197" y="247032"/>
                      <a:pt x="117197" y="230025"/>
                    </a:cubicBezTo>
                    <a:cubicBezTo>
                      <a:pt x="117197" y="213020"/>
                      <a:pt x="131032" y="199185"/>
                      <a:pt x="148038" y="199185"/>
                    </a:cubicBezTo>
                    <a:close/>
                    <a:moveTo>
                      <a:pt x="198895" y="179113"/>
                    </a:moveTo>
                    <a:lnTo>
                      <a:pt x="199032" y="179246"/>
                    </a:lnTo>
                    <a:cubicBezTo>
                      <a:pt x="203062" y="183244"/>
                      <a:pt x="203109" y="189778"/>
                      <a:pt x="199112" y="193808"/>
                    </a:cubicBezTo>
                    <a:cubicBezTo>
                      <a:pt x="197099" y="195842"/>
                      <a:pt x="194450" y="196862"/>
                      <a:pt x="191802" y="196862"/>
                    </a:cubicBezTo>
                    <a:cubicBezTo>
                      <a:pt x="189198" y="196862"/>
                      <a:pt x="186595" y="195874"/>
                      <a:pt x="184597" y="193892"/>
                    </a:cubicBezTo>
                    <a:lnTo>
                      <a:pt x="184461" y="193757"/>
                    </a:lnTo>
                    <a:cubicBezTo>
                      <a:pt x="180431" y="189758"/>
                      <a:pt x="180378" y="183224"/>
                      <a:pt x="184380" y="179193"/>
                    </a:cubicBezTo>
                    <a:cubicBezTo>
                      <a:pt x="188374" y="175163"/>
                      <a:pt x="194860" y="175114"/>
                      <a:pt x="198895" y="179113"/>
                    </a:cubicBezTo>
                    <a:close/>
                    <a:moveTo>
                      <a:pt x="159458" y="158969"/>
                    </a:moveTo>
                    <a:cubicBezTo>
                      <a:pt x="165063" y="159870"/>
                      <a:pt x="168881" y="165142"/>
                      <a:pt x="167985" y="170747"/>
                    </a:cubicBezTo>
                    <a:cubicBezTo>
                      <a:pt x="167089" y="176353"/>
                      <a:pt x="161817" y="180171"/>
                      <a:pt x="156211" y="179274"/>
                    </a:cubicBezTo>
                    <a:cubicBezTo>
                      <a:pt x="139948" y="176674"/>
                      <a:pt x="123312" y="182059"/>
                      <a:pt x="111691" y="193680"/>
                    </a:cubicBezTo>
                    <a:cubicBezTo>
                      <a:pt x="101983" y="203389"/>
                      <a:pt x="96634" y="216296"/>
                      <a:pt x="96634" y="230026"/>
                    </a:cubicBezTo>
                    <a:cubicBezTo>
                      <a:pt x="96634" y="243757"/>
                      <a:pt x="101983" y="256665"/>
                      <a:pt x="111691" y="266373"/>
                    </a:cubicBezTo>
                    <a:cubicBezTo>
                      <a:pt x="131735" y="286417"/>
                      <a:pt x="164344" y="286413"/>
                      <a:pt x="184383" y="266373"/>
                    </a:cubicBezTo>
                    <a:cubicBezTo>
                      <a:pt x="195603" y="255158"/>
                      <a:pt x="200956" y="239675"/>
                      <a:pt x="199075" y="223898"/>
                    </a:cubicBezTo>
                    <a:cubicBezTo>
                      <a:pt x="198404" y="218261"/>
                      <a:pt x="202430" y="213145"/>
                      <a:pt x="208068" y="212475"/>
                    </a:cubicBezTo>
                    <a:cubicBezTo>
                      <a:pt x="213686" y="211807"/>
                      <a:pt x="218817" y="215826"/>
                      <a:pt x="219492" y="221463"/>
                    </a:cubicBezTo>
                    <a:cubicBezTo>
                      <a:pt x="222124" y="243540"/>
                      <a:pt x="214626" y="265208"/>
                      <a:pt x="198922" y="280911"/>
                    </a:cubicBezTo>
                    <a:cubicBezTo>
                      <a:pt x="184894" y="294940"/>
                      <a:pt x="166461" y="301951"/>
                      <a:pt x="148037" y="301955"/>
                    </a:cubicBezTo>
                    <a:cubicBezTo>
                      <a:pt x="129605" y="301955"/>
                      <a:pt x="111181" y="294944"/>
                      <a:pt x="97153" y="280911"/>
                    </a:cubicBezTo>
                    <a:cubicBezTo>
                      <a:pt x="83558" y="267321"/>
                      <a:pt x="76076" y="249251"/>
                      <a:pt x="76076" y="230026"/>
                    </a:cubicBezTo>
                    <a:cubicBezTo>
                      <a:pt x="76076" y="210807"/>
                      <a:pt x="83558" y="192732"/>
                      <a:pt x="97153" y="179142"/>
                    </a:cubicBezTo>
                    <a:cubicBezTo>
                      <a:pt x="113423" y="162871"/>
                      <a:pt x="136717" y="155333"/>
                      <a:pt x="159458" y="158969"/>
                    </a:cubicBezTo>
                    <a:close/>
                    <a:moveTo>
                      <a:pt x="133680" y="102551"/>
                    </a:moveTo>
                    <a:lnTo>
                      <a:pt x="133680" y="117154"/>
                    </a:lnTo>
                    <a:cubicBezTo>
                      <a:pt x="133680" y="121996"/>
                      <a:pt x="130304" y="126179"/>
                      <a:pt x="125574" y="127204"/>
                    </a:cubicBezTo>
                    <a:cubicBezTo>
                      <a:pt x="113322" y="129860"/>
                      <a:pt x="101758" y="134646"/>
                      <a:pt x="91202" y="141433"/>
                    </a:cubicBezTo>
                    <a:cubicBezTo>
                      <a:pt x="87131" y="144044"/>
                      <a:pt x="81790" y="143475"/>
                      <a:pt x="78371" y="140054"/>
                    </a:cubicBezTo>
                    <a:lnTo>
                      <a:pt x="68051" y="129735"/>
                    </a:lnTo>
                    <a:lnTo>
                      <a:pt x="47743" y="150040"/>
                    </a:lnTo>
                    <a:lnTo>
                      <a:pt x="58062" y="160364"/>
                    </a:lnTo>
                    <a:cubicBezTo>
                      <a:pt x="61481" y="163783"/>
                      <a:pt x="62056" y="169119"/>
                      <a:pt x="59444" y="173190"/>
                    </a:cubicBezTo>
                    <a:cubicBezTo>
                      <a:pt x="52657" y="183746"/>
                      <a:pt x="47871" y="195315"/>
                      <a:pt x="45215" y="207567"/>
                    </a:cubicBezTo>
                    <a:cubicBezTo>
                      <a:pt x="44190" y="212293"/>
                      <a:pt x="40007" y="215668"/>
                      <a:pt x="35169" y="215668"/>
                    </a:cubicBezTo>
                    <a:lnTo>
                      <a:pt x="20562" y="215668"/>
                    </a:lnTo>
                    <a:lnTo>
                      <a:pt x="20562" y="244387"/>
                    </a:lnTo>
                    <a:lnTo>
                      <a:pt x="35197" y="244387"/>
                    </a:lnTo>
                    <a:cubicBezTo>
                      <a:pt x="40031" y="244387"/>
                      <a:pt x="44210" y="247755"/>
                      <a:pt x="45243" y="252477"/>
                    </a:cubicBezTo>
                    <a:cubicBezTo>
                      <a:pt x="47911" y="264712"/>
                      <a:pt x="52705" y="276262"/>
                      <a:pt x="59496" y="286802"/>
                    </a:cubicBezTo>
                    <a:cubicBezTo>
                      <a:pt x="62116" y="290868"/>
                      <a:pt x="61542" y="296216"/>
                      <a:pt x="58122" y="299636"/>
                    </a:cubicBezTo>
                    <a:lnTo>
                      <a:pt x="47743" y="310011"/>
                    </a:lnTo>
                    <a:lnTo>
                      <a:pt x="68051" y="330320"/>
                    </a:lnTo>
                    <a:lnTo>
                      <a:pt x="78455" y="319913"/>
                    </a:lnTo>
                    <a:cubicBezTo>
                      <a:pt x="81875" y="316493"/>
                      <a:pt x="87211" y="315918"/>
                      <a:pt x="91278" y="318531"/>
                    </a:cubicBezTo>
                    <a:cubicBezTo>
                      <a:pt x="101810" y="325286"/>
                      <a:pt x="113351" y="330056"/>
                      <a:pt x="125574" y="332708"/>
                    </a:cubicBezTo>
                    <a:cubicBezTo>
                      <a:pt x="130304" y="333732"/>
                      <a:pt x="133680" y="337915"/>
                      <a:pt x="133680" y="342753"/>
                    </a:cubicBezTo>
                    <a:lnTo>
                      <a:pt x="133680" y="357500"/>
                    </a:lnTo>
                    <a:lnTo>
                      <a:pt x="162395" y="357500"/>
                    </a:lnTo>
                    <a:lnTo>
                      <a:pt x="162395" y="342721"/>
                    </a:lnTo>
                    <a:cubicBezTo>
                      <a:pt x="162395" y="337891"/>
                      <a:pt x="165763" y="333708"/>
                      <a:pt x="170485" y="332679"/>
                    </a:cubicBezTo>
                    <a:cubicBezTo>
                      <a:pt x="182692" y="330016"/>
                      <a:pt x="194217" y="325237"/>
                      <a:pt x="204733" y="318479"/>
                    </a:cubicBezTo>
                    <a:cubicBezTo>
                      <a:pt x="208804" y="315863"/>
                      <a:pt x="214140" y="316437"/>
                      <a:pt x="217563" y="319857"/>
                    </a:cubicBezTo>
                    <a:lnTo>
                      <a:pt x="228023" y="330320"/>
                    </a:lnTo>
                    <a:lnTo>
                      <a:pt x="248332" y="310011"/>
                    </a:lnTo>
                    <a:lnTo>
                      <a:pt x="237868" y="299552"/>
                    </a:lnTo>
                    <a:cubicBezTo>
                      <a:pt x="234449" y="296132"/>
                      <a:pt x="233875" y="290788"/>
                      <a:pt x="236491" y="286722"/>
                    </a:cubicBezTo>
                    <a:cubicBezTo>
                      <a:pt x="243249" y="276205"/>
                      <a:pt x="248027" y="264685"/>
                      <a:pt x="250691" y="252477"/>
                    </a:cubicBezTo>
                    <a:cubicBezTo>
                      <a:pt x="251720" y="247751"/>
                      <a:pt x="255903" y="244383"/>
                      <a:pt x="260733" y="244383"/>
                    </a:cubicBezTo>
                    <a:lnTo>
                      <a:pt x="275513" y="244383"/>
                    </a:lnTo>
                    <a:lnTo>
                      <a:pt x="275513" y="215668"/>
                    </a:lnTo>
                    <a:lnTo>
                      <a:pt x="260765" y="215668"/>
                    </a:lnTo>
                    <a:cubicBezTo>
                      <a:pt x="255927" y="215668"/>
                      <a:pt x="251744" y="212293"/>
                      <a:pt x="250720" y="207563"/>
                    </a:cubicBezTo>
                    <a:cubicBezTo>
                      <a:pt x="248068" y="195340"/>
                      <a:pt x="243298" y="183803"/>
                      <a:pt x="236539" y="173267"/>
                    </a:cubicBezTo>
                    <a:cubicBezTo>
                      <a:pt x="233930" y="169199"/>
                      <a:pt x="234509" y="163863"/>
                      <a:pt x="237925" y="160448"/>
                    </a:cubicBezTo>
                    <a:lnTo>
                      <a:pt x="248332" y="150040"/>
                    </a:lnTo>
                    <a:lnTo>
                      <a:pt x="228023" y="129735"/>
                    </a:lnTo>
                    <a:lnTo>
                      <a:pt x="217648" y="140111"/>
                    </a:lnTo>
                    <a:cubicBezTo>
                      <a:pt x="214224" y="143530"/>
                      <a:pt x="208880" y="144101"/>
                      <a:pt x="204814" y="141485"/>
                    </a:cubicBezTo>
                    <a:cubicBezTo>
                      <a:pt x="194269" y="134695"/>
                      <a:pt x="182720" y="129900"/>
                      <a:pt x="170485" y="127232"/>
                    </a:cubicBezTo>
                    <a:cubicBezTo>
                      <a:pt x="165763" y="126204"/>
                      <a:pt x="162395" y="122020"/>
                      <a:pt x="162395" y="117186"/>
                    </a:cubicBezTo>
                    <a:lnTo>
                      <a:pt x="162395" y="102551"/>
                    </a:lnTo>
                    <a:close/>
                    <a:moveTo>
                      <a:pt x="410410" y="88150"/>
                    </a:moveTo>
                    <a:cubicBezTo>
                      <a:pt x="395598" y="88150"/>
                      <a:pt x="383547" y="100201"/>
                      <a:pt x="383547" y="115013"/>
                    </a:cubicBezTo>
                    <a:cubicBezTo>
                      <a:pt x="383547" y="129829"/>
                      <a:pt x="395598" y="141880"/>
                      <a:pt x="410410" y="141880"/>
                    </a:cubicBezTo>
                    <a:cubicBezTo>
                      <a:pt x="425221" y="141880"/>
                      <a:pt x="437276" y="129829"/>
                      <a:pt x="437276" y="115013"/>
                    </a:cubicBezTo>
                    <a:cubicBezTo>
                      <a:pt x="437276" y="100201"/>
                      <a:pt x="425221" y="88150"/>
                      <a:pt x="410410" y="88150"/>
                    </a:cubicBezTo>
                    <a:close/>
                    <a:moveTo>
                      <a:pt x="123397" y="81989"/>
                    </a:moveTo>
                    <a:lnTo>
                      <a:pt x="172678" y="81989"/>
                    </a:lnTo>
                    <a:cubicBezTo>
                      <a:pt x="178352" y="81989"/>
                      <a:pt x="182958" y="86590"/>
                      <a:pt x="182958" y="92268"/>
                    </a:cubicBezTo>
                    <a:lnTo>
                      <a:pt x="182958" y="109193"/>
                    </a:lnTo>
                    <a:cubicBezTo>
                      <a:pt x="191947" y="111785"/>
                      <a:pt x="200582" y="115373"/>
                      <a:pt x="208771" y="119910"/>
                    </a:cubicBezTo>
                    <a:lnTo>
                      <a:pt x="220755" y="107928"/>
                    </a:lnTo>
                    <a:cubicBezTo>
                      <a:pt x="224773" y="103914"/>
                      <a:pt x="231278" y="103914"/>
                      <a:pt x="235293" y="107928"/>
                    </a:cubicBezTo>
                    <a:lnTo>
                      <a:pt x="270141" y="142771"/>
                    </a:lnTo>
                    <a:cubicBezTo>
                      <a:pt x="274155" y="146785"/>
                      <a:pt x="274155" y="153296"/>
                      <a:pt x="270141" y="157310"/>
                    </a:cubicBezTo>
                    <a:lnTo>
                      <a:pt x="258117" y="169332"/>
                    </a:lnTo>
                    <a:cubicBezTo>
                      <a:pt x="262630" y="177510"/>
                      <a:pt x="266195" y="186133"/>
                      <a:pt x="268774" y="195106"/>
                    </a:cubicBezTo>
                    <a:lnTo>
                      <a:pt x="285796" y="195106"/>
                    </a:lnTo>
                    <a:cubicBezTo>
                      <a:pt x="291474" y="195106"/>
                      <a:pt x="296075" y="199712"/>
                      <a:pt x="296075" y="205389"/>
                    </a:cubicBezTo>
                    <a:lnTo>
                      <a:pt x="296075" y="253553"/>
                    </a:lnTo>
                    <a:cubicBezTo>
                      <a:pt x="296919" y="253333"/>
                      <a:pt x="297790" y="253208"/>
                      <a:pt x="298675" y="253208"/>
                    </a:cubicBezTo>
                    <a:cubicBezTo>
                      <a:pt x="301403" y="253208"/>
                      <a:pt x="304015" y="254289"/>
                      <a:pt x="305944" y="256217"/>
                    </a:cubicBezTo>
                    <a:lnTo>
                      <a:pt x="317875" y="268148"/>
                    </a:lnTo>
                    <a:cubicBezTo>
                      <a:pt x="326080" y="263612"/>
                      <a:pt x="334732" y="260031"/>
                      <a:pt x="343741" y="257444"/>
                    </a:cubicBezTo>
                    <a:lnTo>
                      <a:pt x="343741" y="240563"/>
                    </a:lnTo>
                    <a:cubicBezTo>
                      <a:pt x="343741" y="234884"/>
                      <a:pt x="348342" y="230283"/>
                      <a:pt x="354020" y="230283"/>
                    </a:cubicBezTo>
                    <a:lnTo>
                      <a:pt x="403302" y="230283"/>
                    </a:lnTo>
                    <a:cubicBezTo>
                      <a:pt x="408976" y="230283"/>
                      <a:pt x="413581" y="234884"/>
                      <a:pt x="413581" y="240563"/>
                    </a:cubicBezTo>
                    <a:lnTo>
                      <a:pt x="413581" y="257484"/>
                    </a:lnTo>
                    <a:cubicBezTo>
                      <a:pt x="422569" y="260079"/>
                      <a:pt x="431205" y="263664"/>
                      <a:pt x="439395" y="268201"/>
                    </a:cubicBezTo>
                    <a:lnTo>
                      <a:pt x="451377" y="256217"/>
                    </a:lnTo>
                    <a:cubicBezTo>
                      <a:pt x="455396" y="252203"/>
                      <a:pt x="461902" y="252203"/>
                      <a:pt x="465916" y="256217"/>
                    </a:cubicBezTo>
                    <a:lnTo>
                      <a:pt x="500763" y="291065"/>
                    </a:lnTo>
                    <a:cubicBezTo>
                      <a:pt x="502688" y="292989"/>
                      <a:pt x="503773" y="295605"/>
                      <a:pt x="503773" y="298335"/>
                    </a:cubicBezTo>
                    <a:cubicBezTo>
                      <a:pt x="503773" y="301059"/>
                      <a:pt x="502688" y="303675"/>
                      <a:pt x="500763" y="305603"/>
                    </a:cubicBezTo>
                    <a:lnTo>
                      <a:pt x="488741" y="317623"/>
                    </a:lnTo>
                    <a:cubicBezTo>
                      <a:pt x="493253" y="325800"/>
                      <a:pt x="496817" y="334424"/>
                      <a:pt x="499397" y="343400"/>
                    </a:cubicBezTo>
                    <a:lnTo>
                      <a:pt x="516419" y="343400"/>
                    </a:lnTo>
                    <a:cubicBezTo>
                      <a:pt x="522093" y="343400"/>
                      <a:pt x="526698" y="348001"/>
                      <a:pt x="526702" y="353680"/>
                    </a:cubicBezTo>
                    <a:lnTo>
                      <a:pt x="526702" y="402957"/>
                    </a:lnTo>
                    <a:cubicBezTo>
                      <a:pt x="526702" y="408634"/>
                      <a:pt x="522097" y="413240"/>
                      <a:pt x="516419" y="413240"/>
                    </a:cubicBezTo>
                    <a:lnTo>
                      <a:pt x="499357" y="413240"/>
                    </a:lnTo>
                    <a:cubicBezTo>
                      <a:pt x="496769" y="422192"/>
                      <a:pt x="493204" y="430800"/>
                      <a:pt x="488693" y="438961"/>
                    </a:cubicBezTo>
                    <a:lnTo>
                      <a:pt x="500763" y="451036"/>
                    </a:lnTo>
                    <a:cubicBezTo>
                      <a:pt x="502692" y="452961"/>
                      <a:pt x="503773" y="455577"/>
                      <a:pt x="503773" y="458306"/>
                    </a:cubicBezTo>
                    <a:cubicBezTo>
                      <a:pt x="503773" y="461030"/>
                      <a:pt x="502692" y="463646"/>
                      <a:pt x="500763" y="465575"/>
                    </a:cubicBezTo>
                    <a:lnTo>
                      <a:pt x="465916" y="500418"/>
                    </a:lnTo>
                    <a:cubicBezTo>
                      <a:pt x="461902" y="504436"/>
                      <a:pt x="455392" y="504432"/>
                      <a:pt x="451377" y="500418"/>
                    </a:cubicBezTo>
                    <a:lnTo>
                      <a:pt x="439306" y="488347"/>
                    </a:lnTo>
                    <a:cubicBezTo>
                      <a:pt x="431145" y="492859"/>
                      <a:pt x="422537" y="496428"/>
                      <a:pt x="413581" y="499012"/>
                    </a:cubicBezTo>
                    <a:lnTo>
                      <a:pt x="413581" y="516074"/>
                    </a:lnTo>
                    <a:cubicBezTo>
                      <a:pt x="413581" y="521751"/>
                      <a:pt x="408979" y="526353"/>
                      <a:pt x="403302" y="526353"/>
                    </a:cubicBezTo>
                    <a:lnTo>
                      <a:pt x="354020" y="526353"/>
                    </a:lnTo>
                    <a:cubicBezTo>
                      <a:pt x="348346" y="526353"/>
                      <a:pt x="343741" y="521751"/>
                      <a:pt x="343741" y="516074"/>
                    </a:cubicBezTo>
                    <a:lnTo>
                      <a:pt x="343741" y="499052"/>
                    </a:lnTo>
                    <a:cubicBezTo>
                      <a:pt x="334768" y="496472"/>
                      <a:pt x="326144" y="492908"/>
                      <a:pt x="317967" y="488396"/>
                    </a:cubicBezTo>
                    <a:lnTo>
                      <a:pt x="305944" y="500418"/>
                    </a:lnTo>
                    <a:cubicBezTo>
                      <a:pt x="301930" y="504432"/>
                      <a:pt x="295420" y="504432"/>
                      <a:pt x="291405" y="500418"/>
                    </a:cubicBezTo>
                    <a:lnTo>
                      <a:pt x="256558" y="465575"/>
                    </a:lnTo>
                    <a:cubicBezTo>
                      <a:pt x="254633" y="463646"/>
                      <a:pt x="253549" y="461030"/>
                      <a:pt x="253549" y="458306"/>
                    </a:cubicBezTo>
                    <a:cubicBezTo>
                      <a:pt x="253549" y="455577"/>
                      <a:pt x="254633" y="452961"/>
                      <a:pt x="256558" y="451036"/>
                    </a:cubicBezTo>
                    <a:lnTo>
                      <a:pt x="268541" y="439054"/>
                    </a:lnTo>
                    <a:cubicBezTo>
                      <a:pt x="264004" y="430864"/>
                      <a:pt x="260419" y="422228"/>
                      <a:pt x="257824" y="413240"/>
                    </a:cubicBezTo>
                    <a:lnTo>
                      <a:pt x="240903" y="413240"/>
                    </a:lnTo>
                    <a:cubicBezTo>
                      <a:pt x="235228" y="413240"/>
                      <a:pt x="230624" y="408634"/>
                      <a:pt x="230624" y="402957"/>
                    </a:cubicBezTo>
                    <a:lnTo>
                      <a:pt x="230624" y="354793"/>
                    </a:lnTo>
                    <a:cubicBezTo>
                      <a:pt x="229779" y="355013"/>
                      <a:pt x="228911" y="355137"/>
                      <a:pt x="228023" y="355137"/>
                    </a:cubicBezTo>
                    <a:cubicBezTo>
                      <a:pt x="225299" y="355137"/>
                      <a:pt x="222683" y="354053"/>
                      <a:pt x="220755" y="352129"/>
                    </a:cubicBezTo>
                    <a:lnTo>
                      <a:pt x="208683" y="340053"/>
                    </a:lnTo>
                    <a:cubicBezTo>
                      <a:pt x="200522" y="344566"/>
                      <a:pt x="191915" y="348134"/>
                      <a:pt x="182958" y="350722"/>
                    </a:cubicBezTo>
                    <a:lnTo>
                      <a:pt x="182958" y="367783"/>
                    </a:lnTo>
                    <a:cubicBezTo>
                      <a:pt x="182958" y="373462"/>
                      <a:pt x="178356" y="378063"/>
                      <a:pt x="172678" y="378063"/>
                    </a:cubicBezTo>
                    <a:lnTo>
                      <a:pt x="123397" y="378063"/>
                    </a:lnTo>
                    <a:cubicBezTo>
                      <a:pt x="117723" y="378063"/>
                      <a:pt x="113118" y="373462"/>
                      <a:pt x="113118" y="367783"/>
                    </a:cubicBezTo>
                    <a:lnTo>
                      <a:pt x="113118" y="350762"/>
                    </a:lnTo>
                    <a:cubicBezTo>
                      <a:pt x="104144" y="348182"/>
                      <a:pt x="95521" y="344618"/>
                      <a:pt x="87344" y="340105"/>
                    </a:cubicBezTo>
                    <a:lnTo>
                      <a:pt x="75321" y="352129"/>
                    </a:lnTo>
                    <a:cubicBezTo>
                      <a:pt x="71306" y="356143"/>
                      <a:pt x="64797" y="356143"/>
                      <a:pt x="60782" y="352129"/>
                    </a:cubicBezTo>
                    <a:lnTo>
                      <a:pt x="25935" y="317281"/>
                    </a:lnTo>
                    <a:cubicBezTo>
                      <a:pt x="24010" y="315352"/>
                      <a:pt x="22925" y="312741"/>
                      <a:pt x="22925" y="310011"/>
                    </a:cubicBezTo>
                    <a:cubicBezTo>
                      <a:pt x="22925" y="307287"/>
                      <a:pt x="24010" y="304671"/>
                      <a:pt x="25935" y="302743"/>
                    </a:cubicBezTo>
                    <a:lnTo>
                      <a:pt x="37918" y="290759"/>
                    </a:lnTo>
                    <a:cubicBezTo>
                      <a:pt x="33381" y="282574"/>
                      <a:pt x="29796" y="273935"/>
                      <a:pt x="27201" y="264946"/>
                    </a:cubicBezTo>
                    <a:lnTo>
                      <a:pt x="10279" y="264946"/>
                    </a:lnTo>
                    <a:cubicBezTo>
                      <a:pt x="4605" y="264946"/>
                      <a:pt x="0" y="260345"/>
                      <a:pt x="0" y="254667"/>
                    </a:cubicBezTo>
                    <a:lnTo>
                      <a:pt x="0" y="205389"/>
                    </a:lnTo>
                    <a:cubicBezTo>
                      <a:pt x="0" y="199712"/>
                      <a:pt x="4605" y="195106"/>
                      <a:pt x="10279" y="195106"/>
                    </a:cubicBezTo>
                    <a:lnTo>
                      <a:pt x="27160" y="195106"/>
                    </a:lnTo>
                    <a:cubicBezTo>
                      <a:pt x="29748" y="186101"/>
                      <a:pt x="33333" y="177445"/>
                      <a:pt x="37865" y="169241"/>
                    </a:cubicBezTo>
                    <a:lnTo>
                      <a:pt x="25935" y="157310"/>
                    </a:lnTo>
                    <a:cubicBezTo>
                      <a:pt x="21920" y="153296"/>
                      <a:pt x="21920" y="146785"/>
                      <a:pt x="25935" y="142771"/>
                    </a:cubicBezTo>
                    <a:lnTo>
                      <a:pt x="60782" y="107928"/>
                    </a:lnTo>
                    <a:cubicBezTo>
                      <a:pt x="62711" y="105999"/>
                      <a:pt x="65327" y="104914"/>
                      <a:pt x="68051" y="104914"/>
                    </a:cubicBezTo>
                    <a:cubicBezTo>
                      <a:pt x="70780" y="104914"/>
                      <a:pt x="73392" y="105999"/>
                      <a:pt x="75321" y="107928"/>
                    </a:cubicBezTo>
                    <a:lnTo>
                      <a:pt x="87251" y="119859"/>
                    </a:lnTo>
                    <a:cubicBezTo>
                      <a:pt x="95457" y="115321"/>
                      <a:pt x="104108" y="111737"/>
                      <a:pt x="113118" y="109149"/>
                    </a:cubicBezTo>
                    <a:lnTo>
                      <a:pt x="113118" y="92268"/>
                    </a:lnTo>
                    <a:cubicBezTo>
                      <a:pt x="113118" y="86590"/>
                      <a:pt x="117723" y="81989"/>
                      <a:pt x="123397" y="81989"/>
                    </a:cubicBezTo>
                    <a:close/>
                    <a:moveTo>
                      <a:pt x="410410" y="67588"/>
                    </a:moveTo>
                    <a:cubicBezTo>
                      <a:pt x="436561" y="67588"/>
                      <a:pt x="457835" y="88865"/>
                      <a:pt x="457835" y="115013"/>
                    </a:cubicBezTo>
                    <a:cubicBezTo>
                      <a:pt x="457835" y="141165"/>
                      <a:pt x="436561" y="162438"/>
                      <a:pt x="410410" y="162438"/>
                    </a:cubicBezTo>
                    <a:cubicBezTo>
                      <a:pt x="384258" y="162438"/>
                      <a:pt x="362984" y="141165"/>
                      <a:pt x="362984" y="115013"/>
                    </a:cubicBezTo>
                    <a:cubicBezTo>
                      <a:pt x="362984" y="88865"/>
                      <a:pt x="384258" y="67588"/>
                      <a:pt x="410410" y="67588"/>
                    </a:cubicBezTo>
                    <a:close/>
                    <a:moveTo>
                      <a:pt x="376037" y="24326"/>
                    </a:moveTo>
                    <a:lnTo>
                      <a:pt x="349061" y="39901"/>
                    </a:lnTo>
                    <a:lnTo>
                      <a:pt x="357628" y="54741"/>
                    </a:lnTo>
                    <a:cubicBezTo>
                      <a:pt x="359851" y="58590"/>
                      <a:pt x="359352" y="63425"/>
                      <a:pt x="356391" y="66736"/>
                    </a:cubicBezTo>
                    <a:cubicBezTo>
                      <a:pt x="349681" y="74238"/>
                      <a:pt x="344693" y="82862"/>
                      <a:pt x="341567" y="92369"/>
                    </a:cubicBezTo>
                    <a:cubicBezTo>
                      <a:pt x="340181" y="96588"/>
                      <a:pt x="336243" y="99441"/>
                      <a:pt x="331803" y="99441"/>
                    </a:cubicBezTo>
                    <a:lnTo>
                      <a:pt x="314684" y="99441"/>
                    </a:lnTo>
                    <a:lnTo>
                      <a:pt x="314684" y="130588"/>
                    </a:lnTo>
                    <a:lnTo>
                      <a:pt x="331803" y="130588"/>
                    </a:lnTo>
                    <a:cubicBezTo>
                      <a:pt x="336243" y="130588"/>
                      <a:pt x="340181" y="133441"/>
                      <a:pt x="341567" y="137660"/>
                    </a:cubicBezTo>
                    <a:cubicBezTo>
                      <a:pt x="344693" y="147168"/>
                      <a:pt x="349681" y="155791"/>
                      <a:pt x="356391" y="163293"/>
                    </a:cubicBezTo>
                    <a:cubicBezTo>
                      <a:pt x="359352" y="166605"/>
                      <a:pt x="359851" y="171443"/>
                      <a:pt x="357628" y="175288"/>
                    </a:cubicBezTo>
                    <a:lnTo>
                      <a:pt x="349061" y="190128"/>
                    </a:lnTo>
                    <a:lnTo>
                      <a:pt x="376037" y="205704"/>
                    </a:lnTo>
                    <a:lnTo>
                      <a:pt x="384596" y="190880"/>
                    </a:lnTo>
                    <a:cubicBezTo>
                      <a:pt x="386815" y="187038"/>
                      <a:pt x="391247" y="185053"/>
                      <a:pt x="395591" y="185954"/>
                    </a:cubicBezTo>
                    <a:cubicBezTo>
                      <a:pt x="405287" y="187967"/>
                      <a:pt x="415537" y="187967"/>
                      <a:pt x="425234" y="185954"/>
                    </a:cubicBezTo>
                    <a:cubicBezTo>
                      <a:pt x="429578" y="185049"/>
                      <a:pt x="434010" y="187034"/>
                      <a:pt x="436229" y="190880"/>
                    </a:cubicBezTo>
                    <a:lnTo>
                      <a:pt x="444788" y="205704"/>
                    </a:lnTo>
                    <a:lnTo>
                      <a:pt x="471764" y="190128"/>
                    </a:lnTo>
                    <a:lnTo>
                      <a:pt x="463196" y="175288"/>
                    </a:lnTo>
                    <a:cubicBezTo>
                      <a:pt x="460973" y="171438"/>
                      <a:pt x="461472" y="166605"/>
                      <a:pt x="464434" y="163293"/>
                    </a:cubicBezTo>
                    <a:cubicBezTo>
                      <a:pt x="471144" y="155791"/>
                      <a:pt x="476131" y="147168"/>
                      <a:pt x="479258" y="137660"/>
                    </a:cubicBezTo>
                    <a:cubicBezTo>
                      <a:pt x="480643" y="133441"/>
                      <a:pt x="484582" y="130588"/>
                      <a:pt x="489022" y="130588"/>
                    </a:cubicBezTo>
                    <a:lnTo>
                      <a:pt x="506137" y="130588"/>
                    </a:lnTo>
                    <a:lnTo>
                      <a:pt x="506137" y="99441"/>
                    </a:lnTo>
                    <a:lnTo>
                      <a:pt x="489022" y="99441"/>
                    </a:lnTo>
                    <a:cubicBezTo>
                      <a:pt x="484582" y="99441"/>
                      <a:pt x="480643" y="96588"/>
                      <a:pt x="479258" y="92369"/>
                    </a:cubicBezTo>
                    <a:cubicBezTo>
                      <a:pt x="476131" y="82862"/>
                      <a:pt x="471144" y="74238"/>
                      <a:pt x="464434" y="66736"/>
                    </a:cubicBezTo>
                    <a:cubicBezTo>
                      <a:pt x="461472" y="63425"/>
                      <a:pt x="460973" y="58586"/>
                      <a:pt x="463196" y="54741"/>
                    </a:cubicBezTo>
                    <a:lnTo>
                      <a:pt x="471764" y="39901"/>
                    </a:lnTo>
                    <a:lnTo>
                      <a:pt x="444788" y="24326"/>
                    </a:lnTo>
                    <a:lnTo>
                      <a:pt x="436229" y="39150"/>
                    </a:lnTo>
                    <a:cubicBezTo>
                      <a:pt x="434010" y="42991"/>
                      <a:pt x="429582" y="44976"/>
                      <a:pt x="425234" y="44076"/>
                    </a:cubicBezTo>
                    <a:cubicBezTo>
                      <a:pt x="415537" y="42063"/>
                      <a:pt x="405291" y="42063"/>
                      <a:pt x="395591" y="44076"/>
                    </a:cubicBezTo>
                    <a:cubicBezTo>
                      <a:pt x="391247" y="44976"/>
                      <a:pt x="386815" y="42991"/>
                      <a:pt x="384596" y="39150"/>
                    </a:cubicBezTo>
                    <a:close/>
                    <a:moveTo>
                      <a:pt x="438362" y="352"/>
                    </a:moveTo>
                    <a:cubicBezTo>
                      <a:pt x="440995" y="-355"/>
                      <a:pt x="443799" y="15"/>
                      <a:pt x="446162" y="1381"/>
                    </a:cubicBezTo>
                    <a:lnTo>
                      <a:pt x="490947" y="27235"/>
                    </a:lnTo>
                    <a:cubicBezTo>
                      <a:pt x="495861" y="30072"/>
                      <a:pt x="497549" y="36361"/>
                      <a:pt x="494708" y="41279"/>
                    </a:cubicBezTo>
                    <a:lnTo>
                      <a:pt x="484562" y="58852"/>
                    </a:lnTo>
                    <a:cubicBezTo>
                      <a:pt x="489267" y="65036"/>
                      <a:pt x="493141" y="71735"/>
                      <a:pt x="496147" y="78879"/>
                    </a:cubicBezTo>
                    <a:lnTo>
                      <a:pt x="516420" y="78879"/>
                    </a:lnTo>
                    <a:cubicBezTo>
                      <a:pt x="522093" y="78879"/>
                      <a:pt x="526699" y="83480"/>
                      <a:pt x="526699" y="89158"/>
                    </a:cubicBezTo>
                    <a:lnTo>
                      <a:pt x="526699" y="140867"/>
                    </a:lnTo>
                    <a:cubicBezTo>
                      <a:pt x="526699" y="146545"/>
                      <a:pt x="522097" y="151150"/>
                      <a:pt x="516420" y="151150"/>
                    </a:cubicBezTo>
                    <a:lnTo>
                      <a:pt x="496147" y="151150"/>
                    </a:lnTo>
                    <a:cubicBezTo>
                      <a:pt x="493141" y="158291"/>
                      <a:pt x="489267" y="164990"/>
                      <a:pt x="484566" y="171177"/>
                    </a:cubicBezTo>
                    <a:lnTo>
                      <a:pt x="494708" y="188749"/>
                    </a:lnTo>
                    <a:cubicBezTo>
                      <a:pt x="497549" y="193665"/>
                      <a:pt x="495865" y="199953"/>
                      <a:pt x="490947" y="202790"/>
                    </a:cubicBezTo>
                    <a:lnTo>
                      <a:pt x="446162" y="228649"/>
                    </a:lnTo>
                    <a:cubicBezTo>
                      <a:pt x="443803" y="230011"/>
                      <a:pt x="440995" y="230380"/>
                      <a:pt x="438362" y="229673"/>
                    </a:cubicBezTo>
                    <a:cubicBezTo>
                      <a:pt x="435730" y="228970"/>
                      <a:pt x="433484" y="227246"/>
                      <a:pt x="432122" y="224883"/>
                    </a:cubicBezTo>
                    <a:lnTo>
                      <a:pt x="421975" y="207315"/>
                    </a:lnTo>
                    <a:cubicBezTo>
                      <a:pt x="414316" y="208263"/>
                      <a:pt x="406504" y="208263"/>
                      <a:pt x="398846" y="207315"/>
                    </a:cubicBezTo>
                    <a:lnTo>
                      <a:pt x="388703" y="224883"/>
                    </a:lnTo>
                    <a:cubicBezTo>
                      <a:pt x="386798" y="228182"/>
                      <a:pt x="383343" y="230026"/>
                      <a:pt x="379790" y="230026"/>
                    </a:cubicBezTo>
                    <a:cubicBezTo>
                      <a:pt x="378046" y="230026"/>
                      <a:pt x="376278" y="229581"/>
                      <a:pt x="374659" y="228649"/>
                    </a:cubicBezTo>
                    <a:lnTo>
                      <a:pt x="329874" y="202790"/>
                    </a:lnTo>
                    <a:cubicBezTo>
                      <a:pt x="327515" y="201428"/>
                      <a:pt x="325791" y="199182"/>
                      <a:pt x="325084" y="196549"/>
                    </a:cubicBezTo>
                    <a:cubicBezTo>
                      <a:pt x="324381" y="193918"/>
                      <a:pt x="324751" y="191108"/>
                      <a:pt x="326113" y="188749"/>
                    </a:cubicBezTo>
                    <a:lnTo>
                      <a:pt x="336259" y="171177"/>
                    </a:lnTo>
                    <a:cubicBezTo>
                      <a:pt x="331558" y="164990"/>
                      <a:pt x="327684" y="158291"/>
                      <a:pt x="324678" y="151150"/>
                    </a:cubicBezTo>
                    <a:lnTo>
                      <a:pt x="304401" y="151150"/>
                    </a:lnTo>
                    <a:cubicBezTo>
                      <a:pt x="298728" y="151150"/>
                      <a:pt x="294122" y="146545"/>
                      <a:pt x="294122" y="140867"/>
                    </a:cubicBezTo>
                    <a:lnTo>
                      <a:pt x="294122" y="89158"/>
                    </a:lnTo>
                    <a:cubicBezTo>
                      <a:pt x="294122" y="83480"/>
                      <a:pt x="298728" y="78875"/>
                      <a:pt x="304401" y="78875"/>
                    </a:cubicBezTo>
                    <a:lnTo>
                      <a:pt x="324678" y="78875"/>
                    </a:lnTo>
                    <a:cubicBezTo>
                      <a:pt x="327684" y="71735"/>
                      <a:pt x="331558" y="65036"/>
                      <a:pt x="336259" y="58848"/>
                    </a:cubicBezTo>
                    <a:lnTo>
                      <a:pt x="326113" y="41275"/>
                    </a:lnTo>
                    <a:cubicBezTo>
                      <a:pt x="324751" y="38916"/>
                      <a:pt x="324381" y="36112"/>
                      <a:pt x="325084" y="33476"/>
                    </a:cubicBezTo>
                    <a:cubicBezTo>
                      <a:pt x="325791" y="30844"/>
                      <a:pt x="327515" y="28597"/>
                      <a:pt x="329874" y="27235"/>
                    </a:cubicBezTo>
                    <a:lnTo>
                      <a:pt x="374659" y="1377"/>
                    </a:lnTo>
                    <a:cubicBezTo>
                      <a:pt x="379573" y="-1460"/>
                      <a:pt x="385862" y="224"/>
                      <a:pt x="388703" y="5142"/>
                    </a:cubicBezTo>
                    <a:lnTo>
                      <a:pt x="398846" y="22714"/>
                    </a:lnTo>
                    <a:cubicBezTo>
                      <a:pt x="406504" y="21762"/>
                      <a:pt x="414312" y="21762"/>
                      <a:pt x="421975" y="22714"/>
                    </a:cubicBezTo>
                    <a:lnTo>
                      <a:pt x="432118" y="5142"/>
                    </a:lnTo>
                    <a:cubicBezTo>
                      <a:pt x="433484" y="2779"/>
                      <a:pt x="435726" y="1059"/>
                      <a:pt x="438362" y="35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6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38" name="Circle: Hollow 37">
                <a:extLst>
                  <a:ext uri="{FF2B5EF4-FFF2-40B4-BE49-F238E27FC236}">
                    <a16:creationId xmlns:a16="http://schemas.microsoft.com/office/drawing/2014/main" id="{7D6DE0A7-2C35-4D07-9A0C-CF597DB0D804}"/>
                  </a:ext>
                </a:extLst>
              </p:cNvPr>
              <p:cNvSpPr/>
              <p:nvPr/>
            </p:nvSpPr>
            <p:spPr>
              <a:xfrm>
                <a:off x="3383572" y="1850658"/>
                <a:ext cx="813848" cy="813848"/>
              </a:xfrm>
              <a:prstGeom prst="donut">
                <a:avLst>
                  <a:gd name="adj" fmla="val 2576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F0ED64D-51C2-4D56-A920-07BB740F41F7}"/>
              </a:ext>
            </a:extLst>
          </p:cNvPr>
          <p:cNvGrpSpPr/>
          <p:nvPr/>
        </p:nvGrpSpPr>
        <p:grpSpPr>
          <a:xfrm>
            <a:off x="4453957" y="2516389"/>
            <a:ext cx="3225565" cy="1077218"/>
            <a:chOff x="3340316" y="3369989"/>
            <a:chExt cx="3225565" cy="1077218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FA142A1-11D3-497E-9A65-42F10872046B}"/>
                </a:ext>
              </a:extLst>
            </p:cNvPr>
            <p:cNvSpPr txBox="1"/>
            <p:nvPr/>
          </p:nvSpPr>
          <p:spPr>
            <a:xfrm>
              <a:off x="4343798" y="3369989"/>
              <a:ext cx="2222083" cy="107721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IN" sz="16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Financial Services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Risk analytics &amp; regulation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Customer segmentation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Your text here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Credit worthiness evaluation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CB52ABB1-8339-4F97-A48F-4D4D42162900}"/>
                </a:ext>
              </a:extLst>
            </p:cNvPr>
            <p:cNvGrpSpPr/>
            <p:nvPr/>
          </p:nvGrpSpPr>
          <p:grpSpPr>
            <a:xfrm>
              <a:off x="3340316" y="3501674"/>
              <a:ext cx="813848" cy="813848"/>
              <a:chOff x="3340316" y="3484413"/>
              <a:chExt cx="813848" cy="81384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9EC5C40-84E6-4F66-BF2C-F7AF6DADBEF3}"/>
                  </a:ext>
                </a:extLst>
              </p:cNvPr>
              <p:cNvSpPr/>
              <p:nvPr/>
            </p:nvSpPr>
            <p:spPr>
              <a:xfrm>
                <a:off x="3534204" y="3633262"/>
                <a:ext cx="426072" cy="516150"/>
              </a:xfrm>
              <a:custGeom>
                <a:avLst/>
                <a:gdLst>
                  <a:gd name="connsiteX0" fmla="*/ 267359 w 478766"/>
                  <a:gd name="connsiteY0" fmla="*/ 450964 h 579984"/>
                  <a:gd name="connsiteX1" fmla="*/ 267359 w 478766"/>
                  <a:gd name="connsiteY1" fmla="*/ 504395 h 579984"/>
                  <a:gd name="connsiteX2" fmla="*/ 350525 w 478766"/>
                  <a:gd name="connsiteY2" fmla="*/ 559334 h 579984"/>
                  <a:gd name="connsiteX3" fmla="*/ 350525 w 478766"/>
                  <a:gd name="connsiteY3" fmla="*/ 514601 h 579984"/>
                  <a:gd name="connsiteX4" fmla="*/ 211403 w 478766"/>
                  <a:gd name="connsiteY4" fmla="*/ 450964 h 579984"/>
                  <a:gd name="connsiteX5" fmla="*/ 128242 w 478766"/>
                  <a:gd name="connsiteY5" fmla="*/ 514605 h 579984"/>
                  <a:gd name="connsiteX6" fmla="*/ 128242 w 478766"/>
                  <a:gd name="connsiteY6" fmla="*/ 559334 h 579984"/>
                  <a:gd name="connsiteX7" fmla="*/ 211408 w 478766"/>
                  <a:gd name="connsiteY7" fmla="*/ 504396 h 579984"/>
                  <a:gd name="connsiteX8" fmla="*/ 239381 w 478766"/>
                  <a:gd name="connsiteY8" fmla="*/ 333752 h 579984"/>
                  <a:gd name="connsiteX9" fmla="*/ 246604 w 478766"/>
                  <a:gd name="connsiteY9" fmla="*/ 340976 h 579984"/>
                  <a:gd name="connsiteX10" fmla="*/ 246604 w 478766"/>
                  <a:gd name="connsiteY10" fmla="*/ 370339 h 579984"/>
                  <a:gd name="connsiteX11" fmla="*/ 239381 w 478766"/>
                  <a:gd name="connsiteY11" fmla="*/ 377563 h 579984"/>
                  <a:gd name="connsiteX12" fmla="*/ 232157 w 478766"/>
                  <a:gd name="connsiteY12" fmla="*/ 370339 h 579984"/>
                  <a:gd name="connsiteX13" fmla="*/ 232157 w 478766"/>
                  <a:gd name="connsiteY13" fmla="*/ 340976 h 579984"/>
                  <a:gd name="connsiteX14" fmla="*/ 239381 w 478766"/>
                  <a:gd name="connsiteY14" fmla="*/ 333752 h 579984"/>
                  <a:gd name="connsiteX15" fmla="*/ 77786 w 478766"/>
                  <a:gd name="connsiteY15" fmla="*/ 289459 h 579984"/>
                  <a:gd name="connsiteX16" fmla="*/ 82733 w 478766"/>
                  <a:gd name="connsiteY16" fmla="*/ 305952 h 579984"/>
                  <a:gd name="connsiteX17" fmla="*/ 90393 w 478766"/>
                  <a:gd name="connsiteY17" fmla="*/ 308352 h 579984"/>
                  <a:gd name="connsiteX18" fmla="*/ 88866 w 478766"/>
                  <a:gd name="connsiteY18" fmla="*/ 303185 h 579984"/>
                  <a:gd name="connsiteX19" fmla="*/ 88812 w 478766"/>
                  <a:gd name="connsiteY19" fmla="*/ 302994 h 579984"/>
                  <a:gd name="connsiteX20" fmla="*/ 77786 w 478766"/>
                  <a:gd name="connsiteY20" fmla="*/ 289459 h 579984"/>
                  <a:gd name="connsiteX21" fmla="*/ 400978 w 478766"/>
                  <a:gd name="connsiteY21" fmla="*/ 289449 h 579984"/>
                  <a:gd name="connsiteX22" fmla="*/ 389955 w 478766"/>
                  <a:gd name="connsiteY22" fmla="*/ 302990 h 579984"/>
                  <a:gd name="connsiteX23" fmla="*/ 389950 w 478766"/>
                  <a:gd name="connsiteY23" fmla="*/ 302994 h 579984"/>
                  <a:gd name="connsiteX24" fmla="*/ 389901 w 478766"/>
                  <a:gd name="connsiteY24" fmla="*/ 303180 h 579984"/>
                  <a:gd name="connsiteX25" fmla="*/ 388374 w 478766"/>
                  <a:gd name="connsiteY25" fmla="*/ 308348 h 579984"/>
                  <a:gd name="connsiteX26" fmla="*/ 396030 w 478766"/>
                  <a:gd name="connsiteY26" fmla="*/ 305949 h 579984"/>
                  <a:gd name="connsiteX27" fmla="*/ 239381 w 478766"/>
                  <a:gd name="connsiteY27" fmla="*/ 284259 h 579984"/>
                  <a:gd name="connsiteX28" fmla="*/ 246604 w 478766"/>
                  <a:gd name="connsiteY28" fmla="*/ 291483 h 579984"/>
                  <a:gd name="connsiteX29" fmla="*/ 246604 w 478766"/>
                  <a:gd name="connsiteY29" fmla="*/ 314573 h 579984"/>
                  <a:gd name="connsiteX30" fmla="*/ 239381 w 478766"/>
                  <a:gd name="connsiteY30" fmla="*/ 321797 h 579984"/>
                  <a:gd name="connsiteX31" fmla="*/ 232157 w 478766"/>
                  <a:gd name="connsiteY31" fmla="*/ 314573 h 579984"/>
                  <a:gd name="connsiteX32" fmla="*/ 232157 w 478766"/>
                  <a:gd name="connsiteY32" fmla="*/ 291483 h 579984"/>
                  <a:gd name="connsiteX33" fmla="*/ 239381 w 478766"/>
                  <a:gd name="connsiteY33" fmla="*/ 284259 h 579984"/>
                  <a:gd name="connsiteX34" fmla="*/ 48896 w 478766"/>
                  <a:gd name="connsiteY34" fmla="*/ 266628 h 579984"/>
                  <a:gd name="connsiteX35" fmla="*/ 61224 w 478766"/>
                  <a:gd name="connsiteY35" fmla="*/ 307822 h 579984"/>
                  <a:gd name="connsiteX36" fmla="*/ 67656 w 478766"/>
                  <a:gd name="connsiteY36" fmla="*/ 305942 h 579984"/>
                  <a:gd name="connsiteX37" fmla="*/ 58112 w 478766"/>
                  <a:gd name="connsiteY37" fmla="*/ 274115 h 579984"/>
                  <a:gd name="connsiteX38" fmla="*/ 58108 w 478766"/>
                  <a:gd name="connsiteY38" fmla="*/ 274110 h 579984"/>
                  <a:gd name="connsiteX39" fmla="*/ 48896 w 478766"/>
                  <a:gd name="connsiteY39" fmla="*/ 266628 h 579984"/>
                  <a:gd name="connsiteX40" fmla="*/ 429866 w 478766"/>
                  <a:gd name="connsiteY40" fmla="*/ 266624 h 579984"/>
                  <a:gd name="connsiteX41" fmla="*/ 420654 w 478766"/>
                  <a:gd name="connsiteY41" fmla="*/ 274110 h 579984"/>
                  <a:gd name="connsiteX42" fmla="*/ 411112 w 478766"/>
                  <a:gd name="connsiteY42" fmla="*/ 305943 h 579984"/>
                  <a:gd name="connsiteX43" fmla="*/ 417540 w 478766"/>
                  <a:gd name="connsiteY43" fmla="*/ 307824 h 579984"/>
                  <a:gd name="connsiteX44" fmla="*/ 462966 w 478766"/>
                  <a:gd name="connsiteY44" fmla="*/ 243076 h 579984"/>
                  <a:gd name="connsiteX45" fmla="*/ 448203 w 478766"/>
                  <a:gd name="connsiteY45" fmla="*/ 255761 h 579984"/>
                  <a:gd name="connsiteX46" fmla="*/ 431349 w 478766"/>
                  <a:gd name="connsiteY46" fmla="*/ 312104 h 579984"/>
                  <a:gd name="connsiteX47" fmla="*/ 430175 w 478766"/>
                  <a:gd name="connsiteY47" fmla="*/ 315905 h 579984"/>
                  <a:gd name="connsiteX48" fmla="*/ 430729 w 478766"/>
                  <a:gd name="connsiteY48" fmla="*/ 316437 h 579984"/>
                  <a:gd name="connsiteX49" fmla="*/ 430954 w 478766"/>
                  <a:gd name="connsiteY49" fmla="*/ 316673 h 579984"/>
                  <a:gd name="connsiteX50" fmla="*/ 430488 w 478766"/>
                  <a:gd name="connsiteY50" fmla="*/ 326877 h 579984"/>
                  <a:gd name="connsiteX51" fmla="*/ 404074 w 478766"/>
                  <a:gd name="connsiteY51" fmla="*/ 351004 h 579984"/>
                  <a:gd name="connsiteX52" fmla="*/ 383250 w 478766"/>
                  <a:gd name="connsiteY52" fmla="*/ 373850 h 579984"/>
                  <a:gd name="connsiteX53" fmla="*/ 373129 w 478766"/>
                  <a:gd name="connsiteY53" fmla="*/ 375245 h 579984"/>
                  <a:gd name="connsiteX54" fmla="*/ 371734 w 478766"/>
                  <a:gd name="connsiteY54" fmla="*/ 365125 h 579984"/>
                  <a:gd name="connsiteX55" fmla="*/ 394323 w 478766"/>
                  <a:gd name="connsiteY55" fmla="*/ 340338 h 579984"/>
                  <a:gd name="connsiteX56" fmla="*/ 414240 w 478766"/>
                  <a:gd name="connsiteY56" fmla="*/ 322150 h 579984"/>
                  <a:gd name="connsiteX57" fmla="*/ 386671 w 478766"/>
                  <a:gd name="connsiteY57" fmla="*/ 326650 h 579984"/>
                  <a:gd name="connsiteX58" fmla="*/ 357055 w 478766"/>
                  <a:gd name="connsiteY58" fmla="*/ 356266 h 579984"/>
                  <a:gd name="connsiteX59" fmla="*/ 335469 w 478766"/>
                  <a:gd name="connsiteY59" fmla="*/ 369803 h 579984"/>
                  <a:gd name="connsiteX60" fmla="*/ 330944 w 478766"/>
                  <a:gd name="connsiteY60" fmla="*/ 371378 h 579984"/>
                  <a:gd name="connsiteX61" fmla="*/ 289650 w 478766"/>
                  <a:gd name="connsiteY61" fmla="*/ 421368 h 579984"/>
                  <a:gd name="connsiteX62" fmla="*/ 288862 w 478766"/>
                  <a:gd name="connsiteY62" fmla="*/ 435005 h 579984"/>
                  <a:gd name="connsiteX63" fmla="*/ 286472 w 478766"/>
                  <a:gd name="connsiteY63" fmla="*/ 447405 h 579984"/>
                  <a:gd name="connsiteX64" fmla="*/ 341238 w 478766"/>
                  <a:gd name="connsiteY64" fmla="*/ 489309 h 579984"/>
                  <a:gd name="connsiteX65" fmla="*/ 348287 w 478766"/>
                  <a:gd name="connsiteY65" fmla="*/ 453261 h 579984"/>
                  <a:gd name="connsiteX66" fmla="*/ 348425 w 478766"/>
                  <a:gd name="connsiteY66" fmla="*/ 452679 h 579984"/>
                  <a:gd name="connsiteX67" fmla="*/ 361952 w 478766"/>
                  <a:gd name="connsiteY67" fmla="*/ 434854 h 579984"/>
                  <a:gd name="connsiteX68" fmla="*/ 414495 w 478766"/>
                  <a:gd name="connsiteY68" fmla="*/ 398654 h 579984"/>
                  <a:gd name="connsiteX69" fmla="*/ 440397 w 478766"/>
                  <a:gd name="connsiteY69" fmla="*/ 364493 h 579984"/>
                  <a:gd name="connsiteX70" fmla="*/ 15802 w 478766"/>
                  <a:gd name="connsiteY70" fmla="*/ 243071 h 579984"/>
                  <a:gd name="connsiteX71" fmla="*/ 38369 w 478766"/>
                  <a:gd name="connsiteY71" fmla="*/ 364494 h 579984"/>
                  <a:gd name="connsiteX72" fmla="*/ 64286 w 478766"/>
                  <a:gd name="connsiteY72" fmla="*/ 398664 h 579984"/>
                  <a:gd name="connsiteX73" fmla="*/ 116815 w 478766"/>
                  <a:gd name="connsiteY73" fmla="*/ 434854 h 579984"/>
                  <a:gd name="connsiteX74" fmla="*/ 116810 w 478766"/>
                  <a:gd name="connsiteY74" fmla="*/ 434854 h 579984"/>
                  <a:gd name="connsiteX75" fmla="*/ 130343 w 478766"/>
                  <a:gd name="connsiteY75" fmla="*/ 452683 h 579984"/>
                  <a:gd name="connsiteX76" fmla="*/ 130489 w 478766"/>
                  <a:gd name="connsiteY76" fmla="*/ 453300 h 579984"/>
                  <a:gd name="connsiteX77" fmla="*/ 137370 w 478766"/>
                  <a:gd name="connsiteY77" fmla="*/ 489430 h 579984"/>
                  <a:gd name="connsiteX78" fmla="*/ 192295 w 478766"/>
                  <a:gd name="connsiteY78" fmla="*/ 447408 h 579984"/>
                  <a:gd name="connsiteX79" fmla="*/ 189906 w 478766"/>
                  <a:gd name="connsiteY79" fmla="*/ 435015 h 579984"/>
                  <a:gd name="connsiteX80" fmla="*/ 189118 w 478766"/>
                  <a:gd name="connsiteY80" fmla="*/ 421374 h 579984"/>
                  <a:gd name="connsiteX81" fmla="*/ 147824 w 478766"/>
                  <a:gd name="connsiteY81" fmla="*/ 371386 h 579984"/>
                  <a:gd name="connsiteX82" fmla="*/ 143296 w 478766"/>
                  <a:gd name="connsiteY82" fmla="*/ 369808 h 579984"/>
                  <a:gd name="connsiteX83" fmla="*/ 121705 w 478766"/>
                  <a:gd name="connsiteY83" fmla="*/ 356266 h 579984"/>
                  <a:gd name="connsiteX84" fmla="*/ 92089 w 478766"/>
                  <a:gd name="connsiteY84" fmla="*/ 326650 h 579984"/>
                  <a:gd name="connsiteX85" fmla="*/ 64520 w 478766"/>
                  <a:gd name="connsiteY85" fmla="*/ 322146 h 579984"/>
                  <a:gd name="connsiteX86" fmla="*/ 84439 w 478766"/>
                  <a:gd name="connsiteY86" fmla="*/ 340338 h 579984"/>
                  <a:gd name="connsiteX87" fmla="*/ 107032 w 478766"/>
                  <a:gd name="connsiteY87" fmla="*/ 365121 h 579984"/>
                  <a:gd name="connsiteX88" fmla="*/ 105635 w 478766"/>
                  <a:gd name="connsiteY88" fmla="*/ 375242 h 579984"/>
                  <a:gd name="connsiteX89" fmla="*/ 95515 w 478766"/>
                  <a:gd name="connsiteY89" fmla="*/ 373845 h 579984"/>
                  <a:gd name="connsiteX90" fmla="*/ 74696 w 478766"/>
                  <a:gd name="connsiteY90" fmla="*/ 351004 h 579984"/>
                  <a:gd name="connsiteX91" fmla="*/ 48282 w 478766"/>
                  <a:gd name="connsiteY91" fmla="*/ 326878 h 579984"/>
                  <a:gd name="connsiteX92" fmla="*/ 48047 w 478766"/>
                  <a:gd name="connsiteY92" fmla="*/ 326652 h 579984"/>
                  <a:gd name="connsiteX93" fmla="*/ 48042 w 478766"/>
                  <a:gd name="connsiteY93" fmla="*/ 316437 h 579984"/>
                  <a:gd name="connsiteX94" fmla="*/ 48595 w 478766"/>
                  <a:gd name="connsiteY94" fmla="*/ 315905 h 579984"/>
                  <a:gd name="connsiteX95" fmla="*/ 47440 w 478766"/>
                  <a:gd name="connsiteY95" fmla="*/ 312167 h 579984"/>
                  <a:gd name="connsiteX96" fmla="*/ 30566 w 478766"/>
                  <a:gd name="connsiteY96" fmla="*/ 255760 h 579984"/>
                  <a:gd name="connsiteX97" fmla="*/ 15802 w 478766"/>
                  <a:gd name="connsiteY97" fmla="*/ 243071 h 579984"/>
                  <a:gd name="connsiteX98" fmla="*/ 473282 w 478766"/>
                  <a:gd name="connsiteY98" fmla="*/ 229418 h 579984"/>
                  <a:gd name="connsiteX99" fmla="*/ 478643 w 478766"/>
                  <a:gd name="connsiteY99" fmla="*/ 237753 h 579984"/>
                  <a:gd name="connsiteX100" fmla="*/ 454505 w 478766"/>
                  <a:gd name="connsiteY100" fmla="*/ 367655 h 579984"/>
                  <a:gd name="connsiteX101" fmla="*/ 454247 w 478766"/>
                  <a:gd name="connsiteY101" fmla="*/ 368644 h 579984"/>
                  <a:gd name="connsiteX102" fmla="*/ 422705 w 478766"/>
                  <a:gd name="connsiteY102" fmla="*/ 410546 h 579984"/>
                  <a:gd name="connsiteX103" fmla="*/ 369974 w 478766"/>
                  <a:gd name="connsiteY103" fmla="*/ 446878 h 579984"/>
                  <a:gd name="connsiteX104" fmla="*/ 369591 w 478766"/>
                  <a:gd name="connsiteY104" fmla="*/ 447119 h 579984"/>
                  <a:gd name="connsiteX105" fmla="*/ 362404 w 478766"/>
                  <a:gd name="connsiteY105" fmla="*/ 456355 h 579984"/>
                  <a:gd name="connsiteX106" fmla="*/ 354044 w 478766"/>
                  <a:gd name="connsiteY106" fmla="*/ 499108 h 579984"/>
                  <a:gd name="connsiteX107" fmla="*/ 362139 w 478766"/>
                  <a:gd name="connsiteY107" fmla="*/ 505302 h 579984"/>
                  <a:gd name="connsiteX108" fmla="*/ 364971 w 478766"/>
                  <a:gd name="connsiteY108" fmla="*/ 511039 h 579984"/>
                  <a:gd name="connsiteX109" fmla="*/ 364971 w 478766"/>
                  <a:gd name="connsiteY109" fmla="*/ 572761 h 579984"/>
                  <a:gd name="connsiteX110" fmla="*/ 363776 w 478766"/>
                  <a:gd name="connsiteY110" fmla="*/ 576740 h 579984"/>
                  <a:gd name="connsiteX111" fmla="*/ 353768 w 478766"/>
                  <a:gd name="connsiteY111" fmla="*/ 578788 h 579984"/>
                  <a:gd name="connsiteX112" fmla="*/ 256155 w 478766"/>
                  <a:gd name="connsiteY112" fmla="*/ 514306 h 579984"/>
                  <a:gd name="connsiteX113" fmla="*/ 252912 w 478766"/>
                  <a:gd name="connsiteY113" fmla="*/ 508286 h 579984"/>
                  <a:gd name="connsiteX114" fmla="*/ 252912 w 478766"/>
                  <a:gd name="connsiteY114" fmla="*/ 436353 h 579984"/>
                  <a:gd name="connsiteX115" fmla="*/ 254399 w 478766"/>
                  <a:gd name="connsiteY115" fmla="*/ 431962 h 579984"/>
                  <a:gd name="connsiteX116" fmla="*/ 264525 w 478766"/>
                  <a:gd name="connsiteY116" fmla="*/ 430615 h 579984"/>
                  <a:gd name="connsiteX117" fmla="*/ 274012 w 478766"/>
                  <a:gd name="connsiteY117" fmla="*/ 437874 h 579984"/>
                  <a:gd name="connsiteX118" fmla="*/ 274438 w 478766"/>
                  <a:gd name="connsiteY118" fmla="*/ 434174 h 579984"/>
                  <a:gd name="connsiteX119" fmla="*/ 275245 w 478766"/>
                  <a:gd name="connsiteY119" fmla="*/ 420237 h 579984"/>
                  <a:gd name="connsiteX120" fmla="*/ 275303 w 478766"/>
                  <a:gd name="connsiteY120" fmla="*/ 419645 h 579984"/>
                  <a:gd name="connsiteX121" fmla="*/ 326191 w 478766"/>
                  <a:gd name="connsiteY121" fmla="*/ 357742 h 579984"/>
                  <a:gd name="connsiteX122" fmla="*/ 330716 w 478766"/>
                  <a:gd name="connsiteY122" fmla="*/ 356166 h 579984"/>
                  <a:gd name="connsiteX123" fmla="*/ 346832 w 478766"/>
                  <a:gd name="connsiteY123" fmla="*/ 346063 h 579984"/>
                  <a:gd name="connsiteX124" fmla="*/ 368594 w 478766"/>
                  <a:gd name="connsiteY124" fmla="*/ 324300 h 579984"/>
                  <a:gd name="connsiteX125" fmla="*/ 376015 w 478766"/>
                  <a:gd name="connsiteY125" fmla="*/ 299185 h 579984"/>
                  <a:gd name="connsiteX126" fmla="*/ 405893 w 478766"/>
                  <a:gd name="connsiteY126" fmla="*/ 273053 h 579984"/>
                  <a:gd name="connsiteX127" fmla="*/ 406847 w 478766"/>
                  <a:gd name="connsiteY127" fmla="*/ 269871 h 579984"/>
                  <a:gd name="connsiteX128" fmla="*/ 406899 w 478766"/>
                  <a:gd name="connsiteY128" fmla="*/ 269706 h 579984"/>
                  <a:gd name="connsiteX129" fmla="*/ 434320 w 478766"/>
                  <a:gd name="connsiteY129" fmla="*/ 251744 h 579984"/>
                  <a:gd name="connsiteX130" fmla="*/ 434354 w 478766"/>
                  <a:gd name="connsiteY130" fmla="*/ 251624 h 579984"/>
                  <a:gd name="connsiteX131" fmla="*/ 473282 w 478766"/>
                  <a:gd name="connsiteY131" fmla="*/ 229418 h 579984"/>
                  <a:gd name="connsiteX132" fmla="*/ 5484 w 478766"/>
                  <a:gd name="connsiteY132" fmla="*/ 229413 h 579984"/>
                  <a:gd name="connsiteX133" fmla="*/ 44413 w 478766"/>
                  <a:gd name="connsiteY133" fmla="*/ 251623 h 579984"/>
                  <a:gd name="connsiteX134" fmla="*/ 44446 w 478766"/>
                  <a:gd name="connsiteY134" fmla="*/ 251733 h 579984"/>
                  <a:gd name="connsiteX135" fmla="*/ 71867 w 478766"/>
                  <a:gd name="connsiteY135" fmla="*/ 269697 h 579984"/>
                  <a:gd name="connsiteX136" fmla="*/ 71919 w 478766"/>
                  <a:gd name="connsiteY136" fmla="*/ 269862 h 579984"/>
                  <a:gd name="connsiteX137" fmla="*/ 72872 w 478766"/>
                  <a:gd name="connsiteY137" fmla="*/ 273044 h 579984"/>
                  <a:gd name="connsiteX138" fmla="*/ 102751 w 478766"/>
                  <a:gd name="connsiteY138" fmla="*/ 299176 h 579984"/>
                  <a:gd name="connsiteX139" fmla="*/ 110172 w 478766"/>
                  <a:gd name="connsiteY139" fmla="*/ 324290 h 579984"/>
                  <a:gd name="connsiteX140" fmla="*/ 131927 w 478766"/>
                  <a:gd name="connsiteY140" fmla="*/ 346047 h 579984"/>
                  <a:gd name="connsiteX141" fmla="*/ 148048 w 478766"/>
                  <a:gd name="connsiteY141" fmla="*/ 356160 h 579984"/>
                  <a:gd name="connsiteX142" fmla="*/ 152577 w 478766"/>
                  <a:gd name="connsiteY142" fmla="*/ 357738 h 579984"/>
                  <a:gd name="connsiteX143" fmla="*/ 203462 w 478766"/>
                  <a:gd name="connsiteY143" fmla="*/ 419641 h 579984"/>
                  <a:gd name="connsiteX144" fmla="*/ 203521 w 478766"/>
                  <a:gd name="connsiteY144" fmla="*/ 420232 h 579984"/>
                  <a:gd name="connsiteX145" fmla="*/ 204328 w 478766"/>
                  <a:gd name="connsiteY145" fmla="*/ 434173 h 579984"/>
                  <a:gd name="connsiteX146" fmla="*/ 204754 w 478766"/>
                  <a:gd name="connsiteY146" fmla="*/ 437869 h 579984"/>
                  <a:gd name="connsiteX147" fmla="*/ 214241 w 478766"/>
                  <a:gd name="connsiteY147" fmla="*/ 430611 h 579984"/>
                  <a:gd name="connsiteX148" fmla="*/ 221825 w 478766"/>
                  <a:gd name="connsiteY148" fmla="*/ 429873 h 579984"/>
                  <a:gd name="connsiteX149" fmla="*/ 225853 w 478766"/>
                  <a:gd name="connsiteY149" fmla="*/ 436348 h 579984"/>
                  <a:gd name="connsiteX150" fmla="*/ 225853 w 478766"/>
                  <a:gd name="connsiteY150" fmla="*/ 508277 h 579984"/>
                  <a:gd name="connsiteX151" fmla="*/ 222610 w 478766"/>
                  <a:gd name="connsiteY151" fmla="*/ 514296 h 579984"/>
                  <a:gd name="connsiteX152" fmla="*/ 124998 w 478766"/>
                  <a:gd name="connsiteY152" fmla="*/ 578779 h 579984"/>
                  <a:gd name="connsiteX153" fmla="*/ 121019 w 478766"/>
                  <a:gd name="connsiteY153" fmla="*/ 579974 h 579984"/>
                  <a:gd name="connsiteX154" fmla="*/ 113794 w 478766"/>
                  <a:gd name="connsiteY154" fmla="*/ 572752 h 579984"/>
                  <a:gd name="connsiteX155" fmla="*/ 113794 w 478766"/>
                  <a:gd name="connsiteY155" fmla="*/ 511028 h 579984"/>
                  <a:gd name="connsiteX156" fmla="*/ 116626 w 478766"/>
                  <a:gd name="connsiteY156" fmla="*/ 505293 h 579984"/>
                  <a:gd name="connsiteX157" fmla="*/ 124532 w 478766"/>
                  <a:gd name="connsiteY157" fmla="*/ 499239 h 579984"/>
                  <a:gd name="connsiteX158" fmla="*/ 116360 w 478766"/>
                  <a:gd name="connsiteY158" fmla="*/ 456328 h 579984"/>
                  <a:gd name="connsiteX159" fmla="*/ 109175 w 478766"/>
                  <a:gd name="connsiteY159" fmla="*/ 447108 h 579984"/>
                  <a:gd name="connsiteX160" fmla="*/ 108792 w 478766"/>
                  <a:gd name="connsiteY160" fmla="*/ 446867 h 579984"/>
                  <a:gd name="connsiteX161" fmla="*/ 56073 w 478766"/>
                  <a:gd name="connsiteY161" fmla="*/ 410545 h 579984"/>
                  <a:gd name="connsiteX162" fmla="*/ 24519 w 478766"/>
                  <a:gd name="connsiteY162" fmla="*/ 368634 h 579984"/>
                  <a:gd name="connsiteX163" fmla="*/ 24261 w 478766"/>
                  <a:gd name="connsiteY163" fmla="*/ 367644 h 579984"/>
                  <a:gd name="connsiteX164" fmla="*/ 123 w 478766"/>
                  <a:gd name="connsiteY164" fmla="*/ 237743 h 579984"/>
                  <a:gd name="connsiteX165" fmla="*/ 5484 w 478766"/>
                  <a:gd name="connsiteY165" fmla="*/ 229413 h 579984"/>
                  <a:gd name="connsiteX166" fmla="*/ 326326 w 478766"/>
                  <a:gd name="connsiteY166" fmla="*/ 175487 h 579984"/>
                  <a:gd name="connsiteX167" fmla="*/ 268009 w 478766"/>
                  <a:gd name="connsiteY167" fmla="*/ 233816 h 579984"/>
                  <a:gd name="connsiteX168" fmla="*/ 268009 w 478766"/>
                  <a:gd name="connsiteY168" fmla="*/ 235947 h 579984"/>
                  <a:gd name="connsiteX169" fmla="*/ 270152 w 478766"/>
                  <a:gd name="connsiteY169" fmla="*/ 235947 h 579984"/>
                  <a:gd name="connsiteX170" fmla="*/ 328469 w 478766"/>
                  <a:gd name="connsiteY170" fmla="*/ 177630 h 579984"/>
                  <a:gd name="connsiteX171" fmla="*/ 328469 w 478766"/>
                  <a:gd name="connsiteY171" fmla="*/ 175487 h 579984"/>
                  <a:gd name="connsiteX172" fmla="*/ 150292 w 478766"/>
                  <a:gd name="connsiteY172" fmla="*/ 175487 h 579984"/>
                  <a:gd name="connsiteX173" fmla="*/ 150292 w 478766"/>
                  <a:gd name="connsiteY173" fmla="*/ 177630 h 579984"/>
                  <a:gd name="connsiteX174" fmla="*/ 208609 w 478766"/>
                  <a:gd name="connsiteY174" fmla="*/ 235947 h 579984"/>
                  <a:gd name="connsiteX175" fmla="*/ 210752 w 478766"/>
                  <a:gd name="connsiteY175" fmla="*/ 235947 h 579984"/>
                  <a:gd name="connsiteX176" fmla="*/ 210752 w 478766"/>
                  <a:gd name="connsiteY176" fmla="*/ 233816 h 579984"/>
                  <a:gd name="connsiteX177" fmla="*/ 152435 w 478766"/>
                  <a:gd name="connsiteY177" fmla="*/ 175487 h 579984"/>
                  <a:gd name="connsiteX178" fmla="*/ 326326 w 478766"/>
                  <a:gd name="connsiteY178" fmla="*/ 161040 h 579984"/>
                  <a:gd name="connsiteX179" fmla="*/ 335693 w 478766"/>
                  <a:gd name="connsiteY179" fmla="*/ 161040 h 579984"/>
                  <a:gd name="connsiteX180" fmla="*/ 342916 w 478766"/>
                  <a:gd name="connsiteY180" fmla="*/ 168263 h 579984"/>
                  <a:gd name="connsiteX181" fmla="*/ 342916 w 478766"/>
                  <a:gd name="connsiteY181" fmla="*/ 177630 h 579984"/>
                  <a:gd name="connsiteX182" fmla="*/ 270152 w 478766"/>
                  <a:gd name="connsiteY182" fmla="*/ 250394 h 579984"/>
                  <a:gd name="connsiteX183" fmla="*/ 260786 w 478766"/>
                  <a:gd name="connsiteY183" fmla="*/ 250394 h 579984"/>
                  <a:gd name="connsiteX184" fmla="*/ 253562 w 478766"/>
                  <a:gd name="connsiteY184" fmla="*/ 243171 h 579984"/>
                  <a:gd name="connsiteX185" fmla="*/ 253562 w 478766"/>
                  <a:gd name="connsiteY185" fmla="*/ 233816 h 579984"/>
                  <a:gd name="connsiteX186" fmla="*/ 326326 w 478766"/>
                  <a:gd name="connsiteY186" fmla="*/ 161040 h 579984"/>
                  <a:gd name="connsiteX187" fmla="*/ 143069 w 478766"/>
                  <a:gd name="connsiteY187" fmla="*/ 161040 h 579984"/>
                  <a:gd name="connsiteX188" fmla="*/ 152435 w 478766"/>
                  <a:gd name="connsiteY188" fmla="*/ 161040 h 579984"/>
                  <a:gd name="connsiteX189" fmla="*/ 225199 w 478766"/>
                  <a:gd name="connsiteY189" fmla="*/ 233816 h 579984"/>
                  <a:gd name="connsiteX190" fmla="*/ 225199 w 478766"/>
                  <a:gd name="connsiteY190" fmla="*/ 243171 h 579984"/>
                  <a:gd name="connsiteX191" fmla="*/ 217976 w 478766"/>
                  <a:gd name="connsiteY191" fmla="*/ 250394 h 579984"/>
                  <a:gd name="connsiteX192" fmla="*/ 208609 w 478766"/>
                  <a:gd name="connsiteY192" fmla="*/ 250394 h 579984"/>
                  <a:gd name="connsiteX193" fmla="*/ 135845 w 478766"/>
                  <a:gd name="connsiteY193" fmla="*/ 177630 h 579984"/>
                  <a:gd name="connsiteX194" fmla="*/ 135845 w 478766"/>
                  <a:gd name="connsiteY194" fmla="*/ 168263 h 579984"/>
                  <a:gd name="connsiteX195" fmla="*/ 143069 w 478766"/>
                  <a:gd name="connsiteY195" fmla="*/ 161040 h 579984"/>
                  <a:gd name="connsiteX196" fmla="*/ 211272 w 478766"/>
                  <a:gd name="connsiteY196" fmla="*/ 31066 h 579984"/>
                  <a:gd name="connsiteX197" fmla="*/ 227550 w 478766"/>
                  <a:gd name="connsiteY197" fmla="*/ 31235 h 579984"/>
                  <a:gd name="connsiteX198" fmla="*/ 268168 w 478766"/>
                  <a:gd name="connsiteY198" fmla="*/ 31668 h 579984"/>
                  <a:gd name="connsiteX199" fmla="*/ 275353 w 478766"/>
                  <a:gd name="connsiteY199" fmla="*/ 38930 h 579984"/>
                  <a:gd name="connsiteX200" fmla="*/ 268092 w 478766"/>
                  <a:gd name="connsiteY200" fmla="*/ 46115 h 579984"/>
                  <a:gd name="connsiteX201" fmla="*/ 268013 w 478766"/>
                  <a:gd name="connsiteY201" fmla="*/ 46115 h 579984"/>
                  <a:gd name="connsiteX202" fmla="*/ 253927 w 478766"/>
                  <a:gd name="connsiteY202" fmla="*/ 45965 h 579984"/>
                  <a:gd name="connsiteX203" fmla="*/ 258078 w 478766"/>
                  <a:gd name="connsiteY203" fmla="*/ 55980 h 579984"/>
                  <a:gd name="connsiteX204" fmla="*/ 267900 w 478766"/>
                  <a:gd name="connsiteY204" fmla="*/ 56083 h 579984"/>
                  <a:gd name="connsiteX205" fmla="*/ 275086 w 478766"/>
                  <a:gd name="connsiteY205" fmla="*/ 63344 h 579984"/>
                  <a:gd name="connsiteX206" fmla="*/ 267826 w 478766"/>
                  <a:gd name="connsiteY206" fmla="*/ 70530 h 579984"/>
                  <a:gd name="connsiteX207" fmla="*/ 267749 w 478766"/>
                  <a:gd name="connsiteY207" fmla="*/ 70530 h 579984"/>
                  <a:gd name="connsiteX208" fmla="*/ 257920 w 478766"/>
                  <a:gd name="connsiteY208" fmla="*/ 70427 h 579984"/>
                  <a:gd name="connsiteX209" fmla="*/ 228700 w 478766"/>
                  <a:gd name="connsiteY209" fmla="*/ 94478 h 579984"/>
                  <a:gd name="connsiteX210" fmla="*/ 255968 w 478766"/>
                  <a:gd name="connsiteY210" fmla="*/ 120810 h 579984"/>
                  <a:gd name="connsiteX211" fmla="*/ 258173 w 478766"/>
                  <a:gd name="connsiteY211" fmla="*/ 126007 h 579984"/>
                  <a:gd name="connsiteX212" fmla="*/ 250949 w 478766"/>
                  <a:gd name="connsiteY212" fmla="*/ 133230 h 579984"/>
                  <a:gd name="connsiteX213" fmla="*/ 245932 w 478766"/>
                  <a:gd name="connsiteY213" fmla="*/ 131203 h 579984"/>
                  <a:gd name="connsiteX214" fmla="*/ 205650 w 478766"/>
                  <a:gd name="connsiteY214" fmla="*/ 92304 h 579984"/>
                  <a:gd name="connsiteX215" fmla="*/ 203444 w 478766"/>
                  <a:gd name="connsiteY215" fmla="*/ 87108 h 579984"/>
                  <a:gd name="connsiteX216" fmla="*/ 210668 w 478766"/>
                  <a:gd name="connsiteY216" fmla="*/ 79885 h 579984"/>
                  <a:gd name="connsiteX217" fmla="*/ 210748 w 478766"/>
                  <a:gd name="connsiteY217" fmla="*/ 79885 h 579984"/>
                  <a:gd name="connsiteX218" fmla="*/ 227221 w 478766"/>
                  <a:gd name="connsiteY218" fmla="*/ 80065 h 579984"/>
                  <a:gd name="connsiteX219" fmla="*/ 242701 w 478766"/>
                  <a:gd name="connsiteY219" fmla="*/ 70265 h 579984"/>
                  <a:gd name="connsiteX220" fmla="*/ 210858 w 478766"/>
                  <a:gd name="connsiteY220" fmla="*/ 69928 h 579984"/>
                  <a:gd name="connsiteX221" fmla="*/ 203672 w 478766"/>
                  <a:gd name="connsiteY221" fmla="*/ 62668 h 579984"/>
                  <a:gd name="connsiteX222" fmla="*/ 210932 w 478766"/>
                  <a:gd name="connsiteY222" fmla="*/ 55481 h 579984"/>
                  <a:gd name="connsiteX223" fmla="*/ 211011 w 478766"/>
                  <a:gd name="connsiteY223" fmla="*/ 55481 h 579984"/>
                  <a:gd name="connsiteX224" fmla="*/ 242868 w 478766"/>
                  <a:gd name="connsiteY224" fmla="*/ 55819 h 579984"/>
                  <a:gd name="connsiteX225" fmla="*/ 227398 w 478766"/>
                  <a:gd name="connsiteY225" fmla="*/ 45682 h 579984"/>
                  <a:gd name="connsiteX226" fmla="*/ 211124 w 478766"/>
                  <a:gd name="connsiteY226" fmla="*/ 45513 h 579984"/>
                  <a:gd name="connsiteX227" fmla="*/ 203974 w 478766"/>
                  <a:gd name="connsiteY227" fmla="*/ 38216 h 579984"/>
                  <a:gd name="connsiteX228" fmla="*/ 211272 w 478766"/>
                  <a:gd name="connsiteY228" fmla="*/ 31066 h 579984"/>
                  <a:gd name="connsiteX229" fmla="*/ 239381 w 478766"/>
                  <a:gd name="connsiteY229" fmla="*/ 14464 h 579984"/>
                  <a:gd name="connsiteX230" fmla="*/ 171697 w 478766"/>
                  <a:gd name="connsiteY230" fmla="*/ 82148 h 579984"/>
                  <a:gd name="connsiteX231" fmla="*/ 239381 w 478766"/>
                  <a:gd name="connsiteY231" fmla="*/ 149831 h 579984"/>
                  <a:gd name="connsiteX232" fmla="*/ 307064 w 478766"/>
                  <a:gd name="connsiteY232" fmla="*/ 82148 h 579984"/>
                  <a:gd name="connsiteX233" fmla="*/ 239381 w 478766"/>
                  <a:gd name="connsiteY233" fmla="*/ 14464 h 579984"/>
                  <a:gd name="connsiteX234" fmla="*/ 239399 w 478766"/>
                  <a:gd name="connsiteY234" fmla="*/ 0 h 579984"/>
                  <a:gd name="connsiteX235" fmla="*/ 321511 w 478766"/>
                  <a:gd name="connsiteY235" fmla="*/ 82148 h 579984"/>
                  <a:gd name="connsiteX236" fmla="*/ 246604 w 478766"/>
                  <a:gd name="connsiteY236" fmla="*/ 163942 h 579984"/>
                  <a:gd name="connsiteX237" fmla="*/ 246604 w 478766"/>
                  <a:gd name="connsiteY237" fmla="*/ 271595 h 579984"/>
                  <a:gd name="connsiteX238" fmla="*/ 239381 w 478766"/>
                  <a:gd name="connsiteY238" fmla="*/ 278818 h 579984"/>
                  <a:gd name="connsiteX239" fmla="*/ 232157 w 478766"/>
                  <a:gd name="connsiteY239" fmla="*/ 271595 h 579984"/>
                  <a:gd name="connsiteX240" fmla="*/ 232157 w 478766"/>
                  <a:gd name="connsiteY240" fmla="*/ 163942 h 579984"/>
                  <a:gd name="connsiteX241" fmla="*/ 157250 w 478766"/>
                  <a:gd name="connsiteY241" fmla="*/ 82113 h 579984"/>
                  <a:gd name="connsiteX242" fmla="*/ 239399 w 478766"/>
                  <a:gd name="connsiteY242" fmla="*/ 0 h 57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</a:cxnLst>
                <a:rect l="l" t="t" r="r" b="b"/>
                <a:pathLst>
                  <a:path w="478766" h="579984">
                    <a:moveTo>
                      <a:pt x="267359" y="450964"/>
                    </a:moveTo>
                    <a:lnTo>
                      <a:pt x="267359" y="504395"/>
                    </a:lnTo>
                    <a:lnTo>
                      <a:pt x="350525" y="559334"/>
                    </a:lnTo>
                    <a:lnTo>
                      <a:pt x="350525" y="514601"/>
                    </a:lnTo>
                    <a:close/>
                    <a:moveTo>
                      <a:pt x="211403" y="450964"/>
                    </a:moveTo>
                    <a:lnTo>
                      <a:pt x="128242" y="514605"/>
                    </a:lnTo>
                    <a:lnTo>
                      <a:pt x="128242" y="559334"/>
                    </a:lnTo>
                    <a:lnTo>
                      <a:pt x="211408" y="504396"/>
                    </a:lnTo>
                    <a:close/>
                    <a:moveTo>
                      <a:pt x="239381" y="333752"/>
                    </a:moveTo>
                    <a:cubicBezTo>
                      <a:pt x="243370" y="333752"/>
                      <a:pt x="246604" y="336986"/>
                      <a:pt x="246604" y="340976"/>
                    </a:cubicBezTo>
                    <a:lnTo>
                      <a:pt x="246604" y="370339"/>
                    </a:lnTo>
                    <a:cubicBezTo>
                      <a:pt x="246604" y="374329"/>
                      <a:pt x="243370" y="377563"/>
                      <a:pt x="239381" y="377563"/>
                    </a:cubicBezTo>
                    <a:cubicBezTo>
                      <a:pt x="235391" y="377563"/>
                      <a:pt x="232157" y="374329"/>
                      <a:pt x="232157" y="370339"/>
                    </a:cubicBezTo>
                    <a:lnTo>
                      <a:pt x="232157" y="340976"/>
                    </a:lnTo>
                    <a:cubicBezTo>
                      <a:pt x="232157" y="336986"/>
                      <a:pt x="235391" y="333752"/>
                      <a:pt x="239381" y="333752"/>
                    </a:cubicBezTo>
                    <a:close/>
                    <a:moveTo>
                      <a:pt x="77786" y="289459"/>
                    </a:moveTo>
                    <a:lnTo>
                      <a:pt x="82733" y="305952"/>
                    </a:lnTo>
                    <a:cubicBezTo>
                      <a:pt x="85364" y="306481"/>
                      <a:pt x="87931" y="307285"/>
                      <a:pt x="90393" y="308352"/>
                    </a:cubicBezTo>
                    <a:lnTo>
                      <a:pt x="88866" y="303185"/>
                    </a:lnTo>
                    <a:cubicBezTo>
                      <a:pt x="88847" y="303121"/>
                      <a:pt x="88829" y="303058"/>
                      <a:pt x="88812" y="302994"/>
                    </a:cubicBezTo>
                    <a:cubicBezTo>
                      <a:pt x="87238" y="297115"/>
                      <a:pt x="83226" y="292189"/>
                      <a:pt x="77786" y="289459"/>
                    </a:cubicBezTo>
                    <a:close/>
                    <a:moveTo>
                      <a:pt x="400978" y="289449"/>
                    </a:moveTo>
                    <a:cubicBezTo>
                      <a:pt x="395539" y="292181"/>
                      <a:pt x="391527" y="297108"/>
                      <a:pt x="389955" y="302990"/>
                    </a:cubicBezTo>
                    <a:lnTo>
                      <a:pt x="389950" y="302994"/>
                    </a:lnTo>
                    <a:cubicBezTo>
                      <a:pt x="389933" y="303058"/>
                      <a:pt x="389915" y="303124"/>
                      <a:pt x="389901" y="303180"/>
                    </a:cubicBezTo>
                    <a:lnTo>
                      <a:pt x="388374" y="308348"/>
                    </a:lnTo>
                    <a:cubicBezTo>
                      <a:pt x="390835" y="307283"/>
                      <a:pt x="393400" y="306478"/>
                      <a:pt x="396030" y="305949"/>
                    </a:cubicBezTo>
                    <a:close/>
                    <a:moveTo>
                      <a:pt x="239381" y="284259"/>
                    </a:moveTo>
                    <a:cubicBezTo>
                      <a:pt x="243370" y="284259"/>
                      <a:pt x="246604" y="287493"/>
                      <a:pt x="246604" y="291483"/>
                    </a:cubicBezTo>
                    <a:lnTo>
                      <a:pt x="246604" y="314573"/>
                    </a:lnTo>
                    <a:cubicBezTo>
                      <a:pt x="246604" y="318563"/>
                      <a:pt x="243370" y="321797"/>
                      <a:pt x="239381" y="321797"/>
                    </a:cubicBezTo>
                    <a:cubicBezTo>
                      <a:pt x="235391" y="321797"/>
                      <a:pt x="232157" y="318563"/>
                      <a:pt x="232157" y="314573"/>
                    </a:cubicBezTo>
                    <a:lnTo>
                      <a:pt x="232157" y="291483"/>
                    </a:lnTo>
                    <a:cubicBezTo>
                      <a:pt x="232157" y="287493"/>
                      <a:pt x="235391" y="284259"/>
                      <a:pt x="239381" y="284259"/>
                    </a:cubicBezTo>
                    <a:close/>
                    <a:moveTo>
                      <a:pt x="48896" y="266628"/>
                    </a:moveTo>
                    <a:lnTo>
                      <a:pt x="61224" y="307822"/>
                    </a:lnTo>
                    <a:cubicBezTo>
                      <a:pt x="63310" y="307008"/>
                      <a:pt x="65461" y="306380"/>
                      <a:pt x="67656" y="305942"/>
                    </a:cubicBezTo>
                    <a:lnTo>
                      <a:pt x="58112" y="274115"/>
                    </a:lnTo>
                    <a:lnTo>
                      <a:pt x="58108" y="274110"/>
                    </a:lnTo>
                    <a:cubicBezTo>
                      <a:pt x="56870" y="270439"/>
                      <a:pt x="53186" y="267673"/>
                      <a:pt x="48896" y="266628"/>
                    </a:cubicBezTo>
                    <a:close/>
                    <a:moveTo>
                      <a:pt x="429866" y="266624"/>
                    </a:moveTo>
                    <a:cubicBezTo>
                      <a:pt x="425576" y="267671"/>
                      <a:pt x="421892" y="270434"/>
                      <a:pt x="420654" y="274110"/>
                    </a:cubicBezTo>
                    <a:lnTo>
                      <a:pt x="411112" y="305943"/>
                    </a:lnTo>
                    <a:cubicBezTo>
                      <a:pt x="413306" y="306381"/>
                      <a:pt x="415456" y="307010"/>
                      <a:pt x="417540" y="307824"/>
                    </a:cubicBezTo>
                    <a:close/>
                    <a:moveTo>
                      <a:pt x="462966" y="243076"/>
                    </a:moveTo>
                    <a:cubicBezTo>
                      <a:pt x="455983" y="244043"/>
                      <a:pt x="450210" y="249003"/>
                      <a:pt x="448203" y="255761"/>
                    </a:cubicBezTo>
                    <a:lnTo>
                      <a:pt x="431349" y="312104"/>
                    </a:lnTo>
                    <a:lnTo>
                      <a:pt x="430175" y="315905"/>
                    </a:lnTo>
                    <a:cubicBezTo>
                      <a:pt x="430359" y="316076"/>
                      <a:pt x="430546" y="316255"/>
                      <a:pt x="430729" y="316437"/>
                    </a:cubicBezTo>
                    <a:cubicBezTo>
                      <a:pt x="430806" y="316514"/>
                      <a:pt x="430880" y="316592"/>
                      <a:pt x="430954" y="316673"/>
                    </a:cubicBezTo>
                    <a:cubicBezTo>
                      <a:pt x="433643" y="319619"/>
                      <a:pt x="433435" y="324188"/>
                      <a:pt x="430488" y="326877"/>
                    </a:cubicBezTo>
                    <a:lnTo>
                      <a:pt x="404074" y="351004"/>
                    </a:lnTo>
                    <a:cubicBezTo>
                      <a:pt x="396454" y="357972"/>
                      <a:pt x="389484" y="365619"/>
                      <a:pt x="383250" y="373850"/>
                    </a:cubicBezTo>
                    <a:cubicBezTo>
                      <a:pt x="380841" y="377031"/>
                      <a:pt x="376310" y="377656"/>
                      <a:pt x="373129" y="375245"/>
                    </a:cubicBezTo>
                    <a:cubicBezTo>
                      <a:pt x="369950" y="372836"/>
                      <a:pt x="369325" y="368306"/>
                      <a:pt x="371734" y="365125"/>
                    </a:cubicBezTo>
                    <a:cubicBezTo>
                      <a:pt x="378496" y="356195"/>
                      <a:pt x="386057" y="347899"/>
                      <a:pt x="394323" y="340338"/>
                    </a:cubicBezTo>
                    <a:lnTo>
                      <a:pt x="414240" y="322150"/>
                    </a:lnTo>
                    <a:cubicBezTo>
                      <a:pt x="405037" y="317575"/>
                      <a:pt x="393941" y="319387"/>
                      <a:pt x="386671" y="326650"/>
                    </a:cubicBezTo>
                    <a:lnTo>
                      <a:pt x="357055" y="356266"/>
                    </a:lnTo>
                    <a:cubicBezTo>
                      <a:pt x="350968" y="362342"/>
                      <a:pt x="343589" y="366970"/>
                      <a:pt x="335469" y="369803"/>
                    </a:cubicBezTo>
                    <a:lnTo>
                      <a:pt x="330944" y="371378"/>
                    </a:lnTo>
                    <a:cubicBezTo>
                      <a:pt x="308900" y="378987"/>
                      <a:pt x="292960" y="398283"/>
                      <a:pt x="289650" y="421368"/>
                    </a:cubicBezTo>
                    <a:lnTo>
                      <a:pt x="288862" y="435005"/>
                    </a:lnTo>
                    <a:cubicBezTo>
                      <a:pt x="288616" y="439226"/>
                      <a:pt x="287813" y="443395"/>
                      <a:pt x="286472" y="447405"/>
                    </a:cubicBezTo>
                    <a:lnTo>
                      <a:pt x="341238" y="489309"/>
                    </a:lnTo>
                    <a:lnTo>
                      <a:pt x="348287" y="453261"/>
                    </a:lnTo>
                    <a:cubicBezTo>
                      <a:pt x="348325" y="453065"/>
                      <a:pt x="348371" y="452871"/>
                      <a:pt x="348425" y="452679"/>
                    </a:cubicBezTo>
                    <a:cubicBezTo>
                      <a:pt x="350520" y="445242"/>
                      <a:pt x="355352" y="438873"/>
                      <a:pt x="361952" y="434854"/>
                    </a:cubicBezTo>
                    <a:lnTo>
                      <a:pt x="414495" y="398654"/>
                    </a:lnTo>
                    <a:cubicBezTo>
                      <a:pt x="426517" y="390286"/>
                      <a:pt x="435584" y="378329"/>
                      <a:pt x="440397" y="364493"/>
                    </a:cubicBezTo>
                    <a:close/>
                    <a:moveTo>
                      <a:pt x="15802" y="243071"/>
                    </a:moveTo>
                    <a:lnTo>
                      <a:pt x="38369" y="364494"/>
                    </a:lnTo>
                    <a:cubicBezTo>
                      <a:pt x="43185" y="378334"/>
                      <a:pt x="52258" y="390294"/>
                      <a:pt x="64286" y="398664"/>
                    </a:cubicBezTo>
                    <a:lnTo>
                      <a:pt x="116815" y="434854"/>
                    </a:lnTo>
                    <a:lnTo>
                      <a:pt x="116810" y="434854"/>
                    </a:lnTo>
                    <a:cubicBezTo>
                      <a:pt x="123412" y="438873"/>
                      <a:pt x="128248" y="445243"/>
                      <a:pt x="130343" y="452683"/>
                    </a:cubicBezTo>
                    <a:cubicBezTo>
                      <a:pt x="130401" y="452886"/>
                      <a:pt x="130449" y="453092"/>
                      <a:pt x="130489" y="453300"/>
                    </a:cubicBezTo>
                    <a:lnTo>
                      <a:pt x="137370" y="489430"/>
                    </a:lnTo>
                    <a:lnTo>
                      <a:pt x="192295" y="447408"/>
                    </a:lnTo>
                    <a:cubicBezTo>
                      <a:pt x="190955" y="443400"/>
                      <a:pt x="190152" y="439233"/>
                      <a:pt x="189906" y="435015"/>
                    </a:cubicBezTo>
                    <a:lnTo>
                      <a:pt x="189118" y="421374"/>
                    </a:lnTo>
                    <a:cubicBezTo>
                      <a:pt x="185808" y="398290"/>
                      <a:pt x="169868" y="378993"/>
                      <a:pt x="147824" y="371386"/>
                    </a:cubicBezTo>
                    <a:lnTo>
                      <a:pt x="143296" y="369808"/>
                    </a:lnTo>
                    <a:cubicBezTo>
                      <a:pt x="135173" y="366974"/>
                      <a:pt x="127793" y="362345"/>
                      <a:pt x="121705" y="356266"/>
                    </a:cubicBezTo>
                    <a:lnTo>
                      <a:pt x="92089" y="326650"/>
                    </a:lnTo>
                    <a:cubicBezTo>
                      <a:pt x="84816" y="319392"/>
                      <a:pt x="73725" y="317580"/>
                      <a:pt x="64520" y="322146"/>
                    </a:cubicBezTo>
                    <a:lnTo>
                      <a:pt x="84439" y="340338"/>
                    </a:lnTo>
                    <a:cubicBezTo>
                      <a:pt x="92707" y="347896"/>
                      <a:pt x="100268" y="356193"/>
                      <a:pt x="107032" y="365121"/>
                    </a:cubicBezTo>
                    <a:cubicBezTo>
                      <a:pt x="109441" y="368301"/>
                      <a:pt x="108816" y="372832"/>
                      <a:pt x="105635" y="375242"/>
                    </a:cubicBezTo>
                    <a:cubicBezTo>
                      <a:pt x="102456" y="377651"/>
                      <a:pt x="97924" y="377026"/>
                      <a:pt x="95515" y="373845"/>
                    </a:cubicBezTo>
                    <a:cubicBezTo>
                      <a:pt x="89283" y="365616"/>
                      <a:pt x="82314" y="357971"/>
                      <a:pt x="74696" y="351004"/>
                    </a:cubicBezTo>
                    <a:lnTo>
                      <a:pt x="48282" y="326878"/>
                    </a:lnTo>
                    <a:cubicBezTo>
                      <a:pt x="48202" y="326804"/>
                      <a:pt x="48124" y="326730"/>
                      <a:pt x="48047" y="326652"/>
                    </a:cubicBezTo>
                    <a:cubicBezTo>
                      <a:pt x="45225" y="323833"/>
                      <a:pt x="45222" y="319259"/>
                      <a:pt x="48042" y="316437"/>
                    </a:cubicBezTo>
                    <a:cubicBezTo>
                      <a:pt x="48225" y="316255"/>
                      <a:pt x="48411" y="316083"/>
                      <a:pt x="48595" y="315905"/>
                    </a:cubicBezTo>
                    <a:lnTo>
                      <a:pt x="47440" y="312167"/>
                    </a:lnTo>
                    <a:lnTo>
                      <a:pt x="30566" y="255760"/>
                    </a:lnTo>
                    <a:cubicBezTo>
                      <a:pt x="28560" y="249001"/>
                      <a:pt x="22787" y="244039"/>
                      <a:pt x="15802" y="243071"/>
                    </a:cubicBezTo>
                    <a:close/>
                    <a:moveTo>
                      <a:pt x="473282" y="229418"/>
                    </a:moveTo>
                    <a:cubicBezTo>
                      <a:pt x="476994" y="230339"/>
                      <a:pt x="479345" y="233994"/>
                      <a:pt x="478643" y="237753"/>
                    </a:cubicBezTo>
                    <a:lnTo>
                      <a:pt x="454505" y="367655"/>
                    </a:lnTo>
                    <a:cubicBezTo>
                      <a:pt x="454442" y="367991"/>
                      <a:pt x="454357" y="368320"/>
                      <a:pt x="454247" y="368644"/>
                    </a:cubicBezTo>
                    <a:cubicBezTo>
                      <a:pt x="448477" y="385622"/>
                      <a:pt x="437424" y="400306"/>
                      <a:pt x="422705" y="410546"/>
                    </a:cubicBezTo>
                    <a:lnTo>
                      <a:pt x="369974" y="446878"/>
                    </a:lnTo>
                    <a:cubicBezTo>
                      <a:pt x="369849" y="446958"/>
                      <a:pt x="369721" y="447039"/>
                      <a:pt x="369591" y="447119"/>
                    </a:cubicBezTo>
                    <a:cubicBezTo>
                      <a:pt x="366125" y="449192"/>
                      <a:pt x="363562" y="452487"/>
                      <a:pt x="362404" y="456355"/>
                    </a:cubicBezTo>
                    <a:lnTo>
                      <a:pt x="354044" y="499108"/>
                    </a:lnTo>
                    <a:lnTo>
                      <a:pt x="362139" y="505302"/>
                    </a:lnTo>
                    <a:cubicBezTo>
                      <a:pt x="363924" y="506668"/>
                      <a:pt x="364971" y="508790"/>
                      <a:pt x="364971" y="511039"/>
                    </a:cubicBezTo>
                    <a:lnTo>
                      <a:pt x="364971" y="572761"/>
                    </a:lnTo>
                    <a:cubicBezTo>
                      <a:pt x="364971" y="574176"/>
                      <a:pt x="364556" y="575559"/>
                      <a:pt x="363776" y="576740"/>
                    </a:cubicBezTo>
                    <a:cubicBezTo>
                      <a:pt x="361578" y="580069"/>
                      <a:pt x="357097" y="580987"/>
                      <a:pt x="353768" y="578788"/>
                    </a:cubicBezTo>
                    <a:lnTo>
                      <a:pt x="256155" y="514306"/>
                    </a:lnTo>
                    <a:cubicBezTo>
                      <a:pt x="254133" y="512971"/>
                      <a:pt x="252915" y="510710"/>
                      <a:pt x="252912" y="508286"/>
                    </a:cubicBezTo>
                    <a:lnTo>
                      <a:pt x="252912" y="436353"/>
                    </a:lnTo>
                    <a:cubicBezTo>
                      <a:pt x="252912" y="434766"/>
                      <a:pt x="253435" y="433223"/>
                      <a:pt x="254399" y="431962"/>
                    </a:cubicBezTo>
                    <a:cubicBezTo>
                      <a:pt x="256822" y="428794"/>
                      <a:pt x="261356" y="428191"/>
                      <a:pt x="264525" y="430615"/>
                    </a:cubicBezTo>
                    <a:lnTo>
                      <a:pt x="274012" y="437874"/>
                    </a:lnTo>
                    <a:cubicBezTo>
                      <a:pt x="274221" y="436649"/>
                      <a:pt x="274363" y="435414"/>
                      <a:pt x="274438" y="434174"/>
                    </a:cubicBezTo>
                    <a:lnTo>
                      <a:pt x="275245" y="420237"/>
                    </a:lnTo>
                    <a:cubicBezTo>
                      <a:pt x="275257" y="420039"/>
                      <a:pt x="275276" y="419842"/>
                      <a:pt x="275303" y="419645"/>
                    </a:cubicBezTo>
                    <a:cubicBezTo>
                      <a:pt x="279263" y="391078"/>
                      <a:pt x="298930" y="367154"/>
                      <a:pt x="326191" y="357742"/>
                    </a:cubicBezTo>
                    <a:lnTo>
                      <a:pt x="330716" y="356166"/>
                    </a:lnTo>
                    <a:cubicBezTo>
                      <a:pt x="336779" y="354052"/>
                      <a:pt x="342288" y="350599"/>
                      <a:pt x="346832" y="346063"/>
                    </a:cubicBezTo>
                    <a:lnTo>
                      <a:pt x="368594" y="324300"/>
                    </a:lnTo>
                    <a:lnTo>
                      <a:pt x="376015" y="299185"/>
                    </a:lnTo>
                    <a:cubicBezTo>
                      <a:pt x="379789" y="285244"/>
                      <a:pt x="391573" y="274936"/>
                      <a:pt x="405893" y="273053"/>
                    </a:cubicBezTo>
                    <a:lnTo>
                      <a:pt x="406847" y="269871"/>
                    </a:lnTo>
                    <a:cubicBezTo>
                      <a:pt x="406863" y="269816"/>
                      <a:pt x="406881" y="269762"/>
                      <a:pt x="406899" y="269706"/>
                    </a:cubicBezTo>
                    <a:cubicBezTo>
                      <a:pt x="410497" y="258688"/>
                      <a:pt x="422161" y="251462"/>
                      <a:pt x="434320" y="251744"/>
                    </a:cubicBezTo>
                    <a:lnTo>
                      <a:pt x="434354" y="251624"/>
                    </a:lnTo>
                    <a:cubicBezTo>
                      <a:pt x="439295" y="234995"/>
                      <a:pt x="456454" y="225207"/>
                      <a:pt x="473282" y="229418"/>
                    </a:cubicBezTo>
                    <a:close/>
                    <a:moveTo>
                      <a:pt x="5484" y="229413"/>
                    </a:moveTo>
                    <a:cubicBezTo>
                      <a:pt x="22313" y="225204"/>
                      <a:pt x="39472" y="234993"/>
                      <a:pt x="44413" y="251623"/>
                    </a:cubicBezTo>
                    <a:lnTo>
                      <a:pt x="44446" y="251733"/>
                    </a:lnTo>
                    <a:cubicBezTo>
                      <a:pt x="56594" y="251454"/>
                      <a:pt x="68270" y="258681"/>
                      <a:pt x="71867" y="269697"/>
                    </a:cubicBezTo>
                    <a:cubicBezTo>
                      <a:pt x="71885" y="269752"/>
                      <a:pt x="71903" y="269807"/>
                      <a:pt x="71919" y="269862"/>
                    </a:cubicBezTo>
                    <a:lnTo>
                      <a:pt x="72872" y="273044"/>
                    </a:lnTo>
                    <a:cubicBezTo>
                      <a:pt x="87193" y="274927"/>
                      <a:pt x="98976" y="285234"/>
                      <a:pt x="102751" y="299176"/>
                    </a:cubicBezTo>
                    <a:lnTo>
                      <a:pt x="110172" y="324290"/>
                    </a:lnTo>
                    <a:lnTo>
                      <a:pt x="131927" y="346047"/>
                    </a:lnTo>
                    <a:cubicBezTo>
                      <a:pt x="136472" y="350587"/>
                      <a:pt x="141982" y="354044"/>
                      <a:pt x="148048" y="356160"/>
                    </a:cubicBezTo>
                    <a:lnTo>
                      <a:pt x="152577" y="357738"/>
                    </a:lnTo>
                    <a:cubicBezTo>
                      <a:pt x="179837" y="367152"/>
                      <a:pt x="199502" y="391074"/>
                      <a:pt x="203462" y="419641"/>
                    </a:cubicBezTo>
                    <a:cubicBezTo>
                      <a:pt x="203490" y="419837"/>
                      <a:pt x="203509" y="420034"/>
                      <a:pt x="203521" y="420232"/>
                    </a:cubicBezTo>
                    <a:lnTo>
                      <a:pt x="204328" y="434173"/>
                    </a:lnTo>
                    <a:cubicBezTo>
                      <a:pt x="204402" y="435412"/>
                      <a:pt x="204544" y="436646"/>
                      <a:pt x="204754" y="437869"/>
                    </a:cubicBezTo>
                    <a:lnTo>
                      <a:pt x="214241" y="430611"/>
                    </a:lnTo>
                    <a:cubicBezTo>
                      <a:pt x="216422" y="428940"/>
                      <a:pt x="219363" y="428653"/>
                      <a:pt x="221825" y="429873"/>
                    </a:cubicBezTo>
                    <a:cubicBezTo>
                      <a:pt x="224291" y="431089"/>
                      <a:pt x="225852" y="433599"/>
                      <a:pt x="225853" y="436348"/>
                    </a:cubicBezTo>
                    <a:lnTo>
                      <a:pt x="225853" y="508277"/>
                    </a:lnTo>
                    <a:cubicBezTo>
                      <a:pt x="225851" y="510700"/>
                      <a:pt x="224633" y="512961"/>
                      <a:pt x="222610" y="514296"/>
                    </a:cubicBezTo>
                    <a:lnTo>
                      <a:pt x="124998" y="578779"/>
                    </a:lnTo>
                    <a:cubicBezTo>
                      <a:pt x="123817" y="579558"/>
                      <a:pt x="122433" y="579974"/>
                      <a:pt x="121019" y="579974"/>
                    </a:cubicBezTo>
                    <a:cubicBezTo>
                      <a:pt x="117029" y="579976"/>
                      <a:pt x="113795" y="576742"/>
                      <a:pt x="113794" y="572752"/>
                    </a:cubicBezTo>
                    <a:lnTo>
                      <a:pt x="113794" y="511028"/>
                    </a:lnTo>
                    <a:cubicBezTo>
                      <a:pt x="113794" y="508780"/>
                      <a:pt x="114840" y="506659"/>
                      <a:pt x="116626" y="505293"/>
                    </a:cubicBezTo>
                    <a:lnTo>
                      <a:pt x="124532" y="499239"/>
                    </a:lnTo>
                    <a:lnTo>
                      <a:pt x="116360" y="456328"/>
                    </a:lnTo>
                    <a:cubicBezTo>
                      <a:pt x="115199" y="452466"/>
                      <a:pt x="112636" y="449177"/>
                      <a:pt x="109175" y="447108"/>
                    </a:cubicBezTo>
                    <a:cubicBezTo>
                      <a:pt x="109045" y="447034"/>
                      <a:pt x="108912" y="446954"/>
                      <a:pt x="108792" y="446867"/>
                    </a:cubicBezTo>
                    <a:lnTo>
                      <a:pt x="56073" y="410545"/>
                    </a:lnTo>
                    <a:cubicBezTo>
                      <a:pt x="41349" y="400304"/>
                      <a:pt x="30291" y="385616"/>
                      <a:pt x="24519" y="368634"/>
                    </a:cubicBezTo>
                    <a:cubicBezTo>
                      <a:pt x="24409" y="368310"/>
                      <a:pt x="24323" y="367980"/>
                      <a:pt x="24261" y="367644"/>
                    </a:cubicBezTo>
                    <a:lnTo>
                      <a:pt x="123" y="237743"/>
                    </a:lnTo>
                    <a:cubicBezTo>
                      <a:pt x="-576" y="233986"/>
                      <a:pt x="1774" y="230334"/>
                      <a:pt x="5484" y="229413"/>
                    </a:cubicBezTo>
                    <a:close/>
                    <a:moveTo>
                      <a:pt x="326326" y="175487"/>
                    </a:moveTo>
                    <a:cubicBezTo>
                      <a:pt x="294130" y="175526"/>
                      <a:pt x="268043" y="201620"/>
                      <a:pt x="268009" y="233816"/>
                    </a:cubicBezTo>
                    <a:lnTo>
                      <a:pt x="268009" y="235947"/>
                    </a:lnTo>
                    <a:lnTo>
                      <a:pt x="270152" y="235947"/>
                    </a:lnTo>
                    <a:cubicBezTo>
                      <a:pt x="302343" y="235907"/>
                      <a:pt x="328429" y="209821"/>
                      <a:pt x="328469" y="177630"/>
                    </a:cubicBezTo>
                    <a:lnTo>
                      <a:pt x="328469" y="175487"/>
                    </a:lnTo>
                    <a:close/>
                    <a:moveTo>
                      <a:pt x="150292" y="175487"/>
                    </a:moveTo>
                    <a:lnTo>
                      <a:pt x="150292" y="177630"/>
                    </a:lnTo>
                    <a:cubicBezTo>
                      <a:pt x="150332" y="209821"/>
                      <a:pt x="176418" y="235907"/>
                      <a:pt x="208609" y="235947"/>
                    </a:cubicBezTo>
                    <a:lnTo>
                      <a:pt x="210752" y="235947"/>
                    </a:lnTo>
                    <a:lnTo>
                      <a:pt x="210752" y="233816"/>
                    </a:lnTo>
                    <a:cubicBezTo>
                      <a:pt x="210718" y="201620"/>
                      <a:pt x="184631" y="175526"/>
                      <a:pt x="152435" y="175487"/>
                    </a:cubicBezTo>
                    <a:close/>
                    <a:moveTo>
                      <a:pt x="326326" y="161040"/>
                    </a:moveTo>
                    <a:lnTo>
                      <a:pt x="335693" y="161040"/>
                    </a:lnTo>
                    <a:cubicBezTo>
                      <a:pt x="339682" y="161040"/>
                      <a:pt x="342916" y="164274"/>
                      <a:pt x="342916" y="168263"/>
                    </a:cubicBezTo>
                    <a:lnTo>
                      <a:pt x="342916" y="177630"/>
                    </a:lnTo>
                    <a:cubicBezTo>
                      <a:pt x="342870" y="217797"/>
                      <a:pt x="310319" y="250348"/>
                      <a:pt x="270152" y="250394"/>
                    </a:cubicBezTo>
                    <a:lnTo>
                      <a:pt x="260786" y="250394"/>
                    </a:lnTo>
                    <a:cubicBezTo>
                      <a:pt x="256796" y="250394"/>
                      <a:pt x="253562" y="247160"/>
                      <a:pt x="253562" y="243171"/>
                    </a:cubicBezTo>
                    <a:lnTo>
                      <a:pt x="253562" y="233816"/>
                    </a:lnTo>
                    <a:cubicBezTo>
                      <a:pt x="253604" y="193645"/>
                      <a:pt x="286155" y="161089"/>
                      <a:pt x="326326" y="161040"/>
                    </a:cubicBezTo>
                    <a:close/>
                    <a:moveTo>
                      <a:pt x="143069" y="161040"/>
                    </a:moveTo>
                    <a:lnTo>
                      <a:pt x="152435" y="161040"/>
                    </a:lnTo>
                    <a:cubicBezTo>
                      <a:pt x="192606" y="161089"/>
                      <a:pt x="225157" y="193645"/>
                      <a:pt x="225199" y="233816"/>
                    </a:cubicBezTo>
                    <a:lnTo>
                      <a:pt x="225199" y="243171"/>
                    </a:lnTo>
                    <a:cubicBezTo>
                      <a:pt x="225199" y="247160"/>
                      <a:pt x="221965" y="250394"/>
                      <a:pt x="217976" y="250394"/>
                    </a:cubicBezTo>
                    <a:lnTo>
                      <a:pt x="208609" y="250394"/>
                    </a:lnTo>
                    <a:cubicBezTo>
                      <a:pt x="168442" y="250348"/>
                      <a:pt x="135891" y="217797"/>
                      <a:pt x="135845" y="177630"/>
                    </a:cubicBezTo>
                    <a:lnTo>
                      <a:pt x="135845" y="168263"/>
                    </a:lnTo>
                    <a:cubicBezTo>
                      <a:pt x="135845" y="164274"/>
                      <a:pt x="139079" y="161040"/>
                      <a:pt x="143069" y="161040"/>
                    </a:cubicBezTo>
                    <a:close/>
                    <a:moveTo>
                      <a:pt x="211272" y="31066"/>
                    </a:moveTo>
                    <a:lnTo>
                      <a:pt x="227550" y="31235"/>
                    </a:lnTo>
                    <a:lnTo>
                      <a:pt x="268168" y="31668"/>
                    </a:lnTo>
                    <a:cubicBezTo>
                      <a:pt x="272158" y="31689"/>
                      <a:pt x="275375" y="34940"/>
                      <a:pt x="275353" y="38930"/>
                    </a:cubicBezTo>
                    <a:cubicBezTo>
                      <a:pt x="275332" y="42919"/>
                      <a:pt x="272082" y="46136"/>
                      <a:pt x="268092" y="46115"/>
                    </a:cubicBezTo>
                    <a:lnTo>
                      <a:pt x="268013" y="46115"/>
                    </a:lnTo>
                    <a:lnTo>
                      <a:pt x="253927" y="45965"/>
                    </a:lnTo>
                    <a:cubicBezTo>
                      <a:pt x="255880" y="49037"/>
                      <a:pt x="257285" y="52426"/>
                      <a:pt x="258078" y="55980"/>
                    </a:cubicBezTo>
                    <a:lnTo>
                      <a:pt x="267900" y="56083"/>
                    </a:lnTo>
                    <a:cubicBezTo>
                      <a:pt x="271889" y="56104"/>
                      <a:pt x="275106" y="59354"/>
                      <a:pt x="275086" y="63344"/>
                    </a:cubicBezTo>
                    <a:cubicBezTo>
                      <a:pt x="275066" y="67333"/>
                      <a:pt x="271816" y="70551"/>
                      <a:pt x="267826" y="70530"/>
                    </a:cubicBezTo>
                    <a:lnTo>
                      <a:pt x="267749" y="70530"/>
                    </a:lnTo>
                    <a:lnTo>
                      <a:pt x="257920" y="70427"/>
                    </a:lnTo>
                    <a:cubicBezTo>
                      <a:pt x="254535" y="84002"/>
                      <a:pt x="242672" y="93766"/>
                      <a:pt x="228700" y="94478"/>
                    </a:cubicBezTo>
                    <a:lnTo>
                      <a:pt x="255968" y="120810"/>
                    </a:lnTo>
                    <a:cubicBezTo>
                      <a:pt x="257378" y="122172"/>
                      <a:pt x="258173" y="124047"/>
                      <a:pt x="258173" y="126007"/>
                    </a:cubicBezTo>
                    <a:cubicBezTo>
                      <a:pt x="258172" y="129997"/>
                      <a:pt x="254938" y="133231"/>
                      <a:pt x="250949" y="133230"/>
                    </a:cubicBezTo>
                    <a:cubicBezTo>
                      <a:pt x="249077" y="133232"/>
                      <a:pt x="247278" y="132505"/>
                      <a:pt x="245932" y="131203"/>
                    </a:cubicBezTo>
                    <a:lnTo>
                      <a:pt x="205650" y="92304"/>
                    </a:lnTo>
                    <a:cubicBezTo>
                      <a:pt x="204240" y="90943"/>
                      <a:pt x="203444" y="89068"/>
                      <a:pt x="203444" y="87108"/>
                    </a:cubicBezTo>
                    <a:cubicBezTo>
                      <a:pt x="203444" y="83119"/>
                      <a:pt x="206678" y="79885"/>
                      <a:pt x="210668" y="79885"/>
                    </a:cubicBezTo>
                    <a:lnTo>
                      <a:pt x="210748" y="79885"/>
                    </a:lnTo>
                    <a:lnTo>
                      <a:pt x="227221" y="80065"/>
                    </a:lnTo>
                    <a:cubicBezTo>
                      <a:pt x="233834" y="80040"/>
                      <a:pt x="239850" y="76232"/>
                      <a:pt x="242701" y="70265"/>
                    </a:cubicBezTo>
                    <a:lnTo>
                      <a:pt x="210858" y="69928"/>
                    </a:lnTo>
                    <a:cubicBezTo>
                      <a:pt x="206868" y="69908"/>
                      <a:pt x="203651" y="66657"/>
                      <a:pt x="203672" y="62668"/>
                    </a:cubicBezTo>
                    <a:cubicBezTo>
                      <a:pt x="203692" y="58678"/>
                      <a:pt x="206943" y="55461"/>
                      <a:pt x="210932" y="55481"/>
                    </a:cubicBezTo>
                    <a:lnTo>
                      <a:pt x="211011" y="55481"/>
                    </a:lnTo>
                    <a:lnTo>
                      <a:pt x="242868" y="55819"/>
                    </a:lnTo>
                    <a:cubicBezTo>
                      <a:pt x="240122" y="49718"/>
                      <a:pt x="234087" y="45764"/>
                      <a:pt x="227398" y="45682"/>
                    </a:cubicBezTo>
                    <a:lnTo>
                      <a:pt x="211124" y="45513"/>
                    </a:lnTo>
                    <a:cubicBezTo>
                      <a:pt x="207134" y="45472"/>
                      <a:pt x="203934" y="42205"/>
                      <a:pt x="203974" y="38216"/>
                    </a:cubicBezTo>
                    <a:cubicBezTo>
                      <a:pt x="204015" y="34226"/>
                      <a:pt x="207282" y="31025"/>
                      <a:pt x="211272" y="31066"/>
                    </a:cubicBezTo>
                    <a:close/>
                    <a:moveTo>
                      <a:pt x="239381" y="14464"/>
                    </a:moveTo>
                    <a:cubicBezTo>
                      <a:pt x="202000" y="14464"/>
                      <a:pt x="171697" y="44767"/>
                      <a:pt x="171697" y="82148"/>
                    </a:cubicBezTo>
                    <a:cubicBezTo>
                      <a:pt x="171739" y="119511"/>
                      <a:pt x="202017" y="149789"/>
                      <a:pt x="239381" y="149831"/>
                    </a:cubicBezTo>
                    <a:cubicBezTo>
                      <a:pt x="276760" y="149831"/>
                      <a:pt x="307064" y="119528"/>
                      <a:pt x="307064" y="82148"/>
                    </a:cubicBezTo>
                    <a:cubicBezTo>
                      <a:pt x="307064" y="44767"/>
                      <a:pt x="276760" y="14464"/>
                      <a:pt x="239381" y="14464"/>
                    </a:cubicBezTo>
                    <a:close/>
                    <a:moveTo>
                      <a:pt x="239399" y="0"/>
                    </a:moveTo>
                    <a:cubicBezTo>
                      <a:pt x="284757" y="9"/>
                      <a:pt x="321520" y="36788"/>
                      <a:pt x="321511" y="82148"/>
                    </a:cubicBezTo>
                    <a:cubicBezTo>
                      <a:pt x="321457" y="124683"/>
                      <a:pt x="288971" y="160156"/>
                      <a:pt x="246604" y="163942"/>
                    </a:cubicBezTo>
                    <a:lnTo>
                      <a:pt x="246604" y="271595"/>
                    </a:lnTo>
                    <a:cubicBezTo>
                      <a:pt x="246604" y="275584"/>
                      <a:pt x="243370" y="278818"/>
                      <a:pt x="239381" y="278818"/>
                    </a:cubicBezTo>
                    <a:cubicBezTo>
                      <a:pt x="235391" y="278818"/>
                      <a:pt x="232157" y="275584"/>
                      <a:pt x="232157" y="271595"/>
                    </a:cubicBezTo>
                    <a:lnTo>
                      <a:pt x="232157" y="163942"/>
                    </a:lnTo>
                    <a:cubicBezTo>
                      <a:pt x="189756" y="160198"/>
                      <a:pt x="157241" y="124679"/>
                      <a:pt x="157250" y="82113"/>
                    </a:cubicBezTo>
                    <a:cubicBezTo>
                      <a:pt x="157260" y="36753"/>
                      <a:pt x="194039" y="-10"/>
                      <a:pt x="2393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34" name="Circle: Hollow 33">
                <a:extLst>
                  <a:ext uri="{FF2B5EF4-FFF2-40B4-BE49-F238E27FC236}">
                    <a16:creationId xmlns:a16="http://schemas.microsoft.com/office/drawing/2014/main" id="{A0A7F454-2121-4DF0-A0FE-81692544D7AC}"/>
                  </a:ext>
                </a:extLst>
              </p:cNvPr>
              <p:cNvSpPr/>
              <p:nvPr/>
            </p:nvSpPr>
            <p:spPr>
              <a:xfrm>
                <a:off x="3340316" y="3484413"/>
                <a:ext cx="813848" cy="813848"/>
              </a:xfrm>
              <a:prstGeom prst="donut">
                <a:avLst>
                  <a:gd name="adj" fmla="val 2576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D69DC93-9373-447F-8E29-201B79AF7B1C}"/>
              </a:ext>
            </a:extLst>
          </p:cNvPr>
          <p:cNvGrpSpPr/>
          <p:nvPr/>
        </p:nvGrpSpPr>
        <p:grpSpPr>
          <a:xfrm>
            <a:off x="8227671" y="2424056"/>
            <a:ext cx="3493978" cy="1261884"/>
            <a:chOff x="3380873" y="5038970"/>
            <a:chExt cx="3493978" cy="126188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3FC3050-A60D-45B9-80B9-EFC5E3BCBA4A}"/>
                </a:ext>
              </a:extLst>
            </p:cNvPr>
            <p:cNvSpPr txBox="1"/>
            <p:nvPr/>
          </p:nvSpPr>
          <p:spPr>
            <a:xfrm>
              <a:off x="4343798" y="5038970"/>
              <a:ext cx="2531053" cy="126188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IN" sz="16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Travel &amp; Hospitality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Aircraft scheduling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Dynamic pricing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Your text here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Traffic patterns &amp; congestion management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079B9B6-7CBD-4C9D-A1A9-6C758FFDC148}"/>
                </a:ext>
              </a:extLst>
            </p:cNvPr>
            <p:cNvGrpSpPr/>
            <p:nvPr/>
          </p:nvGrpSpPr>
          <p:grpSpPr>
            <a:xfrm>
              <a:off x="3380873" y="5262988"/>
              <a:ext cx="813848" cy="813848"/>
              <a:chOff x="3380873" y="5261515"/>
              <a:chExt cx="813848" cy="813848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10E4F1-E475-426B-BA77-17D0D3AE0F7F}"/>
                  </a:ext>
                </a:extLst>
              </p:cNvPr>
              <p:cNvSpPr/>
              <p:nvPr/>
            </p:nvSpPr>
            <p:spPr>
              <a:xfrm>
                <a:off x="3553079" y="5412101"/>
                <a:ext cx="490298" cy="498768"/>
              </a:xfrm>
              <a:custGeom>
                <a:avLst/>
                <a:gdLst>
                  <a:gd name="connsiteX0" fmla="*/ 120458 w 443416"/>
                  <a:gd name="connsiteY0" fmla="*/ 262879 h 451077"/>
                  <a:gd name="connsiteX1" fmla="*/ 120458 w 443416"/>
                  <a:gd name="connsiteY1" fmla="*/ 300519 h 451077"/>
                  <a:gd name="connsiteX2" fmla="*/ 150571 w 443416"/>
                  <a:gd name="connsiteY2" fmla="*/ 300519 h 451077"/>
                  <a:gd name="connsiteX3" fmla="*/ 158099 w 443416"/>
                  <a:gd name="connsiteY3" fmla="*/ 308048 h 451077"/>
                  <a:gd name="connsiteX4" fmla="*/ 158099 w 443416"/>
                  <a:gd name="connsiteY4" fmla="*/ 375801 h 451077"/>
                  <a:gd name="connsiteX5" fmla="*/ 173155 w 443416"/>
                  <a:gd name="connsiteY5" fmla="*/ 364509 h 451077"/>
                  <a:gd name="connsiteX6" fmla="*/ 173155 w 443416"/>
                  <a:gd name="connsiteY6" fmla="*/ 345688 h 451077"/>
                  <a:gd name="connsiteX7" fmla="*/ 175978 w 443416"/>
                  <a:gd name="connsiteY7" fmla="*/ 339816 h 451077"/>
                  <a:gd name="connsiteX8" fmla="*/ 210795 w 443416"/>
                  <a:gd name="connsiteY8" fmla="*/ 311962 h 451077"/>
                  <a:gd name="connsiteX9" fmla="*/ 210795 w 443416"/>
                  <a:gd name="connsiteY9" fmla="*/ 285464 h 451077"/>
                  <a:gd name="connsiteX10" fmla="*/ 173154 w 443416"/>
                  <a:gd name="connsiteY10" fmla="*/ 285464 h 451077"/>
                  <a:gd name="connsiteX11" fmla="*/ 167832 w 443416"/>
                  <a:gd name="connsiteY11" fmla="*/ 283258 h 451077"/>
                  <a:gd name="connsiteX12" fmla="*/ 147453 w 443416"/>
                  <a:gd name="connsiteY12" fmla="*/ 262879 h 451077"/>
                  <a:gd name="connsiteX13" fmla="*/ 112927 w 443416"/>
                  <a:gd name="connsiteY13" fmla="*/ 247822 h 451077"/>
                  <a:gd name="connsiteX14" fmla="*/ 150568 w 443416"/>
                  <a:gd name="connsiteY14" fmla="*/ 247822 h 451077"/>
                  <a:gd name="connsiteX15" fmla="*/ 155891 w 443416"/>
                  <a:gd name="connsiteY15" fmla="*/ 250028 h 451077"/>
                  <a:gd name="connsiteX16" fmla="*/ 176269 w 443416"/>
                  <a:gd name="connsiteY16" fmla="*/ 270407 h 451077"/>
                  <a:gd name="connsiteX17" fmla="*/ 218321 w 443416"/>
                  <a:gd name="connsiteY17" fmla="*/ 270407 h 451077"/>
                  <a:gd name="connsiteX18" fmla="*/ 225850 w 443416"/>
                  <a:gd name="connsiteY18" fmla="*/ 277935 h 451077"/>
                  <a:gd name="connsiteX19" fmla="*/ 225850 w 443416"/>
                  <a:gd name="connsiteY19" fmla="*/ 315576 h 451077"/>
                  <a:gd name="connsiteX20" fmla="*/ 223027 w 443416"/>
                  <a:gd name="connsiteY20" fmla="*/ 321448 h 451077"/>
                  <a:gd name="connsiteX21" fmla="*/ 188210 w 443416"/>
                  <a:gd name="connsiteY21" fmla="*/ 349301 h 451077"/>
                  <a:gd name="connsiteX22" fmla="*/ 188210 w 443416"/>
                  <a:gd name="connsiteY22" fmla="*/ 368272 h 451077"/>
                  <a:gd name="connsiteX23" fmla="*/ 185199 w 443416"/>
                  <a:gd name="connsiteY23" fmla="*/ 374295 h 451077"/>
                  <a:gd name="connsiteX24" fmla="*/ 155086 w 443416"/>
                  <a:gd name="connsiteY24" fmla="*/ 396879 h 451077"/>
                  <a:gd name="connsiteX25" fmla="*/ 147205 w 443416"/>
                  <a:gd name="connsiteY25" fmla="*/ 397631 h 451077"/>
                  <a:gd name="connsiteX26" fmla="*/ 143040 w 443416"/>
                  <a:gd name="connsiteY26" fmla="*/ 390855 h 451077"/>
                  <a:gd name="connsiteX27" fmla="*/ 143040 w 443416"/>
                  <a:gd name="connsiteY27" fmla="*/ 315575 h 451077"/>
                  <a:gd name="connsiteX28" fmla="*/ 112927 w 443416"/>
                  <a:gd name="connsiteY28" fmla="*/ 315575 h 451077"/>
                  <a:gd name="connsiteX29" fmla="*/ 105399 w 443416"/>
                  <a:gd name="connsiteY29" fmla="*/ 308047 h 451077"/>
                  <a:gd name="connsiteX30" fmla="*/ 105399 w 443416"/>
                  <a:gd name="connsiteY30" fmla="*/ 255351 h 451077"/>
                  <a:gd name="connsiteX31" fmla="*/ 112927 w 443416"/>
                  <a:gd name="connsiteY31" fmla="*/ 247822 h 451077"/>
                  <a:gd name="connsiteX32" fmla="*/ 271019 w 443416"/>
                  <a:gd name="connsiteY32" fmla="*/ 225239 h 451077"/>
                  <a:gd name="connsiteX33" fmla="*/ 271019 w 443416"/>
                  <a:gd name="connsiteY33" fmla="*/ 270406 h 451077"/>
                  <a:gd name="connsiteX34" fmla="*/ 293603 w 443416"/>
                  <a:gd name="connsiteY34" fmla="*/ 270406 h 451077"/>
                  <a:gd name="connsiteX35" fmla="*/ 301131 w 443416"/>
                  <a:gd name="connsiteY35" fmla="*/ 277935 h 451077"/>
                  <a:gd name="connsiteX36" fmla="*/ 301131 w 443416"/>
                  <a:gd name="connsiteY36" fmla="*/ 360744 h 451077"/>
                  <a:gd name="connsiteX37" fmla="*/ 328126 w 443416"/>
                  <a:gd name="connsiteY37" fmla="*/ 360744 h 451077"/>
                  <a:gd name="connsiteX38" fmla="*/ 353827 w 443416"/>
                  <a:gd name="connsiteY38" fmla="*/ 335042 h 451077"/>
                  <a:gd name="connsiteX39" fmla="*/ 353827 w 443416"/>
                  <a:gd name="connsiteY39" fmla="*/ 308047 h 451077"/>
                  <a:gd name="connsiteX40" fmla="*/ 355093 w 443416"/>
                  <a:gd name="connsiteY40" fmla="*/ 303869 h 451077"/>
                  <a:gd name="connsiteX41" fmla="*/ 377398 w 443416"/>
                  <a:gd name="connsiteY41" fmla="*/ 270407 h 451077"/>
                  <a:gd name="connsiteX42" fmla="*/ 361356 w 443416"/>
                  <a:gd name="connsiteY42" fmla="*/ 270407 h 451077"/>
                  <a:gd name="connsiteX43" fmla="*/ 354618 w 443416"/>
                  <a:gd name="connsiteY43" fmla="*/ 266244 h 451077"/>
                  <a:gd name="connsiteX44" fmla="*/ 334119 w 443416"/>
                  <a:gd name="connsiteY44" fmla="*/ 225239 h 451077"/>
                  <a:gd name="connsiteX45" fmla="*/ 263490 w 443416"/>
                  <a:gd name="connsiteY45" fmla="*/ 210182 h 451077"/>
                  <a:gd name="connsiteX46" fmla="*/ 338771 w 443416"/>
                  <a:gd name="connsiteY46" fmla="*/ 210182 h 451077"/>
                  <a:gd name="connsiteX47" fmla="*/ 345546 w 443416"/>
                  <a:gd name="connsiteY47" fmla="*/ 214345 h 451077"/>
                  <a:gd name="connsiteX48" fmla="*/ 366007 w 443416"/>
                  <a:gd name="connsiteY48" fmla="*/ 255351 h 451077"/>
                  <a:gd name="connsiteX49" fmla="*/ 391467 w 443416"/>
                  <a:gd name="connsiteY49" fmla="*/ 255351 h 451077"/>
                  <a:gd name="connsiteX50" fmla="*/ 395608 w 443416"/>
                  <a:gd name="connsiteY50" fmla="*/ 256600 h 451077"/>
                  <a:gd name="connsiteX51" fmla="*/ 397731 w 443416"/>
                  <a:gd name="connsiteY51" fmla="*/ 267034 h 451077"/>
                  <a:gd name="connsiteX52" fmla="*/ 368884 w 443416"/>
                  <a:gd name="connsiteY52" fmla="*/ 310305 h 451077"/>
                  <a:gd name="connsiteX53" fmla="*/ 368884 w 443416"/>
                  <a:gd name="connsiteY53" fmla="*/ 338160 h 451077"/>
                  <a:gd name="connsiteX54" fmla="*/ 366678 w 443416"/>
                  <a:gd name="connsiteY54" fmla="*/ 343482 h 451077"/>
                  <a:gd name="connsiteX55" fmla="*/ 336566 w 443416"/>
                  <a:gd name="connsiteY55" fmla="*/ 373594 h 451077"/>
                  <a:gd name="connsiteX56" fmla="*/ 331243 w 443416"/>
                  <a:gd name="connsiteY56" fmla="*/ 375800 h 451077"/>
                  <a:gd name="connsiteX57" fmla="*/ 293603 w 443416"/>
                  <a:gd name="connsiteY57" fmla="*/ 375800 h 451077"/>
                  <a:gd name="connsiteX58" fmla="*/ 286074 w 443416"/>
                  <a:gd name="connsiteY58" fmla="*/ 368273 h 451077"/>
                  <a:gd name="connsiteX59" fmla="*/ 286074 w 443416"/>
                  <a:gd name="connsiteY59" fmla="*/ 285464 h 451077"/>
                  <a:gd name="connsiteX60" fmla="*/ 263490 w 443416"/>
                  <a:gd name="connsiteY60" fmla="*/ 285464 h 451077"/>
                  <a:gd name="connsiteX61" fmla="*/ 255962 w 443416"/>
                  <a:gd name="connsiteY61" fmla="*/ 277936 h 451077"/>
                  <a:gd name="connsiteX62" fmla="*/ 255962 w 443416"/>
                  <a:gd name="connsiteY62" fmla="*/ 217711 h 451077"/>
                  <a:gd name="connsiteX63" fmla="*/ 263490 w 443416"/>
                  <a:gd name="connsiteY63" fmla="*/ 210182 h 451077"/>
                  <a:gd name="connsiteX64" fmla="*/ 33793 w 443416"/>
                  <a:gd name="connsiteY64" fmla="*/ 135586 h 451077"/>
                  <a:gd name="connsiteX65" fmla="*/ 15379 w 443416"/>
                  <a:gd name="connsiteY65" fmla="*/ 210182 h 451077"/>
                  <a:gd name="connsiteX66" fmla="*/ 30120 w 443416"/>
                  <a:gd name="connsiteY66" fmla="*/ 210182 h 451077"/>
                  <a:gd name="connsiteX67" fmla="*/ 30120 w 443416"/>
                  <a:gd name="connsiteY67" fmla="*/ 187598 h 451077"/>
                  <a:gd name="connsiteX68" fmla="*/ 32326 w 443416"/>
                  <a:gd name="connsiteY68" fmla="*/ 182275 h 451077"/>
                  <a:gd name="connsiteX69" fmla="*/ 50754 w 443416"/>
                  <a:gd name="connsiteY69" fmla="*/ 163847 h 451077"/>
                  <a:gd name="connsiteX70" fmla="*/ 199743 w 443416"/>
                  <a:gd name="connsiteY70" fmla="*/ 134480 h 451077"/>
                  <a:gd name="connsiteX71" fmla="*/ 189715 w 443416"/>
                  <a:gd name="connsiteY71" fmla="*/ 144379 h 451077"/>
                  <a:gd name="connsiteX72" fmla="*/ 212692 w 443416"/>
                  <a:gd name="connsiteY72" fmla="*/ 197664 h 451077"/>
                  <a:gd name="connsiteX73" fmla="*/ 217269 w 443416"/>
                  <a:gd name="connsiteY73" fmla="*/ 193621 h 451077"/>
                  <a:gd name="connsiteX74" fmla="*/ 356943 w 443416"/>
                  <a:gd name="connsiteY74" fmla="*/ 97260 h 451077"/>
                  <a:gd name="connsiteX75" fmla="*/ 329037 w 443416"/>
                  <a:gd name="connsiteY75" fmla="*/ 125167 h 451077"/>
                  <a:gd name="connsiteX76" fmla="*/ 323715 w 443416"/>
                  <a:gd name="connsiteY76" fmla="*/ 127373 h 451077"/>
                  <a:gd name="connsiteX77" fmla="*/ 286074 w 443416"/>
                  <a:gd name="connsiteY77" fmla="*/ 127373 h 451077"/>
                  <a:gd name="connsiteX78" fmla="*/ 286074 w 443416"/>
                  <a:gd name="connsiteY78" fmla="*/ 165013 h 451077"/>
                  <a:gd name="connsiteX79" fmla="*/ 304631 w 443416"/>
                  <a:gd name="connsiteY79" fmla="*/ 165013 h 451077"/>
                  <a:gd name="connsiteX80" fmla="*/ 317451 w 443416"/>
                  <a:gd name="connsiteY80" fmla="*/ 145779 h 451077"/>
                  <a:gd name="connsiteX81" fmla="*/ 323715 w 443416"/>
                  <a:gd name="connsiteY81" fmla="*/ 142429 h 451077"/>
                  <a:gd name="connsiteX82" fmla="*/ 368883 w 443416"/>
                  <a:gd name="connsiteY82" fmla="*/ 142429 h 451077"/>
                  <a:gd name="connsiteX83" fmla="*/ 375417 w 443416"/>
                  <a:gd name="connsiteY83" fmla="*/ 146193 h 451077"/>
                  <a:gd name="connsiteX84" fmla="*/ 403361 w 443416"/>
                  <a:gd name="connsiteY84" fmla="*/ 195126 h 451077"/>
                  <a:gd name="connsiteX85" fmla="*/ 427376 w 443416"/>
                  <a:gd name="connsiteY85" fmla="*/ 195125 h 451077"/>
                  <a:gd name="connsiteX86" fmla="*/ 387590 w 443416"/>
                  <a:gd name="connsiteY86" fmla="*/ 97260 h 451077"/>
                  <a:gd name="connsiteX87" fmla="*/ 107547 w 443416"/>
                  <a:gd name="connsiteY87" fmla="*/ 83176 h 451077"/>
                  <a:gd name="connsiteX88" fmla="*/ 103421 w 443416"/>
                  <a:gd name="connsiteY88" fmla="*/ 87309 h 451077"/>
                  <a:gd name="connsiteX89" fmla="*/ 156435 w 443416"/>
                  <a:gd name="connsiteY89" fmla="*/ 110864 h 451077"/>
                  <a:gd name="connsiteX90" fmla="*/ 166447 w 443416"/>
                  <a:gd name="connsiteY90" fmla="*/ 100852 h 451077"/>
                  <a:gd name="connsiteX91" fmla="*/ 232852 w 443416"/>
                  <a:gd name="connsiteY91" fmla="*/ 67856 h 451077"/>
                  <a:gd name="connsiteX92" fmla="*/ 207716 w 443416"/>
                  <a:gd name="connsiteY92" fmla="*/ 80925 h 451077"/>
                  <a:gd name="connsiteX93" fmla="*/ 140873 w 443416"/>
                  <a:gd name="connsiteY93" fmla="*/ 147767 h 451077"/>
                  <a:gd name="connsiteX94" fmla="*/ 133722 w 443416"/>
                  <a:gd name="connsiteY94" fmla="*/ 149747 h 451077"/>
                  <a:gd name="connsiteX95" fmla="*/ 107751 w 443416"/>
                  <a:gd name="connsiteY95" fmla="*/ 143250 h 451077"/>
                  <a:gd name="connsiteX96" fmla="*/ 102526 w 443416"/>
                  <a:gd name="connsiteY96" fmla="*/ 148474 h 451077"/>
                  <a:gd name="connsiteX97" fmla="*/ 131885 w 443416"/>
                  <a:gd name="connsiteY97" fmla="*/ 166105 h 451077"/>
                  <a:gd name="connsiteX98" fmla="*/ 134460 w 443416"/>
                  <a:gd name="connsiteY98" fmla="*/ 168680 h 451077"/>
                  <a:gd name="connsiteX99" fmla="*/ 152091 w 443416"/>
                  <a:gd name="connsiteY99" fmla="*/ 198039 h 451077"/>
                  <a:gd name="connsiteX100" fmla="*/ 157315 w 443416"/>
                  <a:gd name="connsiteY100" fmla="*/ 192814 h 451077"/>
                  <a:gd name="connsiteX101" fmla="*/ 150818 w 443416"/>
                  <a:gd name="connsiteY101" fmla="*/ 166843 h 451077"/>
                  <a:gd name="connsiteX102" fmla="*/ 152828 w 443416"/>
                  <a:gd name="connsiteY102" fmla="*/ 159654 h 451077"/>
                  <a:gd name="connsiteX103" fmla="*/ 220807 w 443416"/>
                  <a:gd name="connsiteY103" fmla="*/ 92616 h 451077"/>
                  <a:gd name="connsiteX104" fmla="*/ 232852 w 443416"/>
                  <a:gd name="connsiteY104" fmla="*/ 67856 h 451077"/>
                  <a:gd name="connsiteX105" fmla="*/ 240906 w 443416"/>
                  <a:gd name="connsiteY105" fmla="*/ 52091 h 451077"/>
                  <a:gd name="connsiteX106" fmla="*/ 248435 w 443416"/>
                  <a:gd name="connsiteY106" fmla="*/ 59620 h 451077"/>
                  <a:gd name="connsiteX107" fmla="*/ 248435 w 443416"/>
                  <a:gd name="connsiteY107" fmla="*/ 60531 h 451077"/>
                  <a:gd name="connsiteX108" fmla="*/ 231472 w 443416"/>
                  <a:gd name="connsiteY108" fmla="*/ 103131 h 451077"/>
                  <a:gd name="connsiteX109" fmla="*/ 211900 w 443416"/>
                  <a:gd name="connsiteY109" fmla="*/ 122478 h 451077"/>
                  <a:gd name="connsiteX110" fmla="*/ 233099 w 443416"/>
                  <a:gd name="connsiteY110" fmla="*/ 193965 h 451077"/>
                  <a:gd name="connsiteX111" fmla="*/ 230841 w 443416"/>
                  <a:gd name="connsiteY111" fmla="*/ 201742 h 451077"/>
                  <a:gd name="connsiteX112" fmla="*/ 214881 w 443416"/>
                  <a:gd name="connsiteY112" fmla="*/ 215850 h 451077"/>
                  <a:gd name="connsiteX113" fmla="*/ 212871 w 443416"/>
                  <a:gd name="connsiteY113" fmla="*/ 217122 h 451077"/>
                  <a:gd name="connsiteX114" fmla="*/ 202979 w 443416"/>
                  <a:gd name="connsiteY114" fmla="*/ 213192 h 451077"/>
                  <a:gd name="connsiteX115" fmla="*/ 178212 w 443416"/>
                  <a:gd name="connsiteY115" fmla="*/ 155730 h 451077"/>
                  <a:gd name="connsiteX116" fmla="*/ 166431 w 443416"/>
                  <a:gd name="connsiteY116" fmla="*/ 167354 h 451077"/>
                  <a:gd name="connsiteX117" fmla="*/ 172921 w 443416"/>
                  <a:gd name="connsiteY117" fmla="*/ 193295 h 451077"/>
                  <a:gd name="connsiteX118" fmla="*/ 170941 w 443416"/>
                  <a:gd name="connsiteY118" fmla="*/ 200447 h 451077"/>
                  <a:gd name="connsiteX119" fmla="*/ 155885 w 443416"/>
                  <a:gd name="connsiteY119" fmla="*/ 215502 h 451077"/>
                  <a:gd name="connsiteX120" fmla="*/ 149644 w 443416"/>
                  <a:gd name="connsiteY120" fmla="*/ 217656 h 451077"/>
                  <a:gd name="connsiteX121" fmla="*/ 144111 w 443416"/>
                  <a:gd name="connsiteY121" fmla="*/ 214058 h 451077"/>
                  <a:gd name="connsiteX122" fmla="*/ 122491 w 443416"/>
                  <a:gd name="connsiteY122" fmla="*/ 178028 h 451077"/>
                  <a:gd name="connsiteX123" fmla="*/ 86462 w 443416"/>
                  <a:gd name="connsiteY123" fmla="*/ 156408 h 451077"/>
                  <a:gd name="connsiteX124" fmla="*/ 85016 w 443416"/>
                  <a:gd name="connsiteY124" fmla="*/ 155278 h 451077"/>
                  <a:gd name="connsiteX125" fmla="*/ 85016 w 443416"/>
                  <a:gd name="connsiteY125" fmla="*/ 144634 h 451077"/>
                  <a:gd name="connsiteX126" fmla="*/ 100072 w 443416"/>
                  <a:gd name="connsiteY126" fmla="*/ 129578 h 451077"/>
                  <a:gd name="connsiteX127" fmla="*/ 107223 w 443416"/>
                  <a:gd name="connsiteY127" fmla="*/ 127599 h 451077"/>
                  <a:gd name="connsiteX128" fmla="*/ 133194 w 443416"/>
                  <a:gd name="connsiteY128" fmla="*/ 134095 h 451077"/>
                  <a:gd name="connsiteX129" fmla="*/ 145021 w 443416"/>
                  <a:gd name="connsiteY129" fmla="*/ 122268 h 451077"/>
                  <a:gd name="connsiteX130" fmla="*/ 87281 w 443416"/>
                  <a:gd name="connsiteY130" fmla="*/ 96613 h 451077"/>
                  <a:gd name="connsiteX131" fmla="*/ 85015 w 443416"/>
                  <a:gd name="connsiteY131" fmla="*/ 95054 h 451077"/>
                  <a:gd name="connsiteX132" fmla="*/ 85023 w 443416"/>
                  <a:gd name="connsiteY132" fmla="*/ 84410 h 451077"/>
                  <a:gd name="connsiteX133" fmla="*/ 100079 w 443416"/>
                  <a:gd name="connsiteY133" fmla="*/ 69354 h 451077"/>
                  <a:gd name="connsiteX134" fmla="*/ 107561 w 443416"/>
                  <a:gd name="connsiteY134" fmla="*/ 67464 h 451077"/>
                  <a:gd name="connsiteX135" fmla="*/ 178536 w 443416"/>
                  <a:gd name="connsiteY135" fmla="*/ 88753 h 451077"/>
                  <a:gd name="connsiteX136" fmla="*/ 197032 w 443416"/>
                  <a:gd name="connsiteY136" fmla="*/ 70264 h 451077"/>
                  <a:gd name="connsiteX137" fmla="*/ 240906 w 443416"/>
                  <a:gd name="connsiteY137" fmla="*/ 52091 h 451077"/>
                  <a:gd name="connsiteX138" fmla="*/ 222085 w 443416"/>
                  <a:gd name="connsiteY138" fmla="*/ 14451 h 451077"/>
                  <a:gd name="connsiteX139" fmla="*/ 162425 w 443416"/>
                  <a:gd name="connsiteY139" fmla="*/ 23251 h 451077"/>
                  <a:gd name="connsiteX140" fmla="*/ 187667 w 443416"/>
                  <a:gd name="connsiteY140" fmla="*/ 35876 h 451077"/>
                  <a:gd name="connsiteX141" fmla="*/ 206615 w 443416"/>
                  <a:gd name="connsiteY141" fmla="*/ 23244 h 451077"/>
                  <a:gd name="connsiteX142" fmla="*/ 208963 w 443416"/>
                  <a:gd name="connsiteY142" fmla="*/ 22206 h 451077"/>
                  <a:gd name="connsiteX143" fmla="*/ 233377 w 443416"/>
                  <a:gd name="connsiteY143" fmla="*/ 16100 h 451077"/>
                  <a:gd name="connsiteX144" fmla="*/ 233377 w 443416"/>
                  <a:gd name="connsiteY144" fmla="*/ 14768 h 451077"/>
                  <a:gd name="connsiteX145" fmla="*/ 222085 w 443416"/>
                  <a:gd name="connsiteY145" fmla="*/ 14451 h 451077"/>
                  <a:gd name="connsiteX146" fmla="*/ 211134 w 443416"/>
                  <a:gd name="connsiteY146" fmla="*/ 254 h 451077"/>
                  <a:gd name="connsiteX147" fmla="*/ 298134 w 443416"/>
                  <a:gd name="connsiteY147" fmla="*/ 13661 h 451077"/>
                  <a:gd name="connsiteX148" fmla="*/ 429755 w 443416"/>
                  <a:gd name="connsiteY148" fmla="*/ 298193 h 451077"/>
                  <a:gd name="connsiteX149" fmla="*/ 145224 w 443416"/>
                  <a:gd name="connsiteY149" fmla="*/ 429814 h 451077"/>
                  <a:gd name="connsiteX150" fmla="*/ 106215 w 443416"/>
                  <a:gd name="connsiteY150" fmla="*/ 444581 h 451077"/>
                  <a:gd name="connsiteX151" fmla="*/ 104898 w 443416"/>
                  <a:gd name="connsiteY151" fmla="*/ 444786 h 451077"/>
                  <a:gd name="connsiteX152" fmla="*/ 103957 w 443416"/>
                  <a:gd name="connsiteY152" fmla="*/ 445143 h 451077"/>
                  <a:gd name="connsiteX153" fmla="*/ 66923 w 443416"/>
                  <a:gd name="connsiteY153" fmla="*/ 450677 h 451077"/>
                  <a:gd name="connsiteX154" fmla="*/ 64997 w 443416"/>
                  <a:gd name="connsiteY154" fmla="*/ 450975 h 451077"/>
                  <a:gd name="connsiteX155" fmla="*/ 39389 w 443416"/>
                  <a:gd name="connsiteY155" fmla="*/ 447250 h 451077"/>
                  <a:gd name="connsiteX156" fmla="*/ 39379 w 443416"/>
                  <a:gd name="connsiteY156" fmla="*/ 447245 h 451077"/>
                  <a:gd name="connsiteX157" fmla="*/ 39374 w 443416"/>
                  <a:gd name="connsiteY157" fmla="*/ 447244 h 451077"/>
                  <a:gd name="connsiteX158" fmla="*/ 17270 w 443416"/>
                  <a:gd name="connsiteY158" fmla="*/ 433820 h 451077"/>
                  <a:gd name="connsiteX159" fmla="*/ 17269 w 443416"/>
                  <a:gd name="connsiteY159" fmla="*/ 433819 h 451077"/>
                  <a:gd name="connsiteX160" fmla="*/ 17269 w 443416"/>
                  <a:gd name="connsiteY160" fmla="*/ 433819 h 451077"/>
                  <a:gd name="connsiteX161" fmla="*/ 17269 w 443416"/>
                  <a:gd name="connsiteY161" fmla="*/ 433818 h 451077"/>
                  <a:gd name="connsiteX162" fmla="*/ 3680 w 443416"/>
                  <a:gd name="connsiteY162" fmla="*/ 410750 h 451077"/>
                  <a:gd name="connsiteX163" fmla="*/ 2160 w 443416"/>
                  <a:gd name="connsiteY163" fmla="*/ 396535 h 451077"/>
                  <a:gd name="connsiteX164" fmla="*/ 425 w 443416"/>
                  <a:gd name="connsiteY164" fmla="*/ 392254 h 451077"/>
                  <a:gd name="connsiteX165" fmla="*/ 1203 w 443416"/>
                  <a:gd name="connsiteY165" fmla="*/ 387581 h 451077"/>
                  <a:gd name="connsiteX166" fmla="*/ 412 w 443416"/>
                  <a:gd name="connsiteY166" fmla="*/ 380184 h 451077"/>
                  <a:gd name="connsiteX167" fmla="*/ 7026 w 443416"/>
                  <a:gd name="connsiteY167" fmla="*/ 343393 h 451077"/>
                  <a:gd name="connsiteX168" fmla="*/ 9720 w 443416"/>
                  <a:gd name="connsiteY168" fmla="*/ 336387 h 451077"/>
                  <a:gd name="connsiteX169" fmla="*/ 10304 w 443416"/>
                  <a:gd name="connsiteY169" fmla="*/ 332879 h 451077"/>
                  <a:gd name="connsiteX170" fmla="*/ 14016 w 443416"/>
                  <a:gd name="connsiteY170" fmla="*/ 325218 h 451077"/>
                  <a:gd name="connsiteX171" fmla="*/ 23082 w 443416"/>
                  <a:gd name="connsiteY171" fmla="*/ 301649 h 451077"/>
                  <a:gd name="connsiteX172" fmla="*/ 37618 w 443416"/>
                  <a:gd name="connsiteY172" fmla="*/ 276512 h 451077"/>
                  <a:gd name="connsiteX173" fmla="*/ 45039 w 443416"/>
                  <a:gd name="connsiteY173" fmla="*/ 261196 h 451077"/>
                  <a:gd name="connsiteX174" fmla="*/ 51754 w 443416"/>
                  <a:gd name="connsiteY174" fmla="*/ 252067 h 451077"/>
                  <a:gd name="connsiteX175" fmla="*/ 58990 w 443416"/>
                  <a:gd name="connsiteY175" fmla="*/ 239554 h 451077"/>
                  <a:gd name="connsiteX176" fmla="*/ 102729 w 443416"/>
                  <a:gd name="connsiteY176" fmla="*/ 182705 h 451077"/>
                  <a:gd name="connsiteX177" fmla="*/ 102752 w 443416"/>
                  <a:gd name="connsiteY177" fmla="*/ 182725 h 451077"/>
                  <a:gd name="connsiteX178" fmla="*/ 102766 w 443416"/>
                  <a:gd name="connsiteY178" fmla="*/ 182706 h 451077"/>
                  <a:gd name="connsiteX179" fmla="*/ 114201 w 443416"/>
                  <a:gd name="connsiteY179" fmla="*/ 192493 h 451077"/>
                  <a:gd name="connsiteX180" fmla="*/ 64756 w 443416"/>
                  <a:gd name="connsiteY180" fmla="*/ 259378 h 451077"/>
                  <a:gd name="connsiteX181" fmla="*/ 47322 w 443416"/>
                  <a:gd name="connsiteY181" fmla="*/ 291345 h 451077"/>
                  <a:gd name="connsiteX182" fmla="*/ 30378 w 443416"/>
                  <a:gd name="connsiteY182" fmla="*/ 324841 h 451077"/>
                  <a:gd name="connsiteX183" fmla="*/ 19862 w 443416"/>
                  <a:gd name="connsiteY183" fmla="*/ 364968 h 451077"/>
                  <a:gd name="connsiteX184" fmla="*/ 15656 w 443416"/>
                  <a:gd name="connsiteY184" fmla="*/ 384674 h 451077"/>
                  <a:gd name="connsiteX185" fmla="*/ 16072 w 443416"/>
                  <a:gd name="connsiteY185" fmla="*/ 388673 h 451077"/>
                  <a:gd name="connsiteX186" fmla="*/ 27951 w 443416"/>
                  <a:gd name="connsiteY186" fmla="*/ 423176 h 451077"/>
                  <a:gd name="connsiteX187" fmla="*/ 64580 w 443416"/>
                  <a:gd name="connsiteY187" fmla="*/ 435202 h 451077"/>
                  <a:gd name="connsiteX188" fmla="*/ 67913 w 443416"/>
                  <a:gd name="connsiteY188" fmla="*/ 435533 h 451077"/>
                  <a:gd name="connsiteX189" fmla="*/ 121460 w 443416"/>
                  <a:gd name="connsiteY189" fmla="*/ 422810 h 451077"/>
                  <a:gd name="connsiteX190" fmla="*/ 125475 w 443416"/>
                  <a:gd name="connsiteY190" fmla="*/ 421353 h 451077"/>
                  <a:gd name="connsiteX191" fmla="*/ 75381 w 443416"/>
                  <a:gd name="connsiteY191" fmla="*/ 388229 h 451077"/>
                  <a:gd name="connsiteX192" fmla="*/ 35697 w 443416"/>
                  <a:gd name="connsiteY192" fmla="*/ 342264 h 451077"/>
                  <a:gd name="connsiteX193" fmla="*/ 48322 w 443416"/>
                  <a:gd name="connsiteY193" fmla="*/ 334066 h 451077"/>
                  <a:gd name="connsiteX194" fmla="*/ 222138 w 443416"/>
                  <a:gd name="connsiteY194" fmla="*/ 428551 h 451077"/>
                  <a:gd name="connsiteX195" fmla="*/ 429107 w 443416"/>
                  <a:gd name="connsiteY195" fmla="*/ 221476 h 451077"/>
                  <a:gd name="connsiteX196" fmla="*/ 428791 w 443416"/>
                  <a:gd name="connsiteY196" fmla="*/ 210183 h 451077"/>
                  <a:gd name="connsiteX197" fmla="*/ 398995 w 443416"/>
                  <a:gd name="connsiteY197" fmla="*/ 210183 h 451077"/>
                  <a:gd name="connsiteX198" fmla="*/ 392461 w 443416"/>
                  <a:gd name="connsiteY198" fmla="*/ 206420 h 451077"/>
                  <a:gd name="connsiteX199" fmla="*/ 364516 w 443416"/>
                  <a:gd name="connsiteY199" fmla="*/ 157487 h 451077"/>
                  <a:gd name="connsiteX200" fmla="*/ 327742 w 443416"/>
                  <a:gd name="connsiteY200" fmla="*/ 157487 h 451077"/>
                  <a:gd name="connsiteX201" fmla="*/ 314921 w 443416"/>
                  <a:gd name="connsiteY201" fmla="*/ 176721 h 451077"/>
                  <a:gd name="connsiteX202" fmla="*/ 308658 w 443416"/>
                  <a:gd name="connsiteY202" fmla="*/ 180071 h 451077"/>
                  <a:gd name="connsiteX203" fmla="*/ 278546 w 443416"/>
                  <a:gd name="connsiteY203" fmla="*/ 180071 h 451077"/>
                  <a:gd name="connsiteX204" fmla="*/ 271017 w 443416"/>
                  <a:gd name="connsiteY204" fmla="*/ 172543 h 451077"/>
                  <a:gd name="connsiteX205" fmla="*/ 271017 w 443416"/>
                  <a:gd name="connsiteY205" fmla="*/ 119846 h 451077"/>
                  <a:gd name="connsiteX206" fmla="*/ 278546 w 443416"/>
                  <a:gd name="connsiteY206" fmla="*/ 112318 h 451077"/>
                  <a:gd name="connsiteX207" fmla="*/ 320597 w 443416"/>
                  <a:gd name="connsiteY207" fmla="*/ 112318 h 451077"/>
                  <a:gd name="connsiteX208" fmla="*/ 348504 w 443416"/>
                  <a:gd name="connsiteY208" fmla="*/ 84412 h 451077"/>
                  <a:gd name="connsiteX209" fmla="*/ 353826 w 443416"/>
                  <a:gd name="connsiteY209" fmla="*/ 82205 h 451077"/>
                  <a:gd name="connsiteX210" fmla="*/ 375123 w 443416"/>
                  <a:gd name="connsiteY210" fmla="*/ 82205 h 451077"/>
                  <a:gd name="connsiteX211" fmla="*/ 248433 w 443416"/>
                  <a:gd name="connsiteY211" fmla="*/ 16184 h 451077"/>
                  <a:gd name="connsiteX212" fmla="*/ 248433 w 443416"/>
                  <a:gd name="connsiteY212" fmla="*/ 21980 h 451077"/>
                  <a:gd name="connsiteX213" fmla="*/ 242720 w 443416"/>
                  <a:gd name="connsiteY213" fmla="*/ 29350 h 451077"/>
                  <a:gd name="connsiteX214" fmla="*/ 213872 w 443416"/>
                  <a:gd name="connsiteY214" fmla="*/ 36562 h 451077"/>
                  <a:gd name="connsiteX215" fmla="*/ 192374 w 443416"/>
                  <a:gd name="connsiteY215" fmla="*/ 50864 h 451077"/>
                  <a:gd name="connsiteX216" fmla="*/ 184846 w 443416"/>
                  <a:gd name="connsiteY216" fmla="*/ 51337 h 451077"/>
                  <a:gd name="connsiteX217" fmla="*/ 142786 w 443416"/>
                  <a:gd name="connsiteY217" fmla="*/ 30259 h 451077"/>
                  <a:gd name="connsiteX218" fmla="*/ 41285 w 443416"/>
                  <a:gd name="connsiteY218" fmla="*/ 120792 h 451077"/>
                  <a:gd name="connsiteX219" fmla="*/ 44101 w 443416"/>
                  <a:gd name="connsiteY219" fmla="*/ 123495 h 451077"/>
                  <a:gd name="connsiteX220" fmla="*/ 66685 w 443416"/>
                  <a:gd name="connsiteY220" fmla="*/ 161136 h 451077"/>
                  <a:gd name="connsiteX221" fmla="*/ 65555 w 443416"/>
                  <a:gd name="connsiteY221" fmla="*/ 170336 h 451077"/>
                  <a:gd name="connsiteX222" fmla="*/ 45176 w 443416"/>
                  <a:gd name="connsiteY222" fmla="*/ 190715 h 451077"/>
                  <a:gd name="connsiteX223" fmla="*/ 45176 w 443416"/>
                  <a:gd name="connsiteY223" fmla="*/ 217711 h 451077"/>
                  <a:gd name="connsiteX224" fmla="*/ 37648 w 443416"/>
                  <a:gd name="connsiteY224" fmla="*/ 225239 h 451077"/>
                  <a:gd name="connsiteX225" fmla="*/ 15207 w 443416"/>
                  <a:gd name="connsiteY225" fmla="*/ 225239 h 451077"/>
                  <a:gd name="connsiteX226" fmla="*/ 24428 w 443416"/>
                  <a:gd name="connsiteY226" fmla="*/ 283205 h 451077"/>
                  <a:gd name="connsiteX227" fmla="*/ 10050 w 443416"/>
                  <a:gd name="connsiteY227" fmla="*/ 287722 h 451077"/>
                  <a:gd name="connsiteX228" fmla="*/ 13603 w 443416"/>
                  <a:gd name="connsiteY228" fmla="*/ 145283 h 451077"/>
                  <a:gd name="connsiteX229" fmla="*/ 211134 w 443416"/>
                  <a:gd name="connsiteY229" fmla="*/ 254 h 45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</a:cxnLst>
                <a:rect l="l" t="t" r="r" b="b"/>
                <a:pathLst>
                  <a:path w="443416" h="451077">
                    <a:moveTo>
                      <a:pt x="120458" y="262879"/>
                    </a:moveTo>
                    <a:lnTo>
                      <a:pt x="120458" y="300519"/>
                    </a:lnTo>
                    <a:lnTo>
                      <a:pt x="150571" y="300519"/>
                    </a:lnTo>
                    <a:cubicBezTo>
                      <a:pt x="154727" y="300519"/>
                      <a:pt x="158099" y="303892"/>
                      <a:pt x="158099" y="308048"/>
                    </a:cubicBezTo>
                    <a:lnTo>
                      <a:pt x="158099" y="375801"/>
                    </a:lnTo>
                    <a:lnTo>
                      <a:pt x="173155" y="364509"/>
                    </a:lnTo>
                    <a:lnTo>
                      <a:pt x="173155" y="345688"/>
                    </a:lnTo>
                    <a:cubicBezTo>
                      <a:pt x="173155" y="343407"/>
                      <a:pt x="174194" y="341246"/>
                      <a:pt x="175978" y="339816"/>
                    </a:cubicBezTo>
                    <a:lnTo>
                      <a:pt x="210795" y="311962"/>
                    </a:lnTo>
                    <a:lnTo>
                      <a:pt x="210795" y="285464"/>
                    </a:lnTo>
                    <a:lnTo>
                      <a:pt x="173154" y="285464"/>
                    </a:lnTo>
                    <a:cubicBezTo>
                      <a:pt x="171160" y="285464"/>
                      <a:pt x="169240" y="284673"/>
                      <a:pt x="167832" y="283258"/>
                    </a:cubicBezTo>
                    <a:lnTo>
                      <a:pt x="147453" y="262879"/>
                    </a:lnTo>
                    <a:close/>
                    <a:moveTo>
                      <a:pt x="112927" y="247822"/>
                    </a:moveTo>
                    <a:lnTo>
                      <a:pt x="150568" y="247822"/>
                    </a:lnTo>
                    <a:cubicBezTo>
                      <a:pt x="152563" y="247822"/>
                      <a:pt x="154483" y="248613"/>
                      <a:pt x="155891" y="250028"/>
                    </a:cubicBezTo>
                    <a:lnTo>
                      <a:pt x="176269" y="270407"/>
                    </a:lnTo>
                    <a:lnTo>
                      <a:pt x="218321" y="270407"/>
                    </a:lnTo>
                    <a:cubicBezTo>
                      <a:pt x="222477" y="270407"/>
                      <a:pt x="225850" y="273780"/>
                      <a:pt x="225850" y="277935"/>
                    </a:cubicBezTo>
                    <a:lnTo>
                      <a:pt x="225850" y="315576"/>
                    </a:lnTo>
                    <a:cubicBezTo>
                      <a:pt x="225850" y="317857"/>
                      <a:pt x="224811" y="320017"/>
                      <a:pt x="223027" y="321448"/>
                    </a:cubicBezTo>
                    <a:lnTo>
                      <a:pt x="188210" y="349301"/>
                    </a:lnTo>
                    <a:lnTo>
                      <a:pt x="188210" y="368272"/>
                    </a:lnTo>
                    <a:cubicBezTo>
                      <a:pt x="188210" y="370644"/>
                      <a:pt x="187095" y="372872"/>
                      <a:pt x="185199" y="374295"/>
                    </a:cubicBezTo>
                    <a:lnTo>
                      <a:pt x="155086" y="396879"/>
                    </a:lnTo>
                    <a:cubicBezTo>
                      <a:pt x="152813" y="398602"/>
                      <a:pt x="149764" y="398896"/>
                      <a:pt x="147205" y="397631"/>
                    </a:cubicBezTo>
                    <a:cubicBezTo>
                      <a:pt x="144637" y="396351"/>
                      <a:pt x="143027" y="393724"/>
                      <a:pt x="143040" y="390855"/>
                    </a:cubicBezTo>
                    <a:lnTo>
                      <a:pt x="143040" y="315575"/>
                    </a:lnTo>
                    <a:lnTo>
                      <a:pt x="112927" y="315575"/>
                    </a:lnTo>
                    <a:cubicBezTo>
                      <a:pt x="108772" y="315575"/>
                      <a:pt x="105399" y="312203"/>
                      <a:pt x="105399" y="308047"/>
                    </a:cubicBezTo>
                    <a:lnTo>
                      <a:pt x="105399" y="255351"/>
                    </a:lnTo>
                    <a:cubicBezTo>
                      <a:pt x="105399" y="251195"/>
                      <a:pt x="108772" y="247822"/>
                      <a:pt x="112927" y="247822"/>
                    </a:cubicBezTo>
                    <a:close/>
                    <a:moveTo>
                      <a:pt x="271019" y="225239"/>
                    </a:moveTo>
                    <a:lnTo>
                      <a:pt x="271019" y="270406"/>
                    </a:lnTo>
                    <a:lnTo>
                      <a:pt x="293603" y="270406"/>
                    </a:lnTo>
                    <a:cubicBezTo>
                      <a:pt x="297758" y="270406"/>
                      <a:pt x="301131" y="273779"/>
                      <a:pt x="301131" y="277935"/>
                    </a:cubicBezTo>
                    <a:lnTo>
                      <a:pt x="301131" y="360744"/>
                    </a:lnTo>
                    <a:lnTo>
                      <a:pt x="328126" y="360744"/>
                    </a:lnTo>
                    <a:lnTo>
                      <a:pt x="353827" y="335042"/>
                    </a:lnTo>
                    <a:lnTo>
                      <a:pt x="353827" y="308047"/>
                    </a:lnTo>
                    <a:cubicBezTo>
                      <a:pt x="353827" y="306564"/>
                      <a:pt x="354272" y="305111"/>
                      <a:pt x="355093" y="303869"/>
                    </a:cubicBezTo>
                    <a:lnTo>
                      <a:pt x="377398" y="270407"/>
                    </a:lnTo>
                    <a:lnTo>
                      <a:pt x="361356" y="270407"/>
                    </a:lnTo>
                    <a:cubicBezTo>
                      <a:pt x="358502" y="270407"/>
                      <a:pt x="355890" y="268797"/>
                      <a:pt x="354618" y="266244"/>
                    </a:cubicBezTo>
                    <a:lnTo>
                      <a:pt x="334119" y="225239"/>
                    </a:lnTo>
                    <a:close/>
                    <a:moveTo>
                      <a:pt x="263490" y="210182"/>
                    </a:moveTo>
                    <a:lnTo>
                      <a:pt x="338771" y="210182"/>
                    </a:lnTo>
                    <a:cubicBezTo>
                      <a:pt x="341639" y="210167"/>
                      <a:pt x="344266" y="211778"/>
                      <a:pt x="345546" y="214345"/>
                    </a:cubicBezTo>
                    <a:lnTo>
                      <a:pt x="366007" y="255351"/>
                    </a:lnTo>
                    <a:lnTo>
                      <a:pt x="391467" y="255351"/>
                    </a:lnTo>
                    <a:cubicBezTo>
                      <a:pt x="392943" y="255351"/>
                      <a:pt x="394381" y="255787"/>
                      <a:pt x="395608" y="256600"/>
                    </a:cubicBezTo>
                    <a:cubicBezTo>
                      <a:pt x="399079" y="258896"/>
                      <a:pt x="400027" y="263563"/>
                      <a:pt x="397731" y="267034"/>
                    </a:cubicBezTo>
                    <a:lnTo>
                      <a:pt x="368884" y="310305"/>
                    </a:lnTo>
                    <a:lnTo>
                      <a:pt x="368884" y="338160"/>
                    </a:lnTo>
                    <a:cubicBezTo>
                      <a:pt x="368884" y="340154"/>
                      <a:pt x="368093" y="342074"/>
                      <a:pt x="366678" y="343482"/>
                    </a:cubicBezTo>
                    <a:lnTo>
                      <a:pt x="336566" y="373594"/>
                    </a:lnTo>
                    <a:cubicBezTo>
                      <a:pt x="335158" y="375010"/>
                      <a:pt x="333238" y="375800"/>
                      <a:pt x="331243" y="375800"/>
                    </a:cubicBezTo>
                    <a:lnTo>
                      <a:pt x="293603" y="375800"/>
                    </a:lnTo>
                    <a:cubicBezTo>
                      <a:pt x="289440" y="375800"/>
                      <a:pt x="286075" y="372428"/>
                      <a:pt x="286074" y="368273"/>
                    </a:cubicBezTo>
                    <a:lnTo>
                      <a:pt x="286074" y="285464"/>
                    </a:lnTo>
                    <a:lnTo>
                      <a:pt x="263490" y="285464"/>
                    </a:lnTo>
                    <a:cubicBezTo>
                      <a:pt x="259335" y="285464"/>
                      <a:pt x="255962" y="282091"/>
                      <a:pt x="255962" y="277936"/>
                    </a:cubicBezTo>
                    <a:lnTo>
                      <a:pt x="255962" y="217711"/>
                    </a:lnTo>
                    <a:cubicBezTo>
                      <a:pt x="255962" y="213555"/>
                      <a:pt x="259335" y="210182"/>
                      <a:pt x="263490" y="210182"/>
                    </a:cubicBezTo>
                    <a:close/>
                    <a:moveTo>
                      <a:pt x="33793" y="135586"/>
                    </a:moveTo>
                    <a:cubicBezTo>
                      <a:pt x="23020" y="159074"/>
                      <a:pt x="16772" y="184383"/>
                      <a:pt x="15379" y="210182"/>
                    </a:cubicBezTo>
                    <a:lnTo>
                      <a:pt x="30120" y="210182"/>
                    </a:lnTo>
                    <a:lnTo>
                      <a:pt x="30120" y="187598"/>
                    </a:lnTo>
                    <a:cubicBezTo>
                      <a:pt x="30120" y="185603"/>
                      <a:pt x="30911" y="183690"/>
                      <a:pt x="32326" y="182275"/>
                    </a:cubicBezTo>
                    <a:lnTo>
                      <a:pt x="50754" y="163847"/>
                    </a:lnTo>
                    <a:close/>
                    <a:moveTo>
                      <a:pt x="199743" y="134480"/>
                    </a:moveTo>
                    <a:lnTo>
                      <a:pt x="189715" y="144379"/>
                    </a:lnTo>
                    <a:lnTo>
                      <a:pt x="212692" y="197664"/>
                    </a:lnTo>
                    <a:lnTo>
                      <a:pt x="217269" y="193621"/>
                    </a:lnTo>
                    <a:close/>
                    <a:moveTo>
                      <a:pt x="356943" y="97260"/>
                    </a:moveTo>
                    <a:lnTo>
                      <a:pt x="329037" y="125167"/>
                    </a:lnTo>
                    <a:cubicBezTo>
                      <a:pt x="327629" y="126582"/>
                      <a:pt x="325709" y="127373"/>
                      <a:pt x="323715" y="127373"/>
                    </a:cubicBezTo>
                    <a:lnTo>
                      <a:pt x="286074" y="127373"/>
                    </a:lnTo>
                    <a:lnTo>
                      <a:pt x="286074" y="165013"/>
                    </a:lnTo>
                    <a:lnTo>
                      <a:pt x="304631" y="165013"/>
                    </a:lnTo>
                    <a:lnTo>
                      <a:pt x="317451" y="145779"/>
                    </a:lnTo>
                    <a:cubicBezTo>
                      <a:pt x="318851" y="143687"/>
                      <a:pt x="321200" y="142429"/>
                      <a:pt x="323715" y="142429"/>
                    </a:cubicBezTo>
                    <a:lnTo>
                      <a:pt x="368883" y="142429"/>
                    </a:lnTo>
                    <a:cubicBezTo>
                      <a:pt x="371578" y="142422"/>
                      <a:pt x="374069" y="143859"/>
                      <a:pt x="375417" y="146193"/>
                    </a:cubicBezTo>
                    <a:lnTo>
                      <a:pt x="403361" y="195126"/>
                    </a:lnTo>
                    <a:lnTo>
                      <a:pt x="427376" y="195125"/>
                    </a:lnTo>
                    <a:cubicBezTo>
                      <a:pt x="422844" y="159601"/>
                      <a:pt x="409136" y="125867"/>
                      <a:pt x="387590" y="97260"/>
                    </a:cubicBezTo>
                    <a:close/>
                    <a:moveTo>
                      <a:pt x="107547" y="83176"/>
                    </a:moveTo>
                    <a:lnTo>
                      <a:pt x="103421" y="87309"/>
                    </a:lnTo>
                    <a:lnTo>
                      <a:pt x="156435" y="110864"/>
                    </a:lnTo>
                    <a:lnTo>
                      <a:pt x="166447" y="100852"/>
                    </a:lnTo>
                    <a:close/>
                    <a:moveTo>
                      <a:pt x="232852" y="67856"/>
                    </a:moveTo>
                    <a:cubicBezTo>
                      <a:pt x="223321" y="69505"/>
                      <a:pt x="214536" y="74067"/>
                      <a:pt x="207716" y="80925"/>
                    </a:cubicBezTo>
                    <a:lnTo>
                      <a:pt x="140873" y="147767"/>
                    </a:lnTo>
                    <a:cubicBezTo>
                      <a:pt x="139007" y="149634"/>
                      <a:pt x="136289" y="150386"/>
                      <a:pt x="133722" y="149747"/>
                    </a:cubicBezTo>
                    <a:lnTo>
                      <a:pt x="107751" y="143250"/>
                    </a:lnTo>
                    <a:lnTo>
                      <a:pt x="102526" y="148474"/>
                    </a:lnTo>
                    <a:lnTo>
                      <a:pt x="131885" y="166105"/>
                    </a:lnTo>
                    <a:cubicBezTo>
                      <a:pt x="132939" y="166737"/>
                      <a:pt x="133827" y="167626"/>
                      <a:pt x="134460" y="168680"/>
                    </a:cubicBezTo>
                    <a:lnTo>
                      <a:pt x="152091" y="198039"/>
                    </a:lnTo>
                    <a:lnTo>
                      <a:pt x="157315" y="192814"/>
                    </a:lnTo>
                    <a:lnTo>
                      <a:pt x="150818" y="166843"/>
                    </a:lnTo>
                    <a:cubicBezTo>
                      <a:pt x="150171" y="164260"/>
                      <a:pt x="150931" y="161528"/>
                      <a:pt x="152828" y="159654"/>
                    </a:cubicBezTo>
                    <a:lnTo>
                      <a:pt x="220807" y="92616"/>
                    </a:lnTo>
                    <a:cubicBezTo>
                      <a:pt x="227228" y="85772"/>
                      <a:pt x="231429" y="77138"/>
                      <a:pt x="232852" y="67856"/>
                    </a:cubicBezTo>
                    <a:close/>
                    <a:moveTo>
                      <a:pt x="240906" y="52091"/>
                    </a:moveTo>
                    <a:cubicBezTo>
                      <a:pt x="245062" y="52091"/>
                      <a:pt x="248435" y="55464"/>
                      <a:pt x="248435" y="59620"/>
                    </a:cubicBezTo>
                    <a:lnTo>
                      <a:pt x="248435" y="60531"/>
                    </a:lnTo>
                    <a:cubicBezTo>
                      <a:pt x="248450" y="76386"/>
                      <a:pt x="242374" y="91630"/>
                      <a:pt x="231472" y="103131"/>
                    </a:cubicBezTo>
                    <a:lnTo>
                      <a:pt x="211900" y="122478"/>
                    </a:lnTo>
                    <a:lnTo>
                      <a:pt x="233099" y="193965"/>
                    </a:lnTo>
                    <a:cubicBezTo>
                      <a:pt x="233920" y="196773"/>
                      <a:pt x="233039" y="199807"/>
                      <a:pt x="230841" y="201742"/>
                    </a:cubicBezTo>
                    <a:lnTo>
                      <a:pt x="214881" y="215850"/>
                    </a:lnTo>
                    <a:cubicBezTo>
                      <a:pt x="214279" y="216376"/>
                      <a:pt x="213602" y="216806"/>
                      <a:pt x="212871" y="217122"/>
                    </a:cubicBezTo>
                    <a:cubicBezTo>
                      <a:pt x="209055" y="218771"/>
                      <a:pt x="204628" y="217009"/>
                      <a:pt x="202979" y="213192"/>
                    </a:cubicBezTo>
                    <a:lnTo>
                      <a:pt x="178212" y="155730"/>
                    </a:lnTo>
                    <a:lnTo>
                      <a:pt x="166431" y="167354"/>
                    </a:lnTo>
                    <a:lnTo>
                      <a:pt x="172921" y="193295"/>
                    </a:lnTo>
                    <a:cubicBezTo>
                      <a:pt x="173561" y="195862"/>
                      <a:pt x="172808" y="198580"/>
                      <a:pt x="170941" y="200447"/>
                    </a:cubicBezTo>
                    <a:lnTo>
                      <a:pt x="155885" y="215502"/>
                    </a:lnTo>
                    <a:cubicBezTo>
                      <a:pt x="154244" y="217136"/>
                      <a:pt x="151940" y="217927"/>
                      <a:pt x="149644" y="217656"/>
                    </a:cubicBezTo>
                    <a:cubicBezTo>
                      <a:pt x="147341" y="217370"/>
                      <a:pt x="145301" y="216045"/>
                      <a:pt x="144111" y="214058"/>
                    </a:cubicBezTo>
                    <a:lnTo>
                      <a:pt x="122491" y="178028"/>
                    </a:lnTo>
                    <a:lnTo>
                      <a:pt x="86462" y="156408"/>
                    </a:lnTo>
                    <a:cubicBezTo>
                      <a:pt x="85934" y="156092"/>
                      <a:pt x="85453" y="155715"/>
                      <a:pt x="85016" y="155278"/>
                    </a:cubicBezTo>
                    <a:cubicBezTo>
                      <a:pt x="82080" y="152343"/>
                      <a:pt x="82080" y="147577"/>
                      <a:pt x="85016" y="144634"/>
                    </a:cubicBezTo>
                    <a:lnTo>
                      <a:pt x="100072" y="129578"/>
                    </a:lnTo>
                    <a:cubicBezTo>
                      <a:pt x="101938" y="127711"/>
                      <a:pt x="104656" y="126959"/>
                      <a:pt x="107223" y="127599"/>
                    </a:cubicBezTo>
                    <a:lnTo>
                      <a:pt x="133194" y="134095"/>
                    </a:lnTo>
                    <a:lnTo>
                      <a:pt x="145021" y="122268"/>
                    </a:lnTo>
                    <a:lnTo>
                      <a:pt x="87281" y="96613"/>
                    </a:lnTo>
                    <a:cubicBezTo>
                      <a:pt x="86438" y="96237"/>
                      <a:pt x="85670" y="95709"/>
                      <a:pt x="85015" y="95054"/>
                    </a:cubicBezTo>
                    <a:cubicBezTo>
                      <a:pt x="82079" y="92111"/>
                      <a:pt x="82079" y="87346"/>
                      <a:pt x="85023" y="84410"/>
                    </a:cubicBezTo>
                    <a:lnTo>
                      <a:pt x="100079" y="69354"/>
                    </a:lnTo>
                    <a:cubicBezTo>
                      <a:pt x="102035" y="67397"/>
                      <a:pt x="104911" y="66674"/>
                      <a:pt x="107561" y="67464"/>
                    </a:cubicBezTo>
                    <a:lnTo>
                      <a:pt x="178536" y="88753"/>
                    </a:lnTo>
                    <a:lnTo>
                      <a:pt x="197032" y="70264"/>
                    </a:lnTo>
                    <a:cubicBezTo>
                      <a:pt x="208641" y="58588"/>
                      <a:pt x="224443" y="52046"/>
                      <a:pt x="240906" y="52091"/>
                    </a:cubicBezTo>
                    <a:close/>
                    <a:moveTo>
                      <a:pt x="222085" y="14451"/>
                    </a:moveTo>
                    <a:cubicBezTo>
                      <a:pt x="201872" y="14444"/>
                      <a:pt x="181773" y="17409"/>
                      <a:pt x="162425" y="23251"/>
                    </a:cubicBezTo>
                    <a:lnTo>
                      <a:pt x="187667" y="35876"/>
                    </a:lnTo>
                    <a:lnTo>
                      <a:pt x="206615" y="23244"/>
                    </a:lnTo>
                    <a:cubicBezTo>
                      <a:pt x="207330" y="22762"/>
                      <a:pt x="208128" y="22416"/>
                      <a:pt x="208963" y="22206"/>
                    </a:cubicBezTo>
                    <a:lnTo>
                      <a:pt x="233377" y="16100"/>
                    </a:lnTo>
                    <a:lnTo>
                      <a:pt x="233377" y="14768"/>
                    </a:lnTo>
                    <a:cubicBezTo>
                      <a:pt x="229614" y="14572"/>
                      <a:pt x="225850" y="14452"/>
                      <a:pt x="222085" y="14451"/>
                    </a:cubicBezTo>
                    <a:close/>
                    <a:moveTo>
                      <a:pt x="211134" y="254"/>
                    </a:moveTo>
                    <a:cubicBezTo>
                      <a:pt x="239897" y="-1129"/>
                      <a:pt x="269405" y="3105"/>
                      <a:pt x="298134" y="13661"/>
                    </a:cubicBezTo>
                    <a:cubicBezTo>
                      <a:pt x="413050" y="55887"/>
                      <a:pt x="471980" y="183277"/>
                      <a:pt x="429755" y="298193"/>
                    </a:cubicBezTo>
                    <a:cubicBezTo>
                      <a:pt x="387530" y="413109"/>
                      <a:pt x="260140" y="472039"/>
                      <a:pt x="145224" y="429814"/>
                    </a:cubicBezTo>
                    <a:cubicBezTo>
                      <a:pt x="132735" y="436092"/>
                      <a:pt x="119659" y="441035"/>
                      <a:pt x="106215" y="444581"/>
                    </a:cubicBezTo>
                    <a:lnTo>
                      <a:pt x="104898" y="444786"/>
                    </a:lnTo>
                    <a:lnTo>
                      <a:pt x="103957" y="445143"/>
                    </a:lnTo>
                    <a:lnTo>
                      <a:pt x="66923" y="450677"/>
                    </a:lnTo>
                    <a:lnTo>
                      <a:pt x="64997" y="450975"/>
                    </a:lnTo>
                    <a:cubicBezTo>
                      <a:pt x="56208" y="451469"/>
                      <a:pt x="47508" y="450168"/>
                      <a:pt x="39389" y="447250"/>
                    </a:cubicBezTo>
                    <a:lnTo>
                      <a:pt x="39379" y="447245"/>
                    </a:lnTo>
                    <a:lnTo>
                      <a:pt x="39374" y="447244"/>
                    </a:lnTo>
                    <a:cubicBezTo>
                      <a:pt x="31261" y="444327"/>
                      <a:pt x="23729" y="439793"/>
                      <a:pt x="17270" y="433820"/>
                    </a:cubicBezTo>
                    <a:lnTo>
                      <a:pt x="17269" y="433819"/>
                    </a:lnTo>
                    <a:lnTo>
                      <a:pt x="17269" y="433819"/>
                    </a:lnTo>
                    <a:lnTo>
                      <a:pt x="17269" y="433818"/>
                    </a:lnTo>
                    <a:lnTo>
                      <a:pt x="3680" y="410750"/>
                    </a:lnTo>
                    <a:lnTo>
                      <a:pt x="2160" y="396535"/>
                    </a:lnTo>
                    <a:lnTo>
                      <a:pt x="425" y="392254"/>
                    </a:lnTo>
                    <a:lnTo>
                      <a:pt x="1203" y="387581"/>
                    </a:lnTo>
                    <a:lnTo>
                      <a:pt x="412" y="380184"/>
                    </a:lnTo>
                    <a:cubicBezTo>
                      <a:pt x="994" y="368887"/>
                      <a:pt x="3223" y="356553"/>
                      <a:pt x="7026" y="343393"/>
                    </a:cubicBezTo>
                    <a:lnTo>
                      <a:pt x="9720" y="336387"/>
                    </a:lnTo>
                    <a:lnTo>
                      <a:pt x="10304" y="332879"/>
                    </a:lnTo>
                    <a:lnTo>
                      <a:pt x="14016" y="325218"/>
                    </a:lnTo>
                    <a:lnTo>
                      <a:pt x="23082" y="301649"/>
                    </a:lnTo>
                    <a:lnTo>
                      <a:pt x="37618" y="276512"/>
                    </a:lnTo>
                    <a:lnTo>
                      <a:pt x="45039" y="261196"/>
                    </a:lnTo>
                    <a:lnTo>
                      <a:pt x="51754" y="252067"/>
                    </a:lnTo>
                    <a:lnTo>
                      <a:pt x="58990" y="239554"/>
                    </a:lnTo>
                    <a:cubicBezTo>
                      <a:pt x="72293" y="219687"/>
                      <a:pt x="86901" y="200694"/>
                      <a:pt x="102729" y="182705"/>
                    </a:cubicBezTo>
                    <a:lnTo>
                      <a:pt x="102752" y="182725"/>
                    </a:lnTo>
                    <a:lnTo>
                      <a:pt x="102766" y="182706"/>
                    </a:lnTo>
                    <a:lnTo>
                      <a:pt x="114201" y="192493"/>
                    </a:lnTo>
                    <a:lnTo>
                      <a:pt x="64756" y="259378"/>
                    </a:lnTo>
                    <a:lnTo>
                      <a:pt x="47322" y="291345"/>
                    </a:lnTo>
                    <a:lnTo>
                      <a:pt x="30378" y="324841"/>
                    </a:lnTo>
                    <a:lnTo>
                      <a:pt x="19862" y="364968"/>
                    </a:lnTo>
                    <a:lnTo>
                      <a:pt x="15656" y="384674"/>
                    </a:lnTo>
                    <a:lnTo>
                      <a:pt x="16072" y="388673"/>
                    </a:lnTo>
                    <a:lnTo>
                      <a:pt x="27951" y="423176"/>
                    </a:lnTo>
                    <a:lnTo>
                      <a:pt x="64580" y="435202"/>
                    </a:lnTo>
                    <a:lnTo>
                      <a:pt x="67913" y="435533"/>
                    </a:lnTo>
                    <a:lnTo>
                      <a:pt x="121460" y="422810"/>
                    </a:lnTo>
                    <a:lnTo>
                      <a:pt x="125475" y="421353"/>
                    </a:lnTo>
                    <a:lnTo>
                      <a:pt x="75381" y="388229"/>
                    </a:lnTo>
                    <a:cubicBezTo>
                      <a:pt x="60180" y="374860"/>
                      <a:pt x="46809" y="359413"/>
                      <a:pt x="35697" y="342264"/>
                    </a:cubicBezTo>
                    <a:lnTo>
                      <a:pt x="48322" y="334066"/>
                    </a:lnTo>
                    <a:cubicBezTo>
                      <a:pt x="86490" y="393003"/>
                      <a:pt x="151924" y="428574"/>
                      <a:pt x="222138" y="428551"/>
                    </a:cubicBezTo>
                    <a:cubicBezTo>
                      <a:pt x="336474" y="428521"/>
                      <a:pt x="429137" y="335812"/>
                      <a:pt x="429107" y="221476"/>
                    </a:cubicBezTo>
                    <a:cubicBezTo>
                      <a:pt x="429107" y="217712"/>
                      <a:pt x="428987" y="213947"/>
                      <a:pt x="428791" y="210183"/>
                    </a:cubicBezTo>
                    <a:lnTo>
                      <a:pt x="398995" y="210183"/>
                    </a:lnTo>
                    <a:cubicBezTo>
                      <a:pt x="396300" y="210191"/>
                      <a:pt x="393808" y="208754"/>
                      <a:pt x="392461" y="206420"/>
                    </a:cubicBezTo>
                    <a:lnTo>
                      <a:pt x="364516" y="157487"/>
                    </a:lnTo>
                    <a:lnTo>
                      <a:pt x="327742" y="157487"/>
                    </a:lnTo>
                    <a:lnTo>
                      <a:pt x="314921" y="176721"/>
                    </a:lnTo>
                    <a:cubicBezTo>
                      <a:pt x="313521" y="178814"/>
                      <a:pt x="311172" y="180071"/>
                      <a:pt x="308658" y="180071"/>
                    </a:cubicBezTo>
                    <a:lnTo>
                      <a:pt x="278546" y="180071"/>
                    </a:lnTo>
                    <a:cubicBezTo>
                      <a:pt x="274390" y="180071"/>
                      <a:pt x="271017" y="176698"/>
                      <a:pt x="271017" y="172543"/>
                    </a:cubicBezTo>
                    <a:lnTo>
                      <a:pt x="271017" y="119846"/>
                    </a:lnTo>
                    <a:cubicBezTo>
                      <a:pt x="271017" y="115690"/>
                      <a:pt x="274390" y="112318"/>
                      <a:pt x="278546" y="112318"/>
                    </a:cubicBezTo>
                    <a:lnTo>
                      <a:pt x="320597" y="112318"/>
                    </a:lnTo>
                    <a:lnTo>
                      <a:pt x="348504" y="84412"/>
                    </a:lnTo>
                    <a:cubicBezTo>
                      <a:pt x="349912" y="82996"/>
                      <a:pt x="351831" y="82205"/>
                      <a:pt x="353826" y="82205"/>
                    </a:cubicBezTo>
                    <a:lnTo>
                      <a:pt x="375123" y="82205"/>
                    </a:lnTo>
                    <a:cubicBezTo>
                      <a:pt x="342082" y="45844"/>
                      <a:pt x="297170" y="22440"/>
                      <a:pt x="248433" y="16184"/>
                    </a:cubicBezTo>
                    <a:lnTo>
                      <a:pt x="248433" y="21980"/>
                    </a:lnTo>
                    <a:cubicBezTo>
                      <a:pt x="248464" y="25465"/>
                      <a:pt x="246100" y="28515"/>
                      <a:pt x="242720" y="29350"/>
                    </a:cubicBezTo>
                    <a:lnTo>
                      <a:pt x="213872" y="36562"/>
                    </a:lnTo>
                    <a:lnTo>
                      <a:pt x="192374" y="50864"/>
                    </a:lnTo>
                    <a:cubicBezTo>
                      <a:pt x="190130" y="52362"/>
                      <a:pt x="187262" y="52542"/>
                      <a:pt x="184846" y="51337"/>
                    </a:cubicBezTo>
                    <a:lnTo>
                      <a:pt x="142786" y="30259"/>
                    </a:lnTo>
                    <a:cubicBezTo>
                      <a:pt x="99779" y="48228"/>
                      <a:pt x="64035" y="80110"/>
                      <a:pt x="41285" y="120792"/>
                    </a:cubicBezTo>
                    <a:cubicBezTo>
                      <a:pt x="42444" y="121433"/>
                      <a:pt x="43415" y="122366"/>
                      <a:pt x="44101" y="123495"/>
                    </a:cubicBezTo>
                    <a:lnTo>
                      <a:pt x="66685" y="161136"/>
                    </a:lnTo>
                    <a:cubicBezTo>
                      <a:pt x="68461" y="164095"/>
                      <a:pt x="68002" y="167889"/>
                      <a:pt x="65555" y="170336"/>
                    </a:cubicBezTo>
                    <a:lnTo>
                      <a:pt x="45176" y="190715"/>
                    </a:lnTo>
                    <a:lnTo>
                      <a:pt x="45176" y="217711"/>
                    </a:lnTo>
                    <a:cubicBezTo>
                      <a:pt x="45176" y="221867"/>
                      <a:pt x="41804" y="225239"/>
                      <a:pt x="37648" y="225239"/>
                    </a:cubicBezTo>
                    <a:lnTo>
                      <a:pt x="15207" y="225239"/>
                    </a:lnTo>
                    <a:cubicBezTo>
                      <a:pt x="15508" y="244902"/>
                      <a:pt x="18616" y="264423"/>
                      <a:pt x="24428" y="283205"/>
                    </a:cubicBezTo>
                    <a:lnTo>
                      <a:pt x="10050" y="287722"/>
                    </a:lnTo>
                    <a:cubicBezTo>
                      <a:pt x="-4472" y="241145"/>
                      <a:pt x="-3230" y="191076"/>
                      <a:pt x="13603" y="145283"/>
                    </a:cubicBezTo>
                    <a:cubicBezTo>
                      <a:pt x="45272" y="59096"/>
                      <a:pt x="124846" y="4401"/>
                      <a:pt x="211134" y="25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30" name="Circle: Hollow 29">
                <a:extLst>
                  <a:ext uri="{FF2B5EF4-FFF2-40B4-BE49-F238E27FC236}">
                    <a16:creationId xmlns:a16="http://schemas.microsoft.com/office/drawing/2014/main" id="{78A9B818-67DC-4FB9-9D89-25E25B90CEBE}"/>
                  </a:ext>
                </a:extLst>
              </p:cNvPr>
              <p:cNvSpPr/>
              <p:nvPr/>
            </p:nvSpPr>
            <p:spPr>
              <a:xfrm>
                <a:off x="3380873" y="5261515"/>
                <a:ext cx="813848" cy="813848"/>
              </a:xfrm>
              <a:prstGeom prst="donut">
                <a:avLst>
                  <a:gd name="adj" fmla="val 2576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30D4AC8-B90A-4519-A731-618609811FE9}"/>
              </a:ext>
            </a:extLst>
          </p:cNvPr>
          <p:cNvGrpSpPr/>
          <p:nvPr/>
        </p:nvGrpSpPr>
        <p:grpSpPr>
          <a:xfrm>
            <a:off x="394378" y="4684380"/>
            <a:ext cx="4087940" cy="1261884"/>
            <a:chOff x="7787534" y="1608675"/>
            <a:chExt cx="4087940" cy="126188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2135983-AA6C-4438-979F-BAAB7F04DF40}"/>
                </a:ext>
              </a:extLst>
            </p:cNvPr>
            <p:cNvSpPr txBox="1"/>
            <p:nvPr/>
          </p:nvSpPr>
          <p:spPr>
            <a:xfrm>
              <a:off x="8685173" y="1608675"/>
              <a:ext cx="3190301" cy="126188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IN" sz="16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Manufacturing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Predictive maintenance or condition monitoring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Demand forecasting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Process optimization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Telematics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87ED0C2-A428-4EE8-91A3-5068E14D6B32}"/>
                </a:ext>
              </a:extLst>
            </p:cNvPr>
            <p:cNvGrpSpPr/>
            <p:nvPr/>
          </p:nvGrpSpPr>
          <p:grpSpPr>
            <a:xfrm>
              <a:off x="7787534" y="1832693"/>
              <a:ext cx="813848" cy="813848"/>
              <a:chOff x="7763116" y="1832693"/>
              <a:chExt cx="813848" cy="81384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2273FC8E-7609-4C2F-8D2C-0FF7117BD9C9}"/>
                  </a:ext>
                </a:extLst>
              </p:cNvPr>
              <p:cNvSpPr/>
              <p:nvPr/>
            </p:nvSpPr>
            <p:spPr>
              <a:xfrm>
                <a:off x="7936354" y="2005931"/>
                <a:ext cx="467372" cy="467372"/>
              </a:xfrm>
              <a:custGeom>
                <a:avLst/>
                <a:gdLst>
                  <a:gd name="connsiteX0" fmla="*/ 15076 w 467372"/>
                  <a:gd name="connsiteY0" fmla="*/ 437219 h 467372"/>
                  <a:gd name="connsiteX1" fmla="*/ 15076 w 467372"/>
                  <a:gd name="connsiteY1" fmla="*/ 452296 h 467372"/>
                  <a:gd name="connsiteX2" fmla="*/ 90459 w 467372"/>
                  <a:gd name="connsiteY2" fmla="*/ 452296 h 467372"/>
                  <a:gd name="connsiteX3" fmla="*/ 90459 w 467372"/>
                  <a:gd name="connsiteY3" fmla="*/ 437219 h 467372"/>
                  <a:gd name="connsiteX4" fmla="*/ 165841 w 467372"/>
                  <a:gd name="connsiteY4" fmla="*/ 422143 h 467372"/>
                  <a:gd name="connsiteX5" fmla="*/ 165841 w 467372"/>
                  <a:gd name="connsiteY5" fmla="*/ 452296 h 467372"/>
                  <a:gd name="connsiteX6" fmla="*/ 286453 w 467372"/>
                  <a:gd name="connsiteY6" fmla="*/ 452296 h 467372"/>
                  <a:gd name="connsiteX7" fmla="*/ 286453 w 467372"/>
                  <a:gd name="connsiteY7" fmla="*/ 437219 h 467372"/>
                  <a:gd name="connsiteX8" fmla="*/ 241224 w 467372"/>
                  <a:gd name="connsiteY8" fmla="*/ 437219 h 467372"/>
                  <a:gd name="connsiteX9" fmla="*/ 235894 w 467372"/>
                  <a:gd name="connsiteY9" fmla="*/ 435010 h 467372"/>
                  <a:gd name="connsiteX10" fmla="*/ 223026 w 467372"/>
                  <a:gd name="connsiteY10" fmla="*/ 422143 h 467372"/>
                  <a:gd name="connsiteX11" fmla="*/ 391990 w 467372"/>
                  <a:gd name="connsiteY11" fmla="*/ 391990 h 467372"/>
                  <a:gd name="connsiteX12" fmla="*/ 391990 w 467372"/>
                  <a:gd name="connsiteY12" fmla="*/ 407066 h 467372"/>
                  <a:gd name="connsiteX13" fmla="*/ 407067 w 467372"/>
                  <a:gd name="connsiteY13" fmla="*/ 407066 h 467372"/>
                  <a:gd name="connsiteX14" fmla="*/ 407067 w 467372"/>
                  <a:gd name="connsiteY14" fmla="*/ 391990 h 467372"/>
                  <a:gd name="connsiteX15" fmla="*/ 331684 w 467372"/>
                  <a:gd name="connsiteY15" fmla="*/ 391990 h 467372"/>
                  <a:gd name="connsiteX16" fmla="*/ 331684 w 467372"/>
                  <a:gd name="connsiteY16" fmla="*/ 407066 h 467372"/>
                  <a:gd name="connsiteX17" fmla="*/ 346761 w 467372"/>
                  <a:gd name="connsiteY17" fmla="*/ 407066 h 467372"/>
                  <a:gd name="connsiteX18" fmla="*/ 346761 w 467372"/>
                  <a:gd name="connsiteY18" fmla="*/ 391990 h 467372"/>
                  <a:gd name="connsiteX19" fmla="*/ 165841 w 467372"/>
                  <a:gd name="connsiteY19" fmla="*/ 391989 h 467372"/>
                  <a:gd name="connsiteX20" fmla="*/ 165841 w 467372"/>
                  <a:gd name="connsiteY20" fmla="*/ 407066 h 467372"/>
                  <a:gd name="connsiteX21" fmla="*/ 226147 w 467372"/>
                  <a:gd name="connsiteY21" fmla="*/ 407066 h 467372"/>
                  <a:gd name="connsiteX22" fmla="*/ 231477 w 467372"/>
                  <a:gd name="connsiteY22" fmla="*/ 409275 h 467372"/>
                  <a:gd name="connsiteX23" fmla="*/ 244345 w 467372"/>
                  <a:gd name="connsiteY23" fmla="*/ 422143 h 467372"/>
                  <a:gd name="connsiteX24" fmla="*/ 286453 w 467372"/>
                  <a:gd name="connsiteY24" fmla="*/ 422143 h 467372"/>
                  <a:gd name="connsiteX25" fmla="*/ 286453 w 467372"/>
                  <a:gd name="connsiteY25" fmla="*/ 391989 h 467372"/>
                  <a:gd name="connsiteX26" fmla="*/ 384452 w 467372"/>
                  <a:gd name="connsiteY26" fmla="*/ 376913 h 467372"/>
                  <a:gd name="connsiteX27" fmla="*/ 414605 w 467372"/>
                  <a:gd name="connsiteY27" fmla="*/ 376913 h 467372"/>
                  <a:gd name="connsiteX28" fmla="*/ 422143 w 467372"/>
                  <a:gd name="connsiteY28" fmla="*/ 384451 h 467372"/>
                  <a:gd name="connsiteX29" fmla="*/ 422143 w 467372"/>
                  <a:gd name="connsiteY29" fmla="*/ 414605 h 467372"/>
                  <a:gd name="connsiteX30" fmla="*/ 414605 w 467372"/>
                  <a:gd name="connsiteY30" fmla="*/ 422143 h 467372"/>
                  <a:gd name="connsiteX31" fmla="*/ 384452 w 467372"/>
                  <a:gd name="connsiteY31" fmla="*/ 422143 h 467372"/>
                  <a:gd name="connsiteX32" fmla="*/ 376913 w 467372"/>
                  <a:gd name="connsiteY32" fmla="*/ 414605 h 467372"/>
                  <a:gd name="connsiteX33" fmla="*/ 376913 w 467372"/>
                  <a:gd name="connsiteY33" fmla="*/ 384451 h 467372"/>
                  <a:gd name="connsiteX34" fmla="*/ 384452 w 467372"/>
                  <a:gd name="connsiteY34" fmla="*/ 376913 h 467372"/>
                  <a:gd name="connsiteX35" fmla="*/ 324146 w 467372"/>
                  <a:gd name="connsiteY35" fmla="*/ 376913 h 467372"/>
                  <a:gd name="connsiteX36" fmla="*/ 354299 w 467372"/>
                  <a:gd name="connsiteY36" fmla="*/ 376913 h 467372"/>
                  <a:gd name="connsiteX37" fmla="*/ 361837 w 467372"/>
                  <a:gd name="connsiteY37" fmla="*/ 384451 h 467372"/>
                  <a:gd name="connsiteX38" fmla="*/ 361837 w 467372"/>
                  <a:gd name="connsiteY38" fmla="*/ 414605 h 467372"/>
                  <a:gd name="connsiteX39" fmla="*/ 354299 w 467372"/>
                  <a:gd name="connsiteY39" fmla="*/ 422143 h 467372"/>
                  <a:gd name="connsiteX40" fmla="*/ 324146 w 467372"/>
                  <a:gd name="connsiteY40" fmla="*/ 422143 h 467372"/>
                  <a:gd name="connsiteX41" fmla="*/ 316607 w 467372"/>
                  <a:gd name="connsiteY41" fmla="*/ 414605 h 467372"/>
                  <a:gd name="connsiteX42" fmla="*/ 316607 w 467372"/>
                  <a:gd name="connsiteY42" fmla="*/ 384451 h 467372"/>
                  <a:gd name="connsiteX43" fmla="*/ 324146 w 467372"/>
                  <a:gd name="connsiteY43" fmla="*/ 376913 h 467372"/>
                  <a:gd name="connsiteX44" fmla="*/ 45229 w 467372"/>
                  <a:gd name="connsiteY44" fmla="*/ 376913 h 467372"/>
                  <a:gd name="connsiteX45" fmla="*/ 45229 w 467372"/>
                  <a:gd name="connsiteY45" fmla="*/ 391989 h 467372"/>
                  <a:gd name="connsiteX46" fmla="*/ 60306 w 467372"/>
                  <a:gd name="connsiteY46" fmla="*/ 391989 h 467372"/>
                  <a:gd name="connsiteX47" fmla="*/ 60306 w 467372"/>
                  <a:gd name="connsiteY47" fmla="*/ 376913 h 467372"/>
                  <a:gd name="connsiteX48" fmla="*/ 37691 w 467372"/>
                  <a:gd name="connsiteY48" fmla="*/ 361836 h 467372"/>
                  <a:gd name="connsiteX49" fmla="*/ 67844 w 467372"/>
                  <a:gd name="connsiteY49" fmla="*/ 361836 h 467372"/>
                  <a:gd name="connsiteX50" fmla="*/ 75383 w 467372"/>
                  <a:gd name="connsiteY50" fmla="*/ 369374 h 467372"/>
                  <a:gd name="connsiteX51" fmla="*/ 75383 w 467372"/>
                  <a:gd name="connsiteY51" fmla="*/ 399528 h 467372"/>
                  <a:gd name="connsiteX52" fmla="*/ 67844 w 467372"/>
                  <a:gd name="connsiteY52" fmla="*/ 407066 h 467372"/>
                  <a:gd name="connsiteX53" fmla="*/ 37691 w 467372"/>
                  <a:gd name="connsiteY53" fmla="*/ 407066 h 467372"/>
                  <a:gd name="connsiteX54" fmla="*/ 30153 w 467372"/>
                  <a:gd name="connsiteY54" fmla="*/ 399528 h 467372"/>
                  <a:gd name="connsiteX55" fmla="*/ 30153 w 467372"/>
                  <a:gd name="connsiteY55" fmla="*/ 369374 h 467372"/>
                  <a:gd name="connsiteX56" fmla="*/ 37691 w 467372"/>
                  <a:gd name="connsiteY56" fmla="*/ 361836 h 467372"/>
                  <a:gd name="connsiteX57" fmla="*/ 391990 w 467372"/>
                  <a:gd name="connsiteY57" fmla="*/ 331684 h 467372"/>
                  <a:gd name="connsiteX58" fmla="*/ 391990 w 467372"/>
                  <a:gd name="connsiteY58" fmla="*/ 346760 h 467372"/>
                  <a:gd name="connsiteX59" fmla="*/ 407067 w 467372"/>
                  <a:gd name="connsiteY59" fmla="*/ 346760 h 467372"/>
                  <a:gd name="connsiteX60" fmla="*/ 407067 w 467372"/>
                  <a:gd name="connsiteY60" fmla="*/ 331684 h 467372"/>
                  <a:gd name="connsiteX61" fmla="*/ 331684 w 467372"/>
                  <a:gd name="connsiteY61" fmla="*/ 331684 h 467372"/>
                  <a:gd name="connsiteX62" fmla="*/ 331684 w 467372"/>
                  <a:gd name="connsiteY62" fmla="*/ 346760 h 467372"/>
                  <a:gd name="connsiteX63" fmla="*/ 346761 w 467372"/>
                  <a:gd name="connsiteY63" fmla="*/ 346760 h 467372"/>
                  <a:gd name="connsiteX64" fmla="*/ 346761 w 467372"/>
                  <a:gd name="connsiteY64" fmla="*/ 331684 h 467372"/>
                  <a:gd name="connsiteX65" fmla="*/ 384452 w 467372"/>
                  <a:gd name="connsiteY65" fmla="*/ 316607 h 467372"/>
                  <a:gd name="connsiteX66" fmla="*/ 414605 w 467372"/>
                  <a:gd name="connsiteY66" fmla="*/ 316607 h 467372"/>
                  <a:gd name="connsiteX67" fmla="*/ 422143 w 467372"/>
                  <a:gd name="connsiteY67" fmla="*/ 324145 h 467372"/>
                  <a:gd name="connsiteX68" fmla="*/ 422143 w 467372"/>
                  <a:gd name="connsiteY68" fmla="*/ 354299 h 467372"/>
                  <a:gd name="connsiteX69" fmla="*/ 414605 w 467372"/>
                  <a:gd name="connsiteY69" fmla="*/ 361837 h 467372"/>
                  <a:gd name="connsiteX70" fmla="*/ 384452 w 467372"/>
                  <a:gd name="connsiteY70" fmla="*/ 361837 h 467372"/>
                  <a:gd name="connsiteX71" fmla="*/ 376913 w 467372"/>
                  <a:gd name="connsiteY71" fmla="*/ 354299 h 467372"/>
                  <a:gd name="connsiteX72" fmla="*/ 376913 w 467372"/>
                  <a:gd name="connsiteY72" fmla="*/ 324145 h 467372"/>
                  <a:gd name="connsiteX73" fmla="*/ 384452 w 467372"/>
                  <a:gd name="connsiteY73" fmla="*/ 316607 h 467372"/>
                  <a:gd name="connsiteX74" fmla="*/ 324146 w 467372"/>
                  <a:gd name="connsiteY74" fmla="*/ 316607 h 467372"/>
                  <a:gd name="connsiteX75" fmla="*/ 354299 w 467372"/>
                  <a:gd name="connsiteY75" fmla="*/ 316607 h 467372"/>
                  <a:gd name="connsiteX76" fmla="*/ 361837 w 467372"/>
                  <a:gd name="connsiteY76" fmla="*/ 324145 h 467372"/>
                  <a:gd name="connsiteX77" fmla="*/ 361837 w 467372"/>
                  <a:gd name="connsiteY77" fmla="*/ 354299 h 467372"/>
                  <a:gd name="connsiteX78" fmla="*/ 354299 w 467372"/>
                  <a:gd name="connsiteY78" fmla="*/ 361837 h 467372"/>
                  <a:gd name="connsiteX79" fmla="*/ 324146 w 467372"/>
                  <a:gd name="connsiteY79" fmla="*/ 361837 h 467372"/>
                  <a:gd name="connsiteX80" fmla="*/ 316607 w 467372"/>
                  <a:gd name="connsiteY80" fmla="*/ 354299 h 467372"/>
                  <a:gd name="connsiteX81" fmla="*/ 316607 w 467372"/>
                  <a:gd name="connsiteY81" fmla="*/ 324145 h 467372"/>
                  <a:gd name="connsiteX82" fmla="*/ 324146 w 467372"/>
                  <a:gd name="connsiteY82" fmla="*/ 316607 h 467372"/>
                  <a:gd name="connsiteX83" fmla="*/ 45229 w 467372"/>
                  <a:gd name="connsiteY83" fmla="*/ 316607 h 467372"/>
                  <a:gd name="connsiteX84" fmla="*/ 45229 w 467372"/>
                  <a:gd name="connsiteY84" fmla="*/ 331683 h 467372"/>
                  <a:gd name="connsiteX85" fmla="*/ 60306 w 467372"/>
                  <a:gd name="connsiteY85" fmla="*/ 331683 h 467372"/>
                  <a:gd name="connsiteX86" fmla="*/ 60306 w 467372"/>
                  <a:gd name="connsiteY86" fmla="*/ 316607 h 467372"/>
                  <a:gd name="connsiteX87" fmla="*/ 135688 w 467372"/>
                  <a:gd name="connsiteY87" fmla="*/ 316607 h 467372"/>
                  <a:gd name="connsiteX88" fmla="*/ 135688 w 467372"/>
                  <a:gd name="connsiteY88" fmla="*/ 452296 h 467372"/>
                  <a:gd name="connsiteX89" fmla="*/ 150765 w 467372"/>
                  <a:gd name="connsiteY89" fmla="*/ 452296 h 467372"/>
                  <a:gd name="connsiteX90" fmla="*/ 150765 w 467372"/>
                  <a:gd name="connsiteY90" fmla="*/ 384451 h 467372"/>
                  <a:gd name="connsiteX91" fmla="*/ 158303 w 467372"/>
                  <a:gd name="connsiteY91" fmla="*/ 376913 h 467372"/>
                  <a:gd name="connsiteX92" fmla="*/ 286454 w 467372"/>
                  <a:gd name="connsiteY92" fmla="*/ 376913 h 467372"/>
                  <a:gd name="connsiteX93" fmla="*/ 286454 w 467372"/>
                  <a:gd name="connsiteY93" fmla="*/ 331683 h 467372"/>
                  <a:gd name="connsiteX94" fmla="*/ 233686 w 467372"/>
                  <a:gd name="connsiteY94" fmla="*/ 331683 h 467372"/>
                  <a:gd name="connsiteX95" fmla="*/ 228356 w 467372"/>
                  <a:gd name="connsiteY95" fmla="*/ 329474 h 467372"/>
                  <a:gd name="connsiteX96" fmla="*/ 215488 w 467372"/>
                  <a:gd name="connsiteY96" fmla="*/ 316607 h 467372"/>
                  <a:gd name="connsiteX97" fmla="*/ 37691 w 467372"/>
                  <a:gd name="connsiteY97" fmla="*/ 301530 h 467372"/>
                  <a:gd name="connsiteX98" fmla="*/ 67844 w 467372"/>
                  <a:gd name="connsiteY98" fmla="*/ 301530 h 467372"/>
                  <a:gd name="connsiteX99" fmla="*/ 75383 w 467372"/>
                  <a:gd name="connsiteY99" fmla="*/ 309068 h 467372"/>
                  <a:gd name="connsiteX100" fmla="*/ 75383 w 467372"/>
                  <a:gd name="connsiteY100" fmla="*/ 339222 h 467372"/>
                  <a:gd name="connsiteX101" fmla="*/ 67844 w 467372"/>
                  <a:gd name="connsiteY101" fmla="*/ 346760 h 467372"/>
                  <a:gd name="connsiteX102" fmla="*/ 37691 w 467372"/>
                  <a:gd name="connsiteY102" fmla="*/ 346760 h 467372"/>
                  <a:gd name="connsiteX103" fmla="*/ 30153 w 467372"/>
                  <a:gd name="connsiteY103" fmla="*/ 339222 h 467372"/>
                  <a:gd name="connsiteX104" fmla="*/ 30153 w 467372"/>
                  <a:gd name="connsiteY104" fmla="*/ 309068 h 467372"/>
                  <a:gd name="connsiteX105" fmla="*/ 37691 w 467372"/>
                  <a:gd name="connsiteY105" fmla="*/ 301530 h 467372"/>
                  <a:gd name="connsiteX106" fmla="*/ 135688 w 467372"/>
                  <a:gd name="connsiteY106" fmla="*/ 286454 h 467372"/>
                  <a:gd name="connsiteX107" fmla="*/ 135688 w 467372"/>
                  <a:gd name="connsiteY107" fmla="*/ 301530 h 467372"/>
                  <a:gd name="connsiteX108" fmla="*/ 218609 w 467372"/>
                  <a:gd name="connsiteY108" fmla="*/ 301530 h 467372"/>
                  <a:gd name="connsiteX109" fmla="*/ 223939 w 467372"/>
                  <a:gd name="connsiteY109" fmla="*/ 303739 h 467372"/>
                  <a:gd name="connsiteX110" fmla="*/ 236806 w 467372"/>
                  <a:gd name="connsiteY110" fmla="*/ 316607 h 467372"/>
                  <a:gd name="connsiteX111" fmla="*/ 286454 w 467372"/>
                  <a:gd name="connsiteY111" fmla="*/ 316607 h 467372"/>
                  <a:gd name="connsiteX112" fmla="*/ 286454 w 467372"/>
                  <a:gd name="connsiteY112" fmla="*/ 286454 h 467372"/>
                  <a:gd name="connsiteX113" fmla="*/ 301531 w 467372"/>
                  <a:gd name="connsiteY113" fmla="*/ 271378 h 467372"/>
                  <a:gd name="connsiteX114" fmla="*/ 301531 w 467372"/>
                  <a:gd name="connsiteY114" fmla="*/ 452296 h 467372"/>
                  <a:gd name="connsiteX115" fmla="*/ 452296 w 467372"/>
                  <a:gd name="connsiteY115" fmla="*/ 452296 h 467372"/>
                  <a:gd name="connsiteX116" fmla="*/ 452296 w 467372"/>
                  <a:gd name="connsiteY116" fmla="*/ 286454 h 467372"/>
                  <a:gd name="connsiteX117" fmla="*/ 399528 w 467372"/>
                  <a:gd name="connsiteY117" fmla="*/ 286454 h 467372"/>
                  <a:gd name="connsiteX118" fmla="*/ 394199 w 467372"/>
                  <a:gd name="connsiteY118" fmla="*/ 284245 h 467372"/>
                  <a:gd name="connsiteX119" fmla="*/ 381331 w 467372"/>
                  <a:gd name="connsiteY119" fmla="*/ 271378 h 467372"/>
                  <a:gd name="connsiteX120" fmla="*/ 301531 w 467372"/>
                  <a:gd name="connsiteY120" fmla="*/ 241225 h 467372"/>
                  <a:gd name="connsiteX121" fmla="*/ 301531 w 467372"/>
                  <a:gd name="connsiteY121" fmla="*/ 256301 h 467372"/>
                  <a:gd name="connsiteX122" fmla="*/ 384452 w 467372"/>
                  <a:gd name="connsiteY122" fmla="*/ 256301 h 467372"/>
                  <a:gd name="connsiteX123" fmla="*/ 389781 w 467372"/>
                  <a:gd name="connsiteY123" fmla="*/ 258510 h 467372"/>
                  <a:gd name="connsiteX124" fmla="*/ 402649 w 467372"/>
                  <a:gd name="connsiteY124" fmla="*/ 271378 h 467372"/>
                  <a:gd name="connsiteX125" fmla="*/ 452296 w 467372"/>
                  <a:gd name="connsiteY125" fmla="*/ 271378 h 467372"/>
                  <a:gd name="connsiteX126" fmla="*/ 452296 w 467372"/>
                  <a:gd name="connsiteY126" fmla="*/ 241225 h 467372"/>
                  <a:gd name="connsiteX127" fmla="*/ 158304 w 467372"/>
                  <a:gd name="connsiteY127" fmla="*/ 226147 h 467372"/>
                  <a:gd name="connsiteX128" fmla="*/ 150765 w 467372"/>
                  <a:gd name="connsiteY128" fmla="*/ 233686 h 467372"/>
                  <a:gd name="connsiteX129" fmla="*/ 150765 w 467372"/>
                  <a:gd name="connsiteY129" fmla="*/ 271377 h 467372"/>
                  <a:gd name="connsiteX130" fmla="*/ 165842 w 467372"/>
                  <a:gd name="connsiteY130" fmla="*/ 271377 h 467372"/>
                  <a:gd name="connsiteX131" fmla="*/ 165842 w 467372"/>
                  <a:gd name="connsiteY131" fmla="*/ 233686 h 467372"/>
                  <a:gd name="connsiteX132" fmla="*/ 158304 w 467372"/>
                  <a:gd name="connsiteY132" fmla="*/ 226147 h 467372"/>
                  <a:gd name="connsiteX133" fmla="*/ 15076 w 467372"/>
                  <a:gd name="connsiteY133" fmla="*/ 195994 h 467372"/>
                  <a:gd name="connsiteX134" fmla="*/ 15076 w 467372"/>
                  <a:gd name="connsiteY134" fmla="*/ 422142 h 467372"/>
                  <a:gd name="connsiteX135" fmla="*/ 90459 w 467372"/>
                  <a:gd name="connsiteY135" fmla="*/ 422142 h 467372"/>
                  <a:gd name="connsiteX136" fmla="*/ 90459 w 467372"/>
                  <a:gd name="connsiteY136" fmla="*/ 211071 h 467372"/>
                  <a:gd name="connsiteX137" fmla="*/ 52767 w 467372"/>
                  <a:gd name="connsiteY137" fmla="*/ 211071 h 467372"/>
                  <a:gd name="connsiteX138" fmla="*/ 47438 w 467372"/>
                  <a:gd name="connsiteY138" fmla="*/ 208862 h 467372"/>
                  <a:gd name="connsiteX139" fmla="*/ 34570 w 467372"/>
                  <a:gd name="connsiteY139" fmla="*/ 195994 h 467372"/>
                  <a:gd name="connsiteX140" fmla="*/ 384451 w 467372"/>
                  <a:gd name="connsiteY140" fmla="*/ 180918 h 467372"/>
                  <a:gd name="connsiteX141" fmla="*/ 376913 w 467372"/>
                  <a:gd name="connsiteY141" fmla="*/ 188457 h 467372"/>
                  <a:gd name="connsiteX142" fmla="*/ 376913 w 467372"/>
                  <a:gd name="connsiteY142" fmla="*/ 226148 h 467372"/>
                  <a:gd name="connsiteX143" fmla="*/ 391990 w 467372"/>
                  <a:gd name="connsiteY143" fmla="*/ 226148 h 467372"/>
                  <a:gd name="connsiteX144" fmla="*/ 391990 w 467372"/>
                  <a:gd name="connsiteY144" fmla="*/ 188457 h 467372"/>
                  <a:gd name="connsiteX145" fmla="*/ 384451 w 467372"/>
                  <a:gd name="connsiteY145" fmla="*/ 180918 h 467372"/>
                  <a:gd name="connsiteX146" fmla="*/ 324145 w 467372"/>
                  <a:gd name="connsiteY146" fmla="*/ 180918 h 467372"/>
                  <a:gd name="connsiteX147" fmla="*/ 316607 w 467372"/>
                  <a:gd name="connsiteY147" fmla="*/ 188457 h 467372"/>
                  <a:gd name="connsiteX148" fmla="*/ 316607 w 467372"/>
                  <a:gd name="connsiteY148" fmla="*/ 226148 h 467372"/>
                  <a:gd name="connsiteX149" fmla="*/ 331684 w 467372"/>
                  <a:gd name="connsiteY149" fmla="*/ 226148 h 467372"/>
                  <a:gd name="connsiteX150" fmla="*/ 331684 w 467372"/>
                  <a:gd name="connsiteY150" fmla="*/ 188457 h 467372"/>
                  <a:gd name="connsiteX151" fmla="*/ 324145 w 467372"/>
                  <a:gd name="connsiteY151" fmla="*/ 180918 h 467372"/>
                  <a:gd name="connsiteX152" fmla="*/ 324145 w 467372"/>
                  <a:gd name="connsiteY152" fmla="*/ 165842 h 467372"/>
                  <a:gd name="connsiteX153" fmla="*/ 346760 w 467372"/>
                  <a:gd name="connsiteY153" fmla="*/ 188457 h 467372"/>
                  <a:gd name="connsiteX154" fmla="*/ 346760 w 467372"/>
                  <a:gd name="connsiteY154" fmla="*/ 226148 h 467372"/>
                  <a:gd name="connsiteX155" fmla="*/ 361836 w 467372"/>
                  <a:gd name="connsiteY155" fmla="*/ 226148 h 467372"/>
                  <a:gd name="connsiteX156" fmla="*/ 361836 w 467372"/>
                  <a:gd name="connsiteY156" fmla="*/ 188457 h 467372"/>
                  <a:gd name="connsiteX157" fmla="*/ 384451 w 467372"/>
                  <a:gd name="connsiteY157" fmla="*/ 165842 h 467372"/>
                  <a:gd name="connsiteX158" fmla="*/ 407066 w 467372"/>
                  <a:gd name="connsiteY158" fmla="*/ 188457 h 467372"/>
                  <a:gd name="connsiteX159" fmla="*/ 407066 w 467372"/>
                  <a:gd name="connsiteY159" fmla="*/ 226148 h 467372"/>
                  <a:gd name="connsiteX160" fmla="*/ 459834 w 467372"/>
                  <a:gd name="connsiteY160" fmla="*/ 226148 h 467372"/>
                  <a:gd name="connsiteX161" fmla="*/ 467372 w 467372"/>
                  <a:gd name="connsiteY161" fmla="*/ 233686 h 467372"/>
                  <a:gd name="connsiteX162" fmla="*/ 467372 w 467372"/>
                  <a:gd name="connsiteY162" fmla="*/ 459834 h 467372"/>
                  <a:gd name="connsiteX163" fmla="*/ 459834 w 467372"/>
                  <a:gd name="connsiteY163" fmla="*/ 467372 h 467372"/>
                  <a:gd name="connsiteX164" fmla="*/ 293992 w 467372"/>
                  <a:gd name="connsiteY164" fmla="*/ 467372 h 467372"/>
                  <a:gd name="connsiteX165" fmla="*/ 128150 w 467372"/>
                  <a:gd name="connsiteY165" fmla="*/ 467372 h 467372"/>
                  <a:gd name="connsiteX166" fmla="*/ 120612 w 467372"/>
                  <a:gd name="connsiteY166" fmla="*/ 459834 h 467372"/>
                  <a:gd name="connsiteX167" fmla="*/ 120612 w 467372"/>
                  <a:gd name="connsiteY167" fmla="*/ 278915 h 467372"/>
                  <a:gd name="connsiteX168" fmla="*/ 128150 w 467372"/>
                  <a:gd name="connsiteY168" fmla="*/ 271377 h 467372"/>
                  <a:gd name="connsiteX169" fmla="*/ 135689 w 467372"/>
                  <a:gd name="connsiteY169" fmla="*/ 271377 h 467372"/>
                  <a:gd name="connsiteX170" fmla="*/ 135689 w 467372"/>
                  <a:gd name="connsiteY170" fmla="*/ 233686 h 467372"/>
                  <a:gd name="connsiteX171" fmla="*/ 158304 w 467372"/>
                  <a:gd name="connsiteY171" fmla="*/ 211071 h 467372"/>
                  <a:gd name="connsiteX172" fmla="*/ 180919 w 467372"/>
                  <a:gd name="connsiteY172" fmla="*/ 233686 h 467372"/>
                  <a:gd name="connsiteX173" fmla="*/ 180919 w 467372"/>
                  <a:gd name="connsiteY173" fmla="*/ 271377 h 467372"/>
                  <a:gd name="connsiteX174" fmla="*/ 286454 w 467372"/>
                  <a:gd name="connsiteY174" fmla="*/ 271377 h 467372"/>
                  <a:gd name="connsiteX175" fmla="*/ 286454 w 467372"/>
                  <a:gd name="connsiteY175" fmla="*/ 233686 h 467372"/>
                  <a:gd name="connsiteX176" fmla="*/ 293992 w 467372"/>
                  <a:gd name="connsiteY176" fmla="*/ 226148 h 467372"/>
                  <a:gd name="connsiteX177" fmla="*/ 301530 w 467372"/>
                  <a:gd name="connsiteY177" fmla="*/ 226148 h 467372"/>
                  <a:gd name="connsiteX178" fmla="*/ 301530 w 467372"/>
                  <a:gd name="connsiteY178" fmla="*/ 188457 h 467372"/>
                  <a:gd name="connsiteX179" fmla="*/ 324145 w 467372"/>
                  <a:gd name="connsiteY179" fmla="*/ 165842 h 467372"/>
                  <a:gd name="connsiteX180" fmla="*/ 15076 w 467372"/>
                  <a:gd name="connsiteY180" fmla="*/ 165841 h 467372"/>
                  <a:gd name="connsiteX181" fmla="*/ 15076 w 467372"/>
                  <a:gd name="connsiteY181" fmla="*/ 180918 h 467372"/>
                  <a:gd name="connsiteX182" fmla="*/ 37691 w 467372"/>
                  <a:gd name="connsiteY182" fmla="*/ 180918 h 467372"/>
                  <a:gd name="connsiteX183" fmla="*/ 43020 w 467372"/>
                  <a:gd name="connsiteY183" fmla="*/ 183127 h 467372"/>
                  <a:gd name="connsiteX184" fmla="*/ 55888 w 467372"/>
                  <a:gd name="connsiteY184" fmla="*/ 195994 h 467372"/>
                  <a:gd name="connsiteX185" fmla="*/ 90459 w 467372"/>
                  <a:gd name="connsiteY185" fmla="*/ 195994 h 467372"/>
                  <a:gd name="connsiteX186" fmla="*/ 90459 w 467372"/>
                  <a:gd name="connsiteY186" fmla="*/ 165841 h 467372"/>
                  <a:gd name="connsiteX187" fmla="*/ 45230 w 467372"/>
                  <a:gd name="connsiteY187" fmla="*/ 105535 h 467372"/>
                  <a:gd name="connsiteX188" fmla="*/ 37691 w 467372"/>
                  <a:gd name="connsiteY188" fmla="*/ 113074 h 467372"/>
                  <a:gd name="connsiteX189" fmla="*/ 37691 w 467372"/>
                  <a:gd name="connsiteY189" fmla="*/ 150765 h 467372"/>
                  <a:gd name="connsiteX190" fmla="*/ 52768 w 467372"/>
                  <a:gd name="connsiteY190" fmla="*/ 150765 h 467372"/>
                  <a:gd name="connsiteX191" fmla="*/ 52768 w 467372"/>
                  <a:gd name="connsiteY191" fmla="*/ 113074 h 467372"/>
                  <a:gd name="connsiteX192" fmla="*/ 45230 w 467372"/>
                  <a:gd name="connsiteY192" fmla="*/ 105535 h 467372"/>
                  <a:gd name="connsiteX193" fmla="*/ 45230 w 467372"/>
                  <a:gd name="connsiteY193" fmla="*/ 90459 h 467372"/>
                  <a:gd name="connsiteX194" fmla="*/ 67845 w 467372"/>
                  <a:gd name="connsiteY194" fmla="*/ 113074 h 467372"/>
                  <a:gd name="connsiteX195" fmla="*/ 67845 w 467372"/>
                  <a:gd name="connsiteY195" fmla="*/ 150765 h 467372"/>
                  <a:gd name="connsiteX196" fmla="*/ 97997 w 467372"/>
                  <a:gd name="connsiteY196" fmla="*/ 150765 h 467372"/>
                  <a:gd name="connsiteX197" fmla="*/ 105536 w 467372"/>
                  <a:gd name="connsiteY197" fmla="*/ 158303 h 467372"/>
                  <a:gd name="connsiteX198" fmla="*/ 105536 w 467372"/>
                  <a:gd name="connsiteY198" fmla="*/ 459834 h 467372"/>
                  <a:gd name="connsiteX199" fmla="*/ 97997 w 467372"/>
                  <a:gd name="connsiteY199" fmla="*/ 467372 h 467372"/>
                  <a:gd name="connsiteX200" fmla="*/ 7538 w 467372"/>
                  <a:gd name="connsiteY200" fmla="*/ 467372 h 467372"/>
                  <a:gd name="connsiteX201" fmla="*/ 0 w 467372"/>
                  <a:gd name="connsiteY201" fmla="*/ 459834 h 467372"/>
                  <a:gd name="connsiteX202" fmla="*/ 0 w 467372"/>
                  <a:gd name="connsiteY202" fmla="*/ 158303 h 467372"/>
                  <a:gd name="connsiteX203" fmla="*/ 7538 w 467372"/>
                  <a:gd name="connsiteY203" fmla="*/ 150765 h 467372"/>
                  <a:gd name="connsiteX204" fmla="*/ 22615 w 467372"/>
                  <a:gd name="connsiteY204" fmla="*/ 150765 h 467372"/>
                  <a:gd name="connsiteX205" fmla="*/ 22615 w 467372"/>
                  <a:gd name="connsiteY205" fmla="*/ 113074 h 467372"/>
                  <a:gd name="connsiteX206" fmla="*/ 45230 w 467372"/>
                  <a:gd name="connsiteY206" fmla="*/ 90459 h 467372"/>
                  <a:gd name="connsiteX207" fmla="*/ 211071 w 467372"/>
                  <a:gd name="connsiteY207" fmla="*/ 60307 h 467372"/>
                  <a:gd name="connsiteX208" fmla="*/ 203533 w 467372"/>
                  <a:gd name="connsiteY208" fmla="*/ 67845 h 467372"/>
                  <a:gd name="connsiteX209" fmla="*/ 180918 w 467372"/>
                  <a:gd name="connsiteY209" fmla="*/ 90460 h 467372"/>
                  <a:gd name="connsiteX210" fmla="*/ 158304 w 467372"/>
                  <a:gd name="connsiteY210" fmla="*/ 90460 h 467372"/>
                  <a:gd name="connsiteX211" fmla="*/ 150765 w 467372"/>
                  <a:gd name="connsiteY211" fmla="*/ 97998 h 467372"/>
                  <a:gd name="connsiteX212" fmla="*/ 158304 w 467372"/>
                  <a:gd name="connsiteY212" fmla="*/ 105536 h 467372"/>
                  <a:gd name="connsiteX213" fmla="*/ 211071 w 467372"/>
                  <a:gd name="connsiteY213" fmla="*/ 105536 h 467372"/>
                  <a:gd name="connsiteX214" fmla="*/ 218610 w 467372"/>
                  <a:gd name="connsiteY214" fmla="*/ 97998 h 467372"/>
                  <a:gd name="connsiteX215" fmla="*/ 241224 w 467372"/>
                  <a:gd name="connsiteY215" fmla="*/ 75383 h 467372"/>
                  <a:gd name="connsiteX216" fmla="*/ 263839 w 467372"/>
                  <a:gd name="connsiteY216" fmla="*/ 75383 h 467372"/>
                  <a:gd name="connsiteX217" fmla="*/ 271377 w 467372"/>
                  <a:gd name="connsiteY217" fmla="*/ 67845 h 467372"/>
                  <a:gd name="connsiteX218" fmla="*/ 263839 w 467372"/>
                  <a:gd name="connsiteY218" fmla="*/ 60307 h 467372"/>
                  <a:gd name="connsiteX219" fmla="*/ 211071 w 467372"/>
                  <a:gd name="connsiteY219" fmla="*/ 45230 h 467372"/>
                  <a:gd name="connsiteX220" fmla="*/ 263839 w 467372"/>
                  <a:gd name="connsiteY220" fmla="*/ 45230 h 467372"/>
                  <a:gd name="connsiteX221" fmla="*/ 286454 w 467372"/>
                  <a:gd name="connsiteY221" fmla="*/ 67845 h 467372"/>
                  <a:gd name="connsiteX222" fmla="*/ 263839 w 467372"/>
                  <a:gd name="connsiteY222" fmla="*/ 90460 h 467372"/>
                  <a:gd name="connsiteX223" fmla="*/ 241224 w 467372"/>
                  <a:gd name="connsiteY223" fmla="*/ 90460 h 467372"/>
                  <a:gd name="connsiteX224" fmla="*/ 233686 w 467372"/>
                  <a:gd name="connsiteY224" fmla="*/ 97998 h 467372"/>
                  <a:gd name="connsiteX225" fmla="*/ 211071 w 467372"/>
                  <a:gd name="connsiteY225" fmla="*/ 120613 h 467372"/>
                  <a:gd name="connsiteX226" fmla="*/ 158304 w 467372"/>
                  <a:gd name="connsiteY226" fmla="*/ 120613 h 467372"/>
                  <a:gd name="connsiteX227" fmla="*/ 135689 w 467372"/>
                  <a:gd name="connsiteY227" fmla="*/ 97998 h 467372"/>
                  <a:gd name="connsiteX228" fmla="*/ 158304 w 467372"/>
                  <a:gd name="connsiteY228" fmla="*/ 75383 h 467372"/>
                  <a:gd name="connsiteX229" fmla="*/ 180918 w 467372"/>
                  <a:gd name="connsiteY229" fmla="*/ 75383 h 467372"/>
                  <a:gd name="connsiteX230" fmla="*/ 188457 w 467372"/>
                  <a:gd name="connsiteY230" fmla="*/ 67845 h 467372"/>
                  <a:gd name="connsiteX231" fmla="*/ 211071 w 467372"/>
                  <a:gd name="connsiteY231" fmla="*/ 45230 h 467372"/>
                  <a:gd name="connsiteX232" fmla="*/ 384451 w 467372"/>
                  <a:gd name="connsiteY232" fmla="*/ 15077 h 467372"/>
                  <a:gd name="connsiteX233" fmla="*/ 376913 w 467372"/>
                  <a:gd name="connsiteY233" fmla="*/ 22615 h 467372"/>
                  <a:gd name="connsiteX234" fmla="*/ 354298 w 467372"/>
                  <a:gd name="connsiteY234" fmla="*/ 45230 h 467372"/>
                  <a:gd name="connsiteX235" fmla="*/ 324145 w 467372"/>
                  <a:gd name="connsiteY235" fmla="*/ 45230 h 467372"/>
                  <a:gd name="connsiteX236" fmla="*/ 316607 w 467372"/>
                  <a:gd name="connsiteY236" fmla="*/ 52768 h 467372"/>
                  <a:gd name="connsiteX237" fmla="*/ 324145 w 467372"/>
                  <a:gd name="connsiteY237" fmla="*/ 60306 h 467372"/>
                  <a:gd name="connsiteX238" fmla="*/ 384451 w 467372"/>
                  <a:gd name="connsiteY238" fmla="*/ 60306 h 467372"/>
                  <a:gd name="connsiteX239" fmla="*/ 391990 w 467372"/>
                  <a:gd name="connsiteY239" fmla="*/ 52768 h 467372"/>
                  <a:gd name="connsiteX240" fmla="*/ 414604 w 467372"/>
                  <a:gd name="connsiteY240" fmla="*/ 30153 h 467372"/>
                  <a:gd name="connsiteX241" fmla="*/ 444757 w 467372"/>
                  <a:gd name="connsiteY241" fmla="*/ 30153 h 467372"/>
                  <a:gd name="connsiteX242" fmla="*/ 452296 w 467372"/>
                  <a:gd name="connsiteY242" fmla="*/ 22615 h 467372"/>
                  <a:gd name="connsiteX243" fmla="*/ 444757 w 467372"/>
                  <a:gd name="connsiteY243" fmla="*/ 15077 h 467372"/>
                  <a:gd name="connsiteX244" fmla="*/ 384451 w 467372"/>
                  <a:gd name="connsiteY244" fmla="*/ 0 h 467372"/>
                  <a:gd name="connsiteX245" fmla="*/ 444757 w 467372"/>
                  <a:gd name="connsiteY245" fmla="*/ 0 h 467372"/>
                  <a:gd name="connsiteX246" fmla="*/ 467372 w 467372"/>
                  <a:gd name="connsiteY246" fmla="*/ 22615 h 467372"/>
                  <a:gd name="connsiteX247" fmla="*/ 444757 w 467372"/>
                  <a:gd name="connsiteY247" fmla="*/ 45230 h 467372"/>
                  <a:gd name="connsiteX248" fmla="*/ 414604 w 467372"/>
                  <a:gd name="connsiteY248" fmla="*/ 45230 h 467372"/>
                  <a:gd name="connsiteX249" fmla="*/ 407066 w 467372"/>
                  <a:gd name="connsiteY249" fmla="*/ 52768 h 467372"/>
                  <a:gd name="connsiteX250" fmla="*/ 384451 w 467372"/>
                  <a:gd name="connsiteY250" fmla="*/ 75383 h 467372"/>
                  <a:gd name="connsiteX251" fmla="*/ 324145 w 467372"/>
                  <a:gd name="connsiteY251" fmla="*/ 75383 h 467372"/>
                  <a:gd name="connsiteX252" fmla="*/ 301530 w 467372"/>
                  <a:gd name="connsiteY252" fmla="*/ 52768 h 467372"/>
                  <a:gd name="connsiteX253" fmla="*/ 324145 w 467372"/>
                  <a:gd name="connsiteY253" fmla="*/ 30153 h 467372"/>
                  <a:gd name="connsiteX254" fmla="*/ 354298 w 467372"/>
                  <a:gd name="connsiteY254" fmla="*/ 30153 h 467372"/>
                  <a:gd name="connsiteX255" fmla="*/ 361836 w 467372"/>
                  <a:gd name="connsiteY255" fmla="*/ 22615 h 467372"/>
                  <a:gd name="connsiteX256" fmla="*/ 384451 w 467372"/>
                  <a:gd name="connsiteY256" fmla="*/ 0 h 467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</a:cxnLst>
                <a:rect l="l" t="t" r="r" b="b"/>
                <a:pathLst>
                  <a:path w="467372" h="467372">
                    <a:moveTo>
                      <a:pt x="15076" y="437219"/>
                    </a:moveTo>
                    <a:lnTo>
                      <a:pt x="15076" y="452296"/>
                    </a:lnTo>
                    <a:lnTo>
                      <a:pt x="90459" y="452296"/>
                    </a:lnTo>
                    <a:lnTo>
                      <a:pt x="90459" y="437219"/>
                    </a:lnTo>
                    <a:close/>
                    <a:moveTo>
                      <a:pt x="165841" y="422143"/>
                    </a:moveTo>
                    <a:lnTo>
                      <a:pt x="165841" y="452296"/>
                    </a:lnTo>
                    <a:lnTo>
                      <a:pt x="286453" y="452296"/>
                    </a:lnTo>
                    <a:lnTo>
                      <a:pt x="286453" y="437219"/>
                    </a:lnTo>
                    <a:lnTo>
                      <a:pt x="241224" y="437219"/>
                    </a:lnTo>
                    <a:cubicBezTo>
                      <a:pt x="239226" y="437219"/>
                      <a:pt x="237304" y="436428"/>
                      <a:pt x="235894" y="435010"/>
                    </a:cubicBezTo>
                    <a:lnTo>
                      <a:pt x="223026" y="422143"/>
                    </a:lnTo>
                    <a:close/>
                    <a:moveTo>
                      <a:pt x="391990" y="391990"/>
                    </a:moveTo>
                    <a:lnTo>
                      <a:pt x="391990" y="407066"/>
                    </a:lnTo>
                    <a:lnTo>
                      <a:pt x="407067" y="407066"/>
                    </a:lnTo>
                    <a:lnTo>
                      <a:pt x="407067" y="391990"/>
                    </a:lnTo>
                    <a:close/>
                    <a:moveTo>
                      <a:pt x="331684" y="391990"/>
                    </a:moveTo>
                    <a:lnTo>
                      <a:pt x="331684" y="407066"/>
                    </a:lnTo>
                    <a:lnTo>
                      <a:pt x="346761" y="407066"/>
                    </a:lnTo>
                    <a:lnTo>
                      <a:pt x="346761" y="391990"/>
                    </a:lnTo>
                    <a:close/>
                    <a:moveTo>
                      <a:pt x="165841" y="391989"/>
                    </a:moveTo>
                    <a:lnTo>
                      <a:pt x="165841" y="407066"/>
                    </a:lnTo>
                    <a:lnTo>
                      <a:pt x="226147" y="407066"/>
                    </a:lnTo>
                    <a:cubicBezTo>
                      <a:pt x="228145" y="407066"/>
                      <a:pt x="230067" y="407858"/>
                      <a:pt x="231477" y="409275"/>
                    </a:cubicBezTo>
                    <a:lnTo>
                      <a:pt x="244345" y="422143"/>
                    </a:lnTo>
                    <a:lnTo>
                      <a:pt x="286453" y="422143"/>
                    </a:lnTo>
                    <a:lnTo>
                      <a:pt x="286453" y="391989"/>
                    </a:lnTo>
                    <a:close/>
                    <a:moveTo>
                      <a:pt x="384452" y="376913"/>
                    </a:moveTo>
                    <a:lnTo>
                      <a:pt x="414605" y="376913"/>
                    </a:lnTo>
                    <a:cubicBezTo>
                      <a:pt x="418766" y="376913"/>
                      <a:pt x="422143" y="380283"/>
                      <a:pt x="422143" y="384451"/>
                    </a:cubicBezTo>
                    <a:lnTo>
                      <a:pt x="422143" y="414605"/>
                    </a:lnTo>
                    <a:cubicBezTo>
                      <a:pt x="422143" y="418774"/>
                      <a:pt x="418766" y="422143"/>
                      <a:pt x="414605" y="422143"/>
                    </a:cubicBezTo>
                    <a:lnTo>
                      <a:pt x="384452" y="422143"/>
                    </a:lnTo>
                    <a:cubicBezTo>
                      <a:pt x="380290" y="422143"/>
                      <a:pt x="376913" y="418774"/>
                      <a:pt x="376913" y="414605"/>
                    </a:cubicBezTo>
                    <a:lnTo>
                      <a:pt x="376913" y="384451"/>
                    </a:lnTo>
                    <a:cubicBezTo>
                      <a:pt x="376913" y="380283"/>
                      <a:pt x="380290" y="376913"/>
                      <a:pt x="384452" y="376913"/>
                    </a:cubicBezTo>
                    <a:close/>
                    <a:moveTo>
                      <a:pt x="324146" y="376913"/>
                    </a:moveTo>
                    <a:lnTo>
                      <a:pt x="354299" y="376913"/>
                    </a:lnTo>
                    <a:cubicBezTo>
                      <a:pt x="358460" y="376913"/>
                      <a:pt x="361837" y="380283"/>
                      <a:pt x="361837" y="384451"/>
                    </a:cubicBezTo>
                    <a:lnTo>
                      <a:pt x="361837" y="414605"/>
                    </a:lnTo>
                    <a:cubicBezTo>
                      <a:pt x="361837" y="418774"/>
                      <a:pt x="358460" y="422143"/>
                      <a:pt x="354299" y="422143"/>
                    </a:cubicBezTo>
                    <a:lnTo>
                      <a:pt x="324146" y="422143"/>
                    </a:lnTo>
                    <a:cubicBezTo>
                      <a:pt x="319984" y="422143"/>
                      <a:pt x="316607" y="418774"/>
                      <a:pt x="316607" y="414605"/>
                    </a:cubicBezTo>
                    <a:lnTo>
                      <a:pt x="316607" y="384451"/>
                    </a:lnTo>
                    <a:cubicBezTo>
                      <a:pt x="316607" y="380283"/>
                      <a:pt x="319984" y="376913"/>
                      <a:pt x="324146" y="376913"/>
                    </a:cubicBezTo>
                    <a:close/>
                    <a:moveTo>
                      <a:pt x="45229" y="376913"/>
                    </a:moveTo>
                    <a:lnTo>
                      <a:pt x="45229" y="391989"/>
                    </a:lnTo>
                    <a:lnTo>
                      <a:pt x="60306" y="391989"/>
                    </a:lnTo>
                    <a:lnTo>
                      <a:pt x="60306" y="376913"/>
                    </a:lnTo>
                    <a:close/>
                    <a:moveTo>
                      <a:pt x="37691" y="361836"/>
                    </a:moveTo>
                    <a:lnTo>
                      <a:pt x="67844" y="361836"/>
                    </a:lnTo>
                    <a:cubicBezTo>
                      <a:pt x="72006" y="361836"/>
                      <a:pt x="75383" y="365206"/>
                      <a:pt x="75383" y="369374"/>
                    </a:cubicBezTo>
                    <a:lnTo>
                      <a:pt x="75383" y="399528"/>
                    </a:lnTo>
                    <a:cubicBezTo>
                      <a:pt x="75383" y="403697"/>
                      <a:pt x="72006" y="407066"/>
                      <a:pt x="67844" y="407066"/>
                    </a:cubicBezTo>
                    <a:lnTo>
                      <a:pt x="37691" y="407066"/>
                    </a:lnTo>
                    <a:cubicBezTo>
                      <a:pt x="33530" y="407066"/>
                      <a:pt x="30153" y="403697"/>
                      <a:pt x="30153" y="399528"/>
                    </a:cubicBezTo>
                    <a:lnTo>
                      <a:pt x="30153" y="369374"/>
                    </a:lnTo>
                    <a:cubicBezTo>
                      <a:pt x="30153" y="365206"/>
                      <a:pt x="33530" y="361836"/>
                      <a:pt x="37691" y="361836"/>
                    </a:cubicBezTo>
                    <a:close/>
                    <a:moveTo>
                      <a:pt x="391990" y="331684"/>
                    </a:moveTo>
                    <a:lnTo>
                      <a:pt x="391990" y="346760"/>
                    </a:lnTo>
                    <a:lnTo>
                      <a:pt x="407067" y="346760"/>
                    </a:lnTo>
                    <a:lnTo>
                      <a:pt x="407067" y="331684"/>
                    </a:lnTo>
                    <a:close/>
                    <a:moveTo>
                      <a:pt x="331684" y="331684"/>
                    </a:moveTo>
                    <a:lnTo>
                      <a:pt x="331684" y="346760"/>
                    </a:lnTo>
                    <a:lnTo>
                      <a:pt x="346761" y="346760"/>
                    </a:lnTo>
                    <a:lnTo>
                      <a:pt x="346761" y="331684"/>
                    </a:lnTo>
                    <a:close/>
                    <a:moveTo>
                      <a:pt x="384452" y="316607"/>
                    </a:moveTo>
                    <a:lnTo>
                      <a:pt x="414605" y="316607"/>
                    </a:lnTo>
                    <a:cubicBezTo>
                      <a:pt x="418766" y="316607"/>
                      <a:pt x="422143" y="319977"/>
                      <a:pt x="422143" y="324145"/>
                    </a:cubicBezTo>
                    <a:lnTo>
                      <a:pt x="422143" y="354299"/>
                    </a:lnTo>
                    <a:cubicBezTo>
                      <a:pt x="422143" y="358468"/>
                      <a:pt x="418766" y="361837"/>
                      <a:pt x="414605" y="361837"/>
                    </a:cubicBezTo>
                    <a:lnTo>
                      <a:pt x="384452" y="361837"/>
                    </a:lnTo>
                    <a:cubicBezTo>
                      <a:pt x="380290" y="361837"/>
                      <a:pt x="376913" y="358468"/>
                      <a:pt x="376913" y="354299"/>
                    </a:cubicBezTo>
                    <a:lnTo>
                      <a:pt x="376913" y="324145"/>
                    </a:lnTo>
                    <a:cubicBezTo>
                      <a:pt x="376913" y="319977"/>
                      <a:pt x="380290" y="316607"/>
                      <a:pt x="384452" y="316607"/>
                    </a:cubicBezTo>
                    <a:close/>
                    <a:moveTo>
                      <a:pt x="324146" y="316607"/>
                    </a:moveTo>
                    <a:lnTo>
                      <a:pt x="354299" y="316607"/>
                    </a:lnTo>
                    <a:cubicBezTo>
                      <a:pt x="358460" y="316607"/>
                      <a:pt x="361837" y="319977"/>
                      <a:pt x="361837" y="324145"/>
                    </a:cubicBezTo>
                    <a:lnTo>
                      <a:pt x="361837" y="354299"/>
                    </a:lnTo>
                    <a:cubicBezTo>
                      <a:pt x="361837" y="358468"/>
                      <a:pt x="358460" y="361837"/>
                      <a:pt x="354299" y="361837"/>
                    </a:cubicBezTo>
                    <a:lnTo>
                      <a:pt x="324146" y="361837"/>
                    </a:lnTo>
                    <a:cubicBezTo>
                      <a:pt x="319984" y="361837"/>
                      <a:pt x="316607" y="358468"/>
                      <a:pt x="316607" y="354299"/>
                    </a:cubicBezTo>
                    <a:lnTo>
                      <a:pt x="316607" y="324145"/>
                    </a:lnTo>
                    <a:cubicBezTo>
                      <a:pt x="316607" y="319977"/>
                      <a:pt x="319984" y="316607"/>
                      <a:pt x="324146" y="316607"/>
                    </a:cubicBezTo>
                    <a:close/>
                    <a:moveTo>
                      <a:pt x="45229" y="316607"/>
                    </a:moveTo>
                    <a:lnTo>
                      <a:pt x="45229" y="331683"/>
                    </a:lnTo>
                    <a:lnTo>
                      <a:pt x="60306" y="331683"/>
                    </a:lnTo>
                    <a:lnTo>
                      <a:pt x="60306" y="316607"/>
                    </a:lnTo>
                    <a:close/>
                    <a:moveTo>
                      <a:pt x="135688" y="316607"/>
                    </a:moveTo>
                    <a:lnTo>
                      <a:pt x="135688" y="452296"/>
                    </a:lnTo>
                    <a:lnTo>
                      <a:pt x="150765" y="452296"/>
                    </a:lnTo>
                    <a:lnTo>
                      <a:pt x="150765" y="384451"/>
                    </a:lnTo>
                    <a:cubicBezTo>
                      <a:pt x="150765" y="380282"/>
                      <a:pt x="154142" y="376913"/>
                      <a:pt x="158303" y="376913"/>
                    </a:cubicBezTo>
                    <a:lnTo>
                      <a:pt x="286454" y="376913"/>
                    </a:lnTo>
                    <a:lnTo>
                      <a:pt x="286454" y="331683"/>
                    </a:lnTo>
                    <a:lnTo>
                      <a:pt x="233686" y="331683"/>
                    </a:lnTo>
                    <a:cubicBezTo>
                      <a:pt x="231688" y="331683"/>
                      <a:pt x="229766" y="330892"/>
                      <a:pt x="228356" y="329474"/>
                    </a:cubicBezTo>
                    <a:lnTo>
                      <a:pt x="215488" y="316607"/>
                    </a:lnTo>
                    <a:close/>
                    <a:moveTo>
                      <a:pt x="37691" y="301530"/>
                    </a:moveTo>
                    <a:lnTo>
                      <a:pt x="67844" y="301530"/>
                    </a:lnTo>
                    <a:cubicBezTo>
                      <a:pt x="72006" y="301530"/>
                      <a:pt x="75383" y="304900"/>
                      <a:pt x="75383" y="309068"/>
                    </a:cubicBezTo>
                    <a:lnTo>
                      <a:pt x="75383" y="339222"/>
                    </a:lnTo>
                    <a:cubicBezTo>
                      <a:pt x="75383" y="343391"/>
                      <a:pt x="72006" y="346760"/>
                      <a:pt x="67844" y="346760"/>
                    </a:cubicBezTo>
                    <a:lnTo>
                      <a:pt x="37691" y="346760"/>
                    </a:lnTo>
                    <a:cubicBezTo>
                      <a:pt x="33530" y="346760"/>
                      <a:pt x="30153" y="343391"/>
                      <a:pt x="30153" y="339222"/>
                    </a:cubicBezTo>
                    <a:lnTo>
                      <a:pt x="30153" y="309068"/>
                    </a:lnTo>
                    <a:cubicBezTo>
                      <a:pt x="30153" y="304900"/>
                      <a:pt x="33530" y="301530"/>
                      <a:pt x="37691" y="301530"/>
                    </a:cubicBezTo>
                    <a:close/>
                    <a:moveTo>
                      <a:pt x="135688" y="286454"/>
                    </a:moveTo>
                    <a:lnTo>
                      <a:pt x="135688" y="301530"/>
                    </a:lnTo>
                    <a:lnTo>
                      <a:pt x="218609" y="301530"/>
                    </a:lnTo>
                    <a:cubicBezTo>
                      <a:pt x="220607" y="301530"/>
                      <a:pt x="222529" y="302322"/>
                      <a:pt x="223939" y="303739"/>
                    </a:cubicBezTo>
                    <a:lnTo>
                      <a:pt x="236806" y="316607"/>
                    </a:lnTo>
                    <a:lnTo>
                      <a:pt x="286454" y="316607"/>
                    </a:lnTo>
                    <a:lnTo>
                      <a:pt x="286454" y="286454"/>
                    </a:lnTo>
                    <a:close/>
                    <a:moveTo>
                      <a:pt x="301531" y="271378"/>
                    </a:moveTo>
                    <a:lnTo>
                      <a:pt x="301531" y="452296"/>
                    </a:lnTo>
                    <a:lnTo>
                      <a:pt x="452296" y="452296"/>
                    </a:lnTo>
                    <a:lnTo>
                      <a:pt x="452296" y="286454"/>
                    </a:lnTo>
                    <a:lnTo>
                      <a:pt x="399528" y="286454"/>
                    </a:lnTo>
                    <a:cubicBezTo>
                      <a:pt x="397530" y="286454"/>
                      <a:pt x="395608" y="285663"/>
                      <a:pt x="394199" y="284245"/>
                    </a:cubicBezTo>
                    <a:lnTo>
                      <a:pt x="381331" y="271378"/>
                    </a:lnTo>
                    <a:close/>
                    <a:moveTo>
                      <a:pt x="301531" y="241225"/>
                    </a:moveTo>
                    <a:lnTo>
                      <a:pt x="301531" y="256301"/>
                    </a:lnTo>
                    <a:lnTo>
                      <a:pt x="384452" y="256301"/>
                    </a:lnTo>
                    <a:cubicBezTo>
                      <a:pt x="386449" y="256301"/>
                      <a:pt x="388371" y="257093"/>
                      <a:pt x="389781" y="258510"/>
                    </a:cubicBezTo>
                    <a:lnTo>
                      <a:pt x="402649" y="271378"/>
                    </a:lnTo>
                    <a:lnTo>
                      <a:pt x="452296" y="271378"/>
                    </a:lnTo>
                    <a:lnTo>
                      <a:pt x="452296" y="241225"/>
                    </a:lnTo>
                    <a:close/>
                    <a:moveTo>
                      <a:pt x="158304" y="226147"/>
                    </a:moveTo>
                    <a:cubicBezTo>
                      <a:pt x="154150" y="226147"/>
                      <a:pt x="150765" y="229532"/>
                      <a:pt x="150765" y="233686"/>
                    </a:cubicBezTo>
                    <a:lnTo>
                      <a:pt x="150765" y="271377"/>
                    </a:lnTo>
                    <a:lnTo>
                      <a:pt x="165842" y="271377"/>
                    </a:lnTo>
                    <a:lnTo>
                      <a:pt x="165842" y="233686"/>
                    </a:lnTo>
                    <a:cubicBezTo>
                      <a:pt x="165842" y="229532"/>
                      <a:pt x="162457" y="226147"/>
                      <a:pt x="158304" y="226147"/>
                    </a:cubicBezTo>
                    <a:close/>
                    <a:moveTo>
                      <a:pt x="15076" y="195994"/>
                    </a:moveTo>
                    <a:lnTo>
                      <a:pt x="15076" y="422142"/>
                    </a:lnTo>
                    <a:lnTo>
                      <a:pt x="90459" y="422142"/>
                    </a:lnTo>
                    <a:lnTo>
                      <a:pt x="90459" y="211071"/>
                    </a:lnTo>
                    <a:lnTo>
                      <a:pt x="52767" y="211071"/>
                    </a:lnTo>
                    <a:cubicBezTo>
                      <a:pt x="50770" y="211071"/>
                      <a:pt x="48847" y="210279"/>
                      <a:pt x="47438" y="208862"/>
                    </a:cubicBezTo>
                    <a:lnTo>
                      <a:pt x="34570" y="195994"/>
                    </a:lnTo>
                    <a:close/>
                    <a:moveTo>
                      <a:pt x="384451" y="180918"/>
                    </a:moveTo>
                    <a:cubicBezTo>
                      <a:pt x="380298" y="180918"/>
                      <a:pt x="376913" y="184303"/>
                      <a:pt x="376913" y="188457"/>
                    </a:cubicBezTo>
                    <a:lnTo>
                      <a:pt x="376913" y="226148"/>
                    </a:lnTo>
                    <a:lnTo>
                      <a:pt x="391990" y="226148"/>
                    </a:lnTo>
                    <a:lnTo>
                      <a:pt x="391990" y="188457"/>
                    </a:lnTo>
                    <a:cubicBezTo>
                      <a:pt x="391990" y="184303"/>
                      <a:pt x="388605" y="180918"/>
                      <a:pt x="384451" y="180918"/>
                    </a:cubicBezTo>
                    <a:close/>
                    <a:moveTo>
                      <a:pt x="324145" y="180918"/>
                    </a:moveTo>
                    <a:cubicBezTo>
                      <a:pt x="319992" y="180918"/>
                      <a:pt x="316607" y="184303"/>
                      <a:pt x="316607" y="188457"/>
                    </a:cubicBezTo>
                    <a:lnTo>
                      <a:pt x="316607" y="226148"/>
                    </a:lnTo>
                    <a:lnTo>
                      <a:pt x="331684" y="226148"/>
                    </a:lnTo>
                    <a:lnTo>
                      <a:pt x="331684" y="188457"/>
                    </a:lnTo>
                    <a:cubicBezTo>
                      <a:pt x="331684" y="184303"/>
                      <a:pt x="328299" y="180918"/>
                      <a:pt x="324145" y="180918"/>
                    </a:cubicBezTo>
                    <a:close/>
                    <a:moveTo>
                      <a:pt x="324145" y="165842"/>
                    </a:moveTo>
                    <a:cubicBezTo>
                      <a:pt x="336614" y="165842"/>
                      <a:pt x="346760" y="175988"/>
                      <a:pt x="346760" y="188457"/>
                    </a:cubicBezTo>
                    <a:lnTo>
                      <a:pt x="346760" y="226148"/>
                    </a:lnTo>
                    <a:lnTo>
                      <a:pt x="361836" y="226148"/>
                    </a:lnTo>
                    <a:lnTo>
                      <a:pt x="361836" y="188457"/>
                    </a:lnTo>
                    <a:cubicBezTo>
                      <a:pt x="361836" y="175988"/>
                      <a:pt x="371983" y="165842"/>
                      <a:pt x="384451" y="165842"/>
                    </a:cubicBezTo>
                    <a:cubicBezTo>
                      <a:pt x="396920" y="165842"/>
                      <a:pt x="407066" y="175988"/>
                      <a:pt x="407066" y="188457"/>
                    </a:cubicBezTo>
                    <a:lnTo>
                      <a:pt x="407066" y="226148"/>
                    </a:lnTo>
                    <a:lnTo>
                      <a:pt x="459834" y="226148"/>
                    </a:lnTo>
                    <a:cubicBezTo>
                      <a:pt x="463995" y="226148"/>
                      <a:pt x="467372" y="229525"/>
                      <a:pt x="467372" y="233686"/>
                    </a:cubicBezTo>
                    <a:lnTo>
                      <a:pt x="467372" y="459834"/>
                    </a:lnTo>
                    <a:cubicBezTo>
                      <a:pt x="467372" y="464003"/>
                      <a:pt x="463995" y="467372"/>
                      <a:pt x="459834" y="467372"/>
                    </a:cubicBezTo>
                    <a:lnTo>
                      <a:pt x="293992" y="467372"/>
                    </a:lnTo>
                    <a:lnTo>
                      <a:pt x="128150" y="467372"/>
                    </a:lnTo>
                    <a:cubicBezTo>
                      <a:pt x="123989" y="467372"/>
                      <a:pt x="120612" y="464003"/>
                      <a:pt x="120612" y="459834"/>
                    </a:cubicBezTo>
                    <a:lnTo>
                      <a:pt x="120612" y="278915"/>
                    </a:lnTo>
                    <a:cubicBezTo>
                      <a:pt x="120612" y="274747"/>
                      <a:pt x="123989" y="271377"/>
                      <a:pt x="128150" y="271377"/>
                    </a:cubicBezTo>
                    <a:lnTo>
                      <a:pt x="135689" y="271377"/>
                    </a:lnTo>
                    <a:lnTo>
                      <a:pt x="135689" y="233686"/>
                    </a:lnTo>
                    <a:cubicBezTo>
                      <a:pt x="135689" y="221217"/>
                      <a:pt x="145835" y="211071"/>
                      <a:pt x="158304" y="211071"/>
                    </a:cubicBezTo>
                    <a:cubicBezTo>
                      <a:pt x="170772" y="211071"/>
                      <a:pt x="180919" y="221217"/>
                      <a:pt x="180919" y="233686"/>
                    </a:cubicBezTo>
                    <a:lnTo>
                      <a:pt x="180919" y="271377"/>
                    </a:lnTo>
                    <a:lnTo>
                      <a:pt x="286454" y="271377"/>
                    </a:lnTo>
                    <a:lnTo>
                      <a:pt x="286454" y="233686"/>
                    </a:lnTo>
                    <a:cubicBezTo>
                      <a:pt x="286454" y="229525"/>
                      <a:pt x="289831" y="226148"/>
                      <a:pt x="293992" y="226148"/>
                    </a:cubicBezTo>
                    <a:lnTo>
                      <a:pt x="301530" y="226148"/>
                    </a:lnTo>
                    <a:lnTo>
                      <a:pt x="301530" y="188457"/>
                    </a:lnTo>
                    <a:cubicBezTo>
                      <a:pt x="301530" y="175988"/>
                      <a:pt x="311677" y="165842"/>
                      <a:pt x="324145" y="165842"/>
                    </a:cubicBezTo>
                    <a:close/>
                    <a:moveTo>
                      <a:pt x="15076" y="165841"/>
                    </a:moveTo>
                    <a:lnTo>
                      <a:pt x="15076" y="180918"/>
                    </a:lnTo>
                    <a:lnTo>
                      <a:pt x="37691" y="180918"/>
                    </a:lnTo>
                    <a:cubicBezTo>
                      <a:pt x="39688" y="180918"/>
                      <a:pt x="41611" y="181709"/>
                      <a:pt x="43020" y="183127"/>
                    </a:cubicBezTo>
                    <a:lnTo>
                      <a:pt x="55888" y="195994"/>
                    </a:lnTo>
                    <a:lnTo>
                      <a:pt x="90459" y="195994"/>
                    </a:lnTo>
                    <a:lnTo>
                      <a:pt x="90459" y="165841"/>
                    </a:lnTo>
                    <a:close/>
                    <a:moveTo>
                      <a:pt x="45230" y="105535"/>
                    </a:moveTo>
                    <a:cubicBezTo>
                      <a:pt x="41076" y="105535"/>
                      <a:pt x="37691" y="108920"/>
                      <a:pt x="37691" y="113074"/>
                    </a:cubicBezTo>
                    <a:lnTo>
                      <a:pt x="37691" y="150765"/>
                    </a:lnTo>
                    <a:lnTo>
                      <a:pt x="52768" y="150765"/>
                    </a:lnTo>
                    <a:lnTo>
                      <a:pt x="52768" y="113074"/>
                    </a:lnTo>
                    <a:cubicBezTo>
                      <a:pt x="52768" y="108920"/>
                      <a:pt x="49383" y="105535"/>
                      <a:pt x="45230" y="105535"/>
                    </a:cubicBezTo>
                    <a:close/>
                    <a:moveTo>
                      <a:pt x="45230" y="90459"/>
                    </a:moveTo>
                    <a:cubicBezTo>
                      <a:pt x="57698" y="90459"/>
                      <a:pt x="67845" y="100605"/>
                      <a:pt x="67845" y="113074"/>
                    </a:cubicBezTo>
                    <a:lnTo>
                      <a:pt x="67845" y="150765"/>
                    </a:lnTo>
                    <a:lnTo>
                      <a:pt x="97997" y="150765"/>
                    </a:lnTo>
                    <a:cubicBezTo>
                      <a:pt x="102159" y="150765"/>
                      <a:pt x="105536" y="154142"/>
                      <a:pt x="105536" y="158303"/>
                    </a:cubicBezTo>
                    <a:lnTo>
                      <a:pt x="105536" y="459834"/>
                    </a:lnTo>
                    <a:cubicBezTo>
                      <a:pt x="105536" y="464003"/>
                      <a:pt x="102159" y="467372"/>
                      <a:pt x="97997" y="467372"/>
                    </a:cubicBezTo>
                    <a:lnTo>
                      <a:pt x="7538" y="467372"/>
                    </a:lnTo>
                    <a:cubicBezTo>
                      <a:pt x="3377" y="467372"/>
                      <a:pt x="0" y="464003"/>
                      <a:pt x="0" y="459834"/>
                    </a:cubicBezTo>
                    <a:lnTo>
                      <a:pt x="0" y="158303"/>
                    </a:lnTo>
                    <a:cubicBezTo>
                      <a:pt x="0" y="154142"/>
                      <a:pt x="3377" y="150765"/>
                      <a:pt x="7538" y="150765"/>
                    </a:cubicBezTo>
                    <a:lnTo>
                      <a:pt x="22615" y="150765"/>
                    </a:lnTo>
                    <a:lnTo>
                      <a:pt x="22615" y="113074"/>
                    </a:lnTo>
                    <a:cubicBezTo>
                      <a:pt x="22615" y="100605"/>
                      <a:pt x="32761" y="90459"/>
                      <a:pt x="45230" y="90459"/>
                    </a:cubicBezTo>
                    <a:close/>
                    <a:moveTo>
                      <a:pt x="211071" y="60307"/>
                    </a:moveTo>
                    <a:cubicBezTo>
                      <a:pt x="206918" y="60307"/>
                      <a:pt x="203533" y="63691"/>
                      <a:pt x="203533" y="67845"/>
                    </a:cubicBezTo>
                    <a:cubicBezTo>
                      <a:pt x="203533" y="80313"/>
                      <a:pt x="193387" y="90460"/>
                      <a:pt x="180918" y="90460"/>
                    </a:cubicBezTo>
                    <a:lnTo>
                      <a:pt x="158304" y="90460"/>
                    </a:lnTo>
                    <a:cubicBezTo>
                      <a:pt x="154150" y="90460"/>
                      <a:pt x="150765" y="93844"/>
                      <a:pt x="150765" y="97998"/>
                    </a:cubicBezTo>
                    <a:cubicBezTo>
                      <a:pt x="150765" y="102152"/>
                      <a:pt x="154150" y="105536"/>
                      <a:pt x="158304" y="105536"/>
                    </a:cubicBezTo>
                    <a:lnTo>
                      <a:pt x="211071" y="105536"/>
                    </a:lnTo>
                    <a:cubicBezTo>
                      <a:pt x="215225" y="105536"/>
                      <a:pt x="218610" y="102152"/>
                      <a:pt x="218610" y="97998"/>
                    </a:cubicBezTo>
                    <a:cubicBezTo>
                      <a:pt x="218610" y="85530"/>
                      <a:pt x="228756" y="75383"/>
                      <a:pt x="241224" y="75383"/>
                    </a:cubicBezTo>
                    <a:lnTo>
                      <a:pt x="263839" y="75383"/>
                    </a:lnTo>
                    <a:cubicBezTo>
                      <a:pt x="267993" y="75383"/>
                      <a:pt x="271377" y="71998"/>
                      <a:pt x="271377" y="67845"/>
                    </a:cubicBezTo>
                    <a:cubicBezTo>
                      <a:pt x="271377" y="63691"/>
                      <a:pt x="267993" y="60307"/>
                      <a:pt x="263839" y="60307"/>
                    </a:cubicBezTo>
                    <a:close/>
                    <a:moveTo>
                      <a:pt x="211071" y="45230"/>
                    </a:moveTo>
                    <a:lnTo>
                      <a:pt x="263839" y="45230"/>
                    </a:lnTo>
                    <a:cubicBezTo>
                      <a:pt x="276307" y="45230"/>
                      <a:pt x="286454" y="55376"/>
                      <a:pt x="286454" y="67845"/>
                    </a:cubicBezTo>
                    <a:cubicBezTo>
                      <a:pt x="286454" y="80313"/>
                      <a:pt x="276307" y="90460"/>
                      <a:pt x="263839" y="90460"/>
                    </a:cubicBezTo>
                    <a:lnTo>
                      <a:pt x="241224" y="90460"/>
                    </a:lnTo>
                    <a:cubicBezTo>
                      <a:pt x="237071" y="90460"/>
                      <a:pt x="233686" y="93844"/>
                      <a:pt x="233686" y="97998"/>
                    </a:cubicBezTo>
                    <a:cubicBezTo>
                      <a:pt x="233686" y="110466"/>
                      <a:pt x="223540" y="120613"/>
                      <a:pt x="211071" y="120613"/>
                    </a:cubicBezTo>
                    <a:lnTo>
                      <a:pt x="158304" y="120613"/>
                    </a:lnTo>
                    <a:cubicBezTo>
                      <a:pt x="145835" y="120613"/>
                      <a:pt x="135689" y="110466"/>
                      <a:pt x="135689" y="97998"/>
                    </a:cubicBezTo>
                    <a:cubicBezTo>
                      <a:pt x="135689" y="85530"/>
                      <a:pt x="145835" y="75383"/>
                      <a:pt x="158304" y="75383"/>
                    </a:cubicBezTo>
                    <a:lnTo>
                      <a:pt x="180918" y="75383"/>
                    </a:lnTo>
                    <a:cubicBezTo>
                      <a:pt x="185072" y="75383"/>
                      <a:pt x="188457" y="71998"/>
                      <a:pt x="188457" y="67845"/>
                    </a:cubicBezTo>
                    <a:cubicBezTo>
                      <a:pt x="188457" y="55376"/>
                      <a:pt x="198603" y="45230"/>
                      <a:pt x="211071" y="45230"/>
                    </a:cubicBezTo>
                    <a:close/>
                    <a:moveTo>
                      <a:pt x="384451" y="15077"/>
                    </a:moveTo>
                    <a:cubicBezTo>
                      <a:pt x="380298" y="15077"/>
                      <a:pt x="376913" y="18461"/>
                      <a:pt x="376913" y="22615"/>
                    </a:cubicBezTo>
                    <a:cubicBezTo>
                      <a:pt x="376913" y="35083"/>
                      <a:pt x="366766" y="45230"/>
                      <a:pt x="354298" y="45230"/>
                    </a:cubicBezTo>
                    <a:lnTo>
                      <a:pt x="324145" y="45230"/>
                    </a:lnTo>
                    <a:cubicBezTo>
                      <a:pt x="319991" y="45230"/>
                      <a:pt x="316607" y="48614"/>
                      <a:pt x="316607" y="52768"/>
                    </a:cubicBezTo>
                    <a:cubicBezTo>
                      <a:pt x="316607" y="56922"/>
                      <a:pt x="319991" y="60306"/>
                      <a:pt x="324145" y="60306"/>
                    </a:cubicBezTo>
                    <a:lnTo>
                      <a:pt x="384451" y="60306"/>
                    </a:lnTo>
                    <a:cubicBezTo>
                      <a:pt x="388605" y="60306"/>
                      <a:pt x="391990" y="56922"/>
                      <a:pt x="391990" y="52768"/>
                    </a:cubicBezTo>
                    <a:cubicBezTo>
                      <a:pt x="391990" y="40300"/>
                      <a:pt x="402136" y="30153"/>
                      <a:pt x="414604" y="30153"/>
                    </a:cubicBezTo>
                    <a:lnTo>
                      <a:pt x="444757" y="30153"/>
                    </a:lnTo>
                    <a:cubicBezTo>
                      <a:pt x="448911" y="30153"/>
                      <a:pt x="452296" y="26768"/>
                      <a:pt x="452296" y="22615"/>
                    </a:cubicBezTo>
                    <a:cubicBezTo>
                      <a:pt x="452296" y="18461"/>
                      <a:pt x="448911" y="15077"/>
                      <a:pt x="444757" y="15077"/>
                    </a:cubicBezTo>
                    <a:close/>
                    <a:moveTo>
                      <a:pt x="384451" y="0"/>
                    </a:moveTo>
                    <a:lnTo>
                      <a:pt x="444757" y="0"/>
                    </a:lnTo>
                    <a:cubicBezTo>
                      <a:pt x="457226" y="0"/>
                      <a:pt x="467372" y="10146"/>
                      <a:pt x="467372" y="22615"/>
                    </a:cubicBezTo>
                    <a:cubicBezTo>
                      <a:pt x="467372" y="35083"/>
                      <a:pt x="457226" y="45230"/>
                      <a:pt x="444757" y="45230"/>
                    </a:cubicBezTo>
                    <a:lnTo>
                      <a:pt x="414604" y="45230"/>
                    </a:lnTo>
                    <a:cubicBezTo>
                      <a:pt x="410451" y="45230"/>
                      <a:pt x="407066" y="48614"/>
                      <a:pt x="407066" y="52768"/>
                    </a:cubicBezTo>
                    <a:cubicBezTo>
                      <a:pt x="407066" y="65236"/>
                      <a:pt x="396920" y="75383"/>
                      <a:pt x="384451" y="75383"/>
                    </a:cubicBezTo>
                    <a:lnTo>
                      <a:pt x="324145" y="75383"/>
                    </a:lnTo>
                    <a:cubicBezTo>
                      <a:pt x="311677" y="75383"/>
                      <a:pt x="301530" y="65236"/>
                      <a:pt x="301530" y="52768"/>
                    </a:cubicBezTo>
                    <a:cubicBezTo>
                      <a:pt x="301530" y="40300"/>
                      <a:pt x="311677" y="30153"/>
                      <a:pt x="324145" y="30153"/>
                    </a:cubicBezTo>
                    <a:lnTo>
                      <a:pt x="354298" y="30153"/>
                    </a:lnTo>
                    <a:cubicBezTo>
                      <a:pt x="358452" y="30153"/>
                      <a:pt x="361836" y="26768"/>
                      <a:pt x="361836" y="22615"/>
                    </a:cubicBezTo>
                    <a:cubicBezTo>
                      <a:pt x="361836" y="10146"/>
                      <a:pt x="371983" y="0"/>
                      <a:pt x="3844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620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" name="Circle: Hollow 22">
                <a:extLst>
                  <a:ext uri="{FF2B5EF4-FFF2-40B4-BE49-F238E27FC236}">
                    <a16:creationId xmlns:a16="http://schemas.microsoft.com/office/drawing/2014/main" id="{6671E139-7A04-4037-9733-49583571D64F}"/>
                  </a:ext>
                </a:extLst>
              </p:cNvPr>
              <p:cNvSpPr/>
              <p:nvPr/>
            </p:nvSpPr>
            <p:spPr>
              <a:xfrm>
                <a:off x="7763116" y="1832693"/>
                <a:ext cx="813848" cy="813848"/>
              </a:xfrm>
              <a:prstGeom prst="donut">
                <a:avLst>
                  <a:gd name="adj" fmla="val 2576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FFD26D2-331A-4775-8797-9DE6D8F1DC4F}"/>
              </a:ext>
            </a:extLst>
          </p:cNvPr>
          <p:cNvGrpSpPr/>
          <p:nvPr/>
        </p:nvGrpSpPr>
        <p:grpSpPr>
          <a:xfrm>
            <a:off x="4453957" y="4776713"/>
            <a:ext cx="3265936" cy="1077218"/>
            <a:chOff x="7787534" y="3416156"/>
            <a:chExt cx="3265936" cy="107721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8032CC-E392-431C-8B7B-EB18E533BDC9}"/>
                </a:ext>
              </a:extLst>
            </p:cNvPr>
            <p:cNvSpPr txBox="1"/>
            <p:nvPr/>
          </p:nvSpPr>
          <p:spPr>
            <a:xfrm>
              <a:off x="8685174" y="3416156"/>
              <a:ext cx="2368296" cy="107721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>
                <a:defRPr sz="1200" b="1">
                  <a:solidFill>
                    <a:schemeClr val="tx1">
                      <a:lumMod val="75000"/>
                      <a:lumOff val="25000"/>
                    </a:schemeClr>
                  </a:solidFill>
                </a:defRPr>
              </a:lvl1pPr>
            </a:lstStyle>
            <a:p>
              <a:r>
                <a:rPr lang="en-IN" sz="1600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Retail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b="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Predictive inventory planning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b="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Recommendation engines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b="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Your text here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b="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Customer </a:t>
              </a:r>
              <a:r>
                <a:rPr lang="en-IN" b="0" dirty="0" err="1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RoI</a:t>
              </a:r>
              <a:r>
                <a:rPr lang="en-IN" b="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 &amp; lifetime value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ACE7F58-0EF0-4320-A4C5-FDA76C711C9A}"/>
                </a:ext>
              </a:extLst>
            </p:cNvPr>
            <p:cNvGrpSpPr/>
            <p:nvPr/>
          </p:nvGrpSpPr>
          <p:grpSpPr>
            <a:xfrm>
              <a:off x="7787534" y="3547841"/>
              <a:ext cx="813848" cy="813848"/>
              <a:chOff x="7785283" y="3547841"/>
              <a:chExt cx="813848" cy="813848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632E1F29-2D88-4FF2-96CC-3CE8C7B3AD0B}"/>
                  </a:ext>
                </a:extLst>
              </p:cNvPr>
              <p:cNvSpPr/>
              <p:nvPr/>
            </p:nvSpPr>
            <p:spPr>
              <a:xfrm>
                <a:off x="7936938" y="3747455"/>
                <a:ext cx="510538" cy="414621"/>
              </a:xfrm>
              <a:custGeom>
                <a:avLst/>
                <a:gdLst>
                  <a:gd name="connsiteX0" fmla="*/ 342680 w 510538"/>
                  <a:gd name="connsiteY0" fmla="*/ 374654 h 414621"/>
                  <a:gd name="connsiteX1" fmla="*/ 342680 w 510538"/>
                  <a:gd name="connsiteY1" fmla="*/ 399664 h 414621"/>
                  <a:gd name="connsiteX2" fmla="*/ 423641 w 510538"/>
                  <a:gd name="connsiteY2" fmla="*/ 399664 h 414621"/>
                  <a:gd name="connsiteX3" fmla="*/ 423641 w 510538"/>
                  <a:gd name="connsiteY3" fmla="*/ 374654 h 414621"/>
                  <a:gd name="connsiteX4" fmla="*/ 342680 w 510538"/>
                  <a:gd name="connsiteY4" fmla="*/ 222782 h 414621"/>
                  <a:gd name="connsiteX5" fmla="*/ 342680 w 510538"/>
                  <a:gd name="connsiteY5" fmla="*/ 359697 h 414621"/>
                  <a:gd name="connsiteX6" fmla="*/ 423641 w 510538"/>
                  <a:gd name="connsiteY6" fmla="*/ 359697 h 414621"/>
                  <a:gd name="connsiteX7" fmla="*/ 423641 w 510538"/>
                  <a:gd name="connsiteY7" fmla="*/ 222782 h 414621"/>
                  <a:gd name="connsiteX8" fmla="*/ 86896 w 510538"/>
                  <a:gd name="connsiteY8" fmla="*/ 222781 h 414621"/>
                  <a:gd name="connsiteX9" fmla="*/ 86896 w 510538"/>
                  <a:gd name="connsiteY9" fmla="*/ 359697 h 414621"/>
                  <a:gd name="connsiteX10" fmla="*/ 287757 w 510538"/>
                  <a:gd name="connsiteY10" fmla="*/ 359697 h 414621"/>
                  <a:gd name="connsiteX11" fmla="*/ 287757 w 510538"/>
                  <a:gd name="connsiteY11" fmla="*/ 222781 h 414621"/>
                  <a:gd name="connsiteX12" fmla="*/ 79418 w 510538"/>
                  <a:gd name="connsiteY12" fmla="*/ 207824 h 414621"/>
                  <a:gd name="connsiteX13" fmla="*/ 295235 w 510538"/>
                  <a:gd name="connsiteY13" fmla="*/ 207824 h 414621"/>
                  <a:gd name="connsiteX14" fmla="*/ 302714 w 510538"/>
                  <a:gd name="connsiteY14" fmla="*/ 215303 h 414621"/>
                  <a:gd name="connsiteX15" fmla="*/ 302714 w 510538"/>
                  <a:gd name="connsiteY15" fmla="*/ 367176 h 414621"/>
                  <a:gd name="connsiteX16" fmla="*/ 295235 w 510538"/>
                  <a:gd name="connsiteY16" fmla="*/ 374654 h 414621"/>
                  <a:gd name="connsiteX17" fmla="*/ 79418 w 510538"/>
                  <a:gd name="connsiteY17" fmla="*/ 374654 h 414621"/>
                  <a:gd name="connsiteX18" fmla="*/ 71939 w 510538"/>
                  <a:gd name="connsiteY18" fmla="*/ 367176 h 414621"/>
                  <a:gd name="connsiteX19" fmla="*/ 71939 w 510538"/>
                  <a:gd name="connsiteY19" fmla="*/ 215303 h 414621"/>
                  <a:gd name="connsiteX20" fmla="*/ 79418 w 510538"/>
                  <a:gd name="connsiteY20" fmla="*/ 207824 h 414621"/>
                  <a:gd name="connsiteX21" fmla="*/ 131374 w 510538"/>
                  <a:gd name="connsiteY21" fmla="*/ 150712 h 414621"/>
                  <a:gd name="connsiteX22" fmla="*/ 69426 w 510538"/>
                  <a:gd name="connsiteY22" fmla="*/ 188810 h 414621"/>
                  <a:gd name="connsiteX23" fmla="*/ 46930 w 510538"/>
                  <a:gd name="connsiteY23" fmla="*/ 185048 h 414621"/>
                  <a:gd name="connsiteX24" fmla="*/ 46930 w 510538"/>
                  <a:gd name="connsiteY24" fmla="*/ 399663 h 414621"/>
                  <a:gd name="connsiteX25" fmla="*/ 327724 w 510538"/>
                  <a:gd name="connsiteY25" fmla="*/ 399663 h 414621"/>
                  <a:gd name="connsiteX26" fmla="*/ 327724 w 510538"/>
                  <a:gd name="connsiteY26" fmla="*/ 215303 h 414621"/>
                  <a:gd name="connsiteX27" fmla="*/ 335202 w 510538"/>
                  <a:gd name="connsiteY27" fmla="*/ 207825 h 414621"/>
                  <a:gd name="connsiteX28" fmla="*/ 431121 w 510538"/>
                  <a:gd name="connsiteY28" fmla="*/ 207825 h 414621"/>
                  <a:gd name="connsiteX29" fmla="*/ 438599 w 510538"/>
                  <a:gd name="connsiteY29" fmla="*/ 215303 h 414621"/>
                  <a:gd name="connsiteX30" fmla="*/ 438599 w 510538"/>
                  <a:gd name="connsiteY30" fmla="*/ 399663 h 414621"/>
                  <a:gd name="connsiteX31" fmla="*/ 463609 w 510538"/>
                  <a:gd name="connsiteY31" fmla="*/ 399663 h 414621"/>
                  <a:gd name="connsiteX32" fmla="*/ 463609 w 510538"/>
                  <a:gd name="connsiteY32" fmla="*/ 185049 h 414621"/>
                  <a:gd name="connsiteX33" fmla="*/ 441112 w 510538"/>
                  <a:gd name="connsiteY33" fmla="*/ 188810 h 414621"/>
                  <a:gd name="connsiteX34" fmla="*/ 379164 w 510538"/>
                  <a:gd name="connsiteY34" fmla="*/ 150712 h 414621"/>
                  <a:gd name="connsiteX35" fmla="*/ 317217 w 510538"/>
                  <a:gd name="connsiteY35" fmla="*/ 188810 h 414621"/>
                  <a:gd name="connsiteX36" fmla="*/ 255269 w 510538"/>
                  <a:gd name="connsiteY36" fmla="*/ 150712 h 414621"/>
                  <a:gd name="connsiteX37" fmla="*/ 193322 w 510538"/>
                  <a:gd name="connsiteY37" fmla="*/ 188810 h 414621"/>
                  <a:gd name="connsiteX38" fmla="*/ 131374 w 510538"/>
                  <a:gd name="connsiteY38" fmla="*/ 150712 h 414621"/>
                  <a:gd name="connsiteX39" fmla="*/ 263274 w 510538"/>
                  <a:gd name="connsiteY39" fmla="*/ 126863 h 414621"/>
                  <a:gd name="connsiteX40" fmla="*/ 317217 w 510538"/>
                  <a:gd name="connsiteY40" fmla="*/ 173854 h 414621"/>
                  <a:gd name="connsiteX41" fmla="*/ 371159 w 510538"/>
                  <a:gd name="connsiteY41" fmla="*/ 126863 h 414621"/>
                  <a:gd name="connsiteX42" fmla="*/ 139379 w 510538"/>
                  <a:gd name="connsiteY42" fmla="*/ 126863 h 414621"/>
                  <a:gd name="connsiteX43" fmla="*/ 193322 w 510538"/>
                  <a:gd name="connsiteY43" fmla="*/ 173854 h 414621"/>
                  <a:gd name="connsiteX44" fmla="*/ 247264 w 510538"/>
                  <a:gd name="connsiteY44" fmla="*/ 126863 h 414621"/>
                  <a:gd name="connsiteX45" fmla="*/ 80702 w 510538"/>
                  <a:gd name="connsiteY45" fmla="*/ 14957 h 414621"/>
                  <a:gd name="connsiteX46" fmla="*/ 73315 w 510538"/>
                  <a:gd name="connsiteY46" fmla="*/ 19244 h 414621"/>
                  <a:gd name="connsiteX47" fmla="*/ 20366 w 510538"/>
                  <a:gd name="connsiteY47" fmla="*/ 111906 h 414621"/>
                  <a:gd name="connsiteX48" fmla="*/ 39448 w 510538"/>
                  <a:gd name="connsiteY48" fmla="*/ 111906 h 414621"/>
                  <a:gd name="connsiteX49" fmla="*/ 46927 w 510538"/>
                  <a:gd name="connsiteY49" fmla="*/ 119385 h 414621"/>
                  <a:gd name="connsiteX50" fmla="*/ 39448 w 510538"/>
                  <a:gd name="connsiteY50" fmla="*/ 126863 h 414621"/>
                  <a:gd name="connsiteX51" fmla="*/ 15473 w 510538"/>
                  <a:gd name="connsiteY51" fmla="*/ 126863 h 414621"/>
                  <a:gd name="connsiteX52" fmla="*/ 69426 w 510538"/>
                  <a:gd name="connsiteY52" fmla="*/ 173854 h 414621"/>
                  <a:gd name="connsiteX53" fmla="*/ 123369 w 510538"/>
                  <a:gd name="connsiteY53" fmla="*/ 126863 h 414621"/>
                  <a:gd name="connsiteX54" fmla="*/ 71427 w 510538"/>
                  <a:gd name="connsiteY54" fmla="*/ 126863 h 414621"/>
                  <a:gd name="connsiteX55" fmla="*/ 63948 w 510538"/>
                  <a:gd name="connsiteY55" fmla="*/ 119385 h 414621"/>
                  <a:gd name="connsiteX56" fmla="*/ 71427 w 510538"/>
                  <a:gd name="connsiteY56" fmla="*/ 111906 h 414621"/>
                  <a:gd name="connsiteX57" fmla="*/ 439116 w 510538"/>
                  <a:gd name="connsiteY57" fmla="*/ 111906 h 414621"/>
                  <a:gd name="connsiteX58" fmla="*/ 446594 w 510538"/>
                  <a:gd name="connsiteY58" fmla="*/ 119385 h 414621"/>
                  <a:gd name="connsiteX59" fmla="*/ 439116 w 510538"/>
                  <a:gd name="connsiteY59" fmla="*/ 126863 h 414621"/>
                  <a:gd name="connsiteX60" fmla="*/ 387169 w 510538"/>
                  <a:gd name="connsiteY60" fmla="*/ 126863 h 414621"/>
                  <a:gd name="connsiteX61" fmla="*/ 441111 w 510538"/>
                  <a:gd name="connsiteY61" fmla="*/ 173854 h 414621"/>
                  <a:gd name="connsiteX62" fmla="*/ 495065 w 510538"/>
                  <a:gd name="connsiteY62" fmla="*/ 126863 h 414621"/>
                  <a:gd name="connsiteX63" fmla="*/ 471085 w 510538"/>
                  <a:gd name="connsiteY63" fmla="*/ 126863 h 414621"/>
                  <a:gd name="connsiteX64" fmla="*/ 463607 w 510538"/>
                  <a:gd name="connsiteY64" fmla="*/ 119385 h 414621"/>
                  <a:gd name="connsiteX65" fmla="*/ 471085 w 510538"/>
                  <a:gd name="connsiteY65" fmla="*/ 111906 h 414621"/>
                  <a:gd name="connsiteX66" fmla="*/ 490172 w 510538"/>
                  <a:gd name="connsiteY66" fmla="*/ 111906 h 414621"/>
                  <a:gd name="connsiteX67" fmla="*/ 437223 w 510538"/>
                  <a:gd name="connsiteY67" fmla="*/ 19244 h 414621"/>
                  <a:gd name="connsiteX68" fmla="*/ 429836 w 510538"/>
                  <a:gd name="connsiteY68" fmla="*/ 14957 h 414621"/>
                  <a:gd name="connsiteX69" fmla="*/ 80702 w 510538"/>
                  <a:gd name="connsiteY69" fmla="*/ 0 h 414621"/>
                  <a:gd name="connsiteX70" fmla="*/ 429836 w 510538"/>
                  <a:gd name="connsiteY70" fmla="*/ 0 h 414621"/>
                  <a:gd name="connsiteX71" fmla="*/ 450210 w 510538"/>
                  <a:gd name="connsiteY71" fmla="*/ 11823 h 414621"/>
                  <a:gd name="connsiteX72" fmla="*/ 509553 w 510538"/>
                  <a:gd name="connsiteY72" fmla="*/ 115674 h 414621"/>
                  <a:gd name="connsiteX73" fmla="*/ 510538 w 510538"/>
                  <a:gd name="connsiteY73" fmla="*/ 119385 h 414621"/>
                  <a:gd name="connsiteX74" fmla="*/ 478566 w 510538"/>
                  <a:gd name="connsiteY74" fmla="*/ 177795 h 414621"/>
                  <a:gd name="connsiteX75" fmla="*/ 478566 w 510538"/>
                  <a:gd name="connsiteY75" fmla="*/ 399663 h 414621"/>
                  <a:gd name="connsiteX76" fmla="*/ 487073 w 510538"/>
                  <a:gd name="connsiteY76" fmla="*/ 399663 h 414621"/>
                  <a:gd name="connsiteX77" fmla="*/ 494552 w 510538"/>
                  <a:gd name="connsiteY77" fmla="*/ 407142 h 414621"/>
                  <a:gd name="connsiteX78" fmla="*/ 487073 w 510538"/>
                  <a:gd name="connsiteY78" fmla="*/ 414621 h 414621"/>
                  <a:gd name="connsiteX79" fmla="*/ 23465 w 510538"/>
                  <a:gd name="connsiteY79" fmla="*/ 414621 h 414621"/>
                  <a:gd name="connsiteX80" fmla="*/ 15986 w 510538"/>
                  <a:gd name="connsiteY80" fmla="*/ 407142 h 414621"/>
                  <a:gd name="connsiteX81" fmla="*/ 23465 w 510538"/>
                  <a:gd name="connsiteY81" fmla="*/ 399664 h 414621"/>
                  <a:gd name="connsiteX82" fmla="*/ 31973 w 510538"/>
                  <a:gd name="connsiteY82" fmla="*/ 399664 h 414621"/>
                  <a:gd name="connsiteX83" fmla="*/ 31973 w 510538"/>
                  <a:gd name="connsiteY83" fmla="*/ 177795 h 414621"/>
                  <a:gd name="connsiteX84" fmla="*/ 0 w 510538"/>
                  <a:gd name="connsiteY84" fmla="*/ 119385 h 414621"/>
                  <a:gd name="connsiteX85" fmla="*/ 985 w 510538"/>
                  <a:gd name="connsiteY85" fmla="*/ 115674 h 414621"/>
                  <a:gd name="connsiteX86" fmla="*/ 60328 w 510538"/>
                  <a:gd name="connsiteY86" fmla="*/ 11823 h 414621"/>
                  <a:gd name="connsiteX87" fmla="*/ 80702 w 510538"/>
                  <a:gd name="connsiteY87" fmla="*/ 0 h 414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510538" h="414621">
                    <a:moveTo>
                      <a:pt x="342680" y="374654"/>
                    </a:moveTo>
                    <a:lnTo>
                      <a:pt x="342680" y="399664"/>
                    </a:lnTo>
                    <a:lnTo>
                      <a:pt x="423641" y="399664"/>
                    </a:lnTo>
                    <a:lnTo>
                      <a:pt x="423641" y="374654"/>
                    </a:lnTo>
                    <a:close/>
                    <a:moveTo>
                      <a:pt x="342680" y="222782"/>
                    </a:moveTo>
                    <a:lnTo>
                      <a:pt x="342680" y="359697"/>
                    </a:lnTo>
                    <a:lnTo>
                      <a:pt x="423641" y="359697"/>
                    </a:lnTo>
                    <a:lnTo>
                      <a:pt x="423641" y="222782"/>
                    </a:lnTo>
                    <a:close/>
                    <a:moveTo>
                      <a:pt x="86896" y="222781"/>
                    </a:moveTo>
                    <a:lnTo>
                      <a:pt x="86896" y="359697"/>
                    </a:lnTo>
                    <a:lnTo>
                      <a:pt x="287757" y="359697"/>
                    </a:lnTo>
                    <a:lnTo>
                      <a:pt x="287757" y="222781"/>
                    </a:lnTo>
                    <a:close/>
                    <a:moveTo>
                      <a:pt x="79418" y="207824"/>
                    </a:moveTo>
                    <a:lnTo>
                      <a:pt x="295235" y="207824"/>
                    </a:lnTo>
                    <a:cubicBezTo>
                      <a:pt x="299367" y="207824"/>
                      <a:pt x="302714" y="211173"/>
                      <a:pt x="302714" y="215303"/>
                    </a:cubicBezTo>
                    <a:lnTo>
                      <a:pt x="302714" y="367176"/>
                    </a:lnTo>
                    <a:cubicBezTo>
                      <a:pt x="302714" y="371306"/>
                      <a:pt x="299367" y="374654"/>
                      <a:pt x="295235" y="374654"/>
                    </a:cubicBezTo>
                    <a:lnTo>
                      <a:pt x="79418" y="374654"/>
                    </a:lnTo>
                    <a:cubicBezTo>
                      <a:pt x="75288" y="374654"/>
                      <a:pt x="71939" y="371306"/>
                      <a:pt x="71939" y="367176"/>
                    </a:cubicBezTo>
                    <a:lnTo>
                      <a:pt x="71939" y="215303"/>
                    </a:lnTo>
                    <a:cubicBezTo>
                      <a:pt x="71939" y="211173"/>
                      <a:pt x="75288" y="207824"/>
                      <a:pt x="79418" y="207824"/>
                    </a:cubicBezTo>
                    <a:close/>
                    <a:moveTo>
                      <a:pt x="131374" y="150712"/>
                    </a:moveTo>
                    <a:cubicBezTo>
                      <a:pt x="119906" y="173298"/>
                      <a:pt x="96444" y="188810"/>
                      <a:pt x="69426" y="188810"/>
                    </a:cubicBezTo>
                    <a:cubicBezTo>
                      <a:pt x="61553" y="188810"/>
                      <a:pt x="53991" y="187474"/>
                      <a:pt x="46930" y="185048"/>
                    </a:cubicBezTo>
                    <a:lnTo>
                      <a:pt x="46930" y="399663"/>
                    </a:lnTo>
                    <a:lnTo>
                      <a:pt x="327724" y="399663"/>
                    </a:lnTo>
                    <a:lnTo>
                      <a:pt x="327724" y="215303"/>
                    </a:lnTo>
                    <a:cubicBezTo>
                      <a:pt x="327724" y="211173"/>
                      <a:pt x="331071" y="207825"/>
                      <a:pt x="335202" y="207825"/>
                    </a:cubicBezTo>
                    <a:lnTo>
                      <a:pt x="431121" y="207825"/>
                    </a:lnTo>
                    <a:cubicBezTo>
                      <a:pt x="435252" y="207825"/>
                      <a:pt x="438599" y="211173"/>
                      <a:pt x="438599" y="215303"/>
                    </a:cubicBezTo>
                    <a:lnTo>
                      <a:pt x="438599" y="399663"/>
                    </a:lnTo>
                    <a:lnTo>
                      <a:pt x="463609" y="399663"/>
                    </a:lnTo>
                    <a:lnTo>
                      <a:pt x="463609" y="185049"/>
                    </a:lnTo>
                    <a:cubicBezTo>
                      <a:pt x="456548" y="187474"/>
                      <a:pt x="448985" y="188810"/>
                      <a:pt x="441112" y="188810"/>
                    </a:cubicBezTo>
                    <a:cubicBezTo>
                      <a:pt x="414094" y="188810"/>
                      <a:pt x="390633" y="173297"/>
                      <a:pt x="379164" y="150712"/>
                    </a:cubicBezTo>
                    <a:cubicBezTo>
                      <a:pt x="367696" y="173298"/>
                      <a:pt x="344235" y="188810"/>
                      <a:pt x="317217" y="188810"/>
                    </a:cubicBezTo>
                    <a:cubicBezTo>
                      <a:pt x="290199" y="188810"/>
                      <a:pt x="266737" y="173297"/>
                      <a:pt x="255269" y="150712"/>
                    </a:cubicBezTo>
                    <a:cubicBezTo>
                      <a:pt x="243801" y="173298"/>
                      <a:pt x="220339" y="188810"/>
                      <a:pt x="193322" y="188810"/>
                    </a:cubicBezTo>
                    <a:cubicBezTo>
                      <a:pt x="166304" y="188810"/>
                      <a:pt x="142842" y="173297"/>
                      <a:pt x="131374" y="150712"/>
                    </a:cubicBezTo>
                    <a:close/>
                    <a:moveTo>
                      <a:pt x="263274" y="126863"/>
                    </a:moveTo>
                    <a:cubicBezTo>
                      <a:pt x="266932" y="153369"/>
                      <a:pt x="289721" y="173854"/>
                      <a:pt x="317217" y="173854"/>
                    </a:cubicBezTo>
                    <a:cubicBezTo>
                      <a:pt x="344712" y="173854"/>
                      <a:pt x="367502" y="153369"/>
                      <a:pt x="371159" y="126863"/>
                    </a:cubicBezTo>
                    <a:close/>
                    <a:moveTo>
                      <a:pt x="139379" y="126863"/>
                    </a:moveTo>
                    <a:cubicBezTo>
                      <a:pt x="143037" y="153369"/>
                      <a:pt x="165826" y="173854"/>
                      <a:pt x="193322" y="173854"/>
                    </a:cubicBezTo>
                    <a:cubicBezTo>
                      <a:pt x="220817" y="173854"/>
                      <a:pt x="243607" y="153369"/>
                      <a:pt x="247264" y="126863"/>
                    </a:cubicBezTo>
                    <a:close/>
                    <a:moveTo>
                      <a:pt x="80702" y="14957"/>
                    </a:moveTo>
                    <a:cubicBezTo>
                      <a:pt x="77657" y="14957"/>
                      <a:pt x="74827" y="16600"/>
                      <a:pt x="73315" y="19244"/>
                    </a:cubicBezTo>
                    <a:lnTo>
                      <a:pt x="20366" y="111906"/>
                    </a:lnTo>
                    <a:lnTo>
                      <a:pt x="39448" y="111906"/>
                    </a:lnTo>
                    <a:cubicBezTo>
                      <a:pt x="43578" y="111906"/>
                      <a:pt x="46927" y="115254"/>
                      <a:pt x="46927" y="119385"/>
                    </a:cubicBezTo>
                    <a:cubicBezTo>
                      <a:pt x="46927" y="123515"/>
                      <a:pt x="43578" y="126863"/>
                      <a:pt x="39448" y="126863"/>
                    </a:cubicBezTo>
                    <a:lnTo>
                      <a:pt x="15473" y="126863"/>
                    </a:lnTo>
                    <a:cubicBezTo>
                      <a:pt x="19130" y="153370"/>
                      <a:pt x="41929" y="173854"/>
                      <a:pt x="69426" y="173854"/>
                    </a:cubicBezTo>
                    <a:cubicBezTo>
                      <a:pt x="96922" y="173854"/>
                      <a:pt x="119711" y="153369"/>
                      <a:pt x="123369" y="126863"/>
                    </a:cubicBezTo>
                    <a:lnTo>
                      <a:pt x="71427" y="126863"/>
                    </a:lnTo>
                    <a:cubicBezTo>
                      <a:pt x="67297" y="126863"/>
                      <a:pt x="63948" y="123515"/>
                      <a:pt x="63948" y="119385"/>
                    </a:cubicBezTo>
                    <a:cubicBezTo>
                      <a:pt x="63948" y="115254"/>
                      <a:pt x="67297" y="111906"/>
                      <a:pt x="71427" y="111906"/>
                    </a:cubicBezTo>
                    <a:lnTo>
                      <a:pt x="439116" y="111906"/>
                    </a:lnTo>
                    <a:cubicBezTo>
                      <a:pt x="443247" y="111906"/>
                      <a:pt x="446594" y="115254"/>
                      <a:pt x="446594" y="119385"/>
                    </a:cubicBezTo>
                    <a:cubicBezTo>
                      <a:pt x="446594" y="123515"/>
                      <a:pt x="443247" y="126863"/>
                      <a:pt x="439116" y="126863"/>
                    </a:cubicBezTo>
                    <a:lnTo>
                      <a:pt x="387169" y="126863"/>
                    </a:lnTo>
                    <a:cubicBezTo>
                      <a:pt x="390826" y="153369"/>
                      <a:pt x="413615" y="173854"/>
                      <a:pt x="441111" y="173854"/>
                    </a:cubicBezTo>
                    <a:cubicBezTo>
                      <a:pt x="468608" y="173854"/>
                      <a:pt x="491408" y="153371"/>
                      <a:pt x="495065" y="126863"/>
                    </a:cubicBezTo>
                    <a:lnTo>
                      <a:pt x="471085" y="126863"/>
                    </a:lnTo>
                    <a:cubicBezTo>
                      <a:pt x="466954" y="126863"/>
                      <a:pt x="463607" y="123515"/>
                      <a:pt x="463607" y="119385"/>
                    </a:cubicBezTo>
                    <a:cubicBezTo>
                      <a:pt x="463607" y="115254"/>
                      <a:pt x="466954" y="111906"/>
                      <a:pt x="471085" y="111906"/>
                    </a:cubicBezTo>
                    <a:lnTo>
                      <a:pt x="490172" y="111906"/>
                    </a:lnTo>
                    <a:lnTo>
                      <a:pt x="437223" y="19244"/>
                    </a:lnTo>
                    <a:cubicBezTo>
                      <a:pt x="435713" y="16600"/>
                      <a:pt x="432882" y="14957"/>
                      <a:pt x="429836" y="14957"/>
                    </a:cubicBezTo>
                    <a:close/>
                    <a:moveTo>
                      <a:pt x="80702" y="0"/>
                    </a:moveTo>
                    <a:lnTo>
                      <a:pt x="429836" y="0"/>
                    </a:lnTo>
                    <a:cubicBezTo>
                      <a:pt x="438235" y="0"/>
                      <a:pt x="446042" y="4531"/>
                      <a:pt x="450210" y="11823"/>
                    </a:cubicBezTo>
                    <a:lnTo>
                      <a:pt x="509553" y="115674"/>
                    </a:lnTo>
                    <a:cubicBezTo>
                      <a:pt x="510198" y="116804"/>
                      <a:pt x="510538" y="118083"/>
                      <a:pt x="510538" y="119385"/>
                    </a:cubicBezTo>
                    <a:cubicBezTo>
                      <a:pt x="510538" y="143878"/>
                      <a:pt x="497777" y="165434"/>
                      <a:pt x="478566" y="177795"/>
                    </a:cubicBezTo>
                    <a:lnTo>
                      <a:pt x="478566" y="399663"/>
                    </a:lnTo>
                    <a:lnTo>
                      <a:pt x="487073" y="399663"/>
                    </a:lnTo>
                    <a:cubicBezTo>
                      <a:pt x="491204" y="399663"/>
                      <a:pt x="494552" y="403012"/>
                      <a:pt x="494552" y="407142"/>
                    </a:cubicBezTo>
                    <a:cubicBezTo>
                      <a:pt x="494552" y="411272"/>
                      <a:pt x="491205" y="414621"/>
                      <a:pt x="487073" y="414621"/>
                    </a:cubicBezTo>
                    <a:lnTo>
                      <a:pt x="23465" y="414621"/>
                    </a:lnTo>
                    <a:cubicBezTo>
                      <a:pt x="19335" y="414621"/>
                      <a:pt x="15986" y="411272"/>
                      <a:pt x="15986" y="407142"/>
                    </a:cubicBezTo>
                    <a:cubicBezTo>
                      <a:pt x="15986" y="403012"/>
                      <a:pt x="19335" y="399664"/>
                      <a:pt x="23465" y="399664"/>
                    </a:cubicBezTo>
                    <a:lnTo>
                      <a:pt x="31973" y="399664"/>
                    </a:lnTo>
                    <a:lnTo>
                      <a:pt x="31973" y="177795"/>
                    </a:lnTo>
                    <a:cubicBezTo>
                      <a:pt x="12762" y="165434"/>
                      <a:pt x="0" y="143878"/>
                      <a:pt x="0" y="119385"/>
                    </a:cubicBezTo>
                    <a:cubicBezTo>
                      <a:pt x="0" y="118083"/>
                      <a:pt x="340" y="116803"/>
                      <a:pt x="985" y="115674"/>
                    </a:cubicBezTo>
                    <a:lnTo>
                      <a:pt x="60328" y="11823"/>
                    </a:lnTo>
                    <a:cubicBezTo>
                      <a:pt x="64497" y="4530"/>
                      <a:pt x="72303" y="0"/>
                      <a:pt x="807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" name="Circle: Hollow 18">
                <a:extLst>
                  <a:ext uri="{FF2B5EF4-FFF2-40B4-BE49-F238E27FC236}">
                    <a16:creationId xmlns:a16="http://schemas.microsoft.com/office/drawing/2014/main" id="{5428D571-BFA5-43A0-8390-A1801357776C}"/>
                  </a:ext>
                </a:extLst>
              </p:cNvPr>
              <p:cNvSpPr/>
              <p:nvPr/>
            </p:nvSpPr>
            <p:spPr>
              <a:xfrm>
                <a:off x="7785283" y="3547841"/>
                <a:ext cx="813848" cy="813848"/>
              </a:xfrm>
              <a:prstGeom prst="donut">
                <a:avLst>
                  <a:gd name="adj" fmla="val 2576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5168EB-ACA1-4D6C-8E0B-0E63E968E8B8}"/>
              </a:ext>
            </a:extLst>
          </p:cNvPr>
          <p:cNvGrpSpPr/>
          <p:nvPr/>
        </p:nvGrpSpPr>
        <p:grpSpPr>
          <a:xfrm>
            <a:off x="8227671" y="4684380"/>
            <a:ext cx="3985753" cy="1261884"/>
            <a:chOff x="7787534" y="5038970"/>
            <a:chExt cx="3985753" cy="126188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8BBD85C-F35F-4D60-93AF-EF0CE1306EC5}"/>
                </a:ext>
              </a:extLst>
            </p:cNvPr>
            <p:cNvSpPr txBox="1"/>
            <p:nvPr/>
          </p:nvSpPr>
          <p:spPr>
            <a:xfrm>
              <a:off x="8685174" y="5038970"/>
              <a:ext cx="3088113" cy="126188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IN" sz="16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Healthcare &amp; Life Sciences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Alerts &amp; diagnostics from real-time patient data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Your text here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Proactive health management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IN" sz="1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Healthcare provider sentiment analysis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DD5B8D5-6A17-441E-ABA7-E1552B7C663E}"/>
                </a:ext>
              </a:extLst>
            </p:cNvPr>
            <p:cNvGrpSpPr/>
            <p:nvPr/>
          </p:nvGrpSpPr>
          <p:grpSpPr>
            <a:xfrm>
              <a:off x="7787534" y="5262988"/>
              <a:ext cx="813848" cy="813848"/>
              <a:chOff x="7811953" y="5289011"/>
              <a:chExt cx="813848" cy="813848"/>
            </a:xfrm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1C34052-B62D-4269-8863-99867E86BAD3}"/>
                  </a:ext>
                </a:extLst>
              </p:cNvPr>
              <p:cNvSpPr/>
              <p:nvPr/>
            </p:nvSpPr>
            <p:spPr>
              <a:xfrm>
                <a:off x="8014289" y="5476752"/>
                <a:ext cx="409176" cy="438366"/>
              </a:xfrm>
              <a:custGeom>
                <a:avLst/>
                <a:gdLst>
                  <a:gd name="connsiteX0" fmla="*/ 100784 w 468018"/>
                  <a:gd name="connsiteY0" fmla="*/ 334331 h 501406"/>
                  <a:gd name="connsiteX1" fmla="*/ 100784 w 468018"/>
                  <a:gd name="connsiteY1" fmla="*/ 433996 h 501406"/>
                  <a:gd name="connsiteX2" fmla="*/ 125588 w 468018"/>
                  <a:gd name="connsiteY2" fmla="*/ 453409 h 501406"/>
                  <a:gd name="connsiteX3" fmla="*/ 191164 w 468018"/>
                  <a:gd name="connsiteY3" fmla="*/ 476210 h 501406"/>
                  <a:gd name="connsiteX4" fmla="*/ 263977 w 468018"/>
                  <a:gd name="connsiteY4" fmla="*/ 476210 h 501406"/>
                  <a:gd name="connsiteX5" fmla="*/ 322492 w 468018"/>
                  <a:gd name="connsiteY5" fmla="*/ 458258 h 501406"/>
                  <a:gd name="connsiteX6" fmla="*/ 436939 w 468018"/>
                  <a:gd name="connsiteY6" fmla="*/ 380255 h 501406"/>
                  <a:gd name="connsiteX7" fmla="*/ 442822 w 468018"/>
                  <a:gd name="connsiteY7" fmla="*/ 369119 h 501406"/>
                  <a:gd name="connsiteX8" fmla="*/ 436480 w 468018"/>
                  <a:gd name="connsiteY8" fmla="*/ 357681 h 501406"/>
                  <a:gd name="connsiteX9" fmla="*/ 423420 w 468018"/>
                  <a:gd name="connsiteY9" fmla="*/ 357000 h 501406"/>
                  <a:gd name="connsiteX10" fmla="*/ 320249 w 468018"/>
                  <a:gd name="connsiteY10" fmla="*/ 407379 h 501406"/>
                  <a:gd name="connsiteX11" fmla="*/ 320152 w 468018"/>
                  <a:gd name="connsiteY11" fmla="*/ 407418 h 501406"/>
                  <a:gd name="connsiteX12" fmla="*/ 318801 w 468018"/>
                  <a:gd name="connsiteY12" fmla="*/ 407976 h 501406"/>
                  <a:gd name="connsiteX13" fmla="*/ 318747 w 468018"/>
                  <a:gd name="connsiteY13" fmla="*/ 407991 h 501406"/>
                  <a:gd name="connsiteX14" fmla="*/ 318721 w 468018"/>
                  <a:gd name="connsiteY14" fmla="*/ 407994 h 501406"/>
                  <a:gd name="connsiteX15" fmla="*/ 243329 w 468018"/>
                  <a:gd name="connsiteY15" fmla="*/ 419633 h 501406"/>
                  <a:gd name="connsiteX16" fmla="*/ 211174 w 468018"/>
                  <a:gd name="connsiteY16" fmla="*/ 417164 h 501406"/>
                  <a:gd name="connsiteX17" fmla="*/ 200608 w 468018"/>
                  <a:gd name="connsiteY17" fmla="*/ 402724 h 501406"/>
                  <a:gd name="connsiteX18" fmla="*/ 214789 w 468018"/>
                  <a:gd name="connsiteY18" fmla="*/ 392288 h 501406"/>
                  <a:gd name="connsiteX19" fmla="*/ 301094 w 468018"/>
                  <a:gd name="connsiteY19" fmla="*/ 386605 h 501406"/>
                  <a:gd name="connsiteX20" fmla="*/ 301094 w 468018"/>
                  <a:gd name="connsiteY20" fmla="*/ 371375 h 501406"/>
                  <a:gd name="connsiteX21" fmla="*/ 287983 w 468018"/>
                  <a:gd name="connsiteY21" fmla="*/ 357788 h 501406"/>
                  <a:gd name="connsiteX22" fmla="*/ 205115 w 468018"/>
                  <a:gd name="connsiteY22" fmla="*/ 357788 h 501406"/>
                  <a:gd name="connsiteX23" fmla="*/ 147317 w 468018"/>
                  <a:gd name="connsiteY23" fmla="*/ 348849 h 501406"/>
                  <a:gd name="connsiteX24" fmla="*/ 25195 w 468018"/>
                  <a:gd name="connsiteY24" fmla="*/ 298576 h 501406"/>
                  <a:gd name="connsiteX25" fmla="*/ 25195 w 468018"/>
                  <a:gd name="connsiteY25" fmla="*/ 473689 h 501406"/>
                  <a:gd name="connsiteX26" fmla="*/ 75587 w 468018"/>
                  <a:gd name="connsiteY26" fmla="*/ 473689 h 501406"/>
                  <a:gd name="connsiteX27" fmla="*/ 75587 w 468018"/>
                  <a:gd name="connsiteY27" fmla="*/ 298576 h 501406"/>
                  <a:gd name="connsiteX28" fmla="*/ 13648 w 468018"/>
                  <a:gd name="connsiteY28" fmla="*/ 273381 h 501406"/>
                  <a:gd name="connsiteX29" fmla="*/ 89235 w 468018"/>
                  <a:gd name="connsiteY29" fmla="*/ 273381 h 501406"/>
                  <a:gd name="connsiteX30" fmla="*/ 100784 w 468018"/>
                  <a:gd name="connsiteY30" fmla="*/ 286190 h 501406"/>
                  <a:gd name="connsiteX31" fmla="*/ 100784 w 468018"/>
                  <a:gd name="connsiteY31" fmla="*/ 307957 h 501406"/>
                  <a:gd name="connsiteX32" fmla="*/ 154767 w 468018"/>
                  <a:gd name="connsiteY32" fmla="*/ 324781 h 501406"/>
                  <a:gd name="connsiteX33" fmla="*/ 205114 w 468018"/>
                  <a:gd name="connsiteY33" fmla="*/ 332592 h 501406"/>
                  <a:gd name="connsiteX34" fmla="*/ 287982 w 468018"/>
                  <a:gd name="connsiteY34" fmla="*/ 332592 h 501406"/>
                  <a:gd name="connsiteX35" fmla="*/ 326289 w 468018"/>
                  <a:gd name="connsiteY35" fmla="*/ 371375 h 501406"/>
                  <a:gd name="connsiteX36" fmla="*/ 326289 w 468018"/>
                  <a:gd name="connsiteY36" fmla="*/ 375888 h 501406"/>
                  <a:gd name="connsiteX37" fmla="*/ 411849 w 468018"/>
                  <a:gd name="connsiteY37" fmla="*/ 334361 h 501406"/>
                  <a:gd name="connsiteX38" fmla="*/ 449828 w 468018"/>
                  <a:gd name="connsiteY38" fmla="*/ 336310 h 501406"/>
                  <a:gd name="connsiteX39" fmla="*/ 468018 w 468018"/>
                  <a:gd name="connsiteY39" fmla="*/ 369091 h 501406"/>
                  <a:gd name="connsiteX40" fmla="*/ 451143 w 468018"/>
                  <a:gd name="connsiteY40" fmla="*/ 401010 h 501406"/>
                  <a:gd name="connsiteX41" fmla="*/ 336695 w 468018"/>
                  <a:gd name="connsiteY41" fmla="*/ 479068 h 501406"/>
                  <a:gd name="connsiteX42" fmla="*/ 263977 w 468018"/>
                  <a:gd name="connsiteY42" fmla="*/ 501406 h 501406"/>
                  <a:gd name="connsiteX43" fmla="*/ 191164 w 468018"/>
                  <a:gd name="connsiteY43" fmla="*/ 501406 h 501406"/>
                  <a:gd name="connsiteX44" fmla="*/ 109798 w 468018"/>
                  <a:gd name="connsiteY44" fmla="*/ 473045 h 501406"/>
                  <a:gd name="connsiteX45" fmla="*/ 100785 w 468018"/>
                  <a:gd name="connsiteY45" fmla="*/ 466332 h 501406"/>
                  <a:gd name="connsiteX46" fmla="*/ 100785 w 468018"/>
                  <a:gd name="connsiteY46" fmla="*/ 486500 h 501406"/>
                  <a:gd name="connsiteX47" fmla="*/ 89237 w 468018"/>
                  <a:gd name="connsiteY47" fmla="*/ 498888 h 501406"/>
                  <a:gd name="connsiteX48" fmla="*/ 13648 w 468018"/>
                  <a:gd name="connsiteY48" fmla="*/ 498888 h 501406"/>
                  <a:gd name="connsiteX49" fmla="*/ 0 w 468018"/>
                  <a:gd name="connsiteY49" fmla="*/ 486500 h 501406"/>
                  <a:gd name="connsiteX50" fmla="*/ 0 w 468018"/>
                  <a:gd name="connsiteY50" fmla="*/ 286190 h 501406"/>
                  <a:gd name="connsiteX51" fmla="*/ 13648 w 468018"/>
                  <a:gd name="connsiteY51" fmla="*/ 273381 h 501406"/>
                  <a:gd name="connsiteX52" fmla="*/ 219747 w 468018"/>
                  <a:gd name="connsiteY52" fmla="*/ 228236 h 501406"/>
                  <a:gd name="connsiteX53" fmla="*/ 205425 w 468018"/>
                  <a:gd name="connsiteY53" fmla="*/ 242561 h 501406"/>
                  <a:gd name="connsiteX54" fmla="*/ 239603 w 468018"/>
                  <a:gd name="connsiteY54" fmla="*/ 282193 h 501406"/>
                  <a:gd name="connsiteX55" fmla="*/ 273791 w 468018"/>
                  <a:gd name="connsiteY55" fmla="*/ 242561 h 501406"/>
                  <a:gd name="connsiteX56" fmla="*/ 259467 w 468018"/>
                  <a:gd name="connsiteY56" fmla="*/ 228236 h 501406"/>
                  <a:gd name="connsiteX57" fmla="*/ 248899 w 468018"/>
                  <a:gd name="connsiteY57" fmla="*/ 232894 h 501406"/>
                  <a:gd name="connsiteX58" fmla="*/ 239608 w 468018"/>
                  <a:gd name="connsiteY58" fmla="*/ 236986 h 501406"/>
                  <a:gd name="connsiteX59" fmla="*/ 230316 w 468018"/>
                  <a:gd name="connsiteY59" fmla="*/ 232895 h 501406"/>
                  <a:gd name="connsiteX60" fmla="*/ 219747 w 468018"/>
                  <a:gd name="connsiteY60" fmla="*/ 228236 h 501406"/>
                  <a:gd name="connsiteX61" fmla="*/ 219746 w 468018"/>
                  <a:gd name="connsiteY61" fmla="*/ 203039 h 501406"/>
                  <a:gd name="connsiteX62" fmla="*/ 239607 w 468018"/>
                  <a:gd name="connsiteY62" fmla="*/ 208403 h 501406"/>
                  <a:gd name="connsiteX63" fmla="*/ 259467 w 468018"/>
                  <a:gd name="connsiteY63" fmla="*/ 203039 h 501406"/>
                  <a:gd name="connsiteX64" fmla="*/ 298987 w 468018"/>
                  <a:gd name="connsiteY64" fmla="*/ 242559 h 501406"/>
                  <a:gd name="connsiteX65" fmla="*/ 271665 w 468018"/>
                  <a:gd name="connsiteY65" fmla="*/ 287671 h 501406"/>
                  <a:gd name="connsiteX66" fmla="*/ 246915 w 468018"/>
                  <a:gd name="connsiteY66" fmla="*/ 308209 h 501406"/>
                  <a:gd name="connsiteX67" fmla="*/ 239606 w 468018"/>
                  <a:gd name="connsiteY67" fmla="*/ 310545 h 501406"/>
                  <a:gd name="connsiteX68" fmla="*/ 232298 w 468018"/>
                  <a:gd name="connsiteY68" fmla="*/ 308209 h 501406"/>
                  <a:gd name="connsiteX69" fmla="*/ 207549 w 468018"/>
                  <a:gd name="connsiteY69" fmla="*/ 287671 h 501406"/>
                  <a:gd name="connsiteX70" fmla="*/ 180227 w 468018"/>
                  <a:gd name="connsiteY70" fmla="*/ 242559 h 501406"/>
                  <a:gd name="connsiteX71" fmla="*/ 219746 w 468018"/>
                  <a:gd name="connsiteY71" fmla="*/ 203039 h 501406"/>
                  <a:gd name="connsiteX72" fmla="*/ 391801 w 468018"/>
                  <a:gd name="connsiteY72" fmla="*/ 27716 h 501406"/>
                  <a:gd name="connsiteX73" fmla="*/ 391801 w 468018"/>
                  <a:gd name="connsiteY73" fmla="*/ 202830 h 501406"/>
                  <a:gd name="connsiteX74" fmla="*/ 442192 w 468018"/>
                  <a:gd name="connsiteY74" fmla="*/ 202830 h 501406"/>
                  <a:gd name="connsiteX75" fmla="*/ 442192 w 468018"/>
                  <a:gd name="connsiteY75" fmla="*/ 27716 h 501406"/>
                  <a:gd name="connsiteX76" fmla="*/ 205088 w 468018"/>
                  <a:gd name="connsiteY76" fmla="*/ 25196 h 501406"/>
                  <a:gd name="connsiteX77" fmla="*/ 146573 w 468018"/>
                  <a:gd name="connsiteY77" fmla="*/ 43366 h 501406"/>
                  <a:gd name="connsiteX78" fmla="*/ 32126 w 468018"/>
                  <a:gd name="connsiteY78" fmla="*/ 121586 h 501406"/>
                  <a:gd name="connsiteX79" fmla="*/ 26244 w 468018"/>
                  <a:gd name="connsiteY79" fmla="*/ 132724 h 501406"/>
                  <a:gd name="connsiteX80" fmla="*/ 32585 w 468018"/>
                  <a:gd name="connsiteY80" fmla="*/ 144160 h 501406"/>
                  <a:gd name="connsiteX81" fmla="*/ 45643 w 468018"/>
                  <a:gd name="connsiteY81" fmla="*/ 144841 h 501406"/>
                  <a:gd name="connsiteX82" fmla="*/ 148813 w 468018"/>
                  <a:gd name="connsiteY82" fmla="*/ 94463 h 501406"/>
                  <a:gd name="connsiteX83" fmla="*/ 149539 w 468018"/>
                  <a:gd name="connsiteY83" fmla="*/ 94163 h 501406"/>
                  <a:gd name="connsiteX84" fmla="*/ 150250 w 468018"/>
                  <a:gd name="connsiteY84" fmla="*/ 93865 h 501406"/>
                  <a:gd name="connsiteX85" fmla="*/ 150282 w 468018"/>
                  <a:gd name="connsiteY85" fmla="*/ 93851 h 501406"/>
                  <a:gd name="connsiteX86" fmla="*/ 150276 w 468018"/>
                  <a:gd name="connsiteY86" fmla="*/ 93846 h 501406"/>
                  <a:gd name="connsiteX87" fmla="*/ 257685 w 468018"/>
                  <a:gd name="connsiteY87" fmla="*/ 84678 h 501406"/>
                  <a:gd name="connsiteX88" fmla="*/ 268041 w 468018"/>
                  <a:gd name="connsiteY88" fmla="*/ 99118 h 501406"/>
                  <a:gd name="connsiteX89" fmla="*/ 253438 w 468018"/>
                  <a:gd name="connsiteY89" fmla="*/ 109555 h 501406"/>
                  <a:gd name="connsiteX90" fmla="*/ 166294 w 468018"/>
                  <a:gd name="connsiteY90" fmla="*/ 115237 h 501406"/>
                  <a:gd name="connsiteX91" fmla="*/ 166294 w 468018"/>
                  <a:gd name="connsiteY91" fmla="*/ 130468 h 501406"/>
                  <a:gd name="connsiteX92" fmla="*/ 181085 w 468018"/>
                  <a:gd name="connsiteY92" fmla="*/ 144878 h 501406"/>
                  <a:gd name="connsiteX93" fmla="*/ 263953 w 468018"/>
                  <a:gd name="connsiteY93" fmla="*/ 144878 h 501406"/>
                  <a:gd name="connsiteX94" fmla="*/ 320910 w 468018"/>
                  <a:gd name="connsiteY94" fmla="*/ 153406 h 501406"/>
                  <a:gd name="connsiteX95" fmla="*/ 366601 w 468018"/>
                  <a:gd name="connsiteY95" fmla="*/ 167512 h 501406"/>
                  <a:gd name="connsiteX96" fmla="*/ 366601 w 468018"/>
                  <a:gd name="connsiteY96" fmla="*/ 67847 h 501406"/>
                  <a:gd name="connsiteX97" fmla="*/ 342638 w 468018"/>
                  <a:gd name="connsiteY97" fmla="*/ 48216 h 501406"/>
                  <a:gd name="connsiteX98" fmla="*/ 277901 w 468018"/>
                  <a:gd name="connsiteY98" fmla="*/ 25196 h 501406"/>
                  <a:gd name="connsiteX99" fmla="*/ 205090 w 468018"/>
                  <a:gd name="connsiteY99" fmla="*/ 0 h 501406"/>
                  <a:gd name="connsiteX100" fmla="*/ 277903 w 468018"/>
                  <a:gd name="connsiteY100" fmla="*/ 0 h 501406"/>
                  <a:gd name="connsiteX101" fmla="*/ 358432 w 468018"/>
                  <a:gd name="connsiteY101" fmla="*/ 28581 h 501406"/>
                  <a:gd name="connsiteX102" fmla="*/ 366604 w 468018"/>
                  <a:gd name="connsiteY102" fmla="*/ 35512 h 501406"/>
                  <a:gd name="connsiteX103" fmla="*/ 366604 w 468018"/>
                  <a:gd name="connsiteY103" fmla="*/ 15344 h 501406"/>
                  <a:gd name="connsiteX104" fmla="*/ 379832 w 468018"/>
                  <a:gd name="connsiteY104" fmla="*/ 2520 h 501406"/>
                  <a:gd name="connsiteX105" fmla="*/ 455421 w 468018"/>
                  <a:gd name="connsiteY105" fmla="*/ 2520 h 501406"/>
                  <a:gd name="connsiteX106" fmla="*/ 467392 w 468018"/>
                  <a:gd name="connsiteY106" fmla="*/ 15344 h 501406"/>
                  <a:gd name="connsiteX107" fmla="*/ 467392 w 468018"/>
                  <a:gd name="connsiteY107" fmla="*/ 215656 h 501406"/>
                  <a:gd name="connsiteX108" fmla="*/ 455424 w 468018"/>
                  <a:gd name="connsiteY108" fmla="*/ 228027 h 501406"/>
                  <a:gd name="connsiteX109" fmla="*/ 379835 w 468018"/>
                  <a:gd name="connsiteY109" fmla="*/ 228027 h 501406"/>
                  <a:gd name="connsiteX110" fmla="*/ 366607 w 468018"/>
                  <a:gd name="connsiteY110" fmla="*/ 215656 h 501406"/>
                  <a:gd name="connsiteX111" fmla="*/ 366607 w 468018"/>
                  <a:gd name="connsiteY111" fmla="*/ 193889 h 501406"/>
                  <a:gd name="connsiteX112" fmla="*/ 313463 w 468018"/>
                  <a:gd name="connsiteY112" fmla="*/ 177476 h 501406"/>
                  <a:gd name="connsiteX113" fmla="*/ 263956 w 468018"/>
                  <a:gd name="connsiteY113" fmla="*/ 170075 h 501406"/>
                  <a:gd name="connsiteX114" fmla="*/ 181088 w 468018"/>
                  <a:gd name="connsiteY114" fmla="*/ 170075 h 501406"/>
                  <a:gd name="connsiteX115" fmla="*/ 141100 w 468018"/>
                  <a:gd name="connsiteY115" fmla="*/ 130468 h 501406"/>
                  <a:gd name="connsiteX116" fmla="*/ 141100 w 468018"/>
                  <a:gd name="connsiteY116" fmla="*/ 125955 h 501406"/>
                  <a:gd name="connsiteX117" fmla="*/ 56379 w 468018"/>
                  <a:gd name="connsiteY117" fmla="*/ 167476 h 501406"/>
                  <a:gd name="connsiteX118" fmla="*/ 19241 w 468018"/>
                  <a:gd name="connsiteY118" fmla="*/ 165519 h 501406"/>
                  <a:gd name="connsiteX119" fmla="*/ 1050 w 468018"/>
                  <a:gd name="connsiteY119" fmla="*/ 132699 h 501406"/>
                  <a:gd name="connsiteX120" fmla="*/ 17924 w 468018"/>
                  <a:gd name="connsiteY120" fmla="*/ 100724 h 501406"/>
                  <a:gd name="connsiteX121" fmla="*/ 132369 w 468018"/>
                  <a:gd name="connsiteY121" fmla="*/ 22557 h 501406"/>
                  <a:gd name="connsiteX122" fmla="*/ 205090 w 468018"/>
                  <a:gd name="connsiteY122" fmla="*/ 0 h 501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</a:cxnLst>
                <a:rect l="l" t="t" r="r" b="b"/>
                <a:pathLst>
                  <a:path w="468018" h="501406">
                    <a:moveTo>
                      <a:pt x="100784" y="334331"/>
                    </a:moveTo>
                    <a:lnTo>
                      <a:pt x="100784" y="433996"/>
                    </a:lnTo>
                    <a:lnTo>
                      <a:pt x="125588" y="453409"/>
                    </a:lnTo>
                    <a:cubicBezTo>
                      <a:pt x="143960" y="468185"/>
                      <a:pt x="167588" y="476210"/>
                      <a:pt x="191164" y="476210"/>
                    </a:cubicBezTo>
                    <a:lnTo>
                      <a:pt x="263977" y="476210"/>
                    </a:lnTo>
                    <a:cubicBezTo>
                      <a:pt x="284942" y="476210"/>
                      <a:pt x="305176" y="470076"/>
                      <a:pt x="322492" y="458258"/>
                    </a:cubicBezTo>
                    <a:lnTo>
                      <a:pt x="436939" y="380255"/>
                    </a:lnTo>
                    <a:cubicBezTo>
                      <a:pt x="440622" y="377740"/>
                      <a:pt x="442822" y="373578"/>
                      <a:pt x="442822" y="369119"/>
                    </a:cubicBezTo>
                    <a:cubicBezTo>
                      <a:pt x="442822" y="364367"/>
                      <a:pt x="440510" y="360198"/>
                      <a:pt x="436480" y="357681"/>
                    </a:cubicBezTo>
                    <a:cubicBezTo>
                      <a:pt x="432450" y="355163"/>
                      <a:pt x="427689" y="354915"/>
                      <a:pt x="423420" y="357000"/>
                    </a:cubicBezTo>
                    <a:lnTo>
                      <a:pt x="320249" y="407379"/>
                    </a:lnTo>
                    <a:cubicBezTo>
                      <a:pt x="320219" y="407394"/>
                      <a:pt x="320183" y="407403"/>
                      <a:pt x="320152" y="407418"/>
                    </a:cubicBezTo>
                    <a:cubicBezTo>
                      <a:pt x="319717" y="407626"/>
                      <a:pt x="319267" y="407816"/>
                      <a:pt x="318801" y="407976"/>
                    </a:cubicBezTo>
                    <a:cubicBezTo>
                      <a:pt x="318791" y="407978"/>
                      <a:pt x="318759" y="407987"/>
                      <a:pt x="318747" y="407991"/>
                    </a:cubicBezTo>
                    <a:cubicBezTo>
                      <a:pt x="318744" y="407991"/>
                      <a:pt x="318724" y="407993"/>
                      <a:pt x="318721" y="407994"/>
                    </a:cubicBezTo>
                    <a:cubicBezTo>
                      <a:pt x="316599" y="408717"/>
                      <a:pt x="283863" y="419633"/>
                      <a:pt x="243329" y="419633"/>
                    </a:cubicBezTo>
                    <a:cubicBezTo>
                      <a:pt x="233012" y="419633"/>
                      <a:pt x="222128" y="418927"/>
                      <a:pt x="211174" y="417164"/>
                    </a:cubicBezTo>
                    <a:cubicBezTo>
                      <a:pt x="204304" y="416058"/>
                      <a:pt x="199504" y="409594"/>
                      <a:pt x="200608" y="402724"/>
                    </a:cubicBezTo>
                    <a:cubicBezTo>
                      <a:pt x="201713" y="395854"/>
                      <a:pt x="207925" y="391185"/>
                      <a:pt x="214789" y="392288"/>
                    </a:cubicBezTo>
                    <a:cubicBezTo>
                      <a:pt x="250593" y="398049"/>
                      <a:pt x="285976" y="390734"/>
                      <a:pt x="301094" y="386605"/>
                    </a:cubicBezTo>
                    <a:lnTo>
                      <a:pt x="301094" y="371375"/>
                    </a:lnTo>
                    <a:cubicBezTo>
                      <a:pt x="301094" y="363576"/>
                      <a:pt x="295781" y="357788"/>
                      <a:pt x="287983" y="357788"/>
                    </a:cubicBezTo>
                    <a:lnTo>
                      <a:pt x="205115" y="357788"/>
                    </a:lnTo>
                    <a:cubicBezTo>
                      <a:pt x="185678" y="357788"/>
                      <a:pt x="165884" y="354597"/>
                      <a:pt x="147317" y="348849"/>
                    </a:cubicBezTo>
                    <a:close/>
                    <a:moveTo>
                      <a:pt x="25195" y="298576"/>
                    </a:moveTo>
                    <a:lnTo>
                      <a:pt x="25195" y="473689"/>
                    </a:lnTo>
                    <a:lnTo>
                      <a:pt x="75587" y="473689"/>
                    </a:lnTo>
                    <a:lnTo>
                      <a:pt x="75587" y="298576"/>
                    </a:lnTo>
                    <a:close/>
                    <a:moveTo>
                      <a:pt x="13648" y="273381"/>
                    </a:moveTo>
                    <a:lnTo>
                      <a:pt x="89235" y="273381"/>
                    </a:lnTo>
                    <a:cubicBezTo>
                      <a:pt x="96193" y="273381"/>
                      <a:pt x="100784" y="279232"/>
                      <a:pt x="100784" y="286190"/>
                    </a:cubicBezTo>
                    <a:lnTo>
                      <a:pt x="100784" y="307957"/>
                    </a:lnTo>
                    <a:lnTo>
                      <a:pt x="154767" y="324781"/>
                    </a:lnTo>
                    <a:cubicBezTo>
                      <a:pt x="170918" y="329778"/>
                      <a:pt x="188206" y="332592"/>
                      <a:pt x="205114" y="332592"/>
                    </a:cubicBezTo>
                    <a:lnTo>
                      <a:pt x="287982" y="332592"/>
                    </a:lnTo>
                    <a:cubicBezTo>
                      <a:pt x="309673" y="332592"/>
                      <a:pt x="326289" y="349684"/>
                      <a:pt x="326289" y="371375"/>
                    </a:cubicBezTo>
                    <a:lnTo>
                      <a:pt x="326289" y="375888"/>
                    </a:lnTo>
                    <a:lnTo>
                      <a:pt x="411849" y="334361"/>
                    </a:lnTo>
                    <a:cubicBezTo>
                      <a:pt x="423918" y="328468"/>
                      <a:pt x="438439" y="329198"/>
                      <a:pt x="449828" y="336310"/>
                    </a:cubicBezTo>
                    <a:cubicBezTo>
                      <a:pt x="461218" y="343424"/>
                      <a:pt x="468018" y="355661"/>
                      <a:pt x="468018" y="369091"/>
                    </a:cubicBezTo>
                    <a:cubicBezTo>
                      <a:pt x="468018" y="381882"/>
                      <a:pt x="461710" y="393798"/>
                      <a:pt x="451143" y="401010"/>
                    </a:cubicBezTo>
                    <a:lnTo>
                      <a:pt x="336695" y="479068"/>
                    </a:lnTo>
                    <a:cubicBezTo>
                      <a:pt x="315177" y="493755"/>
                      <a:pt x="290032" y="501406"/>
                      <a:pt x="263977" y="501406"/>
                    </a:cubicBezTo>
                    <a:lnTo>
                      <a:pt x="191164" y="501406"/>
                    </a:lnTo>
                    <a:cubicBezTo>
                      <a:pt x="161863" y="501406"/>
                      <a:pt x="132630" y="491407"/>
                      <a:pt x="109798" y="473045"/>
                    </a:cubicBezTo>
                    <a:lnTo>
                      <a:pt x="100785" y="466332"/>
                    </a:lnTo>
                    <a:lnTo>
                      <a:pt x="100785" y="486500"/>
                    </a:lnTo>
                    <a:cubicBezTo>
                      <a:pt x="100785" y="493457"/>
                      <a:pt x="96195" y="498888"/>
                      <a:pt x="89237" y="498888"/>
                    </a:cubicBezTo>
                    <a:lnTo>
                      <a:pt x="13648" y="498888"/>
                    </a:lnTo>
                    <a:cubicBezTo>
                      <a:pt x="6691" y="498888"/>
                      <a:pt x="0" y="493458"/>
                      <a:pt x="0" y="486500"/>
                    </a:cubicBezTo>
                    <a:lnTo>
                      <a:pt x="0" y="286190"/>
                    </a:lnTo>
                    <a:cubicBezTo>
                      <a:pt x="0" y="279232"/>
                      <a:pt x="6690" y="273381"/>
                      <a:pt x="13648" y="273381"/>
                    </a:cubicBezTo>
                    <a:close/>
                    <a:moveTo>
                      <a:pt x="219747" y="228236"/>
                    </a:moveTo>
                    <a:cubicBezTo>
                      <a:pt x="211849" y="228236"/>
                      <a:pt x="205424" y="234662"/>
                      <a:pt x="205425" y="242561"/>
                    </a:cubicBezTo>
                    <a:cubicBezTo>
                      <a:pt x="205425" y="250607"/>
                      <a:pt x="222234" y="268487"/>
                      <a:pt x="239603" y="282193"/>
                    </a:cubicBezTo>
                    <a:cubicBezTo>
                      <a:pt x="256973" y="268468"/>
                      <a:pt x="273791" y="250579"/>
                      <a:pt x="273791" y="242561"/>
                    </a:cubicBezTo>
                    <a:cubicBezTo>
                      <a:pt x="273791" y="234663"/>
                      <a:pt x="267365" y="228236"/>
                      <a:pt x="259467" y="228236"/>
                    </a:cubicBezTo>
                    <a:cubicBezTo>
                      <a:pt x="255403" y="228236"/>
                      <a:pt x="251649" y="229891"/>
                      <a:pt x="248899" y="232894"/>
                    </a:cubicBezTo>
                    <a:cubicBezTo>
                      <a:pt x="246514" y="235500"/>
                      <a:pt x="243142" y="236986"/>
                      <a:pt x="239608" y="236986"/>
                    </a:cubicBezTo>
                    <a:cubicBezTo>
                      <a:pt x="236073" y="236986"/>
                      <a:pt x="232702" y="235502"/>
                      <a:pt x="230316" y="232895"/>
                    </a:cubicBezTo>
                    <a:cubicBezTo>
                      <a:pt x="227566" y="229891"/>
                      <a:pt x="223812" y="228236"/>
                      <a:pt x="219747" y="228236"/>
                    </a:cubicBezTo>
                    <a:close/>
                    <a:moveTo>
                      <a:pt x="219746" y="203039"/>
                    </a:moveTo>
                    <a:cubicBezTo>
                      <a:pt x="226774" y="203039"/>
                      <a:pt x="233627" y="204930"/>
                      <a:pt x="239607" y="208403"/>
                    </a:cubicBezTo>
                    <a:cubicBezTo>
                      <a:pt x="245586" y="204930"/>
                      <a:pt x="252439" y="203039"/>
                      <a:pt x="259467" y="203039"/>
                    </a:cubicBezTo>
                    <a:cubicBezTo>
                      <a:pt x="281258" y="203039"/>
                      <a:pt x="298987" y="220768"/>
                      <a:pt x="298987" y="242559"/>
                    </a:cubicBezTo>
                    <a:cubicBezTo>
                      <a:pt x="298987" y="255485"/>
                      <a:pt x="290050" y="270241"/>
                      <a:pt x="271665" y="287671"/>
                    </a:cubicBezTo>
                    <a:cubicBezTo>
                      <a:pt x="259469" y="299233"/>
                      <a:pt x="247421" y="307847"/>
                      <a:pt x="246915" y="308209"/>
                    </a:cubicBezTo>
                    <a:cubicBezTo>
                      <a:pt x="244727" y="309767"/>
                      <a:pt x="242166" y="310545"/>
                      <a:pt x="239606" y="310545"/>
                    </a:cubicBezTo>
                    <a:cubicBezTo>
                      <a:pt x="237047" y="310545"/>
                      <a:pt x="234485" y="309767"/>
                      <a:pt x="232298" y="308209"/>
                    </a:cubicBezTo>
                    <a:cubicBezTo>
                      <a:pt x="231792" y="307847"/>
                      <a:pt x="219744" y="299234"/>
                      <a:pt x="207549" y="287671"/>
                    </a:cubicBezTo>
                    <a:cubicBezTo>
                      <a:pt x="189164" y="270239"/>
                      <a:pt x="180227" y="255484"/>
                      <a:pt x="180227" y="242559"/>
                    </a:cubicBezTo>
                    <a:cubicBezTo>
                      <a:pt x="180227" y="220767"/>
                      <a:pt x="197956" y="203039"/>
                      <a:pt x="219746" y="203039"/>
                    </a:cubicBezTo>
                    <a:close/>
                    <a:moveTo>
                      <a:pt x="391801" y="27716"/>
                    </a:moveTo>
                    <a:lnTo>
                      <a:pt x="391801" y="202830"/>
                    </a:lnTo>
                    <a:lnTo>
                      <a:pt x="442192" y="202830"/>
                    </a:lnTo>
                    <a:lnTo>
                      <a:pt x="442192" y="27716"/>
                    </a:lnTo>
                    <a:close/>
                    <a:moveTo>
                      <a:pt x="205088" y="25196"/>
                    </a:moveTo>
                    <a:cubicBezTo>
                      <a:pt x="184125" y="25196"/>
                      <a:pt x="163889" y="31548"/>
                      <a:pt x="146573" y="43366"/>
                    </a:cubicBezTo>
                    <a:lnTo>
                      <a:pt x="32126" y="121586"/>
                    </a:lnTo>
                    <a:cubicBezTo>
                      <a:pt x="28443" y="124100"/>
                      <a:pt x="26244" y="128264"/>
                      <a:pt x="26244" y="132724"/>
                    </a:cubicBezTo>
                    <a:cubicBezTo>
                      <a:pt x="26244" y="137475"/>
                      <a:pt x="28555" y="141644"/>
                      <a:pt x="32585" y="144160"/>
                    </a:cubicBezTo>
                    <a:cubicBezTo>
                      <a:pt x="36615" y="146678"/>
                      <a:pt x="41372" y="146925"/>
                      <a:pt x="45643" y="144841"/>
                    </a:cubicBezTo>
                    <a:lnTo>
                      <a:pt x="148813" y="94463"/>
                    </a:lnTo>
                    <a:cubicBezTo>
                      <a:pt x="149051" y="94347"/>
                      <a:pt x="149296" y="94264"/>
                      <a:pt x="149539" y="94163"/>
                    </a:cubicBezTo>
                    <a:cubicBezTo>
                      <a:pt x="149760" y="94057"/>
                      <a:pt x="149989" y="93954"/>
                      <a:pt x="150250" y="93865"/>
                    </a:cubicBezTo>
                    <a:cubicBezTo>
                      <a:pt x="150259" y="93862"/>
                      <a:pt x="150269" y="93855"/>
                      <a:pt x="150282" y="93851"/>
                    </a:cubicBezTo>
                    <a:cubicBezTo>
                      <a:pt x="150288" y="93849"/>
                      <a:pt x="150271" y="93847"/>
                      <a:pt x="150276" y="93846"/>
                    </a:cubicBezTo>
                    <a:cubicBezTo>
                      <a:pt x="153043" y="92904"/>
                      <a:pt x="203753" y="75997"/>
                      <a:pt x="257685" y="84678"/>
                    </a:cubicBezTo>
                    <a:cubicBezTo>
                      <a:pt x="264554" y="85784"/>
                      <a:pt x="269145" y="92248"/>
                      <a:pt x="268041" y="99118"/>
                    </a:cubicBezTo>
                    <a:cubicBezTo>
                      <a:pt x="266935" y="105987"/>
                      <a:pt x="260301" y="110658"/>
                      <a:pt x="253438" y="109555"/>
                    </a:cubicBezTo>
                    <a:cubicBezTo>
                      <a:pt x="217631" y="103793"/>
                      <a:pt x="182671" y="111107"/>
                      <a:pt x="166294" y="115237"/>
                    </a:cubicBezTo>
                    <a:lnTo>
                      <a:pt x="166294" y="130468"/>
                    </a:lnTo>
                    <a:cubicBezTo>
                      <a:pt x="166294" y="138266"/>
                      <a:pt x="173287" y="144878"/>
                      <a:pt x="181085" y="144878"/>
                    </a:cubicBezTo>
                    <a:lnTo>
                      <a:pt x="263953" y="144878"/>
                    </a:lnTo>
                    <a:cubicBezTo>
                      <a:pt x="283389" y="144878"/>
                      <a:pt x="302345" y="147659"/>
                      <a:pt x="320910" y="153406"/>
                    </a:cubicBezTo>
                    <a:lnTo>
                      <a:pt x="366601" y="167512"/>
                    </a:lnTo>
                    <a:lnTo>
                      <a:pt x="366601" y="67847"/>
                    </a:lnTo>
                    <a:lnTo>
                      <a:pt x="342638" y="48216"/>
                    </a:lnTo>
                    <a:cubicBezTo>
                      <a:pt x="324266" y="33439"/>
                      <a:pt x="301477" y="25196"/>
                      <a:pt x="277901" y="25196"/>
                    </a:cubicBezTo>
                    <a:close/>
                    <a:moveTo>
                      <a:pt x="205090" y="0"/>
                    </a:moveTo>
                    <a:lnTo>
                      <a:pt x="277903" y="0"/>
                    </a:lnTo>
                    <a:cubicBezTo>
                      <a:pt x="307204" y="0"/>
                      <a:pt x="335599" y="10218"/>
                      <a:pt x="358432" y="28581"/>
                    </a:cubicBezTo>
                    <a:lnTo>
                      <a:pt x="366604" y="35512"/>
                    </a:lnTo>
                    <a:lnTo>
                      <a:pt x="366604" y="15344"/>
                    </a:lnTo>
                    <a:cubicBezTo>
                      <a:pt x="366604" y="8387"/>
                      <a:pt x="372874" y="2520"/>
                      <a:pt x="379832" y="2520"/>
                    </a:cubicBezTo>
                    <a:lnTo>
                      <a:pt x="455421" y="2520"/>
                    </a:lnTo>
                    <a:cubicBezTo>
                      <a:pt x="462379" y="2520"/>
                      <a:pt x="467389" y="8387"/>
                      <a:pt x="467392" y="15344"/>
                    </a:cubicBezTo>
                    <a:lnTo>
                      <a:pt x="467392" y="215656"/>
                    </a:lnTo>
                    <a:cubicBezTo>
                      <a:pt x="467392" y="222614"/>
                      <a:pt x="462382" y="228027"/>
                      <a:pt x="455424" y="228027"/>
                    </a:cubicBezTo>
                    <a:lnTo>
                      <a:pt x="379835" y="228027"/>
                    </a:lnTo>
                    <a:cubicBezTo>
                      <a:pt x="372877" y="228027"/>
                      <a:pt x="366607" y="222614"/>
                      <a:pt x="366607" y="215656"/>
                    </a:cubicBezTo>
                    <a:lnTo>
                      <a:pt x="366607" y="193889"/>
                    </a:lnTo>
                    <a:lnTo>
                      <a:pt x="313463" y="177476"/>
                    </a:lnTo>
                    <a:cubicBezTo>
                      <a:pt x="297312" y="172476"/>
                      <a:pt x="280865" y="170075"/>
                      <a:pt x="263956" y="170075"/>
                    </a:cubicBezTo>
                    <a:lnTo>
                      <a:pt x="181088" y="170075"/>
                    </a:lnTo>
                    <a:cubicBezTo>
                      <a:pt x="159395" y="170075"/>
                      <a:pt x="141100" y="152159"/>
                      <a:pt x="141100" y="130468"/>
                    </a:cubicBezTo>
                    <a:lnTo>
                      <a:pt x="141100" y="125955"/>
                    </a:lnTo>
                    <a:lnTo>
                      <a:pt x="56379" y="167476"/>
                    </a:lnTo>
                    <a:cubicBezTo>
                      <a:pt x="44311" y="173367"/>
                      <a:pt x="30632" y="172632"/>
                      <a:pt x="19241" y="165519"/>
                    </a:cubicBezTo>
                    <a:cubicBezTo>
                      <a:pt x="7851" y="158405"/>
                      <a:pt x="1050" y="146128"/>
                      <a:pt x="1050" y="132699"/>
                    </a:cubicBezTo>
                    <a:cubicBezTo>
                      <a:pt x="1050" y="119905"/>
                      <a:pt x="7358" y="107937"/>
                      <a:pt x="17924" y="100724"/>
                    </a:cubicBezTo>
                    <a:lnTo>
                      <a:pt x="132369" y="22557"/>
                    </a:lnTo>
                    <a:cubicBezTo>
                      <a:pt x="153891" y="7868"/>
                      <a:pt x="179037" y="0"/>
                      <a:pt x="2050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" name="Circle: Hollow 14">
                <a:extLst>
                  <a:ext uri="{FF2B5EF4-FFF2-40B4-BE49-F238E27FC236}">
                    <a16:creationId xmlns:a16="http://schemas.microsoft.com/office/drawing/2014/main" id="{E13BB844-4C21-41E6-99BC-4151771339D1}"/>
                  </a:ext>
                </a:extLst>
              </p:cNvPr>
              <p:cNvSpPr/>
              <p:nvPr/>
            </p:nvSpPr>
            <p:spPr>
              <a:xfrm>
                <a:off x="7811953" y="5289011"/>
                <a:ext cx="813848" cy="813848"/>
              </a:xfrm>
              <a:prstGeom prst="donut">
                <a:avLst>
                  <a:gd name="adj" fmla="val 2576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E73DD76-1403-4207-B9BB-CC47F534BEEA}"/>
              </a:ext>
            </a:extLst>
          </p:cNvPr>
          <p:cNvSpPr/>
          <p:nvPr/>
        </p:nvSpPr>
        <p:spPr>
          <a:xfrm>
            <a:off x="554182" y="6489414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C539C7A-FF75-457A-A5CD-D8F60040B6E0}"/>
              </a:ext>
            </a:extLst>
          </p:cNvPr>
          <p:cNvGrpSpPr/>
          <p:nvPr/>
        </p:nvGrpSpPr>
        <p:grpSpPr>
          <a:xfrm>
            <a:off x="63003" y="86520"/>
            <a:ext cx="6590802" cy="1569660"/>
            <a:chOff x="63003" y="86520"/>
            <a:chExt cx="6590802" cy="156966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EB2B12D-ACD0-4034-B27B-C3395028C5CA}"/>
                </a:ext>
              </a:extLst>
            </p:cNvPr>
            <p:cNvSpPr/>
            <p:nvPr/>
          </p:nvSpPr>
          <p:spPr>
            <a:xfrm>
              <a:off x="1245784" y="86520"/>
              <a:ext cx="5408021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sz="4800" b="1" dirty="0">
                  <a:solidFill>
                    <a:schemeClr val="tx2"/>
                  </a:solidFill>
                  <a:latin typeface="Abadi" panose="020B0604020104020204" pitchFamily="34" charset="0"/>
                </a:rPr>
                <a:t>Machine Learning Use Cases</a:t>
              </a:r>
              <a:endParaRPr lang="en-US" sz="4800" b="1" dirty="0">
                <a:solidFill>
                  <a:schemeClr val="tx2"/>
                </a:solidFill>
                <a:latin typeface="Abadi" panose="020B0604020104020204" pitchFamily="34" charset="0"/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829F9ABF-A944-49E1-AABA-CD194D43DD94}"/>
                </a:ext>
              </a:extLst>
            </p:cNvPr>
            <p:cNvGrpSpPr/>
            <p:nvPr/>
          </p:nvGrpSpPr>
          <p:grpSpPr>
            <a:xfrm>
              <a:off x="63003" y="114350"/>
              <a:ext cx="2728429" cy="235439"/>
              <a:chOff x="297370" y="123418"/>
              <a:chExt cx="2432304" cy="235439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9E24AA5-52C2-4F3E-8813-6D6906139F56}"/>
                  </a:ext>
                </a:extLst>
              </p:cNvPr>
              <p:cNvSpPr/>
              <p:nvPr/>
            </p:nvSpPr>
            <p:spPr>
              <a:xfrm>
                <a:off x="297370" y="123418"/>
                <a:ext cx="2432304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FD16564A-9D85-43F5-920A-E8035CF0FDC8}"/>
                  </a:ext>
                </a:extLst>
              </p:cNvPr>
              <p:cNvSpPr/>
              <p:nvPr/>
            </p:nvSpPr>
            <p:spPr>
              <a:xfrm>
                <a:off x="297370" y="263180"/>
                <a:ext cx="1128999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692E3-A84F-441A-9174-6C49AD935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11093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49C9655-5524-41D3-B75C-2EA1560944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6EACFE3-ACDA-4B5F-A34B-C431A84AF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Artificial Narrow Intelligence Vs Artificial General Intelligence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39663E-A7C0-4069-813A-98B2FDC88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25</a:t>
            </a:fld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43CFA2-DC36-47B4-A731-FFF2917DD280}"/>
              </a:ext>
            </a:extLst>
          </p:cNvPr>
          <p:cNvSpPr/>
          <p:nvPr/>
        </p:nvSpPr>
        <p:spPr>
          <a:xfrm>
            <a:off x="0" y="1456393"/>
            <a:ext cx="12192000" cy="5401605"/>
          </a:xfrm>
          <a:prstGeom prst="rect">
            <a:avLst/>
          </a:prstGeom>
          <a:solidFill>
            <a:schemeClr val="accent4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8B7E946-3ACA-46D9-9ABC-C29DE6EBDC47}"/>
              </a:ext>
            </a:extLst>
          </p:cNvPr>
          <p:cNvGrpSpPr/>
          <p:nvPr/>
        </p:nvGrpSpPr>
        <p:grpSpPr>
          <a:xfrm>
            <a:off x="495265" y="1497177"/>
            <a:ext cx="11082519" cy="4803418"/>
            <a:chOff x="495265" y="1497177"/>
            <a:chExt cx="11082519" cy="480341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CCCB880-3790-4440-8B62-1AF65F6E4010}"/>
                </a:ext>
              </a:extLst>
            </p:cNvPr>
            <p:cNvGrpSpPr/>
            <p:nvPr/>
          </p:nvGrpSpPr>
          <p:grpSpPr>
            <a:xfrm>
              <a:off x="5336619" y="2967494"/>
              <a:ext cx="1273757" cy="2902871"/>
              <a:chOff x="5479562" y="3145074"/>
              <a:chExt cx="1188720" cy="2709075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D1A17B4-2FDF-41AD-8111-AD4EE2EA92E5}"/>
                  </a:ext>
                </a:extLst>
              </p:cNvPr>
              <p:cNvSpPr/>
              <p:nvPr/>
            </p:nvSpPr>
            <p:spPr>
              <a:xfrm>
                <a:off x="5479562" y="3145074"/>
                <a:ext cx="1188720" cy="0"/>
              </a:xfrm>
              <a:custGeom>
                <a:avLst/>
                <a:gdLst>
                  <a:gd name="connsiteX0" fmla="*/ 0 w 2457450"/>
                  <a:gd name="connsiteY0" fmla="*/ 152400 h 152400"/>
                  <a:gd name="connsiteX1" fmla="*/ 2457450 w 2457450"/>
                  <a:gd name="connsiteY1" fmla="*/ 152400 h 152400"/>
                  <a:gd name="connsiteX2" fmla="*/ 2457450 w 2457450"/>
                  <a:gd name="connsiteY2" fmla="*/ 0 h 152400"/>
                  <a:gd name="connsiteX0" fmla="*/ 0 w 2457450"/>
                  <a:gd name="connsiteY0" fmla="*/ 0 h 0"/>
                  <a:gd name="connsiteX1" fmla="*/ 2457450 w 24574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7450">
                    <a:moveTo>
                      <a:pt x="0" y="0"/>
                    </a:moveTo>
                    <a:lnTo>
                      <a:pt x="2457450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50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FFC15ED1-7161-4571-9932-5C8F6A00711F}"/>
                  </a:ext>
                </a:extLst>
              </p:cNvPr>
              <p:cNvSpPr/>
              <p:nvPr/>
            </p:nvSpPr>
            <p:spPr>
              <a:xfrm>
                <a:off x="5479562" y="3822343"/>
                <a:ext cx="1188720" cy="0"/>
              </a:xfrm>
              <a:custGeom>
                <a:avLst/>
                <a:gdLst>
                  <a:gd name="connsiteX0" fmla="*/ 0 w 2457450"/>
                  <a:gd name="connsiteY0" fmla="*/ 152400 h 152400"/>
                  <a:gd name="connsiteX1" fmla="*/ 2457450 w 2457450"/>
                  <a:gd name="connsiteY1" fmla="*/ 152400 h 152400"/>
                  <a:gd name="connsiteX2" fmla="*/ 2457450 w 2457450"/>
                  <a:gd name="connsiteY2" fmla="*/ 0 h 152400"/>
                  <a:gd name="connsiteX0" fmla="*/ 0 w 2457450"/>
                  <a:gd name="connsiteY0" fmla="*/ 0 h 0"/>
                  <a:gd name="connsiteX1" fmla="*/ 2457450 w 24574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7450">
                    <a:moveTo>
                      <a:pt x="0" y="0"/>
                    </a:moveTo>
                    <a:lnTo>
                      <a:pt x="2457450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50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76D44392-95BD-4CF3-8B97-607F9AED6239}"/>
                  </a:ext>
                </a:extLst>
              </p:cNvPr>
              <p:cNvSpPr/>
              <p:nvPr/>
            </p:nvSpPr>
            <p:spPr>
              <a:xfrm>
                <a:off x="5479562" y="4499612"/>
                <a:ext cx="1188720" cy="0"/>
              </a:xfrm>
              <a:custGeom>
                <a:avLst/>
                <a:gdLst>
                  <a:gd name="connsiteX0" fmla="*/ 0 w 2457450"/>
                  <a:gd name="connsiteY0" fmla="*/ 152400 h 152400"/>
                  <a:gd name="connsiteX1" fmla="*/ 2457450 w 2457450"/>
                  <a:gd name="connsiteY1" fmla="*/ 152400 h 152400"/>
                  <a:gd name="connsiteX2" fmla="*/ 2457450 w 2457450"/>
                  <a:gd name="connsiteY2" fmla="*/ 0 h 152400"/>
                  <a:gd name="connsiteX0" fmla="*/ 0 w 2457450"/>
                  <a:gd name="connsiteY0" fmla="*/ 0 h 0"/>
                  <a:gd name="connsiteX1" fmla="*/ 2457450 w 24574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7450">
                    <a:moveTo>
                      <a:pt x="0" y="0"/>
                    </a:moveTo>
                    <a:lnTo>
                      <a:pt x="2457450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50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AD2E08B1-8B6A-4DE3-AC89-EA2328BA361A}"/>
                  </a:ext>
                </a:extLst>
              </p:cNvPr>
              <p:cNvSpPr/>
              <p:nvPr/>
            </p:nvSpPr>
            <p:spPr>
              <a:xfrm>
                <a:off x="5479562" y="5176881"/>
                <a:ext cx="1188720" cy="0"/>
              </a:xfrm>
              <a:custGeom>
                <a:avLst/>
                <a:gdLst>
                  <a:gd name="connsiteX0" fmla="*/ 0 w 2457450"/>
                  <a:gd name="connsiteY0" fmla="*/ 152400 h 152400"/>
                  <a:gd name="connsiteX1" fmla="*/ 2457450 w 2457450"/>
                  <a:gd name="connsiteY1" fmla="*/ 152400 h 152400"/>
                  <a:gd name="connsiteX2" fmla="*/ 2457450 w 2457450"/>
                  <a:gd name="connsiteY2" fmla="*/ 0 h 152400"/>
                  <a:gd name="connsiteX0" fmla="*/ 0 w 2457450"/>
                  <a:gd name="connsiteY0" fmla="*/ 0 h 0"/>
                  <a:gd name="connsiteX1" fmla="*/ 2457450 w 24574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7450">
                    <a:moveTo>
                      <a:pt x="0" y="0"/>
                    </a:moveTo>
                    <a:lnTo>
                      <a:pt x="2457450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50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B23719DA-23DB-4669-BA51-340057D3D8A5}"/>
                  </a:ext>
                </a:extLst>
              </p:cNvPr>
              <p:cNvSpPr/>
              <p:nvPr/>
            </p:nvSpPr>
            <p:spPr>
              <a:xfrm>
                <a:off x="5479562" y="5854149"/>
                <a:ext cx="1188720" cy="0"/>
              </a:xfrm>
              <a:custGeom>
                <a:avLst/>
                <a:gdLst>
                  <a:gd name="connsiteX0" fmla="*/ 0 w 2457450"/>
                  <a:gd name="connsiteY0" fmla="*/ 152400 h 152400"/>
                  <a:gd name="connsiteX1" fmla="*/ 2457450 w 2457450"/>
                  <a:gd name="connsiteY1" fmla="*/ 152400 h 152400"/>
                  <a:gd name="connsiteX2" fmla="*/ 2457450 w 2457450"/>
                  <a:gd name="connsiteY2" fmla="*/ 0 h 152400"/>
                  <a:gd name="connsiteX0" fmla="*/ 0 w 2457450"/>
                  <a:gd name="connsiteY0" fmla="*/ 0 h 0"/>
                  <a:gd name="connsiteX1" fmla="*/ 2457450 w 24574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7450">
                    <a:moveTo>
                      <a:pt x="0" y="0"/>
                    </a:moveTo>
                    <a:lnTo>
                      <a:pt x="2457450" y="0"/>
                    </a:lnTo>
                  </a:path>
                </a:pathLst>
              </a:custGeom>
              <a:noFill/>
              <a:ln>
                <a:solidFill>
                  <a:schemeClr val="accent4">
                    <a:lumMod val="50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3BAB64B-2517-48D7-8A5E-6E5AAB6444FA}"/>
                </a:ext>
              </a:extLst>
            </p:cNvPr>
            <p:cNvGrpSpPr/>
            <p:nvPr/>
          </p:nvGrpSpPr>
          <p:grpSpPr>
            <a:xfrm>
              <a:off x="495265" y="1497177"/>
              <a:ext cx="11082519" cy="4803418"/>
              <a:chOff x="495265" y="1497177"/>
              <a:chExt cx="11082519" cy="480341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DF7F52B3-E906-4C97-93A9-0CDACE6DC850}"/>
                  </a:ext>
                </a:extLst>
              </p:cNvPr>
              <p:cNvGrpSpPr/>
              <p:nvPr/>
            </p:nvGrpSpPr>
            <p:grpSpPr>
              <a:xfrm>
                <a:off x="495265" y="1497177"/>
                <a:ext cx="3757761" cy="4646849"/>
                <a:chOff x="495265" y="1497177"/>
                <a:chExt cx="3757761" cy="4646849"/>
              </a:xfrm>
            </p:grpSpPr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19FAE6EF-87EA-4CC8-8AC6-C400F388282F}"/>
                    </a:ext>
                  </a:extLst>
                </p:cNvPr>
                <p:cNvGrpSpPr/>
                <p:nvPr/>
              </p:nvGrpSpPr>
              <p:grpSpPr>
                <a:xfrm>
                  <a:off x="1589162" y="1497177"/>
                  <a:ext cx="2411742" cy="979264"/>
                  <a:chOff x="1589162" y="1497177"/>
                  <a:chExt cx="2411742" cy="979264"/>
                </a:xfrm>
              </p:grpSpPr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8C2AE3DB-F6C0-469E-9286-12BFD69B3635}"/>
                      </a:ext>
                    </a:extLst>
                  </p:cNvPr>
                  <p:cNvSpPr/>
                  <p:nvPr/>
                </p:nvSpPr>
                <p:spPr>
                  <a:xfrm flipH="1">
                    <a:off x="2507888" y="1497177"/>
                    <a:ext cx="1493016" cy="979264"/>
                  </a:xfrm>
                  <a:custGeom>
                    <a:avLst/>
                    <a:gdLst>
                      <a:gd name="connsiteX0" fmla="*/ 3203953 w 4876771"/>
                      <a:gd name="connsiteY0" fmla="*/ 2594629 h 3198657"/>
                      <a:gd name="connsiteX1" fmla="*/ 3204086 w 4876771"/>
                      <a:gd name="connsiteY1" fmla="*/ 2594629 h 3198657"/>
                      <a:gd name="connsiteX2" fmla="*/ 3275666 w 4876771"/>
                      <a:gd name="connsiteY2" fmla="*/ 2666076 h 3198657"/>
                      <a:gd name="connsiteX3" fmla="*/ 3204219 w 4876771"/>
                      <a:gd name="connsiteY3" fmla="*/ 2737790 h 3198657"/>
                      <a:gd name="connsiteX4" fmla="*/ 3127867 w 4876771"/>
                      <a:gd name="connsiteY4" fmla="*/ 2737932 h 3198657"/>
                      <a:gd name="connsiteX5" fmla="*/ 3127734 w 4876771"/>
                      <a:gd name="connsiteY5" fmla="*/ 2737932 h 3198657"/>
                      <a:gd name="connsiteX6" fmla="*/ 3056153 w 4876771"/>
                      <a:gd name="connsiteY6" fmla="*/ 2666485 h 3198657"/>
                      <a:gd name="connsiteX7" fmla="*/ 3127600 w 4876771"/>
                      <a:gd name="connsiteY7" fmla="*/ 2594772 h 3198657"/>
                      <a:gd name="connsiteX8" fmla="*/ 3279448 w 4876771"/>
                      <a:gd name="connsiteY8" fmla="*/ 2136343 h 3198657"/>
                      <a:gd name="connsiteX9" fmla="*/ 3279591 w 4876771"/>
                      <a:gd name="connsiteY9" fmla="*/ 2136343 h 3198657"/>
                      <a:gd name="connsiteX10" fmla="*/ 3351172 w 4876771"/>
                      <a:gd name="connsiteY10" fmla="*/ 2207781 h 3198657"/>
                      <a:gd name="connsiteX11" fmla="*/ 3279734 w 4876771"/>
                      <a:gd name="connsiteY11" fmla="*/ 2279513 h 3198657"/>
                      <a:gd name="connsiteX12" fmla="*/ 3203381 w 4876771"/>
                      <a:gd name="connsiteY12" fmla="*/ 2279666 h 3198657"/>
                      <a:gd name="connsiteX13" fmla="*/ 3203239 w 4876771"/>
                      <a:gd name="connsiteY13" fmla="*/ 2279666 h 3198657"/>
                      <a:gd name="connsiteX14" fmla="*/ 3131658 w 4876771"/>
                      <a:gd name="connsiteY14" fmla="*/ 2208228 h 3198657"/>
                      <a:gd name="connsiteX15" fmla="*/ 3203096 w 4876771"/>
                      <a:gd name="connsiteY15" fmla="*/ 2136495 h 3198657"/>
                      <a:gd name="connsiteX16" fmla="*/ 606999 w 4876771"/>
                      <a:gd name="connsiteY16" fmla="*/ 1826380 h 3198657"/>
                      <a:gd name="connsiteX17" fmla="*/ 601618 w 4876771"/>
                      <a:gd name="connsiteY17" fmla="*/ 1831781 h 3198657"/>
                      <a:gd name="connsiteX18" fmla="*/ 606990 w 4876771"/>
                      <a:gd name="connsiteY18" fmla="*/ 1837153 h 3198657"/>
                      <a:gd name="connsiteX19" fmla="*/ 606990 w 4876771"/>
                      <a:gd name="connsiteY19" fmla="*/ 1840315 h 3198657"/>
                      <a:gd name="connsiteX20" fmla="*/ 606999 w 4876771"/>
                      <a:gd name="connsiteY20" fmla="*/ 1908743 h 3198657"/>
                      <a:gd name="connsiteX21" fmla="*/ 606999 w 4876771"/>
                      <a:gd name="connsiteY21" fmla="*/ 1837162 h 3198657"/>
                      <a:gd name="connsiteX22" fmla="*/ 610809 w 4876771"/>
                      <a:gd name="connsiteY22" fmla="*/ 1835581 h 3198657"/>
                      <a:gd name="connsiteX23" fmla="*/ 612390 w 4876771"/>
                      <a:gd name="connsiteY23" fmla="*/ 1831752 h 3198657"/>
                      <a:gd name="connsiteX24" fmla="*/ 606999 w 4876771"/>
                      <a:gd name="connsiteY24" fmla="*/ 1826380 h 3198657"/>
                      <a:gd name="connsiteX25" fmla="*/ 606704 w 4876771"/>
                      <a:gd name="connsiteY25" fmla="*/ 1683229 h 3198657"/>
                      <a:gd name="connsiteX26" fmla="*/ 755532 w 4876771"/>
                      <a:gd name="connsiteY26" fmla="*/ 1831514 h 3198657"/>
                      <a:gd name="connsiteX27" fmla="*/ 712222 w 4876771"/>
                      <a:gd name="connsiteY27" fmla="*/ 1936641 h 3198657"/>
                      <a:gd name="connsiteX28" fmla="*/ 607247 w 4876771"/>
                      <a:gd name="connsiteY28" fmla="*/ 1980342 h 3198657"/>
                      <a:gd name="connsiteX29" fmla="*/ 606971 w 4876771"/>
                      <a:gd name="connsiteY29" fmla="*/ 1980342 h 3198657"/>
                      <a:gd name="connsiteX30" fmla="*/ 458428 w 4876771"/>
                      <a:gd name="connsiteY30" fmla="*/ 1832066 h 3198657"/>
                      <a:gd name="connsiteX31" fmla="*/ 606704 w 4876771"/>
                      <a:gd name="connsiteY31" fmla="*/ 1683229 h 3198657"/>
                      <a:gd name="connsiteX32" fmla="*/ 3202086 w 4876771"/>
                      <a:gd name="connsiteY32" fmla="*/ 1601990 h 3198657"/>
                      <a:gd name="connsiteX33" fmla="*/ 3202220 w 4876771"/>
                      <a:gd name="connsiteY33" fmla="*/ 1601990 h 3198657"/>
                      <a:gd name="connsiteX34" fmla="*/ 3273800 w 4876771"/>
                      <a:gd name="connsiteY34" fmla="*/ 1673437 h 3198657"/>
                      <a:gd name="connsiteX35" fmla="*/ 3202353 w 4876771"/>
                      <a:gd name="connsiteY35" fmla="*/ 1745151 h 3198657"/>
                      <a:gd name="connsiteX36" fmla="*/ 3125991 w 4876771"/>
                      <a:gd name="connsiteY36" fmla="*/ 1745294 h 3198657"/>
                      <a:gd name="connsiteX37" fmla="*/ 3125858 w 4876771"/>
                      <a:gd name="connsiteY37" fmla="*/ 1745294 h 3198657"/>
                      <a:gd name="connsiteX38" fmla="*/ 3054277 w 4876771"/>
                      <a:gd name="connsiteY38" fmla="*/ 1673847 h 3198657"/>
                      <a:gd name="connsiteX39" fmla="*/ 3125724 w 4876771"/>
                      <a:gd name="connsiteY39" fmla="*/ 1602133 h 3198657"/>
                      <a:gd name="connsiteX40" fmla="*/ 758809 w 4876771"/>
                      <a:gd name="connsiteY40" fmla="*/ 1520666 h 3198657"/>
                      <a:gd name="connsiteX41" fmla="*/ 300370 w 4876771"/>
                      <a:gd name="connsiteY41" fmla="*/ 1521533 h 3198657"/>
                      <a:gd name="connsiteX42" fmla="*/ 189290 w 4876771"/>
                      <a:gd name="connsiteY42" fmla="*/ 1568063 h 3198657"/>
                      <a:gd name="connsiteX43" fmla="*/ 143170 w 4876771"/>
                      <a:gd name="connsiteY43" fmla="*/ 1679305 h 3198657"/>
                      <a:gd name="connsiteX44" fmla="*/ 145180 w 4876771"/>
                      <a:gd name="connsiteY44" fmla="*/ 2748315 h 3198657"/>
                      <a:gd name="connsiteX45" fmla="*/ 302666 w 4876771"/>
                      <a:gd name="connsiteY45" fmla="*/ 2905506 h 3198657"/>
                      <a:gd name="connsiteX46" fmla="*/ 302666 w 4876771"/>
                      <a:gd name="connsiteY46" fmla="*/ 2977086 h 3198657"/>
                      <a:gd name="connsiteX47" fmla="*/ 302961 w 4876771"/>
                      <a:gd name="connsiteY47" fmla="*/ 2905506 h 3198657"/>
                      <a:gd name="connsiteX48" fmla="*/ 761095 w 4876771"/>
                      <a:gd name="connsiteY48" fmla="*/ 2904639 h 3198657"/>
                      <a:gd name="connsiteX49" fmla="*/ 872175 w 4876771"/>
                      <a:gd name="connsiteY49" fmla="*/ 2858110 h 3198657"/>
                      <a:gd name="connsiteX50" fmla="*/ 918295 w 4876771"/>
                      <a:gd name="connsiteY50" fmla="*/ 2746858 h 3198657"/>
                      <a:gd name="connsiteX51" fmla="*/ 916295 w 4876771"/>
                      <a:gd name="connsiteY51" fmla="*/ 1677857 h 3198657"/>
                      <a:gd name="connsiteX52" fmla="*/ 758809 w 4876771"/>
                      <a:gd name="connsiteY52" fmla="*/ 1520666 h 3198657"/>
                      <a:gd name="connsiteX53" fmla="*/ 2397614 w 4876771"/>
                      <a:gd name="connsiteY53" fmla="*/ 143227 h 3198657"/>
                      <a:gd name="connsiteX54" fmla="*/ 2259358 w 4876771"/>
                      <a:gd name="connsiteY54" fmla="*/ 200787 h 3198657"/>
                      <a:gd name="connsiteX55" fmla="*/ 2202313 w 4876771"/>
                      <a:gd name="connsiteY55" fmla="*/ 339252 h 3198657"/>
                      <a:gd name="connsiteX56" fmla="*/ 1887988 w 4876771"/>
                      <a:gd name="connsiteY56" fmla="*/ 1109824 h 3198657"/>
                      <a:gd name="connsiteX57" fmla="*/ 1047559 w 4876771"/>
                      <a:gd name="connsiteY57" fmla="*/ 1594676 h 3198657"/>
                      <a:gd name="connsiteX58" fmla="*/ 1059484 w 4876771"/>
                      <a:gd name="connsiteY58" fmla="*/ 1677648 h 3198657"/>
                      <a:gd name="connsiteX59" fmla="*/ 1061485 w 4876771"/>
                      <a:gd name="connsiteY59" fmla="*/ 2746648 h 3198657"/>
                      <a:gd name="connsiteX60" fmla="*/ 1049607 w 4876771"/>
                      <a:gd name="connsiteY60" fmla="*/ 2830849 h 3198657"/>
                      <a:gd name="connsiteX61" fmla="*/ 1457534 w 4876771"/>
                      <a:gd name="connsiteY61" fmla="*/ 2960837 h 3198657"/>
                      <a:gd name="connsiteX62" fmla="*/ 1752228 w 4876771"/>
                      <a:gd name="connsiteY62" fmla="*/ 3055534 h 3198657"/>
                      <a:gd name="connsiteX63" fmla="*/ 3243015 w 4876771"/>
                      <a:gd name="connsiteY63" fmla="*/ 3052734 h 3198657"/>
                      <a:gd name="connsiteX64" fmla="*/ 3381260 w 4876771"/>
                      <a:gd name="connsiteY64" fmla="*/ 2995165 h 3198657"/>
                      <a:gd name="connsiteX65" fmla="*/ 3438306 w 4876771"/>
                      <a:gd name="connsiteY65" fmla="*/ 2856709 h 3198657"/>
                      <a:gd name="connsiteX66" fmla="*/ 3376203 w 4876771"/>
                      <a:gd name="connsiteY66" fmla="*/ 2714939 h 3198657"/>
                      <a:gd name="connsiteX67" fmla="*/ 3357267 w 4876771"/>
                      <a:gd name="connsiteY67" fmla="*/ 2640301 h 3198657"/>
                      <a:gd name="connsiteX68" fmla="*/ 3416979 w 4876771"/>
                      <a:gd name="connsiteY68" fmla="*/ 2591667 h 3198657"/>
                      <a:gd name="connsiteX69" fmla="*/ 3590163 w 4876771"/>
                      <a:gd name="connsiteY69" fmla="*/ 2398262 h 3198657"/>
                      <a:gd name="connsiteX70" fmla="*/ 3515839 w 4876771"/>
                      <a:gd name="connsiteY70" fmla="*/ 2246662 h 3198657"/>
                      <a:gd name="connsiteX71" fmla="*/ 3489922 w 4876771"/>
                      <a:gd name="connsiteY71" fmla="*/ 2179092 h 3198657"/>
                      <a:gd name="connsiteX72" fmla="*/ 3536175 w 4876771"/>
                      <a:gd name="connsiteY72" fmla="*/ 2123446 h 3198657"/>
                      <a:gd name="connsiteX73" fmla="*/ 3665658 w 4876771"/>
                      <a:gd name="connsiteY73" fmla="*/ 1939957 h 3198657"/>
                      <a:gd name="connsiteX74" fmla="*/ 3470005 w 4876771"/>
                      <a:gd name="connsiteY74" fmla="*/ 1744666 h 3198657"/>
                      <a:gd name="connsiteX75" fmla="*/ 3469491 w 4876771"/>
                      <a:gd name="connsiteY75" fmla="*/ 1744666 h 3198657"/>
                      <a:gd name="connsiteX76" fmla="*/ 3418903 w 4876771"/>
                      <a:gd name="connsiteY76" fmla="*/ 1723777 h 3198657"/>
                      <a:gd name="connsiteX77" fmla="*/ 3397786 w 4876771"/>
                      <a:gd name="connsiteY77" fmla="*/ 1673180 h 3198657"/>
                      <a:gd name="connsiteX78" fmla="*/ 3469319 w 4876771"/>
                      <a:gd name="connsiteY78" fmla="*/ 1601533 h 3198657"/>
                      <a:gd name="connsiteX79" fmla="*/ 3469319 w 4876771"/>
                      <a:gd name="connsiteY79" fmla="*/ 1601486 h 3198657"/>
                      <a:gd name="connsiteX80" fmla="*/ 3471224 w 4876771"/>
                      <a:gd name="connsiteY80" fmla="*/ 1601486 h 3198657"/>
                      <a:gd name="connsiteX81" fmla="*/ 3472281 w 4876771"/>
                      <a:gd name="connsiteY81" fmla="*/ 1601476 h 3198657"/>
                      <a:gd name="connsiteX82" fmla="*/ 4538329 w 4876771"/>
                      <a:gd name="connsiteY82" fmla="*/ 1599476 h 3198657"/>
                      <a:gd name="connsiteX83" fmla="*/ 4733639 w 4876771"/>
                      <a:gd name="connsiteY83" fmla="*/ 1403480 h 3198657"/>
                      <a:gd name="connsiteX84" fmla="*/ 4537967 w 4876771"/>
                      <a:gd name="connsiteY84" fmla="*/ 1208189 h 3198657"/>
                      <a:gd name="connsiteX85" fmla="*/ 4537605 w 4876771"/>
                      <a:gd name="connsiteY85" fmla="*/ 1208189 h 3198657"/>
                      <a:gd name="connsiteX86" fmla="*/ 2437800 w 4876771"/>
                      <a:gd name="connsiteY86" fmla="*/ 1212142 h 3198657"/>
                      <a:gd name="connsiteX87" fmla="*/ 2437666 w 4876771"/>
                      <a:gd name="connsiteY87" fmla="*/ 1212142 h 3198657"/>
                      <a:gd name="connsiteX88" fmla="*/ 2376687 w 4876771"/>
                      <a:gd name="connsiteY88" fmla="*/ 1178052 h 3198657"/>
                      <a:gd name="connsiteX89" fmla="*/ 2373849 w 4876771"/>
                      <a:gd name="connsiteY89" fmla="*/ 1108129 h 3198657"/>
                      <a:gd name="connsiteX90" fmla="*/ 2593638 w 4876771"/>
                      <a:gd name="connsiteY90" fmla="*/ 338528 h 3198657"/>
                      <a:gd name="connsiteX91" fmla="*/ 2536079 w 4876771"/>
                      <a:gd name="connsiteY91" fmla="*/ 200273 h 3198657"/>
                      <a:gd name="connsiteX92" fmla="*/ 2397995 w 4876771"/>
                      <a:gd name="connsiteY92" fmla="*/ 143227 h 3198657"/>
                      <a:gd name="connsiteX93" fmla="*/ 2397614 w 4876771"/>
                      <a:gd name="connsiteY93" fmla="*/ 143227 h 3198657"/>
                      <a:gd name="connsiteX94" fmla="*/ 2397318 w 4876771"/>
                      <a:gd name="connsiteY94" fmla="*/ 0 h 3198657"/>
                      <a:gd name="connsiteX95" fmla="*/ 2397976 w 4876771"/>
                      <a:gd name="connsiteY95" fmla="*/ 0 h 3198657"/>
                      <a:gd name="connsiteX96" fmla="*/ 2637091 w 4876771"/>
                      <a:gd name="connsiteY96" fmla="*/ 98793 h 3198657"/>
                      <a:gd name="connsiteX97" fmla="*/ 2736789 w 4876771"/>
                      <a:gd name="connsiteY97" fmla="*/ 338204 h 3198657"/>
                      <a:gd name="connsiteX98" fmla="*/ 2550052 w 4876771"/>
                      <a:gd name="connsiteY98" fmla="*/ 1068715 h 3198657"/>
                      <a:gd name="connsiteX99" fmla="*/ 4537329 w 4876771"/>
                      <a:gd name="connsiteY99" fmla="*/ 1064971 h 3198657"/>
                      <a:gd name="connsiteX100" fmla="*/ 4537957 w 4876771"/>
                      <a:gd name="connsiteY100" fmla="*/ 1064971 h 3198657"/>
                      <a:gd name="connsiteX101" fmla="*/ 4876771 w 4876771"/>
                      <a:gd name="connsiteY101" fmla="*/ 1403166 h 3198657"/>
                      <a:gd name="connsiteX102" fmla="*/ 4538577 w 4876771"/>
                      <a:gd name="connsiteY102" fmla="*/ 1742637 h 3198657"/>
                      <a:gd name="connsiteX103" fmla="*/ 3746068 w 4876771"/>
                      <a:gd name="connsiteY103" fmla="*/ 1744123 h 3198657"/>
                      <a:gd name="connsiteX104" fmla="*/ 3808790 w 4876771"/>
                      <a:gd name="connsiteY104" fmla="*/ 1939662 h 3198657"/>
                      <a:gd name="connsiteX105" fmla="*/ 3674526 w 4876771"/>
                      <a:gd name="connsiteY105" fmla="*/ 2209248 h 3198657"/>
                      <a:gd name="connsiteX106" fmla="*/ 3733295 w 4876771"/>
                      <a:gd name="connsiteY106" fmla="*/ 2397957 h 3198657"/>
                      <a:gd name="connsiteX107" fmla="*/ 3543595 w 4876771"/>
                      <a:gd name="connsiteY107" fmla="*/ 2701671 h 3198657"/>
                      <a:gd name="connsiteX108" fmla="*/ 3581447 w 4876771"/>
                      <a:gd name="connsiteY108" fmla="*/ 2856386 h 3198657"/>
                      <a:gd name="connsiteX109" fmla="*/ 3482654 w 4876771"/>
                      <a:gd name="connsiteY109" fmla="*/ 3096159 h 3198657"/>
                      <a:gd name="connsiteX110" fmla="*/ 3243243 w 4876771"/>
                      <a:gd name="connsiteY110" fmla="*/ 3195857 h 3198657"/>
                      <a:gd name="connsiteX111" fmla="*/ 1752457 w 4876771"/>
                      <a:gd name="connsiteY111" fmla="*/ 3198657 h 3198657"/>
                      <a:gd name="connsiteX112" fmla="*/ 1751819 w 4876771"/>
                      <a:gd name="connsiteY112" fmla="*/ 3198657 h 3198657"/>
                      <a:gd name="connsiteX113" fmla="*/ 1399918 w 4876771"/>
                      <a:gd name="connsiteY113" fmla="*/ 3091872 h 3198657"/>
                      <a:gd name="connsiteX114" fmla="*/ 991104 w 4876771"/>
                      <a:gd name="connsiteY114" fmla="*/ 2971029 h 3198657"/>
                      <a:gd name="connsiteX115" fmla="*/ 990142 w 4876771"/>
                      <a:gd name="connsiteY115" fmla="*/ 2971029 h 3198657"/>
                      <a:gd name="connsiteX116" fmla="*/ 965739 w 4876771"/>
                      <a:gd name="connsiteY116" fmla="*/ 2966666 h 3198657"/>
                      <a:gd name="connsiteX117" fmla="*/ 761352 w 4876771"/>
                      <a:gd name="connsiteY117" fmla="*/ 3047819 h 3198657"/>
                      <a:gd name="connsiteX118" fmla="*/ 303218 w 4876771"/>
                      <a:gd name="connsiteY118" fmla="*/ 3048686 h 3198657"/>
                      <a:gd name="connsiteX119" fmla="*/ 302656 w 4876771"/>
                      <a:gd name="connsiteY119" fmla="*/ 3048686 h 3198657"/>
                      <a:gd name="connsiteX120" fmla="*/ 2000 w 4876771"/>
                      <a:gd name="connsiteY120" fmla="*/ 2748591 h 3198657"/>
                      <a:gd name="connsiteX121" fmla="*/ 0 w 4876771"/>
                      <a:gd name="connsiteY121" fmla="*/ 1679591 h 3198657"/>
                      <a:gd name="connsiteX122" fmla="*/ 87858 w 4876771"/>
                      <a:gd name="connsiteY122" fmla="*/ 1467031 h 3198657"/>
                      <a:gd name="connsiteX123" fmla="*/ 300094 w 4876771"/>
                      <a:gd name="connsiteY123" fmla="*/ 1378382 h 3198657"/>
                      <a:gd name="connsiteX124" fmla="*/ 758237 w 4876771"/>
                      <a:gd name="connsiteY124" fmla="*/ 1377515 h 3198657"/>
                      <a:gd name="connsiteX125" fmla="*/ 962968 w 4876771"/>
                      <a:gd name="connsiteY125" fmla="*/ 1457877 h 3198657"/>
                      <a:gd name="connsiteX126" fmla="*/ 987447 w 4876771"/>
                      <a:gd name="connsiteY126" fmla="*/ 1453439 h 3198657"/>
                      <a:gd name="connsiteX127" fmla="*/ 2059124 w 4876771"/>
                      <a:gd name="connsiteY127" fmla="*/ 339471 h 3198657"/>
                      <a:gd name="connsiteX128" fmla="*/ 2157907 w 4876771"/>
                      <a:gd name="connsiteY128" fmla="*/ 99689 h 3198657"/>
                      <a:gd name="connsiteX129" fmla="*/ 2397318 w 4876771"/>
                      <a:gd name="connsiteY129" fmla="*/ 0 h 31986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</a:cxnLst>
                    <a:rect l="l" t="t" r="r" b="b"/>
                    <a:pathLst>
                      <a:path w="4876771" h="3198657">
                        <a:moveTo>
                          <a:pt x="3203953" y="2594629"/>
                        </a:moveTo>
                        <a:cubicBezTo>
                          <a:pt x="3203991" y="2594629"/>
                          <a:pt x="3204038" y="2594629"/>
                          <a:pt x="3204086" y="2594629"/>
                        </a:cubicBezTo>
                        <a:cubicBezTo>
                          <a:pt x="3243558" y="2594629"/>
                          <a:pt x="3275590" y="2626585"/>
                          <a:pt x="3275666" y="2666076"/>
                        </a:cubicBezTo>
                        <a:cubicBezTo>
                          <a:pt x="3275743" y="2705605"/>
                          <a:pt x="3243758" y="2737714"/>
                          <a:pt x="3204219" y="2737790"/>
                        </a:cubicBezTo>
                        <a:lnTo>
                          <a:pt x="3127867" y="2737932"/>
                        </a:lnTo>
                        <a:cubicBezTo>
                          <a:pt x="3127829" y="2737932"/>
                          <a:pt x="3127781" y="2737932"/>
                          <a:pt x="3127734" y="2737932"/>
                        </a:cubicBezTo>
                        <a:cubicBezTo>
                          <a:pt x="3088262" y="2737932"/>
                          <a:pt x="3056230" y="2705986"/>
                          <a:pt x="3056153" y="2666485"/>
                        </a:cubicBezTo>
                        <a:cubicBezTo>
                          <a:pt x="3056077" y="2626957"/>
                          <a:pt x="3088062" y="2594848"/>
                          <a:pt x="3127600" y="2594772"/>
                        </a:cubicBezTo>
                        <a:close/>
                        <a:moveTo>
                          <a:pt x="3279448" y="2136343"/>
                        </a:moveTo>
                        <a:cubicBezTo>
                          <a:pt x="3279496" y="2136343"/>
                          <a:pt x="3279543" y="2136343"/>
                          <a:pt x="3279591" y="2136343"/>
                        </a:cubicBezTo>
                        <a:cubicBezTo>
                          <a:pt x="3319063" y="2136343"/>
                          <a:pt x="3351095" y="2168290"/>
                          <a:pt x="3351172" y="2207781"/>
                        </a:cubicBezTo>
                        <a:cubicBezTo>
                          <a:pt x="3351257" y="2247328"/>
                          <a:pt x="3319272" y="2279437"/>
                          <a:pt x="3279734" y="2279513"/>
                        </a:cubicBezTo>
                        <a:lnTo>
                          <a:pt x="3203381" y="2279666"/>
                        </a:lnTo>
                        <a:cubicBezTo>
                          <a:pt x="3203334" y="2279666"/>
                          <a:pt x="3203286" y="2279666"/>
                          <a:pt x="3203239" y="2279666"/>
                        </a:cubicBezTo>
                        <a:cubicBezTo>
                          <a:pt x="3163767" y="2279666"/>
                          <a:pt x="3131734" y="2247728"/>
                          <a:pt x="3131658" y="2208228"/>
                        </a:cubicBezTo>
                        <a:cubicBezTo>
                          <a:pt x="3131572" y="2168680"/>
                          <a:pt x="3163557" y="2136572"/>
                          <a:pt x="3203096" y="2136495"/>
                        </a:cubicBezTo>
                        <a:close/>
                        <a:moveTo>
                          <a:pt x="606999" y="1826380"/>
                        </a:moveTo>
                        <a:cubicBezTo>
                          <a:pt x="604027" y="1826390"/>
                          <a:pt x="601618" y="1828799"/>
                          <a:pt x="601618" y="1831781"/>
                        </a:cubicBezTo>
                        <a:cubicBezTo>
                          <a:pt x="601618" y="1834733"/>
                          <a:pt x="604027" y="1837153"/>
                          <a:pt x="606990" y="1837153"/>
                        </a:cubicBezTo>
                        <a:lnTo>
                          <a:pt x="606990" y="1840315"/>
                        </a:lnTo>
                        <a:lnTo>
                          <a:pt x="606999" y="1908743"/>
                        </a:lnTo>
                        <a:lnTo>
                          <a:pt x="606999" y="1837162"/>
                        </a:lnTo>
                        <a:cubicBezTo>
                          <a:pt x="607561" y="1837162"/>
                          <a:pt x="609238" y="1837162"/>
                          <a:pt x="610809" y="1835581"/>
                        </a:cubicBezTo>
                        <a:cubicBezTo>
                          <a:pt x="612381" y="1834000"/>
                          <a:pt x="612371" y="1832324"/>
                          <a:pt x="612390" y="1831752"/>
                        </a:cubicBezTo>
                        <a:cubicBezTo>
                          <a:pt x="612381" y="1828799"/>
                          <a:pt x="609971" y="1826380"/>
                          <a:pt x="606999" y="1826380"/>
                        </a:cubicBezTo>
                        <a:close/>
                        <a:moveTo>
                          <a:pt x="606704" y="1683229"/>
                        </a:moveTo>
                        <a:cubicBezTo>
                          <a:pt x="688752" y="1683229"/>
                          <a:pt x="755389" y="1749742"/>
                          <a:pt x="755532" y="1831514"/>
                        </a:cubicBezTo>
                        <a:cubicBezTo>
                          <a:pt x="755608" y="1871205"/>
                          <a:pt x="740225" y="1908533"/>
                          <a:pt x="712222" y="1936641"/>
                        </a:cubicBezTo>
                        <a:cubicBezTo>
                          <a:pt x="684209" y="1964750"/>
                          <a:pt x="646938" y="1980275"/>
                          <a:pt x="607247" y="1980342"/>
                        </a:cubicBezTo>
                        <a:cubicBezTo>
                          <a:pt x="607209" y="1980342"/>
                          <a:pt x="607009" y="1980342"/>
                          <a:pt x="606971" y="1980342"/>
                        </a:cubicBezTo>
                        <a:cubicBezTo>
                          <a:pt x="525218" y="1980342"/>
                          <a:pt x="458581" y="1913829"/>
                          <a:pt x="458428" y="1832066"/>
                        </a:cubicBezTo>
                        <a:cubicBezTo>
                          <a:pt x="458276" y="1750161"/>
                          <a:pt x="524789" y="1683391"/>
                          <a:pt x="606704" y="1683229"/>
                        </a:cubicBezTo>
                        <a:close/>
                        <a:moveTo>
                          <a:pt x="3202086" y="1601990"/>
                        </a:moveTo>
                        <a:cubicBezTo>
                          <a:pt x="3202124" y="1601990"/>
                          <a:pt x="3202172" y="1601990"/>
                          <a:pt x="3202220" y="1601990"/>
                        </a:cubicBezTo>
                        <a:cubicBezTo>
                          <a:pt x="3241691" y="1601990"/>
                          <a:pt x="3273724" y="1633937"/>
                          <a:pt x="3273800" y="1673437"/>
                        </a:cubicBezTo>
                        <a:cubicBezTo>
                          <a:pt x="3273876" y="1712966"/>
                          <a:pt x="3241891" y="1745075"/>
                          <a:pt x="3202353" y="1745151"/>
                        </a:cubicBezTo>
                        <a:lnTo>
                          <a:pt x="3125991" y="1745294"/>
                        </a:lnTo>
                        <a:cubicBezTo>
                          <a:pt x="3125953" y="1745294"/>
                          <a:pt x="3125905" y="1745294"/>
                          <a:pt x="3125858" y="1745294"/>
                        </a:cubicBezTo>
                        <a:cubicBezTo>
                          <a:pt x="3086376" y="1745294"/>
                          <a:pt x="3054353" y="1713337"/>
                          <a:pt x="3054277" y="1673847"/>
                        </a:cubicBezTo>
                        <a:cubicBezTo>
                          <a:pt x="3054201" y="1634318"/>
                          <a:pt x="3086186" y="1602209"/>
                          <a:pt x="3125724" y="1602133"/>
                        </a:cubicBezTo>
                        <a:close/>
                        <a:moveTo>
                          <a:pt x="758809" y="1520666"/>
                        </a:moveTo>
                        <a:lnTo>
                          <a:pt x="300370" y="1521533"/>
                        </a:lnTo>
                        <a:cubicBezTo>
                          <a:pt x="258546" y="1521609"/>
                          <a:pt x="219103" y="1538135"/>
                          <a:pt x="189290" y="1568063"/>
                        </a:cubicBezTo>
                        <a:cubicBezTo>
                          <a:pt x="159477" y="1597981"/>
                          <a:pt x="143094" y="1637500"/>
                          <a:pt x="143170" y="1679305"/>
                        </a:cubicBezTo>
                        <a:lnTo>
                          <a:pt x="145180" y="2748315"/>
                        </a:lnTo>
                        <a:cubicBezTo>
                          <a:pt x="145342" y="2834992"/>
                          <a:pt x="215988" y="2905506"/>
                          <a:pt x="302666" y="2905506"/>
                        </a:cubicBezTo>
                        <a:lnTo>
                          <a:pt x="302666" y="2977086"/>
                        </a:lnTo>
                        <a:lnTo>
                          <a:pt x="302961" y="2905506"/>
                        </a:lnTo>
                        <a:lnTo>
                          <a:pt x="761095" y="2904639"/>
                        </a:lnTo>
                        <a:cubicBezTo>
                          <a:pt x="802909" y="2904563"/>
                          <a:pt x="842362" y="2888037"/>
                          <a:pt x="872175" y="2858110"/>
                        </a:cubicBezTo>
                        <a:cubicBezTo>
                          <a:pt x="901998" y="2828182"/>
                          <a:pt x="918372" y="2788672"/>
                          <a:pt x="918295" y="2746858"/>
                        </a:cubicBezTo>
                        <a:lnTo>
                          <a:pt x="916295" y="1677857"/>
                        </a:lnTo>
                        <a:cubicBezTo>
                          <a:pt x="916133" y="1591180"/>
                          <a:pt x="845486" y="1520666"/>
                          <a:pt x="758809" y="1520666"/>
                        </a:cubicBezTo>
                        <a:close/>
                        <a:moveTo>
                          <a:pt x="2397614" y="143227"/>
                        </a:moveTo>
                        <a:cubicBezTo>
                          <a:pt x="2345350" y="143323"/>
                          <a:pt x="2296249" y="163754"/>
                          <a:pt x="2259358" y="200787"/>
                        </a:cubicBezTo>
                        <a:cubicBezTo>
                          <a:pt x="2222468" y="237811"/>
                          <a:pt x="2202218" y="286988"/>
                          <a:pt x="2202313" y="339252"/>
                        </a:cubicBezTo>
                        <a:cubicBezTo>
                          <a:pt x="2202656" y="520770"/>
                          <a:pt x="2105596" y="829427"/>
                          <a:pt x="1887988" y="1109824"/>
                        </a:cubicBezTo>
                        <a:cubicBezTo>
                          <a:pt x="1659264" y="1404537"/>
                          <a:pt x="1362770" y="1574968"/>
                          <a:pt x="1047559" y="1594676"/>
                        </a:cubicBezTo>
                        <a:cubicBezTo>
                          <a:pt x="1055217" y="1621050"/>
                          <a:pt x="1059427" y="1648863"/>
                          <a:pt x="1059484" y="1677648"/>
                        </a:cubicBezTo>
                        <a:lnTo>
                          <a:pt x="1061485" y="2746648"/>
                        </a:lnTo>
                        <a:cubicBezTo>
                          <a:pt x="1061542" y="2775528"/>
                          <a:pt x="1057456" y="2803798"/>
                          <a:pt x="1049607" y="2830849"/>
                        </a:cubicBezTo>
                        <a:cubicBezTo>
                          <a:pt x="1193006" y="2844699"/>
                          <a:pt x="1332585" y="2905954"/>
                          <a:pt x="1457534" y="2960837"/>
                        </a:cubicBezTo>
                        <a:cubicBezTo>
                          <a:pt x="1568577" y="3009614"/>
                          <a:pt x="1673504" y="3055382"/>
                          <a:pt x="1752228" y="3055534"/>
                        </a:cubicBezTo>
                        <a:lnTo>
                          <a:pt x="3243015" y="3052734"/>
                        </a:lnTo>
                        <a:cubicBezTo>
                          <a:pt x="3295269" y="3052629"/>
                          <a:pt x="3344370" y="3032198"/>
                          <a:pt x="3381260" y="2995165"/>
                        </a:cubicBezTo>
                        <a:cubicBezTo>
                          <a:pt x="3418151" y="2958141"/>
                          <a:pt x="3438401" y="2908973"/>
                          <a:pt x="3438306" y="2856709"/>
                        </a:cubicBezTo>
                        <a:cubicBezTo>
                          <a:pt x="3438201" y="2802827"/>
                          <a:pt x="3416160" y="2752487"/>
                          <a:pt x="3376203" y="2714939"/>
                        </a:cubicBezTo>
                        <a:cubicBezTo>
                          <a:pt x="3355905" y="2695861"/>
                          <a:pt x="3348513" y="2666752"/>
                          <a:pt x="3357267" y="2640301"/>
                        </a:cubicBezTo>
                        <a:cubicBezTo>
                          <a:pt x="3366020" y="2613850"/>
                          <a:pt x="3389309" y="2594886"/>
                          <a:pt x="3416979" y="2591667"/>
                        </a:cubicBezTo>
                        <a:cubicBezTo>
                          <a:pt x="3515896" y="2580180"/>
                          <a:pt x="3590353" y="2497036"/>
                          <a:pt x="3590163" y="2398262"/>
                        </a:cubicBezTo>
                        <a:cubicBezTo>
                          <a:pt x="3590048" y="2339597"/>
                          <a:pt x="3562969" y="2284343"/>
                          <a:pt x="3515839" y="2246662"/>
                        </a:cubicBezTo>
                        <a:cubicBezTo>
                          <a:pt x="3495617" y="2230479"/>
                          <a:pt x="3485702" y="2204657"/>
                          <a:pt x="3489922" y="2179092"/>
                        </a:cubicBezTo>
                        <a:cubicBezTo>
                          <a:pt x="3494141" y="2153545"/>
                          <a:pt x="3511829" y="2132266"/>
                          <a:pt x="3536175" y="2123446"/>
                        </a:cubicBezTo>
                        <a:cubicBezTo>
                          <a:pt x="3613775" y="2095338"/>
                          <a:pt x="3665810" y="2021605"/>
                          <a:pt x="3665658" y="1939957"/>
                        </a:cubicBezTo>
                        <a:cubicBezTo>
                          <a:pt x="3665458" y="1832200"/>
                          <a:pt x="3577714" y="1744666"/>
                          <a:pt x="3470005" y="1744666"/>
                        </a:cubicBezTo>
                        <a:cubicBezTo>
                          <a:pt x="3469824" y="1744656"/>
                          <a:pt x="3469652" y="1744685"/>
                          <a:pt x="3469491" y="1744666"/>
                        </a:cubicBezTo>
                        <a:cubicBezTo>
                          <a:pt x="3450545" y="1744666"/>
                          <a:pt x="3432324" y="1737150"/>
                          <a:pt x="3418903" y="1723777"/>
                        </a:cubicBezTo>
                        <a:cubicBezTo>
                          <a:pt x="3405454" y="1710366"/>
                          <a:pt x="3397815" y="1692174"/>
                          <a:pt x="3397786" y="1673180"/>
                        </a:cubicBezTo>
                        <a:cubicBezTo>
                          <a:pt x="3397729" y="1639205"/>
                          <a:pt x="3422751" y="1603096"/>
                          <a:pt x="3469319" y="1601533"/>
                        </a:cubicBezTo>
                        <a:lnTo>
                          <a:pt x="3469319" y="1601486"/>
                        </a:lnTo>
                        <a:cubicBezTo>
                          <a:pt x="3469957" y="1601486"/>
                          <a:pt x="3470586" y="1601486"/>
                          <a:pt x="3471224" y="1601486"/>
                        </a:cubicBezTo>
                        <a:cubicBezTo>
                          <a:pt x="3471567" y="1601486"/>
                          <a:pt x="3471929" y="1601476"/>
                          <a:pt x="3472281" y="1601476"/>
                        </a:cubicBezTo>
                        <a:lnTo>
                          <a:pt x="4538329" y="1599476"/>
                        </a:lnTo>
                        <a:cubicBezTo>
                          <a:pt x="4646219" y="1599276"/>
                          <a:pt x="4733829" y="1511332"/>
                          <a:pt x="4733639" y="1403480"/>
                        </a:cubicBezTo>
                        <a:cubicBezTo>
                          <a:pt x="4733429" y="1295733"/>
                          <a:pt x="4645685" y="1208189"/>
                          <a:pt x="4537967" y="1208189"/>
                        </a:cubicBezTo>
                        <a:cubicBezTo>
                          <a:pt x="4537843" y="1208189"/>
                          <a:pt x="4537729" y="1208189"/>
                          <a:pt x="4537605" y="1208189"/>
                        </a:cubicBezTo>
                        <a:lnTo>
                          <a:pt x="2437800" y="1212142"/>
                        </a:lnTo>
                        <a:cubicBezTo>
                          <a:pt x="2437752" y="1212142"/>
                          <a:pt x="2437704" y="1212142"/>
                          <a:pt x="2437666" y="1212142"/>
                        </a:cubicBezTo>
                        <a:cubicBezTo>
                          <a:pt x="2412806" y="1212142"/>
                          <a:pt x="2389717" y="1199255"/>
                          <a:pt x="2376687" y="1178052"/>
                        </a:cubicBezTo>
                        <a:cubicBezTo>
                          <a:pt x="2363638" y="1156840"/>
                          <a:pt x="2362562" y="1130341"/>
                          <a:pt x="2373849" y="1108129"/>
                        </a:cubicBezTo>
                        <a:cubicBezTo>
                          <a:pt x="2376040" y="1103805"/>
                          <a:pt x="2594257" y="669979"/>
                          <a:pt x="2593638" y="338528"/>
                        </a:cubicBezTo>
                        <a:cubicBezTo>
                          <a:pt x="2593543" y="286264"/>
                          <a:pt x="2573102" y="237163"/>
                          <a:pt x="2536079" y="200273"/>
                        </a:cubicBezTo>
                        <a:cubicBezTo>
                          <a:pt x="2499141" y="163478"/>
                          <a:pt x="2450106" y="143227"/>
                          <a:pt x="2397995" y="143227"/>
                        </a:cubicBezTo>
                        <a:cubicBezTo>
                          <a:pt x="2397861" y="143227"/>
                          <a:pt x="2397747" y="143227"/>
                          <a:pt x="2397614" y="143227"/>
                        </a:cubicBezTo>
                        <a:close/>
                        <a:moveTo>
                          <a:pt x="2397318" y="0"/>
                        </a:moveTo>
                        <a:cubicBezTo>
                          <a:pt x="2397528" y="0"/>
                          <a:pt x="2397766" y="0"/>
                          <a:pt x="2397976" y="0"/>
                        </a:cubicBezTo>
                        <a:cubicBezTo>
                          <a:pt x="2488244" y="0"/>
                          <a:pt x="2573121" y="35062"/>
                          <a:pt x="2637091" y="98793"/>
                        </a:cubicBezTo>
                        <a:cubicBezTo>
                          <a:pt x="2701214" y="162668"/>
                          <a:pt x="2736618" y="247698"/>
                          <a:pt x="2736789" y="338204"/>
                        </a:cubicBezTo>
                        <a:cubicBezTo>
                          <a:pt x="2737294" y="602790"/>
                          <a:pt x="2619232" y="910952"/>
                          <a:pt x="2550052" y="1068715"/>
                        </a:cubicBezTo>
                        <a:lnTo>
                          <a:pt x="4537329" y="1064971"/>
                        </a:lnTo>
                        <a:cubicBezTo>
                          <a:pt x="4537538" y="1064971"/>
                          <a:pt x="4537757" y="1064971"/>
                          <a:pt x="4537957" y="1064971"/>
                        </a:cubicBezTo>
                        <a:cubicBezTo>
                          <a:pt x="4724504" y="1064971"/>
                          <a:pt x="4876448" y="1216552"/>
                          <a:pt x="4876771" y="1403166"/>
                        </a:cubicBezTo>
                        <a:cubicBezTo>
                          <a:pt x="4877124" y="1589999"/>
                          <a:pt x="4725400" y="1742284"/>
                          <a:pt x="4538577" y="1742637"/>
                        </a:cubicBezTo>
                        <a:cubicBezTo>
                          <a:pt x="4538577" y="1742637"/>
                          <a:pt x="4062822" y="1743523"/>
                          <a:pt x="3746068" y="1744123"/>
                        </a:cubicBezTo>
                        <a:cubicBezTo>
                          <a:pt x="3785425" y="1799349"/>
                          <a:pt x="3808647" y="1866843"/>
                          <a:pt x="3808790" y="1939662"/>
                        </a:cubicBezTo>
                        <a:cubicBezTo>
                          <a:pt x="3808990" y="2046894"/>
                          <a:pt x="3757603" y="2146182"/>
                          <a:pt x="3674526" y="2209248"/>
                        </a:cubicBezTo>
                        <a:cubicBezTo>
                          <a:pt x="3712397" y="2264474"/>
                          <a:pt x="3733162" y="2329796"/>
                          <a:pt x="3733295" y="2397957"/>
                        </a:cubicBezTo>
                        <a:cubicBezTo>
                          <a:pt x="3733552" y="2530192"/>
                          <a:pt x="3657066" y="2646274"/>
                          <a:pt x="3543595" y="2701671"/>
                        </a:cubicBezTo>
                        <a:cubicBezTo>
                          <a:pt x="3568255" y="2748896"/>
                          <a:pt x="3581342" y="2801550"/>
                          <a:pt x="3581447" y="2856386"/>
                        </a:cubicBezTo>
                        <a:cubicBezTo>
                          <a:pt x="3581619" y="2946883"/>
                          <a:pt x="3546538" y="3032036"/>
                          <a:pt x="3482654" y="3096159"/>
                        </a:cubicBezTo>
                        <a:cubicBezTo>
                          <a:pt x="3418770" y="3160271"/>
                          <a:pt x="3333750" y="3195685"/>
                          <a:pt x="3243243" y="3195857"/>
                        </a:cubicBezTo>
                        <a:lnTo>
                          <a:pt x="1752457" y="3198657"/>
                        </a:lnTo>
                        <a:cubicBezTo>
                          <a:pt x="1752247" y="3198657"/>
                          <a:pt x="1752028" y="3198657"/>
                          <a:pt x="1751819" y="3198657"/>
                        </a:cubicBezTo>
                        <a:cubicBezTo>
                          <a:pt x="1643014" y="3198657"/>
                          <a:pt x="1524933" y="3146794"/>
                          <a:pt x="1399918" y="3091872"/>
                        </a:cubicBezTo>
                        <a:cubicBezTo>
                          <a:pt x="1264662" y="3032465"/>
                          <a:pt x="1124797" y="2971029"/>
                          <a:pt x="991104" y="2971029"/>
                        </a:cubicBezTo>
                        <a:cubicBezTo>
                          <a:pt x="990781" y="2971029"/>
                          <a:pt x="990466" y="2971038"/>
                          <a:pt x="990142" y="2971029"/>
                        </a:cubicBezTo>
                        <a:cubicBezTo>
                          <a:pt x="981560" y="2971029"/>
                          <a:pt x="973369" y="2969447"/>
                          <a:pt x="965739" y="2966666"/>
                        </a:cubicBezTo>
                        <a:cubicBezTo>
                          <a:pt x="909923" y="3018901"/>
                          <a:pt x="837800" y="3047676"/>
                          <a:pt x="761352" y="3047819"/>
                        </a:cubicBezTo>
                        <a:lnTo>
                          <a:pt x="303218" y="3048686"/>
                        </a:lnTo>
                        <a:cubicBezTo>
                          <a:pt x="303171" y="3048686"/>
                          <a:pt x="302704" y="3048686"/>
                          <a:pt x="302656" y="3048686"/>
                        </a:cubicBezTo>
                        <a:cubicBezTo>
                          <a:pt x="137188" y="3048686"/>
                          <a:pt x="2314" y="2914069"/>
                          <a:pt x="2000" y="2748591"/>
                        </a:cubicBezTo>
                        <a:lnTo>
                          <a:pt x="0" y="1679591"/>
                        </a:lnTo>
                        <a:cubicBezTo>
                          <a:pt x="-153" y="1599543"/>
                          <a:pt x="31051" y="1524048"/>
                          <a:pt x="87858" y="1467031"/>
                        </a:cubicBezTo>
                        <a:cubicBezTo>
                          <a:pt x="144656" y="1410014"/>
                          <a:pt x="220037" y="1378534"/>
                          <a:pt x="300094" y="1378382"/>
                        </a:cubicBezTo>
                        <a:lnTo>
                          <a:pt x="758237" y="1377515"/>
                        </a:lnTo>
                        <a:cubicBezTo>
                          <a:pt x="837276" y="1377515"/>
                          <a:pt x="909199" y="1408062"/>
                          <a:pt x="962968" y="1457877"/>
                        </a:cubicBezTo>
                        <a:cubicBezTo>
                          <a:pt x="970607" y="1455068"/>
                          <a:pt x="978827" y="1453458"/>
                          <a:pt x="987447" y="1453439"/>
                        </a:cubicBezTo>
                        <a:cubicBezTo>
                          <a:pt x="1655540" y="1452181"/>
                          <a:pt x="2059762" y="679114"/>
                          <a:pt x="2059124" y="339471"/>
                        </a:cubicBezTo>
                        <a:cubicBezTo>
                          <a:pt x="2058952" y="248964"/>
                          <a:pt x="2094033" y="163801"/>
                          <a:pt x="2157907" y="99689"/>
                        </a:cubicBezTo>
                        <a:cubicBezTo>
                          <a:pt x="2221782" y="35576"/>
                          <a:pt x="2306802" y="171"/>
                          <a:pt x="2397318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93" name="Group 92">
                    <a:extLst>
                      <a:ext uri="{FF2B5EF4-FFF2-40B4-BE49-F238E27FC236}">
                        <a16:creationId xmlns:a16="http://schemas.microsoft.com/office/drawing/2014/main" id="{C829C057-0FC2-428B-85D7-1326C0DC6873}"/>
                      </a:ext>
                    </a:extLst>
                  </p:cNvPr>
                  <p:cNvGrpSpPr/>
                  <p:nvPr/>
                </p:nvGrpSpPr>
                <p:grpSpPr>
                  <a:xfrm>
                    <a:off x="1589162" y="1550775"/>
                    <a:ext cx="872068" cy="872068"/>
                    <a:chOff x="1589162" y="1550775"/>
                    <a:chExt cx="872068" cy="872068"/>
                  </a:xfrm>
                </p:grpSpPr>
                <p:sp>
                  <p:nvSpPr>
                    <p:cNvPr id="94" name="Circle: Hollow 93">
                      <a:extLst>
                        <a:ext uri="{FF2B5EF4-FFF2-40B4-BE49-F238E27FC236}">
                          <a16:creationId xmlns:a16="http://schemas.microsoft.com/office/drawing/2014/main" id="{824A5C5C-D0D9-46D2-AF38-AC620CB95A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89162" y="1550775"/>
                      <a:ext cx="872068" cy="872068"/>
                    </a:xfrm>
                    <a:prstGeom prst="donut">
                      <a:avLst>
                        <a:gd name="adj" fmla="val 257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95" name="Freeform: Shape 94">
                      <a:extLst>
                        <a:ext uri="{FF2B5EF4-FFF2-40B4-BE49-F238E27FC236}">
                          <a16:creationId xmlns:a16="http://schemas.microsoft.com/office/drawing/2014/main" id="{32339C3D-A839-4155-9BDA-4E141F41F6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56695" y="1718254"/>
                      <a:ext cx="537840" cy="537838"/>
                    </a:xfrm>
                    <a:custGeom>
                      <a:avLst/>
                      <a:gdLst>
                        <a:gd name="connsiteX0" fmla="*/ 412070 w 537840"/>
                        <a:gd name="connsiteY0" fmla="*/ 504160 h 537838"/>
                        <a:gd name="connsiteX1" fmla="*/ 405732 w 537840"/>
                        <a:gd name="connsiteY1" fmla="*/ 506781 h 537838"/>
                        <a:gd name="connsiteX2" fmla="*/ 405732 w 537840"/>
                        <a:gd name="connsiteY2" fmla="*/ 519456 h 537838"/>
                        <a:gd name="connsiteX3" fmla="*/ 418408 w 537840"/>
                        <a:gd name="connsiteY3" fmla="*/ 519456 h 537838"/>
                        <a:gd name="connsiteX4" fmla="*/ 418408 w 537840"/>
                        <a:gd name="connsiteY4" fmla="*/ 506781 h 537838"/>
                        <a:gd name="connsiteX5" fmla="*/ 412070 w 537840"/>
                        <a:gd name="connsiteY5" fmla="*/ 504160 h 537838"/>
                        <a:gd name="connsiteX6" fmla="*/ 201553 w 537840"/>
                        <a:gd name="connsiteY6" fmla="*/ 487315 h 537838"/>
                        <a:gd name="connsiteX7" fmla="*/ 192591 w 537840"/>
                        <a:gd name="connsiteY7" fmla="*/ 496277 h 537838"/>
                        <a:gd name="connsiteX8" fmla="*/ 201553 w 537840"/>
                        <a:gd name="connsiteY8" fmla="*/ 505240 h 537838"/>
                        <a:gd name="connsiteX9" fmla="*/ 210516 w 537840"/>
                        <a:gd name="connsiteY9" fmla="*/ 496277 h 537838"/>
                        <a:gd name="connsiteX10" fmla="*/ 201553 w 537840"/>
                        <a:gd name="connsiteY10" fmla="*/ 487315 h 537838"/>
                        <a:gd name="connsiteX11" fmla="*/ 24719 w 537840"/>
                        <a:gd name="connsiteY11" fmla="*/ 403107 h 537838"/>
                        <a:gd name="connsiteX12" fmla="*/ 18382 w 537840"/>
                        <a:gd name="connsiteY12" fmla="*/ 405733 h 537838"/>
                        <a:gd name="connsiteX13" fmla="*/ 15757 w 537840"/>
                        <a:gd name="connsiteY13" fmla="*/ 412070 h 537838"/>
                        <a:gd name="connsiteX14" fmla="*/ 18382 w 537840"/>
                        <a:gd name="connsiteY14" fmla="*/ 418407 h 537838"/>
                        <a:gd name="connsiteX15" fmla="*/ 24719 w 537840"/>
                        <a:gd name="connsiteY15" fmla="*/ 421033 h 537838"/>
                        <a:gd name="connsiteX16" fmla="*/ 31057 w 537840"/>
                        <a:gd name="connsiteY16" fmla="*/ 418407 h 537838"/>
                        <a:gd name="connsiteX17" fmla="*/ 33682 w 537840"/>
                        <a:gd name="connsiteY17" fmla="*/ 412070 h 537838"/>
                        <a:gd name="connsiteX18" fmla="*/ 31057 w 537840"/>
                        <a:gd name="connsiteY18" fmla="*/ 405733 h 537838"/>
                        <a:gd name="connsiteX19" fmla="*/ 24719 w 537840"/>
                        <a:gd name="connsiteY19" fmla="*/ 403107 h 537838"/>
                        <a:gd name="connsiteX20" fmla="*/ 496277 w 537840"/>
                        <a:gd name="connsiteY20" fmla="*/ 327322 h 537838"/>
                        <a:gd name="connsiteX21" fmla="*/ 487314 w 537840"/>
                        <a:gd name="connsiteY21" fmla="*/ 336284 h 537838"/>
                        <a:gd name="connsiteX22" fmla="*/ 496277 w 537840"/>
                        <a:gd name="connsiteY22" fmla="*/ 345247 h 537838"/>
                        <a:gd name="connsiteX23" fmla="*/ 505240 w 537840"/>
                        <a:gd name="connsiteY23" fmla="*/ 336284 h 537838"/>
                        <a:gd name="connsiteX24" fmla="*/ 496277 w 537840"/>
                        <a:gd name="connsiteY24" fmla="*/ 327322 h 537838"/>
                        <a:gd name="connsiteX25" fmla="*/ 41560 w 537840"/>
                        <a:gd name="connsiteY25" fmla="*/ 192591 h 537838"/>
                        <a:gd name="connsiteX26" fmla="*/ 32598 w 537840"/>
                        <a:gd name="connsiteY26" fmla="*/ 201553 h 537838"/>
                        <a:gd name="connsiteX27" fmla="*/ 41560 w 537840"/>
                        <a:gd name="connsiteY27" fmla="*/ 210516 h 537838"/>
                        <a:gd name="connsiteX28" fmla="*/ 50523 w 537840"/>
                        <a:gd name="connsiteY28" fmla="*/ 201553 h 537838"/>
                        <a:gd name="connsiteX29" fmla="*/ 41560 w 537840"/>
                        <a:gd name="connsiteY29" fmla="*/ 192591 h 537838"/>
                        <a:gd name="connsiteX30" fmla="*/ 245234 w 537840"/>
                        <a:gd name="connsiteY30" fmla="*/ 192590 h 537838"/>
                        <a:gd name="connsiteX31" fmla="*/ 229430 w 537840"/>
                        <a:gd name="connsiteY31" fmla="*/ 205764 h 537838"/>
                        <a:gd name="connsiteX32" fmla="*/ 232313 w 537840"/>
                        <a:gd name="connsiteY32" fmla="*/ 213320 h 537838"/>
                        <a:gd name="connsiteX33" fmla="*/ 232324 w 537840"/>
                        <a:gd name="connsiteY33" fmla="*/ 213335 h 537838"/>
                        <a:gd name="connsiteX34" fmla="*/ 232707 w 537840"/>
                        <a:gd name="connsiteY34" fmla="*/ 213836 h 537838"/>
                        <a:gd name="connsiteX35" fmla="*/ 232812 w 537840"/>
                        <a:gd name="connsiteY35" fmla="*/ 213975 h 537838"/>
                        <a:gd name="connsiteX36" fmla="*/ 232989 w 537840"/>
                        <a:gd name="connsiteY36" fmla="*/ 214264 h 537838"/>
                        <a:gd name="connsiteX37" fmla="*/ 231390 w 537840"/>
                        <a:gd name="connsiteY37" fmla="*/ 224423 h 537838"/>
                        <a:gd name="connsiteX38" fmla="*/ 226304 w 537840"/>
                        <a:gd name="connsiteY38" fmla="*/ 226289 h 537838"/>
                        <a:gd name="connsiteX39" fmla="*/ 226094 w 537840"/>
                        <a:gd name="connsiteY39" fmla="*/ 226277 h 537838"/>
                        <a:gd name="connsiteX40" fmla="*/ 201009 w 537840"/>
                        <a:gd name="connsiteY40" fmla="*/ 247866 h 537838"/>
                        <a:gd name="connsiteX41" fmla="*/ 205309 w 537840"/>
                        <a:gd name="connsiteY41" fmla="*/ 259773 h 537838"/>
                        <a:gd name="connsiteX42" fmla="*/ 219763 w 537840"/>
                        <a:gd name="connsiteY42" fmla="*/ 253886 h 537838"/>
                        <a:gd name="connsiteX43" fmla="*/ 229203 w 537840"/>
                        <a:gd name="connsiteY43" fmla="*/ 259803 h 537838"/>
                        <a:gd name="connsiteX44" fmla="*/ 223286 w 537840"/>
                        <a:gd name="connsiteY44" fmla="*/ 269243 h 537838"/>
                        <a:gd name="connsiteX45" fmla="*/ 201008 w 537840"/>
                        <a:gd name="connsiteY45" fmla="*/ 294180 h 537838"/>
                        <a:gd name="connsiteX46" fmla="*/ 208887 w 537840"/>
                        <a:gd name="connsiteY46" fmla="*/ 311550 h 537838"/>
                        <a:gd name="connsiteX47" fmla="*/ 213751 w 537840"/>
                        <a:gd name="connsiteY47" fmla="*/ 305442 h 537838"/>
                        <a:gd name="connsiteX48" fmla="*/ 224892 w 537840"/>
                        <a:gd name="connsiteY48" fmla="*/ 305476 h 537838"/>
                        <a:gd name="connsiteX49" fmla="*/ 224859 w 537840"/>
                        <a:gd name="connsiteY49" fmla="*/ 316618 h 537838"/>
                        <a:gd name="connsiteX50" fmla="*/ 219955 w 537840"/>
                        <a:gd name="connsiteY50" fmla="*/ 327863 h 537838"/>
                        <a:gd name="connsiteX51" fmla="*/ 240497 w 537840"/>
                        <a:gd name="connsiteY51" fmla="*/ 345248 h 537838"/>
                        <a:gd name="connsiteX52" fmla="*/ 261038 w 537840"/>
                        <a:gd name="connsiteY52" fmla="*/ 327863 h 537838"/>
                        <a:gd name="connsiteX53" fmla="*/ 261038 w 537840"/>
                        <a:gd name="connsiteY53" fmla="*/ 311022 h 537838"/>
                        <a:gd name="connsiteX54" fmla="*/ 247610 w 537840"/>
                        <a:gd name="connsiteY54" fmla="*/ 294715 h 537838"/>
                        <a:gd name="connsiteX55" fmla="*/ 242456 w 537840"/>
                        <a:gd name="connsiteY55" fmla="*/ 284836 h 537838"/>
                        <a:gd name="connsiteX56" fmla="*/ 252333 w 537840"/>
                        <a:gd name="connsiteY56" fmla="*/ 279683 h 537838"/>
                        <a:gd name="connsiteX57" fmla="*/ 261038 w 537840"/>
                        <a:gd name="connsiteY57" fmla="*/ 283712 h 537838"/>
                        <a:gd name="connsiteX58" fmla="*/ 261038 w 537840"/>
                        <a:gd name="connsiteY58" fmla="*/ 239974 h 537838"/>
                        <a:gd name="connsiteX59" fmla="*/ 268916 w 537840"/>
                        <a:gd name="connsiteY59" fmla="*/ 232096 h 537838"/>
                        <a:gd name="connsiteX60" fmla="*/ 276795 w 537840"/>
                        <a:gd name="connsiteY60" fmla="*/ 239974 h 537838"/>
                        <a:gd name="connsiteX61" fmla="*/ 276795 w 537840"/>
                        <a:gd name="connsiteY61" fmla="*/ 250038 h 537838"/>
                        <a:gd name="connsiteX62" fmla="*/ 297335 w 537840"/>
                        <a:gd name="connsiteY62" fmla="*/ 244200 h 537838"/>
                        <a:gd name="connsiteX63" fmla="*/ 305214 w 537840"/>
                        <a:gd name="connsiteY63" fmla="*/ 252079 h 537838"/>
                        <a:gd name="connsiteX64" fmla="*/ 297335 w 537840"/>
                        <a:gd name="connsiteY64" fmla="*/ 259957 h 537838"/>
                        <a:gd name="connsiteX65" fmla="*/ 276795 w 537840"/>
                        <a:gd name="connsiteY65" fmla="*/ 277340 h 537838"/>
                        <a:gd name="connsiteX66" fmla="*/ 276795 w 537840"/>
                        <a:gd name="connsiteY66" fmla="*/ 327864 h 537838"/>
                        <a:gd name="connsiteX67" fmla="*/ 297335 w 537840"/>
                        <a:gd name="connsiteY67" fmla="*/ 345249 h 537838"/>
                        <a:gd name="connsiteX68" fmla="*/ 317877 w 537840"/>
                        <a:gd name="connsiteY68" fmla="*/ 327864 h 537838"/>
                        <a:gd name="connsiteX69" fmla="*/ 304448 w 537840"/>
                        <a:gd name="connsiteY69" fmla="*/ 311556 h 537838"/>
                        <a:gd name="connsiteX70" fmla="*/ 299293 w 537840"/>
                        <a:gd name="connsiteY70" fmla="*/ 301679 h 537838"/>
                        <a:gd name="connsiteX71" fmla="*/ 309171 w 537840"/>
                        <a:gd name="connsiteY71" fmla="*/ 296524 h 537838"/>
                        <a:gd name="connsiteX72" fmla="*/ 329883 w 537840"/>
                        <a:gd name="connsiteY72" fmla="*/ 313204 h 537838"/>
                        <a:gd name="connsiteX73" fmla="*/ 336824 w 537840"/>
                        <a:gd name="connsiteY73" fmla="*/ 298392 h 537838"/>
                        <a:gd name="connsiteX74" fmla="*/ 324700 w 537840"/>
                        <a:gd name="connsiteY74" fmla="*/ 280097 h 537838"/>
                        <a:gd name="connsiteX75" fmla="*/ 320498 w 537840"/>
                        <a:gd name="connsiteY75" fmla="*/ 273129 h 537838"/>
                        <a:gd name="connsiteX76" fmla="*/ 324700 w 537840"/>
                        <a:gd name="connsiteY76" fmla="*/ 266161 h 537838"/>
                        <a:gd name="connsiteX77" fmla="*/ 336824 w 537840"/>
                        <a:gd name="connsiteY77" fmla="*/ 247866 h 537838"/>
                        <a:gd name="connsiteX78" fmla="*/ 311742 w 537840"/>
                        <a:gd name="connsiteY78" fmla="*/ 226277 h 537838"/>
                        <a:gd name="connsiteX79" fmla="*/ 311531 w 537840"/>
                        <a:gd name="connsiteY79" fmla="*/ 226289 h 537838"/>
                        <a:gd name="connsiteX80" fmla="*/ 311306 w 537840"/>
                        <a:gd name="connsiteY80" fmla="*/ 226279 h 537838"/>
                        <a:gd name="connsiteX81" fmla="*/ 300414 w 537840"/>
                        <a:gd name="connsiteY81" fmla="*/ 228483 h 537838"/>
                        <a:gd name="connsiteX82" fmla="*/ 290094 w 537840"/>
                        <a:gd name="connsiteY82" fmla="*/ 224285 h 537838"/>
                        <a:gd name="connsiteX83" fmla="*/ 294292 w 537840"/>
                        <a:gd name="connsiteY83" fmla="*/ 213964 h 537838"/>
                        <a:gd name="connsiteX84" fmla="*/ 307222 w 537840"/>
                        <a:gd name="connsiteY84" fmla="*/ 210722 h 537838"/>
                        <a:gd name="connsiteX85" fmla="*/ 308404 w 537840"/>
                        <a:gd name="connsiteY85" fmla="*/ 205764 h 537838"/>
                        <a:gd name="connsiteX86" fmla="*/ 292600 w 537840"/>
                        <a:gd name="connsiteY86" fmla="*/ 192590 h 537838"/>
                        <a:gd name="connsiteX87" fmla="*/ 276796 w 537840"/>
                        <a:gd name="connsiteY87" fmla="*/ 205764 h 537838"/>
                        <a:gd name="connsiteX88" fmla="*/ 268917 w 537840"/>
                        <a:gd name="connsiteY88" fmla="*/ 213642 h 537838"/>
                        <a:gd name="connsiteX89" fmla="*/ 261039 w 537840"/>
                        <a:gd name="connsiteY89" fmla="*/ 205764 h 537838"/>
                        <a:gd name="connsiteX90" fmla="*/ 245234 w 537840"/>
                        <a:gd name="connsiteY90" fmla="*/ 192590 h 537838"/>
                        <a:gd name="connsiteX91" fmla="*/ 245238 w 537840"/>
                        <a:gd name="connsiteY91" fmla="*/ 176834 h 537838"/>
                        <a:gd name="connsiteX92" fmla="*/ 268920 w 537840"/>
                        <a:gd name="connsiteY92" fmla="*/ 186672 h 537838"/>
                        <a:gd name="connsiteX93" fmla="*/ 292603 w 537840"/>
                        <a:gd name="connsiteY93" fmla="*/ 176834 h 537838"/>
                        <a:gd name="connsiteX94" fmla="*/ 324164 w 537840"/>
                        <a:gd name="connsiteY94" fmla="*/ 205765 h 537838"/>
                        <a:gd name="connsiteX95" fmla="*/ 323388 w 537840"/>
                        <a:gd name="connsiteY95" fmla="*/ 212109 h 537838"/>
                        <a:gd name="connsiteX96" fmla="*/ 352584 w 537840"/>
                        <a:gd name="connsiteY96" fmla="*/ 247869 h 537838"/>
                        <a:gd name="connsiteX97" fmla="*/ 341627 w 537840"/>
                        <a:gd name="connsiteY97" fmla="*/ 273130 h 537838"/>
                        <a:gd name="connsiteX98" fmla="*/ 352584 w 537840"/>
                        <a:gd name="connsiteY98" fmla="*/ 298392 h 537838"/>
                        <a:gd name="connsiteX99" fmla="*/ 333562 w 537840"/>
                        <a:gd name="connsiteY99" fmla="*/ 329909 h 537838"/>
                        <a:gd name="connsiteX100" fmla="*/ 297340 w 537840"/>
                        <a:gd name="connsiteY100" fmla="*/ 361005 h 537838"/>
                        <a:gd name="connsiteX101" fmla="*/ 268920 w 537840"/>
                        <a:gd name="connsiteY101" fmla="*/ 348444 h 537838"/>
                        <a:gd name="connsiteX102" fmla="*/ 240501 w 537840"/>
                        <a:gd name="connsiteY102" fmla="*/ 361005 h 537838"/>
                        <a:gd name="connsiteX103" fmla="*/ 204202 w 537840"/>
                        <a:gd name="connsiteY103" fmla="*/ 327863 h 537838"/>
                        <a:gd name="connsiteX104" fmla="*/ 204202 w 537840"/>
                        <a:gd name="connsiteY104" fmla="*/ 327844 h 537838"/>
                        <a:gd name="connsiteX105" fmla="*/ 185257 w 537840"/>
                        <a:gd name="connsiteY105" fmla="*/ 294182 h 537838"/>
                        <a:gd name="connsiteX106" fmla="*/ 193555 w 537840"/>
                        <a:gd name="connsiteY106" fmla="*/ 270289 h 537838"/>
                        <a:gd name="connsiteX107" fmla="*/ 185257 w 537840"/>
                        <a:gd name="connsiteY107" fmla="*/ 247869 h 537838"/>
                        <a:gd name="connsiteX108" fmla="*/ 214453 w 537840"/>
                        <a:gd name="connsiteY108" fmla="*/ 212109 h 537838"/>
                        <a:gd name="connsiteX109" fmla="*/ 213676 w 537840"/>
                        <a:gd name="connsiteY109" fmla="*/ 205765 h 537838"/>
                        <a:gd name="connsiteX110" fmla="*/ 245238 w 537840"/>
                        <a:gd name="connsiteY110" fmla="*/ 176834 h 537838"/>
                        <a:gd name="connsiteX111" fmla="*/ 145635 w 537840"/>
                        <a:gd name="connsiteY111" fmla="*/ 160242 h 537838"/>
                        <a:gd name="connsiteX112" fmla="*/ 151300 w 537840"/>
                        <a:gd name="connsiteY112" fmla="*/ 169836 h 537838"/>
                        <a:gd name="connsiteX113" fmla="*/ 150488 w 537840"/>
                        <a:gd name="connsiteY113" fmla="*/ 176292 h 537838"/>
                        <a:gd name="connsiteX114" fmla="*/ 150488 w 537840"/>
                        <a:gd name="connsiteY114" fmla="*/ 361546 h 537838"/>
                        <a:gd name="connsiteX115" fmla="*/ 176292 w 537840"/>
                        <a:gd name="connsiteY115" fmla="*/ 387349 h 537838"/>
                        <a:gd name="connsiteX116" fmla="*/ 361545 w 537840"/>
                        <a:gd name="connsiteY116" fmla="*/ 387349 h 537838"/>
                        <a:gd name="connsiteX117" fmla="*/ 368003 w 537840"/>
                        <a:gd name="connsiteY117" fmla="*/ 386537 h 537838"/>
                        <a:gd name="connsiteX118" fmla="*/ 377596 w 537840"/>
                        <a:gd name="connsiteY118" fmla="*/ 392204 h 537838"/>
                        <a:gd name="connsiteX119" fmla="*/ 371930 w 537840"/>
                        <a:gd name="connsiteY119" fmla="*/ 401798 h 537838"/>
                        <a:gd name="connsiteX120" fmla="*/ 361545 w 537840"/>
                        <a:gd name="connsiteY120" fmla="*/ 403107 h 537838"/>
                        <a:gd name="connsiteX121" fmla="*/ 344162 w 537840"/>
                        <a:gd name="connsiteY121" fmla="*/ 403107 h 537838"/>
                        <a:gd name="connsiteX122" fmla="*/ 344162 w 537840"/>
                        <a:gd name="connsiteY122" fmla="*/ 426868 h 537838"/>
                        <a:gd name="connsiteX123" fmla="*/ 349254 w 537840"/>
                        <a:gd name="connsiteY123" fmla="*/ 439159 h 537838"/>
                        <a:gd name="connsiteX124" fmla="*/ 401087 w 537840"/>
                        <a:gd name="connsiteY124" fmla="*/ 490994 h 537838"/>
                        <a:gd name="connsiteX125" fmla="*/ 429549 w 537840"/>
                        <a:gd name="connsiteY125" fmla="*/ 495639 h 537838"/>
                        <a:gd name="connsiteX126" fmla="*/ 429549 w 537840"/>
                        <a:gd name="connsiteY126" fmla="*/ 530597 h 537838"/>
                        <a:gd name="connsiteX127" fmla="*/ 412069 w 537840"/>
                        <a:gd name="connsiteY127" fmla="*/ 537825 h 537838"/>
                        <a:gd name="connsiteX128" fmla="*/ 394590 w 537840"/>
                        <a:gd name="connsiteY128" fmla="*/ 530597 h 537838"/>
                        <a:gd name="connsiteX129" fmla="*/ 389945 w 537840"/>
                        <a:gd name="connsiteY129" fmla="*/ 502135 h 537838"/>
                        <a:gd name="connsiteX130" fmla="*/ 338112 w 537840"/>
                        <a:gd name="connsiteY130" fmla="*/ 450302 h 537838"/>
                        <a:gd name="connsiteX131" fmla="*/ 328404 w 537840"/>
                        <a:gd name="connsiteY131" fmla="*/ 426868 h 537838"/>
                        <a:gd name="connsiteX132" fmla="*/ 328404 w 537840"/>
                        <a:gd name="connsiteY132" fmla="*/ 403107 h 537838"/>
                        <a:gd name="connsiteX133" fmla="*/ 310479 w 537840"/>
                        <a:gd name="connsiteY133" fmla="*/ 403107 h 537838"/>
                        <a:gd name="connsiteX134" fmla="*/ 310479 w 537840"/>
                        <a:gd name="connsiteY134" fmla="*/ 437333 h 537838"/>
                        <a:gd name="connsiteX135" fmla="*/ 302601 w 537840"/>
                        <a:gd name="connsiteY135" fmla="*/ 445211 h 537838"/>
                        <a:gd name="connsiteX136" fmla="*/ 294722 w 537840"/>
                        <a:gd name="connsiteY136" fmla="*/ 437333 h 537838"/>
                        <a:gd name="connsiteX137" fmla="*/ 294722 w 537840"/>
                        <a:gd name="connsiteY137" fmla="*/ 403107 h 537838"/>
                        <a:gd name="connsiteX138" fmla="*/ 276797 w 537840"/>
                        <a:gd name="connsiteY138" fmla="*/ 403107 h 537838"/>
                        <a:gd name="connsiteX139" fmla="*/ 276797 w 537840"/>
                        <a:gd name="connsiteY139" fmla="*/ 529960 h 537838"/>
                        <a:gd name="connsiteX140" fmla="*/ 268919 w 537840"/>
                        <a:gd name="connsiteY140" fmla="*/ 537838 h 537838"/>
                        <a:gd name="connsiteX141" fmla="*/ 261040 w 537840"/>
                        <a:gd name="connsiteY141" fmla="*/ 529960 h 537838"/>
                        <a:gd name="connsiteX142" fmla="*/ 261040 w 537840"/>
                        <a:gd name="connsiteY142" fmla="*/ 403105 h 537838"/>
                        <a:gd name="connsiteX143" fmla="*/ 243116 w 537840"/>
                        <a:gd name="connsiteY143" fmla="*/ 403105 h 537838"/>
                        <a:gd name="connsiteX144" fmla="*/ 243116 w 537840"/>
                        <a:gd name="connsiteY144" fmla="*/ 437331 h 537838"/>
                        <a:gd name="connsiteX145" fmla="*/ 235238 w 537840"/>
                        <a:gd name="connsiteY145" fmla="*/ 445209 h 537838"/>
                        <a:gd name="connsiteX146" fmla="*/ 227359 w 537840"/>
                        <a:gd name="connsiteY146" fmla="*/ 437331 h 537838"/>
                        <a:gd name="connsiteX147" fmla="*/ 227359 w 537840"/>
                        <a:gd name="connsiteY147" fmla="*/ 403105 h 537838"/>
                        <a:gd name="connsiteX148" fmla="*/ 209434 w 537840"/>
                        <a:gd name="connsiteY148" fmla="*/ 403105 h 537838"/>
                        <a:gd name="connsiteX149" fmla="*/ 209434 w 537840"/>
                        <a:gd name="connsiteY149" fmla="*/ 472850 h 537838"/>
                        <a:gd name="connsiteX150" fmla="*/ 226275 w 537840"/>
                        <a:gd name="connsiteY150" fmla="*/ 496275 h 537838"/>
                        <a:gd name="connsiteX151" fmla="*/ 201556 w 537840"/>
                        <a:gd name="connsiteY151" fmla="*/ 520995 h 537838"/>
                        <a:gd name="connsiteX152" fmla="*/ 176836 w 537840"/>
                        <a:gd name="connsiteY152" fmla="*/ 496275 h 537838"/>
                        <a:gd name="connsiteX153" fmla="*/ 193677 w 537840"/>
                        <a:gd name="connsiteY153" fmla="*/ 472850 h 537838"/>
                        <a:gd name="connsiteX154" fmla="*/ 193677 w 537840"/>
                        <a:gd name="connsiteY154" fmla="*/ 403105 h 537838"/>
                        <a:gd name="connsiteX155" fmla="*/ 176294 w 537840"/>
                        <a:gd name="connsiteY155" fmla="*/ 403105 h 537838"/>
                        <a:gd name="connsiteX156" fmla="*/ 134733 w 537840"/>
                        <a:gd name="connsiteY156" fmla="*/ 361545 h 537838"/>
                        <a:gd name="connsiteX157" fmla="*/ 134733 w 537840"/>
                        <a:gd name="connsiteY157" fmla="*/ 344162 h 537838"/>
                        <a:gd name="connsiteX158" fmla="*/ 110972 w 537840"/>
                        <a:gd name="connsiteY158" fmla="*/ 344162 h 537838"/>
                        <a:gd name="connsiteX159" fmla="*/ 98679 w 537840"/>
                        <a:gd name="connsiteY159" fmla="*/ 349253 h 537838"/>
                        <a:gd name="connsiteX160" fmla="*/ 46864 w 537840"/>
                        <a:gd name="connsiteY160" fmla="*/ 401068 h 537838"/>
                        <a:gd name="connsiteX161" fmla="*/ 49441 w 537840"/>
                        <a:gd name="connsiteY161" fmla="*/ 412070 h 537838"/>
                        <a:gd name="connsiteX162" fmla="*/ 42200 w 537840"/>
                        <a:gd name="connsiteY162" fmla="*/ 429550 h 537838"/>
                        <a:gd name="connsiteX163" fmla="*/ 24720 w 537840"/>
                        <a:gd name="connsiteY163" fmla="*/ 436790 h 537838"/>
                        <a:gd name="connsiteX164" fmla="*/ 7241 w 537840"/>
                        <a:gd name="connsiteY164" fmla="*/ 429550 h 537838"/>
                        <a:gd name="connsiteX165" fmla="*/ 0 w 537840"/>
                        <a:gd name="connsiteY165" fmla="*/ 412070 h 537838"/>
                        <a:gd name="connsiteX166" fmla="*/ 7239 w 537840"/>
                        <a:gd name="connsiteY166" fmla="*/ 394590 h 537838"/>
                        <a:gd name="connsiteX167" fmla="*/ 24718 w 537840"/>
                        <a:gd name="connsiteY167" fmla="*/ 387351 h 537838"/>
                        <a:gd name="connsiteX168" fmla="*/ 35720 w 537840"/>
                        <a:gd name="connsiteY168" fmla="*/ 389927 h 537838"/>
                        <a:gd name="connsiteX169" fmla="*/ 87535 w 537840"/>
                        <a:gd name="connsiteY169" fmla="*/ 338112 h 537838"/>
                        <a:gd name="connsiteX170" fmla="*/ 110969 w 537840"/>
                        <a:gd name="connsiteY170" fmla="*/ 328406 h 537838"/>
                        <a:gd name="connsiteX171" fmla="*/ 134730 w 537840"/>
                        <a:gd name="connsiteY171" fmla="*/ 328406 h 537838"/>
                        <a:gd name="connsiteX172" fmla="*/ 134730 w 537840"/>
                        <a:gd name="connsiteY172" fmla="*/ 310479 h 537838"/>
                        <a:gd name="connsiteX173" fmla="*/ 100505 w 537840"/>
                        <a:gd name="connsiteY173" fmla="*/ 310479 h 537838"/>
                        <a:gd name="connsiteX174" fmla="*/ 92627 w 537840"/>
                        <a:gd name="connsiteY174" fmla="*/ 302601 h 537838"/>
                        <a:gd name="connsiteX175" fmla="*/ 100505 w 537840"/>
                        <a:gd name="connsiteY175" fmla="*/ 294722 h 537838"/>
                        <a:gd name="connsiteX176" fmla="*/ 134730 w 537840"/>
                        <a:gd name="connsiteY176" fmla="*/ 294722 h 537838"/>
                        <a:gd name="connsiteX177" fmla="*/ 134730 w 537840"/>
                        <a:gd name="connsiteY177" fmla="*/ 276797 h 537838"/>
                        <a:gd name="connsiteX178" fmla="*/ 7878 w 537840"/>
                        <a:gd name="connsiteY178" fmla="*/ 276797 h 537838"/>
                        <a:gd name="connsiteX179" fmla="*/ 0 w 537840"/>
                        <a:gd name="connsiteY179" fmla="*/ 268919 h 537838"/>
                        <a:gd name="connsiteX180" fmla="*/ 7878 w 537840"/>
                        <a:gd name="connsiteY180" fmla="*/ 261040 h 537838"/>
                        <a:gd name="connsiteX181" fmla="*/ 134730 w 537840"/>
                        <a:gd name="connsiteY181" fmla="*/ 261040 h 537838"/>
                        <a:gd name="connsiteX182" fmla="*/ 134730 w 537840"/>
                        <a:gd name="connsiteY182" fmla="*/ 243115 h 537838"/>
                        <a:gd name="connsiteX183" fmla="*/ 100505 w 537840"/>
                        <a:gd name="connsiteY183" fmla="*/ 243115 h 537838"/>
                        <a:gd name="connsiteX184" fmla="*/ 92627 w 537840"/>
                        <a:gd name="connsiteY184" fmla="*/ 235237 h 537838"/>
                        <a:gd name="connsiteX185" fmla="*/ 100505 w 537840"/>
                        <a:gd name="connsiteY185" fmla="*/ 227358 h 537838"/>
                        <a:gd name="connsiteX186" fmla="*/ 134730 w 537840"/>
                        <a:gd name="connsiteY186" fmla="*/ 227358 h 537838"/>
                        <a:gd name="connsiteX187" fmla="*/ 134730 w 537840"/>
                        <a:gd name="connsiteY187" fmla="*/ 209432 h 537838"/>
                        <a:gd name="connsiteX188" fmla="*/ 64986 w 537840"/>
                        <a:gd name="connsiteY188" fmla="*/ 209432 h 537838"/>
                        <a:gd name="connsiteX189" fmla="*/ 41560 w 537840"/>
                        <a:gd name="connsiteY189" fmla="*/ 226273 h 537838"/>
                        <a:gd name="connsiteX190" fmla="*/ 16841 w 537840"/>
                        <a:gd name="connsiteY190" fmla="*/ 201553 h 537838"/>
                        <a:gd name="connsiteX191" fmla="*/ 41560 w 537840"/>
                        <a:gd name="connsiteY191" fmla="*/ 176834 h 537838"/>
                        <a:gd name="connsiteX192" fmla="*/ 64986 w 537840"/>
                        <a:gd name="connsiteY192" fmla="*/ 193675 h 537838"/>
                        <a:gd name="connsiteX193" fmla="*/ 134731 w 537840"/>
                        <a:gd name="connsiteY193" fmla="*/ 193675 h 537838"/>
                        <a:gd name="connsiteX194" fmla="*/ 134731 w 537840"/>
                        <a:gd name="connsiteY194" fmla="*/ 176292 h 537838"/>
                        <a:gd name="connsiteX195" fmla="*/ 136041 w 537840"/>
                        <a:gd name="connsiteY195" fmla="*/ 165907 h 537838"/>
                        <a:gd name="connsiteX196" fmla="*/ 145635 w 537840"/>
                        <a:gd name="connsiteY196" fmla="*/ 160242 h 537838"/>
                        <a:gd name="connsiteX197" fmla="*/ 513118 w 537840"/>
                        <a:gd name="connsiteY197" fmla="*/ 116806 h 537838"/>
                        <a:gd name="connsiteX198" fmla="*/ 506781 w 537840"/>
                        <a:gd name="connsiteY198" fmla="*/ 119431 h 537838"/>
                        <a:gd name="connsiteX199" fmla="*/ 504155 w 537840"/>
                        <a:gd name="connsiteY199" fmla="*/ 125768 h 537838"/>
                        <a:gd name="connsiteX200" fmla="*/ 506781 w 537840"/>
                        <a:gd name="connsiteY200" fmla="*/ 132105 h 537838"/>
                        <a:gd name="connsiteX201" fmla="*/ 513118 w 537840"/>
                        <a:gd name="connsiteY201" fmla="*/ 134731 h 537838"/>
                        <a:gd name="connsiteX202" fmla="*/ 519455 w 537840"/>
                        <a:gd name="connsiteY202" fmla="*/ 132105 h 537838"/>
                        <a:gd name="connsiteX203" fmla="*/ 522081 w 537840"/>
                        <a:gd name="connsiteY203" fmla="*/ 125768 h 537838"/>
                        <a:gd name="connsiteX204" fmla="*/ 519455 w 537840"/>
                        <a:gd name="connsiteY204" fmla="*/ 119431 h 537838"/>
                        <a:gd name="connsiteX205" fmla="*/ 513118 w 537840"/>
                        <a:gd name="connsiteY205" fmla="*/ 116806 h 537838"/>
                        <a:gd name="connsiteX206" fmla="*/ 336284 w 537840"/>
                        <a:gd name="connsiteY206" fmla="*/ 32598 h 537838"/>
                        <a:gd name="connsiteX207" fmla="*/ 327321 w 537840"/>
                        <a:gd name="connsiteY207" fmla="*/ 41561 h 537838"/>
                        <a:gd name="connsiteX208" fmla="*/ 336284 w 537840"/>
                        <a:gd name="connsiteY208" fmla="*/ 50523 h 537838"/>
                        <a:gd name="connsiteX209" fmla="*/ 345247 w 537840"/>
                        <a:gd name="connsiteY209" fmla="*/ 41561 h 537838"/>
                        <a:gd name="connsiteX210" fmla="*/ 336284 w 537840"/>
                        <a:gd name="connsiteY210" fmla="*/ 32598 h 537838"/>
                        <a:gd name="connsiteX211" fmla="*/ 125768 w 537840"/>
                        <a:gd name="connsiteY211" fmla="*/ 15762 h 537838"/>
                        <a:gd name="connsiteX212" fmla="*/ 119430 w 537840"/>
                        <a:gd name="connsiteY212" fmla="*/ 18383 h 537838"/>
                        <a:gd name="connsiteX213" fmla="*/ 119430 w 537840"/>
                        <a:gd name="connsiteY213" fmla="*/ 31058 h 537838"/>
                        <a:gd name="connsiteX214" fmla="*/ 132106 w 537840"/>
                        <a:gd name="connsiteY214" fmla="*/ 31059 h 537838"/>
                        <a:gd name="connsiteX215" fmla="*/ 132106 w 537840"/>
                        <a:gd name="connsiteY215" fmla="*/ 18383 h 537838"/>
                        <a:gd name="connsiteX216" fmla="*/ 125768 w 537840"/>
                        <a:gd name="connsiteY216" fmla="*/ 15762 h 537838"/>
                        <a:gd name="connsiteX217" fmla="*/ 268919 w 537840"/>
                        <a:gd name="connsiteY217" fmla="*/ 0 h 537838"/>
                        <a:gd name="connsiteX218" fmla="*/ 276797 w 537840"/>
                        <a:gd name="connsiteY218" fmla="*/ 7879 h 537838"/>
                        <a:gd name="connsiteX219" fmla="*/ 276797 w 537840"/>
                        <a:gd name="connsiteY219" fmla="*/ 134731 h 537838"/>
                        <a:gd name="connsiteX220" fmla="*/ 294724 w 537840"/>
                        <a:gd name="connsiteY220" fmla="*/ 134731 h 537838"/>
                        <a:gd name="connsiteX221" fmla="*/ 294724 w 537840"/>
                        <a:gd name="connsiteY221" fmla="*/ 100505 h 537838"/>
                        <a:gd name="connsiteX222" fmla="*/ 302602 w 537840"/>
                        <a:gd name="connsiteY222" fmla="*/ 92627 h 537838"/>
                        <a:gd name="connsiteX223" fmla="*/ 310481 w 537840"/>
                        <a:gd name="connsiteY223" fmla="*/ 100505 h 537838"/>
                        <a:gd name="connsiteX224" fmla="*/ 310481 w 537840"/>
                        <a:gd name="connsiteY224" fmla="*/ 134731 h 537838"/>
                        <a:gd name="connsiteX225" fmla="*/ 328406 w 537840"/>
                        <a:gd name="connsiteY225" fmla="*/ 134731 h 537838"/>
                        <a:gd name="connsiteX226" fmla="*/ 328406 w 537840"/>
                        <a:gd name="connsiteY226" fmla="*/ 64986 h 537838"/>
                        <a:gd name="connsiteX227" fmla="*/ 311565 w 537840"/>
                        <a:gd name="connsiteY227" fmla="*/ 41561 h 537838"/>
                        <a:gd name="connsiteX228" fmla="*/ 336284 w 537840"/>
                        <a:gd name="connsiteY228" fmla="*/ 16841 h 537838"/>
                        <a:gd name="connsiteX229" fmla="*/ 361004 w 537840"/>
                        <a:gd name="connsiteY229" fmla="*/ 41561 h 537838"/>
                        <a:gd name="connsiteX230" fmla="*/ 344163 w 537840"/>
                        <a:gd name="connsiteY230" fmla="*/ 64986 h 537838"/>
                        <a:gd name="connsiteX231" fmla="*/ 344163 w 537840"/>
                        <a:gd name="connsiteY231" fmla="*/ 134732 h 537838"/>
                        <a:gd name="connsiteX232" fmla="*/ 361546 w 537840"/>
                        <a:gd name="connsiteY232" fmla="*/ 134732 h 537838"/>
                        <a:gd name="connsiteX233" fmla="*/ 403106 w 537840"/>
                        <a:gd name="connsiteY233" fmla="*/ 176292 h 537838"/>
                        <a:gd name="connsiteX234" fmla="*/ 403106 w 537840"/>
                        <a:gd name="connsiteY234" fmla="*/ 193675 h 537838"/>
                        <a:gd name="connsiteX235" fmla="*/ 426868 w 537840"/>
                        <a:gd name="connsiteY235" fmla="*/ 193675 h 537838"/>
                        <a:gd name="connsiteX236" fmla="*/ 439160 w 537840"/>
                        <a:gd name="connsiteY236" fmla="*/ 188584 h 537838"/>
                        <a:gd name="connsiteX237" fmla="*/ 490975 w 537840"/>
                        <a:gd name="connsiteY237" fmla="*/ 136769 h 537838"/>
                        <a:gd name="connsiteX238" fmla="*/ 488399 w 537840"/>
                        <a:gd name="connsiteY238" fmla="*/ 125767 h 537838"/>
                        <a:gd name="connsiteX239" fmla="*/ 495639 w 537840"/>
                        <a:gd name="connsiteY239" fmla="*/ 108287 h 537838"/>
                        <a:gd name="connsiteX240" fmla="*/ 513119 w 537840"/>
                        <a:gd name="connsiteY240" fmla="*/ 101047 h 537838"/>
                        <a:gd name="connsiteX241" fmla="*/ 530599 w 537840"/>
                        <a:gd name="connsiteY241" fmla="*/ 108288 h 537838"/>
                        <a:gd name="connsiteX242" fmla="*/ 537840 w 537840"/>
                        <a:gd name="connsiteY242" fmla="*/ 125768 h 537838"/>
                        <a:gd name="connsiteX243" fmla="*/ 530599 w 537840"/>
                        <a:gd name="connsiteY243" fmla="*/ 143248 h 537838"/>
                        <a:gd name="connsiteX244" fmla="*/ 513119 w 537840"/>
                        <a:gd name="connsiteY244" fmla="*/ 150488 h 537838"/>
                        <a:gd name="connsiteX245" fmla="*/ 502118 w 537840"/>
                        <a:gd name="connsiteY245" fmla="*/ 147911 h 537838"/>
                        <a:gd name="connsiteX246" fmla="*/ 450302 w 537840"/>
                        <a:gd name="connsiteY246" fmla="*/ 199726 h 537838"/>
                        <a:gd name="connsiteX247" fmla="*/ 426869 w 537840"/>
                        <a:gd name="connsiteY247" fmla="*/ 209432 h 537838"/>
                        <a:gd name="connsiteX248" fmla="*/ 403107 w 537840"/>
                        <a:gd name="connsiteY248" fmla="*/ 209432 h 537838"/>
                        <a:gd name="connsiteX249" fmla="*/ 403107 w 537840"/>
                        <a:gd name="connsiteY249" fmla="*/ 227359 h 537838"/>
                        <a:gd name="connsiteX250" fmla="*/ 437332 w 537840"/>
                        <a:gd name="connsiteY250" fmla="*/ 227359 h 537838"/>
                        <a:gd name="connsiteX251" fmla="*/ 445211 w 537840"/>
                        <a:gd name="connsiteY251" fmla="*/ 235237 h 537838"/>
                        <a:gd name="connsiteX252" fmla="*/ 437332 w 537840"/>
                        <a:gd name="connsiteY252" fmla="*/ 243116 h 537838"/>
                        <a:gd name="connsiteX253" fmla="*/ 403107 w 537840"/>
                        <a:gd name="connsiteY253" fmla="*/ 243116 h 537838"/>
                        <a:gd name="connsiteX254" fmla="*/ 403107 w 537840"/>
                        <a:gd name="connsiteY254" fmla="*/ 261041 h 537838"/>
                        <a:gd name="connsiteX255" fmla="*/ 529959 w 537840"/>
                        <a:gd name="connsiteY255" fmla="*/ 261041 h 537838"/>
                        <a:gd name="connsiteX256" fmla="*/ 537838 w 537840"/>
                        <a:gd name="connsiteY256" fmla="*/ 268919 h 537838"/>
                        <a:gd name="connsiteX257" fmla="*/ 529959 w 537840"/>
                        <a:gd name="connsiteY257" fmla="*/ 276798 h 537838"/>
                        <a:gd name="connsiteX258" fmla="*/ 403106 w 537840"/>
                        <a:gd name="connsiteY258" fmla="*/ 276798 h 537838"/>
                        <a:gd name="connsiteX259" fmla="*/ 403106 w 537840"/>
                        <a:gd name="connsiteY259" fmla="*/ 294722 h 537838"/>
                        <a:gd name="connsiteX260" fmla="*/ 437331 w 537840"/>
                        <a:gd name="connsiteY260" fmla="*/ 294722 h 537838"/>
                        <a:gd name="connsiteX261" fmla="*/ 445210 w 537840"/>
                        <a:gd name="connsiteY261" fmla="*/ 302600 h 537838"/>
                        <a:gd name="connsiteX262" fmla="*/ 437331 w 537840"/>
                        <a:gd name="connsiteY262" fmla="*/ 310479 h 537838"/>
                        <a:gd name="connsiteX263" fmla="*/ 403106 w 537840"/>
                        <a:gd name="connsiteY263" fmla="*/ 310479 h 537838"/>
                        <a:gd name="connsiteX264" fmla="*/ 403106 w 537840"/>
                        <a:gd name="connsiteY264" fmla="*/ 328405 h 537838"/>
                        <a:gd name="connsiteX265" fmla="*/ 472851 w 537840"/>
                        <a:gd name="connsiteY265" fmla="*/ 328405 h 537838"/>
                        <a:gd name="connsiteX266" fmla="*/ 496276 w 537840"/>
                        <a:gd name="connsiteY266" fmla="*/ 311564 h 537838"/>
                        <a:gd name="connsiteX267" fmla="*/ 520995 w 537840"/>
                        <a:gd name="connsiteY267" fmla="*/ 336283 h 537838"/>
                        <a:gd name="connsiteX268" fmla="*/ 496276 w 537840"/>
                        <a:gd name="connsiteY268" fmla="*/ 361003 h 537838"/>
                        <a:gd name="connsiteX269" fmla="*/ 472851 w 537840"/>
                        <a:gd name="connsiteY269" fmla="*/ 344162 h 537838"/>
                        <a:gd name="connsiteX270" fmla="*/ 403106 w 537840"/>
                        <a:gd name="connsiteY270" fmla="*/ 344162 h 537838"/>
                        <a:gd name="connsiteX271" fmla="*/ 403106 w 537840"/>
                        <a:gd name="connsiteY271" fmla="*/ 361545 h 537838"/>
                        <a:gd name="connsiteX272" fmla="*/ 401798 w 537840"/>
                        <a:gd name="connsiteY272" fmla="*/ 371921 h 537838"/>
                        <a:gd name="connsiteX273" fmla="*/ 394174 w 537840"/>
                        <a:gd name="connsiteY273" fmla="*/ 377841 h 537838"/>
                        <a:gd name="connsiteX274" fmla="*/ 392207 w 537840"/>
                        <a:gd name="connsiteY274" fmla="*/ 377591 h 537838"/>
                        <a:gd name="connsiteX275" fmla="*/ 386538 w 537840"/>
                        <a:gd name="connsiteY275" fmla="*/ 367999 h 537838"/>
                        <a:gd name="connsiteX276" fmla="*/ 387349 w 537840"/>
                        <a:gd name="connsiteY276" fmla="*/ 361546 h 537838"/>
                        <a:gd name="connsiteX277" fmla="*/ 387349 w 537840"/>
                        <a:gd name="connsiteY277" fmla="*/ 176291 h 537838"/>
                        <a:gd name="connsiteX278" fmla="*/ 361546 w 537840"/>
                        <a:gd name="connsiteY278" fmla="*/ 150488 h 537838"/>
                        <a:gd name="connsiteX279" fmla="*/ 176292 w 537840"/>
                        <a:gd name="connsiteY279" fmla="*/ 150488 h 537838"/>
                        <a:gd name="connsiteX280" fmla="*/ 169834 w 537840"/>
                        <a:gd name="connsiteY280" fmla="*/ 151301 h 537838"/>
                        <a:gd name="connsiteX281" fmla="*/ 160240 w 537840"/>
                        <a:gd name="connsiteY281" fmla="*/ 145635 h 537838"/>
                        <a:gd name="connsiteX282" fmla="*/ 165906 w 537840"/>
                        <a:gd name="connsiteY282" fmla="*/ 136041 h 537838"/>
                        <a:gd name="connsiteX283" fmla="*/ 176293 w 537840"/>
                        <a:gd name="connsiteY283" fmla="*/ 134731 h 537838"/>
                        <a:gd name="connsiteX284" fmla="*/ 193676 w 537840"/>
                        <a:gd name="connsiteY284" fmla="*/ 134731 h 537838"/>
                        <a:gd name="connsiteX285" fmla="*/ 193676 w 537840"/>
                        <a:gd name="connsiteY285" fmla="*/ 110970 h 537838"/>
                        <a:gd name="connsiteX286" fmla="*/ 188585 w 537840"/>
                        <a:gd name="connsiteY286" fmla="*/ 98679 h 537838"/>
                        <a:gd name="connsiteX287" fmla="*/ 136752 w 537840"/>
                        <a:gd name="connsiteY287" fmla="*/ 46845 h 537838"/>
                        <a:gd name="connsiteX288" fmla="*/ 125769 w 537840"/>
                        <a:gd name="connsiteY288" fmla="*/ 49429 h 537838"/>
                        <a:gd name="connsiteX289" fmla="*/ 108290 w 537840"/>
                        <a:gd name="connsiteY289" fmla="*/ 42200 h 537838"/>
                        <a:gd name="connsiteX290" fmla="*/ 108290 w 537840"/>
                        <a:gd name="connsiteY290" fmla="*/ 7241 h 537838"/>
                        <a:gd name="connsiteX291" fmla="*/ 143249 w 537840"/>
                        <a:gd name="connsiteY291" fmla="*/ 7241 h 537838"/>
                        <a:gd name="connsiteX292" fmla="*/ 147893 w 537840"/>
                        <a:gd name="connsiteY292" fmla="*/ 35703 h 537838"/>
                        <a:gd name="connsiteX293" fmla="*/ 199726 w 537840"/>
                        <a:gd name="connsiteY293" fmla="*/ 87536 h 537838"/>
                        <a:gd name="connsiteX294" fmla="*/ 209433 w 537840"/>
                        <a:gd name="connsiteY294" fmla="*/ 110970 h 537838"/>
                        <a:gd name="connsiteX295" fmla="*/ 209433 w 537840"/>
                        <a:gd name="connsiteY295" fmla="*/ 134731 h 537838"/>
                        <a:gd name="connsiteX296" fmla="*/ 227358 w 537840"/>
                        <a:gd name="connsiteY296" fmla="*/ 134731 h 537838"/>
                        <a:gd name="connsiteX297" fmla="*/ 227358 w 537840"/>
                        <a:gd name="connsiteY297" fmla="*/ 100505 h 537838"/>
                        <a:gd name="connsiteX298" fmla="*/ 235237 w 537840"/>
                        <a:gd name="connsiteY298" fmla="*/ 92627 h 537838"/>
                        <a:gd name="connsiteX299" fmla="*/ 243115 w 537840"/>
                        <a:gd name="connsiteY299" fmla="*/ 100505 h 537838"/>
                        <a:gd name="connsiteX300" fmla="*/ 243115 w 537840"/>
                        <a:gd name="connsiteY300" fmla="*/ 134731 h 537838"/>
                        <a:gd name="connsiteX301" fmla="*/ 261041 w 537840"/>
                        <a:gd name="connsiteY301" fmla="*/ 134731 h 537838"/>
                        <a:gd name="connsiteX302" fmla="*/ 261041 w 537840"/>
                        <a:gd name="connsiteY302" fmla="*/ 7879 h 537838"/>
                        <a:gd name="connsiteX303" fmla="*/ 268919 w 537840"/>
                        <a:gd name="connsiteY303" fmla="*/ 0 h 537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</a:cxnLst>
                      <a:rect l="l" t="t" r="r" b="b"/>
                      <a:pathLst>
                        <a:path w="537840" h="537838">
                          <a:moveTo>
                            <a:pt x="412070" y="504160"/>
                          </a:moveTo>
                          <a:cubicBezTo>
                            <a:pt x="409775" y="504160"/>
                            <a:pt x="407480" y="505034"/>
                            <a:pt x="405732" y="506781"/>
                          </a:cubicBezTo>
                          <a:cubicBezTo>
                            <a:pt x="402237" y="510275"/>
                            <a:pt x="402237" y="515961"/>
                            <a:pt x="405732" y="519456"/>
                          </a:cubicBezTo>
                          <a:cubicBezTo>
                            <a:pt x="409227" y="522950"/>
                            <a:pt x="414913" y="522951"/>
                            <a:pt x="418408" y="519456"/>
                          </a:cubicBezTo>
                          <a:cubicBezTo>
                            <a:pt x="421902" y="515961"/>
                            <a:pt x="421902" y="510275"/>
                            <a:pt x="418408" y="506781"/>
                          </a:cubicBezTo>
                          <a:cubicBezTo>
                            <a:pt x="416661" y="505034"/>
                            <a:pt x="414366" y="504160"/>
                            <a:pt x="412070" y="504160"/>
                          </a:cubicBezTo>
                          <a:close/>
                          <a:moveTo>
                            <a:pt x="201553" y="487315"/>
                          </a:moveTo>
                          <a:cubicBezTo>
                            <a:pt x="196612" y="487315"/>
                            <a:pt x="192591" y="491336"/>
                            <a:pt x="192591" y="496277"/>
                          </a:cubicBezTo>
                          <a:cubicBezTo>
                            <a:pt x="192591" y="501219"/>
                            <a:pt x="196611" y="505240"/>
                            <a:pt x="201553" y="505240"/>
                          </a:cubicBezTo>
                          <a:cubicBezTo>
                            <a:pt x="206496" y="505240"/>
                            <a:pt x="210516" y="501219"/>
                            <a:pt x="210516" y="496277"/>
                          </a:cubicBezTo>
                          <a:cubicBezTo>
                            <a:pt x="210516" y="491336"/>
                            <a:pt x="206495" y="487315"/>
                            <a:pt x="201553" y="487315"/>
                          </a:cubicBezTo>
                          <a:close/>
                          <a:moveTo>
                            <a:pt x="24719" y="403107"/>
                          </a:moveTo>
                          <a:cubicBezTo>
                            <a:pt x="22325" y="403107"/>
                            <a:pt x="20075" y="404039"/>
                            <a:pt x="18382" y="405733"/>
                          </a:cubicBezTo>
                          <a:cubicBezTo>
                            <a:pt x="16689" y="407426"/>
                            <a:pt x="15757" y="409676"/>
                            <a:pt x="15757" y="412070"/>
                          </a:cubicBezTo>
                          <a:cubicBezTo>
                            <a:pt x="15757" y="414464"/>
                            <a:pt x="16689" y="416714"/>
                            <a:pt x="18382" y="418407"/>
                          </a:cubicBezTo>
                          <a:cubicBezTo>
                            <a:pt x="20075" y="420101"/>
                            <a:pt x="22325" y="421033"/>
                            <a:pt x="24719" y="421033"/>
                          </a:cubicBezTo>
                          <a:cubicBezTo>
                            <a:pt x="27113" y="421033"/>
                            <a:pt x="29363" y="420101"/>
                            <a:pt x="31057" y="418407"/>
                          </a:cubicBezTo>
                          <a:cubicBezTo>
                            <a:pt x="32750" y="416715"/>
                            <a:pt x="33682" y="414464"/>
                            <a:pt x="33682" y="412070"/>
                          </a:cubicBezTo>
                          <a:cubicBezTo>
                            <a:pt x="33682" y="409676"/>
                            <a:pt x="32750" y="407426"/>
                            <a:pt x="31057" y="405733"/>
                          </a:cubicBezTo>
                          <a:cubicBezTo>
                            <a:pt x="29363" y="404039"/>
                            <a:pt x="27113" y="403107"/>
                            <a:pt x="24719" y="403107"/>
                          </a:cubicBezTo>
                          <a:close/>
                          <a:moveTo>
                            <a:pt x="496277" y="327322"/>
                          </a:moveTo>
                          <a:cubicBezTo>
                            <a:pt x="491335" y="327322"/>
                            <a:pt x="487313" y="331342"/>
                            <a:pt x="487314" y="336284"/>
                          </a:cubicBezTo>
                          <a:cubicBezTo>
                            <a:pt x="487314" y="341226"/>
                            <a:pt x="491336" y="345247"/>
                            <a:pt x="496277" y="345247"/>
                          </a:cubicBezTo>
                          <a:cubicBezTo>
                            <a:pt x="501218" y="345247"/>
                            <a:pt x="505240" y="341227"/>
                            <a:pt x="505240" y="336284"/>
                          </a:cubicBezTo>
                          <a:cubicBezTo>
                            <a:pt x="505240" y="331343"/>
                            <a:pt x="501219" y="327322"/>
                            <a:pt x="496277" y="327322"/>
                          </a:cubicBezTo>
                          <a:close/>
                          <a:moveTo>
                            <a:pt x="41560" y="192591"/>
                          </a:moveTo>
                          <a:cubicBezTo>
                            <a:pt x="36619" y="192591"/>
                            <a:pt x="32598" y="196611"/>
                            <a:pt x="32598" y="201553"/>
                          </a:cubicBezTo>
                          <a:cubicBezTo>
                            <a:pt x="32598" y="206495"/>
                            <a:pt x="36618" y="210516"/>
                            <a:pt x="41560" y="210516"/>
                          </a:cubicBezTo>
                          <a:cubicBezTo>
                            <a:pt x="46503" y="210516"/>
                            <a:pt x="50524" y="206496"/>
                            <a:pt x="50523" y="201553"/>
                          </a:cubicBezTo>
                          <a:cubicBezTo>
                            <a:pt x="50523" y="196612"/>
                            <a:pt x="46502" y="192591"/>
                            <a:pt x="41560" y="192591"/>
                          </a:cubicBezTo>
                          <a:close/>
                          <a:moveTo>
                            <a:pt x="245234" y="192590"/>
                          </a:moveTo>
                          <a:cubicBezTo>
                            <a:pt x="236521" y="192590"/>
                            <a:pt x="229430" y="198500"/>
                            <a:pt x="229430" y="205764"/>
                          </a:cubicBezTo>
                          <a:cubicBezTo>
                            <a:pt x="229430" y="209195"/>
                            <a:pt x="230999" y="211766"/>
                            <a:pt x="232313" y="213320"/>
                          </a:cubicBezTo>
                          <a:cubicBezTo>
                            <a:pt x="232317" y="213324"/>
                            <a:pt x="232320" y="213329"/>
                            <a:pt x="232324" y="213335"/>
                          </a:cubicBezTo>
                          <a:cubicBezTo>
                            <a:pt x="232460" y="213496"/>
                            <a:pt x="232585" y="213664"/>
                            <a:pt x="232707" y="213836"/>
                          </a:cubicBezTo>
                          <a:cubicBezTo>
                            <a:pt x="232740" y="213883"/>
                            <a:pt x="232779" y="213928"/>
                            <a:pt x="232812" y="213975"/>
                          </a:cubicBezTo>
                          <a:cubicBezTo>
                            <a:pt x="232875" y="214069"/>
                            <a:pt x="232929" y="214167"/>
                            <a:pt x="232989" y="214264"/>
                          </a:cubicBezTo>
                          <a:cubicBezTo>
                            <a:pt x="235017" y="217528"/>
                            <a:pt x="234410" y="221866"/>
                            <a:pt x="231390" y="224423"/>
                          </a:cubicBezTo>
                          <a:cubicBezTo>
                            <a:pt x="229910" y="225676"/>
                            <a:pt x="228102" y="226289"/>
                            <a:pt x="226304" y="226289"/>
                          </a:cubicBezTo>
                          <a:cubicBezTo>
                            <a:pt x="226235" y="226289"/>
                            <a:pt x="226164" y="226279"/>
                            <a:pt x="226094" y="226277"/>
                          </a:cubicBezTo>
                          <a:cubicBezTo>
                            <a:pt x="212246" y="226369"/>
                            <a:pt x="201012" y="236016"/>
                            <a:pt x="201009" y="247866"/>
                          </a:cubicBezTo>
                          <a:cubicBezTo>
                            <a:pt x="201009" y="252151"/>
                            <a:pt x="202514" y="256263"/>
                            <a:pt x="205309" y="259773"/>
                          </a:cubicBezTo>
                          <a:cubicBezTo>
                            <a:pt x="209621" y="257119"/>
                            <a:pt x="214482" y="255097"/>
                            <a:pt x="219763" y="253886"/>
                          </a:cubicBezTo>
                          <a:cubicBezTo>
                            <a:pt x="224002" y="252913"/>
                            <a:pt x="228231" y="255561"/>
                            <a:pt x="229203" y="259803"/>
                          </a:cubicBezTo>
                          <a:cubicBezTo>
                            <a:pt x="230176" y="264044"/>
                            <a:pt x="227527" y="268271"/>
                            <a:pt x="223286" y="269243"/>
                          </a:cubicBezTo>
                          <a:cubicBezTo>
                            <a:pt x="210169" y="272253"/>
                            <a:pt x="201008" y="282508"/>
                            <a:pt x="201008" y="294180"/>
                          </a:cubicBezTo>
                          <a:cubicBezTo>
                            <a:pt x="201008" y="300652"/>
                            <a:pt x="203912" y="306844"/>
                            <a:pt x="208887" y="311550"/>
                          </a:cubicBezTo>
                          <a:cubicBezTo>
                            <a:pt x="210238" y="309370"/>
                            <a:pt x="211863" y="307320"/>
                            <a:pt x="213751" y="305442"/>
                          </a:cubicBezTo>
                          <a:cubicBezTo>
                            <a:pt x="216837" y="302375"/>
                            <a:pt x="221825" y="302390"/>
                            <a:pt x="224892" y="305476"/>
                          </a:cubicBezTo>
                          <a:cubicBezTo>
                            <a:pt x="227960" y="308562"/>
                            <a:pt x="227945" y="313551"/>
                            <a:pt x="224859" y="316618"/>
                          </a:cubicBezTo>
                          <a:cubicBezTo>
                            <a:pt x="221697" y="319761"/>
                            <a:pt x="219955" y="323755"/>
                            <a:pt x="219955" y="327863"/>
                          </a:cubicBezTo>
                          <a:cubicBezTo>
                            <a:pt x="219955" y="337449"/>
                            <a:pt x="229170" y="345248"/>
                            <a:pt x="240497" y="345248"/>
                          </a:cubicBezTo>
                          <a:cubicBezTo>
                            <a:pt x="251823" y="345248"/>
                            <a:pt x="261038" y="337449"/>
                            <a:pt x="261038" y="327863"/>
                          </a:cubicBezTo>
                          <a:lnTo>
                            <a:pt x="261038" y="311022"/>
                          </a:lnTo>
                          <a:cubicBezTo>
                            <a:pt x="261038" y="303793"/>
                            <a:pt x="255641" y="297239"/>
                            <a:pt x="247610" y="294715"/>
                          </a:cubicBezTo>
                          <a:cubicBezTo>
                            <a:pt x="243459" y="293410"/>
                            <a:pt x="241151" y="288988"/>
                            <a:pt x="242456" y="284836"/>
                          </a:cubicBezTo>
                          <a:cubicBezTo>
                            <a:pt x="243760" y="280687"/>
                            <a:pt x="248180" y="278378"/>
                            <a:pt x="252333" y="279683"/>
                          </a:cubicBezTo>
                          <a:cubicBezTo>
                            <a:pt x="255479" y="280671"/>
                            <a:pt x="258386" y="282049"/>
                            <a:pt x="261038" y="283712"/>
                          </a:cubicBezTo>
                          <a:lnTo>
                            <a:pt x="261038" y="239974"/>
                          </a:lnTo>
                          <a:cubicBezTo>
                            <a:pt x="261038" y="235623"/>
                            <a:pt x="264565" y="232096"/>
                            <a:pt x="268916" y="232096"/>
                          </a:cubicBezTo>
                          <a:cubicBezTo>
                            <a:pt x="273267" y="232096"/>
                            <a:pt x="276795" y="235623"/>
                            <a:pt x="276795" y="239974"/>
                          </a:cubicBezTo>
                          <a:lnTo>
                            <a:pt x="276795" y="250038"/>
                          </a:lnTo>
                          <a:cubicBezTo>
                            <a:pt x="282639" y="246360"/>
                            <a:pt x="289715" y="244200"/>
                            <a:pt x="297335" y="244200"/>
                          </a:cubicBezTo>
                          <a:cubicBezTo>
                            <a:pt x="301686" y="244200"/>
                            <a:pt x="305214" y="247728"/>
                            <a:pt x="305214" y="252079"/>
                          </a:cubicBezTo>
                          <a:cubicBezTo>
                            <a:pt x="305214" y="256430"/>
                            <a:pt x="301686" y="259957"/>
                            <a:pt x="297335" y="259957"/>
                          </a:cubicBezTo>
                          <a:cubicBezTo>
                            <a:pt x="286009" y="259957"/>
                            <a:pt x="276795" y="267755"/>
                            <a:pt x="276795" y="277340"/>
                          </a:cubicBezTo>
                          <a:lnTo>
                            <a:pt x="276795" y="327864"/>
                          </a:lnTo>
                          <a:cubicBezTo>
                            <a:pt x="276795" y="337450"/>
                            <a:pt x="286009" y="345249"/>
                            <a:pt x="297335" y="345249"/>
                          </a:cubicBezTo>
                          <a:cubicBezTo>
                            <a:pt x="308663" y="345249"/>
                            <a:pt x="317877" y="337450"/>
                            <a:pt x="317877" y="327864"/>
                          </a:cubicBezTo>
                          <a:cubicBezTo>
                            <a:pt x="317877" y="320634"/>
                            <a:pt x="312480" y="314080"/>
                            <a:pt x="304448" y="311556"/>
                          </a:cubicBezTo>
                          <a:cubicBezTo>
                            <a:pt x="300298" y="310252"/>
                            <a:pt x="297989" y="305830"/>
                            <a:pt x="299293" y="301679"/>
                          </a:cubicBezTo>
                          <a:cubicBezTo>
                            <a:pt x="300598" y="297528"/>
                            <a:pt x="305022" y="295220"/>
                            <a:pt x="309171" y="296524"/>
                          </a:cubicBezTo>
                          <a:cubicBezTo>
                            <a:pt x="318420" y="299430"/>
                            <a:pt x="325741" y="305535"/>
                            <a:pt x="329883" y="313204"/>
                          </a:cubicBezTo>
                          <a:cubicBezTo>
                            <a:pt x="334243" y="309243"/>
                            <a:pt x="336824" y="303945"/>
                            <a:pt x="336824" y="298392"/>
                          </a:cubicBezTo>
                          <a:cubicBezTo>
                            <a:pt x="336824" y="290943"/>
                            <a:pt x="332292" y="284103"/>
                            <a:pt x="324700" y="280097"/>
                          </a:cubicBezTo>
                          <a:cubicBezTo>
                            <a:pt x="322116" y="278733"/>
                            <a:pt x="320498" y="276051"/>
                            <a:pt x="320498" y="273129"/>
                          </a:cubicBezTo>
                          <a:cubicBezTo>
                            <a:pt x="320498" y="270207"/>
                            <a:pt x="322116" y="267525"/>
                            <a:pt x="324700" y="266161"/>
                          </a:cubicBezTo>
                          <a:cubicBezTo>
                            <a:pt x="332292" y="262154"/>
                            <a:pt x="336824" y="255315"/>
                            <a:pt x="336824" y="247866"/>
                          </a:cubicBezTo>
                          <a:cubicBezTo>
                            <a:pt x="336824" y="236016"/>
                            <a:pt x="325590" y="226368"/>
                            <a:pt x="311742" y="226277"/>
                          </a:cubicBezTo>
                          <a:cubicBezTo>
                            <a:pt x="311671" y="226279"/>
                            <a:pt x="311602" y="226289"/>
                            <a:pt x="311531" y="226289"/>
                          </a:cubicBezTo>
                          <a:cubicBezTo>
                            <a:pt x="311456" y="226289"/>
                            <a:pt x="311381" y="226281"/>
                            <a:pt x="311306" y="226279"/>
                          </a:cubicBezTo>
                          <a:cubicBezTo>
                            <a:pt x="307484" y="226309"/>
                            <a:pt x="303820" y="227047"/>
                            <a:pt x="300414" y="228483"/>
                          </a:cubicBezTo>
                          <a:cubicBezTo>
                            <a:pt x="296405" y="230175"/>
                            <a:pt x="291784" y="228293"/>
                            <a:pt x="290094" y="224285"/>
                          </a:cubicBezTo>
                          <a:cubicBezTo>
                            <a:pt x="288403" y="220275"/>
                            <a:pt x="290283" y="215654"/>
                            <a:pt x="294292" y="213964"/>
                          </a:cubicBezTo>
                          <a:cubicBezTo>
                            <a:pt x="298407" y="212228"/>
                            <a:pt x="302741" y="211145"/>
                            <a:pt x="307222" y="210722"/>
                          </a:cubicBezTo>
                          <a:cubicBezTo>
                            <a:pt x="307896" y="209361"/>
                            <a:pt x="308404" y="207705"/>
                            <a:pt x="308404" y="205764"/>
                          </a:cubicBezTo>
                          <a:cubicBezTo>
                            <a:pt x="308404" y="198500"/>
                            <a:pt x="301314" y="192590"/>
                            <a:pt x="292600" y="192590"/>
                          </a:cubicBezTo>
                          <a:cubicBezTo>
                            <a:pt x="283886" y="192590"/>
                            <a:pt x="276796" y="198500"/>
                            <a:pt x="276796" y="205764"/>
                          </a:cubicBezTo>
                          <a:cubicBezTo>
                            <a:pt x="276796" y="210115"/>
                            <a:pt x="273268" y="213642"/>
                            <a:pt x="268917" y="213642"/>
                          </a:cubicBezTo>
                          <a:cubicBezTo>
                            <a:pt x="264566" y="213642"/>
                            <a:pt x="261039" y="210115"/>
                            <a:pt x="261039" y="205764"/>
                          </a:cubicBezTo>
                          <a:cubicBezTo>
                            <a:pt x="261039" y="198500"/>
                            <a:pt x="253948" y="192590"/>
                            <a:pt x="245234" y="192590"/>
                          </a:cubicBezTo>
                          <a:close/>
                          <a:moveTo>
                            <a:pt x="245238" y="176834"/>
                          </a:moveTo>
                          <a:cubicBezTo>
                            <a:pt x="254664" y="176834"/>
                            <a:pt x="263132" y="180646"/>
                            <a:pt x="268920" y="186672"/>
                          </a:cubicBezTo>
                          <a:cubicBezTo>
                            <a:pt x="274708" y="180646"/>
                            <a:pt x="283176" y="176834"/>
                            <a:pt x="292603" y="176834"/>
                          </a:cubicBezTo>
                          <a:cubicBezTo>
                            <a:pt x="310005" y="176834"/>
                            <a:pt x="324164" y="189813"/>
                            <a:pt x="324164" y="205765"/>
                          </a:cubicBezTo>
                          <a:cubicBezTo>
                            <a:pt x="324164" y="207930"/>
                            <a:pt x="323887" y="210049"/>
                            <a:pt x="323388" y="212109"/>
                          </a:cubicBezTo>
                          <a:cubicBezTo>
                            <a:pt x="340260" y="216746"/>
                            <a:pt x="352584" y="231019"/>
                            <a:pt x="352584" y="247869"/>
                          </a:cubicBezTo>
                          <a:cubicBezTo>
                            <a:pt x="352584" y="257311"/>
                            <a:pt x="348556" y="266321"/>
                            <a:pt x="341627" y="273130"/>
                          </a:cubicBezTo>
                          <a:cubicBezTo>
                            <a:pt x="348557" y="279939"/>
                            <a:pt x="352584" y="288948"/>
                            <a:pt x="352584" y="298392"/>
                          </a:cubicBezTo>
                          <a:cubicBezTo>
                            <a:pt x="352584" y="311230"/>
                            <a:pt x="345261" y="323121"/>
                            <a:pt x="333562" y="329909"/>
                          </a:cubicBezTo>
                          <a:cubicBezTo>
                            <a:pt x="332400" y="347233"/>
                            <a:pt x="316602" y="361005"/>
                            <a:pt x="297340" y="361005"/>
                          </a:cubicBezTo>
                          <a:cubicBezTo>
                            <a:pt x="285837" y="361005"/>
                            <a:pt x="275575" y="356089"/>
                            <a:pt x="268920" y="348444"/>
                          </a:cubicBezTo>
                          <a:cubicBezTo>
                            <a:pt x="262266" y="356089"/>
                            <a:pt x="252004" y="361005"/>
                            <a:pt x="240501" y="361005"/>
                          </a:cubicBezTo>
                          <a:cubicBezTo>
                            <a:pt x="220485" y="361005"/>
                            <a:pt x="204202" y="346137"/>
                            <a:pt x="204202" y="327863"/>
                          </a:cubicBezTo>
                          <a:cubicBezTo>
                            <a:pt x="204202" y="327857"/>
                            <a:pt x="204202" y="327851"/>
                            <a:pt x="204202" y="327844"/>
                          </a:cubicBezTo>
                          <a:cubicBezTo>
                            <a:pt x="192413" y="320086"/>
                            <a:pt x="185255" y="307578"/>
                            <a:pt x="185257" y="294182"/>
                          </a:cubicBezTo>
                          <a:cubicBezTo>
                            <a:pt x="185257" y="285375"/>
                            <a:pt x="188291" y="277103"/>
                            <a:pt x="193555" y="270289"/>
                          </a:cubicBezTo>
                          <a:cubicBezTo>
                            <a:pt x="188171" y="263872"/>
                            <a:pt x="185257" y="256103"/>
                            <a:pt x="185257" y="247869"/>
                          </a:cubicBezTo>
                          <a:cubicBezTo>
                            <a:pt x="185257" y="231018"/>
                            <a:pt x="197581" y="216745"/>
                            <a:pt x="214453" y="212109"/>
                          </a:cubicBezTo>
                          <a:cubicBezTo>
                            <a:pt x="213954" y="210049"/>
                            <a:pt x="213676" y="207930"/>
                            <a:pt x="213676" y="205765"/>
                          </a:cubicBezTo>
                          <a:cubicBezTo>
                            <a:pt x="213676" y="189813"/>
                            <a:pt x="227835" y="176834"/>
                            <a:pt x="245238" y="176834"/>
                          </a:cubicBezTo>
                          <a:close/>
                          <a:moveTo>
                            <a:pt x="145635" y="160242"/>
                          </a:moveTo>
                          <a:cubicBezTo>
                            <a:pt x="149849" y="161327"/>
                            <a:pt x="152385" y="165622"/>
                            <a:pt x="151300" y="169836"/>
                          </a:cubicBezTo>
                          <a:cubicBezTo>
                            <a:pt x="150761" y="171929"/>
                            <a:pt x="150488" y="174102"/>
                            <a:pt x="150488" y="176292"/>
                          </a:cubicBezTo>
                          <a:lnTo>
                            <a:pt x="150488" y="361546"/>
                          </a:lnTo>
                          <a:cubicBezTo>
                            <a:pt x="150488" y="375773"/>
                            <a:pt x="162063" y="387349"/>
                            <a:pt x="176292" y="387349"/>
                          </a:cubicBezTo>
                          <a:lnTo>
                            <a:pt x="361545" y="387349"/>
                          </a:lnTo>
                          <a:cubicBezTo>
                            <a:pt x="363735" y="387349"/>
                            <a:pt x="365908" y="387076"/>
                            <a:pt x="368003" y="386537"/>
                          </a:cubicBezTo>
                          <a:cubicBezTo>
                            <a:pt x="372219" y="385453"/>
                            <a:pt x="376512" y="387990"/>
                            <a:pt x="377596" y="392204"/>
                          </a:cubicBezTo>
                          <a:cubicBezTo>
                            <a:pt x="378680" y="396418"/>
                            <a:pt x="376144" y="400713"/>
                            <a:pt x="371930" y="401798"/>
                          </a:cubicBezTo>
                          <a:cubicBezTo>
                            <a:pt x="368553" y="402666"/>
                            <a:pt x="365059" y="403107"/>
                            <a:pt x="361545" y="403107"/>
                          </a:cubicBezTo>
                          <a:lnTo>
                            <a:pt x="344162" y="403107"/>
                          </a:lnTo>
                          <a:lnTo>
                            <a:pt x="344162" y="426868"/>
                          </a:lnTo>
                          <a:cubicBezTo>
                            <a:pt x="344162" y="431511"/>
                            <a:pt x="345970" y="435877"/>
                            <a:pt x="349254" y="439159"/>
                          </a:cubicBezTo>
                          <a:lnTo>
                            <a:pt x="401087" y="490994"/>
                          </a:lnTo>
                          <a:cubicBezTo>
                            <a:pt x="410332" y="486415"/>
                            <a:pt x="421861" y="487949"/>
                            <a:pt x="429549" y="495639"/>
                          </a:cubicBezTo>
                          <a:cubicBezTo>
                            <a:pt x="439187" y="505277"/>
                            <a:pt x="439187" y="520959"/>
                            <a:pt x="429549" y="530597"/>
                          </a:cubicBezTo>
                          <a:cubicBezTo>
                            <a:pt x="424731" y="535417"/>
                            <a:pt x="418399" y="537825"/>
                            <a:pt x="412069" y="537825"/>
                          </a:cubicBezTo>
                          <a:cubicBezTo>
                            <a:pt x="405739" y="537825"/>
                            <a:pt x="399408" y="535417"/>
                            <a:pt x="394590" y="530597"/>
                          </a:cubicBezTo>
                          <a:cubicBezTo>
                            <a:pt x="386900" y="522908"/>
                            <a:pt x="385366" y="511380"/>
                            <a:pt x="389945" y="502135"/>
                          </a:cubicBezTo>
                          <a:lnTo>
                            <a:pt x="338112" y="450302"/>
                          </a:lnTo>
                          <a:cubicBezTo>
                            <a:pt x="331852" y="444043"/>
                            <a:pt x="328404" y="435720"/>
                            <a:pt x="328404" y="426868"/>
                          </a:cubicBezTo>
                          <a:lnTo>
                            <a:pt x="328404" y="403107"/>
                          </a:lnTo>
                          <a:lnTo>
                            <a:pt x="310479" y="403107"/>
                          </a:lnTo>
                          <a:lnTo>
                            <a:pt x="310479" y="437333"/>
                          </a:lnTo>
                          <a:cubicBezTo>
                            <a:pt x="310479" y="441684"/>
                            <a:pt x="306952" y="445211"/>
                            <a:pt x="302601" y="445211"/>
                          </a:cubicBezTo>
                          <a:cubicBezTo>
                            <a:pt x="298250" y="445211"/>
                            <a:pt x="294722" y="441684"/>
                            <a:pt x="294722" y="437333"/>
                          </a:cubicBezTo>
                          <a:lnTo>
                            <a:pt x="294722" y="403107"/>
                          </a:lnTo>
                          <a:lnTo>
                            <a:pt x="276797" y="403107"/>
                          </a:lnTo>
                          <a:lnTo>
                            <a:pt x="276797" y="529960"/>
                          </a:lnTo>
                          <a:cubicBezTo>
                            <a:pt x="276797" y="534311"/>
                            <a:pt x="273270" y="537838"/>
                            <a:pt x="268919" y="537838"/>
                          </a:cubicBezTo>
                          <a:cubicBezTo>
                            <a:pt x="264568" y="537838"/>
                            <a:pt x="261040" y="534311"/>
                            <a:pt x="261040" y="529960"/>
                          </a:cubicBezTo>
                          <a:lnTo>
                            <a:pt x="261040" y="403105"/>
                          </a:lnTo>
                          <a:lnTo>
                            <a:pt x="243116" y="403105"/>
                          </a:lnTo>
                          <a:lnTo>
                            <a:pt x="243116" y="437331"/>
                          </a:lnTo>
                          <a:cubicBezTo>
                            <a:pt x="243116" y="441682"/>
                            <a:pt x="239588" y="445209"/>
                            <a:pt x="235238" y="445209"/>
                          </a:cubicBezTo>
                          <a:cubicBezTo>
                            <a:pt x="230886" y="445209"/>
                            <a:pt x="227359" y="441682"/>
                            <a:pt x="227359" y="437331"/>
                          </a:cubicBezTo>
                          <a:lnTo>
                            <a:pt x="227359" y="403105"/>
                          </a:lnTo>
                          <a:lnTo>
                            <a:pt x="209434" y="403105"/>
                          </a:lnTo>
                          <a:lnTo>
                            <a:pt x="209434" y="472850"/>
                          </a:lnTo>
                          <a:cubicBezTo>
                            <a:pt x="219212" y="476148"/>
                            <a:pt x="226275" y="485399"/>
                            <a:pt x="226275" y="496275"/>
                          </a:cubicBezTo>
                          <a:cubicBezTo>
                            <a:pt x="226275" y="509905"/>
                            <a:pt x="215185" y="520995"/>
                            <a:pt x="201556" y="520995"/>
                          </a:cubicBezTo>
                          <a:cubicBezTo>
                            <a:pt x="187926" y="520995"/>
                            <a:pt x="176836" y="509906"/>
                            <a:pt x="176836" y="496275"/>
                          </a:cubicBezTo>
                          <a:cubicBezTo>
                            <a:pt x="176836" y="485399"/>
                            <a:pt x="183899" y="476147"/>
                            <a:pt x="193677" y="472850"/>
                          </a:cubicBezTo>
                          <a:lnTo>
                            <a:pt x="193677" y="403105"/>
                          </a:lnTo>
                          <a:lnTo>
                            <a:pt x="176294" y="403105"/>
                          </a:lnTo>
                          <a:cubicBezTo>
                            <a:pt x="153378" y="403105"/>
                            <a:pt x="134733" y="384462"/>
                            <a:pt x="134733" y="361545"/>
                          </a:cubicBezTo>
                          <a:lnTo>
                            <a:pt x="134733" y="344162"/>
                          </a:lnTo>
                          <a:lnTo>
                            <a:pt x="110972" y="344162"/>
                          </a:lnTo>
                          <a:cubicBezTo>
                            <a:pt x="106328" y="344162"/>
                            <a:pt x="101962" y="345971"/>
                            <a:pt x="98679" y="349253"/>
                          </a:cubicBezTo>
                          <a:lnTo>
                            <a:pt x="46864" y="401068"/>
                          </a:lnTo>
                          <a:cubicBezTo>
                            <a:pt x="48546" y="404445"/>
                            <a:pt x="49441" y="408187"/>
                            <a:pt x="49441" y="412070"/>
                          </a:cubicBezTo>
                          <a:cubicBezTo>
                            <a:pt x="49441" y="418673"/>
                            <a:pt x="46869" y="424880"/>
                            <a:pt x="42200" y="429550"/>
                          </a:cubicBezTo>
                          <a:cubicBezTo>
                            <a:pt x="37531" y="434218"/>
                            <a:pt x="31324" y="436790"/>
                            <a:pt x="24720" y="436790"/>
                          </a:cubicBezTo>
                          <a:cubicBezTo>
                            <a:pt x="18117" y="436790"/>
                            <a:pt x="11909" y="434219"/>
                            <a:pt x="7241" y="429550"/>
                          </a:cubicBezTo>
                          <a:cubicBezTo>
                            <a:pt x="2572" y="424880"/>
                            <a:pt x="0" y="418672"/>
                            <a:pt x="0" y="412070"/>
                          </a:cubicBezTo>
                          <a:cubicBezTo>
                            <a:pt x="0" y="405468"/>
                            <a:pt x="2572" y="399260"/>
                            <a:pt x="7239" y="394590"/>
                          </a:cubicBezTo>
                          <a:cubicBezTo>
                            <a:pt x="11908" y="389922"/>
                            <a:pt x="18115" y="387351"/>
                            <a:pt x="24718" y="387351"/>
                          </a:cubicBezTo>
                          <a:cubicBezTo>
                            <a:pt x="28601" y="387351"/>
                            <a:pt x="32344" y="388245"/>
                            <a:pt x="35720" y="389927"/>
                          </a:cubicBezTo>
                          <a:lnTo>
                            <a:pt x="87535" y="338112"/>
                          </a:lnTo>
                          <a:cubicBezTo>
                            <a:pt x="93794" y="331852"/>
                            <a:pt x="102117" y="328406"/>
                            <a:pt x="110969" y="328406"/>
                          </a:cubicBezTo>
                          <a:lnTo>
                            <a:pt x="134730" y="328406"/>
                          </a:lnTo>
                          <a:lnTo>
                            <a:pt x="134730" y="310479"/>
                          </a:lnTo>
                          <a:lnTo>
                            <a:pt x="100505" y="310479"/>
                          </a:lnTo>
                          <a:cubicBezTo>
                            <a:pt x="96154" y="310479"/>
                            <a:pt x="92627" y="306952"/>
                            <a:pt x="92627" y="302601"/>
                          </a:cubicBezTo>
                          <a:cubicBezTo>
                            <a:pt x="92627" y="298250"/>
                            <a:pt x="96154" y="294722"/>
                            <a:pt x="100505" y="294722"/>
                          </a:cubicBezTo>
                          <a:lnTo>
                            <a:pt x="134730" y="294722"/>
                          </a:lnTo>
                          <a:lnTo>
                            <a:pt x="134730" y="276797"/>
                          </a:lnTo>
                          <a:lnTo>
                            <a:pt x="7878" y="276797"/>
                          </a:lnTo>
                          <a:cubicBezTo>
                            <a:pt x="3527" y="276797"/>
                            <a:pt x="0" y="273270"/>
                            <a:pt x="0" y="268919"/>
                          </a:cubicBezTo>
                          <a:cubicBezTo>
                            <a:pt x="0" y="264568"/>
                            <a:pt x="3527" y="261040"/>
                            <a:pt x="7878" y="261040"/>
                          </a:cubicBezTo>
                          <a:lnTo>
                            <a:pt x="134730" y="261040"/>
                          </a:lnTo>
                          <a:lnTo>
                            <a:pt x="134730" y="243115"/>
                          </a:lnTo>
                          <a:lnTo>
                            <a:pt x="100505" y="243115"/>
                          </a:lnTo>
                          <a:cubicBezTo>
                            <a:pt x="96154" y="243115"/>
                            <a:pt x="92627" y="239588"/>
                            <a:pt x="92627" y="235237"/>
                          </a:cubicBezTo>
                          <a:cubicBezTo>
                            <a:pt x="92627" y="230886"/>
                            <a:pt x="96154" y="227358"/>
                            <a:pt x="100505" y="227358"/>
                          </a:cubicBezTo>
                          <a:lnTo>
                            <a:pt x="134730" y="227358"/>
                          </a:lnTo>
                          <a:lnTo>
                            <a:pt x="134730" y="209432"/>
                          </a:lnTo>
                          <a:lnTo>
                            <a:pt x="64986" y="209432"/>
                          </a:lnTo>
                          <a:cubicBezTo>
                            <a:pt x="61687" y="219210"/>
                            <a:pt x="52437" y="226273"/>
                            <a:pt x="41560" y="226273"/>
                          </a:cubicBezTo>
                          <a:cubicBezTo>
                            <a:pt x="27931" y="226273"/>
                            <a:pt x="16841" y="215184"/>
                            <a:pt x="16841" y="201553"/>
                          </a:cubicBezTo>
                          <a:cubicBezTo>
                            <a:pt x="16841" y="187923"/>
                            <a:pt x="27930" y="176834"/>
                            <a:pt x="41560" y="176834"/>
                          </a:cubicBezTo>
                          <a:cubicBezTo>
                            <a:pt x="52437" y="176834"/>
                            <a:pt x="61688" y="183897"/>
                            <a:pt x="64986" y="193675"/>
                          </a:cubicBezTo>
                          <a:lnTo>
                            <a:pt x="134731" y="193675"/>
                          </a:lnTo>
                          <a:lnTo>
                            <a:pt x="134731" y="176292"/>
                          </a:lnTo>
                          <a:cubicBezTo>
                            <a:pt x="134731" y="172777"/>
                            <a:pt x="135172" y="169283"/>
                            <a:pt x="136041" y="165907"/>
                          </a:cubicBezTo>
                          <a:cubicBezTo>
                            <a:pt x="137125" y="161694"/>
                            <a:pt x="141421" y="159157"/>
                            <a:pt x="145635" y="160242"/>
                          </a:cubicBezTo>
                          <a:close/>
                          <a:moveTo>
                            <a:pt x="513118" y="116806"/>
                          </a:moveTo>
                          <a:cubicBezTo>
                            <a:pt x="510724" y="116806"/>
                            <a:pt x="508474" y="117737"/>
                            <a:pt x="506781" y="119431"/>
                          </a:cubicBezTo>
                          <a:cubicBezTo>
                            <a:pt x="505087" y="121123"/>
                            <a:pt x="504155" y="123374"/>
                            <a:pt x="504155" y="125768"/>
                          </a:cubicBezTo>
                          <a:cubicBezTo>
                            <a:pt x="504155" y="128162"/>
                            <a:pt x="505087" y="130412"/>
                            <a:pt x="506781" y="132105"/>
                          </a:cubicBezTo>
                          <a:cubicBezTo>
                            <a:pt x="508474" y="133799"/>
                            <a:pt x="510724" y="134731"/>
                            <a:pt x="513118" y="134731"/>
                          </a:cubicBezTo>
                          <a:cubicBezTo>
                            <a:pt x="515512" y="134731"/>
                            <a:pt x="517762" y="133799"/>
                            <a:pt x="519455" y="132105"/>
                          </a:cubicBezTo>
                          <a:cubicBezTo>
                            <a:pt x="521149" y="130412"/>
                            <a:pt x="522081" y="128162"/>
                            <a:pt x="522081" y="125768"/>
                          </a:cubicBezTo>
                          <a:cubicBezTo>
                            <a:pt x="522081" y="123374"/>
                            <a:pt x="521149" y="121124"/>
                            <a:pt x="519455" y="119431"/>
                          </a:cubicBezTo>
                          <a:cubicBezTo>
                            <a:pt x="517762" y="117737"/>
                            <a:pt x="515512" y="116806"/>
                            <a:pt x="513118" y="116806"/>
                          </a:cubicBezTo>
                          <a:close/>
                          <a:moveTo>
                            <a:pt x="336284" y="32598"/>
                          </a:moveTo>
                          <a:cubicBezTo>
                            <a:pt x="331342" y="32598"/>
                            <a:pt x="327321" y="36619"/>
                            <a:pt x="327321" y="41561"/>
                          </a:cubicBezTo>
                          <a:cubicBezTo>
                            <a:pt x="327321" y="46502"/>
                            <a:pt x="331343" y="50523"/>
                            <a:pt x="336284" y="50523"/>
                          </a:cubicBezTo>
                          <a:cubicBezTo>
                            <a:pt x="341226" y="50523"/>
                            <a:pt x="345247" y="46502"/>
                            <a:pt x="345247" y="41561"/>
                          </a:cubicBezTo>
                          <a:cubicBezTo>
                            <a:pt x="345247" y="36619"/>
                            <a:pt x="341227" y="32598"/>
                            <a:pt x="336284" y="32598"/>
                          </a:cubicBezTo>
                          <a:close/>
                          <a:moveTo>
                            <a:pt x="125768" y="15762"/>
                          </a:moveTo>
                          <a:cubicBezTo>
                            <a:pt x="123472" y="15762"/>
                            <a:pt x="121178" y="16635"/>
                            <a:pt x="119430" y="18383"/>
                          </a:cubicBezTo>
                          <a:cubicBezTo>
                            <a:pt x="115935" y="21877"/>
                            <a:pt x="115935" y="27563"/>
                            <a:pt x="119430" y="31058"/>
                          </a:cubicBezTo>
                          <a:cubicBezTo>
                            <a:pt x="122926" y="34553"/>
                            <a:pt x="128612" y="34552"/>
                            <a:pt x="132106" y="31059"/>
                          </a:cubicBezTo>
                          <a:cubicBezTo>
                            <a:pt x="135601" y="27564"/>
                            <a:pt x="135601" y="21878"/>
                            <a:pt x="132106" y="18383"/>
                          </a:cubicBezTo>
                          <a:cubicBezTo>
                            <a:pt x="130359" y="16636"/>
                            <a:pt x="128064" y="15762"/>
                            <a:pt x="125768" y="15762"/>
                          </a:cubicBezTo>
                          <a:close/>
                          <a:moveTo>
                            <a:pt x="268919" y="0"/>
                          </a:moveTo>
                          <a:cubicBezTo>
                            <a:pt x="273270" y="0"/>
                            <a:pt x="276797" y="3527"/>
                            <a:pt x="276797" y="7879"/>
                          </a:cubicBezTo>
                          <a:lnTo>
                            <a:pt x="276797" y="134731"/>
                          </a:lnTo>
                          <a:lnTo>
                            <a:pt x="294724" y="134731"/>
                          </a:lnTo>
                          <a:lnTo>
                            <a:pt x="294724" y="100505"/>
                          </a:lnTo>
                          <a:cubicBezTo>
                            <a:pt x="294724" y="96154"/>
                            <a:pt x="298251" y="92627"/>
                            <a:pt x="302602" y="92627"/>
                          </a:cubicBezTo>
                          <a:cubicBezTo>
                            <a:pt x="306953" y="92627"/>
                            <a:pt x="310481" y="96154"/>
                            <a:pt x="310481" y="100505"/>
                          </a:cubicBezTo>
                          <a:lnTo>
                            <a:pt x="310481" y="134731"/>
                          </a:lnTo>
                          <a:lnTo>
                            <a:pt x="328406" y="134731"/>
                          </a:lnTo>
                          <a:lnTo>
                            <a:pt x="328406" y="64986"/>
                          </a:lnTo>
                          <a:cubicBezTo>
                            <a:pt x="318628" y="61688"/>
                            <a:pt x="311565" y="52437"/>
                            <a:pt x="311565" y="41561"/>
                          </a:cubicBezTo>
                          <a:cubicBezTo>
                            <a:pt x="311565" y="27931"/>
                            <a:pt x="322654" y="16841"/>
                            <a:pt x="336284" y="16841"/>
                          </a:cubicBezTo>
                          <a:cubicBezTo>
                            <a:pt x="349914" y="16841"/>
                            <a:pt x="361004" y="27930"/>
                            <a:pt x="361004" y="41561"/>
                          </a:cubicBezTo>
                          <a:cubicBezTo>
                            <a:pt x="361004" y="52437"/>
                            <a:pt x="353940" y="61689"/>
                            <a:pt x="344163" y="64986"/>
                          </a:cubicBezTo>
                          <a:lnTo>
                            <a:pt x="344163" y="134732"/>
                          </a:lnTo>
                          <a:lnTo>
                            <a:pt x="361546" y="134732"/>
                          </a:lnTo>
                          <a:cubicBezTo>
                            <a:pt x="384462" y="134732"/>
                            <a:pt x="403106" y="153375"/>
                            <a:pt x="403106" y="176292"/>
                          </a:cubicBezTo>
                          <a:lnTo>
                            <a:pt x="403106" y="193675"/>
                          </a:lnTo>
                          <a:lnTo>
                            <a:pt x="426868" y="193675"/>
                          </a:lnTo>
                          <a:cubicBezTo>
                            <a:pt x="431512" y="193675"/>
                            <a:pt x="435878" y="191867"/>
                            <a:pt x="439160" y="188584"/>
                          </a:cubicBezTo>
                          <a:lnTo>
                            <a:pt x="490975" y="136769"/>
                          </a:lnTo>
                          <a:cubicBezTo>
                            <a:pt x="489293" y="133392"/>
                            <a:pt x="488399" y="129650"/>
                            <a:pt x="488399" y="125767"/>
                          </a:cubicBezTo>
                          <a:cubicBezTo>
                            <a:pt x="488399" y="119164"/>
                            <a:pt x="490970" y="112957"/>
                            <a:pt x="495639" y="108287"/>
                          </a:cubicBezTo>
                          <a:cubicBezTo>
                            <a:pt x="500309" y="103619"/>
                            <a:pt x="506516" y="101047"/>
                            <a:pt x="513119" y="101047"/>
                          </a:cubicBezTo>
                          <a:cubicBezTo>
                            <a:pt x="519722" y="101047"/>
                            <a:pt x="525931" y="103619"/>
                            <a:pt x="530599" y="108288"/>
                          </a:cubicBezTo>
                          <a:cubicBezTo>
                            <a:pt x="535268" y="112958"/>
                            <a:pt x="537840" y="119165"/>
                            <a:pt x="537840" y="125768"/>
                          </a:cubicBezTo>
                          <a:cubicBezTo>
                            <a:pt x="537840" y="132371"/>
                            <a:pt x="535268" y="138579"/>
                            <a:pt x="530599" y="143248"/>
                          </a:cubicBezTo>
                          <a:cubicBezTo>
                            <a:pt x="525930" y="147916"/>
                            <a:pt x="519722" y="150488"/>
                            <a:pt x="513119" y="150488"/>
                          </a:cubicBezTo>
                          <a:cubicBezTo>
                            <a:pt x="509237" y="150488"/>
                            <a:pt x="505494" y="149593"/>
                            <a:pt x="502118" y="147911"/>
                          </a:cubicBezTo>
                          <a:lnTo>
                            <a:pt x="450302" y="199726"/>
                          </a:lnTo>
                          <a:cubicBezTo>
                            <a:pt x="444044" y="205986"/>
                            <a:pt x="435721" y="209432"/>
                            <a:pt x="426869" y="209432"/>
                          </a:cubicBezTo>
                          <a:lnTo>
                            <a:pt x="403107" y="209432"/>
                          </a:lnTo>
                          <a:lnTo>
                            <a:pt x="403107" y="227359"/>
                          </a:lnTo>
                          <a:lnTo>
                            <a:pt x="437332" y="227359"/>
                          </a:lnTo>
                          <a:cubicBezTo>
                            <a:pt x="441683" y="227359"/>
                            <a:pt x="445211" y="230886"/>
                            <a:pt x="445211" y="235237"/>
                          </a:cubicBezTo>
                          <a:cubicBezTo>
                            <a:pt x="445211" y="239588"/>
                            <a:pt x="441683" y="243116"/>
                            <a:pt x="437332" y="243116"/>
                          </a:cubicBezTo>
                          <a:lnTo>
                            <a:pt x="403107" y="243116"/>
                          </a:lnTo>
                          <a:lnTo>
                            <a:pt x="403107" y="261041"/>
                          </a:lnTo>
                          <a:lnTo>
                            <a:pt x="529959" y="261041"/>
                          </a:lnTo>
                          <a:cubicBezTo>
                            <a:pt x="534310" y="261041"/>
                            <a:pt x="537838" y="264568"/>
                            <a:pt x="537838" y="268919"/>
                          </a:cubicBezTo>
                          <a:cubicBezTo>
                            <a:pt x="537838" y="273270"/>
                            <a:pt x="534310" y="276798"/>
                            <a:pt x="529959" y="276798"/>
                          </a:cubicBezTo>
                          <a:lnTo>
                            <a:pt x="403106" y="276798"/>
                          </a:lnTo>
                          <a:lnTo>
                            <a:pt x="403106" y="294722"/>
                          </a:lnTo>
                          <a:lnTo>
                            <a:pt x="437331" y="294722"/>
                          </a:lnTo>
                          <a:cubicBezTo>
                            <a:pt x="441682" y="294722"/>
                            <a:pt x="445210" y="298249"/>
                            <a:pt x="445210" y="302600"/>
                          </a:cubicBezTo>
                          <a:cubicBezTo>
                            <a:pt x="445210" y="306951"/>
                            <a:pt x="441682" y="310479"/>
                            <a:pt x="437331" y="310479"/>
                          </a:cubicBezTo>
                          <a:lnTo>
                            <a:pt x="403106" y="310479"/>
                          </a:lnTo>
                          <a:lnTo>
                            <a:pt x="403106" y="328405"/>
                          </a:lnTo>
                          <a:lnTo>
                            <a:pt x="472851" y="328405"/>
                          </a:lnTo>
                          <a:cubicBezTo>
                            <a:pt x="476149" y="318627"/>
                            <a:pt x="485400" y="311564"/>
                            <a:pt x="496276" y="311564"/>
                          </a:cubicBezTo>
                          <a:cubicBezTo>
                            <a:pt x="509906" y="311564"/>
                            <a:pt x="520995" y="322653"/>
                            <a:pt x="520995" y="336283"/>
                          </a:cubicBezTo>
                          <a:cubicBezTo>
                            <a:pt x="520995" y="349914"/>
                            <a:pt x="509907" y="361003"/>
                            <a:pt x="496276" y="361003"/>
                          </a:cubicBezTo>
                          <a:cubicBezTo>
                            <a:pt x="485400" y="361003"/>
                            <a:pt x="476148" y="353940"/>
                            <a:pt x="472851" y="344162"/>
                          </a:cubicBezTo>
                          <a:lnTo>
                            <a:pt x="403106" y="344162"/>
                          </a:lnTo>
                          <a:lnTo>
                            <a:pt x="403106" y="361545"/>
                          </a:lnTo>
                          <a:cubicBezTo>
                            <a:pt x="403106" y="365056"/>
                            <a:pt x="402666" y="368547"/>
                            <a:pt x="401798" y="371921"/>
                          </a:cubicBezTo>
                          <a:cubicBezTo>
                            <a:pt x="400884" y="375479"/>
                            <a:pt x="397684" y="377841"/>
                            <a:pt x="394174" y="377841"/>
                          </a:cubicBezTo>
                          <a:cubicBezTo>
                            <a:pt x="393524" y="377841"/>
                            <a:pt x="392864" y="377760"/>
                            <a:pt x="392207" y="377591"/>
                          </a:cubicBezTo>
                          <a:cubicBezTo>
                            <a:pt x="387993" y="376508"/>
                            <a:pt x="385455" y="372214"/>
                            <a:pt x="386538" y="367999"/>
                          </a:cubicBezTo>
                          <a:cubicBezTo>
                            <a:pt x="387076" y="365906"/>
                            <a:pt x="387349" y="363734"/>
                            <a:pt x="387349" y="361546"/>
                          </a:cubicBezTo>
                          <a:lnTo>
                            <a:pt x="387349" y="176291"/>
                          </a:lnTo>
                          <a:cubicBezTo>
                            <a:pt x="387349" y="162064"/>
                            <a:pt x="375774" y="150488"/>
                            <a:pt x="361546" y="150488"/>
                          </a:cubicBezTo>
                          <a:lnTo>
                            <a:pt x="176292" y="150488"/>
                          </a:lnTo>
                          <a:cubicBezTo>
                            <a:pt x="174102" y="150488"/>
                            <a:pt x="171930" y="150762"/>
                            <a:pt x="169834" y="151301"/>
                          </a:cubicBezTo>
                          <a:cubicBezTo>
                            <a:pt x="165621" y="152386"/>
                            <a:pt x="161324" y="149849"/>
                            <a:pt x="160240" y="145635"/>
                          </a:cubicBezTo>
                          <a:cubicBezTo>
                            <a:pt x="159156" y="141420"/>
                            <a:pt x="161693" y="137125"/>
                            <a:pt x="165906" y="136041"/>
                          </a:cubicBezTo>
                          <a:cubicBezTo>
                            <a:pt x="169285" y="135172"/>
                            <a:pt x="172780" y="134731"/>
                            <a:pt x="176293" y="134731"/>
                          </a:cubicBezTo>
                          <a:lnTo>
                            <a:pt x="193676" y="134731"/>
                          </a:lnTo>
                          <a:lnTo>
                            <a:pt x="193676" y="110970"/>
                          </a:lnTo>
                          <a:cubicBezTo>
                            <a:pt x="193676" y="106327"/>
                            <a:pt x="191869" y="101961"/>
                            <a:pt x="188585" y="98679"/>
                          </a:cubicBezTo>
                          <a:lnTo>
                            <a:pt x="136752" y="46845"/>
                          </a:lnTo>
                          <a:cubicBezTo>
                            <a:pt x="133301" y="48554"/>
                            <a:pt x="129538" y="49429"/>
                            <a:pt x="125769" y="49429"/>
                          </a:cubicBezTo>
                          <a:cubicBezTo>
                            <a:pt x="119439" y="49429"/>
                            <a:pt x="113109" y="47019"/>
                            <a:pt x="108290" y="42200"/>
                          </a:cubicBezTo>
                          <a:cubicBezTo>
                            <a:pt x="98651" y="32561"/>
                            <a:pt x="98651" y="16879"/>
                            <a:pt x="108290" y="7241"/>
                          </a:cubicBezTo>
                          <a:cubicBezTo>
                            <a:pt x="117927" y="-2396"/>
                            <a:pt x="133610" y="-2397"/>
                            <a:pt x="143249" y="7241"/>
                          </a:cubicBezTo>
                          <a:cubicBezTo>
                            <a:pt x="150937" y="14930"/>
                            <a:pt x="152472" y="26458"/>
                            <a:pt x="147893" y="35703"/>
                          </a:cubicBezTo>
                          <a:lnTo>
                            <a:pt x="199726" y="87536"/>
                          </a:lnTo>
                          <a:cubicBezTo>
                            <a:pt x="205986" y="93795"/>
                            <a:pt x="209433" y="102118"/>
                            <a:pt x="209433" y="110970"/>
                          </a:cubicBezTo>
                          <a:lnTo>
                            <a:pt x="209433" y="134731"/>
                          </a:lnTo>
                          <a:lnTo>
                            <a:pt x="227358" y="134731"/>
                          </a:lnTo>
                          <a:lnTo>
                            <a:pt x="227358" y="100505"/>
                          </a:lnTo>
                          <a:cubicBezTo>
                            <a:pt x="227358" y="96154"/>
                            <a:pt x="230886" y="92627"/>
                            <a:pt x="235237" y="92627"/>
                          </a:cubicBezTo>
                          <a:cubicBezTo>
                            <a:pt x="239588" y="92627"/>
                            <a:pt x="243115" y="96154"/>
                            <a:pt x="243115" y="100505"/>
                          </a:cubicBezTo>
                          <a:lnTo>
                            <a:pt x="243115" y="134731"/>
                          </a:lnTo>
                          <a:lnTo>
                            <a:pt x="261041" y="134731"/>
                          </a:lnTo>
                          <a:lnTo>
                            <a:pt x="261041" y="7879"/>
                          </a:lnTo>
                          <a:cubicBezTo>
                            <a:pt x="261041" y="3527"/>
                            <a:pt x="264568" y="0"/>
                            <a:pt x="268919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6269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B1DFD87B-D607-42CA-BE31-D9CECCBFAEF1}"/>
                    </a:ext>
                  </a:extLst>
                </p:cNvPr>
                <p:cNvGrpSpPr/>
                <p:nvPr/>
              </p:nvGrpSpPr>
              <p:grpSpPr>
                <a:xfrm>
                  <a:off x="495265" y="2693832"/>
                  <a:ext cx="3757761" cy="3450194"/>
                  <a:chOff x="869173" y="2784172"/>
                  <a:chExt cx="3506891" cy="3219859"/>
                </a:xfrm>
              </p:grpSpPr>
              <p:grpSp>
                <p:nvGrpSpPr>
                  <p:cNvPr id="57" name="Group 56">
                    <a:extLst>
                      <a:ext uri="{FF2B5EF4-FFF2-40B4-BE49-F238E27FC236}">
                        <a16:creationId xmlns:a16="http://schemas.microsoft.com/office/drawing/2014/main" id="{C6A54AC7-6773-46E0-989E-0BC3E5C91AE1}"/>
                      </a:ext>
                    </a:extLst>
                  </p:cNvPr>
                  <p:cNvGrpSpPr/>
                  <p:nvPr/>
                </p:nvGrpSpPr>
                <p:grpSpPr>
                  <a:xfrm>
                    <a:off x="869173" y="2784172"/>
                    <a:ext cx="3506891" cy="510784"/>
                    <a:chOff x="869173" y="2784172"/>
                    <a:chExt cx="3506891" cy="510784"/>
                  </a:xfrm>
                </p:grpSpPr>
                <p:sp>
                  <p:nvSpPr>
                    <p:cNvPr id="86" name="TextBox 85">
                      <a:extLst>
                        <a:ext uri="{FF2B5EF4-FFF2-40B4-BE49-F238E27FC236}">
                          <a16:creationId xmlns:a16="http://schemas.microsoft.com/office/drawing/2014/main" id="{37BF9A98-B251-4E06-B014-AA32634D835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69173" y="2885676"/>
                      <a:ext cx="2973520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Beat Go World Champions</a:t>
                      </a:r>
                    </a:p>
                  </p:txBody>
                </p:sp>
                <p:grpSp>
                  <p:nvGrpSpPr>
                    <p:cNvPr id="87" name="Group 86">
                      <a:extLst>
                        <a:ext uri="{FF2B5EF4-FFF2-40B4-BE49-F238E27FC236}">
                          <a16:creationId xmlns:a16="http://schemas.microsoft.com/office/drawing/2014/main" id="{D1758F6A-7958-440A-94D8-1174C0DC969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65280" y="2784172"/>
                      <a:ext cx="510784" cy="510784"/>
                      <a:chOff x="3868008" y="2784172"/>
                      <a:chExt cx="510784" cy="510784"/>
                    </a:xfrm>
                  </p:grpSpPr>
                  <p:grpSp>
                    <p:nvGrpSpPr>
                      <p:cNvPr id="88" name="Group 87">
                        <a:extLst>
                          <a:ext uri="{FF2B5EF4-FFF2-40B4-BE49-F238E27FC236}">
                            <a16:creationId xmlns:a16="http://schemas.microsoft.com/office/drawing/2014/main" id="{09570FB3-B515-4BE6-9B8B-9BC0A3E16FD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68008" y="2784172"/>
                        <a:ext cx="510784" cy="510784"/>
                        <a:chOff x="4010756" y="3113741"/>
                        <a:chExt cx="396720" cy="396720"/>
                      </a:xfrm>
                    </p:grpSpPr>
                    <p:sp>
                      <p:nvSpPr>
                        <p:cNvPr id="90" name="Freeform: Shape 89">
                          <a:extLst>
                            <a:ext uri="{FF2B5EF4-FFF2-40B4-BE49-F238E27FC236}">
                              <a16:creationId xmlns:a16="http://schemas.microsoft.com/office/drawing/2014/main" id="{2AE6C2D4-53EA-4653-976D-28DDE30CB49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4800" y="3117786"/>
                          <a:ext cx="388633" cy="38863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  <p:sp>
                      <p:nvSpPr>
                        <p:cNvPr id="91" name="Freeform: Shape 90">
                          <a:extLst>
                            <a:ext uri="{FF2B5EF4-FFF2-40B4-BE49-F238E27FC236}">
                              <a16:creationId xmlns:a16="http://schemas.microsoft.com/office/drawing/2014/main" id="{5EA9E81D-AC7C-4C78-9D19-2BB300D7BF4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</p:grpSp>
                  <p:sp>
                    <p:nvSpPr>
                      <p:cNvPr id="89" name="Freeform: Shape 88">
                        <a:extLst>
                          <a:ext uri="{FF2B5EF4-FFF2-40B4-BE49-F238E27FC236}">
                            <a16:creationId xmlns:a16="http://schemas.microsoft.com/office/drawing/2014/main" id="{05B2E4F2-11EE-447B-84BF-6D89EE0AB9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84091" y="2900251"/>
                        <a:ext cx="278618" cy="278626"/>
                      </a:xfrm>
                      <a:custGeom>
                        <a:avLst/>
                        <a:gdLst>
                          <a:gd name="connsiteX0" fmla="*/ 3263070 w 6505578"/>
                          <a:gd name="connsiteY0" fmla="*/ 4663011 h 6505733"/>
                          <a:gd name="connsiteX1" fmla="*/ 3294277 w 6505578"/>
                          <a:gd name="connsiteY1" fmla="*/ 4670779 h 6505733"/>
                          <a:gd name="connsiteX2" fmla="*/ 3361188 w 6505578"/>
                          <a:gd name="connsiteY2" fmla="*/ 4770929 h 6505733"/>
                          <a:gd name="connsiteX3" fmla="*/ 3361188 w 6505578"/>
                          <a:gd name="connsiteY3" fmla="*/ 5963585 h 6505733"/>
                          <a:gd name="connsiteX4" fmla="*/ 3578032 w 6505578"/>
                          <a:gd name="connsiteY4" fmla="*/ 5963585 h 6505733"/>
                          <a:gd name="connsiteX5" fmla="*/ 3686492 w 6505578"/>
                          <a:gd name="connsiteY5" fmla="*/ 6072033 h 6505733"/>
                          <a:gd name="connsiteX6" fmla="*/ 3578032 w 6505578"/>
                          <a:gd name="connsiteY6" fmla="*/ 6180480 h 6505733"/>
                          <a:gd name="connsiteX7" fmla="*/ 2927486 w 6505578"/>
                          <a:gd name="connsiteY7" fmla="*/ 6180480 h 6505733"/>
                          <a:gd name="connsiteX8" fmla="*/ 2819039 w 6505578"/>
                          <a:gd name="connsiteY8" fmla="*/ 6072033 h 6505733"/>
                          <a:gd name="connsiteX9" fmla="*/ 2927486 w 6505578"/>
                          <a:gd name="connsiteY9" fmla="*/ 5963585 h 6505733"/>
                          <a:gd name="connsiteX10" fmla="*/ 3144344 w 6505578"/>
                          <a:gd name="connsiteY10" fmla="*/ 5963585 h 6505733"/>
                          <a:gd name="connsiteX11" fmla="*/ 3144344 w 6505578"/>
                          <a:gd name="connsiteY11" fmla="*/ 5032652 h 6505733"/>
                          <a:gd name="connsiteX12" fmla="*/ 3004130 w 6505578"/>
                          <a:gd name="connsiteY12" fmla="*/ 5172866 h 6505733"/>
                          <a:gd name="connsiteX13" fmla="*/ 2852151 w 6505578"/>
                          <a:gd name="connsiteY13" fmla="*/ 5171531 h 6505733"/>
                          <a:gd name="connsiteX14" fmla="*/ 2850855 w 6505578"/>
                          <a:gd name="connsiteY14" fmla="*/ 5019552 h 6505733"/>
                          <a:gd name="connsiteX15" fmla="*/ 3176110 w 6505578"/>
                          <a:gd name="connsiteY15" fmla="*/ 4694247 h 6505733"/>
                          <a:gd name="connsiteX16" fmla="*/ 3231620 w 6505578"/>
                          <a:gd name="connsiteY16" fmla="*/ 4664607 h 6505733"/>
                          <a:gd name="connsiteX17" fmla="*/ 3263070 w 6505578"/>
                          <a:gd name="connsiteY17" fmla="*/ 4663011 h 6505733"/>
                          <a:gd name="connsiteX18" fmla="*/ 5204425 w 6505578"/>
                          <a:gd name="connsiteY18" fmla="*/ 4662482 h 6505733"/>
                          <a:gd name="connsiteX19" fmla="*/ 5638126 w 6505578"/>
                          <a:gd name="connsiteY19" fmla="*/ 5096184 h 6505733"/>
                          <a:gd name="connsiteX20" fmla="*/ 5505410 w 6505578"/>
                          <a:gd name="connsiteY20" fmla="*/ 5427434 h 6505733"/>
                          <a:gd name="connsiteX21" fmla="*/ 5277194 w 6505578"/>
                          <a:gd name="connsiteY21" fmla="*/ 5618675 h 6505733"/>
                          <a:gd name="connsiteX22" fmla="*/ 5096028 w 6505578"/>
                          <a:gd name="connsiteY22" fmla="*/ 5765737 h 6505733"/>
                          <a:gd name="connsiteX23" fmla="*/ 4998457 w 6505578"/>
                          <a:gd name="connsiteY23" fmla="*/ 5963585 h 6505733"/>
                          <a:gd name="connsiteX24" fmla="*/ 5529729 w 6505578"/>
                          <a:gd name="connsiteY24" fmla="*/ 5963585 h 6505733"/>
                          <a:gd name="connsiteX25" fmla="*/ 5638126 w 6505578"/>
                          <a:gd name="connsiteY25" fmla="*/ 6072033 h 6505733"/>
                          <a:gd name="connsiteX26" fmla="*/ 5529729 w 6505578"/>
                          <a:gd name="connsiteY26" fmla="*/ 6180480 h 6505733"/>
                          <a:gd name="connsiteX27" fmla="*/ 4879184 w 6505578"/>
                          <a:gd name="connsiteY27" fmla="*/ 6180480 h 6505733"/>
                          <a:gd name="connsiteX28" fmla="*/ 4770736 w 6505578"/>
                          <a:gd name="connsiteY28" fmla="*/ 6072033 h 6505733"/>
                          <a:gd name="connsiteX29" fmla="*/ 4938140 w 6505578"/>
                          <a:gd name="connsiteY29" fmla="*/ 5616642 h 6505733"/>
                          <a:gd name="connsiteX30" fmla="*/ 5151428 w 6505578"/>
                          <a:gd name="connsiteY30" fmla="*/ 5442085 h 6505733"/>
                          <a:gd name="connsiteX31" fmla="*/ 5343202 w 6505578"/>
                          <a:gd name="connsiteY31" fmla="*/ 5283549 h 6505733"/>
                          <a:gd name="connsiteX32" fmla="*/ 5421282 w 6505578"/>
                          <a:gd name="connsiteY32" fmla="*/ 5096184 h 6505733"/>
                          <a:gd name="connsiteX33" fmla="*/ 5204425 w 6505578"/>
                          <a:gd name="connsiteY33" fmla="*/ 4879339 h 6505733"/>
                          <a:gd name="connsiteX34" fmla="*/ 4987580 w 6505578"/>
                          <a:gd name="connsiteY34" fmla="*/ 5096184 h 6505733"/>
                          <a:gd name="connsiteX35" fmla="*/ 4879184 w 6505578"/>
                          <a:gd name="connsiteY35" fmla="*/ 5204631 h 6505733"/>
                          <a:gd name="connsiteX36" fmla="*/ 4770736 w 6505578"/>
                          <a:gd name="connsiteY36" fmla="*/ 5096184 h 6505733"/>
                          <a:gd name="connsiteX37" fmla="*/ 5204425 w 6505578"/>
                          <a:gd name="connsiteY37" fmla="*/ 4662482 h 6505733"/>
                          <a:gd name="connsiteX38" fmla="*/ 1303630 w 6505578"/>
                          <a:gd name="connsiteY38" fmla="*/ 4662475 h 6505733"/>
                          <a:gd name="connsiteX39" fmla="*/ 1438230 w 6505578"/>
                          <a:gd name="connsiteY39" fmla="*/ 4684768 h 6505733"/>
                          <a:gd name="connsiteX40" fmla="*/ 1734794 w 6505578"/>
                          <a:gd name="connsiteY40" fmla="*/ 5096183 h 6505733"/>
                          <a:gd name="connsiteX41" fmla="*/ 1584950 w 6505578"/>
                          <a:gd name="connsiteY41" fmla="*/ 5421487 h 6505733"/>
                          <a:gd name="connsiteX42" fmla="*/ 1725760 w 6505578"/>
                          <a:gd name="connsiteY42" fmla="*/ 5841580 h 6505733"/>
                          <a:gd name="connsiteX43" fmla="*/ 1423250 w 6505578"/>
                          <a:gd name="connsiteY43" fmla="*/ 6165347 h 6505733"/>
                          <a:gd name="connsiteX44" fmla="*/ 994559 w 6505578"/>
                          <a:gd name="connsiteY44" fmla="*/ 6053265 h 6505733"/>
                          <a:gd name="connsiteX45" fmla="*/ 965026 w 6505578"/>
                          <a:gd name="connsiteY45" fmla="*/ 5947842 h 6505733"/>
                          <a:gd name="connsiteX46" fmla="*/ 1042455 w 6505578"/>
                          <a:gd name="connsiteY46" fmla="*/ 5870372 h 6505733"/>
                          <a:gd name="connsiteX47" fmla="*/ 1147877 w 6505578"/>
                          <a:gd name="connsiteY47" fmla="*/ 5899952 h 6505733"/>
                          <a:gd name="connsiteX48" fmla="*/ 1409743 w 6505578"/>
                          <a:gd name="connsiteY48" fmla="*/ 5934602 h 6505733"/>
                          <a:gd name="connsiteX49" fmla="*/ 1510797 w 6505578"/>
                          <a:gd name="connsiteY49" fmla="*/ 5690503 h 6505733"/>
                          <a:gd name="connsiteX50" fmla="*/ 1301092 w 6505578"/>
                          <a:gd name="connsiteY50" fmla="*/ 5529884 h 6505733"/>
                          <a:gd name="connsiteX51" fmla="*/ 1192646 w 6505578"/>
                          <a:gd name="connsiteY51" fmla="*/ 5529884 h 6505733"/>
                          <a:gd name="connsiteX52" fmla="*/ 1084246 w 6505578"/>
                          <a:gd name="connsiteY52" fmla="*/ 5421487 h 6505733"/>
                          <a:gd name="connsiteX53" fmla="*/ 1192646 w 6505578"/>
                          <a:gd name="connsiteY53" fmla="*/ 5313040 h 6505733"/>
                          <a:gd name="connsiteX54" fmla="*/ 1301092 w 6505578"/>
                          <a:gd name="connsiteY54" fmla="*/ 5313040 h 6505733"/>
                          <a:gd name="connsiteX55" fmla="*/ 1512982 w 6505578"/>
                          <a:gd name="connsiteY55" fmla="*/ 5142345 h 6505733"/>
                          <a:gd name="connsiteX56" fmla="*/ 1391281 w 6505578"/>
                          <a:gd name="connsiteY56" fmla="*/ 4898995 h 6505733"/>
                          <a:gd name="connsiteX57" fmla="*/ 1127626 w 6505578"/>
                          <a:gd name="connsiteY57" fmla="*/ 4966096 h 6505733"/>
                          <a:gd name="connsiteX58" fmla="*/ 975797 w 6505578"/>
                          <a:gd name="connsiteY58" fmla="*/ 4987786 h 6505733"/>
                          <a:gd name="connsiteX59" fmla="*/ 954108 w 6505578"/>
                          <a:gd name="connsiteY59" fmla="*/ 4835959 h 6505733"/>
                          <a:gd name="connsiteX60" fmla="*/ 1303630 w 6505578"/>
                          <a:gd name="connsiteY60" fmla="*/ 4662475 h 6505733"/>
                          <a:gd name="connsiteX61" fmla="*/ 433698 w 6505578"/>
                          <a:gd name="connsiteY61" fmla="*/ 4554086 h 6505733"/>
                          <a:gd name="connsiteX62" fmla="*/ 433698 w 6505578"/>
                          <a:gd name="connsiteY62" fmla="*/ 6288876 h 6505733"/>
                          <a:gd name="connsiteX63" fmla="*/ 2168494 w 6505578"/>
                          <a:gd name="connsiteY63" fmla="*/ 6288876 h 6505733"/>
                          <a:gd name="connsiteX64" fmla="*/ 2168494 w 6505578"/>
                          <a:gd name="connsiteY64" fmla="*/ 4554086 h 6505733"/>
                          <a:gd name="connsiteX65" fmla="*/ 216849 w 6505578"/>
                          <a:gd name="connsiteY65" fmla="*/ 4120334 h 6505733"/>
                          <a:gd name="connsiteX66" fmla="*/ 216849 w 6505578"/>
                          <a:gd name="connsiteY66" fmla="*/ 4337191 h 6505733"/>
                          <a:gd name="connsiteX67" fmla="*/ 2168494 w 6505578"/>
                          <a:gd name="connsiteY67" fmla="*/ 4337191 h 6505733"/>
                          <a:gd name="connsiteX68" fmla="*/ 2168494 w 6505578"/>
                          <a:gd name="connsiteY68" fmla="*/ 4120334 h 6505733"/>
                          <a:gd name="connsiteX69" fmla="*/ 4337036 w 6505578"/>
                          <a:gd name="connsiteY69" fmla="*/ 4011937 h 6505733"/>
                          <a:gd name="connsiteX70" fmla="*/ 4337036 w 6505578"/>
                          <a:gd name="connsiteY70" fmla="*/ 6288876 h 6505733"/>
                          <a:gd name="connsiteX71" fmla="*/ 6071826 w 6505578"/>
                          <a:gd name="connsiteY71" fmla="*/ 6288876 h 6505733"/>
                          <a:gd name="connsiteX72" fmla="*/ 6071826 w 6505578"/>
                          <a:gd name="connsiteY72" fmla="*/ 4011937 h 6505733"/>
                          <a:gd name="connsiteX73" fmla="*/ 3252790 w 6505578"/>
                          <a:gd name="connsiteY73" fmla="*/ 3686646 h 6505733"/>
                          <a:gd name="connsiteX74" fmla="*/ 3794889 w 6505578"/>
                          <a:gd name="connsiteY74" fmla="*/ 3686646 h 6505733"/>
                          <a:gd name="connsiteX75" fmla="*/ 3903336 w 6505578"/>
                          <a:gd name="connsiteY75" fmla="*/ 3795093 h 6505733"/>
                          <a:gd name="connsiteX76" fmla="*/ 3794889 w 6505578"/>
                          <a:gd name="connsiteY76" fmla="*/ 3903490 h 6505733"/>
                          <a:gd name="connsiteX77" fmla="*/ 3252790 w 6505578"/>
                          <a:gd name="connsiteY77" fmla="*/ 3903490 h 6505733"/>
                          <a:gd name="connsiteX78" fmla="*/ 3144343 w 6505578"/>
                          <a:gd name="connsiteY78" fmla="*/ 3795093 h 6505733"/>
                          <a:gd name="connsiteX79" fmla="*/ 3252790 w 6505578"/>
                          <a:gd name="connsiteY79" fmla="*/ 3686646 h 6505733"/>
                          <a:gd name="connsiteX80" fmla="*/ 2710641 w 6505578"/>
                          <a:gd name="connsiteY80" fmla="*/ 3686646 h 6505733"/>
                          <a:gd name="connsiteX81" fmla="*/ 2819038 w 6505578"/>
                          <a:gd name="connsiteY81" fmla="*/ 3686646 h 6505733"/>
                          <a:gd name="connsiteX82" fmla="*/ 2927486 w 6505578"/>
                          <a:gd name="connsiteY82" fmla="*/ 3795093 h 6505733"/>
                          <a:gd name="connsiteX83" fmla="*/ 2819038 w 6505578"/>
                          <a:gd name="connsiteY83" fmla="*/ 3903490 h 6505733"/>
                          <a:gd name="connsiteX84" fmla="*/ 2710641 w 6505578"/>
                          <a:gd name="connsiteY84" fmla="*/ 3903490 h 6505733"/>
                          <a:gd name="connsiteX85" fmla="*/ 2602194 w 6505578"/>
                          <a:gd name="connsiteY85" fmla="*/ 3795093 h 6505733"/>
                          <a:gd name="connsiteX86" fmla="*/ 2710641 w 6505578"/>
                          <a:gd name="connsiteY86" fmla="*/ 3686646 h 6505733"/>
                          <a:gd name="connsiteX87" fmla="*/ 4337036 w 6505578"/>
                          <a:gd name="connsiteY87" fmla="*/ 3578237 h 6505733"/>
                          <a:gd name="connsiteX88" fmla="*/ 4337036 w 6505578"/>
                          <a:gd name="connsiteY88" fmla="*/ 3795093 h 6505733"/>
                          <a:gd name="connsiteX89" fmla="*/ 6288721 w 6505578"/>
                          <a:gd name="connsiteY89" fmla="*/ 3795093 h 6505733"/>
                          <a:gd name="connsiteX90" fmla="*/ 6288721 w 6505578"/>
                          <a:gd name="connsiteY90" fmla="*/ 3578237 h 6505733"/>
                          <a:gd name="connsiteX91" fmla="*/ 2385338 w 6505578"/>
                          <a:gd name="connsiteY91" fmla="*/ 3469789 h 6505733"/>
                          <a:gd name="connsiteX92" fmla="*/ 2385338 w 6505578"/>
                          <a:gd name="connsiteY92" fmla="*/ 4445638 h 6505733"/>
                          <a:gd name="connsiteX93" fmla="*/ 2385338 w 6505578"/>
                          <a:gd name="connsiteY93" fmla="*/ 6288876 h 6505733"/>
                          <a:gd name="connsiteX94" fmla="*/ 4120179 w 6505578"/>
                          <a:gd name="connsiteY94" fmla="*/ 6288876 h 6505733"/>
                          <a:gd name="connsiteX95" fmla="*/ 4120179 w 6505578"/>
                          <a:gd name="connsiteY95" fmla="*/ 3469789 h 6505733"/>
                          <a:gd name="connsiteX96" fmla="*/ 2276941 w 6505578"/>
                          <a:gd name="connsiteY96" fmla="*/ 3036089 h 6505733"/>
                          <a:gd name="connsiteX97" fmla="*/ 2276941 w 6505578"/>
                          <a:gd name="connsiteY97" fmla="*/ 3252945 h 6505733"/>
                          <a:gd name="connsiteX98" fmla="*/ 4228588 w 6505578"/>
                          <a:gd name="connsiteY98" fmla="*/ 3252945 h 6505733"/>
                          <a:gd name="connsiteX99" fmla="*/ 4228588 w 6505578"/>
                          <a:gd name="connsiteY99" fmla="*/ 3036089 h 6505733"/>
                          <a:gd name="connsiteX100" fmla="*/ 2732331 w 6505578"/>
                          <a:gd name="connsiteY100" fmla="*/ 2602400 h 6505733"/>
                          <a:gd name="connsiteX101" fmla="*/ 2602194 w 6505578"/>
                          <a:gd name="connsiteY101" fmla="*/ 2732486 h 6505733"/>
                          <a:gd name="connsiteX102" fmla="*/ 2602194 w 6505578"/>
                          <a:gd name="connsiteY102" fmla="*/ 2819244 h 6505733"/>
                          <a:gd name="connsiteX103" fmla="*/ 3903335 w 6505578"/>
                          <a:gd name="connsiteY103" fmla="*/ 2819244 h 6505733"/>
                          <a:gd name="connsiteX104" fmla="*/ 3903335 w 6505578"/>
                          <a:gd name="connsiteY104" fmla="*/ 2732486 h 6505733"/>
                          <a:gd name="connsiteX105" fmla="*/ 3773198 w 6505578"/>
                          <a:gd name="connsiteY105" fmla="*/ 2602400 h 6505733"/>
                          <a:gd name="connsiteX106" fmla="*/ 3017491 w 6505578"/>
                          <a:gd name="connsiteY106" fmla="*/ 394428 h 6505733"/>
                          <a:gd name="connsiteX107" fmla="*/ 3056886 w 6505578"/>
                          <a:gd name="connsiteY107" fmla="*/ 410575 h 6505733"/>
                          <a:gd name="connsiteX108" fmla="*/ 3088309 w 6505578"/>
                          <a:gd name="connsiteY108" fmla="*/ 559327 h 6505733"/>
                          <a:gd name="connsiteX109" fmla="*/ 3088309 w 6505578"/>
                          <a:gd name="connsiteY109" fmla="*/ 915696 h 6505733"/>
                          <a:gd name="connsiteX110" fmla="*/ 3087851 w 6505578"/>
                          <a:gd name="connsiteY110" fmla="*/ 915150 h 6505733"/>
                          <a:gd name="connsiteX111" fmla="*/ 3096339 w 6505578"/>
                          <a:gd name="connsiteY111" fmla="*/ 1024344 h 6505733"/>
                          <a:gd name="connsiteX112" fmla="*/ 3005312 w 6505578"/>
                          <a:gd name="connsiteY112" fmla="*/ 1085245 h 6505733"/>
                          <a:gd name="connsiteX113" fmla="*/ 2907639 w 6505578"/>
                          <a:gd name="connsiteY113" fmla="*/ 1035760 h 6505733"/>
                          <a:gd name="connsiteX114" fmla="*/ 2907639 w 6505578"/>
                          <a:gd name="connsiteY114" fmla="*/ 439412 h 6505733"/>
                          <a:gd name="connsiteX115" fmla="*/ 2976360 w 6505578"/>
                          <a:gd name="connsiteY115" fmla="*/ 394450 h 6505733"/>
                          <a:gd name="connsiteX116" fmla="*/ 3017491 w 6505578"/>
                          <a:gd name="connsiteY116" fmla="*/ 394428 h 6505733"/>
                          <a:gd name="connsiteX117" fmla="*/ 2772432 w 6505578"/>
                          <a:gd name="connsiteY117" fmla="*/ 220577 h 6505733"/>
                          <a:gd name="connsiteX118" fmla="*/ 2730146 w 6505578"/>
                          <a:gd name="connsiteY118" fmla="*/ 242267 h 6505733"/>
                          <a:gd name="connsiteX119" fmla="*/ 2858097 w 6505578"/>
                          <a:gd name="connsiteY119" fmla="*/ 1432783 h 6505733"/>
                          <a:gd name="connsiteX120" fmla="*/ 2858402 w 6505578"/>
                          <a:gd name="connsiteY120" fmla="*/ 1432783 h 6505733"/>
                          <a:gd name="connsiteX121" fmla="*/ 3069096 w 6505578"/>
                          <a:gd name="connsiteY121" fmla="*/ 2385645 h 6505733"/>
                          <a:gd name="connsiteX122" fmla="*/ 3436140 w 6505578"/>
                          <a:gd name="connsiteY122" fmla="*/ 2385645 h 6505733"/>
                          <a:gd name="connsiteX123" fmla="*/ 3646784 w 6505578"/>
                          <a:gd name="connsiteY123" fmla="*/ 1432922 h 6505733"/>
                          <a:gd name="connsiteX124" fmla="*/ 3774634 w 6505578"/>
                          <a:gd name="connsiteY124" fmla="*/ 242267 h 6505733"/>
                          <a:gd name="connsiteX125" fmla="*/ 3732449 w 6505578"/>
                          <a:gd name="connsiteY125" fmla="*/ 220577 h 6505733"/>
                          <a:gd name="connsiteX126" fmla="*/ 4296681 w 6505578"/>
                          <a:gd name="connsiteY126" fmla="*/ 217003 h 6505733"/>
                          <a:gd name="connsiteX127" fmla="*/ 4076800 w 6505578"/>
                          <a:gd name="connsiteY127" fmla="*/ 350368 h 6505733"/>
                          <a:gd name="connsiteX128" fmla="*/ 4066826 w 6505578"/>
                          <a:gd name="connsiteY128" fmla="*/ 394939 h 6505733"/>
                          <a:gd name="connsiteX129" fmla="*/ 4011985 w 6505578"/>
                          <a:gd name="connsiteY129" fmla="*/ 1015012 h 6505733"/>
                          <a:gd name="connsiteX130" fmla="*/ 4417390 w 6505578"/>
                          <a:gd name="connsiteY130" fmla="*/ 350468 h 6505733"/>
                          <a:gd name="connsiteX131" fmla="*/ 4383439 w 6505578"/>
                          <a:gd name="connsiteY131" fmla="*/ 244004 h 6505733"/>
                          <a:gd name="connsiteX132" fmla="*/ 4296681 w 6505578"/>
                          <a:gd name="connsiteY132" fmla="*/ 217003 h 6505733"/>
                          <a:gd name="connsiteX133" fmla="*/ 2208937 w 6505578"/>
                          <a:gd name="connsiteY133" fmla="*/ 216904 h 6505733"/>
                          <a:gd name="connsiteX134" fmla="*/ 2122179 w 6505578"/>
                          <a:gd name="connsiteY134" fmla="*/ 243904 h 6505733"/>
                          <a:gd name="connsiteX135" fmla="*/ 2088279 w 6505578"/>
                          <a:gd name="connsiteY135" fmla="*/ 350368 h 6505733"/>
                          <a:gd name="connsiteX136" fmla="*/ 2493785 w 6505578"/>
                          <a:gd name="connsiteY136" fmla="*/ 1014913 h 6505733"/>
                          <a:gd name="connsiteX137" fmla="*/ 2438793 w 6505578"/>
                          <a:gd name="connsiteY137" fmla="*/ 394741 h 6505733"/>
                          <a:gd name="connsiteX138" fmla="*/ 2428717 w 6505578"/>
                          <a:gd name="connsiteY138" fmla="*/ 350368 h 6505733"/>
                          <a:gd name="connsiteX139" fmla="*/ 2208937 w 6505578"/>
                          <a:gd name="connsiteY139" fmla="*/ 216904 h 6505733"/>
                          <a:gd name="connsiteX140" fmla="*/ 2208849 w 6505578"/>
                          <a:gd name="connsiteY140" fmla="*/ 154 h 6505733"/>
                          <a:gd name="connsiteX141" fmla="*/ 2543022 w 6505578"/>
                          <a:gd name="connsiteY141" fmla="*/ 134165 h 6505733"/>
                          <a:gd name="connsiteX142" fmla="*/ 2553847 w 6505578"/>
                          <a:gd name="connsiteY142" fmla="*/ 116495 h 6505733"/>
                          <a:gd name="connsiteX143" fmla="*/ 2772775 w 6505578"/>
                          <a:gd name="connsiteY143" fmla="*/ 3728 h 6505733"/>
                          <a:gd name="connsiteX144" fmla="*/ 3732792 w 6505578"/>
                          <a:gd name="connsiteY144" fmla="*/ 3728 h 6505733"/>
                          <a:gd name="connsiteX145" fmla="*/ 3951873 w 6505578"/>
                          <a:gd name="connsiteY145" fmla="*/ 116594 h 6505733"/>
                          <a:gd name="connsiteX146" fmla="*/ 3962749 w 6505578"/>
                          <a:gd name="connsiteY146" fmla="*/ 134512 h 6505733"/>
                          <a:gd name="connsiteX147" fmla="*/ 4296681 w 6505578"/>
                          <a:gd name="connsiteY147" fmla="*/ 154 h 6505733"/>
                          <a:gd name="connsiteX148" fmla="*/ 4529814 w 6505578"/>
                          <a:gd name="connsiteY148" fmla="*/ 83985 h 6505733"/>
                          <a:gd name="connsiteX149" fmla="*/ 4634145 w 6505578"/>
                          <a:gd name="connsiteY149" fmla="*/ 350468 h 6505733"/>
                          <a:gd name="connsiteX150" fmla="*/ 3891823 w 6505578"/>
                          <a:gd name="connsiteY150" fmla="*/ 1391385 h 6505733"/>
                          <a:gd name="connsiteX151" fmla="*/ 3851366 w 6505578"/>
                          <a:gd name="connsiteY151" fmla="*/ 1505436 h 6505733"/>
                          <a:gd name="connsiteX152" fmla="*/ 3657101 w 6505578"/>
                          <a:gd name="connsiteY152" fmla="*/ 2385544 h 6505733"/>
                          <a:gd name="connsiteX153" fmla="*/ 3773198 w 6505578"/>
                          <a:gd name="connsiteY153" fmla="*/ 2385544 h 6505733"/>
                          <a:gd name="connsiteX154" fmla="*/ 4120179 w 6505578"/>
                          <a:gd name="connsiteY154" fmla="*/ 2732486 h 6505733"/>
                          <a:gd name="connsiteX155" fmla="*/ 4120179 w 6505578"/>
                          <a:gd name="connsiteY155" fmla="*/ 2819244 h 6505733"/>
                          <a:gd name="connsiteX156" fmla="*/ 4228588 w 6505578"/>
                          <a:gd name="connsiteY156" fmla="*/ 2819244 h 6505733"/>
                          <a:gd name="connsiteX157" fmla="*/ 4445432 w 6505578"/>
                          <a:gd name="connsiteY157" fmla="*/ 3036089 h 6505733"/>
                          <a:gd name="connsiteX158" fmla="*/ 4445432 w 6505578"/>
                          <a:gd name="connsiteY158" fmla="*/ 3252945 h 6505733"/>
                          <a:gd name="connsiteX159" fmla="*/ 4415306 w 6505578"/>
                          <a:gd name="connsiteY159" fmla="*/ 3361393 h 6505733"/>
                          <a:gd name="connsiteX160" fmla="*/ 6288721 w 6505578"/>
                          <a:gd name="connsiteY160" fmla="*/ 3361393 h 6505733"/>
                          <a:gd name="connsiteX161" fmla="*/ 6505578 w 6505578"/>
                          <a:gd name="connsiteY161" fmla="*/ 3578237 h 6505733"/>
                          <a:gd name="connsiteX162" fmla="*/ 6505578 w 6505578"/>
                          <a:gd name="connsiteY162" fmla="*/ 3795093 h 6505733"/>
                          <a:gd name="connsiteX163" fmla="*/ 6288721 w 6505578"/>
                          <a:gd name="connsiteY163" fmla="*/ 4011937 h 6505733"/>
                          <a:gd name="connsiteX164" fmla="*/ 6288721 w 6505578"/>
                          <a:gd name="connsiteY164" fmla="*/ 6397324 h 6505733"/>
                          <a:gd name="connsiteX165" fmla="*/ 6180274 w 6505578"/>
                          <a:gd name="connsiteY165" fmla="*/ 6505733 h 6505733"/>
                          <a:gd name="connsiteX166" fmla="*/ 325249 w 6505578"/>
                          <a:gd name="connsiteY166" fmla="*/ 6505733 h 6505733"/>
                          <a:gd name="connsiteX167" fmla="*/ 216849 w 6505578"/>
                          <a:gd name="connsiteY167" fmla="*/ 6397324 h 6505733"/>
                          <a:gd name="connsiteX168" fmla="*/ 216849 w 6505578"/>
                          <a:gd name="connsiteY168" fmla="*/ 4554086 h 6505733"/>
                          <a:gd name="connsiteX169" fmla="*/ 0 w 6505578"/>
                          <a:gd name="connsiteY169" fmla="*/ 4337191 h 6505733"/>
                          <a:gd name="connsiteX170" fmla="*/ 0 w 6505578"/>
                          <a:gd name="connsiteY170" fmla="*/ 4120334 h 6505733"/>
                          <a:gd name="connsiteX171" fmla="*/ 216849 w 6505578"/>
                          <a:gd name="connsiteY171" fmla="*/ 3903490 h 6505733"/>
                          <a:gd name="connsiteX172" fmla="*/ 2168494 w 6505578"/>
                          <a:gd name="connsiteY172" fmla="*/ 3903490 h 6505733"/>
                          <a:gd name="connsiteX173" fmla="*/ 2168494 w 6505578"/>
                          <a:gd name="connsiteY173" fmla="*/ 3439663 h 6505733"/>
                          <a:gd name="connsiteX174" fmla="*/ 2060097 w 6505578"/>
                          <a:gd name="connsiteY174" fmla="*/ 3252945 h 6505733"/>
                          <a:gd name="connsiteX175" fmla="*/ 2060097 w 6505578"/>
                          <a:gd name="connsiteY175" fmla="*/ 3036089 h 6505733"/>
                          <a:gd name="connsiteX176" fmla="*/ 2276941 w 6505578"/>
                          <a:gd name="connsiteY176" fmla="*/ 2819244 h 6505733"/>
                          <a:gd name="connsiteX177" fmla="*/ 2385338 w 6505578"/>
                          <a:gd name="connsiteY177" fmla="*/ 2819244 h 6505733"/>
                          <a:gd name="connsiteX178" fmla="*/ 2385338 w 6505578"/>
                          <a:gd name="connsiteY178" fmla="*/ 2732486 h 6505733"/>
                          <a:gd name="connsiteX179" fmla="*/ 2486936 w 6505578"/>
                          <a:gd name="connsiteY179" fmla="*/ 2487092 h 6505733"/>
                          <a:gd name="connsiteX180" fmla="*/ 2732331 w 6505578"/>
                          <a:gd name="connsiteY180" fmla="*/ 2385442 h 6505733"/>
                          <a:gd name="connsiteX181" fmla="*/ 2848428 w 6505578"/>
                          <a:gd name="connsiteY181" fmla="*/ 2385442 h 6505733"/>
                          <a:gd name="connsiteX182" fmla="*/ 2654163 w 6505578"/>
                          <a:gd name="connsiteY182" fmla="*/ 1505347 h 6505733"/>
                          <a:gd name="connsiteX183" fmla="*/ 2613706 w 6505578"/>
                          <a:gd name="connsiteY183" fmla="*/ 1391283 h 6505733"/>
                          <a:gd name="connsiteX184" fmla="*/ 1871435 w 6505578"/>
                          <a:gd name="connsiteY184" fmla="*/ 350368 h 6505733"/>
                          <a:gd name="connsiteX185" fmla="*/ 1975715 w 6505578"/>
                          <a:gd name="connsiteY185" fmla="*/ 84084 h 6505733"/>
                          <a:gd name="connsiteX186" fmla="*/ 2208849 w 6505578"/>
                          <a:gd name="connsiteY186" fmla="*/ 154 h 65057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</a:cxnLst>
                        <a:rect l="l" t="t" r="r" b="b"/>
                        <a:pathLst>
                          <a:path w="6505578" h="6505733">
                            <a:moveTo>
                              <a:pt x="3263070" y="4663011"/>
                            </a:moveTo>
                            <a:cubicBezTo>
                              <a:pt x="3273625" y="4664016"/>
                              <a:pt x="3284140" y="4666583"/>
                              <a:pt x="3294277" y="4670779"/>
                            </a:cubicBezTo>
                            <a:cubicBezTo>
                              <a:pt x="3334785" y="4687551"/>
                              <a:pt x="3361188" y="4727055"/>
                              <a:pt x="3361188" y="4770929"/>
                            </a:cubicBezTo>
                            <a:lnTo>
                              <a:pt x="3361188" y="5963585"/>
                            </a:lnTo>
                            <a:lnTo>
                              <a:pt x="3578032" y="5963585"/>
                            </a:lnTo>
                            <a:cubicBezTo>
                              <a:pt x="3637942" y="5963585"/>
                              <a:pt x="3686492" y="6012174"/>
                              <a:pt x="3686492" y="6072033"/>
                            </a:cubicBezTo>
                            <a:cubicBezTo>
                              <a:pt x="3686492" y="6131942"/>
                              <a:pt x="3637942" y="6180480"/>
                              <a:pt x="3578032" y="6180480"/>
                            </a:cubicBezTo>
                            <a:lnTo>
                              <a:pt x="2927486" y="6180480"/>
                            </a:lnTo>
                            <a:cubicBezTo>
                              <a:pt x="2867577" y="6180480"/>
                              <a:pt x="2819039" y="6131942"/>
                              <a:pt x="2819039" y="6072033"/>
                            </a:cubicBezTo>
                            <a:cubicBezTo>
                              <a:pt x="2819039" y="6012174"/>
                              <a:pt x="2867577" y="5963585"/>
                              <a:pt x="2927486" y="5963585"/>
                            </a:cubicBezTo>
                            <a:lnTo>
                              <a:pt x="3144344" y="5963585"/>
                            </a:lnTo>
                            <a:lnTo>
                              <a:pt x="3144344" y="5032652"/>
                            </a:lnTo>
                            <a:lnTo>
                              <a:pt x="3004130" y="5172866"/>
                            </a:lnTo>
                            <a:cubicBezTo>
                              <a:pt x="2961591" y="5213970"/>
                              <a:pt x="2893993" y="5213373"/>
                              <a:pt x="2852151" y="5171531"/>
                            </a:cubicBezTo>
                            <a:cubicBezTo>
                              <a:pt x="2810310" y="5129690"/>
                              <a:pt x="2809764" y="5062092"/>
                              <a:pt x="2850855" y="5019552"/>
                            </a:cubicBezTo>
                            <a:lnTo>
                              <a:pt x="3176110" y="4694247"/>
                            </a:lnTo>
                            <a:cubicBezTo>
                              <a:pt x="3191618" y="4678765"/>
                              <a:pt x="3211023" y="4668702"/>
                              <a:pt x="3231620" y="4664607"/>
                            </a:cubicBezTo>
                            <a:cubicBezTo>
                              <a:pt x="3241918" y="4662560"/>
                              <a:pt x="3252514" y="4662005"/>
                              <a:pt x="3263070" y="4663011"/>
                            </a:cubicBezTo>
                            <a:close/>
                            <a:moveTo>
                              <a:pt x="5204425" y="4662482"/>
                            </a:moveTo>
                            <a:cubicBezTo>
                              <a:pt x="5443963" y="4662482"/>
                              <a:pt x="5638126" y="4856658"/>
                              <a:pt x="5638126" y="5096184"/>
                            </a:cubicBezTo>
                            <a:cubicBezTo>
                              <a:pt x="5636436" y="5219230"/>
                              <a:pt x="5589144" y="5337258"/>
                              <a:pt x="5505410" y="5427434"/>
                            </a:cubicBezTo>
                            <a:cubicBezTo>
                              <a:pt x="5437012" y="5499860"/>
                              <a:pt x="5360432" y="5564026"/>
                              <a:pt x="5277194" y="5618675"/>
                            </a:cubicBezTo>
                            <a:cubicBezTo>
                              <a:pt x="5212176" y="5661711"/>
                              <a:pt x="5151517" y="5710948"/>
                              <a:pt x="5096028" y="5765737"/>
                            </a:cubicBezTo>
                            <a:cubicBezTo>
                              <a:pt x="5044961" y="5820831"/>
                              <a:pt x="5011061" y="5889584"/>
                              <a:pt x="4998457" y="5963585"/>
                            </a:cubicBezTo>
                            <a:lnTo>
                              <a:pt x="5529729" y="5963585"/>
                            </a:lnTo>
                            <a:cubicBezTo>
                              <a:pt x="5589588" y="5963585"/>
                              <a:pt x="5638126" y="6012174"/>
                              <a:pt x="5638126" y="6072033"/>
                            </a:cubicBezTo>
                            <a:cubicBezTo>
                              <a:pt x="5638126" y="6131942"/>
                              <a:pt x="5589588" y="6180480"/>
                              <a:pt x="5529729" y="6180480"/>
                            </a:cubicBezTo>
                            <a:lnTo>
                              <a:pt x="4879184" y="6180480"/>
                            </a:lnTo>
                            <a:cubicBezTo>
                              <a:pt x="4819274" y="6180480"/>
                              <a:pt x="4770736" y="6131942"/>
                              <a:pt x="4770736" y="6072033"/>
                            </a:cubicBezTo>
                            <a:cubicBezTo>
                              <a:pt x="4764574" y="5904120"/>
                              <a:pt x="4824687" y="5740579"/>
                              <a:pt x="4938140" y="5616642"/>
                            </a:cubicBezTo>
                            <a:cubicBezTo>
                              <a:pt x="5003221" y="5551472"/>
                              <a:pt x="5074694" y="5493011"/>
                              <a:pt x="5151428" y="5442085"/>
                            </a:cubicBezTo>
                            <a:cubicBezTo>
                              <a:pt x="5221058" y="5396571"/>
                              <a:pt x="5285427" y="5343408"/>
                              <a:pt x="5343202" y="5283549"/>
                            </a:cubicBezTo>
                            <a:cubicBezTo>
                              <a:pt x="5391156" y="5232674"/>
                              <a:pt x="5418893" y="5166068"/>
                              <a:pt x="5421282" y="5096184"/>
                            </a:cubicBezTo>
                            <a:cubicBezTo>
                              <a:pt x="5421282" y="4976414"/>
                              <a:pt x="5324194" y="4879339"/>
                              <a:pt x="5204425" y="4879339"/>
                            </a:cubicBezTo>
                            <a:cubicBezTo>
                              <a:pt x="5084668" y="4879339"/>
                              <a:pt x="4987580" y="4976414"/>
                              <a:pt x="4987580" y="5096184"/>
                            </a:cubicBezTo>
                            <a:cubicBezTo>
                              <a:pt x="4987580" y="5156093"/>
                              <a:pt x="4939042" y="5204631"/>
                              <a:pt x="4879184" y="5204631"/>
                            </a:cubicBezTo>
                            <a:cubicBezTo>
                              <a:pt x="4819274" y="5204631"/>
                              <a:pt x="4770736" y="5156093"/>
                              <a:pt x="4770736" y="5096184"/>
                            </a:cubicBezTo>
                            <a:cubicBezTo>
                              <a:pt x="4770736" y="4856658"/>
                              <a:pt x="4964900" y="4662482"/>
                              <a:pt x="5204425" y="4662482"/>
                            </a:cubicBezTo>
                            <a:close/>
                            <a:moveTo>
                              <a:pt x="1303630" y="4662475"/>
                            </a:moveTo>
                            <a:cubicBezTo>
                              <a:pt x="1348565" y="4662737"/>
                              <a:pt x="1393958" y="4670004"/>
                              <a:pt x="1438230" y="4684768"/>
                            </a:cubicBezTo>
                            <a:cubicBezTo>
                              <a:pt x="1615331" y="4743788"/>
                              <a:pt x="1734794" y="4909515"/>
                              <a:pt x="1734794" y="5096183"/>
                            </a:cubicBezTo>
                            <a:cubicBezTo>
                              <a:pt x="1734400" y="5221212"/>
                              <a:pt x="1679700" y="5339939"/>
                              <a:pt x="1584950" y="5421487"/>
                            </a:cubicBezTo>
                            <a:cubicBezTo>
                              <a:pt x="1705456" y="5525018"/>
                              <a:pt x="1759508" y="5686323"/>
                              <a:pt x="1725760" y="5841580"/>
                            </a:cubicBezTo>
                            <a:cubicBezTo>
                              <a:pt x="1692012" y="5996888"/>
                              <a:pt x="1575865" y="6121167"/>
                              <a:pt x="1423250" y="6165347"/>
                            </a:cubicBezTo>
                            <a:cubicBezTo>
                              <a:pt x="1270623" y="6209513"/>
                              <a:pt x="1106036" y="6166490"/>
                              <a:pt x="994559" y="6053265"/>
                            </a:cubicBezTo>
                            <a:cubicBezTo>
                              <a:pt x="966367" y="6026074"/>
                              <a:pt x="955100" y="5985719"/>
                              <a:pt x="965026" y="5947842"/>
                            </a:cubicBezTo>
                            <a:cubicBezTo>
                              <a:pt x="974953" y="5909927"/>
                              <a:pt x="1004535" y="5880296"/>
                              <a:pt x="1042455" y="5870372"/>
                            </a:cubicBezTo>
                            <a:cubicBezTo>
                              <a:pt x="1080376" y="5860487"/>
                              <a:pt x="1120677" y="5871757"/>
                              <a:pt x="1147877" y="5899952"/>
                            </a:cubicBezTo>
                            <a:cubicBezTo>
                              <a:pt x="1217265" y="5969442"/>
                              <a:pt x="1324726" y="5983686"/>
                              <a:pt x="1409743" y="5934602"/>
                            </a:cubicBezTo>
                            <a:cubicBezTo>
                              <a:pt x="1494811" y="5885505"/>
                              <a:pt x="1536260" y="5785342"/>
                              <a:pt x="1510797" y="5690503"/>
                            </a:cubicBezTo>
                            <a:cubicBezTo>
                              <a:pt x="1485332" y="5595702"/>
                              <a:pt x="1399324" y="5529782"/>
                              <a:pt x="1301092" y="5529884"/>
                            </a:cubicBezTo>
                            <a:lnTo>
                              <a:pt x="1192646" y="5529884"/>
                            </a:lnTo>
                            <a:cubicBezTo>
                              <a:pt x="1132789" y="5529884"/>
                              <a:pt x="1084246" y="5481346"/>
                              <a:pt x="1084246" y="5421487"/>
                            </a:cubicBezTo>
                            <a:cubicBezTo>
                              <a:pt x="1084246" y="5361578"/>
                              <a:pt x="1132789" y="5313040"/>
                              <a:pt x="1192646" y="5313040"/>
                            </a:cubicBezTo>
                            <a:lnTo>
                              <a:pt x="1301092" y="5313040"/>
                            </a:lnTo>
                            <a:cubicBezTo>
                              <a:pt x="1403098" y="5313040"/>
                              <a:pt x="1491292" y="5242012"/>
                              <a:pt x="1512982" y="5142345"/>
                            </a:cubicBezTo>
                            <a:cubicBezTo>
                              <a:pt x="1534672" y="5042727"/>
                              <a:pt x="1484049" y="4941421"/>
                              <a:pt x="1391281" y="4898995"/>
                            </a:cubicBezTo>
                            <a:cubicBezTo>
                              <a:pt x="1298564" y="4856556"/>
                              <a:pt x="1188775" y="4884497"/>
                              <a:pt x="1127626" y="4966096"/>
                            </a:cubicBezTo>
                            <a:cubicBezTo>
                              <a:pt x="1091692" y="5013986"/>
                              <a:pt x="1023743" y="5023719"/>
                              <a:pt x="975797" y="4987786"/>
                            </a:cubicBezTo>
                            <a:cubicBezTo>
                              <a:pt x="927901" y="4951852"/>
                              <a:pt x="918222" y="4883900"/>
                              <a:pt x="954108" y="4835959"/>
                            </a:cubicBezTo>
                            <a:cubicBezTo>
                              <a:pt x="1038125" y="4723948"/>
                              <a:pt x="1168822" y="4661689"/>
                              <a:pt x="1303630" y="4662475"/>
                            </a:cubicBezTo>
                            <a:close/>
                            <a:moveTo>
                              <a:pt x="433698" y="4554086"/>
                            </a:moveTo>
                            <a:lnTo>
                              <a:pt x="433698" y="6288876"/>
                            </a:lnTo>
                            <a:lnTo>
                              <a:pt x="2168494" y="6288876"/>
                            </a:lnTo>
                            <a:lnTo>
                              <a:pt x="2168494" y="4554086"/>
                            </a:lnTo>
                            <a:close/>
                            <a:moveTo>
                              <a:pt x="216849" y="4120334"/>
                            </a:moveTo>
                            <a:lnTo>
                              <a:pt x="216849" y="4337191"/>
                            </a:lnTo>
                            <a:lnTo>
                              <a:pt x="2168494" y="4337191"/>
                            </a:lnTo>
                            <a:lnTo>
                              <a:pt x="2168494" y="4120334"/>
                            </a:lnTo>
                            <a:close/>
                            <a:moveTo>
                              <a:pt x="4337036" y="4011937"/>
                            </a:moveTo>
                            <a:lnTo>
                              <a:pt x="4337036" y="6288876"/>
                            </a:lnTo>
                            <a:lnTo>
                              <a:pt x="6071826" y="6288876"/>
                            </a:lnTo>
                            <a:lnTo>
                              <a:pt x="6071826" y="4011937"/>
                            </a:lnTo>
                            <a:close/>
                            <a:moveTo>
                              <a:pt x="3252790" y="3686646"/>
                            </a:moveTo>
                            <a:lnTo>
                              <a:pt x="3794889" y="3686646"/>
                            </a:lnTo>
                            <a:cubicBezTo>
                              <a:pt x="3854798" y="3686646"/>
                              <a:pt x="3903336" y="3735184"/>
                              <a:pt x="3903336" y="3795093"/>
                            </a:cubicBezTo>
                            <a:cubicBezTo>
                              <a:pt x="3903336" y="3854952"/>
                              <a:pt x="3854798" y="3903490"/>
                              <a:pt x="3794889" y="3903490"/>
                            </a:cubicBezTo>
                            <a:lnTo>
                              <a:pt x="3252790" y="3903490"/>
                            </a:lnTo>
                            <a:cubicBezTo>
                              <a:pt x="3192881" y="3903490"/>
                              <a:pt x="3144343" y="3854952"/>
                              <a:pt x="3144343" y="3795093"/>
                            </a:cubicBezTo>
                            <a:cubicBezTo>
                              <a:pt x="3144343" y="3735184"/>
                              <a:pt x="3192881" y="3686646"/>
                              <a:pt x="3252790" y="3686646"/>
                            </a:cubicBezTo>
                            <a:close/>
                            <a:moveTo>
                              <a:pt x="2710641" y="3686646"/>
                            </a:moveTo>
                            <a:lnTo>
                              <a:pt x="2819038" y="3686646"/>
                            </a:lnTo>
                            <a:cubicBezTo>
                              <a:pt x="2878948" y="3686646"/>
                              <a:pt x="2927486" y="3735184"/>
                              <a:pt x="2927486" y="3795093"/>
                            </a:cubicBezTo>
                            <a:cubicBezTo>
                              <a:pt x="2927486" y="3854952"/>
                              <a:pt x="2878948" y="3903490"/>
                              <a:pt x="2819038" y="3903490"/>
                            </a:cubicBezTo>
                            <a:lnTo>
                              <a:pt x="2710641" y="3903490"/>
                            </a:lnTo>
                            <a:cubicBezTo>
                              <a:pt x="2650732" y="3903490"/>
                              <a:pt x="2602194" y="3854952"/>
                              <a:pt x="2602194" y="3795093"/>
                            </a:cubicBezTo>
                            <a:cubicBezTo>
                              <a:pt x="2602194" y="3735184"/>
                              <a:pt x="2650732" y="3686646"/>
                              <a:pt x="2710641" y="3686646"/>
                            </a:cubicBezTo>
                            <a:close/>
                            <a:moveTo>
                              <a:pt x="4337036" y="3578237"/>
                            </a:moveTo>
                            <a:lnTo>
                              <a:pt x="4337036" y="3795093"/>
                            </a:lnTo>
                            <a:lnTo>
                              <a:pt x="6288721" y="3795093"/>
                            </a:lnTo>
                            <a:lnTo>
                              <a:pt x="6288721" y="3578237"/>
                            </a:lnTo>
                            <a:close/>
                            <a:moveTo>
                              <a:pt x="2385338" y="3469789"/>
                            </a:moveTo>
                            <a:lnTo>
                              <a:pt x="2385338" y="4445638"/>
                            </a:lnTo>
                            <a:lnTo>
                              <a:pt x="2385338" y="6288876"/>
                            </a:lnTo>
                            <a:lnTo>
                              <a:pt x="4120179" y="6288876"/>
                            </a:lnTo>
                            <a:lnTo>
                              <a:pt x="4120179" y="3469789"/>
                            </a:lnTo>
                            <a:close/>
                            <a:moveTo>
                              <a:pt x="2276941" y="3036089"/>
                            </a:moveTo>
                            <a:lnTo>
                              <a:pt x="2276941" y="3252945"/>
                            </a:lnTo>
                            <a:lnTo>
                              <a:pt x="4228588" y="3252945"/>
                            </a:lnTo>
                            <a:lnTo>
                              <a:pt x="4228588" y="3036089"/>
                            </a:lnTo>
                            <a:close/>
                            <a:moveTo>
                              <a:pt x="2732331" y="2602400"/>
                            </a:moveTo>
                            <a:cubicBezTo>
                              <a:pt x="2660465" y="2602400"/>
                              <a:pt x="2602194" y="2660658"/>
                              <a:pt x="2602194" y="2732486"/>
                            </a:cubicBezTo>
                            <a:lnTo>
                              <a:pt x="2602194" y="2819244"/>
                            </a:lnTo>
                            <a:lnTo>
                              <a:pt x="3903335" y="2819244"/>
                            </a:lnTo>
                            <a:lnTo>
                              <a:pt x="3903335" y="2732486"/>
                            </a:lnTo>
                            <a:cubicBezTo>
                              <a:pt x="3903335" y="2660658"/>
                              <a:pt x="3845064" y="2602400"/>
                              <a:pt x="3773198" y="2602400"/>
                            </a:cubicBezTo>
                            <a:close/>
                            <a:moveTo>
                              <a:pt x="3017491" y="394428"/>
                            </a:moveTo>
                            <a:cubicBezTo>
                              <a:pt x="3031172" y="397065"/>
                              <a:pt x="3044564" y="402398"/>
                              <a:pt x="3056886" y="410575"/>
                            </a:cubicBezTo>
                            <a:cubicBezTo>
                              <a:pt x="3106174" y="443283"/>
                              <a:pt x="3120112" y="509495"/>
                              <a:pt x="3088309" y="559327"/>
                            </a:cubicBezTo>
                            <a:cubicBezTo>
                              <a:pt x="3020356" y="668422"/>
                              <a:pt x="3020356" y="806602"/>
                              <a:pt x="3088309" y="915696"/>
                            </a:cubicBezTo>
                            <a:lnTo>
                              <a:pt x="3087851" y="915150"/>
                            </a:lnTo>
                            <a:cubicBezTo>
                              <a:pt x="3110189" y="947363"/>
                              <a:pt x="3113467" y="989105"/>
                              <a:pt x="3096339" y="1024344"/>
                            </a:cubicBezTo>
                            <a:cubicBezTo>
                              <a:pt x="3079224" y="1059633"/>
                              <a:pt x="3044422" y="1082912"/>
                              <a:pt x="3005312" y="1085245"/>
                            </a:cubicBezTo>
                            <a:cubicBezTo>
                              <a:pt x="2966202" y="1087628"/>
                              <a:pt x="2928884" y="1068667"/>
                              <a:pt x="2907639" y="1035760"/>
                            </a:cubicBezTo>
                            <a:cubicBezTo>
                              <a:pt x="2791594" y="853903"/>
                              <a:pt x="2791594" y="621219"/>
                              <a:pt x="2907639" y="439412"/>
                            </a:cubicBezTo>
                            <a:cubicBezTo>
                              <a:pt x="2924412" y="415042"/>
                              <a:pt x="2949402" y="399655"/>
                              <a:pt x="2976360" y="394450"/>
                            </a:cubicBezTo>
                            <a:cubicBezTo>
                              <a:pt x="2989839" y="391848"/>
                              <a:pt x="3003809" y="391790"/>
                              <a:pt x="3017491" y="394428"/>
                            </a:cubicBezTo>
                            <a:close/>
                            <a:moveTo>
                              <a:pt x="2772432" y="220577"/>
                            </a:moveTo>
                            <a:cubicBezTo>
                              <a:pt x="2755711" y="220676"/>
                              <a:pt x="2740018" y="228766"/>
                              <a:pt x="2730146" y="242267"/>
                            </a:cubicBezTo>
                            <a:cubicBezTo>
                              <a:pt x="2532806" y="519718"/>
                              <a:pt x="2698482" y="983892"/>
                              <a:pt x="2858097" y="1432783"/>
                            </a:cubicBezTo>
                            <a:lnTo>
                              <a:pt x="2858402" y="1432783"/>
                            </a:lnTo>
                            <a:cubicBezTo>
                              <a:pt x="2981690" y="1779864"/>
                              <a:pt x="3099464" y="2110570"/>
                              <a:pt x="3069096" y="2385645"/>
                            </a:cubicBezTo>
                            <a:lnTo>
                              <a:pt x="3436140" y="2385645"/>
                            </a:lnTo>
                            <a:cubicBezTo>
                              <a:pt x="3405760" y="2110672"/>
                              <a:pt x="3523394" y="1779864"/>
                              <a:pt x="3646784" y="1432922"/>
                            </a:cubicBezTo>
                            <a:cubicBezTo>
                              <a:pt x="3806399" y="983892"/>
                              <a:pt x="3971529" y="519619"/>
                              <a:pt x="3774634" y="242267"/>
                            </a:cubicBezTo>
                            <a:cubicBezTo>
                              <a:pt x="3764812" y="228766"/>
                              <a:pt x="3749171" y="220726"/>
                              <a:pt x="3732449" y="220577"/>
                            </a:cubicBezTo>
                            <a:close/>
                            <a:moveTo>
                              <a:pt x="4296681" y="217003"/>
                            </a:moveTo>
                            <a:cubicBezTo>
                              <a:pt x="4187484" y="217003"/>
                              <a:pt x="4076800" y="294531"/>
                              <a:pt x="4076800" y="350368"/>
                            </a:cubicBezTo>
                            <a:cubicBezTo>
                              <a:pt x="4076711" y="365756"/>
                              <a:pt x="4073331" y="380993"/>
                              <a:pt x="4066826" y="394939"/>
                            </a:cubicBezTo>
                            <a:cubicBezTo>
                              <a:pt x="4094576" y="603153"/>
                              <a:pt x="4075809" y="814939"/>
                              <a:pt x="4011985" y="1015012"/>
                            </a:cubicBezTo>
                            <a:cubicBezTo>
                              <a:pt x="4222184" y="819407"/>
                              <a:pt x="4417390" y="567317"/>
                              <a:pt x="4417390" y="350468"/>
                            </a:cubicBezTo>
                            <a:cubicBezTo>
                              <a:pt x="4421316" y="311804"/>
                              <a:pt x="4409054" y="273238"/>
                              <a:pt x="4383439" y="244004"/>
                            </a:cubicBezTo>
                            <a:cubicBezTo>
                              <a:pt x="4358725" y="224895"/>
                              <a:pt x="4327900" y="215316"/>
                              <a:pt x="4296681" y="217003"/>
                            </a:cubicBezTo>
                            <a:close/>
                            <a:moveTo>
                              <a:pt x="2208937" y="216904"/>
                            </a:moveTo>
                            <a:cubicBezTo>
                              <a:pt x="2177718" y="215167"/>
                              <a:pt x="2146957" y="224796"/>
                              <a:pt x="2122179" y="243904"/>
                            </a:cubicBezTo>
                            <a:cubicBezTo>
                              <a:pt x="2096627" y="273139"/>
                              <a:pt x="2084315" y="311705"/>
                              <a:pt x="2088279" y="350368"/>
                            </a:cubicBezTo>
                            <a:cubicBezTo>
                              <a:pt x="2088279" y="567019"/>
                              <a:pt x="2283193" y="819307"/>
                              <a:pt x="2493785" y="1014913"/>
                            </a:cubicBezTo>
                            <a:cubicBezTo>
                              <a:pt x="2429860" y="814790"/>
                              <a:pt x="2411055" y="603003"/>
                              <a:pt x="2438793" y="394741"/>
                            </a:cubicBezTo>
                            <a:cubicBezTo>
                              <a:pt x="2432300" y="380844"/>
                              <a:pt x="2428869" y="365706"/>
                              <a:pt x="2428717" y="350368"/>
                            </a:cubicBezTo>
                            <a:cubicBezTo>
                              <a:pt x="2428717" y="294531"/>
                              <a:pt x="2318033" y="217003"/>
                              <a:pt x="2208937" y="216904"/>
                            </a:cubicBezTo>
                            <a:close/>
                            <a:moveTo>
                              <a:pt x="2208849" y="154"/>
                            </a:moveTo>
                            <a:cubicBezTo>
                              <a:pt x="2332975" y="1941"/>
                              <a:pt x="2452045" y="49688"/>
                              <a:pt x="2543022" y="134165"/>
                            </a:cubicBezTo>
                            <a:cubicBezTo>
                              <a:pt x="2546706" y="128309"/>
                              <a:pt x="2549730" y="122253"/>
                              <a:pt x="2553847" y="116495"/>
                            </a:cubicBezTo>
                            <a:cubicBezTo>
                              <a:pt x="2604329" y="45767"/>
                              <a:pt x="2685878" y="3777"/>
                              <a:pt x="2772775" y="3728"/>
                            </a:cubicBezTo>
                            <a:lnTo>
                              <a:pt x="3732792" y="3728"/>
                            </a:lnTo>
                            <a:cubicBezTo>
                              <a:pt x="3819753" y="3777"/>
                              <a:pt x="3901403" y="45817"/>
                              <a:pt x="3951873" y="116594"/>
                            </a:cubicBezTo>
                            <a:cubicBezTo>
                              <a:pt x="3955799" y="122451"/>
                              <a:pt x="3958823" y="128556"/>
                              <a:pt x="3962749" y="134512"/>
                            </a:cubicBezTo>
                            <a:cubicBezTo>
                              <a:pt x="4053573" y="49937"/>
                              <a:pt x="4172592" y="2040"/>
                              <a:pt x="4296681" y="154"/>
                            </a:cubicBezTo>
                            <a:cubicBezTo>
                              <a:pt x="4382206" y="-2427"/>
                              <a:pt x="4465534" y="27502"/>
                              <a:pt x="4529814" y="83985"/>
                            </a:cubicBezTo>
                            <a:cubicBezTo>
                              <a:pt x="4601528" y="153521"/>
                              <a:pt x="4639596" y="250754"/>
                              <a:pt x="4634145" y="350468"/>
                            </a:cubicBezTo>
                            <a:cubicBezTo>
                              <a:pt x="4634145" y="762526"/>
                              <a:pt x="4181435" y="1188085"/>
                              <a:pt x="3891823" y="1391385"/>
                            </a:cubicBezTo>
                            <a:cubicBezTo>
                              <a:pt x="3878469" y="1429453"/>
                              <a:pt x="3864975" y="1467470"/>
                              <a:pt x="3851366" y="1505436"/>
                            </a:cubicBezTo>
                            <a:cubicBezTo>
                              <a:pt x="3737112" y="1826814"/>
                              <a:pt x="3620965" y="2157086"/>
                              <a:pt x="3657101" y="2385544"/>
                            </a:cubicBezTo>
                            <a:lnTo>
                              <a:pt x="3773198" y="2385544"/>
                            </a:lnTo>
                            <a:cubicBezTo>
                              <a:pt x="3964833" y="2385544"/>
                              <a:pt x="4120179" y="2540903"/>
                              <a:pt x="4120179" y="2732486"/>
                            </a:cubicBezTo>
                            <a:lnTo>
                              <a:pt x="4120179" y="2819244"/>
                            </a:lnTo>
                            <a:lnTo>
                              <a:pt x="4228588" y="2819244"/>
                            </a:lnTo>
                            <a:cubicBezTo>
                              <a:pt x="4348344" y="2819244"/>
                              <a:pt x="4445432" y="2916333"/>
                              <a:pt x="4445432" y="3036089"/>
                            </a:cubicBezTo>
                            <a:lnTo>
                              <a:pt x="4445432" y="3252945"/>
                            </a:lnTo>
                            <a:cubicBezTo>
                              <a:pt x="4445229" y="3291115"/>
                              <a:pt x="4434810" y="3328585"/>
                              <a:pt x="4415306" y="3361393"/>
                            </a:cubicBezTo>
                            <a:lnTo>
                              <a:pt x="6288721" y="3361393"/>
                            </a:lnTo>
                            <a:cubicBezTo>
                              <a:pt x="6408439" y="3361393"/>
                              <a:pt x="6505578" y="3458481"/>
                              <a:pt x="6505578" y="3578237"/>
                            </a:cubicBezTo>
                            <a:lnTo>
                              <a:pt x="6505578" y="3795093"/>
                            </a:lnTo>
                            <a:cubicBezTo>
                              <a:pt x="6505578" y="3914850"/>
                              <a:pt x="6408439" y="4011937"/>
                              <a:pt x="6288721" y="4011937"/>
                            </a:cubicBezTo>
                            <a:lnTo>
                              <a:pt x="6288721" y="6397324"/>
                            </a:lnTo>
                            <a:cubicBezTo>
                              <a:pt x="6288721" y="6457183"/>
                              <a:pt x="6240132" y="6505733"/>
                              <a:pt x="6180274" y="6505733"/>
                            </a:cubicBezTo>
                            <a:lnTo>
                              <a:pt x="325249" y="6505733"/>
                            </a:lnTo>
                            <a:cubicBezTo>
                              <a:pt x="265390" y="6505733"/>
                              <a:pt x="216849" y="6457183"/>
                              <a:pt x="216849" y="6397324"/>
                            </a:cubicBezTo>
                            <a:lnTo>
                              <a:pt x="216849" y="4554086"/>
                            </a:lnTo>
                            <a:cubicBezTo>
                              <a:pt x="97083" y="4554086"/>
                              <a:pt x="0" y="4456959"/>
                              <a:pt x="0" y="4337191"/>
                            </a:cubicBezTo>
                            <a:lnTo>
                              <a:pt x="0" y="4120334"/>
                            </a:lnTo>
                            <a:cubicBezTo>
                              <a:pt x="0" y="4000578"/>
                              <a:pt x="97083" y="3903490"/>
                              <a:pt x="216849" y="3903490"/>
                            </a:cubicBezTo>
                            <a:lnTo>
                              <a:pt x="2168494" y="3903490"/>
                            </a:lnTo>
                            <a:lnTo>
                              <a:pt x="2168494" y="3439663"/>
                            </a:lnTo>
                            <a:cubicBezTo>
                              <a:pt x="2101634" y="3401252"/>
                              <a:pt x="2060288" y="3330072"/>
                              <a:pt x="2060097" y="3252945"/>
                            </a:cubicBezTo>
                            <a:lnTo>
                              <a:pt x="2060097" y="3036089"/>
                            </a:lnTo>
                            <a:cubicBezTo>
                              <a:pt x="2060097" y="2916333"/>
                              <a:pt x="2157172" y="2819244"/>
                              <a:pt x="2276941" y="2819244"/>
                            </a:cubicBezTo>
                            <a:lnTo>
                              <a:pt x="2385338" y="2819244"/>
                            </a:lnTo>
                            <a:lnTo>
                              <a:pt x="2385338" y="2732486"/>
                            </a:lnTo>
                            <a:cubicBezTo>
                              <a:pt x="2385338" y="2640468"/>
                              <a:pt x="2421868" y="2552160"/>
                              <a:pt x="2486936" y="2487092"/>
                            </a:cubicBezTo>
                            <a:cubicBezTo>
                              <a:pt x="2552005" y="2422023"/>
                              <a:pt x="2640262" y="2385442"/>
                              <a:pt x="2732331" y="2385442"/>
                            </a:cubicBezTo>
                            <a:lnTo>
                              <a:pt x="2848428" y="2385442"/>
                            </a:lnTo>
                            <a:cubicBezTo>
                              <a:pt x="2884551" y="2156985"/>
                              <a:pt x="2768417" y="1826725"/>
                              <a:pt x="2654163" y="1505347"/>
                            </a:cubicBezTo>
                            <a:cubicBezTo>
                              <a:pt x="2640605" y="1467368"/>
                              <a:pt x="2627162" y="1429351"/>
                              <a:pt x="2613706" y="1391283"/>
                            </a:cubicBezTo>
                            <a:cubicBezTo>
                              <a:pt x="2324094" y="1188085"/>
                              <a:pt x="1871435" y="762377"/>
                              <a:pt x="1871435" y="350368"/>
                            </a:cubicBezTo>
                            <a:cubicBezTo>
                              <a:pt x="1866022" y="250705"/>
                              <a:pt x="1904039" y="153571"/>
                              <a:pt x="1975715" y="84084"/>
                            </a:cubicBezTo>
                            <a:cubicBezTo>
                              <a:pt x="2039996" y="27601"/>
                              <a:pt x="2123323" y="-2427"/>
                              <a:pt x="2208849" y="15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12706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6769F986-EEDF-4BD0-A722-6DFDC487EA83}"/>
                      </a:ext>
                    </a:extLst>
                  </p:cNvPr>
                  <p:cNvGrpSpPr/>
                  <p:nvPr/>
                </p:nvGrpSpPr>
                <p:grpSpPr>
                  <a:xfrm>
                    <a:off x="869173" y="4138710"/>
                    <a:ext cx="3506891" cy="510784"/>
                    <a:chOff x="869173" y="4138710"/>
                    <a:chExt cx="3506891" cy="510784"/>
                  </a:xfrm>
                </p:grpSpPr>
                <p:sp>
                  <p:nvSpPr>
                    <p:cNvPr id="80" name="TextBox 79">
                      <a:extLst>
                        <a:ext uri="{FF2B5EF4-FFF2-40B4-BE49-F238E27FC236}">
                          <a16:creationId xmlns:a16="http://schemas.microsoft.com/office/drawing/2014/main" id="{3ECE0401-9FD5-4269-BD72-52F859715E0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69173" y="4240214"/>
                      <a:ext cx="2973520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Write Music</a:t>
                      </a:r>
                    </a:p>
                  </p:txBody>
                </p:sp>
                <p:grpSp>
                  <p:nvGrpSpPr>
                    <p:cNvPr id="81" name="Group 80">
                      <a:extLst>
                        <a:ext uri="{FF2B5EF4-FFF2-40B4-BE49-F238E27FC236}">
                          <a16:creationId xmlns:a16="http://schemas.microsoft.com/office/drawing/2014/main" id="{E5AF84D8-1E94-4A00-AF1C-F95255B886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65280" y="4138710"/>
                      <a:ext cx="510784" cy="510784"/>
                      <a:chOff x="3868008" y="4138710"/>
                      <a:chExt cx="510784" cy="510784"/>
                    </a:xfrm>
                  </p:grpSpPr>
                  <p:grpSp>
                    <p:nvGrpSpPr>
                      <p:cNvPr id="82" name="Group 81">
                        <a:extLst>
                          <a:ext uri="{FF2B5EF4-FFF2-40B4-BE49-F238E27FC236}">
                            <a16:creationId xmlns:a16="http://schemas.microsoft.com/office/drawing/2014/main" id="{6642FEE6-36D6-465B-9876-B483070990D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68008" y="4138710"/>
                        <a:ext cx="510784" cy="510784"/>
                        <a:chOff x="4010756" y="3113741"/>
                        <a:chExt cx="396720" cy="396720"/>
                      </a:xfrm>
                    </p:grpSpPr>
                    <p:sp>
                      <p:nvSpPr>
                        <p:cNvPr id="84" name="Freeform: Shape 83">
                          <a:extLst>
                            <a:ext uri="{FF2B5EF4-FFF2-40B4-BE49-F238E27FC236}">
                              <a16:creationId xmlns:a16="http://schemas.microsoft.com/office/drawing/2014/main" id="{9F676700-ECBA-4594-9B85-491C468BE50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4800" y="3117786"/>
                          <a:ext cx="388633" cy="38863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85" name="Freeform: Shape 84">
                          <a:extLst>
                            <a:ext uri="{FF2B5EF4-FFF2-40B4-BE49-F238E27FC236}">
                              <a16:creationId xmlns:a16="http://schemas.microsoft.com/office/drawing/2014/main" id="{F42E9AC1-E157-4D42-A607-F57138B53BA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</p:grpSp>
                  <p:sp>
                    <p:nvSpPr>
                      <p:cNvPr id="83" name="Freeform: Shape 82">
                        <a:extLst>
                          <a:ext uri="{FF2B5EF4-FFF2-40B4-BE49-F238E27FC236}">
                            <a16:creationId xmlns:a16="http://schemas.microsoft.com/office/drawing/2014/main" id="{4E4061C0-8B59-4A85-ABA7-98E06A83A3A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70388" y="4276703"/>
                        <a:ext cx="306024" cy="234798"/>
                      </a:xfrm>
                      <a:custGeom>
                        <a:avLst/>
                        <a:gdLst>
                          <a:gd name="connsiteX0" fmla="*/ 846184 w 1463668"/>
                          <a:gd name="connsiteY0" fmla="*/ 1040430 h 1123011"/>
                          <a:gd name="connsiteX1" fmla="*/ 866395 w 1463668"/>
                          <a:gd name="connsiteY1" fmla="*/ 1048817 h 1123011"/>
                          <a:gd name="connsiteX2" fmla="*/ 874772 w 1463668"/>
                          <a:gd name="connsiteY2" fmla="*/ 1069017 h 1123011"/>
                          <a:gd name="connsiteX3" fmla="*/ 866395 w 1463668"/>
                          <a:gd name="connsiteY3" fmla="*/ 1089231 h 1123011"/>
                          <a:gd name="connsiteX4" fmla="*/ 846184 w 1463668"/>
                          <a:gd name="connsiteY4" fmla="*/ 1097604 h 1123011"/>
                          <a:gd name="connsiteX5" fmla="*/ 825972 w 1463668"/>
                          <a:gd name="connsiteY5" fmla="*/ 1089231 h 1123011"/>
                          <a:gd name="connsiteX6" fmla="*/ 817596 w 1463668"/>
                          <a:gd name="connsiteY6" fmla="*/ 1069017 h 1123011"/>
                          <a:gd name="connsiteX7" fmla="*/ 825972 w 1463668"/>
                          <a:gd name="connsiteY7" fmla="*/ 1048817 h 1123011"/>
                          <a:gd name="connsiteX8" fmla="*/ 846184 w 1463668"/>
                          <a:gd name="connsiteY8" fmla="*/ 1040430 h 1123011"/>
                          <a:gd name="connsiteX9" fmla="*/ 503137 w 1463668"/>
                          <a:gd name="connsiteY9" fmla="*/ 817115 h 1123011"/>
                          <a:gd name="connsiteX10" fmla="*/ 531725 w 1463668"/>
                          <a:gd name="connsiteY10" fmla="*/ 845702 h 1123011"/>
                          <a:gd name="connsiteX11" fmla="*/ 531725 w 1463668"/>
                          <a:gd name="connsiteY11" fmla="*/ 1001995 h 1123011"/>
                          <a:gd name="connsiteX12" fmla="*/ 503137 w 1463668"/>
                          <a:gd name="connsiteY12" fmla="*/ 1030583 h 1123011"/>
                          <a:gd name="connsiteX13" fmla="*/ 474549 w 1463668"/>
                          <a:gd name="connsiteY13" fmla="*/ 1001995 h 1123011"/>
                          <a:gd name="connsiteX14" fmla="*/ 474549 w 1463668"/>
                          <a:gd name="connsiteY14" fmla="*/ 845702 h 1123011"/>
                          <a:gd name="connsiteX15" fmla="*/ 503137 w 1463668"/>
                          <a:gd name="connsiteY15" fmla="*/ 817115 h 1123011"/>
                          <a:gd name="connsiteX16" fmla="*/ 960533 w 1463668"/>
                          <a:gd name="connsiteY16" fmla="*/ 796166 h 1123011"/>
                          <a:gd name="connsiteX17" fmla="*/ 989121 w 1463668"/>
                          <a:gd name="connsiteY17" fmla="*/ 824753 h 1123011"/>
                          <a:gd name="connsiteX18" fmla="*/ 989121 w 1463668"/>
                          <a:gd name="connsiteY18" fmla="*/ 941012 h 1123011"/>
                          <a:gd name="connsiteX19" fmla="*/ 960533 w 1463668"/>
                          <a:gd name="connsiteY19" fmla="*/ 969599 h 1123011"/>
                          <a:gd name="connsiteX20" fmla="*/ 931945 w 1463668"/>
                          <a:gd name="connsiteY20" fmla="*/ 941012 h 1123011"/>
                          <a:gd name="connsiteX21" fmla="*/ 931945 w 1463668"/>
                          <a:gd name="connsiteY21" fmla="*/ 824753 h 1123011"/>
                          <a:gd name="connsiteX22" fmla="*/ 960533 w 1463668"/>
                          <a:gd name="connsiteY22" fmla="*/ 796166 h 1123011"/>
                          <a:gd name="connsiteX23" fmla="*/ 731835 w 1463668"/>
                          <a:gd name="connsiteY23" fmla="*/ 735184 h 1123011"/>
                          <a:gd name="connsiteX24" fmla="*/ 760423 w 1463668"/>
                          <a:gd name="connsiteY24" fmla="*/ 763771 h 1123011"/>
                          <a:gd name="connsiteX25" fmla="*/ 760423 w 1463668"/>
                          <a:gd name="connsiteY25" fmla="*/ 1001995 h 1123011"/>
                          <a:gd name="connsiteX26" fmla="*/ 731835 w 1463668"/>
                          <a:gd name="connsiteY26" fmla="*/ 1030583 h 1123011"/>
                          <a:gd name="connsiteX27" fmla="*/ 703247 w 1463668"/>
                          <a:gd name="connsiteY27" fmla="*/ 1001995 h 1123011"/>
                          <a:gd name="connsiteX28" fmla="*/ 703247 w 1463668"/>
                          <a:gd name="connsiteY28" fmla="*/ 763771 h 1123011"/>
                          <a:gd name="connsiteX29" fmla="*/ 731835 w 1463668"/>
                          <a:gd name="connsiteY29" fmla="*/ 735184 h 1123011"/>
                          <a:gd name="connsiteX30" fmla="*/ 503137 w 1463668"/>
                          <a:gd name="connsiteY30" fmla="*/ 712314 h 1123011"/>
                          <a:gd name="connsiteX31" fmla="*/ 523348 w 1463668"/>
                          <a:gd name="connsiteY31" fmla="*/ 720690 h 1123011"/>
                          <a:gd name="connsiteX32" fmla="*/ 531725 w 1463668"/>
                          <a:gd name="connsiteY32" fmla="*/ 740901 h 1123011"/>
                          <a:gd name="connsiteX33" fmla="*/ 523348 w 1463668"/>
                          <a:gd name="connsiteY33" fmla="*/ 761112 h 1123011"/>
                          <a:gd name="connsiteX34" fmla="*/ 503137 w 1463668"/>
                          <a:gd name="connsiteY34" fmla="*/ 769488 h 1123011"/>
                          <a:gd name="connsiteX35" fmla="*/ 482925 w 1463668"/>
                          <a:gd name="connsiteY35" fmla="*/ 761112 h 1123011"/>
                          <a:gd name="connsiteX36" fmla="*/ 474549 w 1463668"/>
                          <a:gd name="connsiteY36" fmla="*/ 740901 h 1123011"/>
                          <a:gd name="connsiteX37" fmla="*/ 482925 w 1463668"/>
                          <a:gd name="connsiteY37" fmla="*/ 720690 h 1123011"/>
                          <a:gd name="connsiteX38" fmla="*/ 503137 w 1463668"/>
                          <a:gd name="connsiteY38" fmla="*/ 712314 h 1123011"/>
                          <a:gd name="connsiteX39" fmla="*/ 846184 w 1463668"/>
                          <a:gd name="connsiteY39" fmla="*/ 710551 h 1123011"/>
                          <a:gd name="connsiteX40" fmla="*/ 874772 w 1463668"/>
                          <a:gd name="connsiteY40" fmla="*/ 739138 h 1123011"/>
                          <a:gd name="connsiteX41" fmla="*/ 874772 w 1463668"/>
                          <a:gd name="connsiteY41" fmla="*/ 975296 h 1123011"/>
                          <a:gd name="connsiteX42" fmla="*/ 846184 w 1463668"/>
                          <a:gd name="connsiteY42" fmla="*/ 1003883 h 1123011"/>
                          <a:gd name="connsiteX43" fmla="*/ 817596 w 1463668"/>
                          <a:gd name="connsiteY43" fmla="*/ 975296 h 1123011"/>
                          <a:gd name="connsiteX44" fmla="*/ 817596 w 1463668"/>
                          <a:gd name="connsiteY44" fmla="*/ 739138 h 1123011"/>
                          <a:gd name="connsiteX45" fmla="*/ 846184 w 1463668"/>
                          <a:gd name="connsiteY45" fmla="*/ 710551 h 1123011"/>
                          <a:gd name="connsiteX46" fmla="*/ 202970 w 1463668"/>
                          <a:gd name="connsiteY46" fmla="*/ 702398 h 1123011"/>
                          <a:gd name="connsiteX47" fmla="*/ 57175 w 1463668"/>
                          <a:gd name="connsiteY47" fmla="*/ 870571 h 1123011"/>
                          <a:gd name="connsiteX48" fmla="*/ 202970 w 1463668"/>
                          <a:gd name="connsiteY48" fmla="*/ 1038744 h 1123011"/>
                          <a:gd name="connsiteX49" fmla="*/ 1260698 w 1463668"/>
                          <a:gd name="connsiteY49" fmla="*/ 702387 h 1123011"/>
                          <a:gd name="connsiteX50" fmla="*/ 1260698 w 1463668"/>
                          <a:gd name="connsiteY50" fmla="*/ 1038744 h 1123011"/>
                          <a:gd name="connsiteX51" fmla="*/ 1406494 w 1463668"/>
                          <a:gd name="connsiteY51" fmla="*/ 870560 h 1123011"/>
                          <a:gd name="connsiteX52" fmla="*/ 1260698 w 1463668"/>
                          <a:gd name="connsiteY52" fmla="*/ 702387 h 1123011"/>
                          <a:gd name="connsiteX53" fmla="*/ 1163502 w 1463668"/>
                          <a:gd name="connsiteY53" fmla="*/ 642745 h 1123011"/>
                          <a:gd name="connsiteX54" fmla="*/ 1123480 w 1463668"/>
                          <a:gd name="connsiteY54" fmla="*/ 682767 h 1123011"/>
                          <a:gd name="connsiteX55" fmla="*/ 1123480 w 1463668"/>
                          <a:gd name="connsiteY55" fmla="*/ 1025814 h 1123011"/>
                          <a:gd name="connsiteX56" fmla="*/ 1163502 w 1463668"/>
                          <a:gd name="connsiteY56" fmla="*/ 1065836 h 1123011"/>
                          <a:gd name="connsiteX57" fmla="*/ 1203524 w 1463668"/>
                          <a:gd name="connsiteY57" fmla="*/ 1025814 h 1123011"/>
                          <a:gd name="connsiteX58" fmla="*/ 1203524 w 1463668"/>
                          <a:gd name="connsiteY58" fmla="*/ 682767 h 1123011"/>
                          <a:gd name="connsiteX59" fmla="*/ 1163502 w 1463668"/>
                          <a:gd name="connsiteY59" fmla="*/ 642745 h 1123011"/>
                          <a:gd name="connsiteX60" fmla="*/ 300166 w 1463668"/>
                          <a:gd name="connsiteY60" fmla="*/ 642745 h 1123011"/>
                          <a:gd name="connsiteX61" fmla="*/ 260144 w 1463668"/>
                          <a:gd name="connsiteY61" fmla="*/ 682767 h 1123011"/>
                          <a:gd name="connsiteX62" fmla="*/ 260144 w 1463668"/>
                          <a:gd name="connsiteY62" fmla="*/ 1025814 h 1123011"/>
                          <a:gd name="connsiteX63" fmla="*/ 300166 w 1463668"/>
                          <a:gd name="connsiteY63" fmla="*/ 1065836 h 1123011"/>
                          <a:gd name="connsiteX64" fmla="*/ 340188 w 1463668"/>
                          <a:gd name="connsiteY64" fmla="*/ 1025814 h 1123011"/>
                          <a:gd name="connsiteX65" fmla="*/ 340188 w 1463668"/>
                          <a:gd name="connsiteY65" fmla="*/ 682767 h 1123011"/>
                          <a:gd name="connsiteX66" fmla="*/ 300166 w 1463668"/>
                          <a:gd name="connsiteY66" fmla="*/ 642745 h 1123011"/>
                          <a:gd name="connsiteX67" fmla="*/ 617486 w 1463668"/>
                          <a:gd name="connsiteY67" fmla="*/ 639014 h 1123011"/>
                          <a:gd name="connsiteX68" fmla="*/ 646074 w 1463668"/>
                          <a:gd name="connsiteY68" fmla="*/ 667601 h 1123011"/>
                          <a:gd name="connsiteX69" fmla="*/ 646074 w 1463668"/>
                          <a:gd name="connsiteY69" fmla="*/ 1073540 h 1123011"/>
                          <a:gd name="connsiteX70" fmla="*/ 617486 w 1463668"/>
                          <a:gd name="connsiteY70" fmla="*/ 1102127 h 1123011"/>
                          <a:gd name="connsiteX71" fmla="*/ 588898 w 1463668"/>
                          <a:gd name="connsiteY71" fmla="*/ 1073540 h 1123011"/>
                          <a:gd name="connsiteX72" fmla="*/ 588898 w 1463668"/>
                          <a:gd name="connsiteY72" fmla="*/ 667601 h 1123011"/>
                          <a:gd name="connsiteX73" fmla="*/ 617486 w 1463668"/>
                          <a:gd name="connsiteY73" fmla="*/ 639014 h 1123011"/>
                          <a:gd name="connsiteX74" fmla="*/ 731834 w 1463668"/>
                          <a:gd name="connsiteY74" fmla="*/ 0 h 1123011"/>
                          <a:gd name="connsiteX75" fmla="*/ 1260698 w 1463668"/>
                          <a:gd name="connsiteY75" fmla="*/ 528865 h 1123011"/>
                          <a:gd name="connsiteX76" fmla="*/ 1260698 w 1463668"/>
                          <a:gd name="connsiteY76" fmla="*/ 644812 h 1123011"/>
                          <a:gd name="connsiteX77" fmla="*/ 1463668 w 1463668"/>
                          <a:gd name="connsiteY77" fmla="*/ 870571 h 1123011"/>
                          <a:gd name="connsiteX78" fmla="*/ 1236622 w 1463668"/>
                          <a:gd name="connsiteY78" fmla="*/ 1097617 h 1123011"/>
                          <a:gd name="connsiteX79" fmla="*/ 1232111 w 1463668"/>
                          <a:gd name="connsiteY79" fmla="*/ 1097617 h 1123011"/>
                          <a:gd name="connsiteX80" fmla="*/ 1229107 w 1463668"/>
                          <a:gd name="connsiteY80" fmla="*/ 1097460 h 1123011"/>
                          <a:gd name="connsiteX81" fmla="*/ 1163502 w 1463668"/>
                          <a:gd name="connsiteY81" fmla="*/ 1123011 h 1123011"/>
                          <a:gd name="connsiteX82" fmla="*/ 1066305 w 1463668"/>
                          <a:gd name="connsiteY82" fmla="*/ 1025814 h 1123011"/>
                          <a:gd name="connsiteX83" fmla="*/ 1066305 w 1463668"/>
                          <a:gd name="connsiteY83" fmla="*/ 682767 h 1123011"/>
                          <a:gd name="connsiteX84" fmla="*/ 1163502 w 1463668"/>
                          <a:gd name="connsiteY84" fmla="*/ 585571 h 1123011"/>
                          <a:gd name="connsiteX85" fmla="*/ 1203524 w 1463668"/>
                          <a:gd name="connsiteY85" fmla="*/ 594224 h 1123011"/>
                          <a:gd name="connsiteX86" fmla="*/ 1203524 w 1463668"/>
                          <a:gd name="connsiteY86" fmla="*/ 528865 h 1123011"/>
                          <a:gd name="connsiteX87" fmla="*/ 731834 w 1463668"/>
                          <a:gd name="connsiteY87" fmla="*/ 57174 h 1123011"/>
                          <a:gd name="connsiteX88" fmla="*/ 260144 w 1463668"/>
                          <a:gd name="connsiteY88" fmla="*/ 528865 h 1123011"/>
                          <a:gd name="connsiteX89" fmla="*/ 260144 w 1463668"/>
                          <a:gd name="connsiteY89" fmla="*/ 594224 h 1123011"/>
                          <a:gd name="connsiteX90" fmla="*/ 300166 w 1463668"/>
                          <a:gd name="connsiteY90" fmla="*/ 585571 h 1123011"/>
                          <a:gd name="connsiteX91" fmla="*/ 397363 w 1463668"/>
                          <a:gd name="connsiteY91" fmla="*/ 682767 h 1123011"/>
                          <a:gd name="connsiteX92" fmla="*/ 397363 w 1463668"/>
                          <a:gd name="connsiteY92" fmla="*/ 1025814 h 1123011"/>
                          <a:gd name="connsiteX93" fmla="*/ 300166 w 1463668"/>
                          <a:gd name="connsiteY93" fmla="*/ 1123011 h 1123011"/>
                          <a:gd name="connsiteX94" fmla="*/ 234561 w 1463668"/>
                          <a:gd name="connsiteY94" fmla="*/ 1097460 h 1123011"/>
                          <a:gd name="connsiteX95" fmla="*/ 231557 w 1463668"/>
                          <a:gd name="connsiteY95" fmla="*/ 1097617 h 1123011"/>
                          <a:gd name="connsiteX96" fmla="*/ 227045 w 1463668"/>
                          <a:gd name="connsiteY96" fmla="*/ 1097617 h 1123011"/>
                          <a:gd name="connsiteX97" fmla="*/ 0 w 1463668"/>
                          <a:gd name="connsiteY97" fmla="*/ 870571 h 1123011"/>
                          <a:gd name="connsiteX98" fmla="*/ 202970 w 1463668"/>
                          <a:gd name="connsiteY98" fmla="*/ 644812 h 1123011"/>
                          <a:gd name="connsiteX99" fmla="*/ 202970 w 1463668"/>
                          <a:gd name="connsiteY99" fmla="*/ 528865 h 1123011"/>
                          <a:gd name="connsiteX100" fmla="*/ 731834 w 1463668"/>
                          <a:gd name="connsiteY100" fmla="*/ 0 h 112301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</a:cxnLst>
                        <a:rect l="l" t="t" r="r" b="b"/>
                        <a:pathLst>
                          <a:path w="1463668" h="1123011">
                            <a:moveTo>
                              <a:pt x="846184" y="1040430"/>
                            </a:moveTo>
                            <a:cubicBezTo>
                              <a:pt x="853700" y="1040430"/>
                              <a:pt x="861081" y="1043500"/>
                              <a:pt x="866395" y="1048817"/>
                            </a:cubicBezTo>
                            <a:cubicBezTo>
                              <a:pt x="871713" y="1054132"/>
                              <a:pt x="874772" y="1061502"/>
                              <a:pt x="874772" y="1069017"/>
                            </a:cubicBezTo>
                            <a:cubicBezTo>
                              <a:pt x="874772" y="1076544"/>
                              <a:pt x="871713" y="1083914"/>
                              <a:pt x="866395" y="1089231"/>
                            </a:cubicBezTo>
                            <a:cubicBezTo>
                              <a:pt x="861081" y="1094557"/>
                              <a:pt x="853700" y="1097604"/>
                              <a:pt x="846184" y="1097604"/>
                            </a:cubicBezTo>
                            <a:cubicBezTo>
                              <a:pt x="838669" y="1097604"/>
                              <a:pt x="831286" y="1094557"/>
                              <a:pt x="825972" y="1089231"/>
                            </a:cubicBezTo>
                            <a:cubicBezTo>
                              <a:pt x="820655" y="1083914"/>
                              <a:pt x="817596" y="1076544"/>
                              <a:pt x="817596" y="1069017"/>
                            </a:cubicBezTo>
                            <a:cubicBezTo>
                              <a:pt x="817596" y="1061502"/>
                              <a:pt x="820655" y="1054132"/>
                              <a:pt x="825972" y="1048817"/>
                            </a:cubicBezTo>
                            <a:cubicBezTo>
                              <a:pt x="831286" y="1043492"/>
                              <a:pt x="838669" y="1040430"/>
                              <a:pt x="846184" y="1040430"/>
                            </a:cubicBezTo>
                            <a:close/>
                            <a:moveTo>
                              <a:pt x="503137" y="817115"/>
                            </a:moveTo>
                            <a:cubicBezTo>
                              <a:pt x="518926" y="817115"/>
                              <a:pt x="531725" y="829913"/>
                              <a:pt x="531725" y="845702"/>
                            </a:cubicBezTo>
                            <a:lnTo>
                              <a:pt x="531725" y="1001995"/>
                            </a:lnTo>
                            <a:cubicBezTo>
                              <a:pt x="531725" y="1017784"/>
                              <a:pt x="518926" y="1030583"/>
                              <a:pt x="503137" y="1030583"/>
                            </a:cubicBezTo>
                            <a:cubicBezTo>
                              <a:pt x="487348" y="1030583"/>
                              <a:pt x="474549" y="1017784"/>
                              <a:pt x="474549" y="1001995"/>
                            </a:cubicBezTo>
                            <a:lnTo>
                              <a:pt x="474549" y="845702"/>
                            </a:lnTo>
                            <a:cubicBezTo>
                              <a:pt x="474549" y="829913"/>
                              <a:pt x="487348" y="817115"/>
                              <a:pt x="503137" y="817115"/>
                            </a:cubicBezTo>
                            <a:close/>
                            <a:moveTo>
                              <a:pt x="960533" y="796166"/>
                            </a:moveTo>
                            <a:cubicBezTo>
                              <a:pt x="976322" y="796166"/>
                              <a:pt x="989121" y="808962"/>
                              <a:pt x="989121" y="824753"/>
                            </a:cubicBezTo>
                            <a:lnTo>
                              <a:pt x="989121" y="941012"/>
                            </a:lnTo>
                            <a:cubicBezTo>
                              <a:pt x="989121" y="956789"/>
                              <a:pt x="976322" y="969599"/>
                              <a:pt x="960533" y="969599"/>
                            </a:cubicBezTo>
                            <a:cubicBezTo>
                              <a:pt x="944743" y="969599"/>
                              <a:pt x="931945" y="956789"/>
                              <a:pt x="931945" y="941012"/>
                            </a:cubicBezTo>
                            <a:lnTo>
                              <a:pt x="931945" y="824753"/>
                            </a:lnTo>
                            <a:cubicBezTo>
                              <a:pt x="931945" y="808962"/>
                              <a:pt x="944743" y="796166"/>
                              <a:pt x="960533" y="796166"/>
                            </a:cubicBezTo>
                            <a:close/>
                            <a:moveTo>
                              <a:pt x="731835" y="735184"/>
                            </a:moveTo>
                            <a:cubicBezTo>
                              <a:pt x="747624" y="735184"/>
                              <a:pt x="760423" y="747980"/>
                              <a:pt x="760423" y="763771"/>
                            </a:cubicBezTo>
                            <a:lnTo>
                              <a:pt x="760423" y="1001995"/>
                            </a:lnTo>
                            <a:cubicBezTo>
                              <a:pt x="760423" y="1017784"/>
                              <a:pt x="747624" y="1030583"/>
                              <a:pt x="731835" y="1030583"/>
                            </a:cubicBezTo>
                            <a:cubicBezTo>
                              <a:pt x="716046" y="1030583"/>
                              <a:pt x="703247" y="1017784"/>
                              <a:pt x="703247" y="1001995"/>
                            </a:cubicBezTo>
                            <a:lnTo>
                              <a:pt x="703247" y="763771"/>
                            </a:lnTo>
                            <a:cubicBezTo>
                              <a:pt x="703247" y="747980"/>
                              <a:pt x="716046" y="735184"/>
                              <a:pt x="731835" y="735184"/>
                            </a:cubicBezTo>
                            <a:close/>
                            <a:moveTo>
                              <a:pt x="503137" y="712314"/>
                            </a:moveTo>
                            <a:cubicBezTo>
                              <a:pt x="510653" y="712314"/>
                              <a:pt x="518034" y="715373"/>
                              <a:pt x="523348" y="720690"/>
                            </a:cubicBezTo>
                            <a:cubicBezTo>
                              <a:pt x="528666" y="726004"/>
                              <a:pt x="531725" y="733386"/>
                              <a:pt x="531725" y="740901"/>
                            </a:cubicBezTo>
                            <a:cubicBezTo>
                              <a:pt x="531725" y="748417"/>
                              <a:pt x="528666" y="755764"/>
                              <a:pt x="523348" y="761112"/>
                            </a:cubicBezTo>
                            <a:cubicBezTo>
                              <a:pt x="518034" y="766430"/>
                              <a:pt x="510653" y="769488"/>
                              <a:pt x="503137" y="769488"/>
                            </a:cubicBezTo>
                            <a:cubicBezTo>
                              <a:pt x="495622" y="769488"/>
                              <a:pt x="488239" y="766430"/>
                              <a:pt x="482925" y="761112"/>
                            </a:cubicBezTo>
                            <a:cubicBezTo>
                              <a:pt x="477608" y="755798"/>
                              <a:pt x="474549" y="748417"/>
                              <a:pt x="474549" y="740901"/>
                            </a:cubicBezTo>
                            <a:cubicBezTo>
                              <a:pt x="474549" y="733386"/>
                              <a:pt x="477608" y="726004"/>
                              <a:pt x="482925" y="720690"/>
                            </a:cubicBezTo>
                            <a:cubicBezTo>
                              <a:pt x="488239" y="715373"/>
                              <a:pt x="495622" y="712314"/>
                              <a:pt x="503137" y="712314"/>
                            </a:cubicBezTo>
                            <a:close/>
                            <a:moveTo>
                              <a:pt x="846184" y="710551"/>
                            </a:moveTo>
                            <a:cubicBezTo>
                              <a:pt x="861973" y="710551"/>
                              <a:pt x="874772" y="723347"/>
                              <a:pt x="874772" y="739138"/>
                            </a:cubicBezTo>
                            <a:lnTo>
                              <a:pt x="874772" y="975296"/>
                            </a:lnTo>
                            <a:cubicBezTo>
                              <a:pt x="874772" y="991087"/>
                              <a:pt x="861973" y="1003883"/>
                              <a:pt x="846184" y="1003883"/>
                            </a:cubicBezTo>
                            <a:cubicBezTo>
                              <a:pt x="830394" y="1003883"/>
                              <a:pt x="817596" y="991087"/>
                              <a:pt x="817596" y="975296"/>
                            </a:cubicBezTo>
                            <a:lnTo>
                              <a:pt x="817596" y="739138"/>
                            </a:lnTo>
                            <a:cubicBezTo>
                              <a:pt x="817596" y="723347"/>
                              <a:pt x="830394" y="710551"/>
                              <a:pt x="846184" y="710551"/>
                            </a:cubicBezTo>
                            <a:close/>
                            <a:moveTo>
                              <a:pt x="202970" y="702398"/>
                            </a:moveTo>
                            <a:cubicBezTo>
                              <a:pt x="120658" y="714125"/>
                              <a:pt x="57175" y="785067"/>
                              <a:pt x="57175" y="870571"/>
                            </a:cubicBezTo>
                            <a:cubicBezTo>
                              <a:pt x="57175" y="956067"/>
                              <a:pt x="120658" y="1027021"/>
                              <a:pt x="202970" y="1038744"/>
                            </a:cubicBezTo>
                            <a:close/>
                            <a:moveTo>
                              <a:pt x="1260698" y="702387"/>
                            </a:moveTo>
                            <a:lnTo>
                              <a:pt x="1260698" y="1038744"/>
                            </a:lnTo>
                            <a:cubicBezTo>
                              <a:pt x="1343010" y="1027021"/>
                              <a:pt x="1406494" y="956067"/>
                              <a:pt x="1406494" y="870560"/>
                            </a:cubicBezTo>
                            <a:cubicBezTo>
                              <a:pt x="1406494" y="785067"/>
                              <a:pt x="1343010" y="714125"/>
                              <a:pt x="1260698" y="702387"/>
                            </a:cubicBezTo>
                            <a:close/>
                            <a:moveTo>
                              <a:pt x="1163502" y="642745"/>
                            </a:moveTo>
                            <a:cubicBezTo>
                              <a:pt x="1141435" y="642745"/>
                              <a:pt x="1123480" y="660701"/>
                              <a:pt x="1123480" y="682767"/>
                            </a:cubicBezTo>
                            <a:lnTo>
                              <a:pt x="1123480" y="1025814"/>
                            </a:lnTo>
                            <a:cubicBezTo>
                              <a:pt x="1123480" y="1047881"/>
                              <a:pt x="1141435" y="1065836"/>
                              <a:pt x="1163502" y="1065836"/>
                            </a:cubicBezTo>
                            <a:cubicBezTo>
                              <a:pt x="1185568" y="1065836"/>
                              <a:pt x="1203524" y="1047881"/>
                              <a:pt x="1203524" y="1025814"/>
                            </a:cubicBezTo>
                            <a:lnTo>
                              <a:pt x="1203524" y="682767"/>
                            </a:lnTo>
                            <a:cubicBezTo>
                              <a:pt x="1203524" y="660701"/>
                              <a:pt x="1185568" y="642745"/>
                              <a:pt x="1163502" y="642745"/>
                            </a:cubicBezTo>
                            <a:close/>
                            <a:moveTo>
                              <a:pt x="300166" y="642745"/>
                            </a:moveTo>
                            <a:cubicBezTo>
                              <a:pt x="278101" y="642745"/>
                              <a:pt x="260144" y="660701"/>
                              <a:pt x="260144" y="682767"/>
                            </a:cubicBezTo>
                            <a:lnTo>
                              <a:pt x="260144" y="1025814"/>
                            </a:lnTo>
                            <a:cubicBezTo>
                              <a:pt x="260144" y="1047881"/>
                              <a:pt x="278101" y="1065836"/>
                              <a:pt x="300166" y="1065836"/>
                            </a:cubicBezTo>
                            <a:cubicBezTo>
                              <a:pt x="322233" y="1065836"/>
                              <a:pt x="340188" y="1047881"/>
                              <a:pt x="340188" y="1025814"/>
                            </a:cubicBezTo>
                            <a:lnTo>
                              <a:pt x="340188" y="682767"/>
                            </a:lnTo>
                            <a:cubicBezTo>
                              <a:pt x="340188" y="660701"/>
                              <a:pt x="322233" y="642745"/>
                              <a:pt x="300166" y="642745"/>
                            </a:cubicBezTo>
                            <a:close/>
                            <a:moveTo>
                              <a:pt x="617486" y="639014"/>
                            </a:moveTo>
                            <a:cubicBezTo>
                              <a:pt x="633275" y="639014"/>
                              <a:pt x="646074" y="651812"/>
                              <a:pt x="646074" y="667601"/>
                            </a:cubicBezTo>
                            <a:lnTo>
                              <a:pt x="646074" y="1073540"/>
                            </a:lnTo>
                            <a:cubicBezTo>
                              <a:pt x="646074" y="1089332"/>
                              <a:pt x="633275" y="1102127"/>
                              <a:pt x="617486" y="1102127"/>
                            </a:cubicBezTo>
                            <a:cubicBezTo>
                              <a:pt x="601697" y="1102127"/>
                              <a:pt x="588898" y="1089332"/>
                              <a:pt x="588898" y="1073540"/>
                            </a:cubicBezTo>
                            <a:lnTo>
                              <a:pt x="588898" y="667601"/>
                            </a:lnTo>
                            <a:cubicBezTo>
                              <a:pt x="588898" y="651812"/>
                              <a:pt x="601697" y="639014"/>
                              <a:pt x="617486" y="639014"/>
                            </a:cubicBezTo>
                            <a:close/>
                            <a:moveTo>
                              <a:pt x="731834" y="0"/>
                            </a:moveTo>
                            <a:cubicBezTo>
                              <a:pt x="1023458" y="0"/>
                              <a:pt x="1260698" y="237252"/>
                              <a:pt x="1260698" y="528865"/>
                            </a:cubicBezTo>
                            <a:lnTo>
                              <a:pt x="1260698" y="644812"/>
                            </a:lnTo>
                            <a:cubicBezTo>
                              <a:pt x="1374613" y="656870"/>
                              <a:pt x="1463668" y="753509"/>
                              <a:pt x="1463668" y="870571"/>
                            </a:cubicBezTo>
                            <a:cubicBezTo>
                              <a:pt x="1463668" y="995763"/>
                              <a:pt x="1361815" y="1097617"/>
                              <a:pt x="1236622" y="1097617"/>
                            </a:cubicBezTo>
                            <a:lnTo>
                              <a:pt x="1232111" y="1097617"/>
                            </a:lnTo>
                            <a:cubicBezTo>
                              <a:pt x="1231096" y="1097617"/>
                              <a:pt x="1230102" y="1097562"/>
                              <a:pt x="1229107" y="1097460"/>
                            </a:cubicBezTo>
                            <a:cubicBezTo>
                              <a:pt x="1211809" y="1113317"/>
                              <a:pt x="1188773" y="1123011"/>
                              <a:pt x="1163502" y="1123011"/>
                            </a:cubicBezTo>
                            <a:cubicBezTo>
                              <a:pt x="1109912" y="1123011"/>
                              <a:pt x="1066305" y="1079415"/>
                              <a:pt x="1066305" y="1025814"/>
                            </a:cubicBezTo>
                            <a:lnTo>
                              <a:pt x="1066305" y="682767"/>
                            </a:lnTo>
                            <a:cubicBezTo>
                              <a:pt x="1066305" y="629178"/>
                              <a:pt x="1109912" y="585571"/>
                              <a:pt x="1163502" y="585571"/>
                            </a:cubicBezTo>
                            <a:cubicBezTo>
                              <a:pt x="1177761" y="585571"/>
                              <a:pt x="1191309" y="588687"/>
                              <a:pt x="1203524" y="594224"/>
                            </a:cubicBezTo>
                            <a:lnTo>
                              <a:pt x="1203524" y="528865"/>
                            </a:lnTo>
                            <a:cubicBezTo>
                              <a:pt x="1203524" y="268776"/>
                              <a:pt x="991921" y="57174"/>
                              <a:pt x="731834" y="57174"/>
                            </a:cubicBezTo>
                            <a:cubicBezTo>
                              <a:pt x="471747" y="57174"/>
                              <a:pt x="260144" y="268776"/>
                              <a:pt x="260144" y="528865"/>
                            </a:cubicBezTo>
                            <a:lnTo>
                              <a:pt x="260144" y="594224"/>
                            </a:lnTo>
                            <a:cubicBezTo>
                              <a:pt x="272361" y="588687"/>
                              <a:pt x="285907" y="585571"/>
                              <a:pt x="300166" y="585571"/>
                            </a:cubicBezTo>
                            <a:cubicBezTo>
                              <a:pt x="353756" y="585571"/>
                              <a:pt x="397363" y="629178"/>
                              <a:pt x="397363" y="682767"/>
                            </a:cubicBezTo>
                            <a:lnTo>
                              <a:pt x="397363" y="1025814"/>
                            </a:lnTo>
                            <a:cubicBezTo>
                              <a:pt x="397363" y="1079415"/>
                              <a:pt x="353756" y="1123011"/>
                              <a:pt x="300166" y="1123011"/>
                            </a:cubicBezTo>
                            <a:cubicBezTo>
                              <a:pt x="274896" y="1123011"/>
                              <a:pt x="251858" y="1113317"/>
                              <a:pt x="234561" y="1097460"/>
                            </a:cubicBezTo>
                            <a:cubicBezTo>
                              <a:pt x="233567" y="1097562"/>
                              <a:pt x="232573" y="1097617"/>
                              <a:pt x="231557" y="1097617"/>
                            </a:cubicBezTo>
                            <a:lnTo>
                              <a:pt x="227045" y="1097617"/>
                            </a:lnTo>
                            <a:cubicBezTo>
                              <a:pt x="101853" y="1097617"/>
                              <a:pt x="0" y="995763"/>
                              <a:pt x="0" y="870571"/>
                            </a:cubicBezTo>
                            <a:cubicBezTo>
                              <a:pt x="0" y="753509"/>
                              <a:pt x="89056" y="656870"/>
                              <a:pt x="202970" y="644812"/>
                            </a:cubicBezTo>
                            <a:lnTo>
                              <a:pt x="202970" y="528865"/>
                            </a:lnTo>
                            <a:cubicBezTo>
                              <a:pt x="202970" y="237252"/>
                              <a:pt x="440210" y="0"/>
                              <a:pt x="731834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2846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59" name="Group 58">
                    <a:extLst>
                      <a:ext uri="{FF2B5EF4-FFF2-40B4-BE49-F238E27FC236}">
                        <a16:creationId xmlns:a16="http://schemas.microsoft.com/office/drawing/2014/main" id="{D6A0C2D9-A38F-403A-BE9B-863DF850D4D9}"/>
                      </a:ext>
                    </a:extLst>
                  </p:cNvPr>
                  <p:cNvGrpSpPr/>
                  <p:nvPr/>
                </p:nvGrpSpPr>
                <p:grpSpPr>
                  <a:xfrm>
                    <a:off x="869173" y="4815979"/>
                    <a:ext cx="3506891" cy="510784"/>
                    <a:chOff x="869173" y="4815979"/>
                    <a:chExt cx="3506891" cy="510784"/>
                  </a:xfrm>
                </p:grpSpPr>
                <p:sp>
                  <p:nvSpPr>
                    <p:cNvPr id="74" name="TextBox 73">
                      <a:extLst>
                        <a:ext uri="{FF2B5EF4-FFF2-40B4-BE49-F238E27FC236}">
                          <a16:creationId xmlns:a16="http://schemas.microsoft.com/office/drawing/2014/main" id="{950B062E-6190-4EFB-BE02-653F1B85995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69173" y="4917483"/>
                      <a:ext cx="2973520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Diagnose Mental Disorders</a:t>
                      </a:r>
                    </a:p>
                  </p:txBody>
                </p:sp>
                <p:grpSp>
                  <p:nvGrpSpPr>
                    <p:cNvPr id="75" name="Group 74">
                      <a:extLst>
                        <a:ext uri="{FF2B5EF4-FFF2-40B4-BE49-F238E27FC236}">
                          <a16:creationId xmlns:a16="http://schemas.microsoft.com/office/drawing/2014/main" id="{4EFB5735-7A6D-4C4E-9FC9-4C827EAC747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65280" y="4815979"/>
                      <a:ext cx="510784" cy="510784"/>
                      <a:chOff x="3868008" y="4815979"/>
                      <a:chExt cx="510784" cy="510784"/>
                    </a:xfrm>
                  </p:grpSpPr>
                  <p:grpSp>
                    <p:nvGrpSpPr>
                      <p:cNvPr id="76" name="Group 75">
                        <a:extLst>
                          <a:ext uri="{FF2B5EF4-FFF2-40B4-BE49-F238E27FC236}">
                            <a16:creationId xmlns:a16="http://schemas.microsoft.com/office/drawing/2014/main" id="{64FB2481-3788-4A72-BDD3-D15517D7133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68008" y="4815979"/>
                        <a:ext cx="510784" cy="510784"/>
                        <a:chOff x="4010756" y="3113741"/>
                        <a:chExt cx="396720" cy="396720"/>
                      </a:xfrm>
                    </p:grpSpPr>
                    <p:sp>
                      <p:nvSpPr>
                        <p:cNvPr id="78" name="Freeform: Shape 77">
                          <a:extLst>
                            <a:ext uri="{FF2B5EF4-FFF2-40B4-BE49-F238E27FC236}">
                              <a16:creationId xmlns:a16="http://schemas.microsoft.com/office/drawing/2014/main" id="{E81F8B61-A203-4A83-9A70-7636FD7A7A1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4800" y="3117786"/>
                          <a:ext cx="388633" cy="38863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  <p:sp>
                      <p:nvSpPr>
                        <p:cNvPr id="79" name="Freeform: Shape 78">
                          <a:extLst>
                            <a:ext uri="{FF2B5EF4-FFF2-40B4-BE49-F238E27FC236}">
                              <a16:creationId xmlns:a16="http://schemas.microsoft.com/office/drawing/2014/main" id="{B666E678-563B-4C24-A62A-00FF79CEF11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77" name="Freeform: Shape 76">
                        <a:extLst>
                          <a:ext uri="{FF2B5EF4-FFF2-40B4-BE49-F238E27FC236}">
                            <a16:creationId xmlns:a16="http://schemas.microsoft.com/office/drawing/2014/main" id="{7E0097BA-5057-4424-99F1-E7920156FAC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3991755" y="4921646"/>
                        <a:ext cx="274510" cy="299450"/>
                      </a:xfrm>
                      <a:custGeom>
                        <a:avLst/>
                        <a:gdLst>
                          <a:gd name="connsiteX0" fmla="*/ 280182 w 410940"/>
                          <a:gd name="connsiteY0" fmla="*/ 261494 h 448274"/>
                          <a:gd name="connsiteX1" fmla="*/ 252165 w 410940"/>
                          <a:gd name="connsiteY1" fmla="*/ 289511 h 448274"/>
                          <a:gd name="connsiteX2" fmla="*/ 252165 w 410940"/>
                          <a:gd name="connsiteY2" fmla="*/ 401579 h 448274"/>
                          <a:gd name="connsiteX3" fmla="*/ 280182 w 410940"/>
                          <a:gd name="connsiteY3" fmla="*/ 429596 h 448274"/>
                          <a:gd name="connsiteX4" fmla="*/ 354894 w 410940"/>
                          <a:gd name="connsiteY4" fmla="*/ 429596 h 448274"/>
                          <a:gd name="connsiteX5" fmla="*/ 382911 w 410940"/>
                          <a:gd name="connsiteY5" fmla="*/ 401579 h 448274"/>
                          <a:gd name="connsiteX6" fmla="*/ 382911 w 410940"/>
                          <a:gd name="connsiteY6" fmla="*/ 289511 h 448274"/>
                          <a:gd name="connsiteX7" fmla="*/ 354894 w 410940"/>
                          <a:gd name="connsiteY7" fmla="*/ 261494 h 448274"/>
                          <a:gd name="connsiteX8" fmla="*/ 326874 w 410940"/>
                          <a:gd name="connsiteY8" fmla="*/ 261494 h 448274"/>
                          <a:gd name="connsiteX9" fmla="*/ 326874 w 410940"/>
                          <a:gd name="connsiteY9" fmla="*/ 308188 h 448274"/>
                          <a:gd name="connsiteX10" fmla="*/ 354887 w 410940"/>
                          <a:gd name="connsiteY10" fmla="*/ 308188 h 448274"/>
                          <a:gd name="connsiteX11" fmla="*/ 354887 w 410940"/>
                          <a:gd name="connsiteY11" fmla="*/ 326866 h 448274"/>
                          <a:gd name="connsiteX12" fmla="*/ 280178 w 410940"/>
                          <a:gd name="connsiteY12" fmla="*/ 326866 h 448274"/>
                          <a:gd name="connsiteX13" fmla="*/ 280178 w 410940"/>
                          <a:gd name="connsiteY13" fmla="*/ 308188 h 448274"/>
                          <a:gd name="connsiteX14" fmla="*/ 308196 w 410940"/>
                          <a:gd name="connsiteY14" fmla="*/ 308188 h 448274"/>
                          <a:gd name="connsiteX15" fmla="*/ 308196 w 410940"/>
                          <a:gd name="connsiteY15" fmla="*/ 261494 h 448274"/>
                          <a:gd name="connsiteX16" fmla="*/ 130757 w 410940"/>
                          <a:gd name="connsiteY16" fmla="*/ 252155 h 448274"/>
                          <a:gd name="connsiteX17" fmla="*/ 112080 w 410940"/>
                          <a:gd name="connsiteY17" fmla="*/ 270832 h 448274"/>
                          <a:gd name="connsiteX18" fmla="*/ 130757 w 410940"/>
                          <a:gd name="connsiteY18" fmla="*/ 289510 h 448274"/>
                          <a:gd name="connsiteX19" fmla="*/ 149435 w 410940"/>
                          <a:gd name="connsiteY19" fmla="*/ 270832 h 448274"/>
                          <a:gd name="connsiteX20" fmla="*/ 130757 w 410940"/>
                          <a:gd name="connsiteY20" fmla="*/ 252155 h 448274"/>
                          <a:gd name="connsiteX21" fmla="*/ 280182 w 410940"/>
                          <a:gd name="connsiteY21" fmla="*/ 242815 h 448274"/>
                          <a:gd name="connsiteX22" fmla="*/ 354894 w 410940"/>
                          <a:gd name="connsiteY22" fmla="*/ 242815 h 448274"/>
                          <a:gd name="connsiteX23" fmla="*/ 401589 w 410940"/>
                          <a:gd name="connsiteY23" fmla="*/ 289510 h 448274"/>
                          <a:gd name="connsiteX24" fmla="*/ 401589 w 410940"/>
                          <a:gd name="connsiteY24" fmla="*/ 401578 h 448274"/>
                          <a:gd name="connsiteX25" fmla="*/ 354894 w 410940"/>
                          <a:gd name="connsiteY25" fmla="*/ 448273 h 448274"/>
                          <a:gd name="connsiteX26" fmla="*/ 280182 w 410940"/>
                          <a:gd name="connsiteY26" fmla="*/ 448273 h 448274"/>
                          <a:gd name="connsiteX27" fmla="*/ 233487 w 410940"/>
                          <a:gd name="connsiteY27" fmla="*/ 401578 h 448274"/>
                          <a:gd name="connsiteX28" fmla="*/ 233487 w 410940"/>
                          <a:gd name="connsiteY28" fmla="*/ 289510 h 448274"/>
                          <a:gd name="connsiteX29" fmla="*/ 280182 w 410940"/>
                          <a:gd name="connsiteY29" fmla="*/ 242815 h 448274"/>
                          <a:gd name="connsiteX30" fmla="*/ 205469 w 410940"/>
                          <a:gd name="connsiteY30" fmla="*/ 56034 h 448274"/>
                          <a:gd name="connsiteX31" fmla="*/ 186792 w 410940"/>
                          <a:gd name="connsiteY31" fmla="*/ 74712 h 448274"/>
                          <a:gd name="connsiteX32" fmla="*/ 205469 w 410940"/>
                          <a:gd name="connsiteY32" fmla="*/ 93390 h 448274"/>
                          <a:gd name="connsiteX33" fmla="*/ 224147 w 410940"/>
                          <a:gd name="connsiteY33" fmla="*/ 74712 h 448274"/>
                          <a:gd name="connsiteX34" fmla="*/ 205469 w 410940"/>
                          <a:gd name="connsiteY34" fmla="*/ 56034 h 448274"/>
                          <a:gd name="connsiteX35" fmla="*/ 205469 w 410940"/>
                          <a:gd name="connsiteY35" fmla="*/ 37356 h 448274"/>
                          <a:gd name="connsiteX36" fmla="*/ 242826 w 410940"/>
                          <a:gd name="connsiteY36" fmla="*/ 74712 h 448274"/>
                          <a:gd name="connsiteX37" fmla="*/ 231884 w 410940"/>
                          <a:gd name="connsiteY37" fmla="*/ 101127 h 448274"/>
                          <a:gd name="connsiteX38" fmla="*/ 214807 w 410940"/>
                          <a:gd name="connsiteY38" fmla="*/ 108200 h 448274"/>
                          <a:gd name="connsiteX39" fmla="*/ 214807 w 410940"/>
                          <a:gd name="connsiteY39" fmla="*/ 121408 h 448274"/>
                          <a:gd name="connsiteX40" fmla="*/ 222548 w 410940"/>
                          <a:gd name="connsiteY40" fmla="*/ 130757 h 448274"/>
                          <a:gd name="connsiteX41" fmla="*/ 224259 w 410940"/>
                          <a:gd name="connsiteY41" fmla="*/ 130746 h 448274"/>
                          <a:gd name="connsiteX42" fmla="*/ 261504 w 410940"/>
                          <a:gd name="connsiteY42" fmla="*/ 130746 h 448274"/>
                          <a:gd name="connsiteX43" fmla="*/ 289522 w 410940"/>
                          <a:gd name="connsiteY43" fmla="*/ 157171 h 448274"/>
                          <a:gd name="connsiteX44" fmla="*/ 289522 w 410940"/>
                          <a:gd name="connsiteY44" fmla="*/ 158763 h 448274"/>
                          <a:gd name="connsiteX45" fmla="*/ 289522 w 410940"/>
                          <a:gd name="connsiteY45" fmla="*/ 205458 h 448274"/>
                          <a:gd name="connsiteX46" fmla="*/ 280183 w 410940"/>
                          <a:gd name="connsiteY46" fmla="*/ 214798 h 448274"/>
                          <a:gd name="connsiteX47" fmla="*/ 233488 w 410940"/>
                          <a:gd name="connsiteY47" fmla="*/ 214798 h 448274"/>
                          <a:gd name="connsiteX48" fmla="*/ 224148 w 410940"/>
                          <a:gd name="connsiteY48" fmla="*/ 222467 h 448274"/>
                          <a:gd name="connsiteX49" fmla="*/ 224148 w 410940"/>
                          <a:gd name="connsiteY49" fmla="*/ 224137 h 448274"/>
                          <a:gd name="connsiteX50" fmla="*/ 224148 w 410940"/>
                          <a:gd name="connsiteY50" fmla="*/ 252154 h 448274"/>
                          <a:gd name="connsiteX51" fmla="*/ 197723 w 410940"/>
                          <a:gd name="connsiteY51" fmla="*/ 280171 h 448274"/>
                          <a:gd name="connsiteX52" fmla="*/ 196130 w 410940"/>
                          <a:gd name="connsiteY52" fmla="*/ 280171 h 448274"/>
                          <a:gd name="connsiteX53" fmla="*/ 164246 w 410940"/>
                          <a:gd name="connsiteY53" fmla="*/ 280171 h 448274"/>
                          <a:gd name="connsiteX54" fmla="*/ 157172 w 410940"/>
                          <a:gd name="connsiteY54" fmla="*/ 297247 h 448274"/>
                          <a:gd name="connsiteX55" fmla="*/ 130757 w 410940"/>
                          <a:gd name="connsiteY55" fmla="*/ 308188 h 448274"/>
                          <a:gd name="connsiteX56" fmla="*/ 93401 w 410940"/>
                          <a:gd name="connsiteY56" fmla="*/ 270832 h 448274"/>
                          <a:gd name="connsiteX57" fmla="*/ 130757 w 410940"/>
                          <a:gd name="connsiteY57" fmla="*/ 233476 h 448274"/>
                          <a:gd name="connsiteX58" fmla="*/ 157172 w 410940"/>
                          <a:gd name="connsiteY58" fmla="*/ 244417 h 448274"/>
                          <a:gd name="connsiteX59" fmla="*/ 164246 w 410940"/>
                          <a:gd name="connsiteY59" fmla="*/ 261493 h 448274"/>
                          <a:gd name="connsiteX60" fmla="*/ 196130 w 410940"/>
                          <a:gd name="connsiteY60" fmla="*/ 261493 h 448274"/>
                          <a:gd name="connsiteX61" fmla="*/ 205479 w 410940"/>
                          <a:gd name="connsiteY61" fmla="*/ 253753 h 448274"/>
                          <a:gd name="connsiteX62" fmla="*/ 205469 w 410940"/>
                          <a:gd name="connsiteY62" fmla="*/ 252042 h 448274"/>
                          <a:gd name="connsiteX63" fmla="*/ 205469 w 410940"/>
                          <a:gd name="connsiteY63" fmla="*/ 224137 h 448274"/>
                          <a:gd name="connsiteX64" fmla="*/ 231893 w 410940"/>
                          <a:gd name="connsiteY64" fmla="*/ 196120 h 448274"/>
                          <a:gd name="connsiteX65" fmla="*/ 233487 w 410940"/>
                          <a:gd name="connsiteY65" fmla="*/ 196120 h 448274"/>
                          <a:gd name="connsiteX66" fmla="*/ 270843 w 410940"/>
                          <a:gd name="connsiteY66" fmla="*/ 196120 h 448274"/>
                          <a:gd name="connsiteX67" fmla="*/ 270843 w 410940"/>
                          <a:gd name="connsiteY67" fmla="*/ 158764 h 448274"/>
                          <a:gd name="connsiteX68" fmla="*/ 263174 w 410940"/>
                          <a:gd name="connsiteY68" fmla="*/ 149425 h 448274"/>
                          <a:gd name="connsiteX69" fmla="*/ 261504 w 410940"/>
                          <a:gd name="connsiteY69" fmla="*/ 149425 h 448274"/>
                          <a:gd name="connsiteX70" fmla="*/ 224147 w 410940"/>
                          <a:gd name="connsiteY70" fmla="*/ 149425 h 448274"/>
                          <a:gd name="connsiteX71" fmla="*/ 196130 w 410940"/>
                          <a:gd name="connsiteY71" fmla="*/ 123000 h 448274"/>
                          <a:gd name="connsiteX72" fmla="*/ 196130 w 410940"/>
                          <a:gd name="connsiteY72" fmla="*/ 121408 h 448274"/>
                          <a:gd name="connsiteX73" fmla="*/ 196130 w 410940"/>
                          <a:gd name="connsiteY73" fmla="*/ 108200 h 448274"/>
                          <a:gd name="connsiteX74" fmla="*/ 179054 w 410940"/>
                          <a:gd name="connsiteY74" fmla="*/ 101127 h 448274"/>
                          <a:gd name="connsiteX75" fmla="*/ 168113 w 410940"/>
                          <a:gd name="connsiteY75" fmla="*/ 74712 h 448274"/>
                          <a:gd name="connsiteX76" fmla="*/ 205469 w 410940"/>
                          <a:gd name="connsiteY76" fmla="*/ 37356 h 448274"/>
                          <a:gd name="connsiteX77" fmla="*/ 186791 w 410940"/>
                          <a:gd name="connsiteY77" fmla="*/ 0 h 448274"/>
                          <a:gd name="connsiteX78" fmla="*/ 261504 w 410940"/>
                          <a:gd name="connsiteY78" fmla="*/ 0 h 448274"/>
                          <a:gd name="connsiteX79" fmla="*/ 410929 w 410940"/>
                          <a:gd name="connsiteY79" fmla="*/ 140086 h 448274"/>
                          <a:gd name="connsiteX80" fmla="*/ 410929 w 410940"/>
                          <a:gd name="connsiteY80" fmla="*/ 158763 h 448274"/>
                          <a:gd name="connsiteX81" fmla="*/ 410929 w 410940"/>
                          <a:gd name="connsiteY81" fmla="*/ 160356 h 448274"/>
                          <a:gd name="connsiteX82" fmla="*/ 382911 w 410940"/>
                          <a:gd name="connsiteY82" fmla="*/ 186781 h 448274"/>
                          <a:gd name="connsiteX83" fmla="*/ 336217 w 410940"/>
                          <a:gd name="connsiteY83" fmla="*/ 186781 h 448274"/>
                          <a:gd name="connsiteX84" fmla="*/ 334506 w 410940"/>
                          <a:gd name="connsiteY84" fmla="*/ 186791 h 448274"/>
                          <a:gd name="connsiteX85" fmla="*/ 326877 w 410940"/>
                          <a:gd name="connsiteY85" fmla="*/ 196232 h 448274"/>
                          <a:gd name="connsiteX86" fmla="*/ 326877 w 410940"/>
                          <a:gd name="connsiteY86" fmla="*/ 224137 h 448274"/>
                          <a:gd name="connsiteX87" fmla="*/ 308199 w 410940"/>
                          <a:gd name="connsiteY87" fmla="*/ 224137 h 448274"/>
                          <a:gd name="connsiteX88" fmla="*/ 308199 w 410940"/>
                          <a:gd name="connsiteY88" fmla="*/ 196120 h 448274"/>
                          <a:gd name="connsiteX89" fmla="*/ 308199 w 410940"/>
                          <a:gd name="connsiteY89" fmla="*/ 194527 h 448274"/>
                          <a:gd name="connsiteX90" fmla="*/ 336217 w 410940"/>
                          <a:gd name="connsiteY90" fmla="*/ 168103 h 448274"/>
                          <a:gd name="connsiteX91" fmla="*/ 382911 w 410940"/>
                          <a:gd name="connsiteY91" fmla="*/ 168103 h 448274"/>
                          <a:gd name="connsiteX92" fmla="*/ 384581 w 410940"/>
                          <a:gd name="connsiteY92" fmla="*/ 168103 h 448274"/>
                          <a:gd name="connsiteX93" fmla="*/ 392251 w 410940"/>
                          <a:gd name="connsiteY93" fmla="*/ 158763 h 448274"/>
                          <a:gd name="connsiteX94" fmla="*/ 392251 w 410940"/>
                          <a:gd name="connsiteY94" fmla="*/ 140086 h 448274"/>
                          <a:gd name="connsiteX95" fmla="*/ 261504 w 410940"/>
                          <a:gd name="connsiteY95" fmla="*/ 18678 h 448274"/>
                          <a:gd name="connsiteX96" fmla="*/ 186791 w 410940"/>
                          <a:gd name="connsiteY96" fmla="*/ 18678 h 448274"/>
                          <a:gd name="connsiteX97" fmla="*/ 65383 w 410940"/>
                          <a:gd name="connsiteY97" fmla="*/ 140086 h 448274"/>
                          <a:gd name="connsiteX98" fmla="*/ 65383 w 410940"/>
                          <a:gd name="connsiteY98" fmla="*/ 158185 h 448274"/>
                          <a:gd name="connsiteX99" fmla="*/ 64216 w 410940"/>
                          <a:gd name="connsiteY99" fmla="*/ 162695 h 448274"/>
                          <a:gd name="connsiteX100" fmla="*/ 18884 w 410940"/>
                          <a:gd name="connsiteY100" fmla="*/ 244879 h 448274"/>
                          <a:gd name="connsiteX101" fmla="*/ 18898 w 410940"/>
                          <a:gd name="connsiteY101" fmla="*/ 245004 h 448274"/>
                          <a:gd name="connsiteX102" fmla="*/ 28027 w 410940"/>
                          <a:gd name="connsiteY102" fmla="*/ 252154 h 448274"/>
                          <a:gd name="connsiteX103" fmla="*/ 62237 w 410940"/>
                          <a:gd name="connsiteY103" fmla="*/ 266386 h 448274"/>
                          <a:gd name="connsiteX104" fmla="*/ 65384 w 410940"/>
                          <a:gd name="connsiteY104" fmla="*/ 273372 h 448274"/>
                          <a:gd name="connsiteX105" fmla="*/ 65384 w 410940"/>
                          <a:gd name="connsiteY105" fmla="*/ 308188 h 448274"/>
                          <a:gd name="connsiteX106" fmla="*/ 65384 w 410940"/>
                          <a:gd name="connsiteY106" fmla="*/ 310466 h 448274"/>
                          <a:gd name="connsiteX107" fmla="*/ 84062 w 410940"/>
                          <a:gd name="connsiteY107" fmla="*/ 326866 h 448274"/>
                          <a:gd name="connsiteX108" fmla="*/ 140096 w 410940"/>
                          <a:gd name="connsiteY108" fmla="*/ 326866 h 448274"/>
                          <a:gd name="connsiteX109" fmla="*/ 168114 w 410940"/>
                          <a:gd name="connsiteY109" fmla="*/ 364223 h 448274"/>
                          <a:gd name="connsiteX110" fmla="*/ 168114 w 410940"/>
                          <a:gd name="connsiteY110" fmla="*/ 429596 h 448274"/>
                          <a:gd name="connsiteX111" fmla="*/ 224148 w 410940"/>
                          <a:gd name="connsiteY111" fmla="*/ 429596 h 448274"/>
                          <a:gd name="connsiteX112" fmla="*/ 224148 w 410940"/>
                          <a:gd name="connsiteY112" fmla="*/ 448274 h 448274"/>
                          <a:gd name="connsiteX113" fmla="*/ 158774 w 410940"/>
                          <a:gd name="connsiteY113" fmla="*/ 448274 h 448274"/>
                          <a:gd name="connsiteX114" fmla="*/ 149435 w 410940"/>
                          <a:gd name="connsiteY114" fmla="*/ 438935 h 448274"/>
                          <a:gd name="connsiteX115" fmla="*/ 149435 w 410940"/>
                          <a:gd name="connsiteY115" fmla="*/ 364223 h 448274"/>
                          <a:gd name="connsiteX116" fmla="*/ 139826 w 410940"/>
                          <a:gd name="connsiteY116" fmla="*/ 345545 h 448274"/>
                          <a:gd name="connsiteX117" fmla="*/ 84062 w 410940"/>
                          <a:gd name="connsiteY117" fmla="*/ 345545 h 448274"/>
                          <a:gd name="connsiteX118" fmla="*/ 81939 w 410940"/>
                          <a:gd name="connsiteY118" fmla="*/ 345545 h 448274"/>
                          <a:gd name="connsiteX119" fmla="*/ 46706 w 410940"/>
                          <a:gd name="connsiteY119" fmla="*/ 308188 h 448274"/>
                          <a:gd name="connsiteX120" fmla="*/ 46706 w 410940"/>
                          <a:gd name="connsiteY120" fmla="*/ 277827 h 448274"/>
                          <a:gd name="connsiteX121" fmla="*/ 28028 w 410940"/>
                          <a:gd name="connsiteY121" fmla="*/ 270833 h 448274"/>
                          <a:gd name="connsiteX122" fmla="*/ 26435 w 410940"/>
                          <a:gd name="connsiteY122" fmla="*/ 270833 h 448274"/>
                          <a:gd name="connsiteX123" fmla="*/ 11 w 410940"/>
                          <a:gd name="connsiteY123" fmla="*/ 242816 h 448274"/>
                          <a:gd name="connsiteX124" fmla="*/ 1178 w 410940"/>
                          <a:gd name="connsiteY124" fmla="*/ 238305 h 448274"/>
                          <a:gd name="connsiteX125" fmla="*/ 46706 w 410940"/>
                          <a:gd name="connsiteY125" fmla="*/ 155785 h 448274"/>
                          <a:gd name="connsiteX126" fmla="*/ 46706 w 410940"/>
                          <a:gd name="connsiteY126" fmla="*/ 140086 h 448274"/>
                          <a:gd name="connsiteX127" fmla="*/ 186791 w 410940"/>
                          <a:gd name="connsiteY127" fmla="*/ 0 h 44827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</a:cxnLst>
                        <a:rect l="l" t="t" r="r" b="b"/>
                        <a:pathLst>
                          <a:path w="410940" h="448274">
                            <a:moveTo>
                              <a:pt x="280182" y="261494"/>
                            </a:moveTo>
                            <a:cubicBezTo>
                              <a:pt x="264709" y="261494"/>
                              <a:pt x="252165" y="274037"/>
                              <a:pt x="252165" y="289511"/>
                            </a:cubicBezTo>
                            <a:lnTo>
                              <a:pt x="252165" y="401579"/>
                            </a:lnTo>
                            <a:cubicBezTo>
                              <a:pt x="252165" y="417053"/>
                              <a:pt x="264709" y="429596"/>
                              <a:pt x="280182" y="429596"/>
                            </a:cubicBezTo>
                            <a:lnTo>
                              <a:pt x="354894" y="429596"/>
                            </a:lnTo>
                            <a:cubicBezTo>
                              <a:pt x="370367" y="429596"/>
                              <a:pt x="382911" y="417053"/>
                              <a:pt x="382911" y="401579"/>
                            </a:cubicBezTo>
                            <a:lnTo>
                              <a:pt x="382911" y="289511"/>
                            </a:lnTo>
                            <a:cubicBezTo>
                              <a:pt x="382911" y="274037"/>
                              <a:pt x="370367" y="261494"/>
                              <a:pt x="354894" y="261494"/>
                            </a:cubicBezTo>
                            <a:lnTo>
                              <a:pt x="326874" y="261494"/>
                            </a:lnTo>
                            <a:lnTo>
                              <a:pt x="326874" y="308188"/>
                            </a:lnTo>
                            <a:lnTo>
                              <a:pt x="354887" y="308188"/>
                            </a:lnTo>
                            <a:lnTo>
                              <a:pt x="354887" y="326866"/>
                            </a:lnTo>
                            <a:lnTo>
                              <a:pt x="280178" y="326866"/>
                            </a:lnTo>
                            <a:lnTo>
                              <a:pt x="280178" y="308188"/>
                            </a:lnTo>
                            <a:lnTo>
                              <a:pt x="308196" y="308188"/>
                            </a:lnTo>
                            <a:lnTo>
                              <a:pt x="308196" y="261494"/>
                            </a:lnTo>
                            <a:close/>
                            <a:moveTo>
                              <a:pt x="130757" y="252155"/>
                            </a:moveTo>
                            <a:cubicBezTo>
                              <a:pt x="120442" y="252155"/>
                              <a:pt x="112080" y="260517"/>
                              <a:pt x="112080" y="270832"/>
                            </a:cubicBezTo>
                            <a:cubicBezTo>
                              <a:pt x="112080" y="281148"/>
                              <a:pt x="120442" y="289510"/>
                              <a:pt x="130757" y="289510"/>
                            </a:cubicBezTo>
                            <a:cubicBezTo>
                              <a:pt x="141073" y="289510"/>
                              <a:pt x="149435" y="281147"/>
                              <a:pt x="149435" y="270832"/>
                            </a:cubicBezTo>
                            <a:cubicBezTo>
                              <a:pt x="149435" y="260517"/>
                              <a:pt x="141073" y="252155"/>
                              <a:pt x="130757" y="252155"/>
                            </a:cubicBezTo>
                            <a:close/>
                            <a:moveTo>
                              <a:pt x="280182" y="242815"/>
                            </a:moveTo>
                            <a:lnTo>
                              <a:pt x="354894" y="242815"/>
                            </a:lnTo>
                            <a:cubicBezTo>
                              <a:pt x="380670" y="242847"/>
                              <a:pt x="401558" y="263734"/>
                              <a:pt x="401589" y="289510"/>
                            </a:cubicBezTo>
                            <a:lnTo>
                              <a:pt x="401589" y="401578"/>
                            </a:lnTo>
                            <a:cubicBezTo>
                              <a:pt x="401558" y="427354"/>
                              <a:pt x="380671" y="448243"/>
                              <a:pt x="354894" y="448273"/>
                            </a:cubicBezTo>
                            <a:lnTo>
                              <a:pt x="280182" y="448273"/>
                            </a:lnTo>
                            <a:cubicBezTo>
                              <a:pt x="254406" y="448243"/>
                              <a:pt x="233518" y="427355"/>
                              <a:pt x="233487" y="401578"/>
                            </a:cubicBezTo>
                            <a:lnTo>
                              <a:pt x="233487" y="289510"/>
                            </a:lnTo>
                            <a:cubicBezTo>
                              <a:pt x="233518" y="263734"/>
                              <a:pt x="254405" y="242846"/>
                              <a:pt x="280182" y="242815"/>
                            </a:cubicBezTo>
                            <a:close/>
                            <a:moveTo>
                              <a:pt x="205469" y="56034"/>
                            </a:moveTo>
                            <a:cubicBezTo>
                              <a:pt x="195154" y="56034"/>
                              <a:pt x="186792" y="64396"/>
                              <a:pt x="186792" y="74712"/>
                            </a:cubicBezTo>
                            <a:cubicBezTo>
                              <a:pt x="186792" y="85028"/>
                              <a:pt x="195154" y="93390"/>
                              <a:pt x="205469" y="93390"/>
                            </a:cubicBezTo>
                            <a:cubicBezTo>
                              <a:pt x="215785" y="93390"/>
                              <a:pt x="224147" y="85027"/>
                              <a:pt x="224147" y="74712"/>
                            </a:cubicBezTo>
                            <a:cubicBezTo>
                              <a:pt x="224147" y="64396"/>
                              <a:pt x="215785" y="56034"/>
                              <a:pt x="205469" y="56034"/>
                            </a:cubicBezTo>
                            <a:close/>
                            <a:moveTo>
                              <a:pt x="205469" y="37356"/>
                            </a:moveTo>
                            <a:cubicBezTo>
                              <a:pt x="226101" y="37356"/>
                              <a:pt x="242826" y="54080"/>
                              <a:pt x="242826" y="74712"/>
                            </a:cubicBezTo>
                            <a:cubicBezTo>
                              <a:pt x="242826" y="85027"/>
                              <a:pt x="238645" y="94366"/>
                              <a:pt x="231884" y="101127"/>
                            </a:cubicBezTo>
                            <a:lnTo>
                              <a:pt x="214807" y="108200"/>
                            </a:lnTo>
                            <a:lnTo>
                              <a:pt x="214807" y="121408"/>
                            </a:lnTo>
                            <a:cubicBezTo>
                              <a:pt x="214363" y="126127"/>
                              <a:pt x="217829" y="130313"/>
                              <a:pt x="222548" y="130757"/>
                            </a:cubicBezTo>
                            <a:cubicBezTo>
                              <a:pt x="223117" y="130810"/>
                              <a:pt x="223691" y="130807"/>
                              <a:pt x="224259" y="130746"/>
                            </a:cubicBezTo>
                            <a:lnTo>
                              <a:pt x="261504" y="130746"/>
                            </a:lnTo>
                            <a:cubicBezTo>
                              <a:pt x="276538" y="130307"/>
                              <a:pt x="289082" y="142138"/>
                              <a:pt x="289522" y="157171"/>
                            </a:cubicBezTo>
                            <a:cubicBezTo>
                              <a:pt x="289538" y="157701"/>
                              <a:pt x="289538" y="158233"/>
                              <a:pt x="289522" y="158763"/>
                            </a:cubicBezTo>
                            <a:lnTo>
                              <a:pt x="289522" y="205458"/>
                            </a:lnTo>
                            <a:cubicBezTo>
                              <a:pt x="289522" y="210616"/>
                              <a:pt x="285341" y="214798"/>
                              <a:pt x="280183" y="214798"/>
                            </a:cubicBezTo>
                            <a:lnTo>
                              <a:pt x="233488" y="214798"/>
                            </a:lnTo>
                            <a:cubicBezTo>
                              <a:pt x="228790" y="214337"/>
                              <a:pt x="224609" y="217770"/>
                              <a:pt x="224148" y="222467"/>
                            </a:cubicBezTo>
                            <a:cubicBezTo>
                              <a:pt x="224093" y="223022"/>
                              <a:pt x="224093" y="223582"/>
                              <a:pt x="224148" y="224137"/>
                            </a:cubicBezTo>
                            <a:lnTo>
                              <a:pt x="224148" y="252154"/>
                            </a:lnTo>
                            <a:cubicBezTo>
                              <a:pt x="224588" y="267188"/>
                              <a:pt x="212757" y="279732"/>
                              <a:pt x="197723" y="280171"/>
                            </a:cubicBezTo>
                            <a:cubicBezTo>
                              <a:pt x="197192" y="280187"/>
                              <a:pt x="196661" y="280187"/>
                              <a:pt x="196130" y="280171"/>
                            </a:cubicBezTo>
                            <a:lnTo>
                              <a:pt x="164246" y="280171"/>
                            </a:lnTo>
                            <a:lnTo>
                              <a:pt x="157172" y="297247"/>
                            </a:lnTo>
                            <a:cubicBezTo>
                              <a:pt x="150412" y="304007"/>
                              <a:pt x="141073" y="308188"/>
                              <a:pt x="130757" y="308188"/>
                            </a:cubicBezTo>
                            <a:cubicBezTo>
                              <a:pt x="110126" y="308188"/>
                              <a:pt x="93401" y="291464"/>
                              <a:pt x="93401" y="270832"/>
                            </a:cubicBezTo>
                            <a:cubicBezTo>
                              <a:pt x="93401" y="250200"/>
                              <a:pt x="110126" y="233476"/>
                              <a:pt x="130757" y="233476"/>
                            </a:cubicBezTo>
                            <a:cubicBezTo>
                              <a:pt x="141073" y="233476"/>
                              <a:pt x="150412" y="237657"/>
                              <a:pt x="157172" y="244417"/>
                            </a:cubicBezTo>
                            <a:lnTo>
                              <a:pt x="164246" y="261493"/>
                            </a:lnTo>
                            <a:lnTo>
                              <a:pt x="196130" y="261493"/>
                            </a:lnTo>
                            <a:cubicBezTo>
                              <a:pt x="200850" y="261937"/>
                              <a:pt x="205036" y="258472"/>
                              <a:pt x="205479" y="253753"/>
                            </a:cubicBezTo>
                            <a:cubicBezTo>
                              <a:pt x="205533" y="253184"/>
                              <a:pt x="205529" y="252610"/>
                              <a:pt x="205469" y="252042"/>
                            </a:cubicBezTo>
                            <a:lnTo>
                              <a:pt x="205469" y="224137"/>
                            </a:lnTo>
                            <a:cubicBezTo>
                              <a:pt x="205029" y="209103"/>
                              <a:pt x="216860" y="196559"/>
                              <a:pt x="231893" y="196120"/>
                            </a:cubicBezTo>
                            <a:cubicBezTo>
                              <a:pt x="232424" y="196104"/>
                              <a:pt x="232956" y="196104"/>
                              <a:pt x="233487" y="196120"/>
                            </a:cubicBezTo>
                            <a:lnTo>
                              <a:pt x="270843" y="196120"/>
                            </a:lnTo>
                            <a:lnTo>
                              <a:pt x="270843" y="158764"/>
                            </a:lnTo>
                            <a:cubicBezTo>
                              <a:pt x="271304" y="154067"/>
                              <a:pt x="267871" y="149885"/>
                              <a:pt x="263174" y="149425"/>
                            </a:cubicBezTo>
                            <a:cubicBezTo>
                              <a:pt x="262619" y="149371"/>
                              <a:pt x="262059" y="149371"/>
                              <a:pt x="261504" y="149425"/>
                            </a:cubicBezTo>
                            <a:lnTo>
                              <a:pt x="224147" y="149425"/>
                            </a:lnTo>
                            <a:cubicBezTo>
                              <a:pt x="209113" y="149865"/>
                              <a:pt x="196569" y="138034"/>
                              <a:pt x="196130" y="123000"/>
                            </a:cubicBezTo>
                            <a:cubicBezTo>
                              <a:pt x="196114" y="122470"/>
                              <a:pt x="196114" y="121938"/>
                              <a:pt x="196130" y="121408"/>
                            </a:cubicBezTo>
                            <a:lnTo>
                              <a:pt x="196130" y="108200"/>
                            </a:lnTo>
                            <a:lnTo>
                              <a:pt x="179054" y="101127"/>
                            </a:lnTo>
                            <a:cubicBezTo>
                              <a:pt x="172294" y="94367"/>
                              <a:pt x="168113" y="85028"/>
                              <a:pt x="168113" y="74712"/>
                            </a:cubicBezTo>
                            <a:cubicBezTo>
                              <a:pt x="168113" y="54080"/>
                              <a:pt x="184838" y="37356"/>
                              <a:pt x="205469" y="37356"/>
                            </a:cubicBezTo>
                            <a:close/>
                            <a:moveTo>
                              <a:pt x="186791" y="0"/>
                            </a:moveTo>
                            <a:lnTo>
                              <a:pt x="261504" y="0"/>
                            </a:lnTo>
                            <a:cubicBezTo>
                              <a:pt x="341101" y="0"/>
                              <a:pt x="410929" y="65458"/>
                              <a:pt x="410929" y="140086"/>
                            </a:cubicBezTo>
                            <a:lnTo>
                              <a:pt x="410929" y="158763"/>
                            </a:lnTo>
                            <a:cubicBezTo>
                              <a:pt x="410944" y="159294"/>
                              <a:pt x="410944" y="159825"/>
                              <a:pt x="410929" y="160356"/>
                            </a:cubicBezTo>
                            <a:cubicBezTo>
                              <a:pt x="410489" y="175390"/>
                              <a:pt x="397945" y="187220"/>
                              <a:pt x="382911" y="186781"/>
                            </a:cubicBezTo>
                            <a:lnTo>
                              <a:pt x="336217" y="186781"/>
                            </a:lnTo>
                            <a:cubicBezTo>
                              <a:pt x="335647" y="186727"/>
                              <a:pt x="335074" y="186731"/>
                              <a:pt x="334506" y="186791"/>
                            </a:cubicBezTo>
                            <a:cubicBezTo>
                              <a:pt x="329792" y="187292"/>
                              <a:pt x="326376" y="191518"/>
                              <a:pt x="326877" y="196232"/>
                            </a:cubicBezTo>
                            <a:lnTo>
                              <a:pt x="326877" y="224137"/>
                            </a:lnTo>
                            <a:lnTo>
                              <a:pt x="308199" y="224137"/>
                            </a:lnTo>
                            <a:lnTo>
                              <a:pt x="308199" y="196120"/>
                            </a:lnTo>
                            <a:cubicBezTo>
                              <a:pt x="308184" y="195589"/>
                              <a:pt x="308184" y="195058"/>
                              <a:pt x="308199" y="194527"/>
                            </a:cubicBezTo>
                            <a:cubicBezTo>
                              <a:pt x="308639" y="179493"/>
                              <a:pt x="321183" y="167663"/>
                              <a:pt x="336217" y="168103"/>
                            </a:cubicBezTo>
                            <a:lnTo>
                              <a:pt x="382911" y="168103"/>
                            </a:lnTo>
                            <a:cubicBezTo>
                              <a:pt x="383466" y="168157"/>
                              <a:pt x="384026" y="168157"/>
                              <a:pt x="384581" y="168103"/>
                            </a:cubicBezTo>
                            <a:cubicBezTo>
                              <a:pt x="389277" y="167641"/>
                              <a:pt x="392711" y="163461"/>
                              <a:pt x="392251" y="158763"/>
                            </a:cubicBezTo>
                            <a:lnTo>
                              <a:pt x="392251" y="140086"/>
                            </a:lnTo>
                            <a:cubicBezTo>
                              <a:pt x="392251" y="75412"/>
                              <a:pt x="331155" y="18678"/>
                              <a:pt x="261504" y="18678"/>
                            </a:cubicBezTo>
                            <a:lnTo>
                              <a:pt x="186791" y="18678"/>
                            </a:lnTo>
                            <a:cubicBezTo>
                              <a:pt x="119771" y="18756"/>
                              <a:pt x="65460" y="73066"/>
                              <a:pt x="65383" y="140086"/>
                            </a:cubicBezTo>
                            <a:lnTo>
                              <a:pt x="65383" y="158185"/>
                            </a:lnTo>
                            <a:cubicBezTo>
                              <a:pt x="65381" y="159762"/>
                              <a:pt x="64980" y="161315"/>
                              <a:pt x="64216" y="162695"/>
                            </a:cubicBezTo>
                            <a:lnTo>
                              <a:pt x="18884" y="244879"/>
                            </a:lnTo>
                            <a:cubicBezTo>
                              <a:pt x="18888" y="244920"/>
                              <a:pt x="18893" y="244962"/>
                              <a:pt x="18898" y="245004"/>
                            </a:cubicBezTo>
                            <a:cubicBezTo>
                              <a:pt x="19444" y="249499"/>
                              <a:pt x="23531" y="252700"/>
                              <a:pt x="28027" y="252154"/>
                            </a:cubicBezTo>
                            <a:cubicBezTo>
                              <a:pt x="40754" y="252708"/>
                              <a:pt x="52873" y="257751"/>
                              <a:pt x="62237" y="266386"/>
                            </a:cubicBezTo>
                            <a:cubicBezTo>
                              <a:pt x="64237" y="268157"/>
                              <a:pt x="65383" y="270701"/>
                              <a:pt x="65384" y="273372"/>
                            </a:cubicBezTo>
                            <a:lnTo>
                              <a:pt x="65384" y="308188"/>
                            </a:lnTo>
                            <a:cubicBezTo>
                              <a:pt x="65335" y="308947"/>
                              <a:pt x="65335" y="309707"/>
                              <a:pt x="65384" y="310466"/>
                            </a:cubicBezTo>
                            <a:cubicBezTo>
                              <a:pt x="66013" y="320153"/>
                              <a:pt x="74375" y="327495"/>
                              <a:pt x="84062" y="326866"/>
                            </a:cubicBezTo>
                            <a:lnTo>
                              <a:pt x="140096" y="326866"/>
                            </a:lnTo>
                            <a:cubicBezTo>
                              <a:pt x="149790" y="326866"/>
                              <a:pt x="168114" y="334674"/>
                              <a:pt x="168114" y="364223"/>
                            </a:cubicBezTo>
                            <a:lnTo>
                              <a:pt x="168114" y="429596"/>
                            </a:lnTo>
                            <a:lnTo>
                              <a:pt x="224148" y="429596"/>
                            </a:lnTo>
                            <a:lnTo>
                              <a:pt x="224148" y="448274"/>
                            </a:lnTo>
                            <a:lnTo>
                              <a:pt x="158774" y="448274"/>
                            </a:lnTo>
                            <a:cubicBezTo>
                              <a:pt x="153617" y="448274"/>
                              <a:pt x="149435" y="444092"/>
                              <a:pt x="149435" y="438935"/>
                            </a:cubicBezTo>
                            <a:lnTo>
                              <a:pt x="149435" y="364223"/>
                            </a:lnTo>
                            <a:cubicBezTo>
                              <a:pt x="149435" y="347038"/>
                              <a:pt x="141432" y="345657"/>
                              <a:pt x="139826" y="345545"/>
                            </a:cubicBezTo>
                            <a:lnTo>
                              <a:pt x="84062" y="345545"/>
                            </a:lnTo>
                            <a:cubicBezTo>
                              <a:pt x="83355" y="345566"/>
                              <a:pt x="82647" y="345566"/>
                              <a:pt x="81939" y="345545"/>
                            </a:cubicBezTo>
                            <a:cubicBezTo>
                              <a:pt x="61894" y="344958"/>
                              <a:pt x="46119" y="328234"/>
                              <a:pt x="46706" y="308188"/>
                            </a:cubicBezTo>
                            <a:lnTo>
                              <a:pt x="46706" y="277827"/>
                            </a:lnTo>
                            <a:cubicBezTo>
                              <a:pt x="41336" y="273650"/>
                              <a:pt x="34820" y="271210"/>
                              <a:pt x="28028" y="270833"/>
                            </a:cubicBezTo>
                            <a:cubicBezTo>
                              <a:pt x="27497" y="270849"/>
                              <a:pt x="26966" y="270849"/>
                              <a:pt x="26435" y="270833"/>
                            </a:cubicBezTo>
                            <a:cubicBezTo>
                              <a:pt x="11402" y="270393"/>
                              <a:pt x="-429" y="257849"/>
                              <a:pt x="11" y="242816"/>
                            </a:cubicBezTo>
                            <a:cubicBezTo>
                              <a:pt x="13" y="241238"/>
                              <a:pt x="414" y="239686"/>
                              <a:pt x="1178" y="238305"/>
                            </a:cubicBezTo>
                            <a:lnTo>
                              <a:pt x="46706" y="155785"/>
                            </a:lnTo>
                            <a:lnTo>
                              <a:pt x="46706" y="140086"/>
                            </a:lnTo>
                            <a:cubicBezTo>
                              <a:pt x="46793" y="62755"/>
                              <a:pt x="109461" y="88"/>
                              <a:pt x="18679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874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  <p:grpSp>
                <p:nvGrpSpPr>
                  <p:cNvPr id="60" name="Group 59">
                    <a:extLst>
                      <a:ext uri="{FF2B5EF4-FFF2-40B4-BE49-F238E27FC236}">
                        <a16:creationId xmlns:a16="http://schemas.microsoft.com/office/drawing/2014/main" id="{92F6885D-24F6-429B-A8C1-27EAD6B4BFDA}"/>
                      </a:ext>
                    </a:extLst>
                  </p:cNvPr>
                  <p:cNvGrpSpPr/>
                  <p:nvPr/>
                </p:nvGrpSpPr>
                <p:grpSpPr>
                  <a:xfrm>
                    <a:off x="869173" y="5493247"/>
                    <a:ext cx="3506891" cy="510784"/>
                    <a:chOff x="869173" y="5493247"/>
                    <a:chExt cx="3506891" cy="510784"/>
                  </a:xfrm>
                </p:grpSpPr>
                <p:sp>
                  <p:nvSpPr>
                    <p:cNvPr id="68" name="TextBox 67">
                      <a:extLst>
                        <a:ext uri="{FF2B5EF4-FFF2-40B4-BE49-F238E27FC236}">
                          <a16:creationId xmlns:a16="http://schemas.microsoft.com/office/drawing/2014/main" id="{0A31EBFD-F5F5-4D69-8F51-78E33750476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69173" y="5594751"/>
                      <a:ext cx="2973520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Comfort Earthquake Survivors</a:t>
                      </a:r>
                    </a:p>
                  </p:txBody>
                </p:sp>
                <p:grpSp>
                  <p:nvGrpSpPr>
                    <p:cNvPr id="69" name="Group 68">
                      <a:extLst>
                        <a:ext uri="{FF2B5EF4-FFF2-40B4-BE49-F238E27FC236}">
                          <a16:creationId xmlns:a16="http://schemas.microsoft.com/office/drawing/2014/main" id="{D7779D36-CC9F-4E56-9320-4E0B241066B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65280" y="5493247"/>
                      <a:ext cx="510784" cy="510784"/>
                      <a:chOff x="3868008" y="5493247"/>
                      <a:chExt cx="510784" cy="510784"/>
                    </a:xfrm>
                  </p:grpSpPr>
                  <p:grpSp>
                    <p:nvGrpSpPr>
                      <p:cNvPr id="70" name="Group 69">
                        <a:extLst>
                          <a:ext uri="{FF2B5EF4-FFF2-40B4-BE49-F238E27FC236}">
                            <a16:creationId xmlns:a16="http://schemas.microsoft.com/office/drawing/2014/main" id="{EC825568-44C8-4578-99B8-A0C573FD314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68008" y="5493247"/>
                        <a:ext cx="510784" cy="510784"/>
                        <a:chOff x="4010756" y="3113741"/>
                        <a:chExt cx="396720" cy="396720"/>
                      </a:xfrm>
                    </p:grpSpPr>
                    <p:sp>
                      <p:nvSpPr>
                        <p:cNvPr id="72" name="Freeform: Shape 71">
                          <a:extLst>
                            <a:ext uri="{FF2B5EF4-FFF2-40B4-BE49-F238E27FC236}">
                              <a16:creationId xmlns:a16="http://schemas.microsoft.com/office/drawing/2014/main" id="{611D61D1-DEEA-4C61-9A5F-4EFFC5331BA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4800" y="3117786"/>
                          <a:ext cx="388633" cy="38863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  <p:sp>
                      <p:nvSpPr>
                        <p:cNvPr id="73" name="Freeform: Shape 72">
                          <a:extLst>
                            <a:ext uri="{FF2B5EF4-FFF2-40B4-BE49-F238E27FC236}">
                              <a16:creationId xmlns:a16="http://schemas.microsoft.com/office/drawing/2014/main" id="{3C06D88D-4380-4ADB-9D9F-DB0BADBCE9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</p:grpSp>
                  <p:sp>
                    <p:nvSpPr>
                      <p:cNvPr id="71" name="Freeform: Shape 70">
                        <a:extLst>
                          <a:ext uri="{FF2B5EF4-FFF2-40B4-BE49-F238E27FC236}">
                            <a16:creationId xmlns:a16="http://schemas.microsoft.com/office/drawing/2014/main" id="{31D18229-A36C-403B-B2DD-14448195C78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81080" y="5617371"/>
                        <a:ext cx="301470" cy="262536"/>
                      </a:xfrm>
                      <a:custGeom>
                        <a:avLst/>
                        <a:gdLst>
                          <a:gd name="connsiteX0" fmla="*/ 735149 w 917124"/>
                          <a:gd name="connsiteY0" fmla="*/ 571633 h 798681"/>
                          <a:gd name="connsiteX1" fmla="*/ 735149 w 917124"/>
                          <a:gd name="connsiteY1" fmla="*/ 604190 h 798681"/>
                          <a:gd name="connsiteX2" fmla="*/ 722604 w 917124"/>
                          <a:gd name="connsiteY2" fmla="*/ 616725 h 798681"/>
                          <a:gd name="connsiteX3" fmla="*/ 690057 w 917124"/>
                          <a:gd name="connsiteY3" fmla="*/ 616725 h 798681"/>
                          <a:gd name="connsiteX4" fmla="*/ 690057 w 917124"/>
                          <a:gd name="connsiteY4" fmla="*/ 639670 h 798681"/>
                          <a:gd name="connsiteX5" fmla="*/ 722604 w 917124"/>
                          <a:gd name="connsiteY5" fmla="*/ 639670 h 798681"/>
                          <a:gd name="connsiteX6" fmla="*/ 735149 w 917124"/>
                          <a:gd name="connsiteY6" fmla="*/ 652196 h 798681"/>
                          <a:gd name="connsiteX7" fmla="*/ 735149 w 917124"/>
                          <a:gd name="connsiteY7" fmla="*/ 684781 h 798681"/>
                          <a:gd name="connsiteX8" fmla="*/ 758104 w 917124"/>
                          <a:gd name="connsiteY8" fmla="*/ 684781 h 798681"/>
                          <a:gd name="connsiteX9" fmla="*/ 758104 w 917124"/>
                          <a:gd name="connsiteY9" fmla="*/ 652196 h 798681"/>
                          <a:gd name="connsiteX10" fmla="*/ 770639 w 917124"/>
                          <a:gd name="connsiteY10" fmla="*/ 639670 h 798681"/>
                          <a:gd name="connsiteX11" fmla="*/ 803186 w 917124"/>
                          <a:gd name="connsiteY11" fmla="*/ 639670 h 798681"/>
                          <a:gd name="connsiteX12" fmla="*/ 803186 w 917124"/>
                          <a:gd name="connsiteY12" fmla="*/ 616725 h 798681"/>
                          <a:gd name="connsiteX13" fmla="*/ 770639 w 917124"/>
                          <a:gd name="connsiteY13" fmla="*/ 616725 h 798681"/>
                          <a:gd name="connsiteX14" fmla="*/ 758104 w 917124"/>
                          <a:gd name="connsiteY14" fmla="*/ 604190 h 798681"/>
                          <a:gd name="connsiteX15" fmla="*/ 758104 w 917124"/>
                          <a:gd name="connsiteY15" fmla="*/ 571633 h 798681"/>
                          <a:gd name="connsiteX16" fmla="*/ 722604 w 917124"/>
                          <a:gd name="connsiteY16" fmla="*/ 546573 h 798681"/>
                          <a:gd name="connsiteX17" fmla="*/ 770648 w 917124"/>
                          <a:gd name="connsiteY17" fmla="*/ 546573 h 798681"/>
                          <a:gd name="connsiteX18" fmla="*/ 783193 w 917124"/>
                          <a:gd name="connsiteY18" fmla="*/ 559108 h 798681"/>
                          <a:gd name="connsiteX19" fmla="*/ 783193 w 917124"/>
                          <a:gd name="connsiteY19" fmla="*/ 591655 h 798681"/>
                          <a:gd name="connsiteX20" fmla="*/ 815730 w 917124"/>
                          <a:gd name="connsiteY20" fmla="*/ 591655 h 798681"/>
                          <a:gd name="connsiteX21" fmla="*/ 828275 w 917124"/>
                          <a:gd name="connsiteY21" fmla="*/ 604190 h 798681"/>
                          <a:gd name="connsiteX22" fmla="*/ 828275 w 917124"/>
                          <a:gd name="connsiteY22" fmla="*/ 652205 h 798681"/>
                          <a:gd name="connsiteX23" fmla="*/ 815730 w 917124"/>
                          <a:gd name="connsiteY23" fmla="*/ 664750 h 798681"/>
                          <a:gd name="connsiteX24" fmla="*/ 783193 w 917124"/>
                          <a:gd name="connsiteY24" fmla="*/ 664750 h 798681"/>
                          <a:gd name="connsiteX25" fmla="*/ 783193 w 917124"/>
                          <a:gd name="connsiteY25" fmla="*/ 697325 h 798681"/>
                          <a:gd name="connsiteX26" fmla="*/ 770648 w 917124"/>
                          <a:gd name="connsiteY26" fmla="*/ 709860 h 798681"/>
                          <a:gd name="connsiteX27" fmla="*/ 722604 w 917124"/>
                          <a:gd name="connsiteY27" fmla="*/ 709860 h 798681"/>
                          <a:gd name="connsiteX28" fmla="*/ 710069 w 917124"/>
                          <a:gd name="connsiteY28" fmla="*/ 697325 h 798681"/>
                          <a:gd name="connsiteX29" fmla="*/ 710069 w 917124"/>
                          <a:gd name="connsiteY29" fmla="*/ 664750 h 798681"/>
                          <a:gd name="connsiteX30" fmla="*/ 677522 w 917124"/>
                          <a:gd name="connsiteY30" fmla="*/ 664750 h 798681"/>
                          <a:gd name="connsiteX31" fmla="*/ 664978 w 917124"/>
                          <a:gd name="connsiteY31" fmla="*/ 652205 h 798681"/>
                          <a:gd name="connsiteX32" fmla="*/ 664978 w 917124"/>
                          <a:gd name="connsiteY32" fmla="*/ 604190 h 798681"/>
                          <a:gd name="connsiteX33" fmla="*/ 677522 w 917124"/>
                          <a:gd name="connsiteY33" fmla="*/ 591655 h 798681"/>
                          <a:gd name="connsiteX34" fmla="*/ 710069 w 917124"/>
                          <a:gd name="connsiteY34" fmla="*/ 591655 h 798681"/>
                          <a:gd name="connsiteX35" fmla="*/ 710069 w 917124"/>
                          <a:gd name="connsiteY35" fmla="*/ 559108 h 798681"/>
                          <a:gd name="connsiteX36" fmla="*/ 722604 w 917124"/>
                          <a:gd name="connsiteY36" fmla="*/ 546573 h 798681"/>
                          <a:gd name="connsiteX37" fmla="*/ 746626 w 917124"/>
                          <a:gd name="connsiteY37" fmla="*/ 482784 h 798681"/>
                          <a:gd name="connsiteX38" fmla="*/ 601189 w 917124"/>
                          <a:gd name="connsiteY38" fmla="*/ 628203 h 798681"/>
                          <a:gd name="connsiteX39" fmla="*/ 746626 w 917124"/>
                          <a:gd name="connsiteY39" fmla="*/ 773611 h 798681"/>
                          <a:gd name="connsiteX40" fmla="*/ 892054 w 917124"/>
                          <a:gd name="connsiteY40" fmla="*/ 628203 h 798681"/>
                          <a:gd name="connsiteX41" fmla="*/ 746626 w 917124"/>
                          <a:gd name="connsiteY41" fmla="*/ 482784 h 798681"/>
                          <a:gd name="connsiteX42" fmla="*/ 25089 w 917124"/>
                          <a:gd name="connsiteY42" fmla="*/ 325212 h 798681"/>
                          <a:gd name="connsiteX43" fmla="*/ 25089 w 917124"/>
                          <a:gd name="connsiteY43" fmla="*/ 592475 h 798681"/>
                          <a:gd name="connsiteX44" fmla="*/ 82658 w 917124"/>
                          <a:gd name="connsiteY44" fmla="*/ 650063 h 798681"/>
                          <a:gd name="connsiteX45" fmla="*/ 580554 w 917124"/>
                          <a:gd name="connsiteY45" fmla="*/ 650063 h 798681"/>
                          <a:gd name="connsiteX46" fmla="*/ 576129 w 917124"/>
                          <a:gd name="connsiteY46" fmla="*/ 628203 h 798681"/>
                          <a:gd name="connsiteX47" fmla="*/ 680321 w 917124"/>
                          <a:gd name="connsiteY47" fmla="*/ 471125 h 798681"/>
                          <a:gd name="connsiteX48" fmla="*/ 738549 w 917124"/>
                          <a:gd name="connsiteY48" fmla="*/ 459340 h 798681"/>
                          <a:gd name="connsiteX49" fmla="*/ 738549 w 917124"/>
                          <a:gd name="connsiteY49" fmla="*/ 325212 h 798681"/>
                          <a:gd name="connsiteX50" fmla="*/ 642899 w 917124"/>
                          <a:gd name="connsiteY50" fmla="*/ 325212 h 798681"/>
                          <a:gd name="connsiteX51" fmla="*/ 642899 w 917124"/>
                          <a:gd name="connsiteY51" fmla="*/ 330403 h 798681"/>
                          <a:gd name="connsiteX52" fmla="*/ 630364 w 917124"/>
                          <a:gd name="connsiteY52" fmla="*/ 342938 h 798681"/>
                          <a:gd name="connsiteX53" fmla="*/ 498700 w 917124"/>
                          <a:gd name="connsiteY53" fmla="*/ 342938 h 798681"/>
                          <a:gd name="connsiteX54" fmla="*/ 486175 w 917124"/>
                          <a:gd name="connsiteY54" fmla="*/ 330403 h 798681"/>
                          <a:gd name="connsiteX55" fmla="*/ 486175 w 917124"/>
                          <a:gd name="connsiteY55" fmla="*/ 325212 h 798681"/>
                          <a:gd name="connsiteX56" fmla="*/ 272996 w 917124"/>
                          <a:gd name="connsiteY56" fmla="*/ 325212 h 798681"/>
                          <a:gd name="connsiteX57" fmla="*/ 272996 w 917124"/>
                          <a:gd name="connsiteY57" fmla="*/ 330403 h 798681"/>
                          <a:gd name="connsiteX58" fmla="*/ 260461 w 917124"/>
                          <a:gd name="connsiteY58" fmla="*/ 342938 h 798681"/>
                          <a:gd name="connsiteX59" fmla="*/ 128797 w 917124"/>
                          <a:gd name="connsiteY59" fmla="*/ 342938 h 798681"/>
                          <a:gd name="connsiteX60" fmla="*/ 116262 w 917124"/>
                          <a:gd name="connsiteY60" fmla="*/ 330403 h 798681"/>
                          <a:gd name="connsiteX61" fmla="*/ 116262 w 917124"/>
                          <a:gd name="connsiteY61" fmla="*/ 325212 h 798681"/>
                          <a:gd name="connsiteX62" fmla="*/ 511245 w 917124"/>
                          <a:gd name="connsiteY62" fmla="*/ 307477 h 798681"/>
                          <a:gd name="connsiteX63" fmla="*/ 511245 w 917124"/>
                          <a:gd name="connsiteY63" fmla="*/ 312677 h 798681"/>
                          <a:gd name="connsiteX64" fmla="*/ 511245 w 917124"/>
                          <a:gd name="connsiteY64" fmla="*/ 317859 h 798681"/>
                          <a:gd name="connsiteX65" fmla="*/ 617820 w 917124"/>
                          <a:gd name="connsiteY65" fmla="*/ 317859 h 798681"/>
                          <a:gd name="connsiteX66" fmla="*/ 617820 w 917124"/>
                          <a:gd name="connsiteY66" fmla="*/ 307477 h 798681"/>
                          <a:gd name="connsiteX67" fmla="*/ 141341 w 917124"/>
                          <a:gd name="connsiteY67" fmla="*/ 307477 h 798681"/>
                          <a:gd name="connsiteX68" fmla="*/ 141341 w 917124"/>
                          <a:gd name="connsiteY68" fmla="*/ 312655 h 798681"/>
                          <a:gd name="connsiteX69" fmla="*/ 141350 w 917124"/>
                          <a:gd name="connsiteY69" fmla="*/ 312677 h 798681"/>
                          <a:gd name="connsiteX70" fmla="*/ 141341 w 917124"/>
                          <a:gd name="connsiteY70" fmla="*/ 312699 h 798681"/>
                          <a:gd name="connsiteX71" fmla="*/ 141341 w 917124"/>
                          <a:gd name="connsiteY71" fmla="*/ 317859 h 798681"/>
                          <a:gd name="connsiteX72" fmla="*/ 247917 w 917124"/>
                          <a:gd name="connsiteY72" fmla="*/ 317859 h 798681"/>
                          <a:gd name="connsiteX73" fmla="*/ 247917 w 917124"/>
                          <a:gd name="connsiteY73" fmla="*/ 307477 h 798681"/>
                          <a:gd name="connsiteX74" fmla="*/ 82658 w 917124"/>
                          <a:gd name="connsiteY74" fmla="*/ 162297 h 798681"/>
                          <a:gd name="connsiteX75" fmla="*/ 25089 w 917124"/>
                          <a:gd name="connsiteY75" fmla="*/ 219876 h 798681"/>
                          <a:gd name="connsiteX76" fmla="*/ 25089 w 917124"/>
                          <a:gd name="connsiteY76" fmla="*/ 300133 h 798681"/>
                          <a:gd name="connsiteX77" fmla="*/ 116262 w 917124"/>
                          <a:gd name="connsiteY77" fmla="*/ 300133 h 798681"/>
                          <a:gd name="connsiteX78" fmla="*/ 116262 w 917124"/>
                          <a:gd name="connsiteY78" fmla="*/ 294942 h 798681"/>
                          <a:gd name="connsiteX79" fmla="*/ 128797 w 917124"/>
                          <a:gd name="connsiteY79" fmla="*/ 282407 h 798681"/>
                          <a:gd name="connsiteX80" fmla="*/ 260461 w 917124"/>
                          <a:gd name="connsiteY80" fmla="*/ 282407 h 798681"/>
                          <a:gd name="connsiteX81" fmla="*/ 272996 w 917124"/>
                          <a:gd name="connsiteY81" fmla="*/ 294942 h 798681"/>
                          <a:gd name="connsiteX82" fmla="*/ 272996 w 917124"/>
                          <a:gd name="connsiteY82" fmla="*/ 300133 h 798681"/>
                          <a:gd name="connsiteX83" fmla="*/ 486175 w 917124"/>
                          <a:gd name="connsiteY83" fmla="*/ 300133 h 798681"/>
                          <a:gd name="connsiteX84" fmla="*/ 486175 w 917124"/>
                          <a:gd name="connsiteY84" fmla="*/ 294942 h 798681"/>
                          <a:gd name="connsiteX85" fmla="*/ 498700 w 917124"/>
                          <a:gd name="connsiteY85" fmla="*/ 282407 h 798681"/>
                          <a:gd name="connsiteX86" fmla="*/ 630364 w 917124"/>
                          <a:gd name="connsiteY86" fmla="*/ 282407 h 798681"/>
                          <a:gd name="connsiteX87" fmla="*/ 642899 w 917124"/>
                          <a:gd name="connsiteY87" fmla="*/ 294942 h 798681"/>
                          <a:gd name="connsiteX88" fmla="*/ 642899 w 917124"/>
                          <a:gd name="connsiteY88" fmla="*/ 300133 h 798681"/>
                          <a:gd name="connsiteX89" fmla="*/ 738549 w 917124"/>
                          <a:gd name="connsiteY89" fmla="*/ 300133 h 798681"/>
                          <a:gd name="connsiteX90" fmla="*/ 738549 w 917124"/>
                          <a:gd name="connsiteY90" fmla="*/ 219876 h 798681"/>
                          <a:gd name="connsiteX91" fmla="*/ 680961 w 917124"/>
                          <a:gd name="connsiteY91" fmla="*/ 162297 h 798681"/>
                          <a:gd name="connsiteX92" fmla="*/ 473212 w 917124"/>
                          <a:gd name="connsiteY92" fmla="*/ 51450 h 798681"/>
                          <a:gd name="connsiteX93" fmla="*/ 473212 w 917124"/>
                          <a:gd name="connsiteY93" fmla="*/ 56417 h 798681"/>
                          <a:gd name="connsiteX94" fmla="*/ 460667 w 917124"/>
                          <a:gd name="connsiteY94" fmla="*/ 68961 h 798681"/>
                          <a:gd name="connsiteX95" fmla="*/ 288265 w 917124"/>
                          <a:gd name="connsiteY95" fmla="*/ 68961 h 798681"/>
                          <a:gd name="connsiteX96" fmla="*/ 275730 w 917124"/>
                          <a:gd name="connsiteY96" fmla="*/ 56426 h 798681"/>
                          <a:gd name="connsiteX97" fmla="*/ 275730 w 917124"/>
                          <a:gd name="connsiteY97" fmla="*/ 54501 h 798681"/>
                          <a:gd name="connsiteX98" fmla="*/ 260484 w 917124"/>
                          <a:gd name="connsiteY98" fmla="*/ 60214 h 798681"/>
                          <a:gd name="connsiteX99" fmla="*/ 210760 w 917124"/>
                          <a:gd name="connsiteY99" fmla="*/ 137208 h 798681"/>
                          <a:gd name="connsiteX100" fmla="*/ 548411 w 917124"/>
                          <a:gd name="connsiteY100" fmla="*/ 137208 h 798681"/>
                          <a:gd name="connsiteX101" fmla="*/ 492878 w 917124"/>
                          <a:gd name="connsiteY101" fmla="*/ 57041 h 798681"/>
                          <a:gd name="connsiteX102" fmla="*/ 300800 w 917124"/>
                          <a:gd name="connsiteY102" fmla="*/ 25070 h 798681"/>
                          <a:gd name="connsiteX103" fmla="*/ 300800 w 917124"/>
                          <a:gd name="connsiteY103" fmla="*/ 43882 h 798681"/>
                          <a:gd name="connsiteX104" fmla="*/ 448142 w 917124"/>
                          <a:gd name="connsiteY104" fmla="*/ 43882 h 798681"/>
                          <a:gd name="connsiteX105" fmla="*/ 448142 w 917124"/>
                          <a:gd name="connsiteY105" fmla="*/ 25070 h 798681"/>
                          <a:gd name="connsiteX106" fmla="*/ 288265 w 917124"/>
                          <a:gd name="connsiteY106" fmla="*/ 0 h 798681"/>
                          <a:gd name="connsiteX107" fmla="*/ 460667 w 917124"/>
                          <a:gd name="connsiteY107" fmla="*/ 0 h 798681"/>
                          <a:gd name="connsiteX108" fmla="*/ 473212 w 917124"/>
                          <a:gd name="connsiteY108" fmla="*/ 12535 h 798681"/>
                          <a:gd name="connsiteX109" fmla="*/ 473212 w 917124"/>
                          <a:gd name="connsiteY109" fmla="*/ 25378 h 798681"/>
                          <a:gd name="connsiteX110" fmla="*/ 495968 w 917124"/>
                          <a:gd name="connsiteY110" fmla="*/ 30993 h 798681"/>
                          <a:gd name="connsiteX111" fmla="*/ 565398 w 917124"/>
                          <a:gd name="connsiteY111" fmla="*/ 101283 h 798681"/>
                          <a:gd name="connsiteX112" fmla="*/ 572110 w 917124"/>
                          <a:gd name="connsiteY112" fmla="*/ 137218 h 798681"/>
                          <a:gd name="connsiteX113" fmla="*/ 680952 w 917124"/>
                          <a:gd name="connsiteY113" fmla="*/ 137218 h 798681"/>
                          <a:gd name="connsiteX114" fmla="*/ 763619 w 917124"/>
                          <a:gd name="connsiteY114" fmla="*/ 219876 h 798681"/>
                          <a:gd name="connsiteX115" fmla="*/ 763619 w 917124"/>
                          <a:gd name="connsiteY115" fmla="*/ 461145 h 798681"/>
                          <a:gd name="connsiteX116" fmla="*/ 812928 w 917124"/>
                          <a:gd name="connsiteY116" fmla="*/ 471125 h 798681"/>
                          <a:gd name="connsiteX117" fmla="*/ 917124 w 917124"/>
                          <a:gd name="connsiteY117" fmla="*/ 628203 h 798681"/>
                          <a:gd name="connsiteX118" fmla="*/ 746626 w 917124"/>
                          <a:gd name="connsiteY118" fmla="*/ 798681 h 798681"/>
                          <a:gd name="connsiteX119" fmla="*/ 589548 w 917124"/>
                          <a:gd name="connsiteY119" fmla="*/ 694497 h 798681"/>
                          <a:gd name="connsiteX120" fmla="*/ 585628 w 917124"/>
                          <a:gd name="connsiteY120" fmla="*/ 675133 h 798681"/>
                          <a:gd name="connsiteX121" fmla="*/ 82658 w 917124"/>
                          <a:gd name="connsiteY121" fmla="*/ 675133 h 798681"/>
                          <a:gd name="connsiteX122" fmla="*/ 0 w 917124"/>
                          <a:gd name="connsiteY122" fmla="*/ 592465 h 798681"/>
                          <a:gd name="connsiteX123" fmla="*/ 0 w 917124"/>
                          <a:gd name="connsiteY123" fmla="*/ 219876 h 798681"/>
                          <a:gd name="connsiteX124" fmla="*/ 82658 w 917124"/>
                          <a:gd name="connsiteY124" fmla="*/ 137218 h 798681"/>
                          <a:gd name="connsiteX125" fmla="*/ 186933 w 917124"/>
                          <a:gd name="connsiteY125" fmla="*/ 137218 h 798681"/>
                          <a:gd name="connsiteX126" fmla="*/ 192745 w 917124"/>
                          <a:gd name="connsiteY126" fmla="*/ 104257 h 798681"/>
                          <a:gd name="connsiteX127" fmla="*/ 254895 w 917124"/>
                          <a:gd name="connsiteY127" fmla="*/ 34797 h 798681"/>
                          <a:gd name="connsiteX128" fmla="*/ 275730 w 917124"/>
                          <a:gd name="connsiteY128" fmla="*/ 27732 h 798681"/>
                          <a:gd name="connsiteX129" fmla="*/ 275730 w 917124"/>
                          <a:gd name="connsiteY129" fmla="*/ 12535 h 798681"/>
                          <a:gd name="connsiteX130" fmla="*/ 288265 w 917124"/>
                          <a:gd name="connsiteY130" fmla="*/ 0 h 79868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</a:cxnLst>
                        <a:rect l="l" t="t" r="r" b="b"/>
                        <a:pathLst>
                          <a:path w="917124" h="798681">
                            <a:moveTo>
                              <a:pt x="735149" y="571633"/>
                            </a:moveTo>
                            <a:lnTo>
                              <a:pt x="735149" y="604190"/>
                            </a:lnTo>
                            <a:cubicBezTo>
                              <a:pt x="735149" y="611124"/>
                              <a:pt x="729529" y="616725"/>
                              <a:pt x="722604" y="616725"/>
                            </a:cubicBezTo>
                            <a:lnTo>
                              <a:pt x="690057" y="616725"/>
                            </a:lnTo>
                            <a:lnTo>
                              <a:pt x="690057" y="639670"/>
                            </a:lnTo>
                            <a:lnTo>
                              <a:pt x="722604" y="639670"/>
                            </a:lnTo>
                            <a:cubicBezTo>
                              <a:pt x="729538" y="639670"/>
                              <a:pt x="735149" y="645281"/>
                              <a:pt x="735149" y="652196"/>
                            </a:cubicBezTo>
                            <a:lnTo>
                              <a:pt x="735149" y="684781"/>
                            </a:lnTo>
                            <a:lnTo>
                              <a:pt x="758104" y="684781"/>
                            </a:lnTo>
                            <a:lnTo>
                              <a:pt x="758104" y="652196"/>
                            </a:lnTo>
                            <a:cubicBezTo>
                              <a:pt x="758104" y="645271"/>
                              <a:pt x="763724" y="639670"/>
                              <a:pt x="770639" y="639670"/>
                            </a:cubicBezTo>
                            <a:lnTo>
                              <a:pt x="803186" y="639670"/>
                            </a:lnTo>
                            <a:lnTo>
                              <a:pt x="803186" y="616725"/>
                            </a:lnTo>
                            <a:lnTo>
                              <a:pt x="770639" y="616725"/>
                            </a:lnTo>
                            <a:cubicBezTo>
                              <a:pt x="763714" y="616725"/>
                              <a:pt x="758104" y="611114"/>
                              <a:pt x="758104" y="604190"/>
                            </a:cubicBezTo>
                            <a:lnTo>
                              <a:pt x="758104" y="571633"/>
                            </a:lnTo>
                            <a:close/>
                            <a:moveTo>
                              <a:pt x="722604" y="546573"/>
                            </a:moveTo>
                            <a:lnTo>
                              <a:pt x="770648" y="546573"/>
                            </a:lnTo>
                            <a:cubicBezTo>
                              <a:pt x="777592" y="546573"/>
                              <a:pt x="783193" y="552183"/>
                              <a:pt x="783193" y="559108"/>
                            </a:cubicBezTo>
                            <a:lnTo>
                              <a:pt x="783193" y="591655"/>
                            </a:lnTo>
                            <a:lnTo>
                              <a:pt x="815730" y="591655"/>
                            </a:lnTo>
                            <a:cubicBezTo>
                              <a:pt x="822674" y="591655"/>
                              <a:pt x="828275" y="597256"/>
                              <a:pt x="828275" y="604190"/>
                            </a:cubicBezTo>
                            <a:lnTo>
                              <a:pt x="828275" y="652205"/>
                            </a:lnTo>
                            <a:cubicBezTo>
                              <a:pt x="828275" y="659149"/>
                              <a:pt x="822664" y="664750"/>
                              <a:pt x="815730" y="664750"/>
                            </a:cubicBezTo>
                            <a:lnTo>
                              <a:pt x="783193" y="664750"/>
                            </a:lnTo>
                            <a:lnTo>
                              <a:pt x="783193" y="697325"/>
                            </a:lnTo>
                            <a:cubicBezTo>
                              <a:pt x="783193" y="704250"/>
                              <a:pt x="777583" y="709860"/>
                              <a:pt x="770648" y="709860"/>
                            </a:cubicBezTo>
                            <a:lnTo>
                              <a:pt x="722604" y="709860"/>
                            </a:lnTo>
                            <a:cubicBezTo>
                              <a:pt x="715661" y="709860"/>
                              <a:pt x="710069" y="704250"/>
                              <a:pt x="710069" y="697325"/>
                            </a:cubicBezTo>
                            <a:lnTo>
                              <a:pt x="710069" y="664750"/>
                            </a:lnTo>
                            <a:lnTo>
                              <a:pt x="677522" y="664750"/>
                            </a:lnTo>
                            <a:cubicBezTo>
                              <a:pt x="670579" y="664750"/>
                              <a:pt x="664978" y="659139"/>
                              <a:pt x="664978" y="652205"/>
                            </a:cubicBezTo>
                            <a:lnTo>
                              <a:pt x="664978" y="604190"/>
                            </a:lnTo>
                            <a:cubicBezTo>
                              <a:pt x="664978" y="597246"/>
                              <a:pt x="670588" y="591655"/>
                              <a:pt x="677522" y="591655"/>
                            </a:cubicBezTo>
                            <a:lnTo>
                              <a:pt x="710069" y="591655"/>
                            </a:lnTo>
                            <a:lnTo>
                              <a:pt x="710069" y="559108"/>
                            </a:lnTo>
                            <a:cubicBezTo>
                              <a:pt x="710069" y="552174"/>
                              <a:pt x="715670" y="546573"/>
                              <a:pt x="722604" y="546573"/>
                            </a:cubicBezTo>
                            <a:close/>
                            <a:moveTo>
                              <a:pt x="746626" y="482784"/>
                            </a:moveTo>
                            <a:cubicBezTo>
                              <a:pt x="666445" y="482784"/>
                              <a:pt x="601189" y="548021"/>
                              <a:pt x="601189" y="628203"/>
                            </a:cubicBezTo>
                            <a:cubicBezTo>
                              <a:pt x="601189" y="708393"/>
                              <a:pt x="666445" y="773611"/>
                              <a:pt x="746626" y="773611"/>
                            </a:cubicBezTo>
                            <a:cubicBezTo>
                              <a:pt x="826808" y="773611"/>
                              <a:pt x="892054" y="708393"/>
                              <a:pt x="892054" y="628203"/>
                            </a:cubicBezTo>
                            <a:cubicBezTo>
                              <a:pt x="892054" y="548012"/>
                              <a:pt x="826808" y="482784"/>
                              <a:pt x="746626" y="482784"/>
                            </a:cubicBezTo>
                            <a:close/>
                            <a:moveTo>
                              <a:pt x="25089" y="325212"/>
                            </a:moveTo>
                            <a:lnTo>
                              <a:pt x="25089" y="592475"/>
                            </a:lnTo>
                            <a:cubicBezTo>
                              <a:pt x="25089" y="624222"/>
                              <a:pt x="50921" y="650063"/>
                              <a:pt x="82658" y="650063"/>
                            </a:cubicBezTo>
                            <a:lnTo>
                              <a:pt x="580554" y="650063"/>
                            </a:lnTo>
                            <a:lnTo>
                              <a:pt x="576129" y="628203"/>
                            </a:lnTo>
                            <a:cubicBezTo>
                              <a:pt x="576129" y="557694"/>
                              <a:pt x="619147" y="497043"/>
                              <a:pt x="680321" y="471125"/>
                            </a:cubicBezTo>
                            <a:lnTo>
                              <a:pt x="738549" y="459340"/>
                            </a:lnTo>
                            <a:lnTo>
                              <a:pt x="738549" y="325212"/>
                            </a:lnTo>
                            <a:lnTo>
                              <a:pt x="642899" y="325212"/>
                            </a:lnTo>
                            <a:lnTo>
                              <a:pt x="642899" y="330403"/>
                            </a:lnTo>
                            <a:cubicBezTo>
                              <a:pt x="642909" y="337328"/>
                              <a:pt x="637299" y="342938"/>
                              <a:pt x="630364" y="342938"/>
                            </a:cubicBezTo>
                            <a:lnTo>
                              <a:pt x="498700" y="342938"/>
                            </a:lnTo>
                            <a:cubicBezTo>
                              <a:pt x="491776" y="342938"/>
                              <a:pt x="486175" y="337328"/>
                              <a:pt x="486175" y="330403"/>
                            </a:cubicBezTo>
                            <a:lnTo>
                              <a:pt x="486175" y="325212"/>
                            </a:lnTo>
                            <a:lnTo>
                              <a:pt x="272996" y="325212"/>
                            </a:lnTo>
                            <a:lnTo>
                              <a:pt x="272996" y="330403"/>
                            </a:lnTo>
                            <a:cubicBezTo>
                              <a:pt x="273005" y="337328"/>
                              <a:pt x="267395" y="342938"/>
                              <a:pt x="260461" y="342938"/>
                            </a:cubicBezTo>
                            <a:lnTo>
                              <a:pt x="128797" y="342938"/>
                            </a:lnTo>
                            <a:cubicBezTo>
                              <a:pt x="121863" y="342938"/>
                              <a:pt x="116262" y="337328"/>
                              <a:pt x="116262" y="330403"/>
                            </a:cubicBezTo>
                            <a:lnTo>
                              <a:pt x="116262" y="325212"/>
                            </a:lnTo>
                            <a:close/>
                            <a:moveTo>
                              <a:pt x="511245" y="307477"/>
                            </a:moveTo>
                            <a:lnTo>
                              <a:pt x="511245" y="312677"/>
                            </a:lnTo>
                            <a:lnTo>
                              <a:pt x="511245" y="317859"/>
                            </a:lnTo>
                            <a:lnTo>
                              <a:pt x="617820" y="317859"/>
                            </a:lnTo>
                            <a:lnTo>
                              <a:pt x="617820" y="307477"/>
                            </a:lnTo>
                            <a:close/>
                            <a:moveTo>
                              <a:pt x="141341" y="307477"/>
                            </a:moveTo>
                            <a:lnTo>
                              <a:pt x="141341" y="312655"/>
                            </a:lnTo>
                            <a:lnTo>
                              <a:pt x="141350" y="312677"/>
                            </a:lnTo>
                            <a:lnTo>
                              <a:pt x="141341" y="312699"/>
                            </a:lnTo>
                            <a:lnTo>
                              <a:pt x="141341" y="317859"/>
                            </a:lnTo>
                            <a:lnTo>
                              <a:pt x="247917" y="317859"/>
                            </a:lnTo>
                            <a:lnTo>
                              <a:pt x="247917" y="307477"/>
                            </a:lnTo>
                            <a:close/>
                            <a:moveTo>
                              <a:pt x="82658" y="162297"/>
                            </a:moveTo>
                            <a:cubicBezTo>
                              <a:pt x="50921" y="162297"/>
                              <a:pt x="25089" y="188139"/>
                              <a:pt x="25089" y="219876"/>
                            </a:cubicBezTo>
                            <a:lnTo>
                              <a:pt x="25089" y="300133"/>
                            </a:lnTo>
                            <a:lnTo>
                              <a:pt x="116262" y="300133"/>
                            </a:lnTo>
                            <a:lnTo>
                              <a:pt x="116262" y="294942"/>
                            </a:lnTo>
                            <a:cubicBezTo>
                              <a:pt x="116262" y="288008"/>
                              <a:pt x="121872" y="282407"/>
                              <a:pt x="128797" y="282407"/>
                            </a:cubicBezTo>
                            <a:lnTo>
                              <a:pt x="260461" y="282407"/>
                            </a:lnTo>
                            <a:cubicBezTo>
                              <a:pt x="267395" y="282407"/>
                              <a:pt x="272996" y="288017"/>
                              <a:pt x="272996" y="294942"/>
                            </a:cubicBezTo>
                            <a:lnTo>
                              <a:pt x="272996" y="300133"/>
                            </a:lnTo>
                            <a:lnTo>
                              <a:pt x="486175" y="300133"/>
                            </a:lnTo>
                            <a:lnTo>
                              <a:pt x="486175" y="294942"/>
                            </a:lnTo>
                            <a:cubicBezTo>
                              <a:pt x="486175" y="288008"/>
                              <a:pt x="491785" y="282407"/>
                              <a:pt x="498700" y="282407"/>
                            </a:cubicBezTo>
                            <a:lnTo>
                              <a:pt x="630364" y="282407"/>
                            </a:lnTo>
                            <a:cubicBezTo>
                              <a:pt x="637299" y="282407"/>
                              <a:pt x="642899" y="288017"/>
                              <a:pt x="642899" y="294942"/>
                            </a:cubicBezTo>
                            <a:lnTo>
                              <a:pt x="642899" y="300133"/>
                            </a:lnTo>
                            <a:lnTo>
                              <a:pt x="738549" y="300133"/>
                            </a:lnTo>
                            <a:lnTo>
                              <a:pt x="738549" y="219876"/>
                            </a:lnTo>
                            <a:cubicBezTo>
                              <a:pt x="738549" y="188139"/>
                              <a:pt x="712708" y="162297"/>
                              <a:pt x="680961" y="162297"/>
                            </a:cubicBezTo>
                            <a:close/>
                            <a:moveTo>
                              <a:pt x="473212" y="51450"/>
                            </a:moveTo>
                            <a:lnTo>
                              <a:pt x="473212" y="56417"/>
                            </a:lnTo>
                            <a:cubicBezTo>
                              <a:pt x="473212" y="63351"/>
                              <a:pt x="467602" y="68961"/>
                              <a:pt x="460667" y="68961"/>
                            </a:cubicBezTo>
                            <a:lnTo>
                              <a:pt x="288265" y="68961"/>
                            </a:lnTo>
                            <a:cubicBezTo>
                              <a:pt x="281331" y="68961"/>
                              <a:pt x="275730" y="63351"/>
                              <a:pt x="275730" y="56426"/>
                            </a:cubicBezTo>
                            <a:lnTo>
                              <a:pt x="275730" y="54501"/>
                            </a:lnTo>
                            <a:lnTo>
                              <a:pt x="260484" y="60214"/>
                            </a:lnTo>
                            <a:cubicBezTo>
                              <a:pt x="232901" y="76084"/>
                              <a:pt x="213939" y="104661"/>
                              <a:pt x="210760" y="137208"/>
                            </a:cubicBezTo>
                            <a:lnTo>
                              <a:pt x="548411" y="137208"/>
                            </a:lnTo>
                            <a:cubicBezTo>
                              <a:pt x="545154" y="102103"/>
                              <a:pt x="523626" y="71992"/>
                              <a:pt x="492878" y="57041"/>
                            </a:cubicBezTo>
                            <a:close/>
                            <a:moveTo>
                              <a:pt x="300800" y="25070"/>
                            </a:moveTo>
                            <a:lnTo>
                              <a:pt x="300800" y="43882"/>
                            </a:lnTo>
                            <a:lnTo>
                              <a:pt x="448142" y="43882"/>
                            </a:lnTo>
                            <a:lnTo>
                              <a:pt x="448142" y="25070"/>
                            </a:lnTo>
                            <a:close/>
                            <a:moveTo>
                              <a:pt x="288265" y="0"/>
                            </a:moveTo>
                            <a:lnTo>
                              <a:pt x="460667" y="0"/>
                            </a:lnTo>
                            <a:cubicBezTo>
                              <a:pt x="467611" y="0"/>
                              <a:pt x="473212" y="5610"/>
                              <a:pt x="473212" y="12535"/>
                            </a:cubicBezTo>
                            <a:lnTo>
                              <a:pt x="473212" y="25378"/>
                            </a:lnTo>
                            <a:lnTo>
                              <a:pt x="495968" y="30993"/>
                            </a:lnTo>
                            <a:cubicBezTo>
                              <a:pt x="527929" y="43865"/>
                              <a:pt x="552997" y="69435"/>
                              <a:pt x="565398" y="101283"/>
                            </a:cubicBezTo>
                            <a:lnTo>
                              <a:pt x="572110" y="137218"/>
                            </a:lnTo>
                            <a:lnTo>
                              <a:pt x="680952" y="137218"/>
                            </a:lnTo>
                            <a:cubicBezTo>
                              <a:pt x="726529" y="137218"/>
                              <a:pt x="763619" y="174299"/>
                              <a:pt x="763619" y="219876"/>
                            </a:cubicBezTo>
                            <a:lnTo>
                              <a:pt x="763619" y="461145"/>
                            </a:lnTo>
                            <a:lnTo>
                              <a:pt x="812928" y="471125"/>
                            </a:lnTo>
                            <a:cubicBezTo>
                              <a:pt x="874101" y="497043"/>
                              <a:pt x="917124" y="557694"/>
                              <a:pt x="917124" y="628203"/>
                            </a:cubicBezTo>
                            <a:cubicBezTo>
                              <a:pt x="917134" y="722195"/>
                              <a:pt x="840638" y="798681"/>
                              <a:pt x="746626" y="798681"/>
                            </a:cubicBezTo>
                            <a:cubicBezTo>
                              <a:pt x="676110" y="798681"/>
                              <a:pt x="615464" y="755663"/>
                              <a:pt x="589548" y="694497"/>
                            </a:cubicBezTo>
                            <a:lnTo>
                              <a:pt x="585628" y="675133"/>
                            </a:lnTo>
                            <a:lnTo>
                              <a:pt x="82658" y="675133"/>
                            </a:lnTo>
                            <a:cubicBezTo>
                              <a:pt x="37081" y="675133"/>
                              <a:pt x="0" y="638052"/>
                              <a:pt x="0" y="592465"/>
                            </a:cubicBezTo>
                            <a:lnTo>
                              <a:pt x="0" y="219876"/>
                            </a:lnTo>
                            <a:cubicBezTo>
                              <a:pt x="0" y="174299"/>
                              <a:pt x="37081" y="137218"/>
                              <a:pt x="82658" y="137218"/>
                            </a:cubicBezTo>
                            <a:lnTo>
                              <a:pt x="186933" y="137218"/>
                            </a:lnTo>
                            <a:lnTo>
                              <a:pt x="192745" y="104257"/>
                            </a:lnTo>
                            <a:cubicBezTo>
                              <a:pt x="203719" y="74140"/>
                              <a:pt x="225998" y="49085"/>
                              <a:pt x="254895" y="34797"/>
                            </a:cubicBezTo>
                            <a:lnTo>
                              <a:pt x="275730" y="27732"/>
                            </a:lnTo>
                            <a:lnTo>
                              <a:pt x="275730" y="12535"/>
                            </a:lnTo>
                            <a:cubicBezTo>
                              <a:pt x="275730" y="5601"/>
                              <a:pt x="281340" y="0"/>
                              <a:pt x="28826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61" name="Group 60">
                    <a:extLst>
                      <a:ext uri="{FF2B5EF4-FFF2-40B4-BE49-F238E27FC236}">
                        <a16:creationId xmlns:a16="http://schemas.microsoft.com/office/drawing/2014/main" id="{BD333995-E750-4DFF-A698-F1D075F32F26}"/>
                      </a:ext>
                    </a:extLst>
                  </p:cNvPr>
                  <p:cNvGrpSpPr/>
                  <p:nvPr/>
                </p:nvGrpSpPr>
                <p:grpSpPr>
                  <a:xfrm>
                    <a:off x="869173" y="3461441"/>
                    <a:ext cx="3506891" cy="510784"/>
                    <a:chOff x="869173" y="3461441"/>
                    <a:chExt cx="3506891" cy="510784"/>
                  </a:xfrm>
                </p:grpSpPr>
                <p:sp>
                  <p:nvSpPr>
                    <p:cNvPr id="62" name="TextBox 61">
                      <a:extLst>
                        <a:ext uri="{FF2B5EF4-FFF2-40B4-BE49-F238E27FC236}">
                          <a16:creationId xmlns:a16="http://schemas.microsoft.com/office/drawing/2014/main" id="{755AD17A-1770-4999-B462-4D0CFF0E0E9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69173" y="3562945"/>
                      <a:ext cx="2973520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Read Facial Expressions</a:t>
                      </a:r>
                    </a:p>
                  </p:txBody>
                </p:sp>
                <p:grpSp>
                  <p:nvGrpSpPr>
                    <p:cNvPr id="63" name="Group 62">
                      <a:extLst>
                        <a:ext uri="{FF2B5EF4-FFF2-40B4-BE49-F238E27FC236}">
                          <a16:creationId xmlns:a16="http://schemas.microsoft.com/office/drawing/2014/main" id="{6535B378-65E7-4590-925C-48572398DD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65280" y="3461441"/>
                      <a:ext cx="510784" cy="510784"/>
                      <a:chOff x="3868008" y="3461441"/>
                      <a:chExt cx="510784" cy="510784"/>
                    </a:xfrm>
                  </p:grpSpPr>
                  <p:grpSp>
                    <p:nvGrpSpPr>
                      <p:cNvPr id="64" name="Group 63">
                        <a:extLst>
                          <a:ext uri="{FF2B5EF4-FFF2-40B4-BE49-F238E27FC236}">
                            <a16:creationId xmlns:a16="http://schemas.microsoft.com/office/drawing/2014/main" id="{368CECBF-6E98-4344-81EE-A02B5C46143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68008" y="3461441"/>
                        <a:ext cx="510784" cy="510784"/>
                        <a:chOff x="4010756" y="3113741"/>
                        <a:chExt cx="396720" cy="396720"/>
                      </a:xfrm>
                    </p:grpSpPr>
                    <p:sp>
                      <p:nvSpPr>
                        <p:cNvPr id="66" name="Freeform: Shape 65">
                          <a:extLst>
                            <a:ext uri="{FF2B5EF4-FFF2-40B4-BE49-F238E27FC236}">
                              <a16:creationId xmlns:a16="http://schemas.microsoft.com/office/drawing/2014/main" id="{9CFF8A96-10D0-4FF1-914C-6EFF6F93A0D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4800" y="3117786"/>
                          <a:ext cx="388633" cy="38863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  <p:sp>
                      <p:nvSpPr>
                        <p:cNvPr id="67" name="Freeform: Shape 66">
                          <a:extLst>
                            <a:ext uri="{FF2B5EF4-FFF2-40B4-BE49-F238E27FC236}">
                              <a16:creationId xmlns:a16="http://schemas.microsoft.com/office/drawing/2014/main" id="{F28331B6-B7FE-4365-91B4-86261CB0287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65" name="Freeform: Shape 64">
                        <a:extLst>
                          <a:ext uri="{FF2B5EF4-FFF2-40B4-BE49-F238E27FC236}">
                            <a16:creationId xmlns:a16="http://schemas.microsoft.com/office/drawing/2014/main" id="{6115EDED-E51E-443F-9639-877C2170DF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73847" y="3567280"/>
                        <a:ext cx="299106" cy="299106"/>
                      </a:xfrm>
                      <a:custGeom>
                        <a:avLst/>
                        <a:gdLst>
                          <a:gd name="connsiteX0" fmla="*/ 324803 w 857250"/>
                          <a:gd name="connsiteY0" fmla="*/ 619125 h 857250"/>
                          <a:gd name="connsiteX1" fmla="*/ 532448 w 857250"/>
                          <a:gd name="connsiteY1" fmla="*/ 619125 h 857250"/>
                          <a:gd name="connsiteX2" fmla="*/ 532448 w 857250"/>
                          <a:gd name="connsiteY2" fmla="*/ 649605 h 857250"/>
                          <a:gd name="connsiteX3" fmla="*/ 324803 w 857250"/>
                          <a:gd name="connsiteY3" fmla="*/ 649605 h 857250"/>
                          <a:gd name="connsiteX4" fmla="*/ 561022 w 857250"/>
                          <a:gd name="connsiteY4" fmla="*/ 297180 h 857250"/>
                          <a:gd name="connsiteX5" fmla="*/ 599122 w 857250"/>
                          <a:gd name="connsiteY5" fmla="*/ 313373 h 857250"/>
                          <a:gd name="connsiteX6" fmla="*/ 615315 w 857250"/>
                          <a:gd name="connsiteY6" fmla="*/ 352425 h 857250"/>
                          <a:gd name="connsiteX7" fmla="*/ 599122 w 857250"/>
                          <a:gd name="connsiteY7" fmla="*/ 390525 h 857250"/>
                          <a:gd name="connsiteX8" fmla="*/ 561022 w 857250"/>
                          <a:gd name="connsiteY8" fmla="*/ 406718 h 857250"/>
                          <a:gd name="connsiteX9" fmla="*/ 521970 w 857250"/>
                          <a:gd name="connsiteY9" fmla="*/ 390525 h 857250"/>
                          <a:gd name="connsiteX10" fmla="*/ 505777 w 857250"/>
                          <a:gd name="connsiteY10" fmla="*/ 352425 h 857250"/>
                          <a:gd name="connsiteX11" fmla="*/ 521970 w 857250"/>
                          <a:gd name="connsiteY11" fmla="*/ 313373 h 857250"/>
                          <a:gd name="connsiteX12" fmla="*/ 561022 w 857250"/>
                          <a:gd name="connsiteY12" fmla="*/ 297180 h 857250"/>
                          <a:gd name="connsiteX13" fmla="*/ 296227 w 857250"/>
                          <a:gd name="connsiteY13" fmla="*/ 297180 h 857250"/>
                          <a:gd name="connsiteX14" fmla="*/ 335280 w 857250"/>
                          <a:gd name="connsiteY14" fmla="*/ 313373 h 857250"/>
                          <a:gd name="connsiteX15" fmla="*/ 351473 w 857250"/>
                          <a:gd name="connsiteY15" fmla="*/ 352425 h 857250"/>
                          <a:gd name="connsiteX16" fmla="*/ 335280 w 857250"/>
                          <a:gd name="connsiteY16" fmla="*/ 390525 h 857250"/>
                          <a:gd name="connsiteX17" fmla="*/ 296227 w 857250"/>
                          <a:gd name="connsiteY17" fmla="*/ 406718 h 857250"/>
                          <a:gd name="connsiteX18" fmla="*/ 258127 w 857250"/>
                          <a:gd name="connsiteY18" fmla="*/ 390525 h 857250"/>
                          <a:gd name="connsiteX19" fmla="*/ 241935 w 857250"/>
                          <a:gd name="connsiteY19" fmla="*/ 352425 h 857250"/>
                          <a:gd name="connsiteX20" fmla="*/ 258127 w 857250"/>
                          <a:gd name="connsiteY20" fmla="*/ 313373 h 857250"/>
                          <a:gd name="connsiteX21" fmla="*/ 296227 w 857250"/>
                          <a:gd name="connsiteY21" fmla="*/ 297180 h 857250"/>
                          <a:gd name="connsiteX22" fmla="*/ 428625 w 857250"/>
                          <a:gd name="connsiteY22" fmla="*/ 30480 h 857250"/>
                          <a:gd name="connsiteX23" fmla="*/ 30480 w 857250"/>
                          <a:gd name="connsiteY23" fmla="*/ 428625 h 857250"/>
                          <a:gd name="connsiteX24" fmla="*/ 428625 w 857250"/>
                          <a:gd name="connsiteY24" fmla="*/ 826770 h 857250"/>
                          <a:gd name="connsiteX25" fmla="*/ 826770 w 857250"/>
                          <a:gd name="connsiteY25" fmla="*/ 428625 h 857250"/>
                          <a:gd name="connsiteX26" fmla="*/ 428625 w 857250"/>
                          <a:gd name="connsiteY26" fmla="*/ 30480 h 857250"/>
                          <a:gd name="connsiteX27" fmla="*/ 428625 w 857250"/>
                          <a:gd name="connsiteY27" fmla="*/ 0 h 857250"/>
                          <a:gd name="connsiteX28" fmla="*/ 857250 w 857250"/>
                          <a:gd name="connsiteY28" fmla="*/ 428625 h 857250"/>
                          <a:gd name="connsiteX29" fmla="*/ 428625 w 857250"/>
                          <a:gd name="connsiteY29" fmla="*/ 857250 h 857250"/>
                          <a:gd name="connsiteX30" fmla="*/ 0 w 857250"/>
                          <a:gd name="connsiteY30" fmla="*/ 428625 h 857250"/>
                          <a:gd name="connsiteX31" fmla="*/ 428625 w 857250"/>
                          <a:gd name="connsiteY31" fmla="*/ 0 h 85725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857250" h="857250">
                            <a:moveTo>
                              <a:pt x="324803" y="619125"/>
                            </a:moveTo>
                            <a:lnTo>
                              <a:pt x="532448" y="619125"/>
                            </a:lnTo>
                            <a:lnTo>
                              <a:pt x="532448" y="649605"/>
                            </a:lnTo>
                            <a:lnTo>
                              <a:pt x="324803" y="649605"/>
                            </a:lnTo>
                            <a:close/>
                            <a:moveTo>
                              <a:pt x="561022" y="297180"/>
                            </a:moveTo>
                            <a:cubicBezTo>
                              <a:pt x="576262" y="297180"/>
                              <a:pt x="588645" y="302895"/>
                              <a:pt x="599122" y="313373"/>
                            </a:cubicBezTo>
                            <a:cubicBezTo>
                              <a:pt x="609600" y="323850"/>
                              <a:pt x="615315" y="337185"/>
                              <a:pt x="615315" y="352425"/>
                            </a:cubicBezTo>
                            <a:cubicBezTo>
                              <a:pt x="615315" y="367665"/>
                              <a:pt x="609600" y="380048"/>
                              <a:pt x="599122" y="390525"/>
                            </a:cubicBezTo>
                            <a:cubicBezTo>
                              <a:pt x="588645" y="401002"/>
                              <a:pt x="575310" y="406718"/>
                              <a:pt x="561022" y="406718"/>
                            </a:cubicBezTo>
                            <a:cubicBezTo>
                              <a:pt x="545782" y="406718"/>
                              <a:pt x="532447" y="401002"/>
                              <a:pt x="521970" y="390525"/>
                            </a:cubicBezTo>
                            <a:cubicBezTo>
                              <a:pt x="511492" y="380048"/>
                              <a:pt x="505777" y="366712"/>
                              <a:pt x="505777" y="352425"/>
                            </a:cubicBezTo>
                            <a:cubicBezTo>
                              <a:pt x="505777" y="337185"/>
                              <a:pt x="511492" y="323850"/>
                              <a:pt x="521970" y="313373"/>
                            </a:cubicBezTo>
                            <a:cubicBezTo>
                              <a:pt x="532447" y="302895"/>
                              <a:pt x="545782" y="297180"/>
                              <a:pt x="561022" y="297180"/>
                            </a:cubicBezTo>
                            <a:close/>
                            <a:moveTo>
                              <a:pt x="296227" y="297180"/>
                            </a:moveTo>
                            <a:cubicBezTo>
                              <a:pt x="311468" y="297180"/>
                              <a:pt x="324802" y="302895"/>
                              <a:pt x="335280" y="313373"/>
                            </a:cubicBezTo>
                            <a:cubicBezTo>
                              <a:pt x="345758" y="323850"/>
                              <a:pt x="351473" y="337185"/>
                              <a:pt x="351473" y="352425"/>
                            </a:cubicBezTo>
                            <a:cubicBezTo>
                              <a:pt x="351473" y="367665"/>
                              <a:pt x="345758" y="380048"/>
                              <a:pt x="335280" y="390525"/>
                            </a:cubicBezTo>
                            <a:cubicBezTo>
                              <a:pt x="324802" y="401002"/>
                              <a:pt x="311468" y="406718"/>
                              <a:pt x="296227" y="406718"/>
                            </a:cubicBezTo>
                            <a:cubicBezTo>
                              <a:pt x="280988" y="406718"/>
                              <a:pt x="268605" y="401002"/>
                              <a:pt x="258127" y="390525"/>
                            </a:cubicBezTo>
                            <a:cubicBezTo>
                              <a:pt x="247650" y="380048"/>
                              <a:pt x="241935" y="366712"/>
                              <a:pt x="241935" y="352425"/>
                            </a:cubicBezTo>
                            <a:cubicBezTo>
                              <a:pt x="241935" y="337185"/>
                              <a:pt x="247650" y="323850"/>
                              <a:pt x="258127" y="313373"/>
                            </a:cubicBezTo>
                            <a:cubicBezTo>
                              <a:pt x="268605" y="302895"/>
                              <a:pt x="281940" y="297180"/>
                              <a:pt x="296227" y="297180"/>
                            </a:cubicBezTo>
                            <a:close/>
                            <a:moveTo>
                              <a:pt x="428625" y="30480"/>
                            </a:moveTo>
                            <a:cubicBezTo>
                              <a:pt x="209550" y="30480"/>
                              <a:pt x="30480" y="208598"/>
                              <a:pt x="30480" y="428625"/>
                            </a:cubicBezTo>
                            <a:cubicBezTo>
                              <a:pt x="30480" y="648653"/>
                              <a:pt x="209550" y="826770"/>
                              <a:pt x="428625" y="826770"/>
                            </a:cubicBezTo>
                            <a:cubicBezTo>
                              <a:pt x="647700" y="826770"/>
                              <a:pt x="826770" y="648653"/>
                              <a:pt x="826770" y="428625"/>
                            </a:cubicBezTo>
                            <a:cubicBezTo>
                              <a:pt x="826770" y="208598"/>
                              <a:pt x="647700" y="30480"/>
                              <a:pt x="428625" y="30480"/>
                            </a:cubicBezTo>
                            <a:close/>
                            <a:moveTo>
                              <a:pt x="428625" y="0"/>
                            </a:moveTo>
                            <a:cubicBezTo>
                              <a:pt x="664845" y="0"/>
                              <a:pt x="857250" y="192405"/>
                              <a:pt x="857250" y="428625"/>
                            </a:cubicBezTo>
                            <a:cubicBezTo>
                              <a:pt x="857250" y="664845"/>
                              <a:pt x="664845" y="857250"/>
                              <a:pt x="428625" y="857250"/>
                            </a:cubicBezTo>
                            <a:cubicBezTo>
                              <a:pt x="192405" y="857250"/>
                              <a:pt x="0" y="664845"/>
                              <a:pt x="0" y="428625"/>
                            </a:cubicBezTo>
                            <a:cubicBezTo>
                              <a:pt x="0" y="192405"/>
                              <a:pt x="192405" y="0"/>
                              <a:pt x="4286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</p:grpSp>
              </p:grp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27F34EA7-7A04-4649-A330-1EF2D37145D4}"/>
                  </a:ext>
                </a:extLst>
              </p:cNvPr>
              <p:cNvGrpSpPr/>
              <p:nvPr/>
            </p:nvGrpSpPr>
            <p:grpSpPr>
              <a:xfrm>
                <a:off x="7749192" y="1497177"/>
                <a:ext cx="3828592" cy="4803418"/>
                <a:chOff x="7638824" y="1667406"/>
                <a:chExt cx="3572993" cy="4482741"/>
              </a:xfrm>
            </p:grpSpPr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7A746C94-B4F6-465B-AB97-2979F61CF1E7}"/>
                    </a:ext>
                  </a:extLst>
                </p:cNvPr>
                <p:cNvGrpSpPr/>
                <p:nvPr/>
              </p:nvGrpSpPr>
              <p:grpSpPr>
                <a:xfrm>
                  <a:off x="7638824" y="2100661"/>
                  <a:ext cx="3572993" cy="4049486"/>
                  <a:chOff x="7638824" y="2100661"/>
                  <a:chExt cx="3572993" cy="4049486"/>
                </a:xfrm>
              </p:grpSpPr>
              <p:sp>
                <p:nvSpPr>
                  <p:cNvPr id="19" name="Freeform: Shape 18">
                    <a:extLst>
                      <a:ext uri="{FF2B5EF4-FFF2-40B4-BE49-F238E27FC236}">
                        <a16:creationId xmlns:a16="http://schemas.microsoft.com/office/drawing/2014/main" id="{FEFDB795-296B-4ACA-97A0-32B93293143B}"/>
                      </a:ext>
                    </a:extLst>
                  </p:cNvPr>
                  <p:cNvSpPr/>
                  <p:nvPr/>
                </p:nvSpPr>
                <p:spPr>
                  <a:xfrm>
                    <a:off x="7883353" y="2100661"/>
                    <a:ext cx="0" cy="4049486"/>
                  </a:xfrm>
                  <a:custGeom>
                    <a:avLst/>
                    <a:gdLst>
                      <a:gd name="connsiteX0" fmla="*/ 116114 w 116114"/>
                      <a:gd name="connsiteY0" fmla="*/ 0 h 4049486"/>
                      <a:gd name="connsiteX1" fmla="*/ 116114 w 116114"/>
                      <a:gd name="connsiteY1" fmla="*/ 4049486 h 4049486"/>
                      <a:gd name="connsiteX2" fmla="*/ 0 w 116114"/>
                      <a:gd name="connsiteY2" fmla="*/ 4049486 h 4049486"/>
                      <a:gd name="connsiteX0" fmla="*/ 0 w 0"/>
                      <a:gd name="connsiteY0" fmla="*/ 0 h 4049486"/>
                      <a:gd name="connsiteX1" fmla="*/ 0 w 0"/>
                      <a:gd name="connsiteY1" fmla="*/ 4049486 h 40494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h="4049486">
                        <a:moveTo>
                          <a:pt x="0" y="0"/>
                        </a:moveTo>
                        <a:lnTo>
                          <a:pt x="0" y="4049486"/>
                        </a:lnTo>
                      </a:path>
                    </a:pathLst>
                  </a:custGeom>
                  <a:noFill/>
                  <a:ln w="19050">
                    <a:solidFill>
                      <a:schemeClr val="bg2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0" name="Group 19">
                    <a:extLst>
                      <a:ext uri="{FF2B5EF4-FFF2-40B4-BE49-F238E27FC236}">
                        <a16:creationId xmlns:a16="http://schemas.microsoft.com/office/drawing/2014/main" id="{EDBD0EEB-B1DF-46DA-BBE1-8427DE151FF6}"/>
                      </a:ext>
                    </a:extLst>
                  </p:cNvPr>
                  <p:cNvGrpSpPr/>
                  <p:nvPr/>
                </p:nvGrpSpPr>
                <p:grpSpPr>
                  <a:xfrm>
                    <a:off x="7638824" y="2779199"/>
                    <a:ext cx="3572992" cy="520731"/>
                    <a:chOff x="7638824" y="2779199"/>
                    <a:chExt cx="3572992" cy="520731"/>
                  </a:xfrm>
                </p:grpSpPr>
                <p:sp>
                  <p:nvSpPr>
                    <p:cNvPr id="49" name="TextBox 48">
                      <a:extLst>
                        <a:ext uri="{FF2B5EF4-FFF2-40B4-BE49-F238E27FC236}">
                          <a16:creationId xmlns:a16="http://schemas.microsoft.com/office/drawing/2014/main" id="{38D1B00D-3A01-49E7-BFE2-10D5A5CE784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8296" y="2885676"/>
                      <a:ext cx="2973520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Understand Abstract Concepts</a:t>
                      </a:r>
                    </a:p>
                  </p:txBody>
                </p:sp>
                <p:grpSp>
                  <p:nvGrpSpPr>
                    <p:cNvPr id="50" name="Group 49">
                      <a:extLst>
                        <a:ext uri="{FF2B5EF4-FFF2-40B4-BE49-F238E27FC236}">
                          <a16:creationId xmlns:a16="http://schemas.microsoft.com/office/drawing/2014/main" id="{7A6D94CD-1D4F-4044-9C0A-145CEFFF0FE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38824" y="2779199"/>
                      <a:ext cx="520731" cy="520731"/>
                      <a:chOff x="7638824" y="2779199"/>
                      <a:chExt cx="520731" cy="520731"/>
                    </a:xfrm>
                  </p:grpSpPr>
                  <p:grpSp>
                    <p:nvGrpSpPr>
                      <p:cNvPr id="51" name="Group 50">
                        <a:extLst>
                          <a:ext uri="{FF2B5EF4-FFF2-40B4-BE49-F238E27FC236}">
                            <a16:creationId xmlns:a16="http://schemas.microsoft.com/office/drawing/2014/main" id="{F8ACCD0A-C716-4723-A6FE-983D08B6AF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38824" y="2779199"/>
                        <a:ext cx="520731" cy="520731"/>
                        <a:chOff x="4010756" y="3113741"/>
                        <a:chExt cx="404446" cy="404446"/>
                      </a:xfrm>
                    </p:grpSpPr>
                    <p:sp>
                      <p:nvSpPr>
                        <p:cNvPr id="53" name="Freeform: Shape 52">
                          <a:extLst>
                            <a:ext uri="{FF2B5EF4-FFF2-40B4-BE49-F238E27FC236}">
                              <a16:creationId xmlns:a16="http://schemas.microsoft.com/office/drawing/2014/main" id="{3C837DDE-E85E-411D-A805-C992C0E35AD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24590" y="3127575"/>
                          <a:ext cx="390612" cy="39061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  <p:sp>
                      <p:nvSpPr>
                        <p:cNvPr id="54" name="Freeform: Shape 53">
                          <a:extLst>
                            <a:ext uri="{FF2B5EF4-FFF2-40B4-BE49-F238E27FC236}">
                              <a16:creationId xmlns:a16="http://schemas.microsoft.com/office/drawing/2014/main" id="{2F3BA5A9-6795-4E5A-860B-CB117D5D822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52" name="Graphic 200">
                        <a:extLst>
                          <a:ext uri="{FF2B5EF4-FFF2-40B4-BE49-F238E27FC236}">
                            <a16:creationId xmlns:a16="http://schemas.microsoft.com/office/drawing/2014/main" id="{FD08FCE2-0B4F-4E35-9408-C4D9F7ED21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41862" y="2881474"/>
                        <a:ext cx="303006" cy="316180"/>
                      </a:xfrm>
                      <a:custGeom>
                        <a:avLst/>
                        <a:gdLst>
                          <a:gd name="connsiteX0" fmla="*/ 24885 w 876300"/>
                          <a:gd name="connsiteY0" fmla="*/ 447931 h 914400"/>
                          <a:gd name="connsiteX1" fmla="*/ 24885 w 876300"/>
                          <a:gd name="connsiteY1" fmla="*/ 447931 h 914400"/>
                          <a:gd name="connsiteX2" fmla="*/ 12789 w 876300"/>
                          <a:gd name="connsiteY2" fmla="*/ 445264 h 914400"/>
                          <a:gd name="connsiteX3" fmla="*/ 216 w 876300"/>
                          <a:gd name="connsiteY3" fmla="*/ 492889 h 914400"/>
                          <a:gd name="connsiteX4" fmla="*/ 30029 w 876300"/>
                          <a:gd name="connsiteY4" fmla="*/ 552611 h 914400"/>
                          <a:gd name="connsiteX5" fmla="*/ 106229 w 876300"/>
                          <a:gd name="connsiteY5" fmla="*/ 573661 h 914400"/>
                          <a:gd name="connsiteX6" fmla="*/ 137185 w 876300"/>
                          <a:gd name="connsiteY6" fmla="*/ 562136 h 914400"/>
                          <a:gd name="connsiteX7" fmla="*/ 291300 w 876300"/>
                          <a:gd name="connsiteY7" fmla="*/ 738539 h 914400"/>
                          <a:gd name="connsiteX8" fmla="*/ 280060 w 876300"/>
                          <a:gd name="connsiteY8" fmla="*/ 753684 h 914400"/>
                          <a:gd name="connsiteX9" fmla="*/ 264153 w 876300"/>
                          <a:gd name="connsiteY9" fmla="*/ 803118 h 914400"/>
                          <a:gd name="connsiteX10" fmla="*/ 271107 w 876300"/>
                          <a:gd name="connsiteY10" fmla="*/ 851886 h 914400"/>
                          <a:gd name="connsiteX11" fmla="*/ 327685 w 876300"/>
                          <a:gd name="connsiteY11" fmla="*/ 912846 h 914400"/>
                          <a:gd name="connsiteX12" fmla="*/ 360832 w 876300"/>
                          <a:gd name="connsiteY12" fmla="*/ 922371 h 914400"/>
                          <a:gd name="connsiteX13" fmla="*/ 388836 w 876300"/>
                          <a:gd name="connsiteY13" fmla="*/ 920847 h 914400"/>
                          <a:gd name="connsiteX14" fmla="*/ 391217 w 876300"/>
                          <a:gd name="connsiteY14" fmla="*/ 907036 h 914400"/>
                          <a:gd name="connsiteX15" fmla="*/ 387026 w 876300"/>
                          <a:gd name="connsiteY15" fmla="*/ 895511 h 914400"/>
                          <a:gd name="connsiteX16" fmla="*/ 366738 w 876300"/>
                          <a:gd name="connsiteY16" fmla="*/ 891320 h 914400"/>
                          <a:gd name="connsiteX17" fmla="*/ 345211 w 876300"/>
                          <a:gd name="connsiteY17" fmla="*/ 880461 h 914400"/>
                          <a:gd name="connsiteX18" fmla="*/ 314350 w 876300"/>
                          <a:gd name="connsiteY18" fmla="*/ 837503 h 914400"/>
                          <a:gd name="connsiteX19" fmla="*/ 364185 w 876300"/>
                          <a:gd name="connsiteY19" fmla="*/ 750708 h 914400"/>
                          <a:gd name="connsiteX20" fmla="*/ 375310 w 876300"/>
                          <a:gd name="connsiteY20" fmla="*/ 748635 h 914400"/>
                          <a:gd name="connsiteX21" fmla="*/ 451352 w 876300"/>
                          <a:gd name="connsiteY21" fmla="*/ 811406 h 914400"/>
                          <a:gd name="connsiteX22" fmla="*/ 451510 w 876300"/>
                          <a:gd name="connsiteY22" fmla="*/ 822740 h 914400"/>
                          <a:gd name="connsiteX23" fmla="*/ 430174 w 876300"/>
                          <a:gd name="connsiteY23" fmla="*/ 870936 h 914400"/>
                          <a:gd name="connsiteX24" fmla="*/ 411124 w 876300"/>
                          <a:gd name="connsiteY24" fmla="*/ 885605 h 914400"/>
                          <a:gd name="connsiteX25" fmla="*/ 392074 w 876300"/>
                          <a:gd name="connsiteY25" fmla="*/ 893892 h 914400"/>
                          <a:gd name="connsiteX26" fmla="*/ 390550 w 876300"/>
                          <a:gd name="connsiteY26" fmla="*/ 908274 h 914400"/>
                          <a:gd name="connsiteX27" fmla="*/ 395789 w 876300"/>
                          <a:gd name="connsiteY27" fmla="*/ 919799 h 914400"/>
                          <a:gd name="connsiteX28" fmla="*/ 423507 w 876300"/>
                          <a:gd name="connsiteY28" fmla="*/ 915418 h 914400"/>
                          <a:gd name="connsiteX29" fmla="*/ 454653 w 876300"/>
                          <a:gd name="connsiteY29" fmla="*/ 899511 h 914400"/>
                          <a:gd name="connsiteX30" fmla="*/ 497325 w 876300"/>
                          <a:gd name="connsiteY30" fmla="*/ 827978 h 914400"/>
                          <a:gd name="connsiteX31" fmla="*/ 494563 w 876300"/>
                          <a:gd name="connsiteY31" fmla="*/ 780830 h 914400"/>
                          <a:gd name="connsiteX32" fmla="*/ 712305 w 876300"/>
                          <a:gd name="connsiteY32" fmla="*/ 681960 h 914400"/>
                          <a:gd name="connsiteX33" fmla="*/ 729069 w 876300"/>
                          <a:gd name="connsiteY33" fmla="*/ 701677 h 914400"/>
                          <a:gd name="connsiteX34" fmla="*/ 805269 w 876300"/>
                          <a:gd name="connsiteY34" fmla="*/ 722727 h 914400"/>
                          <a:gd name="connsiteX35" fmla="*/ 873944 w 876300"/>
                          <a:gd name="connsiteY35" fmla="*/ 672245 h 914400"/>
                          <a:gd name="connsiteX36" fmla="*/ 873944 w 876300"/>
                          <a:gd name="connsiteY36" fmla="*/ 586520 h 914400"/>
                          <a:gd name="connsiteX37" fmla="*/ 810889 w 876300"/>
                          <a:gd name="connsiteY37" fmla="*/ 538895 h 914400"/>
                          <a:gd name="connsiteX38" fmla="*/ 798601 w 876300"/>
                          <a:gd name="connsiteY38" fmla="*/ 537561 h 914400"/>
                          <a:gd name="connsiteX39" fmla="*/ 780313 w 876300"/>
                          <a:gd name="connsiteY39" fmla="*/ 281148 h 914400"/>
                          <a:gd name="connsiteX40" fmla="*/ 801744 w 876300"/>
                          <a:gd name="connsiteY40" fmla="*/ 276957 h 914400"/>
                          <a:gd name="connsiteX41" fmla="*/ 832510 w 876300"/>
                          <a:gd name="connsiteY41" fmla="*/ 261336 h 914400"/>
                          <a:gd name="connsiteX42" fmla="*/ 875182 w 876300"/>
                          <a:gd name="connsiteY42" fmla="*/ 189803 h 914400"/>
                          <a:gd name="connsiteX43" fmla="*/ 872039 w 876300"/>
                          <a:gd name="connsiteY43" fmla="*/ 140940 h 914400"/>
                          <a:gd name="connsiteX44" fmla="*/ 846417 w 876300"/>
                          <a:gd name="connsiteY44" fmla="*/ 95601 h 914400"/>
                          <a:gd name="connsiteX45" fmla="*/ 680244 w 876300"/>
                          <a:gd name="connsiteY45" fmla="*/ 87744 h 914400"/>
                          <a:gd name="connsiteX46" fmla="*/ 647820 w 876300"/>
                          <a:gd name="connsiteY46" fmla="*/ 137511 h 914400"/>
                          <a:gd name="connsiteX47" fmla="*/ 401028 w 876300"/>
                          <a:gd name="connsiteY47" fmla="*/ 91791 h 914400"/>
                          <a:gd name="connsiteX48" fmla="*/ 390550 w 876300"/>
                          <a:gd name="connsiteY48" fmla="*/ 49405 h 914400"/>
                          <a:gd name="connsiteX49" fmla="*/ 327495 w 876300"/>
                          <a:gd name="connsiteY49" fmla="*/ 1780 h 914400"/>
                          <a:gd name="connsiteX50" fmla="*/ 262344 w 876300"/>
                          <a:gd name="connsiteY50" fmla="*/ 14067 h 914400"/>
                          <a:gd name="connsiteX51" fmla="*/ 231959 w 876300"/>
                          <a:gd name="connsiteY51" fmla="*/ 52167 h 914400"/>
                          <a:gd name="connsiteX52" fmla="*/ 242722 w 876300"/>
                          <a:gd name="connsiteY52" fmla="*/ 61025 h 914400"/>
                          <a:gd name="connsiteX53" fmla="*/ 254247 w 876300"/>
                          <a:gd name="connsiteY53" fmla="*/ 64550 h 914400"/>
                          <a:gd name="connsiteX54" fmla="*/ 280060 w 876300"/>
                          <a:gd name="connsiteY54" fmla="*/ 47214 h 914400"/>
                          <a:gd name="connsiteX55" fmla="*/ 316541 w 876300"/>
                          <a:gd name="connsiteY55" fmla="*/ 46452 h 914400"/>
                          <a:gd name="connsiteX56" fmla="*/ 345116 w 876300"/>
                          <a:gd name="connsiteY56" fmla="*/ 72265 h 914400"/>
                          <a:gd name="connsiteX57" fmla="*/ 344163 w 876300"/>
                          <a:gd name="connsiteY57" fmla="*/ 111603 h 914400"/>
                          <a:gd name="connsiteX58" fmla="*/ 312731 w 876300"/>
                          <a:gd name="connsiteY58" fmla="*/ 135987 h 914400"/>
                          <a:gd name="connsiteX59" fmla="*/ 274631 w 876300"/>
                          <a:gd name="connsiteY59" fmla="*/ 128939 h 914400"/>
                          <a:gd name="connsiteX60" fmla="*/ 253581 w 876300"/>
                          <a:gd name="connsiteY60" fmla="*/ 99411 h 914400"/>
                          <a:gd name="connsiteX61" fmla="*/ 252628 w 876300"/>
                          <a:gd name="connsiteY61" fmla="*/ 68455 h 914400"/>
                          <a:gd name="connsiteX62" fmla="*/ 241008 w 876300"/>
                          <a:gd name="connsiteY62" fmla="*/ 60168 h 914400"/>
                          <a:gd name="connsiteX63" fmla="*/ 228911 w 876300"/>
                          <a:gd name="connsiteY63" fmla="*/ 57501 h 914400"/>
                          <a:gd name="connsiteX64" fmla="*/ 216338 w 876300"/>
                          <a:gd name="connsiteY64" fmla="*/ 105126 h 914400"/>
                          <a:gd name="connsiteX65" fmla="*/ 245580 w 876300"/>
                          <a:gd name="connsiteY65" fmla="*/ 164276 h 914400"/>
                          <a:gd name="connsiteX66" fmla="*/ 118135 w 876300"/>
                          <a:gd name="connsiteY66" fmla="*/ 391352 h 914400"/>
                          <a:gd name="connsiteX67" fmla="*/ 111277 w 876300"/>
                          <a:gd name="connsiteY67" fmla="*/ 389638 h 914400"/>
                          <a:gd name="connsiteX68" fmla="*/ 46126 w 876300"/>
                          <a:gd name="connsiteY68" fmla="*/ 401925 h 914400"/>
                          <a:gd name="connsiteX69" fmla="*/ 15741 w 876300"/>
                          <a:gd name="connsiteY69" fmla="*/ 440025 h 914400"/>
                          <a:gd name="connsiteX70" fmla="*/ 26505 w 876300"/>
                          <a:gd name="connsiteY70" fmla="*/ 448883 h 914400"/>
                          <a:gd name="connsiteX71" fmla="*/ 38030 w 876300"/>
                          <a:gd name="connsiteY71" fmla="*/ 452408 h 914400"/>
                          <a:gd name="connsiteX72" fmla="*/ 63843 w 876300"/>
                          <a:gd name="connsiteY72" fmla="*/ 434691 h 914400"/>
                          <a:gd name="connsiteX73" fmla="*/ 100323 w 876300"/>
                          <a:gd name="connsiteY73" fmla="*/ 433929 h 914400"/>
                          <a:gd name="connsiteX74" fmla="*/ 128898 w 876300"/>
                          <a:gd name="connsiteY74" fmla="*/ 459742 h 914400"/>
                          <a:gd name="connsiteX75" fmla="*/ 127660 w 876300"/>
                          <a:gd name="connsiteY75" fmla="*/ 499461 h 914400"/>
                          <a:gd name="connsiteX76" fmla="*/ 96228 w 876300"/>
                          <a:gd name="connsiteY76" fmla="*/ 523845 h 914400"/>
                          <a:gd name="connsiteX77" fmla="*/ 58128 w 876300"/>
                          <a:gd name="connsiteY77" fmla="*/ 516797 h 914400"/>
                          <a:gd name="connsiteX78" fmla="*/ 37077 w 876300"/>
                          <a:gd name="connsiteY78" fmla="*/ 487650 h 914400"/>
                          <a:gd name="connsiteX79" fmla="*/ 36125 w 876300"/>
                          <a:gd name="connsiteY79" fmla="*/ 456694 h 914400"/>
                          <a:gd name="connsiteX80" fmla="*/ 24885 w 876300"/>
                          <a:gd name="connsiteY80" fmla="*/ 447931 h 914400"/>
                          <a:gd name="connsiteX81" fmla="*/ 480085 w 876300"/>
                          <a:gd name="connsiteY81" fmla="*/ 749016 h 914400"/>
                          <a:gd name="connsiteX82" fmla="*/ 468655 w 876300"/>
                          <a:gd name="connsiteY82" fmla="*/ 733967 h 914400"/>
                          <a:gd name="connsiteX83" fmla="*/ 425793 w 876300"/>
                          <a:gd name="connsiteY83" fmla="*/ 704534 h 914400"/>
                          <a:gd name="connsiteX84" fmla="*/ 446843 w 876300"/>
                          <a:gd name="connsiteY84" fmla="*/ 585662 h 914400"/>
                          <a:gd name="connsiteX85" fmla="*/ 523043 w 876300"/>
                          <a:gd name="connsiteY85" fmla="*/ 574804 h 914400"/>
                          <a:gd name="connsiteX86" fmla="*/ 523043 w 876300"/>
                          <a:gd name="connsiteY86" fmla="*/ 574804 h 914400"/>
                          <a:gd name="connsiteX87" fmla="*/ 583431 w 876300"/>
                          <a:gd name="connsiteY87" fmla="*/ 526417 h 914400"/>
                          <a:gd name="connsiteX88" fmla="*/ 708590 w 876300"/>
                          <a:gd name="connsiteY88" fmla="*/ 600331 h 914400"/>
                          <a:gd name="connsiteX89" fmla="*/ 699160 w 876300"/>
                          <a:gd name="connsiteY89" fmla="*/ 642336 h 914400"/>
                          <a:gd name="connsiteX90" fmla="*/ 700208 w 876300"/>
                          <a:gd name="connsiteY90" fmla="*/ 651194 h 914400"/>
                          <a:gd name="connsiteX91" fmla="*/ 480085 w 876300"/>
                          <a:gd name="connsiteY91" fmla="*/ 749016 h 914400"/>
                          <a:gd name="connsiteX92" fmla="*/ 686968 w 876300"/>
                          <a:gd name="connsiteY92" fmla="*/ 263241 h 914400"/>
                          <a:gd name="connsiteX93" fmla="*/ 705161 w 876300"/>
                          <a:gd name="connsiteY93" fmla="*/ 274004 h 914400"/>
                          <a:gd name="connsiteX94" fmla="*/ 738308 w 876300"/>
                          <a:gd name="connsiteY94" fmla="*/ 283529 h 914400"/>
                          <a:gd name="connsiteX95" fmla="*/ 751452 w 876300"/>
                          <a:gd name="connsiteY95" fmla="*/ 283529 h 914400"/>
                          <a:gd name="connsiteX96" fmla="*/ 765835 w 876300"/>
                          <a:gd name="connsiteY96" fmla="*/ 541466 h 914400"/>
                          <a:gd name="connsiteX97" fmla="*/ 745261 w 876300"/>
                          <a:gd name="connsiteY97" fmla="*/ 550991 h 914400"/>
                          <a:gd name="connsiteX98" fmla="*/ 724592 w 876300"/>
                          <a:gd name="connsiteY98" fmla="*/ 570613 h 914400"/>
                          <a:gd name="connsiteX99" fmla="*/ 598671 w 876300"/>
                          <a:gd name="connsiteY99" fmla="*/ 499461 h 914400"/>
                          <a:gd name="connsiteX100" fmla="*/ 609720 w 876300"/>
                          <a:gd name="connsiteY100" fmla="*/ 417641 h 914400"/>
                          <a:gd name="connsiteX101" fmla="*/ 582669 w 876300"/>
                          <a:gd name="connsiteY101" fmla="*/ 353443 h 914400"/>
                          <a:gd name="connsiteX102" fmla="*/ 686873 w 876300"/>
                          <a:gd name="connsiteY102" fmla="*/ 263527 h 914400"/>
                          <a:gd name="connsiteX103" fmla="*/ 828129 w 876300"/>
                          <a:gd name="connsiteY103" fmla="*/ 609094 h 914400"/>
                          <a:gd name="connsiteX104" fmla="*/ 827176 w 876300"/>
                          <a:gd name="connsiteY104" fmla="*/ 648432 h 914400"/>
                          <a:gd name="connsiteX105" fmla="*/ 795744 w 876300"/>
                          <a:gd name="connsiteY105" fmla="*/ 672816 h 914400"/>
                          <a:gd name="connsiteX106" fmla="*/ 757644 w 876300"/>
                          <a:gd name="connsiteY106" fmla="*/ 665768 h 914400"/>
                          <a:gd name="connsiteX107" fmla="*/ 736593 w 876300"/>
                          <a:gd name="connsiteY107" fmla="*/ 636621 h 914400"/>
                          <a:gd name="connsiteX108" fmla="*/ 735641 w 876300"/>
                          <a:gd name="connsiteY108" fmla="*/ 605665 h 914400"/>
                          <a:gd name="connsiteX109" fmla="*/ 724020 w 876300"/>
                          <a:gd name="connsiteY109" fmla="*/ 597378 h 914400"/>
                          <a:gd name="connsiteX110" fmla="*/ 721163 w 876300"/>
                          <a:gd name="connsiteY110" fmla="*/ 596140 h 914400"/>
                          <a:gd name="connsiteX111" fmla="*/ 721163 w 876300"/>
                          <a:gd name="connsiteY111" fmla="*/ 596140 h 914400"/>
                          <a:gd name="connsiteX112" fmla="*/ 725449 w 876300"/>
                          <a:gd name="connsiteY112" fmla="*/ 598521 h 914400"/>
                          <a:gd name="connsiteX113" fmla="*/ 736974 w 876300"/>
                          <a:gd name="connsiteY113" fmla="*/ 602045 h 914400"/>
                          <a:gd name="connsiteX114" fmla="*/ 762787 w 876300"/>
                          <a:gd name="connsiteY114" fmla="*/ 584329 h 914400"/>
                          <a:gd name="connsiteX115" fmla="*/ 799268 w 876300"/>
                          <a:gd name="connsiteY115" fmla="*/ 583567 h 914400"/>
                          <a:gd name="connsiteX116" fmla="*/ 828129 w 876300"/>
                          <a:gd name="connsiteY116" fmla="*/ 609094 h 914400"/>
                          <a:gd name="connsiteX117" fmla="*/ 701256 w 876300"/>
                          <a:gd name="connsiteY117" fmla="*/ 141702 h 914400"/>
                          <a:gd name="connsiteX118" fmla="*/ 752691 w 876300"/>
                          <a:gd name="connsiteY118" fmla="*/ 110174 h 914400"/>
                          <a:gd name="connsiteX119" fmla="*/ 829245 w 876300"/>
                          <a:gd name="connsiteY119" fmla="*/ 172320 h 914400"/>
                          <a:gd name="connsiteX120" fmla="*/ 829462 w 876300"/>
                          <a:gd name="connsiteY120" fmla="*/ 184184 h 914400"/>
                          <a:gd name="connsiteX121" fmla="*/ 807841 w 876300"/>
                          <a:gd name="connsiteY121" fmla="*/ 232761 h 914400"/>
                          <a:gd name="connsiteX122" fmla="*/ 788791 w 876300"/>
                          <a:gd name="connsiteY122" fmla="*/ 247430 h 914400"/>
                          <a:gd name="connsiteX123" fmla="*/ 769741 w 876300"/>
                          <a:gd name="connsiteY123" fmla="*/ 255716 h 914400"/>
                          <a:gd name="connsiteX124" fmla="*/ 768216 w 876300"/>
                          <a:gd name="connsiteY124" fmla="*/ 270099 h 914400"/>
                          <a:gd name="connsiteX125" fmla="*/ 769074 w 876300"/>
                          <a:gd name="connsiteY125" fmla="*/ 274671 h 914400"/>
                          <a:gd name="connsiteX126" fmla="*/ 768312 w 876300"/>
                          <a:gd name="connsiteY126" fmla="*/ 274671 h 914400"/>
                          <a:gd name="connsiteX127" fmla="*/ 768312 w 876300"/>
                          <a:gd name="connsiteY127" fmla="*/ 268194 h 914400"/>
                          <a:gd name="connsiteX128" fmla="*/ 764121 w 876300"/>
                          <a:gd name="connsiteY128" fmla="*/ 256669 h 914400"/>
                          <a:gd name="connsiteX129" fmla="*/ 744118 w 876300"/>
                          <a:gd name="connsiteY129" fmla="*/ 251811 h 914400"/>
                          <a:gd name="connsiteX130" fmla="*/ 722877 w 876300"/>
                          <a:gd name="connsiteY130" fmla="*/ 241334 h 914400"/>
                          <a:gd name="connsiteX131" fmla="*/ 692016 w 876300"/>
                          <a:gd name="connsiteY131" fmla="*/ 198376 h 914400"/>
                          <a:gd name="connsiteX132" fmla="*/ 701256 w 876300"/>
                          <a:gd name="connsiteY132" fmla="*/ 141702 h 914400"/>
                          <a:gd name="connsiteX133" fmla="*/ 322161 w 876300"/>
                          <a:gd name="connsiteY133" fmla="*/ 185803 h 914400"/>
                          <a:gd name="connsiteX134" fmla="*/ 327399 w 876300"/>
                          <a:gd name="connsiteY134" fmla="*/ 184660 h 914400"/>
                          <a:gd name="connsiteX135" fmla="*/ 394074 w 876300"/>
                          <a:gd name="connsiteY135" fmla="*/ 315248 h 914400"/>
                          <a:gd name="connsiteX136" fmla="*/ 406933 w 876300"/>
                          <a:gd name="connsiteY136" fmla="*/ 310485 h 914400"/>
                          <a:gd name="connsiteX137" fmla="*/ 417220 w 876300"/>
                          <a:gd name="connsiteY137" fmla="*/ 304770 h 914400"/>
                          <a:gd name="connsiteX138" fmla="*/ 363023 w 876300"/>
                          <a:gd name="connsiteY138" fmla="*/ 168182 h 914400"/>
                          <a:gd name="connsiteX139" fmla="*/ 390836 w 876300"/>
                          <a:gd name="connsiteY139" fmla="*/ 135320 h 914400"/>
                          <a:gd name="connsiteX140" fmla="*/ 394551 w 876300"/>
                          <a:gd name="connsiteY140" fmla="*/ 126843 h 914400"/>
                          <a:gd name="connsiteX141" fmla="*/ 642201 w 876300"/>
                          <a:gd name="connsiteY141" fmla="*/ 172658 h 914400"/>
                          <a:gd name="connsiteX142" fmla="*/ 648964 w 876300"/>
                          <a:gd name="connsiteY142" fmla="*/ 213044 h 914400"/>
                          <a:gd name="connsiteX143" fmla="*/ 662013 w 876300"/>
                          <a:gd name="connsiteY143" fmla="*/ 237809 h 914400"/>
                          <a:gd name="connsiteX144" fmla="*/ 562095 w 876300"/>
                          <a:gd name="connsiteY144" fmla="*/ 331821 h 914400"/>
                          <a:gd name="connsiteX145" fmla="*/ 493515 w 876300"/>
                          <a:gd name="connsiteY145" fmla="*/ 298769 h 914400"/>
                          <a:gd name="connsiteX146" fmla="*/ 493515 w 876300"/>
                          <a:gd name="connsiteY146" fmla="*/ 298769 h 914400"/>
                          <a:gd name="connsiteX147" fmla="*/ 397694 w 876300"/>
                          <a:gd name="connsiteY147" fmla="*/ 315914 h 914400"/>
                          <a:gd name="connsiteX148" fmla="*/ 348450 w 876300"/>
                          <a:gd name="connsiteY148" fmla="*/ 368302 h 914400"/>
                          <a:gd name="connsiteX149" fmla="*/ 357975 w 876300"/>
                          <a:gd name="connsiteY149" fmla="*/ 379637 h 914400"/>
                          <a:gd name="connsiteX150" fmla="*/ 370643 w 876300"/>
                          <a:gd name="connsiteY150" fmla="*/ 382304 h 914400"/>
                          <a:gd name="connsiteX151" fmla="*/ 415029 w 876300"/>
                          <a:gd name="connsiteY151" fmla="*/ 348585 h 914400"/>
                          <a:gd name="connsiteX152" fmla="*/ 484467 w 876300"/>
                          <a:gd name="connsiteY152" fmla="*/ 342680 h 914400"/>
                          <a:gd name="connsiteX153" fmla="*/ 484467 w 876300"/>
                          <a:gd name="connsiteY153" fmla="*/ 342680 h 914400"/>
                          <a:gd name="connsiteX154" fmla="*/ 533139 w 876300"/>
                          <a:gd name="connsiteY154" fmla="*/ 371255 h 914400"/>
                          <a:gd name="connsiteX155" fmla="*/ 547332 w 876300"/>
                          <a:gd name="connsiteY155" fmla="*/ 485555 h 914400"/>
                          <a:gd name="connsiteX156" fmla="*/ 501897 w 876300"/>
                          <a:gd name="connsiteY156" fmla="*/ 528036 h 914400"/>
                          <a:gd name="connsiteX157" fmla="*/ 501897 w 876300"/>
                          <a:gd name="connsiteY157" fmla="*/ 528036 h 914400"/>
                          <a:gd name="connsiteX158" fmla="*/ 376834 w 876300"/>
                          <a:gd name="connsiteY158" fmla="*/ 493556 h 914400"/>
                          <a:gd name="connsiteX159" fmla="*/ 357784 w 876300"/>
                          <a:gd name="connsiteY159" fmla="*/ 437549 h 914400"/>
                          <a:gd name="connsiteX160" fmla="*/ 365785 w 876300"/>
                          <a:gd name="connsiteY160" fmla="*/ 389924 h 914400"/>
                          <a:gd name="connsiteX161" fmla="*/ 356260 w 876300"/>
                          <a:gd name="connsiteY161" fmla="*/ 379446 h 914400"/>
                          <a:gd name="connsiteX162" fmla="*/ 343782 w 876300"/>
                          <a:gd name="connsiteY162" fmla="*/ 377827 h 914400"/>
                          <a:gd name="connsiteX163" fmla="*/ 322923 w 876300"/>
                          <a:gd name="connsiteY163" fmla="*/ 436596 h 914400"/>
                          <a:gd name="connsiteX164" fmla="*/ 340544 w 876300"/>
                          <a:gd name="connsiteY164" fmla="*/ 516606 h 914400"/>
                          <a:gd name="connsiteX165" fmla="*/ 415220 w 876300"/>
                          <a:gd name="connsiteY165" fmla="*/ 578804 h 914400"/>
                          <a:gd name="connsiteX166" fmla="*/ 418077 w 876300"/>
                          <a:gd name="connsiteY166" fmla="*/ 579662 h 914400"/>
                          <a:gd name="connsiteX167" fmla="*/ 386264 w 876300"/>
                          <a:gd name="connsiteY167" fmla="*/ 696724 h 914400"/>
                          <a:gd name="connsiteX168" fmla="*/ 369595 w 876300"/>
                          <a:gd name="connsiteY168" fmla="*/ 696724 h 914400"/>
                          <a:gd name="connsiteX169" fmla="*/ 318160 w 876300"/>
                          <a:gd name="connsiteY169" fmla="*/ 715012 h 914400"/>
                          <a:gd name="connsiteX170" fmla="*/ 164046 w 876300"/>
                          <a:gd name="connsiteY170" fmla="*/ 539085 h 914400"/>
                          <a:gd name="connsiteX171" fmla="*/ 174809 w 876300"/>
                          <a:gd name="connsiteY171" fmla="*/ 522702 h 914400"/>
                          <a:gd name="connsiteX172" fmla="*/ 184334 w 876300"/>
                          <a:gd name="connsiteY172" fmla="*/ 489365 h 914400"/>
                          <a:gd name="connsiteX173" fmla="*/ 321494 w 876300"/>
                          <a:gd name="connsiteY173" fmla="*/ 468124 h 914400"/>
                          <a:gd name="connsiteX174" fmla="*/ 320922 w 876300"/>
                          <a:gd name="connsiteY174" fmla="*/ 454122 h 914400"/>
                          <a:gd name="connsiteX175" fmla="*/ 318827 w 876300"/>
                          <a:gd name="connsiteY175" fmla="*/ 442311 h 914400"/>
                          <a:gd name="connsiteX176" fmla="*/ 179952 w 876300"/>
                          <a:gd name="connsiteY176" fmla="*/ 450407 h 914400"/>
                          <a:gd name="connsiteX177" fmla="*/ 174428 w 876300"/>
                          <a:gd name="connsiteY177" fmla="*/ 437453 h 914400"/>
                          <a:gd name="connsiteX178" fmla="*/ 149091 w 876300"/>
                          <a:gd name="connsiteY178" fmla="*/ 407069 h 914400"/>
                          <a:gd name="connsiteX179" fmla="*/ 274059 w 876300"/>
                          <a:gd name="connsiteY179" fmla="*/ 181326 h 914400"/>
                          <a:gd name="connsiteX180" fmla="*/ 322161 w 876300"/>
                          <a:gd name="connsiteY180" fmla="*/ 185803 h 9144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</a:cxnLst>
                        <a:rect l="l" t="t" r="r" b="b"/>
                        <a:pathLst>
                          <a:path w="876300" h="914400">
                            <a:moveTo>
                              <a:pt x="24885" y="447931"/>
                            </a:moveTo>
                            <a:lnTo>
                              <a:pt x="24885" y="447931"/>
                            </a:lnTo>
                            <a:cubicBezTo>
                              <a:pt x="18980" y="444978"/>
                              <a:pt x="13741" y="443835"/>
                              <a:pt x="12789" y="445264"/>
                            </a:cubicBezTo>
                            <a:cubicBezTo>
                              <a:pt x="3367" y="459276"/>
                              <a:pt x="-1062" y="476053"/>
                              <a:pt x="216" y="492889"/>
                            </a:cubicBezTo>
                            <a:cubicBezTo>
                              <a:pt x="1740" y="515989"/>
                              <a:pt x="12483" y="537508"/>
                              <a:pt x="30029" y="552611"/>
                            </a:cubicBezTo>
                            <a:cubicBezTo>
                              <a:pt x="50986" y="570701"/>
                              <a:pt x="78957" y="578427"/>
                              <a:pt x="106229" y="573661"/>
                            </a:cubicBezTo>
                            <a:cubicBezTo>
                              <a:pt x="117171" y="571766"/>
                              <a:pt x="127668" y="567858"/>
                              <a:pt x="137185" y="562136"/>
                            </a:cubicBezTo>
                            <a:cubicBezTo>
                              <a:pt x="167856" y="614523"/>
                              <a:pt x="243960" y="701677"/>
                              <a:pt x="291300" y="738539"/>
                            </a:cubicBezTo>
                            <a:cubicBezTo>
                              <a:pt x="287112" y="743244"/>
                              <a:pt x="283350" y="748312"/>
                              <a:pt x="280060" y="753684"/>
                            </a:cubicBezTo>
                            <a:cubicBezTo>
                              <a:pt x="271100" y="768752"/>
                              <a:pt x="265662" y="785651"/>
                              <a:pt x="264153" y="803118"/>
                            </a:cubicBezTo>
                            <a:cubicBezTo>
                              <a:pt x="262868" y="819687"/>
                              <a:pt x="265242" y="836337"/>
                              <a:pt x="271107" y="851886"/>
                            </a:cubicBezTo>
                            <a:cubicBezTo>
                              <a:pt x="281174" y="878882"/>
                              <a:pt x="301514" y="900797"/>
                              <a:pt x="327685" y="912846"/>
                            </a:cubicBezTo>
                            <a:cubicBezTo>
                              <a:pt x="338149" y="917785"/>
                              <a:pt x="349342" y="921002"/>
                              <a:pt x="360832" y="922371"/>
                            </a:cubicBezTo>
                            <a:cubicBezTo>
                              <a:pt x="370191" y="923247"/>
                              <a:pt x="379628" y="922734"/>
                              <a:pt x="388836" y="920847"/>
                            </a:cubicBezTo>
                            <a:cubicBezTo>
                              <a:pt x="391122" y="920847"/>
                              <a:pt x="392169" y="914084"/>
                              <a:pt x="391217" y="907036"/>
                            </a:cubicBezTo>
                            <a:cubicBezTo>
                              <a:pt x="390264" y="899988"/>
                              <a:pt x="388550" y="895701"/>
                              <a:pt x="387026" y="895511"/>
                            </a:cubicBezTo>
                            <a:cubicBezTo>
                              <a:pt x="380136" y="894823"/>
                              <a:pt x="373337" y="893418"/>
                              <a:pt x="366738" y="891320"/>
                            </a:cubicBezTo>
                            <a:cubicBezTo>
                              <a:pt x="359119" y="888656"/>
                              <a:pt x="351882" y="885006"/>
                              <a:pt x="345211" y="880461"/>
                            </a:cubicBezTo>
                            <a:cubicBezTo>
                              <a:pt x="330125" y="870287"/>
                              <a:pt x="319178" y="855049"/>
                              <a:pt x="314350" y="837503"/>
                            </a:cubicBezTo>
                            <a:cubicBezTo>
                              <a:pt x="304143" y="799774"/>
                              <a:pt x="326456" y="760914"/>
                              <a:pt x="364185" y="750708"/>
                            </a:cubicBezTo>
                            <a:cubicBezTo>
                              <a:pt x="367832" y="749721"/>
                              <a:pt x="371553" y="749028"/>
                              <a:pt x="375310" y="748635"/>
                            </a:cubicBezTo>
                            <a:cubicBezTo>
                              <a:pt x="413643" y="744971"/>
                              <a:pt x="447688" y="773074"/>
                              <a:pt x="451352" y="811406"/>
                            </a:cubicBezTo>
                            <a:cubicBezTo>
                              <a:pt x="451712" y="815174"/>
                              <a:pt x="451765" y="818964"/>
                              <a:pt x="451510" y="822740"/>
                            </a:cubicBezTo>
                            <a:cubicBezTo>
                              <a:pt x="450301" y="840817"/>
                              <a:pt x="442744" y="857887"/>
                              <a:pt x="430174" y="870936"/>
                            </a:cubicBezTo>
                            <a:cubicBezTo>
                              <a:pt x="424482" y="876625"/>
                              <a:pt x="418078" y="881555"/>
                              <a:pt x="411124" y="885605"/>
                            </a:cubicBezTo>
                            <a:cubicBezTo>
                              <a:pt x="405080" y="889022"/>
                              <a:pt x="398695" y="891800"/>
                              <a:pt x="392074" y="893892"/>
                            </a:cubicBezTo>
                            <a:cubicBezTo>
                              <a:pt x="390455" y="894463"/>
                              <a:pt x="389693" y="901035"/>
                              <a:pt x="390550" y="908274"/>
                            </a:cubicBezTo>
                            <a:cubicBezTo>
                              <a:pt x="391407" y="915513"/>
                              <a:pt x="393598" y="919799"/>
                              <a:pt x="395789" y="919799"/>
                            </a:cubicBezTo>
                            <a:cubicBezTo>
                              <a:pt x="405194" y="919716"/>
                              <a:pt x="414534" y="918239"/>
                              <a:pt x="423507" y="915418"/>
                            </a:cubicBezTo>
                            <a:cubicBezTo>
                              <a:pt x="434679" y="911831"/>
                              <a:pt x="445197" y="906459"/>
                              <a:pt x="454653" y="899511"/>
                            </a:cubicBezTo>
                            <a:cubicBezTo>
                              <a:pt x="477680" y="882160"/>
                              <a:pt x="492997" y="856483"/>
                              <a:pt x="497325" y="827978"/>
                            </a:cubicBezTo>
                            <a:cubicBezTo>
                              <a:pt x="499697" y="812241"/>
                              <a:pt x="498756" y="796182"/>
                              <a:pt x="494563" y="780830"/>
                            </a:cubicBezTo>
                            <a:cubicBezTo>
                              <a:pt x="555142" y="766161"/>
                              <a:pt x="664585" y="716822"/>
                              <a:pt x="712305" y="681960"/>
                            </a:cubicBezTo>
                            <a:cubicBezTo>
                              <a:pt x="716882" y="689329"/>
                              <a:pt x="722533" y="695973"/>
                              <a:pt x="729069" y="701677"/>
                            </a:cubicBezTo>
                            <a:cubicBezTo>
                              <a:pt x="750027" y="719767"/>
                              <a:pt x="777997" y="727494"/>
                              <a:pt x="805269" y="722727"/>
                            </a:cubicBezTo>
                            <a:cubicBezTo>
                              <a:pt x="834832" y="717652"/>
                              <a:pt x="860278" y="698947"/>
                              <a:pt x="873944" y="672245"/>
                            </a:cubicBezTo>
                            <a:cubicBezTo>
                              <a:pt x="887746" y="645337"/>
                              <a:pt x="887746" y="613428"/>
                              <a:pt x="873944" y="586520"/>
                            </a:cubicBezTo>
                            <a:cubicBezTo>
                              <a:pt x="861289" y="561859"/>
                              <a:pt x="838071" y="544321"/>
                              <a:pt x="810889" y="538895"/>
                            </a:cubicBezTo>
                            <a:cubicBezTo>
                              <a:pt x="806829" y="538162"/>
                              <a:pt x="802723" y="537716"/>
                              <a:pt x="798601" y="537561"/>
                            </a:cubicBezTo>
                            <a:cubicBezTo>
                              <a:pt x="808126" y="473839"/>
                              <a:pt x="798601" y="335726"/>
                              <a:pt x="780313" y="281148"/>
                            </a:cubicBezTo>
                            <a:cubicBezTo>
                              <a:pt x="787582" y="280487"/>
                              <a:pt x="794763" y="279083"/>
                              <a:pt x="801744" y="276957"/>
                            </a:cubicBezTo>
                            <a:cubicBezTo>
                              <a:pt x="812766" y="273421"/>
                              <a:pt x="823151" y="268147"/>
                              <a:pt x="832510" y="261336"/>
                            </a:cubicBezTo>
                            <a:cubicBezTo>
                              <a:pt x="855537" y="243985"/>
                              <a:pt x="870854" y="218308"/>
                              <a:pt x="875182" y="189803"/>
                            </a:cubicBezTo>
                            <a:cubicBezTo>
                              <a:pt x="877677" y="173480"/>
                              <a:pt x="876604" y="156810"/>
                              <a:pt x="872039" y="140940"/>
                            </a:cubicBezTo>
                            <a:cubicBezTo>
                              <a:pt x="867060" y="124074"/>
                              <a:pt x="858296" y="108568"/>
                              <a:pt x="846417" y="95601"/>
                            </a:cubicBezTo>
                            <a:cubicBezTo>
                              <a:pt x="802699" y="47544"/>
                              <a:pt x="728300" y="44026"/>
                              <a:pt x="680244" y="87744"/>
                            </a:cubicBezTo>
                            <a:cubicBezTo>
                              <a:pt x="665356" y="101287"/>
                              <a:pt x="654193" y="118422"/>
                              <a:pt x="647820" y="137511"/>
                            </a:cubicBezTo>
                            <a:cubicBezTo>
                              <a:pt x="587908" y="114842"/>
                              <a:pt x="465988" y="92267"/>
                              <a:pt x="401028" y="91791"/>
                            </a:cubicBezTo>
                            <a:cubicBezTo>
                              <a:pt x="401059" y="77018"/>
                              <a:pt x="397462" y="62462"/>
                              <a:pt x="390550" y="49405"/>
                            </a:cubicBezTo>
                            <a:cubicBezTo>
                              <a:pt x="377895" y="24744"/>
                              <a:pt x="354677" y="7207"/>
                              <a:pt x="327495" y="1780"/>
                            </a:cubicBezTo>
                            <a:cubicBezTo>
                              <a:pt x="305007" y="-2825"/>
                              <a:pt x="281610" y="1587"/>
                              <a:pt x="262344" y="14067"/>
                            </a:cubicBezTo>
                            <a:cubicBezTo>
                              <a:pt x="248318" y="23099"/>
                              <a:pt x="237643" y="36484"/>
                              <a:pt x="231959" y="52167"/>
                            </a:cubicBezTo>
                            <a:cubicBezTo>
                              <a:pt x="231292" y="53882"/>
                              <a:pt x="236245" y="57882"/>
                              <a:pt x="242722" y="61025"/>
                            </a:cubicBezTo>
                            <a:cubicBezTo>
                              <a:pt x="249199" y="64169"/>
                              <a:pt x="253485" y="65312"/>
                              <a:pt x="254247" y="64550"/>
                            </a:cubicBezTo>
                            <a:cubicBezTo>
                              <a:pt x="261365" y="56818"/>
                              <a:pt x="270210" y="50878"/>
                              <a:pt x="280060" y="47214"/>
                            </a:cubicBezTo>
                            <a:cubicBezTo>
                              <a:pt x="291774" y="42790"/>
                              <a:pt x="304652" y="42521"/>
                              <a:pt x="316541" y="46452"/>
                            </a:cubicBezTo>
                            <a:cubicBezTo>
                              <a:pt x="329275" y="50650"/>
                              <a:pt x="339650" y="60022"/>
                              <a:pt x="345116" y="72265"/>
                            </a:cubicBezTo>
                            <a:cubicBezTo>
                              <a:pt x="350733" y="84853"/>
                              <a:pt x="350382" y="99302"/>
                              <a:pt x="344163" y="111603"/>
                            </a:cubicBezTo>
                            <a:cubicBezTo>
                              <a:pt x="337745" y="123928"/>
                              <a:pt x="326264" y="132833"/>
                              <a:pt x="312731" y="135987"/>
                            </a:cubicBezTo>
                            <a:cubicBezTo>
                              <a:pt x="299603" y="139024"/>
                              <a:pt x="285804" y="136471"/>
                              <a:pt x="274631" y="128939"/>
                            </a:cubicBezTo>
                            <a:cubicBezTo>
                              <a:pt x="264329" y="121910"/>
                              <a:pt x="256866" y="111442"/>
                              <a:pt x="253581" y="99411"/>
                            </a:cubicBezTo>
                            <a:cubicBezTo>
                              <a:pt x="250753" y="89323"/>
                              <a:pt x="250426" y="78698"/>
                              <a:pt x="252628" y="68455"/>
                            </a:cubicBezTo>
                            <a:cubicBezTo>
                              <a:pt x="252628" y="67217"/>
                              <a:pt x="247580" y="63407"/>
                              <a:pt x="241008" y="60168"/>
                            </a:cubicBezTo>
                            <a:cubicBezTo>
                              <a:pt x="234435" y="56930"/>
                              <a:pt x="229863" y="56072"/>
                              <a:pt x="228911" y="57501"/>
                            </a:cubicBezTo>
                            <a:cubicBezTo>
                              <a:pt x="219489" y="71513"/>
                              <a:pt x="215060" y="88290"/>
                              <a:pt x="216338" y="105126"/>
                            </a:cubicBezTo>
                            <a:cubicBezTo>
                              <a:pt x="217854" y="127940"/>
                              <a:pt x="228374" y="149218"/>
                              <a:pt x="245580" y="164276"/>
                            </a:cubicBezTo>
                            <a:cubicBezTo>
                              <a:pt x="203860" y="213235"/>
                              <a:pt x="138709" y="329440"/>
                              <a:pt x="118135" y="391352"/>
                            </a:cubicBezTo>
                            <a:cubicBezTo>
                              <a:pt x="115849" y="390686"/>
                              <a:pt x="113563" y="390019"/>
                              <a:pt x="111277" y="389638"/>
                            </a:cubicBezTo>
                            <a:cubicBezTo>
                              <a:pt x="88790" y="385033"/>
                              <a:pt x="65392" y="389446"/>
                              <a:pt x="46126" y="401925"/>
                            </a:cubicBezTo>
                            <a:cubicBezTo>
                              <a:pt x="32100" y="410957"/>
                              <a:pt x="21426" y="424341"/>
                              <a:pt x="15741" y="440025"/>
                            </a:cubicBezTo>
                            <a:cubicBezTo>
                              <a:pt x="15075" y="441740"/>
                              <a:pt x="20028" y="445740"/>
                              <a:pt x="26505" y="448883"/>
                            </a:cubicBezTo>
                            <a:cubicBezTo>
                              <a:pt x="32982" y="452027"/>
                              <a:pt x="37268" y="453170"/>
                              <a:pt x="38030" y="452408"/>
                            </a:cubicBezTo>
                            <a:cubicBezTo>
                              <a:pt x="45106" y="444537"/>
                              <a:pt x="53954" y="438464"/>
                              <a:pt x="63843" y="434691"/>
                            </a:cubicBezTo>
                            <a:cubicBezTo>
                              <a:pt x="75557" y="430267"/>
                              <a:pt x="88434" y="429998"/>
                              <a:pt x="100323" y="433929"/>
                            </a:cubicBezTo>
                            <a:cubicBezTo>
                              <a:pt x="113057" y="438128"/>
                              <a:pt x="123432" y="447499"/>
                              <a:pt x="128898" y="459742"/>
                            </a:cubicBezTo>
                            <a:cubicBezTo>
                              <a:pt x="134548" y="472481"/>
                              <a:pt x="134092" y="487099"/>
                              <a:pt x="127660" y="499461"/>
                            </a:cubicBezTo>
                            <a:cubicBezTo>
                              <a:pt x="121241" y="511786"/>
                              <a:pt x="109761" y="520691"/>
                              <a:pt x="96228" y="523845"/>
                            </a:cubicBezTo>
                            <a:cubicBezTo>
                              <a:pt x="83099" y="526882"/>
                              <a:pt x="69301" y="524329"/>
                              <a:pt x="58128" y="516797"/>
                            </a:cubicBezTo>
                            <a:cubicBezTo>
                              <a:pt x="47898" y="509863"/>
                              <a:pt x="40444" y="499541"/>
                              <a:pt x="37077" y="487650"/>
                            </a:cubicBezTo>
                            <a:cubicBezTo>
                              <a:pt x="34250" y="477562"/>
                              <a:pt x="33923" y="466937"/>
                              <a:pt x="36125" y="456694"/>
                            </a:cubicBezTo>
                            <a:cubicBezTo>
                              <a:pt x="36696" y="454979"/>
                              <a:pt x="31458" y="451169"/>
                              <a:pt x="24885" y="447931"/>
                            </a:cubicBezTo>
                            <a:close/>
                            <a:moveTo>
                              <a:pt x="480085" y="749016"/>
                            </a:moveTo>
                            <a:cubicBezTo>
                              <a:pt x="476692" y="743697"/>
                              <a:pt x="472869" y="738663"/>
                              <a:pt x="468655" y="733967"/>
                            </a:cubicBezTo>
                            <a:cubicBezTo>
                              <a:pt x="456862" y="720943"/>
                              <a:pt x="442182" y="710863"/>
                              <a:pt x="425793" y="704534"/>
                            </a:cubicBezTo>
                            <a:cubicBezTo>
                              <a:pt x="442747" y="671864"/>
                              <a:pt x="454368" y="613571"/>
                              <a:pt x="446843" y="585662"/>
                            </a:cubicBezTo>
                            <a:cubicBezTo>
                              <a:pt x="472756" y="588817"/>
                              <a:pt x="499043" y="585071"/>
                              <a:pt x="523043" y="574804"/>
                            </a:cubicBezTo>
                            <a:lnTo>
                              <a:pt x="523043" y="574804"/>
                            </a:lnTo>
                            <a:cubicBezTo>
                              <a:pt x="547129" y="564351"/>
                              <a:pt x="567979" y="547644"/>
                              <a:pt x="583431" y="526417"/>
                            </a:cubicBezTo>
                            <a:cubicBezTo>
                              <a:pt x="605148" y="554992"/>
                              <a:pt x="671442" y="593949"/>
                              <a:pt x="708590" y="600331"/>
                            </a:cubicBezTo>
                            <a:cubicBezTo>
                              <a:pt x="701475" y="613135"/>
                              <a:pt x="698201" y="627719"/>
                              <a:pt x="699160" y="642336"/>
                            </a:cubicBezTo>
                            <a:cubicBezTo>
                              <a:pt x="699335" y="645307"/>
                              <a:pt x="699684" y="648265"/>
                              <a:pt x="700208" y="651194"/>
                            </a:cubicBezTo>
                            <a:cubicBezTo>
                              <a:pt x="643058" y="662815"/>
                              <a:pt x="531425" y="712821"/>
                              <a:pt x="480085" y="749016"/>
                            </a:cubicBezTo>
                            <a:close/>
                            <a:moveTo>
                              <a:pt x="686968" y="263241"/>
                            </a:moveTo>
                            <a:cubicBezTo>
                              <a:pt x="692639" y="267456"/>
                              <a:pt x="698737" y="271063"/>
                              <a:pt x="705161" y="274004"/>
                            </a:cubicBezTo>
                            <a:cubicBezTo>
                              <a:pt x="715625" y="278944"/>
                              <a:pt x="726818" y="282160"/>
                              <a:pt x="738308" y="283529"/>
                            </a:cubicBezTo>
                            <a:cubicBezTo>
                              <a:pt x="742686" y="283776"/>
                              <a:pt x="747075" y="283776"/>
                              <a:pt x="751452" y="283529"/>
                            </a:cubicBezTo>
                            <a:cubicBezTo>
                              <a:pt x="740118" y="340965"/>
                              <a:pt x="748309" y="480411"/>
                              <a:pt x="765835" y="541466"/>
                            </a:cubicBezTo>
                            <a:cubicBezTo>
                              <a:pt x="758571" y="543678"/>
                              <a:pt x="751648" y="546883"/>
                              <a:pt x="745261" y="550991"/>
                            </a:cubicBezTo>
                            <a:cubicBezTo>
                              <a:pt x="737248" y="556236"/>
                              <a:pt x="730246" y="562883"/>
                              <a:pt x="724592" y="570613"/>
                            </a:cubicBezTo>
                            <a:cubicBezTo>
                              <a:pt x="700208" y="542038"/>
                              <a:pt x="634200" y="503938"/>
                              <a:pt x="598671" y="499461"/>
                            </a:cubicBezTo>
                            <a:cubicBezTo>
                              <a:pt x="610154" y="473820"/>
                              <a:pt x="613991" y="445410"/>
                              <a:pt x="609720" y="417641"/>
                            </a:cubicBezTo>
                            <a:cubicBezTo>
                              <a:pt x="606097" y="394350"/>
                              <a:pt x="596807" y="372304"/>
                              <a:pt x="582669" y="353443"/>
                            </a:cubicBezTo>
                            <a:cubicBezTo>
                              <a:pt x="614388" y="343632"/>
                              <a:pt x="668109" y="296579"/>
                              <a:pt x="686873" y="263527"/>
                            </a:cubicBezTo>
                            <a:close/>
                            <a:moveTo>
                              <a:pt x="828129" y="609094"/>
                            </a:moveTo>
                            <a:cubicBezTo>
                              <a:pt x="833746" y="621682"/>
                              <a:pt x="833395" y="636131"/>
                              <a:pt x="827176" y="648432"/>
                            </a:cubicBezTo>
                            <a:cubicBezTo>
                              <a:pt x="820757" y="660757"/>
                              <a:pt x="809277" y="669662"/>
                              <a:pt x="795744" y="672816"/>
                            </a:cubicBezTo>
                            <a:cubicBezTo>
                              <a:pt x="782615" y="675853"/>
                              <a:pt x="768817" y="673299"/>
                              <a:pt x="757644" y="665768"/>
                            </a:cubicBezTo>
                            <a:cubicBezTo>
                              <a:pt x="747414" y="658834"/>
                              <a:pt x="739960" y="648512"/>
                              <a:pt x="736593" y="636621"/>
                            </a:cubicBezTo>
                            <a:cubicBezTo>
                              <a:pt x="733766" y="626533"/>
                              <a:pt x="733439" y="615908"/>
                              <a:pt x="735641" y="605665"/>
                            </a:cubicBezTo>
                            <a:cubicBezTo>
                              <a:pt x="735641" y="604427"/>
                              <a:pt x="730593" y="600617"/>
                              <a:pt x="724020" y="597378"/>
                            </a:cubicBezTo>
                            <a:lnTo>
                              <a:pt x="721163" y="596140"/>
                            </a:lnTo>
                            <a:lnTo>
                              <a:pt x="721163" y="596140"/>
                            </a:lnTo>
                            <a:cubicBezTo>
                              <a:pt x="722551" y="597005"/>
                              <a:pt x="723981" y="597799"/>
                              <a:pt x="725449" y="598521"/>
                            </a:cubicBezTo>
                            <a:cubicBezTo>
                              <a:pt x="731260" y="601284"/>
                              <a:pt x="736212" y="602807"/>
                              <a:pt x="736974" y="602045"/>
                            </a:cubicBezTo>
                            <a:cubicBezTo>
                              <a:pt x="744051" y="594175"/>
                              <a:pt x="752898" y="588102"/>
                              <a:pt x="762787" y="584329"/>
                            </a:cubicBezTo>
                            <a:cubicBezTo>
                              <a:pt x="774501" y="579905"/>
                              <a:pt x="787379" y="579636"/>
                              <a:pt x="799268" y="583567"/>
                            </a:cubicBezTo>
                            <a:cubicBezTo>
                              <a:pt x="812054" y="587630"/>
                              <a:pt x="822534" y="596899"/>
                              <a:pt x="828129" y="609094"/>
                            </a:cubicBezTo>
                            <a:close/>
                            <a:moveTo>
                              <a:pt x="701256" y="141702"/>
                            </a:moveTo>
                            <a:cubicBezTo>
                              <a:pt x="712829" y="124036"/>
                              <a:pt x="731697" y="112471"/>
                              <a:pt x="752691" y="110174"/>
                            </a:cubicBezTo>
                            <a:cubicBezTo>
                              <a:pt x="790992" y="106196"/>
                              <a:pt x="825266" y="134019"/>
                              <a:pt x="829245" y="172320"/>
                            </a:cubicBezTo>
                            <a:cubicBezTo>
                              <a:pt x="829655" y="176261"/>
                              <a:pt x="829727" y="180230"/>
                              <a:pt x="829462" y="184184"/>
                            </a:cubicBezTo>
                            <a:cubicBezTo>
                              <a:pt x="828263" y="202433"/>
                              <a:pt x="820597" y="219657"/>
                              <a:pt x="807841" y="232761"/>
                            </a:cubicBezTo>
                            <a:cubicBezTo>
                              <a:pt x="802148" y="238450"/>
                              <a:pt x="795746" y="243380"/>
                              <a:pt x="788791" y="247430"/>
                            </a:cubicBezTo>
                            <a:cubicBezTo>
                              <a:pt x="782747" y="250847"/>
                              <a:pt x="776361" y="253625"/>
                              <a:pt x="769741" y="255716"/>
                            </a:cubicBezTo>
                            <a:cubicBezTo>
                              <a:pt x="768121" y="256288"/>
                              <a:pt x="767359" y="262860"/>
                              <a:pt x="768216" y="270099"/>
                            </a:cubicBezTo>
                            <a:cubicBezTo>
                              <a:pt x="768402" y="271640"/>
                              <a:pt x="768689" y="273167"/>
                              <a:pt x="769074" y="274671"/>
                            </a:cubicBezTo>
                            <a:lnTo>
                              <a:pt x="768312" y="274671"/>
                            </a:lnTo>
                            <a:cubicBezTo>
                              <a:pt x="768502" y="272517"/>
                              <a:pt x="768502" y="270349"/>
                              <a:pt x="768312" y="268194"/>
                            </a:cubicBezTo>
                            <a:cubicBezTo>
                              <a:pt x="767454" y="261812"/>
                              <a:pt x="765645" y="256859"/>
                              <a:pt x="764121" y="256669"/>
                            </a:cubicBezTo>
                            <a:cubicBezTo>
                              <a:pt x="757304" y="255745"/>
                              <a:pt x="750600" y="254116"/>
                              <a:pt x="744118" y="251811"/>
                            </a:cubicBezTo>
                            <a:cubicBezTo>
                              <a:pt x="736618" y="249244"/>
                              <a:pt x="729479" y="245723"/>
                              <a:pt x="722877" y="241334"/>
                            </a:cubicBezTo>
                            <a:cubicBezTo>
                              <a:pt x="707791" y="231159"/>
                              <a:pt x="696845" y="215921"/>
                              <a:pt x="692016" y="198376"/>
                            </a:cubicBezTo>
                            <a:cubicBezTo>
                              <a:pt x="686925" y="179029"/>
                              <a:pt x="690283" y="158430"/>
                              <a:pt x="701256" y="141702"/>
                            </a:cubicBezTo>
                            <a:close/>
                            <a:moveTo>
                              <a:pt x="322161" y="185803"/>
                            </a:moveTo>
                            <a:cubicBezTo>
                              <a:pt x="323970" y="185803"/>
                              <a:pt x="325685" y="185041"/>
                              <a:pt x="327399" y="184660"/>
                            </a:cubicBezTo>
                            <a:cubicBezTo>
                              <a:pt x="335210" y="227522"/>
                              <a:pt x="368643" y="295912"/>
                              <a:pt x="394074" y="315248"/>
                            </a:cubicBezTo>
                            <a:cubicBezTo>
                              <a:pt x="398561" y="314264"/>
                              <a:pt x="402889" y="312662"/>
                              <a:pt x="406933" y="310485"/>
                            </a:cubicBezTo>
                            <a:cubicBezTo>
                              <a:pt x="410621" y="309089"/>
                              <a:pt x="414086" y="307164"/>
                              <a:pt x="417220" y="304770"/>
                            </a:cubicBezTo>
                            <a:cubicBezTo>
                              <a:pt x="419506" y="272861"/>
                              <a:pt x="390074" y="202281"/>
                              <a:pt x="363023" y="168182"/>
                            </a:cubicBezTo>
                            <a:cubicBezTo>
                              <a:pt x="374681" y="159494"/>
                              <a:pt x="384194" y="148254"/>
                              <a:pt x="390836" y="135320"/>
                            </a:cubicBezTo>
                            <a:cubicBezTo>
                              <a:pt x="392222" y="132562"/>
                              <a:pt x="393462" y="129732"/>
                              <a:pt x="394551" y="126843"/>
                            </a:cubicBezTo>
                            <a:cubicBezTo>
                              <a:pt x="455606" y="149798"/>
                              <a:pt x="578097" y="172468"/>
                              <a:pt x="642201" y="172658"/>
                            </a:cubicBezTo>
                            <a:cubicBezTo>
                              <a:pt x="641991" y="186419"/>
                              <a:pt x="644282" y="200103"/>
                              <a:pt x="648964" y="213044"/>
                            </a:cubicBezTo>
                            <a:cubicBezTo>
                              <a:pt x="652230" y="221827"/>
                              <a:pt x="656615" y="230150"/>
                              <a:pt x="662013" y="237809"/>
                            </a:cubicBezTo>
                            <a:cubicBezTo>
                              <a:pt x="626770" y="253621"/>
                              <a:pt x="575335" y="301722"/>
                              <a:pt x="562095" y="331821"/>
                            </a:cubicBezTo>
                            <a:cubicBezTo>
                              <a:pt x="542614" y="314852"/>
                              <a:pt x="518926" y="303436"/>
                              <a:pt x="493515" y="298769"/>
                            </a:cubicBezTo>
                            <a:lnTo>
                              <a:pt x="493515" y="298769"/>
                            </a:lnTo>
                            <a:cubicBezTo>
                              <a:pt x="460552" y="292883"/>
                              <a:pt x="426571" y="298963"/>
                              <a:pt x="397694" y="315914"/>
                            </a:cubicBezTo>
                            <a:cubicBezTo>
                              <a:pt x="376595" y="328293"/>
                              <a:pt x="359501" y="346478"/>
                              <a:pt x="348450" y="368302"/>
                            </a:cubicBezTo>
                            <a:cubicBezTo>
                              <a:pt x="347116" y="371064"/>
                              <a:pt x="351307" y="376112"/>
                              <a:pt x="357975" y="379637"/>
                            </a:cubicBezTo>
                            <a:cubicBezTo>
                              <a:pt x="364642" y="383161"/>
                              <a:pt x="369309" y="384018"/>
                              <a:pt x="370643" y="382304"/>
                            </a:cubicBezTo>
                            <a:cubicBezTo>
                              <a:pt x="382587" y="367736"/>
                              <a:pt x="397793" y="356185"/>
                              <a:pt x="415029" y="348585"/>
                            </a:cubicBezTo>
                            <a:cubicBezTo>
                              <a:pt x="436905" y="339069"/>
                              <a:pt x="461298" y="336994"/>
                              <a:pt x="484467" y="342680"/>
                            </a:cubicBezTo>
                            <a:lnTo>
                              <a:pt x="484467" y="342680"/>
                            </a:lnTo>
                            <a:cubicBezTo>
                              <a:pt x="503041" y="347471"/>
                              <a:pt x="519903" y="357370"/>
                              <a:pt x="533139" y="371255"/>
                            </a:cubicBezTo>
                            <a:cubicBezTo>
                              <a:pt x="562320" y="402169"/>
                              <a:pt x="568066" y="448443"/>
                              <a:pt x="547332" y="485555"/>
                            </a:cubicBezTo>
                            <a:cubicBezTo>
                              <a:pt x="537141" y="504226"/>
                              <a:pt x="521210" y="519121"/>
                              <a:pt x="501897" y="528036"/>
                            </a:cubicBezTo>
                            <a:lnTo>
                              <a:pt x="501897" y="528036"/>
                            </a:lnTo>
                            <a:cubicBezTo>
                              <a:pt x="457354" y="548265"/>
                              <a:pt x="404718" y="533754"/>
                              <a:pt x="376834" y="493556"/>
                            </a:cubicBezTo>
                            <a:cubicBezTo>
                              <a:pt x="365275" y="477084"/>
                              <a:pt x="358665" y="457652"/>
                              <a:pt x="357784" y="437549"/>
                            </a:cubicBezTo>
                            <a:cubicBezTo>
                              <a:pt x="357148" y="421292"/>
                              <a:pt x="359872" y="405080"/>
                              <a:pt x="365785" y="389924"/>
                            </a:cubicBezTo>
                            <a:cubicBezTo>
                              <a:pt x="366547" y="387733"/>
                              <a:pt x="362070" y="382970"/>
                              <a:pt x="356260" y="379446"/>
                            </a:cubicBezTo>
                            <a:cubicBezTo>
                              <a:pt x="350450" y="375922"/>
                              <a:pt x="345306" y="375636"/>
                              <a:pt x="343782" y="377827"/>
                            </a:cubicBezTo>
                            <a:cubicBezTo>
                              <a:pt x="331930" y="395317"/>
                              <a:pt x="324749" y="415548"/>
                              <a:pt x="322923" y="436596"/>
                            </a:cubicBezTo>
                            <a:cubicBezTo>
                              <a:pt x="320340" y="464449"/>
                              <a:pt x="326498" y="492416"/>
                              <a:pt x="340544" y="516606"/>
                            </a:cubicBezTo>
                            <a:cubicBezTo>
                              <a:pt x="357270" y="545540"/>
                              <a:pt x="383738" y="567586"/>
                              <a:pt x="415220" y="578804"/>
                            </a:cubicBezTo>
                            <a:lnTo>
                              <a:pt x="418077" y="579662"/>
                            </a:lnTo>
                            <a:cubicBezTo>
                              <a:pt x="399599" y="601950"/>
                              <a:pt x="384740" y="659957"/>
                              <a:pt x="386264" y="696724"/>
                            </a:cubicBezTo>
                            <a:cubicBezTo>
                              <a:pt x="380716" y="696313"/>
                              <a:pt x="375144" y="696313"/>
                              <a:pt x="369595" y="696724"/>
                            </a:cubicBezTo>
                            <a:cubicBezTo>
                              <a:pt x="351264" y="698751"/>
                              <a:pt x="333656" y="705012"/>
                              <a:pt x="318160" y="715012"/>
                            </a:cubicBezTo>
                            <a:cubicBezTo>
                              <a:pt x="287490" y="663291"/>
                              <a:pt x="211766" y="576614"/>
                              <a:pt x="164046" y="539085"/>
                            </a:cubicBezTo>
                            <a:cubicBezTo>
                              <a:pt x="168209" y="534025"/>
                              <a:pt x="171817" y="528532"/>
                              <a:pt x="174809" y="522702"/>
                            </a:cubicBezTo>
                            <a:cubicBezTo>
                              <a:pt x="180052" y="512288"/>
                              <a:pt x="183284" y="500978"/>
                              <a:pt x="184334" y="489365"/>
                            </a:cubicBezTo>
                            <a:cubicBezTo>
                              <a:pt x="225863" y="495365"/>
                              <a:pt x="296729" y="485650"/>
                              <a:pt x="321494" y="468124"/>
                            </a:cubicBezTo>
                            <a:cubicBezTo>
                              <a:pt x="321926" y="463452"/>
                              <a:pt x="321735" y="458744"/>
                              <a:pt x="320922" y="454122"/>
                            </a:cubicBezTo>
                            <a:cubicBezTo>
                              <a:pt x="320767" y="450107"/>
                              <a:pt x="320062" y="446134"/>
                              <a:pt x="318827" y="442311"/>
                            </a:cubicBezTo>
                            <a:cubicBezTo>
                              <a:pt x="290823" y="430310"/>
                              <a:pt x="219195" y="435739"/>
                              <a:pt x="179952" y="450407"/>
                            </a:cubicBezTo>
                            <a:cubicBezTo>
                              <a:pt x="178479" y="445941"/>
                              <a:pt x="176631" y="441608"/>
                              <a:pt x="174428" y="437453"/>
                            </a:cubicBezTo>
                            <a:cubicBezTo>
                              <a:pt x="168278" y="425613"/>
                              <a:pt x="159634" y="415247"/>
                              <a:pt x="149091" y="407069"/>
                            </a:cubicBezTo>
                            <a:cubicBezTo>
                              <a:pt x="190811" y="356586"/>
                              <a:pt x="254247" y="242286"/>
                              <a:pt x="274059" y="181326"/>
                            </a:cubicBezTo>
                            <a:cubicBezTo>
                              <a:pt x="289415" y="187049"/>
                              <a:pt x="306013" y="188594"/>
                              <a:pt x="322161" y="18580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F1F9A65A-772E-40C2-8665-9F5159571F1F}"/>
                      </a:ext>
                    </a:extLst>
                  </p:cNvPr>
                  <p:cNvGrpSpPr/>
                  <p:nvPr/>
                </p:nvGrpSpPr>
                <p:grpSpPr>
                  <a:xfrm>
                    <a:off x="7638824" y="3456468"/>
                    <a:ext cx="3572993" cy="520731"/>
                    <a:chOff x="7638824" y="3456468"/>
                    <a:chExt cx="3572993" cy="520731"/>
                  </a:xfrm>
                </p:grpSpPr>
                <p:sp>
                  <p:nvSpPr>
                    <p:cNvPr id="43" name="TextBox 42">
                      <a:extLst>
                        <a:ext uri="{FF2B5EF4-FFF2-40B4-BE49-F238E27FC236}">
                          <a16:creationId xmlns:a16="http://schemas.microsoft.com/office/drawing/2014/main" id="{EE720D43-81AD-47DA-BF55-1263F52E864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8297" y="3562945"/>
                      <a:ext cx="2973520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Explain Why</a:t>
                      </a:r>
                    </a:p>
                  </p:txBody>
                </p:sp>
                <p:grpSp>
                  <p:nvGrpSpPr>
                    <p:cNvPr id="44" name="Group 43">
                      <a:extLst>
                        <a:ext uri="{FF2B5EF4-FFF2-40B4-BE49-F238E27FC236}">
                          <a16:creationId xmlns:a16="http://schemas.microsoft.com/office/drawing/2014/main" id="{31BB5DEB-4D46-46C8-9700-FFECE007327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38824" y="3456468"/>
                      <a:ext cx="520731" cy="520731"/>
                      <a:chOff x="7638824" y="3456468"/>
                      <a:chExt cx="520731" cy="520731"/>
                    </a:xfrm>
                  </p:grpSpPr>
                  <p:grpSp>
                    <p:nvGrpSpPr>
                      <p:cNvPr id="45" name="Group 44">
                        <a:extLst>
                          <a:ext uri="{FF2B5EF4-FFF2-40B4-BE49-F238E27FC236}">
                            <a16:creationId xmlns:a16="http://schemas.microsoft.com/office/drawing/2014/main" id="{ABBE9132-FF9A-4539-8A21-12969CDACBC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38824" y="3456468"/>
                        <a:ext cx="520731" cy="520731"/>
                        <a:chOff x="4010756" y="3113741"/>
                        <a:chExt cx="404446" cy="404446"/>
                      </a:xfrm>
                    </p:grpSpPr>
                    <p:sp>
                      <p:nvSpPr>
                        <p:cNvPr id="47" name="Freeform: Shape 46">
                          <a:extLst>
                            <a:ext uri="{FF2B5EF4-FFF2-40B4-BE49-F238E27FC236}">
                              <a16:creationId xmlns:a16="http://schemas.microsoft.com/office/drawing/2014/main" id="{18CC4C58-6B97-44A8-818D-73FBF4AEC5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24590" y="3127575"/>
                          <a:ext cx="390612" cy="39061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8" name="Freeform: Shape 47">
                          <a:extLst>
                            <a:ext uri="{FF2B5EF4-FFF2-40B4-BE49-F238E27FC236}">
                              <a16:creationId xmlns:a16="http://schemas.microsoft.com/office/drawing/2014/main" id="{EF7EAC5F-9EA4-4F17-BDF0-091D5B7D0C6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</p:grpSp>
                  <p:sp>
                    <p:nvSpPr>
                      <p:cNvPr id="46" name="Freeform: Shape 45">
                        <a:extLst>
                          <a:ext uri="{FF2B5EF4-FFF2-40B4-BE49-F238E27FC236}">
                            <a16:creationId xmlns:a16="http://schemas.microsoft.com/office/drawing/2014/main" id="{C2B4E9D0-0D0A-412E-A794-29978F999F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55855" y="3578122"/>
                        <a:ext cx="286668" cy="277422"/>
                      </a:xfrm>
                      <a:custGeom>
                        <a:avLst/>
                        <a:gdLst>
                          <a:gd name="connsiteX0" fmla="*/ 1657438 w 2187210"/>
                          <a:gd name="connsiteY0" fmla="*/ 1808876 h 2116667"/>
                          <a:gd name="connsiteX1" fmla="*/ 1690357 w 2187210"/>
                          <a:gd name="connsiteY1" fmla="*/ 1841795 h 2116667"/>
                          <a:gd name="connsiteX2" fmla="*/ 1657438 w 2187210"/>
                          <a:gd name="connsiteY2" fmla="*/ 1874713 h 2116667"/>
                          <a:gd name="connsiteX3" fmla="*/ 1624520 w 2187210"/>
                          <a:gd name="connsiteY3" fmla="*/ 1841795 h 2116667"/>
                          <a:gd name="connsiteX4" fmla="*/ 1657438 w 2187210"/>
                          <a:gd name="connsiteY4" fmla="*/ 1808876 h 2116667"/>
                          <a:gd name="connsiteX5" fmla="*/ 917220 w 2187210"/>
                          <a:gd name="connsiteY5" fmla="*/ 1552216 h 2116667"/>
                          <a:gd name="connsiteX6" fmla="*/ 1058325 w 2187210"/>
                          <a:gd name="connsiteY6" fmla="*/ 1552216 h 2116667"/>
                          <a:gd name="connsiteX7" fmla="*/ 1058325 w 2187210"/>
                          <a:gd name="connsiteY7" fmla="*/ 1622769 h 2116667"/>
                          <a:gd name="connsiteX8" fmla="*/ 917220 w 2187210"/>
                          <a:gd name="connsiteY8" fmla="*/ 1622769 h 2116667"/>
                          <a:gd name="connsiteX9" fmla="*/ 599722 w 2187210"/>
                          <a:gd name="connsiteY9" fmla="*/ 1552216 h 2116667"/>
                          <a:gd name="connsiteX10" fmla="*/ 846659 w 2187210"/>
                          <a:gd name="connsiteY10" fmla="*/ 1552216 h 2116667"/>
                          <a:gd name="connsiteX11" fmla="*/ 846659 w 2187210"/>
                          <a:gd name="connsiteY11" fmla="*/ 1622769 h 2116667"/>
                          <a:gd name="connsiteX12" fmla="*/ 599722 w 2187210"/>
                          <a:gd name="connsiteY12" fmla="*/ 1622769 h 2116667"/>
                          <a:gd name="connsiteX13" fmla="*/ 599722 w 2187210"/>
                          <a:gd name="connsiteY13" fmla="*/ 1411103 h 2116667"/>
                          <a:gd name="connsiteX14" fmla="*/ 1058325 w 2187210"/>
                          <a:gd name="connsiteY14" fmla="*/ 1411103 h 2116667"/>
                          <a:gd name="connsiteX15" fmla="*/ 1058325 w 2187210"/>
                          <a:gd name="connsiteY15" fmla="*/ 1481674 h 2116667"/>
                          <a:gd name="connsiteX16" fmla="*/ 599722 w 2187210"/>
                          <a:gd name="connsiteY16" fmla="*/ 1481674 h 2116667"/>
                          <a:gd name="connsiteX17" fmla="*/ 317489 w 2187210"/>
                          <a:gd name="connsiteY17" fmla="*/ 1411103 h 2116667"/>
                          <a:gd name="connsiteX18" fmla="*/ 211665 w 2187210"/>
                          <a:gd name="connsiteY18" fmla="*/ 1516935 h 2116667"/>
                          <a:gd name="connsiteX19" fmla="*/ 317489 w 2187210"/>
                          <a:gd name="connsiteY19" fmla="*/ 1622768 h 2116667"/>
                          <a:gd name="connsiteX20" fmla="*/ 423331 w 2187210"/>
                          <a:gd name="connsiteY20" fmla="*/ 1516935 h 2116667"/>
                          <a:gd name="connsiteX21" fmla="*/ 412756 w 2187210"/>
                          <a:gd name="connsiteY21" fmla="*/ 1471600 h 2116667"/>
                          <a:gd name="connsiteX22" fmla="*/ 342432 w 2187210"/>
                          <a:gd name="connsiteY22" fmla="*/ 1541844 h 2116667"/>
                          <a:gd name="connsiteX23" fmla="*/ 292563 w 2187210"/>
                          <a:gd name="connsiteY23" fmla="*/ 1491972 h 2116667"/>
                          <a:gd name="connsiteX24" fmla="*/ 362832 w 2187210"/>
                          <a:gd name="connsiteY24" fmla="*/ 1421678 h 2116667"/>
                          <a:gd name="connsiteX25" fmla="*/ 317489 w 2187210"/>
                          <a:gd name="connsiteY25" fmla="*/ 1411103 h 2116667"/>
                          <a:gd name="connsiteX26" fmla="*/ 1657438 w 2187210"/>
                          <a:gd name="connsiteY26" fmla="*/ 1299039 h 2116667"/>
                          <a:gd name="connsiteX27" fmla="*/ 1821218 w 2187210"/>
                          <a:gd name="connsiteY27" fmla="*/ 1462819 h 2116667"/>
                          <a:gd name="connsiteX28" fmla="*/ 1690357 w 2187210"/>
                          <a:gd name="connsiteY28" fmla="*/ 1623274 h 2116667"/>
                          <a:gd name="connsiteX29" fmla="*/ 1690357 w 2187210"/>
                          <a:gd name="connsiteY29" fmla="*/ 1727939 h 2116667"/>
                          <a:gd name="connsiteX30" fmla="*/ 1657438 w 2187210"/>
                          <a:gd name="connsiteY30" fmla="*/ 1760860 h 2116667"/>
                          <a:gd name="connsiteX31" fmla="*/ 1624519 w 2187210"/>
                          <a:gd name="connsiteY31" fmla="*/ 1727941 h 2116667"/>
                          <a:gd name="connsiteX32" fmla="*/ 1624519 w 2187210"/>
                          <a:gd name="connsiteY32" fmla="*/ 1593680 h 2116667"/>
                          <a:gd name="connsiteX33" fmla="*/ 1657438 w 2187210"/>
                          <a:gd name="connsiteY33" fmla="*/ 1560761 h 2116667"/>
                          <a:gd name="connsiteX34" fmla="*/ 1755381 w 2187210"/>
                          <a:gd name="connsiteY34" fmla="*/ 1462819 h 2116667"/>
                          <a:gd name="connsiteX35" fmla="*/ 1657438 w 2187210"/>
                          <a:gd name="connsiteY35" fmla="*/ 1364876 h 2116667"/>
                          <a:gd name="connsiteX36" fmla="*/ 1559495 w 2187210"/>
                          <a:gd name="connsiteY36" fmla="*/ 1462819 h 2116667"/>
                          <a:gd name="connsiteX37" fmla="*/ 1526577 w 2187210"/>
                          <a:gd name="connsiteY37" fmla="*/ 1495737 h 2116667"/>
                          <a:gd name="connsiteX38" fmla="*/ 1493658 w 2187210"/>
                          <a:gd name="connsiteY38" fmla="*/ 1462819 h 2116667"/>
                          <a:gd name="connsiteX39" fmla="*/ 1657438 w 2187210"/>
                          <a:gd name="connsiteY39" fmla="*/ 1299039 h 2116667"/>
                          <a:gd name="connsiteX40" fmla="*/ 504228 w 2187210"/>
                          <a:gd name="connsiteY40" fmla="*/ 1280325 h 2116667"/>
                          <a:gd name="connsiteX41" fmla="*/ 554097 w 2187210"/>
                          <a:gd name="connsiteY41" fmla="*/ 1330213 h 2116667"/>
                          <a:gd name="connsiteX42" fmla="*/ 464499 w 2187210"/>
                          <a:gd name="connsiteY42" fmla="*/ 1419811 h 2116667"/>
                          <a:gd name="connsiteX43" fmla="*/ 428918 w 2187210"/>
                          <a:gd name="connsiteY43" fmla="*/ 1654465 h 2116667"/>
                          <a:gd name="connsiteX44" fmla="*/ 191876 w 2187210"/>
                          <a:gd name="connsiteY44" fmla="*/ 1642565 h 2116667"/>
                          <a:gd name="connsiteX45" fmla="*/ 179966 w 2187210"/>
                          <a:gd name="connsiteY45" fmla="*/ 1405523 h 2116667"/>
                          <a:gd name="connsiteX46" fmla="*/ 414621 w 2187210"/>
                          <a:gd name="connsiteY46" fmla="*/ 1369932 h 2116667"/>
                          <a:gd name="connsiteX47" fmla="*/ 1658056 w 2187210"/>
                          <a:gd name="connsiteY47" fmla="*/ 1128885 h 2116667"/>
                          <a:gd name="connsiteX48" fmla="*/ 1199429 w 2187210"/>
                          <a:gd name="connsiteY48" fmla="*/ 1587496 h 2116667"/>
                          <a:gd name="connsiteX49" fmla="*/ 1658056 w 2187210"/>
                          <a:gd name="connsiteY49" fmla="*/ 2046096 h 2116667"/>
                          <a:gd name="connsiteX50" fmla="*/ 2116667 w 2187210"/>
                          <a:gd name="connsiteY50" fmla="*/ 1587496 h 2116667"/>
                          <a:gd name="connsiteX51" fmla="*/ 1658056 w 2187210"/>
                          <a:gd name="connsiteY51" fmla="*/ 1128885 h 2116667"/>
                          <a:gd name="connsiteX52" fmla="*/ 917220 w 2187210"/>
                          <a:gd name="connsiteY52" fmla="*/ 1128885 h 2116667"/>
                          <a:gd name="connsiteX53" fmla="*/ 1199428 w 2187210"/>
                          <a:gd name="connsiteY53" fmla="*/ 1128885 h 2116667"/>
                          <a:gd name="connsiteX54" fmla="*/ 1199428 w 2187210"/>
                          <a:gd name="connsiteY54" fmla="*/ 1199438 h 2116667"/>
                          <a:gd name="connsiteX55" fmla="*/ 917220 w 2187210"/>
                          <a:gd name="connsiteY55" fmla="*/ 1199438 h 2116667"/>
                          <a:gd name="connsiteX56" fmla="*/ 599722 w 2187210"/>
                          <a:gd name="connsiteY56" fmla="*/ 1128885 h 2116667"/>
                          <a:gd name="connsiteX57" fmla="*/ 846659 w 2187210"/>
                          <a:gd name="connsiteY57" fmla="*/ 1128885 h 2116667"/>
                          <a:gd name="connsiteX58" fmla="*/ 846659 w 2187210"/>
                          <a:gd name="connsiteY58" fmla="*/ 1199438 h 2116667"/>
                          <a:gd name="connsiteX59" fmla="*/ 599722 w 2187210"/>
                          <a:gd name="connsiteY59" fmla="*/ 1199438 h 2116667"/>
                          <a:gd name="connsiteX60" fmla="*/ 1658056 w 2187210"/>
                          <a:gd name="connsiteY60" fmla="*/ 1058324 h 2116667"/>
                          <a:gd name="connsiteX61" fmla="*/ 2187210 w 2187210"/>
                          <a:gd name="connsiteY61" fmla="*/ 1587496 h 2116667"/>
                          <a:gd name="connsiteX62" fmla="*/ 1658056 w 2187210"/>
                          <a:gd name="connsiteY62" fmla="*/ 2116667 h 2116667"/>
                          <a:gd name="connsiteX63" fmla="*/ 1128886 w 2187210"/>
                          <a:gd name="connsiteY63" fmla="*/ 1587496 h 2116667"/>
                          <a:gd name="connsiteX64" fmla="*/ 1658056 w 2187210"/>
                          <a:gd name="connsiteY64" fmla="*/ 1058324 h 2116667"/>
                          <a:gd name="connsiteX65" fmla="*/ 1269990 w 2187210"/>
                          <a:gd name="connsiteY65" fmla="*/ 987763 h 2116667"/>
                          <a:gd name="connsiteX66" fmla="*/ 1411095 w 2187210"/>
                          <a:gd name="connsiteY66" fmla="*/ 987763 h 2116667"/>
                          <a:gd name="connsiteX67" fmla="*/ 1411095 w 2187210"/>
                          <a:gd name="connsiteY67" fmla="*/ 1058325 h 2116667"/>
                          <a:gd name="connsiteX68" fmla="*/ 1269990 w 2187210"/>
                          <a:gd name="connsiteY68" fmla="*/ 1058325 h 2116667"/>
                          <a:gd name="connsiteX69" fmla="*/ 599722 w 2187210"/>
                          <a:gd name="connsiteY69" fmla="*/ 987763 h 2116667"/>
                          <a:gd name="connsiteX70" fmla="*/ 1199428 w 2187210"/>
                          <a:gd name="connsiteY70" fmla="*/ 987763 h 2116667"/>
                          <a:gd name="connsiteX71" fmla="*/ 1199428 w 2187210"/>
                          <a:gd name="connsiteY71" fmla="*/ 1058325 h 2116667"/>
                          <a:gd name="connsiteX72" fmla="*/ 599722 w 2187210"/>
                          <a:gd name="connsiteY72" fmla="*/ 1058325 h 2116667"/>
                          <a:gd name="connsiteX73" fmla="*/ 317489 w 2187210"/>
                          <a:gd name="connsiteY73" fmla="*/ 987763 h 2116667"/>
                          <a:gd name="connsiteX74" fmla="*/ 211665 w 2187210"/>
                          <a:gd name="connsiteY74" fmla="*/ 1093605 h 2116667"/>
                          <a:gd name="connsiteX75" fmla="*/ 317489 w 2187210"/>
                          <a:gd name="connsiteY75" fmla="*/ 1199438 h 2116667"/>
                          <a:gd name="connsiteX76" fmla="*/ 423331 w 2187210"/>
                          <a:gd name="connsiteY76" fmla="*/ 1093605 h 2116667"/>
                          <a:gd name="connsiteX77" fmla="*/ 412756 w 2187210"/>
                          <a:gd name="connsiteY77" fmla="*/ 1048272 h 2116667"/>
                          <a:gd name="connsiteX78" fmla="*/ 342432 w 2187210"/>
                          <a:gd name="connsiteY78" fmla="*/ 1118514 h 2116667"/>
                          <a:gd name="connsiteX79" fmla="*/ 292563 w 2187210"/>
                          <a:gd name="connsiteY79" fmla="*/ 1068644 h 2116667"/>
                          <a:gd name="connsiteX80" fmla="*/ 362832 w 2187210"/>
                          <a:gd name="connsiteY80" fmla="*/ 998348 h 2116667"/>
                          <a:gd name="connsiteX81" fmla="*/ 317489 w 2187210"/>
                          <a:gd name="connsiteY81" fmla="*/ 987763 h 2116667"/>
                          <a:gd name="connsiteX82" fmla="*/ 504228 w 2187210"/>
                          <a:gd name="connsiteY82" fmla="*/ 856997 h 2116667"/>
                          <a:gd name="connsiteX83" fmla="*/ 554097 w 2187210"/>
                          <a:gd name="connsiteY83" fmla="*/ 906885 h 2116667"/>
                          <a:gd name="connsiteX84" fmla="*/ 464499 w 2187210"/>
                          <a:gd name="connsiteY84" fmla="*/ 996492 h 2116667"/>
                          <a:gd name="connsiteX85" fmla="*/ 428918 w 2187210"/>
                          <a:gd name="connsiteY85" fmla="*/ 1231137 h 2116667"/>
                          <a:gd name="connsiteX86" fmla="*/ 191876 w 2187210"/>
                          <a:gd name="connsiteY86" fmla="*/ 1219235 h 2116667"/>
                          <a:gd name="connsiteX87" fmla="*/ 179966 w 2187210"/>
                          <a:gd name="connsiteY87" fmla="*/ 982193 h 2116667"/>
                          <a:gd name="connsiteX88" fmla="*/ 414621 w 2187210"/>
                          <a:gd name="connsiteY88" fmla="*/ 946604 h 2116667"/>
                          <a:gd name="connsiteX89" fmla="*/ 917220 w 2187210"/>
                          <a:gd name="connsiteY89" fmla="*/ 705555 h 2116667"/>
                          <a:gd name="connsiteX90" fmla="*/ 1411094 w 2187210"/>
                          <a:gd name="connsiteY90" fmla="*/ 705555 h 2116667"/>
                          <a:gd name="connsiteX91" fmla="*/ 1411094 w 2187210"/>
                          <a:gd name="connsiteY91" fmla="*/ 776099 h 2116667"/>
                          <a:gd name="connsiteX92" fmla="*/ 917220 w 2187210"/>
                          <a:gd name="connsiteY92" fmla="*/ 776099 h 2116667"/>
                          <a:gd name="connsiteX93" fmla="*/ 599722 w 2187210"/>
                          <a:gd name="connsiteY93" fmla="*/ 705555 h 2116667"/>
                          <a:gd name="connsiteX94" fmla="*/ 846659 w 2187210"/>
                          <a:gd name="connsiteY94" fmla="*/ 705555 h 2116667"/>
                          <a:gd name="connsiteX95" fmla="*/ 846659 w 2187210"/>
                          <a:gd name="connsiteY95" fmla="*/ 776099 h 2116667"/>
                          <a:gd name="connsiteX96" fmla="*/ 599722 w 2187210"/>
                          <a:gd name="connsiteY96" fmla="*/ 776099 h 2116667"/>
                          <a:gd name="connsiteX97" fmla="*/ 1269990 w 2187210"/>
                          <a:gd name="connsiteY97" fmla="*/ 564451 h 2116667"/>
                          <a:gd name="connsiteX98" fmla="*/ 1622769 w 2187210"/>
                          <a:gd name="connsiteY98" fmla="*/ 564451 h 2116667"/>
                          <a:gd name="connsiteX99" fmla="*/ 1622769 w 2187210"/>
                          <a:gd name="connsiteY99" fmla="*/ 634995 h 2116667"/>
                          <a:gd name="connsiteX100" fmla="*/ 1269990 w 2187210"/>
                          <a:gd name="connsiteY100" fmla="*/ 634995 h 2116667"/>
                          <a:gd name="connsiteX101" fmla="*/ 599722 w 2187210"/>
                          <a:gd name="connsiteY101" fmla="*/ 564451 h 2116667"/>
                          <a:gd name="connsiteX102" fmla="*/ 1199428 w 2187210"/>
                          <a:gd name="connsiteY102" fmla="*/ 564451 h 2116667"/>
                          <a:gd name="connsiteX103" fmla="*/ 1199428 w 2187210"/>
                          <a:gd name="connsiteY103" fmla="*/ 634995 h 2116667"/>
                          <a:gd name="connsiteX104" fmla="*/ 599722 w 2187210"/>
                          <a:gd name="connsiteY104" fmla="*/ 634995 h 2116667"/>
                          <a:gd name="connsiteX105" fmla="*/ 317489 w 2187210"/>
                          <a:gd name="connsiteY105" fmla="*/ 564450 h 2116667"/>
                          <a:gd name="connsiteX106" fmla="*/ 211665 w 2187210"/>
                          <a:gd name="connsiteY106" fmla="*/ 670274 h 2116667"/>
                          <a:gd name="connsiteX107" fmla="*/ 317489 w 2187210"/>
                          <a:gd name="connsiteY107" fmla="*/ 776098 h 2116667"/>
                          <a:gd name="connsiteX108" fmla="*/ 423331 w 2187210"/>
                          <a:gd name="connsiteY108" fmla="*/ 670274 h 2116667"/>
                          <a:gd name="connsiteX109" fmla="*/ 412756 w 2187210"/>
                          <a:gd name="connsiteY109" fmla="*/ 624950 h 2116667"/>
                          <a:gd name="connsiteX110" fmla="*/ 342432 w 2187210"/>
                          <a:gd name="connsiteY110" fmla="*/ 695183 h 2116667"/>
                          <a:gd name="connsiteX111" fmla="*/ 292563 w 2187210"/>
                          <a:gd name="connsiteY111" fmla="*/ 645295 h 2116667"/>
                          <a:gd name="connsiteX112" fmla="*/ 362832 w 2187210"/>
                          <a:gd name="connsiteY112" fmla="*/ 575017 h 2116667"/>
                          <a:gd name="connsiteX113" fmla="*/ 317489 w 2187210"/>
                          <a:gd name="connsiteY113" fmla="*/ 564450 h 2116667"/>
                          <a:gd name="connsiteX114" fmla="*/ 504228 w 2187210"/>
                          <a:gd name="connsiteY114" fmla="*/ 433666 h 2116667"/>
                          <a:gd name="connsiteX115" fmla="*/ 554097 w 2187210"/>
                          <a:gd name="connsiteY115" fmla="*/ 483554 h 2116667"/>
                          <a:gd name="connsiteX116" fmla="*/ 464499 w 2187210"/>
                          <a:gd name="connsiteY116" fmla="*/ 573161 h 2116667"/>
                          <a:gd name="connsiteX117" fmla="*/ 428918 w 2187210"/>
                          <a:gd name="connsiteY117" fmla="*/ 807806 h 2116667"/>
                          <a:gd name="connsiteX118" fmla="*/ 191876 w 2187210"/>
                          <a:gd name="connsiteY118" fmla="*/ 795888 h 2116667"/>
                          <a:gd name="connsiteX119" fmla="*/ 179966 w 2187210"/>
                          <a:gd name="connsiteY119" fmla="*/ 558864 h 2116667"/>
                          <a:gd name="connsiteX120" fmla="*/ 414621 w 2187210"/>
                          <a:gd name="connsiteY120" fmla="*/ 523273 h 2116667"/>
                          <a:gd name="connsiteX121" fmla="*/ 141122 w 2187210"/>
                          <a:gd name="connsiteY121" fmla="*/ 282218 h 2116667"/>
                          <a:gd name="connsiteX122" fmla="*/ 1763879 w 2187210"/>
                          <a:gd name="connsiteY122" fmla="*/ 282218 h 2116667"/>
                          <a:gd name="connsiteX123" fmla="*/ 1763879 w 2187210"/>
                          <a:gd name="connsiteY123" fmla="*/ 352788 h 2116667"/>
                          <a:gd name="connsiteX124" fmla="*/ 141122 w 2187210"/>
                          <a:gd name="connsiteY124" fmla="*/ 352788 h 2116667"/>
                          <a:gd name="connsiteX125" fmla="*/ 141122 w 2187210"/>
                          <a:gd name="connsiteY125" fmla="*/ 141123 h 2116667"/>
                          <a:gd name="connsiteX126" fmla="*/ 211666 w 2187210"/>
                          <a:gd name="connsiteY126" fmla="*/ 141123 h 2116667"/>
                          <a:gd name="connsiteX127" fmla="*/ 211666 w 2187210"/>
                          <a:gd name="connsiteY127" fmla="*/ 211666 h 2116667"/>
                          <a:gd name="connsiteX128" fmla="*/ 141122 w 2187210"/>
                          <a:gd name="connsiteY128" fmla="*/ 211666 h 2116667"/>
                          <a:gd name="connsiteX129" fmla="*/ 282217 w 2187210"/>
                          <a:gd name="connsiteY129" fmla="*/ 141123 h 2116667"/>
                          <a:gd name="connsiteX130" fmla="*/ 352788 w 2187210"/>
                          <a:gd name="connsiteY130" fmla="*/ 141123 h 2116667"/>
                          <a:gd name="connsiteX131" fmla="*/ 352788 w 2187210"/>
                          <a:gd name="connsiteY131" fmla="*/ 211666 h 2116667"/>
                          <a:gd name="connsiteX132" fmla="*/ 282217 w 2187210"/>
                          <a:gd name="connsiteY132" fmla="*/ 211666 h 2116667"/>
                          <a:gd name="connsiteX133" fmla="*/ 423331 w 2187210"/>
                          <a:gd name="connsiteY133" fmla="*/ 141123 h 2116667"/>
                          <a:gd name="connsiteX134" fmla="*/ 493893 w 2187210"/>
                          <a:gd name="connsiteY134" fmla="*/ 141123 h 2116667"/>
                          <a:gd name="connsiteX135" fmla="*/ 493893 w 2187210"/>
                          <a:gd name="connsiteY135" fmla="*/ 211666 h 2116667"/>
                          <a:gd name="connsiteX136" fmla="*/ 423331 w 2187210"/>
                          <a:gd name="connsiteY136" fmla="*/ 211666 h 2116667"/>
                          <a:gd name="connsiteX137" fmla="*/ 176385 w 2187210"/>
                          <a:gd name="connsiteY137" fmla="*/ 0 h 2116667"/>
                          <a:gd name="connsiteX138" fmla="*/ 1728599 w 2187210"/>
                          <a:gd name="connsiteY138" fmla="*/ 0 h 2116667"/>
                          <a:gd name="connsiteX139" fmla="*/ 1905002 w 2187210"/>
                          <a:gd name="connsiteY139" fmla="*/ 176385 h 2116667"/>
                          <a:gd name="connsiteX140" fmla="*/ 1905002 w 2187210"/>
                          <a:gd name="connsiteY140" fmla="*/ 987763 h 2116667"/>
                          <a:gd name="connsiteX141" fmla="*/ 1834431 w 2187210"/>
                          <a:gd name="connsiteY141" fmla="*/ 987763 h 2116667"/>
                          <a:gd name="connsiteX142" fmla="*/ 1834431 w 2187210"/>
                          <a:gd name="connsiteY142" fmla="*/ 176385 h 2116667"/>
                          <a:gd name="connsiteX143" fmla="*/ 1728599 w 2187210"/>
                          <a:gd name="connsiteY143" fmla="*/ 70552 h 2116667"/>
                          <a:gd name="connsiteX144" fmla="*/ 176385 w 2187210"/>
                          <a:gd name="connsiteY144" fmla="*/ 70552 h 2116667"/>
                          <a:gd name="connsiteX145" fmla="*/ 70552 w 2187210"/>
                          <a:gd name="connsiteY145" fmla="*/ 176385 h 2116667"/>
                          <a:gd name="connsiteX146" fmla="*/ 70552 w 2187210"/>
                          <a:gd name="connsiteY146" fmla="*/ 1728599 h 2116667"/>
                          <a:gd name="connsiteX147" fmla="*/ 176385 w 2187210"/>
                          <a:gd name="connsiteY147" fmla="*/ 1834431 h 2116667"/>
                          <a:gd name="connsiteX148" fmla="*/ 1093605 w 2187210"/>
                          <a:gd name="connsiteY148" fmla="*/ 1834431 h 2116667"/>
                          <a:gd name="connsiteX149" fmla="*/ 1093605 w 2187210"/>
                          <a:gd name="connsiteY149" fmla="*/ 1905002 h 2116667"/>
                          <a:gd name="connsiteX150" fmla="*/ 176385 w 2187210"/>
                          <a:gd name="connsiteY150" fmla="*/ 1905002 h 2116667"/>
                          <a:gd name="connsiteX151" fmla="*/ 0 w 2187210"/>
                          <a:gd name="connsiteY151" fmla="*/ 1728599 h 2116667"/>
                          <a:gd name="connsiteX152" fmla="*/ 0 w 2187210"/>
                          <a:gd name="connsiteY152" fmla="*/ 176385 h 2116667"/>
                          <a:gd name="connsiteX153" fmla="*/ 176385 w 2187210"/>
                          <a:gd name="connsiteY153" fmla="*/ 0 h 211666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</a:cxnLst>
                        <a:rect l="l" t="t" r="r" b="b"/>
                        <a:pathLst>
                          <a:path w="2187210" h="2116667">
                            <a:moveTo>
                              <a:pt x="1657438" y="1808876"/>
                            </a:moveTo>
                            <a:cubicBezTo>
                              <a:pt x="1675893" y="1808876"/>
                              <a:pt x="1689559" y="1823958"/>
                              <a:pt x="1690357" y="1841795"/>
                            </a:cubicBezTo>
                            <a:cubicBezTo>
                              <a:pt x="1691153" y="1859573"/>
                              <a:pt x="1674657" y="1874713"/>
                              <a:pt x="1657438" y="1874713"/>
                            </a:cubicBezTo>
                            <a:cubicBezTo>
                              <a:pt x="1638984" y="1874713"/>
                              <a:pt x="1625318" y="1859629"/>
                              <a:pt x="1624520" y="1841795"/>
                            </a:cubicBezTo>
                            <a:cubicBezTo>
                              <a:pt x="1623724" y="1824017"/>
                              <a:pt x="1640220" y="1808876"/>
                              <a:pt x="1657438" y="1808876"/>
                            </a:cubicBezTo>
                            <a:close/>
                            <a:moveTo>
                              <a:pt x="917220" y="1552216"/>
                            </a:moveTo>
                            <a:lnTo>
                              <a:pt x="1058325" y="1552216"/>
                            </a:lnTo>
                            <a:lnTo>
                              <a:pt x="1058325" y="1622769"/>
                            </a:lnTo>
                            <a:lnTo>
                              <a:pt x="917220" y="1622769"/>
                            </a:lnTo>
                            <a:close/>
                            <a:moveTo>
                              <a:pt x="599722" y="1552216"/>
                            </a:moveTo>
                            <a:lnTo>
                              <a:pt x="846659" y="1552216"/>
                            </a:lnTo>
                            <a:lnTo>
                              <a:pt x="846659" y="1622769"/>
                            </a:lnTo>
                            <a:lnTo>
                              <a:pt x="599722" y="1622769"/>
                            </a:lnTo>
                            <a:close/>
                            <a:moveTo>
                              <a:pt x="599722" y="1411103"/>
                            </a:moveTo>
                            <a:lnTo>
                              <a:pt x="1058325" y="1411103"/>
                            </a:lnTo>
                            <a:lnTo>
                              <a:pt x="1058325" y="1481674"/>
                            </a:lnTo>
                            <a:lnTo>
                              <a:pt x="599722" y="1481674"/>
                            </a:lnTo>
                            <a:close/>
                            <a:moveTo>
                              <a:pt x="317489" y="1411103"/>
                            </a:moveTo>
                            <a:cubicBezTo>
                              <a:pt x="259050" y="1411103"/>
                              <a:pt x="211665" y="1458478"/>
                              <a:pt x="211665" y="1516935"/>
                            </a:cubicBezTo>
                            <a:cubicBezTo>
                              <a:pt x="211665" y="1575382"/>
                              <a:pt x="259050" y="1622768"/>
                              <a:pt x="317489" y="1622768"/>
                            </a:cubicBezTo>
                            <a:cubicBezTo>
                              <a:pt x="375963" y="1622768"/>
                              <a:pt x="423331" y="1575382"/>
                              <a:pt x="423331" y="1516935"/>
                            </a:cubicBezTo>
                            <a:cubicBezTo>
                              <a:pt x="423277" y="1501212"/>
                              <a:pt x="419662" y="1485722"/>
                              <a:pt x="412756" y="1471600"/>
                            </a:cubicBezTo>
                            <a:lnTo>
                              <a:pt x="342432" y="1541844"/>
                            </a:lnTo>
                            <a:lnTo>
                              <a:pt x="292563" y="1491972"/>
                            </a:lnTo>
                            <a:lnTo>
                              <a:pt x="362832" y="1421678"/>
                            </a:lnTo>
                            <a:cubicBezTo>
                              <a:pt x="348711" y="1414763"/>
                              <a:pt x="333228" y="1411155"/>
                              <a:pt x="317489" y="1411103"/>
                            </a:cubicBezTo>
                            <a:close/>
                            <a:moveTo>
                              <a:pt x="1657438" y="1299039"/>
                            </a:moveTo>
                            <a:cubicBezTo>
                              <a:pt x="1747746" y="1299039"/>
                              <a:pt x="1821218" y="1372511"/>
                              <a:pt x="1821218" y="1462819"/>
                            </a:cubicBezTo>
                            <a:cubicBezTo>
                              <a:pt x="1821218" y="1541855"/>
                              <a:pt x="1764941" y="1607994"/>
                              <a:pt x="1690357" y="1623274"/>
                            </a:cubicBezTo>
                            <a:lnTo>
                              <a:pt x="1690357" y="1727939"/>
                            </a:lnTo>
                            <a:cubicBezTo>
                              <a:pt x="1690357" y="1746123"/>
                              <a:pt x="1675617" y="1760860"/>
                              <a:pt x="1657438" y="1760860"/>
                            </a:cubicBezTo>
                            <a:cubicBezTo>
                              <a:pt x="1639259" y="1760860"/>
                              <a:pt x="1624519" y="1746121"/>
                              <a:pt x="1624519" y="1727941"/>
                            </a:cubicBezTo>
                            <a:lnTo>
                              <a:pt x="1624519" y="1593680"/>
                            </a:lnTo>
                            <a:cubicBezTo>
                              <a:pt x="1624519" y="1575501"/>
                              <a:pt x="1639259" y="1560761"/>
                              <a:pt x="1657438" y="1560761"/>
                            </a:cubicBezTo>
                            <a:cubicBezTo>
                              <a:pt x="1711442" y="1560761"/>
                              <a:pt x="1755381" y="1516823"/>
                              <a:pt x="1755381" y="1462819"/>
                            </a:cubicBezTo>
                            <a:cubicBezTo>
                              <a:pt x="1755381" y="1408815"/>
                              <a:pt x="1711442" y="1364876"/>
                              <a:pt x="1657438" y="1364876"/>
                            </a:cubicBezTo>
                            <a:cubicBezTo>
                              <a:pt x="1603434" y="1364876"/>
                              <a:pt x="1559495" y="1408815"/>
                              <a:pt x="1559495" y="1462819"/>
                            </a:cubicBezTo>
                            <a:cubicBezTo>
                              <a:pt x="1559495" y="1480998"/>
                              <a:pt x="1544756" y="1495737"/>
                              <a:pt x="1526577" y="1495737"/>
                            </a:cubicBezTo>
                            <a:cubicBezTo>
                              <a:pt x="1508397" y="1495737"/>
                              <a:pt x="1493658" y="1480998"/>
                              <a:pt x="1493658" y="1462819"/>
                            </a:cubicBezTo>
                            <a:cubicBezTo>
                              <a:pt x="1493658" y="1372511"/>
                              <a:pt x="1567130" y="1299039"/>
                              <a:pt x="1657438" y="1299039"/>
                            </a:cubicBezTo>
                            <a:close/>
                            <a:moveTo>
                              <a:pt x="504228" y="1280325"/>
                            </a:moveTo>
                            <a:lnTo>
                              <a:pt x="554097" y="1330213"/>
                            </a:lnTo>
                            <a:lnTo>
                              <a:pt x="464499" y="1419811"/>
                            </a:lnTo>
                            <a:cubicBezTo>
                              <a:pt x="514652" y="1495562"/>
                              <a:pt x="499259" y="1596983"/>
                              <a:pt x="428918" y="1654465"/>
                            </a:cubicBezTo>
                            <a:cubicBezTo>
                              <a:pt x="358569" y="1711941"/>
                              <a:pt x="256098" y="1706804"/>
                              <a:pt x="191876" y="1642565"/>
                            </a:cubicBezTo>
                            <a:cubicBezTo>
                              <a:pt x="127647" y="1578327"/>
                              <a:pt x="122492" y="1475871"/>
                              <a:pt x="179966" y="1405523"/>
                            </a:cubicBezTo>
                            <a:cubicBezTo>
                              <a:pt x="237448" y="1335174"/>
                              <a:pt x="338878" y="1319789"/>
                              <a:pt x="414621" y="1369932"/>
                            </a:cubicBezTo>
                            <a:close/>
                            <a:moveTo>
                              <a:pt x="1658056" y="1128885"/>
                            </a:moveTo>
                            <a:cubicBezTo>
                              <a:pt x="1404879" y="1129168"/>
                              <a:pt x="1199730" y="1334335"/>
                              <a:pt x="1199429" y="1587496"/>
                            </a:cubicBezTo>
                            <a:cubicBezTo>
                              <a:pt x="1199429" y="1840780"/>
                              <a:pt x="1404763" y="2046096"/>
                              <a:pt x="1658056" y="2046096"/>
                            </a:cubicBezTo>
                            <a:cubicBezTo>
                              <a:pt x="1911324" y="2046096"/>
                              <a:pt x="2116667" y="1840780"/>
                              <a:pt x="2116667" y="1587496"/>
                            </a:cubicBezTo>
                            <a:cubicBezTo>
                              <a:pt x="2116667" y="1334210"/>
                              <a:pt x="1911324" y="1128885"/>
                              <a:pt x="1658056" y="1128885"/>
                            </a:cubicBezTo>
                            <a:close/>
                            <a:moveTo>
                              <a:pt x="917220" y="1128885"/>
                            </a:moveTo>
                            <a:lnTo>
                              <a:pt x="1199428" y="1128885"/>
                            </a:lnTo>
                            <a:lnTo>
                              <a:pt x="1199428" y="1199438"/>
                            </a:lnTo>
                            <a:lnTo>
                              <a:pt x="917220" y="1199438"/>
                            </a:lnTo>
                            <a:close/>
                            <a:moveTo>
                              <a:pt x="599722" y="1128885"/>
                            </a:moveTo>
                            <a:lnTo>
                              <a:pt x="846659" y="1128885"/>
                            </a:lnTo>
                            <a:lnTo>
                              <a:pt x="846659" y="1199438"/>
                            </a:lnTo>
                            <a:lnTo>
                              <a:pt x="599722" y="1199438"/>
                            </a:lnTo>
                            <a:close/>
                            <a:moveTo>
                              <a:pt x="1658056" y="1058324"/>
                            </a:moveTo>
                            <a:cubicBezTo>
                              <a:pt x="1950320" y="1058324"/>
                              <a:pt x="2187210" y="1295233"/>
                              <a:pt x="2187210" y="1587496"/>
                            </a:cubicBezTo>
                            <a:cubicBezTo>
                              <a:pt x="2187210" y="1879730"/>
                              <a:pt x="1950320" y="2116667"/>
                              <a:pt x="1658056" y="2116667"/>
                            </a:cubicBezTo>
                            <a:cubicBezTo>
                              <a:pt x="1365938" y="2116313"/>
                              <a:pt x="1129230" y="1879597"/>
                              <a:pt x="1128886" y="1587496"/>
                            </a:cubicBezTo>
                            <a:cubicBezTo>
                              <a:pt x="1128886" y="1295233"/>
                              <a:pt x="1365795" y="1058324"/>
                              <a:pt x="1658056" y="1058324"/>
                            </a:cubicBezTo>
                            <a:close/>
                            <a:moveTo>
                              <a:pt x="1269990" y="987763"/>
                            </a:moveTo>
                            <a:lnTo>
                              <a:pt x="1411095" y="987763"/>
                            </a:lnTo>
                            <a:lnTo>
                              <a:pt x="1411095" y="1058325"/>
                            </a:lnTo>
                            <a:lnTo>
                              <a:pt x="1269990" y="1058325"/>
                            </a:lnTo>
                            <a:close/>
                            <a:moveTo>
                              <a:pt x="599722" y="987763"/>
                            </a:moveTo>
                            <a:lnTo>
                              <a:pt x="1199428" y="987763"/>
                            </a:lnTo>
                            <a:lnTo>
                              <a:pt x="1199428" y="1058325"/>
                            </a:lnTo>
                            <a:lnTo>
                              <a:pt x="599722" y="1058325"/>
                            </a:lnTo>
                            <a:close/>
                            <a:moveTo>
                              <a:pt x="317489" y="987763"/>
                            </a:moveTo>
                            <a:cubicBezTo>
                              <a:pt x="259050" y="987763"/>
                              <a:pt x="211665" y="1035150"/>
                              <a:pt x="211665" y="1093605"/>
                            </a:cubicBezTo>
                            <a:cubicBezTo>
                              <a:pt x="211665" y="1152051"/>
                              <a:pt x="259050" y="1199438"/>
                              <a:pt x="317489" y="1199438"/>
                            </a:cubicBezTo>
                            <a:cubicBezTo>
                              <a:pt x="375963" y="1199438"/>
                              <a:pt x="423331" y="1152051"/>
                              <a:pt x="423331" y="1093605"/>
                            </a:cubicBezTo>
                            <a:cubicBezTo>
                              <a:pt x="423277" y="1077875"/>
                              <a:pt x="419662" y="1062392"/>
                              <a:pt x="412756" y="1048272"/>
                            </a:cubicBezTo>
                            <a:lnTo>
                              <a:pt x="342432" y="1118514"/>
                            </a:lnTo>
                            <a:lnTo>
                              <a:pt x="292563" y="1068644"/>
                            </a:lnTo>
                            <a:lnTo>
                              <a:pt x="362832" y="998348"/>
                            </a:lnTo>
                            <a:cubicBezTo>
                              <a:pt x="348711" y="991442"/>
                              <a:pt x="333228" y="987827"/>
                              <a:pt x="317489" y="987763"/>
                            </a:cubicBezTo>
                            <a:close/>
                            <a:moveTo>
                              <a:pt x="504228" y="856997"/>
                            </a:moveTo>
                            <a:lnTo>
                              <a:pt x="554097" y="906885"/>
                            </a:lnTo>
                            <a:lnTo>
                              <a:pt x="464499" y="996492"/>
                            </a:lnTo>
                            <a:cubicBezTo>
                              <a:pt x="514652" y="1072243"/>
                              <a:pt x="499259" y="1173653"/>
                              <a:pt x="428918" y="1231137"/>
                            </a:cubicBezTo>
                            <a:cubicBezTo>
                              <a:pt x="358569" y="1288619"/>
                              <a:pt x="256098" y="1283465"/>
                              <a:pt x="191876" y="1219235"/>
                            </a:cubicBezTo>
                            <a:cubicBezTo>
                              <a:pt x="127647" y="1154996"/>
                              <a:pt x="122492" y="1052541"/>
                              <a:pt x="179966" y="982193"/>
                            </a:cubicBezTo>
                            <a:cubicBezTo>
                              <a:pt x="237448" y="911844"/>
                              <a:pt x="338878" y="896458"/>
                              <a:pt x="414621" y="946604"/>
                            </a:cubicBezTo>
                            <a:close/>
                            <a:moveTo>
                              <a:pt x="917220" y="705555"/>
                            </a:moveTo>
                            <a:lnTo>
                              <a:pt x="1411094" y="705555"/>
                            </a:lnTo>
                            <a:lnTo>
                              <a:pt x="1411094" y="776099"/>
                            </a:lnTo>
                            <a:lnTo>
                              <a:pt x="917220" y="776099"/>
                            </a:lnTo>
                            <a:close/>
                            <a:moveTo>
                              <a:pt x="599722" y="705555"/>
                            </a:moveTo>
                            <a:lnTo>
                              <a:pt x="846659" y="705555"/>
                            </a:lnTo>
                            <a:lnTo>
                              <a:pt x="846659" y="776099"/>
                            </a:lnTo>
                            <a:lnTo>
                              <a:pt x="599722" y="776099"/>
                            </a:lnTo>
                            <a:close/>
                            <a:moveTo>
                              <a:pt x="1269990" y="564451"/>
                            </a:moveTo>
                            <a:lnTo>
                              <a:pt x="1622769" y="564451"/>
                            </a:lnTo>
                            <a:lnTo>
                              <a:pt x="1622769" y="634995"/>
                            </a:lnTo>
                            <a:lnTo>
                              <a:pt x="1269990" y="634995"/>
                            </a:lnTo>
                            <a:close/>
                            <a:moveTo>
                              <a:pt x="599722" y="564451"/>
                            </a:moveTo>
                            <a:lnTo>
                              <a:pt x="1199428" y="564451"/>
                            </a:lnTo>
                            <a:lnTo>
                              <a:pt x="1199428" y="634995"/>
                            </a:lnTo>
                            <a:lnTo>
                              <a:pt x="599722" y="634995"/>
                            </a:lnTo>
                            <a:close/>
                            <a:moveTo>
                              <a:pt x="317489" y="564450"/>
                            </a:moveTo>
                            <a:cubicBezTo>
                              <a:pt x="259050" y="564450"/>
                              <a:pt x="211665" y="611819"/>
                              <a:pt x="211665" y="670274"/>
                            </a:cubicBezTo>
                            <a:cubicBezTo>
                              <a:pt x="211665" y="728723"/>
                              <a:pt x="259050" y="776098"/>
                              <a:pt x="317489" y="776098"/>
                            </a:cubicBezTo>
                            <a:cubicBezTo>
                              <a:pt x="375963" y="776098"/>
                              <a:pt x="423331" y="728723"/>
                              <a:pt x="423331" y="670274"/>
                            </a:cubicBezTo>
                            <a:cubicBezTo>
                              <a:pt x="423277" y="654544"/>
                              <a:pt x="419662" y="639061"/>
                              <a:pt x="412756" y="624950"/>
                            </a:cubicBezTo>
                            <a:lnTo>
                              <a:pt x="342432" y="695183"/>
                            </a:lnTo>
                            <a:lnTo>
                              <a:pt x="292563" y="645295"/>
                            </a:lnTo>
                            <a:lnTo>
                              <a:pt x="362832" y="575017"/>
                            </a:lnTo>
                            <a:cubicBezTo>
                              <a:pt x="348711" y="568113"/>
                              <a:pt x="333228" y="564505"/>
                              <a:pt x="317489" y="564450"/>
                            </a:cubicBezTo>
                            <a:close/>
                            <a:moveTo>
                              <a:pt x="504228" y="433666"/>
                            </a:moveTo>
                            <a:lnTo>
                              <a:pt x="554097" y="483554"/>
                            </a:lnTo>
                            <a:lnTo>
                              <a:pt x="464499" y="573161"/>
                            </a:lnTo>
                            <a:cubicBezTo>
                              <a:pt x="514652" y="648885"/>
                              <a:pt x="499259" y="750333"/>
                              <a:pt x="428918" y="807806"/>
                            </a:cubicBezTo>
                            <a:cubicBezTo>
                              <a:pt x="358569" y="865291"/>
                              <a:pt x="256098" y="860134"/>
                              <a:pt x="191876" y="795888"/>
                            </a:cubicBezTo>
                            <a:cubicBezTo>
                              <a:pt x="127647" y="731665"/>
                              <a:pt x="122492" y="629203"/>
                              <a:pt x="179966" y="558864"/>
                            </a:cubicBezTo>
                            <a:cubicBezTo>
                              <a:pt x="237448" y="488515"/>
                              <a:pt x="338878" y="473130"/>
                              <a:pt x="414621" y="523273"/>
                            </a:cubicBezTo>
                            <a:close/>
                            <a:moveTo>
                              <a:pt x="141122" y="282218"/>
                            </a:moveTo>
                            <a:lnTo>
                              <a:pt x="1763879" y="282218"/>
                            </a:lnTo>
                            <a:lnTo>
                              <a:pt x="1763879" y="352788"/>
                            </a:lnTo>
                            <a:lnTo>
                              <a:pt x="141122" y="352788"/>
                            </a:lnTo>
                            <a:close/>
                            <a:moveTo>
                              <a:pt x="141122" y="141123"/>
                            </a:moveTo>
                            <a:lnTo>
                              <a:pt x="211666" y="141123"/>
                            </a:lnTo>
                            <a:lnTo>
                              <a:pt x="211666" y="211666"/>
                            </a:lnTo>
                            <a:lnTo>
                              <a:pt x="141122" y="211666"/>
                            </a:lnTo>
                            <a:close/>
                            <a:moveTo>
                              <a:pt x="282217" y="141123"/>
                            </a:moveTo>
                            <a:lnTo>
                              <a:pt x="352788" y="141123"/>
                            </a:lnTo>
                            <a:lnTo>
                              <a:pt x="352788" y="211666"/>
                            </a:lnTo>
                            <a:lnTo>
                              <a:pt x="282217" y="211666"/>
                            </a:lnTo>
                            <a:close/>
                            <a:moveTo>
                              <a:pt x="423331" y="141123"/>
                            </a:moveTo>
                            <a:lnTo>
                              <a:pt x="493893" y="141123"/>
                            </a:lnTo>
                            <a:lnTo>
                              <a:pt x="493893" y="211666"/>
                            </a:lnTo>
                            <a:lnTo>
                              <a:pt x="423331" y="211666"/>
                            </a:lnTo>
                            <a:close/>
                            <a:moveTo>
                              <a:pt x="176385" y="0"/>
                            </a:moveTo>
                            <a:lnTo>
                              <a:pt x="1728599" y="0"/>
                            </a:lnTo>
                            <a:cubicBezTo>
                              <a:pt x="1825979" y="115"/>
                              <a:pt x="1904886" y="79015"/>
                              <a:pt x="1905002" y="176385"/>
                            </a:cubicBezTo>
                            <a:lnTo>
                              <a:pt x="1905002" y="987763"/>
                            </a:lnTo>
                            <a:lnTo>
                              <a:pt x="1834431" y="987763"/>
                            </a:lnTo>
                            <a:lnTo>
                              <a:pt x="1834431" y="176385"/>
                            </a:lnTo>
                            <a:cubicBezTo>
                              <a:pt x="1834431" y="117920"/>
                              <a:pt x="1787072" y="70552"/>
                              <a:pt x="1728599" y="70552"/>
                            </a:cubicBezTo>
                            <a:lnTo>
                              <a:pt x="176385" y="70552"/>
                            </a:lnTo>
                            <a:cubicBezTo>
                              <a:pt x="117938" y="70552"/>
                              <a:pt x="70552" y="117920"/>
                              <a:pt x="70552" y="176385"/>
                            </a:cubicBezTo>
                            <a:lnTo>
                              <a:pt x="70552" y="1728599"/>
                            </a:lnTo>
                            <a:cubicBezTo>
                              <a:pt x="70552" y="1787047"/>
                              <a:pt x="117938" y="1834431"/>
                              <a:pt x="176385" y="1834431"/>
                            </a:cubicBezTo>
                            <a:lnTo>
                              <a:pt x="1093605" y="1834431"/>
                            </a:lnTo>
                            <a:lnTo>
                              <a:pt x="1093605" y="1905002"/>
                            </a:lnTo>
                            <a:lnTo>
                              <a:pt x="176385" y="1905002"/>
                            </a:lnTo>
                            <a:cubicBezTo>
                              <a:pt x="79032" y="1904870"/>
                              <a:pt x="124" y="1825970"/>
                              <a:pt x="0" y="1728599"/>
                            </a:cubicBezTo>
                            <a:lnTo>
                              <a:pt x="0" y="176385"/>
                            </a:lnTo>
                            <a:cubicBezTo>
                              <a:pt x="124" y="79015"/>
                              <a:pt x="79032" y="115"/>
                              <a:pt x="17638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EBF5A9EF-95A6-4EFA-9C72-0E600E7BAAF7}"/>
                      </a:ext>
                    </a:extLst>
                  </p:cNvPr>
                  <p:cNvGrpSpPr/>
                  <p:nvPr/>
                </p:nvGrpSpPr>
                <p:grpSpPr>
                  <a:xfrm>
                    <a:off x="7638824" y="4133737"/>
                    <a:ext cx="3572993" cy="520731"/>
                    <a:chOff x="7638824" y="4133737"/>
                    <a:chExt cx="3572993" cy="520731"/>
                  </a:xfrm>
                </p:grpSpPr>
                <p:sp>
                  <p:nvSpPr>
                    <p:cNvPr id="37" name="TextBox 36">
                      <a:extLst>
                        <a:ext uri="{FF2B5EF4-FFF2-40B4-BE49-F238E27FC236}">
                          <a16:creationId xmlns:a16="http://schemas.microsoft.com/office/drawing/2014/main" id="{85B8E17E-E454-4706-9BDB-8FB3F2721B8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8297" y="4240214"/>
                      <a:ext cx="2973520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Be Creative Like Children</a:t>
                      </a:r>
                    </a:p>
                  </p:txBody>
                </p:sp>
                <p:grpSp>
                  <p:nvGrpSpPr>
                    <p:cNvPr id="38" name="Group 37">
                      <a:extLst>
                        <a:ext uri="{FF2B5EF4-FFF2-40B4-BE49-F238E27FC236}">
                          <a16:creationId xmlns:a16="http://schemas.microsoft.com/office/drawing/2014/main" id="{900D5875-9D28-4E76-919B-FAB493328DB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38824" y="4133737"/>
                      <a:ext cx="520731" cy="520731"/>
                      <a:chOff x="7638824" y="4133737"/>
                      <a:chExt cx="520731" cy="520731"/>
                    </a:xfrm>
                  </p:grpSpPr>
                  <p:grpSp>
                    <p:nvGrpSpPr>
                      <p:cNvPr id="39" name="Group 38">
                        <a:extLst>
                          <a:ext uri="{FF2B5EF4-FFF2-40B4-BE49-F238E27FC236}">
                            <a16:creationId xmlns:a16="http://schemas.microsoft.com/office/drawing/2014/main" id="{ABA6B488-8345-4C46-BDD2-74DC137DC49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38824" y="4133737"/>
                        <a:ext cx="520731" cy="520731"/>
                        <a:chOff x="4010756" y="3113741"/>
                        <a:chExt cx="404446" cy="404446"/>
                      </a:xfrm>
                    </p:grpSpPr>
                    <p:sp>
                      <p:nvSpPr>
                        <p:cNvPr id="41" name="Freeform: Shape 40">
                          <a:extLst>
                            <a:ext uri="{FF2B5EF4-FFF2-40B4-BE49-F238E27FC236}">
                              <a16:creationId xmlns:a16="http://schemas.microsoft.com/office/drawing/2014/main" id="{9209B4DB-2662-4333-A9CC-350B62819D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24590" y="3127575"/>
                          <a:ext cx="390612" cy="39061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2" name="Freeform: Shape 41">
                          <a:extLst>
                            <a:ext uri="{FF2B5EF4-FFF2-40B4-BE49-F238E27FC236}">
                              <a16:creationId xmlns:a16="http://schemas.microsoft.com/office/drawing/2014/main" id="{5D03B69A-7CDC-43AD-897E-EA8F1B99BB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40" name="Freeform: Shape 39">
                        <a:extLst>
                          <a:ext uri="{FF2B5EF4-FFF2-40B4-BE49-F238E27FC236}">
                            <a16:creationId xmlns:a16="http://schemas.microsoft.com/office/drawing/2014/main" id="{849BC34A-DCC1-4204-92EA-1508A1482C3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65873" y="4239273"/>
                        <a:ext cx="266632" cy="309658"/>
                      </a:xfrm>
                      <a:custGeom>
                        <a:avLst/>
                        <a:gdLst>
                          <a:gd name="connsiteX0" fmla="*/ 2844795 w 5283202"/>
                          <a:gd name="connsiteY0" fmla="*/ 5424545 h 6135752"/>
                          <a:gd name="connsiteX1" fmla="*/ 3352795 w 5283202"/>
                          <a:gd name="connsiteY1" fmla="*/ 5932545 h 6135752"/>
                          <a:gd name="connsiteX2" fmla="*/ 3497461 w 5283202"/>
                          <a:gd name="connsiteY2" fmla="*/ 5909075 h 6135752"/>
                          <a:gd name="connsiteX3" fmla="*/ 3558433 w 5283202"/>
                          <a:gd name="connsiteY3" fmla="*/ 5885809 h 6135752"/>
                          <a:gd name="connsiteX4" fmla="*/ 3561761 w 5283202"/>
                          <a:gd name="connsiteY4" fmla="*/ 5886304 h 6135752"/>
                          <a:gd name="connsiteX5" fmla="*/ 3860795 w 5283202"/>
                          <a:gd name="connsiteY5" fmla="*/ 5424545 h 6135752"/>
                          <a:gd name="connsiteX6" fmla="*/ 2692395 w 5283202"/>
                          <a:gd name="connsiteY6" fmla="*/ 5119745 h 6135752"/>
                          <a:gd name="connsiteX7" fmla="*/ 2641595 w 5283202"/>
                          <a:gd name="connsiteY7" fmla="*/ 5170545 h 6135752"/>
                          <a:gd name="connsiteX8" fmla="*/ 2692395 w 5283202"/>
                          <a:gd name="connsiteY8" fmla="*/ 5221345 h 6135752"/>
                          <a:gd name="connsiteX9" fmla="*/ 4013195 w 5283202"/>
                          <a:gd name="connsiteY9" fmla="*/ 5221345 h 6135752"/>
                          <a:gd name="connsiteX10" fmla="*/ 4063995 w 5283202"/>
                          <a:gd name="connsiteY10" fmla="*/ 5170545 h 6135752"/>
                          <a:gd name="connsiteX11" fmla="*/ 4013195 w 5283202"/>
                          <a:gd name="connsiteY11" fmla="*/ 5119745 h 6135752"/>
                          <a:gd name="connsiteX12" fmla="*/ 2692395 w 5283202"/>
                          <a:gd name="connsiteY12" fmla="*/ 4814945 h 6135752"/>
                          <a:gd name="connsiteX13" fmla="*/ 2641595 w 5283202"/>
                          <a:gd name="connsiteY13" fmla="*/ 4865745 h 6135752"/>
                          <a:gd name="connsiteX14" fmla="*/ 2692395 w 5283202"/>
                          <a:gd name="connsiteY14" fmla="*/ 4916545 h 6135752"/>
                          <a:gd name="connsiteX15" fmla="*/ 4013195 w 5283202"/>
                          <a:gd name="connsiteY15" fmla="*/ 4916545 h 6135752"/>
                          <a:gd name="connsiteX16" fmla="*/ 4063995 w 5283202"/>
                          <a:gd name="connsiteY16" fmla="*/ 4865745 h 6135752"/>
                          <a:gd name="connsiteX17" fmla="*/ 4013195 w 5283202"/>
                          <a:gd name="connsiteY17" fmla="*/ 4814945 h 6135752"/>
                          <a:gd name="connsiteX18" fmla="*/ 2692395 w 5283202"/>
                          <a:gd name="connsiteY18" fmla="*/ 4510145 h 6135752"/>
                          <a:gd name="connsiteX19" fmla="*/ 2641595 w 5283202"/>
                          <a:gd name="connsiteY19" fmla="*/ 4560945 h 6135752"/>
                          <a:gd name="connsiteX20" fmla="*/ 2692395 w 5283202"/>
                          <a:gd name="connsiteY20" fmla="*/ 4611745 h 6135752"/>
                          <a:gd name="connsiteX21" fmla="*/ 4013195 w 5283202"/>
                          <a:gd name="connsiteY21" fmla="*/ 4611745 h 6135752"/>
                          <a:gd name="connsiteX22" fmla="*/ 4063995 w 5283202"/>
                          <a:gd name="connsiteY22" fmla="*/ 4560945 h 6135752"/>
                          <a:gd name="connsiteX23" fmla="*/ 4013195 w 5283202"/>
                          <a:gd name="connsiteY23" fmla="*/ 4510145 h 6135752"/>
                          <a:gd name="connsiteX24" fmla="*/ 2692395 w 5283202"/>
                          <a:gd name="connsiteY24" fmla="*/ 4205345 h 6135752"/>
                          <a:gd name="connsiteX25" fmla="*/ 2641595 w 5283202"/>
                          <a:gd name="connsiteY25" fmla="*/ 4256145 h 6135752"/>
                          <a:gd name="connsiteX26" fmla="*/ 2692395 w 5283202"/>
                          <a:gd name="connsiteY26" fmla="*/ 4306945 h 6135752"/>
                          <a:gd name="connsiteX27" fmla="*/ 4013195 w 5283202"/>
                          <a:gd name="connsiteY27" fmla="*/ 4306945 h 6135752"/>
                          <a:gd name="connsiteX28" fmla="*/ 4063995 w 5283202"/>
                          <a:gd name="connsiteY28" fmla="*/ 4256145 h 6135752"/>
                          <a:gd name="connsiteX29" fmla="*/ 4013195 w 5283202"/>
                          <a:gd name="connsiteY29" fmla="*/ 4205345 h 6135752"/>
                          <a:gd name="connsiteX30" fmla="*/ 508000 w 5283202"/>
                          <a:gd name="connsiteY30" fmla="*/ 1868544 h 6135752"/>
                          <a:gd name="connsiteX31" fmla="*/ 609600 w 5283202"/>
                          <a:gd name="connsiteY31" fmla="*/ 1970144 h 6135752"/>
                          <a:gd name="connsiteX32" fmla="*/ 711200 w 5283202"/>
                          <a:gd name="connsiteY32" fmla="*/ 2071744 h 6135752"/>
                          <a:gd name="connsiteX33" fmla="*/ 609600 w 5283202"/>
                          <a:gd name="connsiteY33" fmla="*/ 2173344 h 6135752"/>
                          <a:gd name="connsiteX34" fmla="*/ 508000 w 5283202"/>
                          <a:gd name="connsiteY34" fmla="*/ 2274944 h 6135752"/>
                          <a:gd name="connsiteX35" fmla="*/ 406400 w 5283202"/>
                          <a:gd name="connsiteY35" fmla="*/ 2173344 h 6135752"/>
                          <a:gd name="connsiteX36" fmla="*/ 304800 w 5283202"/>
                          <a:gd name="connsiteY36" fmla="*/ 2071744 h 6135752"/>
                          <a:gd name="connsiteX37" fmla="*/ 406400 w 5283202"/>
                          <a:gd name="connsiteY37" fmla="*/ 1970144 h 6135752"/>
                          <a:gd name="connsiteX38" fmla="*/ 508000 w 5283202"/>
                          <a:gd name="connsiteY38" fmla="*/ 1868544 h 6135752"/>
                          <a:gd name="connsiteX39" fmla="*/ 3352795 w 5283202"/>
                          <a:gd name="connsiteY39" fmla="*/ 1563744 h 6135752"/>
                          <a:gd name="connsiteX40" fmla="*/ 3047995 w 5283202"/>
                          <a:gd name="connsiteY40" fmla="*/ 1868544 h 6135752"/>
                          <a:gd name="connsiteX41" fmla="*/ 3352795 w 5283202"/>
                          <a:gd name="connsiteY41" fmla="*/ 2173345 h 6135752"/>
                          <a:gd name="connsiteX42" fmla="*/ 3657595 w 5283202"/>
                          <a:gd name="connsiteY42" fmla="*/ 1868544 h 6135752"/>
                          <a:gd name="connsiteX43" fmla="*/ 3352795 w 5283202"/>
                          <a:gd name="connsiteY43" fmla="*/ 1563744 h 6135752"/>
                          <a:gd name="connsiteX44" fmla="*/ 508000 w 5283202"/>
                          <a:gd name="connsiteY44" fmla="*/ 1462144 h 6135752"/>
                          <a:gd name="connsiteX45" fmla="*/ 203200 w 5283202"/>
                          <a:gd name="connsiteY45" fmla="*/ 2071744 h 6135752"/>
                          <a:gd name="connsiteX46" fmla="*/ 508000 w 5283202"/>
                          <a:gd name="connsiteY46" fmla="*/ 2681345 h 6135752"/>
                          <a:gd name="connsiteX47" fmla="*/ 812800 w 5283202"/>
                          <a:gd name="connsiteY47" fmla="*/ 2071744 h 6135752"/>
                          <a:gd name="connsiteX48" fmla="*/ 508000 w 5283202"/>
                          <a:gd name="connsiteY48" fmla="*/ 1462144 h 6135752"/>
                          <a:gd name="connsiteX49" fmla="*/ 3232793 w 5283202"/>
                          <a:gd name="connsiteY49" fmla="*/ 750943 h 6135752"/>
                          <a:gd name="connsiteX50" fmla="*/ 3180850 w 5283202"/>
                          <a:gd name="connsiteY50" fmla="*/ 1011641 h 6135752"/>
                          <a:gd name="connsiteX51" fmla="*/ 3119890 w 5283202"/>
                          <a:gd name="connsiteY51" fmla="*/ 1085609 h 6135752"/>
                          <a:gd name="connsiteX52" fmla="*/ 2963959 w 5283202"/>
                          <a:gd name="connsiteY52" fmla="*/ 1150199 h 6135752"/>
                          <a:gd name="connsiteX53" fmla="*/ 2868658 w 5283202"/>
                          <a:gd name="connsiteY53" fmla="*/ 1140873 h 6135752"/>
                          <a:gd name="connsiteX54" fmla="*/ 2647361 w 5283202"/>
                          <a:gd name="connsiteY54" fmla="*/ 993334 h 6135752"/>
                          <a:gd name="connsiteX55" fmla="*/ 2477790 w 5283202"/>
                          <a:gd name="connsiteY55" fmla="*/ 1162899 h 6135752"/>
                          <a:gd name="connsiteX56" fmla="*/ 2625326 w 5283202"/>
                          <a:gd name="connsiteY56" fmla="*/ 1384205 h 6135752"/>
                          <a:gd name="connsiteX57" fmla="*/ 2634661 w 5283202"/>
                          <a:gd name="connsiteY57" fmla="*/ 1479505 h 6135752"/>
                          <a:gd name="connsiteX58" fmla="*/ 2570069 w 5283202"/>
                          <a:gd name="connsiteY58" fmla="*/ 1635474 h 6135752"/>
                          <a:gd name="connsiteX59" fmla="*/ 2496091 w 5283202"/>
                          <a:gd name="connsiteY59" fmla="*/ 1696447 h 6135752"/>
                          <a:gd name="connsiteX60" fmla="*/ 2235195 w 5283202"/>
                          <a:gd name="connsiteY60" fmla="*/ 1748542 h 6135752"/>
                          <a:gd name="connsiteX61" fmla="*/ 2235195 w 5283202"/>
                          <a:gd name="connsiteY61" fmla="*/ 1988547 h 6135752"/>
                          <a:gd name="connsiteX62" fmla="*/ 2496498 w 5283202"/>
                          <a:gd name="connsiteY62" fmla="*/ 2040439 h 6135752"/>
                          <a:gd name="connsiteX63" fmla="*/ 2570462 w 5283202"/>
                          <a:gd name="connsiteY63" fmla="*/ 2101412 h 6135752"/>
                          <a:gd name="connsiteX64" fmla="*/ 2634458 w 5283202"/>
                          <a:gd name="connsiteY64" fmla="*/ 2257380 h 6135752"/>
                          <a:gd name="connsiteX65" fmla="*/ 2625136 w 5283202"/>
                          <a:gd name="connsiteY65" fmla="*/ 2352681 h 6135752"/>
                          <a:gd name="connsiteX66" fmla="*/ 2477587 w 5283202"/>
                          <a:gd name="connsiteY66" fmla="*/ 2573941 h 6135752"/>
                          <a:gd name="connsiteX67" fmla="*/ 2647158 w 5283202"/>
                          <a:gd name="connsiteY67" fmla="*/ 2743498 h 6135752"/>
                          <a:gd name="connsiteX68" fmla="*/ 2868468 w 5283202"/>
                          <a:gd name="connsiteY68" fmla="*/ 2596013 h 6135752"/>
                          <a:gd name="connsiteX69" fmla="*/ 2924818 w 5283202"/>
                          <a:gd name="connsiteY69" fmla="*/ 2578906 h 6135752"/>
                          <a:gd name="connsiteX70" fmla="*/ 2963769 w 5283202"/>
                          <a:gd name="connsiteY70" fmla="*/ 2586641 h 6135752"/>
                          <a:gd name="connsiteX71" fmla="*/ 3119686 w 5283202"/>
                          <a:gd name="connsiteY71" fmla="*/ 2651284 h 6135752"/>
                          <a:gd name="connsiteX72" fmla="*/ 3180659 w 5283202"/>
                          <a:gd name="connsiteY72" fmla="*/ 2725248 h 6135752"/>
                          <a:gd name="connsiteX73" fmla="*/ 3232793 w 5283202"/>
                          <a:gd name="connsiteY73" fmla="*/ 2986145 h 6135752"/>
                          <a:gd name="connsiteX74" fmla="*/ 3251195 w 5283202"/>
                          <a:gd name="connsiteY74" fmla="*/ 2986145 h 6135752"/>
                          <a:gd name="connsiteX75" fmla="*/ 3251195 w 5283202"/>
                          <a:gd name="connsiteY75" fmla="*/ 2366372 h 6135752"/>
                          <a:gd name="connsiteX76" fmla="*/ 2847335 w 5283202"/>
                          <a:gd name="connsiteY76" fmla="*/ 1817592 h 6135752"/>
                          <a:gd name="connsiteX77" fmla="*/ 3352795 w 5283202"/>
                          <a:gd name="connsiteY77" fmla="*/ 1360646 h 6135752"/>
                          <a:gd name="connsiteX78" fmla="*/ 3858217 w 5283202"/>
                          <a:gd name="connsiteY78" fmla="*/ 1817592 h 6135752"/>
                          <a:gd name="connsiteX79" fmla="*/ 3454395 w 5283202"/>
                          <a:gd name="connsiteY79" fmla="*/ 2366372 h 6135752"/>
                          <a:gd name="connsiteX80" fmla="*/ 3454395 w 5283202"/>
                          <a:gd name="connsiteY80" fmla="*/ 2986145 h 6135752"/>
                          <a:gd name="connsiteX81" fmla="*/ 3472759 w 5283202"/>
                          <a:gd name="connsiteY81" fmla="*/ 2986145 h 6135752"/>
                          <a:gd name="connsiteX82" fmla="*/ 3524702 w 5283202"/>
                          <a:gd name="connsiteY82" fmla="*/ 2725248 h 6135752"/>
                          <a:gd name="connsiteX83" fmla="*/ 3585662 w 5283202"/>
                          <a:gd name="connsiteY83" fmla="*/ 2651284 h 6135752"/>
                          <a:gd name="connsiteX84" fmla="*/ 3741593 w 5283202"/>
                          <a:gd name="connsiteY84" fmla="*/ 2586641 h 6135752"/>
                          <a:gd name="connsiteX85" fmla="*/ 3836893 w 5283202"/>
                          <a:gd name="connsiteY85" fmla="*/ 2596013 h 6135752"/>
                          <a:gd name="connsiteX86" fmla="*/ 4058191 w 5283202"/>
                          <a:gd name="connsiteY86" fmla="*/ 2743702 h 6135752"/>
                          <a:gd name="connsiteX87" fmla="*/ 4227762 w 5283202"/>
                          <a:gd name="connsiteY87" fmla="*/ 2574144 h 6135752"/>
                          <a:gd name="connsiteX88" fmla="*/ 4080225 w 5283202"/>
                          <a:gd name="connsiteY88" fmla="*/ 2352885 h 6135752"/>
                          <a:gd name="connsiteX89" fmla="*/ 4070891 w 5283202"/>
                          <a:gd name="connsiteY89" fmla="*/ 2257584 h 6135752"/>
                          <a:gd name="connsiteX90" fmla="*/ 4135483 w 5283202"/>
                          <a:gd name="connsiteY90" fmla="*/ 2101602 h 6135752"/>
                          <a:gd name="connsiteX91" fmla="*/ 4209461 w 5283202"/>
                          <a:gd name="connsiteY91" fmla="*/ 2040642 h 6135752"/>
                          <a:gd name="connsiteX92" fmla="*/ 4470395 w 5283202"/>
                          <a:gd name="connsiteY92" fmla="*/ 1988547 h 6135752"/>
                          <a:gd name="connsiteX93" fmla="*/ 4470395 w 5283202"/>
                          <a:gd name="connsiteY93" fmla="*/ 1748542 h 6135752"/>
                          <a:gd name="connsiteX94" fmla="*/ 4209461 w 5283202"/>
                          <a:gd name="connsiteY94" fmla="*/ 1696650 h 6135752"/>
                          <a:gd name="connsiteX95" fmla="*/ 4135483 w 5283202"/>
                          <a:gd name="connsiteY95" fmla="*/ 1635677 h 6135752"/>
                          <a:gd name="connsiteX96" fmla="*/ 4092126 w 5283202"/>
                          <a:gd name="connsiteY96" fmla="*/ 1530902 h 6135752"/>
                          <a:gd name="connsiteX97" fmla="*/ 4063995 w 5283202"/>
                          <a:gd name="connsiteY97" fmla="*/ 1462144 h 6135752"/>
                          <a:gd name="connsiteX98" fmla="*/ 4063995 w 5283202"/>
                          <a:gd name="connsiteY98" fmla="*/ 1443437 h 6135752"/>
                          <a:gd name="connsiteX99" fmla="*/ 4070396 w 5283202"/>
                          <a:gd name="connsiteY99" fmla="*/ 1404105 h 6135752"/>
                          <a:gd name="connsiteX100" fmla="*/ 4074218 w 5283202"/>
                          <a:gd name="connsiteY100" fmla="*/ 1396409 h 6135752"/>
                          <a:gd name="connsiteX101" fmla="*/ 4080225 w 5283202"/>
                          <a:gd name="connsiteY101" fmla="*/ 1384408 h 6135752"/>
                          <a:gd name="connsiteX102" fmla="*/ 4227965 w 5283202"/>
                          <a:gd name="connsiteY102" fmla="*/ 1163147 h 6135752"/>
                          <a:gd name="connsiteX103" fmla="*/ 4058394 w 5283202"/>
                          <a:gd name="connsiteY103" fmla="*/ 993434 h 6135752"/>
                          <a:gd name="connsiteX104" fmla="*/ 3837084 w 5283202"/>
                          <a:gd name="connsiteY104" fmla="*/ 1141072 h 6135752"/>
                          <a:gd name="connsiteX105" fmla="*/ 3741783 w 5283202"/>
                          <a:gd name="connsiteY105" fmla="*/ 1150447 h 6135752"/>
                          <a:gd name="connsiteX106" fmla="*/ 3585865 w 5283202"/>
                          <a:gd name="connsiteY106" fmla="*/ 1085807 h 6135752"/>
                          <a:gd name="connsiteX107" fmla="*/ 3524893 w 5283202"/>
                          <a:gd name="connsiteY107" fmla="*/ 1011839 h 6135752"/>
                          <a:gd name="connsiteX108" fmla="*/ 3472759 w 5283202"/>
                          <a:gd name="connsiteY108" fmla="*/ 750943 h 6135752"/>
                          <a:gd name="connsiteX109" fmla="*/ 3385343 w 5283202"/>
                          <a:gd name="connsiteY109" fmla="*/ 242895 h 6135752"/>
                          <a:gd name="connsiteX110" fmla="*/ 1669702 w 5283202"/>
                          <a:gd name="connsiteY110" fmla="*/ 1581994 h 6135752"/>
                          <a:gd name="connsiteX111" fmla="*/ 2777333 w 5283202"/>
                          <a:gd name="connsiteY111" fmla="*/ 3598373 h 6135752"/>
                          <a:gd name="connsiteX112" fmla="*/ 2837061 w 5283202"/>
                          <a:gd name="connsiteY112" fmla="*/ 3657606 h 6135752"/>
                          <a:gd name="connsiteX113" fmla="*/ 2837061 w 5283202"/>
                          <a:gd name="connsiteY113" fmla="*/ 3658851 h 6135752"/>
                          <a:gd name="connsiteX114" fmla="*/ 2843957 w 5283202"/>
                          <a:gd name="connsiteY114" fmla="*/ 3693179 h 6135752"/>
                          <a:gd name="connsiteX115" fmla="*/ 2844795 w 5283202"/>
                          <a:gd name="connsiteY115" fmla="*/ 3697345 h 6135752"/>
                          <a:gd name="connsiteX116" fmla="*/ 2844795 w 5283202"/>
                          <a:gd name="connsiteY116" fmla="*/ 4002145 h 6135752"/>
                          <a:gd name="connsiteX117" fmla="*/ 3251195 w 5283202"/>
                          <a:gd name="connsiteY117" fmla="*/ 4002145 h 6135752"/>
                          <a:gd name="connsiteX118" fmla="*/ 3251195 w 5283202"/>
                          <a:gd name="connsiteY118" fmla="*/ 3189345 h 6135752"/>
                          <a:gd name="connsiteX119" fmla="*/ 3232793 w 5283202"/>
                          <a:gd name="connsiteY119" fmla="*/ 3189345 h 6135752"/>
                          <a:gd name="connsiteX120" fmla="*/ 3033568 w 5283202"/>
                          <a:gd name="connsiteY120" fmla="*/ 3026175 h 6135752"/>
                          <a:gd name="connsiteX121" fmla="*/ 2991988 w 5283202"/>
                          <a:gd name="connsiteY121" fmla="*/ 2818314 h 6135752"/>
                          <a:gd name="connsiteX122" fmla="*/ 2936235 w 5283202"/>
                          <a:gd name="connsiteY122" fmla="*/ 2795149 h 6135752"/>
                          <a:gd name="connsiteX123" fmla="*/ 2760023 w 5283202"/>
                          <a:gd name="connsiteY123" fmla="*/ 2912573 h 6135752"/>
                          <a:gd name="connsiteX124" fmla="*/ 2503584 w 5283202"/>
                          <a:gd name="connsiteY124" fmla="*/ 2887072 h 6135752"/>
                          <a:gd name="connsiteX125" fmla="*/ 2334115 w 5283202"/>
                          <a:gd name="connsiteY125" fmla="*/ 2717603 h 6135752"/>
                          <a:gd name="connsiteX126" fmla="*/ 2308715 w 5283202"/>
                          <a:gd name="connsiteY126" fmla="*/ 2461279 h 6135752"/>
                          <a:gd name="connsiteX127" fmla="*/ 2426190 w 5283202"/>
                          <a:gd name="connsiteY127" fmla="*/ 2285117 h 6135752"/>
                          <a:gd name="connsiteX128" fmla="*/ 2403026 w 5283202"/>
                          <a:gd name="connsiteY128" fmla="*/ 2229301 h 6135752"/>
                          <a:gd name="connsiteX129" fmla="*/ 2195266 w 5283202"/>
                          <a:gd name="connsiteY129" fmla="*/ 2187785 h 6135752"/>
                          <a:gd name="connsiteX130" fmla="*/ 2031995 w 5283202"/>
                          <a:gd name="connsiteY130" fmla="*/ 1988547 h 6135752"/>
                          <a:gd name="connsiteX131" fmla="*/ 2031995 w 5283202"/>
                          <a:gd name="connsiteY131" fmla="*/ 1748542 h 6135752"/>
                          <a:gd name="connsiteX132" fmla="*/ 2195165 w 5283202"/>
                          <a:gd name="connsiteY132" fmla="*/ 1549305 h 6135752"/>
                          <a:gd name="connsiteX133" fmla="*/ 2403026 w 5283202"/>
                          <a:gd name="connsiteY133" fmla="*/ 1507738 h 6135752"/>
                          <a:gd name="connsiteX134" fmla="*/ 2426190 w 5283202"/>
                          <a:gd name="connsiteY134" fmla="*/ 1451972 h 6135752"/>
                          <a:gd name="connsiteX135" fmla="*/ 2308715 w 5283202"/>
                          <a:gd name="connsiteY135" fmla="*/ 1275810 h 6135752"/>
                          <a:gd name="connsiteX136" fmla="*/ 2334217 w 5283202"/>
                          <a:gd name="connsiteY136" fmla="*/ 1019379 h 6135752"/>
                          <a:gd name="connsiteX137" fmla="*/ 2503686 w 5283202"/>
                          <a:gd name="connsiteY137" fmla="*/ 849815 h 6135752"/>
                          <a:gd name="connsiteX138" fmla="*/ 2760023 w 5283202"/>
                          <a:gd name="connsiteY138" fmla="*/ 824514 h 6135752"/>
                          <a:gd name="connsiteX139" fmla="*/ 2936235 w 5283202"/>
                          <a:gd name="connsiteY139" fmla="*/ 941940 h 6135752"/>
                          <a:gd name="connsiteX140" fmla="*/ 2991988 w 5283202"/>
                          <a:gd name="connsiteY140" fmla="*/ 918772 h 6135752"/>
                          <a:gd name="connsiteX141" fmla="*/ 3033568 w 5283202"/>
                          <a:gd name="connsiteY141" fmla="*/ 711008 h 6135752"/>
                          <a:gd name="connsiteX142" fmla="*/ 3232793 w 5283202"/>
                          <a:gd name="connsiteY142" fmla="*/ 547743 h 6135752"/>
                          <a:gd name="connsiteX143" fmla="*/ 3472759 w 5283202"/>
                          <a:gd name="connsiteY143" fmla="*/ 547743 h 6135752"/>
                          <a:gd name="connsiteX144" fmla="*/ 3671984 w 5283202"/>
                          <a:gd name="connsiteY144" fmla="*/ 710909 h 6135752"/>
                          <a:gd name="connsiteX145" fmla="*/ 3713564 w 5283202"/>
                          <a:gd name="connsiteY145" fmla="*/ 918772 h 6135752"/>
                          <a:gd name="connsiteX146" fmla="*/ 3769317 w 5283202"/>
                          <a:gd name="connsiteY146" fmla="*/ 941940 h 6135752"/>
                          <a:gd name="connsiteX147" fmla="*/ 3945529 w 5283202"/>
                          <a:gd name="connsiteY147" fmla="*/ 824514 h 6135752"/>
                          <a:gd name="connsiteX148" fmla="*/ 4201866 w 5283202"/>
                          <a:gd name="connsiteY148" fmla="*/ 849815 h 6135752"/>
                          <a:gd name="connsiteX149" fmla="*/ 4371424 w 5283202"/>
                          <a:gd name="connsiteY149" fmla="*/ 1019478 h 6135752"/>
                          <a:gd name="connsiteX150" fmla="*/ 4396824 w 5283202"/>
                          <a:gd name="connsiteY150" fmla="*/ 1275810 h 6135752"/>
                          <a:gd name="connsiteX151" fmla="*/ 4279349 w 5283202"/>
                          <a:gd name="connsiteY151" fmla="*/ 1451972 h 6135752"/>
                          <a:gd name="connsiteX152" fmla="*/ 4302526 w 5283202"/>
                          <a:gd name="connsiteY152" fmla="*/ 1507738 h 6135752"/>
                          <a:gd name="connsiteX153" fmla="*/ 4510286 w 5283202"/>
                          <a:gd name="connsiteY153" fmla="*/ 1549305 h 6135752"/>
                          <a:gd name="connsiteX154" fmla="*/ 4673595 w 5283202"/>
                          <a:gd name="connsiteY154" fmla="*/ 1748542 h 6135752"/>
                          <a:gd name="connsiteX155" fmla="*/ 4673595 w 5283202"/>
                          <a:gd name="connsiteY155" fmla="*/ 1988547 h 6135752"/>
                          <a:gd name="connsiteX156" fmla="*/ 4510387 w 5283202"/>
                          <a:gd name="connsiteY156" fmla="*/ 2187785 h 6135752"/>
                          <a:gd name="connsiteX157" fmla="*/ 4302526 w 5283202"/>
                          <a:gd name="connsiteY157" fmla="*/ 2229301 h 6135752"/>
                          <a:gd name="connsiteX158" fmla="*/ 4279349 w 5283202"/>
                          <a:gd name="connsiteY158" fmla="*/ 2285117 h 6135752"/>
                          <a:gd name="connsiteX159" fmla="*/ 4396824 w 5283202"/>
                          <a:gd name="connsiteY159" fmla="*/ 2461279 h 6135752"/>
                          <a:gd name="connsiteX160" fmla="*/ 4371335 w 5283202"/>
                          <a:gd name="connsiteY160" fmla="*/ 2717705 h 6135752"/>
                          <a:gd name="connsiteX161" fmla="*/ 4201866 w 5283202"/>
                          <a:gd name="connsiteY161" fmla="*/ 2887173 h 6135752"/>
                          <a:gd name="connsiteX162" fmla="*/ 3945529 w 5283202"/>
                          <a:gd name="connsiteY162" fmla="*/ 2912573 h 6135752"/>
                          <a:gd name="connsiteX163" fmla="*/ 3769317 w 5283202"/>
                          <a:gd name="connsiteY163" fmla="*/ 2795149 h 6135752"/>
                          <a:gd name="connsiteX164" fmla="*/ 3713564 w 5283202"/>
                          <a:gd name="connsiteY164" fmla="*/ 2818314 h 6135752"/>
                          <a:gd name="connsiteX165" fmla="*/ 3671984 w 5283202"/>
                          <a:gd name="connsiteY165" fmla="*/ 3026073 h 6135752"/>
                          <a:gd name="connsiteX166" fmla="*/ 3472759 w 5283202"/>
                          <a:gd name="connsiteY166" fmla="*/ 3189345 h 6135752"/>
                          <a:gd name="connsiteX167" fmla="*/ 3454395 w 5283202"/>
                          <a:gd name="connsiteY167" fmla="*/ 3189345 h 6135752"/>
                          <a:gd name="connsiteX168" fmla="*/ 3454395 w 5283202"/>
                          <a:gd name="connsiteY168" fmla="*/ 4002145 h 6135752"/>
                          <a:gd name="connsiteX169" fmla="*/ 3860998 w 5283202"/>
                          <a:gd name="connsiteY169" fmla="*/ 4002145 h 6135752"/>
                          <a:gd name="connsiteX170" fmla="*/ 3860998 w 5283202"/>
                          <a:gd name="connsiteY170" fmla="*/ 3697345 h 6135752"/>
                          <a:gd name="connsiteX171" fmla="*/ 3861798 w 5283202"/>
                          <a:gd name="connsiteY171" fmla="*/ 3693179 h 6135752"/>
                          <a:gd name="connsiteX172" fmla="*/ 3868783 w 5283202"/>
                          <a:gd name="connsiteY172" fmla="*/ 3658749 h 6135752"/>
                          <a:gd name="connsiteX173" fmla="*/ 3868783 w 5283202"/>
                          <a:gd name="connsiteY173" fmla="*/ 3657606 h 6135752"/>
                          <a:gd name="connsiteX174" fmla="*/ 3928562 w 5283202"/>
                          <a:gd name="connsiteY174" fmla="*/ 3598373 h 6135752"/>
                          <a:gd name="connsiteX175" fmla="*/ 5079995 w 5283202"/>
                          <a:gd name="connsiteY175" fmla="*/ 1970144 h 6135752"/>
                          <a:gd name="connsiteX176" fmla="*/ 3548108 w 5283202"/>
                          <a:gd name="connsiteY176" fmla="*/ 253758 h 6135752"/>
                          <a:gd name="connsiteX177" fmla="*/ 3385343 w 5283202"/>
                          <a:gd name="connsiteY177" fmla="*/ 242895 h 6135752"/>
                          <a:gd name="connsiteX178" fmla="*/ 2321517 w 5283202"/>
                          <a:gd name="connsiteY178" fmla="*/ 203305 h 6135752"/>
                          <a:gd name="connsiteX179" fmla="*/ 638919 w 5283202"/>
                          <a:gd name="connsiteY179" fmla="*/ 1286173 h 6135752"/>
                          <a:gd name="connsiteX180" fmla="*/ 1016000 w 5283202"/>
                          <a:gd name="connsiteY180" fmla="*/ 2071744 h 6135752"/>
                          <a:gd name="connsiteX181" fmla="*/ 678557 w 5283202"/>
                          <a:gd name="connsiteY181" fmla="*/ 2838405 h 6135752"/>
                          <a:gd name="connsiteX182" fmla="*/ 667593 w 5283202"/>
                          <a:gd name="connsiteY182" fmla="*/ 2865545 h 6135752"/>
                          <a:gd name="connsiteX183" fmla="*/ 234999 w 5283202"/>
                          <a:gd name="connsiteY183" fmla="*/ 3521373 h 6135752"/>
                          <a:gd name="connsiteX184" fmla="*/ 377229 w 5283202"/>
                          <a:gd name="connsiteY184" fmla="*/ 3665836 h 6135752"/>
                          <a:gd name="connsiteX185" fmla="*/ 406400 w 5283202"/>
                          <a:gd name="connsiteY185" fmla="*/ 3736981 h 6135752"/>
                          <a:gd name="connsiteX186" fmla="*/ 406400 w 5283202"/>
                          <a:gd name="connsiteY186" fmla="*/ 4306945 h 6135752"/>
                          <a:gd name="connsiteX187" fmla="*/ 914400 w 5283202"/>
                          <a:gd name="connsiteY187" fmla="*/ 4814945 h 6135752"/>
                          <a:gd name="connsiteX188" fmla="*/ 1715994 w 5283202"/>
                          <a:gd name="connsiteY188" fmla="*/ 4814945 h 6135752"/>
                          <a:gd name="connsiteX189" fmla="*/ 1817594 w 5283202"/>
                          <a:gd name="connsiteY189" fmla="*/ 4915503 h 6135752"/>
                          <a:gd name="connsiteX190" fmla="*/ 1827753 w 5283202"/>
                          <a:gd name="connsiteY190" fmla="*/ 5932545 h 6135752"/>
                          <a:gd name="connsiteX191" fmla="*/ 2856060 w 5283202"/>
                          <a:gd name="connsiteY191" fmla="*/ 5932545 h 6135752"/>
                          <a:gd name="connsiteX192" fmla="*/ 2641595 w 5283202"/>
                          <a:gd name="connsiteY192" fmla="*/ 5424545 h 6135752"/>
                          <a:gd name="connsiteX193" fmla="*/ 2641595 w 5283202"/>
                          <a:gd name="connsiteY193" fmla="*/ 5419338 h 6135752"/>
                          <a:gd name="connsiteX194" fmla="*/ 2438395 w 5283202"/>
                          <a:gd name="connsiteY194" fmla="*/ 5170545 h 6135752"/>
                          <a:gd name="connsiteX195" fmla="*/ 2490389 w 5283202"/>
                          <a:gd name="connsiteY195" fmla="*/ 5018145 h 6135752"/>
                          <a:gd name="connsiteX196" fmla="*/ 2490389 w 5283202"/>
                          <a:gd name="connsiteY196" fmla="*/ 4713345 h 6135752"/>
                          <a:gd name="connsiteX197" fmla="*/ 2490389 w 5283202"/>
                          <a:gd name="connsiteY197" fmla="*/ 4408545 h 6135752"/>
                          <a:gd name="connsiteX198" fmla="*/ 2438395 w 5283202"/>
                          <a:gd name="connsiteY198" fmla="*/ 4256145 h 6135752"/>
                          <a:gd name="connsiteX199" fmla="*/ 2641595 w 5283202"/>
                          <a:gd name="connsiteY199" fmla="*/ 4006907 h 6135752"/>
                          <a:gd name="connsiteX200" fmla="*/ 2641595 w 5283202"/>
                          <a:gd name="connsiteY200" fmla="*/ 3763080 h 6135752"/>
                          <a:gd name="connsiteX201" fmla="*/ 1422992 w 5283202"/>
                          <a:gd name="connsiteY201" fmla="*/ 2021440 h 6135752"/>
                          <a:gd name="connsiteX202" fmla="*/ 2547894 w 5283202"/>
                          <a:gd name="connsiteY202" fmla="*/ 217840 h 6135752"/>
                          <a:gd name="connsiteX203" fmla="*/ 2321517 w 5283202"/>
                          <a:gd name="connsiteY203" fmla="*/ 203305 h 6135752"/>
                          <a:gd name="connsiteX204" fmla="*/ 2321517 w 5283202"/>
                          <a:gd name="connsiteY204" fmla="*/ 105 h 6135752"/>
                          <a:gd name="connsiteX205" fmla="*/ 2925465 w 5283202"/>
                          <a:gd name="connsiteY205" fmla="*/ 89005 h 6135752"/>
                          <a:gd name="connsiteX206" fmla="*/ 4558800 w 5283202"/>
                          <a:gd name="connsiteY206" fmla="*/ 459934 h 6135752"/>
                          <a:gd name="connsiteX207" fmla="*/ 5283195 w 5283202"/>
                          <a:gd name="connsiteY207" fmla="*/ 1970144 h 6135752"/>
                          <a:gd name="connsiteX208" fmla="*/ 4063995 w 5283202"/>
                          <a:gd name="connsiteY208" fmla="*/ 3763473 h 6135752"/>
                          <a:gd name="connsiteX209" fmla="*/ 4063995 w 5283202"/>
                          <a:gd name="connsiteY209" fmla="*/ 4007301 h 6135752"/>
                          <a:gd name="connsiteX210" fmla="*/ 4267195 w 5283202"/>
                          <a:gd name="connsiteY210" fmla="*/ 4256145 h 6135752"/>
                          <a:gd name="connsiteX211" fmla="*/ 4215163 w 5283202"/>
                          <a:gd name="connsiteY211" fmla="*/ 4408545 h 6135752"/>
                          <a:gd name="connsiteX212" fmla="*/ 4215163 w 5283202"/>
                          <a:gd name="connsiteY212" fmla="*/ 4713345 h 6135752"/>
                          <a:gd name="connsiteX213" fmla="*/ 4215163 w 5283202"/>
                          <a:gd name="connsiteY213" fmla="*/ 5018145 h 6135752"/>
                          <a:gd name="connsiteX214" fmla="*/ 4267195 w 5283202"/>
                          <a:gd name="connsiteY214" fmla="*/ 5170545 h 6135752"/>
                          <a:gd name="connsiteX215" fmla="*/ 4063995 w 5283202"/>
                          <a:gd name="connsiteY215" fmla="*/ 5419338 h 6135752"/>
                          <a:gd name="connsiteX216" fmla="*/ 4063995 w 5283202"/>
                          <a:gd name="connsiteY216" fmla="*/ 5424545 h 6135752"/>
                          <a:gd name="connsiteX217" fmla="*/ 3657595 w 5283202"/>
                          <a:gd name="connsiteY217" fmla="*/ 6066238 h 6135752"/>
                          <a:gd name="connsiteX218" fmla="*/ 3561951 w 5283202"/>
                          <a:gd name="connsiteY218" fmla="*/ 6135745 h 6135752"/>
                          <a:gd name="connsiteX219" fmla="*/ 1727195 w 5283202"/>
                          <a:gd name="connsiteY219" fmla="*/ 6135745 h 6135752"/>
                          <a:gd name="connsiteX220" fmla="*/ 1625595 w 5283202"/>
                          <a:gd name="connsiteY220" fmla="*/ 6035135 h 6135752"/>
                          <a:gd name="connsiteX221" fmla="*/ 1615435 w 5283202"/>
                          <a:gd name="connsiteY221" fmla="*/ 5018145 h 6135752"/>
                          <a:gd name="connsiteX222" fmla="*/ 914400 w 5283202"/>
                          <a:gd name="connsiteY222" fmla="*/ 5018145 h 6135752"/>
                          <a:gd name="connsiteX223" fmla="*/ 203200 w 5283202"/>
                          <a:gd name="connsiteY223" fmla="*/ 4306945 h 6135752"/>
                          <a:gd name="connsiteX224" fmla="*/ 203200 w 5283202"/>
                          <a:gd name="connsiteY224" fmla="*/ 3778599 h 6135752"/>
                          <a:gd name="connsiteX225" fmla="*/ 32693 w 5283202"/>
                          <a:gd name="connsiteY225" fmla="*/ 3604965 h 6135752"/>
                          <a:gd name="connsiteX226" fmla="*/ 20290 w 5283202"/>
                          <a:gd name="connsiteY226" fmla="*/ 3477774 h 6135752"/>
                          <a:gd name="connsiteX227" fmla="*/ 419894 w 5283202"/>
                          <a:gd name="connsiteY227" fmla="*/ 2872048 h 6135752"/>
                          <a:gd name="connsiteX228" fmla="*/ 0 w 5283202"/>
                          <a:gd name="connsiteY228" fmla="*/ 2071744 h 6135752"/>
                          <a:gd name="connsiteX229" fmla="*/ 425698 w 5283202"/>
                          <a:gd name="connsiteY229" fmla="*/ 1270108 h 6135752"/>
                          <a:gd name="connsiteX230" fmla="*/ 2321517 w 5283202"/>
                          <a:gd name="connsiteY230" fmla="*/ 105 h 61357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  <a:cxn ang="0">
                            <a:pos x="connsiteX187" y="connsiteY187"/>
                          </a:cxn>
                          <a:cxn ang="0">
                            <a:pos x="connsiteX188" y="connsiteY188"/>
                          </a:cxn>
                          <a:cxn ang="0">
                            <a:pos x="connsiteX189" y="connsiteY189"/>
                          </a:cxn>
                          <a:cxn ang="0">
                            <a:pos x="connsiteX190" y="connsiteY190"/>
                          </a:cxn>
                          <a:cxn ang="0">
                            <a:pos x="connsiteX191" y="connsiteY191"/>
                          </a:cxn>
                          <a:cxn ang="0">
                            <a:pos x="connsiteX192" y="connsiteY192"/>
                          </a:cxn>
                          <a:cxn ang="0">
                            <a:pos x="connsiteX193" y="connsiteY193"/>
                          </a:cxn>
                          <a:cxn ang="0">
                            <a:pos x="connsiteX194" y="connsiteY194"/>
                          </a:cxn>
                          <a:cxn ang="0">
                            <a:pos x="connsiteX195" y="connsiteY195"/>
                          </a:cxn>
                          <a:cxn ang="0">
                            <a:pos x="connsiteX196" y="connsiteY196"/>
                          </a:cxn>
                          <a:cxn ang="0">
                            <a:pos x="connsiteX197" y="connsiteY197"/>
                          </a:cxn>
                          <a:cxn ang="0">
                            <a:pos x="connsiteX198" y="connsiteY198"/>
                          </a:cxn>
                          <a:cxn ang="0">
                            <a:pos x="connsiteX199" y="connsiteY199"/>
                          </a:cxn>
                          <a:cxn ang="0">
                            <a:pos x="connsiteX200" y="connsiteY200"/>
                          </a:cxn>
                          <a:cxn ang="0">
                            <a:pos x="connsiteX201" y="connsiteY201"/>
                          </a:cxn>
                          <a:cxn ang="0">
                            <a:pos x="connsiteX202" y="connsiteY202"/>
                          </a:cxn>
                          <a:cxn ang="0">
                            <a:pos x="connsiteX203" y="connsiteY203"/>
                          </a:cxn>
                          <a:cxn ang="0">
                            <a:pos x="connsiteX204" y="connsiteY204"/>
                          </a:cxn>
                          <a:cxn ang="0">
                            <a:pos x="connsiteX205" y="connsiteY205"/>
                          </a:cxn>
                          <a:cxn ang="0">
                            <a:pos x="connsiteX206" y="connsiteY206"/>
                          </a:cxn>
                          <a:cxn ang="0">
                            <a:pos x="connsiteX207" y="connsiteY207"/>
                          </a:cxn>
                          <a:cxn ang="0">
                            <a:pos x="connsiteX208" y="connsiteY208"/>
                          </a:cxn>
                          <a:cxn ang="0">
                            <a:pos x="connsiteX209" y="connsiteY209"/>
                          </a:cxn>
                          <a:cxn ang="0">
                            <a:pos x="connsiteX210" y="connsiteY210"/>
                          </a:cxn>
                          <a:cxn ang="0">
                            <a:pos x="connsiteX211" y="connsiteY211"/>
                          </a:cxn>
                          <a:cxn ang="0">
                            <a:pos x="connsiteX212" y="connsiteY212"/>
                          </a:cxn>
                          <a:cxn ang="0">
                            <a:pos x="connsiteX213" y="connsiteY213"/>
                          </a:cxn>
                          <a:cxn ang="0">
                            <a:pos x="connsiteX214" y="connsiteY214"/>
                          </a:cxn>
                          <a:cxn ang="0">
                            <a:pos x="connsiteX215" y="connsiteY215"/>
                          </a:cxn>
                          <a:cxn ang="0">
                            <a:pos x="connsiteX216" y="connsiteY216"/>
                          </a:cxn>
                          <a:cxn ang="0">
                            <a:pos x="connsiteX217" y="connsiteY217"/>
                          </a:cxn>
                          <a:cxn ang="0">
                            <a:pos x="connsiteX218" y="connsiteY218"/>
                          </a:cxn>
                          <a:cxn ang="0">
                            <a:pos x="connsiteX219" y="connsiteY219"/>
                          </a:cxn>
                          <a:cxn ang="0">
                            <a:pos x="connsiteX220" y="connsiteY220"/>
                          </a:cxn>
                          <a:cxn ang="0">
                            <a:pos x="connsiteX221" y="connsiteY221"/>
                          </a:cxn>
                          <a:cxn ang="0">
                            <a:pos x="connsiteX222" y="connsiteY222"/>
                          </a:cxn>
                          <a:cxn ang="0">
                            <a:pos x="connsiteX223" y="connsiteY223"/>
                          </a:cxn>
                          <a:cxn ang="0">
                            <a:pos x="connsiteX224" y="connsiteY224"/>
                          </a:cxn>
                          <a:cxn ang="0">
                            <a:pos x="connsiteX225" y="connsiteY225"/>
                          </a:cxn>
                          <a:cxn ang="0">
                            <a:pos x="connsiteX226" y="connsiteY226"/>
                          </a:cxn>
                          <a:cxn ang="0">
                            <a:pos x="connsiteX227" y="connsiteY227"/>
                          </a:cxn>
                          <a:cxn ang="0">
                            <a:pos x="connsiteX228" y="connsiteY228"/>
                          </a:cxn>
                          <a:cxn ang="0">
                            <a:pos x="connsiteX229" y="connsiteY229"/>
                          </a:cxn>
                          <a:cxn ang="0">
                            <a:pos x="connsiteX230" y="connsiteY230"/>
                          </a:cxn>
                        </a:cxnLst>
                        <a:rect l="l" t="t" r="r" b="b"/>
                        <a:pathLst>
                          <a:path w="5283202" h="6135752">
                            <a:moveTo>
                              <a:pt x="2844795" y="5424545"/>
                            </a:moveTo>
                            <a:cubicBezTo>
                              <a:pt x="2845100" y="5704935"/>
                              <a:pt x="3072353" y="5932202"/>
                              <a:pt x="3352795" y="5932545"/>
                            </a:cubicBezTo>
                            <a:cubicBezTo>
                              <a:pt x="3401918" y="5931846"/>
                              <a:pt x="3450636" y="5923960"/>
                              <a:pt x="3497461" y="5909075"/>
                            </a:cubicBezTo>
                            <a:cubicBezTo>
                              <a:pt x="3514631" y="5894788"/>
                              <a:pt x="3536056" y="5886609"/>
                              <a:pt x="3558433" y="5885809"/>
                            </a:cubicBezTo>
                            <a:cubicBezTo>
                              <a:pt x="3559525" y="5885910"/>
                              <a:pt x="3560668" y="5886063"/>
                              <a:pt x="3561761" y="5886304"/>
                            </a:cubicBezTo>
                            <a:cubicBezTo>
                              <a:pt x="3743371" y="5804351"/>
                              <a:pt x="3860300" y="5623770"/>
                              <a:pt x="3860795" y="5424545"/>
                            </a:cubicBezTo>
                            <a:close/>
                            <a:moveTo>
                              <a:pt x="2692395" y="5119745"/>
                            </a:moveTo>
                            <a:cubicBezTo>
                              <a:pt x="2664315" y="5119745"/>
                              <a:pt x="2641595" y="5142465"/>
                              <a:pt x="2641595" y="5170545"/>
                            </a:cubicBezTo>
                            <a:cubicBezTo>
                              <a:pt x="2641595" y="5198574"/>
                              <a:pt x="2664315" y="5221345"/>
                              <a:pt x="2692395" y="5221345"/>
                            </a:cubicBezTo>
                            <a:lnTo>
                              <a:pt x="4013195" y="5221345"/>
                            </a:lnTo>
                            <a:cubicBezTo>
                              <a:pt x="4041224" y="5221345"/>
                              <a:pt x="4063995" y="5198574"/>
                              <a:pt x="4063995" y="5170545"/>
                            </a:cubicBezTo>
                            <a:cubicBezTo>
                              <a:pt x="4063995" y="5142465"/>
                              <a:pt x="4041224" y="5119745"/>
                              <a:pt x="4013195" y="5119745"/>
                            </a:cubicBezTo>
                            <a:close/>
                            <a:moveTo>
                              <a:pt x="2692395" y="4814945"/>
                            </a:moveTo>
                            <a:cubicBezTo>
                              <a:pt x="2664315" y="4814945"/>
                              <a:pt x="2641595" y="4837665"/>
                              <a:pt x="2641595" y="4865745"/>
                            </a:cubicBezTo>
                            <a:cubicBezTo>
                              <a:pt x="2641595" y="4893774"/>
                              <a:pt x="2664315" y="4916545"/>
                              <a:pt x="2692395" y="4916545"/>
                            </a:cubicBezTo>
                            <a:lnTo>
                              <a:pt x="4013195" y="4916545"/>
                            </a:lnTo>
                            <a:cubicBezTo>
                              <a:pt x="4041224" y="4916545"/>
                              <a:pt x="4063995" y="4893774"/>
                              <a:pt x="4063995" y="4865745"/>
                            </a:cubicBezTo>
                            <a:cubicBezTo>
                              <a:pt x="4063995" y="4837665"/>
                              <a:pt x="4041224" y="4814945"/>
                              <a:pt x="4013195" y="4814945"/>
                            </a:cubicBezTo>
                            <a:close/>
                            <a:moveTo>
                              <a:pt x="2692395" y="4510145"/>
                            </a:moveTo>
                            <a:cubicBezTo>
                              <a:pt x="2664315" y="4510145"/>
                              <a:pt x="2641595" y="4532865"/>
                              <a:pt x="2641595" y="4560945"/>
                            </a:cubicBezTo>
                            <a:cubicBezTo>
                              <a:pt x="2641595" y="4588974"/>
                              <a:pt x="2664315" y="4611745"/>
                              <a:pt x="2692395" y="4611745"/>
                            </a:cubicBezTo>
                            <a:lnTo>
                              <a:pt x="4013195" y="4611745"/>
                            </a:lnTo>
                            <a:cubicBezTo>
                              <a:pt x="4041224" y="4611745"/>
                              <a:pt x="4063995" y="4588974"/>
                              <a:pt x="4063995" y="4560945"/>
                            </a:cubicBezTo>
                            <a:cubicBezTo>
                              <a:pt x="4063995" y="4532865"/>
                              <a:pt x="4041224" y="4510145"/>
                              <a:pt x="4013195" y="4510145"/>
                            </a:cubicBezTo>
                            <a:close/>
                            <a:moveTo>
                              <a:pt x="2692395" y="4205345"/>
                            </a:moveTo>
                            <a:cubicBezTo>
                              <a:pt x="2664315" y="4205345"/>
                              <a:pt x="2641595" y="4228065"/>
                              <a:pt x="2641595" y="4256145"/>
                            </a:cubicBezTo>
                            <a:cubicBezTo>
                              <a:pt x="2641595" y="4284174"/>
                              <a:pt x="2664315" y="4306945"/>
                              <a:pt x="2692395" y="4306945"/>
                            </a:cubicBezTo>
                            <a:lnTo>
                              <a:pt x="4013195" y="4306945"/>
                            </a:lnTo>
                            <a:cubicBezTo>
                              <a:pt x="4041224" y="4306945"/>
                              <a:pt x="4063995" y="4284174"/>
                              <a:pt x="4063995" y="4256145"/>
                            </a:cubicBezTo>
                            <a:cubicBezTo>
                              <a:pt x="4063995" y="4228065"/>
                              <a:pt x="4041224" y="4205345"/>
                              <a:pt x="4013195" y="4205345"/>
                            </a:cubicBezTo>
                            <a:close/>
                            <a:moveTo>
                              <a:pt x="508000" y="1868544"/>
                            </a:moveTo>
                            <a:cubicBezTo>
                              <a:pt x="564109" y="1868544"/>
                              <a:pt x="609600" y="1914035"/>
                              <a:pt x="609600" y="1970144"/>
                            </a:cubicBezTo>
                            <a:cubicBezTo>
                              <a:pt x="665709" y="1970144"/>
                              <a:pt x="711200" y="2015635"/>
                              <a:pt x="711200" y="2071744"/>
                            </a:cubicBezTo>
                            <a:cubicBezTo>
                              <a:pt x="711200" y="2127853"/>
                              <a:pt x="665709" y="2173344"/>
                              <a:pt x="609600" y="2173344"/>
                            </a:cubicBezTo>
                            <a:cubicBezTo>
                              <a:pt x="609600" y="2229453"/>
                              <a:pt x="564109" y="2274944"/>
                              <a:pt x="508000" y="2274944"/>
                            </a:cubicBezTo>
                            <a:cubicBezTo>
                              <a:pt x="451842" y="2274944"/>
                              <a:pt x="406400" y="2229453"/>
                              <a:pt x="406400" y="2173344"/>
                            </a:cubicBezTo>
                            <a:cubicBezTo>
                              <a:pt x="350242" y="2173344"/>
                              <a:pt x="304800" y="2127853"/>
                              <a:pt x="304800" y="2071744"/>
                            </a:cubicBezTo>
                            <a:cubicBezTo>
                              <a:pt x="304800" y="2015635"/>
                              <a:pt x="350242" y="1970144"/>
                              <a:pt x="406400" y="1970144"/>
                            </a:cubicBezTo>
                            <a:cubicBezTo>
                              <a:pt x="406400" y="1914035"/>
                              <a:pt x="451842" y="1868544"/>
                              <a:pt x="508000" y="1868544"/>
                            </a:cubicBezTo>
                            <a:close/>
                            <a:moveTo>
                              <a:pt x="3352795" y="1563744"/>
                            </a:moveTo>
                            <a:cubicBezTo>
                              <a:pt x="3184431" y="1563744"/>
                              <a:pt x="3047995" y="1700219"/>
                              <a:pt x="3047995" y="1868544"/>
                            </a:cubicBezTo>
                            <a:cubicBezTo>
                              <a:pt x="3047995" y="2036870"/>
                              <a:pt x="3184431" y="2173345"/>
                              <a:pt x="3352795" y="2173345"/>
                            </a:cubicBezTo>
                            <a:cubicBezTo>
                              <a:pt x="3521121" y="2173345"/>
                              <a:pt x="3657595" y="2036870"/>
                              <a:pt x="3657595" y="1868544"/>
                            </a:cubicBezTo>
                            <a:cubicBezTo>
                              <a:pt x="3657595" y="1700219"/>
                              <a:pt x="3521121" y="1563744"/>
                              <a:pt x="3352795" y="1563744"/>
                            </a:cubicBezTo>
                            <a:close/>
                            <a:moveTo>
                              <a:pt x="508000" y="1462144"/>
                            </a:moveTo>
                            <a:cubicBezTo>
                              <a:pt x="363785" y="1462144"/>
                              <a:pt x="203200" y="1712474"/>
                              <a:pt x="203200" y="2071744"/>
                            </a:cubicBezTo>
                            <a:cubicBezTo>
                              <a:pt x="203200" y="2431015"/>
                              <a:pt x="363785" y="2681345"/>
                              <a:pt x="508000" y="2681345"/>
                            </a:cubicBezTo>
                            <a:cubicBezTo>
                              <a:pt x="652165" y="2681345"/>
                              <a:pt x="812800" y="2431015"/>
                              <a:pt x="812800" y="2071744"/>
                            </a:cubicBezTo>
                            <a:cubicBezTo>
                              <a:pt x="812800" y="1712474"/>
                              <a:pt x="652165" y="1462144"/>
                              <a:pt x="508000" y="1462144"/>
                            </a:cubicBezTo>
                            <a:close/>
                            <a:moveTo>
                              <a:pt x="3232793" y="750943"/>
                            </a:moveTo>
                            <a:lnTo>
                              <a:pt x="3180850" y="1011641"/>
                            </a:lnTo>
                            <a:cubicBezTo>
                              <a:pt x="3174208" y="1044928"/>
                              <a:pt x="3151335" y="1072709"/>
                              <a:pt x="3119890" y="1085609"/>
                            </a:cubicBezTo>
                            <a:lnTo>
                              <a:pt x="2963959" y="1150199"/>
                            </a:lnTo>
                            <a:cubicBezTo>
                              <a:pt x="2932603" y="1163098"/>
                              <a:pt x="2896890" y="1159576"/>
                              <a:pt x="2868658" y="1140873"/>
                            </a:cubicBezTo>
                            <a:lnTo>
                              <a:pt x="2647361" y="993334"/>
                            </a:lnTo>
                            <a:lnTo>
                              <a:pt x="2477790" y="1162899"/>
                            </a:lnTo>
                            <a:lnTo>
                              <a:pt x="2625326" y="1384205"/>
                            </a:lnTo>
                            <a:cubicBezTo>
                              <a:pt x="2644135" y="1412437"/>
                              <a:pt x="2647653" y="1448149"/>
                              <a:pt x="2634661" y="1479505"/>
                            </a:cubicBezTo>
                            <a:lnTo>
                              <a:pt x="2570069" y="1635474"/>
                            </a:lnTo>
                            <a:cubicBezTo>
                              <a:pt x="2557115" y="1666881"/>
                              <a:pt x="2529378" y="1689754"/>
                              <a:pt x="2496091" y="1696447"/>
                            </a:cubicBezTo>
                            <a:lnTo>
                              <a:pt x="2235195" y="1748542"/>
                            </a:lnTo>
                            <a:lnTo>
                              <a:pt x="2235195" y="1988547"/>
                            </a:lnTo>
                            <a:lnTo>
                              <a:pt x="2496498" y="2040439"/>
                            </a:lnTo>
                            <a:cubicBezTo>
                              <a:pt x="2529784" y="2047132"/>
                              <a:pt x="2557508" y="2070005"/>
                              <a:pt x="2570462" y="2101412"/>
                            </a:cubicBezTo>
                            <a:lnTo>
                              <a:pt x="2634458" y="2257380"/>
                            </a:lnTo>
                            <a:cubicBezTo>
                              <a:pt x="2647450" y="2288686"/>
                              <a:pt x="2643932" y="2324449"/>
                              <a:pt x="2625136" y="2352681"/>
                            </a:cubicBezTo>
                            <a:lnTo>
                              <a:pt x="2477587" y="2573941"/>
                            </a:lnTo>
                            <a:lnTo>
                              <a:pt x="2647158" y="2743498"/>
                            </a:lnTo>
                            <a:lnTo>
                              <a:pt x="2868468" y="2596013"/>
                            </a:lnTo>
                            <a:cubicBezTo>
                              <a:pt x="2885130" y="2584850"/>
                              <a:pt x="2904777" y="2578906"/>
                              <a:pt x="2924818" y="2578906"/>
                            </a:cubicBezTo>
                            <a:cubicBezTo>
                              <a:pt x="2938165" y="2578944"/>
                              <a:pt x="2951411" y="2581573"/>
                              <a:pt x="2963769" y="2586641"/>
                            </a:cubicBezTo>
                            <a:lnTo>
                              <a:pt x="3119686" y="2651284"/>
                            </a:lnTo>
                            <a:cubicBezTo>
                              <a:pt x="3151094" y="2664174"/>
                              <a:pt x="3173953" y="2691911"/>
                              <a:pt x="3180659" y="2725248"/>
                            </a:cubicBezTo>
                            <a:lnTo>
                              <a:pt x="3232793" y="2986145"/>
                            </a:lnTo>
                            <a:lnTo>
                              <a:pt x="3251195" y="2986145"/>
                            </a:lnTo>
                            <a:lnTo>
                              <a:pt x="3251195" y="2366372"/>
                            </a:lnTo>
                            <a:cubicBezTo>
                              <a:pt x="2995658" y="2314238"/>
                              <a:pt x="2821135" y="2077053"/>
                              <a:pt x="2847335" y="1817592"/>
                            </a:cubicBezTo>
                            <a:cubicBezTo>
                              <a:pt x="2873573" y="1558093"/>
                              <a:pt x="3092001" y="1360646"/>
                              <a:pt x="3352795" y="1360646"/>
                            </a:cubicBezTo>
                            <a:cubicBezTo>
                              <a:pt x="3613551" y="1360646"/>
                              <a:pt x="3831979" y="1558093"/>
                              <a:pt x="3858217" y="1817592"/>
                            </a:cubicBezTo>
                            <a:cubicBezTo>
                              <a:pt x="3884417" y="2077053"/>
                              <a:pt x="3709893" y="2314238"/>
                              <a:pt x="3454395" y="2366372"/>
                            </a:cubicBezTo>
                            <a:lnTo>
                              <a:pt x="3454395" y="2986145"/>
                            </a:lnTo>
                            <a:lnTo>
                              <a:pt x="3472759" y="2986145"/>
                            </a:lnTo>
                            <a:lnTo>
                              <a:pt x="3524702" y="2725248"/>
                            </a:lnTo>
                            <a:cubicBezTo>
                              <a:pt x="3531344" y="2691911"/>
                              <a:pt x="3554268" y="2664174"/>
                              <a:pt x="3585662" y="2651284"/>
                            </a:cubicBezTo>
                            <a:lnTo>
                              <a:pt x="3741593" y="2586641"/>
                            </a:lnTo>
                            <a:cubicBezTo>
                              <a:pt x="3772936" y="2573788"/>
                              <a:pt x="3808661" y="2577268"/>
                              <a:pt x="3836893" y="2596013"/>
                            </a:cubicBezTo>
                            <a:lnTo>
                              <a:pt x="4058191" y="2743702"/>
                            </a:lnTo>
                            <a:lnTo>
                              <a:pt x="4227762" y="2574144"/>
                            </a:lnTo>
                            <a:lnTo>
                              <a:pt x="4080225" y="2352885"/>
                            </a:lnTo>
                            <a:cubicBezTo>
                              <a:pt x="4061417" y="2324652"/>
                              <a:pt x="4057899" y="2288889"/>
                              <a:pt x="4070891" y="2257584"/>
                            </a:cubicBezTo>
                            <a:lnTo>
                              <a:pt x="4135483" y="2101602"/>
                            </a:lnTo>
                            <a:cubicBezTo>
                              <a:pt x="4148437" y="2070208"/>
                              <a:pt x="4176161" y="2047335"/>
                              <a:pt x="4209461" y="2040642"/>
                            </a:cubicBezTo>
                            <a:lnTo>
                              <a:pt x="4470395" y="1988547"/>
                            </a:lnTo>
                            <a:lnTo>
                              <a:pt x="4470395" y="1748542"/>
                            </a:lnTo>
                            <a:lnTo>
                              <a:pt x="4209461" y="1696650"/>
                            </a:lnTo>
                            <a:cubicBezTo>
                              <a:pt x="4176161" y="1689944"/>
                              <a:pt x="4148437" y="1667084"/>
                              <a:pt x="4135483" y="1635677"/>
                            </a:cubicBezTo>
                            <a:lnTo>
                              <a:pt x="4092126" y="1530902"/>
                            </a:lnTo>
                            <a:cubicBezTo>
                              <a:pt x="4074320" y="1512449"/>
                              <a:pt x="4064249" y="1487786"/>
                              <a:pt x="4063995" y="1462144"/>
                            </a:cubicBezTo>
                            <a:lnTo>
                              <a:pt x="4063995" y="1443437"/>
                            </a:lnTo>
                            <a:cubicBezTo>
                              <a:pt x="4063500" y="1430052"/>
                              <a:pt x="4065684" y="1416704"/>
                              <a:pt x="4070396" y="1404105"/>
                            </a:cubicBezTo>
                            <a:cubicBezTo>
                              <a:pt x="4071386" y="1401375"/>
                              <a:pt x="4073025" y="1399038"/>
                              <a:pt x="4074218" y="1396409"/>
                            </a:cubicBezTo>
                            <a:cubicBezTo>
                              <a:pt x="4075958" y="1392244"/>
                              <a:pt x="4077940" y="1388281"/>
                              <a:pt x="4080225" y="1384408"/>
                            </a:cubicBezTo>
                            <a:lnTo>
                              <a:pt x="4227965" y="1163147"/>
                            </a:lnTo>
                            <a:lnTo>
                              <a:pt x="4058394" y="993434"/>
                            </a:lnTo>
                            <a:lnTo>
                              <a:pt x="3837084" y="1141072"/>
                            </a:lnTo>
                            <a:cubicBezTo>
                              <a:pt x="3808865" y="1159774"/>
                              <a:pt x="3773140" y="1163297"/>
                              <a:pt x="3741783" y="1150447"/>
                            </a:cubicBezTo>
                            <a:lnTo>
                              <a:pt x="3585865" y="1085807"/>
                            </a:lnTo>
                            <a:cubicBezTo>
                              <a:pt x="3554458" y="1072909"/>
                              <a:pt x="3531598" y="1045127"/>
                              <a:pt x="3524893" y="1011839"/>
                            </a:cubicBezTo>
                            <a:lnTo>
                              <a:pt x="3472759" y="750943"/>
                            </a:lnTo>
                            <a:close/>
                            <a:moveTo>
                              <a:pt x="3385343" y="242895"/>
                            </a:moveTo>
                            <a:cubicBezTo>
                              <a:pt x="2576632" y="226952"/>
                              <a:pt x="1854618" y="779490"/>
                              <a:pt x="1669702" y="1581994"/>
                            </a:cubicBezTo>
                            <a:cubicBezTo>
                              <a:pt x="1472407" y="2438012"/>
                              <a:pt x="1949051" y="3305727"/>
                              <a:pt x="2777333" y="3598373"/>
                            </a:cubicBezTo>
                            <a:cubicBezTo>
                              <a:pt x="2804917" y="3608445"/>
                              <a:pt x="2826748" y="3630073"/>
                              <a:pt x="2837061" y="3657606"/>
                            </a:cubicBezTo>
                            <a:lnTo>
                              <a:pt x="2837061" y="3658851"/>
                            </a:lnTo>
                            <a:cubicBezTo>
                              <a:pt x="2841328" y="3669811"/>
                              <a:pt x="2843665" y="3681419"/>
                              <a:pt x="2843957" y="3693179"/>
                            </a:cubicBezTo>
                            <a:cubicBezTo>
                              <a:pt x="2843957" y="3694614"/>
                              <a:pt x="2844795" y="3695808"/>
                              <a:pt x="2844795" y="3697345"/>
                            </a:cubicBezTo>
                            <a:lnTo>
                              <a:pt x="2844795" y="4002145"/>
                            </a:lnTo>
                            <a:lnTo>
                              <a:pt x="3251195" y="4002145"/>
                            </a:lnTo>
                            <a:lnTo>
                              <a:pt x="3251195" y="3189345"/>
                            </a:lnTo>
                            <a:lnTo>
                              <a:pt x="3232793" y="3189345"/>
                            </a:lnTo>
                            <a:cubicBezTo>
                              <a:pt x="3136108" y="3189040"/>
                              <a:pt x="3052859" y="3120930"/>
                              <a:pt x="3033568" y="3026175"/>
                            </a:cubicBezTo>
                            <a:lnTo>
                              <a:pt x="2991988" y="2818314"/>
                            </a:lnTo>
                            <a:lnTo>
                              <a:pt x="2936235" y="2795149"/>
                            </a:lnTo>
                            <a:lnTo>
                              <a:pt x="2760023" y="2912573"/>
                            </a:lnTo>
                            <a:cubicBezTo>
                              <a:pt x="2679403" y="2966294"/>
                              <a:pt x="2572050" y="2955639"/>
                              <a:pt x="2503584" y="2887072"/>
                            </a:cubicBezTo>
                            <a:lnTo>
                              <a:pt x="2334115" y="2717603"/>
                            </a:lnTo>
                            <a:cubicBezTo>
                              <a:pt x="2265662" y="2649150"/>
                              <a:pt x="2255045" y="2541848"/>
                              <a:pt x="2308715" y="2461279"/>
                            </a:cubicBezTo>
                            <a:lnTo>
                              <a:pt x="2426190" y="2285117"/>
                            </a:lnTo>
                            <a:lnTo>
                              <a:pt x="2403026" y="2229301"/>
                            </a:lnTo>
                            <a:lnTo>
                              <a:pt x="2195266" y="2187785"/>
                            </a:lnTo>
                            <a:cubicBezTo>
                              <a:pt x="2100461" y="2168480"/>
                              <a:pt x="2032249" y="2085232"/>
                              <a:pt x="2031995" y="1988547"/>
                            </a:cubicBezTo>
                            <a:lnTo>
                              <a:pt x="2031995" y="1748542"/>
                            </a:lnTo>
                            <a:cubicBezTo>
                              <a:pt x="2032249" y="1651844"/>
                              <a:pt x="2100410" y="1568609"/>
                              <a:pt x="2195165" y="1549305"/>
                            </a:cubicBezTo>
                            <a:lnTo>
                              <a:pt x="2403026" y="1507738"/>
                            </a:lnTo>
                            <a:lnTo>
                              <a:pt x="2426190" y="1451972"/>
                            </a:lnTo>
                            <a:lnTo>
                              <a:pt x="2308715" y="1275810"/>
                            </a:lnTo>
                            <a:cubicBezTo>
                              <a:pt x="2254994" y="1195196"/>
                              <a:pt x="2265713" y="1087841"/>
                              <a:pt x="2334217" y="1019379"/>
                            </a:cubicBezTo>
                            <a:lnTo>
                              <a:pt x="2503686" y="849815"/>
                            </a:lnTo>
                            <a:cubicBezTo>
                              <a:pt x="2572342" y="781652"/>
                              <a:pt x="2679403" y="771084"/>
                              <a:pt x="2760023" y="824514"/>
                            </a:cubicBezTo>
                            <a:lnTo>
                              <a:pt x="2936235" y="941940"/>
                            </a:lnTo>
                            <a:lnTo>
                              <a:pt x="2991988" y="918772"/>
                            </a:lnTo>
                            <a:lnTo>
                              <a:pt x="3033568" y="711008"/>
                            </a:lnTo>
                            <a:cubicBezTo>
                              <a:pt x="3052808" y="616204"/>
                              <a:pt x="3136057" y="547991"/>
                              <a:pt x="3232793" y="547743"/>
                            </a:cubicBezTo>
                            <a:lnTo>
                              <a:pt x="3472759" y="547743"/>
                            </a:lnTo>
                            <a:cubicBezTo>
                              <a:pt x="3569444" y="547991"/>
                              <a:pt x="3652693" y="616154"/>
                              <a:pt x="3671984" y="710909"/>
                            </a:cubicBezTo>
                            <a:lnTo>
                              <a:pt x="3713564" y="918772"/>
                            </a:lnTo>
                            <a:lnTo>
                              <a:pt x="3769317" y="941940"/>
                            </a:lnTo>
                            <a:lnTo>
                              <a:pt x="3945529" y="824514"/>
                            </a:lnTo>
                            <a:cubicBezTo>
                              <a:pt x="4026047" y="770787"/>
                              <a:pt x="4133350" y="781353"/>
                              <a:pt x="4201866" y="849815"/>
                            </a:cubicBezTo>
                            <a:lnTo>
                              <a:pt x="4371424" y="1019478"/>
                            </a:lnTo>
                            <a:cubicBezTo>
                              <a:pt x="4439890" y="1087940"/>
                              <a:pt x="4450507" y="1195196"/>
                              <a:pt x="4396824" y="1275810"/>
                            </a:cubicBezTo>
                            <a:lnTo>
                              <a:pt x="4279349" y="1451972"/>
                            </a:lnTo>
                            <a:lnTo>
                              <a:pt x="4302526" y="1507738"/>
                            </a:lnTo>
                            <a:lnTo>
                              <a:pt x="4510286" y="1549305"/>
                            </a:lnTo>
                            <a:cubicBezTo>
                              <a:pt x="4605091" y="1568609"/>
                              <a:pt x="4673303" y="1651806"/>
                              <a:pt x="4673595" y="1748542"/>
                            </a:cubicBezTo>
                            <a:lnTo>
                              <a:pt x="4673595" y="1988547"/>
                            </a:lnTo>
                            <a:cubicBezTo>
                              <a:pt x="4673303" y="2085232"/>
                              <a:pt x="4605142" y="2168430"/>
                              <a:pt x="4510387" y="2187785"/>
                            </a:cubicBezTo>
                            <a:lnTo>
                              <a:pt x="4302526" y="2229301"/>
                            </a:lnTo>
                            <a:lnTo>
                              <a:pt x="4279349" y="2285117"/>
                            </a:lnTo>
                            <a:lnTo>
                              <a:pt x="4396824" y="2461279"/>
                            </a:lnTo>
                            <a:cubicBezTo>
                              <a:pt x="4450558" y="2541886"/>
                              <a:pt x="4439839" y="2649252"/>
                              <a:pt x="4371335" y="2717705"/>
                            </a:cubicBezTo>
                            <a:lnTo>
                              <a:pt x="4201866" y="2887173"/>
                            </a:lnTo>
                            <a:cubicBezTo>
                              <a:pt x="4133350" y="2955639"/>
                              <a:pt x="4026098" y="2966256"/>
                              <a:pt x="3945529" y="2912573"/>
                            </a:cubicBezTo>
                            <a:lnTo>
                              <a:pt x="3769317" y="2795149"/>
                            </a:lnTo>
                            <a:lnTo>
                              <a:pt x="3713564" y="2818314"/>
                            </a:lnTo>
                            <a:lnTo>
                              <a:pt x="3671984" y="3026073"/>
                            </a:lnTo>
                            <a:cubicBezTo>
                              <a:pt x="3652743" y="3120828"/>
                              <a:pt x="3569495" y="3189040"/>
                              <a:pt x="3472759" y="3189345"/>
                            </a:cubicBezTo>
                            <a:lnTo>
                              <a:pt x="3454395" y="3189345"/>
                            </a:lnTo>
                            <a:lnTo>
                              <a:pt x="3454395" y="4002145"/>
                            </a:lnTo>
                            <a:lnTo>
                              <a:pt x="3860998" y="4002145"/>
                            </a:lnTo>
                            <a:lnTo>
                              <a:pt x="3860998" y="3697345"/>
                            </a:lnTo>
                            <a:cubicBezTo>
                              <a:pt x="3860998" y="3695808"/>
                              <a:pt x="3861798" y="3694614"/>
                              <a:pt x="3861798" y="3693179"/>
                            </a:cubicBezTo>
                            <a:cubicBezTo>
                              <a:pt x="3862040" y="3681368"/>
                              <a:pt x="3864427" y="3669709"/>
                              <a:pt x="3868783" y="3658749"/>
                            </a:cubicBezTo>
                            <a:lnTo>
                              <a:pt x="3868783" y="3657606"/>
                            </a:lnTo>
                            <a:cubicBezTo>
                              <a:pt x="3879108" y="3630073"/>
                              <a:pt x="3900940" y="3608445"/>
                              <a:pt x="3928562" y="3598373"/>
                            </a:cubicBezTo>
                            <a:cubicBezTo>
                              <a:pt x="4618134" y="3353797"/>
                              <a:pt x="5079208" y="2701779"/>
                              <a:pt x="5079995" y="1970144"/>
                            </a:cubicBezTo>
                            <a:cubicBezTo>
                              <a:pt x="5080097" y="1091710"/>
                              <a:pt x="4420890" y="353076"/>
                              <a:pt x="3548108" y="253758"/>
                            </a:cubicBezTo>
                            <a:cubicBezTo>
                              <a:pt x="3493557" y="247548"/>
                              <a:pt x="3439257" y="243958"/>
                              <a:pt x="3385343" y="242895"/>
                            </a:cubicBezTo>
                            <a:close/>
                            <a:moveTo>
                              <a:pt x="2321517" y="203305"/>
                            </a:moveTo>
                            <a:cubicBezTo>
                              <a:pt x="1594696" y="195716"/>
                              <a:pt x="933103" y="621512"/>
                              <a:pt x="638919" y="1286173"/>
                            </a:cubicBezTo>
                            <a:cubicBezTo>
                              <a:pt x="858192" y="1376470"/>
                              <a:pt x="1016000" y="1688814"/>
                              <a:pt x="1016000" y="2071744"/>
                            </a:cubicBezTo>
                            <a:cubicBezTo>
                              <a:pt x="1016000" y="2431116"/>
                              <a:pt x="876995" y="2728169"/>
                              <a:pt x="678557" y="2838405"/>
                            </a:cubicBezTo>
                            <a:cubicBezTo>
                              <a:pt x="676275" y="2847930"/>
                              <a:pt x="672554" y="2857112"/>
                              <a:pt x="667593" y="2865545"/>
                            </a:cubicBezTo>
                            <a:lnTo>
                              <a:pt x="234999" y="3521373"/>
                            </a:lnTo>
                            <a:lnTo>
                              <a:pt x="377229" y="3665836"/>
                            </a:lnTo>
                            <a:cubicBezTo>
                              <a:pt x="395883" y="3684797"/>
                              <a:pt x="406350" y="3710337"/>
                              <a:pt x="406400" y="3736981"/>
                            </a:cubicBezTo>
                            <a:lnTo>
                              <a:pt x="406400" y="4306945"/>
                            </a:lnTo>
                            <a:cubicBezTo>
                              <a:pt x="406697" y="4587335"/>
                              <a:pt x="633959" y="4814602"/>
                              <a:pt x="914400" y="4814945"/>
                            </a:cubicBezTo>
                            <a:lnTo>
                              <a:pt x="1715994" y="4814945"/>
                            </a:lnTo>
                            <a:cubicBezTo>
                              <a:pt x="1771696" y="4814945"/>
                              <a:pt x="1817047" y="4859788"/>
                              <a:pt x="1817594" y="4915503"/>
                            </a:cubicBezTo>
                            <a:lnTo>
                              <a:pt x="1827753" y="5932545"/>
                            </a:lnTo>
                            <a:lnTo>
                              <a:pt x="2856060" y="5932545"/>
                            </a:lnTo>
                            <a:cubicBezTo>
                              <a:pt x="2718887" y="5799093"/>
                              <a:pt x="2641557" y="5615883"/>
                              <a:pt x="2641595" y="5424545"/>
                            </a:cubicBezTo>
                            <a:lnTo>
                              <a:pt x="2641595" y="5419338"/>
                            </a:lnTo>
                            <a:cubicBezTo>
                              <a:pt x="2523333" y="5395220"/>
                              <a:pt x="2438395" y="5291195"/>
                              <a:pt x="2438395" y="5170545"/>
                            </a:cubicBezTo>
                            <a:cubicBezTo>
                              <a:pt x="2438547" y="5115427"/>
                              <a:pt x="2456810" y="5061845"/>
                              <a:pt x="2490389" y="5018145"/>
                            </a:cubicBezTo>
                            <a:cubicBezTo>
                              <a:pt x="2421034" y="4928406"/>
                              <a:pt x="2421034" y="4803083"/>
                              <a:pt x="2490389" y="4713345"/>
                            </a:cubicBezTo>
                            <a:cubicBezTo>
                              <a:pt x="2421034" y="4623606"/>
                              <a:pt x="2421034" y="4498283"/>
                              <a:pt x="2490389" y="4408545"/>
                            </a:cubicBezTo>
                            <a:cubicBezTo>
                              <a:pt x="2456810" y="4364793"/>
                              <a:pt x="2438547" y="4311263"/>
                              <a:pt x="2438395" y="4256145"/>
                            </a:cubicBezTo>
                            <a:cubicBezTo>
                              <a:pt x="2438204" y="4135291"/>
                              <a:pt x="2523180" y="4031063"/>
                              <a:pt x="2641595" y="4006907"/>
                            </a:cubicBezTo>
                            <a:lnTo>
                              <a:pt x="2641595" y="3763080"/>
                            </a:lnTo>
                            <a:cubicBezTo>
                              <a:pt x="1923003" y="3479209"/>
                              <a:pt x="1443388" y="2793714"/>
                              <a:pt x="1422992" y="2021440"/>
                            </a:cubicBezTo>
                            <a:cubicBezTo>
                              <a:pt x="1402608" y="1249121"/>
                              <a:pt x="1845318" y="539210"/>
                              <a:pt x="2547894" y="217840"/>
                            </a:cubicBezTo>
                            <a:cubicBezTo>
                              <a:pt x="2472774" y="208564"/>
                              <a:pt x="2397222" y="203752"/>
                              <a:pt x="2321517" y="203305"/>
                            </a:cubicBezTo>
                            <a:close/>
                            <a:moveTo>
                              <a:pt x="2321517" y="105"/>
                            </a:moveTo>
                            <a:cubicBezTo>
                              <a:pt x="2526114" y="-192"/>
                              <a:pt x="2729606" y="29772"/>
                              <a:pt x="2925465" y="89005"/>
                            </a:cubicBezTo>
                            <a:cubicBezTo>
                              <a:pt x="3497956" y="-43104"/>
                              <a:pt x="4099466" y="93520"/>
                              <a:pt x="4558800" y="459934"/>
                            </a:cubicBezTo>
                            <a:cubicBezTo>
                              <a:pt x="5018083" y="826399"/>
                              <a:pt x="5284833" y="1382566"/>
                              <a:pt x="5283195" y="1970144"/>
                            </a:cubicBezTo>
                            <a:cubicBezTo>
                              <a:pt x="5282065" y="2761063"/>
                              <a:pt x="4799058" y="3471526"/>
                              <a:pt x="4063995" y="3763473"/>
                            </a:cubicBezTo>
                            <a:lnTo>
                              <a:pt x="4063995" y="4007301"/>
                            </a:lnTo>
                            <a:cubicBezTo>
                              <a:pt x="4182219" y="4031469"/>
                              <a:pt x="4267157" y="4135444"/>
                              <a:pt x="4267195" y="4256145"/>
                            </a:cubicBezTo>
                            <a:cubicBezTo>
                              <a:pt x="4267005" y="4311263"/>
                              <a:pt x="4248742" y="4364793"/>
                              <a:pt x="4215163" y="4408545"/>
                            </a:cubicBezTo>
                            <a:cubicBezTo>
                              <a:pt x="4284518" y="4498283"/>
                              <a:pt x="4284518" y="4623606"/>
                              <a:pt x="4215163" y="4713345"/>
                            </a:cubicBezTo>
                            <a:cubicBezTo>
                              <a:pt x="4284518" y="4803083"/>
                              <a:pt x="4284518" y="4928406"/>
                              <a:pt x="4215163" y="5018145"/>
                            </a:cubicBezTo>
                            <a:cubicBezTo>
                              <a:pt x="4248742" y="5061845"/>
                              <a:pt x="4267005" y="5115427"/>
                              <a:pt x="4267195" y="5170545"/>
                            </a:cubicBezTo>
                            <a:cubicBezTo>
                              <a:pt x="4267157" y="5291195"/>
                              <a:pt x="4182219" y="5395220"/>
                              <a:pt x="4063995" y="5419338"/>
                            </a:cubicBezTo>
                            <a:lnTo>
                              <a:pt x="4063995" y="5424545"/>
                            </a:lnTo>
                            <a:cubicBezTo>
                              <a:pt x="4063652" y="5698928"/>
                              <a:pt x="3905499" y="5948661"/>
                              <a:pt x="3657595" y="6066238"/>
                            </a:cubicBezTo>
                            <a:cubicBezTo>
                              <a:pt x="3644603" y="6108008"/>
                              <a:pt x="3605703" y="6136291"/>
                              <a:pt x="3561951" y="6135745"/>
                            </a:cubicBezTo>
                            <a:lnTo>
                              <a:pt x="1727195" y="6135745"/>
                            </a:lnTo>
                            <a:cubicBezTo>
                              <a:pt x="1671442" y="6135745"/>
                              <a:pt x="1626141" y="6090850"/>
                              <a:pt x="1625595" y="6035135"/>
                            </a:cubicBezTo>
                            <a:lnTo>
                              <a:pt x="1615435" y="5018145"/>
                            </a:lnTo>
                            <a:lnTo>
                              <a:pt x="914400" y="5018145"/>
                            </a:lnTo>
                            <a:cubicBezTo>
                              <a:pt x="521791" y="5017649"/>
                              <a:pt x="203696" y="4699502"/>
                              <a:pt x="203200" y="4306945"/>
                            </a:cubicBezTo>
                            <a:lnTo>
                              <a:pt x="203200" y="3778599"/>
                            </a:lnTo>
                            <a:lnTo>
                              <a:pt x="32693" y="3604965"/>
                            </a:lnTo>
                            <a:cubicBezTo>
                              <a:pt x="-943" y="3570789"/>
                              <a:pt x="-6102" y="3517805"/>
                              <a:pt x="20290" y="3477774"/>
                            </a:cubicBezTo>
                            <a:lnTo>
                              <a:pt x="419894" y="2872048"/>
                            </a:lnTo>
                            <a:cubicBezTo>
                              <a:pt x="178594" y="2806910"/>
                              <a:pt x="0" y="2479237"/>
                              <a:pt x="0" y="2071744"/>
                            </a:cubicBezTo>
                            <a:cubicBezTo>
                              <a:pt x="0" y="1660976"/>
                              <a:pt x="181422" y="1331373"/>
                              <a:pt x="425698" y="1270108"/>
                            </a:cubicBezTo>
                            <a:cubicBezTo>
                              <a:pt x="734963" y="496100"/>
                              <a:pt x="1488029" y="-8378"/>
                              <a:pt x="2321517" y="105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1270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23" name="Group 22">
                    <a:extLst>
                      <a:ext uri="{FF2B5EF4-FFF2-40B4-BE49-F238E27FC236}">
                        <a16:creationId xmlns:a16="http://schemas.microsoft.com/office/drawing/2014/main" id="{1ADA610F-629B-44DD-A447-719FB0162D36}"/>
                      </a:ext>
                    </a:extLst>
                  </p:cNvPr>
                  <p:cNvGrpSpPr/>
                  <p:nvPr/>
                </p:nvGrpSpPr>
                <p:grpSpPr>
                  <a:xfrm>
                    <a:off x="7638824" y="4811006"/>
                    <a:ext cx="3572993" cy="520731"/>
                    <a:chOff x="7638824" y="4811006"/>
                    <a:chExt cx="3572993" cy="520731"/>
                  </a:xfrm>
                </p:grpSpPr>
                <p:sp>
                  <p:nvSpPr>
                    <p:cNvPr id="31" name="TextBox 30">
                      <a:extLst>
                        <a:ext uri="{FF2B5EF4-FFF2-40B4-BE49-F238E27FC236}">
                          <a16:creationId xmlns:a16="http://schemas.microsoft.com/office/drawing/2014/main" id="{9AC78752-CB84-4D90-BFCC-0E7BB177C12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8297" y="4917483"/>
                      <a:ext cx="2973520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Tell Right From Wrong</a:t>
                      </a:r>
                    </a:p>
                  </p:txBody>
                </p:sp>
                <p:grpSp>
                  <p:nvGrpSpPr>
                    <p:cNvPr id="32" name="Group 31">
                      <a:extLst>
                        <a:ext uri="{FF2B5EF4-FFF2-40B4-BE49-F238E27FC236}">
                          <a16:creationId xmlns:a16="http://schemas.microsoft.com/office/drawing/2014/main" id="{7F9847B8-8391-453D-80EC-549A8CBB2FB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38824" y="4811006"/>
                      <a:ext cx="520731" cy="520731"/>
                      <a:chOff x="7638824" y="4811006"/>
                      <a:chExt cx="520731" cy="520731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4CC8A88D-AD60-4AE1-90ED-DA634B2F8CA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38824" y="4811006"/>
                        <a:ext cx="520731" cy="520731"/>
                        <a:chOff x="4010756" y="3113741"/>
                        <a:chExt cx="404446" cy="404446"/>
                      </a:xfrm>
                    </p:grpSpPr>
                    <p:sp>
                      <p:nvSpPr>
                        <p:cNvPr id="35" name="Freeform: Shape 34">
                          <a:extLst>
                            <a:ext uri="{FF2B5EF4-FFF2-40B4-BE49-F238E27FC236}">
                              <a16:creationId xmlns:a16="http://schemas.microsoft.com/office/drawing/2014/main" id="{CCD65E4A-C66D-4BF7-A822-03493B4BB8F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24590" y="3127575"/>
                          <a:ext cx="390612" cy="39061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6" name="Freeform: Shape 35">
                          <a:extLst>
                            <a:ext uri="{FF2B5EF4-FFF2-40B4-BE49-F238E27FC236}">
                              <a16:creationId xmlns:a16="http://schemas.microsoft.com/office/drawing/2014/main" id="{8B55A47F-244C-4BEA-BFB3-D176B93FFFF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34" name="Freeform: Shape 33">
                        <a:extLst>
                          <a:ext uri="{FF2B5EF4-FFF2-40B4-BE49-F238E27FC236}">
                            <a16:creationId xmlns:a16="http://schemas.microsoft.com/office/drawing/2014/main" id="{C021C926-222C-4AC6-AF8E-34FF453D3D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3028" y="4907743"/>
                        <a:ext cx="234024" cy="305662"/>
                      </a:xfrm>
                      <a:custGeom>
                        <a:avLst/>
                        <a:gdLst>
                          <a:gd name="connsiteX0" fmla="*/ 1150790 w 1987270"/>
                          <a:gd name="connsiteY0" fmla="*/ 1982199 h 2595616"/>
                          <a:gd name="connsiteX1" fmla="*/ 1607052 w 1987270"/>
                          <a:gd name="connsiteY1" fmla="*/ 1982199 h 2595616"/>
                          <a:gd name="connsiteX2" fmla="*/ 1683096 w 1987270"/>
                          <a:gd name="connsiteY2" fmla="*/ 2058243 h 2595616"/>
                          <a:gd name="connsiteX3" fmla="*/ 1607052 w 1987270"/>
                          <a:gd name="connsiteY3" fmla="*/ 2134287 h 2595616"/>
                          <a:gd name="connsiteX4" fmla="*/ 1150790 w 1987270"/>
                          <a:gd name="connsiteY4" fmla="*/ 2134287 h 2595616"/>
                          <a:gd name="connsiteX5" fmla="*/ 1074747 w 1987270"/>
                          <a:gd name="connsiteY5" fmla="*/ 2058243 h 2595616"/>
                          <a:gd name="connsiteX6" fmla="*/ 1150790 w 1987270"/>
                          <a:gd name="connsiteY6" fmla="*/ 1982199 h 2595616"/>
                          <a:gd name="connsiteX7" fmla="*/ 380217 w 1987270"/>
                          <a:gd name="connsiteY7" fmla="*/ 1830110 h 2595616"/>
                          <a:gd name="connsiteX8" fmla="*/ 433985 w 1987270"/>
                          <a:gd name="connsiteY8" fmla="*/ 1852383 h 2595616"/>
                          <a:gd name="connsiteX9" fmla="*/ 532305 w 1987270"/>
                          <a:gd name="connsiteY9" fmla="*/ 1950702 h 2595616"/>
                          <a:gd name="connsiteX10" fmla="*/ 630619 w 1987270"/>
                          <a:gd name="connsiteY10" fmla="*/ 1852388 h 2595616"/>
                          <a:gd name="connsiteX11" fmla="*/ 738160 w 1987270"/>
                          <a:gd name="connsiteY11" fmla="*/ 1852388 h 2595616"/>
                          <a:gd name="connsiteX12" fmla="*/ 738160 w 1987270"/>
                          <a:gd name="connsiteY12" fmla="*/ 1959929 h 2595616"/>
                          <a:gd name="connsiteX13" fmla="*/ 639845 w 1987270"/>
                          <a:gd name="connsiteY13" fmla="*/ 2058244 h 2595616"/>
                          <a:gd name="connsiteX14" fmla="*/ 738165 w 1987270"/>
                          <a:gd name="connsiteY14" fmla="*/ 2156563 h 2595616"/>
                          <a:gd name="connsiteX15" fmla="*/ 738165 w 1987270"/>
                          <a:gd name="connsiteY15" fmla="*/ 2264104 h 2595616"/>
                          <a:gd name="connsiteX16" fmla="*/ 630624 w 1987270"/>
                          <a:gd name="connsiteY16" fmla="*/ 2264104 h 2595616"/>
                          <a:gd name="connsiteX17" fmla="*/ 532305 w 1987270"/>
                          <a:gd name="connsiteY17" fmla="*/ 2165785 h 2595616"/>
                          <a:gd name="connsiteX18" fmla="*/ 433990 w 1987270"/>
                          <a:gd name="connsiteY18" fmla="*/ 2264104 h 2595616"/>
                          <a:gd name="connsiteX19" fmla="*/ 326449 w 1987270"/>
                          <a:gd name="connsiteY19" fmla="*/ 2264104 h 2595616"/>
                          <a:gd name="connsiteX20" fmla="*/ 326449 w 1987270"/>
                          <a:gd name="connsiteY20" fmla="*/ 2156558 h 2595616"/>
                          <a:gd name="connsiteX21" fmla="*/ 424763 w 1987270"/>
                          <a:gd name="connsiteY21" fmla="*/ 2058244 h 2595616"/>
                          <a:gd name="connsiteX22" fmla="*/ 326444 w 1987270"/>
                          <a:gd name="connsiteY22" fmla="*/ 1959924 h 2595616"/>
                          <a:gd name="connsiteX23" fmla="*/ 326444 w 1987270"/>
                          <a:gd name="connsiteY23" fmla="*/ 1852383 h 2595616"/>
                          <a:gd name="connsiteX24" fmla="*/ 380217 w 1987270"/>
                          <a:gd name="connsiteY24" fmla="*/ 1830110 h 2595616"/>
                          <a:gd name="connsiteX25" fmla="*/ 1150790 w 1987270"/>
                          <a:gd name="connsiteY25" fmla="*/ 1525938 h 2595616"/>
                          <a:gd name="connsiteX26" fmla="*/ 1607052 w 1987270"/>
                          <a:gd name="connsiteY26" fmla="*/ 1525938 h 2595616"/>
                          <a:gd name="connsiteX27" fmla="*/ 1683096 w 1987270"/>
                          <a:gd name="connsiteY27" fmla="*/ 1601981 h 2595616"/>
                          <a:gd name="connsiteX28" fmla="*/ 1607052 w 1987270"/>
                          <a:gd name="connsiteY28" fmla="*/ 1678026 h 2595616"/>
                          <a:gd name="connsiteX29" fmla="*/ 1150790 w 1987270"/>
                          <a:gd name="connsiteY29" fmla="*/ 1678026 h 2595616"/>
                          <a:gd name="connsiteX30" fmla="*/ 1074747 w 1987270"/>
                          <a:gd name="connsiteY30" fmla="*/ 1601981 h 2595616"/>
                          <a:gd name="connsiteX31" fmla="*/ 1150790 w 1987270"/>
                          <a:gd name="connsiteY31" fmla="*/ 1525938 h 2595616"/>
                          <a:gd name="connsiteX32" fmla="*/ 836483 w 1987270"/>
                          <a:gd name="connsiteY32" fmla="*/ 1221767 h 2595616"/>
                          <a:gd name="connsiteX33" fmla="*/ 890251 w 1987270"/>
                          <a:gd name="connsiteY33" fmla="*/ 1244040 h 2595616"/>
                          <a:gd name="connsiteX34" fmla="*/ 890251 w 1987270"/>
                          <a:gd name="connsiteY34" fmla="*/ 1351581 h 2595616"/>
                          <a:gd name="connsiteX35" fmla="*/ 586078 w 1987270"/>
                          <a:gd name="connsiteY35" fmla="*/ 1655755 h 2595616"/>
                          <a:gd name="connsiteX36" fmla="*/ 478536 w 1987270"/>
                          <a:gd name="connsiteY36" fmla="*/ 1655755 h 2595616"/>
                          <a:gd name="connsiteX37" fmla="*/ 326444 w 1987270"/>
                          <a:gd name="connsiteY37" fmla="*/ 1503663 h 2595616"/>
                          <a:gd name="connsiteX38" fmla="*/ 326444 w 1987270"/>
                          <a:gd name="connsiteY38" fmla="*/ 1396122 h 2595616"/>
                          <a:gd name="connsiteX39" fmla="*/ 433985 w 1987270"/>
                          <a:gd name="connsiteY39" fmla="*/ 1396122 h 2595616"/>
                          <a:gd name="connsiteX40" fmla="*/ 532304 w 1987270"/>
                          <a:gd name="connsiteY40" fmla="*/ 1494441 h 2595616"/>
                          <a:gd name="connsiteX41" fmla="*/ 782711 w 1987270"/>
                          <a:gd name="connsiteY41" fmla="*/ 1244040 h 2595616"/>
                          <a:gd name="connsiteX42" fmla="*/ 836483 w 1987270"/>
                          <a:gd name="connsiteY42" fmla="*/ 1221767 h 2595616"/>
                          <a:gd name="connsiteX43" fmla="*/ 1150790 w 1987270"/>
                          <a:gd name="connsiteY43" fmla="*/ 1069678 h 2595616"/>
                          <a:gd name="connsiteX44" fmla="*/ 1607052 w 1987270"/>
                          <a:gd name="connsiteY44" fmla="*/ 1069678 h 2595616"/>
                          <a:gd name="connsiteX45" fmla="*/ 1683096 w 1987270"/>
                          <a:gd name="connsiteY45" fmla="*/ 1145721 h 2595616"/>
                          <a:gd name="connsiteX46" fmla="*/ 1607052 w 1987270"/>
                          <a:gd name="connsiteY46" fmla="*/ 1221766 h 2595616"/>
                          <a:gd name="connsiteX47" fmla="*/ 1150790 w 1987270"/>
                          <a:gd name="connsiteY47" fmla="*/ 1221766 h 2595616"/>
                          <a:gd name="connsiteX48" fmla="*/ 1074747 w 1987270"/>
                          <a:gd name="connsiteY48" fmla="*/ 1145721 h 2595616"/>
                          <a:gd name="connsiteX49" fmla="*/ 1150790 w 1987270"/>
                          <a:gd name="connsiteY49" fmla="*/ 1069678 h 2595616"/>
                          <a:gd name="connsiteX50" fmla="*/ 836483 w 1987270"/>
                          <a:gd name="connsiteY50" fmla="*/ 765506 h 2595616"/>
                          <a:gd name="connsiteX51" fmla="*/ 890251 w 1987270"/>
                          <a:gd name="connsiteY51" fmla="*/ 787779 h 2595616"/>
                          <a:gd name="connsiteX52" fmla="*/ 890251 w 1987270"/>
                          <a:gd name="connsiteY52" fmla="*/ 895320 h 2595616"/>
                          <a:gd name="connsiteX53" fmla="*/ 586078 w 1987270"/>
                          <a:gd name="connsiteY53" fmla="*/ 1199494 h 2595616"/>
                          <a:gd name="connsiteX54" fmla="*/ 478536 w 1987270"/>
                          <a:gd name="connsiteY54" fmla="*/ 1199494 h 2595616"/>
                          <a:gd name="connsiteX55" fmla="*/ 326444 w 1987270"/>
                          <a:gd name="connsiteY55" fmla="*/ 1047402 h 2595616"/>
                          <a:gd name="connsiteX56" fmla="*/ 326444 w 1987270"/>
                          <a:gd name="connsiteY56" fmla="*/ 939861 h 2595616"/>
                          <a:gd name="connsiteX57" fmla="*/ 433985 w 1987270"/>
                          <a:gd name="connsiteY57" fmla="*/ 939861 h 2595616"/>
                          <a:gd name="connsiteX58" fmla="*/ 532304 w 1987270"/>
                          <a:gd name="connsiteY58" fmla="*/ 1038180 h 2595616"/>
                          <a:gd name="connsiteX59" fmla="*/ 782711 w 1987270"/>
                          <a:gd name="connsiteY59" fmla="*/ 787779 h 2595616"/>
                          <a:gd name="connsiteX60" fmla="*/ 836483 w 1987270"/>
                          <a:gd name="connsiteY60" fmla="*/ 765506 h 2595616"/>
                          <a:gd name="connsiteX61" fmla="*/ 228130 w 1987270"/>
                          <a:gd name="connsiteY61" fmla="*/ 608348 h 2595616"/>
                          <a:gd name="connsiteX62" fmla="*/ 152087 w 1987270"/>
                          <a:gd name="connsiteY62" fmla="*/ 684391 h 2595616"/>
                          <a:gd name="connsiteX63" fmla="*/ 152087 w 1987270"/>
                          <a:gd name="connsiteY63" fmla="*/ 2367486 h 2595616"/>
                          <a:gd name="connsiteX64" fmla="*/ 228130 w 1987270"/>
                          <a:gd name="connsiteY64" fmla="*/ 2443529 h 2595616"/>
                          <a:gd name="connsiteX65" fmla="*/ 1759139 w 1987270"/>
                          <a:gd name="connsiteY65" fmla="*/ 2443529 h 2595616"/>
                          <a:gd name="connsiteX66" fmla="*/ 1835183 w 1987270"/>
                          <a:gd name="connsiteY66" fmla="*/ 2367486 h 2595616"/>
                          <a:gd name="connsiteX67" fmla="*/ 1835183 w 1987270"/>
                          <a:gd name="connsiteY67" fmla="*/ 684391 h 2595616"/>
                          <a:gd name="connsiteX68" fmla="*/ 1759139 w 1987270"/>
                          <a:gd name="connsiteY68" fmla="*/ 608348 h 2595616"/>
                          <a:gd name="connsiteX69" fmla="*/ 1683096 w 1987270"/>
                          <a:gd name="connsiteY69" fmla="*/ 608348 h 2595616"/>
                          <a:gd name="connsiteX70" fmla="*/ 1683096 w 1987270"/>
                          <a:gd name="connsiteY70" fmla="*/ 684391 h 2595616"/>
                          <a:gd name="connsiteX71" fmla="*/ 1607052 w 1987270"/>
                          <a:gd name="connsiteY71" fmla="*/ 760434 h 2595616"/>
                          <a:gd name="connsiteX72" fmla="*/ 380217 w 1987270"/>
                          <a:gd name="connsiteY72" fmla="*/ 760434 h 2595616"/>
                          <a:gd name="connsiteX73" fmla="*/ 304174 w 1987270"/>
                          <a:gd name="connsiteY73" fmla="*/ 684391 h 2595616"/>
                          <a:gd name="connsiteX74" fmla="*/ 304174 w 1987270"/>
                          <a:gd name="connsiteY74" fmla="*/ 608348 h 2595616"/>
                          <a:gd name="connsiteX75" fmla="*/ 989325 w 1987270"/>
                          <a:gd name="connsiteY75" fmla="*/ 304174 h 2595616"/>
                          <a:gd name="connsiteX76" fmla="*/ 1069677 w 1987270"/>
                          <a:gd name="connsiteY76" fmla="*/ 380978 h 2595616"/>
                          <a:gd name="connsiteX77" fmla="*/ 989325 w 1987270"/>
                          <a:gd name="connsiteY77" fmla="*/ 457783 h 2595616"/>
                          <a:gd name="connsiteX78" fmla="*/ 912521 w 1987270"/>
                          <a:gd name="connsiteY78" fmla="*/ 380978 h 2595616"/>
                          <a:gd name="connsiteX79" fmla="*/ 989325 w 1987270"/>
                          <a:gd name="connsiteY79" fmla="*/ 304174 h 2595616"/>
                          <a:gd name="connsiteX80" fmla="*/ 993635 w 1987270"/>
                          <a:gd name="connsiteY80" fmla="*/ 152087 h 2595616"/>
                          <a:gd name="connsiteX81" fmla="*/ 760435 w 1987270"/>
                          <a:gd name="connsiteY81" fmla="*/ 380217 h 2595616"/>
                          <a:gd name="connsiteX82" fmla="*/ 684392 w 1987270"/>
                          <a:gd name="connsiteY82" fmla="*/ 456261 h 2595616"/>
                          <a:gd name="connsiteX83" fmla="*/ 532304 w 1987270"/>
                          <a:gd name="connsiteY83" fmla="*/ 456261 h 2595616"/>
                          <a:gd name="connsiteX84" fmla="*/ 456261 w 1987270"/>
                          <a:gd name="connsiteY84" fmla="*/ 532304 h 2595616"/>
                          <a:gd name="connsiteX85" fmla="*/ 456261 w 1987270"/>
                          <a:gd name="connsiteY85" fmla="*/ 608348 h 2595616"/>
                          <a:gd name="connsiteX86" fmla="*/ 1531009 w 1987270"/>
                          <a:gd name="connsiteY86" fmla="*/ 608348 h 2595616"/>
                          <a:gd name="connsiteX87" fmla="*/ 1531009 w 1987270"/>
                          <a:gd name="connsiteY87" fmla="*/ 532304 h 2595616"/>
                          <a:gd name="connsiteX88" fmla="*/ 1454966 w 1987270"/>
                          <a:gd name="connsiteY88" fmla="*/ 456261 h 2595616"/>
                          <a:gd name="connsiteX89" fmla="*/ 1302879 w 1987270"/>
                          <a:gd name="connsiteY89" fmla="*/ 456261 h 2595616"/>
                          <a:gd name="connsiteX90" fmla="*/ 1226835 w 1987270"/>
                          <a:gd name="connsiteY90" fmla="*/ 380217 h 2595616"/>
                          <a:gd name="connsiteX91" fmla="*/ 993635 w 1987270"/>
                          <a:gd name="connsiteY91" fmla="*/ 152087 h 2595616"/>
                          <a:gd name="connsiteX92" fmla="*/ 993635 w 1987270"/>
                          <a:gd name="connsiteY92" fmla="*/ 0 h 2595616"/>
                          <a:gd name="connsiteX93" fmla="*/ 1264411 w 1987270"/>
                          <a:gd name="connsiteY93" fmla="*/ 110750 h 2595616"/>
                          <a:gd name="connsiteX94" fmla="*/ 1371161 w 1987270"/>
                          <a:gd name="connsiteY94" fmla="*/ 304174 h 2595616"/>
                          <a:gd name="connsiteX95" fmla="*/ 1454966 w 1987270"/>
                          <a:gd name="connsiteY95" fmla="*/ 304174 h 2595616"/>
                          <a:gd name="connsiteX96" fmla="*/ 1670016 w 1987270"/>
                          <a:gd name="connsiteY96" fmla="*/ 456261 h 2595616"/>
                          <a:gd name="connsiteX97" fmla="*/ 1759139 w 1987270"/>
                          <a:gd name="connsiteY97" fmla="*/ 456261 h 2595616"/>
                          <a:gd name="connsiteX98" fmla="*/ 1987270 w 1987270"/>
                          <a:gd name="connsiteY98" fmla="*/ 684391 h 2595616"/>
                          <a:gd name="connsiteX99" fmla="*/ 1987270 w 1987270"/>
                          <a:gd name="connsiteY99" fmla="*/ 2367486 h 2595616"/>
                          <a:gd name="connsiteX100" fmla="*/ 1759139 w 1987270"/>
                          <a:gd name="connsiteY100" fmla="*/ 2595616 h 2595616"/>
                          <a:gd name="connsiteX101" fmla="*/ 228130 w 1987270"/>
                          <a:gd name="connsiteY101" fmla="*/ 2595616 h 2595616"/>
                          <a:gd name="connsiteX102" fmla="*/ 0 w 1987270"/>
                          <a:gd name="connsiteY102" fmla="*/ 2367486 h 2595616"/>
                          <a:gd name="connsiteX103" fmla="*/ 0 w 1987270"/>
                          <a:gd name="connsiteY103" fmla="*/ 684391 h 2595616"/>
                          <a:gd name="connsiteX104" fmla="*/ 228130 w 1987270"/>
                          <a:gd name="connsiteY104" fmla="*/ 456261 h 2595616"/>
                          <a:gd name="connsiteX105" fmla="*/ 317253 w 1987270"/>
                          <a:gd name="connsiteY105" fmla="*/ 456261 h 2595616"/>
                          <a:gd name="connsiteX106" fmla="*/ 532304 w 1987270"/>
                          <a:gd name="connsiteY106" fmla="*/ 304174 h 2595616"/>
                          <a:gd name="connsiteX107" fmla="*/ 616110 w 1987270"/>
                          <a:gd name="connsiteY107" fmla="*/ 304174 h 2595616"/>
                          <a:gd name="connsiteX108" fmla="*/ 722860 w 1987270"/>
                          <a:gd name="connsiteY108" fmla="*/ 110750 h 2595616"/>
                          <a:gd name="connsiteX109" fmla="*/ 993635 w 1987270"/>
                          <a:gd name="connsiteY109" fmla="*/ 0 h 259561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</a:cxnLst>
                        <a:rect l="l" t="t" r="r" b="b"/>
                        <a:pathLst>
                          <a:path w="1987270" h="2595616">
                            <a:moveTo>
                              <a:pt x="1150790" y="1982199"/>
                            </a:moveTo>
                            <a:lnTo>
                              <a:pt x="1607052" y="1982199"/>
                            </a:lnTo>
                            <a:cubicBezTo>
                              <a:pt x="1649048" y="1982199"/>
                              <a:pt x="1683096" y="2016246"/>
                              <a:pt x="1683096" y="2058243"/>
                            </a:cubicBezTo>
                            <a:cubicBezTo>
                              <a:pt x="1683096" y="2100240"/>
                              <a:pt x="1649048" y="2134287"/>
                              <a:pt x="1607052" y="2134287"/>
                            </a:cubicBezTo>
                            <a:lnTo>
                              <a:pt x="1150790" y="2134287"/>
                            </a:lnTo>
                            <a:cubicBezTo>
                              <a:pt x="1108794" y="2134287"/>
                              <a:pt x="1074747" y="2100240"/>
                              <a:pt x="1074747" y="2058243"/>
                            </a:cubicBezTo>
                            <a:cubicBezTo>
                              <a:pt x="1074747" y="2016246"/>
                              <a:pt x="1108794" y="1982199"/>
                              <a:pt x="1150790" y="1982199"/>
                            </a:cubicBezTo>
                            <a:close/>
                            <a:moveTo>
                              <a:pt x="380217" y="1830110"/>
                            </a:moveTo>
                            <a:cubicBezTo>
                              <a:pt x="399678" y="1830110"/>
                              <a:pt x="419139" y="1837534"/>
                              <a:pt x="433985" y="1852383"/>
                            </a:cubicBezTo>
                            <a:lnTo>
                              <a:pt x="532305" y="1950702"/>
                            </a:lnTo>
                            <a:lnTo>
                              <a:pt x="630619" y="1852388"/>
                            </a:lnTo>
                            <a:cubicBezTo>
                              <a:pt x="660316" y="1822691"/>
                              <a:pt x="708467" y="1822691"/>
                              <a:pt x="738160" y="1852388"/>
                            </a:cubicBezTo>
                            <a:cubicBezTo>
                              <a:pt x="767857" y="1882086"/>
                              <a:pt x="767857" y="1930231"/>
                              <a:pt x="738160" y="1959929"/>
                            </a:cubicBezTo>
                            <a:lnTo>
                              <a:pt x="639845" y="2058244"/>
                            </a:lnTo>
                            <a:lnTo>
                              <a:pt x="738165" y="2156563"/>
                            </a:lnTo>
                            <a:cubicBezTo>
                              <a:pt x="767862" y="2186261"/>
                              <a:pt x="767862" y="2234406"/>
                              <a:pt x="738165" y="2264104"/>
                            </a:cubicBezTo>
                            <a:cubicBezTo>
                              <a:pt x="708467" y="2293801"/>
                              <a:pt x="660316" y="2293796"/>
                              <a:pt x="630624" y="2264104"/>
                            </a:cubicBezTo>
                            <a:lnTo>
                              <a:pt x="532305" y="2165785"/>
                            </a:lnTo>
                            <a:lnTo>
                              <a:pt x="433990" y="2264104"/>
                            </a:lnTo>
                            <a:cubicBezTo>
                              <a:pt x="404292" y="2293801"/>
                              <a:pt x="356142" y="2293796"/>
                              <a:pt x="326449" y="2264104"/>
                            </a:cubicBezTo>
                            <a:cubicBezTo>
                              <a:pt x="296752" y="2234406"/>
                              <a:pt x="296752" y="2186255"/>
                              <a:pt x="326449" y="2156558"/>
                            </a:cubicBezTo>
                            <a:lnTo>
                              <a:pt x="424763" y="2058244"/>
                            </a:lnTo>
                            <a:lnTo>
                              <a:pt x="326444" y="1959924"/>
                            </a:lnTo>
                            <a:cubicBezTo>
                              <a:pt x="296747" y="1930226"/>
                              <a:pt x="296747" y="1882081"/>
                              <a:pt x="326444" y="1852383"/>
                            </a:cubicBezTo>
                            <a:cubicBezTo>
                              <a:pt x="341293" y="1837534"/>
                              <a:pt x="360755" y="1830110"/>
                              <a:pt x="380217" y="1830110"/>
                            </a:cubicBezTo>
                            <a:close/>
                            <a:moveTo>
                              <a:pt x="1150790" y="1525938"/>
                            </a:moveTo>
                            <a:lnTo>
                              <a:pt x="1607052" y="1525938"/>
                            </a:lnTo>
                            <a:cubicBezTo>
                              <a:pt x="1649048" y="1525938"/>
                              <a:pt x="1683096" y="1559985"/>
                              <a:pt x="1683096" y="1601981"/>
                            </a:cubicBezTo>
                            <a:cubicBezTo>
                              <a:pt x="1683096" y="1643979"/>
                              <a:pt x="1649048" y="1678026"/>
                              <a:pt x="1607052" y="1678026"/>
                            </a:cubicBezTo>
                            <a:lnTo>
                              <a:pt x="1150790" y="1678026"/>
                            </a:lnTo>
                            <a:cubicBezTo>
                              <a:pt x="1108794" y="1678026"/>
                              <a:pt x="1074747" y="1643979"/>
                              <a:pt x="1074747" y="1601981"/>
                            </a:cubicBezTo>
                            <a:cubicBezTo>
                              <a:pt x="1074747" y="1559985"/>
                              <a:pt x="1108794" y="1525938"/>
                              <a:pt x="1150790" y="1525938"/>
                            </a:cubicBezTo>
                            <a:close/>
                            <a:moveTo>
                              <a:pt x="836483" y="1221767"/>
                            </a:moveTo>
                            <a:cubicBezTo>
                              <a:pt x="855944" y="1221767"/>
                              <a:pt x="875405" y="1229191"/>
                              <a:pt x="890251" y="1244040"/>
                            </a:cubicBezTo>
                            <a:cubicBezTo>
                              <a:pt x="919949" y="1273738"/>
                              <a:pt x="919949" y="1321883"/>
                              <a:pt x="890251" y="1351581"/>
                            </a:cubicBezTo>
                            <a:lnTo>
                              <a:pt x="586078" y="1655755"/>
                            </a:lnTo>
                            <a:cubicBezTo>
                              <a:pt x="556380" y="1685452"/>
                              <a:pt x="508229" y="1685447"/>
                              <a:pt x="478536" y="1655755"/>
                            </a:cubicBezTo>
                            <a:lnTo>
                              <a:pt x="326444" y="1503663"/>
                            </a:lnTo>
                            <a:cubicBezTo>
                              <a:pt x="296747" y="1473965"/>
                              <a:pt x="296747" y="1425819"/>
                              <a:pt x="326444" y="1396122"/>
                            </a:cubicBezTo>
                            <a:cubicBezTo>
                              <a:pt x="356142" y="1366424"/>
                              <a:pt x="404292" y="1366424"/>
                              <a:pt x="433985" y="1396122"/>
                            </a:cubicBezTo>
                            <a:lnTo>
                              <a:pt x="532304" y="1494441"/>
                            </a:lnTo>
                            <a:lnTo>
                              <a:pt x="782711" y="1244040"/>
                            </a:lnTo>
                            <a:cubicBezTo>
                              <a:pt x="797559" y="1229191"/>
                              <a:pt x="817021" y="1221767"/>
                              <a:pt x="836483" y="1221767"/>
                            </a:cubicBezTo>
                            <a:close/>
                            <a:moveTo>
                              <a:pt x="1150790" y="1069678"/>
                            </a:moveTo>
                            <a:lnTo>
                              <a:pt x="1607052" y="1069678"/>
                            </a:lnTo>
                            <a:cubicBezTo>
                              <a:pt x="1649048" y="1069678"/>
                              <a:pt x="1683096" y="1103725"/>
                              <a:pt x="1683096" y="1145721"/>
                            </a:cubicBezTo>
                            <a:cubicBezTo>
                              <a:pt x="1683096" y="1187719"/>
                              <a:pt x="1649048" y="1221766"/>
                              <a:pt x="1607052" y="1221766"/>
                            </a:cubicBezTo>
                            <a:lnTo>
                              <a:pt x="1150790" y="1221766"/>
                            </a:lnTo>
                            <a:cubicBezTo>
                              <a:pt x="1108794" y="1221766"/>
                              <a:pt x="1074747" y="1187719"/>
                              <a:pt x="1074747" y="1145721"/>
                            </a:cubicBezTo>
                            <a:cubicBezTo>
                              <a:pt x="1074747" y="1103725"/>
                              <a:pt x="1108794" y="1069678"/>
                              <a:pt x="1150790" y="1069678"/>
                            </a:cubicBezTo>
                            <a:close/>
                            <a:moveTo>
                              <a:pt x="836483" y="765506"/>
                            </a:moveTo>
                            <a:cubicBezTo>
                              <a:pt x="855944" y="765506"/>
                              <a:pt x="875405" y="772930"/>
                              <a:pt x="890251" y="787779"/>
                            </a:cubicBezTo>
                            <a:cubicBezTo>
                              <a:pt x="919949" y="817477"/>
                              <a:pt x="919949" y="865622"/>
                              <a:pt x="890251" y="895320"/>
                            </a:cubicBezTo>
                            <a:lnTo>
                              <a:pt x="586078" y="1199494"/>
                            </a:lnTo>
                            <a:cubicBezTo>
                              <a:pt x="556380" y="1229191"/>
                              <a:pt x="508229" y="1229186"/>
                              <a:pt x="478536" y="1199494"/>
                            </a:cubicBezTo>
                            <a:lnTo>
                              <a:pt x="326444" y="1047402"/>
                            </a:lnTo>
                            <a:cubicBezTo>
                              <a:pt x="296747" y="1017704"/>
                              <a:pt x="296747" y="969558"/>
                              <a:pt x="326444" y="939861"/>
                            </a:cubicBezTo>
                            <a:cubicBezTo>
                              <a:pt x="356142" y="910163"/>
                              <a:pt x="404292" y="910163"/>
                              <a:pt x="433985" y="939861"/>
                            </a:cubicBezTo>
                            <a:lnTo>
                              <a:pt x="532304" y="1038180"/>
                            </a:lnTo>
                            <a:lnTo>
                              <a:pt x="782711" y="787779"/>
                            </a:lnTo>
                            <a:cubicBezTo>
                              <a:pt x="797559" y="772930"/>
                              <a:pt x="817021" y="765506"/>
                              <a:pt x="836483" y="765506"/>
                            </a:cubicBezTo>
                            <a:close/>
                            <a:moveTo>
                              <a:pt x="228130" y="608348"/>
                            </a:moveTo>
                            <a:cubicBezTo>
                              <a:pt x="186200" y="608348"/>
                              <a:pt x="152087" y="642461"/>
                              <a:pt x="152087" y="684391"/>
                            </a:cubicBezTo>
                            <a:lnTo>
                              <a:pt x="152087" y="2367486"/>
                            </a:lnTo>
                            <a:cubicBezTo>
                              <a:pt x="152087" y="2409416"/>
                              <a:pt x="186200" y="2443529"/>
                              <a:pt x="228130" y="2443529"/>
                            </a:cubicBezTo>
                            <a:lnTo>
                              <a:pt x="1759139" y="2443529"/>
                            </a:lnTo>
                            <a:cubicBezTo>
                              <a:pt x="1801070" y="2443529"/>
                              <a:pt x="1835183" y="2409416"/>
                              <a:pt x="1835183" y="2367486"/>
                            </a:cubicBezTo>
                            <a:lnTo>
                              <a:pt x="1835183" y="684391"/>
                            </a:lnTo>
                            <a:cubicBezTo>
                              <a:pt x="1835183" y="642461"/>
                              <a:pt x="1801070" y="608348"/>
                              <a:pt x="1759139" y="608348"/>
                            </a:cubicBezTo>
                            <a:lnTo>
                              <a:pt x="1683096" y="608348"/>
                            </a:lnTo>
                            <a:lnTo>
                              <a:pt x="1683096" y="684391"/>
                            </a:lnTo>
                            <a:cubicBezTo>
                              <a:pt x="1683096" y="726387"/>
                              <a:pt x="1649049" y="760434"/>
                              <a:pt x="1607052" y="760434"/>
                            </a:cubicBezTo>
                            <a:lnTo>
                              <a:pt x="380217" y="760434"/>
                            </a:lnTo>
                            <a:cubicBezTo>
                              <a:pt x="338221" y="760434"/>
                              <a:pt x="304174" y="726387"/>
                              <a:pt x="304174" y="684391"/>
                            </a:cubicBezTo>
                            <a:lnTo>
                              <a:pt x="304174" y="608348"/>
                            </a:lnTo>
                            <a:close/>
                            <a:moveTo>
                              <a:pt x="989325" y="304174"/>
                            </a:moveTo>
                            <a:cubicBezTo>
                              <a:pt x="1031671" y="304174"/>
                              <a:pt x="1069677" y="338627"/>
                              <a:pt x="1069677" y="380978"/>
                            </a:cubicBezTo>
                            <a:cubicBezTo>
                              <a:pt x="1069677" y="423330"/>
                              <a:pt x="1031676" y="457783"/>
                              <a:pt x="989325" y="457783"/>
                            </a:cubicBezTo>
                            <a:cubicBezTo>
                              <a:pt x="946974" y="457783"/>
                              <a:pt x="912521" y="423330"/>
                              <a:pt x="912521" y="380978"/>
                            </a:cubicBezTo>
                            <a:cubicBezTo>
                              <a:pt x="912521" y="338627"/>
                              <a:pt x="946979" y="304174"/>
                              <a:pt x="989325" y="304174"/>
                            </a:cubicBezTo>
                            <a:close/>
                            <a:moveTo>
                              <a:pt x="993635" y="152087"/>
                            </a:moveTo>
                            <a:cubicBezTo>
                              <a:pt x="867226" y="152087"/>
                              <a:pt x="760435" y="256555"/>
                              <a:pt x="760435" y="380217"/>
                            </a:cubicBezTo>
                            <a:cubicBezTo>
                              <a:pt x="760435" y="422213"/>
                              <a:pt x="726388" y="456261"/>
                              <a:pt x="684392" y="456261"/>
                            </a:cubicBezTo>
                            <a:lnTo>
                              <a:pt x="532304" y="456261"/>
                            </a:lnTo>
                            <a:cubicBezTo>
                              <a:pt x="490374" y="456261"/>
                              <a:pt x="456261" y="490374"/>
                              <a:pt x="456261" y="532304"/>
                            </a:cubicBezTo>
                            <a:lnTo>
                              <a:pt x="456261" y="608348"/>
                            </a:lnTo>
                            <a:lnTo>
                              <a:pt x="1531009" y="608348"/>
                            </a:lnTo>
                            <a:lnTo>
                              <a:pt x="1531009" y="532304"/>
                            </a:lnTo>
                            <a:cubicBezTo>
                              <a:pt x="1531009" y="490374"/>
                              <a:pt x="1496896" y="456261"/>
                              <a:pt x="1454966" y="456261"/>
                            </a:cubicBezTo>
                            <a:lnTo>
                              <a:pt x="1302879" y="456261"/>
                            </a:lnTo>
                            <a:cubicBezTo>
                              <a:pt x="1260882" y="456261"/>
                              <a:pt x="1226835" y="422213"/>
                              <a:pt x="1226835" y="380217"/>
                            </a:cubicBezTo>
                            <a:cubicBezTo>
                              <a:pt x="1226835" y="256555"/>
                              <a:pt x="1120045" y="152087"/>
                              <a:pt x="993635" y="152087"/>
                            </a:cubicBezTo>
                            <a:close/>
                            <a:moveTo>
                              <a:pt x="993635" y="0"/>
                            </a:moveTo>
                            <a:cubicBezTo>
                              <a:pt x="1095178" y="0"/>
                              <a:pt x="1191343" y="39335"/>
                              <a:pt x="1264411" y="110750"/>
                            </a:cubicBezTo>
                            <a:cubicBezTo>
                              <a:pt x="1319481" y="164583"/>
                              <a:pt x="1356104" y="231497"/>
                              <a:pt x="1371161" y="304174"/>
                            </a:cubicBezTo>
                            <a:lnTo>
                              <a:pt x="1454966" y="304174"/>
                            </a:lnTo>
                            <a:cubicBezTo>
                              <a:pt x="1554101" y="304174"/>
                              <a:pt x="1638626" y="367751"/>
                              <a:pt x="1670016" y="456261"/>
                            </a:cubicBezTo>
                            <a:lnTo>
                              <a:pt x="1759139" y="456261"/>
                            </a:lnTo>
                            <a:cubicBezTo>
                              <a:pt x="1884930" y="456261"/>
                              <a:pt x="1987270" y="558600"/>
                              <a:pt x="1987270" y="684391"/>
                            </a:cubicBezTo>
                            <a:lnTo>
                              <a:pt x="1987270" y="2367486"/>
                            </a:lnTo>
                            <a:cubicBezTo>
                              <a:pt x="1987270" y="2493277"/>
                              <a:pt x="1884930" y="2595616"/>
                              <a:pt x="1759139" y="2595616"/>
                            </a:cubicBezTo>
                            <a:lnTo>
                              <a:pt x="228130" y="2595616"/>
                            </a:lnTo>
                            <a:cubicBezTo>
                              <a:pt x="102339" y="2595616"/>
                              <a:pt x="0" y="2493277"/>
                              <a:pt x="0" y="2367486"/>
                            </a:cubicBezTo>
                            <a:lnTo>
                              <a:pt x="0" y="684391"/>
                            </a:lnTo>
                            <a:cubicBezTo>
                              <a:pt x="0" y="558600"/>
                              <a:pt x="102339" y="456261"/>
                              <a:pt x="228130" y="456261"/>
                            </a:cubicBezTo>
                            <a:lnTo>
                              <a:pt x="317253" y="456261"/>
                            </a:lnTo>
                            <a:cubicBezTo>
                              <a:pt x="348644" y="367751"/>
                              <a:pt x="433169" y="304174"/>
                              <a:pt x="532304" y="304174"/>
                            </a:cubicBezTo>
                            <a:lnTo>
                              <a:pt x="616110" y="304174"/>
                            </a:lnTo>
                            <a:cubicBezTo>
                              <a:pt x="631167" y="231497"/>
                              <a:pt x="667789" y="164583"/>
                              <a:pt x="722860" y="110750"/>
                            </a:cubicBezTo>
                            <a:cubicBezTo>
                              <a:pt x="795927" y="39335"/>
                              <a:pt x="892092" y="0"/>
                              <a:pt x="99363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506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A29D54FB-29C6-4086-AAF0-5095806D2115}"/>
                      </a:ext>
                    </a:extLst>
                  </p:cNvPr>
                  <p:cNvGrpSpPr/>
                  <p:nvPr/>
                </p:nvGrpSpPr>
                <p:grpSpPr>
                  <a:xfrm>
                    <a:off x="7638824" y="5488274"/>
                    <a:ext cx="3572993" cy="520731"/>
                    <a:chOff x="7638824" y="5488274"/>
                    <a:chExt cx="3572993" cy="520731"/>
                  </a:xfrm>
                </p:grpSpPr>
                <p:sp>
                  <p:nvSpPr>
                    <p:cNvPr id="25" name="TextBox 24">
                      <a:extLst>
                        <a:ext uri="{FF2B5EF4-FFF2-40B4-BE49-F238E27FC236}">
                          <a16:creationId xmlns:a16="http://schemas.microsoft.com/office/drawing/2014/main" id="{5F137A64-9734-445F-A159-A8684DD8645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8297" y="5594751"/>
                      <a:ext cx="2973520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cs typeface="Arial" panose="020B0604020202020204" pitchFamily="34" charset="0"/>
                        </a:rPr>
                        <a:t>Have Emotions</a:t>
                      </a:r>
                    </a:p>
                  </p:txBody>
                </p:sp>
                <p:grpSp>
                  <p:nvGrpSpPr>
                    <p:cNvPr id="26" name="Group 25">
                      <a:extLst>
                        <a:ext uri="{FF2B5EF4-FFF2-40B4-BE49-F238E27FC236}">
                          <a16:creationId xmlns:a16="http://schemas.microsoft.com/office/drawing/2014/main" id="{F5813469-D0AD-44C0-B2F2-6D3FB6062FD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38824" y="5488274"/>
                      <a:ext cx="520731" cy="520731"/>
                      <a:chOff x="7638824" y="5488274"/>
                      <a:chExt cx="520731" cy="520731"/>
                    </a:xfrm>
                  </p:grpSpPr>
                  <p:grpSp>
                    <p:nvGrpSpPr>
                      <p:cNvPr id="27" name="Group 26">
                        <a:extLst>
                          <a:ext uri="{FF2B5EF4-FFF2-40B4-BE49-F238E27FC236}">
                            <a16:creationId xmlns:a16="http://schemas.microsoft.com/office/drawing/2014/main" id="{7C62CF63-E78B-4CEF-8B53-F9B8BF52678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38824" y="5488274"/>
                        <a:ext cx="520731" cy="520731"/>
                        <a:chOff x="4010756" y="3113741"/>
                        <a:chExt cx="404446" cy="404446"/>
                      </a:xfrm>
                    </p:grpSpPr>
                    <p:sp>
                      <p:nvSpPr>
                        <p:cNvPr id="29" name="Freeform: Shape 28">
                          <a:extLst>
                            <a:ext uri="{FF2B5EF4-FFF2-40B4-BE49-F238E27FC236}">
                              <a16:creationId xmlns:a16="http://schemas.microsoft.com/office/drawing/2014/main" id="{D1C8F214-AB5B-4629-B797-EA9E4C93C08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24590" y="3127575"/>
                          <a:ext cx="390612" cy="390612"/>
                        </a:xfrm>
                        <a:custGeom>
                          <a:avLst/>
                          <a:gdLst>
                            <a:gd name="connsiteX0" fmla="*/ 188140 w 376280"/>
                            <a:gd name="connsiteY0" fmla="*/ 0 h 376280"/>
                            <a:gd name="connsiteX1" fmla="*/ 376280 w 376280"/>
                            <a:gd name="connsiteY1" fmla="*/ 188140 h 376280"/>
                            <a:gd name="connsiteX2" fmla="*/ 188140 w 376280"/>
                            <a:gd name="connsiteY2" fmla="*/ 376280 h 376280"/>
                            <a:gd name="connsiteX3" fmla="*/ 0 w 376280"/>
                            <a:gd name="connsiteY3" fmla="*/ 188140 h 376280"/>
                            <a:gd name="connsiteX4" fmla="*/ 188140 w 376280"/>
                            <a:gd name="connsiteY4" fmla="*/ 0 h 3762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76280" h="376280">
                              <a:moveTo>
                                <a:pt x="188140" y="0"/>
                              </a:moveTo>
                              <a:cubicBezTo>
                                <a:pt x="292047" y="0"/>
                                <a:pt x="376280" y="84233"/>
                                <a:pt x="376280" y="188140"/>
                              </a:cubicBezTo>
                              <a:cubicBezTo>
                                <a:pt x="376280" y="292047"/>
                                <a:pt x="292047" y="376280"/>
                                <a:pt x="188140" y="376280"/>
                              </a:cubicBezTo>
                              <a:cubicBezTo>
                                <a:pt x="84233" y="376280"/>
                                <a:pt x="0" y="292047"/>
                                <a:pt x="0" y="188140"/>
                              </a:cubicBezTo>
                              <a:cubicBezTo>
                                <a:pt x="0" y="84233"/>
                                <a:pt x="84233" y="0"/>
                                <a:pt x="18814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  <p:sp>
                      <p:nvSpPr>
                        <p:cNvPr id="30" name="Freeform: Shape 29">
                          <a:extLst>
                            <a:ext uri="{FF2B5EF4-FFF2-40B4-BE49-F238E27FC236}">
                              <a16:creationId xmlns:a16="http://schemas.microsoft.com/office/drawing/2014/main" id="{EDE7979C-BE40-4F3A-AA83-CEB04DBA22C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10756" y="3113741"/>
                          <a:ext cx="396720" cy="396720"/>
                        </a:xfrm>
                        <a:custGeom>
                          <a:avLst/>
                          <a:gdLst>
                            <a:gd name="connsiteX0" fmla="*/ 198360 w 396720"/>
                            <a:gd name="connsiteY0" fmla="*/ 0 h 396720"/>
                            <a:gd name="connsiteX1" fmla="*/ 396720 w 396720"/>
                            <a:gd name="connsiteY1" fmla="*/ 198360 h 396720"/>
                            <a:gd name="connsiteX2" fmla="*/ 198360 w 396720"/>
                            <a:gd name="connsiteY2" fmla="*/ 396720 h 396720"/>
                            <a:gd name="connsiteX3" fmla="*/ 0 w 396720"/>
                            <a:gd name="connsiteY3" fmla="*/ 198360 h 396720"/>
                            <a:gd name="connsiteX4" fmla="*/ 198360 w 396720"/>
                            <a:gd name="connsiteY4" fmla="*/ 0 h 396720"/>
                            <a:gd name="connsiteX5" fmla="*/ 198360 w 396720"/>
                            <a:gd name="connsiteY5" fmla="*/ 10220 h 396720"/>
                            <a:gd name="connsiteX6" fmla="*/ 10220 w 396720"/>
                            <a:gd name="connsiteY6" fmla="*/ 198360 h 396720"/>
                            <a:gd name="connsiteX7" fmla="*/ 198360 w 396720"/>
                            <a:gd name="connsiteY7" fmla="*/ 386500 h 396720"/>
                            <a:gd name="connsiteX8" fmla="*/ 386500 w 396720"/>
                            <a:gd name="connsiteY8" fmla="*/ 198360 h 396720"/>
                            <a:gd name="connsiteX9" fmla="*/ 198360 w 396720"/>
                            <a:gd name="connsiteY9" fmla="*/ 10220 h 3967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6720" h="396720">
                              <a:moveTo>
                                <a:pt x="198360" y="0"/>
                              </a:moveTo>
                              <a:cubicBezTo>
                                <a:pt x="307911" y="0"/>
                                <a:pt x="396720" y="88809"/>
                                <a:pt x="396720" y="198360"/>
                              </a:cubicBezTo>
                              <a:cubicBezTo>
                                <a:pt x="396720" y="307911"/>
                                <a:pt x="307911" y="396720"/>
                                <a:pt x="198360" y="396720"/>
                              </a:cubicBezTo>
                              <a:cubicBezTo>
                                <a:pt x="88809" y="396720"/>
                                <a:pt x="0" y="307911"/>
                                <a:pt x="0" y="198360"/>
                              </a:cubicBezTo>
                              <a:cubicBezTo>
                                <a:pt x="0" y="88809"/>
                                <a:pt x="88809" y="0"/>
                                <a:pt x="198360" y="0"/>
                              </a:cubicBezTo>
                              <a:close/>
                              <a:moveTo>
                                <a:pt x="198360" y="10220"/>
                              </a:moveTo>
                              <a:cubicBezTo>
                                <a:pt x="94453" y="10220"/>
                                <a:pt x="10220" y="94453"/>
                                <a:pt x="10220" y="198360"/>
                              </a:cubicBezTo>
                              <a:cubicBezTo>
                                <a:pt x="10220" y="302267"/>
                                <a:pt x="94453" y="386500"/>
                                <a:pt x="198360" y="386500"/>
                              </a:cubicBezTo>
                              <a:cubicBezTo>
                                <a:pt x="302267" y="386500"/>
                                <a:pt x="386500" y="302267"/>
                                <a:pt x="386500" y="198360"/>
                              </a:cubicBezTo>
                              <a:cubicBezTo>
                                <a:pt x="386500" y="94453"/>
                                <a:pt x="302267" y="10220"/>
                                <a:pt x="198360" y="1022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28" name="Freeform: Shape 27">
                        <a:extLst>
                          <a:ext uri="{FF2B5EF4-FFF2-40B4-BE49-F238E27FC236}">
                            <a16:creationId xmlns:a16="http://schemas.microsoft.com/office/drawing/2014/main" id="{ACA955E5-0AEC-4D3E-976D-C9801F4376A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68667" y="5618268"/>
                        <a:ext cx="261044" cy="260742"/>
                      </a:xfrm>
                      <a:custGeom>
                        <a:avLst/>
                        <a:gdLst>
                          <a:gd name="connsiteX0" fmla="*/ 389769 w 2275610"/>
                          <a:gd name="connsiteY0" fmla="*/ 1623311 h 2272972"/>
                          <a:gd name="connsiteX1" fmla="*/ 410212 w 2275610"/>
                          <a:gd name="connsiteY1" fmla="*/ 1638560 h 2272972"/>
                          <a:gd name="connsiteX2" fmla="*/ 398637 w 2275610"/>
                          <a:gd name="connsiteY2" fmla="*/ 1684244 h 2272972"/>
                          <a:gd name="connsiteX3" fmla="*/ 296783 w 2275610"/>
                          <a:gd name="connsiteY3" fmla="*/ 1754477 h 2272972"/>
                          <a:gd name="connsiteX4" fmla="*/ 275300 w 2275610"/>
                          <a:gd name="connsiteY4" fmla="*/ 1762323 h 2272972"/>
                          <a:gd name="connsiteX5" fmla="*/ 66647 w 2275610"/>
                          <a:gd name="connsiteY5" fmla="*/ 1762323 h 2272972"/>
                          <a:gd name="connsiteX6" fmla="*/ 66647 w 2275610"/>
                          <a:gd name="connsiteY6" fmla="*/ 2136683 h 2272972"/>
                          <a:gd name="connsiteX7" fmla="*/ 275296 w 2275610"/>
                          <a:gd name="connsiteY7" fmla="*/ 2136683 h 2272972"/>
                          <a:gd name="connsiteX8" fmla="*/ 278255 w 2275610"/>
                          <a:gd name="connsiteY8" fmla="*/ 2136816 h 2272972"/>
                          <a:gd name="connsiteX9" fmla="*/ 1035981 w 2275610"/>
                          <a:gd name="connsiteY9" fmla="*/ 2204343 h 2272972"/>
                          <a:gd name="connsiteX10" fmla="*/ 1669051 w 2275610"/>
                          <a:gd name="connsiteY10" fmla="*/ 1991482 h 2272972"/>
                          <a:gd name="connsiteX11" fmla="*/ 1737795 w 2275610"/>
                          <a:gd name="connsiteY11" fmla="*/ 1953649 h 2272972"/>
                          <a:gd name="connsiteX12" fmla="*/ 1782986 w 2275610"/>
                          <a:gd name="connsiteY12" fmla="*/ 1967000 h 2272972"/>
                          <a:gd name="connsiteX13" fmla="*/ 1769639 w 2275610"/>
                          <a:gd name="connsiteY13" fmla="*/ 2012196 h 2272972"/>
                          <a:gd name="connsiteX14" fmla="*/ 1701317 w 2275610"/>
                          <a:gd name="connsiteY14" fmla="*/ 2049793 h 2272972"/>
                          <a:gd name="connsiteX15" fmla="*/ 1081221 w 2275610"/>
                          <a:gd name="connsiteY15" fmla="*/ 2272972 h 2272972"/>
                          <a:gd name="connsiteX16" fmla="*/ 1030067 w 2275610"/>
                          <a:gd name="connsiteY16" fmla="*/ 2270723 h 2272972"/>
                          <a:gd name="connsiteX17" fmla="*/ 273816 w 2275610"/>
                          <a:gd name="connsiteY17" fmla="*/ 2203330 h 2272972"/>
                          <a:gd name="connsiteX18" fmla="*/ 33323 w 2275610"/>
                          <a:gd name="connsiteY18" fmla="*/ 2203330 h 2272972"/>
                          <a:gd name="connsiteX19" fmla="*/ 0 w 2275610"/>
                          <a:gd name="connsiteY19" fmla="*/ 2170007 h 2272972"/>
                          <a:gd name="connsiteX20" fmla="*/ 0 w 2275610"/>
                          <a:gd name="connsiteY20" fmla="*/ 1729000 h 2272972"/>
                          <a:gd name="connsiteX21" fmla="*/ 33323 w 2275610"/>
                          <a:gd name="connsiteY21" fmla="*/ 1695676 h 2272972"/>
                          <a:gd name="connsiteX22" fmla="*/ 263540 w 2275610"/>
                          <a:gd name="connsiteY22" fmla="*/ 1695676 h 2272972"/>
                          <a:gd name="connsiteX23" fmla="*/ 364527 w 2275610"/>
                          <a:gd name="connsiteY23" fmla="*/ 1626986 h 2272972"/>
                          <a:gd name="connsiteX24" fmla="*/ 389769 w 2275610"/>
                          <a:gd name="connsiteY24" fmla="*/ 1623311 h 2272972"/>
                          <a:gd name="connsiteX25" fmla="*/ 1995161 w 2275610"/>
                          <a:gd name="connsiteY25" fmla="*/ 1503375 h 2272972"/>
                          <a:gd name="connsiteX26" fmla="*/ 1961245 w 2275610"/>
                          <a:gd name="connsiteY26" fmla="*/ 1507608 h 2272972"/>
                          <a:gd name="connsiteX27" fmla="*/ 1789767 w 2275610"/>
                          <a:gd name="connsiteY27" fmla="*/ 1597826 h 2272972"/>
                          <a:gd name="connsiteX28" fmla="*/ 1789727 w 2275610"/>
                          <a:gd name="connsiteY28" fmla="*/ 1597848 h 2272972"/>
                          <a:gd name="connsiteX29" fmla="*/ 1789705 w 2275610"/>
                          <a:gd name="connsiteY29" fmla="*/ 1597857 h 2272972"/>
                          <a:gd name="connsiteX30" fmla="*/ 1591497 w 2275610"/>
                          <a:gd name="connsiteY30" fmla="*/ 1702137 h 2272972"/>
                          <a:gd name="connsiteX31" fmla="*/ 1484689 w 2275610"/>
                          <a:gd name="connsiteY31" fmla="*/ 1804289 h 2272972"/>
                          <a:gd name="connsiteX32" fmla="*/ 1188864 w 2275610"/>
                          <a:gd name="connsiteY32" fmla="*/ 1841691 h 2272972"/>
                          <a:gd name="connsiteX33" fmla="*/ 1787572 w 2275610"/>
                          <a:gd name="connsiteY33" fmla="*/ 1715440 h 2272972"/>
                          <a:gd name="connsiteX34" fmla="*/ 2007604 w 2275610"/>
                          <a:gd name="connsiteY34" fmla="*/ 1593334 h 2272972"/>
                          <a:gd name="connsiteX35" fmla="*/ 2031477 w 2275610"/>
                          <a:gd name="connsiteY35" fmla="*/ 1561441 h 2272972"/>
                          <a:gd name="connsiteX36" fmla="*/ 2023568 w 2275610"/>
                          <a:gd name="connsiteY36" fmla="*/ 1522373 h 2272972"/>
                          <a:gd name="connsiteX37" fmla="*/ 1995161 w 2275610"/>
                          <a:gd name="connsiteY37" fmla="*/ 1503375 h 2272972"/>
                          <a:gd name="connsiteX38" fmla="*/ 1748958 w 2275610"/>
                          <a:gd name="connsiteY38" fmla="*/ 1450440 h 2272972"/>
                          <a:gd name="connsiteX39" fmla="*/ 1713701 w 2275610"/>
                          <a:gd name="connsiteY39" fmla="*/ 1454552 h 2272972"/>
                          <a:gd name="connsiteX40" fmla="*/ 1560773 w 2275610"/>
                          <a:gd name="connsiteY40" fmla="*/ 1537315 h 2272972"/>
                          <a:gd name="connsiteX41" fmla="*/ 1560755 w 2275610"/>
                          <a:gd name="connsiteY41" fmla="*/ 1537324 h 2272972"/>
                          <a:gd name="connsiteX42" fmla="*/ 1511143 w 2275610"/>
                          <a:gd name="connsiteY42" fmla="*/ 1564173 h 2272972"/>
                          <a:gd name="connsiteX43" fmla="*/ 1582908 w 2275610"/>
                          <a:gd name="connsiteY43" fmla="*/ 1631345 h 2272972"/>
                          <a:gd name="connsiteX44" fmla="*/ 1758661 w 2275610"/>
                          <a:gd name="connsiteY44" fmla="*/ 1538879 h 2272972"/>
                          <a:gd name="connsiteX45" fmla="*/ 1758687 w 2275610"/>
                          <a:gd name="connsiteY45" fmla="*/ 1538861 h 2272972"/>
                          <a:gd name="connsiteX46" fmla="*/ 1782480 w 2275610"/>
                          <a:gd name="connsiteY46" fmla="*/ 1509359 h 2272972"/>
                          <a:gd name="connsiteX47" fmla="*/ 1777308 w 2275610"/>
                          <a:gd name="connsiteY47" fmla="*/ 1471813 h 2272972"/>
                          <a:gd name="connsiteX48" fmla="*/ 1748958 w 2275610"/>
                          <a:gd name="connsiteY48" fmla="*/ 1450440 h 2272972"/>
                          <a:gd name="connsiteX49" fmla="*/ 1516171 w 2275610"/>
                          <a:gd name="connsiteY49" fmla="*/ 1383427 h 2272972"/>
                          <a:gd name="connsiteX50" fmla="*/ 1480783 w 2275610"/>
                          <a:gd name="connsiteY50" fmla="*/ 1388056 h 2272972"/>
                          <a:gd name="connsiteX51" fmla="*/ 1158424 w 2275610"/>
                          <a:gd name="connsiteY51" fmla="*/ 1556833 h 2272972"/>
                          <a:gd name="connsiteX52" fmla="*/ 1384678 w 2275610"/>
                          <a:gd name="connsiteY52" fmla="*/ 1556833 h 2272972"/>
                          <a:gd name="connsiteX53" fmla="*/ 1529049 w 2275610"/>
                          <a:gd name="connsiteY53" fmla="*/ 1478700 h 2272972"/>
                          <a:gd name="connsiteX54" fmla="*/ 1554708 w 2275610"/>
                          <a:gd name="connsiteY54" fmla="*/ 1444759 h 2272972"/>
                          <a:gd name="connsiteX55" fmla="*/ 1545950 w 2275610"/>
                          <a:gd name="connsiteY55" fmla="*/ 1403105 h 2272972"/>
                          <a:gd name="connsiteX56" fmla="*/ 1516171 w 2275610"/>
                          <a:gd name="connsiteY56" fmla="*/ 1383427 h 2272972"/>
                          <a:gd name="connsiteX57" fmla="*/ 1490311 w 2275610"/>
                          <a:gd name="connsiteY57" fmla="*/ 1316286 h 2272972"/>
                          <a:gd name="connsiteX58" fmla="*/ 1599628 w 2275610"/>
                          <a:gd name="connsiteY58" fmla="*/ 1363592 h 2272972"/>
                          <a:gd name="connsiteX59" fmla="*/ 1622470 w 2275610"/>
                          <a:gd name="connsiteY59" fmla="*/ 1428142 h 2272972"/>
                          <a:gd name="connsiteX60" fmla="*/ 1681981 w 2275610"/>
                          <a:gd name="connsiteY60" fmla="*/ 1395934 h 2272972"/>
                          <a:gd name="connsiteX61" fmla="*/ 1834309 w 2275610"/>
                          <a:gd name="connsiteY61" fmla="*/ 1437268 h 2272972"/>
                          <a:gd name="connsiteX62" fmla="*/ 1850647 w 2275610"/>
                          <a:gd name="connsiteY62" fmla="*/ 1490484 h 2272972"/>
                          <a:gd name="connsiteX63" fmla="*/ 1930214 w 2275610"/>
                          <a:gd name="connsiteY63" fmla="*/ 1448620 h 2272972"/>
                          <a:gd name="connsiteX64" fmla="*/ 2077766 w 2275610"/>
                          <a:gd name="connsiteY64" fmla="*/ 1483589 h 2272972"/>
                          <a:gd name="connsiteX65" fmla="*/ 2099040 w 2275610"/>
                          <a:gd name="connsiteY65" fmla="*/ 1543464 h 2272972"/>
                          <a:gd name="connsiteX66" fmla="*/ 2249830 w 2275610"/>
                          <a:gd name="connsiteY66" fmla="*/ 1584296 h 2272972"/>
                          <a:gd name="connsiteX67" fmla="*/ 2272726 w 2275610"/>
                          <a:gd name="connsiteY67" fmla="*/ 1688097 h 2272972"/>
                          <a:gd name="connsiteX68" fmla="*/ 2209025 w 2275610"/>
                          <a:gd name="connsiteY68" fmla="*/ 1773183 h 2272972"/>
                          <a:gd name="connsiteX69" fmla="*/ 1886836 w 2275610"/>
                          <a:gd name="connsiteY69" fmla="*/ 1948451 h 2272972"/>
                          <a:gd name="connsiteX70" fmla="*/ 1870943 w 2275610"/>
                          <a:gd name="connsiteY70" fmla="*/ 1952507 h 2272972"/>
                          <a:gd name="connsiteX71" fmla="*/ 1841640 w 2275610"/>
                          <a:gd name="connsiteY71" fmla="*/ 1935099 h 2272972"/>
                          <a:gd name="connsiteX72" fmla="*/ 1854988 w 2275610"/>
                          <a:gd name="connsiteY72" fmla="*/ 1889903 h 2272972"/>
                          <a:gd name="connsiteX73" fmla="*/ 2177176 w 2275610"/>
                          <a:gd name="connsiteY73" fmla="*/ 1714636 h 2272972"/>
                          <a:gd name="connsiteX74" fmla="*/ 2207581 w 2275610"/>
                          <a:gd name="connsiteY74" fmla="*/ 1674021 h 2272972"/>
                          <a:gd name="connsiteX75" fmla="*/ 2196646 w 2275610"/>
                          <a:gd name="connsiteY75" fmla="*/ 1624484 h 2272972"/>
                          <a:gd name="connsiteX76" fmla="*/ 2120024 w 2275610"/>
                          <a:gd name="connsiteY76" fmla="*/ 1607170 h 2272972"/>
                          <a:gd name="connsiteX77" fmla="*/ 1819900 w 2275610"/>
                          <a:gd name="connsiteY77" fmla="*/ 1773720 h 2272972"/>
                          <a:gd name="connsiteX78" fmla="*/ 1151187 w 2275610"/>
                          <a:gd name="connsiteY78" fmla="*/ 1904712 h 2272972"/>
                          <a:gd name="connsiteX79" fmla="*/ 911018 w 2275610"/>
                          <a:gd name="connsiteY79" fmla="*/ 1875814 h 2272972"/>
                          <a:gd name="connsiteX80" fmla="*/ 881676 w 2275610"/>
                          <a:gd name="connsiteY80" fmla="*/ 1842829 h 2272972"/>
                          <a:gd name="connsiteX81" fmla="*/ 910818 w 2275610"/>
                          <a:gd name="connsiteY81" fmla="*/ 1809669 h 2272972"/>
                          <a:gd name="connsiteX82" fmla="*/ 1476322 w 2275610"/>
                          <a:gd name="connsiteY82" fmla="*/ 1738171 h 2272972"/>
                          <a:gd name="connsiteX83" fmla="*/ 1526672 w 2275610"/>
                          <a:gd name="connsiteY83" fmla="*/ 1681054 h 2272972"/>
                          <a:gd name="connsiteX84" fmla="*/ 1469102 w 2275610"/>
                          <a:gd name="connsiteY84" fmla="*/ 1623485 h 2272972"/>
                          <a:gd name="connsiteX85" fmla="*/ 1393249 w 2275610"/>
                          <a:gd name="connsiteY85" fmla="*/ 1623485 h 2272972"/>
                          <a:gd name="connsiteX86" fmla="*/ 1393142 w 2275610"/>
                          <a:gd name="connsiteY86" fmla="*/ 1623489 h 2272972"/>
                          <a:gd name="connsiteX87" fmla="*/ 1393111 w 2275610"/>
                          <a:gd name="connsiteY87" fmla="*/ 1623485 h 2272972"/>
                          <a:gd name="connsiteX88" fmla="*/ 1392978 w 2275610"/>
                          <a:gd name="connsiteY88" fmla="*/ 1623480 h 2272972"/>
                          <a:gd name="connsiteX89" fmla="*/ 1023065 w 2275610"/>
                          <a:gd name="connsiteY89" fmla="*/ 1623480 h 2272972"/>
                          <a:gd name="connsiteX90" fmla="*/ 1022954 w 2275610"/>
                          <a:gd name="connsiteY90" fmla="*/ 1623485 h 2272972"/>
                          <a:gd name="connsiteX91" fmla="*/ 1022611 w 2275610"/>
                          <a:gd name="connsiteY91" fmla="*/ 1623463 h 2272972"/>
                          <a:gd name="connsiteX92" fmla="*/ 1018906 w 2275610"/>
                          <a:gd name="connsiteY92" fmla="*/ 1623214 h 2272972"/>
                          <a:gd name="connsiteX93" fmla="*/ 1017608 w 2275610"/>
                          <a:gd name="connsiteY93" fmla="*/ 1623005 h 2272972"/>
                          <a:gd name="connsiteX94" fmla="*/ 1014836 w 2275610"/>
                          <a:gd name="connsiteY94" fmla="*/ 1622441 h 2272972"/>
                          <a:gd name="connsiteX95" fmla="*/ 1013499 w 2275610"/>
                          <a:gd name="connsiteY95" fmla="*/ 1622081 h 2272972"/>
                          <a:gd name="connsiteX96" fmla="*/ 1010735 w 2275610"/>
                          <a:gd name="connsiteY96" fmla="*/ 1621121 h 2272972"/>
                          <a:gd name="connsiteX97" fmla="*/ 1009629 w 2275610"/>
                          <a:gd name="connsiteY97" fmla="*/ 1620694 h 2272972"/>
                          <a:gd name="connsiteX98" fmla="*/ 1009295 w 2275610"/>
                          <a:gd name="connsiteY98" fmla="*/ 1620566 h 2272972"/>
                          <a:gd name="connsiteX99" fmla="*/ 651948 w 2275610"/>
                          <a:gd name="connsiteY99" fmla="*/ 1583905 h 2272972"/>
                          <a:gd name="connsiteX100" fmla="*/ 514251 w 2275610"/>
                          <a:gd name="connsiteY100" fmla="*/ 1625782 h 2272972"/>
                          <a:gd name="connsiteX101" fmla="*/ 470682 w 2275610"/>
                          <a:gd name="connsiteY101" fmla="*/ 1607823 h 2272972"/>
                          <a:gd name="connsiteX102" fmla="*/ 488641 w 2275610"/>
                          <a:gd name="connsiteY102" fmla="*/ 1564249 h 2272972"/>
                          <a:gd name="connsiteX103" fmla="*/ 639774 w 2275610"/>
                          <a:gd name="connsiteY103" fmla="*/ 1518378 h 2272972"/>
                          <a:gd name="connsiteX104" fmla="*/ 1021172 w 2275610"/>
                          <a:gd name="connsiteY104" fmla="*/ 1553466 h 2272972"/>
                          <a:gd name="connsiteX105" fmla="*/ 1449872 w 2275610"/>
                          <a:gd name="connsiteY105" fmla="*/ 1329011 h 2272972"/>
                          <a:gd name="connsiteX106" fmla="*/ 1490311 w 2275610"/>
                          <a:gd name="connsiteY106" fmla="*/ 1316286 h 2272972"/>
                          <a:gd name="connsiteX107" fmla="*/ 1420178 w 2275610"/>
                          <a:gd name="connsiteY107" fmla="*/ 761 h 2272972"/>
                          <a:gd name="connsiteX108" fmla="*/ 1479660 w 2275610"/>
                          <a:gd name="connsiteY108" fmla="*/ 1441 h 2272972"/>
                          <a:gd name="connsiteX109" fmla="*/ 1697653 w 2275610"/>
                          <a:gd name="connsiteY109" fmla="*/ 94196 h 2272972"/>
                          <a:gd name="connsiteX110" fmla="*/ 1820545 w 2275610"/>
                          <a:gd name="connsiteY110" fmla="*/ 345641 h 2272972"/>
                          <a:gd name="connsiteX111" fmla="*/ 1742715 w 2275610"/>
                          <a:gd name="connsiteY111" fmla="*/ 698243 h 2272972"/>
                          <a:gd name="connsiteX112" fmla="*/ 1509584 w 2275610"/>
                          <a:gd name="connsiteY112" fmla="*/ 968514 h 2272972"/>
                          <a:gd name="connsiteX113" fmla="*/ 1153521 w 2275610"/>
                          <a:gd name="connsiteY113" fmla="*/ 1206772 h 2272972"/>
                          <a:gd name="connsiteX114" fmla="*/ 1124379 w 2275610"/>
                          <a:gd name="connsiteY114" fmla="*/ 1206772 h 2272972"/>
                          <a:gd name="connsiteX115" fmla="*/ 607980 w 2275610"/>
                          <a:gd name="connsiteY115" fmla="*/ 804221 h 2272972"/>
                          <a:gd name="connsiteX116" fmla="*/ 613258 w 2275610"/>
                          <a:gd name="connsiteY116" fmla="*/ 757390 h 2272972"/>
                          <a:gd name="connsiteX117" fmla="*/ 660089 w 2275610"/>
                          <a:gd name="connsiteY117" fmla="*/ 762669 h 2272972"/>
                          <a:gd name="connsiteX118" fmla="*/ 1138952 w 2275610"/>
                          <a:gd name="connsiteY118" fmla="*/ 1139401 h 2272972"/>
                          <a:gd name="connsiteX119" fmla="*/ 1467104 w 2275610"/>
                          <a:gd name="connsiteY119" fmla="*/ 917147 h 2272972"/>
                          <a:gd name="connsiteX120" fmla="*/ 1685337 w 2275610"/>
                          <a:gd name="connsiteY120" fmla="*/ 664342 h 2272972"/>
                          <a:gd name="connsiteX121" fmla="*/ 1754512 w 2275610"/>
                          <a:gd name="connsiteY121" fmla="*/ 354683 h 2272972"/>
                          <a:gd name="connsiteX122" fmla="*/ 1474079 w 2275610"/>
                          <a:gd name="connsiteY122" fmla="*/ 67857 h 2272972"/>
                          <a:gd name="connsiteX123" fmla="*/ 1170747 w 2275610"/>
                          <a:gd name="connsiteY123" fmla="*/ 237020 h 2272972"/>
                          <a:gd name="connsiteX124" fmla="*/ 1138948 w 2275610"/>
                          <a:gd name="connsiteY124" fmla="*/ 260378 h 2272972"/>
                          <a:gd name="connsiteX125" fmla="*/ 1107148 w 2275610"/>
                          <a:gd name="connsiteY125" fmla="*/ 237020 h 2272972"/>
                          <a:gd name="connsiteX126" fmla="*/ 803815 w 2275610"/>
                          <a:gd name="connsiteY126" fmla="*/ 67857 h 2272972"/>
                          <a:gd name="connsiteX127" fmla="*/ 523383 w 2275610"/>
                          <a:gd name="connsiteY127" fmla="*/ 354683 h 2272972"/>
                          <a:gd name="connsiteX128" fmla="*/ 589119 w 2275610"/>
                          <a:gd name="connsiteY128" fmla="*/ 658300 h 2272972"/>
                          <a:gd name="connsiteX129" fmla="*/ 576416 w 2275610"/>
                          <a:gd name="connsiteY129" fmla="*/ 703682 h 2272972"/>
                          <a:gd name="connsiteX130" fmla="*/ 531034 w 2275610"/>
                          <a:gd name="connsiteY130" fmla="*/ 690974 h 2272972"/>
                          <a:gd name="connsiteX131" fmla="*/ 457354 w 2275610"/>
                          <a:gd name="connsiteY131" fmla="*/ 345646 h 2272972"/>
                          <a:gd name="connsiteX132" fmla="*/ 580246 w 2275610"/>
                          <a:gd name="connsiteY132" fmla="*/ 94201 h 2272972"/>
                          <a:gd name="connsiteX133" fmla="*/ 798235 w 2275610"/>
                          <a:gd name="connsiteY133" fmla="*/ 1441 h 2272972"/>
                          <a:gd name="connsiteX134" fmla="*/ 1025647 w 2275610"/>
                          <a:gd name="connsiteY134" fmla="*/ 48290 h 2272972"/>
                          <a:gd name="connsiteX135" fmla="*/ 1138948 w 2275610"/>
                          <a:gd name="connsiteY135" fmla="*/ 150455 h 2272972"/>
                          <a:gd name="connsiteX136" fmla="*/ 1252247 w 2275610"/>
                          <a:gd name="connsiteY136" fmla="*/ 48290 h 2272972"/>
                          <a:gd name="connsiteX137" fmla="*/ 1420178 w 2275610"/>
                          <a:gd name="connsiteY137" fmla="*/ 761 h 22729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</a:cxnLst>
                        <a:rect l="l" t="t" r="r" b="b"/>
                        <a:pathLst>
                          <a:path w="2275610" h="2272972">
                            <a:moveTo>
                              <a:pt x="389769" y="1623311"/>
                            </a:moveTo>
                            <a:cubicBezTo>
                              <a:pt x="398036" y="1625405"/>
                              <a:pt x="405504" y="1630654"/>
                              <a:pt x="410212" y="1638560"/>
                            </a:cubicBezTo>
                            <a:cubicBezTo>
                              <a:pt x="419631" y="1654373"/>
                              <a:pt x="414450" y="1674825"/>
                              <a:pt x="398637" y="1684244"/>
                            </a:cubicBezTo>
                            <a:cubicBezTo>
                              <a:pt x="336331" y="1721358"/>
                              <a:pt x="297170" y="1754152"/>
                              <a:pt x="296783" y="1754477"/>
                            </a:cubicBezTo>
                            <a:cubicBezTo>
                              <a:pt x="290771" y="1759533"/>
                              <a:pt x="283156" y="1762323"/>
                              <a:pt x="275300" y="1762323"/>
                            </a:cubicBezTo>
                            <a:lnTo>
                              <a:pt x="66647" y="1762323"/>
                            </a:lnTo>
                            <a:lnTo>
                              <a:pt x="66647" y="2136683"/>
                            </a:lnTo>
                            <a:lnTo>
                              <a:pt x="275296" y="2136683"/>
                            </a:lnTo>
                            <a:cubicBezTo>
                              <a:pt x="276287" y="2136683"/>
                              <a:pt x="277273" y="2136728"/>
                              <a:pt x="278255" y="2136816"/>
                            </a:cubicBezTo>
                            <a:lnTo>
                              <a:pt x="1035981" y="2204343"/>
                            </a:lnTo>
                            <a:cubicBezTo>
                              <a:pt x="1249989" y="2223404"/>
                              <a:pt x="1472625" y="2100196"/>
                              <a:pt x="1669051" y="1991482"/>
                            </a:cubicBezTo>
                            <a:cubicBezTo>
                              <a:pt x="1692262" y="1978637"/>
                              <a:pt x="1715189" y="1965947"/>
                              <a:pt x="1737795" y="1953649"/>
                            </a:cubicBezTo>
                            <a:cubicBezTo>
                              <a:pt x="1753968" y="1944856"/>
                              <a:pt x="1774198" y="1950832"/>
                              <a:pt x="1782986" y="1967000"/>
                            </a:cubicBezTo>
                            <a:cubicBezTo>
                              <a:pt x="1791779" y="1983164"/>
                              <a:pt x="1785807" y="2003403"/>
                              <a:pt x="1769639" y="2012196"/>
                            </a:cubicBezTo>
                            <a:cubicBezTo>
                              <a:pt x="1747170" y="2024414"/>
                              <a:pt x="1724386" y="2037024"/>
                              <a:pt x="1701317" y="2049793"/>
                            </a:cubicBezTo>
                            <a:cubicBezTo>
                              <a:pt x="1511445" y="2154873"/>
                              <a:pt x="1298055" y="2272972"/>
                              <a:pt x="1081221" y="2272972"/>
                            </a:cubicBezTo>
                            <a:cubicBezTo>
                              <a:pt x="1064177" y="2272972"/>
                              <a:pt x="1047142" y="2272247"/>
                              <a:pt x="1030067" y="2270723"/>
                            </a:cubicBezTo>
                            <a:lnTo>
                              <a:pt x="273816" y="2203330"/>
                            </a:lnTo>
                            <a:lnTo>
                              <a:pt x="33323" y="2203330"/>
                            </a:lnTo>
                            <a:cubicBezTo>
                              <a:pt x="14920" y="2203330"/>
                              <a:pt x="0" y="2188410"/>
                              <a:pt x="0" y="2170007"/>
                            </a:cubicBezTo>
                            <a:lnTo>
                              <a:pt x="0" y="1729000"/>
                            </a:lnTo>
                            <a:cubicBezTo>
                              <a:pt x="0" y="1710596"/>
                              <a:pt x="14920" y="1695676"/>
                              <a:pt x="33323" y="1695676"/>
                            </a:cubicBezTo>
                            <a:lnTo>
                              <a:pt x="263540" y="1695676"/>
                            </a:lnTo>
                            <a:cubicBezTo>
                              <a:pt x="279726" y="1682947"/>
                              <a:pt x="315240" y="1656346"/>
                              <a:pt x="364527" y="1626986"/>
                            </a:cubicBezTo>
                            <a:cubicBezTo>
                              <a:pt x="372433" y="1622276"/>
                              <a:pt x="381501" y="1621217"/>
                              <a:pt x="389769" y="1623311"/>
                            </a:cubicBezTo>
                            <a:close/>
                            <a:moveTo>
                              <a:pt x="1995161" y="1503375"/>
                            </a:moveTo>
                            <a:cubicBezTo>
                              <a:pt x="1984021" y="1500735"/>
                              <a:pt x="1971964" y="1501967"/>
                              <a:pt x="1961245" y="1507608"/>
                            </a:cubicBezTo>
                            <a:lnTo>
                              <a:pt x="1789767" y="1597826"/>
                            </a:lnTo>
                            <a:cubicBezTo>
                              <a:pt x="1789754" y="1597830"/>
                              <a:pt x="1789740" y="1597839"/>
                              <a:pt x="1789727" y="1597848"/>
                            </a:cubicBezTo>
                            <a:cubicBezTo>
                              <a:pt x="1789718" y="1597852"/>
                              <a:pt x="1789714" y="1597852"/>
                              <a:pt x="1789705" y="1597857"/>
                            </a:cubicBezTo>
                            <a:lnTo>
                              <a:pt x="1591497" y="1702137"/>
                            </a:lnTo>
                            <a:cubicBezTo>
                              <a:pt x="1582362" y="1755050"/>
                              <a:pt x="1539508" y="1797358"/>
                              <a:pt x="1484689" y="1804289"/>
                            </a:cubicBezTo>
                            <a:lnTo>
                              <a:pt x="1188864" y="1841691"/>
                            </a:lnTo>
                            <a:cubicBezTo>
                              <a:pt x="1397394" y="1860845"/>
                              <a:pt x="1603773" y="1817436"/>
                              <a:pt x="1787572" y="1715440"/>
                            </a:cubicBezTo>
                            <a:lnTo>
                              <a:pt x="2007604" y="1593334"/>
                            </a:lnTo>
                            <a:cubicBezTo>
                              <a:pt x="2019907" y="1586496"/>
                              <a:pt x="2028385" y="1575170"/>
                              <a:pt x="2031477" y="1561441"/>
                            </a:cubicBezTo>
                            <a:cubicBezTo>
                              <a:pt x="2034574" y="1547703"/>
                              <a:pt x="2031762" y="1533827"/>
                              <a:pt x="2023568" y="1522373"/>
                            </a:cubicBezTo>
                            <a:cubicBezTo>
                              <a:pt x="2016521" y="1512527"/>
                              <a:pt x="2006300" y="1506015"/>
                              <a:pt x="1995161" y="1503375"/>
                            </a:cubicBezTo>
                            <a:close/>
                            <a:moveTo>
                              <a:pt x="1748958" y="1450440"/>
                            </a:moveTo>
                            <a:cubicBezTo>
                              <a:pt x="1737514" y="1447334"/>
                              <a:pt x="1724919" y="1448476"/>
                              <a:pt x="1713701" y="1454552"/>
                            </a:cubicBezTo>
                            <a:lnTo>
                              <a:pt x="1560773" y="1537315"/>
                            </a:lnTo>
                            <a:cubicBezTo>
                              <a:pt x="1560764" y="1537315"/>
                              <a:pt x="1560759" y="1537319"/>
                              <a:pt x="1560755" y="1537324"/>
                            </a:cubicBezTo>
                            <a:lnTo>
                              <a:pt x="1511143" y="1564173"/>
                            </a:lnTo>
                            <a:cubicBezTo>
                              <a:pt x="1543271" y="1575766"/>
                              <a:pt x="1569272" y="1600247"/>
                              <a:pt x="1582908" y="1631345"/>
                            </a:cubicBezTo>
                            <a:lnTo>
                              <a:pt x="1758661" y="1538879"/>
                            </a:lnTo>
                            <a:cubicBezTo>
                              <a:pt x="1758669" y="1538874"/>
                              <a:pt x="1758678" y="1538865"/>
                              <a:pt x="1758687" y="1538861"/>
                            </a:cubicBezTo>
                            <a:cubicBezTo>
                              <a:pt x="1770470" y="1532663"/>
                              <a:pt x="1778921" y="1522186"/>
                              <a:pt x="1782480" y="1509359"/>
                            </a:cubicBezTo>
                            <a:cubicBezTo>
                              <a:pt x="1786044" y="1496531"/>
                              <a:pt x="1784209" y="1483197"/>
                              <a:pt x="1777308" y="1471813"/>
                            </a:cubicBezTo>
                            <a:cubicBezTo>
                              <a:pt x="1770694" y="1460899"/>
                              <a:pt x="1760402" y="1453546"/>
                              <a:pt x="1748958" y="1450440"/>
                            </a:cubicBezTo>
                            <a:close/>
                            <a:moveTo>
                              <a:pt x="1516171" y="1383427"/>
                            </a:moveTo>
                            <a:cubicBezTo>
                              <a:pt x="1504598" y="1380756"/>
                              <a:pt x="1492091" y="1382136"/>
                              <a:pt x="1480783" y="1388056"/>
                            </a:cubicBezTo>
                            <a:lnTo>
                              <a:pt x="1158424" y="1556833"/>
                            </a:lnTo>
                            <a:lnTo>
                              <a:pt x="1384678" y="1556833"/>
                            </a:lnTo>
                            <a:lnTo>
                              <a:pt x="1529049" y="1478700"/>
                            </a:lnTo>
                            <a:cubicBezTo>
                              <a:pt x="1542303" y="1471524"/>
                              <a:pt x="1551420" y="1459470"/>
                              <a:pt x="1554708" y="1444759"/>
                            </a:cubicBezTo>
                            <a:cubicBezTo>
                              <a:pt x="1558000" y="1430043"/>
                              <a:pt x="1554890" y="1415248"/>
                              <a:pt x="1545950" y="1403105"/>
                            </a:cubicBezTo>
                            <a:cubicBezTo>
                              <a:pt x="1538381" y="1392821"/>
                              <a:pt x="1527743" y="1386099"/>
                              <a:pt x="1516171" y="1383427"/>
                            </a:cubicBezTo>
                            <a:close/>
                            <a:moveTo>
                              <a:pt x="1490311" y="1316286"/>
                            </a:moveTo>
                            <a:cubicBezTo>
                              <a:pt x="1531586" y="1311109"/>
                              <a:pt x="1573532" y="1328150"/>
                              <a:pt x="1599628" y="1363592"/>
                            </a:cubicBezTo>
                            <a:cubicBezTo>
                              <a:pt x="1613597" y="1382573"/>
                              <a:pt x="1621412" y="1405069"/>
                              <a:pt x="1622470" y="1428142"/>
                            </a:cubicBezTo>
                            <a:lnTo>
                              <a:pt x="1681981" y="1395934"/>
                            </a:lnTo>
                            <a:cubicBezTo>
                              <a:pt x="1735725" y="1366853"/>
                              <a:pt x="1802639" y="1384999"/>
                              <a:pt x="1834309" y="1437268"/>
                            </a:cubicBezTo>
                            <a:cubicBezTo>
                              <a:pt x="1844133" y="1453472"/>
                              <a:pt x="1849638" y="1471827"/>
                              <a:pt x="1850647" y="1490484"/>
                            </a:cubicBezTo>
                            <a:lnTo>
                              <a:pt x="1930214" y="1448620"/>
                            </a:lnTo>
                            <a:cubicBezTo>
                              <a:pt x="1980968" y="1421926"/>
                              <a:pt x="2044398" y="1436952"/>
                              <a:pt x="2077766" y="1483589"/>
                            </a:cubicBezTo>
                            <a:cubicBezTo>
                              <a:pt x="2090451" y="1501312"/>
                              <a:pt x="2097684" y="1522110"/>
                              <a:pt x="2099040" y="1543464"/>
                            </a:cubicBezTo>
                            <a:cubicBezTo>
                              <a:pt x="2152428" y="1521093"/>
                              <a:pt x="2214316" y="1537293"/>
                              <a:pt x="2249830" y="1584296"/>
                            </a:cubicBezTo>
                            <a:cubicBezTo>
                              <a:pt x="2272228" y="1613941"/>
                              <a:pt x="2280577" y="1651770"/>
                              <a:pt x="2272726" y="1688097"/>
                            </a:cubicBezTo>
                            <a:cubicBezTo>
                              <a:pt x="2264884" y="1724410"/>
                              <a:pt x="2241664" y="1755423"/>
                              <a:pt x="2209025" y="1773183"/>
                            </a:cubicBezTo>
                            <a:lnTo>
                              <a:pt x="1886836" y="1948451"/>
                            </a:lnTo>
                            <a:cubicBezTo>
                              <a:pt x="1881780" y="1951201"/>
                              <a:pt x="1876319" y="1952507"/>
                              <a:pt x="1870943" y="1952507"/>
                            </a:cubicBezTo>
                            <a:cubicBezTo>
                              <a:pt x="1859129" y="1952507"/>
                              <a:pt x="1847683" y="1946207"/>
                              <a:pt x="1841640" y="1935099"/>
                            </a:cubicBezTo>
                            <a:cubicBezTo>
                              <a:pt x="1832847" y="1918935"/>
                              <a:pt x="1838819" y="1898701"/>
                              <a:pt x="1854988" y="1889903"/>
                            </a:cubicBezTo>
                            <a:lnTo>
                              <a:pt x="2177176" y="1714636"/>
                            </a:lnTo>
                            <a:cubicBezTo>
                              <a:pt x="2192754" y="1706158"/>
                              <a:pt x="2203835" y="1691358"/>
                              <a:pt x="2207581" y="1674021"/>
                            </a:cubicBezTo>
                            <a:cubicBezTo>
                              <a:pt x="2211322" y="1656688"/>
                              <a:pt x="2207336" y="1638636"/>
                              <a:pt x="2196646" y="1624484"/>
                            </a:cubicBezTo>
                            <a:cubicBezTo>
                              <a:pt x="2178656" y="1600674"/>
                              <a:pt x="2146483" y="1593418"/>
                              <a:pt x="2120024" y="1607170"/>
                            </a:cubicBezTo>
                            <a:lnTo>
                              <a:pt x="1819900" y="1773720"/>
                            </a:lnTo>
                            <a:cubicBezTo>
                              <a:pt x="1615041" y="1887406"/>
                              <a:pt x="1383798" y="1932700"/>
                              <a:pt x="1151187" y="1904712"/>
                            </a:cubicBezTo>
                            <a:lnTo>
                              <a:pt x="911018" y="1875814"/>
                            </a:lnTo>
                            <a:cubicBezTo>
                              <a:pt x="894312" y="1873802"/>
                              <a:pt x="881724" y="1859655"/>
                              <a:pt x="881676" y="1842829"/>
                            </a:cubicBezTo>
                            <a:cubicBezTo>
                              <a:pt x="881627" y="1826007"/>
                              <a:pt x="894125" y="1811780"/>
                              <a:pt x="910818" y="1809669"/>
                            </a:cubicBezTo>
                            <a:lnTo>
                              <a:pt x="1476322" y="1738171"/>
                            </a:lnTo>
                            <a:cubicBezTo>
                              <a:pt x="1505025" y="1734541"/>
                              <a:pt x="1526672" y="1709988"/>
                              <a:pt x="1526672" y="1681054"/>
                            </a:cubicBezTo>
                            <a:cubicBezTo>
                              <a:pt x="1526672" y="1649313"/>
                              <a:pt x="1500848" y="1623485"/>
                              <a:pt x="1469102" y="1623485"/>
                            </a:cubicBezTo>
                            <a:lnTo>
                              <a:pt x="1393249" y="1623485"/>
                            </a:lnTo>
                            <a:cubicBezTo>
                              <a:pt x="1393214" y="1623485"/>
                              <a:pt x="1393178" y="1623489"/>
                              <a:pt x="1393142" y="1623489"/>
                            </a:cubicBezTo>
                            <a:cubicBezTo>
                              <a:pt x="1393134" y="1623489"/>
                              <a:pt x="1393125" y="1623485"/>
                              <a:pt x="1393111" y="1623485"/>
                            </a:cubicBezTo>
                            <a:cubicBezTo>
                              <a:pt x="1393067" y="1623485"/>
                              <a:pt x="1393022" y="1623480"/>
                              <a:pt x="1392978" y="1623480"/>
                            </a:cubicBezTo>
                            <a:lnTo>
                              <a:pt x="1023065" y="1623480"/>
                            </a:lnTo>
                            <a:cubicBezTo>
                              <a:pt x="1023025" y="1623480"/>
                              <a:pt x="1022989" y="1623485"/>
                              <a:pt x="1022954" y="1623485"/>
                            </a:cubicBezTo>
                            <a:cubicBezTo>
                              <a:pt x="1022838" y="1623485"/>
                              <a:pt x="1022727" y="1623463"/>
                              <a:pt x="1022611" y="1623463"/>
                            </a:cubicBezTo>
                            <a:cubicBezTo>
                              <a:pt x="1021372" y="1623454"/>
                              <a:pt x="1020132" y="1623365"/>
                              <a:pt x="1018906" y="1623214"/>
                            </a:cubicBezTo>
                            <a:cubicBezTo>
                              <a:pt x="1018470" y="1623160"/>
                              <a:pt x="1018044" y="1623076"/>
                              <a:pt x="1017608" y="1623005"/>
                            </a:cubicBezTo>
                            <a:cubicBezTo>
                              <a:pt x="1016675" y="1622854"/>
                              <a:pt x="1015751" y="1622672"/>
                              <a:pt x="1014836" y="1622441"/>
                            </a:cubicBezTo>
                            <a:cubicBezTo>
                              <a:pt x="1014387" y="1622329"/>
                              <a:pt x="1013943" y="1622214"/>
                              <a:pt x="1013499" y="1622081"/>
                            </a:cubicBezTo>
                            <a:cubicBezTo>
                              <a:pt x="1012566" y="1621805"/>
                              <a:pt x="1011646" y="1621481"/>
                              <a:pt x="1010735" y="1621121"/>
                            </a:cubicBezTo>
                            <a:cubicBezTo>
                              <a:pt x="1010366" y="1620979"/>
                              <a:pt x="1009993" y="1620850"/>
                              <a:pt x="1009629" y="1620694"/>
                            </a:cubicBezTo>
                            <a:cubicBezTo>
                              <a:pt x="1009518" y="1620646"/>
                              <a:pt x="1009406" y="1620614"/>
                              <a:pt x="1009295" y="1620566"/>
                            </a:cubicBezTo>
                            <a:cubicBezTo>
                              <a:pt x="1007705" y="1619859"/>
                              <a:pt x="843647" y="1548271"/>
                              <a:pt x="651948" y="1583905"/>
                            </a:cubicBezTo>
                            <a:cubicBezTo>
                              <a:pt x="607468" y="1592174"/>
                              <a:pt x="561140" y="1606263"/>
                              <a:pt x="514251" y="1625782"/>
                            </a:cubicBezTo>
                            <a:cubicBezTo>
                              <a:pt x="497256" y="1632851"/>
                              <a:pt x="477751" y="1624813"/>
                              <a:pt x="470682" y="1607823"/>
                            </a:cubicBezTo>
                            <a:cubicBezTo>
                              <a:pt x="463613" y="1590832"/>
                              <a:pt x="471651" y="1571322"/>
                              <a:pt x="488641" y="1564249"/>
                            </a:cubicBezTo>
                            <a:cubicBezTo>
                              <a:pt x="539848" y="1542935"/>
                              <a:pt x="590695" y="1527500"/>
                              <a:pt x="639774" y="1518378"/>
                            </a:cubicBezTo>
                            <a:cubicBezTo>
                              <a:pt x="819343" y="1484997"/>
                              <a:pt x="973035" y="1535009"/>
                              <a:pt x="1021172" y="1553466"/>
                            </a:cubicBezTo>
                            <a:lnTo>
                              <a:pt x="1449872" y="1329011"/>
                            </a:lnTo>
                            <a:cubicBezTo>
                              <a:pt x="1462869" y="1322207"/>
                              <a:pt x="1476553" y="1318012"/>
                              <a:pt x="1490311" y="1316286"/>
                            </a:cubicBezTo>
                            <a:close/>
                            <a:moveTo>
                              <a:pt x="1420178" y="761"/>
                            </a:moveTo>
                            <a:cubicBezTo>
                              <a:pt x="1439946" y="-438"/>
                              <a:pt x="1459850" y="-227"/>
                              <a:pt x="1479660" y="1441"/>
                            </a:cubicBezTo>
                            <a:cubicBezTo>
                              <a:pt x="1563542" y="8493"/>
                              <a:pt x="1638919" y="40572"/>
                              <a:pt x="1697653" y="94196"/>
                            </a:cubicBezTo>
                            <a:cubicBezTo>
                              <a:pt x="1764757" y="155480"/>
                              <a:pt x="1806105" y="240082"/>
                              <a:pt x="1820545" y="345641"/>
                            </a:cubicBezTo>
                            <a:cubicBezTo>
                              <a:pt x="1836532" y="462496"/>
                              <a:pt x="1810344" y="581132"/>
                              <a:pt x="1742715" y="698243"/>
                            </a:cubicBezTo>
                            <a:cubicBezTo>
                              <a:pt x="1689766" y="789941"/>
                              <a:pt x="1611328" y="880869"/>
                              <a:pt x="1509584" y="968514"/>
                            </a:cubicBezTo>
                            <a:cubicBezTo>
                              <a:pt x="1337933" y="1116373"/>
                              <a:pt x="1160972" y="1203151"/>
                              <a:pt x="1153521" y="1206772"/>
                            </a:cubicBezTo>
                            <a:cubicBezTo>
                              <a:pt x="1144404" y="1211207"/>
                              <a:pt x="1133496" y="1211207"/>
                              <a:pt x="1124379" y="1206772"/>
                            </a:cubicBezTo>
                            <a:cubicBezTo>
                              <a:pt x="1111352" y="1200437"/>
                              <a:pt x="803033" y="1048815"/>
                              <a:pt x="607980" y="804221"/>
                            </a:cubicBezTo>
                            <a:cubicBezTo>
                              <a:pt x="596508" y="789830"/>
                              <a:pt x="598872" y="768867"/>
                              <a:pt x="613258" y="757390"/>
                            </a:cubicBezTo>
                            <a:cubicBezTo>
                              <a:pt x="627650" y="745918"/>
                              <a:pt x="648612" y="748282"/>
                              <a:pt x="660089" y="762669"/>
                            </a:cubicBezTo>
                            <a:cubicBezTo>
                              <a:pt x="822525" y="966364"/>
                              <a:pt x="1075881" y="1106456"/>
                              <a:pt x="1138952" y="1139401"/>
                            </a:cubicBezTo>
                            <a:cubicBezTo>
                              <a:pt x="1184543" y="1115600"/>
                              <a:pt x="1329553" y="1035854"/>
                              <a:pt x="1467104" y="917147"/>
                            </a:cubicBezTo>
                            <a:cubicBezTo>
                              <a:pt x="1562889" y="834487"/>
                              <a:pt x="1636311" y="749428"/>
                              <a:pt x="1685337" y="664342"/>
                            </a:cubicBezTo>
                            <a:cubicBezTo>
                              <a:pt x="1745145" y="560533"/>
                              <a:pt x="1768419" y="456351"/>
                              <a:pt x="1754512" y="354683"/>
                            </a:cubicBezTo>
                            <a:cubicBezTo>
                              <a:pt x="1731701" y="187924"/>
                              <a:pt x="1626865" y="80702"/>
                              <a:pt x="1474079" y="67857"/>
                            </a:cubicBezTo>
                            <a:cubicBezTo>
                              <a:pt x="1335063" y="56185"/>
                              <a:pt x="1204631" y="128892"/>
                              <a:pt x="1170747" y="237020"/>
                            </a:cubicBezTo>
                            <a:cubicBezTo>
                              <a:pt x="1166442" y="250759"/>
                              <a:pt x="1153344" y="260378"/>
                              <a:pt x="1138948" y="260378"/>
                            </a:cubicBezTo>
                            <a:cubicBezTo>
                              <a:pt x="1124548" y="260378"/>
                              <a:pt x="1111454" y="250763"/>
                              <a:pt x="1107148" y="237020"/>
                            </a:cubicBezTo>
                            <a:cubicBezTo>
                              <a:pt x="1073261" y="128892"/>
                              <a:pt x="942845" y="56181"/>
                              <a:pt x="803815" y="67857"/>
                            </a:cubicBezTo>
                            <a:cubicBezTo>
                              <a:pt x="651029" y="80698"/>
                              <a:pt x="546194" y="187924"/>
                              <a:pt x="523383" y="354683"/>
                            </a:cubicBezTo>
                            <a:cubicBezTo>
                              <a:pt x="509747" y="454374"/>
                              <a:pt x="531860" y="556526"/>
                              <a:pt x="589119" y="658300"/>
                            </a:cubicBezTo>
                            <a:cubicBezTo>
                              <a:pt x="598143" y="674339"/>
                              <a:pt x="592456" y="694658"/>
                              <a:pt x="576416" y="703682"/>
                            </a:cubicBezTo>
                            <a:cubicBezTo>
                              <a:pt x="560372" y="712697"/>
                              <a:pt x="540058" y="707014"/>
                              <a:pt x="531034" y="690974"/>
                            </a:cubicBezTo>
                            <a:cubicBezTo>
                              <a:pt x="466493" y="576244"/>
                              <a:pt x="441700" y="460061"/>
                              <a:pt x="457354" y="345646"/>
                            </a:cubicBezTo>
                            <a:cubicBezTo>
                              <a:pt x="471794" y="240086"/>
                              <a:pt x="513141" y="155485"/>
                              <a:pt x="580246" y="94201"/>
                            </a:cubicBezTo>
                            <a:cubicBezTo>
                              <a:pt x="638975" y="40568"/>
                              <a:pt x="714353" y="8493"/>
                              <a:pt x="798235" y="1441"/>
                            </a:cubicBezTo>
                            <a:cubicBezTo>
                              <a:pt x="877473" y="-5228"/>
                              <a:pt x="958227" y="11421"/>
                              <a:pt x="1025647" y="48290"/>
                            </a:cubicBezTo>
                            <a:cubicBezTo>
                              <a:pt x="1073230" y="74313"/>
                              <a:pt x="1111920" y="109440"/>
                              <a:pt x="1138948" y="150455"/>
                            </a:cubicBezTo>
                            <a:cubicBezTo>
                              <a:pt x="1165975" y="109440"/>
                              <a:pt x="1204662" y="74313"/>
                              <a:pt x="1252247" y="48290"/>
                            </a:cubicBezTo>
                            <a:cubicBezTo>
                              <a:pt x="1302812" y="20635"/>
                              <a:pt x="1360877" y="4356"/>
                              <a:pt x="1420178" y="76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4428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</p:grpSp>
              </p:grp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9AF68153-7753-43DB-B7C1-0F5567F68D85}"/>
                    </a:ext>
                  </a:extLst>
                </p:cNvPr>
                <p:cNvGrpSpPr/>
                <p:nvPr/>
              </p:nvGrpSpPr>
              <p:grpSpPr>
                <a:xfrm>
                  <a:off x="7849802" y="1667406"/>
                  <a:ext cx="2265246" cy="913888"/>
                  <a:chOff x="7866735" y="1667406"/>
                  <a:chExt cx="2265246" cy="913888"/>
                </a:xfrm>
              </p:grpSpPr>
              <p:sp>
                <p:nvSpPr>
                  <p:cNvPr id="15" name="Freeform: Shape 14">
                    <a:extLst>
                      <a:ext uri="{FF2B5EF4-FFF2-40B4-BE49-F238E27FC236}">
                        <a16:creationId xmlns:a16="http://schemas.microsoft.com/office/drawing/2014/main" id="{E8BE1056-724F-425A-849D-2594DC427D17}"/>
                      </a:ext>
                    </a:extLst>
                  </p:cNvPr>
                  <p:cNvSpPr/>
                  <p:nvPr/>
                </p:nvSpPr>
                <p:spPr>
                  <a:xfrm>
                    <a:off x="7866735" y="1667406"/>
                    <a:ext cx="1393342" cy="913888"/>
                  </a:xfrm>
                  <a:custGeom>
                    <a:avLst/>
                    <a:gdLst>
                      <a:gd name="connsiteX0" fmla="*/ 3203953 w 4876771"/>
                      <a:gd name="connsiteY0" fmla="*/ 2594629 h 3198657"/>
                      <a:gd name="connsiteX1" fmla="*/ 3204086 w 4876771"/>
                      <a:gd name="connsiteY1" fmla="*/ 2594629 h 3198657"/>
                      <a:gd name="connsiteX2" fmla="*/ 3275666 w 4876771"/>
                      <a:gd name="connsiteY2" fmla="*/ 2666076 h 3198657"/>
                      <a:gd name="connsiteX3" fmla="*/ 3204219 w 4876771"/>
                      <a:gd name="connsiteY3" fmla="*/ 2737790 h 3198657"/>
                      <a:gd name="connsiteX4" fmla="*/ 3127867 w 4876771"/>
                      <a:gd name="connsiteY4" fmla="*/ 2737932 h 3198657"/>
                      <a:gd name="connsiteX5" fmla="*/ 3127734 w 4876771"/>
                      <a:gd name="connsiteY5" fmla="*/ 2737932 h 3198657"/>
                      <a:gd name="connsiteX6" fmla="*/ 3056153 w 4876771"/>
                      <a:gd name="connsiteY6" fmla="*/ 2666485 h 3198657"/>
                      <a:gd name="connsiteX7" fmla="*/ 3127600 w 4876771"/>
                      <a:gd name="connsiteY7" fmla="*/ 2594772 h 3198657"/>
                      <a:gd name="connsiteX8" fmla="*/ 3279448 w 4876771"/>
                      <a:gd name="connsiteY8" fmla="*/ 2136343 h 3198657"/>
                      <a:gd name="connsiteX9" fmla="*/ 3279591 w 4876771"/>
                      <a:gd name="connsiteY9" fmla="*/ 2136343 h 3198657"/>
                      <a:gd name="connsiteX10" fmla="*/ 3351172 w 4876771"/>
                      <a:gd name="connsiteY10" fmla="*/ 2207781 h 3198657"/>
                      <a:gd name="connsiteX11" fmla="*/ 3279734 w 4876771"/>
                      <a:gd name="connsiteY11" fmla="*/ 2279513 h 3198657"/>
                      <a:gd name="connsiteX12" fmla="*/ 3203381 w 4876771"/>
                      <a:gd name="connsiteY12" fmla="*/ 2279666 h 3198657"/>
                      <a:gd name="connsiteX13" fmla="*/ 3203239 w 4876771"/>
                      <a:gd name="connsiteY13" fmla="*/ 2279666 h 3198657"/>
                      <a:gd name="connsiteX14" fmla="*/ 3131658 w 4876771"/>
                      <a:gd name="connsiteY14" fmla="*/ 2208228 h 3198657"/>
                      <a:gd name="connsiteX15" fmla="*/ 3203096 w 4876771"/>
                      <a:gd name="connsiteY15" fmla="*/ 2136495 h 3198657"/>
                      <a:gd name="connsiteX16" fmla="*/ 606999 w 4876771"/>
                      <a:gd name="connsiteY16" fmla="*/ 1826380 h 3198657"/>
                      <a:gd name="connsiteX17" fmla="*/ 601618 w 4876771"/>
                      <a:gd name="connsiteY17" fmla="*/ 1831781 h 3198657"/>
                      <a:gd name="connsiteX18" fmla="*/ 606990 w 4876771"/>
                      <a:gd name="connsiteY18" fmla="*/ 1837153 h 3198657"/>
                      <a:gd name="connsiteX19" fmla="*/ 606990 w 4876771"/>
                      <a:gd name="connsiteY19" fmla="*/ 1840315 h 3198657"/>
                      <a:gd name="connsiteX20" fmla="*/ 606999 w 4876771"/>
                      <a:gd name="connsiteY20" fmla="*/ 1908743 h 3198657"/>
                      <a:gd name="connsiteX21" fmla="*/ 606999 w 4876771"/>
                      <a:gd name="connsiteY21" fmla="*/ 1837162 h 3198657"/>
                      <a:gd name="connsiteX22" fmla="*/ 610809 w 4876771"/>
                      <a:gd name="connsiteY22" fmla="*/ 1835581 h 3198657"/>
                      <a:gd name="connsiteX23" fmla="*/ 612390 w 4876771"/>
                      <a:gd name="connsiteY23" fmla="*/ 1831752 h 3198657"/>
                      <a:gd name="connsiteX24" fmla="*/ 606999 w 4876771"/>
                      <a:gd name="connsiteY24" fmla="*/ 1826380 h 3198657"/>
                      <a:gd name="connsiteX25" fmla="*/ 606704 w 4876771"/>
                      <a:gd name="connsiteY25" fmla="*/ 1683229 h 3198657"/>
                      <a:gd name="connsiteX26" fmla="*/ 755532 w 4876771"/>
                      <a:gd name="connsiteY26" fmla="*/ 1831514 h 3198657"/>
                      <a:gd name="connsiteX27" fmla="*/ 712222 w 4876771"/>
                      <a:gd name="connsiteY27" fmla="*/ 1936641 h 3198657"/>
                      <a:gd name="connsiteX28" fmla="*/ 607247 w 4876771"/>
                      <a:gd name="connsiteY28" fmla="*/ 1980342 h 3198657"/>
                      <a:gd name="connsiteX29" fmla="*/ 606971 w 4876771"/>
                      <a:gd name="connsiteY29" fmla="*/ 1980342 h 3198657"/>
                      <a:gd name="connsiteX30" fmla="*/ 458428 w 4876771"/>
                      <a:gd name="connsiteY30" fmla="*/ 1832066 h 3198657"/>
                      <a:gd name="connsiteX31" fmla="*/ 606704 w 4876771"/>
                      <a:gd name="connsiteY31" fmla="*/ 1683229 h 3198657"/>
                      <a:gd name="connsiteX32" fmla="*/ 3202086 w 4876771"/>
                      <a:gd name="connsiteY32" fmla="*/ 1601990 h 3198657"/>
                      <a:gd name="connsiteX33" fmla="*/ 3202220 w 4876771"/>
                      <a:gd name="connsiteY33" fmla="*/ 1601990 h 3198657"/>
                      <a:gd name="connsiteX34" fmla="*/ 3273800 w 4876771"/>
                      <a:gd name="connsiteY34" fmla="*/ 1673437 h 3198657"/>
                      <a:gd name="connsiteX35" fmla="*/ 3202353 w 4876771"/>
                      <a:gd name="connsiteY35" fmla="*/ 1745151 h 3198657"/>
                      <a:gd name="connsiteX36" fmla="*/ 3125991 w 4876771"/>
                      <a:gd name="connsiteY36" fmla="*/ 1745294 h 3198657"/>
                      <a:gd name="connsiteX37" fmla="*/ 3125858 w 4876771"/>
                      <a:gd name="connsiteY37" fmla="*/ 1745294 h 3198657"/>
                      <a:gd name="connsiteX38" fmla="*/ 3054277 w 4876771"/>
                      <a:gd name="connsiteY38" fmla="*/ 1673847 h 3198657"/>
                      <a:gd name="connsiteX39" fmla="*/ 3125724 w 4876771"/>
                      <a:gd name="connsiteY39" fmla="*/ 1602133 h 3198657"/>
                      <a:gd name="connsiteX40" fmla="*/ 758809 w 4876771"/>
                      <a:gd name="connsiteY40" fmla="*/ 1520666 h 3198657"/>
                      <a:gd name="connsiteX41" fmla="*/ 300370 w 4876771"/>
                      <a:gd name="connsiteY41" fmla="*/ 1521533 h 3198657"/>
                      <a:gd name="connsiteX42" fmla="*/ 189290 w 4876771"/>
                      <a:gd name="connsiteY42" fmla="*/ 1568063 h 3198657"/>
                      <a:gd name="connsiteX43" fmla="*/ 143170 w 4876771"/>
                      <a:gd name="connsiteY43" fmla="*/ 1679305 h 3198657"/>
                      <a:gd name="connsiteX44" fmla="*/ 145180 w 4876771"/>
                      <a:gd name="connsiteY44" fmla="*/ 2748315 h 3198657"/>
                      <a:gd name="connsiteX45" fmla="*/ 302666 w 4876771"/>
                      <a:gd name="connsiteY45" fmla="*/ 2905506 h 3198657"/>
                      <a:gd name="connsiteX46" fmla="*/ 302666 w 4876771"/>
                      <a:gd name="connsiteY46" fmla="*/ 2977086 h 3198657"/>
                      <a:gd name="connsiteX47" fmla="*/ 302961 w 4876771"/>
                      <a:gd name="connsiteY47" fmla="*/ 2905506 h 3198657"/>
                      <a:gd name="connsiteX48" fmla="*/ 761095 w 4876771"/>
                      <a:gd name="connsiteY48" fmla="*/ 2904639 h 3198657"/>
                      <a:gd name="connsiteX49" fmla="*/ 872175 w 4876771"/>
                      <a:gd name="connsiteY49" fmla="*/ 2858110 h 3198657"/>
                      <a:gd name="connsiteX50" fmla="*/ 918295 w 4876771"/>
                      <a:gd name="connsiteY50" fmla="*/ 2746858 h 3198657"/>
                      <a:gd name="connsiteX51" fmla="*/ 916295 w 4876771"/>
                      <a:gd name="connsiteY51" fmla="*/ 1677857 h 3198657"/>
                      <a:gd name="connsiteX52" fmla="*/ 758809 w 4876771"/>
                      <a:gd name="connsiteY52" fmla="*/ 1520666 h 3198657"/>
                      <a:gd name="connsiteX53" fmla="*/ 2397614 w 4876771"/>
                      <a:gd name="connsiteY53" fmla="*/ 143227 h 3198657"/>
                      <a:gd name="connsiteX54" fmla="*/ 2259358 w 4876771"/>
                      <a:gd name="connsiteY54" fmla="*/ 200787 h 3198657"/>
                      <a:gd name="connsiteX55" fmla="*/ 2202313 w 4876771"/>
                      <a:gd name="connsiteY55" fmla="*/ 339252 h 3198657"/>
                      <a:gd name="connsiteX56" fmla="*/ 1887988 w 4876771"/>
                      <a:gd name="connsiteY56" fmla="*/ 1109824 h 3198657"/>
                      <a:gd name="connsiteX57" fmla="*/ 1047559 w 4876771"/>
                      <a:gd name="connsiteY57" fmla="*/ 1594676 h 3198657"/>
                      <a:gd name="connsiteX58" fmla="*/ 1059484 w 4876771"/>
                      <a:gd name="connsiteY58" fmla="*/ 1677648 h 3198657"/>
                      <a:gd name="connsiteX59" fmla="*/ 1061485 w 4876771"/>
                      <a:gd name="connsiteY59" fmla="*/ 2746648 h 3198657"/>
                      <a:gd name="connsiteX60" fmla="*/ 1049607 w 4876771"/>
                      <a:gd name="connsiteY60" fmla="*/ 2830849 h 3198657"/>
                      <a:gd name="connsiteX61" fmla="*/ 1457534 w 4876771"/>
                      <a:gd name="connsiteY61" fmla="*/ 2960837 h 3198657"/>
                      <a:gd name="connsiteX62" fmla="*/ 1752228 w 4876771"/>
                      <a:gd name="connsiteY62" fmla="*/ 3055534 h 3198657"/>
                      <a:gd name="connsiteX63" fmla="*/ 3243015 w 4876771"/>
                      <a:gd name="connsiteY63" fmla="*/ 3052734 h 3198657"/>
                      <a:gd name="connsiteX64" fmla="*/ 3381260 w 4876771"/>
                      <a:gd name="connsiteY64" fmla="*/ 2995165 h 3198657"/>
                      <a:gd name="connsiteX65" fmla="*/ 3438306 w 4876771"/>
                      <a:gd name="connsiteY65" fmla="*/ 2856709 h 3198657"/>
                      <a:gd name="connsiteX66" fmla="*/ 3376203 w 4876771"/>
                      <a:gd name="connsiteY66" fmla="*/ 2714939 h 3198657"/>
                      <a:gd name="connsiteX67" fmla="*/ 3357267 w 4876771"/>
                      <a:gd name="connsiteY67" fmla="*/ 2640301 h 3198657"/>
                      <a:gd name="connsiteX68" fmla="*/ 3416979 w 4876771"/>
                      <a:gd name="connsiteY68" fmla="*/ 2591667 h 3198657"/>
                      <a:gd name="connsiteX69" fmla="*/ 3590163 w 4876771"/>
                      <a:gd name="connsiteY69" fmla="*/ 2398262 h 3198657"/>
                      <a:gd name="connsiteX70" fmla="*/ 3515839 w 4876771"/>
                      <a:gd name="connsiteY70" fmla="*/ 2246662 h 3198657"/>
                      <a:gd name="connsiteX71" fmla="*/ 3489922 w 4876771"/>
                      <a:gd name="connsiteY71" fmla="*/ 2179092 h 3198657"/>
                      <a:gd name="connsiteX72" fmla="*/ 3536175 w 4876771"/>
                      <a:gd name="connsiteY72" fmla="*/ 2123446 h 3198657"/>
                      <a:gd name="connsiteX73" fmla="*/ 3665658 w 4876771"/>
                      <a:gd name="connsiteY73" fmla="*/ 1939957 h 3198657"/>
                      <a:gd name="connsiteX74" fmla="*/ 3470005 w 4876771"/>
                      <a:gd name="connsiteY74" fmla="*/ 1744666 h 3198657"/>
                      <a:gd name="connsiteX75" fmla="*/ 3469491 w 4876771"/>
                      <a:gd name="connsiteY75" fmla="*/ 1744666 h 3198657"/>
                      <a:gd name="connsiteX76" fmla="*/ 3418903 w 4876771"/>
                      <a:gd name="connsiteY76" fmla="*/ 1723777 h 3198657"/>
                      <a:gd name="connsiteX77" fmla="*/ 3397786 w 4876771"/>
                      <a:gd name="connsiteY77" fmla="*/ 1673180 h 3198657"/>
                      <a:gd name="connsiteX78" fmla="*/ 3469319 w 4876771"/>
                      <a:gd name="connsiteY78" fmla="*/ 1601533 h 3198657"/>
                      <a:gd name="connsiteX79" fmla="*/ 3469319 w 4876771"/>
                      <a:gd name="connsiteY79" fmla="*/ 1601486 h 3198657"/>
                      <a:gd name="connsiteX80" fmla="*/ 3471224 w 4876771"/>
                      <a:gd name="connsiteY80" fmla="*/ 1601486 h 3198657"/>
                      <a:gd name="connsiteX81" fmla="*/ 3472281 w 4876771"/>
                      <a:gd name="connsiteY81" fmla="*/ 1601476 h 3198657"/>
                      <a:gd name="connsiteX82" fmla="*/ 4538329 w 4876771"/>
                      <a:gd name="connsiteY82" fmla="*/ 1599476 h 3198657"/>
                      <a:gd name="connsiteX83" fmla="*/ 4733639 w 4876771"/>
                      <a:gd name="connsiteY83" fmla="*/ 1403480 h 3198657"/>
                      <a:gd name="connsiteX84" fmla="*/ 4537967 w 4876771"/>
                      <a:gd name="connsiteY84" fmla="*/ 1208189 h 3198657"/>
                      <a:gd name="connsiteX85" fmla="*/ 4537605 w 4876771"/>
                      <a:gd name="connsiteY85" fmla="*/ 1208189 h 3198657"/>
                      <a:gd name="connsiteX86" fmla="*/ 2437800 w 4876771"/>
                      <a:gd name="connsiteY86" fmla="*/ 1212142 h 3198657"/>
                      <a:gd name="connsiteX87" fmla="*/ 2437666 w 4876771"/>
                      <a:gd name="connsiteY87" fmla="*/ 1212142 h 3198657"/>
                      <a:gd name="connsiteX88" fmla="*/ 2376687 w 4876771"/>
                      <a:gd name="connsiteY88" fmla="*/ 1178052 h 3198657"/>
                      <a:gd name="connsiteX89" fmla="*/ 2373849 w 4876771"/>
                      <a:gd name="connsiteY89" fmla="*/ 1108129 h 3198657"/>
                      <a:gd name="connsiteX90" fmla="*/ 2593638 w 4876771"/>
                      <a:gd name="connsiteY90" fmla="*/ 338528 h 3198657"/>
                      <a:gd name="connsiteX91" fmla="*/ 2536079 w 4876771"/>
                      <a:gd name="connsiteY91" fmla="*/ 200273 h 3198657"/>
                      <a:gd name="connsiteX92" fmla="*/ 2397995 w 4876771"/>
                      <a:gd name="connsiteY92" fmla="*/ 143227 h 3198657"/>
                      <a:gd name="connsiteX93" fmla="*/ 2397614 w 4876771"/>
                      <a:gd name="connsiteY93" fmla="*/ 143227 h 3198657"/>
                      <a:gd name="connsiteX94" fmla="*/ 2397318 w 4876771"/>
                      <a:gd name="connsiteY94" fmla="*/ 0 h 3198657"/>
                      <a:gd name="connsiteX95" fmla="*/ 2397976 w 4876771"/>
                      <a:gd name="connsiteY95" fmla="*/ 0 h 3198657"/>
                      <a:gd name="connsiteX96" fmla="*/ 2637091 w 4876771"/>
                      <a:gd name="connsiteY96" fmla="*/ 98793 h 3198657"/>
                      <a:gd name="connsiteX97" fmla="*/ 2736789 w 4876771"/>
                      <a:gd name="connsiteY97" fmla="*/ 338204 h 3198657"/>
                      <a:gd name="connsiteX98" fmla="*/ 2550052 w 4876771"/>
                      <a:gd name="connsiteY98" fmla="*/ 1068715 h 3198657"/>
                      <a:gd name="connsiteX99" fmla="*/ 4537329 w 4876771"/>
                      <a:gd name="connsiteY99" fmla="*/ 1064971 h 3198657"/>
                      <a:gd name="connsiteX100" fmla="*/ 4537957 w 4876771"/>
                      <a:gd name="connsiteY100" fmla="*/ 1064971 h 3198657"/>
                      <a:gd name="connsiteX101" fmla="*/ 4876771 w 4876771"/>
                      <a:gd name="connsiteY101" fmla="*/ 1403166 h 3198657"/>
                      <a:gd name="connsiteX102" fmla="*/ 4538577 w 4876771"/>
                      <a:gd name="connsiteY102" fmla="*/ 1742637 h 3198657"/>
                      <a:gd name="connsiteX103" fmla="*/ 3746068 w 4876771"/>
                      <a:gd name="connsiteY103" fmla="*/ 1744123 h 3198657"/>
                      <a:gd name="connsiteX104" fmla="*/ 3808790 w 4876771"/>
                      <a:gd name="connsiteY104" fmla="*/ 1939662 h 3198657"/>
                      <a:gd name="connsiteX105" fmla="*/ 3674526 w 4876771"/>
                      <a:gd name="connsiteY105" fmla="*/ 2209248 h 3198657"/>
                      <a:gd name="connsiteX106" fmla="*/ 3733295 w 4876771"/>
                      <a:gd name="connsiteY106" fmla="*/ 2397957 h 3198657"/>
                      <a:gd name="connsiteX107" fmla="*/ 3543595 w 4876771"/>
                      <a:gd name="connsiteY107" fmla="*/ 2701671 h 3198657"/>
                      <a:gd name="connsiteX108" fmla="*/ 3581447 w 4876771"/>
                      <a:gd name="connsiteY108" fmla="*/ 2856386 h 3198657"/>
                      <a:gd name="connsiteX109" fmla="*/ 3482654 w 4876771"/>
                      <a:gd name="connsiteY109" fmla="*/ 3096159 h 3198657"/>
                      <a:gd name="connsiteX110" fmla="*/ 3243243 w 4876771"/>
                      <a:gd name="connsiteY110" fmla="*/ 3195857 h 3198657"/>
                      <a:gd name="connsiteX111" fmla="*/ 1752457 w 4876771"/>
                      <a:gd name="connsiteY111" fmla="*/ 3198657 h 3198657"/>
                      <a:gd name="connsiteX112" fmla="*/ 1751819 w 4876771"/>
                      <a:gd name="connsiteY112" fmla="*/ 3198657 h 3198657"/>
                      <a:gd name="connsiteX113" fmla="*/ 1399918 w 4876771"/>
                      <a:gd name="connsiteY113" fmla="*/ 3091872 h 3198657"/>
                      <a:gd name="connsiteX114" fmla="*/ 991104 w 4876771"/>
                      <a:gd name="connsiteY114" fmla="*/ 2971029 h 3198657"/>
                      <a:gd name="connsiteX115" fmla="*/ 990142 w 4876771"/>
                      <a:gd name="connsiteY115" fmla="*/ 2971029 h 3198657"/>
                      <a:gd name="connsiteX116" fmla="*/ 965739 w 4876771"/>
                      <a:gd name="connsiteY116" fmla="*/ 2966666 h 3198657"/>
                      <a:gd name="connsiteX117" fmla="*/ 761352 w 4876771"/>
                      <a:gd name="connsiteY117" fmla="*/ 3047819 h 3198657"/>
                      <a:gd name="connsiteX118" fmla="*/ 303218 w 4876771"/>
                      <a:gd name="connsiteY118" fmla="*/ 3048686 h 3198657"/>
                      <a:gd name="connsiteX119" fmla="*/ 302656 w 4876771"/>
                      <a:gd name="connsiteY119" fmla="*/ 3048686 h 3198657"/>
                      <a:gd name="connsiteX120" fmla="*/ 2000 w 4876771"/>
                      <a:gd name="connsiteY120" fmla="*/ 2748591 h 3198657"/>
                      <a:gd name="connsiteX121" fmla="*/ 0 w 4876771"/>
                      <a:gd name="connsiteY121" fmla="*/ 1679591 h 3198657"/>
                      <a:gd name="connsiteX122" fmla="*/ 87858 w 4876771"/>
                      <a:gd name="connsiteY122" fmla="*/ 1467031 h 3198657"/>
                      <a:gd name="connsiteX123" fmla="*/ 300094 w 4876771"/>
                      <a:gd name="connsiteY123" fmla="*/ 1378382 h 3198657"/>
                      <a:gd name="connsiteX124" fmla="*/ 758237 w 4876771"/>
                      <a:gd name="connsiteY124" fmla="*/ 1377515 h 3198657"/>
                      <a:gd name="connsiteX125" fmla="*/ 962968 w 4876771"/>
                      <a:gd name="connsiteY125" fmla="*/ 1457877 h 3198657"/>
                      <a:gd name="connsiteX126" fmla="*/ 987447 w 4876771"/>
                      <a:gd name="connsiteY126" fmla="*/ 1453439 h 3198657"/>
                      <a:gd name="connsiteX127" fmla="*/ 2059124 w 4876771"/>
                      <a:gd name="connsiteY127" fmla="*/ 339471 h 3198657"/>
                      <a:gd name="connsiteX128" fmla="*/ 2157907 w 4876771"/>
                      <a:gd name="connsiteY128" fmla="*/ 99689 h 3198657"/>
                      <a:gd name="connsiteX129" fmla="*/ 2397318 w 4876771"/>
                      <a:gd name="connsiteY129" fmla="*/ 0 h 31986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</a:cxnLst>
                    <a:rect l="l" t="t" r="r" b="b"/>
                    <a:pathLst>
                      <a:path w="4876771" h="3198657">
                        <a:moveTo>
                          <a:pt x="3203953" y="2594629"/>
                        </a:moveTo>
                        <a:cubicBezTo>
                          <a:pt x="3203991" y="2594629"/>
                          <a:pt x="3204038" y="2594629"/>
                          <a:pt x="3204086" y="2594629"/>
                        </a:cubicBezTo>
                        <a:cubicBezTo>
                          <a:pt x="3243558" y="2594629"/>
                          <a:pt x="3275590" y="2626585"/>
                          <a:pt x="3275666" y="2666076"/>
                        </a:cubicBezTo>
                        <a:cubicBezTo>
                          <a:pt x="3275743" y="2705605"/>
                          <a:pt x="3243758" y="2737714"/>
                          <a:pt x="3204219" y="2737790"/>
                        </a:cubicBezTo>
                        <a:lnTo>
                          <a:pt x="3127867" y="2737932"/>
                        </a:lnTo>
                        <a:cubicBezTo>
                          <a:pt x="3127829" y="2737932"/>
                          <a:pt x="3127781" y="2737932"/>
                          <a:pt x="3127734" y="2737932"/>
                        </a:cubicBezTo>
                        <a:cubicBezTo>
                          <a:pt x="3088262" y="2737932"/>
                          <a:pt x="3056230" y="2705986"/>
                          <a:pt x="3056153" y="2666485"/>
                        </a:cubicBezTo>
                        <a:cubicBezTo>
                          <a:pt x="3056077" y="2626957"/>
                          <a:pt x="3088062" y="2594848"/>
                          <a:pt x="3127600" y="2594772"/>
                        </a:cubicBezTo>
                        <a:close/>
                        <a:moveTo>
                          <a:pt x="3279448" y="2136343"/>
                        </a:moveTo>
                        <a:cubicBezTo>
                          <a:pt x="3279496" y="2136343"/>
                          <a:pt x="3279543" y="2136343"/>
                          <a:pt x="3279591" y="2136343"/>
                        </a:cubicBezTo>
                        <a:cubicBezTo>
                          <a:pt x="3319063" y="2136343"/>
                          <a:pt x="3351095" y="2168290"/>
                          <a:pt x="3351172" y="2207781"/>
                        </a:cubicBezTo>
                        <a:cubicBezTo>
                          <a:pt x="3351257" y="2247328"/>
                          <a:pt x="3319272" y="2279437"/>
                          <a:pt x="3279734" y="2279513"/>
                        </a:cubicBezTo>
                        <a:lnTo>
                          <a:pt x="3203381" y="2279666"/>
                        </a:lnTo>
                        <a:cubicBezTo>
                          <a:pt x="3203334" y="2279666"/>
                          <a:pt x="3203286" y="2279666"/>
                          <a:pt x="3203239" y="2279666"/>
                        </a:cubicBezTo>
                        <a:cubicBezTo>
                          <a:pt x="3163767" y="2279666"/>
                          <a:pt x="3131734" y="2247728"/>
                          <a:pt x="3131658" y="2208228"/>
                        </a:cubicBezTo>
                        <a:cubicBezTo>
                          <a:pt x="3131572" y="2168680"/>
                          <a:pt x="3163557" y="2136572"/>
                          <a:pt x="3203096" y="2136495"/>
                        </a:cubicBezTo>
                        <a:close/>
                        <a:moveTo>
                          <a:pt x="606999" y="1826380"/>
                        </a:moveTo>
                        <a:cubicBezTo>
                          <a:pt x="604027" y="1826390"/>
                          <a:pt x="601618" y="1828799"/>
                          <a:pt x="601618" y="1831781"/>
                        </a:cubicBezTo>
                        <a:cubicBezTo>
                          <a:pt x="601618" y="1834733"/>
                          <a:pt x="604027" y="1837153"/>
                          <a:pt x="606990" y="1837153"/>
                        </a:cubicBezTo>
                        <a:lnTo>
                          <a:pt x="606990" y="1840315"/>
                        </a:lnTo>
                        <a:lnTo>
                          <a:pt x="606999" y="1908743"/>
                        </a:lnTo>
                        <a:lnTo>
                          <a:pt x="606999" y="1837162"/>
                        </a:lnTo>
                        <a:cubicBezTo>
                          <a:pt x="607561" y="1837162"/>
                          <a:pt x="609238" y="1837162"/>
                          <a:pt x="610809" y="1835581"/>
                        </a:cubicBezTo>
                        <a:cubicBezTo>
                          <a:pt x="612381" y="1834000"/>
                          <a:pt x="612371" y="1832324"/>
                          <a:pt x="612390" y="1831752"/>
                        </a:cubicBezTo>
                        <a:cubicBezTo>
                          <a:pt x="612381" y="1828799"/>
                          <a:pt x="609971" y="1826380"/>
                          <a:pt x="606999" y="1826380"/>
                        </a:cubicBezTo>
                        <a:close/>
                        <a:moveTo>
                          <a:pt x="606704" y="1683229"/>
                        </a:moveTo>
                        <a:cubicBezTo>
                          <a:pt x="688752" y="1683229"/>
                          <a:pt x="755389" y="1749742"/>
                          <a:pt x="755532" y="1831514"/>
                        </a:cubicBezTo>
                        <a:cubicBezTo>
                          <a:pt x="755608" y="1871205"/>
                          <a:pt x="740225" y="1908533"/>
                          <a:pt x="712222" y="1936641"/>
                        </a:cubicBezTo>
                        <a:cubicBezTo>
                          <a:pt x="684209" y="1964750"/>
                          <a:pt x="646938" y="1980275"/>
                          <a:pt x="607247" y="1980342"/>
                        </a:cubicBezTo>
                        <a:cubicBezTo>
                          <a:pt x="607209" y="1980342"/>
                          <a:pt x="607009" y="1980342"/>
                          <a:pt x="606971" y="1980342"/>
                        </a:cubicBezTo>
                        <a:cubicBezTo>
                          <a:pt x="525218" y="1980342"/>
                          <a:pt x="458581" y="1913829"/>
                          <a:pt x="458428" y="1832066"/>
                        </a:cubicBezTo>
                        <a:cubicBezTo>
                          <a:pt x="458276" y="1750161"/>
                          <a:pt x="524789" y="1683391"/>
                          <a:pt x="606704" y="1683229"/>
                        </a:cubicBezTo>
                        <a:close/>
                        <a:moveTo>
                          <a:pt x="3202086" y="1601990"/>
                        </a:moveTo>
                        <a:cubicBezTo>
                          <a:pt x="3202124" y="1601990"/>
                          <a:pt x="3202172" y="1601990"/>
                          <a:pt x="3202220" y="1601990"/>
                        </a:cubicBezTo>
                        <a:cubicBezTo>
                          <a:pt x="3241691" y="1601990"/>
                          <a:pt x="3273724" y="1633937"/>
                          <a:pt x="3273800" y="1673437"/>
                        </a:cubicBezTo>
                        <a:cubicBezTo>
                          <a:pt x="3273876" y="1712966"/>
                          <a:pt x="3241891" y="1745075"/>
                          <a:pt x="3202353" y="1745151"/>
                        </a:cubicBezTo>
                        <a:lnTo>
                          <a:pt x="3125991" y="1745294"/>
                        </a:lnTo>
                        <a:cubicBezTo>
                          <a:pt x="3125953" y="1745294"/>
                          <a:pt x="3125905" y="1745294"/>
                          <a:pt x="3125858" y="1745294"/>
                        </a:cubicBezTo>
                        <a:cubicBezTo>
                          <a:pt x="3086376" y="1745294"/>
                          <a:pt x="3054353" y="1713337"/>
                          <a:pt x="3054277" y="1673847"/>
                        </a:cubicBezTo>
                        <a:cubicBezTo>
                          <a:pt x="3054201" y="1634318"/>
                          <a:pt x="3086186" y="1602209"/>
                          <a:pt x="3125724" y="1602133"/>
                        </a:cubicBezTo>
                        <a:close/>
                        <a:moveTo>
                          <a:pt x="758809" y="1520666"/>
                        </a:moveTo>
                        <a:lnTo>
                          <a:pt x="300370" y="1521533"/>
                        </a:lnTo>
                        <a:cubicBezTo>
                          <a:pt x="258546" y="1521609"/>
                          <a:pt x="219103" y="1538135"/>
                          <a:pt x="189290" y="1568063"/>
                        </a:cubicBezTo>
                        <a:cubicBezTo>
                          <a:pt x="159477" y="1597981"/>
                          <a:pt x="143094" y="1637500"/>
                          <a:pt x="143170" y="1679305"/>
                        </a:cubicBezTo>
                        <a:lnTo>
                          <a:pt x="145180" y="2748315"/>
                        </a:lnTo>
                        <a:cubicBezTo>
                          <a:pt x="145342" y="2834992"/>
                          <a:pt x="215988" y="2905506"/>
                          <a:pt x="302666" y="2905506"/>
                        </a:cubicBezTo>
                        <a:lnTo>
                          <a:pt x="302666" y="2977086"/>
                        </a:lnTo>
                        <a:lnTo>
                          <a:pt x="302961" y="2905506"/>
                        </a:lnTo>
                        <a:lnTo>
                          <a:pt x="761095" y="2904639"/>
                        </a:lnTo>
                        <a:cubicBezTo>
                          <a:pt x="802909" y="2904563"/>
                          <a:pt x="842362" y="2888037"/>
                          <a:pt x="872175" y="2858110"/>
                        </a:cubicBezTo>
                        <a:cubicBezTo>
                          <a:pt x="901998" y="2828182"/>
                          <a:pt x="918372" y="2788672"/>
                          <a:pt x="918295" y="2746858"/>
                        </a:cubicBezTo>
                        <a:lnTo>
                          <a:pt x="916295" y="1677857"/>
                        </a:lnTo>
                        <a:cubicBezTo>
                          <a:pt x="916133" y="1591180"/>
                          <a:pt x="845486" y="1520666"/>
                          <a:pt x="758809" y="1520666"/>
                        </a:cubicBezTo>
                        <a:close/>
                        <a:moveTo>
                          <a:pt x="2397614" y="143227"/>
                        </a:moveTo>
                        <a:cubicBezTo>
                          <a:pt x="2345350" y="143323"/>
                          <a:pt x="2296249" y="163754"/>
                          <a:pt x="2259358" y="200787"/>
                        </a:cubicBezTo>
                        <a:cubicBezTo>
                          <a:pt x="2222468" y="237811"/>
                          <a:pt x="2202218" y="286988"/>
                          <a:pt x="2202313" y="339252"/>
                        </a:cubicBezTo>
                        <a:cubicBezTo>
                          <a:pt x="2202656" y="520770"/>
                          <a:pt x="2105596" y="829427"/>
                          <a:pt x="1887988" y="1109824"/>
                        </a:cubicBezTo>
                        <a:cubicBezTo>
                          <a:pt x="1659264" y="1404537"/>
                          <a:pt x="1362770" y="1574968"/>
                          <a:pt x="1047559" y="1594676"/>
                        </a:cubicBezTo>
                        <a:cubicBezTo>
                          <a:pt x="1055217" y="1621050"/>
                          <a:pt x="1059427" y="1648863"/>
                          <a:pt x="1059484" y="1677648"/>
                        </a:cubicBezTo>
                        <a:lnTo>
                          <a:pt x="1061485" y="2746648"/>
                        </a:lnTo>
                        <a:cubicBezTo>
                          <a:pt x="1061542" y="2775528"/>
                          <a:pt x="1057456" y="2803798"/>
                          <a:pt x="1049607" y="2830849"/>
                        </a:cubicBezTo>
                        <a:cubicBezTo>
                          <a:pt x="1193006" y="2844699"/>
                          <a:pt x="1332585" y="2905954"/>
                          <a:pt x="1457534" y="2960837"/>
                        </a:cubicBezTo>
                        <a:cubicBezTo>
                          <a:pt x="1568577" y="3009614"/>
                          <a:pt x="1673504" y="3055382"/>
                          <a:pt x="1752228" y="3055534"/>
                        </a:cubicBezTo>
                        <a:lnTo>
                          <a:pt x="3243015" y="3052734"/>
                        </a:lnTo>
                        <a:cubicBezTo>
                          <a:pt x="3295269" y="3052629"/>
                          <a:pt x="3344370" y="3032198"/>
                          <a:pt x="3381260" y="2995165"/>
                        </a:cubicBezTo>
                        <a:cubicBezTo>
                          <a:pt x="3418151" y="2958141"/>
                          <a:pt x="3438401" y="2908973"/>
                          <a:pt x="3438306" y="2856709"/>
                        </a:cubicBezTo>
                        <a:cubicBezTo>
                          <a:pt x="3438201" y="2802827"/>
                          <a:pt x="3416160" y="2752487"/>
                          <a:pt x="3376203" y="2714939"/>
                        </a:cubicBezTo>
                        <a:cubicBezTo>
                          <a:pt x="3355905" y="2695861"/>
                          <a:pt x="3348513" y="2666752"/>
                          <a:pt x="3357267" y="2640301"/>
                        </a:cubicBezTo>
                        <a:cubicBezTo>
                          <a:pt x="3366020" y="2613850"/>
                          <a:pt x="3389309" y="2594886"/>
                          <a:pt x="3416979" y="2591667"/>
                        </a:cubicBezTo>
                        <a:cubicBezTo>
                          <a:pt x="3515896" y="2580180"/>
                          <a:pt x="3590353" y="2497036"/>
                          <a:pt x="3590163" y="2398262"/>
                        </a:cubicBezTo>
                        <a:cubicBezTo>
                          <a:pt x="3590048" y="2339597"/>
                          <a:pt x="3562969" y="2284343"/>
                          <a:pt x="3515839" y="2246662"/>
                        </a:cubicBezTo>
                        <a:cubicBezTo>
                          <a:pt x="3495617" y="2230479"/>
                          <a:pt x="3485702" y="2204657"/>
                          <a:pt x="3489922" y="2179092"/>
                        </a:cubicBezTo>
                        <a:cubicBezTo>
                          <a:pt x="3494141" y="2153545"/>
                          <a:pt x="3511829" y="2132266"/>
                          <a:pt x="3536175" y="2123446"/>
                        </a:cubicBezTo>
                        <a:cubicBezTo>
                          <a:pt x="3613775" y="2095338"/>
                          <a:pt x="3665810" y="2021605"/>
                          <a:pt x="3665658" y="1939957"/>
                        </a:cubicBezTo>
                        <a:cubicBezTo>
                          <a:pt x="3665458" y="1832200"/>
                          <a:pt x="3577714" y="1744666"/>
                          <a:pt x="3470005" y="1744666"/>
                        </a:cubicBezTo>
                        <a:cubicBezTo>
                          <a:pt x="3469824" y="1744656"/>
                          <a:pt x="3469652" y="1744685"/>
                          <a:pt x="3469491" y="1744666"/>
                        </a:cubicBezTo>
                        <a:cubicBezTo>
                          <a:pt x="3450545" y="1744666"/>
                          <a:pt x="3432324" y="1737150"/>
                          <a:pt x="3418903" y="1723777"/>
                        </a:cubicBezTo>
                        <a:cubicBezTo>
                          <a:pt x="3405454" y="1710366"/>
                          <a:pt x="3397815" y="1692174"/>
                          <a:pt x="3397786" y="1673180"/>
                        </a:cubicBezTo>
                        <a:cubicBezTo>
                          <a:pt x="3397729" y="1639205"/>
                          <a:pt x="3422751" y="1603096"/>
                          <a:pt x="3469319" y="1601533"/>
                        </a:cubicBezTo>
                        <a:lnTo>
                          <a:pt x="3469319" y="1601486"/>
                        </a:lnTo>
                        <a:cubicBezTo>
                          <a:pt x="3469957" y="1601486"/>
                          <a:pt x="3470586" y="1601486"/>
                          <a:pt x="3471224" y="1601486"/>
                        </a:cubicBezTo>
                        <a:cubicBezTo>
                          <a:pt x="3471567" y="1601486"/>
                          <a:pt x="3471929" y="1601476"/>
                          <a:pt x="3472281" y="1601476"/>
                        </a:cubicBezTo>
                        <a:lnTo>
                          <a:pt x="4538329" y="1599476"/>
                        </a:lnTo>
                        <a:cubicBezTo>
                          <a:pt x="4646219" y="1599276"/>
                          <a:pt x="4733829" y="1511332"/>
                          <a:pt x="4733639" y="1403480"/>
                        </a:cubicBezTo>
                        <a:cubicBezTo>
                          <a:pt x="4733429" y="1295733"/>
                          <a:pt x="4645685" y="1208189"/>
                          <a:pt x="4537967" y="1208189"/>
                        </a:cubicBezTo>
                        <a:cubicBezTo>
                          <a:pt x="4537843" y="1208189"/>
                          <a:pt x="4537729" y="1208189"/>
                          <a:pt x="4537605" y="1208189"/>
                        </a:cubicBezTo>
                        <a:lnTo>
                          <a:pt x="2437800" y="1212142"/>
                        </a:lnTo>
                        <a:cubicBezTo>
                          <a:pt x="2437752" y="1212142"/>
                          <a:pt x="2437704" y="1212142"/>
                          <a:pt x="2437666" y="1212142"/>
                        </a:cubicBezTo>
                        <a:cubicBezTo>
                          <a:pt x="2412806" y="1212142"/>
                          <a:pt x="2389717" y="1199255"/>
                          <a:pt x="2376687" y="1178052"/>
                        </a:cubicBezTo>
                        <a:cubicBezTo>
                          <a:pt x="2363638" y="1156840"/>
                          <a:pt x="2362562" y="1130341"/>
                          <a:pt x="2373849" y="1108129"/>
                        </a:cubicBezTo>
                        <a:cubicBezTo>
                          <a:pt x="2376040" y="1103805"/>
                          <a:pt x="2594257" y="669979"/>
                          <a:pt x="2593638" y="338528"/>
                        </a:cubicBezTo>
                        <a:cubicBezTo>
                          <a:pt x="2593543" y="286264"/>
                          <a:pt x="2573102" y="237163"/>
                          <a:pt x="2536079" y="200273"/>
                        </a:cubicBezTo>
                        <a:cubicBezTo>
                          <a:pt x="2499141" y="163478"/>
                          <a:pt x="2450106" y="143227"/>
                          <a:pt x="2397995" y="143227"/>
                        </a:cubicBezTo>
                        <a:cubicBezTo>
                          <a:pt x="2397861" y="143227"/>
                          <a:pt x="2397747" y="143227"/>
                          <a:pt x="2397614" y="143227"/>
                        </a:cubicBezTo>
                        <a:close/>
                        <a:moveTo>
                          <a:pt x="2397318" y="0"/>
                        </a:moveTo>
                        <a:cubicBezTo>
                          <a:pt x="2397528" y="0"/>
                          <a:pt x="2397766" y="0"/>
                          <a:pt x="2397976" y="0"/>
                        </a:cubicBezTo>
                        <a:cubicBezTo>
                          <a:pt x="2488244" y="0"/>
                          <a:pt x="2573121" y="35062"/>
                          <a:pt x="2637091" y="98793"/>
                        </a:cubicBezTo>
                        <a:cubicBezTo>
                          <a:pt x="2701214" y="162668"/>
                          <a:pt x="2736618" y="247698"/>
                          <a:pt x="2736789" y="338204"/>
                        </a:cubicBezTo>
                        <a:cubicBezTo>
                          <a:pt x="2737294" y="602790"/>
                          <a:pt x="2619232" y="910952"/>
                          <a:pt x="2550052" y="1068715"/>
                        </a:cubicBezTo>
                        <a:lnTo>
                          <a:pt x="4537329" y="1064971"/>
                        </a:lnTo>
                        <a:cubicBezTo>
                          <a:pt x="4537538" y="1064971"/>
                          <a:pt x="4537757" y="1064971"/>
                          <a:pt x="4537957" y="1064971"/>
                        </a:cubicBezTo>
                        <a:cubicBezTo>
                          <a:pt x="4724504" y="1064971"/>
                          <a:pt x="4876448" y="1216552"/>
                          <a:pt x="4876771" y="1403166"/>
                        </a:cubicBezTo>
                        <a:cubicBezTo>
                          <a:pt x="4877124" y="1589999"/>
                          <a:pt x="4725400" y="1742284"/>
                          <a:pt x="4538577" y="1742637"/>
                        </a:cubicBezTo>
                        <a:cubicBezTo>
                          <a:pt x="4538577" y="1742637"/>
                          <a:pt x="4062822" y="1743523"/>
                          <a:pt x="3746068" y="1744123"/>
                        </a:cubicBezTo>
                        <a:cubicBezTo>
                          <a:pt x="3785425" y="1799349"/>
                          <a:pt x="3808647" y="1866843"/>
                          <a:pt x="3808790" y="1939662"/>
                        </a:cubicBezTo>
                        <a:cubicBezTo>
                          <a:pt x="3808990" y="2046894"/>
                          <a:pt x="3757603" y="2146182"/>
                          <a:pt x="3674526" y="2209248"/>
                        </a:cubicBezTo>
                        <a:cubicBezTo>
                          <a:pt x="3712397" y="2264474"/>
                          <a:pt x="3733162" y="2329796"/>
                          <a:pt x="3733295" y="2397957"/>
                        </a:cubicBezTo>
                        <a:cubicBezTo>
                          <a:pt x="3733552" y="2530192"/>
                          <a:pt x="3657066" y="2646274"/>
                          <a:pt x="3543595" y="2701671"/>
                        </a:cubicBezTo>
                        <a:cubicBezTo>
                          <a:pt x="3568255" y="2748896"/>
                          <a:pt x="3581342" y="2801550"/>
                          <a:pt x="3581447" y="2856386"/>
                        </a:cubicBezTo>
                        <a:cubicBezTo>
                          <a:pt x="3581619" y="2946883"/>
                          <a:pt x="3546538" y="3032036"/>
                          <a:pt x="3482654" y="3096159"/>
                        </a:cubicBezTo>
                        <a:cubicBezTo>
                          <a:pt x="3418770" y="3160271"/>
                          <a:pt x="3333750" y="3195685"/>
                          <a:pt x="3243243" y="3195857"/>
                        </a:cubicBezTo>
                        <a:lnTo>
                          <a:pt x="1752457" y="3198657"/>
                        </a:lnTo>
                        <a:cubicBezTo>
                          <a:pt x="1752247" y="3198657"/>
                          <a:pt x="1752028" y="3198657"/>
                          <a:pt x="1751819" y="3198657"/>
                        </a:cubicBezTo>
                        <a:cubicBezTo>
                          <a:pt x="1643014" y="3198657"/>
                          <a:pt x="1524933" y="3146794"/>
                          <a:pt x="1399918" y="3091872"/>
                        </a:cubicBezTo>
                        <a:cubicBezTo>
                          <a:pt x="1264662" y="3032465"/>
                          <a:pt x="1124797" y="2971029"/>
                          <a:pt x="991104" y="2971029"/>
                        </a:cubicBezTo>
                        <a:cubicBezTo>
                          <a:pt x="990781" y="2971029"/>
                          <a:pt x="990466" y="2971038"/>
                          <a:pt x="990142" y="2971029"/>
                        </a:cubicBezTo>
                        <a:cubicBezTo>
                          <a:pt x="981560" y="2971029"/>
                          <a:pt x="973369" y="2969447"/>
                          <a:pt x="965739" y="2966666"/>
                        </a:cubicBezTo>
                        <a:cubicBezTo>
                          <a:pt x="909923" y="3018901"/>
                          <a:pt x="837800" y="3047676"/>
                          <a:pt x="761352" y="3047819"/>
                        </a:cubicBezTo>
                        <a:lnTo>
                          <a:pt x="303218" y="3048686"/>
                        </a:lnTo>
                        <a:cubicBezTo>
                          <a:pt x="303171" y="3048686"/>
                          <a:pt x="302704" y="3048686"/>
                          <a:pt x="302656" y="3048686"/>
                        </a:cubicBezTo>
                        <a:cubicBezTo>
                          <a:pt x="137188" y="3048686"/>
                          <a:pt x="2314" y="2914069"/>
                          <a:pt x="2000" y="2748591"/>
                        </a:cubicBezTo>
                        <a:lnTo>
                          <a:pt x="0" y="1679591"/>
                        </a:lnTo>
                        <a:cubicBezTo>
                          <a:pt x="-153" y="1599543"/>
                          <a:pt x="31051" y="1524048"/>
                          <a:pt x="87858" y="1467031"/>
                        </a:cubicBezTo>
                        <a:cubicBezTo>
                          <a:pt x="144656" y="1410014"/>
                          <a:pt x="220037" y="1378534"/>
                          <a:pt x="300094" y="1378382"/>
                        </a:cubicBezTo>
                        <a:lnTo>
                          <a:pt x="758237" y="1377515"/>
                        </a:lnTo>
                        <a:cubicBezTo>
                          <a:pt x="837276" y="1377515"/>
                          <a:pt x="909199" y="1408062"/>
                          <a:pt x="962968" y="1457877"/>
                        </a:cubicBezTo>
                        <a:cubicBezTo>
                          <a:pt x="970607" y="1455068"/>
                          <a:pt x="978827" y="1453458"/>
                          <a:pt x="987447" y="1453439"/>
                        </a:cubicBezTo>
                        <a:cubicBezTo>
                          <a:pt x="1655540" y="1452181"/>
                          <a:pt x="2059762" y="679114"/>
                          <a:pt x="2059124" y="339471"/>
                        </a:cubicBezTo>
                        <a:cubicBezTo>
                          <a:pt x="2058952" y="248964"/>
                          <a:pt x="2094033" y="163801"/>
                          <a:pt x="2157907" y="99689"/>
                        </a:cubicBezTo>
                        <a:cubicBezTo>
                          <a:pt x="2221782" y="35576"/>
                          <a:pt x="2306802" y="171"/>
                          <a:pt x="23973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16" name="Group 15">
                    <a:extLst>
                      <a:ext uri="{FF2B5EF4-FFF2-40B4-BE49-F238E27FC236}">
                        <a16:creationId xmlns:a16="http://schemas.microsoft.com/office/drawing/2014/main" id="{39BE3594-AE57-4464-82CB-E0510609E864}"/>
                      </a:ext>
                    </a:extLst>
                  </p:cNvPr>
                  <p:cNvGrpSpPr/>
                  <p:nvPr/>
                </p:nvGrpSpPr>
                <p:grpSpPr>
                  <a:xfrm>
                    <a:off x="9318133" y="1717426"/>
                    <a:ext cx="813848" cy="813848"/>
                    <a:chOff x="9318133" y="1625524"/>
                    <a:chExt cx="813848" cy="813848"/>
                  </a:xfrm>
                </p:grpSpPr>
                <p:sp>
                  <p:nvSpPr>
                    <p:cNvPr id="17" name="Circle: Hollow 16">
                      <a:extLst>
                        <a:ext uri="{FF2B5EF4-FFF2-40B4-BE49-F238E27FC236}">
                          <a16:creationId xmlns:a16="http://schemas.microsoft.com/office/drawing/2014/main" id="{DED2EE90-D783-45BE-8BE0-3E138A298F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18133" y="1625524"/>
                      <a:ext cx="813848" cy="813848"/>
                    </a:xfrm>
                    <a:prstGeom prst="donut">
                      <a:avLst>
                        <a:gd name="adj" fmla="val 257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8" name="Freeform: Shape 17">
                      <a:extLst>
                        <a:ext uri="{FF2B5EF4-FFF2-40B4-BE49-F238E27FC236}">
                          <a16:creationId xmlns:a16="http://schemas.microsoft.com/office/drawing/2014/main" id="{2DAB40B2-E8D8-434C-A5B5-0C88FDDBA5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94074" y="1793767"/>
                      <a:ext cx="461966" cy="477362"/>
                    </a:xfrm>
                    <a:custGeom>
                      <a:avLst/>
                      <a:gdLst>
                        <a:gd name="connsiteX0" fmla="*/ 227615 w 525267"/>
                        <a:gd name="connsiteY0" fmla="*/ 463985 h 542775"/>
                        <a:gd name="connsiteX1" fmla="*/ 245124 w 525267"/>
                        <a:gd name="connsiteY1" fmla="*/ 463985 h 542775"/>
                        <a:gd name="connsiteX2" fmla="*/ 201352 w 525267"/>
                        <a:gd name="connsiteY2" fmla="*/ 507757 h 542775"/>
                        <a:gd name="connsiteX3" fmla="*/ 201352 w 525267"/>
                        <a:gd name="connsiteY3" fmla="*/ 490248 h 542775"/>
                        <a:gd name="connsiteX4" fmla="*/ 227615 w 525267"/>
                        <a:gd name="connsiteY4" fmla="*/ 463985 h 542775"/>
                        <a:gd name="connsiteX5" fmla="*/ 463985 w 525267"/>
                        <a:gd name="connsiteY5" fmla="*/ 455230 h 542775"/>
                        <a:gd name="connsiteX6" fmla="*/ 455230 w 525267"/>
                        <a:gd name="connsiteY6" fmla="*/ 463985 h 542775"/>
                        <a:gd name="connsiteX7" fmla="*/ 463985 w 525267"/>
                        <a:gd name="connsiteY7" fmla="*/ 472739 h 542775"/>
                        <a:gd name="connsiteX8" fmla="*/ 472739 w 525267"/>
                        <a:gd name="connsiteY8" fmla="*/ 463985 h 542775"/>
                        <a:gd name="connsiteX9" fmla="*/ 463985 w 525267"/>
                        <a:gd name="connsiteY9" fmla="*/ 455230 h 542775"/>
                        <a:gd name="connsiteX10" fmla="*/ 70036 w 525267"/>
                        <a:gd name="connsiteY10" fmla="*/ 411459 h 542775"/>
                        <a:gd name="connsiteX11" fmla="*/ 87545 w 525267"/>
                        <a:gd name="connsiteY11" fmla="*/ 411459 h 542775"/>
                        <a:gd name="connsiteX12" fmla="*/ 122563 w 525267"/>
                        <a:gd name="connsiteY12" fmla="*/ 446477 h 542775"/>
                        <a:gd name="connsiteX13" fmla="*/ 122563 w 525267"/>
                        <a:gd name="connsiteY13" fmla="*/ 463986 h 542775"/>
                        <a:gd name="connsiteX14" fmla="*/ 70036 w 525267"/>
                        <a:gd name="connsiteY14" fmla="*/ 411459 h 542775"/>
                        <a:gd name="connsiteX15" fmla="*/ 341423 w 525267"/>
                        <a:gd name="connsiteY15" fmla="*/ 358932 h 542775"/>
                        <a:gd name="connsiteX16" fmla="*/ 428967 w 525267"/>
                        <a:gd name="connsiteY16" fmla="*/ 358932 h 542775"/>
                        <a:gd name="connsiteX17" fmla="*/ 472739 w 525267"/>
                        <a:gd name="connsiteY17" fmla="*/ 402704 h 542775"/>
                        <a:gd name="connsiteX18" fmla="*/ 472739 w 525267"/>
                        <a:gd name="connsiteY18" fmla="*/ 439332 h 542775"/>
                        <a:gd name="connsiteX19" fmla="*/ 490248 w 525267"/>
                        <a:gd name="connsiteY19" fmla="*/ 463985 h 542775"/>
                        <a:gd name="connsiteX20" fmla="*/ 463985 w 525267"/>
                        <a:gd name="connsiteY20" fmla="*/ 490248 h 542775"/>
                        <a:gd name="connsiteX21" fmla="*/ 437721 w 525267"/>
                        <a:gd name="connsiteY21" fmla="*/ 463985 h 542775"/>
                        <a:gd name="connsiteX22" fmla="*/ 455230 w 525267"/>
                        <a:gd name="connsiteY22" fmla="*/ 439332 h 542775"/>
                        <a:gd name="connsiteX23" fmla="*/ 455230 w 525267"/>
                        <a:gd name="connsiteY23" fmla="*/ 402704 h 542775"/>
                        <a:gd name="connsiteX24" fmla="*/ 428967 w 525267"/>
                        <a:gd name="connsiteY24" fmla="*/ 376441 h 542775"/>
                        <a:gd name="connsiteX25" fmla="*/ 341423 w 525267"/>
                        <a:gd name="connsiteY25" fmla="*/ 376441 h 542775"/>
                        <a:gd name="connsiteX26" fmla="*/ 192598 w 525267"/>
                        <a:gd name="connsiteY26" fmla="*/ 341423 h 542775"/>
                        <a:gd name="connsiteX27" fmla="*/ 192598 w 525267"/>
                        <a:gd name="connsiteY27" fmla="*/ 358932 h 542775"/>
                        <a:gd name="connsiteX28" fmla="*/ 166335 w 525267"/>
                        <a:gd name="connsiteY28" fmla="*/ 385195 h 542775"/>
                        <a:gd name="connsiteX29" fmla="*/ 192598 w 525267"/>
                        <a:gd name="connsiteY29" fmla="*/ 411458 h 542775"/>
                        <a:gd name="connsiteX30" fmla="*/ 192598 w 525267"/>
                        <a:gd name="connsiteY30" fmla="*/ 428967 h 542775"/>
                        <a:gd name="connsiteX31" fmla="*/ 148826 w 525267"/>
                        <a:gd name="connsiteY31" fmla="*/ 385195 h 542775"/>
                        <a:gd name="connsiteX32" fmla="*/ 192598 w 525267"/>
                        <a:gd name="connsiteY32" fmla="*/ 341423 h 542775"/>
                        <a:gd name="connsiteX33" fmla="*/ 499003 w 525267"/>
                        <a:gd name="connsiteY33" fmla="*/ 306406 h 542775"/>
                        <a:gd name="connsiteX34" fmla="*/ 490248 w 525267"/>
                        <a:gd name="connsiteY34" fmla="*/ 315161 h 542775"/>
                        <a:gd name="connsiteX35" fmla="*/ 499003 w 525267"/>
                        <a:gd name="connsiteY35" fmla="*/ 323915 h 542775"/>
                        <a:gd name="connsiteX36" fmla="*/ 507757 w 525267"/>
                        <a:gd name="connsiteY36" fmla="*/ 315161 h 542775"/>
                        <a:gd name="connsiteX37" fmla="*/ 499003 w 525267"/>
                        <a:gd name="connsiteY37" fmla="*/ 306406 h 542775"/>
                        <a:gd name="connsiteX38" fmla="*/ 499003 w 525267"/>
                        <a:gd name="connsiteY38" fmla="*/ 288897 h 542775"/>
                        <a:gd name="connsiteX39" fmla="*/ 525266 w 525267"/>
                        <a:gd name="connsiteY39" fmla="*/ 315161 h 542775"/>
                        <a:gd name="connsiteX40" fmla="*/ 499003 w 525267"/>
                        <a:gd name="connsiteY40" fmla="*/ 341424 h 542775"/>
                        <a:gd name="connsiteX41" fmla="*/ 474350 w 525267"/>
                        <a:gd name="connsiteY41" fmla="*/ 323915 h 542775"/>
                        <a:gd name="connsiteX42" fmla="*/ 420213 w 525267"/>
                        <a:gd name="connsiteY42" fmla="*/ 323915 h 542775"/>
                        <a:gd name="connsiteX43" fmla="*/ 420213 w 525267"/>
                        <a:gd name="connsiteY43" fmla="*/ 306406 h 542775"/>
                        <a:gd name="connsiteX44" fmla="*/ 474350 w 525267"/>
                        <a:gd name="connsiteY44" fmla="*/ 306406 h 542775"/>
                        <a:gd name="connsiteX45" fmla="*/ 499003 w 525267"/>
                        <a:gd name="connsiteY45" fmla="*/ 288897 h 542775"/>
                        <a:gd name="connsiteX46" fmla="*/ 499004 w 525267"/>
                        <a:gd name="connsiteY46" fmla="*/ 218861 h 542775"/>
                        <a:gd name="connsiteX47" fmla="*/ 490249 w 525267"/>
                        <a:gd name="connsiteY47" fmla="*/ 227616 h 542775"/>
                        <a:gd name="connsiteX48" fmla="*/ 499004 w 525267"/>
                        <a:gd name="connsiteY48" fmla="*/ 236370 h 542775"/>
                        <a:gd name="connsiteX49" fmla="*/ 507758 w 525267"/>
                        <a:gd name="connsiteY49" fmla="*/ 227616 h 542775"/>
                        <a:gd name="connsiteX50" fmla="*/ 499004 w 525267"/>
                        <a:gd name="connsiteY50" fmla="*/ 218861 h 542775"/>
                        <a:gd name="connsiteX51" fmla="*/ 126188 w 525267"/>
                        <a:gd name="connsiteY51" fmla="*/ 213756 h 542775"/>
                        <a:gd name="connsiteX52" fmla="*/ 157143 w 525267"/>
                        <a:gd name="connsiteY52" fmla="*/ 226556 h 542775"/>
                        <a:gd name="connsiteX53" fmla="*/ 144764 w 525267"/>
                        <a:gd name="connsiteY53" fmla="*/ 238935 h 542775"/>
                        <a:gd name="connsiteX54" fmla="*/ 107618 w 525267"/>
                        <a:gd name="connsiteY54" fmla="*/ 238935 h 542775"/>
                        <a:gd name="connsiteX55" fmla="*/ 107618 w 525267"/>
                        <a:gd name="connsiteY55" fmla="*/ 276080 h 542775"/>
                        <a:gd name="connsiteX56" fmla="*/ 95239 w 525267"/>
                        <a:gd name="connsiteY56" fmla="*/ 288459 h 542775"/>
                        <a:gd name="connsiteX57" fmla="*/ 95239 w 525267"/>
                        <a:gd name="connsiteY57" fmla="*/ 226556 h 542775"/>
                        <a:gd name="connsiteX58" fmla="*/ 126188 w 525267"/>
                        <a:gd name="connsiteY58" fmla="*/ 213756 h 542775"/>
                        <a:gd name="connsiteX59" fmla="*/ 499004 w 525267"/>
                        <a:gd name="connsiteY59" fmla="*/ 201352 h 542775"/>
                        <a:gd name="connsiteX60" fmla="*/ 525267 w 525267"/>
                        <a:gd name="connsiteY60" fmla="*/ 227616 h 542775"/>
                        <a:gd name="connsiteX61" fmla="*/ 499004 w 525267"/>
                        <a:gd name="connsiteY61" fmla="*/ 253879 h 542775"/>
                        <a:gd name="connsiteX62" fmla="*/ 474351 w 525267"/>
                        <a:gd name="connsiteY62" fmla="*/ 236370 h 542775"/>
                        <a:gd name="connsiteX63" fmla="*/ 315160 w 525267"/>
                        <a:gd name="connsiteY63" fmla="*/ 236370 h 542775"/>
                        <a:gd name="connsiteX64" fmla="*/ 315160 w 525267"/>
                        <a:gd name="connsiteY64" fmla="*/ 218861 h 542775"/>
                        <a:gd name="connsiteX65" fmla="*/ 474351 w 525267"/>
                        <a:gd name="connsiteY65" fmla="*/ 218861 h 542775"/>
                        <a:gd name="connsiteX66" fmla="*/ 499004 w 525267"/>
                        <a:gd name="connsiteY66" fmla="*/ 201352 h 542775"/>
                        <a:gd name="connsiteX67" fmla="*/ 192597 w 525267"/>
                        <a:gd name="connsiteY67" fmla="*/ 157580 h 542775"/>
                        <a:gd name="connsiteX68" fmla="*/ 236369 w 525267"/>
                        <a:gd name="connsiteY68" fmla="*/ 201352 h 542775"/>
                        <a:gd name="connsiteX69" fmla="*/ 192597 w 525267"/>
                        <a:gd name="connsiteY69" fmla="*/ 245124 h 542775"/>
                        <a:gd name="connsiteX70" fmla="*/ 192597 w 525267"/>
                        <a:gd name="connsiteY70" fmla="*/ 227615 h 542775"/>
                        <a:gd name="connsiteX71" fmla="*/ 218860 w 525267"/>
                        <a:gd name="connsiteY71" fmla="*/ 201352 h 542775"/>
                        <a:gd name="connsiteX72" fmla="*/ 192597 w 525267"/>
                        <a:gd name="connsiteY72" fmla="*/ 175089 h 542775"/>
                        <a:gd name="connsiteX73" fmla="*/ 463985 w 525267"/>
                        <a:gd name="connsiteY73" fmla="*/ 70036 h 542775"/>
                        <a:gd name="connsiteX74" fmla="*/ 455230 w 525267"/>
                        <a:gd name="connsiteY74" fmla="*/ 78790 h 542775"/>
                        <a:gd name="connsiteX75" fmla="*/ 463985 w 525267"/>
                        <a:gd name="connsiteY75" fmla="*/ 87545 h 542775"/>
                        <a:gd name="connsiteX76" fmla="*/ 472739 w 525267"/>
                        <a:gd name="connsiteY76" fmla="*/ 78790 h 542775"/>
                        <a:gd name="connsiteX77" fmla="*/ 463985 w 525267"/>
                        <a:gd name="connsiteY77" fmla="*/ 70036 h 542775"/>
                        <a:gd name="connsiteX78" fmla="*/ 463985 w 525267"/>
                        <a:gd name="connsiteY78" fmla="*/ 52527 h 542775"/>
                        <a:gd name="connsiteX79" fmla="*/ 490248 w 525267"/>
                        <a:gd name="connsiteY79" fmla="*/ 78790 h 542775"/>
                        <a:gd name="connsiteX80" fmla="*/ 472739 w 525267"/>
                        <a:gd name="connsiteY80" fmla="*/ 103443 h 542775"/>
                        <a:gd name="connsiteX81" fmla="*/ 472739 w 525267"/>
                        <a:gd name="connsiteY81" fmla="*/ 140071 h 542775"/>
                        <a:gd name="connsiteX82" fmla="*/ 428967 w 525267"/>
                        <a:gd name="connsiteY82" fmla="*/ 183843 h 542775"/>
                        <a:gd name="connsiteX83" fmla="*/ 385195 w 525267"/>
                        <a:gd name="connsiteY83" fmla="*/ 183843 h 542775"/>
                        <a:gd name="connsiteX84" fmla="*/ 385195 w 525267"/>
                        <a:gd name="connsiteY84" fmla="*/ 166334 h 542775"/>
                        <a:gd name="connsiteX85" fmla="*/ 428967 w 525267"/>
                        <a:gd name="connsiteY85" fmla="*/ 166334 h 542775"/>
                        <a:gd name="connsiteX86" fmla="*/ 455230 w 525267"/>
                        <a:gd name="connsiteY86" fmla="*/ 140071 h 542775"/>
                        <a:gd name="connsiteX87" fmla="*/ 455230 w 525267"/>
                        <a:gd name="connsiteY87" fmla="*/ 103443 h 542775"/>
                        <a:gd name="connsiteX88" fmla="*/ 437722 w 525267"/>
                        <a:gd name="connsiteY88" fmla="*/ 78790 h 542775"/>
                        <a:gd name="connsiteX89" fmla="*/ 463985 w 525267"/>
                        <a:gd name="connsiteY89" fmla="*/ 52527 h 542775"/>
                        <a:gd name="connsiteX90" fmla="*/ 201352 w 525267"/>
                        <a:gd name="connsiteY90" fmla="*/ 35018 h 542775"/>
                        <a:gd name="connsiteX91" fmla="*/ 245124 w 525267"/>
                        <a:gd name="connsiteY91" fmla="*/ 78790 h 542775"/>
                        <a:gd name="connsiteX92" fmla="*/ 227615 w 525267"/>
                        <a:gd name="connsiteY92" fmla="*/ 78790 h 542775"/>
                        <a:gd name="connsiteX93" fmla="*/ 201352 w 525267"/>
                        <a:gd name="connsiteY93" fmla="*/ 52527 h 542775"/>
                        <a:gd name="connsiteX94" fmla="*/ 175089 w 525267"/>
                        <a:gd name="connsiteY94" fmla="*/ 78790 h 542775"/>
                        <a:gd name="connsiteX95" fmla="*/ 157580 w 525267"/>
                        <a:gd name="connsiteY95" fmla="*/ 78790 h 542775"/>
                        <a:gd name="connsiteX96" fmla="*/ 201352 w 525267"/>
                        <a:gd name="connsiteY96" fmla="*/ 35018 h 542775"/>
                        <a:gd name="connsiteX97" fmla="*/ 201352 w 525267"/>
                        <a:gd name="connsiteY97" fmla="*/ 17509 h 542775"/>
                        <a:gd name="connsiteX98" fmla="*/ 140071 w 525267"/>
                        <a:gd name="connsiteY98" fmla="*/ 78790 h 542775"/>
                        <a:gd name="connsiteX99" fmla="*/ 148265 w 525267"/>
                        <a:gd name="connsiteY99" fmla="*/ 109422 h 542775"/>
                        <a:gd name="connsiteX100" fmla="*/ 133111 w 525267"/>
                        <a:gd name="connsiteY100" fmla="*/ 118185 h 542775"/>
                        <a:gd name="connsiteX101" fmla="*/ 122562 w 525267"/>
                        <a:gd name="connsiteY101" fmla="*/ 78790 h 542775"/>
                        <a:gd name="connsiteX102" fmla="*/ 123788 w 525267"/>
                        <a:gd name="connsiteY102" fmla="*/ 65431 h 542775"/>
                        <a:gd name="connsiteX103" fmla="*/ 70036 w 525267"/>
                        <a:gd name="connsiteY103" fmla="*/ 140071 h 542775"/>
                        <a:gd name="connsiteX104" fmla="*/ 77188 w 525267"/>
                        <a:gd name="connsiteY104" fmla="*/ 172725 h 542775"/>
                        <a:gd name="connsiteX105" fmla="*/ 80795 w 525267"/>
                        <a:gd name="connsiteY105" fmla="*/ 180604 h 542775"/>
                        <a:gd name="connsiteX106" fmla="*/ 72951 w 525267"/>
                        <a:gd name="connsiteY106" fmla="*/ 184290 h 542775"/>
                        <a:gd name="connsiteX107" fmla="*/ 17509 w 525267"/>
                        <a:gd name="connsiteY107" fmla="*/ 271388 h 542775"/>
                        <a:gd name="connsiteX108" fmla="*/ 59626 w 525267"/>
                        <a:gd name="connsiteY108" fmla="*/ 350755 h 542775"/>
                        <a:gd name="connsiteX109" fmla="*/ 122562 w 525267"/>
                        <a:gd name="connsiteY109" fmla="*/ 323914 h 542775"/>
                        <a:gd name="connsiteX110" fmla="*/ 122562 w 525267"/>
                        <a:gd name="connsiteY110" fmla="*/ 341423 h 542775"/>
                        <a:gd name="connsiteX111" fmla="*/ 52527 w 525267"/>
                        <a:gd name="connsiteY111" fmla="*/ 411459 h 542775"/>
                        <a:gd name="connsiteX112" fmla="*/ 122562 w 525267"/>
                        <a:gd name="connsiteY112" fmla="*/ 481494 h 542775"/>
                        <a:gd name="connsiteX113" fmla="*/ 134512 w 525267"/>
                        <a:gd name="connsiteY113" fmla="*/ 480382 h 542775"/>
                        <a:gd name="connsiteX114" fmla="*/ 141603 w 525267"/>
                        <a:gd name="connsiteY114" fmla="*/ 479157 h 542775"/>
                        <a:gd name="connsiteX115" fmla="*/ 144177 w 525267"/>
                        <a:gd name="connsiteY115" fmla="*/ 485880 h 542775"/>
                        <a:gd name="connsiteX116" fmla="*/ 201352 w 525267"/>
                        <a:gd name="connsiteY116" fmla="*/ 525266 h 542775"/>
                        <a:gd name="connsiteX117" fmla="*/ 262633 w 525267"/>
                        <a:gd name="connsiteY117" fmla="*/ 463985 h 542775"/>
                        <a:gd name="connsiteX118" fmla="*/ 262633 w 525267"/>
                        <a:gd name="connsiteY118" fmla="*/ 78790 h 542775"/>
                        <a:gd name="connsiteX119" fmla="*/ 201352 w 525267"/>
                        <a:gd name="connsiteY119" fmla="*/ 17509 h 542775"/>
                        <a:gd name="connsiteX120" fmla="*/ 201352 w 525267"/>
                        <a:gd name="connsiteY120" fmla="*/ 0 h 542775"/>
                        <a:gd name="connsiteX121" fmla="*/ 280142 w 525267"/>
                        <a:gd name="connsiteY121" fmla="*/ 78790 h 542775"/>
                        <a:gd name="connsiteX122" fmla="*/ 280142 w 525267"/>
                        <a:gd name="connsiteY122" fmla="*/ 166334 h 542775"/>
                        <a:gd name="connsiteX123" fmla="*/ 367686 w 525267"/>
                        <a:gd name="connsiteY123" fmla="*/ 166334 h 542775"/>
                        <a:gd name="connsiteX124" fmla="*/ 367686 w 525267"/>
                        <a:gd name="connsiteY124" fmla="*/ 183843 h 542775"/>
                        <a:gd name="connsiteX125" fmla="*/ 280142 w 525267"/>
                        <a:gd name="connsiteY125" fmla="*/ 183843 h 542775"/>
                        <a:gd name="connsiteX126" fmla="*/ 280142 w 525267"/>
                        <a:gd name="connsiteY126" fmla="*/ 218861 h 542775"/>
                        <a:gd name="connsiteX127" fmla="*/ 297651 w 525267"/>
                        <a:gd name="connsiteY127" fmla="*/ 218861 h 542775"/>
                        <a:gd name="connsiteX128" fmla="*/ 297651 w 525267"/>
                        <a:gd name="connsiteY128" fmla="*/ 236370 h 542775"/>
                        <a:gd name="connsiteX129" fmla="*/ 280142 w 525267"/>
                        <a:gd name="connsiteY129" fmla="*/ 236370 h 542775"/>
                        <a:gd name="connsiteX130" fmla="*/ 280142 w 525267"/>
                        <a:gd name="connsiteY130" fmla="*/ 306405 h 542775"/>
                        <a:gd name="connsiteX131" fmla="*/ 402704 w 525267"/>
                        <a:gd name="connsiteY131" fmla="*/ 306405 h 542775"/>
                        <a:gd name="connsiteX132" fmla="*/ 402704 w 525267"/>
                        <a:gd name="connsiteY132" fmla="*/ 323914 h 542775"/>
                        <a:gd name="connsiteX133" fmla="*/ 280142 w 525267"/>
                        <a:gd name="connsiteY133" fmla="*/ 323914 h 542775"/>
                        <a:gd name="connsiteX134" fmla="*/ 280142 w 525267"/>
                        <a:gd name="connsiteY134" fmla="*/ 358932 h 542775"/>
                        <a:gd name="connsiteX135" fmla="*/ 323914 w 525267"/>
                        <a:gd name="connsiteY135" fmla="*/ 358932 h 542775"/>
                        <a:gd name="connsiteX136" fmla="*/ 323914 w 525267"/>
                        <a:gd name="connsiteY136" fmla="*/ 376441 h 542775"/>
                        <a:gd name="connsiteX137" fmla="*/ 280142 w 525267"/>
                        <a:gd name="connsiteY137" fmla="*/ 376441 h 542775"/>
                        <a:gd name="connsiteX138" fmla="*/ 280142 w 525267"/>
                        <a:gd name="connsiteY138" fmla="*/ 463985 h 542775"/>
                        <a:gd name="connsiteX139" fmla="*/ 201352 w 525267"/>
                        <a:gd name="connsiteY139" fmla="*/ 542775 h 542775"/>
                        <a:gd name="connsiteX140" fmla="*/ 130642 w 525267"/>
                        <a:gd name="connsiteY140" fmla="*/ 498592 h 542775"/>
                        <a:gd name="connsiteX141" fmla="*/ 122562 w 525267"/>
                        <a:gd name="connsiteY141" fmla="*/ 499003 h 542775"/>
                        <a:gd name="connsiteX142" fmla="*/ 35018 w 525267"/>
                        <a:gd name="connsiteY142" fmla="*/ 411459 h 542775"/>
                        <a:gd name="connsiteX143" fmla="*/ 48692 w 525267"/>
                        <a:gd name="connsiteY143" fmla="*/ 364675 h 542775"/>
                        <a:gd name="connsiteX144" fmla="*/ 0 w 525267"/>
                        <a:gd name="connsiteY144" fmla="*/ 271388 h 542775"/>
                        <a:gd name="connsiteX145" fmla="*/ 58112 w 525267"/>
                        <a:gd name="connsiteY145" fmla="*/ 172252 h 542775"/>
                        <a:gd name="connsiteX146" fmla="*/ 52527 w 525267"/>
                        <a:gd name="connsiteY146" fmla="*/ 140071 h 542775"/>
                        <a:gd name="connsiteX147" fmla="*/ 129574 w 525267"/>
                        <a:gd name="connsiteY147" fmla="*/ 45698 h 542775"/>
                        <a:gd name="connsiteX148" fmla="*/ 129986 w 525267"/>
                        <a:gd name="connsiteY148" fmla="*/ 45610 h 542775"/>
                        <a:gd name="connsiteX149" fmla="*/ 201352 w 525267"/>
                        <a:gd name="connsiteY149" fmla="*/ 0 h 542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</a:cxnLst>
                      <a:rect l="l" t="t" r="r" b="b"/>
                      <a:pathLst>
                        <a:path w="525267" h="542775">
                          <a:moveTo>
                            <a:pt x="227615" y="463985"/>
                          </a:moveTo>
                          <a:lnTo>
                            <a:pt x="245124" y="463985"/>
                          </a:lnTo>
                          <a:cubicBezTo>
                            <a:pt x="245124" y="488121"/>
                            <a:pt x="225488" y="507757"/>
                            <a:pt x="201352" y="507757"/>
                          </a:cubicBezTo>
                          <a:lnTo>
                            <a:pt x="201352" y="490248"/>
                          </a:lnTo>
                          <a:cubicBezTo>
                            <a:pt x="215832" y="490248"/>
                            <a:pt x="227615" y="478465"/>
                            <a:pt x="227615" y="463985"/>
                          </a:cubicBezTo>
                          <a:close/>
                          <a:moveTo>
                            <a:pt x="463985" y="455230"/>
                          </a:moveTo>
                          <a:cubicBezTo>
                            <a:pt x="459161" y="455230"/>
                            <a:pt x="455230" y="459161"/>
                            <a:pt x="455230" y="463985"/>
                          </a:cubicBezTo>
                          <a:cubicBezTo>
                            <a:pt x="455230" y="468809"/>
                            <a:pt x="459161" y="472739"/>
                            <a:pt x="463985" y="472739"/>
                          </a:cubicBezTo>
                          <a:cubicBezTo>
                            <a:pt x="468808" y="472739"/>
                            <a:pt x="472739" y="468809"/>
                            <a:pt x="472739" y="463985"/>
                          </a:cubicBezTo>
                          <a:cubicBezTo>
                            <a:pt x="472739" y="459161"/>
                            <a:pt x="468808" y="455230"/>
                            <a:pt x="463985" y="455230"/>
                          </a:cubicBezTo>
                          <a:close/>
                          <a:moveTo>
                            <a:pt x="70036" y="411459"/>
                          </a:moveTo>
                          <a:lnTo>
                            <a:pt x="87545" y="411459"/>
                          </a:lnTo>
                          <a:cubicBezTo>
                            <a:pt x="87545" y="430772"/>
                            <a:pt x="103251" y="446477"/>
                            <a:pt x="122563" y="446477"/>
                          </a:cubicBezTo>
                          <a:lnTo>
                            <a:pt x="122563" y="463986"/>
                          </a:lnTo>
                          <a:cubicBezTo>
                            <a:pt x="93594" y="463986"/>
                            <a:pt x="70036" y="440428"/>
                            <a:pt x="70036" y="411459"/>
                          </a:cubicBezTo>
                          <a:close/>
                          <a:moveTo>
                            <a:pt x="341423" y="358932"/>
                          </a:moveTo>
                          <a:lnTo>
                            <a:pt x="428967" y="358932"/>
                          </a:lnTo>
                          <a:cubicBezTo>
                            <a:pt x="453103" y="358932"/>
                            <a:pt x="472739" y="378568"/>
                            <a:pt x="472739" y="402704"/>
                          </a:cubicBezTo>
                          <a:lnTo>
                            <a:pt x="472739" y="439332"/>
                          </a:lnTo>
                          <a:cubicBezTo>
                            <a:pt x="482903" y="442957"/>
                            <a:pt x="490248" y="452587"/>
                            <a:pt x="490248" y="463985"/>
                          </a:cubicBezTo>
                          <a:cubicBezTo>
                            <a:pt x="490248" y="478465"/>
                            <a:pt x="478465" y="490248"/>
                            <a:pt x="463985" y="490248"/>
                          </a:cubicBezTo>
                          <a:cubicBezTo>
                            <a:pt x="449505" y="490248"/>
                            <a:pt x="437721" y="478465"/>
                            <a:pt x="437721" y="463985"/>
                          </a:cubicBezTo>
                          <a:cubicBezTo>
                            <a:pt x="437721" y="452587"/>
                            <a:pt x="445067" y="442957"/>
                            <a:pt x="455230" y="439332"/>
                          </a:cubicBezTo>
                          <a:lnTo>
                            <a:pt x="455230" y="402704"/>
                          </a:lnTo>
                          <a:cubicBezTo>
                            <a:pt x="455230" y="388224"/>
                            <a:pt x="443447" y="376441"/>
                            <a:pt x="428967" y="376441"/>
                          </a:cubicBezTo>
                          <a:lnTo>
                            <a:pt x="341423" y="376441"/>
                          </a:lnTo>
                          <a:close/>
                          <a:moveTo>
                            <a:pt x="192598" y="341423"/>
                          </a:moveTo>
                          <a:lnTo>
                            <a:pt x="192598" y="358932"/>
                          </a:lnTo>
                          <a:cubicBezTo>
                            <a:pt x="178118" y="358932"/>
                            <a:pt x="166335" y="370715"/>
                            <a:pt x="166335" y="385195"/>
                          </a:cubicBezTo>
                          <a:cubicBezTo>
                            <a:pt x="166335" y="399675"/>
                            <a:pt x="178118" y="411458"/>
                            <a:pt x="192598" y="411458"/>
                          </a:cubicBezTo>
                          <a:lnTo>
                            <a:pt x="192598" y="428967"/>
                          </a:lnTo>
                          <a:cubicBezTo>
                            <a:pt x="168462" y="428967"/>
                            <a:pt x="148826" y="409331"/>
                            <a:pt x="148826" y="385195"/>
                          </a:cubicBezTo>
                          <a:cubicBezTo>
                            <a:pt x="148826" y="361059"/>
                            <a:pt x="168462" y="341423"/>
                            <a:pt x="192598" y="341423"/>
                          </a:cubicBezTo>
                          <a:close/>
                          <a:moveTo>
                            <a:pt x="499003" y="306406"/>
                          </a:moveTo>
                          <a:cubicBezTo>
                            <a:pt x="494179" y="306406"/>
                            <a:pt x="490248" y="310337"/>
                            <a:pt x="490248" y="315161"/>
                          </a:cubicBezTo>
                          <a:cubicBezTo>
                            <a:pt x="490248" y="319984"/>
                            <a:pt x="494179" y="323915"/>
                            <a:pt x="499003" y="323915"/>
                          </a:cubicBezTo>
                          <a:cubicBezTo>
                            <a:pt x="503827" y="323915"/>
                            <a:pt x="507757" y="319984"/>
                            <a:pt x="507757" y="315161"/>
                          </a:cubicBezTo>
                          <a:cubicBezTo>
                            <a:pt x="507757" y="310337"/>
                            <a:pt x="503827" y="306406"/>
                            <a:pt x="499003" y="306406"/>
                          </a:cubicBezTo>
                          <a:close/>
                          <a:moveTo>
                            <a:pt x="499003" y="288897"/>
                          </a:moveTo>
                          <a:cubicBezTo>
                            <a:pt x="513483" y="288897"/>
                            <a:pt x="525266" y="300681"/>
                            <a:pt x="525266" y="315161"/>
                          </a:cubicBezTo>
                          <a:cubicBezTo>
                            <a:pt x="525266" y="329640"/>
                            <a:pt x="513483" y="341424"/>
                            <a:pt x="499003" y="341424"/>
                          </a:cubicBezTo>
                          <a:cubicBezTo>
                            <a:pt x="487605" y="341424"/>
                            <a:pt x="477975" y="334079"/>
                            <a:pt x="474350" y="323915"/>
                          </a:cubicBezTo>
                          <a:lnTo>
                            <a:pt x="420213" y="323915"/>
                          </a:lnTo>
                          <a:lnTo>
                            <a:pt x="420213" y="306406"/>
                          </a:lnTo>
                          <a:lnTo>
                            <a:pt x="474350" y="306406"/>
                          </a:lnTo>
                          <a:cubicBezTo>
                            <a:pt x="477975" y="296242"/>
                            <a:pt x="487605" y="288897"/>
                            <a:pt x="499003" y="288897"/>
                          </a:cubicBezTo>
                          <a:close/>
                          <a:moveTo>
                            <a:pt x="499004" y="218861"/>
                          </a:moveTo>
                          <a:cubicBezTo>
                            <a:pt x="494180" y="218861"/>
                            <a:pt x="490249" y="222792"/>
                            <a:pt x="490249" y="227616"/>
                          </a:cubicBezTo>
                          <a:cubicBezTo>
                            <a:pt x="490249" y="232439"/>
                            <a:pt x="494180" y="236370"/>
                            <a:pt x="499004" y="236370"/>
                          </a:cubicBezTo>
                          <a:cubicBezTo>
                            <a:pt x="503827" y="236370"/>
                            <a:pt x="507758" y="232439"/>
                            <a:pt x="507758" y="227616"/>
                          </a:cubicBezTo>
                          <a:cubicBezTo>
                            <a:pt x="507758" y="222792"/>
                            <a:pt x="503827" y="218861"/>
                            <a:pt x="499004" y="218861"/>
                          </a:cubicBezTo>
                          <a:close/>
                          <a:moveTo>
                            <a:pt x="126188" y="213756"/>
                          </a:moveTo>
                          <a:cubicBezTo>
                            <a:pt x="137397" y="213757"/>
                            <a:pt x="148607" y="218025"/>
                            <a:pt x="157143" y="226556"/>
                          </a:cubicBezTo>
                          <a:lnTo>
                            <a:pt x="144764" y="238935"/>
                          </a:lnTo>
                          <a:cubicBezTo>
                            <a:pt x="134521" y="228692"/>
                            <a:pt x="117861" y="228684"/>
                            <a:pt x="107618" y="238935"/>
                          </a:cubicBezTo>
                          <a:cubicBezTo>
                            <a:pt x="97384" y="249178"/>
                            <a:pt x="97384" y="265838"/>
                            <a:pt x="107618" y="276080"/>
                          </a:cubicBezTo>
                          <a:lnTo>
                            <a:pt x="95239" y="288459"/>
                          </a:lnTo>
                          <a:cubicBezTo>
                            <a:pt x="78168" y="271397"/>
                            <a:pt x="78168" y="243619"/>
                            <a:pt x="95239" y="226556"/>
                          </a:cubicBezTo>
                          <a:cubicBezTo>
                            <a:pt x="103771" y="218021"/>
                            <a:pt x="114979" y="213755"/>
                            <a:pt x="126188" y="213756"/>
                          </a:cubicBezTo>
                          <a:close/>
                          <a:moveTo>
                            <a:pt x="499004" y="201352"/>
                          </a:moveTo>
                          <a:cubicBezTo>
                            <a:pt x="513484" y="201352"/>
                            <a:pt x="525267" y="213136"/>
                            <a:pt x="525267" y="227616"/>
                          </a:cubicBezTo>
                          <a:cubicBezTo>
                            <a:pt x="525267" y="242095"/>
                            <a:pt x="513484" y="253879"/>
                            <a:pt x="499004" y="253879"/>
                          </a:cubicBezTo>
                          <a:cubicBezTo>
                            <a:pt x="487605" y="253879"/>
                            <a:pt x="477975" y="246534"/>
                            <a:pt x="474351" y="236370"/>
                          </a:cubicBezTo>
                          <a:lnTo>
                            <a:pt x="315160" y="236370"/>
                          </a:lnTo>
                          <a:lnTo>
                            <a:pt x="315160" y="218861"/>
                          </a:lnTo>
                          <a:lnTo>
                            <a:pt x="474351" y="218861"/>
                          </a:lnTo>
                          <a:cubicBezTo>
                            <a:pt x="477975" y="208697"/>
                            <a:pt x="487605" y="201352"/>
                            <a:pt x="499004" y="201352"/>
                          </a:cubicBezTo>
                          <a:close/>
                          <a:moveTo>
                            <a:pt x="192597" y="157580"/>
                          </a:moveTo>
                          <a:cubicBezTo>
                            <a:pt x="216733" y="157580"/>
                            <a:pt x="236369" y="177216"/>
                            <a:pt x="236369" y="201352"/>
                          </a:cubicBezTo>
                          <a:cubicBezTo>
                            <a:pt x="236369" y="225488"/>
                            <a:pt x="216733" y="245124"/>
                            <a:pt x="192597" y="245124"/>
                          </a:cubicBezTo>
                          <a:lnTo>
                            <a:pt x="192597" y="227615"/>
                          </a:lnTo>
                          <a:cubicBezTo>
                            <a:pt x="207077" y="227615"/>
                            <a:pt x="218860" y="215832"/>
                            <a:pt x="218860" y="201352"/>
                          </a:cubicBezTo>
                          <a:cubicBezTo>
                            <a:pt x="218860" y="186872"/>
                            <a:pt x="207077" y="175089"/>
                            <a:pt x="192597" y="175089"/>
                          </a:cubicBezTo>
                          <a:close/>
                          <a:moveTo>
                            <a:pt x="463985" y="70036"/>
                          </a:moveTo>
                          <a:cubicBezTo>
                            <a:pt x="459161" y="70036"/>
                            <a:pt x="455230" y="73967"/>
                            <a:pt x="455230" y="78790"/>
                          </a:cubicBezTo>
                          <a:cubicBezTo>
                            <a:pt x="455230" y="83614"/>
                            <a:pt x="459161" y="87545"/>
                            <a:pt x="463985" y="87545"/>
                          </a:cubicBezTo>
                          <a:cubicBezTo>
                            <a:pt x="468809" y="87545"/>
                            <a:pt x="472739" y="83614"/>
                            <a:pt x="472739" y="78790"/>
                          </a:cubicBezTo>
                          <a:cubicBezTo>
                            <a:pt x="472739" y="73967"/>
                            <a:pt x="468809" y="70036"/>
                            <a:pt x="463985" y="70036"/>
                          </a:cubicBezTo>
                          <a:close/>
                          <a:moveTo>
                            <a:pt x="463985" y="52527"/>
                          </a:moveTo>
                          <a:cubicBezTo>
                            <a:pt x="478465" y="52527"/>
                            <a:pt x="490248" y="64310"/>
                            <a:pt x="490248" y="78790"/>
                          </a:cubicBezTo>
                          <a:cubicBezTo>
                            <a:pt x="490248" y="90188"/>
                            <a:pt x="482903" y="99818"/>
                            <a:pt x="472739" y="103443"/>
                          </a:cubicBezTo>
                          <a:lnTo>
                            <a:pt x="472739" y="140071"/>
                          </a:lnTo>
                          <a:cubicBezTo>
                            <a:pt x="472739" y="164207"/>
                            <a:pt x="453103" y="183843"/>
                            <a:pt x="428967" y="183843"/>
                          </a:cubicBezTo>
                          <a:lnTo>
                            <a:pt x="385195" y="183843"/>
                          </a:lnTo>
                          <a:lnTo>
                            <a:pt x="385195" y="166334"/>
                          </a:lnTo>
                          <a:lnTo>
                            <a:pt x="428967" y="166334"/>
                          </a:lnTo>
                          <a:cubicBezTo>
                            <a:pt x="443447" y="166334"/>
                            <a:pt x="455230" y="154551"/>
                            <a:pt x="455230" y="140071"/>
                          </a:cubicBezTo>
                          <a:lnTo>
                            <a:pt x="455230" y="103443"/>
                          </a:lnTo>
                          <a:cubicBezTo>
                            <a:pt x="445066" y="99818"/>
                            <a:pt x="437722" y="90188"/>
                            <a:pt x="437722" y="78790"/>
                          </a:cubicBezTo>
                          <a:cubicBezTo>
                            <a:pt x="437722" y="64310"/>
                            <a:pt x="449505" y="52527"/>
                            <a:pt x="463985" y="52527"/>
                          </a:cubicBezTo>
                          <a:close/>
                          <a:moveTo>
                            <a:pt x="201352" y="35018"/>
                          </a:moveTo>
                          <a:cubicBezTo>
                            <a:pt x="225488" y="35018"/>
                            <a:pt x="245124" y="54654"/>
                            <a:pt x="245124" y="78790"/>
                          </a:cubicBezTo>
                          <a:lnTo>
                            <a:pt x="227615" y="78790"/>
                          </a:lnTo>
                          <a:cubicBezTo>
                            <a:pt x="227615" y="64310"/>
                            <a:pt x="215832" y="52527"/>
                            <a:pt x="201352" y="52527"/>
                          </a:cubicBezTo>
                          <a:cubicBezTo>
                            <a:pt x="186872" y="52527"/>
                            <a:pt x="175089" y="64310"/>
                            <a:pt x="175089" y="78790"/>
                          </a:cubicBezTo>
                          <a:lnTo>
                            <a:pt x="157580" y="78790"/>
                          </a:lnTo>
                          <a:cubicBezTo>
                            <a:pt x="157580" y="54654"/>
                            <a:pt x="177216" y="35018"/>
                            <a:pt x="201352" y="35018"/>
                          </a:cubicBezTo>
                          <a:close/>
                          <a:moveTo>
                            <a:pt x="201352" y="17509"/>
                          </a:moveTo>
                          <a:cubicBezTo>
                            <a:pt x="167560" y="17509"/>
                            <a:pt x="140071" y="44998"/>
                            <a:pt x="140071" y="78790"/>
                          </a:cubicBezTo>
                          <a:cubicBezTo>
                            <a:pt x="140071" y="89558"/>
                            <a:pt x="142908" y="100159"/>
                            <a:pt x="148265" y="109422"/>
                          </a:cubicBezTo>
                          <a:lnTo>
                            <a:pt x="133111" y="118185"/>
                          </a:lnTo>
                          <a:cubicBezTo>
                            <a:pt x="126213" y="106261"/>
                            <a:pt x="122562" y="92639"/>
                            <a:pt x="122562" y="78790"/>
                          </a:cubicBezTo>
                          <a:cubicBezTo>
                            <a:pt x="122562" y="74229"/>
                            <a:pt x="123035" y="69782"/>
                            <a:pt x="123788" y="65431"/>
                          </a:cubicBezTo>
                          <a:cubicBezTo>
                            <a:pt x="92114" y="76085"/>
                            <a:pt x="70036" y="106025"/>
                            <a:pt x="70036" y="140071"/>
                          </a:cubicBezTo>
                          <a:cubicBezTo>
                            <a:pt x="70036" y="151355"/>
                            <a:pt x="72443" y="162333"/>
                            <a:pt x="77188" y="172725"/>
                          </a:cubicBezTo>
                          <a:lnTo>
                            <a:pt x="80795" y="180604"/>
                          </a:lnTo>
                          <a:lnTo>
                            <a:pt x="72951" y="184290"/>
                          </a:lnTo>
                          <a:cubicBezTo>
                            <a:pt x="39272" y="200126"/>
                            <a:pt x="17509" y="234312"/>
                            <a:pt x="17509" y="271388"/>
                          </a:cubicBezTo>
                          <a:cubicBezTo>
                            <a:pt x="17509" y="303219"/>
                            <a:pt x="33564" y="332896"/>
                            <a:pt x="59626" y="350755"/>
                          </a:cubicBezTo>
                          <a:cubicBezTo>
                            <a:pt x="75560" y="334244"/>
                            <a:pt x="97857" y="323914"/>
                            <a:pt x="122562" y="323914"/>
                          </a:cubicBezTo>
                          <a:lnTo>
                            <a:pt x="122562" y="341423"/>
                          </a:lnTo>
                          <a:cubicBezTo>
                            <a:pt x="83946" y="341423"/>
                            <a:pt x="52527" y="372843"/>
                            <a:pt x="52527" y="411459"/>
                          </a:cubicBezTo>
                          <a:cubicBezTo>
                            <a:pt x="52527" y="450074"/>
                            <a:pt x="83946" y="481494"/>
                            <a:pt x="122562" y="481494"/>
                          </a:cubicBezTo>
                          <a:cubicBezTo>
                            <a:pt x="126309" y="481494"/>
                            <a:pt x="130222" y="481135"/>
                            <a:pt x="134512" y="480382"/>
                          </a:cubicBezTo>
                          <a:lnTo>
                            <a:pt x="141603" y="479157"/>
                          </a:lnTo>
                          <a:lnTo>
                            <a:pt x="144177" y="485880"/>
                          </a:lnTo>
                          <a:cubicBezTo>
                            <a:pt x="153211" y="509438"/>
                            <a:pt x="176183" y="525266"/>
                            <a:pt x="201352" y="525266"/>
                          </a:cubicBezTo>
                          <a:cubicBezTo>
                            <a:pt x="235144" y="525266"/>
                            <a:pt x="262633" y="497777"/>
                            <a:pt x="262633" y="463985"/>
                          </a:cubicBezTo>
                          <a:lnTo>
                            <a:pt x="262633" y="78790"/>
                          </a:lnTo>
                          <a:cubicBezTo>
                            <a:pt x="262633" y="44998"/>
                            <a:pt x="235144" y="17509"/>
                            <a:pt x="201352" y="17509"/>
                          </a:cubicBezTo>
                          <a:close/>
                          <a:moveTo>
                            <a:pt x="201352" y="0"/>
                          </a:moveTo>
                          <a:cubicBezTo>
                            <a:pt x="244792" y="0"/>
                            <a:pt x="280142" y="35350"/>
                            <a:pt x="280142" y="78790"/>
                          </a:cubicBezTo>
                          <a:lnTo>
                            <a:pt x="280142" y="166334"/>
                          </a:lnTo>
                          <a:lnTo>
                            <a:pt x="367686" y="166334"/>
                          </a:lnTo>
                          <a:lnTo>
                            <a:pt x="367686" y="183843"/>
                          </a:lnTo>
                          <a:lnTo>
                            <a:pt x="280142" y="183843"/>
                          </a:lnTo>
                          <a:lnTo>
                            <a:pt x="280142" y="218861"/>
                          </a:lnTo>
                          <a:lnTo>
                            <a:pt x="297651" y="218861"/>
                          </a:lnTo>
                          <a:lnTo>
                            <a:pt x="297651" y="236370"/>
                          </a:lnTo>
                          <a:lnTo>
                            <a:pt x="280142" y="236370"/>
                          </a:lnTo>
                          <a:lnTo>
                            <a:pt x="280142" y="306405"/>
                          </a:lnTo>
                          <a:lnTo>
                            <a:pt x="402704" y="306405"/>
                          </a:lnTo>
                          <a:lnTo>
                            <a:pt x="402704" y="323914"/>
                          </a:lnTo>
                          <a:lnTo>
                            <a:pt x="280142" y="323914"/>
                          </a:lnTo>
                          <a:lnTo>
                            <a:pt x="280142" y="358932"/>
                          </a:lnTo>
                          <a:lnTo>
                            <a:pt x="323914" y="358932"/>
                          </a:lnTo>
                          <a:lnTo>
                            <a:pt x="323914" y="376441"/>
                          </a:lnTo>
                          <a:lnTo>
                            <a:pt x="280142" y="376441"/>
                          </a:lnTo>
                          <a:lnTo>
                            <a:pt x="280142" y="463985"/>
                          </a:lnTo>
                          <a:cubicBezTo>
                            <a:pt x="280142" y="507425"/>
                            <a:pt x="244792" y="542775"/>
                            <a:pt x="201352" y="542775"/>
                          </a:cubicBezTo>
                          <a:cubicBezTo>
                            <a:pt x="171333" y="542775"/>
                            <a:pt x="143748" y="525275"/>
                            <a:pt x="130642" y="498592"/>
                          </a:cubicBezTo>
                          <a:cubicBezTo>
                            <a:pt x="127876" y="498863"/>
                            <a:pt x="125197" y="499003"/>
                            <a:pt x="122562" y="499003"/>
                          </a:cubicBezTo>
                          <a:cubicBezTo>
                            <a:pt x="74290" y="499003"/>
                            <a:pt x="35018" y="459731"/>
                            <a:pt x="35018" y="411459"/>
                          </a:cubicBezTo>
                          <a:cubicBezTo>
                            <a:pt x="35018" y="394247"/>
                            <a:pt x="40078" y="378227"/>
                            <a:pt x="48692" y="364675"/>
                          </a:cubicBezTo>
                          <a:cubicBezTo>
                            <a:pt x="18454" y="343507"/>
                            <a:pt x="0" y="308620"/>
                            <a:pt x="0" y="271388"/>
                          </a:cubicBezTo>
                          <a:cubicBezTo>
                            <a:pt x="0" y="230338"/>
                            <a:pt x="22560" y="192282"/>
                            <a:pt x="58112" y="172252"/>
                          </a:cubicBezTo>
                          <a:cubicBezTo>
                            <a:pt x="54400" y="161896"/>
                            <a:pt x="52527" y="151102"/>
                            <a:pt x="52527" y="140071"/>
                          </a:cubicBezTo>
                          <a:cubicBezTo>
                            <a:pt x="52527" y="94452"/>
                            <a:pt x="84927" y="54759"/>
                            <a:pt x="129574" y="45698"/>
                          </a:cubicBezTo>
                          <a:lnTo>
                            <a:pt x="129986" y="45610"/>
                          </a:lnTo>
                          <a:cubicBezTo>
                            <a:pt x="142548" y="18717"/>
                            <a:pt x="169775" y="0"/>
                            <a:pt x="2013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54769" cap="flat">
                      <a:noFill/>
                      <a:prstDash val="solid"/>
                      <a:miter/>
                    </a:ln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endParaRPr lang="en-US" dirty="0"/>
                    </a:p>
                  </p:txBody>
                </p:sp>
              </p:grpSp>
            </p:grpSp>
          </p:grpSp>
        </p:grpSp>
      </p:grp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4C8D3ED-C569-4296-8F8A-C6016D2189E3}"/>
              </a:ext>
            </a:extLst>
          </p:cNvPr>
          <p:cNvSpPr/>
          <p:nvPr/>
        </p:nvSpPr>
        <p:spPr>
          <a:xfrm>
            <a:off x="554182" y="6489414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F1CF7A4-03DC-4969-B65D-8F0DFE2D3D5D}"/>
              </a:ext>
            </a:extLst>
          </p:cNvPr>
          <p:cNvGrpSpPr/>
          <p:nvPr/>
        </p:nvGrpSpPr>
        <p:grpSpPr>
          <a:xfrm>
            <a:off x="0" y="940706"/>
            <a:ext cx="12192000" cy="515688"/>
            <a:chOff x="0" y="874648"/>
            <a:chExt cx="12192000" cy="515688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317E2CD2-B30D-4726-AB42-E71E47000F0D}"/>
                </a:ext>
              </a:extLst>
            </p:cNvPr>
            <p:cNvSpPr/>
            <p:nvPr/>
          </p:nvSpPr>
          <p:spPr>
            <a:xfrm>
              <a:off x="0" y="874648"/>
              <a:ext cx="12192000" cy="51568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99B0D6CC-B4FE-4638-BD34-67E7C68BB745}"/>
                </a:ext>
              </a:extLst>
            </p:cNvPr>
            <p:cNvGrpSpPr/>
            <p:nvPr/>
          </p:nvGrpSpPr>
          <p:grpSpPr>
            <a:xfrm>
              <a:off x="1592388" y="943626"/>
              <a:ext cx="9130026" cy="369332"/>
              <a:chOff x="1592388" y="1010861"/>
              <a:chExt cx="9130026" cy="369332"/>
            </a:xfrm>
          </p:grpSpPr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C5D625B1-E805-41A1-96C4-9F3360135376}"/>
                  </a:ext>
                </a:extLst>
              </p:cNvPr>
              <p:cNvSpPr txBox="1"/>
              <p:nvPr/>
            </p:nvSpPr>
            <p:spPr>
              <a:xfrm>
                <a:off x="1592388" y="1010861"/>
                <a:ext cx="3270872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  <a:cs typeface="Arial" panose="020B0604020202020204" pitchFamily="34" charset="0"/>
                  </a:rPr>
                  <a:t>Artificial </a:t>
                </a:r>
                <a:r>
                  <a:rPr kumimoji="0" lang="en-US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  <a:cs typeface="Arial" panose="020B0604020202020204" pitchFamily="34" charset="0"/>
                  </a:rPr>
                  <a:t>Narrow</a:t>
                </a:r>
                <a:r>
                  <a:rPr kumimoji="0" lang="en-US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  <a:cs typeface="Arial" panose="020B0604020202020204" pitchFamily="34" charset="0"/>
                  </a:rPr>
                  <a:t> Intelligence</a:t>
                </a: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7170250A-7842-47FF-B25F-F08023C16231}"/>
                  </a:ext>
                </a:extLst>
              </p:cNvPr>
              <p:cNvSpPr txBox="1"/>
              <p:nvPr/>
            </p:nvSpPr>
            <p:spPr>
              <a:xfrm>
                <a:off x="7275919" y="1010861"/>
                <a:ext cx="3446495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  <a:cs typeface="Arial" panose="020B0604020202020204" pitchFamily="34" charset="0"/>
                  </a:rPr>
                  <a:t>Artificial </a:t>
                </a:r>
                <a:r>
                  <a:rPr kumimoji="0" lang="en-US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  <a:cs typeface="Arial" panose="020B0604020202020204" pitchFamily="34" charset="0"/>
                  </a:rPr>
                  <a:t>General</a:t>
                </a:r>
                <a:r>
                  <a:rPr kumimoji="0" lang="en-US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  <a:cs typeface="Arial" panose="020B0604020202020204" pitchFamily="34" charset="0"/>
                  </a:rPr>
                  <a:t> Intelligence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1419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CF517-7690-4549-8D59-B8237AE00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Use cases of AI in Healthcare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C54FF6-41BD-414E-901D-DBB37559EDD6}"/>
              </a:ext>
            </a:extLst>
          </p:cNvPr>
          <p:cNvGrpSpPr/>
          <p:nvPr/>
        </p:nvGrpSpPr>
        <p:grpSpPr>
          <a:xfrm>
            <a:off x="503402" y="1654135"/>
            <a:ext cx="11185196" cy="4295692"/>
            <a:chOff x="496388" y="1490072"/>
            <a:chExt cx="11185196" cy="429569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1A1F6BF-0AF4-4D81-A968-BC23A8CDEBC3}"/>
                </a:ext>
              </a:extLst>
            </p:cNvPr>
            <p:cNvGrpSpPr/>
            <p:nvPr/>
          </p:nvGrpSpPr>
          <p:grpSpPr>
            <a:xfrm>
              <a:off x="3530542" y="1490072"/>
              <a:ext cx="5130916" cy="4295692"/>
              <a:chOff x="3173128" y="1117067"/>
              <a:chExt cx="6053182" cy="5067828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506A27EA-AFFF-4587-A047-D57276DEC0E5}"/>
                  </a:ext>
                </a:extLst>
              </p:cNvPr>
              <p:cNvGrpSpPr/>
              <p:nvPr/>
            </p:nvGrpSpPr>
            <p:grpSpPr>
              <a:xfrm>
                <a:off x="3173128" y="1117067"/>
                <a:ext cx="6053182" cy="5067828"/>
                <a:chOff x="3173128" y="1117067"/>
                <a:chExt cx="6053182" cy="5067828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B95972E9-473A-4C82-BBB4-D1454160CBE0}"/>
                    </a:ext>
                  </a:extLst>
                </p:cNvPr>
                <p:cNvGrpSpPr/>
                <p:nvPr/>
              </p:nvGrpSpPr>
              <p:grpSpPr>
                <a:xfrm>
                  <a:off x="6906370" y="1117067"/>
                  <a:ext cx="2319940" cy="5067828"/>
                  <a:chOff x="6906370" y="1117067"/>
                  <a:chExt cx="2319940" cy="5067828"/>
                </a:xfrm>
              </p:grpSpPr>
              <p:grpSp>
                <p:nvGrpSpPr>
                  <p:cNvPr id="59" name="Group 58">
                    <a:extLst>
                      <a:ext uri="{FF2B5EF4-FFF2-40B4-BE49-F238E27FC236}">
                        <a16:creationId xmlns:a16="http://schemas.microsoft.com/office/drawing/2014/main" id="{1E228F6A-C3B2-436A-A453-BB2F4CCFD3C9}"/>
                      </a:ext>
                    </a:extLst>
                  </p:cNvPr>
                  <p:cNvGrpSpPr/>
                  <p:nvPr/>
                </p:nvGrpSpPr>
                <p:grpSpPr>
                  <a:xfrm>
                    <a:off x="6906370" y="1117067"/>
                    <a:ext cx="2319940" cy="1618488"/>
                    <a:chOff x="6906370" y="1117067"/>
                    <a:chExt cx="2319940" cy="1618488"/>
                  </a:xfrm>
                </p:grpSpPr>
                <p:sp>
                  <p:nvSpPr>
                    <p:cNvPr id="75" name="Freeform 45">
                      <a:extLst>
                        <a:ext uri="{FF2B5EF4-FFF2-40B4-BE49-F238E27FC236}">
                          <a16:creationId xmlns:a16="http://schemas.microsoft.com/office/drawing/2014/main" id="{9A706282-E939-4EA0-88AC-AD69559B3E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06370" y="1615865"/>
                      <a:ext cx="1292518" cy="1119690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76" name="Group 75">
                      <a:extLst>
                        <a:ext uri="{FF2B5EF4-FFF2-40B4-BE49-F238E27FC236}">
                          <a16:creationId xmlns:a16="http://schemas.microsoft.com/office/drawing/2014/main" id="{BEEA36CC-0B0A-41C5-B72E-FCE09DDC86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240222" y="1117067"/>
                      <a:ext cx="986088" cy="986088"/>
                      <a:chOff x="8240222" y="1117067"/>
                      <a:chExt cx="986088" cy="986088"/>
                    </a:xfrm>
                  </p:grpSpPr>
                  <p:sp>
                    <p:nvSpPr>
                      <p:cNvPr id="77" name="Circle: Hollow 76">
                        <a:extLst>
                          <a:ext uri="{FF2B5EF4-FFF2-40B4-BE49-F238E27FC236}">
                            <a16:creationId xmlns:a16="http://schemas.microsoft.com/office/drawing/2014/main" id="{E73B3A09-2FE4-40EB-ABD1-CBD14B1D410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240222" y="111706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78" name="Freeform: Shape 77">
                        <a:extLst>
                          <a:ext uri="{FF2B5EF4-FFF2-40B4-BE49-F238E27FC236}">
                            <a16:creationId xmlns:a16="http://schemas.microsoft.com/office/drawing/2014/main" id="{FED72F9B-5DBD-4054-99DA-9318952CAF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460644" y="1329979"/>
                        <a:ext cx="545244" cy="560264"/>
                      </a:xfrm>
                      <a:custGeom>
                        <a:avLst/>
                        <a:gdLst>
                          <a:gd name="connsiteX0" fmla="*/ 89191 w 416226"/>
                          <a:gd name="connsiteY0" fmla="*/ 282958 h 427693"/>
                          <a:gd name="connsiteX1" fmla="*/ 89191 w 416226"/>
                          <a:gd name="connsiteY1" fmla="*/ 372150 h 427693"/>
                          <a:gd name="connsiteX2" fmla="*/ 111489 w 416226"/>
                          <a:gd name="connsiteY2" fmla="*/ 372150 h 427693"/>
                          <a:gd name="connsiteX3" fmla="*/ 114819 w 416226"/>
                          <a:gd name="connsiteY3" fmla="*/ 371845 h 427693"/>
                          <a:gd name="connsiteX4" fmla="*/ 195849 w 416226"/>
                          <a:gd name="connsiteY4" fmla="*/ 411275 h 427693"/>
                          <a:gd name="connsiteX5" fmla="*/ 204813 w 416226"/>
                          <a:gd name="connsiteY5" fmla="*/ 410993 h 427693"/>
                          <a:gd name="connsiteX6" fmla="*/ 366955 w 416226"/>
                          <a:gd name="connsiteY6" fmla="*/ 316405 h 427693"/>
                          <a:gd name="connsiteX7" fmla="*/ 371630 w 416226"/>
                          <a:gd name="connsiteY7" fmla="*/ 308266 h 427693"/>
                          <a:gd name="connsiteX8" fmla="*/ 368263 w 416226"/>
                          <a:gd name="connsiteY8" fmla="*/ 301056 h 427693"/>
                          <a:gd name="connsiteX9" fmla="*/ 360578 w 416226"/>
                          <a:gd name="connsiteY9" fmla="*/ 298983 h 427693"/>
                          <a:gd name="connsiteX10" fmla="*/ 223491 w 416226"/>
                          <a:gd name="connsiteY10" fmla="*/ 322827 h 427693"/>
                          <a:gd name="connsiteX11" fmla="*/ 229511 w 416226"/>
                          <a:gd name="connsiteY11" fmla="*/ 328847 h 427693"/>
                          <a:gd name="connsiteX12" fmla="*/ 237843 w 416226"/>
                          <a:gd name="connsiteY12" fmla="*/ 348968 h 427693"/>
                          <a:gd name="connsiteX13" fmla="*/ 209391 w 416226"/>
                          <a:gd name="connsiteY13" fmla="*/ 377427 h 427693"/>
                          <a:gd name="connsiteX14" fmla="*/ 189271 w 416226"/>
                          <a:gd name="connsiteY14" fmla="*/ 369102 h 427693"/>
                          <a:gd name="connsiteX15" fmla="*/ 150830 w 416226"/>
                          <a:gd name="connsiteY15" fmla="*/ 330676 h 427693"/>
                          <a:gd name="connsiteX16" fmla="*/ 161339 w 416226"/>
                          <a:gd name="connsiteY16" fmla="*/ 320203 h 427693"/>
                          <a:gd name="connsiteX17" fmla="*/ 199781 w 416226"/>
                          <a:gd name="connsiteY17" fmla="*/ 358712 h 427693"/>
                          <a:gd name="connsiteX18" fmla="*/ 209391 w 416226"/>
                          <a:gd name="connsiteY18" fmla="*/ 362822 h 427693"/>
                          <a:gd name="connsiteX19" fmla="*/ 222978 w 416226"/>
                          <a:gd name="connsiteY19" fmla="*/ 349502 h 427693"/>
                          <a:gd name="connsiteX20" fmla="*/ 219002 w 416226"/>
                          <a:gd name="connsiteY20" fmla="*/ 340435 h 427693"/>
                          <a:gd name="connsiteX21" fmla="*/ 160441 w 416226"/>
                          <a:gd name="connsiteY21" fmla="*/ 282958 h 427693"/>
                          <a:gd name="connsiteX22" fmla="*/ 59461 w 416226"/>
                          <a:gd name="connsiteY22" fmla="*/ 275525 h 427693"/>
                          <a:gd name="connsiteX23" fmla="*/ 59461 w 416226"/>
                          <a:gd name="connsiteY23" fmla="*/ 379582 h 427693"/>
                          <a:gd name="connsiteX24" fmla="*/ 74326 w 416226"/>
                          <a:gd name="connsiteY24" fmla="*/ 379582 h 427693"/>
                          <a:gd name="connsiteX25" fmla="*/ 74326 w 416226"/>
                          <a:gd name="connsiteY25" fmla="*/ 275525 h 427693"/>
                          <a:gd name="connsiteX26" fmla="*/ 0 w 416226"/>
                          <a:gd name="connsiteY26" fmla="*/ 260660 h 427693"/>
                          <a:gd name="connsiteX27" fmla="*/ 52028 w 416226"/>
                          <a:gd name="connsiteY27" fmla="*/ 260660 h 427693"/>
                          <a:gd name="connsiteX28" fmla="*/ 81759 w 416226"/>
                          <a:gd name="connsiteY28" fmla="*/ 260660 h 427693"/>
                          <a:gd name="connsiteX29" fmla="*/ 89191 w 416226"/>
                          <a:gd name="connsiteY29" fmla="*/ 268093 h 427693"/>
                          <a:gd name="connsiteX30" fmla="*/ 163517 w 416226"/>
                          <a:gd name="connsiteY30" fmla="*/ 268093 h 427693"/>
                          <a:gd name="connsiteX31" fmla="*/ 168772 w 416226"/>
                          <a:gd name="connsiteY31" fmla="*/ 269178 h 427693"/>
                          <a:gd name="connsiteX32" fmla="*/ 210641 w 416226"/>
                          <a:gd name="connsiteY32" fmla="*/ 309960 h 427693"/>
                          <a:gd name="connsiteX33" fmla="*/ 358043 w 416226"/>
                          <a:gd name="connsiteY33" fmla="*/ 284326 h 427693"/>
                          <a:gd name="connsiteX34" fmla="*/ 377829 w 416226"/>
                          <a:gd name="connsiteY34" fmla="*/ 289699 h 427693"/>
                          <a:gd name="connsiteX35" fmla="*/ 386488 w 416226"/>
                          <a:gd name="connsiteY35" fmla="*/ 308333 h 427693"/>
                          <a:gd name="connsiteX36" fmla="*/ 374440 w 416226"/>
                          <a:gd name="connsiteY36" fmla="*/ 329375 h 427693"/>
                          <a:gd name="connsiteX37" fmla="*/ 212298 w 416226"/>
                          <a:gd name="connsiteY37" fmla="*/ 424104 h 427693"/>
                          <a:gd name="connsiteX38" fmla="*/ 200063 w 416226"/>
                          <a:gd name="connsiteY38" fmla="*/ 427693 h 427693"/>
                          <a:gd name="connsiteX39" fmla="*/ 189197 w 416226"/>
                          <a:gd name="connsiteY39" fmla="*/ 425657 h 427693"/>
                          <a:gd name="connsiteX40" fmla="*/ 109735 w 416226"/>
                          <a:gd name="connsiteY40" fmla="*/ 387015 h 427693"/>
                          <a:gd name="connsiteX41" fmla="*/ 89191 w 416226"/>
                          <a:gd name="connsiteY41" fmla="*/ 387015 h 427693"/>
                          <a:gd name="connsiteX42" fmla="*/ 81759 w 416226"/>
                          <a:gd name="connsiteY42" fmla="*/ 394448 h 427693"/>
                          <a:gd name="connsiteX43" fmla="*/ 52028 w 416226"/>
                          <a:gd name="connsiteY43" fmla="*/ 394448 h 427693"/>
                          <a:gd name="connsiteX44" fmla="*/ 0 w 416226"/>
                          <a:gd name="connsiteY44" fmla="*/ 394448 h 427693"/>
                          <a:gd name="connsiteX45" fmla="*/ 0 w 416226"/>
                          <a:gd name="connsiteY45" fmla="*/ 379582 h 427693"/>
                          <a:gd name="connsiteX46" fmla="*/ 44596 w 416226"/>
                          <a:gd name="connsiteY46" fmla="*/ 379582 h 427693"/>
                          <a:gd name="connsiteX47" fmla="*/ 44596 w 416226"/>
                          <a:gd name="connsiteY47" fmla="*/ 275525 h 427693"/>
                          <a:gd name="connsiteX48" fmla="*/ 0 w 416226"/>
                          <a:gd name="connsiteY48" fmla="*/ 275525 h 427693"/>
                          <a:gd name="connsiteX49" fmla="*/ 301355 w 416226"/>
                          <a:gd name="connsiteY49" fmla="*/ 260117 h 427693"/>
                          <a:gd name="connsiteX50" fmla="*/ 314666 w 416226"/>
                          <a:gd name="connsiteY50" fmla="*/ 266740 h 427693"/>
                          <a:gd name="connsiteX51" fmla="*/ 306676 w 416226"/>
                          <a:gd name="connsiteY51" fmla="*/ 280430 h 427693"/>
                          <a:gd name="connsiteX52" fmla="*/ 294368 w 416226"/>
                          <a:gd name="connsiteY52" fmla="*/ 272098 h 427693"/>
                          <a:gd name="connsiteX53" fmla="*/ 301355 w 416226"/>
                          <a:gd name="connsiteY53" fmla="*/ 260117 h 427693"/>
                          <a:gd name="connsiteX54" fmla="*/ 106226 w 416226"/>
                          <a:gd name="connsiteY54" fmla="*/ 235189 h 427693"/>
                          <a:gd name="connsiteX55" fmla="*/ 109958 w 416226"/>
                          <a:gd name="connsiteY55" fmla="*/ 248545 h 427693"/>
                          <a:gd name="connsiteX56" fmla="*/ 95947 w 416226"/>
                          <a:gd name="connsiteY56" fmla="*/ 253495 h 427693"/>
                          <a:gd name="connsiteX57" fmla="*/ 91681 w 416226"/>
                          <a:gd name="connsiteY57" fmla="*/ 238236 h 427693"/>
                          <a:gd name="connsiteX58" fmla="*/ 310252 w 416226"/>
                          <a:gd name="connsiteY58" fmla="*/ 233947 h 427693"/>
                          <a:gd name="connsiteX59" fmla="*/ 324842 w 416226"/>
                          <a:gd name="connsiteY59" fmla="*/ 236794 h 427693"/>
                          <a:gd name="connsiteX60" fmla="*/ 320769 w 416226"/>
                          <a:gd name="connsiteY60" fmla="*/ 252112 h 427693"/>
                          <a:gd name="connsiteX61" fmla="*/ 306684 w 416226"/>
                          <a:gd name="connsiteY61" fmla="*/ 247333 h 427693"/>
                          <a:gd name="connsiteX62" fmla="*/ 310252 w 416226"/>
                          <a:gd name="connsiteY62" fmla="*/ 233947 h 427693"/>
                          <a:gd name="connsiteX63" fmla="*/ 89406 w 416226"/>
                          <a:gd name="connsiteY63" fmla="*/ 206669 h 427693"/>
                          <a:gd name="connsiteX64" fmla="*/ 104242 w 416226"/>
                          <a:gd name="connsiteY64" fmla="*/ 207584 h 427693"/>
                          <a:gd name="connsiteX65" fmla="*/ 104056 w 416226"/>
                          <a:gd name="connsiteY65" fmla="*/ 213878 h 427693"/>
                          <a:gd name="connsiteX66" fmla="*/ 104324 w 416226"/>
                          <a:gd name="connsiteY66" fmla="*/ 221467 h 427693"/>
                          <a:gd name="connsiteX67" fmla="*/ 89503 w 416226"/>
                          <a:gd name="connsiteY67" fmla="*/ 222515 h 427693"/>
                          <a:gd name="connsiteX68" fmla="*/ 89191 w 416226"/>
                          <a:gd name="connsiteY68" fmla="*/ 213908 h 427693"/>
                          <a:gd name="connsiteX69" fmla="*/ 89406 w 416226"/>
                          <a:gd name="connsiteY69" fmla="*/ 206669 h 427693"/>
                          <a:gd name="connsiteX70" fmla="*/ 326723 w 416226"/>
                          <a:gd name="connsiteY70" fmla="*/ 205212 h 427693"/>
                          <a:gd name="connsiteX71" fmla="*/ 327035 w 416226"/>
                          <a:gd name="connsiteY71" fmla="*/ 213908 h 427693"/>
                          <a:gd name="connsiteX72" fmla="*/ 326819 w 416226"/>
                          <a:gd name="connsiteY72" fmla="*/ 221073 h 427693"/>
                          <a:gd name="connsiteX73" fmla="*/ 311984 w 416226"/>
                          <a:gd name="connsiteY73" fmla="*/ 220159 h 427693"/>
                          <a:gd name="connsiteX74" fmla="*/ 312170 w 416226"/>
                          <a:gd name="connsiteY74" fmla="*/ 213886 h 427693"/>
                          <a:gd name="connsiteX75" fmla="*/ 311902 w 416226"/>
                          <a:gd name="connsiteY75" fmla="*/ 206297 h 427693"/>
                          <a:gd name="connsiteX76" fmla="*/ 187183 w 416226"/>
                          <a:gd name="connsiteY76" fmla="*/ 184141 h 427693"/>
                          <a:gd name="connsiteX77" fmla="*/ 175574 w 416226"/>
                          <a:gd name="connsiteY77" fmla="*/ 188712 h 427693"/>
                          <a:gd name="connsiteX78" fmla="*/ 170950 w 416226"/>
                          <a:gd name="connsiteY78" fmla="*/ 199266 h 427693"/>
                          <a:gd name="connsiteX79" fmla="*/ 175574 w 416226"/>
                          <a:gd name="connsiteY79" fmla="*/ 209813 h 427693"/>
                          <a:gd name="connsiteX80" fmla="*/ 208113 w 416226"/>
                          <a:gd name="connsiteY80" fmla="*/ 240792 h 427693"/>
                          <a:gd name="connsiteX81" fmla="*/ 240653 w 416226"/>
                          <a:gd name="connsiteY81" fmla="*/ 209813 h 427693"/>
                          <a:gd name="connsiteX82" fmla="*/ 245277 w 416226"/>
                          <a:gd name="connsiteY82" fmla="*/ 199266 h 427693"/>
                          <a:gd name="connsiteX83" fmla="*/ 240638 w 416226"/>
                          <a:gd name="connsiteY83" fmla="*/ 188704 h 427693"/>
                          <a:gd name="connsiteX84" fmla="*/ 217412 w 416226"/>
                          <a:gd name="connsiteY84" fmla="*/ 188712 h 427693"/>
                          <a:gd name="connsiteX85" fmla="*/ 213227 w 416226"/>
                          <a:gd name="connsiteY85" fmla="*/ 192696 h 427693"/>
                          <a:gd name="connsiteX86" fmla="*/ 202977 w 416226"/>
                          <a:gd name="connsiteY86" fmla="*/ 192696 h 427693"/>
                          <a:gd name="connsiteX87" fmla="*/ 198793 w 416226"/>
                          <a:gd name="connsiteY87" fmla="*/ 188712 h 427693"/>
                          <a:gd name="connsiteX88" fmla="*/ 187183 w 416226"/>
                          <a:gd name="connsiteY88" fmla="*/ 184141 h 427693"/>
                          <a:gd name="connsiteX89" fmla="*/ 95464 w 416226"/>
                          <a:gd name="connsiteY89" fmla="*/ 175653 h 427693"/>
                          <a:gd name="connsiteX90" fmla="*/ 109549 w 416226"/>
                          <a:gd name="connsiteY90" fmla="*/ 180432 h 427693"/>
                          <a:gd name="connsiteX91" fmla="*/ 105989 w 416226"/>
                          <a:gd name="connsiteY91" fmla="*/ 193826 h 427693"/>
                          <a:gd name="connsiteX92" fmla="*/ 91399 w 416226"/>
                          <a:gd name="connsiteY92" fmla="*/ 190979 h 427693"/>
                          <a:gd name="connsiteX93" fmla="*/ 95464 w 416226"/>
                          <a:gd name="connsiteY93" fmla="*/ 175653 h 427693"/>
                          <a:gd name="connsiteX94" fmla="*/ 320278 w 416226"/>
                          <a:gd name="connsiteY94" fmla="*/ 174278 h 427693"/>
                          <a:gd name="connsiteX95" fmla="*/ 324537 w 416226"/>
                          <a:gd name="connsiteY95" fmla="*/ 189544 h 427693"/>
                          <a:gd name="connsiteX96" fmla="*/ 309977 w 416226"/>
                          <a:gd name="connsiteY96" fmla="*/ 192562 h 427693"/>
                          <a:gd name="connsiteX97" fmla="*/ 306253 w 416226"/>
                          <a:gd name="connsiteY97" fmla="*/ 179213 h 427693"/>
                          <a:gd name="connsiteX98" fmla="*/ 186588 w 416226"/>
                          <a:gd name="connsiteY98" fmla="*/ 169342 h 427693"/>
                          <a:gd name="connsiteX99" fmla="*/ 208113 w 416226"/>
                          <a:gd name="connsiteY99" fmla="*/ 177080 h 427693"/>
                          <a:gd name="connsiteX100" fmla="*/ 250903 w 416226"/>
                          <a:gd name="connsiteY100" fmla="*/ 177942 h 427693"/>
                          <a:gd name="connsiteX101" fmla="*/ 250903 w 416226"/>
                          <a:gd name="connsiteY101" fmla="*/ 177949 h 427693"/>
                          <a:gd name="connsiteX102" fmla="*/ 260142 w 416226"/>
                          <a:gd name="connsiteY102" fmla="*/ 199274 h 427693"/>
                          <a:gd name="connsiteX103" fmla="*/ 250896 w 416226"/>
                          <a:gd name="connsiteY103" fmla="*/ 220583 h 427693"/>
                          <a:gd name="connsiteX104" fmla="*/ 213235 w 416226"/>
                          <a:gd name="connsiteY104" fmla="*/ 256438 h 427693"/>
                          <a:gd name="connsiteX105" fmla="*/ 208113 w 416226"/>
                          <a:gd name="connsiteY105" fmla="*/ 258482 h 427693"/>
                          <a:gd name="connsiteX106" fmla="*/ 202985 w 416226"/>
                          <a:gd name="connsiteY106" fmla="*/ 256438 h 427693"/>
                          <a:gd name="connsiteX107" fmla="*/ 165324 w 416226"/>
                          <a:gd name="connsiteY107" fmla="*/ 220583 h 427693"/>
                          <a:gd name="connsiteX108" fmla="*/ 156085 w 416226"/>
                          <a:gd name="connsiteY108" fmla="*/ 199274 h 427693"/>
                          <a:gd name="connsiteX109" fmla="*/ 165324 w 416226"/>
                          <a:gd name="connsiteY109" fmla="*/ 177942 h 427693"/>
                          <a:gd name="connsiteX110" fmla="*/ 186588 w 416226"/>
                          <a:gd name="connsiteY110" fmla="*/ 169342 h 427693"/>
                          <a:gd name="connsiteX111" fmla="*/ 109534 w 416226"/>
                          <a:gd name="connsiteY111" fmla="*/ 147335 h 427693"/>
                          <a:gd name="connsiteX112" fmla="*/ 121857 w 416226"/>
                          <a:gd name="connsiteY112" fmla="*/ 155652 h 427693"/>
                          <a:gd name="connsiteX113" fmla="*/ 114870 w 416226"/>
                          <a:gd name="connsiteY113" fmla="*/ 167640 h 427693"/>
                          <a:gd name="connsiteX114" fmla="*/ 101559 w 416226"/>
                          <a:gd name="connsiteY114" fmla="*/ 161019 h 427693"/>
                          <a:gd name="connsiteX115" fmla="*/ 109534 w 416226"/>
                          <a:gd name="connsiteY115" fmla="*/ 147335 h 427693"/>
                          <a:gd name="connsiteX116" fmla="*/ 341900 w 416226"/>
                          <a:gd name="connsiteY116" fmla="*/ 52546 h 427693"/>
                          <a:gd name="connsiteX117" fmla="*/ 341900 w 416226"/>
                          <a:gd name="connsiteY117" fmla="*/ 156603 h 427693"/>
                          <a:gd name="connsiteX118" fmla="*/ 356765 w 416226"/>
                          <a:gd name="connsiteY118" fmla="*/ 156603 h 427693"/>
                          <a:gd name="connsiteX119" fmla="*/ 356765 w 416226"/>
                          <a:gd name="connsiteY119" fmla="*/ 52546 h 427693"/>
                          <a:gd name="connsiteX120" fmla="*/ 220376 w 416226"/>
                          <a:gd name="connsiteY120" fmla="*/ 14202 h 427693"/>
                          <a:gd name="connsiteX121" fmla="*/ 211413 w 416226"/>
                          <a:gd name="connsiteY121" fmla="*/ 14484 h 427693"/>
                          <a:gd name="connsiteX122" fmla="*/ 49270 w 416226"/>
                          <a:gd name="connsiteY122" fmla="*/ 109079 h 427693"/>
                          <a:gd name="connsiteX123" fmla="*/ 44595 w 416226"/>
                          <a:gd name="connsiteY123" fmla="*/ 117225 h 427693"/>
                          <a:gd name="connsiteX124" fmla="*/ 47948 w 416226"/>
                          <a:gd name="connsiteY124" fmla="*/ 124442 h 427693"/>
                          <a:gd name="connsiteX125" fmla="*/ 55640 w 416226"/>
                          <a:gd name="connsiteY125" fmla="*/ 126516 h 427693"/>
                          <a:gd name="connsiteX126" fmla="*/ 192727 w 416226"/>
                          <a:gd name="connsiteY126" fmla="*/ 102672 h 427693"/>
                          <a:gd name="connsiteX127" fmla="*/ 186715 w 416226"/>
                          <a:gd name="connsiteY127" fmla="*/ 96659 h 427693"/>
                          <a:gd name="connsiteX128" fmla="*/ 178382 w 416226"/>
                          <a:gd name="connsiteY128" fmla="*/ 76539 h 427693"/>
                          <a:gd name="connsiteX129" fmla="*/ 206835 w 416226"/>
                          <a:gd name="connsiteY129" fmla="*/ 48087 h 427693"/>
                          <a:gd name="connsiteX130" fmla="*/ 226962 w 416226"/>
                          <a:gd name="connsiteY130" fmla="*/ 56464 h 427693"/>
                          <a:gd name="connsiteX131" fmla="*/ 265396 w 416226"/>
                          <a:gd name="connsiteY131" fmla="*/ 94927 h 427693"/>
                          <a:gd name="connsiteX132" fmla="*/ 254886 w 416226"/>
                          <a:gd name="connsiteY132" fmla="*/ 105504 h 427693"/>
                          <a:gd name="connsiteX133" fmla="*/ 216445 w 416226"/>
                          <a:gd name="connsiteY133" fmla="*/ 67211 h 427693"/>
                          <a:gd name="connsiteX134" fmla="*/ 206835 w 416226"/>
                          <a:gd name="connsiteY134" fmla="*/ 63502 h 427693"/>
                          <a:gd name="connsiteX135" fmla="*/ 193248 w 416226"/>
                          <a:gd name="connsiteY135" fmla="*/ 77654 h 427693"/>
                          <a:gd name="connsiteX136" fmla="*/ 197231 w 416226"/>
                          <a:gd name="connsiteY136" fmla="*/ 88387 h 427693"/>
                          <a:gd name="connsiteX137" fmla="*/ 255785 w 416226"/>
                          <a:gd name="connsiteY137" fmla="*/ 149170 h 427693"/>
                          <a:gd name="connsiteX138" fmla="*/ 327035 w 416226"/>
                          <a:gd name="connsiteY138" fmla="*/ 149170 h 427693"/>
                          <a:gd name="connsiteX139" fmla="*/ 327035 w 416226"/>
                          <a:gd name="connsiteY139" fmla="*/ 59979 h 427693"/>
                          <a:gd name="connsiteX140" fmla="*/ 304737 w 416226"/>
                          <a:gd name="connsiteY140" fmla="*/ 59979 h 427693"/>
                          <a:gd name="connsiteX141" fmla="*/ 301407 w 416226"/>
                          <a:gd name="connsiteY141" fmla="*/ 56954 h 427693"/>
                          <a:gd name="connsiteX142" fmla="*/ 203928 w 416226"/>
                          <a:gd name="connsiteY142" fmla="*/ 2763 h 427693"/>
                          <a:gd name="connsiteX143" fmla="*/ 227022 w 416226"/>
                          <a:gd name="connsiteY143" fmla="*/ 3142 h 427693"/>
                          <a:gd name="connsiteX144" fmla="*/ 306491 w 416226"/>
                          <a:gd name="connsiteY144" fmla="*/ 45114 h 427693"/>
                          <a:gd name="connsiteX145" fmla="*/ 327035 w 416226"/>
                          <a:gd name="connsiteY145" fmla="*/ 45114 h 427693"/>
                          <a:gd name="connsiteX146" fmla="*/ 334467 w 416226"/>
                          <a:gd name="connsiteY146" fmla="*/ 37681 h 427693"/>
                          <a:gd name="connsiteX147" fmla="*/ 364198 w 416226"/>
                          <a:gd name="connsiteY147" fmla="*/ 37681 h 427693"/>
                          <a:gd name="connsiteX148" fmla="*/ 369542 w 416226"/>
                          <a:gd name="connsiteY148" fmla="*/ 37681 h 427693"/>
                          <a:gd name="connsiteX149" fmla="*/ 416226 w 416226"/>
                          <a:gd name="connsiteY149" fmla="*/ 37681 h 427693"/>
                          <a:gd name="connsiteX150" fmla="*/ 416226 w 416226"/>
                          <a:gd name="connsiteY150" fmla="*/ 52546 h 427693"/>
                          <a:gd name="connsiteX151" fmla="*/ 371630 w 416226"/>
                          <a:gd name="connsiteY151" fmla="*/ 52546 h 427693"/>
                          <a:gd name="connsiteX152" fmla="*/ 371630 w 416226"/>
                          <a:gd name="connsiteY152" fmla="*/ 156603 h 427693"/>
                          <a:gd name="connsiteX153" fmla="*/ 416226 w 416226"/>
                          <a:gd name="connsiteY153" fmla="*/ 156603 h 427693"/>
                          <a:gd name="connsiteX154" fmla="*/ 416226 w 416226"/>
                          <a:gd name="connsiteY154" fmla="*/ 171468 h 427693"/>
                          <a:gd name="connsiteX155" fmla="*/ 364198 w 416226"/>
                          <a:gd name="connsiteY155" fmla="*/ 171468 h 427693"/>
                          <a:gd name="connsiteX156" fmla="*/ 358854 w 416226"/>
                          <a:gd name="connsiteY156" fmla="*/ 171468 h 427693"/>
                          <a:gd name="connsiteX157" fmla="*/ 334467 w 416226"/>
                          <a:gd name="connsiteY157" fmla="*/ 171468 h 427693"/>
                          <a:gd name="connsiteX158" fmla="*/ 327035 w 416226"/>
                          <a:gd name="connsiteY158" fmla="*/ 164035 h 427693"/>
                          <a:gd name="connsiteX159" fmla="*/ 252708 w 416226"/>
                          <a:gd name="connsiteY159" fmla="*/ 164035 h 427693"/>
                          <a:gd name="connsiteX160" fmla="*/ 247446 w 416226"/>
                          <a:gd name="connsiteY160" fmla="*/ 159628 h 427693"/>
                          <a:gd name="connsiteX161" fmla="*/ 205570 w 416226"/>
                          <a:gd name="connsiteY161" fmla="*/ 115530 h 427693"/>
                          <a:gd name="connsiteX162" fmla="*/ 58174 w 416226"/>
                          <a:gd name="connsiteY162" fmla="*/ 141188 h 427693"/>
                          <a:gd name="connsiteX163" fmla="*/ 53997 w 416226"/>
                          <a:gd name="connsiteY163" fmla="*/ 141582 h 427693"/>
                          <a:gd name="connsiteX164" fmla="*/ 38381 w 416226"/>
                          <a:gd name="connsiteY164" fmla="*/ 135948 h 427693"/>
                          <a:gd name="connsiteX165" fmla="*/ 29730 w 416226"/>
                          <a:gd name="connsiteY165" fmla="*/ 117500 h 427693"/>
                          <a:gd name="connsiteX166" fmla="*/ 41778 w 416226"/>
                          <a:gd name="connsiteY166" fmla="*/ 96800 h 4276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</a:cxnLst>
                        <a:rect l="l" t="t" r="r" b="b"/>
                        <a:pathLst>
                          <a:path w="416226" h="427693">
                            <a:moveTo>
                              <a:pt x="89191" y="282958"/>
                            </a:moveTo>
                            <a:lnTo>
                              <a:pt x="89191" y="372150"/>
                            </a:lnTo>
                            <a:lnTo>
                              <a:pt x="111489" y="372150"/>
                            </a:lnTo>
                            <a:cubicBezTo>
                              <a:pt x="112641" y="372150"/>
                              <a:pt x="113786" y="371332"/>
                              <a:pt x="114819" y="371845"/>
                            </a:cubicBezTo>
                            <a:lnTo>
                              <a:pt x="195849" y="411275"/>
                            </a:lnTo>
                            <a:cubicBezTo>
                              <a:pt x="198711" y="412702"/>
                              <a:pt x="202063" y="412598"/>
                              <a:pt x="204813" y="410993"/>
                            </a:cubicBezTo>
                            <a:lnTo>
                              <a:pt x="366955" y="316405"/>
                            </a:lnTo>
                            <a:cubicBezTo>
                              <a:pt x="369839" y="314725"/>
                              <a:pt x="371630" y="311603"/>
                              <a:pt x="371630" y="308266"/>
                            </a:cubicBezTo>
                            <a:cubicBezTo>
                              <a:pt x="371630" y="305479"/>
                              <a:pt x="370404" y="302840"/>
                              <a:pt x="368263" y="301056"/>
                            </a:cubicBezTo>
                            <a:cubicBezTo>
                              <a:pt x="366130" y="299257"/>
                              <a:pt x="363336" y="298492"/>
                              <a:pt x="360578" y="298983"/>
                            </a:cubicBezTo>
                            <a:lnTo>
                              <a:pt x="223491" y="322827"/>
                            </a:lnTo>
                            <a:lnTo>
                              <a:pt x="229511" y="328847"/>
                            </a:lnTo>
                            <a:cubicBezTo>
                              <a:pt x="234885" y="334213"/>
                              <a:pt x="237843" y="341371"/>
                              <a:pt x="237843" y="348968"/>
                            </a:cubicBezTo>
                            <a:cubicBezTo>
                              <a:pt x="237843" y="364658"/>
                              <a:pt x="225074" y="377427"/>
                              <a:pt x="209391" y="377427"/>
                            </a:cubicBezTo>
                            <a:cubicBezTo>
                              <a:pt x="201795" y="377427"/>
                              <a:pt x="194645" y="374476"/>
                              <a:pt x="189271" y="369102"/>
                            </a:cubicBezTo>
                            <a:lnTo>
                              <a:pt x="150830" y="330676"/>
                            </a:lnTo>
                            <a:lnTo>
                              <a:pt x="161339" y="320203"/>
                            </a:lnTo>
                            <a:lnTo>
                              <a:pt x="199781" y="358712"/>
                            </a:lnTo>
                            <a:cubicBezTo>
                              <a:pt x="202308" y="361231"/>
                              <a:pt x="205817" y="362822"/>
                              <a:pt x="209391" y="362822"/>
                            </a:cubicBezTo>
                            <a:cubicBezTo>
                              <a:pt x="216884" y="362822"/>
                              <a:pt x="222978" y="356995"/>
                              <a:pt x="222978" y="349502"/>
                            </a:cubicBezTo>
                            <a:cubicBezTo>
                              <a:pt x="222978" y="345920"/>
                              <a:pt x="221529" y="342961"/>
                              <a:pt x="219002" y="340435"/>
                            </a:cubicBezTo>
                            <a:lnTo>
                              <a:pt x="160441" y="282958"/>
                            </a:lnTo>
                            <a:close/>
                            <a:moveTo>
                              <a:pt x="59461" y="275525"/>
                            </a:moveTo>
                            <a:lnTo>
                              <a:pt x="59461" y="379582"/>
                            </a:lnTo>
                            <a:lnTo>
                              <a:pt x="74326" y="379582"/>
                            </a:lnTo>
                            <a:lnTo>
                              <a:pt x="74326" y="275525"/>
                            </a:lnTo>
                            <a:close/>
                            <a:moveTo>
                              <a:pt x="0" y="260660"/>
                            </a:moveTo>
                            <a:lnTo>
                              <a:pt x="52028" y="260660"/>
                            </a:lnTo>
                            <a:lnTo>
                              <a:pt x="81759" y="260660"/>
                            </a:lnTo>
                            <a:cubicBezTo>
                              <a:pt x="85869" y="260660"/>
                              <a:pt x="89191" y="260660"/>
                              <a:pt x="89191" y="268093"/>
                            </a:cubicBezTo>
                            <a:lnTo>
                              <a:pt x="163517" y="268093"/>
                            </a:lnTo>
                            <a:cubicBezTo>
                              <a:pt x="165495" y="268093"/>
                              <a:pt x="167375" y="267788"/>
                              <a:pt x="168772" y="269178"/>
                            </a:cubicBezTo>
                            <a:lnTo>
                              <a:pt x="210641" y="309960"/>
                            </a:lnTo>
                            <a:lnTo>
                              <a:pt x="358043" y="284326"/>
                            </a:lnTo>
                            <a:cubicBezTo>
                              <a:pt x="365105" y="283107"/>
                              <a:pt x="372351" y="285077"/>
                              <a:pt x="377829" y="289699"/>
                            </a:cubicBezTo>
                            <a:cubicBezTo>
                              <a:pt x="383329" y="294338"/>
                              <a:pt x="386488" y="301146"/>
                              <a:pt x="386488" y="308333"/>
                            </a:cubicBezTo>
                            <a:cubicBezTo>
                              <a:pt x="386488" y="316940"/>
                              <a:pt x="381872" y="325042"/>
                              <a:pt x="374440" y="329375"/>
                            </a:cubicBezTo>
                            <a:lnTo>
                              <a:pt x="212298" y="424104"/>
                            </a:lnTo>
                            <a:cubicBezTo>
                              <a:pt x="208514" y="426311"/>
                              <a:pt x="204293" y="427693"/>
                              <a:pt x="200063" y="427693"/>
                            </a:cubicBezTo>
                            <a:cubicBezTo>
                              <a:pt x="196354" y="427693"/>
                              <a:pt x="192631" y="427374"/>
                              <a:pt x="189197" y="425657"/>
                            </a:cubicBezTo>
                            <a:lnTo>
                              <a:pt x="109735" y="387015"/>
                            </a:lnTo>
                            <a:lnTo>
                              <a:pt x="89191" y="387015"/>
                            </a:lnTo>
                            <a:cubicBezTo>
                              <a:pt x="89191" y="387015"/>
                              <a:pt x="85869" y="394448"/>
                              <a:pt x="81759" y="394448"/>
                            </a:cubicBezTo>
                            <a:lnTo>
                              <a:pt x="52028" y="394448"/>
                            </a:lnTo>
                            <a:lnTo>
                              <a:pt x="0" y="394448"/>
                            </a:lnTo>
                            <a:lnTo>
                              <a:pt x="0" y="379582"/>
                            </a:lnTo>
                            <a:lnTo>
                              <a:pt x="44596" y="379582"/>
                            </a:lnTo>
                            <a:lnTo>
                              <a:pt x="44596" y="275525"/>
                            </a:lnTo>
                            <a:lnTo>
                              <a:pt x="0" y="275525"/>
                            </a:lnTo>
                            <a:close/>
                            <a:moveTo>
                              <a:pt x="301355" y="260117"/>
                            </a:moveTo>
                            <a:lnTo>
                              <a:pt x="314666" y="266740"/>
                            </a:lnTo>
                            <a:cubicBezTo>
                              <a:pt x="312332" y="271452"/>
                              <a:pt x="309634" y="276053"/>
                              <a:pt x="306676" y="280430"/>
                            </a:cubicBezTo>
                            <a:lnTo>
                              <a:pt x="294368" y="272098"/>
                            </a:lnTo>
                            <a:cubicBezTo>
                              <a:pt x="296962" y="268271"/>
                              <a:pt x="299311" y="264242"/>
                              <a:pt x="301355" y="260117"/>
                            </a:cubicBezTo>
                            <a:close/>
                            <a:moveTo>
                              <a:pt x="106226" y="235189"/>
                            </a:moveTo>
                            <a:cubicBezTo>
                              <a:pt x="107178" y="239738"/>
                              <a:pt x="108434" y="244234"/>
                              <a:pt x="109958" y="248545"/>
                            </a:cubicBezTo>
                            <a:lnTo>
                              <a:pt x="95947" y="253495"/>
                            </a:lnTo>
                            <a:cubicBezTo>
                              <a:pt x="94201" y="248568"/>
                              <a:pt x="92759" y="243425"/>
                              <a:pt x="91681" y="238236"/>
                            </a:cubicBezTo>
                            <a:close/>
                            <a:moveTo>
                              <a:pt x="310252" y="233947"/>
                            </a:moveTo>
                            <a:lnTo>
                              <a:pt x="324842" y="236794"/>
                            </a:lnTo>
                            <a:cubicBezTo>
                              <a:pt x="323824" y="241982"/>
                              <a:pt x="322456" y="247132"/>
                              <a:pt x="320769" y="252112"/>
                            </a:cubicBezTo>
                            <a:lnTo>
                              <a:pt x="306684" y="247333"/>
                            </a:lnTo>
                            <a:cubicBezTo>
                              <a:pt x="308163" y="242978"/>
                              <a:pt x="309360" y="238474"/>
                              <a:pt x="310252" y="233947"/>
                            </a:cubicBezTo>
                            <a:close/>
                            <a:moveTo>
                              <a:pt x="89406" y="206669"/>
                            </a:moveTo>
                            <a:lnTo>
                              <a:pt x="104242" y="207584"/>
                            </a:lnTo>
                            <a:cubicBezTo>
                              <a:pt x="104115" y="209672"/>
                              <a:pt x="104056" y="211768"/>
                              <a:pt x="104056" y="213878"/>
                            </a:cubicBezTo>
                            <a:cubicBezTo>
                              <a:pt x="104064" y="216413"/>
                              <a:pt x="104153" y="218955"/>
                              <a:pt x="104324" y="221467"/>
                            </a:cubicBezTo>
                            <a:lnTo>
                              <a:pt x="89503" y="222515"/>
                            </a:lnTo>
                            <a:cubicBezTo>
                              <a:pt x="89303" y="219668"/>
                              <a:pt x="89199" y="216800"/>
                              <a:pt x="89191" y="213908"/>
                            </a:cubicBezTo>
                            <a:cubicBezTo>
                              <a:pt x="89191" y="211470"/>
                              <a:pt x="89265" y="209070"/>
                              <a:pt x="89406" y="206669"/>
                            </a:cubicBezTo>
                            <a:close/>
                            <a:moveTo>
                              <a:pt x="326723" y="205212"/>
                            </a:moveTo>
                            <a:cubicBezTo>
                              <a:pt x="326931" y="208088"/>
                              <a:pt x="327042" y="210994"/>
                              <a:pt x="327035" y="213908"/>
                            </a:cubicBezTo>
                            <a:cubicBezTo>
                              <a:pt x="327035" y="216301"/>
                              <a:pt x="326961" y="218694"/>
                              <a:pt x="326819" y="221073"/>
                            </a:cubicBezTo>
                            <a:lnTo>
                              <a:pt x="311984" y="220159"/>
                            </a:lnTo>
                            <a:cubicBezTo>
                              <a:pt x="312110" y="218078"/>
                              <a:pt x="312170" y="215989"/>
                              <a:pt x="312170" y="213886"/>
                            </a:cubicBezTo>
                            <a:cubicBezTo>
                              <a:pt x="312177" y="211322"/>
                              <a:pt x="312081" y="208794"/>
                              <a:pt x="311902" y="206297"/>
                            </a:cubicBezTo>
                            <a:close/>
                            <a:moveTo>
                              <a:pt x="187183" y="184141"/>
                            </a:moveTo>
                            <a:cubicBezTo>
                              <a:pt x="182984" y="184141"/>
                              <a:pt x="178777" y="185664"/>
                              <a:pt x="175574" y="188712"/>
                            </a:cubicBezTo>
                            <a:cubicBezTo>
                              <a:pt x="172593" y="191551"/>
                              <a:pt x="170950" y="195305"/>
                              <a:pt x="170950" y="199266"/>
                            </a:cubicBezTo>
                            <a:cubicBezTo>
                              <a:pt x="170950" y="203228"/>
                              <a:pt x="172601" y="206974"/>
                              <a:pt x="175574" y="209813"/>
                            </a:cubicBezTo>
                            <a:lnTo>
                              <a:pt x="208113" y="240792"/>
                            </a:lnTo>
                            <a:lnTo>
                              <a:pt x="240653" y="209813"/>
                            </a:lnTo>
                            <a:cubicBezTo>
                              <a:pt x="243626" y="206974"/>
                              <a:pt x="245277" y="203228"/>
                              <a:pt x="245277" y="199266"/>
                            </a:cubicBezTo>
                            <a:cubicBezTo>
                              <a:pt x="245277" y="195297"/>
                              <a:pt x="243634" y="191551"/>
                              <a:pt x="240638" y="188704"/>
                            </a:cubicBezTo>
                            <a:cubicBezTo>
                              <a:pt x="234224" y="182617"/>
                              <a:pt x="223811" y="182624"/>
                              <a:pt x="217412" y="188712"/>
                            </a:cubicBezTo>
                            <a:lnTo>
                              <a:pt x="213227" y="192696"/>
                            </a:lnTo>
                            <a:cubicBezTo>
                              <a:pt x="210351" y="195424"/>
                              <a:pt x="205854" y="195424"/>
                              <a:pt x="202977" y="192696"/>
                            </a:cubicBezTo>
                            <a:lnTo>
                              <a:pt x="198793" y="188712"/>
                            </a:lnTo>
                            <a:cubicBezTo>
                              <a:pt x="195597" y="185664"/>
                              <a:pt x="191390" y="184141"/>
                              <a:pt x="187183" y="184141"/>
                            </a:cubicBezTo>
                            <a:close/>
                            <a:moveTo>
                              <a:pt x="95464" y="175653"/>
                            </a:moveTo>
                            <a:lnTo>
                              <a:pt x="109549" y="180432"/>
                            </a:lnTo>
                            <a:cubicBezTo>
                              <a:pt x="108070" y="184787"/>
                              <a:pt x="106873" y="189291"/>
                              <a:pt x="105989" y="193826"/>
                            </a:cubicBezTo>
                            <a:lnTo>
                              <a:pt x="91399" y="190979"/>
                            </a:lnTo>
                            <a:cubicBezTo>
                              <a:pt x="92417" y="185791"/>
                              <a:pt x="93777" y="180640"/>
                              <a:pt x="95464" y="175653"/>
                            </a:cubicBezTo>
                            <a:close/>
                            <a:moveTo>
                              <a:pt x="320278" y="174278"/>
                            </a:moveTo>
                            <a:cubicBezTo>
                              <a:pt x="322033" y="179280"/>
                              <a:pt x="323467" y="184416"/>
                              <a:pt x="324537" y="189544"/>
                            </a:cubicBezTo>
                            <a:lnTo>
                              <a:pt x="309977" y="192562"/>
                            </a:lnTo>
                            <a:cubicBezTo>
                              <a:pt x="309047" y="188080"/>
                              <a:pt x="307799" y="183591"/>
                              <a:pt x="306253" y="179213"/>
                            </a:cubicBezTo>
                            <a:close/>
                            <a:moveTo>
                              <a:pt x="186588" y="169342"/>
                            </a:moveTo>
                            <a:cubicBezTo>
                              <a:pt x="194302" y="169199"/>
                              <a:pt x="202060" y="171780"/>
                              <a:pt x="208113" y="177080"/>
                            </a:cubicBezTo>
                            <a:cubicBezTo>
                              <a:pt x="220214" y="166489"/>
                              <a:pt x="239137" y="166756"/>
                              <a:pt x="250903" y="177942"/>
                            </a:cubicBezTo>
                            <a:cubicBezTo>
                              <a:pt x="250903" y="177942"/>
                              <a:pt x="250903" y="177942"/>
                              <a:pt x="250903" y="177949"/>
                            </a:cubicBezTo>
                            <a:cubicBezTo>
                              <a:pt x="256864" y="183628"/>
                              <a:pt x="260142" y="191195"/>
                              <a:pt x="260142" y="199274"/>
                            </a:cubicBezTo>
                            <a:cubicBezTo>
                              <a:pt x="260142" y="207346"/>
                              <a:pt x="256864" y="214905"/>
                              <a:pt x="250896" y="220583"/>
                            </a:cubicBezTo>
                            <a:lnTo>
                              <a:pt x="213235" y="256438"/>
                            </a:lnTo>
                            <a:cubicBezTo>
                              <a:pt x="211800" y="257798"/>
                              <a:pt x="209957" y="258482"/>
                              <a:pt x="208113" y="258482"/>
                            </a:cubicBezTo>
                            <a:cubicBezTo>
                              <a:pt x="206270" y="258482"/>
                              <a:pt x="204419" y="257806"/>
                              <a:pt x="202985" y="256438"/>
                            </a:cubicBezTo>
                            <a:lnTo>
                              <a:pt x="165324" y="220583"/>
                            </a:lnTo>
                            <a:cubicBezTo>
                              <a:pt x="159363" y="214912"/>
                              <a:pt x="156085" y="207346"/>
                              <a:pt x="156085" y="199274"/>
                            </a:cubicBezTo>
                            <a:cubicBezTo>
                              <a:pt x="156085" y="191195"/>
                              <a:pt x="159363" y="183621"/>
                              <a:pt x="165324" y="177942"/>
                            </a:cubicBezTo>
                            <a:cubicBezTo>
                              <a:pt x="171203" y="172349"/>
                              <a:pt x="178874" y="169484"/>
                              <a:pt x="186588" y="169342"/>
                            </a:cubicBezTo>
                            <a:close/>
                            <a:moveTo>
                              <a:pt x="109534" y="147335"/>
                            </a:moveTo>
                            <a:lnTo>
                              <a:pt x="121857" y="155652"/>
                            </a:lnTo>
                            <a:cubicBezTo>
                              <a:pt x="119264" y="159502"/>
                              <a:pt x="116907" y="163530"/>
                              <a:pt x="114870" y="167640"/>
                            </a:cubicBezTo>
                            <a:lnTo>
                              <a:pt x="101559" y="161019"/>
                            </a:lnTo>
                            <a:cubicBezTo>
                              <a:pt x="103885" y="156328"/>
                              <a:pt x="106576" y="151720"/>
                              <a:pt x="109534" y="147335"/>
                            </a:cubicBezTo>
                            <a:close/>
                            <a:moveTo>
                              <a:pt x="341900" y="52546"/>
                            </a:moveTo>
                            <a:lnTo>
                              <a:pt x="341900" y="156603"/>
                            </a:lnTo>
                            <a:lnTo>
                              <a:pt x="356765" y="156603"/>
                            </a:lnTo>
                            <a:lnTo>
                              <a:pt x="356765" y="52546"/>
                            </a:lnTo>
                            <a:close/>
                            <a:moveTo>
                              <a:pt x="220376" y="14202"/>
                            </a:moveTo>
                            <a:cubicBezTo>
                              <a:pt x="217515" y="12767"/>
                              <a:pt x="214163" y="12886"/>
                              <a:pt x="211413" y="14484"/>
                            </a:cubicBezTo>
                            <a:lnTo>
                              <a:pt x="49270" y="109079"/>
                            </a:lnTo>
                            <a:cubicBezTo>
                              <a:pt x="46387" y="110759"/>
                              <a:pt x="44595" y="113880"/>
                              <a:pt x="44595" y="117225"/>
                            </a:cubicBezTo>
                            <a:cubicBezTo>
                              <a:pt x="44595" y="120013"/>
                              <a:pt x="45822" y="122636"/>
                              <a:pt x="47948" y="124442"/>
                            </a:cubicBezTo>
                            <a:cubicBezTo>
                              <a:pt x="50088" y="126233"/>
                              <a:pt x="52860" y="127007"/>
                              <a:pt x="55640" y="126516"/>
                            </a:cubicBezTo>
                            <a:lnTo>
                              <a:pt x="192727" y="102672"/>
                            </a:lnTo>
                            <a:lnTo>
                              <a:pt x="186715" y="96659"/>
                            </a:lnTo>
                            <a:cubicBezTo>
                              <a:pt x="181333" y="91270"/>
                              <a:pt x="178382" y="84128"/>
                              <a:pt x="178382" y="76539"/>
                            </a:cubicBezTo>
                            <a:cubicBezTo>
                              <a:pt x="178382" y="60849"/>
                              <a:pt x="191152" y="48087"/>
                              <a:pt x="206835" y="48087"/>
                            </a:cubicBezTo>
                            <a:cubicBezTo>
                              <a:pt x="214445" y="48087"/>
                              <a:pt x="221588" y="51068"/>
                              <a:pt x="226962" y="56464"/>
                            </a:cubicBezTo>
                            <a:lnTo>
                              <a:pt x="265396" y="94927"/>
                            </a:lnTo>
                            <a:lnTo>
                              <a:pt x="254886" y="105504"/>
                            </a:lnTo>
                            <a:lnTo>
                              <a:pt x="216445" y="67211"/>
                            </a:lnTo>
                            <a:cubicBezTo>
                              <a:pt x="213873" y="64639"/>
                              <a:pt x="210462" y="63502"/>
                              <a:pt x="206835" y="63502"/>
                            </a:cubicBezTo>
                            <a:cubicBezTo>
                              <a:pt x="199343" y="63502"/>
                              <a:pt x="193248" y="70154"/>
                              <a:pt x="193248" y="77654"/>
                            </a:cubicBezTo>
                            <a:cubicBezTo>
                              <a:pt x="193248" y="81281"/>
                              <a:pt x="194660" y="85808"/>
                              <a:pt x="197231" y="88387"/>
                            </a:cubicBezTo>
                            <a:lnTo>
                              <a:pt x="255785" y="149170"/>
                            </a:lnTo>
                            <a:lnTo>
                              <a:pt x="327035" y="149170"/>
                            </a:lnTo>
                            <a:lnTo>
                              <a:pt x="327035" y="59979"/>
                            </a:lnTo>
                            <a:lnTo>
                              <a:pt x="304737" y="59979"/>
                            </a:lnTo>
                            <a:cubicBezTo>
                              <a:pt x="303585" y="59979"/>
                              <a:pt x="302440" y="57474"/>
                              <a:pt x="301407" y="56954"/>
                            </a:cubicBezTo>
                            <a:close/>
                            <a:moveTo>
                              <a:pt x="203928" y="2763"/>
                            </a:moveTo>
                            <a:cubicBezTo>
                              <a:pt x="211019" y="-1377"/>
                              <a:pt x="219655" y="-545"/>
                              <a:pt x="227022" y="3142"/>
                            </a:cubicBezTo>
                            <a:lnTo>
                              <a:pt x="306491" y="45114"/>
                            </a:lnTo>
                            <a:lnTo>
                              <a:pt x="327035" y="45114"/>
                            </a:lnTo>
                            <a:cubicBezTo>
                              <a:pt x="327035" y="37681"/>
                              <a:pt x="330357" y="37681"/>
                              <a:pt x="334467" y="37681"/>
                            </a:cubicBezTo>
                            <a:lnTo>
                              <a:pt x="364198" y="37681"/>
                            </a:lnTo>
                            <a:cubicBezTo>
                              <a:pt x="366308" y="37681"/>
                              <a:pt x="363179" y="37681"/>
                              <a:pt x="369542" y="37681"/>
                            </a:cubicBezTo>
                            <a:lnTo>
                              <a:pt x="416226" y="37681"/>
                            </a:lnTo>
                            <a:lnTo>
                              <a:pt x="416226" y="52546"/>
                            </a:lnTo>
                            <a:cubicBezTo>
                              <a:pt x="416226" y="52546"/>
                              <a:pt x="371630" y="52546"/>
                              <a:pt x="371630" y="52546"/>
                            </a:cubicBezTo>
                            <a:lnTo>
                              <a:pt x="371630" y="156603"/>
                            </a:lnTo>
                            <a:lnTo>
                              <a:pt x="416226" y="156603"/>
                            </a:lnTo>
                            <a:lnTo>
                              <a:pt x="416226" y="171468"/>
                            </a:lnTo>
                            <a:lnTo>
                              <a:pt x="364198" y="171468"/>
                            </a:lnTo>
                            <a:cubicBezTo>
                              <a:pt x="362087" y="171468"/>
                              <a:pt x="360206" y="171468"/>
                              <a:pt x="358854" y="171468"/>
                            </a:cubicBezTo>
                            <a:lnTo>
                              <a:pt x="334467" y="171468"/>
                            </a:lnTo>
                            <a:cubicBezTo>
                              <a:pt x="330357" y="171468"/>
                              <a:pt x="327035" y="164035"/>
                              <a:pt x="327035" y="164035"/>
                            </a:cubicBezTo>
                            <a:lnTo>
                              <a:pt x="252708" y="164035"/>
                            </a:lnTo>
                            <a:cubicBezTo>
                              <a:pt x="250731" y="164035"/>
                              <a:pt x="248843" y="161026"/>
                              <a:pt x="247446" y="159628"/>
                            </a:cubicBezTo>
                            <a:lnTo>
                              <a:pt x="205570" y="115530"/>
                            </a:lnTo>
                            <a:lnTo>
                              <a:pt x="58174" y="141188"/>
                            </a:lnTo>
                            <a:cubicBezTo>
                              <a:pt x="56785" y="141426"/>
                              <a:pt x="55395" y="141582"/>
                              <a:pt x="53997" y="141582"/>
                            </a:cubicBezTo>
                            <a:cubicBezTo>
                              <a:pt x="48327" y="141582"/>
                              <a:pt x="42804" y="139664"/>
                              <a:pt x="38381" y="135948"/>
                            </a:cubicBezTo>
                            <a:cubicBezTo>
                              <a:pt x="32889" y="131317"/>
                              <a:pt x="29730" y="124688"/>
                              <a:pt x="29730" y="117500"/>
                            </a:cubicBezTo>
                            <a:cubicBezTo>
                              <a:pt x="29730" y="108893"/>
                              <a:pt x="34346" y="101133"/>
                              <a:pt x="41778" y="9680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  <p:grpSp>
                <p:nvGrpSpPr>
                  <p:cNvPr id="60" name="Group 59">
                    <a:extLst>
                      <a:ext uri="{FF2B5EF4-FFF2-40B4-BE49-F238E27FC236}">
                        <a16:creationId xmlns:a16="http://schemas.microsoft.com/office/drawing/2014/main" id="{EED4A062-2836-4FB1-9B9A-E9C13B62CFC0}"/>
                      </a:ext>
                    </a:extLst>
                  </p:cNvPr>
                  <p:cNvGrpSpPr/>
                  <p:nvPr/>
                </p:nvGrpSpPr>
                <p:grpSpPr>
                  <a:xfrm>
                    <a:off x="6968186" y="2477647"/>
                    <a:ext cx="2258124" cy="986088"/>
                    <a:chOff x="6968186" y="2477647"/>
                    <a:chExt cx="2258124" cy="986088"/>
                  </a:xfrm>
                </p:grpSpPr>
                <p:sp>
                  <p:nvSpPr>
                    <p:cNvPr id="71" name="Freeform 46">
                      <a:extLst>
                        <a:ext uri="{FF2B5EF4-FFF2-40B4-BE49-F238E27FC236}">
                          <a16:creationId xmlns:a16="http://schemas.microsoft.com/office/drawing/2014/main" id="{C016E5C5-50D3-4683-A136-CE9FB33FAE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68186" y="2880640"/>
                      <a:ext cx="1230702" cy="519047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72" name="Group 71">
                      <a:extLst>
                        <a:ext uri="{FF2B5EF4-FFF2-40B4-BE49-F238E27FC236}">
                          <a16:creationId xmlns:a16="http://schemas.microsoft.com/office/drawing/2014/main" id="{3415D48C-C288-4668-AADE-FA26F9C5DFF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240222" y="2477647"/>
                      <a:ext cx="986088" cy="986088"/>
                      <a:chOff x="8240222" y="2477647"/>
                      <a:chExt cx="986088" cy="986088"/>
                    </a:xfrm>
                  </p:grpSpPr>
                  <p:sp>
                    <p:nvSpPr>
                      <p:cNvPr id="73" name="Circle: Hollow 72">
                        <a:extLst>
                          <a:ext uri="{FF2B5EF4-FFF2-40B4-BE49-F238E27FC236}">
                            <a16:creationId xmlns:a16="http://schemas.microsoft.com/office/drawing/2014/main" id="{DE65E9EC-4EBE-4FCC-BAF7-1E27E5538D0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240222" y="247764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74" name="Freeform: Shape 73">
                        <a:extLst>
                          <a:ext uri="{FF2B5EF4-FFF2-40B4-BE49-F238E27FC236}">
                            <a16:creationId xmlns:a16="http://schemas.microsoft.com/office/drawing/2014/main" id="{E25CD2ED-6E7D-48C9-A8F7-BF0A9994C24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477313" y="2751770"/>
                        <a:ext cx="511906" cy="437842"/>
                      </a:xfrm>
                      <a:custGeom>
                        <a:avLst/>
                        <a:gdLst>
                          <a:gd name="connsiteX0" fmla="*/ 299085 w 361772"/>
                          <a:gd name="connsiteY0" fmla="*/ 285588 h 309430"/>
                          <a:gd name="connsiteX1" fmla="*/ 299085 w 361772"/>
                          <a:gd name="connsiteY1" fmla="*/ 298503 h 309430"/>
                          <a:gd name="connsiteX2" fmla="*/ 299414 w 361772"/>
                          <a:gd name="connsiteY2" fmla="*/ 298831 h 309430"/>
                          <a:gd name="connsiteX3" fmla="*/ 318776 w 361772"/>
                          <a:gd name="connsiteY3" fmla="*/ 298831 h 309430"/>
                          <a:gd name="connsiteX4" fmla="*/ 319105 w 361772"/>
                          <a:gd name="connsiteY4" fmla="*/ 298503 h 309430"/>
                          <a:gd name="connsiteX5" fmla="*/ 319105 w 361772"/>
                          <a:gd name="connsiteY5" fmla="*/ 285588 h 309430"/>
                          <a:gd name="connsiteX6" fmla="*/ 42666 w 361772"/>
                          <a:gd name="connsiteY6" fmla="*/ 285588 h 309430"/>
                          <a:gd name="connsiteX7" fmla="*/ 42666 w 361772"/>
                          <a:gd name="connsiteY7" fmla="*/ 298503 h 309430"/>
                          <a:gd name="connsiteX8" fmla="*/ 42995 w 361772"/>
                          <a:gd name="connsiteY8" fmla="*/ 298831 h 309430"/>
                          <a:gd name="connsiteX9" fmla="*/ 62357 w 361772"/>
                          <a:gd name="connsiteY9" fmla="*/ 298831 h 309430"/>
                          <a:gd name="connsiteX10" fmla="*/ 62686 w 361772"/>
                          <a:gd name="connsiteY10" fmla="*/ 298503 h 309430"/>
                          <a:gd name="connsiteX11" fmla="*/ 62686 w 361772"/>
                          <a:gd name="connsiteY11" fmla="*/ 285588 h 309430"/>
                          <a:gd name="connsiteX12" fmla="*/ 236647 w 361772"/>
                          <a:gd name="connsiteY12" fmla="*/ 247784 h 309430"/>
                          <a:gd name="connsiteX13" fmla="*/ 250367 w 361772"/>
                          <a:gd name="connsiteY13" fmla="*/ 247784 h 309430"/>
                          <a:gd name="connsiteX14" fmla="*/ 255666 w 361772"/>
                          <a:gd name="connsiteY14" fmla="*/ 253084 h 309430"/>
                          <a:gd name="connsiteX15" fmla="*/ 250367 w 361772"/>
                          <a:gd name="connsiteY15" fmla="*/ 258383 h 309430"/>
                          <a:gd name="connsiteX16" fmla="*/ 236647 w 361772"/>
                          <a:gd name="connsiteY16" fmla="*/ 258383 h 309430"/>
                          <a:gd name="connsiteX17" fmla="*/ 231348 w 361772"/>
                          <a:gd name="connsiteY17" fmla="*/ 253084 h 309430"/>
                          <a:gd name="connsiteX18" fmla="*/ 236647 w 361772"/>
                          <a:gd name="connsiteY18" fmla="*/ 247784 h 309430"/>
                          <a:gd name="connsiteX19" fmla="*/ 117999 w 361772"/>
                          <a:gd name="connsiteY19" fmla="*/ 247784 h 309430"/>
                          <a:gd name="connsiteX20" fmla="*/ 211917 w 361772"/>
                          <a:gd name="connsiteY20" fmla="*/ 247784 h 309430"/>
                          <a:gd name="connsiteX21" fmla="*/ 217216 w 361772"/>
                          <a:gd name="connsiteY21" fmla="*/ 253084 h 309430"/>
                          <a:gd name="connsiteX22" fmla="*/ 211917 w 361772"/>
                          <a:gd name="connsiteY22" fmla="*/ 258383 h 309430"/>
                          <a:gd name="connsiteX23" fmla="*/ 117999 w 361772"/>
                          <a:gd name="connsiteY23" fmla="*/ 258383 h 309430"/>
                          <a:gd name="connsiteX24" fmla="*/ 112700 w 361772"/>
                          <a:gd name="connsiteY24" fmla="*/ 253084 h 309430"/>
                          <a:gd name="connsiteX25" fmla="*/ 117999 w 361772"/>
                          <a:gd name="connsiteY25" fmla="*/ 247784 h 309430"/>
                          <a:gd name="connsiteX26" fmla="*/ 315641 w 361772"/>
                          <a:gd name="connsiteY26" fmla="*/ 247679 h 309430"/>
                          <a:gd name="connsiteX27" fmla="*/ 310237 w 361772"/>
                          <a:gd name="connsiteY27" fmla="*/ 253084 h 309430"/>
                          <a:gd name="connsiteX28" fmla="*/ 315641 w 361772"/>
                          <a:gd name="connsiteY28" fmla="*/ 258488 h 309430"/>
                          <a:gd name="connsiteX29" fmla="*/ 321045 w 361772"/>
                          <a:gd name="connsiteY29" fmla="*/ 253084 h 309430"/>
                          <a:gd name="connsiteX30" fmla="*/ 315641 w 361772"/>
                          <a:gd name="connsiteY30" fmla="*/ 247679 h 309430"/>
                          <a:gd name="connsiteX31" fmla="*/ 315641 w 361772"/>
                          <a:gd name="connsiteY31" fmla="*/ 237080 h 309430"/>
                          <a:gd name="connsiteX32" fmla="*/ 331644 w 361772"/>
                          <a:gd name="connsiteY32" fmla="*/ 253084 h 309430"/>
                          <a:gd name="connsiteX33" fmla="*/ 315641 w 361772"/>
                          <a:gd name="connsiteY33" fmla="*/ 269087 h 309430"/>
                          <a:gd name="connsiteX34" fmla="*/ 299638 w 361772"/>
                          <a:gd name="connsiteY34" fmla="*/ 253084 h 309430"/>
                          <a:gd name="connsiteX35" fmla="*/ 315641 w 361772"/>
                          <a:gd name="connsiteY35" fmla="*/ 237080 h 309430"/>
                          <a:gd name="connsiteX36" fmla="*/ 223367 w 361772"/>
                          <a:gd name="connsiteY36" fmla="*/ 104782 h 309430"/>
                          <a:gd name="connsiteX37" fmla="*/ 231705 w 361772"/>
                          <a:gd name="connsiteY37" fmla="*/ 106184 h 309430"/>
                          <a:gd name="connsiteX38" fmla="*/ 258159 w 361772"/>
                          <a:gd name="connsiteY38" fmla="*/ 130624 h 309430"/>
                          <a:gd name="connsiteX39" fmla="*/ 296765 w 361772"/>
                          <a:gd name="connsiteY39" fmla="*/ 130624 h 309430"/>
                          <a:gd name="connsiteX40" fmla="*/ 302064 w 361772"/>
                          <a:gd name="connsiteY40" fmla="*/ 135923 h 309430"/>
                          <a:gd name="connsiteX41" fmla="*/ 296765 w 361772"/>
                          <a:gd name="connsiteY41" fmla="*/ 141222 h 309430"/>
                          <a:gd name="connsiteX42" fmla="*/ 257036 w 361772"/>
                          <a:gd name="connsiteY42" fmla="*/ 141222 h 309430"/>
                          <a:gd name="connsiteX43" fmla="*/ 251795 w 361772"/>
                          <a:gd name="connsiteY43" fmla="*/ 139172 h 309430"/>
                          <a:gd name="connsiteX44" fmla="*/ 229340 w 361772"/>
                          <a:gd name="connsiteY44" fmla="*/ 118428 h 309430"/>
                          <a:gd name="connsiteX45" fmla="*/ 229340 w 361772"/>
                          <a:gd name="connsiteY45" fmla="*/ 159676 h 309430"/>
                          <a:gd name="connsiteX46" fmla="*/ 224572 w 361772"/>
                          <a:gd name="connsiteY46" fmla="*/ 166811 h 309430"/>
                          <a:gd name="connsiteX47" fmla="*/ 221608 w 361772"/>
                          <a:gd name="connsiteY47" fmla="*/ 167404 h 309430"/>
                          <a:gd name="connsiteX48" fmla="*/ 216154 w 361772"/>
                          <a:gd name="connsiteY48" fmla="*/ 165138 h 309430"/>
                          <a:gd name="connsiteX49" fmla="*/ 192205 w 361772"/>
                          <a:gd name="connsiteY49" fmla="*/ 141189 h 309430"/>
                          <a:gd name="connsiteX50" fmla="*/ 167298 w 361772"/>
                          <a:gd name="connsiteY50" fmla="*/ 141189 h 309430"/>
                          <a:gd name="connsiteX51" fmla="*/ 161860 w 361772"/>
                          <a:gd name="connsiteY51" fmla="*/ 138951 h 309430"/>
                          <a:gd name="connsiteX52" fmla="*/ 141760 w 361772"/>
                          <a:gd name="connsiteY52" fmla="*/ 119031 h 309430"/>
                          <a:gd name="connsiteX53" fmla="*/ 141760 w 361772"/>
                          <a:gd name="connsiteY53" fmla="*/ 159609 h 309430"/>
                          <a:gd name="connsiteX54" fmla="*/ 136992 w 361772"/>
                          <a:gd name="connsiteY54" fmla="*/ 166745 h 309430"/>
                          <a:gd name="connsiteX55" fmla="*/ 128575 w 361772"/>
                          <a:gd name="connsiteY55" fmla="*/ 165071 h 309430"/>
                          <a:gd name="connsiteX56" fmla="*/ 104025 w 361772"/>
                          <a:gd name="connsiteY56" fmla="*/ 140521 h 309430"/>
                          <a:gd name="connsiteX57" fmla="*/ 65005 w 361772"/>
                          <a:gd name="connsiteY57" fmla="*/ 140521 h 309430"/>
                          <a:gd name="connsiteX58" fmla="*/ 59706 w 361772"/>
                          <a:gd name="connsiteY58" fmla="*/ 135220 h 309430"/>
                          <a:gd name="connsiteX59" fmla="*/ 65005 w 361772"/>
                          <a:gd name="connsiteY59" fmla="*/ 129921 h 309430"/>
                          <a:gd name="connsiteX60" fmla="*/ 105215 w 361772"/>
                          <a:gd name="connsiteY60" fmla="*/ 129921 h 309430"/>
                          <a:gd name="connsiteX61" fmla="*/ 110676 w 361772"/>
                          <a:gd name="connsiteY61" fmla="*/ 132184 h 309430"/>
                          <a:gd name="connsiteX62" fmla="*/ 131161 w 361772"/>
                          <a:gd name="connsiteY62" fmla="*/ 152668 h 309430"/>
                          <a:gd name="connsiteX63" fmla="*/ 131161 w 361772"/>
                          <a:gd name="connsiteY63" fmla="*/ 112134 h 309430"/>
                          <a:gd name="connsiteX64" fmla="*/ 135912 w 361772"/>
                          <a:gd name="connsiteY64" fmla="*/ 105005 h 309430"/>
                          <a:gd name="connsiteX65" fmla="*/ 144322 w 361772"/>
                          <a:gd name="connsiteY65" fmla="*/ 106648 h 309430"/>
                          <a:gd name="connsiteX66" fmla="*/ 168481 w 361772"/>
                          <a:gd name="connsiteY66" fmla="*/ 130591 h 309430"/>
                          <a:gd name="connsiteX67" fmla="*/ 193396 w 361772"/>
                          <a:gd name="connsiteY67" fmla="*/ 130591 h 309430"/>
                          <a:gd name="connsiteX68" fmla="*/ 198857 w 361772"/>
                          <a:gd name="connsiteY68" fmla="*/ 132853 h 309430"/>
                          <a:gd name="connsiteX69" fmla="*/ 218740 w 361772"/>
                          <a:gd name="connsiteY69" fmla="*/ 152736 h 309430"/>
                          <a:gd name="connsiteX70" fmla="*/ 218740 w 361772"/>
                          <a:gd name="connsiteY70" fmla="*/ 111858 h 309430"/>
                          <a:gd name="connsiteX71" fmla="*/ 223367 w 361772"/>
                          <a:gd name="connsiteY71" fmla="*/ 104782 h 309430"/>
                          <a:gd name="connsiteX72" fmla="*/ 268468 w 361772"/>
                          <a:gd name="connsiteY72" fmla="*/ 57298 h 309430"/>
                          <a:gd name="connsiteX73" fmla="*/ 265679 w 361772"/>
                          <a:gd name="connsiteY73" fmla="*/ 57736 h 309430"/>
                          <a:gd name="connsiteX74" fmla="*/ 261040 w 361772"/>
                          <a:gd name="connsiteY74" fmla="*/ 63278 h 309430"/>
                          <a:gd name="connsiteX75" fmla="*/ 275695 w 361772"/>
                          <a:gd name="connsiteY75" fmla="*/ 85311 h 309430"/>
                          <a:gd name="connsiteX76" fmla="*/ 280743 w 361772"/>
                          <a:gd name="connsiteY76" fmla="*/ 88372 h 309430"/>
                          <a:gd name="connsiteX77" fmla="*/ 285790 w 361772"/>
                          <a:gd name="connsiteY77" fmla="*/ 85311 h 309430"/>
                          <a:gd name="connsiteX78" fmla="*/ 300446 w 361772"/>
                          <a:gd name="connsiteY78" fmla="*/ 63277 h 309430"/>
                          <a:gd name="connsiteX79" fmla="*/ 295808 w 361772"/>
                          <a:gd name="connsiteY79" fmla="*/ 57736 h 309430"/>
                          <a:gd name="connsiteX80" fmla="*/ 284628 w 361772"/>
                          <a:gd name="connsiteY80" fmla="*/ 62163 h 309430"/>
                          <a:gd name="connsiteX81" fmla="*/ 280743 w 361772"/>
                          <a:gd name="connsiteY81" fmla="*/ 63858 h 309430"/>
                          <a:gd name="connsiteX82" fmla="*/ 276858 w 361772"/>
                          <a:gd name="connsiteY82" fmla="*/ 62163 h 309430"/>
                          <a:gd name="connsiteX83" fmla="*/ 268468 w 361772"/>
                          <a:gd name="connsiteY83" fmla="*/ 57298 h 309430"/>
                          <a:gd name="connsiteX84" fmla="*/ 288183 w 361772"/>
                          <a:gd name="connsiteY84" fmla="*/ 47332 h 309430"/>
                          <a:gd name="connsiteX85" fmla="*/ 298864 w 361772"/>
                          <a:gd name="connsiteY85" fmla="*/ 47589 h 309430"/>
                          <a:gd name="connsiteX86" fmla="*/ 310938 w 361772"/>
                          <a:gd name="connsiteY86" fmla="*/ 61770 h 309430"/>
                          <a:gd name="connsiteX87" fmla="*/ 291581 w 361772"/>
                          <a:gd name="connsiteY87" fmla="*/ 94189 h 309430"/>
                          <a:gd name="connsiteX88" fmla="*/ 283933 w 361772"/>
                          <a:gd name="connsiteY88" fmla="*/ 98770 h 309430"/>
                          <a:gd name="connsiteX89" fmla="*/ 283594 w 361772"/>
                          <a:gd name="connsiteY89" fmla="*/ 98965 h 309430"/>
                          <a:gd name="connsiteX90" fmla="*/ 280952 w 361772"/>
                          <a:gd name="connsiteY90" fmla="*/ 99671 h 309430"/>
                          <a:gd name="connsiteX91" fmla="*/ 280535 w 361772"/>
                          <a:gd name="connsiteY91" fmla="*/ 99671 h 309430"/>
                          <a:gd name="connsiteX92" fmla="*/ 277892 w 361772"/>
                          <a:gd name="connsiteY92" fmla="*/ 98965 h 309430"/>
                          <a:gd name="connsiteX93" fmla="*/ 277553 w 361772"/>
                          <a:gd name="connsiteY93" fmla="*/ 98770 h 309430"/>
                          <a:gd name="connsiteX94" fmla="*/ 269906 w 361772"/>
                          <a:gd name="connsiteY94" fmla="*/ 94189 h 309430"/>
                          <a:gd name="connsiteX95" fmla="*/ 250549 w 361772"/>
                          <a:gd name="connsiteY95" fmla="*/ 61770 h 309430"/>
                          <a:gd name="connsiteX96" fmla="*/ 262622 w 361772"/>
                          <a:gd name="connsiteY96" fmla="*/ 47589 h 309430"/>
                          <a:gd name="connsiteX97" fmla="*/ 280743 w 361772"/>
                          <a:gd name="connsiteY97" fmla="*/ 51249 h 309430"/>
                          <a:gd name="connsiteX98" fmla="*/ 288183 w 361772"/>
                          <a:gd name="connsiteY98" fmla="*/ 47332 h 309430"/>
                          <a:gd name="connsiteX99" fmla="*/ 31890 w 361772"/>
                          <a:gd name="connsiteY99" fmla="*/ 23702 h 309430"/>
                          <a:gd name="connsiteX100" fmla="*/ 53582 w 361772"/>
                          <a:gd name="connsiteY100" fmla="*/ 23702 h 309430"/>
                          <a:gd name="connsiteX101" fmla="*/ 58881 w 361772"/>
                          <a:gd name="connsiteY101" fmla="*/ 29001 h 309430"/>
                          <a:gd name="connsiteX102" fmla="*/ 53582 w 361772"/>
                          <a:gd name="connsiteY102" fmla="*/ 34301 h 309430"/>
                          <a:gd name="connsiteX103" fmla="*/ 34300 w 361772"/>
                          <a:gd name="connsiteY103" fmla="*/ 34301 h 309430"/>
                          <a:gd name="connsiteX104" fmla="*/ 34300 w 361772"/>
                          <a:gd name="connsiteY104" fmla="*/ 220068 h 309430"/>
                          <a:gd name="connsiteX105" fmla="*/ 327470 w 361772"/>
                          <a:gd name="connsiteY105" fmla="*/ 220068 h 309430"/>
                          <a:gd name="connsiteX106" fmla="*/ 327470 w 361772"/>
                          <a:gd name="connsiteY106" fmla="*/ 34301 h 309430"/>
                          <a:gd name="connsiteX107" fmla="*/ 78313 w 361772"/>
                          <a:gd name="connsiteY107" fmla="*/ 34301 h 309430"/>
                          <a:gd name="connsiteX108" fmla="*/ 73013 w 361772"/>
                          <a:gd name="connsiteY108" fmla="*/ 29001 h 309430"/>
                          <a:gd name="connsiteX109" fmla="*/ 78313 w 361772"/>
                          <a:gd name="connsiteY109" fmla="*/ 23702 h 309430"/>
                          <a:gd name="connsiteX110" fmla="*/ 329880 w 361772"/>
                          <a:gd name="connsiteY110" fmla="*/ 23702 h 309430"/>
                          <a:gd name="connsiteX111" fmla="*/ 338069 w 361772"/>
                          <a:gd name="connsiteY111" fmla="*/ 31890 h 309430"/>
                          <a:gd name="connsiteX112" fmla="*/ 338069 w 361772"/>
                          <a:gd name="connsiteY112" fmla="*/ 222478 h 309430"/>
                          <a:gd name="connsiteX113" fmla="*/ 329880 w 361772"/>
                          <a:gd name="connsiteY113" fmla="*/ 230667 h 309430"/>
                          <a:gd name="connsiteX114" fmla="*/ 31890 w 361772"/>
                          <a:gd name="connsiteY114" fmla="*/ 230667 h 309430"/>
                          <a:gd name="connsiteX115" fmla="*/ 23702 w 361772"/>
                          <a:gd name="connsiteY115" fmla="*/ 222478 h 309430"/>
                          <a:gd name="connsiteX116" fmla="*/ 23702 w 361772"/>
                          <a:gd name="connsiteY116" fmla="*/ 31890 h 309430"/>
                          <a:gd name="connsiteX117" fmla="*/ 31890 w 361772"/>
                          <a:gd name="connsiteY117" fmla="*/ 23702 h 309430"/>
                          <a:gd name="connsiteX118" fmla="*/ 15433 w 361772"/>
                          <a:gd name="connsiteY118" fmla="*/ 10599 h 309430"/>
                          <a:gd name="connsiteX119" fmla="*/ 10599 w 361772"/>
                          <a:gd name="connsiteY119" fmla="*/ 15433 h 309430"/>
                          <a:gd name="connsiteX120" fmla="*/ 10599 w 361772"/>
                          <a:gd name="connsiteY120" fmla="*/ 270155 h 309430"/>
                          <a:gd name="connsiteX121" fmla="*/ 15433 w 361772"/>
                          <a:gd name="connsiteY121" fmla="*/ 274990 h 309430"/>
                          <a:gd name="connsiteX122" fmla="*/ 346338 w 361772"/>
                          <a:gd name="connsiteY122" fmla="*/ 274990 h 309430"/>
                          <a:gd name="connsiteX123" fmla="*/ 351172 w 361772"/>
                          <a:gd name="connsiteY123" fmla="*/ 270155 h 309430"/>
                          <a:gd name="connsiteX124" fmla="*/ 351172 w 361772"/>
                          <a:gd name="connsiteY124" fmla="*/ 15433 h 309430"/>
                          <a:gd name="connsiteX125" fmla="*/ 346338 w 361772"/>
                          <a:gd name="connsiteY125" fmla="*/ 10599 h 309430"/>
                          <a:gd name="connsiteX126" fmla="*/ 15433 w 361772"/>
                          <a:gd name="connsiteY126" fmla="*/ 0 h 309430"/>
                          <a:gd name="connsiteX127" fmla="*/ 346338 w 361772"/>
                          <a:gd name="connsiteY127" fmla="*/ 0 h 309430"/>
                          <a:gd name="connsiteX128" fmla="*/ 361772 w 361772"/>
                          <a:gd name="connsiteY128" fmla="*/ 15433 h 309430"/>
                          <a:gd name="connsiteX129" fmla="*/ 361772 w 361772"/>
                          <a:gd name="connsiteY129" fmla="*/ 270154 h 309430"/>
                          <a:gd name="connsiteX130" fmla="*/ 346338 w 361772"/>
                          <a:gd name="connsiteY130" fmla="*/ 285588 h 309430"/>
                          <a:gd name="connsiteX131" fmla="*/ 329704 w 361772"/>
                          <a:gd name="connsiteY131" fmla="*/ 285588 h 309430"/>
                          <a:gd name="connsiteX132" fmla="*/ 329704 w 361772"/>
                          <a:gd name="connsiteY132" fmla="*/ 298503 h 309430"/>
                          <a:gd name="connsiteX133" fmla="*/ 318777 w 361772"/>
                          <a:gd name="connsiteY133" fmla="*/ 309430 h 309430"/>
                          <a:gd name="connsiteX134" fmla="*/ 299414 w 361772"/>
                          <a:gd name="connsiteY134" fmla="*/ 309430 h 309430"/>
                          <a:gd name="connsiteX135" fmla="*/ 288487 w 361772"/>
                          <a:gd name="connsiteY135" fmla="*/ 298503 h 309430"/>
                          <a:gd name="connsiteX136" fmla="*/ 288487 w 361772"/>
                          <a:gd name="connsiteY136" fmla="*/ 285588 h 309430"/>
                          <a:gd name="connsiteX137" fmla="*/ 73286 w 361772"/>
                          <a:gd name="connsiteY137" fmla="*/ 285588 h 309430"/>
                          <a:gd name="connsiteX138" fmla="*/ 73286 w 361772"/>
                          <a:gd name="connsiteY138" fmla="*/ 298503 h 309430"/>
                          <a:gd name="connsiteX139" fmla="*/ 62358 w 361772"/>
                          <a:gd name="connsiteY139" fmla="*/ 309430 h 309430"/>
                          <a:gd name="connsiteX140" fmla="*/ 42995 w 361772"/>
                          <a:gd name="connsiteY140" fmla="*/ 309430 h 309430"/>
                          <a:gd name="connsiteX141" fmla="*/ 32068 w 361772"/>
                          <a:gd name="connsiteY141" fmla="*/ 298503 h 309430"/>
                          <a:gd name="connsiteX142" fmla="*/ 32068 w 361772"/>
                          <a:gd name="connsiteY142" fmla="*/ 285588 h 309430"/>
                          <a:gd name="connsiteX143" fmla="*/ 15433 w 361772"/>
                          <a:gd name="connsiteY143" fmla="*/ 285588 h 309430"/>
                          <a:gd name="connsiteX144" fmla="*/ 0 w 361772"/>
                          <a:gd name="connsiteY144" fmla="*/ 270154 h 309430"/>
                          <a:gd name="connsiteX145" fmla="*/ 0 w 361772"/>
                          <a:gd name="connsiteY145" fmla="*/ 15433 h 309430"/>
                          <a:gd name="connsiteX146" fmla="*/ 15433 w 361772"/>
                          <a:gd name="connsiteY146" fmla="*/ 0 h 30943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</a:cxnLst>
                        <a:rect l="l" t="t" r="r" b="b"/>
                        <a:pathLst>
                          <a:path w="361772" h="309430">
                            <a:moveTo>
                              <a:pt x="299085" y="285588"/>
                            </a:moveTo>
                            <a:lnTo>
                              <a:pt x="299085" y="298503"/>
                            </a:lnTo>
                            <a:cubicBezTo>
                              <a:pt x="299085" y="298684"/>
                              <a:pt x="299233" y="298831"/>
                              <a:pt x="299414" y="298831"/>
                            </a:cubicBezTo>
                            <a:lnTo>
                              <a:pt x="318776" y="298831"/>
                            </a:lnTo>
                            <a:cubicBezTo>
                              <a:pt x="318957" y="298831"/>
                              <a:pt x="319105" y="298684"/>
                              <a:pt x="319105" y="298503"/>
                            </a:cubicBezTo>
                            <a:lnTo>
                              <a:pt x="319105" y="285588"/>
                            </a:lnTo>
                            <a:close/>
                            <a:moveTo>
                              <a:pt x="42666" y="285588"/>
                            </a:moveTo>
                            <a:lnTo>
                              <a:pt x="42666" y="298503"/>
                            </a:lnTo>
                            <a:cubicBezTo>
                              <a:pt x="42666" y="298684"/>
                              <a:pt x="42814" y="298831"/>
                              <a:pt x="42995" y="298831"/>
                            </a:cubicBezTo>
                            <a:lnTo>
                              <a:pt x="62357" y="298831"/>
                            </a:lnTo>
                            <a:cubicBezTo>
                              <a:pt x="62539" y="298831"/>
                              <a:pt x="62686" y="298684"/>
                              <a:pt x="62686" y="298503"/>
                            </a:cubicBezTo>
                            <a:cubicBezTo>
                              <a:pt x="62686" y="298503"/>
                              <a:pt x="62686" y="285588"/>
                              <a:pt x="62686" y="285588"/>
                            </a:cubicBezTo>
                            <a:close/>
                            <a:moveTo>
                              <a:pt x="236647" y="247784"/>
                            </a:moveTo>
                            <a:lnTo>
                              <a:pt x="250367" y="247784"/>
                            </a:lnTo>
                            <a:cubicBezTo>
                              <a:pt x="253294" y="247784"/>
                              <a:pt x="255666" y="250157"/>
                              <a:pt x="255666" y="253084"/>
                            </a:cubicBezTo>
                            <a:cubicBezTo>
                              <a:pt x="255666" y="256011"/>
                              <a:pt x="253294" y="258383"/>
                              <a:pt x="250367" y="258383"/>
                            </a:cubicBezTo>
                            <a:lnTo>
                              <a:pt x="236647" y="258383"/>
                            </a:lnTo>
                            <a:cubicBezTo>
                              <a:pt x="233720" y="258383"/>
                              <a:pt x="231348" y="256011"/>
                              <a:pt x="231348" y="253084"/>
                            </a:cubicBezTo>
                            <a:cubicBezTo>
                              <a:pt x="231348" y="250157"/>
                              <a:pt x="233720" y="247784"/>
                              <a:pt x="236647" y="247784"/>
                            </a:cubicBezTo>
                            <a:close/>
                            <a:moveTo>
                              <a:pt x="117999" y="247784"/>
                            </a:moveTo>
                            <a:lnTo>
                              <a:pt x="211917" y="247784"/>
                            </a:lnTo>
                            <a:cubicBezTo>
                              <a:pt x="214844" y="247784"/>
                              <a:pt x="217216" y="250157"/>
                              <a:pt x="217216" y="253084"/>
                            </a:cubicBezTo>
                            <a:cubicBezTo>
                              <a:pt x="217216" y="256011"/>
                              <a:pt x="214844" y="258383"/>
                              <a:pt x="211917" y="258383"/>
                            </a:cubicBezTo>
                            <a:lnTo>
                              <a:pt x="117999" y="258383"/>
                            </a:lnTo>
                            <a:cubicBezTo>
                              <a:pt x="115073" y="258383"/>
                              <a:pt x="112700" y="256011"/>
                              <a:pt x="112700" y="253084"/>
                            </a:cubicBezTo>
                            <a:cubicBezTo>
                              <a:pt x="112700" y="250157"/>
                              <a:pt x="115073" y="247784"/>
                              <a:pt x="117999" y="247784"/>
                            </a:cubicBezTo>
                            <a:close/>
                            <a:moveTo>
                              <a:pt x="315641" y="247679"/>
                            </a:moveTo>
                            <a:cubicBezTo>
                              <a:pt x="312662" y="247679"/>
                              <a:pt x="310237" y="250103"/>
                              <a:pt x="310237" y="253084"/>
                            </a:cubicBezTo>
                            <a:cubicBezTo>
                              <a:pt x="310237" y="256064"/>
                              <a:pt x="312661" y="258488"/>
                              <a:pt x="315641" y="258488"/>
                            </a:cubicBezTo>
                            <a:cubicBezTo>
                              <a:pt x="318622" y="258488"/>
                              <a:pt x="321045" y="256064"/>
                              <a:pt x="321045" y="253084"/>
                            </a:cubicBezTo>
                            <a:cubicBezTo>
                              <a:pt x="321045" y="250103"/>
                              <a:pt x="318621" y="247679"/>
                              <a:pt x="315641" y="247679"/>
                            </a:cubicBezTo>
                            <a:close/>
                            <a:moveTo>
                              <a:pt x="315641" y="237080"/>
                            </a:moveTo>
                            <a:cubicBezTo>
                              <a:pt x="324465" y="237080"/>
                              <a:pt x="331644" y="244259"/>
                              <a:pt x="331644" y="253084"/>
                            </a:cubicBezTo>
                            <a:cubicBezTo>
                              <a:pt x="331644" y="261908"/>
                              <a:pt x="324465" y="269087"/>
                              <a:pt x="315641" y="269087"/>
                            </a:cubicBezTo>
                            <a:cubicBezTo>
                              <a:pt x="306817" y="269087"/>
                              <a:pt x="299638" y="261908"/>
                              <a:pt x="299638" y="253084"/>
                            </a:cubicBezTo>
                            <a:cubicBezTo>
                              <a:pt x="299638" y="244259"/>
                              <a:pt x="306817" y="237080"/>
                              <a:pt x="315641" y="237080"/>
                            </a:cubicBezTo>
                            <a:close/>
                            <a:moveTo>
                              <a:pt x="223367" y="104782"/>
                            </a:moveTo>
                            <a:cubicBezTo>
                              <a:pt x="226176" y="103551"/>
                              <a:pt x="229451" y="104103"/>
                              <a:pt x="231705" y="106184"/>
                            </a:cubicBezTo>
                            <a:lnTo>
                              <a:pt x="258159" y="130624"/>
                            </a:lnTo>
                            <a:lnTo>
                              <a:pt x="296765" y="130624"/>
                            </a:lnTo>
                            <a:cubicBezTo>
                              <a:pt x="299692" y="130624"/>
                              <a:pt x="302064" y="132996"/>
                              <a:pt x="302064" y="135923"/>
                            </a:cubicBezTo>
                            <a:cubicBezTo>
                              <a:pt x="302064" y="138850"/>
                              <a:pt x="299692" y="141222"/>
                              <a:pt x="296765" y="141222"/>
                            </a:cubicBezTo>
                            <a:lnTo>
                              <a:pt x="257036" y="141222"/>
                            </a:lnTo>
                            <a:cubicBezTo>
                              <a:pt x="255087" y="141222"/>
                              <a:pt x="253226" y="140495"/>
                              <a:pt x="251795" y="139172"/>
                            </a:cubicBezTo>
                            <a:lnTo>
                              <a:pt x="229340" y="118428"/>
                            </a:lnTo>
                            <a:lnTo>
                              <a:pt x="229340" y="159676"/>
                            </a:lnTo>
                            <a:cubicBezTo>
                              <a:pt x="229340" y="162811"/>
                              <a:pt x="227469" y="165612"/>
                              <a:pt x="224572" y="166811"/>
                            </a:cubicBezTo>
                            <a:cubicBezTo>
                              <a:pt x="223611" y="167210"/>
                              <a:pt x="222605" y="167404"/>
                              <a:pt x="221608" y="167404"/>
                            </a:cubicBezTo>
                            <a:cubicBezTo>
                              <a:pt x="219602" y="167404"/>
                              <a:pt x="217636" y="166619"/>
                              <a:pt x="216154" y="165138"/>
                            </a:cubicBezTo>
                            <a:lnTo>
                              <a:pt x="192205" y="141189"/>
                            </a:lnTo>
                            <a:lnTo>
                              <a:pt x="167298" y="141189"/>
                            </a:lnTo>
                            <a:cubicBezTo>
                              <a:pt x="165247" y="141189"/>
                              <a:pt x="163317" y="140394"/>
                              <a:pt x="161860" y="138951"/>
                            </a:cubicBezTo>
                            <a:lnTo>
                              <a:pt x="141760" y="119031"/>
                            </a:lnTo>
                            <a:lnTo>
                              <a:pt x="141760" y="159609"/>
                            </a:lnTo>
                            <a:cubicBezTo>
                              <a:pt x="141760" y="162744"/>
                              <a:pt x="139889" y="165545"/>
                              <a:pt x="136992" y="166745"/>
                            </a:cubicBezTo>
                            <a:cubicBezTo>
                              <a:pt x="134097" y="167945"/>
                              <a:pt x="130792" y="167288"/>
                              <a:pt x="128575" y="165071"/>
                            </a:cubicBezTo>
                            <a:lnTo>
                              <a:pt x="104025" y="140521"/>
                            </a:lnTo>
                            <a:lnTo>
                              <a:pt x="65005" y="140521"/>
                            </a:lnTo>
                            <a:cubicBezTo>
                              <a:pt x="62079" y="140521"/>
                              <a:pt x="59706" y="138147"/>
                              <a:pt x="59706" y="135220"/>
                            </a:cubicBezTo>
                            <a:cubicBezTo>
                              <a:pt x="59706" y="132294"/>
                              <a:pt x="62079" y="129921"/>
                              <a:pt x="65005" y="129921"/>
                            </a:cubicBezTo>
                            <a:lnTo>
                              <a:pt x="105215" y="129921"/>
                            </a:lnTo>
                            <a:cubicBezTo>
                              <a:pt x="107277" y="129921"/>
                              <a:pt x="109218" y="130726"/>
                              <a:pt x="110676" y="132184"/>
                            </a:cubicBezTo>
                            <a:lnTo>
                              <a:pt x="131161" y="152668"/>
                            </a:lnTo>
                            <a:lnTo>
                              <a:pt x="131161" y="112134"/>
                            </a:lnTo>
                            <a:cubicBezTo>
                              <a:pt x="131161" y="109007"/>
                              <a:pt x="133026" y="106208"/>
                              <a:pt x="135912" y="105005"/>
                            </a:cubicBezTo>
                            <a:cubicBezTo>
                              <a:pt x="138800" y="103802"/>
                              <a:pt x="142100" y="104446"/>
                              <a:pt x="144322" y="106648"/>
                            </a:cubicBezTo>
                            <a:lnTo>
                              <a:pt x="168481" y="130591"/>
                            </a:lnTo>
                            <a:lnTo>
                              <a:pt x="193396" y="130591"/>
                            </a:lnTo>
                            <a:cubicBezTo>
                              <a:pt x="195458" y="130591"/>
                              <a:pt x="197398" y="131394"/>
                              <a:pt x="198857" y="132853"/>
                            </a:cubicBezTo>
                            <a:lnTo>
                              <a:pt x="218740" y="152736"/>
                            </a:lnTo>
                            <a:lnTo>
                              <a:pt x="218740" y="111858"/>
                            </a:lnTo>
                            <a:cubicBezTo>
                              <a:pt x="218740" y="108790"/>
                              <a:pt x="220555" y="106012"/>
                              <a:pt x="223367" y="104782"/>
                            </a:cubicBezTo>
                            <a:close/>
                            <a:moveTo>
                              <a:pt x="268468" y="57298"/>
                            </a:moveTo>
                            <a:cubicBezTo>
                              <a:pt x="267607" y="57298"/>
                              <a:pt x="266682" y="57435"/>
                              <a:pt x="265679" y="57736"/>
                            </a:cubicBezTo>
                            <a:cubicBezTo>
                              <a:pt x="262359" y="58736"/>
                              <a:pt x="261324" y="61302"/>
                              <a:pt x="261040" y="63278"/>
                            </a:cubicBezTo>
                            <a:cubicBezTo>
                              <a:pt x="260284" y="68539"/>
                              <a:pt x="263669" y="77466"/>
                              <a:pt x="275695" y="85311"/>
                            </a:cubicBezTo>
                            <a:cubicBezTo>
                              <a:pt x="277128" y="86245"/>
                              <a:pt x="279123" y="87429"/>
                              <a:pt x="280743" y="88372"/>
                            </a:cubicBezTo>
                            <a:cubicBezTo>
                              <a:pt x="282362" y="87430"/>
                              <a:pt x="284358" y="86246"/>
                              <a:pt x="285790" y="85311"/>
                            </a:cubicBezTo>
                            <a:cubicBezTo>
                              <a:pt x="297817" y="77466"/>
                              <a:pt x="301202" y="68538"/>
                              <a:pt x="300446" y="63277"/>
                            </a:cubicBezTo>
                            <a:cubicBezTo>
                              <a:pt x="300163" y="61301"/>
                              <a:pt x="299127" y="58736"/>
                              <a:pt x="295808" y="57736"/>
                            </a:cubicBezTo>
                            <a:cubicBezTo>
                              <a:pt x="290703" y="56198"/>
                              <a:pt x="287607" y="58952"/>
                              <a:pt x="284628" y="62163"/>
                            </a:cubicBezTo>
                            <a:cubicBezTo>
                              <a:pt x="283626" y="63243"/>
                              <a:pt x="282218" y="63858"/>
                              <a:pt x="280743" y="63858"/>
                            </a:cubicBezTo>
                            <a:cubicBezTo>
                              <a:pt x="279269" y="63858"/>
                              <a:pt x="277861" y="63243"/>
                              <a:pt x="276858" y="62163"/>
                            </a:cubicBezTo>
                            <a:cubicBezTo>
                              <a:pt x="274465" y="59583"/>
                              <a:pt x="271996" y="57298"/>
                              <a:pt x="268468" y="57298"/>
                            </a:cubicBezTo>
                            <a:close/>
                            <a:moveTo>
                              <a:pt x="288183" y="47332"/>
                            </a:moveTo>
                            <a:cubicBezTo>
                              <a:pt x="291205" y="46495"/>
                              <a:pt x="294767" y="46354"/>
                              <a:pt x="298864" y="47589"/>
                            </a:cubicBezTo>
                            <a:cubicBezTo>
                              <a:pt x="305433" y="49567"/>
                              <a:pt x="309947" y="54868"/>
                              <a:pt x="310938" y="61770"/>
                            </a:cubicBezTo>
                            <a:cubicBezTo>
                              <a:pt x="312194" y="70519"/>
                              <a:pt x="307769" y="83630"/>
                              <a:pt x="291581" y="94189"/>
                            </a:cubicBezTo>
                            <a:cubicBezTo>
                              <a:pt x="289152" y="95773"/>
                              <a:pt x="285495" y="97873"/>
                              <a:pt x="283933" y="98770"/>
                            </a:cubicBezTo>
                            <a:lnTo>
                              <a:pt x="283594" y="98965"/>
                            </a:lnTo>
                            <a:cubicBezTo>
                              <a:pt x="282791" y="99428"/>
                              <a:pt x="281879" y="99671"/>
                              <a:pt x="280952" y="99671"/>
                            </a:cubicBezTo>
                            <a:lnTo>
                              <a:pt x="280535" y="99671"/>
                            </a:lnTo>
                            <a:cubicBezTo>
                              <a:pt x="279608" y="99671"/>
                              <a:pt x="278696" y="99428"/>
                              <a:pt x="277892" y="98965"/>
                            </a:cubicBezTo>
                            <a:lnTo>
                              <a:pt x="277553" y="98770"/>
                            </a:lnTo>
                            <a:cubicBezTo>
                              <a:pt x="275992" y="97873"/>
                              <a:pt x="272335" y="95773"/>
                              <a:pt x="269906" y="94189"/>
                            </a:cubicBezTo>
                            <a:cubicBezTo>
                              <a:pt x="253717" y="83629"/>
                              <a:pt x="249292" y="70519"/>
                              <a:pt x="250549" y="61770"/>
                            </a:cubicBezTo>
                            <a:cubicBezTo>
                              <a:pt x="251540" y="54868"/>
                              <a:pt x="256054" y="49567"/>
                              <a:pt x="262622" y="47589"/>
                            </a:cubicBezTo>
                            <a:cubicBezTo>
                              <a:pt x="270815" y="45120"/>
                              <a:pt x="276870" y="48153"/>
                              <a:pt x="280743" y="51249"/>
                            </a:cubicBezTo>
                            <a:cubicBezTo>
                              <a:pt x="282680" y="49701"/>
                              <a:pt x="285162" y="48169"/>
                              <a:pt x="288183" y="47332"/>
                            </a:cubicBezTo>
                            <a:close/>
                            <a:moveTo>
                              <a:pt x="31890" y="23702"/>
                            </a:moveTo>
                            <a:lnTo>
                              <a:pt x="53582" y="23702"/>
                            </a:lnTo>
                            <a:cubicBezTo>
                              <a:pt x="56509" y="23702"/>
                              <a:pt x="58881" y="26075"/>
                              <a:pt x="58881" y="29001"/>
                            </a:cubicBezTo>
                            <a:cubicBezTo>
                              <a:pt x="58881" y="31928"/>
                              <a:pt x="56509" y="34301"/>
                              <a:pt x="53582" y="34301"/>
                            </a:cubicBezTo>
                            <a:lnTo>
                              <a:pt x="34300" y="34301"/>
                            </a:lnTo>
                            <a:lnTo>
                              <a:pt x="34300" y="220068"/>
                            </a:lnTo>
                            <a:lnTo>
                              <a:pt x="327470" y="220068"/>
                            </a:lnTo>
                            <a:lnTo>
                              <a:pt x="327470" y="34301"/>
                            </a:lnTo>
                            <a:lnTo>
                              <a:pt x="78313" y="34301"/>
                            </a:lnTo>
                            <a:cubicBezTo>
                              <a:pt x="75386" y="34301"/>
                              <a:pt x="73013" y="31928"/>
                              <a:pt x="73013" y="29001"/>
                            </a:cubicBezTo>
                            <a:cubicBezTo>
                              <a:pt x="73013" y="26075"/>
                              <a:pt x="75386" y="23702"/>
                              <a:pt x="78313" y="23702"/>
                            </a:cubicBezTo>
                            <a:lnTo>
                              <a:pt x="329880" y="23702"/>
                            </a:lnTo>
                            <a:cubicBezTo>
                              <a:pt x="334395" y="23702"/>
                              <a:pt x="338069" y="27375"/>
                              <a:pt x="338069" y="31890"/>
                            </a:cubicBezTo>
                            <a:lnTo>
                              <a:pt x="338069" y="222478"/>
                            </a:lnTo>
                            <a:cubicBezTo>
                              <a:pt x="338069" y="226993"/>
                              <a:pt x="334395" y="230667"/>
                              <a:pt x="329880" y="230667"/>
                            </a:cubicBezTo>
                            <a:lnTo>
                              <a:pt x="31890" y="230667"/>
                            </a:lnTo>
                            <a:cubicBezTo>
                              <a:pt x="27375" y="230667"/>
                              <a:pt x="23702" y="226993"/>
                              <a:pt x="23702" y="222478"/>
                            </a:cubicBezTo>
                            <a:lnTo>
                              <a:pt x="23702" y="31890"/>
                            </a:lnTo>
                            <a:cubicBezTo>
                              <a:pt x="23702" y="27375"/>
                              <a:pt x="27375" y="23702"/>
                              <a:pt x="31890" y="23702"/>
                            </a:cubicBezTo>
                            <a:close/>
                            <a:moveTo>
                              <a:pt x="15433" y="10599"/>
                            </a:moveTo>
                            <a:cubicBezTo>
                              <a:pt x="12767" y="10599"/>
                              <a:pt x="10599" y="12768"/>
                              <a:pt x="10599" y="15433"/>
                            </a:cubicBezTo>
                            <a:lnTo>
                              <a:pt x="10599" y="270155"/>
                            </a:lnTo>
                            <a:cubicBezTo>
                              <a:pt x="10599" y="272821"/>
                              <a:pt x="12768" y="274990"/>
                              <a:pt x="15433" y="274990"/>
                            </a:cubicBezTo>
                            <a:lnTo>
                              <a:pt x="346338" y="274990"/>
                            </a:lnTo>
                            <a:cubicBezTo>
                              <a:pt x="349004" y="274990"/>
                              <a:pt x="351172" y="272821"/>
                              <a:pt x="351172" y="270155"/>
                            </a:cubicBezTo>
                            <a:lnTo>
                              <a:pt x="351172" y="15433"/>
                            </a:lnTo>
                            <a:cubicBezTo>
                              <a:pt x="351172" y="12767"/>
                              <a:pt x="349003" y="10599"/>
                              <a:pt x="346338" y="10599"/>
                            </a:cubicBezTo>
                            <a:close/>
                            <a:moveTo>
                              <a:pt x="15433" y="0"/>
                            </a:moveTo>
                            <a:lnTo>
                              <a:pt x="346338" y="0"/>
                            </a:lnTo>
                            <a:cubicBezTo>
                              <a:pt x="354848" y="0"/>
                              <a:pt x="361771" y="6923"/>
                              <a:pt x="361772" y="15433"/>
                            </a:cubicBezTo>
                            <a:lnTo>
                              <a:pt x="361772" y="270154"/>
                            </a:lnTo>
                            <a:cubicBezTo>
                              <a:pt x="361772" y="278665"/>
                              <a:pt x="354849" y="285588"/>
                              <a:pt x="346338" y="285588"/>
                            </a:cubicBezTo>
                            <a:lnTo>
                              <a:pt x="329704" y="285588"/>
                            </a:lnTo>
                            <a:lnTo>
                              <a:pt x="329704" y="298503"/>
                            </a:lnTo>
                            <a:cubicBezTo>
                              <a:pt x="329704" y="304528"/>
                              <a:pt x="324802" y="309430"/>
                              <a:pt x="318777" y="309430"/>
                            </a:cubicBezTo>
                            <a:lnTo>
                              <a:pt x="299414" y="309430"/>
                            </a:lnTo>
                            <a:cubicBezTo>
                              <a:pt x="293389" y="309430"/>
                              <a:pt x="288487" y="304528"/>
                              <a:pt x="288487" y="298503"/>
                            </a:cubicBezTo>
                            <a:lnTo>
                              <a:pt x="288487" y="285588"/>
                            </a:lnTo>
                            <a:lnTo>
                              <a:pt x="73286" y="285588"/>
                            </a:lnTo>
                            <a:lnTo>
                              <a:pt x="73286" y="298503"/>
                            </a:lnTo>
                            <a:cubicBezTo>
                              <a:pt x="73286" y="304528"/>
                              <a:pt x="68383" y="309430"/>
                              <a:pt x="62358" y="309430"/>
                            </a:cubicBezTo>
                            <a:lnTo>
                              <a:pt x="42995" y="309430"/>
                            </a:lnTo>
                            <a:cubicBezTo>
                              <a:pt x="36970" y="309430"/>
                              <a:pt x="32068" y="304528"/>
                              <a:pt x="32068" y="298503"/>
                            </a:cubicBezTo>
                            <a:lnTo>
                              <a:pt x="32068" y="285588"/>
                            </a:lnTo>
                            <a:lnTo>
                              <a:pt x="15433" y="285588"/>
                            </a:lnTo>
                            <a:cubicBezTo>
                              <a:pt x="6923" y="285588"/>
                              <a:pt x="0" y="278664"/>
                              <a:pt x="0" y="270154"/>
                            </a:cubicBezTo>
                            <a:lnTo>
                              <a:pt x="0" y="15433"/>
                            </a:lnTo>
                            <a:cubicBezTo>
                              <a:pt x="0" y="6923"/>
                              <a:pt x="6923" y="0"/>
                              <a:pt x="1543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2065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61" name="Group 60">
                    <a:extLst>
                      <a:ext uri="{FF2B5EF4-FFF2-40B4-BE49-F238E27FC236}">
                        <a16:creationId xmlns:a16="http://schemas.microsoft.com/office/drawing/2014/main" id="{8397A915-2EDA-46A7-BA88-A3D59B817C14}"/>
                      </a:ext>
                    </a:extLst>
                  </p:cNvPr>
                  <p:cNvGrpSpPr/>
                  <p:nvPr/>
                </p:nvGrpSpPr>
                <p:grpSpPr>
                  <a:xfrm>
                    <a:off x="6968186" y="3838227"/>
                    <a:ext cx="2258124" cy="986088"/>
                    <a:chOff x="6968186" y="3838227"/>
                    <a:chExt cx="2258124" cy="986088"/>
                  </a:xfrm>
                </p:grpSpPr>
                <p:sp>
                  <p:nvSpPr>
                    <p:cNvPr id="67" name="Freeform 44">
                      <a:extLst>
                        <a:ext uri="{FF2B5EF4-FFF2-40B4-BE49-F238E27FC236}">
                          <a16:creationId xmlns:a16="http://schemas.microsoft.com/office/drawing/2014/main" id="{42A94627-CBF5-4541-B34A-3930BF2C9959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68186" y="3849566"/>
                      <a:ext cx="1230702" cy="519047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68" name="Group 67">
                      <a:extLst>
                        <a:ext uri="{FF2B5EF4-FFF2-40B4-BE49-F238E27FC236}">
                          <a16:creationId xmlns:a16="http://schemas.microsoft.com/office/drawing/2014/main" id="{3E34C746-3B26-4E1F-8BF4-29B713FE8C0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240222" y="3838227"/>
                      <a:ext cx="986088" cy="986088"/>
                      <a:chOff x="8240222" y="3838227"/>
                      <a:chExt cx="986088" cy="986088"/>
                    </a:xfrm>
                  </p:grpSpPr>
                  <p:sp>
                    <p:nvSpPr>
                      <p:cNvPr id="69" name="Circle: Hollow 68">
                        <a:extLst>
                          <a:ext uri="{FF2B5EF4-FFF2-40B4-BE49-F238E27FC236}">
                            <a16:creationId xmlns:a16="http://schemas.microsoft.com/office/drawing/2014/main" id="{5B717863-38F0-40C6-BD1B-FCDCAC07B8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240222" y="383822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70" name="Freeform: Shape 69">
                        <a:extLst>
                          <a:ext uri="{FF2B5EF4-FFF2-40B4-BE49-F238E27FC236}">
                            <a16:creationId xmlns:a16="http://schemas.microsoft.com/office/drawing/2014/main" id="{EDE9D7F2-FF9F-499A-8CC5-C2419EFB60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436832" y="4084825"/>
                        <a:ext cx="592868" cy="492892"/>
                      </a:xfrm>
                      <a:custGeom>
                        <a:avLst/>
                        <a:gdLst>
                          <a:gd name="connsiteX0" fmla="*/ 6228990 w 6473856"/>
                          <a:gd name="connsiteY0" fmla="*/ 2306601 h 5382165"/>
                          <a:gd name="connsiteX1" fmla="*/ 5905436 w 6473856"/>
                          <a:gd name="connsiteY1" fmla="*/ 2306601 h 5382165"/>
                          <a:gd name="connsiteX2" fmla="*/ 6024702 w 6473856"/>
                          <a:gd name="connsiteY2" fmla="*/ 1538728 h 5382165"/>
                          <a:gd name="connsiteX3" fmla="*/ 5686009 w 6473856"/>
                          <a:gd name="connsiteY3" fmla="*/ 574890 h 5382165"/>
                          <a:gd name="connsiteX4" fmla="*/ 5552440 w 6473856"/>
                          <a:gd name="connsiteY4" fmla="*/ 560410 h 5382165"/>
                          <a:gd name="connsiteX5" fmla="*/ 5537934 w 6473856"/>
                          <a:gd name="connsiteY5" fmla="*/ 694241 h 5382165"/>
                          <a:gd name="connsiteX6" fmla="*/ 5834667 w 6473856"/>
                          <a:gd name="connsiteY6" fmla="*/ 1538728 h 5382165"/>
                          <a:gd name="connsiteX7" fmla="*/ 5706141 w 6473856"/>
                          <a:gd name="connsiteY7" fmla="*/ 2306601 h 5382165"/>
                          <a:gd name="connsiteX8" fmla="*/ 5405163 w 6473856"/>
                          <a:gd name="connsiteY8" fmla="*/ 2306601 h 5382165"/>
                          <a:gd name="connsiteX9" fmla="*/ 5310146 w 6473856"/>
                          <a:gd name="connsiteY9" fmla="*/ 2401804 h 5382165"/>
                          <a:gd name="connsiteX10" fmla="*/ 5405163 w 6473856"/>
                          <a:gd name="connsiteY10" fmla="*/ 2497008 h 5382165"/>
                          <a:gd name="connsiteX11" fmla="*/ 6228990 w 6473856"/>
                          <a:gd name="connsiteY11" fmla="*/ 2497008 h 5382165"/>
                          <a:gd name="connsiteX12" fmla="*/ 6296490 w 6473856"/>
                          <a:gd name="connsiteY12" fmla="*/ 2564640 h 5382165"/>
                          <a:gd name="connsiteX13" fmla="*/ 6228990 w 6473856"/>
                          <a:gd name="connsiteY13" fmla="*/ 2632273 h 5382165"/>
                          <a:gd name="connsiteX14" fmla="*/ 4736570 w 6473856"/>
                          <a:gd name="connsiteY14" fmla="*/ 2632273 h 5382165"/>
                          <a:gd name="connsiteX15" fmla="*/ 4663178 w 6473856"/>
                          <a:gd name="connsiteY15" fmla="*/ 2666990 h 5382165"/>
                          <a:gd name="connsiteX16" fmla="*/ 4463844 w 6473856"/>
                          <a:gd name="connsiteY16" fmla="*/ 2910051 h 5382165"/>
                          <a:gd name="connsiteX17" fmla="*/ 4407974 w 6473856"/>
                          <a:gd name="connsiteY17" fmla="*/ 2934651 h 5382165"/>
                          <a:gd name="connsiteX18" fmla="*/ 4355119 w 6473856"/>
                          <a:gd name="connsiteY18" fmla="*/ 2904046 h 5382165"/>
                          <a:gd name="connsiteX19" fmla="*/ 4033149 w 6473856"/>
                          <a:gd name="connsiteY19" fmla="*/ 2408938 h 5382165"/>
                          <a:gd name="connsiteX20" fmla="*/ 3953524 w 6473856"/>
                          <a:gd name="connsiteY20" fmla="*/ 2365703 h 5382165"/>
                          <a:gd name="connsiteX21" fmla="*/ 3648924 w 6473856"/>
                          <a:gd name="connsiteY21" fmla="*/ 2365703 h 5382165"/>
                          <a:gd name="connsiteX22" fmla="*/ 3555186 w 6473856"/>
                          <a:gd name="connsiteY22" fmla="*/ 2445293 h 5382165"/>
                          <a:gd name="connsiteX23" fmla="*/ 3291962 w 6473856"/>
                          <a:gd name="connsiteY23" fmla="*/ 4030074 h 5382165"/>
                          <a:gd name="connsiteX24" fmla="*/ 3227135 w 6473856"/>
                          <a:gd name="connsiteY24" fmla="*/ 4086562 h 5382165"/>
                          <a:gd name="connsiteX25" fmla="*/ 3225399 w 6473856"/>
                          <a:gd name="connsiteY25" fmla="*/ 4086562 h 5382165"/>
                          <a:gd name="connsiteX26" fmla="*/ 3159077 w 6473856"/>
                          <a:gd name="connsiteY26" fmla="*/ 4031471 h 5382165"/>
                          <a:gd name="connsiteX27" fmla="*/ 2762183 w 6473856"/>
                          <a:gd name="connsiteY27" fmla="*/ 1919098 h 5382165"/>
                          <a:gd name="connsiteX28" fmla="*/ 2678846 w 6473856"/>
                          <a:gd name="connsiteY28" fmla="*/ 1842084 h 5382165"/>
                          <a:gd name="connsiteX29" fmla="*/ 2581206 w 6473856"/>
                          <a:gd name="connsiteY29" fmla="*/ 1899803 h 5382165"/>
                          <a:gd name="connsiteX30" fmla="*/ 2158923 w 6473856"/>
                          <a:gd name="connsiteY30" fmla="*/ 2905392 h 5382165"/>
                          <a:gd name="connsiteX31" fmla="*/ 2098999 w 6473856"/>
                          <a:gd name="connsiteY31" fmla="*/ 2946749 h 5382165"/>
                          <a:gd name="connsiteX32" fmla="*/ 2036389 w 6473856"/>
                          <a:gd name="connsiteY32" fmla="*/ 2909505 h 5382165"/>
                          <a:gd name="connsiteX33" fmla="*/ 1923559 w 6473856"/>
                          <a:gd name="connsiteY33" fmla="*/ 2684685 h 5382165"/>
                          <a:gd name="connsiteX34" fmla="*/ 1838689 w 6473856"/>
                          <a:gd name="connsiteY34" fmla="*/ 2632273 h 5382165"/>
                          <a:gd name="connsiteX35" fmla="*/ 257537 w 6473856"/>
                          <a:gd name="connsiteY35" fmla="*/ 2632273 h 5382165"/>
                          <a:gd name="connsiteX36" fmla="*/ 190035 w 6473856"/>
                          <a:gd name="connsiteY36" fmla="*/ 2564640 h 5382165"/>
                          <a:gd name="connsiteX37" fmla="*/ 257537 w 6473856"/>
                          <a:gd name="connsiteY37" fmla="*/ 2497008 h 5382165"/>
                          <a:gd name="connsiteX38" fmla="*/ 1938800 w 6473856"/>
                          <a:gd name="connsiteY38" fmla="*/ 2497008 h 5382165"/>
                          <a:gd name="connsiteX39" fmla="*/ 1998927 w 6473856"/>
                          <a:gd name="connsiteY39" fmla="*/ 2533896 h 5382165"/>
                          <a:gd name="connsiteX40" fmla="*/ 2087065 w 6473856"/>
                          <a:gd name="connsiteY40" fmla="*/ 2585763 h 5382165"/>
                          <a:gd name="connsiteX41" fmla="*/ 2171149 w 6473856"/>
                          <a:gd name="connsiteY41" fmla="*/ 2527549 h 5382165"/>
                          <a:gd name="connsiteX42" fmla="*/ 2666329 w 6473856"/>
                          <a:gd name="connsiteY42" fmla="*/ 1348423 h 5382165"/>
                          <a:gd name="connsiteX43" fmla="*/ 2735717 w 6473856"/>
                          <a:gd name="connsiteY43" fmla="*/ 1307409 h 5382165"/>
                          <a:gd name="connsiteX44" fmla="*/ 2794894 w 6473856"/>
                          <a:gd name="connsiteY44" fmla="*/ 1362158 h 5382165"/>
                          <a:gd name="connsiteX45" fmla="*/ 3122160 w 6473856"/>
                          <a:gd name="connsiteY45" fmla="*/ 3104025 h 5382165"/>
                          <a:gd name="connsiteX46" fmla="*/ 3215556 w 6473856"/>
                          <a:gd name="connsiteY46" fmla="*/ 3181584 h 5382165"/>
                          <a:gd name="connsiteX47" fmla="*/ 3216544 w 6473856"/>
                          <a:gd name="connsiteY47" fmla="*/ 3181584 h 5382165"/>
                          <a:gd name="connsiteX48" fmla="*/ 3309281 w 6473856"/>
                          <a:gd name="connsiteY48" fmla="*/ 3102044 h 5382165"/>
                          <a:gd name="connsiteX49" fmla="*/ 3444636 w 6473856"/>
                          <a:gd name="connsiteY49" fmla="*/ 2286964 h 5382165"/>
                          <a:gd name="connsiteX50" fmla="*/ 3511237 w 6473856"/>
                          <a:gd name="connsiteY50" fmla="*/ 2230489 h 5382165"/>
                          <a:gd name="connsiteX51" fmla="*/ 4041612 w 6473856"/>
                          <a:gd name="connsiteY51" fmla="*/ 2230489 h 5382165"/>
                          <a:gd name="connsiteX52" fmla="*/ 4098128 w 6473856"/>
                          <a:gd name="connsiteY52" fmla="*/ 2261182 h 5382165"/>
                          <a:gd name="connsiteX53" fmla="*/ 4347201 w 6473856"/>
                          <a:gd name="connsiteY53" fmla="*/ 2644179 h 5382165"/>
                          <a:gd name="connsiteX54" fmla="*/ 4421581 w 6473856"/>
                          <a:gd name="connsiteY54" fmla="*/ 2687262 h 5382165"/>
                          <a:gd name="connsiteX55" fmla="*/ 4500268 w 6473856"/>
                          <a:gd name="connsiteY55" fmla="*/ 2652659 h 5382165"/>
                          <a:gd name="connsiteX56" fmla="*/ 4607600 w 6473856"/>
                          <a:gd name="connsiteY56" fmla="*/ 2521697 h 5382165"/>
                          <a:gd name="connsiteX57" fmla="*/ 4659770 w 6473856"/>
                          <a:gd name="connsiteY57" fmla="*/ 2497008 h 5382165"/>
                          <a:gd name="connsiteX58" fmla="*/ 4972188 w 6473856"/>
                          <a:gd name="connsiteY58" fmla="*/ 2497008 h 5382165"/>
                          <a:gd name="connsiteX59" fmla="*/ 5067205 w 6473856"/>
                          <a:gd name="connsiteY59" fmla="*/ 2401804 h 5382165"/>
                          <a:gd name="connsiteX60" fmla="*/ 4972188 w 6473856"/>
                          <a:gd name="connsiteY60" fmla="*/ 2306601 h 5382165"/>
                          <a:gd name="connsiteX61" fmla="*/ 4659770 w 6473856"/>
                          <a:gd name="connsiteY61" fmla="*/ 2306601 h 5382165"/>
                          <a:gd name="connsiteX62" fmla="*/ 4460817 w 6473856"/>
                          <a:gd name="connsiteY62" fmla="*/ 2400814 h 5382165"/>
                          <a:gd name="connsiteX63" fmla="*/ 4435681 w 6473856"/>
                          <a:gd name="connsiteY63" fmla="*/ 2431457 h 5382165"/>
                          <a:gd name="connsiteX64" fmla="*/ 4257378 w 6473856"/>
                          <a:gd name="connsiteY64" fmla="*/ 2157246 h 5382165"/>
                          <a:gd name="connsiteX65" fmla="*/ 4041612 w 6473856"/>
                          <a:gd name="connsiteY65" fmla="*/ 2040082 h 5382165"/>
                          <a:gd name="connsiteX66" fmla="*/ 3511187 w 6473856"/>
                          <a:gd name="connsiteY66" fmla="*/ 2040082 h 5382165"/>
                          <a:gd name="connsiteX67" fmla="*/ 3257173 w 6473856"/>
                          <a:gd name="connsiteY67" fmla="*/ 2255724 h 5382165"/>
                          <a:gd name="connsiteX68" fmla="*/ 3209753 w 6473856"/>
                          <a:gd name="connsiteY68" fmla="*/ 2541182 h 5382165"/>
                          <a:gd name="connsiteX69" fmla="*/ 2981623 w 6473856"/>
                          <a:gd name="connsiteY69" fmla="*/ 1326894 h 5382165"/>
                          <a:gd name="connsiteX70" fmla="*/ 2755798 w 6473856"/>
                          <a:gd name="connsiteY70" fmla="*/ 1118094 h 5382165"/>
                          <a:gd name="connsiteX71" fmla="*/ 2491193 w 6473856"/>
                          <a:gd name="connsiteY71" fmla="*/ 1274583 h 5382165"/>
                          <a:gd name="connsiteX72" fmla="*/ 2047677 w 6473856"/>
                          <a:gd name="connsiteY72" fmla="*/ 2330605 h 5382165"/>
                          <a:gd name="connsiteX73" fmla="*/ 1938800 w 6473856"/>
                          <a:gd name="connsiteY73" fmla="*/ 2306601 h 5382165"/>
                          <a:gd name="connsiteX74" fmla="*/ 780281 w 6473856"/>
                          <a:gd name="connsiteY74" fmla="*/ 2306601 h 5382165"/>
                          <a:gd name="connsiteX75" fmla="*/ 651760 w 6473856"/>
                          <a:gd name="connsiteY75" fmla="*/ 1538728 h 5382165"/>
                          <a:gd name="connsiteX76" fmla="*/ 1997495 w 6473856"/>
                          <a:gd name="connsiteY76" fmla="*/ 190407 h 5382165"/>
                          <a:gd name="connsiteX77" fmla="*/ 3161117 w 6473856"/>
                          <a:gd name="connsiteY77" fmla="*/ 861739 h 5382165"/>
                          <a:gd name="connsiteX78" fmla="*/ 3243212 w 6473856"/>
                          <a:gd name="connsiteY78" fmla="*/ 909094 h 5382165"/>
                          <a:gd name="connsiteX79" fmla="*/ 3325320 w 6473856"/>
                          <a:gd name="connsiteY79" fmla="*/ 861739 h 5382165"/>
                          <a:gd name="connsiteX80" fmla="*/ 4488929 w 6473856"/>
                          <a:gd name="connsiteY80" fmla="*/ 190407 h 5382165"/>
                          <a:gd name="connsiteX81" fmla="*/ 5239516 w 6473856"/>
                          <a:gd name="connsiteY81" fmla="*/ 419490 h 5382165"/>
                          <a:gd name="connsiteX82" fmla="*/ 5371401 w 6473856"/>
                          <a:gd name="connsiteY82" fmla="*/ 393656 h 5382165"/>
                          <a:gd name="connsiteX83" fmla="*/ 5345670 w 6473856"/>
                          <a:gd name="connsiteY83" fmla="*/ 261512 h 5382165"/>
                          <a:gd name="connsiteX84" fmla="*/ 4488929 w 6473856"/>
                          <a:gd name="connsiteY84" fmla="*/ 0 h 5382165"/>
                          <a:gd name="connsiteX85" fmla="*/ 3243212 w 6473856"/>
                          <a:gd name="connsiteY85" fmla="*/ 639400 h 5382165"/>
                          <a:gd name="connsiteX86" fmla="*/ 1997495 w 6473856"/>
                          <a:gd name="connsiteY86" fmla="*/ 0 h 5382165"/>
                          <a:gd name="connsiteX87" fmla="*/ 461725 w 6473856"/>
                          <a:gd name="connsiteY87" fmla="*/ 1538728 h 5382165"/>
                          <a:gd name="connsiteX88" fmla="*/ 580993 w 6473856"/>
                          <a:gd name="connsiteY88" fmla="*/ 2306601 h 5382165"/>
                          <a:gd name="connsiteX89" fmla="*/ 257537 w 6473856"/>
                          <a:gd name="connsiteY89" fmla="*/ 2306601 h 5382165"/>
                          <a:gd name="connsiteX90" fmla="*/ 0 w 6473856"/>
                          <a:gd name="connsiteY90" fmla="*/ 2564640 h 5382165"/>
                          <a:gd name="connsiteX91" fmla="*/ 257537 w 6473856"/>
                          <a:gd name="connsiteY91" fmla="*/ 2822679 h 5382165"/>
                          <a:gd name="connsiteX92" fmla="*/ 787111 w 6473856"/>
                          <a:gd name="connsiteY92" fmla="*/ 2822679 h 5382165"/>
                          <a:gd name="connsiteX93" fmla="*/ 1680567 w 6473856"/>
                          <a:gd name="connsiteY93" fmla="*/ 4083084 h 5382165"/>
                          <a:gd name="connsiteX94" fmla="*/ 1750348 w 6473856"/>
                          <a:gd name="connsiteY94" fmla="*/ 4113676 h 5382165"/>
                          <a:gd name="connsiteX95" fmla="*/ 1814833 w 6473856"/>
                          <a:gd name="connsiteY95" fmla="*/ 4088339 h 5382165"/>
                          <a:gd name="connsiteX96" fmla="*/ 1820129 w 6473856"/>
                          <a:gd name="connsiteY96" fmla="*/ 3953823 h 5382165"/>
                          <a:gd name="connsiteX97" fmla="*/ 1000355 w 6473856"/>
                          <a:gd name="connsiteY97" fmla="*/ 2822629 h 5382165"/>
                          <a:gd name="connsiteX98" fmla="*/ 1780095 w 6473856"/>
                          <a:gd name="connsiteY98" fmla="*/ 2822629 h 5382165"/>
                          <a:gd name="connsiteX99" fmla="*/ 1866650 w 6473856"/>
                          <a:gd name="connsiteY99" fmla="*/ 2995086 h 5382165"/>
                          <a:gd name="connsiteX100" fmla="*/ 2105435 w 6473856"/>
                          <a:gd name="connsiteY100" fmla="*/ 3137003 h 5382165"/>
                          <a:gd name="connsiteX101" fmla="*/ 2334060 w 6473856"/>
                          <a:gd name="connsiteY101" fmla="*/ 2979219 h 5382165"/>
                          <a:gd name="connsiteX102" fmla="*/ 2633859 w 6473856"/>
                          <a:gd name="connsiteY102" fmla="*/ 2265346 h 5382165"/>
                          <a:gd name="connsiteX103" fmla="*/ 2972311 w 6473856"/>
                          <a:gd name="connsiteY103" fmla="*/ 4066671 h 5382165"/>
                          <a:gd name="connsiteX104" fmla="*/ 3225399 w 6473856"/>
                          <a:gd name="connsiteY104" fmla="*/ 4276968 h 5382165"/>
                          <a:gd name="connsiteX105" fmla="*/ 3226780 w 6473856"/>
                          <a:gd name="connsiteY105" fmla="*/ 4276968 h 5382165"/>
                          <a:gd name="connsiteX106" fmla="*/ 3228123 w 6473856"/>
                          <a:gd name="connsiteY106" fmla="*/ 4276968 h 5382165"/>
                          <a:gd name="connsiteX107" fmla="*/ 3479425 w 6473856"/>
                          <a:gd name="connsiteY107" fmla="*/ 4061314 h 5382165"/>
                          <a:gd name="connsiteX108" fmla="*/ 3729435 w 6473856"/>
                          <a:gd name="connsiteY108" fmla="*/ 2556110 h 5382165"/>
                          <a:gd name="connsiteX109" fmla="*/ 3902050 w 6473856"/>
                          <a:gd name="connsiteY109" fmla="*/ 2556110 h 5382165"/>
                          <a:gd name="connsiteX110" fmla="*/ 4195908 w 6473856"/>
                          <a:gd name="connsiteY110" fmla="*/ 3007983 h 5382165"/>
                          <a:gd name="connsiteX111" fmla="*/ 4397522 w 6473856"/>
                          <a:gd name="connsiteY111" fmla="*/ 3124753 h 5382165"/>
                          <a:gd name="connsiteX112" fmla="*/ 4610627 w 6473856"/>
                          <a:gd name="connsiteY112" fmla="*/ 3030934 h 5382165"/>
                          <a:gd name="connsiteX113" fmla="*/ 4781456 w 6473856"/>
                          <a:gd name="connsiteY113" fmla="*/ 2822629 h 5382165"/>
                          <a:gd name="connsiteX114" fmla="*/ 5486118 w 6473856"/>
                          <a:gd name="connsiteY114" fmla="*/ 2822629 h 5382165"/>
                          <a:gd name="connsiteX115" fmla="*/ 4110101 w 6473856"/>
                          <a:gd name="connsiteY115" fmla="*/ 4499605 h 5382165"/>
                          <a:gd name="connsiteX116" fmla="*/ 3243212 w 6473856"/>
                          <a:gd name="connsiteY116" fmla="*/ 5183775 h 5382165"/>
                          <a:gd name="connsiteX117" fmla="*/ 2119181 w 6473856"/>
                          <a:gd name="connsiteY117" fmla="*/ 4260200 h 5382165"/>
                          <a:gd name="connsiteX118" fmla="*/ 1984877 w 6473856"/>
                          <a:gd name="connsiteY118" fmla="*/ 4262383 h 5382165"/>
                          <a:gd name="connsiteX119" fmla="*/ 1987005 w 6473856"/>
                          <a:gd name="connsiteY119" fmla="*/ 4397014 h 5382165"/>
                          <a:gd name="connsiteX120" fmla="*/ 3191649 w 6473856"/>
                          <a:gd name="connsiteY120" fmla="*/ 5378294 h 5382165"/>
                          <a:gd name="connsiteX121" fmla="*/ 3243212 w 6473856"/>
                          <a:gd name="connsiteY121" fmla="*/ 5393527 h 5382165"/>
                          <a:gd name="connsiteX122" fmla="*/ 3294775 w 6473856"/>
                          <a:gd name="connsiteY122" fmla="*/ 5378294 h 5382165"/>
                          <a:gd name="connsiteX123" fmla="*/ 4234067 w 6473856"/>
                          <a:gd name="connsiteY123" fmla="*/ 4643946 h 5382165"/>
                          <a:gd name="connsiteX124" fmla="*/ 5699312 w 6473856"/>
                          <a:gd name="connsiteY124" fmla="*/ 2822629 h 5382165"/>
                          <a:gd name="connsiteX125" fmla="*/ 6228990 w 6473856"/>
                          <a:gd name="connsiteY125" fmla="*/ 2822629 h 5382165"/>
                          <a:gd name="connsiteX126" fmla="*/ 6486525 w 6473856"/>
                          <a:gd name="connsiteY126" fmla="*/ 2564589 h 5382165"/>
                          <a:gd name="connsiteX127" fmla="*/ 6228990 w 6473856"/>
                          <a:gd name="connsiteY127" fmla="*/ 2306601 h 538216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</a:cxnLst>
                        <a:rect l="l" t="t" r="r" b="b"/>
                        <a:pathLst>
                          <a:path w="6473856" h="5382165">
                            <a:moveTo>
                              <a:pt x="6228990" y="2306601"/>
                            </a:moveTo>
                            <a:lnTo>
                              <a:pt x="5905436" y="2306601"/>
                            </a:lnTo>
                            <a:cubicBezTo>
                              <a:pt x="5984466" y="2046429"/>
                              <a:pt x="6024702" y="1788529"/>
                              <a:pt x="6024702" y="1538728"/>
                            </a:cubicBezTo>
                            <a:cubicBezTo>
                              <a:pt x="6024702" y="1189150"/>
                              <a:pt x="5904398" y="846863"/>
                              <a:pt x="5686009" y="574890"/>
                            </a:cubicBezTo>
                            <a:cubicBezTo>
                              <a:pt x="5653095" y="533932"/>
                              <a:pt x="5593311" y="527437"/>
                              <a:pt x="5552440" y="560410"/>
                            </a:cubicBezTo>
                            <a:cubicBezTo>
                              <a:pt x="5511507" y="593336"/>
                              <a:pt x="5505020" y="653283"/>
                              <a:pt x="5537934" y="694241"/>
                            </a:cubicBezTo>
                            <a:cubicBezTo>
                              <a:pt x="5732023" y="935969"/>
                              <a:pt x="5834667" y="1227975"/>
                              <a:pt x="5834667" y="1538728"/>
                            </a:cubicBezTo>
                            <a:cubicBezTo>
                              <a:pt x="5834667" y="1787298"/>
                              <a:pt x="5791314" y="2045490"/>
                              <a:pt x="5706141" y="2306601"/>
                            </a:cubicBezTo>
                            <a:lnTo>
                              <a:pt x="5405163" y="2306601"/>
                            </a:lnTo>
                            <a:cubicBezTo>
                              <a:pt x="5352650" y="2306601"/>
                              <a:pt x="5310146" y="2349239"/>
                              <a:pt x="5310146" y="2401804"/>
                            </a:cubicBezTo>
                            <a:cubicBezTo>
                              <a:pt x="5310146" y="2454369"/>
                              <a:pt x="5352650" y="2497008"/>
                              <a:pt x="5405163" y="2497008"/>
                            </a:cubicBezTo>
                            <a:lnTo>
                              <a:pt x="6228990" y="2497008"/>
                            </a:lnTo>
                            <a:cubicBezTo>
                              <a:pt x="6266199" y="2497008"/>
                              <a:pt x="6296490" y="2527359"/>
                              <a:pt x="6296490" y="2564640"/>
                            </a:cubicBezTo>
                            <a:cubicBezTo>
                              <a:pt x="6296490" y="2601884"/>
                              <a:pt x="6266199" y="2632273"/>
                              <a:pt x="6228990" y="2632273"/>
                            </a:cubicBezTo>
                            <a:lnTo>
                              <a:pt x="4736570" y="2632273"/>
                            </a:lnTo>
                            <a:cubicBezTo>
                              <a:pt x="4708166" y="2632273"/>
                              <a:pt x="4681194" y="2645017"/>
                              <a:pt x="4663178" y="2666990"/>
                            </a:cubicBezTo>
                            <a:lnTo>
                              <a:pt x="4463844" y="2910051"/>
                            </a:lnTo>
                            <a:cubicBezTo>
                              <a:pt x="4450238" y="2926616"/>
                              <a:pt x="4429296" y="2935883"/>
                              <a:pt x="4407974" y="2934651"/>
                            </a:cubicBezTo>
                            <a:cubicBezTo>
                              <a:pt x="4386538" y="2933458"/>
                              <a:pt x="4366800" y="2922046"/>
                              <a:pt x="4355119" y="2904046"/>
                            </a:cubicBezTo>
                            <a:lnTo>
                              <a:pt x="4033149" y="2408938"/>
                            </a:lnTo>
                            <a:cubicBezTo>
                              <a:pt x="4015628" y="2381964"/>
                              <a:pt x="3985640" y="2365703"/>
                              <a:pt x="3953524" y="2365703"/>
                            </a:cubicBezTo>
                            <a:lnTo>
                              <a:pt x="3648924" y="2365703"/>
                            </a:lnTo>
                            <a:cubicBezTo>
                              <a:pt x="3602454" y="2365703"/>
                              <a:pt x="3562813" y="2399380"/>
                              <a:pt x="3555186" y="2445293"/>
                            </a:cubicBezTo>
                            <a:lnTo>
                              <a:pt x="3291962" y="4030074"/>
                            </a:lnTo>
                            <a:cubicBezTo>
                              <a:pt x="3286616" y="4062456"/>
                              <a:pt x="3258896" y="4086206"/>
                              <a:pt x="3227135" y="4086562"/>
                            </a:cubicBezTo>
                            <a:lnTo>
                              <a:pt x="3225399" y="4086562"/>
                            </a:lnTo>
                            <a:cubicBezTo>
                              <a:pt x="3192929" y="4086562"/>
                              <a:pt x="3165070" y="4063396"/>
                              <a:pt x="3159077" y="4031471"/>
                            </a:cubicBezTo>
                            <a:lnTo>
                              <a:pt x="2762183" y="1919098"/>
                            </a:lnTo>
                            <a:cubicBezTo>
                              <a:pt x="2754417" y="1877843"/>
                              <a:pt x="2720565" y="1846502"/>
                              <a:pt x="2678846" y="1842084"/>
                            </a:cubicBezTo>
                            <a:cubicBezTo>
                              <a:pt x="2637279" y="1837578"/>
                              <a:pt x="2597486" y="1861074"/>
                              <a:pt x="2581206" y="1899803"/>
                            </a:cubicBezTo>
                            <a:lnTo>
                              <a:pt x="2158923" y="2905392"/>
                            </a:lnTo>
                            <a:cubicBezTo>
                              <a:pt x="2148725" y="2929586"/>
                              <a:pt x="2125224" y="2945847"/>
                              <a:pt x="2098999" y="2946749"/>
                            </a:cubicBezTo>
                            <a:cubicBezTo>
                              <a:pt x="2072863" y="2947536"/>
                              <a:pt x="2048222" y="2933014"/>
                              <a:pt x="2036389" y="2909505"/>
                            </a:cubicBezTo>
                            <a:lnTo>
                              <a:pt x="1923559" y="2684685"/>
                            </a:lnTo>
                            <a:cubicBezTo>
                              <a:pt x="1907431" y="2652557"/>
                              <a:pt x="1874568" y="2632273"/>
                              <a:pt x="1838689" y="2632273"/>
                            </a:cubicBezTo>
                            <a:lnTo>
                              <a:pt x="257537" y="2632273"/>
                            </a:lnTo>
                            <a:cubicBezTo>
                              <a:pt x="220321" y="2632273"/>
                              <a:pt x="190035" y="2601935"/>
                              <a:pt x="190035" y="2564640"/>
                            </a:cubicBezTo>
                            <a:cubicBezTo>
                              <a:pt x="190035" y="2527308"/>
                              <a:pt x="220321" y="2497008"/>
                              <a:pt x="257537" y="2497008"/>
                            </a:cubicBezTo>
                            <a:lnTo>
                              <a:pt x="1938800" y="2497008"/>
                            </a:lnTo>
                            <a:cubicBezTo>
                              <a:pt x="1964290" y="2497008"/>
                              <a:pt x="1987347" y="2511136"/>
                              <a:pt x="1998927" y="2533896"/>
                            </a:cubicBezTo>
                            <a:cubicBezTo>
                              <a:pt x="2015700" y="2566874"/>
                              <a:pt x="2050097" y="2587248"/>
                              <a:pt x="2087065" y="2585763"/>
                            </a:cubicBezTo>
                            <a:cubicBezTo>
                              <a:pt x="2123982" y="2584379"/>
                              <a:pt x="2156795" y="2561670"/>
                              <a:pt x="2171149" y="2527549"/>
                            </a:cubicBezTo>
                            <a:lnTo>
                              <a:pt x="2666329" y="1348423"/>
                            </a:lnTo>
                            <a:cubicBezTo>
                              <a:pt x="2677807" y="1321144"/>
                              <a:pt x="2706414" y="1304236"/>
                              <a:pt x="2735717" y="1307409"/>
                            </a:cubicBezTo>
                            <a:cubicBezTo>
                              <a:pt x="2765553" y="1310583"/>
                              <a:pt x="2789307" y="1332556"/>
                              <a:pt x="2794894" y="1362158"/>
                            </a:cubicBezTo>
                            <a:lnTo>
                              <a:pt x="3122160" y="3104025"/>
                            </a:lnTo>
                            <a:cubicBezTo>
                              <a:pt x="3130623" y="3149049"/>
                              <a:pt x="3169922" y="3181634"/>
                              <a:pt x="3215556" y="3181584"/>
                            </a:cubicBezTo>
                            <a:lnTo>
                              <a:pt x="3216544" y="3181584"/>
                            </a:lnTo>
                            <a:cubicBezTo>
                              <a:pt x="3262608" y="3181089"/>
                              <a:pt x="3301705" y="3147564"/>
                              <a:pt x="3309281" y="3102044"/>
                            </a:cubicBezTo>
                            <a:lnTo>
                              <a:pt x="3444636" y="2286964"/>
                            </a:lnTo>
                            <a:cubicBezTo>
                              <a:pt x="3450071" y="2254239"/>
                              <a:pt x="3478082" y="2230489"/>
                              <a:pt x="3511237" y="2230489"/>
                            </a:cubicBezTo>
                            <a:lnTo>
                              <a:pt x="4041612" y="2230489"/>
                            </a:lnTo>
                            <a:cubicBezTo>
                              <a:pt x="4064518" y="2230489"/>
                              <a:pt x="4085649" y="2241939"/>
                              <a:pt x="4098128" y="2261182"/>
                            </a:cubicBezTo>
                            <a:lnTo>
                              <a:pt x="4347201" y="2644179"/>
                            </a:lnTo>
                            <a:cubicBezTo>
                              <a:pt x="4363721" y="2669567"/>
                              <a:pt x="4391340" y="2685574"/>
                              <a:pt x="4421581" y="2687262"/>
                            </a:cubicBezTo>
                            <a:cubicBezTo>
                              <a:pt x="4451568" y="2688900"/>
                              <a:pt x="4481011" y="2676104"/>
                              <a:pt x="4500268" y="2652659"/>
                            </a:cubicBezTo>
                            <a:lnTo>
                              <a:pt x="4607600" y="2521697"/>
                            </a:lnTo>
                            <a:cubicBezTo>
                              <a:pt x="4620522" y="2506033"/>
                              <a:pt x="4639525" y="2497008"/>
                              <a:pt x="4659770" y="2497008"/>
                            </a:cubicBezTo>
                            <a:lnTo>
                              <a:pt x="4972188" y="2497008"/>
                            </a:lnTo>
                            <a:cubicBezTo>
                              <a:pt x="5024637" y="2497008"/>
                              <a:pt x="5067205" y="2454369"/>
                              <a:pt x="5067205" y="2401804"/>
                            </a:cubicBezTo>
                            <a:cubicBezTo>
                              <a:pt x="5067205" y="2349239"/>
                              <a:pt x="5024637" y="2306601"/>
                              <a:pt x="4972188" y="2306601"/>
                            </a:cubicBezTo>
                            <a:lnTo>
                              <a:pt x="4659770" y="2306601"/>
                            </a:lnTo>
                            <a:cubicBezTo>
                              <a:pt x="4582413" y="2306601"/>
                              <a:pt x="4509909" y="2340963"/>
                              <a:pt x="4460817" y="2400814"/>
                            </a:cubicBezTo>
                            <a:lnTo>
                              <a:pt x="4435681" y="2431457"/>
                            </a:lnTo>
                            <a:lnTo>
                              <a:pt x="4257378" y="2157246"/>
                            </a:lnTo>
                            <a:cubicBezTo>
                              <a:pt x="4209666" y="2083863"/>
                              <a:pt x="4129003" y="2040082"/>
                              <a:pt x="4041612" y="2040082"/>
                            </a:cubicBezTo>
                            <a:lnTo>
                              <a:pt x="3511187" y="2040082"/>
                            </a:lnTo>
                            <a:cubicBezTo>
                              <a:pt x="3384801" y="2040082"/>
                              <a:pt x="3277950" y="2130766"/>
                              <a:pt x="3257173" y="2255724"/>
                            </a:cubicBezTo>
                            <a:lnTo>
                              <a:pt x="3209753" y="2541182"/>
                            </a:lnTo>
                            <a:lnTo>
                              <a:pt x="2981623" y="1326894"/>
                            </a:lnTo>
                            <a:cubicBezTo>
                              <a:pt x="2960440" y="1214140"/>
                              <a:pt x="2869679" y="1130243"/>
                              <a:pt x="2755798" y="1118094"/>
                            </a:cubicBezTo>
                            <a:cubicBezTo>
                              <a:pt x="2643715" y="1106095"/>
                              <a:pt x="2534888" y="1170456"/>
                              <a:pt x="2491193" y="1274583"/>
                            </a:cubicBezTo>
                            <a:lnTo>
                              <a:pt x="2047677" y="2330605"/>
                            </a:lnTo>
                            <a:cubicBezTo>
                              <a:pt x="2014218" y="2315029"/>
                              <a:pt x="1977250" y="2306601"/>
                              <a:pt x="1938800" y="2306601"/>
                            </a:cubicBezTo>
                            <a:lnTo>
                              <a:pt x="780281" y="2306601"/>
                            </a:lnTo>
                            <a:cubicBezTo>
                              <a:pt x="695063" y="2045490"/>
                              <a:pt x="651760" y="1787298"/>
                              <a:pt x="651760" y="1538728"/>
                            </a:cubicBezTo>
                            <a:cubicBezTo>
                              <a:pt x="651760" y="795295"/>
                              <a:pt x="1255468" y="190407"/>
                              <a:pt x="1997495" y="190407"/>
                            </a:cubicBezTo>
                            <a:cubicBezTo>
                              <a:pt x="2474660" y="190407"/>
                              <a:pt x="2920545" y="447654"/>
                              <a:pt x="3161117" y="861739"/>
                            </a:cubicBezTo>
                            <a:cubicBezTo>
                              <a:pt x="3178131" y="891044"/>
                              <a:pt x="3209411" y="909094"/>
                              <a:pt x="3243212" y="909094"/>
                            </a:cubicBezTo>
                            <a:cubicBezTo>
                              <a:pt x="3277013" y="909094"/>
                              <a:pt x="3308343" y="891044"/>
                              <a:pt x="3325320" y="861739"/>
                            </a:cubicBezTo>
                            <a:cubicBezTo>
                              <a:pt x="3565879" y="447654"/>
                              <a:pt x="4011713" y="190407"/>
                              <a:pt x="4488929" y="190407"/>
                            </a:cubicBezTo>
                            <a:cubicBezTo>
                              <a:pt x="4757854" y="190407"/>
                              <a:pt x="5017416" y="269594"/>
                              <a:pt x="5239516" y="419490"/>
                            </a:cubicBezTo>
                            <a:cubicBezTo>
                              <a:pt x="5283072" y="448845"/>
                              <a:pt x="5342110" y="437291"/>
                              <a:pt x="5371401" y="393656"/>
                            </a:cubicBezTo>
                            <a:cubicBezTo>
                              <a:pt x="5400704" y="350071"/>
                              <a:pt x="5389175" y="290916"/>
                              <a:pt x="5345670" y="261512"/>
                            </a:cubicBezTo>
                            <a:cubicBezTo>
                              <a:pt x="5092049" y="90443"/>
                              <a:pt x="4795810" y="0"/>
                              <a:pt x="4488929" y="0"/>
                            </a:cubicBezTo>
                            <a:cubicBezTo>
                              <a:pt x="3994737" y="0"/>
                              <a:pt x="3530101" y="241629"/>
                              <a:pt x="3243212" y="639400"/>
                            </a:cubicBezTo>
                            <a:cubicBezTo>
                              <a:pt x="2956335" y="241629"/>
                              <a:pt x="2491637" y="0"/>
                              <a:pt x="1997495" y="0"/>
                            </a:cubicBezTo>
                            <a:cubicBezTo>
                              <a:pt x="1150651" y="0"/>
                              <a:pt x="461725" y="690274"/>
                              <a:pt x="461725" y="1538728"/>
                            </a:cubicBezTo>
                            <a:cubicBezTo>
                              <a:pt x="461725" y="1788529"/>
                              <a:pt x="501910" y="2046429"/>
                              <a:pt x="580993" y="2306601"/>
                            </a:cubicBezTo>
                            <a:lnTo>
                              <a:pt x="257537" y="2306601"/>
                            </a:lnTo>
                            <a:cubicBezTo>
                              <a:pt x="115506" y="2306601"/>
                              <a:pt x="0" y="2422330"/>
                              <a:pt x="0" y="2564640"/>
                            </a:cubicBezTo>
                            <a:cubicBezTo>
                              <a:pt x="0" y="2706899"/>
                              <a:pt x="115506" y="2822679"/>
                              <a:pt x="257537" y="2822679"/>
                            </a:cubicBezTo>
                            <a:lnTo>
                              <a:pt x="787111" y="2822679"/>
                            </a:lnTo>
                            <a:cubicBezTo>
                              <a:pt x="991448" y="3237715"/>
                              <a:pt x="1291743" y="3661612"/>
                              <a:pt x="1680567" y="4083084"/>
                            </a:cubicBezTo>
                            <a:cubicBezTo>
                              <a:pt x="1699280" y="4103368"/>
                              <a:pt x="1724770" y="4113676"/>
                              <a:pt x="1750348" y="4113676"/>
                            </a:cubicBezTo>
                            <a:cubicBezTo>
                              <a:pt x="1773406" y="4113676"/>
                              <a:pt x="1796578" y="4105298"/>
                              <a:pt x="1814833" y="4088339"/>
                            </a:cubicBezTo>
                            <a:cubicBezTo>
                              <a:pt x="1853385" y="4052644"/>
                              <a:pt x="1855754" y="3992450"/>
                              <a:pt x="1820129" y="3953823"/>
                            </a:cubicBezTo>
                            <a:cubicBezTo>
                              <a:pt x="1470148" y="3574494"/>
                              <a:pt x="1194993" y="3194519"/>
                              <a:pt x="1000355" y="2822629"/>
                            </a:cubicBezTo>
                            <a:lnTo>
                              <a:pt x="1780095" y="2822629"/>
                            </a:lnTo>
                            <a:lnTo>
                              <a:pt x="1866650" y="2995086"/>
                            </a:lnTo>
                            <a:cubicBezTo>
                              <a:pt x="1911637" y="3084743"/>
                              <a:pt x="2005210" y="3140468"/>
                              <a:pt x="2105435" y="3137003"/>
                            </a:cubicBezTo>
                            <a:cubicBezTo>
                              <a:pt x="2205495" y="3133626"/>
                              <a:pt x="2295216" y="3071693"/>
                              <a:pt x="2334060" y="2979219"/>
                            </a:cubicBezTo>
                            <a:lnTo>
                              <a:pt x="2633859" y="2265346"/>
                            </a:lnTo>
                            <a:lnTo>
                              <a:pt x="2972311" y="4066671"/>
                            </a:lnTo>
                            <a:cubicBezTo>
                              <a:pt x="2995229" y="4188556"/>
                              <a:pt x="3101674" y="4276968"/>
                              <a:pt x="3225399" y="4276968"/>
                            </a:cubicBezTo>
                            <a:lnTo>
                              <a:pt x="3226780" y="4276968"/>
                            </a:lnTo>
                            <a:lnTo>
                              <a:pt x="3228123" y="4276968"/>
                            </a:lnTo>
                            <a:cubicBezTo>
                              <a:pt x="3353229" y="4275623"/>
                              <a:pt x="3458889" y="4184938"/>
                              <a:pt x="3479425" y="4061314"/>
                            </a:cubicBezTo>
                            <a:lnTo>
                              <a:pt x="3729435" y="2556110"/>
                            </a:lnTo>
                            <a:lnTo>
                              <a:pt x="3902050" y="2556110"/>
                            </a:lnTo>
                            <a:lnTo>
                              <a:pt x="4195908" y="3007983"/>
                            </a:lnTo>
                            <a:cubicBezTo>
                              <a:pt x="4240503" y="3076606"/>
                              <a:pt x="4315870" y="3120247"/>
                              <a:pt x="4397522" y="3124753"/>
                            </a:cubicBezTo>
                            <a:cubicBezTo>
                              <a:pt x="4479377" y="3129310"/>
                              <a:pt x="4558811" y="3094161"/>
                              <a:pt x="4610627" y="3030934"/>
                            </a:cubicBezTo>
                            <a:lnTo>
                              <a:pt x="4781456" y="2822629"/>
                            </a:lnTo>
                            <a:lnTo>
                              <a:pt x="5486118" y="2822629"/>
                            </a:lnTo>
                            <a:cubicBezTo>
                              <a:pt x="5124114" y="3513450"/>
                              <a:pt x="4543811" y="4111848"/>
                              <a:pt x="4110101" y="4499605"/>
                            </a:cubicBezTo>
                            <a:cubicBezTo>
                              <a:pt x="3714929" y="4852848"/>
                              <a:pt x="3369902" y="5097203"/>
                              <a:pt x="3243212" y="5183775"/>
                            </a:cubicBezTo>
                            <a:cubicBezTo>
                              <a:pt x="3089942" y="5079051"/>
                              <a:pt x="2616983" y="4743211"/>
                              <a:pt x="2119181" y="4260200"/>
                            </a:cubicBezTo>
                            <a:cubicBezTo>
                              <a:pt x="2081478" y="4223655"/>
                              <a:pt x="2021351" y="4224607"/>
                              <a:pt x="1984877" y="4262383"/>
                            </a:cubicBezTo>
                            <a:cubicBezTo>
                              <a:pt x="1948352" y="4300173"/>
                              <a:pt x="1949290" y="4360417"/>
                              <a:pt x="1987005" y="4397014"/>
                            </a:cubicBezTo>
                            <a:cubicBezTo>
                              <a:pt x="2603478" y="4995158"/>
                              <a:pt x="3167945" y="5362922"/>
                              <a:pt x="3191649" y="5378294"/>
                            </a:cubicBezTo>
                            <a:cubicBezTo>
                              <a:pt x="3207333" y="5388462"/>
                              <a:pt x="3225247" y="5393527"/>
                              <a:pt x="3243212" y="5393527"/>
                            </a:cubicBezTo>
                            <a:cubicBezTo>
                              <a:pt x="3261126" y="5393527"/>
                              <a:pt x="3279091" y="5388462"/>
                              <a:pt x="3294775" y="5378294"/>
                            </a:cubicBezTo>
                            <a:cubicBezTo>
                              <a:pt x="3312195" y="5366997"/>
                              <a:pt x="3726661" y="5097203"/>
                              <a:pt x="4234067" y="4643946"/>
                            </a:cubicBezTo>
                            <a:cubicBezTo>
                              <a:pt x="4698816" y="4228770"/>
                              <a:pt x="5327705" y="3577414"/>
                              <a:pt x="5699312" y="2822629"/>
                            </a:cubicBezTo>
                            <a:lnTo>
                              <a:pt x="6228990" y="2822629"/>
                            </a:lnTo>
                            <a:cubicBezTo>
                              <a:pt x="6370971" y="2822629"/>
                              <a:pt x="6486525" y="2706899"/>
                              <a:pt x="6486525" y="2564589"/>
                            </a:cubicBezTo>
                            <a:cubicBezTo>
                              <a:pt x="6486525" y="2422330"/>
                              <a:pt x="6371022" y="2306601"/>
                              <a:pt x="6228990" y="230660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12669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  <p:grpSp>
                <p:nvGrpSpPr>
                  <p:cNvPr id="62" name="Group 61">
                    <a:extLst>
                      <a:ext uri="{FF2B5EF4-FFF2-40B4-BE49-F238E27FC236}">
                        <a16:creationId xmlns:a16="http://schemas.microsoft.com/office/drawing/2014/main" id="{CC232875-AACE-42E3-9998-D84E88A39A9E}"/>
                      </a:ext>
                    </a:extLst>
                  </p:cNvPr>
                  <p:cNvGrpSpPr/>
                  <p:nvPr/>
                </p:nvGrpSpPr>
                <p:grpSpPr>
                  <a:xfrm>
                    <a:off x="6906370" y="4564496"/>
                    <a:ext cx="2319940" cy="1620399"/>
                    <a:chOff x="6906370" y="4564496"/>
                    <a:chExt cx="2319940" cy="1620399"/>
                  </a:xfrm>
                </p:grpSpPr>
                <p:sp>
                  <p:nvSpPr>
                    <p:cNvPr id="63" name="Freeform 43">
                      <a:extLst>
                        <a:ext uri="{FF2B5EF4-FFF2-40B4-BE49-F238E27FC236}">
                          <a16:creationId xmlns:a16="http://schemas.microsoft.com/office/drawing/2014/main" id="{FE6FB497-2985-4C9C-BDF8-AE18BDA993E8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06370" y="4564496"/>
                      <a:ext cx="1292518" cy="1119690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64" name="Group 63">
                      <a:extLst>
                        <a:ext uri="{FF2B5EF4-FFF2-40B4-BE49-F238E27FC236}">
                          <a16:creationId xmlns:a16="http://schemas.microsoft.com/office/drawing/2014/main" id="{C57C511F-A451-4A47-8556-4CE795E7F36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240222" y="5198807"/>
                      <a:ext cx="986088" cy="986088"/>
                      <a:chOff x="8240222" y="5198807"/>
                      <a:chExt cx="986088" cy="986088"/>
                    </a:xfrm>
                  </p:grpSpPr>
                  <p:sp>
                    <p:nvSpPr>
                      <p:cNvPr id="65" name="Circle: Hollow 64">
                        <a:extLst>
                          <a:ext uri="{FF2B5EF4-FFF2-40B4-BE49-F238E27FC236}">
                            <a16:creationId xmlns:a16="http://schemas.microsoft.com/office/drawing/2014/main" id="{630DE5FB-E7FD-4136-A20F-AB3972390B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240222" y="519880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66" name="Freeform: Shape 65">
                        <a:extLst>
                          <a:ext uri="{FF2B5EF4-FFF2-40B4-BE49-F238E27FC236}">
                            <a16:creationId xmlns:a16="http://schemas.microsoft.com/office/drawing/2014/main" id="{9E8D00F5-9F76-482B-9C8F-6FF62A868C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491601" y="5450186"/>
                        <a:ext cx="483330" cy="483330"/>
                      </a:xfrm>
                      <a:custGeom>
                        <a:avLst/>
                        <a:gdLst>
                          <a:gd name="connsiteX0" fmla="*/ 99202 w 372824"/>
                          <a:gd name="connsiteY0" fmla="*/ 317803 h 372825"/>
                          <a:gd name="connsiteX1" fmla="*/ 78498 w 372824"/>
                          <a:gd name="connsiteY1" fmla="*/ 325332 h 372825"/>
                          <a:gd name="connsiteX2" fmla="*/ 45553 w 372824"/>
                          <a:gd name="connsiteY2" fmla="*/ 330938 h 372825"/>
                          <a:gd name="connsiteX3" fmla="*/ 35433 w 372824"/>
                          <a:gd name="connsiteY3" fmla="*/ 320258 h 372825"/>
                          <a:gd name="connsiteX4" fmla="*/ 13437 w 372824"/>
                          <a:gd name="connsiteY4" fmla="*/ 361903 h 372825"/>
                          <a:gd name="connsiteX5" fmla="*/ 250346 w 372824"/>
                          <a:gd name="connsiteY5" fmla="*/ 361903 h 372825"/>
                          <a:gd name="connsiteX6" fmla="*/ 227193 w 372824"/>
                          <a:gd name="connsiteY6" fmla="*/ 355921 h 372825"/>
                          <a:gd name="connsiteX7" fmla="*/ 200134 w 372824"/>
                          <a:gd name="connsiteY7" fmla="*/ 329371 h 372825"/>
                          <a:gd name="connsiteX8" fmla="*/ 168566 w 372824"/>
                          <a:gd name="connsiteY8" fmla="*/ 334398 h 372825"/>
                          <a:gd name="connsiteX9" fmla="*/ 127618 w 372824"/>
                          <a:gd name="connsiteY9" fmla="*/ 339873 h 372825"/>
                          <a:gd name="connsiteX10" fmla="*/ 99202 w 372824"/>
                          <a:gd name="connsiteY10" fmla="*/ 317803 h 372825"/>
                          <a:gd name="connsiteX11" fmla="*/ 237378 w 372824"/>
                          <a:gd name="connsiteY11" fmla="*/ 234632 h 372825"/>
                          <a:gd name="connsiteX12" fmla="*/ 231917 w 372824"/>
                          <a:gd name="connsiteY12" fmla="*/ 240093 h 372825"/>
                          <a:gd name="connsiteX13" fmla="*/ 237378 w 372824"/>
                          <a:gd name="connsiteY13" fmla="*/ 245555 h 372825"/>
                          <a:gd name="connsiteX14" fmla="*/ 242840 w 372824"/>
                          <a:gd name="connsiteY14" fmla="*/ 240093 h 372825"/>
                          <a:gd name="connsiteX15" fmla="*/ 237378 w 372824"/>
                          <a:gd name="connsiteY15" fmla="*/ 234632 h 372825"/>
                          <a:gd name="connsiteX16" fmla="*/ 237378 w 372824"/>
                          <a:gd name="connsiteY16" fmla="*/ 223709 h 372825"/>
                          <a:gd name="connsiteX17" fmla="*/ 253763 w 372824"/>
                          <a:gd name="connsiteY17" fmla="*/ 240093 h 372825"/>
                          <a:gd name="connsiteX18" fmla="*/ 237378 w 372824"/>
                          <a:gd name="connsiteY18" fmla="*/ 256477 h 372825"/>
                          <a:gd name="connsiteX19" fmla="*/ 220997 w 372824"/>
                          <a:gd name="connsiteY19" fmla="*/ 240093 h 372825"/>
                          <a:gd name="connsiteX20" fmla="*/ 237378 w 372824"/>
                          <a:gd name="connsiteY20" fmla="*/ 223709 h 372825"/>
                          <a:gd name="connsiteX21" fmla="*/ 342898 w 372824"/>
                          <a:gd name="connsiteY21" fmla="*/ 194338 h 372825"/>
                          <a:gd name="connsiteX22" fmla="*/ 337437 w 372824"/>
                          <a:gd name="connsiteY22" fmla="*/ 199799 h 372825"/>
                          <a:gd name="connsiteX23" fmla="*/ 342898 w 372824"/>
                          <a:gd name="connsiteY23" fmla="*/ 205261 h 372825"/>
                          <a:gd name="connsiteX24" fmla="*/ 348359 w 372824"/>
                          <a:gd name="connsiteY24" fmla="*/ 199799 h 372825"/>
                          <a:gd name="connsiteX25" fmla="*/ 342898 w 372824"/>
                          <a:gd name="connsiteY25" fmla="*/ 194338 h 372825"/>
                          <a:gd name="connsiteX26" fmla="*/ 55958 w 372824"/>
                          <a:gd name="connsiteY26" fmla="*/ 194338 h 372825"/>
                          <a:gd name="connsiteX27" fmla="*/ 50497 w 372824"/>
                          <a:gd name="connsiteY27" fmla="*/ 199799 h 372825"/>
                          <a:gd name="connsiteX28" fmla="*/ 55958 w 372824"/>
                          <a:gd name="connsiteY28" fmla="*/ 205261 h 372825"/>
                          <a:gd name="connsiteX29" fmla="*/ 61419 w 372824"/>
                          <a:gd name="connsiteY29" fmla="*/ 199799 h 372825"/>
                          <a:gd name="connsiteX30" fmla="*/ 55958 w 372824"/>
                          <a:gd name="connsiteY30" fmla="*/ 194338 h 372825"/>
                          <a:gd name="connsiteX31" fmla="*/ 342898 w 372824"/>
                          <a:gd name="connsiteY31" fmla="*/ 183415 h 372825"/>
                          <a:gd name="connsiteX32" fmla="*/ 359282 w 372824"/>
                          <a:gd name="connsiteY32" fmla="*/ 199799 h 372825"/>
                          <a:gd name="connsiteX33" fmla="*/ 342898 w 372824"/>
                          <a:gd name="connsiteY33" fmla="*/ 216183 h 372825"/>
                          <a:gd name="connsiteX34" fmla="*/ 326514 w 372824"/>
                          <a:gd name="connsiteY34" fmla="*/ 199799 h 372825"/>
                          <a:gd name="connsiteX35" fmla="*/ 342898 w 372824"/>
                          <a:gd name="connsiteY35" fmla="*/ 183415 h 372825"/>
                          <a:gd name="connsiteX36" fmla="*/ 55958 w 372824"/>
                          <a:gd name="connsiteY36" fmla="*/ 183415 h 372825"/>
                          <a:gd name="connsiteX37" fmla="*/ 72342 w 372824"/>
                          <a:gd name="connsiteY37" fmla="*/ 199799 h 372825"/>
                          <a:gd name="connsiteX38" fmla="*/ 55958 w 372824"/>
                          <a:gd name="connsiteY38" fmla="*/ 216183 h 372825"/>
                          <a:gd name="connsiteX39" fmla="*/ 39574 w 372824"/>
                          <a:gd name="connsiteY39" fmla="*/ 199799 h 372825"/>
                          <a:gd name="connsiteX40" fmla="*/ 55958 w 372824"/>
                          <a:gd name="connsiteY40" fmla="*/ 183415 h 372825"/>
                          <a:gd name="connsiteX41" fmla="*/ 180951 w 372824"/>
                          <a:gd name="connsiteY41" fmla="*/ 173669 h 372825"/>
                          <a:gd name="connsiteX42" fmla="*/ 180951 w 372824"/>
                          <a:gd name="connsiteY42" fmla="*/ 247434 h 372825"/>
                          <a:gd name="connsiteX43" fmla="*/ 191873 w 372824"/>
                          <a:gd name="connsiteY43" fmla="*/ 251632 h 372825"/>
                          <a:gd name="connsiteX44" fmla="*/ 191873 w 372824"/>
                          <a:gd name="connsiteY44" fmla="*/ 173669 h 372825"/>
                          <a:gd name="connsiteX45" fmla="*/ 69882 w 372824"/>
                          <a:gd name="connsiteY45" fmla="*/ 129151 h 372825"/>
                          <a:gd name="connsiteX46" fmla="*/ 56627 w 372824"/>
                          <a:gd name="connsiteY46" fmla="*/ 140538 h 372825"/>
                          <a:gd name="connsiteX47" fmla="*/ 98167 w 372824"/>
                          <a:gd name="connsiteY47" fmla="*/ 176224 h 372825"/>
                          <a:gd name="connsiteX48" fmla="*/ 98167 w 372824"/>
                          <a:gd name="connsiteY48" fmla="*/ 168208 h 372825"/>
                          <a:gd name="connsiteX49" fmla="*/ 103628 w 372824"/>
                          <a:gd name="connsiteY49" fmla="*/ 162747 h 372825"/>
                          <a:gd name="connsiteX50" fmla="*/ 277295 w 372824"/>
                          <a:gd name="connsiteY50" fmla="*/ 162747 h 372825"/>
                          <a:gd name="connsiteX51" fmla="*/ 277295 w 372824"/>
                          <a:gd name="connsiteY51" fmla="*/ 148928 h 372825"/>
                          <a:gd name="connsiteX52" fmla="*/ 241173 w 372824"/>
                          <a:gd name="connsiteY52" fmla="*/ 146565 h 372825"/>
                          <a:gd name="connsiteX53" fmla="*/ 214501 w 372824"/>
                          <a:gd name="connsiteY53" fmla="*/ 149461 h 372825"/>
                          <a:gd name="connsiteX54" fmla="*/ 176593 w 372824"/>
                          <a:gd name="connsiteY54" fmla="*/ 150510 h 372825"/>
                          <a:gd name="connsiteX55" fmla="*/ 150228 w 372824"/>
                          <a:gd name="connsiteY55" fmla="*/ 137349 h 372825"/>
                          <a:gd name="connsiteX56" fmla="*/ 126511 w 372824"/>
                          <a:gd name="connsiteY56" fmla="*/ 140242 h 372825"/>
                          <a:gd name="connsiteX57" fmla="*/ 100371 w 372824"/>
                          <a:gd name="connsiteY57" fmla="*/ 143934 h 372825"/>
                          <a:gd name="connsiteX58" fmla="*/ 69882 w 372824"/>
                          <a:gd name="connsiteY58" fmla="*/ 129151 h 372825"/>
                          <a:gd name="connsiteX59" fmla="*/ 163167 w 372824"/>
                          <a:gd name="connsiteY59" fmla="*/ 104644 h 372825"/>
                          <a:gd name="connsiteX60" fmla="*/ 157706 w 372824"/>
                          <a:gd name="connsiteY60" fmla="*/ 110105 h 372825"/>
                          <a:gd name="connsiteX61" fmla="*/ 163167 w 372824"/>
                          <a:gd name="connsiteY61" fmla="*/ 115566 h 372825"/>
                          <a:gd name="connsiteX62" fmla="*/ 168628 w 372824"/>
                          <a:gd name="connsiteY62" fmla="*/ 110105 h 372825"/>
                          <a:gd name="connsiteX63" fmla="*/ 163167 w 372824"/>
                          <a:gd name="connsiteY63" fmla="*/ 104644 h 372825"/>
                          <a:gd name="connsiteX64" fmla="*/ 105061 w 372824"/>
                          <a:gd name="connsiteY64" fmla="*/ 89835 h 372825"/>
                          <a:gd name="connsiteX65" fmla="*/ 109090 w 372824"/>
                          <a:gd name="connsiteY65" fmla="*/ 96119 h 372825"/>
                          <a:gd name="connsiteX66" fmla="*/ 109090 w 372824"/>
                          <a:gd name="connsiteY66" fmla="*/ 107406 h 372825"/>
                          <a:gd name="connsiteX67" fmla="*/ 147008 w 372824"/>
                          <a:gd name="connsiteY67" fmla="*/ 107406 h 372825"/>
                          <a:gd name="connsiteX68" fmla="*/ 163167 w 372824"/>
                          <a:gd name="connsiteY68" fmla="*/ 93721 h 372825"/>
                          <a:gd name="connsiteX69" fmla="*/ 179329 w 372824"/>
                          <a:gd name="connsiteY69" fmla="*/ 107406 h 372825"/>
                          <a:gd name="connsiteX70" fmla="*/ 232770 w 372824"/>
                          <a:gd name="connsiteY70" fmla="*/ 107406 h 372825"/>
                          <a:gd name="connsiteX71" fmla="*/ 238232 w 372824"/>
                          <a:gd name="connsiteY71" fmla="*/ 112867 h 372825"/>
                          <a:gd name="connsiteX72" fmla="*/ 232770 w 372824"/>
                          <a:gd name="connsiteY72" fmla="*/ 118328 h 372825"/>
                          <a:gd name="connsiteX73" fmla="*/ 177332 w 372824"/>
                          <a:gd name="connsiteY73" fmla="*/ 118328 h 372825"/>
                          <a:gd name="connsiteX74" fmla="*/ 163167 w 372824"/>
                          <a:gd name="connsiteY74" fmla="*/ 126489 h 372825"/>
                          <a:gd name="connsiteX75" fmla="*/ 149002 w 372824"/>
                          <a:gd name="connsiteY75" fmla="*/ 118328 h 372825"/>
                          <a:gd name="connsiteX76" fmla="*/ 103628 w 372824"/>
                          <a:gd name="connsiteY76" fmla="*/ 118328 h 372825"/>
                          <a:gd name="connsiteX77" fmla="*/ 98167 w 372824"/>
                          <a:gd name="connsiteY77" fmla="*/ 112867 h 372825"/>
                          <a:gd name="connsiteX78" fmla="*/ 98167 w 372824"/>
                          <a:gd name="connsiteY78" fmla="*/ 104851 h 372825"/>
                          <a:gd name="connsiteX79" fmla="*/ 78477 w 372824"/>
                          <a:gd name="connsiteY79" fmla="*/ 121764 h 372825"/>
                          <a:gd name="connsiteX80" fmla="*/ 101740 w 372824"/>
                          <a:gd name="connsiteY80" fmla="*/ 133096 h 372825"/>
                          <a:gd name="connsiteX81" fmla="*/ 123513 w 372824"/>
                          <a:gd name="connsiteY81" fmla="*/ 129737 h 372825"/>
                          <a:gd name="connsiteX82" fmla="*/ 152760 w 372824"/>
                          <a:gd name="connsiteY82" fmla="*/ 126722 h 372825"/>
                          <a:gd name="connsiteX83" fmla="*/ 180214 w 372824"/>
                          <a:gd name="connsiteY83" fmla="*/ 140205 h 372825"/>
                          <a:gd name="connsiteX84" fmla="*/ 212165 w 372824"/>
                          <a:gd name="connsiteY84" fmla="*/ 138789 h 372825"/>
                          <a:gd name="connsiteX85" fmla="*/ 242550 w 372824"/>
                          <a:gd name="connsiteY85" fmla="*/ 135730 h 372825"/>
                          <a:gd name="connsiteX86" fmla="*/ 277292 w 372824"/>
                          <a:gd name="connsiteY86" fmla="*/ 137136 h 372825"/>
                          <a:gd name="connsiteX87" fmla="*/ 277292 w 372824"/>
                          <a:gd name="connsiteY87" fmla="*/ 118328 h 372825"/>
                          <a:gd name="connsiteX88" fmla="*/ 256556 w 372824"/>
                          <a:gd name="connsiteY88" fmla="*/ 118328 h 372825"/>
                          <a:gd name="connsiteX89" fmla="*/ 251094 w 372824"/>
                          <a:gd name="connsiteY89" fmla="*/ 112867 h 372825"/>
                          <a:gd name="connsiteX90" fmla="*/ 256556 w 372824"/>
                          <a:gd name="connsiteY90" fmla="*/ 107406 h 372825"/>
                          <a:gd name="connsiteX91" fmla="*/ 282753 w 372824"/>
                          <a:gd name="connsiteY91" fmla="*/ 107406 h 372825"/>
                          <a:gd name="connsiteX92" fmla="*/ 288214 w 372824"/>
                          <a:gd name="connsiteY92" fmla="*/ 112867 h 372825"/>
                          <a:gd name="connsiteX93" fmla="*/ 288214 w 372824"/>
                          <a:gd name="connsiteY93" fmla="*/ 168208 h 372825"/>
                          <a:gd name="connsiteX94" fmla="*/ 282753 w 372824"/>
                          <a:gd name="connsiteY94" fmla="*/ 173669 h 372825"/>
                          <a:gd name="connsiteX95" fmla="*/ 202796 w 372824"/>
                          <a:gd name="connsiteY95" fmla="*/ 173669 h 372825"/>
                          <a:gd name="connsiteX96" fmla="*/ 202796 w 372824"/>
                          <a:gd name="connsiteY96" fmla="*/ 256929 h 372825"/>
                          <a:gd name="connsiteX97" fmla="*/ 219134 w 372824"/>
                          <a:gd name="connsiteY97" fmla="*/ 266989 h 372825"/>
                          <a:gd name="connsiteX98" fmla="*/ 248306 w 372824"/>
                          <a:gd name="connsiteY98" fmla="*/ 262507 h 372825"/>
                          <a:gd name="connsiteX99" fmla="*/ 341504 w 372824"/>
                          <a:gd name="connsiteY99" fmla="*/ 314247 h 372825"/>
                          <a:gd name="connsiteX100" fmla="*/ 372415 w 372824"/>
                          <a:gd name="connsiteY100" fmla="*/ 365299 h 372825"/>
                          <a:gd name="connsiteX101" fmla="*/ 367357 w 372824"/>
                          <a:gd name="connsiteY101" fmla="*/ 372825 h 372825"/>
                          <a:gd name="connsiteX102" fmla="*/ 344423 w 372824"/>
                          <a:gd name="connsiteY102" fmla="*/ 372825 h 372825"/>
                          <a:gd name="connsiteX103" fmla="*/ 338961 w 372824"/>
                          <a:gd name="connsiteY103" fmla="*/ 367364 h 372825"/>
                          <a:gd name="connsiteX104" fmla="*/ 344423 w 372824"/>
                          <a:gd name="connsiteY104" fmla="*/ 361903 h 372825"/>
                          <a:gd name="connsiteX105" fmla="*/ 358826 w 372824"/>
                          <a:gd name="connsiteY105" fmla="*/ 361903 h 372825"/>
                          <a:gd name="connsiteX106" fmla="*/ 332820 w 372824"/>
                          <a:gd name="connsiteY106" fmla="*/ 320877 h 372825"/>
                          <a:gd name="connsiteX107" fmla="*/ 248306 w 372824"/>
                          <a:gd name="connsiteY107" fmla="*/ 273430 h 372825"/>
                          <a:gd name="connsiteX108" fmla="*/ 230236 w 372824"/>
                          <a:gd name="connsiteY108" fmla="*/ 275350 h 372825"/>
                          <a:gd name="connsiteX109" fmla="*/ 299355 w 372824"/>
                          <a:gd name="connsiteY109" fmla="*/ 361903 h 372825"/>
                          <a:gd name="connsiteX110" fmla="*/ 320757 w 372824"/>
                          <a:gd name="connsiteY110" fmla="*/ 361903 h 372825"/>
                          <a:gd name="connsiteX111" fmla="*/ 326218 w 372824"/>
                          <a:gd name="connsiteY111" fmla="*/ 367364 h 372825"/>
                          <a:gd name="connsiteX112" fmla="*/ 320757 w 372824"/>
                          <a:gd name="connsiteY112" fmla="*/ 372825 h 372825"/>
                          <a:gd name="connsiteX113" fmla="*/ 5467 w 372824"/>
                          <a:gd name="connsiteY113" fmla="*/ 372825 h 372825"/>
                          <a:gd name="connsiteX114" fmla="*/ 352 w 372824"/>
                          <a:gd name="connsiteY114" fmla="*/ 365447 h 372825"/>
                          <a:gd name="connsiteX115" fmla="*/ 367 w 372824"/>
                          <a:gd name="connsiteY115" fmla="*/ 365404 h 372825"/>
                          <a:gd name="connsiteX116" fmla="*/ 66722 w 372824"/>
                          <a:gd name="connsiteY116" fmla="*/ 268719 h 372825"/>
                          <a:gd name="connsiteX117" fmla="*/ 74399 w 372824"/>
                          <a:gd name="connsiteY117" fmla="*/ 269581 h 372825"/>
                          <a:gd name="connsiteX118" fmla="*/ 73534 w 372824"/>
                          <a:gd name="connsiteY118" fmla="*/ 277255 h 372825"/>
                          <a:gd name="connsiteX119" fmla="*/ 42302 w 372824"/>
                          <a:gd name="connsiteY119" fmla="*/ 310362 h 372825"/>
                          <a:gd name="connsiteX120" fmla="*/ 50870 w 372824"/>
                          <a:gd name="connsiteY120" fmla="*/ 321398 h 372825"/>
                          <a:gd name="connsiteX121" fmla="*/ 71560 w 372824"/>
                          <a:gd name="connsiteY121" fmla="*/ 316793 h 372825"/>
                          <a:gd name="connsiteX122" fmla="*/ 101310 w 372824"/>
                          <a:gd name="connsiteY122" fmla="*/ 307088 h 372825"/>
                          <a:gd name="connsiteX123" fmla="*/ 132240 w 372824"/>
                          <a:gd name="connsiteY123" fmla="*/ 329977 h 372825"/>
                          <a:gd name="connsiteX124" fmla="*/ 163946 w 372824"/>
                          <a:gd name="connsiteY124" fmla="*/ 324501 h 372825"/>
                          <a:gd name="connsiteX125" fmla="*/ 205034 w 372824"/>
                          <a:gd name="connsiteY125" fmla="*/ 319609 h 372825"/>
                          <a:gd name="connsiteX126" fmla="*/ 232335 w 372824"/>
                          <a:gd name="connsiteY126" fmla="*/ 346287 h 372825"/>
                          <a:gd name="connsiteX127" fmla="*/ 258410 w 372824"/>
                          <a:gd name="connsiteY127" fmla="*/ 353273 h 372825"/>
                          <a:gd name="connsiteX128" fmla="*/ 270035 w 372824"/>
                          <a:gd name="connsiteY128" fmla="*/ 361903 h 372825"/>
                          <a:gd name="connsiteX129" fmla="*/ 286925 w 372824"/>
                          <a:gd name="connsiteY129" fmla="*/ 361903 h 372825"/>
                          <a:gd name="connsiteX130" fmla="*/ 142358 w 372824"/>
                          <a:gd name="connsiteY130" fmla="*/ 251948 h 372825"/>
                          <a:gd name="connsiteX131" fmla="*/ 92108 w 372824"/>
                          <a:gd name="connsiteY131" fmla="*/ 264868 h 372825"/>
                          <a:gd name="connsiteX132" fmla="*/ 84701 w 372824"/>
                          <a:gd name="connsiteY132" fmla="*/ 262672 h 372825"/>
                          <a:gd name="connsiteX133" fmla="*/ 86897 w 372824"/>
                          <a:gd name="connsiteY133" fmla="*/ 255268 h 372825"/>
                          <a:gd name="connsiteX134" fmla="*/ 142358 w 372824"/>
                          <a:gd name="connsiteY134" fmla="*/ 241026 h 372825"/>
                          <a:gd name="connsiteX135" fmla="*/ 170028 w 372824"/>
                          <a:gd name="connsiteY135" fmla="*/ 244308 h 372825"/>
                          <a:gd name="connsiteX136" fmla="*/ 170028 w 372824"/>
                          <a:gd name="connsiteY136" fmla="*/ 173669 h 372825"/>
                          <a:gd name="connsiteX137" fmla="*/ 109090 w 372824"/>
                          <a:gd name="connsiteY137" fmla="*/ 173669 h 372825"/>
                          <a:gd name="connsiteX138" fmla="*/ 109090 w 372824"/>
                          <a:gd name="connsiteY138" fmla="*/ 184956 h 372825"/>
                          <a:gd name="connsiteX139" fmla="*/ 102183 w 372824"/>
                          <a:gd name="connsiteY139" fmla="*/ 191868 h 372825"/>
                          <a:gd name="connsiteX140" fmla="*/ 97681 w 372824"/>
                          <a:gd name="connsiteY140" fmla="*/ 190207 h 372825"/>
                          <a:gd name="connsiteX141" fmla="*/ 45969 w 372824"/>
                          <a:gd name="connsiteY141" fmla="*/ 145780 h 372825"/>
                          <a:gd name="connsiteX142" fmla="*/ 43557 w 372824"/>
                          <a:gd name="connsiteY142" fmla="*/ 140538 h 372825"/>
                          <a:gd name="connsiteX143" fmla="*/ 45991 w 372824"/>
                          <a:gd name="connsiteY143" fmla="*/ 135275 h 372825"/>
                          <a:gd name="connsiteX144" fmla="*/ 97681 w 372824"/>
                          <a:gd name="connsiteY144" fmla="*/ 90868 h 372825"/>
                          <a:gd name="connsiteX145" fmla="*/ 105061 w 372824"/>
                          <a:gd name="connsiteY145" fmla="*/ 89835 h 372825"/>
                          <a:gd name="connsiteX146" fmla="*/ 241091 w 372824"/>
                          <a:gd name="connsiteY146" fmla="*/ 54353 h 372825"/>
                          <a:gd name="connsiteX147" fmla="*/ 235630 w 372824"/>
                          <a:gd name="connsiteY147" fmla="*/ 59815 h 372825"/>
                          <a:gd name="connsiteX148" fmla="*/ 241091 w 372824"/>
                          <a:gd name="connsiteY148" fmla="*/ 65276 h 372825"/>
                          <a:gd name="connsiteX149" fmla="*/ 246553 w 372824"/>
                          <a:gd name="connsiteY149" fmla="*/ 59815 h 372825"/>
                          <a:gd name="connsiteX150" fmla="*/ 241091 w 372824"/>
                          <a:gd name="connsiteY150" fmla="*/ 54353 h 372825"/>
                          <a:gd name="connsiteX151" fmla="*/ 241091 w 372824"/>
                          <a:gd name="connsiteY151" fmla="*/ 43431 h 372825"/>
                          <a:gd name="connsiteX152" fmla="*/ 257473 w 372824"/>
                          <a:gd name="connsiteY152" fmla="*/ 59815 h 372825"/>
                          <a:gd name="connsiteX153" fmla="*/ 241091 w 372824"/>
                          <a:gd name="connsiteY153" fmla="*/ 76199 h 372825"/>
                          <a:gd name="connsiteX154" fmla="*/ 224707 w 372824"/>
                          <a:gd name="connsiteY154" fmla="*/ 59815 h 372825"/>
                          <a:gd name="connsiteX155" fmla="*/ 241091 w 372824"/>
                          <a:gd name="connsiteY155" fmla="*/ 43431 h 372825"/>
                          <a:gd name="connsiteX156" fmla="*/ 335173 w 372824"/>
                          <a:gd name="connsiteY156" fmla="*/ 10922 h 372825"/>
                          <a:gd name="connsiteX157" fmla="*/ 329712 w 372824"/>
                          <a:gd name="connsiteY157" fmla="*/ 16384 h 372825"/>
                          <a:gd name="connsiteX158" fmla="*/ 335173 w 372824"/>
                          <a:gd name="connsiteY158" fmla="*/ 21845 h 372825"/>
                          <a:gd name="connsiteX159" fmla="*/ 340634 w 372824"/>
                          <a:gd name="connsiteY159" fmla="*/ 16384 h 372825"/>
                          <a:gd name="connsiteX160" fmla="*/ 335173 w 372824"/>
                          <a:gd name="connsiteY160" fmla="*/ 10922 h 372825"/>
                          <a:gd name="connsiteX161" fmla="*/ 50688 w 372824"/>
                          <a:gd name="connsiteY161" fmla="*/ 10922 h 372825"/>
                          <a:gd name="connsiteX162" fmla="*/ 45227 w 372824"/>
                          <a:gd name="connsiteY162" fmla="*/ 16384 h 372825"/>
                          <a:gd name="connsiteX163" fmla="*/ 50688 w 372824"/>
                          <a:gd name="connsiteY163" fmla="*/ 21845 h 372825"/>
                          <a:gd name="connsiteX164" fmla="*/ 56150 w 372824"/>
                          <a:gd name="connsiteY164" fmla="*/ 16384 h 372825"/>
                          <a:gd name="connsiteX165" fmla="*/ 50688 w 372824"/>
                          <a:gd name="connsiteY165" fmla="*/ 10922 h 372825"/>
                          <a:gd name="connsiteX166" fmla="*/ 335173 w 372824"/>
                          <a:gd name="connsiteY166" fmla="*/ 0 h 372825"/>
                          <a:gd name="connsiteX167" fmla="*/ 351557 w 372824"/>
                          <a:gd name="connsiteY167" fmla="*/ 16384 h 372825"/>
                          <a:gd name="connsiteX168" fmla="*/ 335173 w 372824"/>
                          <a:gd name="connsiteY168" fmla="*/ 32768 h 372825"/>
                          <a:gd name="connsiteX169" fmla="*/ 318789 w 372824"/>
                          <a:gd name="connsiteY169" fmla="*/ 16384 h 372825"/>
                          <a:gd name="connsiteX170" fmla="*/ 335173 w 372824"/>
                          <a:gd name="connsiteY170" fmla="*/ 0 h 372825"/>
                          <a:gd name="connsiteX171" fmla="*/ 50688 w 372824"/>
                          <a:gd name="connsiteY171" fmla="*/ 0 h 372825"/>
                          <a:gd name="connsiteX172" fmla="*/ 67072 w 372824"/>
                          <a:gd name="connsiteY172" fmla="*/ 16384 h 372825"/>
                          <a:gd name="connsiteX173" fmla="*/ 50688 w 372824"/>
                          <a:gd name="connsiteY173" fmla="*/ 32768 h 372825"/>
                          <a:gd name="connsiteX174" fmla="*/ 34304 w 372824"/>
                          <a:gd name="connsiteY174" fmla="*/ 16384 h 372825"/>
                          <a:gd name="connsiteX175" fmla="*/ 50688 w 372824"/>
                          <a:gd name="connsiteY175" fmla="*/ 0 h 3728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</a:cxnLst>
                        <a:rect l="l" t="t" r="r" b="b"/>
                        <a:pathLst>
                          <a:path w="372824" h="372825">
                            <a:moveTo>
                              <a:pt x="99202" y="317803"/>
                            </a:moveTo>
                            <a:cubicBezTo>
                              <a:pt x="92597" y="316506"/>
                              <a:pt x="85429" y="320994"/>
                              <a:pt x="78498" y="325332"/>
                            </a:cubicBezTo>
                            <a:cubicBezTo>
                              <a:pt x="77522" y="325744"/>
                              <a:pt x="59758" y="338868"/>
                              <a:pt x="45553" y="330938"/>
                            </a:cubicBezTo>
                            <a:cubicBezTo>
                              <a:pt x="40906" y="328356"/>
                              <a:pt x="37839" y="324197"/>
                              <a:pt x="35433" y="320258"/>
                            </a:cubicBezTo>
                            <a:cubicBezTo>
                              <a:pt x="24379" y="337125"/>
                              <a:pt x="17149" y="352914"/>
                              <a:pt x="13437" y="361903"/>
                            </a:cubicBezTo>
                            <a:lnTo>
                              <a:pt x="250346" y="361903"/>
                            </a:lnTo>
                            <a:cubicBezTo>
                              <a:pt x="243406" y="359903"/>
                              <a:pt x="234929" y="360054"/>
                              <a:pt x="227193" y="355921"/>
                            </a:cubicBezTo>
                            <a:cubicBezTo>
                              <a:pt x="214600" y="349200"/>
                              <a:pt x="209970" y="334307"/>
                              <a:pt x="200134" y="329371"/>
                            </a:cubicBezTo>
                            <a:cubicBezTo>
                              <a:pt x="191330" y="324948"/>
                              <a:pt x="179759" y="329172"/>
                              <a:pt x="168566" y="334398"/>
                            </a:cubicBezTo>
                            <a:cubicBezTo>
                              <a:pt x="155817" y="340347"/>
                              <a:pt x="141086" y="346168"/>
                              <a:pt x="127618" y="339873"/>
                            </a:cubicBezTo>
                            <a:cubicBezTo>
                              <a:pt x="115102" y="334025"/>
                              <a:pt x="109186" y="319765"/>
                              <a:pt x="99202" y="317803"/>
                            </a:cubicBezTo>
                            <a:close/>
                            <a:moveTo>
                              <a:pt x="237378" y="234632"/>
                            </a:moveTo>
                            <a:cubicBezTo>
                              <a:pt x="234369" y="234632"/>
                              <a:pt x="231917" y="237081"/>
                              <a:pt x="231917" y="240093"/>
                            </a:cubicBezTo>
                            <a:cubicBezTo>
                              <a:pt x="231917" y="243103"/>
                              <a:pt x="234369" y="245555"/>
                              <a:pt x="237378" y="245555"/>
                            </a:cubicBezTo>
                            <a:cubicBezTo>
                              <a:pt x="240391" y="245555"/>
                              <a:pt x="242840" y="243103"/>
                              <a:pt x="242840" y="240093"/>
                            </a:cubicBezTo>
                            <a:cubicBezTo>
                              <a:pt x="242840" y="237081"/>
                              <a:pt x="240391" y="234632"/>
                              <a:pt x="237378" y="234632"/>
                            </a:cubicBezTo>
                            <a:close/>
                            <a:moveTo>
                              <a:pt x="237378" y="223709"/>
                            </a:moveTo>
                            <a:cubicBezTo>
                              <a:pt x="246412" y="223709"/>
                              <a:pt x="253763" y="231057"/>
                              <a:pt x="253763" y="240093"/>
                            </a:cubicBezTo>
                            <a:cubicBezTo>
                              <a:pt x="253763" y="249127"/>
                              <a:pt x="246412" y="256477"/>
                              <a:pt x="237378" y="256477"/>
                            </a:cubicBezTo>
                            <a:cubicBezTo>
                              <a:pt x="228348" y="256477"/>
                              <a:pt x="220997" y="249127"/>
                              <a:pt x="220997" y="240093"/>
                            </a:cubicBezTo>
                            <a:cubicBezTo>
                              <a:pt x="220997" y="231057"/>
                              <a:pt x="228348" y="223709"/>
                              <a:pt x="237378" y="223709"/>
                            </a:cubicBezTo>
                            <a:close/>
                            <a:moveTo>
                              <a:pt x="342898" y="194338"/>
                            </a:moveTo>
                            <a:cubicBezTo>
                              <a:pt x="339886" y="194338"/>
                              <a:pt x="337437" y="196787"/>
                              <a:pt x="337437" y="199799"/>
                            </a:cubicBezTo>
                            <a:cubicBezTo>
                              <a:pt x="337437" y="202812"/>
                              <a:pt x="339886" y="205261"/>
                              <a:pt x="342898" y="205261"/>
                            </a:cubicBezTo>
                            <a:cubicBezTo>
                              <a:pt x="345910" y="205261"/>
                              <a:pt x="348359" y="202812"/>
                              <a:pt x="348359" y="199799"/>
                            </a:cubicBezTo>
                            <a:cubicBezTo>
                              <a:pt x="348359" y="196787"/>
                              <a:pt x="345910" y="194338"/>
                              <a:pt x="342898" y="194338"/>
                            </a:cubicBezTo>
                            <a:close/>
                            <a:moveTo>
                              <a:pt x="55958" y="194338"/>
                            </a:moveTo>
                            <a:cubicBezTo>
                              <a:pt x="52946" y="194338"/>
                              <a:pt x="50497" y="196787"/>
                              <a:pt x="50497" y="199799"/>
                            </a:cubicBezTo>
                            <a:cubicBezTo>
                              <a:pt x="50497" y="202812"/>
                              <a:pt x="52946" y="205261"/>
                              <a:pt x="55958" y="205261"/>
                            </a:cubicBezTo>
                            <a:cubicBezTo>
                              <a:pt x="58970" y="205261"/>
                              <a:pt x="61419" y="202812"/>
                              <a:pt x="61419" y="199799"/>
                            </a:cubicBezTo>
                            <a:cubicBezTo>
                              <a:pt x="61419" y="196787"/>
                              <a:pt x="58970" y="194338"/>
                              <a:pt x="55958" y="194338"/>
                            </a:cubicBezTo>
                            <a:close/>
                            <a:moveTo>
                              <a:pt x="342898" y="183415"/>
                            </a:moveTo>
                            <a:cubicBezTo>
                              <a:pt x="351933" y="183415"/>
                              <a:pt x="359282" y="190766"/>
                              <a:pt x="359282" y="199799"/>
                            </a:cubicBezTo>
                            <a:cubicBezTo>
                              <a:pt x="359282" y="208833"/>
                              <a:pt x="351933" y="216183"/>
                              <a:pt x="342898" y="216183"/>
                            </a:cubicBezTo>
                            <a:cubicBezTo>
                              <a:pt x="333864" y="216183"/>
                              <a:pt x="326514" y="208833"/>
                              <a:pt x="326514" y="199799"/>
                            </a:cubicBezTo>
                            <a:cubicBezTo>
                              <a:pt x="326514" y="190766"/>
                              <a:pt x="333864" y="183415"/>
                              <a:pt x="342898" y="183415"/>
                            </a:cubicBezTo>
                            <a:close/>
                            <a:moveTo>
                              <a:pt x="55958" y="183415"/>
                            </a:moveTo>
                            <a:cubicBezTo>
                              <a:pt x="64992" y="183415"/>
                              <a:pt x="72342" y="190766"/>
                              <a:pt x="72342" y="199799"/>
                            </a:cubicBezTo>
                            <a:cubicBezTo>
                              <a:pt x="72342" y="208833"/>
                              <a:pt x="64992" y="216183"/>
                              <a:pt x="55958" y="216183"/>
                            </a:cubicBezTo>
                            <a:cubicBezTo>
                              <a:pt x="46924" y="216183"/>
                              <a:pt x="39574" y="208833"/>
                              <a:pt x="39574" y="199799"/>
                            </a:cubicBezTo>
                            <a:cubicBezTo>
                              <a:pt x="39574" y="190766"/>
                              <a:pt x="46924" y="183415"/>
                              <a:pt x="55958" y="183415"/>
                            </a:cubicBezTo>
                            <a:close/>
                            <a:moveTo>
                              <a:pt x="180951" y="173669"/>
                            </a:moveTo>
                            <a:lnTo>
                              <a:pt x="180951" y="247434"/>
                            </a:lnTo>
                            <a:cubicBezTo>
                              <a:pt x="184608" y="248660"/>
                              <a:pt x="188249" y="250059"/>
                              <a:pt x="191873" y="251632"/>
                            </a:cubicBezTo>
                            <a:lnTo>
                              <a:pt x="191873" y="173669"/>
                            </a:lnTo>
                            <a:close/>
                            <a:moveTo>
                              <a:pt x="69882" y="129151"/>
                            </a:moveTo>
                            <a:lnTo>
                              <a:pt x="56627" y="140538"/>
                            </a:lnTo>
                            <a:lnTo>
                              <a:pt x="98167" y="176224"/>
                            </a:lnTo>
                            <a:lnTo>
                              <a:pt x="98167" y="168208"/>
                            </a:lnTo>
                            <a:cubicBezTo>
                              <a:pt x="98167" y="165193"/>
                              <a:pt x="100613" y="162747"/>
                              <a:pt x="103628" y="162747"/>
                            </a:cubicBezTo>
                            <a:lnTo>
                              <a:pt x="277295" y="162747"/>
                            </a:lnTo>
                            <a:lnTo>
                              <a:pt x="277295" y="148928"/>
                            </a:lnTo>
                            <a:cubicBezTo>
                              <a:pt x="262117" y="154288"/>
                              <a:pt x="254158" y="148218"/>
                              <a:pt x="241173" y="146565"/>
                            </a:cubicBezTo>
                            <a:cubicBezTo>
                              <a:pt x="232668" y="145487"/>
                              <a:pt x="223845" y="147415"/>
                              <a:pt x="214501" y="149461"/>
                            </a:cubicBezTo>
                            <a:cubicBezTo>
                              <a:pt x="201701" y="152263"/>
                              <a:pt x="189137" y="154919"/>
                              <a:pt x="176593" y="150510"/>
                            </a:cubicBezTo>
                            <a:cubicBezTo>
                              <a:pt x="166435" y="146937"/>
                              <a:pt x="158861" y="139405"/>
                              <a:pt x="150228" y="137349"/>
                            </a:cubicBezTo>
                            <a:cubicBezTo>
                              <a:pt x="142832" y="135582"/>
                              <a:pt x="134905" y="137847"/>
                              <a:pt x="126511" y="140242"/>
                            </a:cubicBezTo>
                            <a:cubicBezTo>
                              <a:pt x="118149" y="142625"/>
                              <a:pt x="109502" y="145094"/>
                              <a:pt x="100371" y="143934"/>
                            </a:cubicBezTo>
                            <a:cubicBezTo>
                              <a:pt x="88453" y="142427"/>
                              <a:pt x="78927" y="135147"/>
                              <a:pt x="69882" y="129151"/>
                            </a:cubicBezTo>
                            <a:close/>
                            <a:moveTo>
                              <a:pt x="163167" y="104644"/>
                            </a:moveTo>
                            <a:cubicBezTo>
                              <a:pt x="160158" y="104644"/>
                              <a:pt x="157706" y="107093"/>
                              <a:pt x="157706" y="110105"/>
                            </a:cubicBezTo>
                            <a:cubicBezTo>
                              <a:pt x="157706" y="113118"/>
                              <a:pt x="160158" y="115566"/>
                              <a:pt x="163167" y="115566"/>
                            </a:cubicBezTo>
                            <a:cubicBezTo>
                              <a:pt x="166180" y="115566"/>
                              <a:pt x="168628" y="113118"/>
                              <a:pt x="168628" y="110105"/>
                            </a:cubicBezTo>
                            <a:cubicBezTo>
                              <a:pt x="168628" y="107093"/>
                              <a:pt x="166180" y="104644"/>
                              <a:pt x="163167" y="104644"/>
                            </a:cubicBezTo>
                            <a:close/>
                            <a:moveTo>
                              <a:pt x="105061" y="89835"/>
                            </a:moveTo>
                            <a:cubicBezTo>
                              <a:pt x="107508" y="90959"/>
                              <a:pt x="109090" y="93425"/>
                              <a:pt x="109090" y="96119"/>
                            </a:cubicBezTo>
                            <a:lnTo>
                              <a:pt x="109090" y="107406"/>
                            </a:lnTo>
                            <a:lnTo>
                              <a:pt x="147008" y="107406"/>
                            </a:lnTo>
                            <a:cubicBezTo>
                              <a:pt x="148296" y="99652"/>
                              <a:pt x="155053" y="93721"/>
                              <a:pt x="163167" y="93721"/>
                            </a:cubicBezTo>
                            <a:cubicBezTo>
                              <a:pt x="171283" y="93721"/>
                              <a:pt x="178038" y="99652"/>
                              <a:pt x="179329" y="107406"/>
                            </a:cubicBezTo>
                            <a:lnTo>
                              <a:pt x="232770" y="107406"/>
                            </a:lnTo>
                            <a:cubicBezTo>
                              <a:pt x="235789" y="107406"/>
                              <a:pt x="238232" y="109852"/>
                              <a:pt x="238232" y="112867"/>
                            </a:cubicBezTo>
                            <a:cubicBezTo>
                              <a:pt x="238232" y="115882"/>
                              <a:pt x="235786" y="118328"/>
                              <a:pt x="232770" y="118328"/>
                            </a:cubicBezTo>
                            <a:lnTo>
                              <a:pt x="177332" y="118328"/>
                            </a:lnTo>
                            <a:cubicBezTo>
                              <a:pt x="174494" y="123203"/>
                              <a:pt x="169206" y="126489"/>
                              <a:pt x="163167" y="126489"/>
                            </a:cubicBezTo>
                            <a:cubicBezTo>
                              <a:pt x="157128" y="126489"/>
                              <a:pt x="151843" y="123203"/>
                              <a:pt x="149002" y="118328"/>
                            </a:cubicBezTo>
                            <a:lnTo>
                              <a:pt x="103628" y="118328"/>
                            </a:lnTo>
                            <a:cubicBezTo>
                              <a:pt x="100610" y="118328"/>
                              <a:pt x="98167" y="115882"/>
                              <a:pt x="98167" y="112867"/>
                            </a:cubicBezTo>
                            <a:lnTo>
                              <a:pt x="98167" y="104851"/>
                            </a:lnTo>
                            <a:lnTo>
                              <a:pt x="78477" y="121764"/>
                            </a:lnTo>
                            <a:cubicBezTo>
                              <a:pt x="85592" y="126568"/>
                              <a:pt x="93373" y="132038"/>
                              <a:pt x="101740" y="133096"/>
                            </a:cubicBezTo>
                            <a:cubicBezTo>
                              <a:pt x="108660" y="133972"/>
                              <a:pt x="115873" y="131916"/>
                              <a:pt x="123513" y="129737"/>
                            </a:cubicBezTo>
                            <a:cubicBezTo>
                              <a:pt x="132888" y="127063"/>
                              <a:pt x="142585" y="124299"/>
                              <a:pt x="152760" y="126722"/>
                            </a:cubicBezTo>
                            <a:cubicBezTo>
                              <a:pt x="163616" y="129311"/>
                              <a:pt x="171485" y="137136"/>
                              <a:pt x="180214" y="140205"/>
                            </a:cubicBezTo>
                            <a:cubicBezTo>
                              <a:pt x="189990" y="143644"/>
                              <a:pt x="200762" y="141285"/>
                              <a:pt x="212165" y="138789"/>
                            </a:cubicBezTo>
                            <a:cubicBezTo>
                              <a:pt x="222004" y="136638"/>
                              <a:pt x="232176" y="134411"/>
                              <a:pt x="242550" y="135730"/>
                            </a:cubicBezTo>
                            <a:cubicBezTo>
                              <a:pt x="258009" y="137696"/>
                              <a:pt x="263169" y="143729"/>
                              <a:pt x="277292" y="137136"/>
                            </a:cubicBezTo>
                            <a:lnTo>
                              <a:pt x="277292" y="118328"/>
                            </a:lnTo>
                            <a:lnTo>
                              <a:pt x="256556" y="118328"/>
                            </a:lnTo>
                            <a:cubicBezTo>
                              <a:pt x="253541" y="118328"/>
                              <a:pt x="251094" y="115882"/>
                              <a:pt x="251094" y="112867"/>
                            </a:cubicBezTo>
                            <a:cubicBezTo>
                              <a:pt x="251094" y="109852"/>
                              <a:pt x="253541" y="107406"/>
                              <a:pt x="256556" y="107406"/>
                            </a:cubicBezTo>
                            <a:lnTo>
                              <a:pt x="282753" y="107406"/>
                            </a:lnTo>
                            <a:cubicBezTo>
                              <a:pt x="285770" y="107406"/>
                              <a:pt x="288214" y="109852"/>
                              <a:pt x="288214" y="112867"/>
                            </a:cubicBezTo>
                            <a:cubicBezTo>
                              <a:pt x="288214" y="122282"/>
                              <a:pt x="288214" y="164155"/>
                              <a:pt x="288214" y="168208"/>
                            </a:cubicBezTo>
                            <a:cubicBezTo>
                              <a:pt x="288214" y="171224"/>
                              <a:pt x="285770" y="173669"/>
                              <a:pt x="282753" y="173669"/>
                            </a:cubicBezTo>
                            <a:lnTo>
                              <a:pt x="202796" y="173669"/>
                            </a:lnTo>
                            <a:lnTo>
                              <a:pt x="202796" y="256929"/>
                            </a:lnTo>
                            <a:cubicBezTo>
                              <a:pt x="208283" y="259873"/>
                              <a:pt x="213721" y="263220"/>
                              <a:pt x="219134" y="266989"/>
                            </a:cubicBezTo>
                            <a:cubicBezTo>
                              <a:pt x="228640" y="264014"/>
                              <a:pt x="238439" y="262507"/>
                              <a:pt x="248306" y="262507"/>
                            </a:cubicBezTo>
                            <a:cubicBezTo>
                              <a:pt x="282090" y="262507"/>
                              <a:pt x="314317" y="280398"/>
                              <a:pt x="341504" y="314247"/>
                            </a:cubicBezTo>
                            <a:cubicBezTo>
                              <a:pt x="361728" y="339426"/>
                              <a:pt x="371988" y="364252"/>
                              <a:pt x="372415" y="365299"/>
                            </a:cubicBezTo>
                            <a:cubicBezTo>
                              <a:pt x="373879" y="368889"/>
                              <a:pt x="371234" y="372825"/>
                              <a:pt x="367357" y="372825"/>
                            </a:cubicBezTo>
                            <a:lnTo>
                              <a:pt x="344423" y="372825"/>
                            </a:lnTo>
                            <a:cubicBezTo>
                              <a:pt x="341405" y="372825"/>
                              <a:pt x="338961" y="370380"/>
                              <a:pt x="338961" y="367364"/>
                            </a:cubicBezTo>
                            <a:cubicBezTo>
                              <a:pt x="338961" y="364349"/>
                              <a:pt x="341405" y="361903"/>
                              <a:pt x="344423" y="361903"/>
                            </a:cubicBezTo>
                            <a:lnTo>
                              <a:pt x="358826" y="361903"/>
                            </a:lnTo>
                            <a:cubicBezTo>
                              <a:pt x="354356" y="352812"/>
                              <a:pt x="345609" y="336755"/>
                              <a:pt x="332820" y="320877"/>
                            </a:cubicBezTo>
                            <a:cubicBezTo>
                              <a:pt x="307459" y="289393"/>
                              <a:pt x="279024" y="273430"/>
                              <a:pt x="248306" y="273430"/>
                            </a:cubicBezTo>
                            <a:cubicBezTo>
                              <a:pt x="242234" y="273430"/>
                              <a:pt x="236186" y="274073"/>
                              <a:pt x="230236" y="275350"/>
                            </a:cubicBezTo>
                            <a:cubicBezTo>
                              <a:pt x="258401" y="298181"/>
                              <a:pt x="283697" y="331815"/>
                              <a:pt x="299355" y="361903"/>
                            </a:cubicBezTo>
                            <a:lnTo>
                              <a:pt x="320757" y="361903"/>
                            </a:lnTo>
                            <a:cubicBezTo>
                              <a:pt x="323772" y="361903"/>
                              <a:pt x="326218" y="364349"/>
                              <a:pt x="326218" y="367364"/>
                            </a:cubicBezTo>
                            <a:cubicBezTo>
                              <a:pt x="326218" y="370380"/>
                              <a:pt x="323772" y="372825"/>
                              <a:pt x="320757" y="372825"/>
                            </a:cubicBezTo>
                            <a:lnTo>
                              <a:pt x="5467" y="372825"/>
                            </a:lnTo>
                            <a:cubicBezTo>
                              <a:pt x="1658" y="372825"/>
                              <a:pt x="-987" y="369017"/>
                              <a:pt x="352" y="365447"/>
                            </a:cubicBezTo>
                            <a:lnTo>
                              <a:pt x="367" y="365404"/>
                            </a:lnTo>
                            <a:cubicBezTo>
                              <a:pt x="2594" y="359149"/>
                              <a:pt x="23384" y="303307"/>
                              <a:pt x="66722" y="268719"/>
                            </a:cubicBezTo>
                            <a:cubicBezTo>
                              <a:pt x="69080" y="266836"/>
                              <a:pt x="72515" y="267223"/>
                              <a:pt x="74399" y="269581"/>
                            </a:cubicBezTo>
                            <a:cubicBezTo>
                              <a:pt x="76279" y="271936"/>
                              <a:pt x="75892" y="275375"/>
                              <a:pt x="73534" y="277255"/>
                            </a:cubicBezTo>
                            <a:cubicBezTo>
                              <a:pt x="61252" y="287060"/>
                              <a:pt x="50870" y="298702"/>
                              <a:pt x="42302" y="310362"/>
                            </a:cubicBezTo>
                            <a:cubicBezTo>
                              <a:pt x="44583" y="314247"/>
                              <a:pt x="47118" y="319313"/>
                              <a:pt x="50870" y="321398"/>
                            </a:cubicBezTo>
                            <a:cubicBezTo>
                              <a:pt x="55537" y="324004"/>
                              <a:pt x="62495" y="322453"/>
                              <a:pt x="71560" y="316793"/>
                            </a:cubicBezTo>
                            <a:cubicBezTo>
                              <a:pt x="80933" y="310925"/>
                              <a:pt x="90302" y="304929"/>
                              <a:pt x="101310" y="307088"/>
                            </a:cubicBezTo>
                            <a:cubicBezTo>
                              <a:pt x="115808" y="309935"/>
                              <a:pt x="122179" y="325278"/>
                              <a:pt x="132240" y="329977"/>
                            </a:cubicBezTo>
                            <a:cubicBezTo>
                              <a:pt x="141450" y="334280"/>
                              <a:pt x="152953" y="329630"/>
                              <a:pt x="163946" y="324501"/>
                            </a:cubicBezTo>
                            <a:cubicBezTo>
                              <a:pt x="177629" y="318113"/>
                              <a:pt x="192078" y="313100"/>
                              <a:pt x="205034" y="319609"/>
                            </a:cubicBezTo>
                            <a:cubicBezTo>
                              <a:pt x="217858" y="326046"/>
                              <a:pt x="222567" y="341073"/>
                              <a:pt x="232335" y="346287"/>
                            </a:cubicBezTo>
                            <a:cubicBezTo>
                              <a:pt x="239276" y="349996"/>
                              <a:pt x="249291" y="349009"/>
                              <a:pt x="258410" y="353273"/>
                            </a:cubicBezTo>
                            <a:cubicBezTo>
                              <a:pt x="263015" y="355429"/>
                              <a:pt x="266736" y="358612"/>
                              <a:pt x="270035" y="361903"/>
                            </a:cubicBezTo>
                            <a:lnTo>
                              <a:pt x="286925" y="361903"/>
                            </a:lnTo>
                            <a:cubicBezTo>
                              <a:pt x="256900" y="308012"/>
                              <a:pt x="204662" y="251948"/>
                              <a:pt x="142358" y="251948"/>
                            </a:cubicBezTo>
                            <a:cubicBezTo>
                              <a:pt x="124807" y="251948"/>
                              <a:pt x="107901" y="256295"/>
                              <a:pt x="92108" y="264868"/>
                            </a:cubicBezTo>
                            <a:cubicBezTo>
                              <a:pt x="89457" y="266304"/>
                              <a:pt x="86141" y="265323"/>
                              <a:pt x="84701" y="262672"/>
                            </a:cubicBezTo>
                            <a:cubicBezTo>
                              <a:pt x="83265" y="260021"/>
                              <a:pt x="84246" y="256707"/>
                              <a:pt x="86897" y="255268"/>
                            </a:cubicBezTo>
                            <a:cubicBezTo>
                              <a:pt x="104308" y="245819"/>
                              <a:pt x="122967" y="241026"/>
                              <a:pt x="142358" y="241026"/>
                            </a:cubicBezTo>
                            <a:cubicBezTo>
                              <a:pt x="151627" y="241026"/>
                              <a:pt x="160866" y="242124"/>
                              <a:pt x="170028" y="244308"/>
                            </a:cubicBezTo>
                            <a:lnTo>
                              <a:pt x="170028" y="173669"/>
                            </a:lnTo>
                            <a:lnTo>
                              <a:pt x="109090" y="173669"/>
                            </a:lnTo>
                            <a:lnTo>
                              <a:pt x="109090" y="184956"/>
                            </a:lnTo>
                            <a:cubicBezTo>
                              <a:pt x="109090" y="188751"/>
                              <a:pt x="106012" y="191868"/>
                              <a:pt x="102183" y="191868"/>
                            </a:cubicBezTo>
                            <a:cubicBezTo>
                              <a:pt x="100562" y="191868"/>
                              <a:pt x="98955" y="191300"/>
                              <a:pt x="97681" y="190207"/>
                            </a:cubicBezTo>
                            <a:lnTo>
                              <a:pt x="45969" y="145780"/>
                            </a:lnTo>
                            <a:cubicBezTo>
                              <a:pt x="44444" y="144486"/>
                              <a:pt x="43557" y="142568"/>
                              <a:pt x="43557" y="140538"/>
                            </a:cubicBezTo>
                            <a:cubicBezTo>
                              <a:pt x="43557" y="138507"/>
                              <a:pt x="44444" y="136589"/>
                              <a:pt x="45991" y="135275"/>
                            </a:cubicBezTo>
                            <a:cubicBezTo>
                              <a:pt x="71341" y="113490"/>
                              <a:pt x="81367" y="104880"/>
                              <a:pt x="97681" y="90868"/>
                            </a:cubicBezTo>
                            <a:cubicBezTo>
                              <a:pt x="99717" y="89118"/>
                              <a:pt x="102616" y="88711"/>
                              <a:pt x="105061" y="89835"/>
                            </a:cubicBezTo>
                            <a:close/>
                            <a:moveTo>
                              <a:pt x="241091" y="54353"/>
                            </a:moveTo>
                            <a:cubicBezTo>
                              <a:pt x="238079" y="54353"/>
                              <a:pt x="235630" y="56805"/>
                              <a:pt x="235630" y="59815"/>
                            </a:cubicBezTo>
                            <a:cubicBezTo>
                              <a:pt x="235630" y="62827"/>
                              <a:pt x="238079" y="65276"/>
                              <a:pt x="241091" y="65276"/>
                            </a:cubicBezTo>
                            <a:cubicBezTo>
                              <a:pt x="244101" y="65276"/>
                              <a:pt x="246553" y="62827"/>
                              <a:pt x="246553" y="59815"/>
                            </a:cubicBezTo>
                            <a:cubicBezTo>
                              <a:pt x="246553" y="56805"/>
                              <a:pt x="244101" y="54353"/>
                              <a:pt x="241091" y="54353"/>
                            </a:cubicBezTo>
                            <a:close/>
                            <a:moveTo>
                              <a:pt x="241091" y="43431"/>
                            </a:moveTo>
                            <a:cubicBezTo>
                              <a:pt x="250122" y="43431"/>
                              <a:pt x="257473" y="50781"/>
                              <a:pt x="257473" y="59815"/>
                            </a:cubicBezTo>
                            <a:cubicBezTo>
                              <a:pt x="257473" y="68852"/>
                              <a:pt x="250122" y="76199"/>
                              <a:pt x="241091" y="76199"/>
                            </a:cubicBezTo>
                            <a:cubicBezTo>
                              <a:pt x="232058" y="76199"/>
                              <a:pt x="224707" y="68852"/>
                              <a:pt x="224707" y="59815"/>
                            </a:cubicBezTo>
                            <a:cubicBezTo>
                              <a:pt x="224707" y="50781"/>
                              <a:pt x="232058" y="43431"/>
                              <a:pt x="241091" y="43431"/>
                            </a:cubicBezTo>
                            <a:close/>
                            <a:moveTo>
                              <a:pt x="335173" y="10922"/>
                            </a:moveTo>
                            <a:cubicBezTo>
                              <a:pt x="332161" y="10922"/>
                              <a:pt x="329712" y="13372"/>
                              <a:pt x="329712" y="16384"/>
                            </a:cubicBezTo>
                            <a:cubicBezTo>
                              <a:pt x="329712" y="19396"/>
                              <a:pt x="332161" y="21845"/>
                              <a:pt x="335173" y="21845"/>
                            </a:cubicBezTo>
                            <a:cubicBezTo>
                              <a:pt x="338185" y="21845"/>
                              <a:pt x="340634" y="19396"/>
                              <a:pt x="340634" y="16384"/>
                            </a:cubicBezTo>
                            <a:cubicBezTo>
                              <a:pt x="340634" y="13372"/>
                              <a:pt x="338185" y="10922"/>
                              <a:pt x="335173" y="10922"/>
                            </a:cubicBezTo>
                            <a:close/>
                            <a:moveTo>
                              <a:pt x="50688" y="10922"/>
                            </a:moveTo>
                            <a:cubicBezTo>
                              <a:pt x="47676" y="10922"/>
                              <a:pt x="45227" y="13372"/>
                              <a:pt x="45227" y="16384"/>
                            </a:cubicBezTo>
                            <a:cubicBezTo>
                              <a:pt x="45227" y="19396"/>
                              <a:pt x="47676" y="21845"/>
                              <a:pt x="50688" y="21845"/>
                            </a:cubicBezTo>
                            <a:cubicBezTo>
                              <a:pt x="53701" y="21845"/>
                              <a:pt x="56150" y="19396"/>
                              <a:pt x="56150" y="16384"/>
                            </a:cubicBezTo>
                            <a:cubicBezTo>
                              <a:pt x="56150" y="13372"/>
                              <a:pt x="53701" y="10922"/>
                              <a:pt x="50688" y="10922"/>
                            </a:cubicBezTo>
                            <a:close/>
                            <a:moveTo>
                              <a:pt x="335173" y="0"/>
                            </a:moveTo>
                            <a:cubicBezTo>
                              <a:pt x="344207" y="0"/>
                              <a:pt x="351557" y="7350"/>
                              <a:pt x="351557" y="16384"/>
                            </a:cubicBezTo>
                            <a:cubicBezTo>
                              <a:pt x="351557" y="25418"/>
                              <a:pt x="344207" y="32768"/>
                              <a:pt x="335173" y="32768"/>
                            </a:cubicBezTo>
                            <a:cubicBezTo>
                              <a:pt x="326139" y="32768"/>
                              <a:pt x="318789" y="25418"/>
                              <a:pt x="318789" y="16384"/>
                            </a:cubicBezTo>
                            <a:cubicBezTo>
                              <a:pt x="318789" y="7350"/>
                              <a:pt x="326139" y="0"/>
                              <a:pt x="335173" y="0"/>
                            </a:cubicBezTo>
                            <a:close/>
                            <a:moveTo>
                              <a:pt x="50688" y="0"/>
                            </a:moveTo>
                            <a:cubicBezTo>
                              <a:pt x="59722" y="0"/>
                              <a:pt x="67072" y="7350"/>
                              <a:pt x="67072" y="16384"/>
                            </a:cubicBezTo>
                            <a:cubicBezTo>
                              <a:pt x="67072" y="25418"/>
                              <a:pt x="59722" y="32768"/>
                              <a:pt x="50688" y="32768"/>
                            </a:cubicBezTo>
                            <a:cubicBezTo>
                              <a:pt x="41654" y="32768"/>
                              <a:pt x="34304" y="25418"/>
                              <a:pt x="34304" y="16384"/>
                            </a:cubicBezTo>
                            <a:cubicBezTo>
                              <a:pt x="34304" y="7350"/>
                              <a:pt x="41654" y="0"/>
                              <a:pt x="5068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1879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</p:grpSp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D2B899B1-C46D-4674-9DFC-FE9766E22DEA}"/>
                    </a:ext>
                  </a:extLst>
                </p:cNvPr>
                <p:cNvGrpSpPr/>
                <p:nvPr/>
              </p:nvGrpSpPr>
              <p:grpSpPr>
                <a:xfrm>
                  <a:off x="3173128" y="1117067"/>
                  <a:ext cx="2316519" cy="5067828"/>
                  <a:chOff x="3173128" y="1117067"/>
                  <a:chExt cx="2316519" cy="5067828"/>
                </a:xfrm>
              </p:grpSpPr>
              <p:grpSp>
                <p:nvGrpSpPr>
                  <p:cNvPr id="39" name="Group 38">
                    <a:extLst>
                      <a:ext uri="{FF2B5EF4-FFF2-40B4-BE49-F238E27FC236}">
                        <a16:creationId xmlns:a16="http://schemas.microsoft.com/office/drawing/2014/main" id="{399F4C58-C673-443E-919D-6D8F4C86B861}"/>
                      </a:ext>
                    </a:extLst>
                  </p:cNvPr>
                  <p:cNvGrpSpPr/>
                  <p:nvPr/>
                </p:nvGrpSpPr>
                <p:grpSpPr>
                  <a:xfrm>
                    <a:off x="3173128" y="1117067"/>
                    <a:ext cx="2316519" cy="1618488"/>
                    <a:chOff x="3173128" y="1117067"/>
                    <a:chExt cx="2316519" cy="1618488"/>
                  </a:xfrm>
                </p:grpSpPr>
                <p:sp>
                  <p:nvSpPr>
                    <p:cNvPr id="55" name="Freeform 250">
                      <a:extLst>
                        <a:ext uri="{FF2B5EF4-FFF2-40B4-BE49-F238E27FC236}">
                          <a16:creationId xmlns:a16="http://schemas.microsoft.com/office/drawing/2014/main" id="{197B998A-C3BD-419B-B2C4-BE00567B59B2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197129" y="1615865"/>
                      <a:ext cx="1292518" cy="1119690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56" name="Group 55">
                      <a:extLst>
                        <a:ext uri="{FF2B5EF4-FFF2-40B4-BE49-F238E27FC236}">
                          <a16:creationId xmlns:a16="http://schemas.microsoft.com/office/drawing/2014/main" id="{3D0DEC94-27BC-4C1F-9F39-2F066D09E3C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73128" y="1117067"/>
                      <a:ext cx="986088" cy="986088"/>
                      <a:chOff x="3173128" y="1117067"/>
                      <a:chExt cx="986088" cy="986088"/>
                    </a:xfrm>
                  </p:grpSpPr>
                  <p:sp>
                    <p:nvSpPr>
                      <p:cNvPr id="57" name="Circle: Hollow 56">
                        <a:extLst>
                          <a:ext uri="{FF2B5EF4-FFF2-40B4-BE49-F238E27FC236}">
                            <a16:creationId xmlns:a16="http://schemas.microsoft.com/office/drawing/2014/main" id="{FC1819C2-1E35-40EF-84A6-2551039A6D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3128" y="111706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58" name="Freeform: Shape 57">
                        <a:extLst>
                          <a:ext uri="{FF2B5EF4-FFF2-40B4-BE49-F238E27FC236}">
                            <a16:creationId xmlns:a16="http://schemas.microsoft.com/office/drawing/2014/main" id="{673491F9-EA5D-4476-846E-9A0E8D3272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96139" y="1346429"/>
                        <a:ext cx="533716" cy="533714"/>
                      </a:xfrm>
                      <a:custGeom>
                        <a:avLst/>
                        <a:gdLst>
                          <a:gd name="connsiteX0" fmla="*/ 272331 w 364461"/>
                          <a:gd name="connsiteY0" fmla="*/ 303717 h 364460"/>
                          <a:gd name="connsiteX1" fmla="*/ 335103 w 364461"/>
                          <a:gd name="connsiteY1" fmla="*/ 303717 h 364460"/>
                          <a:gd name="connsiteX2" fmla="*/ 364460 w 364461"/>
                          <a:gd name="connsiteY2" fmla="*/ 333074 h 364460"/>
                          <a:gd name="connsiteX3" fmla="*/ 364460 w 364461"/>
                          <a:gd name="connsiteY3" fmla="*/ 358386 h 364460"/>
                          <a:gd name="connsiteX4" fmla="*/ 358386 w 364461"/>
                          <a:gd name="connsiteY4" fmla="*/ 364460 h 364460"/>
                          <a:gd name="connsiteX5" fmla="*/ 352312 w 364461"/>
                          <a:gd name="connsiteY5" fmla="*/ 358386 h 364460"/>
                          <a:gd name="connsiteX6" fmla="*/ 352312 w 364461"/>
                          <a:gd name="connsiteY6" fmla="*/ 333074 h 364460"/>
                          <a:gd name="connsiteX7" fmla="*/ 335103 w 364461"/>
                          <a:gd name="connsiteY7" fmla="*/ 315865 h 364460"/>
                          <a:gd name="connsiteX8" fmla="*/ 272331 w 364461"/>
                          <a:gd name="connsiteY8" fmla="*/ 315865 h 364460"/>
                          <a:gd name="connsiteX9" fmla="*/ 255122 w 364461"/>
                          <a:gd name="connsiteY9" fmla="*/ 333074 h 364460"/>
                          <a:gd name="connsiteX10" fmla="*/ 255122 w 364461"/>
                          <a:gd name="connsiteY10" fmla="*/ 358386 h 364460"/>
                          <a:gd name="connsiteX11" fmla="*/ 249048 w 364461"/>
                          <a:gd name="connsiteY11" fmla="*/ 364460 h 364460"/>
                          <a:gd name="connsiteX12" fmla="*/ 242973 w 364461"/>
                          <a:gd name="connsiteY12" fmla="*/ 358386 h 364460"/>
                          <a:gd name="connsiteX13" fmla="*/ 242973 w 364461"/>
                          <a:gd name="connsiteY13" fmla="*/ 333074 h 364460"/>
                          <a:gd name="connsiteX14" fmla="*/ 272331 w 364461"/>
                          <a:gd name="connsiteY14" fmla="*/ 303717 h 364460"/>
                          <a:gd name="connsiteX15" fmla="*/ 138696 w 364461"/>
                          <a:gd name="connsiteY15" fmla="*/ 303717 h 364460"/>
                          <a:gd name="connsiteX16" fmla="*/ 201468 w 364461"/>
                          <a:gd name="connsiteY16" fmla="*/ 303717 h 364460"/>
                          <a:gd name="connsiteX17" fmla="*/ 230825 w 364461"/>
                          <a:gd name="connsiteY17" fmla="*/ 333074 h 364460"/>
                          <a:gd name="connsiteX18" fmla="*/ 230825 w 364461"/>
                          <a:gd name="connsiteY18" fmla="*/ 358386 h 364460"/>
                          <a:gd name="connsiteX19" fmla="*/ 224751 w 364461"/>
                          <a:gd name="connsiteY19" fmla="*/ 364460 h 364460"/>
                          <a:gd name="connsiteX20" fmla="*/ 218677 w 364461"/>
                          <a:gd name="connsiteY20" fmla="*/ 358386 h 364460"/>
                          <a:gd name="connsiteX21" fmla="*/ 218677 w 364461"/>
                          <a:gd name="connsiteY21" fmla="*/ 333074 h 364460"/>
                          <a:gd name="connsiteX22" fmla="*/ 201468 w 364461"/>
                          <a:gd name="connsiteY22" fmla="*/ 315865 h 364460"/>
                          <a:gd name="connsiteX23" fmla="*/ 138696 w 364461"/>
                          <a:gd name="connsiteY23" fmla="*/ 315865 h 364460"/>
                          <a:gd name="connsiteX24" fmla="*/ 121487 w 364461"/>
                          <a:gd name="connsiteY24" fmla="*/ 333074 h 364460"/>
                          <a:gd name="connsiteX25" fmla="*/ 121487 w 364461"/>
                          <a:gd name="connsiteY25" fmla="*/ 358386 h 364460"/>
                          <a:gd name="connsiteX26" fmla="*/ 115413 w 364461"/>
                          <a:gd name="connsiteY26" fmla="*/ 364460 h 364460"/>
                          <a:gd name="connsiteX27" fmla="*/ 109338 w 364461"/>
                          <a:gd name="connsiteY27" fmla="*/ 358386 h 364460"/>
                          <a:gd name="connsiteX28" fmla="*/ 109338 w 364461"/>
                          <a:gd name="connsiteY28" fmla="*/ 333074 h 364460"/>
                          <a:gd name="connsiteX29" fmla="*/ 138696 w 364461"/>
                          <a:gd name="connsiteY29" fmla="*/ 303717 h 364460"/>
                          <a:gd name="connsiteX30" fmla="*/ 302781 w 364461"/>
                          <a:gd name="connsiteY30" fmla="*/ 224751 h 364460"/>
                          <a:gd name="connsiteX31" fmla="*/ 285494 w 364461"/>
                          <a:gd name="connsiteY31" fmla="*/ 232040 h 364460"/>
                          <a:gd name="connsiteX32" fmla="*/ 279419 w 364461"/>
                          <a:gd name="connsiteY32" fmla="*/ 247864 h 364460"/>
                          <a:gd name="connsiteX33" fmla="*/ 280148 w 364461"/>
                          <a:gd name="connsiteY33" fmla="*/ 264234 h 364460"/>
                          <a:gd name="connsiteX34" fmla="*/ 303486 w 364461"/>
                          <a:gd name="connsiteY34" fmla="*/ 285495 h 364460"/>
                          <a:gd name="connsiteX35" fmla="*/ 303947 w 364461"/>
                          <a:gd name="connsiteY35" fmla="*/ 285495 h 364460"/>
                          <a:gd name="connsiteX36" fmla="*/ 327285 w 364461"/>
                          <a:gd name="connsiteY36" fmla="*/ 264234 h 364460"/>
                          <a:gd name="connsiteX37" fmla="*/ 328014 w 364461"/>
                          <a:gd name="connsiteY37" fmla="*/ 247894 h 364460"/>
                          <a:gd name="connsiteX38" fmla="*/ 321940 w 364461"/>
                          <a:gd name="connsiteY38" fmla="*/ 232040 h 364460"/>
                          <a:gd name="connsiteX39" fmla="*/ 304652 w 364461"/>
                          <a:gd name="connsiteY39" fmla="*/ 224751 h 364460"/>
                          <a:gd name="connsiteX40" fmla="*/ 169146 w 364461"/>
                          <a:gd name="connsiteY40" fmla="*/ 224751 h 364460"/>
                          <a:gd name="connsiteX41" fmla="*/ 151859 w 364461"/>
                          <a:gd name="connsiteY41" fmla="*/ 232040 h 364460"/>
                          <a:gd name="connsiteX42" fmla="*/ 145784 w 364461"/>
                          <a:gd name="connsiteY42" fmla="*/ 247864 h 364460"/>
                          <a:gd name="connsiteX43" fmla="*/ 146513 w 364461"/>
                          <a:gd name="connsiteY43" fmla="*/ 264234 h 364460"/>
                          <a:gd name="connsiteX44" fmla="*/ 169851 w 364461"/>
                          <a:gd name="connsiteY44" fmla="*/ 285495 h 364460"/>
                          <a:gd name="connsiteX45" fmla="*/ 170312 w 364461"/>
                          <a:gd name="connsiteY45" fmla="*/ 285495 h 364460"/>
                          <a:gd name="connsiteX46" fmla="*/ 193650 w 364461"/>
                          <a:gd name="connsiteY46" fmla="*/ 264234 h 364460"/>
                          <a:gd name="connsiteX47" fmla="*/ 194379 w 364461"/>
                          <a:gd name="connsiteY47" fmla="*/ 247894 h 364460"/>
                          <a:gd name="connsiteX48" fmla="*/ 188305 w 364461"/>
                          <a:gd name="connsiteY48" fmla="*/ 232040 h 364460"/>
                          <a:gd name="connsiteX49" fmla="*/ 171017 w 364461"/>
                          <a:gd name="connsiteY49" fmla="*/ 224751 h 364460"/>
                          <a:gd name="connsiteX50" fmla="*/ 302781 w 364461"/>
                          <a:gd name="connsiteY50" fmla="*/ 212602 h 364460"/>
                          <a:gd name="connsiteX51" fmla="*/ 304652 w 364461"/>
                          <a:gd name="connsiteY51" fmla="*/ 212602 h 364460"/>
                          <a:gd name="connsiteX52" fmla="*/ 330735 w 364461"/>
                          <a:gd name="connsiteY52" fmla="*/ 223615 h 364460"/>
                          <a:gd name="connsiteX53" fmla="*/ 340163 w 364461"/>
                          <a:gd name="connsiteY53" fmla="*/ 248386 h 364460"/>
                          <a:gd name="connsiteX54" fmla="*/ 339422 w 364461"/>
                          <a:gd name="connsiteY54" fmla="*/ 264738 h 364460"/>
                          <a:gd name="connsiteX55" fmla="*/ 303947 w 364461"/>
                          <a:gd name="connsiteY55" fmla="*/ 297643 h 364460"/>
                          <a:gd name="connsiteX56" fmla="*/ 303486 w 364461"/>
                          <a:gd name="connsiteY56" fmla="*/ 297643 h 364460"/>
                          <a:gd name="connsiteX57" fmla="*/ 268012 w 364461"/>
                          <a:gd name="connsiteY57" fmla="*/ 264738 h 364460"/>
                          <a:gd name="connsiteX58" fmla="*/ 267301 w 364461"/>
                          <a:gd name="connsiteY58" fmla="*/ 248386 h 364460"/>
                          <a:gd name="connsiteX59" fmla="*/ 276728 w 364461"/>
                          <a:gd name="connsiteY59" fmla="*/ 223615 h 364460"/>
                          <a:gd name="connsiteX60" fmla="*/ 302781 w 364461"/>
                          <a:gd name="connsiteY60" fmla="*/ 212602 h 364460"/>
                          <a:gd name="connsiteX61" fmla="*/ 169146 w 364461"/>
                          <a:gd name="connsiteY61" fmla="*/ 212602 h 364460"/>
                          <a:gd name="connsiteX62" fmla="*/ 171017 w 364461"/>
                          <a:gd name="connsiteY62" fmla="*/ 212602 h 364460"/>
                          <a:gd name="connsiteX63" fmla="*/ 197070 w 364461"/>
                          <a:gd name="connsiteY63" fmla="*/ 223615 h 364460"/>
                          <a:gd name="connsiteX64" fmla="*/ 206497 w 364461"/>
                          <a:gd name="connsiteY64" fmla="*/ 248386 h 364460"/>
                          <a:gd name="connsiteX65" fmla="*/ 205786 w 364461"/>
                          <a:gd name="connsiteY65" fmla="*/ 264738 h 364460"/>
                          <a:gd name="connsiteX66" fmla="*/ 170312 w 364461"/>
                          <a:gd name="connsiteY66" fmla="*/ 297643 h 364460"/>
                          <a:gd name="connsiteX67" fmla="*/ 169851 w 364461"/>
                          <a:gd name="connsiteY67" fmla="*/ 297643 h 364460"/>
                          <a:gd name="connsiteX68" fmla="*/ 134377 w 364461"/>
                          <a:gd name="connsiteY68" fmla="*/ 264738 h 364460"/>
                          <a:gd name="connsiteX69" fmla="*/ 133666 w 364461"/>
                          <a:gd name="connsiteY69" fmla="*/ 248386 h 364460"/>
                          <a:gd name="connsiteX70" fmla="*/ 143093 w 364461"/>
                          <a:gd name="connsiteY70" fmla="*/ 223615 h 364460"/>
                          <a:gd name="connsiteX71" fmla="*/ 169146 w 364461"/>
                          <a:gd name="connsiteY71" fmla="*/ 212602 h 364460"/>
                          <a:gd name="connsiteX72" fmla="*/ 66817 w 364461"/>
                          <a:gd name="connsiteY72" fmla="*/ 176156 h 364460"/>
                          <a:gd name="connsiteX73" fmla="*/ 72891 w 364461"/>
                          <a:gd name="connsiteY73" fmla="*/ 182231 h 364460"/>
                          <a:gd name="connsiteX74" fmla="*/ 72891 w 364461"/>
                          <a:gd name="connsiteY74" fmla="*/ 255123 h 364460"/>
                          <a:gd name="connsiteX75" fmla="*/ 66817 w 364461"/>
                          <a:gd name="connsiteY75" fmla="*/ 261197 h 364460"/>
                          <a:gd name="connsiteX76" fmla="*/ 60743 w 364461"/>
                          <a:gd name="connsiteY76" fmla="*/ 255123 h 364460"/>
                          <a:gd name="connsiteX77" fmla="*/ 60743 w 364461"/>
                          <a:gd name="connsiteY77" fmla="*/ 182231 h 364460"/>
                          <a:gd name="connsiteX78" fmla="*/ 66817 w 364461"/>
                          <a:gd name="connsiteY78" fmla="*/ 176156 h 364460"/>
                          <a:gd name="connsiteX79" fmla="*/ 261196 w 364461"/>
                          <a:gd name="connsiteY79" fmla="*/ 139709 h 364460"/>
                          <a:gd name="connsiteX80" fmla="*/ 267270 w 364461"/>
                          <a:gd name="connsiteY80" fmla="*/ 145784 h 364460"/>
                          <a:gd name="connsiteX81" fmla="*/ 267270 w 364461"/>
                          <a:gd name="connsiteY81" fmla="*/ 170081 h 364460"/>
                          <a:gd name="connsiteX82" fmla="*/ 261196 w 364461"/>
                          <a:gd name="connsiteY82" fmla="*/ 176155 h 364460"/>
                          <a:gd name="connsiteX83" fmla="*/ 255122 w 364461"/>
                          <a:gd name="connsiteY83" fmla="*/ 170081 h 364460"/>
                          <a:gd name="connsiteX84" fmla="*/ 255122 w 364461"/>
                          <a:gd name="connsiteY84" fmla="*/ 145784 h 364460"/>
                          <a:gd name="connsiteX85" fmla="*/ 261196 w 364461"/>
                          <a:gd name="connsiteY85" fmla="*/ 139709 h 364460"/>
                          <a:gd name="connsiteX86" fmla="*/ 309791 w 364461"/>
                          <a:gd name="connsiteY86" fmla="*/ 115412 h 364460"/>
                          <a:gd name="connsiteX87" fmla="*/ 315865 w 364461"/>
                          <a:gd name="connsiteY87" fmla="*/ 121486 h 364460"/>
                          <a:gd name="connsiteX88" fmla="*/ 315865 w 364461"/>
                          <a:gd name="connsiteY88" fmla="*/ 170081 h 364460"/>
                          <a:gd name="connsiteX89" fmla="*/ 309791 w 364461"/>
                          <a:gd name="connsiteY89" fmla="*/ 176155 h 364460"/>
                          <a:gd name="connsiteX90" fmla="*/ 303717 w 364461"/>
                          <a:gd name="connsiteY90" fmla="*/ 170081 h 364460"/>
                          <a:gd name="connsiteX91" fmla="*/ 303717 w 364461"/>
                          <a:gd name="connsiteY91" fmla="*/ 121486 h 364460"/>
                          <a:gd name="connsiteX92" fmla="*/ 309791 w 364461"/>
                          <a:gd name="connsiteY92" fmla="*/ 115412 h 364460"/>
                          <a:gd name="connsiteX93" fmla="*/ 285493 w 364461"/>
                          <a:gd name="connsiteY93" fmla="*/ 103264 h 364460"/>
                          <a:gd name="connsiteX94" fmla="*/ 291567 w 364461"/>
                          <a:gd name="connsiteY94" fmla="*/ 109339 h 364460"/>
                          <a:gd name="connsiteX95" fmla="*/ 291567 w 364461"/>
                          <a:gd name="connsiteY95" fmla="*/ 170082 h 364460"/>
                          <a:gd name="connsiteX96" fmla="*/ 285493 w 364461"/>
                          <a:gd name="connsiteY96" fmla="*/ 176156 h 364460"/>
                          <a:gd name="connsiteX97" fmla="*/ 279419 w 364461"/>
                          <a:gd name="connsiteY97" fmla="*/ 170082 h 364460"/>
                          <a:gd name="connsiteX98" fmla="*/ 279419 w 364461"/>
                          <a:gd name="connsiteY98" fmla="*/ 109339 h 364460"/>
                          <a:gd name="connsiteX99" fmla="*/ 285493 w 364461"/>
                          <a:gd name="connsiteY99" fmla="*/ 103264 h 364460"/>
                          <a:gd name="connsiteX100" fmla="*/ 74793 w 364461"/>
                          <a:gd name="connsiteY100" fmla="*/ 101570 h 364460"/>
                          <a:gd name="connsiteX101" fmla="*/ 43037 w 364461"/>
                          <a:gd name="connsiteY101" fmla="*/ 113488 h 364460"/>
                          <a:gd name="connsiteX102" fmla="*/ 43249 w 364461"/>
                          <a:gd name="connsiteY102" fmla="*/ 118450 h 364460"/>
                          <a:gd name="connsiteX103" fmla="*/ 66587 w 364461"/>
                          <a:gd name="connsiteY103" fmla="*/ 139711 h 364460"/>
                          <a:gd name="connsiteX104" fmla="*/ 67048 w 364461"/>
                          <a:gd name="connsiteY104" fmla="*/ 139711 h 364460"/>
                          <a:gd name="connsiteX105" fmla="*/ 90386 w 364461"/>
                          <a:gd name="connsiteY105" fmla="*/ 118450 h 364460"/>
                          <a:gd name="connsiteX106" fmla="*/ 90635 w 364461"/>
                          <a:gd name="connsiteY106" fmla="*/ 112679 h 364460"/>
                          <a:gd name="connsiteX107" fmla="*/ 74793 w 364461"/>
                          <a:gd name="connsiteY107" fmla="*/ 101570 h 364460"/>
                          <a:gd name="connsiteX108" fmla="*/ 172858 w 364461"/>
                          <a:gd name="connsiteY108" fmla="*/ 96928 h 364460"/>
                          <a:gd name="connsiteX109" fmla="*/ 105044 w 364461"/>
                          <a:gd name="connsiteY109" fmla="*/ 164742 h 364460"/>
                          <a:gd name="connsiteX110" fmla="*/ 92154 w 364461"/>
                          <a:gd name="connsiteY110" fmla="*/ 170081 h 364460"/>
                          <a:gd name="connsiteX111" fmla="*/ 30372 w 364461"/>
                          <a:gd name="connsiteY111" fmla="*/ 170081 h 364460"/>
                          <a:gd name="connsiteX112" fmla="*/ 12148 w 364461"/>
                          <a:gd name="connsiteY112" fmla="*/ 188304 h 364460"/>
                          <a:gd name="connsiteX113" fmla="*/ 12148 w 364461"/>
                          <a:gd name="connsiteY113" fmla="*/ 273345 h 364460"/>
                          <a:gd name="connsiteX114" fmla="*/ 18223 w 364461"/>
                          <a:gd name="connsiteY114" fmla="*/ 279419 h 364460"/>
                          <a:gd name="connsiteX115" fmla="*/ 24297 w 364461"/>
                          <a:gd name="connsiteY115" fmla="*/ 273345 h 364460"/>
                          <a:gd name="connsiteX116" fmla="*/ 24297 w 364461"/>
                          <a:gd name="connsiteY116" fmla="*/ 200453 h 364460"/>
                          <a:gd name="connsiteX117" fmla="*/ 30372 w 364461"/>
                          <a:gd name="connsiteY117" fmla="*/ 194379 h 364460"/>
                          <a:gd name="connsiteX118" fmla="*/ 36446 w 364461"/>
                          <a:gd name="connsiteY118" fmla="*/ 200453 h 364460"/>
                          <a:gd name="connsiteX119" fmla="*/ 36446 w 364461"/>
                          <a:gd name="connsiteY119" fmla="*/ 291568 h 364460"/>
                          <a:gd name="connsiteX120" fmla="*/ 97189 w 364461"/>
                          <a:gd name="connsiteY120" fmla="*/ 291568 h 364460"/>
                          <a:gd name="connsiteX121" fmla="*/ 97189 w 364461"/>
                          <a:gd name="connsiteY121" fmla="*/ 199153 h 364460"/>
                          <a:gd name="connsiteX122" fmla="*/ 102049 w 364461"/>
                          <a:gd name="connsiteY122" fmla="*/ 186744 h 364460"/>
                          <a:gd name="connsiteX123" fmla="*/ 179303 w 364461"/>
                          <a:gd name="connsiteY123" fmla="*/ 103683 h 364460"/>
                          <a:gd name="connsiteX124" fmla="*/ 179369 w 364461"/>
                          <a:gd name="connsiteY124" fmla="*/ 103620 h 364460"/>
                          <a:gd name="connsiteX125" fmla="*/ 179455 w 364461"/>
                          <a:gd name="connsiteY125" fmla="*/ 96928 h 364460"/>
                          <a:gd name="connsiteX126" fmla="*/ 172858 w 364461"/>
                          <a:gd name="connsiteY126" fmla="*/ 96928 h 364460"/>
                          <a:gd name="connsiteX127" fmla="*/ 175958 w 364461"/>
                          <a:gd name="connsiteY127" fmla="*/ 83611 h 364460"/>
                          <a:gd name="connsiteX128" fmla="*/ 187647 w 364461"/>
                          <a:gd name="connsiteY128" fmla="*/ 88339 h 364460"/>
                          <a:gd name="connsiteX129" fmla="*/ 188044 w 364461"/>
                          <a:gd name="connsiteY129" fmla="*/ 112114 h 364460"/>
                          <a:gd name="connsiteX130" fmla="*/ 110966 w 364461"/>
                          <a:gd name="connsiteY130" fmla="*/ 195011 h 364460"/>
                          <a:gd name="connsiteX131" fmla="*/ 109338 w 364461"/>
                          <a:gd name="connsiteY131" fmla="*/ 199153 h 364460"/>
                          <a:gd name="connsiteX132" fmla="*/ 109338 w 364461"/>
                          <a:gd name="connsiteY132" fmla="*/ 297642 h 364460"/>
                          <a:gd name="connsiteX133" fmla="*/ 103264 w 364461"/>
                          <a:gd name="connsiteY133" fmla="*/ 303717 h 364460"/>
                          <a:gd name="connsiteX134" fmla="*/ 30372 w 364461"/>
                          <a:gd name="connsiteY134" fmla="*/ 303717 h 364460"/>
                          <a:gd name="connsiteX135" fmla="*/ 24297 w 364461"/>
                          <a:gd name="connsiteY135" fmla="*/ 297642 h 364460"/>
                          <a:gd name="connsiteX136" fmla="*/ 24297 w 364461"/>
                          <a:gd name="connsiteY136" fmla="*/ 290529 h 364460"/>
                          <a:gd name="connsiteX137" fmla="*/ 18223 w 364461"/>
                          <a:gd name="connsiteY137" fmla="*/ 291568 h 364460"/>
                          <a:gd name="connsiteX138" fmla="*/ 0 w 364461"/>
                          <a:gd name="connsiteY138" fmla="*/ 273345 h 364460"/>
                          <a:gd name="connsiteX139" fmla="*/ 0 w 364461"/>
                          <a:gd name="connsiteY139" fmla="*/ 188304 h 364460"/>
                          <a:gd name="connsiteX140" fmla="*/ 30372 w 364461"/>
                          <a:gd name="connsiteY140" fmla="*/ 157933 h 364460"/>
                          <a:gd name="connsiteX141" fmla="*/ 92154 w 364461"/>
                          <a:gd name="connsiteY141" fmla="*/ 157933 h 364460"/>
                          <a:gd name="connsiteX142" fmla="*/ 96455 w 364461"/>
                          <a:gd name="connsiteY142" fmla="*/ 156153 h 364460"/>
                          <a:gd name="connsiteX143" fmla="*/ 164269 w 364461"/>
                          <a:gd name="connsiteY143" fmla="*/ 88339 h 364460"/>
                          <a:gd name="connsiteX144" fmla="*/ 175958 w 364461"/>
                          <a:gd name="connsiteY144" fmla="*/ 83611 h 364460"/>
                          <a:gd name="connsiteX145" fmla="*/ 65882 w 364461"/>
                          <a:gd name="connsiteY145" fmla="*/ 78967 h 364460"/>
                          <a:gd name="connsiteX146" fmla="*/ 48595 w 364461"/>
                          <a:gd name="connsiteY146" fmla="*/ 86256 h 364460"/>
                          <a:gd name="connsiteX147" fmla="*/ 42569 w 364461"/>
                          <a:gd name="connsiteY147" fmla="*/ 101351 h 364460"/>
                          <a:gd name="connsiteX148" fmla="*/ 71458 w 364461"/>
                          <a:gd name="connsiteY148" fmla="*/ 87477 h 364460"/>
                          <a:gd name="connsiteX149" fmla="*/ 77910 w 364461"/>
                          <a:gd name="connsiteY149" fmla="*/ 84561 h 364460"/>
                          <a:gd name="connsiteX150" fmla="*/ 82769 w 364461"/>
                          <a:gd name="connsiteY150" fmla="*/ 89737 h 364460"/>
                          <a:gd name="connsiteX151" fmla="*/ 90969 w 364461"/>
                          <a:gd name="connsiteY151" fmla="*/ 99899 h 364460"/>
                          <a:gd name="connsiteX152" fmla="*/ 85041 w 364461"/>
                          <a:gd name="connsiteY152" fmla="*/ 86256 h 364460"/>
                          <a:gd name="connsiteX153" fmla="*/ 67753 w 364461"/>
                          <a:gd name="connsiteY153" fmla="*/ 78967 h 364460"/>
                          <a:gd name="connsiteX154" fmla="*/ 334088 w 364461"/>
                          <a:gd name="connsiteY154" fmla="*/ 77448 h 364460"/>
                          <a:gd name="connsiteX155" fmla="*/ 340162 w 364461"/>
                          <a:gd name="connsiteY155" fmla="*/ 83523 h 364460"/>
                          <a:gd name="connsiteX156" fmla="*/ 340162 w 364461"/>
                          <a:gd name="connsiteY156" fmla="*/ 170082 h 364460"/>
                          <a:gd name="connsiteX157" fmla="*/ 334088 w 364461"/>
                          <a:gd name="connsiteY157" fmla="*/ 176156 h 364460"/>
                          <a:gd name="connsiteX158" fmla="*/ 328014 w 364461"/>
                          <a:gd name="connsiteY158" fmla="*/ 170082 h 364460"/>
                          <a:gd name="connsiteX159" fmla="*/ 328014 w 364461"/>
                          <a:gd name="connsiteY159" fmla="*/ 83523 h 364460"/>
                          <a:gd name="connsiteX160" fmla="*/ 334088 w 364461"/>
                          <a:gd name="connsiteY160" fmla="*/ 77448 h 364460"/>
                          <a:gd name="connsiteX161" fmla="*/ 65882 w 364461"/>
                          <a:gd name="connsiteY161" fmla="*/ 66818 h 364460"/>
                          <a:gd name="connsiteX162" fmla="*/ 67753 w 364461"/>
                          <a:gd name="connsiteY162" fmla="*/ 66818 h 364460"/>
                          <a:gd name="connsiteX163" fmla="*/ 93836 w 364461"/>
                          <a:gd name="connsiteY163" fmla="*/ 77831 h 364460"/>
                          <a:gd name="connsiteX164" fmla="*/ 103264 w 364461"/>
                          <a:gd name="connsiteY164" fmla="*/ 102602 h 364460"/>
                          <a:gd name="connsiteX165" fmla="*/ 102522 w 364461"/>
                          <a:gd name="connsiteY165" fmla="*/ 118954 h 364460"/>
                          <a:gd name="connsiteX166" fmla="*/ 67048 w 364461"/>
                          <a:gd name="connsiteY166" fmla="*/ 151859 h 364460"/>
                          <a:gd name="connsiteX167" fmla="*/ 66587 w 364461"/>
                          <a:gd name="connsiteY167" fmla="*/ 151859 h 364460"/>
                          <a:gd name="connsiteX168" fmla="*/ 31113 w 364461"/>
                          <a:gd name="connsiteY168" fmla="*/ 118954 h 364460"/>
                          <a:gd name="connsiteX169" fmla="*/ 30402 w 364461"/>
                          <a:gd name="connsiteY169" fmla="*/ 102602 h 364460"/>
                          <a:gd name="connsiteX170" fmla="*/ 39829 w 364461"/>
                          <a:gd name="connsiteY170" fmla="*/ 77831 h 364460"/>
                          <a:gd name="connsiteX171" fmla="*/ 65882 w 364461"/>
                          <a:gd name="connsiteY171" fmla="*/ 66818 h 364460"/>
                          <a:gd name="connsiteX172" fmla="*/ 337460 w 364461"/>
                          <a:gd name="connsiteY172" fmla="*/ 49615 h 364460"/>
                          <a:gd name="connsiteX173" fmla="*/ 339142 w 364461"/>
                          <a:gd name="connsiteY173" fmla="*/ 58040 h 364460"/>
                          <a:gd name="connsiteX174" fmla="*/ 314845 w 364461"/>
                          <a:gd name="connsiteY174" fmla="*/ 94486 h 364460"/>
                          <a:gd name="connsiteX175" fmla="*/ 314651 w 364461"/>
                          <a:gd name="connsiteY175" fmla="*/ 94760 h 364460"/>
                          <a:gd name="connsiteX176" fmla="*/ 306146 w 364461"/>
                          <a:gd name="connsiteY176" fmla="*/ 95974 h 364460"/>
                          <a:gd name="connsiteX177" fmla="*/ 287699 w 364461"/>
                          <a:gd name="connsiteY177" fmla="*/ 82119 h 364460"/>
                          <a:gd name="connsiteX178" fmla="*/ 266663 w 364461"/>
                          <a:gd name="connsiteY178" fmla="*/ 124202 h 364460"/>
                          <a:gd name="connsiteX179" fmla="*/ 264841 w 364461"/>
                          <a:gd name="connsiteY179" fmla="*/ 126346 h 364460"/>
                          <a:gd name="connsiteX180" fmla="*/ 240544 w 364461"/>
                          <a:gd name="connsiteY180" fmla="*/ 144569 h 364460"/>
                          <a:gd name="connsiteX181" fmla="*/ 232040 w 364461"/>
                          <a:gd name="connsiteY181" fmla="*/ 143354 h 364460"/>
                          <a:gd name="connsiteX182" fmla="*/ 233254 w 364461"/>
                          <a:gd name="connsiteY182" fmla="*/ 134850 h 364460"/>
                          <a:gd name="connsiteX183" fmla="*/ 256373 w 364461"/>
                          <a:gd name="connsiteY183" fmla="*/ 117490 h 364460"/>
                          <a:gd name="connsiteX184" fmla="*/ 280027 w 364461"/>
                          <a:gd name="connsiteY184" fmla="*/ 70176 h 364460"/>
                          <a:gd name="connsiteX185" fmla="*/ 280628 w 364461"/>
                          <a:gd name="connsiteY185" fmla="*/ 69205 h 364460"/>
                          <a:gd name="connsiteX186" fmla="*/ 289138 w 364461"/>
                          <a:gd name="connsiteY186" fmla="*/ 68032 h 364460"/>
                          <a:gd name="connsiteX187" fmla="*/ 308297 w 364461"/>
                          <a:gd name="connsiteY187" fmla="*/ 82398 h 364460"/>
                          <a:gd name="connsiteX188" fmla="*/ 329035 w 364461"/>
                          <a:gd name="connsiteY188" fmla="*/ 51297 h 364460"/>
                          <a:gd name="connsiteX189" fmla="*/ 337460 w 364461"/>
                          <a:gd name="connsiteY189" fmla="*/ 49615 h 364460"/>
                          <a:gd name="connsiteX190" fmla="*/ 242974 w 364461"/>
                          <a:gd name="connsiteY190" fmla="*/ 48595 h 364460"/>
                          <a:gd name="connsiteX191" fmla="*/ 255122 w 364461"/>
                          <a:gd name="connsiteY191" fmla="*/ 48595 h 364460"/>
                          <a:gd name="connsiteX192" fmla="*/ 261197 w 364461"/>
                          <a:gd name="connsiteY192" fmla="*/ 54669 h 364460"/>
                          <a:gd name="connsiteX193" fmla="*/ 255122 w 364461"/>
                          <a:gd name="connsiteY193" fmla="*/ 60743 h 364460"/>
                          <a:gd name="connsiteX194" fmla="*/ 242974 w 364461"/>
                          <a:gd name="connsiteY194" fmla="*/ 60743 h 364460"/>
                          <a:gd name="connsiteX195" fmla="*/ 236899 w 364461"/>
                          <a:gd name="connsiteY195" fmla="*/ 54669 h 364460"/>
                          <a:gd name="connsiteX196" fmla="*/ 242974 w 364461"/>
                          <a:gd name="connsiteY196" fmla="*/ 48595 h 364460"/>
                          <a:gd name="connsiteX197" fmla="*/ 145784 w 364461"/>
                          <a:gd name="connsiteY197" fmla="*/ 48595 h 364460"/>
                          <a:gd name="connsiteX198" fmla="*/ 218676 w 364461"/>
                          <a:gd name="connsiteY198" fmla="*/ 48595 h 364460"/>
                          <a:gd name="connsiteX199" fmla="*/ 224750 w 364461"/>
                          <a:gd name="connsiteY199" fmla="*/ 54669 h 364460"/>
                          <a:gd name="connsiteX200" fmla="*/ 218676 w 364461"/>
                          <a:gd name="connsiteY200" fmla="*/ 60743 h 364460"/>
                          <a:gd name="connsiteX201" fmla="*/ 145784 w 364461"/>
                          <a:gd name="connsiteY201" fmla="*/ 60743 h 364460"/>
                          <a:gd name="connsiteX202" fmla="*/ 139709 w 364461"/>
                          <a:gd name="connsiteY202" fmla="*/ 54669 h 364460"/>
                          <a:gd name="connsiteX203" fmla="*/ 145784 w 364461"/>
                          <a:gd name="connsiteY203" fmla="*/ 48595 h 364460"/>
                          <a:gd name="connsiteX204" fmla="*/ 133332 w 364461"/>
                          <a:gd name="connsiteY204" fmla="*/ 12148 h 364460"/>
                          <a:gd name="connsiteX205" fmla="*/ 127561 w 364461"/>
                          <a:gd name="connsiteY205" fmla="*/ 18223 h 364460"/>
                          <a:gd name="connsiteX206" fmla="*/ 127561 w 364461"/>
                          <a:gd name="connsiteY206" fmla="*/ 24297 h 364460"/>
                          <a:gd name="connsiteX207" fmla="*/ 352312 w 364461"/>
                          <a:gd name="connsiteY207" fmla="*/ 24297 h 364460"/>
                          <a:gd name="connsiteX208" fmla="*/ 352312 w 364461"/>
                          <a:gd name="connsiteY208" fmla="*/ 18223 h 364460"/>
                          <a:gd name="connsiteX209" fmla="*/ 346542 w 364461"/>
                          <a:gd name="connsiteY209" fmla="*/ 12148 h 364460"/>
                          <a:gd name="connsiteX210" fmla="*/ 133332 w 364461"/>
                          <a:gd name="connsiteY210" fmla="*/ 0 h 364460"/>
                          <a:gd name="connsiteX211" fmla="*/ 346542 w 364461"/>
                          <a:gd name="connsiteY211" fmla="*/ 0 h 364460"/>
                          <a:gd name="connsiteX212" fmla="*/ 364461 w 364461"/>
                          <a:gd name="connsiteY212" fmla="*/ 18223 h 364460"/>
                          <a:gd name="connsiteX213" fmla="*/ 364461 w 364461"/>
                          <a:gd name="connsiteY213" fmla="*/ 182231 h 364460"/>
                          <a:gd name="connsiteX214" fmla="*/ 346542 w 364461"/>
                          <a:gd name="connsiteY214" fmla="*/ 200453 h 364460"/>
                          <a:gd name="connsiteX215" fmla="*/ 139255 w 364461"/>
                          <a:gd name="connsiteY215" fmla="*/ 200453 h 364460"/>
                          <a:gd name="connsiteX216" fmla="*/ 133180 w 364461"/>
                          <a:gd name="connsiteY216" fmla="*/ 194379 h 364460"/>
                          <a:gd name="connsiteX217" fmla="*/ 139255 w 364461"/>
                          <a:gd name="connsiteY217" fmla="*/ 188305 h 364460"/>
                          <a:gd name="connsiteX218" fmla="*/ 346542 w 364461"/>
                          <a:gd name="connsiteY218" fmla="*/ 188305 h 364460"/>
                          <a:gd name="connsiteX219" fmla="*/ 352312 w 364461"/>
                          <a:gd name="connsiteY219" fmla="*/ 182231 h 364460"/>
                          <a:gd name="connsiteX220" fmla="*/ 352312 w 364461"/>
                          <a:gd name="connsiteY220" fmla="*/ 36446 h 364460"/>
                          <a:gd name="connsiteX221" fmla="*/ 127561 w 364461"/>
                          <a:gd name="connsiteY221" fmla="*/ 36446 h 364460"/>
                          <a:gd name="connsiteX222" fmla="*/ 127561 w 364461"/>
                          <a:gd name="connsiteY222" fmla="*/ 109338 h 364460"/>
                          <a:gd name="connsiteX223" fmla="*/ 121487 w 364461"/>
                          <a:gd name="connsiteY223" fmla="*/ 115413 h 364460"/>
                          <a:gd name="connsiteX224" fmla="*/ 115413 w 364461"/>
                          <a:gd name="connsiteY224" fmla="*/ 109338 h 364460"/>
                          <a:gd name="connsiteX225" fmla="*/ 115413 w 364461"/>
                          <a:gd name="connsiteY225" fmla="*/ 18223 h 364460"/>
                          <a:gd name="connsiteX226" fmla="*/ 133332 w 364461"/>
                          <a:gd name="connsiteY226" fmla="*/ 0 h 36446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  <a:cxn ang="0">
                            <a:pos x="connsiteX187" y="connsiteY187"/>
                          </a:cxn>
                          <a:cxn ang="0">
                            <a:pos x="connsiteX188" y="connsiteY188"/>
                          </a:cxn>
                          <a:cxn ang="0">
                            <a:pos x="connsiteX189" y="connsiteY189"/>
                          </a:cxn>
                          <a:cxn ang="0">
                            <a:pos x="connsiteX190" y="connsiteY190"/>
                          </a:cxn>
                          <a:cxn ang="0">
                            <a:pos x="connsiteX191" y="connsiteY191"/>
                          </a:cxn>
                          <a:cxn ang="0">
                            <a:pos x="connsiteX192" y="connsiteY192"/>
                          </a:cxn>
                          <a:cxn ang="0">
                            <a:pos x="connsiteX193" y="connsiteY193"/>
                          </a:cxn>
                          <a:cxn ang="0">
                            <a:pos x="connsiteX194" y="connsiteY194"/>
                          </a:cxn>
                          <a:cxn ang="0">
                            <a:pos x="connsiteX195" y="connsiteY195"/>
                          </a:cxn>
                          <a:cxn ang="0">
                            <a:pos x="connsiteX196" y="connsiteY196"/>
                          </a:cxn>
                          <a:cxn ang="0">
                            <a:pos x="connsiteX197" y="connsiteY197"/>
                          </a:cxn>
                          <a:cxn ang="0">
                            <a:pos x="connsiteX198" y="connsiteY198"/>
                          </a:cxn>
                          <a:cxn ang="0">
                            <a:pos x="connsiteX199" y="connsiteY199"/>
                          </a:cxn>
                          <a:cxn ang="0">
                            <a:pos x="connsiteX200" y="connsiteY200"/>
                          </a:cxn>
                          <a:cxn ang="0">
                            <a:pos x="connsiteX201" y="connsiteY201"/>
                          </a:cxn>
                          <a:cxn ang="0">
                            <a:pos x="connsiteX202" y="connsiteY202"/>
                          </a:cxn>
                          <a:cxn ang="0">
                            <a:pos x="connsiteX203" y="connsiteY203"/>
                          </a:cxn>
                          <a:cxn ang="0">
                            <a:pos x="connsiteX204" y="connsiteY204"/>
                          </a:cxn>
                          <a:cxn ang="0">
                            <a:pos x="connsiteX205" y="connsiteY205"/>
                          </a:cxn>
                          <a:cxn ang="0">
                            <a:pos x="connsiteX206" y="connsiteY206"/>
                          </a:cxn>
                          <a:cxn ang="0">
                            <a:pos x="connsiteX207" y="connsiteY207"/>
                          </a:cxn>
                          <a:cxn ang="0">
                            <a:pos x="connsiteX208" y="connsiteY208"/>
                          </a:cxn>
                          <a:cxn ang="0">
                            <a:pos x="connsiteX209" y="connsiteY209"/>
                          </a:cxn>
                          <a:cxn ang="0">
                            <a:pos x="connsiteX210" y="connsiteY210"/>
                          </a:cxn>
                          <a:cxn ang="0">
                            <a:pos x="connsiteX211" y="connsiteY211"/>
                          </a:cxn>
                          <a:cxn ang="0">
                            <a:pos x="connsiteX212" y="connsiteY212"/>
                          </a:cxn>
                          <a:cxn ang="0">
                            <a:pos x="connsiteX213" y="connsiteY213"/>
                          </a:cxn>
                          <a:cxn ang="0">
                            <a:pos x="connsiteX214" y="connsiteY214"/>
                          </a:cxn>
                          <a:cxn ang="0">
                            <a:pos x="connsiteX215" y="connsiteY215"/>
                          </a:cxn>
                          <a:cxn ang="0">
                            <a:pos x="connsiteX216" y="connsiteY216"/>
                          </a:cxn>
                          <a:cxn ang="0">
                            <a:pos x="connsiteX217" y="connsiteY217"/>
                          </a:cxn>
                          <a:cxn ang="0">
                            <a:pos x="connsiteX218" y="connsiteY218"/>
                          </a:cxn>
                          <a:cxn ang="0">
                            <a:pos x="connsiteX219" y="connsiteY219"/>
                          </a:cxn>
                          <a:cxn ang="0">
                            <a:pos x="connsiteX220" y="connsiteY220"/>
                          </a:cxn>
                          <a:cxn ang="0">
                            <a:pos x="connsiteX221" y="connsiteY221"/>
                          </a:cxn>
                          <a:cxn ang="0">
                            <a:pos x="connsiteX222" y="connsiteY222"/>
                          </a:cxn>
                          <a:cxn ang="0">
                            <a:pos x="connsiteX223" y="connsiteY223"/>
                          </a:cxn>
                          <a:cxn ang="0">
                            <a:pos x="connsiteX224" y="connsiteY224"/>
                          </a:cxn>
                          <a:cxn ang="0">
                            <a:pos x="connsiteX225" y="connsiteY225"/>
                          </a:cxn>
                          <a:cxn ang="0">
                            <a:pos x="connsiteX226" y="connsiteY226"/>
                          </a:cxn>
                        </a:cxnLst>
                        <a:rect l="l" t="t" r="r" b="b"/>
                        <a:pathLst>
                          <a:path w="364461" h="364460">
                            <a:moveTo>
                              <a:pt x="272331" y="303717"/>
                            </a:moveTo>
                            <a:lnTo>
                              <a:pt x="335103" y="303717"/>
                            </a:lnTo>
                            <a:cubicBezTo>
                              <a:pt x="351309" y="303734"/>
                              <a:pt x="364444" y="316868"/>
                              <a:pt x="364460" y="333074"/>
                            </a:cubicBezTo>
                            <a:lnTo>
                              <a:pt x="364460" y="358386"/>
                            </a:lnTo>
                            <a:cubicBezTo>
                              <a:pt x="364460" y="361740"/>
                              <a:pt x="361740" y="364460"/>
                              <a:pt x="358386" y="364460"/>
                            </a:cubicBezTo>
                            <a:cubicBezTo>
                              <a:pt x="355031" y="364460"/>
                              <a:pt x="352312" y="361740"/>
                              <a:pt x="352312" y="358386"/>
                            </a:cubicBezTo>
                            <a:lnTo>
                              <a:pt x="352312" y="333074"/>
                            </a:lnTo>
                            <a:cubicBezTo>
                              <a:pt x="352302" y="323574"/>
                              <a:pt x="344602" y="315876"/>
                              <a:pt x="335103" y="315865"/>
                            </a:cubicBezTo>
                            <a:lnTo>
                              <a:pt x="272331" y="315865"/>
                            </a:lnTo>
                            <a:cubicBezTo>
                              <a:pt x="262830" y="315876"/>
                              <a:pt x="255132" y="323574"/>
                              <a:pt x="255122" y="333074"/>
                            </a:cubicBezTo>
                            <a:lnTo>
                              <a:pt x="255122" y="358386"/>
                            </a:lnTo>
                            <a:cubicBezTo>
                              <a:pt x="255122" y="361740"/>
                              <a:pt x="252402" y="364460"/>
                              <a:pt x="249048" y="364460"/>
                            </a:cubicBezTo>
                            <a:cubicBezTo>
                              <a:pt x="245693" y="364460"/>
                              <a:pt x="242973" y="361740"/>
                              <a:pt x="242973" y="358386"/>
                            </a:cubicBezTo>
                            <a:lnTo>
                              <a:pt x="242973" y="333074"/>
                            </a:lnTo>
                            <a:cubicBezTo>
                              <a:pt x="242990" y="316868"/>
                              <a:pt x="256124" y="303734"/>
                              <a:pt x="272331" y="303717"/>
                            </a:cubicBezTo>
                            <a:close/>
                            <a:moveTo>
                              <a:pt x="138696" y="303717"/>
                            </a:moveTo>
                            <a:lnTo>
                              <a:pt x="201468" y="303717"/>
                            </a:lnTo>
                            <a:cubicBezTo>
                              <a:pt x="217674" y="303734"/>
                              <a:pt x="230809" y="316868"/>
                              <a:pt x="230825" y="333074"/>
                            </a:cubicBezTo>
                            <a:lnTo>
                              <a:pt x="230825" y="358386"/>
                            </a:lnTo>
                            <a:cubicBezTo>
                              <a:pt x="230825" y="361740"/>
                              <a:pt x="228105" y="364460"/>
                              <a:pt x="224751" y="364460"/>
                            </a:cubicBezTo>
                            <a:cubicBezTo>
                              <a:pt x="221396" y="364460"/>
                              <a:pt x="218677" y="361740"/>
                              <a:pt x="218677" y="358386"/>
                            </a:cubicBezTo>
                            <a:lnTo>
                              <a:pt x="218677" y="333074"/>
                            </a:lnTo>
                            <a:cubicBezTo>
                              <a:pt x="218667" y="323574"/>
                              <a:pt x="210967" y="315876"/>
                              <a:pt x="201468" y="315865"/>
                            </a:cubicBezTo>
                            <a:lnTo>
                              <a:pt x="138696" y="315865"/>
                            </a:lnTo>
                            <a:cubicBezTo>
                              <a:pt x="129195" y="315876"/>
                              <a:pt x="121497" y="323574"/>
                              <a:pt x="121487" y="333074"/>
                            </a:cubicBezTo>
                            <a:lnTo>
                              <a:pt x="121487" y="358386"/>
                            </a:lnTo>
                            <a:cubicBezTo>
                              <a:pt x="121487" y="361740"/>
                              <a:pt x="118767" y="364460"/>
                              <a:pt x="115413" y="364460"/>
                            </a:cubicBezTo>
                            <a:cubicBezTo>
                              <a:pt x="112058" y="364460"/>
                              <a:pt x="109338" y="361740"/>
                              <a:pt x="109338" y="358386"/>
                            </a:cubicBezTo>
                            <a:lnTo>
                              <a:pt x="109338" y="333074"/>
                            </a:lnTo>
                            <a:cubicBezTo>
                              <a:pt x="109355" y="316868"/>
                              <a:pt x="122489" y="303734"/>
                              <a:pt x="138696" y="303717"/>
                            </a:cubicBezTo>
                            <a:close/>
                            <a:moveTo>
                              <a:pt x="302781" y="224751"/>
                            </a:moveTo>
                            <a:cubicBezTo>
                              <a:pt x="296269" y="224736"/>
                              <a:pt x="290029" y="227367"/>
                              <a:pt x="285494" y="232040"/>
                            </a:cubicBezTo>
                            <a:cubicBezTo>
                              <a:pt x="281381" y="236257"/>
                              <a:pt x="279185" y="241979"/>
                              <a:pt x="279419" y="247864"/>
                            </a:cubicBezTo>
                            <a:lnTo>
                              <a:pt x="280148" y="264234"/>
                            </a:lnTo>
                            <a:cubicBezTo>
                              <a:pt x="280971" y="276431"/>
                              <a:pt x="291266" y="285809"/>
                              <a:pt x="303486" y="285495"/>
                            </a:cubicBezTo>
                            <a:lnTo>
                              <a:pt x="303947" y="285495"/>
                            </a:lnTo>
                            <a:cubicBezTo>
                              <a:pt x="316168" y="285809"/>
                              <a:pt x="326462" y="276431"/>
                              <a:pt x="327285" y="264234"/>
                            </a:cubicBezTo>
                            <a:lnTo>
                              <a:pt x="328014" y="247894"/>
                            </a:lnTo>
                            <a:cubicBezTo>
                              <a:pt x="328257" y="241999"/>
                              <a:pt x="326060" y="236264"/>
                              <a:pt x="321940" y="232040"/>
                            </a:cubicBezTo>
                            <a:cubicBezTo>
                              <a:pt x="317405" y="227367"/>
                              <a:pt x="311164" y="224736"/>
                              <a:pt x="304652" y="224751"/>
                            </a:cubicBezTo>
                            <a:close/>
                            <a:moveTo>
                              <a:pt x="169146" y="224751"/>
                            </a:moveTo>
                            <a:cubicBezTo>
                              <a:pt x="162634" y="224736"/>
                              <a:pt x="156394" y="227367"/>
                              <a:pt x="151859" y="232040"/>
                            </a:cubicBezTo>
                            <a:cubicBezTo>
                              <a:pt x="147746" y="236257"/>
                              <a:pt x="145550" y="241979"/>
                              <a:pt x="145784" y="247864"/>
                            </a:cubicBezTo>
                            <a:lnTo>
                              <a:pt x="146513" y="264234"/>
                            </a:lnTo>
                            <a:cubicBezTo>
                              <a:pt x="147336" y="276431"/>
                              <a:pt x="157631" y="285809"/>
                              <a:pt x="169851" y="285495"/>
                            </a:cubicBezTo>
                            <a:lnTo>
                              <a:pt x="170312" y="285495"/>
                            </a:lnTo>
                            <a:cubicBezTo>
                              <a:pt x="182533" y="285809"/>
                              <a:pt x="192827" y="276431"/>
                              <a:pt x="193650" y="264234"/>
                            </a:cubicBezTo>
                            <a:lnTo>
                              <a:pt x="194379" y="247894"/>
                            </a:lnTo>
                            <a:cubicBezTo>
                              <a:pt x="194622" y="241999"/>
                              <a:pt x="192425" y="236264"/>
                              <a:pt x="188305" y="232040"/>
                            </a:cubicBezTo>
                            <a:cubicBezTo>
                              <a:pt x="183769" y="227367"/>
                              <a:pt x="177529" y="224736"/>
                              <a:pt x="171017" y="224751"/>
                            </a:cubicBezTo>
                            <a:close/>
                            <a:moveTo>
                              <a:pt x="302781" y="212602"/>
                            </a:moveTo>
                            <a:lnTo>
                              <a:pt x="304652" y="212602"/>
                            </a:lnTo>
                            <a:cubicBezTo>
                              <a:pt x="314482" y="212574"/>
                              <a:pt x="323900" y="216551"/>
                              <a:pt x="330735" y="223615"/>
                            </a:cubicBezTo>
                            <a:cubicBezTo>
                              <a:pt x="337159" y="230219"/>
                              <a:pt x="340570" y="239183"/>
                              <a:pt x="340163" y="248386"/>
                            </a:cubicBezTo>
                            <a:lnTo>
                              <a:pt x="339422" y="264738"/>
                            </a:lnTo>
                            <a:cubicBezTo>
                              <a:pt x="338345" y="283450"/>
                              <a:pt x="322688" y="297974"/>
                              <a:pt x="303947" y="297643"/>
                            </a:cubicBezTo>
                            <a:lnTo>
                              <a:pt x="303486" y="297643"/>
                            </a:lnTo>
                            <a:cubicBezTo>
                              <a:pt x="284746" y="297974"/>
                              <a:pt x="269088" y="283450"/>
                              <a:pt x="268012" y="264738"/>
                            </a:cubicBezTo>
                            <a:lnTo>
                              <a:pt x="267301" y="248386"/>
                            </a:lnTo>
                            <a:cubicBezTo>
                              <a:pt x="266893" y="239183"/>
                              <a:pt x="270305" y="230219"/>
                              <a:pt x="276728" y="223615"/>
                            </a:cubicBezTo>
                            <a:cubicBezTo>
                              <a:pt x="283557" y="216558"/>
                              <a:pt x="292961" y="212582"/>
                              <a:pt x="302781" y="212602"/>
                            </a:cubicBezTo>
                            <a:close/>
                            <a:moveTo>
                              <a:pt x="169146" y="212602"/>
                            </a:moveTo>
                            <a:lnTo>
                              <a:pt x="171017" y="212602"/>
                            </a:lnTo>
                            <a:cubicBezTo>
                              <a:pt x="180837" y="212582"/>
                              <a:pt x="190241" y="216558"/>
                              <a:pt x="197070" y="223615"/>
                            </a:cubicBezTo>
                            <a:cubicBezTo>
                              <a:pt x="203494" y="230219"/>
                              <a:pt x="206904" y="239183"/>
                              <a:pt x="206497" y="248386"/>
                            </a:cubicBezTo>
                            <a:lnTo>
                              <a:pt x="205786" y="264738"/>
                            </a:lnTo>
                            <a:cubicBezTo>
                              <a:pt x="204710" y="283450"/>
                              <a:pt x="189053" y="297974"/>
                              <a:pt x="170312" y="297643"/>
                            </a:cubicBezTo>
                            <a:lnTo>
                              <a:pt x="169851" y="297643"/>
                            </a:lnTo>
                            <a:cubicBezTo>
                              <a:pt x="151111" y="297974"/>
                              <a:pt x="135453" y="283450"/>
                              <a:pt x="134377" y="264738"/>
                            </a:cubicBezTo>
                            <a:lnTo>
                              <a:pt x="133666" y="248386"/>
                            </a:lnTo>
                            <a:cubicBezTo>
                              <a:pt x="133259" y="239183"/>
                              <a:pt x="136670" y="230219"/>
                              <a:pt x="143093" y="223615"/>
                            </a:cubicBezTo>
                            <a:cubicBezTo>
                              <a:pt x="149921" y="216558"/>
                              <a:pt x="159326" y="212582"/>
                              <a:pt x="169146" y="212602"/>
                            </a:cubicBezTo>
                            <a:close/>
                            <a:moveTo>
                              <a:pt x="66817" y="176156"/>
                            </a:moveTo>
                            <a:cubicBezTo>
                              <a:pt x="70172" y="176156"/>
                              <a:pt x="72891" y="178876"/>
                              <a:pt x="72891" y="182231"/>
                            </a:cubicBezTo>
                            <a:lnTo>
                              <a:pt x="72891" y="255123"/>
                            </a:lnTo>
                            <a:cubicBezTo>
                              <a:pt x="72891" y="258477"/>
                              <a:pt x="70172" y="261197"/>
                              <a:pt x="66817" y="261197"/>
                            </a:cubicBezTo>
                            <a:cubicBezTo>
                              <a:pt x="63463" y="261197"/>
                              <a:pt x="60743" y="258478"/>
                              <a:pt x="60743" y="255123"/>
                            </a:cubicBezTo>
                            <a:lnTo>
                              <a:pt x="60743" y="182231"/>
                            </a:lnTo>
                            <a:cubicBezTo>
                              <a:pt x="60743" y="178876"/>
                              <a:pt x="63463" y="176156"/>
                              <a:pt x="66817" y="176156"/>
                            </a:cubicBezTo>
                            <a:close/>
                            <a:moveTo>
                              <a:pt x="261196" y="139709"/>
                            </a:moveTo>
                            <a:cubicBezTo>
                              <a:pt x="264551" y="139709"/>
                              <a:pt x="267270" y="142429"/>
                              <a:pt x="267270" y="145784"/>
                            </a:cubicBezTo>
                            <a:lnTo>
                              <a:pt x="267270" y="170081"/>
                            </a:lnTo>
                            <a:cubicBezTo>
                              <a:pt x="267270" y="173435"/>
                              <a:pt x="264551" y="176155"/>
                              <a:pt x="261196" y="176155"/>
                            </a:cubicBezTo>
                            <a:cubicBezTo>
                              <a:pt x="257842" y="176155"/>
                              <a:pt x="255122" y="173435"/>
                              <a:pt x="255122" y="170081"/>
                            </a:cubicBezTo>
                            <a:lnTo>
                              <a:pt x="255122" y="145784"/>
                            </a:lnTo>
                            <a:cubicBezTo>
                              <a:pt x="255122" y="142429"/>
                              <a:pt x="257842" y="139709"/>
                              <a:pt x="261196" y="139709"/>
                            </a:cubicBezTo>
                            <a:close/>
                            <a:moveTo>
                              <a:pt x="309791" y="115412"/>
                            </a:moveTo>
                            <a:cubicBezTo>
                              <a:pt x="313146" y="115412"/>
                              <a:pt x="315865" y="118132"/>
                              <a:pt x="315865" y="121486"/>
                            </a:cubicBezTo>
                            <a:lnTo>
                              <a:pt x="315865" y="170081"/>
                            </a:lnTo>
                            <a:cubicBezTo>
                              <a:pt x="315865" y="173435"/>
                              <a:pt x="313146" y="176155"/>
                              <a:pt x="309791" y="176155"/>
                            </a:cubicBezTo>
                            <a:cubicBezTo>
                              <a:pt x="306437" y="176155"/>
                              <a:pt x="303717" y="173435"/>
                              <a:pt x="303717" y="170081"/>
                            </a:cubicBezTo>
                            <a:lnTo>
                              <a:pt x="303717" y="121486"/>
                            </a:lnTo>
                            <a:cubicBezTo>
                              <a:pt x="303717" y="118132"/>
                              <a:pt x="306437" y="115412"/>
                              <a:pt x="309791" y="115412"/>
                            </a:cubicBezTo>
                            <a:close/>
                            <a:moveTo>
                              <a:pt x="285493" y="103264"/>
                            </a:moveTo>
                            <a:cubicBezTo>
                              <a:pt x="288848" y="103264"/>
                              <a:pt x="291567" y="105984"/>
                              <a:pt x="291567" y="109339"/>
                            </a:cubicBezTo>
                            <a:lnTo>
                              <a:pt x="291567" y="170082"/>
                            </a:lnTo>
                            <a:cubicBezTo>
                              <a:pt x="291567" y="173436"/>
                              <a:pt x="288848" y="176156"/>
                              <a:pt x="285493" y="176156"/>
                            </a:cubicBezTo>
                            <a:cubicBezTo>
                              <a:pt x="282139" y="176156"/>
                              <a:pt x="279419" y="173436"/>
                              <a:pt x="279419" y="170082"/>
                            </a:cubicBezTo>
                            <a:lnTo>
                              <a:pt x="279419" y="109339"/>
                            </a:lnTo>
                            <a:cubicBezTo>
                              <a:pt x="279419" y="105984"/>
                              <a:pt x="282139" y="103264"/>
                              <a:pt x="285493" y="103264"/>
                            </a:cubicBezTo>
                            <a:close/>
                            <a:moveTo>
                              <a:pt x="74793" y="101570"/>
                            </a:moveTo>
                            <a:cubicBezTo>
                              <a:pt x="65734" y="108800"/>
                              <a:pt x="54616" y="112972"/>
                              <a:pt x="43037" y="113488"/>
                            </a:cubicBezTo>
                            <a:lnTo>
                              <a:pt x="43249" y="118450"/>
                            </a:lnTo>
                            <a:cubicBezTo>
                              <a:pt x="44072" y="130647"/>
                              <a:pt x="54367" y="140025"/>
                              <a:pt x="66587" y="139711"/>
                            </a:cubicBezTo>
                            <a:lnTo>
                              <a:pt x="67048" y="139711"/>
                            </a:lnTo>
                            <a:cubicBezTo>
                              <a:pt x="79269" y="140025"/>
                              <a:pt x="89563" y="130647"/>
                              <a:pt x="90386" y="118450"/>
                            </a:cubicBezTo>
                            <a:lnTo>
                              <a:pt x="90635" y="112679"/>
                            </a:lnTo>
                            <a:cubicBezTo>
                              <a:pt x="84168" y="111050"/>
                              <a:pt x="78529" y="107094"/>
                              <a:pt x="74793" y="101570"/>
                            </a:cubicBezTo>
                            <a:close/>
                            <a:moveTo>
                              <a:pt x="172858" y="96928"/>
                            </a:moveTo>
                            <a:lnTo>
                              <a:pt x="105044" y="164742"/>
                            </a:lnTo>
                            <a:cubicBezTo>
                              <a:pt x="101634" y="168174"/>
                              <a:pt x="96991" y="170097"/>
                              <a:pt x="92154" y="170081"/>
                            </a:cubicBezTo>
                            <a:lnTo>
                              <a:pt x="30372" y="170081"/>
                            </a:lnTo>
                            <a:cubicBezTo>
                              <a:pt x="20307" y="170081"/>
                              <a:pt x="12148" y="178240"/>
                              <a:pt x="12148" y="188304"/>
                            </a:cubicBezTo>
                            <a:lnTo>
                              <a:pt x="12148" y="273345"/>
                            </a:lnTo>
                            <a:cubicBezTo>
                              <a:pt x="12148" y="276700"/>
                              <a:pt x="14868" y="279419"/>
                              <a:pt x="18223" y="279419"/>
                            </a:cubicBezTo>
                            <a:cubicBezTo>
                              <a:pt x="21578" y="279419"/>
                              <a:pt x="24297" y="276700"/>
                              <a:pt x="24297" y="273345"/>
                            </a:cubicBezTo>
                            <a:lnTo>
                              <a:pt x="24297" y="200453"/>
                            </a:lnTo>
                            <a:cubicBezTo>
                              <a:pt x="24297" y="197098"/>
                              <a:pt x="27017" y="194379"/>
                              <a:pt x="30372" y="194379"/>
                            </a:cubicBezTo>
                            <a:cubicBezTo>
                              <a:pt x="33726" y="194379"/>
                              <a:pt x="36446" y="197098"/>
                              <a:pt x="36446" y="200453"/>
                            </a:cubicBezTo>
                            <a:lnTo>
                              <a:pt x="36446" y="291568"/>
                            </a:lnTo>
                            <a:lnTo>
                              <a:pt x="97189" y="291568"/>
                            </a:lnTo>
                            <a:lnTo>
                              <a:pt x="97189" y="199153"/>
                            </a:lnTo>
                            <a:cubicBezTo>
                              <a:pt x="97184" y="194551"/>
                              <a:pt x="98921" y="190118"/>
                              <a:pt x="102049" y="186744"/>
                            </a:cubicBezTo>
                            <a:lnTo>
                              <a:pt x="179303" y="103683"/>
                            </a:lnTo>
                            <a:cubicBezTo>
                              <a:pt x="179325" y="103663"/>
                              <a:pt x="179347" y="103642"/>
                              <a:pt x="179369" y="103620"/>
                            </a:cubicBezTo>
                            <a:cubicBezTo>
                              <a:pt x="181240" y="101796"/>
                              <a:pt x="181278" y="98800"/>
                              <a:pt x="179455" y="96928"/>
                            </a:cubicBezTo>
                            <a:cubicBezTo>
                              <a:pt x="177606" y="95174"/>
                              <a:pt x="174707" y="95174"/>
                              <a:pt x="172858" y="96928"/>
                            </a:cubicBezTo>
                            <a:close/>
                            <a:moveTo>
                              <a:pt x="175958" y="83611"/>
                            </a:moveTo>
                            <a:cubicBezTo>
                              <a:pt x="180173" y="83611"/>
                              <a:pt x="184388" y="85187"/>
                              <a:pt x="187647" y="88339"/>
                            </a:cubicBezTo>
                            <a:cubicBezTo>
                              <a:pt x="194322" y="94795"/>
                              <a:pt x="194499" y="105439"/>
                              <a:pt x="188044" y="112114"/>
                            </a:cubicBezTo>
                            <a:lnTo>
                              <a:pt x="110966" y="195011"/>
                            </a:lnTo>
                            <a:cubicBezTo>
                              <a:pt x="109919" y="196136"/>
                              <a:pt x="109338" y="197617"/>
                              <a:pt x="109338" y="199153"/>
                            </a:cubicBezTo>
                            <a:lnTo>
                              <a:pt x="109338" y="297642"/>
                            </a:lnTo>
                            <a:cubicBezTo>
                              <a:pt x="109338" y="300997"/>
                              <a:pt x="106619" y="303717"/>
                              <a:pt x="103264" y="303717"/>
                            </a:cubicBezTo>
                            <a:lnTo>
                              <a:pt x="30372" y="303717"/>
                            </a:lnTo>
                            <a:cubicBezTo>
                              <a:pt x="27017" y="303717"/>
                              <a:pt x="24297" y="300997"/>
                              <a:pt x="24297" y="297642"/>
                            </a:cubicBezTo>
                            <a:lnTo>
                              <a:pt x="24297" y="290529"/>
                            </a:lnTo>
                            <a:cubicBezTo>
                              <a:pt x="22346" y="291217"/>
                              <a:pt x="20292" y="291568"/>
                              <a:pt x="18223" y="291568"/>
                            </a:cubicBezTo>
                            <a:cubicBezTo>
                              <a:pt x="8158" y="291568"/>
                              <a:pt x="0" y="283410"/>
                              <a:pt x="0" y="273345"/>
                            </a:cubicBezTo>
                            <a:lnTo>
                              <a:pt x="0" y="188304"/>
                            </a:lnTo>
                            <a:cubicBezTo>
                              <a:pt x="20" y="171540"/>
                              <a:pt x="13606" y="157953"/>
                              <a:pt x="30372" y="157933"/>
                            </a:cubicBezTo>
                            <a:lnTo>
                              <a:pt x="92154" y="157933"/>
                            </a:lnTo>
                            <a:cubicBezTo>
                              <a:pt x="93767" y="157935"/>
                              <a:pt x="95314" y="157294"/>
                              <a:pt x="96455" y="156153"/>
                            </a:cubicBezTo>
                            <a:lnTo>
                              <a:pt x="164269" y="88339"/>
                            </a:lnTo>
                            <a:cubicBezTo>
                              <a:pt x="167528" y="85187"/>
                              <a:pt x="171743" y="83611"/>
                              <a:pt x="175958" y="83611"/>
                            </a:cubicBezTo>
                            <a:close/>
                            <a:moveTo>
                              <a:pt x="65882" y="78967"/>
                            </a:moveTo>
                            <a:cubicBezTo>
                              <a:pt x="59370" y="78952"/>
                              <a:pt x="53130" y="81583"/>
                              <a:pt x="48595" y="86256"/>
                            </a:cubicBezTo>
                            <a:cubicBezTo>
                              <a:pt x="44681" y="90301"/>
                              <a:pt x="42516" y="95723"/>
                              <a:pt x="42569" y="101351"/>
                            </a:cubicBezTo>
                            <a:cubicBezTo>
                              <a:pt x="63841" y="99529"/>
                              <a:pt x="71380" y="87605"/>
                              <a:pt x="71458" y="87477"/>
                            </a:cubicBezTo>
                            <a:cubicBezTo>
                              <a:pt x="72750" y="85210"/>
                              <a:pt x="75354" y="84033"/>
                              <a:pt x="77910" y="84561"/>
                            </a:cubicBezTo>
                            <a:cubicBezTo>
                              <a:pt x="80473" y="85062"/>
                              <a:pt x="82430" y="87146"/>
                              <a:pt x="82769" y="89737"/>
                            </a:cubicBezTo>
                            <a:cubicBezTo>
                              <a:pt x="83716" y="94242"/>
                              <a:pt x="86766" y="98021"/>
                              <a:pt x="90969" y="99899"/>
                            </a:cubicBezTo>
                            <a:cubicBezTo>
                              <a:pt x="90687" y="94789"/>
                              <a:pt x="88584" y="89948"/>
                              <a:pt x="85041" y="86256"/>
                            </a:cubicBezTo>
                            <a:cubicBezTo>
                              <a:pt x="80505" y="81583"/>
                              <a:pt x="74265" y="78952"/>
                              <a:pt x="67753" y="78967"/>
                            </a:cubicBezTo>
                            <a:close/>
                            <a:moveTo>
                              <a:pt x="334088" y="77448"/>
                            </a:moveTo>
                            <a:cubicBezTo>
                              <a:pt x="337443" y="77448"/>
                              <a:pt x="340162" y="80168"/>
                              <a:pt x="340162" y="83523"/>
                            </a:cubicBezTo>
                            <a:lnTo>
                              <a:pt x="340162" y="170082"/>
                            </a:lnTo>
                            <a:cubicBezTo>
                              <a:pt x="340162" y="173436"/>
                              <a:pt x="337443" y="176156"/>
                              <a:pt x="334088" y="176156"/>
                            </a:cubicBezTo>
                            <a:cubicBezTo>
                              <a:pt x="330734" y="176156"/>
                              <a:pt x="328014" y="173436"/>
                              <a:pt x="328014" y="170082"/>
                            </a:cubicBezTo>
                            <a:lnTo>
                              <a:pt x="328014" y="83523"/>
                            </a:lnTo>
                            <a:cubicBezTo>
                              <a:pt x="328014" y="80168"/>
                              <a:pt x="330734" y="77448"/>
                              <a:pt x="334088" y="77448"/>
                            </a:cubicBezTo>
                            <a:close/>
                            <a:moveTo>
                              <a:pt x="65882" y="66818"/>
                            </a:moveTo>
                            <a:lnTo>
                              <a:pt x="67753" y="66818"/>
                            </a:lnTo>
                            <a:cubicBezTo>
                              <a:pt x="77583" y="66790"/>
                              <a:pt x="87001" y="70767"/>
                              <a:pt x="93836" y="77831"/>
                            </a:cubicBezTo>
                            <a:cubicBezTo>
                              <a:pt x="100260" y="84435"/>
                              <a:pt x="103671" y="93399"/>
                              <a:pt x="103264" y="102602"/>
                            </a:cubicBezTo>
                            <a:lnTo>
                              <a:pt x="102522" y="118954"/>
                            </a:lnTo>
                            <a:cubicBezTo>
                              <a:pt x="101446" y="137666"/>
                              <a:pt x="85789" y="152190"/>
                              <a:pt x="67048" y="151859"/>
                            </a:cubicBezTo>
                            <a:lnTo>
                              <a:pt x="66587" y="151859"/>
                            </a:lnTo>
                            <a:cubicBezTo>
                              <a:pt x="47847" y="152190"/>
                              <a:pt x="32189" y="137666"/>
                              <a:pt x="31113" y="118954"/>
                            </a:cubicBezTo>
                            <a:lnTo>
                              <a:pt x="30402" y="102602"/>
                            </a:lnTo>
                            <a:cubicBezTo>
                              <a:pt x="29994" y="93399"/>
                              <a:pt x="33406" y="84435"/>
                              <a:pt x="39829" y="77831"/>
                            </a:cubicBezTo>
                            <a:cubicBezTo>
                              <a:pt x="46657" y="70774"/>
                              <a:pt x="56062" y="66798"/>
                              <a:pt x="65882" y="66818"/>
                            </a:cubicBezTo>
                            <a:close/>
                            <a:moveTo>
                              <a:pt x="337460" y="49615"/>
                            </a:moveTo>
                            <a:cubicBezTo>
                              <a:pt x="340251" y="51477"/>
                              <a:pt x="341004" y="55249"/>
                              <a:pt x="339142" y="58040"/>
                            </a:cubicBezTo>
                            <a:lnTo>
                              <a:pt x="314845" y="94486"/>
                            </a:lnTo>
                            <a:cubicBezTo>
                              <a:pt x="314783" y="94579"/>
                              <a:pt x="314718" y="94670"/>
                              <a:pt x="314651" y="94760"/>
                            </a:cubicBezTo>
                            <a:cubicBezTo>
                              <a:pt x="312638" y="97444"/>
                              <a:pt x="308830" y="97987"/>
                              <a:pt x="306146" y="95974"/>
                            </a:cubicBezTo>
                            <a:lnTo>
                              <a:pt x="287699" y="82119"/>
                            </a:lnTo>
                            <a:lnTo>
                              <a:pt x="266663" y="124202"/>
                            </a:lnTo>
                            <a:cubicBezTo>
                              <a:pt x="266230" y="125048"/>
                              <a:pt x="265606" y="125782"/>
                              <a:pt x="264841" y="126346"/>
                            </a:cubicBezTo>
                            <a:lnTo>
                              <a:pt x="240544" y="144569"/>
                            </a:lnTo>
                            <a:cubicBezTo>
                              <a:pt x="237859" y="146582"/>
                              <a:pt x="234052" y="146038"/>
                              <a:pt x="232040" y="143354"/>
                            </a:cubicBezTo>
                            <a:cubicBezTo>
                              <a:pt x="230027" y="140671"/>
                              <a:pt x="230570" y="136863"/>
                              <a:pt x="233254" y="134850"/>
                            </a:cubicBezTo>
                            <a:lnTo>
                              <a:pt x="256373" y="117490"/>
                            </a:lnTo>
                            <a:lnTo>
                              <a:pt x="280027" y="70176"/>
                            </a:lnTo>
                            <a:cubicBezTo>
                              <a:pt x="280196" y="69834"/>
                              <a:pt x="280398" y="69509"/>
                              <a:pt x="280628" y="69205"/>
                            </a:cubicBezTo>
                            <a:cubicBezTo>
                              <a:pt x="282655" y="66531"/>
                              <a:pt x="286465" y="66006"/>
                              <a:pt x="289138" y="68032"/>
                            </a:cubicBezTo>
                            <a:lnTo>
                              <a:pt x="308297" y="82398"/>
                            </a:lnTo>
                            <a:lnTo>
                              <a:pt x="329035" y="51297"/>
                            </a:lnTo>
                            <a:cubicBezTo>
                              <a:pt x="330897" y="48506"/>
                              <a:pt x="334669" y="47753"/>
                              <a:pt x="337460" y="49615"/>
                            </a:cubicBezTo>
                            <a:close/>
                            <a:moveTo>
                              <a:pt x="242974" y="48595"/>
                            </a:moveTo>
                            <a:lnTo>
                              <a:pt x="255122" y="48595"/>
                            </a:lnTo>
                            <a:cubicBezTo>
                              <a:pt x="258477" y="48595"/>
                              <a:pt x="261197" y="51314"/>
                              <a:pt x="261197" y="54669"/>
                            </a:cubicBezTo>
                            <a:cubicBezTo>
                              <a:pt x="261197" y="58023"/>
                              <a:pt x="258477" y="60743"/>
                              <a:pt x="255122" y="60743"/>
                            </a:cubicBezTo>
                            <a:lnTo>
                              <a:pt x="242974" y="60743"/>
                            </a:lnTo>
                            <a:cubicBezTo>
                              <a:pt x="239619" y="60743"/>
                              <a:pt x="236899" y="58023"/>
                              <a:pt x="236899" y="54669"/>
                            </a:cubicBezTo>
                            <a:cubicBezTo>
                              <a:pt x="236899" y="51314"/>
                              <a:pt x="239619" y="48595"/>
                              <a:pt x="242974" y="48595"/>
                            </a:cubicBezTo>
                            <a:close/>
                            <a:moveTo>
                              <a:pt x="145784" y="48595"/>
                            </a:moveTo>
                            <a:lnTo>
                              <a:pt x="218676" y="48595"/>
                            </a:lnTo>
                            <a:cubicBezTo>
                              <a:pt x="222030" y="48595"/>
                              <a:pt x="224750" y="51314"/>
                              <a:pt x="224750" y="54669"/>
                            </a:cubicBezTo>
                            <a:cubicBezTo>
                              <a:pt x="224750" y="58023"/>
                              <a:pt x="222030" y="60743"/>
                              <a:pt x="218676" y="60743"/>
                            </a:cubicBezTo>
                            <a:lnTo>
                              <a:pt x="145784" y="60743"/>
                            </a:lnTo>
                            <a:cubicBezTo>
                              <a:pt x="142429" y="60743"/>
                              <a:pt x="139709" y="58023"/>
                              <a:pt x="139709" y="54669"/>
                            </a:cubicBezTo>
                            <a:cubicBezTo>
                              <a:pt x="139709" y="51314"/>
                              <a:pt x="142429" y="48595"/>
                              <a:pt x="145784" y="48595"/>
                            </a:cubicBezTo>
                            <a:close/>
                            <a:moveTo>
                              <a:pt x="133332" y="12148"/>
                            </a:moveTo>
                            <a:cubicBezTo>
                              <a:pt x="130063" y="12238"/>
                              <a:pt x="127483" y="14954"/>
                              <a:pt x="127561" y="18223"/>
                            </a:cubicBezTo>
                            <a:lnTo>
                              <a:pt x="127561" y="24297"/>
                            </a:lnTo>
                            <a:lnTo>
                              <a:pt x="352312" y="24297"/>
                            </a:lnTo>
                            <a:lnTo>
                              <a:pt x="352312" y="18223"/>
                            </a:lnTo>
                            <a:cubicBezTo>
                              <a:pt x="352390" y="14954"/>
                              <a:pt x="349810" y="12238"/>
                              <a:pt x="346542" y="12148"/>
                            </a:cubicBezTo>
                            <a:close/>
                            <a:moveTo>
                              <a:pt x="133332" y="0"/>
                            </a:moveTo>
                            <a:lnTo>
                              <a:pt x="346542" y="0"/>
                            </a:lnTo>
                            <a:cubicBezTo>
                              <a:pt x="356516" y="97"/>
                              <a:pt x="364531" y="8248"/>
                              <a:pt x="364461" y="18223"/>
                            </a:cubicBezTo>
                            <a:lnTo>
                              <a:pt x="364461" y="182231"/>
                            </a:lnTo>
                            <a:cubicBezTo>
                              <a:pt x="364531" y="192205"/>
                              <a:pt x="356516" y="200356"/>
                              <a:pt x="346542" y="200453"/>
                            </a:cubicBezTo>
                            <a:lnTo>
                              <a:pt x="139255" y="200453"/>
                            </a:lnTo>
                            <a:cubicBezTo>
                              <a:pt x="135900" y="200453"/>
                              <a:pt x="133180" y="197733"/>
                              <a:pt x="133180" y="194379"/>
                            </a:cubicBezTo>
                            <a:cubicBezTo>
                              <a:pt x="133180" y="191025"/>
                              <a:pt x="135900" y="188305"/>
                              <a:pt x="139255" y="188305"/>
                            </a:cubicBezTo>
                            <a:lnTo>
                              <a:pt x="346542" y="188305"/>
                            </a:lnTo>
                            <a:cubicBezTo>
                              <a:pt x="349810" y="188215"/>
                              <a:pt x="352390" y="185499"/>
                              <a:pt x="352312" y="182231"/>
                            </a:cubicBezTo>
                            <a:lnTo>
                              <a:pt x="352312" y="36446"/>
                            </a:lnTo>
                            <a:lnTo>
                              <a:pt x="127561" y="36446"/>
                            </a:lnTo>
                            <a:lnTo>
                              <a:pt x="127561" y="109338"/>
                            </a:lnTo>
                            <a:cubicBezTo>
                              <a:pt x="127561" y="112693"/>
                              <a:pt x="124841" y="115413"/>
                              <a:pt x="121487" y="115413"/>
                            </a:cubicBezTo>
                            <a:cubicBezTo>
                              <a:pt x="118132" y="115413"/>
                              <a:pt x="115413" y="112693"/>
                              <a:pt x="115413" y="109338"/>
                            </a:cubicBezTo>
                            <a:lnTo>
                              <a:pt x="115413" y="18223"/>
                            </a:lnTo>
                            <a:cubicBezTo>
                              <a:pt x="115342" y="8248"/>
                              <a:pt x="123357" y="97"/>
                              <a:pt x="13333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1845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370C5129-9B3C-4241-B4D3-626B955D3D24}"/>
                      </a:ext>
                    </a:extLst>
                  </p:cNvPr>
                  <p:cNvGrpSpPr/>
                  <p:nvPr/>
                </p:nvGrpSpPr>
                <p:grpSpPr>
                  <a:xfrm>
                    <a:off x="3173128" y="2477647"/>
                    <a:ext cx="2254703" cy="986088"/>
                    <a:chOff x="3173128" y="2477647"/>
                    <a:chExt cx="2254703" cy="986088"/>
                  </a:xfrm>
                </p:grpSpPr>
                <p:sp>
                  <p:nvSpPr>
                    <p:cNvPr id="51" name="Freeform 251">
                      <a:extLst>
                        <a:ext uri="{FF2B5EF4-FFF2-40B4-BE49-F238E27FC236}">
                          <a16:creationId xmlns:a16="http://schemas.microsoft.com/office/drawing/2014/main" id="{37A596D1-7909-4A83-A45A-7D96BD7A0F39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197129" y="2880640"/>
                      <a:ext cx="1230702" cy="519047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52" name="Group 51">
                      <a:extLst>
                        <a:ext uri="{FF2B5EF4-FFF2-40B4-BE49-F238E27FC236}">
                          <a16:creationId xmlns:a16="http://schemas.microsoft.com/office/drawing/2014/main" id="{B9164C54-9788-4162-82AA-87E48231E8A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73128" y="2477647"/>
                      <a:ext cx="986088" cy="986088"/>
                      <a:chOff x="3173128" y="2477647"/>
                      <a:chExt cx="986088" cy="986088"/>
                    </a:xfrm>
                  </p:grpSpPr>
                  <p:sp>
                    <p:nvSpPr>
                      <p:cNvPr id="53" name="Circle: Hollow 52">
                        <a:extLst>
                          <a:ext uri="{FF2B5EF4-FFF2-40B4-BE49-F238E27FC236}">
                            <a16:creationId xmlns:a16="http://schemas.microsoft.com/office/drawing/2014/main" id="{21D9520B-6AA2-4679-A653-792151768F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3128" y="247764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54" name="Freeform: Shape 53">
                        <a:extLst>
                          <a:ext uri="{FF2B5EF4-FFF2-40B4-BE49-F238E27FC236}">
                            <a16:creationId xmlns:a16="http://schemas.microsoft.com/office/drawing/2014/main" id="{4FB78C71-D428-43EA-88AA-1EE6F2C75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451311" y="2701721"/>
                        <a:ext cx="430352" cy="537988"/>
                      </a:xfrm>
                      <a:custGeom>
                        <a:avLst/>
                        <a:gdLst>
                          <a:gd name="connsiteX0" fmla="*/ 313798 w 430352"/>
                          <a:gd name="connsiteY0" fmla="*/ 421434 h 537988"/>
                          <a:gd name="connsiteX1" fmla="*/ 313798 w 430352"/>
                          <a:gd name="connsiteY1" fmla="*/ 471516 h 537988"/>
                          <a:gd name="connsiteX2" fmla="*/ 363877 w 430352"/>
                          <a:gd name="connsiteY2" fmla="*/ 421434 h 537988"/>
                          <a:gd name="connsiteX3" fmla="*/ 313798 w 430352"/>
                          <a:gd name="connsiteY3" fmla="*/ 358673 h 537988"/>
                          <a:gd name="connsiteX4" fmla="*/ 349661 w 430352"/>
                          <a:gd name="connsiteY4" fmla="*/ 358673 h 537988"/>
                          <a:gd name="connsiteX5" fmla="*/ 358625 w 430352"/>
                          <a:gd name="connsiteY5" fmla="*/ 367640 h 537988"/>
                          <a:gd name="connsiteX6" fmla="*/ 349661 w 430352"/>
                          <a:gd name="connsiteY6" fmla="*/ 376604 h 537988"/>
                          <a:gd name="connsiteX7" fmla="*/ 313798 w 430352"/>
                          <a:gd name="connsiteY7" fmla="*/ 376604 h 537988"/>
                          <a:gd name="connsiteX8" fmla="*/ 304831 w 430352"/>
                          <a:gd name="connsiteY8" fmla="*/ 367640 h 537988"/>
                          <a:gd name="connsiteX9" fmla="*/ 313798 w 430352"/>
                          <a:gd name="connsiteY9" fmla="*/ 358673 h 537988"/>
                          <a:gd name="connsiteX10" fmla="*/ 188278 w 430352"/>
                          <a:gd name="connsiteY10" fmla="*/ 358673 h 537988"/>
                          <a:gd name="connsiteX11" fmla="*/ 277933 w 430352"/>
                          <a:gd name="connsiteY11" fmla="*/ 358673 h 537988"/>
                          <a:gd name="connsiteX12" fmla="*/ 286901 w 430352"/>
                          <a:gd name="connsiteY12" fmla="*/ 367640 h 537988"/>
                          <a:gd name="connsiteX13" fmla="*/ 277933 w 430352"/>
                          <a:gd name="connsiteY13" fmla="*/ 376604 h 537988"/>
                          <a:gd name="connsiteX14" fmla="*/ 188278 w 430352"/>
                          <a:gd name="connsiteY14" fmla="*/ 376604 h 537988"/>
                          <a:gd name="connsiteX15" fmla="*/ 179314 w 430352"/>
                          <a:gd name="connsiteY15" fmla="*/ 367640 h 537988"/>
                          <a:gd name="connsiteX16" fmla="*/ 188278 w 430352"/>
                          <a:gd name="connsiteY16" fmla="*/ 358673 h 537988"/>
                          <a:gd name="connsiteX17" fmla="*/ 268968 w 430352"/>
                          <a:gd name="connsiteY17" fmla="*/ 322811 h 537988"/>
                          <a:gd name="connsiteX18" fmla="*/ 349660 w 430352"/>
                          <a:gd name="connsiteY18" fmla="*/ 322811 h 537988"/>
                          <a:gd name="connsiteX19" fmla="*/ 358624 w 430352"/>
                          <a:gd name="connsiteY19" fmla="*/ 331778 h 537988"/>
                          <a:gd name="connsiteX20" fmla="*/ 349660 w 430352"/>
                          <a:gd name="connsiteY20" fmla="*/ 340743 h 537988"/>
                          <a:gd name="connsiteX21" fmla="*/ 268968 w 430352"/>
                          <a:gd name="connsiteY21" fmla="*/ 340743 h 537988"/>
                          <a:gd name="connsiteX22" fmla="*/ 260001 w 430352"/>
                          <a:gd name="connsiteY22" fmla="*/ 331778 h 537988"/>
                          <a:gd name="connsiteX23" fmla="*/ 268968 w 430352"/>
                          <a:gd name="connsiteY23" fmla="*/ 322811 h 537988"/>
                          <a:gd name="connsiteX24" fmla="*/ 188278 w 430352"/>
                          <a:gd name="connsiteY24" fmla="*/ 322811 h 537988"/>
                          <a:gd name="connsiteX25" fmla="*/ 233108 w 430352"/>
                          <a:gd name="connsiteY25" fmla="*/ 322811 h 537988"/>
                          <a:gd name="connsiteX26" fmla="*/ 242071 w 430352"/>
                          <a:gd name="connsiteY26" fmla="*/ 331778 h 537988"/>
                          <a:gd name="connsiteX27" fmla="*/ 233108 w 430352"/>
                          <a:gd name="connsiteY27" fmla="*/ 340743 h 537988"/>
                          <a:gd name="connsiteX28" fmla="*/ 188278 w 430352"/>
                          <a:gd name="connsiteY28" fmla="*/ 340743 h 537988"/>
                          <a:gd name="connsiteX29" fmla="*/ 179314 w 430352"/>
                          <a:gd name="connsiteY29" fmla="*/ 331778 h 537988"/>
                          <a:gd name="connsiteX30" fmla="*/ 188278 w 430352"/>
                          <a:gd name="connsiteY30" fmla="*/ 322811 h 537988"/>
                          <a:gd name="connsiteX31" fmla="*/ 89655 w 430352"/>
                          <a:gd name="connsiteY31" fmla="*/ 322811 h 537988"/>
                          <a:gd name="connsiteX32" fmla="*/ 89655 w 430352"/>
                          <a:gd name="connsiteY32" fmla="*/ 376603 h 537988"/>
                          <a:gd name="connsiteX33" fmla="*/ 143448 w 430352"/>
                          <a:gd name="connsiteY33" fmla="*/ 376603 h 537988"/>
                          <a:gd name="connsiteX34" fmla="*/ 143448 w 430352"/>
                          <a:gd name="connsiteY34" fmla="*/ 322811 h 537988"/>
                          <a:gd name="connsiteX35" fmla="*/ 89655 w 430352"/>
                          <a:gd name="connsiteY35" fmla="*/ 304880 h 537988"/>
                          <a:gd name="connsiteX36" fmla="*/ 143448 w 430352"/>
                          <a:gd name="connsiteY36" fmla="*/ 304880 h 537988"/>
                          <a:gd name="connsiteX37" fmla="*/ 161383 w 430352"/>
                          <a:gd name="connsiteY37" fmla="*/ 322811 h 537988"/>
                          <a:gd name="connsiteX38" fmla="*/ 161383 w 430352"/>
                          <a:gd name="connsiteY38" fmla="*/ 376603 h 537988"/>
                          <a:gd name="connsiteX39" fmla="*/ 143448 w 430352"/>
                          <a:gd name="connsiteY39" fmla="*/ 394535 h 537988"/>
                          <a:gd name="connsiteX40" fmla="*/ 89655 w 430352"/>
                          <a:gd name="connsiteY40" fmla="*/ 394535 h 537988"/>
                          <a:gd name="connsiteX41" fmla="*/ 71724 w 430352"/>
                          <a:gd name="connsiteY41" fmla="*/ 376603 h 537988"/>
                          <a:gd name="connsiteX42" fmla="*/ 71724 w 430352"/>
                          <a:gd name="connsiteY42" fmla="*/ 322811 h 537988"/>
                          <a:gd name="connsiteX43" fmla="*/ 89655 w 430352"/>
                          <a:gd name="connsiteY43" fmla="*/ 304880 h 537988"/>
                          <a:gd name="connsiteX44" fmla="*/ 313798 w 430352"/>
                          <a:gd name="connsiteY44" fmla="*/ 233156 h 537988"/>
                          <a:gd name="connsiteX45" fmla="*/ 349661 w 430352"/>
                          <a:gd name="connsiteY45" fmla="*/ 233156 h 537988"/>
                          <a:gd name="connsiteX46" fmla="*/ 358625 w 430352"/>
                          <a:gd name="connsiteY46" fmla="*/ 242119 h 537988"/>
                          <a:gd name="connsiteX47" fmla="*/ 349661 w 430352"/>
                          <a:gd name="connsiteY47" fmla="*/ 251087 h 537988"/>
                          <a:gd name="connsiteX48" fmla="*/ 313798 w 430352"/>
                          <a:gd name="connsiteY48" fmla="*/ 251087 h 537988"/>
                          <a:gd name="connsiteX49" fmla="*/ 304831 w 430352"/>
                          <a:gd name="connsiteY49" fmla="*/ 242119 h 537988"/>
                          <a:gd name="connsiteX50" fmla="*/ 313798 w 430352"/>
                          <a:gd name="connsiteY50" fmla="*/ 233156 h 537988"/>
                          <a:gd name="connsiteX51" fmla="*/ 188278 w 430352"/>
                          <a:gd name="connsiteY51" fmla="*/ 233156 h 537988"/>
                          <a:gd name="connsiteX52" fmla="*/ 277933 w 430352"/>
                          <a:gd name="connsiteY52" fmla="*/ 233156 h 537988"/>
                          <a:gd name="connsiteX53" fmla="*/ 286901 w 430352"/>
                          <a:gd name="connsiteY53" fmla="*/ 242119 h 537988"/>
                          <a:gd name="connsiteX54" fmla="*/ 277933 w 430352"/>
                          <a:gd name="connsiteY54" fmla="*/ 251087 h 537988"/>
                          <a:gd name="connsiteX55" fmla="*/ 188278 w 430352"/>
                          <a:gd name="connsiteY55" fmla="*/ 251087 h 537988"/>
                          <a:gd name="connsiteX56" fmla="*/ 179314 w 430352"/>
                          <a:gd name="connsiteY56" fmla="*/ 242119 h 537988"/>
                          <a:gd name="connsiteX57" fmla="*/ 188278 w 430352"/>
                          <a:gd name="connsiteY57" fmla="*/ 233156 h 537988"/>
                          <a:gd name="connsiteX58" fmla="*/ 268968 w 430352"/>
                          <a:gd name="connsiteY58" fmla="*/ 197294 h 537988"/>
                          <a:gd name="connsiteX59" fmla="*/ 349660 w 430352"/>
                          <a:gd name="connsiteY59" fmla="*/ 197294 h 537988"/>
                          <a:gd name="connsiteX60" fmla="*/ 358624 w 430352"/>
                          <a:gd name="connsiteY60" fmla="*/ 206258 h 537988"/>
                          <a:gd name="connsiteX61" fmla="*/ 349660 w 430352"/>
                          <a:gd name="connsiteY61" fmla="*/ 215226 h 537988"/>
                          <a:gd name="connsiteX62" fmla="*/ 268968 w 430352"/>
                          <a:gd name="connsiteY62" fmla="*/ 215226 h 537988"/>
                          <a:gd name="connsiteX63" fmla="*/ 260001 w 430352"/>
                          <a:gd name="connsiteY63" fmla="*/ 206258 h 537988"/>
                          <a:gd name="connsiteX64" fmla="*/ 268968 w 430352"/>
                          <a:gd name="connsiteY64" fmla="*/ 197294 h 537988"/>
                          <a:gd name="connsiteX65" fmla="*/ 188278 w 430352"/>
                          <a:gd name="connsiteY65" fmla="*/ 197294 h 537988"/>
                          <a:gd name="connsiteX66" fmla="*/ 233108 w 430352"/>
                          <a:gd name="connsiteY66" fmla="*/ 197294 h 537988"/>
                          <a:gd name="connsiteX67" fmla="*/ 242071 w 430352"/>
                          <a:gd name="connsiteY67" fmla="*/ 206258 h 537988"/>
                          <a:gd name="connsiteX68" fmla="*/ 233108 w 430352"/>
                          <a:gd name="connsiteY68" fmla="*/ 215226 h 537988"/>
                          <a:gd name="connsiteX69" fmla="*/ 188278 w 430352"/>
                          <a:gd name="connsiteY69" fmla="*/ 215226 h 537988"/>
                          <a:gd name="connsiteX70" fmla="*/ 179314 w 430352"/>
                          <a:gd name="connsiteY70" fmla="*/ 206258 h 537988"/>
                          <a:gd name="connsiteX71" fmla="*/ 188278 w 430352"/>
                          <a:gd name="connsiteY71" fmla="*/ 197294 h 537988"/>
                          <a:gd name="connsiteX72" fmla="*/ 89655 w 430352"/>
                          <a:gd name="connsiteY72" fmla="*/ 179363 h 537988"/>
                          <a:gd name="connsiteX73" fmla="*/ 116553 w 430352"/>
                          <a:gd name="connsiteY73" fmla="*/ 179363 h 537988"/>
                          <a:gd name="connsiteX74" fmla="*/ 125517 w 430352"/>
                          <a:gd name="connsiteY74" fmla="*/ 188326 h 537988"/>
                          <a:gd name="connsiteX75" fmla="*/ 116553 w 430352"/>
                          <a:gd name="connsiteY75" fmla="*/ 197294 h 537988"/>
                          <a:gd name="connsiteX76" fmla="*/ 89655 w 430352"/>
                          <a:gd name="connsiteY76" fmla="*/ 197294 h 537988"/>
                          <a:gd name="connsiteX77" fmla="*/ 89655 w 430352"/>
                          <a:gd name="connsiteY77" fmla="*/ 251086 h 537988"/>
                          <a:gd name="connsiteX78" fmla="*/ 143448 w 430352"/>
                          <a:gd name="connsiteY78" fmla="*/ 251086 h 537988"/>
                          <a:gd name="connsiteX79" fmla="*/ 143448 w 430352"/>
                          <a:gd name="connsiteY79" fmla="*/ 242119 h 537988"/>
                          <a:gd name="connsiteX80" fmla="*/ 152416 w 430352"/>
                          <a:gd name="connsiteY80" fmla="*/ 233156 h 537988"/>
                          <a:gd name="connsiteX81" fmla="*/ 161383 w 430352"/>
                          <a:gd name="connsiteY81" fmla="*/ 242119 h 537988"/>
                          <a:gd name="connsiteX82" fmla="*/ 161383 w 430352"/>
                          <a:gd name="connsiteY82" fmla="*/ 251086 h 537988"/>
                          <a:gd name="connsiteX83" fmla="*/ 143448 w 430352"/>
                          <a:gd name="connsiteY83" fmla="*/ 269018 h 537988"/>
                          <a:gd name="connsiteX84" fmla="*/ 89655 w 430352"/>
                          <a:gd name="connsiteY84" fmla="*/ 269018 h 537988"/>
                          <a:gd name="connsiteX85" fmla="*/ 71724 w 430352"/>
                          <a:gd name="connsiteY85" fmla="*/ 251086 h 537988"/>
                          <a:gd name="connsiteX86" fmla="*/ 71724 w 430352"/>
                          <a:gd name="connsiteY86" fmla="*/ 197294 h 537988"/>
                          <a:gd name="connsiteX87" fmla="*/ 89655 w 430352"/>
                          <a:gd name="connsiteY87" fmla="*/ 179363 h 537988"/>
                          <a:gd name="connsiteX88" fmla="*/ 8964 w 430352"/>
                          <a:gd name="connsiteY88" fmla="*/ 170396 h 537988"/>
                          <a:gd name="connsiteX89" fmla="*/ 10757 w 430352"/>
                          <a:gd name="connsiteY89" fmla="*/ 170577 h 537988"/>
                          <a:gd name="connsiteX90" fmla="*/ 12374 w 430352"/>
                          <a:gd name="connsiteY90" fmla="*/ 171114 h 537988"/>
                          <a:gd name="connsiteX91" fmla="*/ 13987 w 430352"/>
                          <a:gd name="connsiteY91" fmla="*/ 171918 h 537988"/>
                          <a:gd name="connsiteX92" fmla="*/ 15333 w 430352"/>
                          <a:gd name="connsiteY92" fmla="*/ 172998 h 537988"/>
                          <a:gd name="connsiteX93" fmla="*/ 17299 w 430352"/>
                          <a:gd name="connsiteY93" fmla="*/ 182798 h 537988"/>
                          <a:gd name="connsiteX94" fmla="*/ 8964 w 430352"/>
                          <a:gd name="connsiteY94" fmla="*/ 188327 h 537988"/>
                          <a:gd name="connsiteX95" fmla="*/ 5557 w 430352"/>
                          <a:gd name="connsiteY95" fmla="*/ 187609 h 537988"/>
                          <a:gd name="connsiteX96" fmla="*/ 2598 w 430352"/>
                          <a:gd name="connsiteY96" fmla="*/ 185729 h 537988"/>
                          <a:gd name="connsiteX97" fmla="*/ 718 w 430352"/>
                          <a:gd name="connsiteY97" fmla="*/ 175953 h 537988"/>
                          <a:gd name="connsiteX98" fmla="*/ 2598 w 430352"/>
                          <a:gd name="connsiteY98" fmla="*/ 172998 h 537988"/>
                          <a:gd name="connsiteX99" fmla="*/ 8964 w 430352"/>
                          <a:gd name="connsiteY99" fmla="*/ 170396 h 537988"/>
                          <a:gd name="connsiteX100" fmla="*/ 171299 w 430352"/>
                          <a:gd name="connsiteY100" fmla="*/ 161212 h 537988"/>
                          <a:gd name="connsiteX101" fmla="*/ 178755 w 430352"/>
                          <a:gd name="connsiteY101" fmla="*/ 166538 h 537988"/>
                          <a:gd name="connsiteX102" fmla="*/ 177635 w 430352"/>
                          <a:gd name="connsiteY102" fmla="*/ 175633 h 537988"/>
                          <a:gd name="connsiteX103" fmla="*/ 132806 w 430352"/>
                          <a:gd name="connsiteY103" fmla="*/ 238393 h 537988"/>
                          <a:gd name="connsiteX104" fmla="*/ 126255 w 430352"/>
                          <a:gd name="connsiteY104" fmla="*/ 242120 h 537988"/>
                          <a:gd name="connsiteX105" fmla="*/ 125516 w 430352"/>
                          <a:gd name="connsiteY105" fmla="*/ 242120 h 537988"/>
                          <a:gd name="connsiteX106" fmla="*/ 119180 w 430352"/>
                          <a:gd name="connsiteY106" fmla="*/ 239493 h 537988"/>
                          <a:gd name="connsiteX107" fmla="*/ 101249 w 430352"/>
                          <a:gd name="connsiteY107" fmla="*/ 221563 h 537988"/>
                          <a:gd name="connsiteX108" fmla="*/ 101360 w 430352"/>
                          <a:gd name="connsiteY108" fmla="*/ 208996 h 537988"/>
                          <a:gd name="connsiteX109" fmla="*/ 113926 w 430352"/>
                          <a:gd name="connsiteY109" fmla="*/ 208885 h 537988"/>
                          <a:gd name="connsiteX110" fmla="*/ 124371 w 430352"/>
                          <a:gd name="connsiteY110" fmla="*/ 219330 h 537988"/>
                          <a:gd name="connsiteX111" fmla="*/ 163057 w 430352"/>
                          <a:gd name="connsiteY111" fmla="*/ 165188 h 537988"/>
                          <a:gd name="connsiteX112" fmla="*/ 163057 w 430352"/>
                          <a:gd name="connsiteY112" fmla="*/ 165212 h 537988"/>
                          <a:gd name="connsiteX113" fmla="*/ 171299 w 430352"/>
                          <a:gd name="connsiteY113" fmla="*/ 161212 h 537988"/>
                          <a:gd name="connsiteX114" fmla="*/ 62761 w 430352"/>
                          <a:gd name="connsiteY114" fmla="*/ 107635 h 537988"/>
                          <a:gd name="connsiteX115" fmla="*/ 53793 w 430352"/>
                          <a:gd name="connsiteY115" fmla="*/ 116602 h 537988"/>
                          <a:gd name="connsiteX116" fmla="*/ 53793 w 430352"/>
                          <a:gd name="connsiteY116" fmla="*/ 475227 h 537988"/>
                          <a:gd name="connsiteX117" fmla="*/ 62761 w 430352"/>
                          <a:gd name="connsiteY117" fmla="*/ 484195 h 537988"/>
                          <a:gd name="connsiteX118" fmla="*/ 295868 w 430352"/>
                          <a:gd name="connsiteY118" fmla="*/ 484195 h 537988"/>
                          <a:gd name="connsiteX119" fmla="*/ 295868 w 430352"/>
                          <a:gd name="connsiteY119" fmla="*/ 421434 h 537988"/>
                          <a:gd name="connsiteX120" fmla="*/ 313798 w 430352"/>
                          <a:gd name="connsiteY120" fmla="*/ 403503 h 537988"/>
                          <a:gd name="connsiteX121" fmla="*/ 376555 w 430352"/>
                          <a:gd name="connsiteY121" fmla="*/ 403503 h 537988"/>
                          <a:gd name="connsiteX122" fmla="*/ 376555 w 430352"/>
                          <a:gd name="connsiteY122" fmla="*/ 116602 h 537988"/>
                          <a:gd name="connsiteX123" fmla="*/ 367592 w 430352"/>
                          <a:gd name="connsiteY123" fmla="*/ 107635 h 537988"/>
                          <a:gd name="connsiteX124" fmla="*/ 322763 w 430352"/>
                          <a:gd name="connsiteY124" fmla="*/ 107635 h 537988"/>
                          <a:gd name="connsiteX125" fmla="*/ 295868 w 430352"/>
                          <a:gd name="connsiteY125" fmla="*/ 134534 h 537988"/>
                          <a:gd name="connsiteX126" fmla="*/ 134484 w 430352"/>
                          <a:gd name="connsiteY126" fmla="*/ 134534 h 537988"/>
                          <a:gd name="connsiteX127" fmla="*/ 107586 w 430352"/>
                          <a:gd name="connsiteY127" fmla="*/ 107635 h 537988"/>
                          <a:gd name="connsiteX128" fmla="*/ 170346 w 430352"/>
                          <a:gd name="connsiteY128" fmla="*/ 80741 h 537988"/>
                          <a:gd name="connsiteX129" fmla="*/ 260001 w 430352"/>
                          <a:gd name="connsiteY129" fmla="*/ 80741 h 537988"/>
                          <a:gd name="connsiteX130" fmla="*/ 268969 w 430352"/>
                          <a:gd name="connsiteY130" fmla="*/ 89705 h 537988"/>
                          <a:gd name="connsiteX131" fmla="*/ 260001 w 430352"/>
                          <a:gd name="connsiteY131" fmla="*/ 98672 h 537988"/>
                          <a:gd name="connsiteX132" fmla="*/ 170346 w 430352"/>
                          <a:gd name="connsiteY132" fmla="*/ 98672 h 537988"/>
                          <a:gd name="connsiteX133" fmla="*/ 161383 w 430352"/>
                          <a:gd name="connsiteY133" fmla="*/ 89705 h 537988"/>
                          <a:gd name="connsiteX134" fmla="*/ 170346 w 430352"/>
                          <a:gd name="connsiteY134" fmla="*/ 80741 h 537988"/>
                          <a:gd name="connsiteX135" fmla="*/ 215176 w 430352"/>
                          <a:gd name="connsiteY135" fmla="*/ 17980 h 537988"/>
                          <a:gd name="connsiteX136" fmla="*/ 179314 w 430352"/>
                          <a:gd name="connsiteY136" fmla="*/ 53842 h 537988"/>
                          <a:gd name="connsiteX137" fmla="*/ 170346 w 430352"/>
                          <a:gd name="connsiteY137" fmla="*/ 62810 h 537988"/>
                          <a:gd name="connsiteX138" fmla="*/ 134484 w 430352"/>
                          <a:gd name="connsiteY138" fmla="*/ 62810 h 537988"/>
                          <a:gd name="connsiteX139" fmla="*/ 125517 w 430352"/>
                          <a:gd name="connsiteY139" fmla="*/ 71773 h 537988"/>
                          <a:gd name="connsiteX140" fmla="*/ 125517 w 430352"/>
                          <a:gd name="connsiteY140" fmla="*/ 107635 h 537988"/>
                          <a:gd name="connsiteX141" fmla="*/ 134484 w 430352"/>
                          <a:gd name="connsiteY141" fmla="*/ 116602 h 537988"/>
                          <a:gd name="connsiteX142" fmla="*/ 295868 w 430352"/>
                          <a:gd name="connsiteY142" fmla="*/ 116602 h 537988"/>
                          <a:gd name="connsiteX143" fmla="*/ 304831 w 430352"/>
                          <a:gd name="connsiteY143" fmla="*/ 107635 h 537988"/>
                          <a:gd name="connsiteX144" fmla="*/ 304831 w 430352"/>
                          <a:gd name="connsiteY144" fmla="*/ 71773 h 537988"/>
                          <a:gd name="connsiteX145" fmla="*/ 295868 w 430352"/>
                          <a:gd name="connsiteY145" fmla="*/ 62810 h 537988"/>
                          <a:gd name="connsiteX146" fmla="*/ 260001 w 430352"/>
                          <a:gd name="connsiteY146" fmla="*/ 62810 h 537988"/>
                          <a:gd name="connsiteX147" fmla="*/ 251038 w 430352"/>
                          <a:gd name="connsiteY147" fmla="*/ 53842 h 537988"/>
                          <a:gd name="connsiteX148" fmla="*/ 215176 w 430352"/>
                          <a:gd name="connsiteY148" fmla="*/ 17980 h 537988"/>
                          <a:gd name="connsiteX149" fmla="*/ 215176 w 430352"/>
                          <a:gd name="connsiteY149" fmla="*/ 0 h 537988"/>
                          <a:gd name="connsiteX150" fmla="*/ 268226 w 430352"/>
                          <a:gd name="connsiteY150" fmla="*/ 44879 h 537988"/>
                          <a:gd name="connsiteX151" fmla="*/ 295868 w 430352"/>
                          <a:gd name="connsiteY151" fmla="*/ 44879 h 537988"/>
                          <a:gd name="connsiteX152" fmla="*/ 315768 w 430352"/>
                          <a:gd name="connsiteY152" fmla="*/ 53842 h 537988"/>
                          <a:gd name="connsiteX153" fmla="*/ 376555 w 430352"/>
                          <a:gd name="connsiteY153" fmla="*/ 53842 h 537988"/>
                          <a:gd name="connsiteX154" fmla="*/ 430352 w 430352"/>
                          <a:gd name="connsiteY154" fmla="*/ 107635 h 537988"/>
                          <a:gd name="connsiteX155" fmla="*/ 430352 w 430352"/>
                          <a:gd name="connsiteY155" fmla="*/ 484195 h 537988"/>
                          <a:gd name="connsiteX156" fmla="*/ 376555 w 430352"/>
                          <a:gd name="connsiteY156" fmla="*/ 537988 h 537988"/>
                          <a:gd name="connsiteX157" fmla="*/ 53793 w 430352"/>
                          <a:gd name="connsiteY157" fmla="*/ 537988 h 537988"/>
                          <a:gd name="connsiteX158" fmla="*/ 0 w 430352"/>
                          <a:gd name="connsiteY158" fmla="*/ 484195 h 537988"/>
                          <a:gd name="connsiteX159" fmla="*/ 0 w 430352"/>
                          <a:gd name="connsiteY159" fmla="*/ 215226 h 537988"/>
                          <a:gd name="connsiteX160" fmla="*/ 8964 w 430352"/>
                          <a:gd name="connsiteY160" fmla="*/ 206258 h 537988"/>
                          <a:gd name="connsiteX161" fmla="*/ 17931 w 430352"/>
                          <a:gd name="connsiteY161" fmla="*/ 215226 h 537988"/>
                          <a:gd name="connsiteX162" fmla="*/ 17931 w 430352"/>
                          <a:gd name="connsiteY162" fmla="*/ 484195 h 537988"/>
                          <a:gd name="connsiteX163" fmla="*/ 53793 w 430352"/>
                          <a:gd name="connsiteY163" fmla="*/ 520056 h 537988"/>
                          <a:gd name="connsiteX164" fmla="*/ 376555 w 430352"/>
                          <a:gd name="connsiteY164" fmla="*/ 520056 h 537988"/>
                          <a:gd name="connsiteX165" fmla="*/ 412418 w 430352"/>
                          <a:gd name="connsiteY165" fmla="*/ 484195 h 537988"/>
                          <a:gd name="connsiteX166" fmla="*/ 412418 w 430352"/>
                          <a:gd name="connsiteY166" fmla="*/ 107635 h 537988"/>
                          <a:gd name="connsiteX167" fmla="*/ 376555 w 430352"/>
                          <a:gd name="connsiteY167" fmla="*/ 71773 h 537988"/>
                          <a:gd name="connsiteX168" fmla="*/ 322763 w 430352"/>
                          <a:gd name="connsiteY168" fmla="*/ 71773 h 537988"/>
                          <a:gd name="connsiteX169" fmla="*/ 322763 w 430352"/>
                          <a:gd name="connsiteY169" fmla="*/ 89704 h 537988"/>
                          <a:gd name="connsiteX170" fmla="*/ 367571 w 430352"/>
                          <a:gd name="connsiteY170" fmla="*/ 89704 h 537988"/>
                          <a:gd name="connsiteX171" fmla="*/ 394470 w 430352"/>
                          <a:gd name="connsiteY171" fmla="*/ 116602 h 537988"/>
                          <a:gd name="connsiteX172" fmla="*/ 394470 w 430352"/>
                          <a:gd name="connsiteY172" fmla="*/ 405009 h 537988"/>
                          <a:gd name="connsiteX173" fmla="*/ 392184 w 430352"/>
                          <a:gd name="connsiteY173" fmla="*/ 415766 h 537988"/>
                          <a:gd name="connsiteX174" fmla="*/ 391904 w 430352"/>
                          <a:gd name="connsiteY174" fmla="*/ 416296 h 537988"/>
                          <a:gd name="connsiteX175" fmla="*/ 386590 w 430352"/>
                          <a:gd name="connsiteY175" fmla="*/ 424024 h 537988"/>
                          <a:gd name="connsiteX176" fmla="*/ 316405 w 430352"/>
                          <a:gd name="connsiteY176" fmla="*/ 494209 h 537988"/>
                          <a:gd name="connsiteX177" fmla="*/ 308632 w 430352"/>
                          <a:gd name="connsiteY177" fmla="*/ 499589 h 537988"/>
                          <a:gd name="connsiteX178" fmla="*/ 308168 w 430352"/>
                          <a:gd name="connsiteY178" fmla="*/ 499831 h 537988"/>
                          <a:gd name="connsiteX179" fmla="*/ 297407 w 430352"/>
                          <a:gd name="connsiteY179" fmla="*/ 502125 h 537988"/>
                          <a:gd name="connsiteX180" fmla="*/ 62761 w 430352"/>
                          <a:gd name="connsiteY180" fmla="*/ 502125 h 537988"/>
                          <a:gd name="connsiteX181" fmla="*/ 35862 w 430352"/>
                          <a:gd name="connsiteY181" fmla="*/ 475227 h 537988"/>
                          <a:gd name="connsiteX182" fmla="*/ 35862 w 430352"/>
                          <a:gd name="connsiteY182" fmla="*/ 116602 h 537988"/>
                          <a:gd name="connsiteX183" fmla="*/ 62761 w 430352"/>
                          <a:gd name="connsiteY183" fmla="*/ 89704 h 537988"/>
                          <a:gd name="connsiteX184" fmla="*/ 107586 w 430352"/>
                          <a:gd name="connsiteY184" fmla="*/ 89704 h 537988"/>
                          <a:gd name="connsiteX185" fmla="*/ 107586 w 430352"/>
                          <a:gd name="connsiteY185" fmla="*/ 71773 h 537988"/>
                          <a:gd name="connsiteX186" fmla="*/ 53793 w 430352"/>
                          <a:gd name="connsiteY186" fmla="*/ 71773 h 537988"/>
                          <a:gd name="connsiteX187" fmla="*/ 17931 w 430352"/>
                          <a:gd name="connsiteY187" fmla="*/ 107635 h 537988"/>
                          <a:gd name="connsiteX188" fmla="*/ 17931 w 430352"/>
                          <a:gd name="connsiteY188" fmla="*/ 143497 h 537988"/>
                          <a:gd name="connsiteX189" fmla="*/ 8964 w 430352"/>
                          <a:gd name="connsiteY189" fmla="*/ 152464 h 537988"/>
                          <a:gd name="connsiteX190" fmla="*/ 0 w 430352"/>
                          <a:gd name="connsiteY190" fmla="*/ 143497 h 537988"/>
                          <a:gd name="connsiteX191" fmla="*/ 0 w 430352"/>
                          <a:gd name="connsiteY191" fmla="*/ 107635 h 537988"/>
                          <a:gd name="connsiteX192" fmla="*/ 53793 w 430352"/>
                          <a:gd name="connsiteY192" fmla="*/ 53842 h 537988"/>
                          <a:gd name="connsiteX193" fmla="*/ 114580 w 430352"/>
                          <a:gd name="connsiteY193" fmla="*/ 53842 h 537988"/>
                          <a:gd name="connsiteX194" fmla="*/ 134484 w 430352"/>
                          <a:gd name="connsiteY194" fmla="*/ 44879 h 537988"/>
                          <a:gd name="connsiteX195" fmla="*/ 162126 w 430352"/>
                          <a:gd name="connsiteY195" fmla="*/ 44879 h 537988"/>
                          <a:gd name="connsiteX196" fmla="*/ 215176 w 430352"/>
                          <a:gd name="connsiteY196" fmla="*/ 0 h 53798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  <a:cxn ang="0">
                            <a:pos x="connsiteX187" y="connsiteY187"/>
                          </a:cxn>
                          <a:cxn ang="0">
                            <a:pos x="connsiteX188" y="connsiteY188"/>
                          </a:cxn>
                          <a:cxn ang="0">
                            <a:pos x="connsiteX189" y="connsiteY189"/>
                          </a:cxn>
                          <a:cxn ang="0">
                            <a:pos x="connsiteX190" y="connsiteY190"/>
                          </a:cxn>
                          <a:cxn ang="0">
                            <a:pos x="connsiteX191" y="connsiteY191"/>
                          </a:cxn>
                          <a:cxn ang="0">
                            <a:pos x="connsiteX192" y="connsiteY192"/>
                          </a:cxn>
                          <a:cxn ang="0">
                            <a:pos x="connsiteX193" y="connsiteY193"/>
                          </a:cxn>
                          <a:cxn ang="0">
                            <a:pos x="connsiteX194" y="connsiteY194"/>
                          </a:cxn>
                          <a:cxn ang="0">
                            <a:pos x="connsiteX195" y="connsiteY195"/>
                          </a:cxn>
                          <a:cxn ang="0">
                            <a:pos x="connsiteX196" y="connsiteY196"/>
                          </a:cxn>
                        </a:cxnLst>
                        <a:rect l="l" t="t" r="r" b="b"/>
                        <a:pathLst>
                          <a:path w="430352" h="537988">
                            <a:moveTo>
                              <a:pt x="313798" y="421434"/>
                            </a:moveTo>
                            <a:lnTo>
                              <a:pt x="313798" y="471516"/>
                            </a:lnTo>
                            <a:lnTo>
                              <a:pt x="363877" y="421434"/>
                            </a:lnTo>
                            <a:close/>
                            <a:moveTo>
                              <a:pt x="313798" y="358673"/>
                            </a:moveTo>
                            <a:lnTo>
                              <a:pt x="349661" y="358673"/>
                            </a:lnTo>
                            <a:cubicBezTo>
                              <a:pt x="354611" y="358673"/>
                              <a:pt x="358625" y="362687"/>
                              <a:pt x="358625" y="367640"/>
                            </a:cubicBezTo>
                            <a:cubicBezTo>
                              <a:pt x="358625" y="372590"/>
                              <a:pt x="354611" y="376604"/>
                              <a:pt x="349661" y="376604"/>
                            </a:cubicBezTo>
                            <a:lnTo>
                              <a:pt x="313798" y="376604"/>
                            </a:lnTo>
                            <a:cubicBezTo>
                              <a:pt x="308846" y="376604"/>
                              <a:pt x="304831" y="372590"/>
                              <a:pt x="304831" y="367640"/>
                            </a:cubicBezTo>
                            <a:cubicBezTo>
                              <a:pt x="304831" y="362687"/>
                              <a:pt x="308846" y="358673"/>
                              <a:pt x="313798" y="358673"/>
                            </a:cubicBezTo>
                            <a:close/>
                            <a:moveTo>
                              <a:pt x="188278" y="358673"/>
                            </a:moveTo>
                            <a:lnTo>
                              <a:pt x="277933" y="358673"/>
                            </a:lnTo>
                            <a:cubicBezTo>
                              <a:pt x="282887" y="358673"/>
                              <a:pt x="286901" y="362687"/>
                              <a:pt x="286901" y="367640"/>
                            </a:cubicBezTo>
                            <a:cubicBezTo>
                              <a:pt x="286901" y="372590"/>
                              <a:pt x="282887" y="376604"/>
                              <a:pt x="277933" y="376604"/>
                            </a:cubicBezTo>
                            <a:lnTo>
                              <a:pt x="188278" y="376604"/>
                            </a:lnTo>
                            <a:cubicBezTo>
                              <a:pt x="183329" y="376604"/>
                              <a:pt x="179314" y="372590"/>
                              <a:pt x="179314" y="367640"/>
                            </a:cubicBezTo>
                            <a:cubicBezTo>
                              <a:pt x="179314" y="362687"/>
                              <a:pt x="183329" y="358673"/>
                              <a:pt x="188278" y="358673"/>
                            </a:cubicBezTo>
                            <a:close/>
                            <a:moveTo>
                              <a:pt x="268968" y="322811"/>
                            </a:moveTo>
                            <a:lnTo>
                              <a:pt x="349660" y="322811"/>
                            </a:lnTo>
                            <a:cubicBezTo>
                              <a:pt x="354610" y="322811"/>
                              <a:pt x="358624" y="326825"/>
                              <a:pt x="358624" y="331778"/>
                            </a:cubicBezTo>
                            <a:cubicBezTo>
                              <a:pt x="358624" y="336728"/>
                              <a:pt x="354610" y="340743"/>
                              <a:pt x="349660" y="340743"/>
                            </a:cubicBezTo>
                            <a:lnTo>
                              <a:pt x="268968" y="340743"/>
                            </a:lnTo>
                            <a:cubicBezTo>
                              <a:pt x="264016" y="340743"/>
                              <a:pt x="260001" y="336728"/>
                              <a:pt x="260001" y="331778"/>
                            </a:cubicBezTo>
                            <a:cubicBezTo>
                              <a:pt x="260001" y="326825"/>
                              <a:pt x="264016" y="322811"/>
                              <a:pt x="268968" y="322811"/>
                            </a:cubicBezTo>
                            <a:close/>
                            <a:moveTo>
                              <a:pt x="188278" y="322811"/>
                            </a:moveTo>
                            <a:lnTo>
                              <a:pt x="233108" y="322811"/>
                            </a:lnTo>
                            <a:cubicBezTo>
                              <a:pt x="238058" y="322811"/>
                              <a:pt x="242071" y="326825"/>
                              <a:pt x="242071" y="331778"/>
                            </a:cubicBezTo>
                            <a:cubicBezTo>
                              <a:pt x="242071" y="336728"/>
                              <a:pt x="238058" y="340743"/>
                              <a:pt x="233108" y="340743"/>
                            </a:cubicBezTo>
                            <a:lnTo>
                              <a:pt x="188278" y="340743"/>
                            </a:lnTo>
                            <a:cubicBezTo>
                              <a:pt x="183329" y="340743"/>
                              <a:pt x="179314" y="336728"/>
                              <a:pt x="179314" y="331778"/>
                            </a:cubicBezTo>
                            <a:cubicBezTo>
                              <a:pt x="179314" y="326825"/>
                              <a:pt x="183329" y="322811"/>
                              <a:pt x="188278" y="322811"/>
                            </a:cubicBezTo>
                            <a:close/>
                            <a:moveTo>
                              <a:pt x="89655" y="322811"/>
                            </a:moveTo>
                            <a:lnTo>
                              <a:pt x="89655" y="376603"/>
                            </a:lnTo>
                            <a:lnTo>
                              <a:pt x="143448" y="376603"/>
                            </a:lnTo>
                            <a:lnTo>
                              <a:pt x="143448" y="322811"/>
                            </a:lnTo>
                            <a:close/>
                            <a:moveTo>
                              <a:pt x="89655" y="304880"/>
                            </a:moveTo>
                            <a:lnTo>
                              <a:pt x="143448" y="304880"/>
                            </a:lnTo>
                            <a:cubicBezTo>
                              <a:pt x="153351" y="304880"/>
                              <a:pt x="161383" y="312907"/>
                              <a:pt x="161383" y="322811"/>
                            </a:cubicBezTo>
                            <a:lnTo>
                              <a:pt x="161383" y="376603"/>
                            </a:lnTo>
                            <a:cubicBezTo>
                              <a:pt x="161383" y="386507"/>
                              <a:pt x="153351" y="394535"/>
                              <a:pt x="143448" y="394535"/>
                            </a:cubicBezTo>
                            <a:lnTo>
                              <a:pt x="89655" y="394535"/>
                            </a:lnTo>
                            <a:cubicBezTo>
                              <a:pt x="79752" y="394535"/>
                              <a:pt x="71724" y="386507"/>
                              <a:pt x="71724" y="376603"/>
                            </a:cubicBezTo>
                            <a:lnTo>
                              <a:pt x="71724" y="322811"/>
                            </a:lnTo>
                            <a:cubicBezTo>
                              <a:pt x="71724" y="312907"/>
                              <a:pt x="79752" y="304880"/>
                              <a:pt x="89655" y="304880"/>
                            </a:cubicBezTo>
                            <a:close/>
                            <a:moveTo>
                              <a:pt x="313798" y="233156"/>
                            </a:moveTo>
                            <a:lnTo>
                              <a:pt x="349661" y="233156"/>
                            </a:lnTo>
                            <a:cubicBezTo>
                              <a:pt x="354611" y="233156"/>
                              <a:pt x="358625" y="237170"/>
                              <a:pt x="358625" y="242119"/>
                            </a:cubicBezTo>
                            <a:cubicBezTo>
                              <a:pt x="358625" y="247073"/>
                              <a:pt x="354611" y="251087"/>
                              <a:pt x="349661" y="251087"/>
                            </a:cubicBezTo>
                            <a:lnTo>
                              <a:pt x="313798" y="251087"/>
                            </a:lnTo>
                            <a:cubicBezTo>
                              <a:pt x="308846" y="251087"/>
                              <a:pt x="304831" y="247073"/>
                              <a:pt x="304831" y="242119"/>
                            </a:cubicBezTo>
                            <a:cubicBezTo>
                              <a:pt x="304831" y="237170"/>
                              <a:pt x="308846" y="233156"/>
                              <a:pt x="313798" y="233156"/>
                            </a:cubicBezTo>
                            <a:close/>
                            <a:moveTo>
                              <a:pt x="188278" y="233156"/>
                            </a:moveTo>
                            <a:lnTo>
                              <a:pt x="277933" y="233156"/>
                            </a:lnTo>
                            <a:cubicBezTo>
                              <a:pt x="282887" y="233156"/>
                              <a:pt x="286901" y="237170"/>
                              <a:pt x="286901" y="242119"/>
                            </a:cubicBezTo>
                            <a:cubicBezTo>
                              <a:pt x="286901" y="247073"/>
                              <a:pt x="282887" y="251087"/>
                              <a:pt x="277933" y="251087"/>
                            </a:cubicBezTo>
                            <a:lnTo>
                              <a:pt x="188278" y="251087"/>
                            </a:lnTo>
                            <a:cubicBezTo>
                              <a:pt x="183329" y="251087"/>
                              <a:pt x="179314" y="247073"/>
                              <a:pt x="179314" y="242119"/>
                            </a:cubicBezTo>
                            <a:cubicBezTo>
                              <a:pt x="179314" y="237170"/>
                              <a:pt x="183329" y="233156"/>
                              <a:pt x="188278" y="233156"/>
                            </a:cubicBezTo>
                            <a:close/>
                            <a:moveTo>
                              <a:pt x="268968" y="197294"/>
                            </a:moveTo>
                            <a:lnTo>
                              <a:pt x="349660" y="197294"/>
                            </a:lnTo>
                            <a:cubicBezTo>
                              <a:pt x="354610" y="197294"/>
                              <a:pt x="358624" y="201309"/>
                              <a:pt x="358624" y="206258"/>
                            </a:cubicBezTo>
                            <a:cubicBezTo>
                              <a:pt x="358624" y="211211"/>
                              <a:pt x="354610" y="215226"/>
                              <a:pt x="349660" y="215226"/>
                            </a:cubicBezTo>
                            <a:lnTo>
                              <a:pt x="268968" y="215226"/>
                            </a:lnTo>
                            <a:cubicBezTo>
                              <a:pt x="264016" y="215226"/>
                              <a:pt x="260001" y="211211"/>
                              <a:pt x="260001" y="206258"/>
                            </a:cubicBezTo>
                            <a:cubicBezTo>
                              <a:pt x="260001" y="201309"/>
                              <a:pt x="264016" y="197294"/>
                              <a:pt x="268968" y="197294"/>
                            </a:cubicBezTo>
                            <a:close/>
                            <a:moveTo>
                              <a:pt x="188278" y="197294"/>
                            </a:moveTo>
                            <a:lnTo>
                              <a:pt x="233108" y="197294"/>
                            </a:lnTo>
                            <a:cubicBezTo>
                              <a:pt x="238058" y="197294"/>
                              <a:pt x="242071" y="201309"/>
                              <a:pt x="242071" y="206258"/>
                            </a:cubicBezTo>
                            <a:cubicBezTo>
                              <a:pt x="242071" y="211211"/>
                              <a:pt x="238058" y="215226"/>
                              <a:pt x="233108" y="215226"/>
                            </a:cubicBezTo>
                            <a:lnTo>
                              <a:pt x="188278" y="215226"/>
                            </a:lnTo>
                            <a:cubicBezTo>
                              <a:pt x="183329" y="215226"/>
                              <a:pt x="179314" y="211211"/>
                              <a:pt x="179314" y="206258"/>
                            </a:cubicBezTo>
                            <a:cubicBezTo>
                              <a:pt x="179314" y="201309"/>
                              <a:pt x="183329" y="197294"/>
                              <a:pt x="188278" y="197294"/>
                            </a:cubicBezTo>
                            <a:close/>
                            <a:moveTo>
                              <a:pt x="89655" y="179363"/>
                            </a:moveTo>
                            <a:lnTo>
                              <a:pt x="116553" y="179363"/>
                            </a:lnTo>
                            <a:cubicBezTo>
                              <a:pt x="121504" y="179363"/>
                              <a:pt x="125517" y="183377"/>
                              <a:pt x="125517" y="188326"/>
                            </a:cubicBezTo>
                            <a:cubicBezTo>
                              <a:pt x="125517" y="193280"/>
                              <a:pt x="121504" y="197294"/>
                              <a:pt x="116553" y="197294"/>
                            </a:cubicBezTo>
                            <a:lnTo>
                              <a:pt x="89655" y="197294"/>
                            </a:lnTo>
                            <a:lnTo>
                              <a:pt x="89655" y="251086"/>
                            </a:lnTo>
                            <a:lnTo>
                              <a:pt x="143448" y="251086"/>
                            </a:lnTo>
                            <a:lnTo>
                              <a:pt x="143448" y="242119"/>
                            </a:lnTo>
                            <a:cubicBezTo>
                              <a:pt x="143448" y="237170"/>
                              <a:pt x="147466" y="233156"/>
                              <a:pt x="152416" y="233156"/>
                            </a:cubicBezTo>
                            <a:cubicBezTo>
                              <a:pt x="157370" y="233156"/>
                              <a:pt x="161383" y="237170"/>
                              <a:pt x="161383" y="242119"/>
                            </a:cubicBezTo>
                            <a:lnTo>
                              <a:pt x="161383" y="251086"/>
                            </a:lnTo>
                            <a:cubicBezTo>
                              <a:pt x="161383" y="260990"/>
                              <a:pt x="153351" y="269018"/>
                              <a:pt x="143448" y="269018"/>
                            </a:cubicBezTo>
                            <a:lnTo>
                              <a:pt x="89655" y="269018"/>
                            </a:lnTo>
                            <a:cubicBezTo>
                              <a:pt x="79752" y="269018"/>
                              <a:pt x="71724" y="260990"/>
                              <a:pt x="71724" y="251086"/>
                            </a:cubicBezTo>
                            <a:lnTo>
                              <a:pt x="71724" y="197294"/>
                            </a:lnTo>
                            <a:cubicBezTo>
                              <a:pt x="71724" y="187390"/>
                              <a:pt x="79752" y="179363"/>
                              <a:pt x="89655" y="179363"/>
                            </a:cubicBezTo>
                            <a:close/>
                            <a:moveTo>
                              <a:pt x="8964" y="170396"/>
                            </a:moveTo>
                            <a:cubicBezTo>
                              <a:pt x="9567" y="170416"/>
                              <a:pt x="10166" y="170474"/>
                              <a:pt x="10757" y="170577"/>
                            </a:cubicBezTo>
                            <a:cubicBezTo>
                              <a:pt x="11320" y="170675"/>
                              <a:pt x="11865" y="170856"/>
                              <a:pt x="12374" y="171114"/>
                            </a:cubicBezTo>
                            <a:cubicBezTo>
                              <a:pt x="12945" y="171311"/>
                              <a:pt x="13486" y="171582"/>
                              <a:pt x="13987" y="171918"/>
                            </a:cubicBezTo>
                            <a:lnTo>
                              <a:pt x="15333" y="172998"/>
                            </a:lnTo>
                            <a:cubicBezTo>
                              <a:pt x="17919" y="175564"/>
                              <a:pt x="18695" y="179437"/>
                              <a:pt x="17299" y="182798"/>
                            </a:cubicBezTo>
                            <a:cubicBezTo>
                              <a:pt x="15900" y="186165"/>
                              <a:pt x="12608" y="188348"/>
                              <a:pt x="8964" y="188327"/>
                            </a:cubicBezTo>
                            <a:cubicBezTo>
                              <a:pt x="7794" y="188314"/>
                              <a:pt x="6637" y="188069"/>
                              <a:pt x="5557" y="187609"/>
                            </a:cubicBezTo>
                            <a:cubicBezTo>
                              <a:pt x="4461" y="187177"/>
                              <a:pt x="3456" y="186538"/>
                              <a:pt x="2598" y="185729"/>
                            </a:cubicBezTo>
                            <a:cubicBezTo>
                              <a:pt x="103" y="183127"/>
                              <a:pt x="-636" y="179297"/>
                              <a:pt x="718" y="175953"/>
                            </a:cubicBezTo>
                            <a:cubicBezTo>
                              <a:pt x="1149" y="174857"/>
                              <a:pt x="1790" y="173852"/>
                              <a:pt x="2598" y="172998"/>
                            </a:cubicBezTo>
                            <a:cubicBezTo>
                              <a:pt x="4318" y="171360"/>
                              <a:pt x="6591" y="170433"/>
                              <a:pt x="8964" y="170396"/>
                            </a:cubicBezTo>
                            <a:close/>
                            <a:moveTo>
                              <a:pt x="171299" y="161212"/>
                            </a:moveTo>
                            <a:cubicBezTo>
                              <a:pt x="174574" y="161485"/>
                              <a:pt x="177433" y="163530"/>
                              <a:pt x="178755" y="166538"/>
                            </a:cubicBezTo>
                            <a:cubicBezTo>
                              <a:pt x="180077" y="169546"/>
                              <a:pt x="179646" y="173035"/>
                              <a:pt x="177635" y="175633"/>
                            </a:cubicBezTo>
                            <a:lnTo>
                              <a:pt x="132806" y="238393"/>
                            </a:lnTo>
                            <a:cubicBezTo>
                              <a:pt x="131279" y="240537"/>
                              <a:pt x="128882" y="241902"/>
                              <a:pt x="126255" y="242120"/>
                            </a:cubicBezTo>
                            <a:lnTo>
                              <a:pt x="125516" y="242120"/>
                            </a:lnTo>
                            <a:cubicBezTo>
                              <a:pt x="123141" y="242120"/>
                              <a:pt x="120863" y="241177"/>
                              <a:pt x="119180" y="239493"/>
                            </a:cubicBezTo>
                            <a:lnTo>
                              <a:pt x="101249" y="221563"/>
                            </a:lnTo>
                            <a:cubicBezTo>
                              <a:pt x="97851" y="218045"/>
                              <a:pt x="97900" y="212455"/>
                              <a:pt x="101360" y="208996"/>
                            </a:cubicBezTo>
                            <a:cubicBezTo>
                              <a:pt x="104815" y="205536"/>
                              <a:pt x="110409" y="205487"/>
                              <a:pt x="113926" y="208885"/>
                            </a:cubicBezTo>
                            <a:lnTo>
                              <a:pt x="124371" y="219330"/>
                            </a:lnTo>
                            <a:lnTo>
                              <a:pt x="163057" y="165188"/>
                            </a:lnTo>
                            <a:lnTo>
                              <a:pt x="163057" y="165212"/>
                            </a:lnTo>
                            <a:cubicBezTo>
                              <a:pt x="164864" y="162471"/>
                              <a:pt x="168027" y="160932"/>
                              <a:pt x="171299" y="161212"/>
                            </a:cubicBezTo>
                            <a:close/>
                            <a:moveTo>
                              <a:pt x="62761" y="107635"/>
                            </a:moveTo>
                            <a:cubicBezTo>
                              <a:pt x="57807" y="107635"/>
                              <a:pt x="53793" y="111650"/>
                              <a:pt x="53793" y="116602"/>
                            </a:cubicBezTo>
                            <a:lnTo>
                              <a:pt x="53793" y="475227"/>
                            </a:lnTo>
                            <a:cubicBezTo>
                              <a:pt x="53793" y="480180"/>
                              <a:pt x="57807" y="484195"/>
                              <a:pt x="62761" y="484195"/>
                            </a:cubicBezTo>
                            <a:lnTo>
                              <a:pt x="295868" y="484195"/>
                            </a:lnTo>
                            <a:lnTo>
                              <a:pt x="295868" y="421434"/>
                            </a:lnTo>
                            <a:cubicBezTo>
                              <a:pt x="295868" y="411531"/>
                              <a:pt x="303896" y="403503"/>
                              <a:pt x="313798" y="403503"/>
                            </a:cubicBezTo>
                            <a:lnTo>
                              <a:pt x="376555" y="403503"/>
                            </a:lnTo>
                            <a:lnTo>
                              <a:pt x="376555" y="116602"/>
                            </a:lnTo>
                            <a:cubicBezTo>
                              <a:pt x="376555" y="111650"/>
                              <a:pt x="372542" y="107635"/>
                              <a:pt x="367592" y="107635"/>
                            </a:cubicBezTo>
                            <a:lnTo>
                              <a:pt x="322763" y="107635"/>
                            </a:lnTo>
                            <a:cubicBezTo>
                              <a:pt x="322763" y="122492"/>
                              <a:pt x="310721" y="134534"/>
                              <a:pt x="295868" y="134534"/>
                            </a:cubicBezTo>
                            <a:lnTo>
                              <a:pt x="134484" y="134534"/>
                            </a:lnTo>
                            <a:cubicBezTo>
                              <a:pt x="119632" y="134534"/>
                              <a:pt x="107586" y="122492"/>
                              <a:pt x="107586" y="107635"/>
                            </a:cubicBezTo>
                            <a:close/>
                            <a:moveTo>
                              <a:pt x="170346" y="80741"/>
                            </a:moveTo>
                            <a:lnTo>
                              <a:pt x="260001" y="80741"/>
                            </a:lnTo>
                            <a:cubicBezTo>
                              <a:pt x="264955" y="80741"/>
                              <a:pt x="268969" y="84755"/>
                              <a:pt x="268969" y="89705"/>
                            </a:cubicBezTo>
                            <a:cubicBezTo>
                              <a:pt x="268969" y="94658"/>
                              <a:pt x="264955" y="98672"/>
                              <a:pt x="260001" y="98672"/>
                            </a:cubicBezTo>
                            <a:lnTo>
                              <a:pt x="170346" y="98672"/>
                            </a:lnTo>
                            <a:cubicBezTo>
                              <a:pt x="165397" y="98672"/>
                              <a:pt x="161383" y="94658"/>
                              <a:pt x="161383" y="89705"/>
                            </a:cubicBezTo>
                            <a:cubicBezTo>
                              <a:pt x="161383" y="84755"/>
                              <a:pt x="165397" y="80741"/>
                              <a:pt x="170346" y="80741"/>
                            </a:cubicBezTo>
                            <a:close/>
                            <a:moveTo>
                              <a:pt x="215176" y="17980"/>
                            </a:moveTo>
                            <a:cubicBezTo>
                              <a:pt x="195370" y="17980"/>
                              <a:pt x="179314" y="34036"/>
                              <a:pt x="179314" y="53842"/>
                            </a:cubicBezTo>
                            <a:cubicBezTo>
                              <a:pt x="179314" y="58796"/>
                              <a:pt x="175300" y="62810"/>
                              <a:pt x="170346" y="62810"/>
                            </a:cubicBezTo>
                            <a:lnTo>
                              <a:pt x="134484" y="62810"/>
                            </a:lnTo>
                            <a:cubicBezTo>
                              <a:pt x="129532" y="62810"/>
                              <a:pt x="125517" y="66823"/>
                              <a:pt x="125517" y="71773"/>
                            </a:cubicBezTo>
                            <a:lnTo>
                              <a:pt x="125517" y="107635"/>
                            </a:lnTo>
                            <a:cubicBezTo>
                              <a:pt x="125517" y="112589"/>
                              <a:pt x="129532" y="116602"/>
                              <a:pt x="134484" y="116602"/>
                            </a:cubicBezTo>
                            <a:lnTo>
                              <a:pt x="295868" y="116602"/>
                            </a:lnTo>
                            <a:cubicBezTo>
                              <a:pt x="300818" y="116602"/>
                              <a:pt x="304831" y="112589"/>
                              <a:pt x="304831" y="107635"/>
                            </a:cubicBezTo>
                            <a:lnTo>
                              <a:pt x="304831" y="71773"/>
                            </a:lnTo>
                            <a:cubicBezTo>
                              <a:pt x="304831" y="66823"/>
                              <a:pt x="300818" y="62810"/>
                              <a:pt x="295868" y="62810"/>
                            </a:cubicBezTo>
                            <a:lnTo>
                              <a:pt x="260001" y="62810"/>
                            </a:lnTo>
                            <a:cubicBezTo>
                              <a:pt x="255052" y="62810"/>
                              <a:pt x="251038" y="58796"/>
                              <a:pt x="251038" y="53842"/>
                            </a:cubicBezTo>
                            <a:cubicBezTo>
                              <a:pt x="251038" y="34036"/>
                              <a:pt x="234983" y="17980"/>
                              <a:pt x="215176" y="17980"/>
                            </a:cubicBezTo>
                            <a:close/>
                            <a:moveTo>
                              <a:pt x="215176" y="0"/>
                            </a:moveTo>
                            <a:cubicBezTo>
                              <a:pt x="241443" y="0"/>
                              <a:pt x="263872" y="18973"/>
                              <a:pt x="268226" y="44879"/>
                            </a:cubicBezTo>
                            <a:lnTo>
                              <a:pt x="295868" y="44879"/>
                            </a:lnTo>
                            <a:cubicBezTo>
                              <a:pt x="303472" y="44899"/>
                              <a:pt x="310713" y="48162"/>
                              <a:pt x="315768" y="53842"/>
                            </a:cubicBezTo>
                            <a:lnTo>
                              <a:pt x="376555" y="53842"/>
                            </a:lnTo>
                            <a:cubicBezTo>
                              <a:pt x="406254" y="53871"/>
                              <a:pt x="430320" y="77937"/>
                              <a:pt x="430352" y="107635"/>
                            </a:cubicBezTo>
                            <a:lnTo>
                              <a:pt x="430352" y="484195"/>
                            </a:lnTo>
                            <a:cubicBezTo>
                              <a:pt x="430320" y="513892"/>
                              <a:pt x="406254" y="537959"/>
                              <a:pt x="376555" y="537988"/>
                            </a:cubicBezTo>
                            <a:lnTo>
                              <a:pt x="53793" y="537988"/>
                            </a:lnTo>
                            <a:cubicBezTo>
                              <a:pt x="24096" y="537959"/>
                              <a:pt x="28" y="513892"/>
                              <a:pt x="0" y="484195"/>
                            </a:cubicBezTo>
                            <a:lnTo>
                              <a:pt x="0" y="215226"/>
                            </a:lnTo>
                            <a:cubicBezTo>
                              <a:pt x="0" y="210272"/>
                              <a:pt x="4014" y="206258"/>
                              <a:pt x="8964" y="206258"/>
                            </a:cubicBezTo>
                            <a:cubicBezTo>
                              <a:pt x="13917" y="206258"/>
                              <a:pt x="17931" y="210272"/>
                              <a:pt x="17931" y="215226"/>
                            </a:cubicBezTo>
                            <a:lnTo>
                              <a:pt x="17931" y="484195"/>
                            </a:lnTo>
                            <a:cubicBezTo>
                              <a:pt x="17931" y="504001"/>
                              <a:pt x="33987" y="520056"/>
                              <a:pt x="53793" y="520056"/>
                            </a:cubicBezTo>
                            <a:lnTo>
                              <a:pt x="376555" y="520056"/>
                            </a:lnTo>
                            <a:cubicBezTo>
                              <a:pt x="396361" y="520056"/>
                              <a:pt x="412418" y="504001"/>
                              <a:pt x="412418" y="484195"/>
                            </a:cubicBezTo>
                            <a:lnTo>
                              <a:pt x="412418" y="107635"/>
                            </a:lnTo>
                            <a:cubicBezTo>
                              <a:pt x="412418" y="87828"/>
                              <a:pt x="396361" y="71773"/>
                              <a:pt x="376555" y="71773"/>
                            </a:cubicBezTo>
                            <a:lnTo>
                              <a:pt x="322763" y="71773"/>
                            </a:lnTo>
                            <a:lnTo>
                              <a:pt x="322763" y="89704"/>
                            </a:lnTo>
                            <a:lnTo>
                              <a:pt x="367571" y="89704"/>
                            </a:lnTo>
                            <a:cubicBezTo>
                              <a:pt x="382429" y="89704"/>
                              <a:pt x="394470" y="101746"/>
                              <a:pt x="394470" y="116602"/>
                            </a:cubicBezTo>
                            <a:lnTo>
                              <a:pt x="394470" y="405009"/>
                            </a:lnTo>
                            <a:cubicBezTo>
                              <a:pt x="394462" y="408715"/>
                              <a:pt x="393682" y="412380"/>
                              <a:pt x="392184" y="415766"/>
                            </a:cubicBezTo>
                            <a:cubicBezTo>
                              <a:pt x="392113" y="415954"/>
                              <a:pt x="391995" y="416107"/>
                              <a:pt x="391904" y="416296"/>
                            </a:cubicBezTo>
                            <a:cubicBezTo>
                              <a:pt x="390600" y="419164"/>
                              <a:pt x="388802" y="421778"/>
                              <a:pt x="386590" y="424024"/>
                            </a:cubicBezTo>
                            <a:lnTo>
                              <a:pt x="316405" y="494209"/>
                            </a:lnTo>
                            <a:cubicBezTo>
                              <a:pt x="314151" y="496445"/>
                              <a:pt x="311521" y="498268"/>
                              <a:pt x="308632" y="499589"/>
                            </a:cubicBezTo>
                            <a:cubicBezTo>
                              <a:pt x="308472" y="499659"/>
                              <a:pt x="308336" y="499766"/>
                              <a:pt x="308168" y="499831"/>
                            </a:cubicBezTo>
                            <a:cubicBezTo>
                              <a:pt x="304777" y="501333"/>
                              <a:pt x="301113" y="502113"/>
                              <a:pt x="297407" y="502125"/>
                            </a:cubicBezTo>
                            <a:lnTo>
                              <a:pt x="62761" y="502125"/>
                            </a:lnTo>
                            <a:cubicBezTo>
                              <a:pt x="47904" y="502125"/>
                              <a:pt x="35862" y="490084"/>
                              <a:pt x="35862" y="475227"/>
                            </a:cubicBezTo>
                            <a:lnTo>
                              <a:pt x="35862" y="116602"/>
                            </a:lnTo>
                            <a:cubicBezTo>
                              <a:pt x="35862" y="101746"/>
                              <a:pt x="47904" y="89704"/>
                              <a:pt x="62761" y="89704"/>
                            </a:cubicBezTo>
                            <a:lnTo>
                              <a:pt x="107586" y="89704"/>
                            </a:lnTo>
                            <a:lnTo>
                              <a:pt x="107586" y="71773"/>
                            </a:lnTo>
                            <a:lnTo>
                              <a:pt x="53793" y="71773"/>
                            </a:lnTo>
                            <a:cubicBezTo>
                              <a:pt x="33987" y="71773"/>
                              <a:pt x="17931" y="87828"/>
                              <a:pt x="17931" y="107635"/>
                            </a:cubicBezTo>
                            <a:lnTo>
                              <a:pt x="17931" y="143497"/>
                            </a:lnTo>
                            <a:cubicBezTo>
                              <a:pt x="17931" y="148451"/>
                              <a:pt x="13917" y="152464"/>
                              <a:pt x="8964" y="152464"/>
                            </a:cubicBezTo>
                            <a:cubicBezTo>
                              <a:pt x="4014" y="152464"/>
                              <a:pt x="0" y="148451"/>
                              <a:pt x="0" y="143497"/>
                            </a:cubicBezTo>
                            <a:lnTo>
                              <a:pt x="0" y="107635"/>
                            </a:lnTo>
                            <a:cubicBezTo>
                              <a:pt x="28" y="77937"/>
                              <a:pt x="24096" y="53871"/>
                              <a:pt x="53793" y="53842"/>
                            </a:cubicBezTo>
                            <a:lnTo>
                              <a:pt x="114580" y="53842"/>
                            </a:lnTo>
                            <a:cubicBezTo>
                              <a:pt x="119641" y="48162"/>
                              <a:pt x="126875" y="44899"/>
                              <a:pt x="134484" y="44879"/>
                            </a:cubicBezTo>
                            <a:lnTo>
                              <a:pt x="162126" y="44879"/>
                            </a:lnTo>
                            <a:cubicBezTo>
                              <a:pt x="166481" y="18973"/>
                              <a:pt x="188905" y="0"/>
                              <a:pt x="21517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2046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41" name="Group 40">
                    <a:extLst>
                      <a:ext uri="{FF2B5EF4-FFF2-40B4-BE49-F238E27FC236}">
                        <a16:creationId xmlns:a16="http://schemas.microsoft.com/office/drawing/2014/main" id="{21721209-4930-4FE1-AA70-766A1F194C9C}"/>
                      </a:ext>
                    </a:extLst>
                  </p:cNvPr>
                  <p:cNvGrpSpPr/>
                  <p:nvPr/>
                </p:nvGrpSpPr>
                <p:grpSpPr>
                  <a:xfrm>
                    <a:off x="3173128" y="3838227"/>
                    <a:ext cx="2254703" cy="986088"/>
                    <a:chOff x="3173128" y="3838227"/>
                    <a:chExt cx="2254703" cy="986088"/>
                  </a:xfrm>
                </p:grpSpPr>
                <p:sp>
                  <p:nvSpPr>
                    <p:cNvPr id="47" name="Freeform 249">
                      <a:extLst>
                        <a:ext uri="{FF2B5EF4-FFF2-40B4-BE49-F238E27FC236}">
                          <a16:creationId xmlns:a16="http://schemas.microsoft.com/office/drawing/2014/main" id="{A619F290-1E70-4628-8E2F-E219C2E310B1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4197129" y="3849566"/>
                      <a:ext cx="1230702" cy="519047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48" name="Group 47">
                      <a:extLst>
                        <a:ext uri="{FF2B5EF4-FFF2-40B4-BE49-F238E27FC236}">
                          <a16:creationId xmlns:a16="http://schemas.microsoft.com/office/drawing/2014/main" id="{0089BBB9-3CFD-4884-9638-4A9B278DC46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73128" y="3838227"/>
                      <a:ext cx="986088" cy="986088"/>
                      <a:chOff x="3173128" y="3838227"/>
                      <a:chExt cx="986088" cy="986088"/>
                    </a:xfrm>
                  </p:grpSpPr>
                  <p:sp>
                    <p:nvSpPr>
                      <p:cNvPr id="49" name="Circle: Hollow 48">
                        <a:extLst>
                          <a:ext uri="{FF2B5EF4-FFF2-40B4-BE49-F238E27FC236}">
                            <a16:creationId xmlns:a16="http://schemas.microsoft.com/office/drawing/2014/main" id="{8D560F0E-CC7E-4E92-B313-A0CF9C347C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3128" y="383822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50" name="Freeform: Shape 49">
                        <a:extLst>
                          <a:ext uri="{FF2B5EF4-FFF2-40B4-BE49-F238E27FC236}">
                            <a16:creationId xmlns:a16="http://schemas.microsoft.com/office/drawing/2014/main" id="{03219110-544D-486E-BCED-E83033BBB9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76414" y="4041345"/>
                        <a:ext cx="579516" cy="579853"/>
                      </a:xfrm>
                      <a:custGeom>
                        <a:avLst/>
                        <a:gdLst>
                          <a:gd name="connsiteX0" fmla="*/ 442548 w 579516"/>
                          <a:gd name="connsiteY0" fmla="*/ 498514 h 579853"/>
                          <a:gd name="connsiteX1" fmla="*/ 454070 w 579516"/>
                          <a:gd name="connsiteY1" fmla="*/ 501919 h 579853"/>
                          <a:gd name="connsiteX2" fmla="*/ 450667 w 579516"/>
                          <a:gd name="connsiteY2" fmla="*/ 513442 h 579853"/>
                          <a:gd name="connsiteX3" fmla="*/ 433269 w 579516"/>
                          <a:gd name="connsiteY3" fmla="*/ 523016 h 579853"/>
                          <a:gd name="connsiteX4" fmla="*/ 275351 w 579516"/>
                          <a:gd name="connsiteY4" fmla="*/ 579853 h 579853"/>
                          <a:gd name="connsiteX5" fmla="*/ 262323 w 579516"/>
                          <a:gd name="connsiteY5" fmla="*/ 579280 h 579853"/>
                          <a:gd name="connsiteX6" fmla="*/ 163932 w 579516"/>
                          <a:gd name="connsiteY6" fmla="*/ 570511 h 579853"/>
                          <a:gd name="connsiteX7" fmla="*/ 156223 w 579516"/>
                          <a:gd name="connsiteY7" fmla="*/ 561295 h 579853"/>
                          <a:gd name="connsiteX8" fmla="*/ 165440 w 579516"/>
                          <a:gd name="connsiteY8" fmla="*/ 553586 h 579853"/>
                          <a:gd name="connsiteX9" fmla="*/ 263832 w 579516"/>
                          <a:gd name="connsiteY9" fmla="*/ 562354 h 579853"/>
                          <a:gd name="connsiteX10" fmla="*/ 425042 w 579516"/>
                          <a:gd name="connsiteY10" fmla="*/ 508148 h 579853"/>
                          <a:gd name="connsiteX11" fmla="*/ 442548 w 579516"/>
                          <a:gd name="connsiteY11" fmla="*/ 498514 h 579853"/>
                          <a:gd name="connsiteX12" fmla="*/ 499460 w 579516"/>
                          <a:gd name="connsiteY12" fmla="*/ 384946 h 579853"/>
                          <a:gd name="connsiteX13" fmla="*/ 455797 w 579516"/>
                          <a:gd name="connsiteY13" fmla="*/ 407919 h 579853"/>
                          <a:gd name="connsiteX14" fmla="*/ 455776 w 579516"/>
                          <a:gd name="connsiteY14" fmla="*/ 407930 h 579853"/>
                          <a:gd name="connsiteX15" fmla="*/ 405309 w 579516"/>
                          <a:gd name="connsiteY15" fmla="*/ 434482 h 579853"/>
                          <a:gd name="connsiteX16" fmla="*/ 405274 w 579516"/>
                          <a:gd name="connsiteY16" fmla="*/ 434645 h 579853"/>
                          <a:gd name="connsiteX17" fmla="*/ 404817 w 579516"/>
                          <a:gd name="connsiteY17" fmla="*/ 436772 h 579853"/>
                          <a:gd name="connsiteX18" fmla="*/ 404705 w 579516"/>
                          <a:gd name="connsiteY18" fmla="*/ 437204 h 579853"/>
                          <a:gd name="connsiteX19" fmla="*/ 404080 w 579516"/>
                          <a:gd name="connsiteY19" fmla="*/ 439283 h 579853"/>
                          <a:gd name="connsiteX20" fmla="*/ 403959 w 579516"/>
                          <a:gd name="connsiteY20" fmla="*/ 439618 h 579853"/>
                          <a:gd name="connsiteX21" fmla="*/ 403158 w 579516"/>
                          <a:gd name="connsiteY21" fmla="*/ 441668 h 579853"/>
                          <a:gd name="connsiteX22" fmla="*/ 403117 w 579516"/>
                          <a:gd name="connsiteY22" fmla="*/ 441765 h 579853"/>
                          <a:gd name="connsiteX23" fmla="*/ 402144 w 579516"/>
                          <a:gd name="connsiteY23" fmla="*/ 443772 h 579853"/>
                          <a:gd name="connsiteX24" fmla="*/ 401973 w 579516"/>
                          <a:gd name="connsiteY24" fmla="*/ 444102 h 579853"/>
                          <a:gd name="connsiteX25" fmla="*/ 400895 w 579516"/>
                          <a:gd name="connsiteY25" fmla="*/ 445940 h 579853"/>
                          <a:gd name="connsiteX26" fmla="*/ 400658 w 579516"/>
                          <a:gd name="connsiteY26" fmla="*/ 446310 h 579853"/>
                          <a:gd name="connsiteX27" fmla="*/ 399446 w 579516"/>
                          <a:gd name="connsiteY27" fmla="*/ 448049 h 579853"/>
                          <a:gd name="connsiteX28" fmla="*/ 399208 w 579516"/>
                          <a:gd name="connsiteY28" fmla="*/ 448359 h 579853"/>
                          <a:gd name="connsiteX29" fmla="*/ 397814 w 579516"/>
                          <a:gd name="connsiteY29" fmla="*/ 450058 h 579853"/>
                          <a:gd name="connsiteX30" fmla="*/ 397697 w 579516"/>
                          <a:gd name="connsiteY30" fmla="*/ 450186 h 579853"/>
                          <a:gd name="connsiteX31" fmla="*/ 396205 w 579516"/>
                          <a:gd name="connsiteY31" fmla="*/ 451742 h 579853"/>
                          <a:gd name="connsiteX32" fmla="*/ 396004 w 579516"/>
                          <a:gd name="connsiteY32" fmla="*/ 451942 h 579853"/>
                          <a:gd name="connsiteX33" fmla="*/ 394387 w 579516"/>
                          <a:gd name="connsiteY33" fmla="*/ 453385 h 579853"/>
                          <a:gd name="connsiteX34" fmla="*/ 394074 w 579516"/>
                          <a:gd name="connsiteY34" fmla="*/ 453646 h 579853"/>
                          <a:gd name="connsiteX35" fmla="*/ 392371 w 579516"/>
                          <a:gd name="connsiteY35" fmla="*/ 454941 h 579853"/>
                          <a:gd name="connsiteX36" fmla="*/ 392043 w 579516"/>
                          <a:gd name="connsiteY36" fmla="*/ 455168 h 579853"/>
                          <a:gd name="connsiteX37" fmla="*/ 390196 w 579516"/>
                          <a:gd name="connsiteY37" fmla="*/ 456356 h 579853"/>
                          <a:gd name="connsiteX38" fmla="*/ 389977 w 579516"/>
                          <a:gd name="connsiteY38" fmla="*/ 456481 h 579853"/>
                          <a:gd name="connsiteX39" fmla="*/ 388024 w 579516"/>
                          <a:gd name="connsiteY39" fmla="*/ 457527 h 579853"/>
                          <a:gd name="connsiteX40" fmla="*/ 387878 w 579516"/>
                          <a:gd name="connsiteY40" fmla="*/ 457602 h 579853"/>
                          <a:gd name="connsiteX41" fmla="*/ 385803 w 579516"/>
                          <a:gd name="connsiteY41" fmla="*/ 458507 h 579853"/>
                          <a:gd name="connsiteX42" fmla="*/ 385461 w 579516"/>
                          <a:gd name="connsiteY42" fmla="*/ 458645 h 579853"/>
                          <a:gd name="connsiteX43" fmla="*/ 383368 w 579516"/>
                          <a:gd name="connsiteY43" fmla="*/ 459364 h 579853"/>
                          <a:gd name="connsiteX44" fmla="*/ 382976 w 579516"/>
                          <a:gd name="connsiteY44" fmla="*/ 459480 h 579853"/>
                          <a:gd name="connsiteX45" fmla="*/ 380789 w 579516"/>
                          <a:gd name="connsiteY45" fmla="*/ 460037 h 579853"/>
                          <a:gd name="connsiteX46" fmla="*/ 380473 w 579516"/>
                          <a:gd name="connsiteY46" fmla="*/ 460099 h 579853"/>
                          <a:gd name="connsiteX47" fmla="*/ 378098 w 579516"/>
                          <a:gd name="connsiteY47" fmla="*/ 460498 h 579853"/>
                          <a:gd name="connsiteX48" fmla="*/ 302862 w 579516"/>
                          <a:gd name="connsiteY48" fmla="*/ 470011 h 579853"/>
                          <a:gd name="connsiteX49" fmla="*/ 308591 w 579516"/>
                          <a:gd name="connsiteY49" fmla="*/ 470467 h 579853"/>
                          <a:gd name="connsiteX50" fmla="*/ 455221 w 579516"/>
                          <a:gd name="connsiteY50" fmla="*/ 437852 h 579853"/>
                          <a:gd name="connsiteX51" fmla="*/ 511249 w 579516"/>
                          <a:gd name="connsiteY51" fmla="*/ 406760 h 579853"/>
                          <a:gd name="connsiteX52" fmla="*/ 517329 w 579516"/>
                          <a:gd name="connsiteY52" fmla="*/ 398644 h 579853"/>
                          <a:gd name="connsiteX53" fmla="*/ 515316 w 579516"/>
                          <a:gd name="connsiteY53" fmla="*/ 388704 h 579853"/>
                          <a:gd name="connsiteX54" fmla="*/ 499460 w 579516"/>
                          <a:gd name="connsiteY54" fmla="*/ 384946 h 579853"/>
                          <a:gd name="connsiteX55" fmla="*/ 445392 w 579516"/>
                          <a:gd name="connsiteY55" fmla="*/ 370390 h 579853"/>
                          <a:gd name="connsiteX56" fmla="*/ 436420 w 579516"/>
                          <a:gd name="connsiteY56" fmla="*/ 371436 h 579853"/>
                          <a:gd name="connsiteX57" fmla="*/ 397494 w 579516"/>
                          <a:gd name="connsiteY57" fmla="*/ 392509 h 579853"/>
                          <a:gd name="connsiteX58" fmla="*/ 397478 w 579516"/>
                          <a:gd name="connsiteY58" fmla="*/ 392518 h 579853"/>
                          <a:gd name="connsiteX59" fmla="*/ 384869 w 579516"/>
                          <a:gd name="connsiteY59" fmla="*/ 399343 h 579853"/>
                          <a:gd name="connsiteX60" fmla="*/ 384940 w 579516"/>
                          <a:gd name="connsiteY60" fmla="*/ 399370 h 579853"/>
                          <a:gd name="connsiteX61" fmla="*/ 385879 w 579516"/>
                          <a:gd name="connsiteY61" fmla="*/ 399736 h 579853"/>
                          <a:gd name="connsiteX62" fmla="*/ 386414 w 579516"/>
                          <a:gd name="connsiteY62" fmla="*/ 399948 h 579853"/>
                          <a:gd name="connsiteX63" fmla="*/ 387843 w 579516"/>
                          <a:gd name="connsiteY63" fmla="*/ 400594 h 579853"/>
                          <a:gd name="connsiteX64" fmla="*/ 388203 w 579516"/>
                          <a:gd name="connsiteY64" fmla="*/ 400778 h 579853"/>
                          <a:gd name="connsiteX65" fmla="*/ 389241 w 579516"/>
                          <a:gd name="connsiteY65" fmla="*/ 401313 h 579853"/>
                          <a:gd name="connsiteX66" fmla="*/ 389793 w 579516"/>
                          <a:gd name="connsiteY66" fmla="*/ 401630 h 579853"/>
                          <a:gd name="connsiteX67" fmla="*/ 390597 w 579516"/>
                          <a:gd name="connsiteY67" fmla="*/ 402098 h 579853"/>
                          <a:gd name="connsiteX68" fmla="*/ 391188 w 579516"/>
                          <a:gd name="connsiteY68" fmla="*/ 402477 h 579853"/>
                          <a:gd name="connsiteX69" fmla="*/ 391910 w 579516"/>
                          <a:gd name="connsiteY69" fmla="*/ 402947 h 579853"/>
                          <a:gd name="connsiteX70" fmla="*/ 392504 w 579516"/>
                          <a:gd name="connsiteY70" fmla="*/ 403370 h 579853"/>
                          <a:gd name="connsiteX71" fmla="*/ 393179 w 579516"/>
                          <a:gd name="connsiteY71" fmla="*/ 403859 h 579853"/>
                          <a:gd name="connsiteX72" fmla="*/ 393765 w 579516"/>
                          <a:gd name="connsiteY72" fmla="*/ 404320 h 579853"/>
                          <a:gd name="connsiteX73" fmla="*/ 394398 w 579516"/>
                          <a:gd name="connsiteY73" fmla="*/ 404829 h 579853"/>
                          <a:gd name="connsiteX74" fmla="*/ 394972 w 579516"/>
                          <a:gd name="connsiteY74" fmla="*/ 405328 h 579853"/>
                          <a:gd name="connsiteX75" fmla="*/ 395567 w 579516"/>
                          <a:gd name="connsiteY75" fmla="*/ 405858 h 579853"/>
                          <a:gd name="connsiteX76" fmla="*/ 396124 w 579516"/>
                          <a:gd name="connsiteY76" fmla="*/ 406389 h 579853"/>
                          <a:gd name="connsiteX77" fmla="*/ 396683 w 579516"/>
                          <a:gd name="connsiteY77" fmla="*/ 406940 h 579853"/>
                          <a:gd name="connsiteX78" fmla="*/ 397220 w 579516"/>
                          <a:gd name="connsiteY78" fmla="*/ 407503 h 579853"/>
                          <a:gd name="connsiteX79" fmla="*/ 397747 w 579516"/>
                          <a:gd name="connsiteY79" fmla="*/ 408077 h 579853"/>
                          <a:gd name="connsiteX80" fmla="*/ 398260 w 579516"/>
                          <a:gd name="connsiteY80" fmla="*/ 408670 h 579853"/>
                          <a:gd name="connsiteX81" fmla="*/ 398755 w 579516"/>
                          <a:gd name="connsiteY81" fmla="*/ 409266 h 579853"/>
                          <a:gd name="connsiteX82" fmla="*/ 399242 w 579516"/>
                          <a:gd name="connsiteY82" fmla="*/ 409885 h 579853"/>
                          <a:gd name="connsiteX83" fmla="*/ 399703 w 579516"/>
                          <a:gd name="connsiteY83" fmla="*/ 410501 h 579853"/>
                          <a:gd name="connsiteX84" fmla="*/ 400164 w 579516"/>
                          <a:gd name="connsiteY84" fmla="*/ 411149 h 579853"/>
                          <a:gd name="connsiteX85" fmla="*/ 400589 w 579516"/>
                          <a:gd name="connsiteY85" fmla="*/ 411783 h 579853"/>
                          <a:gd name="connsiteX86" fmla="*/ 401022 w 579516"/>
                          <a:gd name="connsiteY86" fmla="*/ 412457 h 579853"/>
                          <a:gd name="connsiteX87" fmla="*/ 401415 w 579516"/>
                          <a:gd name="connsiteY87" fmla="*/ 413110 h 579853"/>
                          <a:gd name="connsiteX88" fmla="*/ 401817 w 579516"/>
                          <a:gd name="connsiteY88" fmla="*/ 413809 h 579853"/>
                          <a:gd name="connsiteX89" fmla="*/ 402175 w 579516"/>
                          <a:gd name="connsiteY89" fmla="*/ 414481 h 579853"/>
                          <a:gd name="connsiteX90" fmla="*/ 402545 w 579516"/>
                          <a:gd name="connsiteY90" fmla="*/ 415202 h 579853"/>
                          <a:gd name="connsiteX91" fmla="*/ 402870 w 579516"/>
                          <a:gd name="connsiteY91" fmla="*/ 415896 h 579853"/>
                          <a:gd name="connsiteX92" fmla="*/ 403121 w 579516"/>
                          <a:gd name="connsiteY92" fmla="*/ 416429 h 579853"/>
                          <a:gd name="connsiteX93" fmla="*/ 447867 w 579516"/>
                          <a:gd name="connsiteY93" fmla="*/ 392887 h 579853"/>
                          <a:gd name="connsiteX94" fmla="*/ 453922 w 579516"/>
                          <a:gd name="connsiteY94" fmla="*/ 385382 h 579853"/>
                          <a:gd name="connsiteX95" fmla="*/ 452605 w 579516"/>
                          <a:gd name="connsiteY95" fmla="*/ 375827 h 579853"/>
                          <a:gd name="connsiteX96" fmla="*/ 445392 w 579516"/>
                          <a:gd name="connsiteY96" fmla="*/ 370390 h 579853"/>
                          <a:gd name="connsiteX97" fmla="*/ 383198 w 579516"/>
                          <a:gd name="connsiteY97" fmla="*/ 352993 h 579853"/>
                          <a:gd name="connsiteX98" fmla="*/ 377105 w 579516"/>
                          <a:gd name="connsiteY98" fmla="*/ 354503 h 579853"/>
                          <a:gd name="connsiteX99" fmla="*/ 295054 w 579516"/>
                          <a:gd name="connsiteY99" fmla="*/ 397461 h 579853"/>
                          <a:gd name="connsiteX100" fmla="*/ 352627 w 579516"/>
                          <a:gd name="connsiteY100" fmla="*/ 397461 h 579853"/>
                          <a:gd name="connsiteX101" fmla="*/ 389387 w 579516"/>
                          <a:gd name="connsiteY101" fmla="*/ 377568 h 579853"/>
                          <a:gd name="connsiteX102" fmla="*/ 395919 w 579516"/>
                          <a:gd name="connsiteY102" fmla="*/ 368930 h 579853"/>
                          <a:gd name="connsiteX103" fmla="*/ 393689 w 579516"/>
                          <a:gd name="connsiteY103" fmla="*/ 358331 h 579853"/>
                          <a:gd name="connsiteX104" fmla="*/ 383198 w 579516"/>
                          <a:gd name="connsiteY104" fmla="*/ 352993 h 579853"/>
                          <a:gd name="connsiteX105" fmla="*/ 389942 w 579516"/>
                          <a:gd name="connsiteY105" fmla="*/ 336740 h 579853"/>
                          <a:gd name="connsiteX106" fmla="*/ 407373 w 579516"/>
                          <a:gd name="connsiteY106" fmla="*/ 348259 h 579853"/>
                          <a:gd name="connsiteX107" fmla="*/ 413192 w 579516"/>
                          <a:gd name="connsiteY107" fmla="*/ 364685 h 579853"/>
                          <a:gd name="connsiteX108" fmla="*/ 428333 w 579516"/>
                          <a:gd name="connsiteY108" fmla="*/ 356491 h 579853"/>
                          <a:gd name="connsiteX109" fmla="*/ 467138 w 579516"/>
                          <a:gd name="connsiteY109" fmla="*/ 367022 h 579853"/>
                          <a:gd name="connsiteX110" fmla="*/ 471299 w 579516"/>
                          <a:gd name="connsiteY110" fmla="*/ 380562 h 579853"/>
                          <a:gd name="connsiteX111" fmla="*/ 491547 w 579516"/>
                          <a:gd name="connsiteY111" fmla="*/ 369908 h 579853"/>
                          <a:gd name="connsiteX112" fmla="*/ 529136 w 579516"/>
                          <a:gd name="connsiteY112" fmla="*/ 378815 h 579853"/>
                          <a:gd name="connsiteX113" fmla="*/ 534554 w 579516"/>
                          <a:gd name="connsiteY113" fmla="*/ 394053 h 579853"/>
                          <a:gd name="connsiteX114" fmla="*/ 572953 w 579516"/>
                          <a:gd name="connsiteY114" fmla="*/ 404460 h 579853"/>
                          <a:gd name="connsiteX115" fmla="*/ 578775 w 579516"/>
                          <a:gd name="connsiteY115" fmla="*/ 430902 h 579853"/>
                          <a:gd name="connsiteX116" fmla="*/ 562548 w 579516"/>
                          <a:gd name="connsiteY116" fmla="*/ 452575 h 579853"/>
                          <a:gd name="connsiteX117" fmla="*/ 475722 w 579516"/>
                          <a:gd name="connsiteY117" fmla="*/ 499806 h 579853"/>
                          <a:gd name="connsiteX118" fmla="*/ 464199 w 579516"/>
                          <a:gd name="connsiteY118" fmla="*/ 496403 h 579853"/>
                          <a:gd name="connsiteX119" fmla="*/ 467603 w 579516"/>
                          <a:gd name="connsiteY119" fmla="*/ 484879 h 579853"/>
                          <a:gd name="connsiteX120" fmla="*/ 554428 w 579516"/>
                          <a:gd name="connsiteY120" fmla="*/ 437649 h 579853"/>
                          <a:gd name="connsiteX121" fmla="*/ 562165 w 579516"/>
                          <a:gd name="connsiteY121" fmla="*/ 427315 h 579853"/>
                          <a:gd name="connsiteX122" fmla="*/ 559383 w 579516"/>
                          <a:gd name="connsiteY122" fmla="*/ 414707 h 579853"/>
                          <a:gd name="connsiteX123" fmla="*/ 539883 w 579516"/>
                          <a:gd name="connsiteY123" fmla="*/ 410302 h 579853"/>
                          <a:gd name="connsiteX124" fmla="*/ 519490 w 579516"/>
                          <a:gd name="connsiteY124" fmla="*/ 421619 h 579853"/>
                          <a:gd name="connsiteX125" fmla="*/ 519483 w 579516"/>
                          <a:gd name="connsiteY125" fmla="*/ 421623 h 579853"/>
                          <a:gd name="connsiteX126" fmla="*/ 463456 w 579516"/>
                          <a:gd name="connsiteY126" fmla="*/ 452716 h 579853"/>
                          <a:gd name="connsiteX127" fmla="*/ 458927 w 579516"/>
                          <a:gd name="connsiteY127" fmla="*/ 455172 h 579853"/>
                          <a:gd name="connsiteX128" fmla="*/ 457593 w 579516"/>
                          <a:gd name="connsiteY128" fmla="*/ 455872 h 579853"/>
                          <a:gd name="connsiteX129" fmla="*/ 454341 w 579516"/>
                          <a:gd name="connsiteY129" fmla="*/ 457555 h 579853"/>
                          <a:gd name="connsiteX130" fmla="*/ 452783 w 579516"/>
                          <a:gd name="connsiteY130" fmla="*/ 458341 h 579853"/>
                          <a:gd name="connsiteX131" fmla="*/ 449588 w 579516"/>
                          <a:gd name="connsiteY131" fmla="*/ 459916 h 579853"/>
                          <a:gd name="connsiteX132" fmla="*/ 448131 w 579516"/>
                          <a:gd name="connsiteY132" fmla="*/ 460623 h 579853"/>
                          <a:gd name="connsiteX133" fmla="*/ 444072 w 579516"/>
                          <a:gd name="connsiteY133" fmla="*/ 462527 h 579853"/>
                          <a:gd name="connsiteX134" fmla="*/ 443514 w 579516"/>
                          <a:gd name="connsiteY134" fmla="*/ 462786 h 579853"/>
                          <a:gd name="connsiteX135" fmla="*/ 438864 w 579516"/>
                          <a:gd name="connsiteY135" fmla="*/ 464859 h 579853"/>
                          <a:gd name="connsiteX136" fmla="*/ 437525 w 579516"/>
                          <a:gd name="connsiteY136" fmla="*/ 465432 h 579853"/>
                          <a:gd name="connsiteX137" fmla="*/ 434171 w 579516"/>
                          <a:gd name="connsiteY137" fmla="*/ 466847 h 579853"/>
                          <a:gd name="connsiteX138" fmla="*/ 432511 w 579516"/>
                          <a:gd name="connsiteY138" fmla="*/ 467527 h 579853"/>
                          <a:gd name="connsiteX139" fmla="*/ 429355 w 579516"/>
                          <a:gd name="connsiteY139" fmla="*/ 468787 h 579853"/>
                          <a:gd name="connsiteX140" fmla="*/ 427717 w 579516"/>
                          <a:gd name="connsiteY140" fmla="*/ 469428 h 579853"/>
                          <a:gd name="connsiteX141" fmla="*/ 424075 w 579516"/>
                          <a:gd name="connsiteY141" fmla="*/ 470801 h 579853"/>
                          <a:gd name="connsiteX142" fmla="*/ 422975 w 579516"/>
                          <a:gd name="connsiteY142" fmla="*/ 471211 h 579853"/>
                          <a:gd name="connsiteX143" fmla="*/ 418264 w 579516"/>
                          <a:gd name="connsiteY143" fmla="*/ 472882 h 579853"/>
                          <a:gd name="connsiteX144" fmla="*/ 416926 w 579516"/>
                          <a:gd name="connsiteY144" fmla="*/ 473332 h 579853"/>
                          <a:gd name="connsiteX145" fmla="*/ 413476 w 579516"/>
                          <a:gd name="connsiteY145" fmla="*/ 474481 h 579853"/>
                          <a:gd name="connsiteX146" fmla="*/ 411721 w 579516"/>
                          <a:gd name="connsiteY146" fmla="*/ 475041 h 579853"/>
                          <a:gd name="connsiteX147" fmla="*/ 408590 w 579516"/>
                          <a:gd name="connsiteY147" fmla="*/ 476015 h 579853"/>
                          <a:gd name="connsiteX148" fmla="*/ 406808 w 579516"/>
                          <a:gd name="connsiteY148" fmla="*/ 476554 h 579853"/>
                          <a:gd name="connsiteX149" fmla="*/ 403397 w 579516"/>
                          <a:gd name="connsiteY149" fmla="*/ 477542 h 579853"/>
                          <a:gd name="connsiteX150" fmla="*/ 401960 w 579516"/>
                          <a:gd name="connsiteY150" fmla="*/ 477952 h 579853"/>
                          <a:gd name="connsiteX151" fmla="*/ 397187 w 579516"/>
                          <a:gd name="connsiteY151" fmla="*/ 479233 h 579853"/>
                          <a:gd name="connsiteX152" fmla="*/ 395945 w 579516"/>
                          <a:gd name="connsiteY152" fmla="*/ 479544 h 579853"/>
                          <a:gd name="connsiteX153" fmla="*/ 392316 w 579516"/>
                          <a:gd name="connsiteY153" fmla="*/ 480442 h 579853"/>
                          <a:gd name="connsiteX154" fmla="*/ 390504 w 579516"/>
                          <a:gd name="connsiteY154" fmla="*/ 480867 h 579853"/>
                          <a:gd name="connsiteX155" fmla="*/ 387361 w 579516"/>
                          <a:gd name="connsiteY155" fmla="*/ 481579 h 579853"/>
                          <a:gd name="connsiteX156" fmla="*/ 385485 w 579516"/>
                          <a:gd name="connsiteY156" fmla="*/ 481987 h 579853"/>
                          <a:gd name="connsiteX157" fmla="*/ 382185 w 579516"/>
                          <a:gd name="connsiteY157" fmla="*/ 482667 h 579853"/>
                          <a:gd name="connsiteX158" fmla="*/ 380546 w 579516"/>
                          <a:gd name="connsiteY158" fmla="*/ 482996 h 579853"/>
                          <a:gd name="connsiteX159" fmla="*/ 375707 w 579516"/>
                          <a:gd name="connsiteY159" fmla="*/ 483894 h 579853"/>
                          <a:gd name="connsiteX160" fmla="*/ 374740 w 579516"/>
                          <a:gd name="connsiteY160" fmla="*/ 484057 h 579853"/>
                          <a:gd name="connsiteX161" fmla="*/ 370760 w 579516"/>
                          <a:gd name="connsiteY161" fmla="*/ 484715 h 579853"/>
                          <a:gd name="connsiteX162" fmla="*/ 368959 w 579516"/>
                          <a:gd name="connsiteY162" fmla="*/ 484988 h 579853"/>
                          <a:gd name="connsiteX163" fmla="*/ 365749 w 579516"/>
                          <a:gd name="connsiteY163" fmla="*/ 485455 h 579853"/>
                          <a:gd name="connsiteX164" fmla="*/ 363826 w 579516"/>
                          <a:gd name="connsiteY164" fmla="*/ 485715 h 579853"/>
                          <a:gd name="connsiteX165" fmla="*/ 360572 w 579516"/>
                          <a:gd name="connsiteY165" fmla="*/ 486123 h 579853"/>
                          <a:gd name="connsiteX166" fmla="*/ 358808 w 579516"/>
                          <a:gd name="connsiteY166" fmla="*/ 486334 h 579853"/>
                          <a:gd name="connsiteX167" fmla="*/ 354266 w 579516"/>
                          <a:gd name="connsiteY167" fmla="*/ 486812 h 579853"/>
                          <a:gd name="connsiteX168" fmla="*/ 353602 w 579516"/>
                          <a:gd name="connsiteY168" fmla="*/ 486876 h 579853"/>
                          <a:gd name="connsiteX169" fmla="*/ 348898 w 579516"/>
                          <a:gd name="connsiteY169" fmla="*/ 487278 h 579853"/>
                          <a:gd name="connsiteX170" fmla="*/ 347159 w 579516"/>
                          <a:gd name="connsiteY170" fmla="*/ 487403 h 579853"/>
                          <a:gd name="connsiteX171" fmla="*/ 343837 w 579516"/>
                          <a:gd name="connsiteY171" fmla="*/ 487621 h 579853"/>
                          <a:gd name="connsiteX172" fmla="*/ 341919 w 579516"/>
                          <a:gd name="connsiteY172" fmla="*/ 487728 h 579853"/>
                          <a:gd name="connsiteX173" fmla="*/ 338635 w 579516"/>
                          <a:gd name="connsiteY173" fmla="*/ 487879 h 579853"/>
                          <a:gd name="connsiteX174" fmla="*/ 336834 w 579516"/>
                          <a:gd name="connsiteY174" fmla="*/ 487951 h 579853"/>
                          <a:gd name="connsiteX175" fmla="*/ 332737 w 579516"/>
                          <a:gd name="connsiteY175" fmla="*/ 488060 h 579853"/>
                          <a:gd name="connsiteX176" fmla="*/ 331793 w 579516"/>
                          <a:gd name="connsiteY176" fmla="*/ 488082 h 579853"/>
                          <a:gd name="connsiteX177" fmla="*/ 327236 w 579516"/>
                          <a:gd name="connsiteY177" fmla="*/ 488120 h 579853"/>
                          <a:gd name="connsiteX178" fmla="*/ 326784 w 579516"/>
                          <a:gd name="connsiteY178" fmla="*/ 488116 h 579853"/>
                          <a:gd name="connsiteX179" fmla="*/ 325368 w 579516"/>
                          <a:gd name="connsiteY179" fmla="*/ 488106 h 579853"/>
                          <a:gd name="connsiteX180" fmla="*/ 321735 w 579516"/>
                          <a:gd name="connsiteY180" fmla="*/ 488060 h 579853"/>
                          <a:gd name="connsiteX181" fmla="*/ 320027 w 579516"/>
                          <a:gd name="connsiteY181" fmla="*/ 488021 h 579853"/>
                          <a:gd name="connsiteX182" fmla="*/ 316375 w 579516"/>
                          <a:gd name="connsiteY182" fmla="*/ 487903 h 579853"/>
                          <a:gd name="connsiteX183" fmla="*/ 314972 w 579516"/>
                          <a:gd name="connsiteY183" fmla="*/ 487850 h 579853"/>
                          <a:gd name="connsiteX184" fmla="*/ 310000 w 579516"/>
                          <a:gd name="connsiteY184" fmla="*/ 487593 h 579853"/>
                          <a:gd name="connsiteX185" fmla="*/ 309024 w 579516"/>
                          <a:gd name="connsiteY185" fmla="*/ 487527 h 579853"/>
                          <a:gd name="connsiteX186" fmla="*/ 304954 w 579516"/>
                          <a:gd name="connsiteY186" fmla="*/ 487237 h 579853"/>
                          <a:gd name="connsiteX187" fmla="*/ 303330 w 579516"/>
                          <a:gd name="connsiteY187" fmla="*/ 487103 h 579853"/>
                          <a:gd name="connsiteX188" fmla="*/ 299725 w 579516"/>
                          <a:gd name="connsiteY188" fmla="*/ 486776 h 579853"/>
                          <a:gd name="connsiteX189" fmla="*/ 298186 w 579516"/>
                          <a:gd name="connsiteY189" fmla="*/ 486626 h 579853"/>
                          <a:gd name="connsiteX190" fmla="*/ 293222 w 579516"/>
                          <a:gd name="connsiteY190" fmla="*/ 486077 h 579853"/>
                          <a:gd name="connsiteX191" fmla="*/ 293167 w 579516"/>
                          <a:gd name="connsiteY191" fmla="*/ 486072 h 579853"/>
                          <a:gd name="connsiteX192" fmla="*/ 232007 w 579516"/>
                          <a:gd name="connsiteY192" fmla="*/ 478713 h 579853"/>
                          <a:gd name="connsiteX193" fmla="*/ 224676 w 579516"/>
                          <a:gd name="connsiteY193" fmla="*/ 471875 h 579853"/>
                          <a:gd name="connsiteX194" fmla="*/ 224526 w 579516"/>
                          <a:gd name="connsiteY194" fmla="*/ 470303 h 579853"/>
                          <a:gd name="connsiteX195" fmla="*/ 230413 w 579516"/>
                          <a:gd name="connsiteY195" fmla="*/ 462189 h 579853"/>
                          <a:gd name="connsiteX196" fmla="*/ 231955 w 579516"/>
                          <a:gd name="connsiteY196" fmla="*/ 461847 h 579853"/>
                          <a:gd name="connsiteX197" fmla="*/ 375963 w 579516"/>
                          <a:gd name="connsiteY197" fmla="*/ 443640 h 579853"/>
                          <a:gd name="connsiteX198" fmla="*/ 388776 w 579516"/>
                          <a:gd name="connsiteY198" fmla="*/ 429105 h 579853"/>
                          <a:gd name="connsiteX199" fmla="*/ 375622 w 579516"/>
                          <a:gd name="connsiteY199" fmla="*/ 414531 h 579853"/>
                          <a:gd name="connsiteX200" fmla="*/ 374128 w 579516"/>
                          <a:gd name="connsiteY200" fmla="*/ 414455 h 579853"/>
                          <a:gd name="connsiteX201" fmla="*/ 354776 w 579516"/>
                          <a:gd name="connsiteY201" fmla="*/ 414455 h 579853"/>
                          <a:gd name="connsiteX202" fmla="*/ 260506 w 579516"/>
                          <a:gd name="connsiteY202" fmla="*/ 414455 h 579853"/>
                          <a:gd name="connsiteX203" fmla="*/ 259226 w 579516"/>
                          <a:gd name="connsiteY203" fmla="*/ 414346 h 579853"/>
                          <a:gd name="connsiteX204" fmla="*/ 258949 w 579516"/>
                          <a:gd name="connsiteY204" fmla="*/ 414302 h 579853"/>
                          <a:gd name="connsiteX205" fmla="*/ 257769 w 579516"/>
                          <a:gd name="connsiteY205" fmla="*/ 413996 h 579853"/>
                          <a:gd name="connsiteX206" fmla="*/ 257550 w 579516"/>
                          <a:gd name="connsiteY206" fmla="*/ 413912 h 579853"/>
                          <a:gd name="connsiteX207" fmla="*/ 257030 w 579516"/>
                          <a:gd name="connsiteY207" fmla="*/ 413711 h 579853"/>
                          <a:gd name="connsiteX208" fmla="*/ 166035 w 579516"/>
                          <a:gd name="connsiteY208" fmla="*/ 404375 h 579853"/>
                          <a:gd name="connsiteX209" fmla="*/ 75593 w 579516"/>
                          <a:gd name="connsiteY209" fmla="*/ 447811 h 579853"/>
                          <a:gd name="connsiteX210" fmla="*/ 70117 w 579516"/>
                          <a:gd name="connsiteY210" fmla="*/ 449812 h 579853"/>
                          <a:gd name="connsiteX211" fmla="*/ 16992 w 579516"/>
                          <a:gd name="connsiteY211" fmla="*/ 449812 h 579853"/>
                          <a:gd name="connsiteX212" fmla="*/ 16992 w 579516"/>
                          <a:gd name="connsiteY212" fmla="*/ 545124 h 579853"/>
                          <a:gd name="connsiteX213" fmla="*/ 70115 w 579516"/>
                          <a:gd name="connsiteY213" fmla="*/ 545124 h 579853"/>
                          <a:gd name="connsiteX214" fmla="*/ 70869 w 579516"/>
                          <a:gd name="connsiteY214" fmla="*/ 545158 h 579853"/>
                          <a:gd name="connsiteX215" fmla="*/ 136192 w 579516"/>
                          <a:gd name="connsiteY215" fmla="*/ 550979 h 579853"/>
                          <a:gd name="connsiteX216" fmla="*/ 143901 w 579516"/>
                          <a:gd name="connsiteY216" fmla="*/ 560195 h 579853"/>
                          <a:gd name="connsiteX217" fmla="*/ 135449 w 579516"/>
                          <a:gd name="connsiteY217" fmla="*/ 567938 h 579853"/>
                          <a:gd name="connsiteX218" fmla="*/ 134685 w 579516"/>
                          <a:gd name="connsiteY218" fmla="*/ 567905 h 579853"/>
                          <a:gd name="connsiteX219" fmla="*/ 69739 w 579516"/>
                          <a:gd name="connsiteY219" fmla="*/ 562117 h 579853"/>
                          <a:gd name="connsiteX220" fmla="*/ 8496 w 579516"/>
                          <a:gd name="connsiteY220" fmla="*/ 562117 h 579853"/>
                          <a:gd name="connsiteX221" fmla="*/ 0 w 579516"/>
                          <a:gd name="connsiteY221" fmla="*/ 553621 h 579853"/>
                          <a:gd name="connsiteX222" fmla="*/ 0 w 579516"/>
                          <a:gd name="connsiteY222" fmla="*/ 441317 h 579853"/>
                          <a:gd name="connsiteX223" fmla="*/ 8496 w 579516"/>
                          <a:gd name="connsiteY223" fmla="*/ 432821 h 579853"/>
                          <a:gd name="connsiteX224" fmla="*/ 67109 w 579516"/>
                          <a:gd name="connsiteY224" fmla="*/ 432821 h 579853"/>
                          <a:gd name="connsiteX225" fmla="*/ 162930 w 579516"/>
                          <a:gd name="connsiteY225" fmla="*/ 387672 h 579853"/>
                          <a:gd name="connsiteX226" fmla="*/ 260057 w 579516"/>
                          <a:gd name="connsiteY226" fmla="*/ 396606 h 579853"/>
                          <a:gd name="connsiteX227" fmla="*/ 369224 w 579516"/>
                          <a:gd name="connsiteY227" fmla="*/ 339450 h 579853"/>
                          <a:gd name="connsiteX228" fmla="*/ 389942 w 579516"/>
                          <a:gd name="connsiteY228" fmla="*/ 336740 h 579853"/>
                          <a:gd name="connsiteX229" fmla="*/ 284500 w 579516"/>
                          <a:gd name="connsiteY229" fmla="*/ 141618 h 579853"/>
                          <a:gd name="connsiteX230" fmla="*/ 284500 w 579516"/>
                          <a:gd name="connsiteY230" fmla="*/ 166411 h 579853"/>
                          <a:gd name="connsiteX231" fmla="*/ 276004 w 579516"/>
                          <a:gd name="connsiteY231" fmla="*/ 174907 h 579853"/>
                          <a:gd name="connsiteX232" fmla="*/ 251210 w 579516"/>
                          <a:gd name="connsiteY232" fmla="*/ 174907 h 579853"/>
                          <a:gd name="connsiteX233" fmla="*/ 251210 w 579516"/>
                          <a:gd name="connsiteY233" fmla="*/ 198309 h 579853"/>
                          <a:gd name="connsiteX234" fmla="*/ 276004 w 579516"/>
                          <a:gd name="connsiteY234" fmla="*/ 198309 h 579853"/>
                          <a:gd name="connsiteX235" fmla="*/ 284500 w 579516"/>
                          <a:gd name="connsiteY235" fmla="*/ 206806 h 579853"/>
                          <a:gd name="connsiteX236" fmla="*/ 284500 w 579516"/>
                          <a:gd name="connsiteY236" fmla="*/ 231599 h 579853"/>
                          <a:gd name="connsiteX237" fmla="*/ 307902 w 579516"/>
                          <a:gd name="connsiteY237" fmla="*/ 231599 h 579853"/>
                          <a:gd name="connsiteX238" fmla="*/ 307902 w 579516"/>
                          <a:gd name="connsiteY238" fmla="*/ 206806 h 579853"/>
                          <a:gd name="connsiteX239" fmla="*/ 316398 w 579516"/>
                          <a:gd name="connsiteY239" fmla="*/ 198309 h 579853"/>
                          <a:gd name="connsiteX240" fmla="*/ 341193 w 579516"/>
                          <a:gd name="connsiteY240" fmla="*/ 198309 h 579853"/>
                          <a:gd name="connsiteX241" fmla="*/ 341193 w 579516"/>
                          <a:gd name="connsiteY241" fmla="*/ 174907 h 579853"/>
                          <a:gd name="connsiteX242" fmla="*/ 316398 w 579516"/>
                          <a:gd name="connsiteY242" fmla="*/ 174907 h 579853"/>
                          <a:gd name="connsiteX243" fmla="*/ 307902 w 579516"/>
                          <a:gd name="connsiteY243" fmla="*/ 166411 h 579853"/>
                          <a:gd name="connsiteX244" fmla="*/ 307902 w 579516"/>
                          <a:gd name="connsiteY244" fmla="*/ 141618 h 579853"/>
                          <a:gd name="connsiteX245" fmla="*/ 283249 w 579516"/>
                          <a:gd name="connsiteY245" fmla="*/ 124624 h 579853"/>
                          <a:gd name="connsiteX246" fmla="*/ 309153 w 579516"/>
                          <a:gd name="connsiteY246" fmla="*/ 124624 h 579853"/>
                          <a:gd name="connsiteX247" fmla="*/ 324894 w 579516"/>
                          <a:gd name="connsiteY247" fmla="*/ 140366 h 579853"/>
                          <a:gd name="connsiteX248" fmla="*/ 324894 w 579516"/>
                          <a:gd name="connsiteY248" fmla="*/ 157914 h 579853"/>
                          <a:gd name="connsiteX249" fmla="*/ 342443 w 579516"/>
                          <a:gd name="connsiteY249" fmla="*/ 157914 h 579853"/>
                          <a:gd name="connsiteX250" fmla="*/ 358185 w 579516"/>
                          <a:gd name="connsiteY250" fmla="*/ 173657 h 579853"/>
                          <a:gd name="connsiteX251" fmla="*/ 358185 w 579516"/>
                          <a:gd name="connsiteY251" fmla="*/ 199562 h 579853"/>
                          <a:gd name="connsiteX252" fmla="*/ 342443 w 579516"/>
                          <a:gd name="connsiteY252" fmla="*/ 215303 h 579853"/>
                          <a:gd name="connsiteX253" fmla="*/ 324894 w 579516"/>
                          <a:gd name="connsiteY253" fmla="*/ 215303 h 579853"/>
                          <a:gd name="connsiteX254" fmla="*/ 324894 w 579516"/>
                          <a:gd name="connsiteY254" fmla="*/ 232850 h 579853"/>
                          <a:gd name="connsiteX255" fmla="*/ 309153 w 579516"/>
                          <a:gd name="connsiteY255" fmla="*/ 248593 h 579853"/>
                          <a:gd name="connsiteX256" fmla="*/ 283249 w 579516"/>
                          <a:gd name="connsiteY256" fmla="*/ 248593 h 579853"/>
                          <a:gd name="connsiteX257" fmla="*/ 267507 w 579516"/>
                          <a:gd name="connsiteY257" fmla="*/ 232850 h 579853"/>
                          <a:gd name="connsiteX258" fmla="*/ 267507 w 579516"/>
                          <a:gd name="connsiteY258" fmla="*/ 215303 h 579853"/>
                          <a:gd name="connsiteX259" fmla="*/ 249959 w 579516"/>
                          <a:gd name="connsiteY259" fmla="*/ 215303 h 579853"/>
                          <a:gd name="connsiteX260" fmla="*/ 234218 w 579516"/>
                          <a:gd name="connsiteY260" fmla="*/ 199562 h 579853"/>
                          <a:gd name="connsiteX261" fmla="*/ 234218 w 579516"/>
                          <a:gd name="connsiteY261" fmla="*/ 173657 h 579853"/>
                          <a:gd name="connsiteX262" fmla="*/ 249959 w 579516"/>
                          <a:gd name="connsiteY262" fmla="*/ 157914 h 579853"/>
                          <a:gd name="connsiteX263" fmla="*/ 267507 w 579516"/>
                          <a:gd name="connsiteY263" fmla="*/ 157914 h 579853"/>
                          <a:gd name="connsiteX264" fmla="*/ 267507 w 579516"/>
                          <a:gd name="connsiteY264" fmla="*/ 140366 h 579853"/>
                          <a:gd name="connsiteX265" fmla="*/ 283249 w 579516"/>
                          <a:gd name="connsiteY265" fmla="*/ 124624 h 579853"/>
                          <a:gd name="connsiteX266" fmla="*/ 293883 w 579516"/>
                          <a:gd name="connsiteY266" fmla="*/ 0 h 579853"/>
                          <a:gd name="connsiteX267" fmla="*/ 294219 w 579516"/>
                          <a:gd name="connsiteY267" fmla="*/ 0 h 579853"/>
                          <a:gd name="connsiteX268" fmla="*/ 300660 w 579516"/>
                          <a:gd name="connsiteY268" fmla="*/ 2954 h 579853"/>
                          <a:gd name="connsiteX269" fmla="*/ 360732 w 579516"/>
                          <a:gd name="connsiteY269" fmla="*/ 61325 h 579853"/>
                          <a:gd name="connsiteX270" fmla="*/ 423003 w 579516"/>
                          <a:gd name="connsiteY270" fmla="*/ 211494 h 579853"/>
                          <a:gd name="connsiteX271" fmla="*/ 294336 w 579516"/>
                          <a:gd name="connsiteY271" fmla="*/ 340613 h 579853"/>
                          <a:gd name="connsiteX272" fmla="*/ 294220 w 579516"/>
                          <a:gd name="connsiteY272" fmla="*/ 340613 h 579853"/>
                          <a:gd name="connsiteX273" fmla="*/ 293884 w 579516"/>
                          <a:gd name="connsiteY273" fmla="*/ 340613 h 579853"/>
                          <a:gd name="connsiteX274" fmla="*/ 293767 w 579516"/>
                          <a:gd name="connsiteY274" fmla="*/ 340613 h 579853"/>
                          <a:gd name="connsiteX275" fmla="*/ 165102 w 579516"/>
                          <a:gd name="connsiteY275" fmla="*/ 211496 h 579853"/>
                          <a:gd name="connsiteX276" fmla="*/ 190532 w 579516"/>
                          <a:gd name="connsiteY276" fmla="*/ 115835 h 579853"/>
                          <a:gd name="connsiteX277" fmla="*/ 202007 w 579516"/>
                          <a:gd name="connsiteY277" fmla="*/ 112272 h 579853"/>
                          <a:gd name="connsiteX278" fmla="*/ 205571 w 579516"/>
                          <a:gd name="connsiteY278" fmla="*/ 123746 h 579853"/>
                          <a:gd name="connsiteX279" fmla="*/ 182094 w 579516"/>
                          <a:gd name="connsiteY279" fmla="*/ 211495 h 579853"/>
                          <a:gd name="connsiteX280" fmla="*/ 294054 w 579516"/>
                          <a:gd name="connsiteY280" fmla="*/ 323622 h 579853"/>
                          <a:gd name="connsiteX281" fmla="*/ 406013 w 579516"/>
                          <a:gd name="connsiteY281" fmla="*/ 211495 h 579853"/>
                          <a:gd name="connsiteX282" fmla="*/ 347924 w 579516"/>
                          <a:gd name="connsiteY282" fmla="*/ 72497 h 579853"/>
                          <a:gd name="connsiteX283" fmla="*/ 294055 w 579516"/>
                          <a:gd name="connsiteY283" fmla="*/ 19371 h 579853"/>
                          <a:gd name="connsiteX284" fmla="*/ 219195 w 579516"/>
                          <a:gd name="connsiteY284" fmla="*/ 100749 h 579853"/>
                          <a:gd name="connsiteX285" fmla="*/ 207425 w 579516"/>
                          <a:gd name="connsiteY285" fmla="*/ 103167 h 579853"/>
                          <a:gd name="connsiteX286" fmla="*/ 205007 w 579516"/>
                          <a:gd name="connsiteY286" fmla="*/ 91397 h 579853"/>
                          <a:gd name="connsiteX287" fmla="*/ 287450 w 579516"/>
                          <a:gd name="connsiteY287" fmla="*/ 2947 h 579853"/>
                          <a:gd name="connsiteX288" fmla="*/ 293883 w 579516"/>
                          <a:gd name="connsiteY288" fmla="*/ 0 h 5798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  <a:cxn ang="0">
                            <a:pos x="connsiteX151" y="connsiteY151"/>
                          </a:cxn>
                          <a:cxn ang="0">
                            <a:pos x="connsiteX152" y="connsiteY152"/>
                          </a:cxn>
                          <a:cxn ang="0">
                            <a:pos x="connsiteX153" y="connsiteY153"/>
                          </a:cxn>
                          <a:cxn ang="0">
                            <a:pos x="connsiteX154" y="connsiteY154"/>
                          </a:cxn>
                          <a:cxn ang="0">
                            <a:pos x="connsiteX155" y="connsiteY155"/>
                          </a:cxn>
                          <a:cxn ang="0">
                            <a:pos x="connsiteX156" y="connsiteY156"/>
                          </a:cxn>
                          <a:cxn ang="0">
                            <a:pos x="connsiteX157" y="connsiteY157"/>
                          </a:cxn>
                          <a:cxn ang="0">
                            <a:pos x="connsiteX158" y="connsiteY158"/>
                          </a:cxn>
                          <a:cxn ang="0">
                            <a:pos x="connsiteX159" y="connsiteY159"/>
                          </a:cxn>
                          <a:cxn ang="0">
                            <a:pos x="connsiteX160" y="connsiteY160"/>
                          </a:cxn>
                          <a:cxn ang="0">
                            <a:pos x="connsiteX161" y="connsiteY161"/>
                          </a:cxn>
                          <a:cxn ang="0">
                            <a:pos x="connsiteX162" y="connsiteY162"/>
                          </a:cxn>
                          <a:cxn ang="0">
                            <a:pos x="connsiteX163" y="connsiteY163"/>
                          </a:cxn>
                          <a:cxn ang="0">
                            <a:pos x="connsiteX164" y="connsiteY164"/>
                          </a:cxn>
                          <a:cxn ang="0">
                            <a:pos x="connsiteX165" y="connsiteY165"/>
                          </a:cxn>
                          <a:cxn ang="0">
                            <a:pos x="connsiteX166" y="connsiteY166"/>
                          </a:cxn>
                          <a:cxn ang="0">
                            <a:pos x="connsiteX167" y="connsiteY167"/>
                          </a:cxn>
                          <a:cxn ang="0">
                            <a:pos x="connsiteX168" y="connsiteY168"/>
                          </a:cxn>
                          <a:cxn ang="0">
                            <a:pos x="connsiteX169" y="connsiteY169"/>
                          </a:cxn>
                          <a:cxn ang="0">
                            <a:pos x="connsiteX170" y="connsiteY170"/>
                          </a:cxn>
                          <a:cxn ang="0">
                            <a:pos x="connsiteX171" y="connsiteY171"/>
                          </a:cxn>
                          <a:cxn ang="0">
                            <a:pos x="connsiteX172" y="connsiteY172"/>
                          </a:cxn>
                          <a:cxn ang="0">
                            <a:pos x="connsiteX173" y="connsiteY173"/>
                          </a:cxn>
                          <a:cxn ang="0">
                            <a:pos x="connsiteX174" y="connsiteY174"/>
                          </a:cxn>
                          <a:cxn ang="0">
                            <a:pos x="connsiteX175" y="connsiteY175"/>
                          </a:cxn>
                          <a:cxn ang="0">
                            <a:pos x="connsiteX176" y="connsiteY176"/>
                          </a:cxn>
                          <a:cxn ang="0">
                            <a:pos x="connsiteX177" y="connsiteY177"/>
                          </a:cxn>
                          <a:cxn ang="0">
                            <a:pos x="connsiteX178" y="connsiteY178"/>
                          </a:cxn>
                          <a:cxn ang="0">
                            <a:pos x="connsiteX179" y="connsiteY179"/>
                          </a:cxn>
                          <a:cxn ang="0">
                            <a:pos x="connsiteX180" y="connsiteY180"/>
                          </a:cxn>
                          <a:cxn ang="0">
                            <a:pos x="connsiteX181" y="connsiteY181"/>
                          </a:cxn>
                          <a:cxn ang="0">
                            <a:pos x="connsiteX182" y="connsiteY182"/>
                          </a:cxn>
                          <a:cxn ang="0">
                            <a:pos x="connsiteX183" y="connsiteY183"/>
                          </a:cxn>
                          <a:cxn ang="0">
                            <a:pos x="connsiteX184" y="connsiteY184"/>
                          </a:cxn>
                          <a:cxn ang="0">
                            <a:pos x="connsiteX185" y="connsiteY185"/>
                          </a:cxn>
                          <a:cxn ang="0">
                            <a:pos x="connsiteX186" y="connsiteY186"/>
                          </a:cxn>
                          <a:cxn ang="0">
                            <a:pos x="connsiteX187" y="connsiteY187"/>
                          </a:cxn>
                          <a:cxn ang="0">
                            <a:pos x="connsiteX188" y="connsiteY188"/>
                          </a:cxn>
                          <a:cxn ang="0">
                            <a:pos x="connsiteX189" y="connsiteY189"/>
                          </a:cxn>
                          <a:cxn ang="0">
                            <a:pos x="connsiteX190" y="connsiteY190"/>
                          </a:cxn>
                          <a:cxn ang="0">
                            <a:pos x="connsiteX191" y="connsiteY191"/>
                          </a:cxn>
                          <a:cxn ang="0">
                            <a:pos x="connsiteX192" y="connsiteY192"/>
                          </a:cxn>
                          <a:cxn ang="0">
                            <a:pos x="connsiteX193" y="connsiteY193"/>
                          </a:cxn>
                          <a:cxn ang="0">
                            <a:pos x="connsiteX194" y="connsiteY194"/>
                          </a:cxn>
                          <a:cxn ang="0">
                            <a:pos x="connsiteX195" y="connsiteY195"/>
                          </a:cxn>
                          <a:cxn ang="0">
                            <a:pos x="connsiteX196" y="connsiteY196"/>
                          </a:cxn>
                          <a:cxn ang="0">
                            <a:pos x="connsiteX197" y="connsiteY197"/>
                          </a:cxn>
                          <a:cxn ang="0">
                            <a:pos x="connsiteX198" y="connsiteY198"/>
                          </a:cxn>
                          <a:cxn ang="0">
                            <a:pos x="connsiteX199" y="connsiteY199"/>
                          </a:cxn>
                          <a:cxn ang="0">
                            <a:pos x="connsiteX200" y="connsiteY200"/>
                          </a:cxn>
                          <a:cxn ang="0">
                            <a:pos x="connsiteX201" y="connsiteY201"/>
                          </a:cxn>
                          <a:cxn ang="0">
                            <a:pos x="connsiteX202" y="connsiteY202"/>
                          </a:cxn>
                          <a:cxn ang="0">
                            <a:pos x="connsiteX203" y="connsiteY203"/>
                          </a:cxn>
                          <a:cxn ang="0">
                            <a:pos x="connsiteX204" y="connsiteY204"/>
                          </a:cxn>
                          <a:cxn ang="0">
                            <a:pos x="connsiteX205" y="connsiteY205"/>
                          </a:cxn>
                          <a:cxn ang="0">
                            <a:pos x="connsiteX206" y="connsiteY206"/>
                          </a:cxn>
                          <a:cxn ang="0">
                            <a:pos x="connsiteX207" y="connsiteY207"/>
                          </a:cxn>
                          <a:cxn ang="0">
                            <a:pos x="connsiteX208" y="connsiteY208"/>
                          </a:cxn>
                          <a:cxn ang="0">
                            <a:pos x="connsiteX209" y="connsiteY209"/>
                          </a:cxn>
                          <a:cxn ang="0">
                            <a:pos x="connsiteX210" y="connsiteY210"/>
                          </a:cxn>
                          <a:cxn ang="0">
                            <a:pos x="connsiteX211" y="connsiteY211"/>
                          </a:cxn>
                          <a:cxn ang="0">
                            <a:pos x="connsiteX212" y="connsiteY212"/>
                          </a:cxn>
                          <a:cxn ang="0">
                            <a:pos x="connsiteX213" y="connsiteY213"/>
                          </a:cxn>
                          <a:cxn ang="0">
                            <a:pos x="connsiteX214" y="connsiteY214"/>
                          </a:cxn>
                          <a:cxn ang="0">
                            <a:pos x="connsiteX215" y="connsiteY215"/>
                          </a:cxn>
                          <a:cxn ang="0">
                            <a:pos x="connsiteX216" y="connsiteY216"/>
                          </a:cxn>
                          <a:cxn ang="0">
                            <a:pos x="connsiteX217" y="connsiteY217"/>
                          </a:cxn>
                          <a:cxn ang="0">
                            <a:pos x="connsiteX218" y="connsiteY218"/>
                          </a:cxn>
                          <a:cxn ang="0">
                            <a:pos x="connsiteX219" y="connsiteY219"/>
                          </a:cxn>
                          <a:cxn ang="0">
                            <a:pos x="connsiteX220" y="connsiteY220"/>
                          </a:cxn>
                          <a:cxn ang="0">
                            <a:pos x="connsiteX221" y="connsiteY221"/>
                          </a:cxn>
                          <a:cxn ang="0">
                            <a:pos x="connsiteX222" y="connsiteY222"/>
                          </a:cxn>
                          <a:cxn ang="0">
                            <a:pos x="connsiteX223" y="connsiteY223"/>
                          </a:cxn>
                          <a:cxn ang="0">
                            <a:pos x="connsiteX224" y="connsiteY224"/>
                          </a:cxn>
                          <a:cxn ang="0">
                            <a:pos x="connsiteX225" y="connsiteY225"/>
                          </a:cxn>
                          <a:cxn ang="0">
                            <a:pos x="connsiteX226" y="connsiteY226"/>
                          </a:cxn>
                          <a:cxn ang="0">
                            <a:pos x="connsiteX227" y="connsiteY227"/>
                          </a:cxn>
                          <a:cxn ang="0">
                            <a:pos x="connsiteX228" y="connsiteY228"/>
                          </a:cxn>
                          <a:cxn ang="0">
                            <a:pos x="connsiteX229" y="connsiteY229"/>
                          </a:cxn>
                          <a:cxn ang="0">
                            <a:pos x="connsiteX230" y="connsiteY230"/>
                          </a:cxn>
                          <a:cxn ang="0">
                            <a:pos x="connsiteX231" y="connsiteY231"/>
                          </a:cxn>
                          <a:cxn ang="0">
                            <a:pos x="connsiteX232" y="connsiteY232"/>
                          </a:cxn>
                          <a:cxn ang="0">
                            <a:pos x="connsiteX233" y="connsiteY233"/>
                          </a:cxn>
                          <a:cxn ang="0">
                            <a:pos x="connsiteX234" y="connsiteY234"/>
                          </a:cxn>
                          <a:cxn ang="0">
                            <a:pos x="connsiteX235" y="connsiteY235"/>
                          </a:cxn>
                          <a:cxn ang="0">
                            <a:pos x="connsiteX236" y="connsiteY236"/>
                          </a:cxn>
                          <a:cxn ang="0">
                            <a:pos x="connsiteX237" y="connsiteY237"/>
                          </a:cxn>
                          <a:cxn ang="0">
                            <a:pos x="connsiteX238" y="connsiteY238"/>
                          </a:cxn>
                          <a:cxn ang="0">
                            <a:pos x="connsiteX239" y="connsiteY239"/>
                          </a:cxn>
                          <a:cxn ang="0">
                            <a:pos x="connsiteX240" y="connsiteY240"/>
                          </a:cxn>
                          <a:cxn ang="0">
                            <a:pos x="connsiteX241" y="connsiteY241"/>
                          </a:cxn>
                          <a:cxn ang="0">
                            <a:pos x="connsiteX242" y="connsiteY242"/>
                          </a:cxn>
                          <a:cxn ang="0">
                            <a:pos x="connsiteX243" y="connsiteY243"/>
                          </a:cxn>
                          <a:cxn ang="0">
                            <a:pos x="connsiteX244" y="connsiteY244"/>
                          </a:cxn>
                          <a:cxn ang="0">
                            <a:pos x="connsiteX245" y="connsiteY245"/>
                          </a:cxn>
                          <a:cxn ang="0">
                            <a:pos x="connsiteX246" y="connsiteY246"/>
                          </a:cxn>
                          <a:cxn ang="0">
                            <a:pos x="connsiteX247" y="connsiteY247"/>
                          </a:cxn>
                          <a:cxn ang="0">
                            <a:pos x="connsiteX248" y="connsiteY248"/>
                          </a:cxn>
                          <a:cxn ang="0">
                            <a:pos x="connsiteX249" y="connsiteY249"/>
                          </a:cxn>
                          <a:cxn ang="0">
                            <a:pos x="connsiteX250" y="connsiteY250"/>
                          </a:cxn>
                          <a:cxn ang="0">
                            <a:pos x="connsiteX251" y="connsiteY251"/>
                          </a:cxn>
                          <a:cxn ang="0">
                            <a:pos x="connsiteX252" y="connsiteY252"/>
                          </a:cxn>
                          <a:cxn ang="0">
                            <a:pos x="connsiteX253" y="connsiteY253"/>
                          </a:cxn>
                          <a:cxn ang="0">
                            <a:pos x="connsiteX254" y="connsiteY254"/>
                          </a:cxn>
                          <a:cxn ang="0">
                            <a:pos x="connsiteX255" y="connsiteY255"/>
                          </a:cxn>
                          <a:cxn ang="0">
                            <a:pos x="connsiteX256" y="connsiteY256"/>
                          </a:cxn>
                          <a:cxn ang="0">
                            <a:pos x="connsiteX257" y="connsiteY257"/>
                          </a:cxn>
                          <a:cxn ang="0">
                            <a:pos x="connsiteX258" y="connsiteY258"/>
                          </a:cxn>
                          <a:cxn ang="0">
                            <a:pos x="connsiteX259" y="connsiteY259"/>
                          </a:cxn>
                          <a:cxn ang="0">
                            <a:pos x="connsiteX260" y="connsiteY260"/>
                          </a:cxn>
                          <a:cxn ang="0">
                            <a:pos x="connsiteX261" y="connsiteY261"/>
                          </a:cxn>
                          <a:cxn ang="0">
                            <a:pos x="connsiteX262" y="connsiteY262"/>
                          </a:cxn>
                          <a:cxn ang="0">
                            <a:pos x="connsiteX263" y="connsiteY263"/>
                          </a:cxn>
                          <a:cxn ang="0">
                            <a:pos x="connsiteX264" y="connsiteY264"/>
                          </a:cxn>
                          <a:cxn ang="0">
                            <a:pos x="connsiteX265" y="connsiteY265"/>
                          </a:cxn>
                          <a:cxn ang="0">
                            <a:pos x="connsiteX266" y="connsiteY266"/>
                          </a:cxn>
                          <a:cxn ang="0">
                            <a:pos x="connsiteX267" y="connsiteY267"/>
                          </a:cxn>
                          <a:cxn ang="0">
                            <a:pos x="connsiteX268" y="connsiteY268"/>
                          </a:cxn>
                          <a:cxn ang="0">
                            <a:pos x="connsiteX269" y="connsiteY269"/>
                          </a:cxn>
                          <a:cxn ang="0">
                            <a:pos x="connsiteX270" y="connsiteY270"/>
                          </a:cxn>
                          <a:cxn ang="0">
                            <a:pos x="connsiteX271" y="connsiteY271"/>
                          </a:cxn>
                          <a:cxn ang="0">
                            <a:pos x="connsiteX272" y="connsiteY272"/>
                          </a:cxn>
                          <a:cxn ang="0">
                            <a:pos x="connsiteX273" y="connsiteY273"/>
                          </a:cxn>
                          <a:cxn ang="0">
                            <a:pos x="connsiteX274" y="connsiteY274"/>
                          </a:cxn>
                          <a:cxn ang="0">
                            <a:pos x="connsiteX275" y="connsiteY275"/>
                          </a:cxn>
                          <a:cxn ang="0">
                            <a:pos x="connsiteX276" y="connsiteY276"/>
                          </a:cxn>
                          <a:cxn ang="0">
                            <a:pos x="connsiteX277" y="connsiteY277"/>
                          </a:cxn>
                          <a:cxn ang="0">
                            <a:pos x="connsiteX278" y="connsiteY278"/>
                          </a:cxn>
                          <a:cxn ang="0">
                            <a:pos x="connsiteX279" y="connsiteY279"/>
                          </a:cxn>
                          <a:cxn ang="0">
                            <a:pos x="connsiteX280" y="connsiteY280"/>
                          </a:cxn>
                          <a:cxn ang="0">
                            <a:pos x="connsiteX281" y="connsiteY281"/>
                          </a:cxn>
                          <a:cxn ang="0">
                            <a:pos x="connsiteX282" y="connsiteY282"/>
                          </a:cxn>
                          <a:cxn ang="0">
                            <a:pos x="connsiteX283" y="connsiteY283"/>
                          </a:cxn>
                          <a:cxn ang="0">
                            <a:pos x="connsiteX284" y="connsiteY284"/>
                          </a:cxn>
                          <a:cxn ang="0">
                            <a:pos x="connsiteX285" y="connsiteY285"/>
                          </a:cxn>
                          <a:cxn ang="0">
                            <a:pos x="connsiteX286" y="connsiteY286"/>
                          </a:cxn>
                          <a:cxn ang="0">
                            <a:pos x="connsiteX287" y="connsiteY287"/>
                          </a:cxn>
                          <a:cxn ang="0">
                            <a:pos x="connsiteX288" y="connsiteY288"/>
                          </a:cxn>
                        </a:cxnLst>
                        <a:rect l="l" t="t" r="r" b="b"/>
                        <a:pathLst>
                          <a:path w="579516" h="579853">
                            <a:moveTo>
                              <a:pt x="442548" y="498514"/>
                            </a:moveTo>
                            <a:cubicBezTo>
                              <a:pt x="446671" y="496273"/>
                              <a:pt x="451829" y="497795"/>
                              <a:pt x="454070" y="501919"/>
                            </a:cubicBezTo>
                            <a:cubicBezTo>
                              <a:pt x="456312" y="506040"/>
                              <a:pt x="454790" y="511198"/>
                              <a:pt x="450667" y="513442"/>
                            </a:cubicBezTo>
                            <a:cubicBezTo>
                              <a:pt x="444947" y="516554"/>
                              <a:pt x="439144" y="519765"/>
                              <a:pt x="433269" y="523016"/>
                            </a:cubicBezTo>
                            <a:cubicBezTo>
                              <a:pt x="384917" y="549777"/>
                              <a:pt x="330573" y="579853"/>
                              <a:pt x="275351" y="579853"/>
                            </a:cubicBezTo>
                            <a:cubicBezTo>
                              <a:pt x="271011" y="579853"/>
                              <a:pt x="266672" y="579667"/>
                              <a:pt x="262323" y="579280"/>
                            </a:cubicBezTo>
                            <a:lnTo>
                              <a:pt x="163932" y="570511"/>
                            </a:lnTo>
                            <a:cubicBezTo>
                              <a:pt x="159258" y="570095"/>
                              <a:pt x="155806" y="565969"/>
                              <a:pt x="156223" y="561295"/>
                            </a:cubicBezTo>
                            <a:cubicBezTo>
                              <a:pt x="156640" y="556620"/>
                              <a:pt x="160768" y="553159"/>
                              <a:pt x="165440" y="553586"/>
                            </a:cubicBezTo>
                            <a:lnTo>
                              <a:pt x="263832" y="562354"/>
                            </a:lnTo>
                            <a:cubicBezTo>
                              <a:pt x="318330" y="567209"/>
                              <a:pt x="375022" y="535832"/>
                              <a:pt x="425042" y="508148"/>
                            </a:cubicBezTo>
                            <a:cubicBezTo>
                              <a:pt x="430953" y="504878"/>
                              <a:pt x="436793" y="501647"/>
                              <a:pt x="442548" y="498514"/>
                            </a:cubicBezTo>
                            <a:close/>
                            <a:moveTo>
                              <a:pt x="499460" y="384946"/>
                            </a:moveTo>
                            <a:lnTo>
                              <a:pt x="455797" y="407919"/>
                            </a:lnTo>
                            <a:cubicBezTo>
                              <a:pt x="455790" y="407922"/>
                              <a:pt x="455784" y="407927"/>
                              <a:pt x="455776" y="407930"/>
                            </a:cubicBezTo>
                            <a:lnTo>
                              <a:pt x="405309" y="434482"/>
                            </a:lnTo>
                            <a:cubicBezTo>
                              <a:pt x="405299" y="434538"/>
                              <a:pt x="405284" y="434591"/>
                              <a:pt x="405274" y="434645"/>
                            </a:cubicBezTo>
                            <a:cubicBezTo>
                              <a:pt x="405145" y="435363"/>
                              <a:pt x="404992" y="436072"/>
                              <a:pt x="404817" y="436772"/>
                            </a:cubicBezTo>
                            <a:cubicBezTo>
                              <a:pt x="404781" y="436916"/>
                              <a:pt x="404743" y="437060"/>
                              <a:pt x="404705" y="437204"/>
                            </a:cubicBezTo>
                            <a:cubicBezTo>
                              <a:pt x="404519" y="437907"/>
                              <a:pt x="404313" y="438600"/>
                              <a:pt x="404080" y="439283"/>
                            </a:cubicBezTo>
                            <a:cubicBezTo>
                              <a:pt x="404041" y="439395"/>
                              <a:pt x="403998" y="439506"/>
                              <a:pt x="403959" y="439618"/>
                            </a:cubicBezTo>
                            <a:cubicBezTo>
                              <a:pt x="403713" y="440313"/>
                              <a:pt x="403449" y="440998"/>
                              <a:pt x="403158" y="441668"/>
                            </a:cubicBezTo>
                            <a:cubicBezTo>
                              <a:pt x="403144" y="441700"/>
                              <a:pt x="403131" y="441733"/>
                              <a:pt x="403117" y="441765"/>
                            </a:cubicBezTo>
                            <a:cubicBezTo>
                              <a:pt x="402818" y="442449"/>
                              <a:pt x="402490" y="443115"/>
                              <a:pt x="402144" y="443772"/>
                            </a:cubicBezTo>
                            <a:cubicBezTo>
                              <a:pt x="402086" y="443882"/>
                              <a:pt x="402032" y="443993"/>
                              <a:pt x="401973" y="444102"/>
                            </a:cubicBezTo>
                            <a:cubicBezTo>
                              <a:pt x="401635" y="444728"/>
                              <a:pt x="401273" y="445340"/>
                              <a:pt x="400895" y="445940"/>
                            </a:cubicBezTo>
                            <a:cubicBezTo>
                              <a:pt x="400817" y="446063"/>
                              <a:pt x="400739" y="446187"/>
                              <a:pt x="400658" y="446310"/>
                            </a:cubicBezTo>
                            <a:cubicBezTo>
                              <a:pt x="400274" y="446903"/>
                              <a:pt x="399870" y="447483"/>
                              <a:pt x="399446" y="448049"/>
                            </a:cubicBezTo>
                            <a:cubicBezTo>
                              <a:pt x="399368" y="448154"/>
                              <a:pt x="399287" y="448256"/>
                              <a:pt x="399208" y="448359"/>
                            </a:cubicBezTo>
                            <a:cubicBezTo>
                              <a:pt x="398760" y="448940"/>
                              <a:pt x="398300" y="449510"/>
                              <a:pt x="397814" y="450058"/>
                            </a:cubicBezTo>
                            <a:cubicBezTo>
                              <a:pt x="397776" y="450101"/>
                              <a:pt x="397735" y="450143"/>
                              <a:pt x="397697" y="450186"/>
                            </a:cubicBezTo>
                            <a:cubicBezTo>
                              <a:pt x="397218" y="450722"/>
                              <a:pt x="396720" y="451239"/>
                              <a:pt x="396205" y="451742"/>
                            </a:cubicBezTo>
                            <a:cubicBezTo>
                              <a:pt x="396137" y="451808"/>
                              <a:pt x="396073" y="451877"/>
                              <a:pt x="396004" y="451942"/>
                            </a:cubicBezTo>
                            <a:cubicBezTo>
                              <a:pt x="395483" y="452442"/>
                              <a:pt x="394941" y="452921"/>
                              <a:pt x="394387" y="453385"/>
                            </a:cubicBezTo>
                            <a:cubicBezTo>
                              <a:pt x="394282" y="453472"/>
                              <a:pt x="394179" y="453560"/>
                              <a:pt x="394074" y="453646"/>
                            </a:cubicBezTo>
                            <a:cubicBezTo>
                              <a:pt x="393521" y="454096"/>
                              <a:pt x="392954" y="454528"/>
                              <a:pt x="392371" y="454941"/>
                            </a:cubicBezTo>
                            <a:cubicBezTo>
                              <a:pt x="392263" y="455017"/>
                              <a:pt x="392153" y="455092"/>
                              <a:pt x="392043" y="455168"/>
                            </a:cubicBezTo>
                            <a:cubicBezTo>
                              <a:pt x="391442" y="455583"/>
                              <a:pt x="390828" y="455982"/>
                              <a:pt x="390196" y="456356"/>
                            </a:cubicBezTo>
                            <a:cubicBezTo>
                              <a:pt x="390124" y="456399"/>
                              <a:pt x="390049" y="456438"/>
                              <a:pt x="389977" y="456481"/>
                            </a:cubicBezTo>
                            <a:cubicBezTo>
                              <a:pt x="389339" y="456850"/>
                              <a:pt x="388689" y="457201"/>
                              <a:pt x="388024" y="457527"/>
                            </a:cubicBezTo>
                            <a:cubicBezTo>
                              <a:pt x="387975" y="457552"/>
                              <a:pt x="387927" y="457578"/>
                              <a:pt x="387878" y="457602"/>
                            </a:cubicBezTo>
                            <a:cubicBezTo>
                              <a:pt x="387199" y="457929"/>
                              <a:pt x="386506" y="458228"/>
                              <a:pt x="385803" y="458507"/>
                            </a:cubicBezTo>
                            <a:cubicBezTo>
                              <a:pt x="385689" y="458553"/>
                              <a:pt x="385575" y="458600"/>
                              <a:pt x="385461" y="458645"/>
                            </a:cubicBezTo>
                            <a:cubicBezTo>
                              <a:pt x="384775" y="458908"/>
                              <a:pt x="384077" y="459147"/>
                              <a:pt x="383368" y="459364"/>
                            </a:cubicBezTo>
                            <a:cubicBezTo>
                              <a:pt x="383238" y="459403"/>
                              <a:pt x="383106" y="459442"/>
                              <a:pt x="382976" y="459480"/>
                            </a:cubicBezTo>
                            <a:cubicBezTo>
                              <a:pt x="382257" y="459690"/>
                              <a:pt x="381529" y="459878"/>
                              <a:pt x="380789" y="460037"/>
                            </a:cubicBezTo>
                            <a:cubicBezTo>
                              <a:pt x="380684" y="460059"/>
                              <a:pt x="380579" y="460077"/>
                              <a:pt x="380473" y="460099"/>
                            </a:cubicBezTo>
                            <a:cubicBezTo>
                              <a:pt x="379690" y="460258"/>
                              <a:pt x="378902" y="460397"/>
                              <a:pt x="378098" y="460498"/>
                            </a:cubicBezTo>
                            <a:lnTo>
                              <a:pt x="302862" y="470011"/>
                            </a:lnTo>
                            <a:cubicBezTo>
                              <a:pt x="304772" y="470185"/>
                              <a:pt x="306682" y="470334"/>
                              <a:pt x="308591" y="470467"/>
                            </a:cubicBezTo>
                            <a:cubicBezTo>
                              <a:pt x="359694" y="474041"/>
                              <a:pt x="410133" y="462873"/>
                              <a:pt x="455221" y="437852"/>
                            </a:cubicBezTo>
                            <a:lnTo>
                              <a:pt x="511249" y="406760"/>
                            </a:lnTo>
                            <a:cubicBezTo>
                              <a:pt x="514383" y="405022"/>
                              <a:pt x="516543" y="402140"/>
                              <a:pt x="517329" y="398644"/>
                            </a:cubicBezTo>
                            <a:cubicBezTo>
                              <a:pt x="518118" y="395149"/>
                              <a:pt x="517403" y="391617"/>
                              <a:pt x="515316" y="388704"/>
                            </a:cubicBezTo>
                            <a:cubicBezTo>
                              <a:pt x="511732" y="383692"/>
                              <a:pt x="504914" y="382076"/>
                              <a:pt x="499460" y="384946"/>
                            </a:cubicBezTo>
                            <a:close/>
                            <a:moveTo>
                              <a:pt x="445392" y="370390"/>
                            </a:moveTo>
                            <a:cubicBezTo>
                              <a:pt x="442481" y="369600"/>
                              <a:pt x="439276" y="369891"/>
                              <a:pt x="436420" y="371436"/>
                            </a:cubicBezTo>
                            <a:lnTo>
                              <a:pt x="397494" y="392509"/>
                            </a:lnTo>
                            <a:cubicBezTo>
                              <a:pt x="397488" y="392512"/>
                              <a:pt x="397484" y="392514"/>
                              <a:pt x="397478" y="392518"/>
                            </a:cubicBezTo>
                            <a:lnTo>
                              <a:pt x="384869" y="399343"/>
                            </a:lnTo>
                            <a:cubicBezTo>
                              <a:pt x="384892" y="399350"/>
                              <a:pt x="384916" y="399361"/>
                              <a:pt x="384940" y="399370"/>
                            </a:cubicBezTo>
                            <a:cubicBezTo>
                              <a:pt x="385257" y="399485"/>
                              <a:pt x="385568" y="399612"/>
                              <a:pt x="385879" y="399736"/>
                            </a:cubicBezTo>
                            <a:cubicBezTo>
                              <a:pt x="386057" y="399808"/>
                              <a:pt x="386238" y="399874"/>
                              <a:pt x="386414" y="399948"/>
                            </a:cubicBezTo>
                            <a:cubicBezTo>
                              <a:pt x="386897" y="400152"/>
                              <a:pt x="387373" y="400367"/>
                              <a:pt x="387843" y="400594"/>
                            </a:cubicBezTo>
                            <a:cubicBezTo>
                              <a:pt x="387964" y="400653"/>
                              <a:pt x="388082" y="400718"/>
                              <a:pt x="388203" y="400778"/>
                            </a:cubicBezTo>
                            <a:cubicBezTo>
                              <a:pt x="388552" y="400952"/>
                              <a:pt x="388900" y="401127"/>
                              <a:pt x="389241" y="401313"/>
                            </a:cubicBezTo>
                            <a:cubicBezTo>
                              <a:pt x="389427" y="401414"/>
                              <a:pt x="389608" y="401525"/>
                              <a:pt x="389793" y="401630"/>
                            </a:cubicBezTo>
                            <a:cubicBezTo>
                              <a:pt x="390062" y="401784"/>
                              <a:pt x="390333" y="401936"/>
                              <a:pt x="390597" y="402098"/>
                            </a:cubicBezTo>
                            <a:cubicBezTo>
                              <a:pt x="390797" y="402220"/>
                              <a:pt x="390991" y="402350"/>
                              <a:pt x="391188" y="402477"/>
                            </a:cubicBezTo>
                            <a:cubicBezTo>
                              <a:pt x="391429" y="402633"/>
                              <a:pt x="391673" y="402785"/>
                              <a:pt x="391910" y="402947"/>
                            </a:cubicBezTo>
                            <a:cubicBezTo>
                              <a:pt x="392111" y="403084"/>
                              <a:pt x="392307" y="403228"/>
                              <a:pt x="392504" y="403370"/>
                            </a:cubicBezTo>
                            <a:cubicBezTo>
                              <a:pt x="392731" y="403532"/>
                              <a:pt x="392957" y="403691"/>
                              <a:pt x="393179" y="403859"/>
                            </a:cubicBezTo>
                            <a:cubicBezTo>
                              <a:pt x="393378" y="404009"/>
                              <a:pt x="393570" y="404166"/>
                              <a:pt x="393765" y="404320"/>
                            </a:cubicBezTo>
                            <a:cubicBezTo>
                              <a:pt x="393977" y="404489"/>
                              <a:pt x="394189" y="404656"/>
                              <a:pt x="394398" y="404829"/>
                            </a:cubicBezTo>
                            <a:cubicBezTo>
                              <a:pt x="394592" y="404993"/>
                              <a:pt x="394782" y="405160"/>
                              <a:pt x="394972" y="405328"/>
                            </a:cubicBezTo>
                            <a:cubicBezTo>
                              <a:pt x="395171" y="405502"/>
                              <a:pt x="395371" y="405678"/>
                              <a:pt x="395567" y="405858"/>
                            </a:cubicBezTo>
                            <a:cubicBezTo>
                              <a:pt x="395756" y="406032"/>
                              <a:pt x="395939" y="406210"/>
                              <a:pt x="396124" y="406389"/>
                            </a:cubicBezTo>
                            <a:cubicBezTo>
                              <a:pt x="396312" y="406571"/>
                              <a:pt x="396500" y="406754"/>
                              <a:pt x="396683" y="406940"/>
                            </a:cubicBezTo>
                            <a:cubicBezTo>
                              <a:pt x="396864" y="407125"/>
                              <a:pt x="397044" y="407314"/>
                              <a:pt x="397220" y="407503"/>
                            </a:cubicBezTo>
                            <a:cubicBezTo>
                              <a:pt x="397398" y="407693"/>
                              <a:pt x="397575" y="407884"/>
                              <a:pt x="397747" y="408077"/>
                            </a:cubicBezTo>
                            <a:cubicBezTo>
                              <a:pt x="397921" y="408272"/>
                              <a:pt x="398091" y="408471"/>
                              <a:pt x="398260" y="408670"/>
                            </a:cubicBezTo>
                            <a:cubicBezTo>
                              <a:pt x="398427" y="408866"/>
                              <a:pt x="398592" y="409064"/>
                              <a:pt x="398755" y="409266"/>
                            </a:cubicBezTo>
                            <a:cubicBezTo>
                              <a:pt x="398920" y="409471"/>
                              <a:pt x="399082" y="409677"/>
                              <a:pt x="399242" y="409885"/>
                            </a:cubicBezTo>
                            <a:cubicBezTo>
                              <a:pt x="399398" y="410088"/>
                              <a:pt x="399551" y="410294"/>
                              <a:pt x="399703" y="410501"/>
                            </a:cubicBezTo>
                            <a:cubicBezTo>
                              <a:pt x="399859" y="410715"/>
                              <a:pt x="400013" y="410930"/>
                              <a:pt x="400164" y="411149"/>
                            </a:cubicBezTo>
                            <a:cubicBezTo>
                              <a:pt x="400309" y="411358"/>
                              <a:pt x="400449" y="411570"/>
                              <a:pt x="400589" y="411783"/>
                            </a:cubicBezTo>
                            <a:cubicBezTo>
                              <a:pt x="400735" y="412006"/>
                              <a:pt x="400882" y="412231"/>
                              <a:pt x="401022" y="412457"/>
                            </a:cubicBezTo>
                            <a:cubicBezTo>
                              <a:pt x="401156" y="412673"/>
                              <a:pt x="401286" y="412891"/>
                              <a:pt x="401415" y="413110"/>
                            </a:cubicBezTo>
                            <a:cubicBezTo>
                              <a:pt x="401551" y="413341"/>
                              <a:pt x="401687" y="413574"/>
                              <a:pt x="401817" y="413809"/>
                            </a:cubicBezTo>
                            <a:cubicBezTo>
                              <a:pt x="401939" y="414031"/>
                              <a:pt x="402057" y="414255"/>
                              <a:pt x="402175" y="414481"/>
                            </a:cubicBezTo>
                            <a:cubicBezTo>
                              <a:pt x="402301" y="414721"/>
                              <a:pt x="402426" y="414960"/>
                              <a:pt x="402545" y="415202"/>
                            </a:cubicBezTo>
                            <a:cubicBezTo>
                              <a:pt x="402657" y="415431"/>
                              <a:pt x="402764" y="415663"/>
                              <a:pt x="402870" y="415896"/>
                            </a:cubicBezTo>
                            <a:cubicBezTo>
                              <a:pt x="402953" y="416074"/>
                              <a:pt x="403041" y="416249"/>
                              <a:pt x="403121" y="416429"/>
                            </a:cubicBezTo>
                            <a:lnTo>
                              <a:pt x="447867" y="392887"/>
                            </a:lnTo>
                            <a:cubicBezTo>
                              <a:pt x="450865" y="391312"/>
                              <a:pt x="453015" y="388646"/>
                              <a:pt x="453922" y="385382"/>
                            </a:cubicBezTo>
                            <a:cubicBezTo>
                              <a:pt x="454828" y="382118"/>
                              <a:pt x="454360" y="378725"/>
                              <a:pt x="452605" y="375827"/>
                            </a:cubicBezTo>
                            <a:cubicBezTo>
                              <a:pt x="450922" y="373051"/>
                              <a:pt x="448304" y="371181"/>
                              <a:pt x="445392" y="370390"/>
                            </a:cubicBezTo>
                            <a:close/>
                            <a:moveTo>
                              <a:pt x="383198" y="352993"/>
                            </a:moveTo>
                            <a:cubicBezTo>
                              <a:pt x="381138" y="352993"/>
                              <a:pt x="379053" y="353483"/>
                              <a:pt x="377105" y="354503"/>
                            </a:cubicBezTo>
                            <a:lnTo>
                              <a:pt x="295054" y="397461"/>
                            </a:lnTo>
                            <a:lnTo>
                              <a:pt x="352627" y="397461"/>
                            </a:lnTo>
                            <a:lnTo>
                              <a:pt x="389387" y="377568"/>
                            </a:lnTo>
                            <a:cubicBezTo>
                              <a:pt x="392761" y="375743"/>
                              <a:pt x="395082" y="372674"/>
                              <a:pt x="395919" y="368930"/>
                            </a:cubicBezTo>
                            <a:cubicBezTo>
                              <a:pt x="396756" y="365186"/>
                              <a:pt x="395964" y="361421"/>
                              <a:pt x="393689" y="358331"/>
                            </a:cubicBezTo>
                            <a:cubicBezTo>
                              <a:pt x="391139" y="354869"/>
                              <a:pt x="387223" y="352993"/>
                              <a:pt x="383198" y="352993"/>
                            </a:cubicBezTo>
                            <a:close/>
                            <a:moveTo>
                              <a:pt x="389942" y="336740"/>
                            </a:moveTo>
                            <a:cubicBezTo>
                              <a:pt x="396717" y="338305"/>
                              <a:pt x="402943" y="342240"/>
                              <a:pt x="407373" y="348259"/>
                            </a:cubicBezTo>
                            <a:cubicBezTo>
                              <a:pt x="410928" y="353088"/>
                              <a:pt x="412920" y="358814"/>
                              <a:pt x="413192" y="364685"/>
                            </a:cubicBezTo>
                            <a:lnTo>
                              <a:pt x="428333" y="356491"/>
                            </a:lnTo>
                            <a:cubicBezTo>
                              <a:pt x="442025" y="349084"/>
                              <a:pt x="459070" y="353709"/>
                              <a:pt x="467138" y="367022"/>
                            </a:cubicBezTo>
                            <a:cubicBezTo>
                              <a:pt x="469638" y="371145"/>
                              <a:pt x="471040" y="375815"/>
                              <a:pt x="471299" y="380562"/>
                            </a:cubicBezTo>
                            <a:lnTo>
                              <a:pt x="491547" y="369908"/>
                            </a:lnTo>
                            <a:cubicBezTo>
                              <a:pt x="504477" y="363106"/>
                              <a:pt x="520634" y="366934"/>
                              <a:pt x="529136" y="378815"/>
                            </a:cubicBezTo>
                            <a:cubicBezTo>
                              <a:pt x="532363" y="383327"/>
                              <a:pt x="534207" y="388621"/>
                              <a:pt x="534554" y="394053"/>
                            </a:cubicBezTo>
                            <a:cubicBezTo>
                              <a:pt x="548152" y="388364"/>
                              <a:pt x="563911" y="392492"/>
                              <a:pt x="572953" y="404460"/>
                            </a:cubicBezTo>
                            <a:cubicBezTo>
                              <a:pt x="578659" y="412013"/>
                              <a:pt x="580786" y="421650"/>
                              <a:pt x="578775" y="430902"/>
                            </a:cubicBezTo>
                            <a:cubicBezTo>
                              <a:pt x="576778" y="440153"/>
                              <a:pt x="570862" y="448052"/>
                              <a:pt x="562548" y="452575"/>
                            </a:cubicBezTo>
                            <a:lnTo>
                              <a:pt x="475722" y="499806"/>
                            </a:lnTo>
                            <a:cubicBezTo>
                              <a:pt x="471599" y="502047"/>
                              <a:pt x="466441" y="500525"/>
                              <a:pt x="464199" y="496403"/>
                            </a:cubicBezTo>
                            <a:cubicBezTo>
                              <a:pt x="461958" y="492282"/>
                              <a:pt x="463480" y="487122"/>
                              <a:pt x="467603" y="484879"/>
                            </a:cubicBezTo>
                            <a:lnTo>
                              <a:pt x="554428" y="437649"/>
                            </a:lnTo>
                            <a:cubicBezTo>
                              <a:pt x="558392" y="435492"/>
                              <a:pt x="561213" y="431726"/>
                              <a:pt x="562165" y="427315"/>
                            </a:cubicBezTo>
                            <a:cubicBezTo>
                              <a:pt x="563118" y="422903"/>
                              <a:pt x="562104" y="418309"/>
                              <a:pt x="559383" y="414707"/>
                            </a:cubicBezTo>
                            <a:cubicBezTo>
                              <a:pt x="554805" y="408648"/>
                              <a:pt x="546617" y="406802"/>
                              <a:pt x="539883" y="410302"/>
                            </a:cubicBezTo>
                            <a:lnTo>
                              <a:pt x="519490" y="421619"/>
                            </a:lnTo>
                            <a:cubicBezTo>
                              <a:pt x="519488" y="421620"/>
                              <a:pt x="519486" y="421622"/>
                              <a:pt x="519483" y="421623"/>
                            </a:cubicBezTo>
                            <a:lnTo>
                              <a:pt x="463456" y="452716"/>
                            </a:lnTo>
                            <a:cubicBezTo>
                              <a:pt x="461953" y="453552"/>
                              <a:pt x="460442" y="454367"/>
                              <a:pt x="458927" y="455172"/>
                            </a:cubicBezTo>
                            <a:cubicBezTo>
                              <a:pt x="458483" y="455409"/>
                              <a:pt x="458037" y="455639"/>
                              <a:pt x="457593" y="455872"/>
                            </a:cubicBezTo>
                            <a:cubicBezTo>
                              <a:pt x="456511" y="456441"/>
                              <a:pt x="455428" y="457002"/>
                              <a:pt x="454341" y="457555"/>
                            </a:cubicBezTo>
                            <a:cubicBezTo>
                              <a:pt x="453822" y="457819"/>
                              <a:pt x="453303" y="458081"/>
                              <a:pt x="452783" y="458341"/>
                            </a:cubicBezTo>
                            <a:cubicBezTo>
                              <a:pt x="451721" y="458873"/>
                              <a:pt x="450655" y="459397"/>
                              <a:pt x="449588" y="459916"/>
                            </a:cubicBezTo>
                            <a:cubicBezTo>
                              <a:pt x="449102" y="460152"/>
                              <a:pt x="448618" y="460390"/>
                              <a:pt x="448131" y="460623"/>
                            </a:cubicBezTo>
                            <a:cubicBezTo>
                              <a:pt x="446782" y="461269"/>
                              <a:pt x="445429" y="461904"/>
                              <a:pt x="444072" y="462527"/>
                            </a:cubicBezTo>
                            <a:cubicBezTo>
                              <a:pt x="443885" y="462612"/>
                              <a:pt x="443701" y="462701"/>
                              <a:pt x="443514" y="462786"/>
                            </a:cubicBezTo>
                            <a:cubicBezTo>
                              <a:pt x="441970" y="463493"/>
                              <a:pt x="440418" y="464183"/>
                              <a:pt x="438864" y="464859"/>
                            </a:cubicBezTo>
                            <a:cubicBezTo>
                              <a:pt x="438418" y="465053"/>
                              <a:pt x="437971" y="465241"/>
                              <a:pt x="437525" y="465432"/>
                            </a:cubicBezTo>
                            <a:cubicBezTo>
                              <a:pt x="436409" y="465911"/>
                              <a:pt x="435291" y="466383"/>
                              <a:pt x="434171" y="466847"/>
                            </a:cubicBezTo>
                            <a:cubicBezTo>
                              <a:pt x="433618" y="467076"/>
                              <a:pt x="433065" y="467301"/>
                              <a:pt x="432511" y="467527"/>
                            </a:cubicBezTo>
                            <a:cubicBezTo>
                              <a:pt x="431461" y="467954"/>
                              <a:pt x="430408" y="468374"/>
                              <a:pt x="429355" y="468787"/>
                            </a:cubicBezTo>
                            <a:cubicBezTo>
                              <a:pt x="428809" y="469003"/>
                              <a:pt x="428264" y="469218"/>
                              <a:pt x="427717" y="469428"/>
                            </a:cubicBezTo>
                            <a:cubicBezTo>
                              <a:pt x="426506" y="469895"/>
                              <a:pt x="425291" y="470352"/>
                              <a:pt x="424075" y="470801"/>
                            </a:cubicBezTo>
                            <a:cubicBezTo>
                              <a:pt x="423707" y="470937"/>
                              <a:pt x="423342" y="471078"/>
                              <a:pt x="422975" y="471211"/>
                            </a:cubicBezTo>
                            <a:cubicBezTo>
                              <a:pt x="421408" y="471782"/>
                              <a:pt x="419838" y="472339"/>
                              <a:pt x="418264" y="472882"/>
                            </a:cubicBezTo>
                            <a:cubicBezTo>
                              <a:pt x="417818" y="473035"/>
                              <a:pt x="417372" y="473181"/>
                              <a:pt x="416926" y="473332"/>
                            </a:cubicBezTo>
                            <a:cubicBezTo>
                              <a:pt x="415778" y="473722"/>
                              <a:pt x="414627" y="474107"/>
                              <a:pt x="413476" y="474481"/>
                            </a:cubicBezTo>
                            <a:cubicBezTo>
                              <a:pt x="412891" y="474670"/>
                              <a:pt x="412306" y="474856"/>
                              <a:pt x="411721" y="475041"/>
                            </a:cubicBezTo>
                            <a:cubicBezTo>
                              <a:pt x="410679" y="475372"/>
                              <a:pt x="409635" y="475697"/>
                              <a:pt x="408590" y="476015"/>
                            </a:cubicBezTo>
                            <a:cubicBezTo>
                              <a:pt x="407996" y="476196"/>
                              <a:pt x="407403" y="476378"/>
                              <a:pt x="406808" y="476554"/>
                            </a:cubicBezTo>
                            <a:cubicBezTo>
                              <a:pt x="405673" y="476892"/>
                              <a:pt x="404535" y="477219"/>
                              <a:pt x="403397" y="477542"/>
                            </a:cubicBezTo>
                            <a:cubicBezTo>
                              <a:pt x="402918" y="477677"/>
                              <a:pt x="402440" y="477818"/>
                              <a:pt x="401960" y="477952"/>
                            </a:cubicBezTo>
                            <a:cubicBezTo>
                              <a:pt x="400372" y="478392"/>
                              <a:pt x="398780" y="478820"/>
                              <a:pt x="397187" y="479233"/>
                            </a:cubicBezTo>
                            <a:cubicBezTo>
                              <a:pt x="396774" y="479339"/>
                              <a:pt x="396358" y="479439"/>
                              <a:pt x="395945" y="479544"/>
                            </a:cubicBezTo>
                            <a:cubicBezTo>
                              <a:pt x="394737" y="479851"/>
                              <a:pt x="393528" y="480152"/>
                              <a:pt x="392316" y="480442"/>
                            </a:cubicBezTo>
                            <a:cubicBezTo>
                              <a:pt x="391712" y="480587"/>
                              <a:pt x="391108" y="480727"/>
                              <a:pt x="390504" y="480867"/>
                            </a:cubicBezTo>
                            <a:cubicBezTo>
                              <a:pt x="389458" y="481110"/>
                              <a:pt x="388410" y="481348"/>
                              <a:pt x="387361" y="481579"/>
                            </a:cubicBezTo>
                            <a:cubicBezTo>
                              <a:pt x="386736" y="481716"/>
                              <a:pt x="386111" y="481853"/>
                              <a:pt x="385485" y="481987"/>
                            </a:cubicBezTo>
                            <a:cubicBezTo>
                              <a:pt x="384386" y="482220"/>
                              <a:pt x="383285" y="482445"/>
                              <a:pt x="382185" y="482667"/>
                            </a:cubicBezTo>
                            <a:cubicBezTo>
                              <a:pt x="381639" y="482776"/>
                              <a:pt x="381093" y="482890"/>
                              <a:pt x="380546" y="482996"/>
                            </a:cubicBezTo>
                            <a:cubicBezTo>
                              <a:pt x="378935" y="483309"/>
                              <a:pt x="377322" y="483610"/>
                              <a:pt x="375707" y="483894"/>
                            </a:cubicBezTo>
                            <a:cubicBezTo>
                              <a:pt x="375385" y="483951"/>
                              <a:pt x="375061" y="484002"/>
                              <a:pt x="374740" y="484057"/>
                            </a:cubicBezTo>
                            <a:cubicBezTo>
                              <a:pt x="373414" y="484286"/>
                              <a:pt x="372088" y="484506"/>
                              <a:pt x="370760" y="484715"/>
                            </a:cubicBezTo>
                            <a:cubicBezTo>
                              <a:pt x="370161" y="484809"/>
                              <a:pt x="369559" y="484897"/>
                              <a:pt x="368959" y="484988"/>
                            </a:cubicBezTo>
                            <a:cubicBezTo>
                              <a:pt x="367891" y="485150"/>
                              <a:pt x="366820" y="485307"/>
                              <a:pt x="365749" y="485455"/>
                            </a:cubicBezTo>
                            <a:cubicBezTo>
                              <a:pt x="365108" y="485543"/>
                              <a:pt x="364467" y="485630"/>
                              <a:pt x="363826" y="485715"/>
                            </a:cubicBezTo>
                            <a:cubicBezTo>
                              <a:pt x="362743" y="485858"/>
                              <a:pt x="361657" y="485993"/>
                              <a:pt x="360572" y="486123"/>
                            </a:cubicBezTo>
                            <a:cubicBezTo>
                              <a:pt x="359985" y="486193"/>
                              <a:pt x="359397" y="486266"/>
                              <a:pt x="358808" y="486334"/>
                            </a:cubicBezTo>
                            <a:cubicBezTo>
                              <a:pt x="357296" y="486505"/>
                              <a:pt x="355782" y="486664"/>
                              <a:pt x="354266" y="486812"/>
                            </a:cubicBezTo>
                            <a:cubicBezTo>
                              <a:pt x="354044" y="486833"/>
                              <a:pt x="353824" y="486855"/>
                              <a:pt x="353602" y="486876"/>
                            </a:cubicBezTo>
                            <a:cubicBezTo>
                              <a:pt x="352036" y="487024"/>
                              <a:pt x="350467" y="487157"/>
                              <a:pt x="348898" y="487278"/>
                            </a:cubicBezTo>
                            <a:cubicBezTo>
                              <a:pt x="348318" y="487324"/>
                              <a:pt x="347738" y="487362"/>
                              <a:pt x="347159" y="487403"/>
                            </a:cubicBezTo>
                            <a:cubicBezTo>
                              <a:pt x="346054" y="487482"/>
                              <a:pt x="344944" y="487555"/>
                              <a:pt x="343837" y="487621"/>
                            </a:cubicBezTo>
                            <a:cubicBezTo>
                              <a:pt x="343198" y="487660"/>
                              <a:pt x="342560" y="487695"/>
                              <a:pt x="341919" y="487728"/>
                            </a:cubicBezTo>
                            <a:cubicBezTo>
                              <a:pt x="340826" y="487785"/>
                              <a:pt x="339730" y="487835"/>
                              <a:pt x="338635" y="487879"/>
                            </a:cubicBezTo>
                            <a:cubicBezTo>
                              <a:pt x="338035" y="487904"/>
                              <a:pt x="337435" y="487931"/>
                              <a:pt x="336834" y="487951"/>
                            </a:cubicBezTo>
                            <a:cubicBezTo>
                              <a:pt x="335470" y="487998"/>
                              <a:pt x="334104" y="488033"/>
                              <a:pt x="332737" y="488060"/>
                            </a:cubicBezTo>
                            <a:cubicBezTo>
                              <a:pt x="332422" y="488066"/>
                              <a:pt x="332109" y="488077"/>
                              <a:pt x="331793" y="488082"/>
                            </a:cubicBezTo>
                            <a:cubicBezTo>
                              <a:pt x="330276" y="488107"/>
                              <a:pt x="328756" y="488120"/>
                              <a:pt x="327236" y="488120"/>
                            </a:cubicBezTo>
                            <a:cubicBezTo>
                              <a:pt x="327085" y="488120"/>
                              <a:pt x="326935" y="488116"/>
                              <a:pt x="326784" y="488116"/>
                            </a:cubicBezTo>
                            <a:cubicBezTo>
                              <a:pt x="326312" y="488116"/>
                              <a:pt x="325840" y="488109"/>
                              <a:pt x="325368" y="488106"/>
                            </a:cubicBezTo>
                            <a:cubicBezTo>
                              <a:pt x="324158" y="488098"/>
                              <a:pt x="322946" y="488083"/>
                              <a:pt x="321735" y="488060"/>
                            </a:cubicBezTo>
                            <a:cubicBezTo>
                              <a:pt x="321166" y="488048"/>
                              <a:pt x="320597" y="488036"/>
                              <a:pt x="320027" y="488021"/>
                            </a:cubicBezTo>
                            <a:cubicBezTo>
                              <a:pt x="318811" y="487990"/>
                              <a:pt x="317593" y="487950"/>
                              <a:pt x="316375" y="487903"/>
                            </a:cubicBezTo>
                            <a:cubicBezTo>
                              <a:pt x="315908" y="487885"/>
                              <a:pt x="315440" y="487871"/>
                              <a:pt x="314972" y="487850"/>
                            </a:cubicBezTo>
                            <a:cubicBezTo>
                              <a:pt x="313316" y="487779"/>
                              <a:pt x="311658" y="487694"/>
                              <a:pt x="310000" y="487593"/>
                            </a:cubicBezTo>
                            <a:cubicBezTo>
                              <a:pt x="309674" y="487574"/>
                              <a:pt x="309349" y="487548"/>
                              <a:pt x="309024" y="487527"/>
                            </a:cubicBezTo>
                            <a:cubicBezTo>
                              <a:pt x="307668" y="487440"/>
                              <a:pt x="306311" y="487344"/>
                              <a:pt x="304954" y="487237"/>
                            </a:cubicBezTo>
                            <a:cubicBezTo>
                              <a:pt x="304413" y="487195"/>
                              <a:pt x="303871" y="487149"/>
                              <a:pt x="303330" y="487103"/>
                            </a:cubicBezTo>
                            <a:cubicBezTo>
                              <a:pt x="302129" y="487003"/>
                              <a:pt x="300926" y="486893"/>
                              <a:pt x="299725" y="486776"/>
                            </a:cubicBezTo>
                            <a:cubicBezTo>
                              <a:pt x="299212" y="486727"/>
                              <a:pt x="298699" y="486679"/>
                              <a:pt x="298186" y="486626"/>
                            </a:cubicBezTo>
                            <a:cubicBezTo>
                              <a:pt x="296532" y="486457"/>
                              <a:pt x="294877" y="486277"/>
                              <a:pt x="293222" y="486077"/>
                            </a:cubicBezTo>
                            <a:cubicBezTo>
                              <a:pt x="293203" y="486075"/>
                              <a:pt x="293185" y="486074"/>
                              <a:pt x="293167" y="486072"/>
                            </a:cubicBezTo>
                            <a:lnTo>
                              <a:pt x="232007" y="478713"/>
                            </a:lnTo>
                            <a:cubicBezTo>
                              <a:pt x="228280" y="478264"/>
                              <a:pt x="225357" y="475447"/>
                              <a:pt x="224676" y="471875"/>
                            </a:cubicBezTo>
                            <a:cubicBezTo>
                              <a:pt x="224579" y="471364"/>
                              <a:pt x="224527" y="470838"/>
                              <a:pt x="224526" y="470303"/>
                            </a:cubicBezTo>
                            <a:cubicBezTo>
                              <a:pt x="224514" y="466548"/>
                              <a:pt x="226952" y="463303"/>
                              <a:pt x="230413" y="462189"/>
                            </a:cubicBezTo>
                            <a:cubicBezTo>
                              <a:pt x="230908" y="462030"/>
                              <a:pt x="231423" y="461914"/>
                              <a:pt x="231955" y="461847"/>
                            </a:cubicBezTo>
                            <a:lnTo>
                              <a:pt x="375963" y="443640"/>
                            </a:lnTo>
                            <a:cubicBezTo>
                              <a:pt x="383269" y="442715"/>
                              <a:pt x="388776" y="436467"/>
                              <a:pt x="388776" y="429105"/>
                            </a:cubicBezTo>
                            <a:cubicBezTo>
                              <a:pt x="388776" y="421532"/>
                              <a:pt x="383001" y="415281"/>
                              <a:pt x="375622" y="414531"/>
                            </a:cubicBezTo>
                            <a:cubicBezTo>
                              <a:pt x="375131" y="414481"/>
                              <a:pt x="374633" y="414455"/>
                              <a:pt x="374128" y="414455"/>
                            </a:cubicBezTo>
                            <a:lnTo>
                              <a:pt x="354776" y="414455"/>
                            </a:lnTo>
                            <a:lnTo>
                              <a:pt x="260506" y="414455"/>
                            </a:lnTo>
                            <a:cubicBezTo>
                              <a:pt x="260076" y="414455"/>
                              <a:pt x="259650" y="414411"/>
                              <a:pt x="259226" y="414346"/>
                            </a:cubicBezTo>
                            <a:cubicBezTo>
                              <a:pt x="259133" y="414332"/>
                              <a:pt x="259040" y="414319"/>
                              <a:pt x="258949" y="414302"/>
                            </a:cubicBezTo>
                            <a:cubicBezTo>
                              <a:pt x="258549" y="414227"/>
                              <a:pt x="258154" y="414128"/>
                              <a:pt x="257769" y="413996"/>
                            </a:cubicBezTo>
                            <a:cubicBezTo>
                              <a:pt x="257694" y="413971"/>
                              <a:pt x="257624" y="413940"/>
                              <a:pt x="257550" y="413912"/>
                            </a:cubicBezTo>
                            <a:cubicBezTo>
                              <a:pt x="257376" y="413847"/>
                              <a:pt x="257200" y="413787"/>
                              <a:pt x="257030" y="413711"/>
                            </a:cubicBezTo>
                            <a:cubicBezTo>
                              <a:pt x="256626" y="413530"/>
                              <a:pt x="214850" y="395303"/>
                              <a:pt x="166035" y="404375"/>
                            </a:cubicBezTo>
                            <a:cubicBezTo>
                              <a:pt x="116749" y="413536"/>
                              <a:pt x="75998" y="447469"/>
                              <a:pt x="75593" y="447811"/>
                            </a:cubicBezTo>
                            <a:cubicBezTo>
                              <a:pt x="74062" y="449101"/>
                              <a:pt x="72121" y="449812"/>
                              <a:pt x="70117" y="449812"/>
                            </a:cubicBezTo>
                            <a:lnTo>
                              <a:pt x="16992" y="449812"/>
                            </a:lnTo>
                            <a:lnTo>
                              <a:pt x="16992" y="545124"/>
                            </a:lnTo>
                            <a:lnTo>
                              <a:pt x="70115" y="545124"/>
                            </a:lnTo>
                            <a:cubicBezTo>
                              <a:pt x="70368" y="545124"/>
                              <a:pt x="70619" y="545135"/>
                              <a:pt x="70869" y="545158"/>
                            </a:cubicBezTo>
                            <a:lnTo>
                              <a:pt x="136192" y="550979"/>
                            </a:lnTo>
                            <a:cubicBezTo>
                              <a:pt x="140866" y="551396"/>
                              <a:pt x="144317" y="555523"/>
                              <a:pt x="143901" y="560195"/>
                            </a:cubicBezTo>
                            <a:cubicBezTo>
                              <a:pt x="143508" y="564613"/>
                              <a:pt x="139800" y="567938"/>
                              <a:pt x="135449" y="567938"/>
                            </a:cubicBezTo>
                            <a:cubicBezTo>
                              <a:pt x="135196" y="567938"/>
                              <a:pt x="134941" y="567927"/>
                              <a:pt x="134685" y="567905"/>
                            </a:cubicBezTo>
                            <a:lnTo>
                              <a:pt x="69739" y="562117"/>
                            </a:lnTo>
                            <a:lnTo>
                              <a:pt x="8496" y="562117"/>
                            </a:lnTo>
                            <a:cubicBezTo>
                              <a:pt x="3804" y="562117"/>
                              <a:pt x="0" y="558313"/>
                              <a:pt x="0" y="553621"/>
                            </a:cubicBezTo>
                            <a:lnTo>
                              <a:pt x="0" y="441317"/>
                            </a:lnTo>
                            <a:cubicBezTo>
                              <a:pt x="0" y="436625"/>
                              <a:pt x="3804" y="432821"/>
                              <a:pt x="8496" y="432821"/>
                            </a:cubicBezTo>
                            <a:lnTo>
                              <a:pt x="67109" y="432821"/>
                            </a:lnTo>
                            <a:cubicBezTo>
                              <a:pt x="77127" y="424912"/>
                              <a:pt x="115754" y="396441"/>
                              <a:pt x="162930" y="387672"/>
                            </a:cubicBezTo>
                            <a:cubicBezTo>
                              <a:pt x="208655" y="379171"/>
                              <a:pt x="247792" y="391905"/>
                              <a:pt x="260057" y="396606"/>
                            </a:cubicBezTo>
                            <a:lnTo>
                              <a:pt x="369224" y="339450"/>
                            </a:lnTo>
                            <a:cubicBezTo>
                              <a:pt x="375846" y="335983"/>
                              <a:pt x="383168" y="335176"/>
                              <a:pt x="389942" y="336740"/>
                            </a:cubicBezTo>
                            <a:close/>
                            <a:moveTo>
                              <a:pt x="284500" y="141618"/>
                            </a:moveTo>
                            <a:lnTo>
                              <a:pt x="284500" y="166411"/>
                            </a:lnTo>
                            <a:cubicBezTo>
                              <a:pt x="284500" y="171103"/>
                              <a:pt x="280696" y="174907"/>
                              <a:pt x="276004" y="174907"/>
                            </a:cubicBezTo>
                            <a:lnTo>
                              <a:pt x="251210" y="174907"/>
                            </a:lnTo>
                            <a:lnTo>
                              <a:pt x="251210" y="198309"/>
                            </a:lnTo>
                            <a:lnTo>
                              <a:pt x="276004" y="198309"/>
                            </a:lnTo>
                            <a:cubicBezTo>
                              <a:pt x="280696" y="198309"/>
                              <a:pt x="284500" y="202114"/>
                              <a:pt x="284500" y="206806"/>
                            </a:cubicBezTo>
                            <a:lnTo>
                              <a:pt x="284500" y="231599"/>
                            </a:lnTo>
                            <a:lnTo>
                              <a:pt x="307902" y="231599"/>
                            </a:lnTo>
                            <a:lnTo>
                              <a:pt x="307902" y="206806"/>
                            </a:lnTo>
                            <a:cubicBezTo>
                              <a:pt x="307902" y="202114"/>
                              <a:pt x="311705" y="198309"/>
                              <a:pt x="316398" y="198309"/>
                            </a:cubicBezTo>
                            <a:lnTo>
                              <a:pt x="341193" y="198309"/>
                            </a:lnTo>
                            <a:lnTo>
                              <a:pt x="341193" y="174907"/>
                            </a:lnTo>
                            <a:lnTo>
                              <a:pt x="316398" y="174907"/>
                            </a:lnTo>
                            <a:cubicBezTo>
                              <a:pt x="311705" y="174907"/>
                              <a:pt x="307902" y="171103"/>
                              <a:pt x="307902" y="166411"/>
                            </a:cubicBezTo>
                            <a:lnTo>
                              <a:pt x="307902" y="141618"/>
                            </a:lnTo>
                            <a:close/>
                            <a:moveTo>
                              <a:pt x="283249" y="124624"/>
                            </a:moveTo>
                            <a:lnTo>
                              <a:pt x="309153" y="124624"/>
                            </a:lnTo>
                            <a:cubicBezTo>
                              <a:pt x="317834" y="124624"/>
                              <a:pt x="324894" y="131687"/>
                              <a:pt x="324894" y="140366"/>
                            </a:cubicBezTo>
                            <a:lnTo>
                              <a:pt x="324894" y="157914"/>
                            </a:lnTo>
                            <a:lnTo>
                              <a:pt x="342443" y="157914"/>
                            </a:lnTo>
                            <a:cubicBezTo>
                              <a:pt x="351124" y="157914"/>
                              <a:pt x="358185" y="164977"/>
                              <a:pt x="358185" y="173657"/>
                            </a:cubicBezTo>
                            <a:lnTo>
                              <a:pt x="358185" y="199562"/>
                            </a:lnTo>
                            <a:cubicBezTo>
                              <a:pt x="358185" y="208242"/>
                              <a:pt x="351123" y="215303"/>
                              <a:pt x="342443" y="215303"/>
                            </a:cubicBezTo>
                            <a:lnTo>
                              <a:pt x="324894" y="215303"/>
                            </a:lnTo>
                            <a:lnTo>
                              <a:pt x="324894" y="232850"/>
                            </a:lnTo>
                            <a:cubicBezTo>
                              <a:pt x="324894" y="241531"/>
                              <a:pt x="317833" y="248593"/>
                              <a:pt x="309153" y="248593"/>
                            </a:cubicBezTo>
                            <a:lnTo>
                              <a:pt x="283249" y="248593"/>
                            </a:lnTo>
                            <a:cubicBezTo>
                              <a:pt x="274569" y="248593"/>
                              <a:pt x="267507" y="241530"/>
                              <a:pt x="267507" y="232850"/>
                            </a:cubicBezTo>
                            <a:lnTo>
                              <a:pt x="267507" y="215303"/>
                            </a:lnTo>
                            <a:lnTo>
                              <a:pt x="249959" y="215303"/>
                            </a:lnTo>
                            <a:cubicBezTo>
                              <a:pt x="241279" y="215303"/>
                              <a:pt x="234218" y="208242"/>
                              <a:pt x="234218" y="199562"/>
                            </a:cubicBezTo>
                            <a:lnTo>
                              <a:pt x="234218" y="173657"/>
                            </a:lnTo>
                            <a:cubicBezTo>
                              <a:pt x="234218" y="164976"/>
                              <a:pt x="241279" y="157914"/>
                              <a:pt x="249959" y="157914"/>
                            </a:cubicBezTo>
                            <a:lnTo>
                              <a:pt x="267507" y="157914"/>
                            </a:lnTo>
                            <a:lnTo>
                              <a:pt x="267507" y="140366"/>
                            </a:lnTo>
                            <a:cubicBezTo>
                              <a:pt x="267507" y="131686"/>
                              <a:pt x="274569" y="124624"/>
                              <a:pt x="283249" y="124624"/>
                            </a:cubicBezTo>
                            <a:close/>
                            <a:moveTo>
                              <a:pt x="293883" y="0"/>
                            </a:moveTo>
                            <a:lnTo>
                              <a:pt x="294219" y="0"/>
                            </a:lnTo>
                            <a:cubicBezTo>
                              <a:pt x="296748" y="0"/>
                              <a:pt x="299080" y="1119"/>
                              <a:pt x="300660" y="2954"/>
                            </a:cubicBezTo>
                            <a:cubicBezTo>
                              <a:pt x="307703" y="8307"/>
                              <a:pt x="334069" y="29200"/>
                              <a:pt x="360732" y="61325"/>
                            </a:cubicBezTo>
                            <a:cubicBezTo>
                              <a:pt x="401470" y="110411"/>
                              <a:pt x="423003" y="162338"/>
                              <a:pt x="423003" y="211494"/>
                            </a:cubicBezTo>
                            <a:cubicBezTo>
                              <a:pt x="423003" y="282538"/>
                              <a:pt x="365324" y="340366"/>
                              <a:pt x="294336" y="340613"/>
                            </a:cubicBezTo>
                            <a:cubicBezTo>
                              <a:pt x="294297" y="340613"/>
                              <a:pt x="294259" y="340613"/>
                              <a:pt x="294220" y="340613"/>
                            </a:cubicBezTo>
                            <a:lnTo>
                              <a:pt x="293884" y="340613"/>
                            </a:lnTo>
                            <a:cubicBezTo>
                              <a:pt x="293844" y="340613"/>
                              <a:pt x="293806" y="340613"/>
                              <a:pt x="293767" y="340613"/>
                            </a:cubicBezTo>
                            <a:cubicBezTo>
                              <a:pt x="222779" y="340366"/>
                              <a:pt x="165099" y="282538"/>
                              <a:pt x="165102" y="211496"/>
                            </a:cubicBezTo>
                            <a:cubicBezTo>
                              <a:pt x="165102" y="180096"/>
                              <a:pt x="173658" y="147911"/>
                              <a:pt x="190532" y="115835"/>
                            </a:cubicBezTo>
                            <a:cubicBezTo>
                              <a:pt x="192716" y="111683"/>
                              <a:pt x="197854" y="110088"/>
                              <a:pt x="202007" y="112272"/>
                            </a:cubicBezTo>
                            <a:cubicBezTo>
                              <a:pt x="206160" y="114456"/>
                              <a:pt x="207755" y="119594"/>
                              <a:pt x="205571" y="123746"/>
                            </a:cubicBezTo>
                            <a:cubicBezTo>
                              <a:pt x="189993" y="153356"/>
                              <a:pt x="182094" y="182880"/>
                              <a:pt x="182094" y="211495"/>
                            </a:cubicBezTo>
                            <a:cubicBezTo>
                              <a:pt x="182094" y="273265"/>
                              <a:pt x="232303" y="323530"/>
                              <a:pt x="294054" y="323622"/>
                            </a:cubicBezTo>
                            <a:cubicBezTo>
                              <a:pt x="355803" y="323529"/>
                              <a:pt x="406013" y="273265"/>
                              <a:pt x="406013" y="211495"/>
                            </a:cubicBezTo>
                            <a:cubicBezTo>
                              <a:pt x="406013" y="180091"/>
                              <a:pt x="395934" y="130484"/>
                              <a:pt x="347924" y="72497"/>
                            </a:cubicBezTo>
                            <a:cubicBezTo>
                              <a:pt x="326008" y="46032"/>
                              <a:pt x="303830" y="27182"/>
                              <a:pt x="294055" y="19371"/>
                            </a:cubicBezTo>
                            <a:cubicBezTo>
                              <a:pt x="281121" y="29714"/>
                              <a:pt x="246427" y="59445"/>
                              <a:pt x="219195" y="100749"/>
                            </a:cubicBezTo>
                            <a:cubicBezTo>
                              <a:pt x="216610" y="104668"/>
                              <a:pt x="211342" y="105752"/>
                              <a:pt x="207425" y="103167"/>
                            </a:cubicBezTo>
                            <a:cubicBezTo>
                              <a:pt x="203506" y="100584"/>
                              <a:pt x="202423" y="95314"/>
                              <a:pt x="205007" y="91397"/>
                            </a:cubicBezTo>
                            <a:cubicBezTo>
                              <a:pt x="237286" y="42434"/>
                              <a:pt x="278356" y="9848"/>
                              <a:pt x="287450" y="2947"/>
                            </a:cubicBezTo>
                            <a:cubicBezTo>
                              <a:pt x="289030" y="1116"/>
                              <a:pt x="291357" y="0"/>
                              <a:pt x="2938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2065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  <p:grpSp>
                <p:nvGrpSpPr>
                  <p:cNvPr id="42" name="Group 41">
                    <a:extLst>
                      <a:ext uri="{FF2B5EF4-FFF2-40B4-BE49-F238E27FC236}">
                        <a16:creationId xmlns:a16="http://schemas.microsoft.com/office/drawing/2014/main" id="{2EB3787F-B78C-4BBE-850C-3A7F8F19C69F}"/>
                      </a:ext>
                    </a:extLst>
                  </p:cNvPr>
                  <p:cNvGrpSpPr/>
                  <p:nvPr/>
                </p:nvGrpSpPr>
                <p:grpSpPr>
                  <a:xfrm>
                    <a:off x="3173128" y="4564496"/>
                    <a:ext cx="2316519" cy="1620399"/>
                    <a:chOff x="3173128" y="4564496"/>
                    <a:chExt cx="2316519" cy="1620399"/>
                  </a:xfrm>
                </p:grpSpPr>
                <p:sp>
                  <p:nvSpPr>
                    <p:cNvPr id="43" name="Freeform 248">
                      <a:extLst>
                        <a:ext uri="{FF2B5EF4-FFF2-40B4-BE49-F238E27FC236}">
                          <a16:creationId xmlns:a16="http://schemas.microsoft.com/office/drawing/2014/main" id="{9207F53C-7619-45B0-B318-6E59ED76E773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4197129" y="4564496"/>
                      <a:ext cx="1292518" cy="1119690"/>
                    </a:xfrm>
                    <a:custGeom>
                      <a:avLst/>
                      <a:gdLst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1270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6350 h 1168400"/>
                        <a:gd name="connsiteX0" fmla="*/ 0 w 1460500"/>
                        <a:gd name="connsiteY0" fmla="*/ 1168400 h 1168400"/>
                        <a:gd name="connsiteX1" fmla="*/ 698500 w 1460500"/>
                        <a:gd name="connsiteY1" fmla="*/ 0 h 1168400"/>
                        <a:gd name="connsiteX2" fmla="*/ 1460500 w 1460500"/>
                        <a:gd name="connsiteY2" fmla="*/ 0 h 1168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460500" h="1168400">
                          <a:moveTo>
                            <a:pt x="0" y="1168400"/>
                          </a:moveTo>
                          <a:lnTo>
                            <a:pt x="698500" y="0"/>
                          </a:lnTo>
                          <a:lnTo>
                            <a:pt x="1460500" y="0"/>
                          </a:lnTo>
                        </a:path>
                      </a:pathLst>
                    </a:custGeom>
                    <a:noFill/>
                    <a:ln w="635" cap="flat" cmpd="sng" algn="ctr">
                      <a:solidFill>
                        <a:schemeClr val="accent4">
                          <a:lumMod val="90000"/>
                        </a:schemeClr>
                      </a:solidFill>
                      <a:prstDash val="solid"/>
                      <a:miter lim="800000"/>
                      <a:headEnd type="none" w="med" len="med"/>
                      <a:tailEnd type="arrow" w="med" len="med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44" name="Group 43">
                      <a:extLst>
                        <a:ext uri="{FF2B5EF4-FFF2-40B4-BE49-F238E27FC236}">
                          <a16:creationId xmlns:a16="http://schemas.microsoft.com/office/drawing/2014/main" id="{DB3E521A-22A2-46D3-AE5E-434128E201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73128" y="5198807"/>
                      <a:ext cx="986088" cy="986088"/>
                      <a:chOff x="3173128" y="5198807"/>
                      <a:chExt cx="986088" cy="986088"/>
                    </a:xfrm>
                  </p:grpSpPr>
                  <p:sp>
                    <p:nvSpPr>
                      <p:cNvPr id="45" name="Circle: Hollow 44">
                        <a:extLst>
                          <a:ext uri="{FF2B5EF4-FFF2-40B4-BE49-F238E27FC236}">
                            <a16:creationId xmlns:a16="http://schemas.microsoft.com/office/drawing/2014/main" id="{20CF3F71-C55F-49B7-A6AF-8767B8A546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3128" y="5198807"/>
                        <a:ext cx="986088" cy="986088"/>
                      </a:xfrm>
                      <a:prstGeom prst="donut">
                        <a:avLst>
                          <a:gd name="adj" fmla="val 214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6" name="Freeform: Shape 45">
                        <a:extLst>
                          <a:ext uri="{FF2B5EF4-FFF2-40B4-BE49-F238E27FC236}">
                            <a16:creationId xmlns:a16="http://schemas.microsoft.com/office/drawing/2014/main" id="{27284101-D588-4B09-9B56-D57C6AC3D7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411528" y="5437208"/>
                        <a:ext cx="509288" cy="509286"/>
                      </a:xfrm>
                      <a:custGeom>
                        <a:avLst/>
                        <a:gdLst>
                          <a:gd name="connsiteX0" fmla="*/ 285534 w 407905"/>
                          <a:gd name="connsiteY0" fmla="*/ 353518 h 407905"/>
                          <a:gd name="connsiteX1" fmla="*/ 285534 w 407905"/>
                          <a:gd name="connsiteY1" fmla="*/ 394308 h 407905"/>
                          <a:gd name="connsiteX2" fmla="*/ 299130 w 407905"/>
                          <a:gd name="connsiteY2" fmla="*/ 394308 h 407905"/>
                          <a:gd name="connsiteX3" fmla="*/ 299130 w 407905"/>
                          <a:gd name="connsiteY3" fmla="*/ 367114 h 407905"/>
                          <a:gd name="connsiteX4" fmla="*/ 312727 w 407905"/>
                          <a:gd name="connsiteY4" fmla="*/ 367114 h 407905"/>
                          <a:gd name="connsiteX5" fmla="*/ 312727 w 407905"/>
                          <a:gd name="connsiteY5" fmla="*/ 367115 h 407905"/>
                          <a:gd name="connsiteX6" fmla="*/ 312727 w 407905"/>
                          <a:gd name="connsiteY6" fmla="*/ 367115 h 407905"/>
                          <a:gd name="connsiteX7" fmla="*/ 312727 w 407905"/>
                          <a:gd name="connsiteY7" fmla="*/ 394308 h 407905"/>
                          <a:gd name="connsiteX8" fmla="*/ 326324 w 407905"/>
                          <a:gd name="connsiteY8" fmla="*/ 394308 h 407905"/>
                          <a:gd name="connsiteX9" fmla="*/ 326324 w 407905"/>
                          <a:gd name="connsiteY9" fmla="*/ 373913 h 407905"/>
                          <a:gd name="connsiteX10" fmla="*/ 339921 w 407905"/>
                          <a:gd name="connsiteY10" fmla="*/ 373913 h 407905"/>
                          <a:gd name="connsiteX11" fmla="*/ 339921 w 407905"/>
                          <a:gd name="connsiteY11" fmla="*/ 373913 h 407905"/>
                          <a:gd name="connsiteX12" fmla="*/ 339921 w 407905"/>
                          <a:gd name="connsiteY12" fmla="*/ 394308 h 407905"/>
                          <a:gd name="connsiteX13" fmla="*/ 353518 w 407905"/>
                          <a:gd name="connsiteY13" fmla="*/ 394308 h 407905"/>
                          <a:gd name="connsiteX14" fmla="*/ 353518 w 407905"/>
                          <a:gd name="connsiteY14" fmla="*/ 353518 h 407905"/>
                          <a:gd name="connsiteX15" fmla="*/ 54387 w 407905"/>
                          <a:gd name="connsiteY15" fmla="*/ 353518 h 407905"/>
                          <a:gd name="connsiteX16" fmla="*/ 54387 w 407905"/>
                          <a:gd name="connsiteY16" fmla="*/ 394308 h 407905"/>
                          <a:gd name="connsiteX17" fmla="*/ 67984 w 407905"/>
                          <a:gd name="connsiteY17" fmla="*/ 394308 h 407905"/>
                          <a:gd name="connsiteX18" fmla="*/ 67984 w 407905"/>
                          <a:gd name="connsiteY18" fmla="*/ 373913 h 407905"/>
                          <a:gd name="connsiteX19" fmla="*/ 67984 w 407905"/>
                          <a:gd name="connsiteY19" fmla="*/ 373913 h 407905"/>
                          <a:gd name="connsiteX20" fmla="*/ 81581 w 407905"/>
                          <a:gd name="connsiteY20" fmla="*/ 373913 h 407905"/>
                          <a:gd name="connsiteX21" fmla="*/ 81581 w 407905"/>
                          <a:gd name="connsiteY21" fmla="*/ 394308 h 407905"/>
                          <a:gd name="connsiteX22" fmla="*/ 95178 w 407905"/>
                          <a:gd name="connsiteY22" fmla="*/ 394308 h 407905"/>
                          <a:gd name="connsiteX23" fmla="*/ 95178 w 407905"/>
                          <a:gd name="connsiteY23" fmla="*/ 380712 h 407905"/>
                          <a:gd name="connsiteX24" fmla="*/ 95178 w 407905"/>
                          <a:gd name="connsiteY24" fmla="*/ 380712 h 407905"/>
                          <a:gd name="connsiteX25" fmla="*/ 95178 w 407905"/>
                          <a:gd name="connsiteY25" fmla="*/ 380711 h 407905"/>
                          <a:gd name="connsiteX26" fmla="*/ 108775 w 407905"/>
                          <a:gd name="connsiteY26" fmla="*/ 380711 h 407905"/>
                          <a:gd name="connsiteX27" fmla="*/ 108775 w 407905"/>
                          <a:gd name="connsiteY27" fmla="*/ 394308 h 407905"/>
                          <a:gd name="connsiteX28" fmla="*/ 122371 w 407905"/>
                          <a:gd name="connsiteY28" fmla="*/ 394308 h 407905"/>
                          <a:gd name="connsiteX29" fmla="*/ 122371 w 407905"/>
                          <a:gd name="connsiteY29" fmla="*/ 353518 h 407905"/>
                          <a:gd name="connsiteX30" fmla="*/ 163162 w 407905"/>
                          <a:gd name="connsiteY30" fmla="*/ 312727 h 407905"/>
                          <a:gd name="connsiteX31" fmla="*/ 231146 w 407905"/>
                          <a:gd name="connsiteY31" fmla="*/ 312727 h 407905"/>
                          <a:gd name="connsiteX32" fmla="*/ 231146 w 407905"/>
                          <a:gd name="connsiteY32" fmla="*/ 326324 h 407905"/>
                          <a:gd name="connsiteX33" fmla="*/ 163162 w 407905"/>
                          <a:gd name="connsiteY33" fmla="*/ 326324 h 407905"/>
                          <a:gd name="connsiteX34" fmla="*/ 135968 w 407905"/>
                          <a:gd name="connsiteY34" fmla="*/ 312727 h 407905"/>
                          <a:gd name="connsiteX35" fmla="*/ 149565 w 407905"/>
                          <a:gd name="connsiteY35" fmla="*/ 312727 h 407905"/>
                          <a:gd name="connsiteX36" fmla="*/ 149565 w 407905"/>
                          <a:gd name="connsiteY36" fmla="*/ 326324 h 407905"/>
                          <a:gd name="connsiteX37" fmla="*/ 135968 w 407905"/>
                          <a:gd name="connsiteY37" fmla="*/ 326324 h 407905"/>
                          <a:gd name="connsiteX38" fmla="*/ 13597 w 407905"/>
                          <a:gd name="connsiteY38" fmla="*/ 299130 h 407905"/>
                          <a:gd name="connsiteX39" fmla="*/ 13597 w 407905"/>
                          <a:gd name="connsiteY39" fmla="*/ 312727 h 407905"/>
                          <a:gd name="connsiteX40" fmla="*/ 122371 w 407905"/>
                          <a:gd name="connsiteY40" fmla="*/ 312727 h 407905"/>
                          <a:gd name="connsiteX41" fmla="*/ 122372 w 407905"/>
                          <a:gd name="connsiteY41" fmla="*/ 312727 h 407905"/>
                          <a:gd name="connsiteX42" fmla="*/ 122372 w 407905"/>
                          <a:gd name="connsiteY42" fmla="*/ 326324 h 407905"/>
                          <a:gd name="connsiteX43" fmla="*/ 122371 w 407905"/>
                          <a:gd name="connsiteY43" fmla="*/ 326324 h 407905"/>
                          <a:gd name="connsiteX44" fmla="*/ 13597 w 407905"/>
                          <a:gd name="connsiteY44" fmla="*/ 326324 h 407905"/>
                          <a:gd name="connsiteX45" fmla="*/ 13597 w 407905"/>
                          <a:gd name="connsiteY45" fmla="*/ 339921 h 407905"/>
                          <a:gd name="connsiteX46" fmla="*/ 394308 w 407905"/>
                          <a:gd name="connsiteY46" fmla="*/ 339921 h 407905"/>
                          <a:gd name="connsiteX47" fmla="*/ 394308 w 407905"/>
                          <a:gd name="connsiteY47" fmla="*/ 299130 h 407905"/>
                          <a:gd name="connsiteX48" fmla="*/ 379461 w 407905"/>
                          <a:gd name="connsiteY48" fmla="*/ 299130 h 407905"/>
                          <a:gd name="connsiteX49" fmla="*/ 380711 w 407905"/>
                          <a:gd name="connsiteY49" fmla="*/ 305928 h 407905"/>
                          <a:gd name="connsiteX50" fmla="*/ 360316 w 407905"/>
                          <a:gd name="connsiteY50" fmla="*/ 326324 h 407905"/>
                          <a:gd name="connsiteX51" fmla="*/ 270509 w 407905"/>
                          <a:gd name="connsiteY51" fmla="*/ 326324 h 407905"/>
                          <a:gd name="connsiteX52" fmla="*/ 250243 w 407905"/>
                          <a:gd name="connsiteY52" fmla="*/ 308179 h 407905"/>
                          <a:gd name="connsiteX53" fmla="*/ 249074 w 407905"/>
                          <a:gd name="connsiteY53" fmla="*/ 299130 h 407905"/>
                          <a:gd name="connsiteX54" fmla="*/ 142767 w 407905"/>
                          <a:gd name="connsiteY54" fmla="*/ 231146 h 407905"/>
                          <a:gd name="connsiteX55" fmla="*/ 13597 w 407905"/>
                          <a:gd name="connsiteY55" fmla="*/ 244063 h 407905"/>
                          <a:gd name="connsiteX56" fmla="*/ 13597 w 407905"/>
                          <a:gd name="connsiteY56" fmla="*/ 258339 h 407905"/>
                          <a:gd name="connsiteX57" fmla="*/ 251542 w 407905"/>
                          <a:gd name="connsiteY57" fmla="*/ 258339 h 407905"/>
                          <a:gd name="connsiteX58" fmla="*/ 258306 w 407905"/>
                          <a:gd name="connsiteY58" fmla="*/ 264268 h 407905"/>
                          <a:gd name="connsiteX59" fmla="*/ 263745 w 407905"/>
                          <a:gd name="connsiteY59" fmla="*/ 306561 h 407905"/>
                          <a:gd name="connsiteX60" fmla="*/ 270509 w 407905"/>
                          <a:gd name="connsiteY60" fmla="*/ 312727 h 407905"/>
                          <a:gd name="connsiteX61" fmla="*/ 360316 w 407905"/>
                          <a:gd name="connsiteY61" fmla="*/ 312727 h 407905"/>
                          <a:gd name="connsiteX62" fmla="*/ 367115 w 407905"/>
                          <a:gd name="connsiteY62" fmla="*/ 305928 h 407905"/>
                          <a:gd name="connsiteX63" fmla="*/ 360316 w 407905"/>
                          <a:gd name="connsiteY63" fmla="*/ 299130 h 407905"/>
                          <a:gd name="connsiteX64" fmla="*/ 285534 w 407905"/>
                          <a:gd name="connsiteY64" fmla="*/ 299130 h 407905"/>
                          <a:gd name="connsiteX65" fmla="*/ 278790 w 407905"/>
                          <a:gd name="connsiteY65" fmla="*/ 293174 h 407905"/>
                          <a:gd name="connsiteX66" fmla="*/ 271991 w 407905"/>
                          <a:gd name="connsiteY66" fmla="*/ 238787 h 407905"/>
                          <a:gd name="connsiteX67" fmla="*/ 271937 w 407905"/>
                          <a:gd name="connsiteY67" fmla="*/ 237944 h 407905"/>
                          <a:gd name="connsiteX68" fmla="*/ 265138 w 407905"/>
                          <a:gd name="connsiteY68" fmla="*/ 231146 h 407905"/>
                          <a:gd name="connsiteX69" fmla="*/ 265138 w 407905"/>
                          <a:gd name="connsiteY69" fmla="*/ 217549 h 407905"/>
                          <a:gd name="connsiteX70" fmla="*/ 285534 w 407905"/>
                          <a:gd name="connsiteY70" fmla="*/ 237482 h 407905"/>
                          <a:gd name="connsiteX71" fmla="*/ 291537 w 407905"/>
                          <a:gd name="connsiteY71" fmla="*/ 285533 h 407905"/>
                          <a:gd name="connsiteX72" fmla="*/ 401107 w 407905"/>
                          <a:gd name="connsiteY72" fmla="*/ 285533 h 407905"/>
                          <a:gd name="connsiteX73" fmla="*/ 407905 w 407905"/>
                          <a:gd name="connsiteY73" fmla="*/ 292331 h 407905"/>
                          <a:gd name="connsiteX74" fmla="*/ 407905 w 407905"/>
                          <a:gd name="connsiteY74" fmla="*/ 346719 h 407905"/>
                          <a:gd name="connsiteX75" fmla="*/ 401107 w 407905"/>
                          <a:gd name="connsiteY75" fmla="*/ 353518 h 407905"/>
                          <a:gd name="connsiteX76" fmla="*/ 367115 w 407905"/>
                          <a:gd name="connsiteY76" fmla="*/ 353518 h 407905"/>
                          <a:gd name="connsiteX77" fmla="*/ 367115 w 407905"/>
                          <a:gd name="connsiteY77" fmla="*/ 401107 h 407905"/>
                          <a:gd name="connsiteX78" fmla="*/ 360316 w 407905"/>
                          <a:gd name="connsiteY78" fmla="*/ 407905 h 407905"/>
                          <a:gd name="connsiteX79" fmla="*/ 278735 w 407905"/>
                          <a:gd name="connsiteY79" fmla="*/ 407905 h 407905"/>
                          <a:gd name="connsiteX80" fmla="*/ 271937 w 407905"/>
                          <a:gd name="connsiteY80" fmla="*/ 401107 h 407905"/>
                          <a:gd name="connsiteX81" fmla="*/ 271937 w 407905"/>
                          <a:gd name="connsiteY81" fmla="*/ 353518 h 407905"/>
                          <a:gd name="connsiteX82" fmla="*/ 135968 w 407905"/>
                          <a:gd name="connsiteY82" fmla="*/ 353518 h 407905"/>
                          <a:gd name="connsiteX83" fmla="*/ 135968 w 407905"/>
                          <a:gd name="connsiteY83" fmla="*/ 401107 h 407905"/>
                          <a:gd name="connsiteX84" fmla="*/ 129170 w 407905"/>
                          <a:gd name="connsiteY84" fmla="*/ 407905 h 407905"/>
                          <a:gd name="connsiteX85" fmla="*/ 47589 w 407905"/>
                          <a:gd name="connsiteY85" fmla="*/ 407905 h 407905"/>
                          <a:gd name="connsiteX86" fmla="*/ 40790 w 407905"/>
                          <a:gd name="connsiteY86" fmla="*/ 401107 h 407905"/>
                          <a:gd name="connsiteX87" fmla="*/ 40790 w 407905"/>
                          <a:gd name="connsiteY87" fmla="*/ 353518 h 407905"/>
                          <a:gd name="connsiteX88" fmla="*/ 6798 w 407905"/>
                          <a:gd name="connsiteY88" fmla="*/ 353518 h 407905"/>
                          <a:gd name="connsiteX89" fmla="*/ 0 w 407905"/>
                          <a:gd name="connsiteY89" fmla="*/ 346719 h 407905"/>
                          <a:gd name="connsiteX90" fmla="*/ 0 w 407905"/>
                          <a:gd name="connsiteY90" fmla="*/ 292331 h 407905"/>
                          <a:gd name="connsiteX91" fmla="*/ 6798 w 407905"/>
                          <a:gd name="connsiteY91" fmla="*/ 285533 h 407905"/>
                          <a:gd name="connsiteX92" fmla="*/ 247320 w 407905"/>
                          <a:gd name="connsiteY92" fmla="*/ 285533 h 407905"/>
                          <a:gd name="connsiteX93" fmla="*/ 245566 w 407905"/>
                          <a:gd name="connsiteY93" fmla="*/ 271936 h 407905"/>
                          <a:gd name="connsiteX94" fmla="*/ 6798 w 407905"/>
                          <a:gd name="connsiteY94" fmla="*/ 271936 h 407905"/>
                          <a:gd name="connsiteX95" fmla="*/ 0 w 407905"/>
                          <a:gd name="connsiteY95" fmla="*/ 265138 h 407905"/>
                          <a:gd name="connsiteX96" fmla="*/ 0 w 407905"/>
                          <a:gd name="connsiteY96" fmla="*/ 237944 h 407905"/>
                          <a:gd name="connsiteX97" fmla="*/ 6118 w 407905"/>
                          <a:gd name="connsiteY97" fmla="*/ 231180 h 407905"/>
                          <a:gd name="connsiteX98" fmla="*/ 142087 w 407905"/>
                          <a:gd name="connsiteY98" fmla="*/ 217583 h 407905"/>
                          <a:gd name="connsiteX99" fmla="*/ 339921 w 407905"/>
                          <a:gd name="connsiteY99" fmla="*/ 203953 h 407905"/>
                          <a:gd name="connsiteX100" fmla="*/ 312727 w 407905"/>
                          <a:gd name="connsiteY100" fmla="*/ 231146 h 407905"/>
                          <a:gd name="connsiteX101" fmla="*/ 339921 w 407905"/>
                          <a:gd name="connsiteY101" fmla="*/ 258340 h 407905"/>
                          <a:gd name="connsiteX102" fmla="*/ 367114 w 407905"/>
                          <a:gd name="connsiteY102" fmla="*/ 231146 h 407905"/>
                          <a:gd name="connsiteX103" fmla="*/ 339921 w 407905"/>
                          <a:gd name="connsiteY103" fmla="*/ 203953 h 407905"/>
                          <a:gd name="connsiteX104" fmla="*/ 339921 w 407905"/>
                          <a:gd name="connsiteY104" fmla="*/ 190356 h 407905"/>
                          <a:gd name="connsiteX105" fmla="*/ 380711 w 407905"/>
                          <a:gd name="connsiteY105" fmla="*/ 231146 h 407905"/>
                          <a:gd name="connsiteX106" fmla="*/ 339921 w 407905"/>
                          <a:gd name="connsiteY106" fmla="*/ 271937 h 407905"/>
                          <a:gd name="connsiteX107" fmla="*/ 299130 w 407905"/>
                          <a:gd name="connsiteY107" fmla="*/ 231146 h 407905"/>
                          <a:gd name="connsiteX108" fmla="*/ 339921 w 407905"/>
                          <a:gd name="connsiteY108" fmla="*/ 190356 h 407905"/>
                          <a:gd name="connsiteX109" fmla="*/ 143644 w 407905"/>
                          <a:gd name="connsiteY109" fmla="*/ 108775 h 407905"/>
                          <a:gd name="connsiteX110" fmla="*/ 142501 w 407905"/>
                          <a:gd name="connsiteY110" fmla="*/ 110644 h 407905"/>
                          <a:gd name="connsiteX111" fmla="*/ 117980 w 407905"/>
                          <a:gd name="connsiteY111" fmla="*/ 190356 h 407905"/>
                          <a:gd name="connsiteX112" fmla="*/ 171320 w 407905"/>
                          <a:gd name="connsiteY112" fmla="*/ 190356 h 407905"/>
                          <a:gd name="connsiteX113" fmla="*/ 183714 w 407905"/>
                          <a:gd name="connsiteY113" fmla="*/ 134534 h 407905"/>
                          <a:gd name="connsiteX114" fmla="*/ 186854 w 407905"/>
                          <a:gd name="connsiteY114" fmla="*/ 130165 h 407905"/>
                          <a:gd name="connsiteX115" fmla="*/ 196182 w 407905"/>
                          <a:gd name="connsiteY115" fmla="*/ 132494 h 407905"/>
                          <a:gd name="connsiteX116" fmla="*/ 215408 w 407905"/>
                          <a:gd name="connsiteY116" fmla="*/ 164522 h 407905"/>
                          <a:gd name="connsiteX117" fmla="*/ 263173 w 407905"/>
                          <a:gd name="connsiteY117" fmla="*/ 183653 h 407905"/>
                          <a:gd name="connsiteX118" fmla="*/ 265541 w 407905"/>
                          <a:gd name="connsiteY118" fmla="*/ 184109 h 407905"/>
                          <a:gd name="connsiteX119" fmla="*/ 271937 w 407905"/>
                          <a:gd name="connsiteY119" fmla="*/ 177724 h 407905"/>
                          <a:gd name="connsiteX120" fmla="*/ 269034 w 407905"/>
                          <a:gd name="connsiteY120" fmla="*/ 172286 h 407905"/>
                          <a:gd name="connsiteX121" fmla="*/ 228590 w 407905"/>
                          <a:gd name="connsiteY121" fmla="*/ 155895 h 407905"/>
                          <a:gd name="connsiteX122" fmla="*/ 225245 w 407905"/>
                          <a:gd name="connsiteY122" fmla="*/ 152964 h 407905"/>
                          <a:gd name="connsiteX123" fmla="*/ 195740 w 407905"/>
                          <a:gd name="connsiteY123" fmla="*/ 108775 h 407905"/>
                          <a:gd name="connsiteX124" fmla="*/ 142767 w 407905"/>
                          <a:gd name="connsiteY124" fmla="*/ 95178 h 407905"/>
                          <a:gd name="connsiteX125" fmla="*/ 197154 w 407905"/>
                          <a:gd name="connsiteY125" fmla="*/ 95178 h 407905"/>
                          <a:gd name="connsiteX126" fmla="*/ 235905 w 407905"/>
                          <a:gd name="connsiteY126" fmla="*/ 144127 h 407905"/>
                          <a:gd name="connsiteX127" fmla="*/ 274642 w 407905"/>
                          <a:gd name="connsiteY127" fmla="*/ 159865 h 407905"/>
                          <a:gd name="connsiteX128" fmla="*/ 275465 w 407905"/>
                          <a:gd name="connsiteY128" fmla="*/ 160259 h 407905"/>
                          <a:gd name="connsiteX129" fmla="*/ 284125 w 407905"/>
                          <a:gd name="connsiteY129" fmla="*/ 185034 h 407905"/>
                          <a:gd name="connsiteX130" fmla="*/ 258129 w 407905"/>
                          <a:gd name="connsiteY130" fmla="*/ 196230 h 407905"/>
                          <a:gd name="connsiteX131" fmla="*/ 208229 w 407905"/>
                          <a:gd name="connsiteY131" fmla="*/ 176276 h 407905"/>
                          <a:gd name="connsiteX132" fmla="*/ 204925 w 407905"/>
                          <a:gd name="connsiteY132" fmla="*/ 173462 h 407905"/>
                          <a:gd name="connsiteX133" fmla="*/ 193299 w 407905"/>
                          <a:gd name="connsiteY133" fmla="*/ 154079 h 407905"/>
                          <a:gd name="connsiteX134" fmla="*/ 183401 w 407905"/>
                          <a:gd name="connsiteY134" fmla="*/ 198630 h 407905"/>
                          <a:gd name="connsiteX135" fmla="*/ 176759 w 407905"/>
                          <a:gd name="connsiteY135" fmla="*/ 203953 h 407905"/>
                          <a:gd name="connsiteX136" fmla="*/ 108774 w 407905"/>
                          <a:gd name="connsiteY136" fmla="*/ 203953 h 407905"/>
                          <a:gd name="connsiteX137" fmla="*/ 106774 w 407905"/>
                          <a:gd name="connsiteY137" fmla="*/ 203652 h 407905"/>
                          <a:gd name="connsiteX138" fmla="*/ 102275 w 407905"/>
                          <a:gd name="connsiteY138" fmla="*/ 195156 h 407905"/>
                          <a:gd name="connsiteX139" fmla="*/ 129469 w 407905"/>
                          <a:gd name="connsiteY139" fmla="*/ 106776 h 407905"/>
                          <a:gd name="connsiteX140" fmla="*/ 142767 w 407905"/>
                          <a:gd name="connsiteY140" fmla="*/ 95178 h 407905"/>
                          <a:gd name="connsiteX141" fmla="*/ 176759 w 407905"/>
                          <a:gd name="connsiteY141" fmla="*/ 13597 h 407905"/>
                          <a:gd name="connsiteX142" fmla="*/ 149565 w 407905"/>
                          <a:gd name="connsiteY142" fmla="*/ 40790 h 407905"/>
                          <a:gd name="connsiteX143" fmla="*/ 176759 w 407905"/>
                          <a:gd name="connsiteY143" fmla="*/ 67984 h 407905"/>
                          <a:gd name="connsiteX144" fmla="*/ 203952 w 407905"/>
                          <a:gd name="connsiteY144" fmla="*/ 40790 h 407905"/>
                          <a:gd name="connsiteX145" fmla="*/ 176759 w 407905"/>
                          <a:gd name="connsiteY145" fmla="*/ 13597 h 407905"/>
                          <a:gd name="connsiteX146" fmla="*/ 176759 w 407905"/>
                          <a:gd name="connsiteY146" fmla="*/ 0 h 407905"/>
                          <a:gd name="connsiteX147" fmla="*/ 217549 w 407905"/>
                          <a:gd name="connsiteY147" fmla="*/ 40790 h 407905"/>
                          <a:gd name="connsiteX148" fmla="*/ 176759 w 407905"/>
                          <a:gd name="connsiteY148" fmla="*/ 81581 h 407905"/>
                          <a:gd name="connsiteX149" fmla="*/ 135968 w 407905"/>
                          <a:gd name="connsiteY149" fmla="*/ 40790 h 407905"/>
                          <a:gd name="connsiteX150" fmla="*/ 176759 w 407905"/>
                          <a:gd name="connsiteY150" fmla="*/ 0 h 40790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  <a:cxn ang="0">
                            <a:pos x="connsiteX121" y="connsiteY121"/>
                          </a:cxn>
                          <a:cxn ang="0">
                            <a:pos x="connsiteX122" y="connsiteY122"/>
                          </a:cxn>
                          <a:cxn ang="0">
                            <a:pos x="connsiteX123" y="connsiteY123"/>
                          </a:cxn>
                          <a:cxn ang="0">
                            <a:pos x="connsiteX124" y="connsiteY124"/>
                          </a:cxn>
                          <a:cxn ang="0">
                            <a:pos x="connsiteX125" y="connsiteY125"/>
                          </a:cxn>
                          <a:cxn ang="0">
                            <a:pos x="connsiteX126" y="connsiteY126"/>
                          </a:cxn>
                          <a:cxn ang="0">
                            <a:pos x="connsiteX127" y="connsiteY127"/>
                          </a:cxn>
                          <a:cxn ang="0">
                            <a:pos x="connsiteX128" y="connsiteY128"/>
                          </a:cxn>
                          <a:cxn ang="0">
                            <a:pos x="connsiteX129" y="connsiteY129"/>
                          </a:cxn>
                          <a:cxn ang="0">
                            <a:pos x="connsiteX130" y="connsiteY130"/>
                          </a:cxn>
                          <a:cxn ang="0">
                            <a:pos x="connsiteX131" y="connsiteY131"/>
                          </a:cxn>
                          <a:cxn ang="0">
                            <a:pos x="connsiteX132" y="connsiteY132"/>
                          </a:cxn>
                          <a:cxn ang="0">
                            <a:pos x="connsiteX133" y="connsiteY133"/>
                          </a:cxn>
                          <a:cxn ang="0">
                            <a:pos x="connsiteX134" y="connsiteY134"/>
                          </a:cxn>
                          <a:cxn ang="0">
                            <a:pos x="connsiteX135" y="connsiteY135"/>
                          </a:cxn>
                          <a:cxn ang="0">
                            <a:pos x="connsiteX136" y="connsiteY136"/>
                          </a:cxn>
                          <a:cxn ang="0">
                            <a:pos x="connsiteX137" y="connsiteY137"/>
                          </a:cxn>
                          <a:cxn ang="0">
                            <a:pos x="connsiteX138" y="connsiteY138"/>
                          </a:cxn>
                          <a:cxn ang="0">
                            <a:pos x="connsiteX139" y="connsiteY139"/>
                          </a:cxn>
                          <a:cxn ang="0">
                            <a:pos x="connsiteX140" y="connsiteY140"/>
                          </a:cxn>
                          <a:cxn ang="0">
                            <a:pos x="connsiteX141" y="connsiteY141"/>
                          </a:cxn>
                          <a:cxn ang="0">
                            <a:pos x="connsiteX142" y="connsiteY142"/>
                          </a:cxn>
                          <a:cxn ang="0">
                            <a:pos x="connsiteX143" y="connsiteY143"/>
                          </a:cxn>
                          <a:cxn ang="0">
                            <a:pos x="connsiteX144" y="connsiteY144"/>
                          </a:cxn>
                          <a:cxn ang="0">
                            <a:pos x="connsiteX145" y="connsiteY145"/>
                          </a:cxn>
                          <a:cxn ang="0">
                            <a:pos x="connsiteX146" y="connsiteY146"/>
                          </a:cxn>
                          <a:cxn ang="0">
                            <a:pos x="connsiteX147" y="connsiteY147"/>
                          </a:cxn>
                          <a:cxn ang="0">
                            <a:pos x="connsiteX148" y="connsiteY148"/>
                          </a:cxn>
                          <a:cxn ang="0">
                            <a:pos x="connsiteX149" y="connsiteY149"/>
                          </a:cxn>
                          <a:cxn ang="0">
                            <a:pos x="connsiteX150" y="connsiteY150"/>
                          </a:cxn>
                        </a:cxnLst>
                        <a:rect l="l" t="t" r="r" b="b"/>
                        <a:pathLst>
                          <a:path w="407905" h="407905">
                            <a:moveTo>
                              <a:pt x="285534" y="353518"/>
                            </a:moveTo>
                            <a:lnTo>
                              <a:pt x="285534" y="394308"/>
                            </a:lnTo>
                            <a:lnTo>
                              <a:pt x="299130" y="394308"/>
                            </a:lnTo>
                            <a:lnTo>
                              <a:pt x="299130" y="367114"/>
                            </a:lnTo>
                            <a:lnTo>
                              <a:pt x="312727" y="367114"/>
                            </a:lnTo>
                            <a:lnTo>
                              <a:pt x="312727" y="367115"/>
                            </a:lnTo>
                            <a:lnTo>
                              <a:pt x="312727" y="367115"/>
                            </a:lnTo>
                            <a:lnTo>
                              <a:pt x="312727" y="394308"/>
                            </a:lnTo>
                            <a:lnTo>
                              <a:pt x="326324" y="394308"/>
                            </a:lnTo>
                            <a:lnTo>
                              <a:pt x="326324" y="373913"/>
                            </a:lnTo>
                            <a:lnTo>
                              <a:pt x="339921" y="373913"/>
                            </a:lnTo>
                            <a:lnTo>
                              <a:pt x="339921" y="373913"/>
                            </a:lnTo>
                            <a:lnTo>
                              <a:pt x="339921" y="394308"/>
                            </a:lnTo>
                            <a:lnTo>
                              <a:pt x="353518" y="394308"/>
                            </a:lnTo>
                            <a:lnTo>
                              <a:pt x="353518" y="353518"/>
                            </a:lnTo>
                            <a:close/>
                            <a:moveTo>
                              <a:pt x="54387" y="353518"/>
                            </a:moveTo>
                            <a:lnTo>
                              <a:pt x="54387" y="394308"/>
                            </a:lnTo>
                            <a:lnTo>
                              <a:pt x="67984" y="394308"/>
                            </a:lnTo>
                            <a:lnTo>
                              <a:pt x="67984" y="373913"/>
                            </a:lnTo>
                            <a:lnTo>
                              <a:pt x="67984" y="373913"/>
                            </a:lnTo>
                            <a:lnTo>
                              <a:pt x="81581" y="373913"/>
                            </a:lnTo>
                            <a:lnTo>
                              <a:pt x="81581" y="394308"/>
                            </a:lnTo>
                            <a:lnTo>
                              <a:pt x="95178" y="394308"/>
                            </a:lnTo>
                            <a:lnTo>
                              <a:pt x="95178" y="380712"/>
                            </a:lnTo>
                            <a:lnTo>
                              <a:pt x="95178" y="380712"/>
                            </a:lnTo>
                            <a:lnTo>
                              <a:pt x="95178" y="380711"/>
                            </a:lnTo>
                            <a:lnTo>
                              <a:pt x="108775" y="380711"/>
                            </a:lnTo>
                            <a:lnTo>
                              <a:pt x="108775" y="394308"/>
                            </a:lnTo>
                            <a:lnTo>
                              <a:pt x="122371" y="394308"/>
                            </a:lnTo>
                            <a:lnTo>
                              <a:pt x="122371" y="353518"/>
                            </a:lnTo>
                            <a:close/>
                            <a:moveTo>
                              <a:pt x="163162" y="312727"/>
                            </a:moveTo>
                            <a:lnTo>
                              <a:pt x="231146" y="312727"/>
                            </a:lnTo>
                            <a:lnTo>
                              <a:pt x="231146" y="326324"/>
                            </a:lnTo>
                            <a:lnTo>
                              <a:pt x="163162" y="326324"/>
                            </a:lnTo>
                            <a:close/>
                            <a:moveTo>
                              <a:pt x="135968" y="312727"/>
                            </a:moveTo>
                            <a:lnTo>
                              <a:pt x="149565" y="312727"/>
                            </a:lnTo>
                            <a:lnTo>
                              <a:pt x="149565" y="326324"/>
                            </a:lnTo>
                            <a:lnTo>
                              <a:pt x="135968" y="326324"/>
                            </a:lnTo>
                            <a:close/>
                            <a:moveTo>
                              <a:pt x="13597" y="299130"/>
                            </a:moveTo>
                            <a:lnTo>
                              <a:pt x="13597" y="312727"/>
                            </a:lnTo>
                            <a:lnTo>
                              <a:pt x="122371" y="312727"/>
                            </a:lnTo>
                            <a:lnTo>
                              <a:pt x="122372" y="312727"/>
                            </a:lnTo>
                            <a:lnTo>
                              <a:pt x="122372" y="326324"/>
                            </a:lnTo>
                            <a:lnTo>
                              <a:pt x="122371" y="326324"/>
                            </a:lnTo>
                            <a:lnTo>
                              <a:pt x="13597" y="326324"/>
                            </a:lnTo>
                            <a:lnTo>
                              <a:pt x="13597" y="339921"/>
                            </a:lnTo>
                            <a:lnTo>
                              <a:pt x="394308" y="339921"/>
                            </a:lnTo>
                            <a:lnTo>
                              <a:pt x="394308" y="299130"/>
                            </a:lnTo>
                            <a:lnTo>
                              <a:pt x="379461" y="299130"/>
                            </a:lnTo>
                            <a:cubicBezTo>
                              <a:pt x="380265" y="301307"/>
                              <a:pt x="380689" y="303607"/>
                              <a:pt x="380711" y="305928"/>
                            </a:cubicBezTo>
                            <a:cubicBezTo>
                              <a:pt x="380711" y="317193"/>
                              <a:pt x="371581" y="326324"/>
                              <a:pt x="360316" y="326324"/>
                            </a:cubicBezTo>
                            <a:lnTo>
                              <a:pt x="270509" y="326324"/>
                            </a:lnTo>
                            <a:cubicBezTo>
                              <a:pt x="260118" y="326322"/>
                              <a:pt x="251389" y="318507"/>
                              <a:pt x="250243" y="308179"/>
                            </a:cubicBezTo>
                            <a:lnTo>
                              <a:pt x="249074" y="299130"/>
                            </a:lnTo>
                            <a:close/>
                            <a:moveTo>
                              <a:pt x="142767" y="231146"/>
                            </a:moveTo>
                            <a:lnTo>
                              <a:pt x="13597" y="244063"/>
                            </a:lnTo>
                            <a:lnTo>
                              <a:pt x="13597" y="258339"/>
                            </a:lnTo>
                            <a:lnTo>
                              <a:pt x="251542" y="258339"/>
                            </a:lnTo>
                            <a:cubicBezTo>
                              <a:pt x="254968" y="258328"/>
                              <a:pt x="257867" y="260869"/>
                              <a:pt x="258306" y="264268"/>
                            </a:cubicBezTo>
                            <a:lnTo>
                              <a:pt x="263745" y="306561"/>
                            </a:lnTo>
                            <a:cubicBezTo>
                              <a:pt x="264071" y="310054"/>
                              <a:pt x="267001" y="312725"/>
                              <a:pt x="270509" y="312727"/>
                            </a:cubicBezTo>
                            <a:lnTo>
                              <a:pt x="360316" y="312727"/>
                            </a:lnTo>
                            <a:cubicBezTo>
                              <a:pt x="364071" y="312727"/>
                              <a:pt x="367115" y="309683"/>
                              <a:pt x="367115" y="305928"/>
                            </a:cubicBezTo>
                            <a:cubicBezTo>
                              <a:pt x="367115" y="302174"/>
                              <a:pt x="364071" y="299130"/>
                              <a:pt x="360316" y="299130"/>
                            </a:cubicBezTo>
                            <a:lnTo>
                              <a:pt x="285534" y="299130"/>
                            </a:lnTo>
                            <a:cubicBezTo>
                              <a:pt x="282106" y="299129"/>
                              <a:pt x="279215" y="296576"/>
                              <a:pt x="278790" y="293174"/>
                            </a:cubicBezTo>
                            <a:lnTo>
                              <a:pt x="271991" y="238787"/>
                            </a:lnTo>
                            <a:cubicBezTo>
                              <a:pt x="271956" y="238508"/>
                              <a:pt x="271938" y="238226"/>
                              <a:pt x="271937" y="237944"/>
                            </a:cubicBezTo>
                            <a:cubicBezTo>
                              <a:pt x="271937" y="234189"/>
                              <a:pt x="268893" y="231146"/>
                              <a:pt x="265138" y="231146"/>
                            </a:cubicBezTo>
                            <a:close/>
                            <a:moveTo>
                              <a:pt x="265138" y="217549"/>
                            </a:moveTo>
                            <a:cubicBezTo>
                              <a:pt x="276225" y="217546"/>
                              <a:pt x="285282" y="226399"/>
                              <a:pt x="285534" y="237482"/>
                            </a:cubicBezTo>
                            <a:lnTo>
                              <a:pt x="291537" y="285533"/>
                            </a:lnTo>
                            <a:lnTo>
                              <a:pt x="401107" y="285533"/>
                            </a:lnTo>
                            <a:cubicBezTo>
                              <a:pt x="404861" y="285533"/>
                              <a:pt x="407905" y="288577"/>
                              <a:pt x="407905" y="292331"/>
                            </a:cubicBezTo>
                            <a:lnTo>
                              <a:pt x="407905" y="346719"/>
                            </a:lnTo>
                            <a:cubicBezTo>
                              <a:pt x="407905" y="350474"/>
                              <a:pt x="404861" y="353518"/>
                              <a:pt x="401107" y="353518"/>
                            </a:cubicBezTo>
                            <a:lnTo>
                              <a:pt x="367115" y="353518"/>
                            </a:lnTo>
                            <a:lnTo>
                              <a:pt x="367115" y="401107"/>
                            </a:lnTo>
                            <a:cubicBezTo>
                              <a:pt x="367115" y="404862"/>
                              <a:pt x="364071" y="407905"/>
                              <a:pt x="360316" y="407905"/>
                            </a:cubicBezTo>
                            <a:lnTo>
                              <a:pt x="278735" y="407905"/>
                            </a:lnTo>
                            <a:cubicBezTo>
                              <a:pt x="274980" y="407905"/>
                              <a:pt x="271937" y="404862"/>
                              <a:pt x="271937" y="401107"/>
                            </a:cubicBezTo>
                            <a:lnTo>
                              <a:pt x="271937" y="353518"/>
                            </a:lnTo>
                            <a:lnTo>
                              <a:pt x="135968" y="353518"/>
                            </a:lnTo>
                            <a:lnTo>
                              <a:pt x="135968" y="401107"/>
                            </a:lnTo>
                            <a:cubicBezTo>
                              <a:pt x="135968" y="404862"/>
                              <a:pt x="132925" y="407905"/>
                              <a:pt x="129170" y="407905"/>
                            </a:cubicBezTo>
                            <a:lnTo>
                              <a:pt x="47589" y="407905"/>
                            </a:lnTo>
                            <a:cubicBezTo>
                              <a:pt x="43834" y="407905"/>
                              <a:pt x="40790" y="404862"/>
                              <a:pt x="40790" y="401107"/>
                            </a:cubicBezTo>
                            <a:lnTo>
                              <a:pt x="40790" y="353518"/>
                            </a:lnTo>
                            <a:lnTo>
                              <a:pt x="6798" y="353518"/>
                            </a:lnTo>
                            <a:cubicBezTo>
                              <a:pt x="3044" y="353518"/>
                              <a:pt x="0" y="350474"/>
                              <a:pt x="0" y="346719"/>
                            </a:cubicBezTo>
                            <a:lnTo>
                              <a:pt x="0" y="292331"/>
                            </a:lnTo>
                            <a:cubicBezTo>
                              <a:pt x="0" y="288577"/>
                              <a:pt x="3044" y="285533"/>
                              <a:pt x="6798" y="285533"/>
                            </a:cubicBezTo>
                            <a:lnTo>
                              <a:pt x="247320" y="285533"/>
                            </a:lnTo>
                            <a:lnTo>
                              <a:pt x="245566" y="271936"/>
                            </a:lnTo>
                            <a:lnTo>
                              <a:pt x="6798" y="271936"/>
                            </a:lnTo>
                            <a:cubicBezTo>
                              <a:pt x="3044" y="271936"/>
                              <a:pt x="0" y="268893"/>
                              <a:pt x="0" y="265138"/>
                            </a:cubicBezTo>
                            <a:lnTo>
                              <a:pt x="0" y="237944"/>
                            </a:lnTo>
                            <a:cubicBezTo>
                              <a:pt x="0" y="234452"/>
                              <a:pt x="2645" y="231529"/>
                              <a:pt x="6118" y="231180"/>
                            </a:cubicBezTo>
                            <a:lnTo>
                              <a:pt x="142087" y="217583"/>
                            </a:lnTo>
                            <a:close/>
                            <a:moveTo>
                              <a:pt x="339921" y="203953"/>
                            </a:moveTo>
                            <a:cubicBezTo>
                              <a:pt x="324902" y="203953"/>
                              <a:pt x="312727" y="216128"/>
                              <a:pt x="312727" y="231146"/>
                            </a:cubicBezTo>
                            <a:cubicBezTo>
                              <a:pt x="312727" y="246165"/>
                              <a:pt x="324902" y="258340"/>
                              <a:pt x="339921" y="258340"/>
                            </a:cubicBezTo>
                            <a:cubicBezTo>
                              <a:pt x="354939" y="258340"/>
                              <a:pt x="367114" y="246165"/>
                              <a:pt x="367114" y="231146"/>
                            </a:cubicBezTo>
                            <a:cubicBezTo>
                              <a:pt x="367114" y="216128"/>
                              <a:pt x="354939" y="203953"/>
                              <a:pt x="339921" y="203953"/>
                            </a:cubicBezTo>
                            <a:close/>
                            <a:moveTo>
                              <a:pt x="339921" y="190356"/>
                            </a:moveTo>
                            <a:cubicBezTo>
                              <a:pt x="362439" y="190378"/>
                              <a:pt x="380689" y="208628"/>
                              <a:pt x="380711" y="231146"/>
                            </a:cubicBezTo>
                            <a:cubicBezTo>
                              <a:pt x="380711" y="253674"/>
                              <a:pt x="362449" y="271937"/>
                              <a:pt x="339921" y="271937"/>
                            </a:cubicBezTo>
                            <a:cubicBezTo>
                              <a:pt x="317393" y="271937"/>
                              <a:pt x="299130" y="253674"/>
                              <a:pt x="299130" y="231146"/>
                            </a:cubicBezTo>
                            <a:cubicBezTo>
                              <a:pt x="299130" y="208618"/>
                              <a:pt x="317393" y="190356"/>
                              <a:pt x="339921" y="190356"/>
                            </a:cubicBezTo>
                            <a:close/>
                            <a:moveTo>
                              <a:pt x="143644" y="108775"/>
                            </a:moveTo>
                            <a:cubicBezTo>
                              <a:pt x="143137" y="109312"/>
                              <a:pt x="142748" y="109949"/>
                              <a:pt x="142501" y="110644"/>
                            </a:cubicBezTo>
                            <a:lnTo>
                              <a:pt x="117980" y="190356"/>
                            </a:lnTo>
                            <a:lnTo>
                              <a:pt x="171320" y="190356"/>
                            </a:lnTo>
                            <a:lnTo>
                              <a:pt x="183714" y="134534"/>
                            </a:lnTo>
                            <a:cubicBezTo>
                              <a:pt x="184115" y="132708"/>
                              <a:pt x="185251" y="131128"/>
                              <a:pt x="186854" y="130165"/>
                            </a:cubicBezTo>
                            <a:cubicBezTo>
                              <a:pt x="190073" y="128232"/>
                              <a:pt x="194249" y="129275"/>
                              <a:pt x="196182" y="132494"/>
                            </a:cubicBezTo>
                            <a:lnTo>
                              <a:pt x="215408" y="164522"/>
                            </a:lnTo>
                            <a:lnTo>
                              <a:pt x="263173" y="183653"/>
                            </a:lnTo>
                            <a:cubicBezTo>
                              <a:pt x="263926" y="183954"/>
                              <a:pt x="264730" y="184109"/>
                              <a:pt x="265541" y="184109"/>
                            </a:cubicBezTo>
                            <a:cubicBezTo>
                              <a:pt x="269070" y="184112"/>
                              <a:pt x="271934" y="181253"/>
                              <a:pt x="271937" y="177724"/>
                            </a:cubicBezTo>
                            <a:cubicBezTo>
                              <a:pt x="271955" y="175536"/>
                              <a:pt x="270862" y="173488"/>
                              <a:pt x="269034" y="172286"/>
                            </a:cubicBezTo>
                            <a:lnTo>
                              <a:pt x="228590" y="155895"/>
                            </a:lnTo>
                            <a:cubicBezTo>
                              <a:pt x="227178" y="155320"/>
                              <a:pt x="226000" y="154289"/>
                              <a:pt x="225245" y="152964"/>
                            </a:cubicBezTo>
                            <a:cubicBezTo>
                              <a:pt x="216893" y="137297"/>
                              <a:pt x="207009" y="122495"/>
                              <a:pt x="195740" y="108775"/>
                            </a:cubicBezTo>
                            <a:close/>
                            <a:moveTo>
                              <a:pt x="142767" y="95178"/>
                            </a:moveTo>
                            <a:lnTo>
                              <a:pt x="197154" y="95178"/>
                            </a:lnTo>
                            <a:cubicBezTo>
                              <a:pt x="200594" y="95178"/>
                              <a:pt x="207705" y="95178"/>
                              <a:pt x="235905" y="144127"/>
                            </a:cubicBezTo>
                            <a:lnTo>
                              <a:pt x="274642" y="159865"/>
                            </a:lnTo>
                            <a:cubicBezTo>
                              <a:pt x="274925" y="159977"/>
                              <a:pt x="275200" y="160109"/>
                              <a:pt x="275465" y="160259"/>
                            </a:cubicBezTo>
                            <a:cubicBezTo>
                              <a:pt x="284119" y="165208"/>
                              <a:pt x="287812" y="175771"/>
                              <a:pt x="284125" y="185034"/>
                            </a:cubicBezTo>
                            <a:cubicBezTo>
                              <a:pt x="280038" y="195304"/>
                              <a:pt x="268399" y="200317"/>
                              <a:pt x="258129" y="196230"/>
                            </a:cubicBezTo>
                            <a:lnTo>
                              <a:pt x="208229" y="176276"/>
                            </a:lnTo>
                            <a:cubicBezTo>
                              <a:pt x="206849" y="175724"/>
                              <a:pt x="205689" y="174736"/>
                              <a:pt x="204925" y="173462"/>
                            </a:cubicBezTo>
                            <a:lnTo>
                              <a:pt x="193299" y="154079"/>
                            </a:lnTo>
                            <a:lnTo>
                              <a:pt x="183401" y="198630"/>
                            </a:lnTo>
                            <a:cubicBezTo>
                              <a:pt x="182709" y="201742"/>
                              <a:pt x="179947" y="203956"/>
                              <a:pt x="176759" y="203953"/>
                            </a:cubicBezTo>
                            <a:lnTo>
                              <a:pt x="108774" y="203953"/>
                            </a:lnTo>
                            <a:cubicBezTo>
                              <a:pt x="108097" y="203953"/>
                              <a:pt x="107422" y="203851"/>
                              <a:pt x="106774" y="203652"/>
                            </a:cubicBezTo>
                            <a:cubicBezTo>
                              <a:pt x="103186" y="202548"/>
                              <a:pt x="101171" y="198744"/>
                              <a:pt x="102275" y="195156"/>
                            </a:cubicBezTo>
                            <a:lnTo>
                              <a:pt x="129469" y="106776"/>
                            </a:lnTo>
                            <a:cubicBezTo>
                              <a:pt x="131031" y="100504"/>
                              <a:pt x="136341" y="95873"/>
                              <a:pt x="142767" y="95178"/>
                            </a:cubicBezTo>
                            <a:close/>
                            <a:moveTo>
                              <a:pt x="176759" y="13597"/>
                            </a:moveTo>
                            <a:cubicBezTo>
                              <a:pt x="161740" y="13597"/>
                              <a:pt x="149565" y="25772"/>
                              <a:pt x="149565" y="40790"/>
                            </a:cubicBezTo>
                            <a:cubicBezTo>
                              <a:pt x="149565" y="55809"/>
                              <a:pt x="161740" y="67984"/>
                              <a:pt x="176759" y="67984"/>
                            </a:cubicBezTo>
                            <a:cubicBezTo>
                              <a:pt x="191777" y="67984"/>
                              <a:pt x="203952" y="55809"/>
                              <a:pt x="203952" y="40790"/>
                            </a:cubicBezTo>
                            <a:cubicBezTo>
                              <a:pt x="203952" y="25772"/>
                              <a:pt x="191777" y="13597"/>
                              <a:pt x="176759" y="13597"/>
                            </a:cubicBezTo>
                            <a:close/>
                            <a:moveTo>
                              <a:pt x="176759" y="0"/>
                            </a:moveTo>
                            <a:cubicBezTo>
                              <a:pt x="199287" y="0"/>
                              <a:pt x="217549" y="18262"/>
                              <a:pt x="217549" y="40790"/>
                            </a:cubicBezTo>
                            <a:cubicBezTo>
                              <a:pt x="217549" y="63318"/>
                              <a:pt x="199287" y="81581"/>
                              <a:pt x="176759" y="81581"/>
                            </a:cubicBezTo>
                            <a:cubicBezTo>
                              <a:pt x="154240" y="81558"/>
                              <a:pt x="135990" y="63309"/>
                              <a:pt x="135968" y="40790"/>
                            </a:cubicBezTo>
                            <a:cubicBezTo>
                              <a:pt x="135968" y="18262"/>
                              <a:pt x="154230" y="0"/>
                              <a:pt x="17675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 w="76200" cap="flat">
                        <a:noFill/>
                        <a:prstDash val="solid"/>
                        <a:miter/>
                      </a:ln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endParaRPr lang="en-US"/>
                      </a:p>
                    </p:txBody>
                  </p:sp>
                </p:grpSp>
              </p:grpSp>
            </p:grp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FF215103-1769-4FC3-952A-A607BF9132BB}"/>
                  </a:ext>
                </a:extLst>
              </p:cNvPr>
              <p:cNvGrpSpPr/>
              <p:nvPr/>
            </p:nvGrpSpPr>
            <p:grpSpPr>
              <a:xfrm>
                <a:off x="4995572" y="2449428"/>
                <a:ext cx="2404872" cy="2401194"/>
                <a:chOff x="4995572" y="2449428"/>
                <a:chExt cx="2404872" cy="2401194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33547AD3-EE54-476E-ABF4-63AE5396A126}"/>
                    </a:ext>
                  </a:extLst>
                </p:cNvPr>
                <p:cNvSpPr/>
                <p:nvPr/>
              </p:nvSpPr>
              <p:spPr>
                <a:xfrm>
                  <a:off x="4995572" y="2449428"/>
                  <a:ext cx="2404872" cy="2401194"/>
                </a:xfrm>
                <a:prstGeom prst="ellipse">
                  <a:avLst/>
                </a:prstGeom>
                <a:solidFill>
                  <a:schemeClr val="accent4"/>
                </a:solidFill>
                <a:ln w="28575">
                  <a:solidFill>
                    <a:schemeClr val="accent4">
                      <a:lumMod val="9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6A86B8E9-F44A-4767-A2DA-F291DDDAB8C3}"/>
                    </a:ext>
                  </a:extLst>
                </p:cNvPr>
                <p:cNvSpPr/>
                <p:nvPr/>
              </p:nvSpPr>
              <p:spPr>
                <a:xfrm>
                  <a:off x="5644207" y="3079668"/>
                  <a:ext cx="1140854" cy="1140714"/>
                </a:xfrm>
                <a:custGeom>
                  <a:avLst/>
                  <a:gdLst>
                    <a:gd name="connsiteX0" fmla="*/ 129566 w 681728"/>
                    <a:gd name="connsiteY0" fmla="*/ 628384 h 681644"/>
                    <a:gd name="connsiteX1" fmla="*/ 142882 w 681728"/>
                    <a:gd name="connsiteY1" fmla="*/ 641699 h 681644"/>
                    <a:gd name="connsiteX2" fmla="*/ 142882 w 681728"/>
                    <a:gd name="connsiteY2" fmla="*/ 668329 h 681644"/>
                    <a:gd name="connsiteX3" fmla="*/ 129566 w 681728"/>
                    <a:gd name="connsiteY3" fmla="*/ 681644 h 681644"/>
                    <a:gd name="connsiteX4" fmla="*/ 116251 w 681728"/>
                    <a:gd name="connsiteY4" fmla="*/ 668329 h 681644"/>
                    <a:gd name="connsiteX5" fmla="*/ 116251 w 681728"/>
                    <a:gd name="connsiteY5" fmla="*/ 641699 h 681644"/>
                    <a:gd name="connsiteX6" fmla="*/ 129566 w 681728"/>
                    <a:gd name="connsiteY6" fmla="*/ 628384 h 681644"/>
                    <a:gd name="connsiteX7" fmla="*/ 129566 w 681728"/>
                    <a:gd name="connsiteY7" fmla="*/ 577787 h 681644"/>
                    <a:gd name="connsiteX8" fmla="*/ 138980 w 681728"/>
                    <a:gd name="connsiteY8" fmla="*/ 581687 h 681644"/>
                    <a:gd name="connsiteX9" fmla="*/ 142882 w 681728"/>
                    <a:gd name="connsiteY9" fmla="*/ 591102 h 681644"/>
                    <a:gd name="connsiteX10" fmla="*/ 138980 w 681728"/>
                    <a:gd name="connsiteY10" fmla="*/ 600516 h 681644"/>
                    <a:gd name="connsiteX11" fmla="*/ 129566 w 681728"/>
                    <a:gd name="connsiteY11" fmla="*/ 604417 h 681644"/>
                    <a:gd name="connsiteX12" fmla="*/ 120152 w 681728"/>
                    <a:gd name="connsiteY12" fmla="*/ 600516 h 681644"/>
                    <a:gd name="connsiteX13" fmla="*/ 116251 w 681728"/>
                    <a:gd name="connsiteY13" fmla="*/ 591102 h 681644"/>
                    <a:gd name="connsiteX14" fmla="*/ 120152 w 681728"/>
                    <a:gd name="connsiteY14" fmla="*/ 581687 h 681644"/>
                    <a:gd name="connsiteX15" fmla="*/ 129566 w 681728"/>
                    <a:gd name="connsiteY15" fmla="*/ 577787 h 681644"/>
                    <a:gd name="connsiteX16" fmla="*/ 303994 w 681728"/>
                    <a:gd name="connsiteY16" fmla="*/ 342813 h 681644"/>
                    <a:gd name="connsiteX17" fmla="*/ 403971 w 681728"/>
                    <a:gd name="connsiteY17" fmla="*/ 443201 h 681644"/>
                    <a:gd name="connsiteX18" fmla="*/ 459466 w 681728"/>
                    <a:gd name="connsiteY18" fmla="*/ 414210 h 681644"/>
                    <a:gd name="connsiteX19" fmla="*/ 412739 w 681728"/>
                    <a:gd name="connsiteY19" fmla="*/ 414210 h 681644"/>
                    <a:gd name="connsiteX20" fmla="*/ 403346 w 681728"/>
                    <a:gd name="connsiteY20" fmla="*/ 410330 h 681644"/>
                    <a:gd name="connsiteX21" fmla="*/ 335502 w 681728"/>
                    <a:gd name="connsiteY21" fmla="*/ 342813 h 681644"/>
                    <a:gd name="connsiteX22" fmla="*/ 71396 w 681728"/>
                    <a:gd name="connsiteY22" fmla="*/ 294843 h 681644"/>
                    <a:gd name="connsiteX23" fmla="*/ 80810 w 681728"/>
                    <a:gd name="connsiteY23" fmla="*/ 298743 h 681644"/>
                    <a:gd name="connsiteX24" fmla="*/ 84711 w 681728"/>
                    <a:gd name="connsiteY24" fmla="*/ 308158 h 681644"/>
                    <a:gd name="connsiteX25" fmla="*/ 80810 w 681728"/>
                    <a:gd name="connsiteY25" fmla="*/ 317572 h 681644"/>
                    <a:gd name="connsiteX26" fmla="*/ 71396 w 681728"/>
                    <a:gd name="connsiteY26" fmla="*/ 321473 h 681644"/>
                    <a:gd name="connsiteX27" fmla="*/ 61982 w 681728"/>
                    <a:gd name="connsiteY27" fmla="*/ 317572 h 681644"/>
                    <a:gd name="connsiteX28" fmla="*/ 58081 w 681728"/>
                    <a:gd name="connsiteY28" fmla="*/ 308158 h 681644"/>
                    <a:gd name="connsiteX29" fmla="*/ 61982 w 681728"/>
                    <a:gd name="connsiteY29" fmla="*/ 298743 h 681644"/>
                    <a:gd name="connsiteX30" fmla="*/ 71396 w 681728"/>
                    <a:gd name="connsiteY30" fmla="*/ 294843 h 681644"/>
                    <a:gd name="connsiteX31" fmla="*/ 235504 w 681728"/>
                    <a:gd name="connsiteY31" fmla="*/ 282313 h 681644"/>
                    <a:gd name="connsiteX32" fmla="*/ 244918 w 681728"/>
                    <a:gd name="connsiteY32" fmla="*/ 286214 h 681644"/>
                    <a:gd name="connsiteX33" fmla="*/ 248819 w 681728"/>
                    <a:gd name="connsiteY33" fmla="*/ 295644 h 681644"/>
                    <a:gd name="connsiteX34" fmla="*/ 244918 w 681728"/>
                    <a:gd name="connsiteY34" fmla="*/ 305058 h 681644"/>
                    <a:gd name="connsiteX35" fmla="*/ 235504 w 681728"/>
                    <a:gd name="connsiteY35" fmla="*/ 308959 h 681644"/>
                    <a:gd name="connsiteX36" fmla="*/ 226091 w 681728"/>
                    <a:gd name="connsiteY36" fmla="*/ 305058 h 681644"/>
                    <a:gd name="connsiteX37" fmla="*/ 222189 w 681728"/>
                    <a:gd name="connsiteY37" fmla="*/ 295644 h 681644"/>
                    <a:gd name="connsiteX38" fmla="*/ 226091 w 681728"/>
                    <a:gd name="connsiteY38" fmla="*/ 286214 h 681644"/>
                    <a:gd name="connsiteX39" fmla="*/ 235504 w 681728"/>
                    <a:gd name="connsiteY39" fmla="*/ 282313 h 681644"/>
                    <a:gd name="connsiteX40" fmla="*/ 543252 w 681728"/>
                    <a:gd name="connsiteY40" fmla="*/ 276997 h 681644"/>
                    <a:gd name="connsiteX41" fmla="*/ 543252 w 681728"/>
                    <a:gd name="connsiteY41" fmla="*/ 314279 h 681644"/>
                    <a:gd name="connsiteX42" fmla="*/ 580534 w 681728"/>
                    <a:gd name="connsiteY42" fmla="*/ 314279 h 681644"/>
                    <a:gd name="connsiteX43" fmla="*/ 580534 w 681728"/>
                    <a:gd name="connsiteY43" fmla="*/ 276997 h 681644"/>
                    <a:gd name="connsiteX44" fmla="*/ 290346 w 681728"/>
                    <a:gd name="connsiteY44" fmla="*/ 275089 h 681644"/>
                    <a:gd name="connsiteX45" fmla="*/ 294043 w 681728"/>
                    <a:gd name="connsiteY45" fmla="*/ 295550 h 681644"/>
                    <a:gd name="connsiteX46" fmla="*/ 290278 w 681728"/>
                    <a:gd name="connsiteY46" fmla="*/ 316183 h 681644"/>
                    <a:gd name="connsiteX47" fmla="*/ 327549 w 681728"/>
                    <a:gd name="connsiteY47" fmla="*/ 316183 h 681644"/>
                    <a:gd name="connsiteX48" fmla="*/ 327549 w 681728"/>
                    <a:gd name="connsiteY48" fmla="*/ 275089 h 681644"/>
                    <a:gd name="connsiteX49" fmla="*/ 127023 w 681728"/>
                    <a:gd name="connsiteY49" fmla="*/ 263636 h 681644"/>
                    <a:gd name="connsiteX50" fmla="*/ 142882 w 681728"/>
                    <a:gd name="connsiteY50" fmla="*/ 308443 h 681644"/>
                    <a:gd name="connsiteX51" fmla="*/ 142882 w 681728"/>
                    <a:gd name="connsiteY51" fmla="*/ 327465 h 681644"/>
                    <a:gd name="connsiteX52" fmla="*/ 235499 w 681728"/>
                    <a:gd name="connsiteY52" fmla="*/ 327465 h 681644"/>
                    <a:gd name="connsiteX53" fmla="*/ 267413 w 681728"/>
                    <a:gd name="connsiteY53" fmla="*/ 295550 h 681644"/>
                    <a:gd name="connsiteX54" fmla="*/ 235499 w 681728"/>
                    <a:gd name="connsiteY54" fmla="*/ 263636 h 681644"/>
                    <a:gd name="connsiteX55" fmla="*/ 71438 w 681728"/>
                    <a:gd name="connsiteY55" fmla="*/ 263636 h 681644"/>
                    <a:gd name="connsiteX56" fmla="*/ 26677 w 681728"/>
                    <a:gd name="connsiteY56" fmla="*/ 306566 h 681644"/>
                    <a:gd name="connsiteX57" fmla="*/ 26781 w 681728"/>
                    <a:gd name="connsiteY57" fmla="*/ 308158 h 681644"/>
                    <a:gd name="connsiteX58" fmla="*/ 71391 w 681728"/>
                    <a:gd name="connsiteY58" fmla="*/ 352768 h 681644"/>
                    <a:gd name="connsiteX59" fmla="*/ 116001 w 681728"/>
                    <a:gd name="connsiteY59" fmla="*/ 308158 h 681644"/>
                    <a:gd name="connsiteX60" fmla="*/ 116183 w 681728"/>
                    <a:gd name="connsiteY60" fmla="*/ 306047 h 681644"/>
                    <a:gd name="connsiteX61" fmla="*/ 71438 w 681728"/>
                    <a:gd name="connsiteY61" fmla="*/ 263636 h 681644"/>
                    <a:gd name="connsiteX62" fmla="*/ 529937 w 681728"/>
                    <a:gd name="connsiteY62" fmla="*/ 250367 h 681644"/>
                    <a:gd name="connsiteX63" fmla="*/ 593849 w 681728"/>
                    <a:gd name="connsiteY63" fmla="*/ 250367 h 681644"/>
                    <a:gd name="connsiteX64" fmla="*/ 607164 w 681728"/>
                    <a:gd name="connsiteY64" fmla="*/ 263682 h 681644"/>
                    <a:gd name="connsiteX65" fmla="*/ 607164 w 681728"/>
                    <a:gd name="connsiteY65" fmla="*/ 327594 h 681644"/>
                    <a:gd name="connsiteX66" fmla="*/ 593849 w 681728"/>
                    <a:gd name="connsiteY66" fmla="*/ 340909 h 681644"/>
                    <a:gd name="connsiteX67" fmla="*/ 529937 w 681728"/>
                    <a:gd name="connsiteY67" fmla="*/ 340909 h 681644"/>
                    <a:gd name="connsiteX68" fmla="*/ 516622 w 681728"/>
                    <a:gd name="connsiteY68" fmla="*/ 327594 h 681644"/>
                    <a:gd name="connsiteX69" fmla="*/ 516622 w 681728"/>
                    <a:gd name="connsiteY69" fmla="*/ 263682 h 681644"/>
                    <a:gd name="connsiteX70" fmla="*/ 529937 w 681728"/>
                    <a:gd name="connsiteY70" fmla="*/ 250367 h 681644"/>
                    <a:gd name="connsiteX71" fmla="*/ 418236 w 681728"/>
                    <a:gd name="connsiteY71" fmla="*/ 203692 h 681644"/>
                    <a:gd name="connsiteX72" fmla="*/ 354179 w 681728"/>
                    <a:gd name="connsiteY72" fmla="*/ 267442 h 681644"/>
                    <a:gd name="connsiteX73" fmla="*/ 354179 w 681728"/>
                    <a:gd name="connsiteY73" fmla="*/ 323829 h 681644"/>
                    <a:gd name="connsiteX74" fmla="*/ 418236 w 681728"/>
                    <a:gd name="connsiteY74" fmla="*/ 387580 h 681644"/>
                    <a:gd name="connsiteX75" fmla="*/ 443801 w 681728"/>
                    <a:gd name="connsiteY75" fmla="*/ 387580 h 681644"/>
                    <a:gd name="connsiteX76" fmla="*/ 442058 w 681728"/>
                    <a:gd name="connsiteY76" fmla="*/ 375970 h 681644"/>
                    <a:gd name="connsiteX77" fmla="*/ 442058 w 681728"/>
                    <a:gd name="connsiteY77" fmla="*/ 215301 h 681644"/>
                    <a:gd name="connsiteX78" fmla="*/ 443801 w 681728"/>
                    <a:gd name="connsiteY78" fmla="*/ 203692 h 681644"/>
                    <a:gd name="connsiteX79" fmla="*/ 481561 w 681728"/>
                    <a:gd name="connsiteY79" fmla="*/ 202433 h 681644"/>
                    <a:gd name="connsiteX80" fmla="*/ 479038 w 681728"/>
                    <a:gd name="connsiteY80" fmla="*/ 202684 h 681644"/>
                    <a:gd name="connsiteX81" fmla="*/ 476599 w 681728"/>
                    <a:gd name="connsiteY81" fmla="*/ 203427 h 681644"/>
                    <a:gd name="connsiteX82" fmla="*/ 468688 w 681728"/>
                    <a:gd name="connsiteY82" fmla="*/ 215301 h 681644"/>
                    <a:gd name="connsiteX83" fmla="*/ 468688 w 681728"/>
                    <a:gd name="connsiteY83" fmla="*/ 229058 h 681644"/>
                    <a:gd name="connsiteX84" fmla="*/ 483652 w 681728"/>
                    <a:gd name="connsiteY84" fmla="*/ 229058 h 681644"/>
                    <a:gd name="connsiteX85" fmla="*/ 496967 w 681728"/>
                    <a:gd name="connsiteY85" fmla="*/ 242373 h 681644"/>
                    <a:gd name="connsiteX86" fmla="*/ 483652 w 681728"/>
                    <a:gd name="connsiteY86" fmla="*/ 255688 h 681644"/>
                    <a:gd name="connsiteX87" fmla="*/ 468688 w 681728"/>
                    <a:gd name="connsiteY87" fmla="*/ 255688 h 681644"/>
                    <a:gd name="connsiteX88" fmla="*/ 468688 w 681728"/>
                    <a:gd name="connsiteY88" fmla="*/ 282318 h 681644"/>
                    <a:gd name="connsiteX89" fmla="*/ 483652 w 681728"/>
                    <a:gd name="connsiteY89" fmla="*/ 282318 h 681644"/>
                    <a:gd name="connsiteX90" fmla="*/ 496967 w 681728"/>
                    <a:gd name="connsiteY90" fmla="*/ 295633 h 681644"/>
                    <a:gd name="connsiteX91" fmla="*/ 483652 w 681728"/>
                    <a:gd name="connsiteY91" fmla="*/ 308948 h 681644"/>
                    <a:gd name="connsiteX92" fmla="*/ 468688 w 681728"/>
                    <a:gd name="connsiteY92" fmla="*/ 308948 h 681644"/>
                    <a:gd name="connsiteX93" fmla="*/ 468688 w 681728"/>
                    <a:gd name="connsiteY93" fmla="*/ 335578 h 681644"/>
                    <a:gd name="connsiteX94" fmla="*/ 483652 w 681728"/>
                    <a:gd name="connsiteY94" fmla="*/ 335578 h 681644"/>
                    <a:gd name="connsiteX95" fmla="*/ 496967 w 681728"/>
                    <a:gd name="connsiteY95" fmla="*/ 348893 h 681644"/>
                    <a:gd name="connsiteX96" fmla="*/ 483652 w 681728"/>
                    <a:gd name="connsiteY96" fmla="*/ 362208 h 681644"/>
                    <a:gd name="connsiteX97" fmla="*/ 468688 w 681728"/>
                    <a:gd name="connsiteY97" fmla="*/ 362208 h 681644"/>
                    <a:gd name="connsiteX98" fmla="*/ 468688 w 681728"/>
                    <a:gd name="connsiteY98" fmla="*/ 375970 h 681644"/>
                    <a:gd name="connsiteX99" fmla="*/ 476589 w 681728"/>
                    <a:gd name="connsiteY99" fmla="*/ 387839 h 681644"/>
                    <a:gd name="connsiteX100" fmla="*/ 479043 w 681728"/>
                    <a:gd name="connsiteY100" fmla="*/ 388594 h 681644"/>
                    <a:gd name="connsiteX101" fmla="*/ 481556 w 681728"/>
                    <a:gd name="connsiteY101" fmla="*/ 388843 h 681644"/>
                    <a:gd name="connsiteX102" fmla="*/ 495318 w 681728"/>
                    <a:gd name="connsiteY102" fmla="*/ 388843 h 681644"/>
                    <a:gd name="connsiteX103" fmla="*/ 495318 w 681728"/>
                    <a:gd name="connsiteY103" fmla="*/ 373875 h 681644"/>
                    <a:gd name="connsiteX104" fmla="*/ 508633 w 681728"/>
                    <a:gd name="connsiteY104" fmla="*/ 360560 h 681644"/>
                    <a:gd name="connsiteX105" fmla="*/ 521948 w 681728"/>
                    <a:gd name="connsiteY105" fmla="*/ 373875 h 681644"/>
                    <a:gd name="connsiteX106" fmla="*/ 521948 w 681728"/>
                    <a:gd name="connsiteY106" fmla="*/ 388843 h 681644"/>
                    <a:gd name="connsiteX107" fmla="*/ 548578 w 681728"/>
                    <a:gd name="connsiteY107" fmla="*/ 388843 h 681644"/>
                    <a:gd name="connsiteX108" fmla="*/ 548578 w 681728"/>
                    <a:gd name="connsiteY108" fmla="*/ 373875 h 681644"/>
                    <a:gd name="connsiteX109" fmla="*/ 561893 w 681728"/>
                    <a:gd name="connsiteY109" fmla="*/ 360560 h 681644"/>
                    <a:gd name="connsiteX110" fmla="*/ 575208 w 681728"/>
                    <a:gd name="connsiteY110" fmla="*/ 373875 h 681644"/>
                    <a:gd name="connsiteX111" fmla="*/ 575208 w 681728"/>
                    <a:gd name="connsiteY111" fmla="*/ 388843 h 681644"/>
                    <a:gd name="connsiteX112" fmla="*/ 601838 w 681728"/>
                    <a:gd name="connsiteY112" fmla="*/ 388843 h 681644"/>
                    <a:gd name="connsiteX113" fmla="*/ 601838 w 681728"/>
                    <a:gd name="connsiteY113" fmla="*/ 373875 h 681644"/>
                    <a:gd name="connsiteX114" fmla="*/ 615153 w 681728"/>
                    <a:gd name="connsiteY114" fmla="*/ 360560 h 681644"/>
                    <a:gd name="connsiteX115" fmla="*/ 628468 w 681728"/>
                    <a:gd name="connsiteY115" fmla="*/ 373875 h 681644"/>
                    <a:gd name="connsiteX116" fmla="*/ 628468 w 681728"/>
                    <a:gd name="connsiteY116" fmla="*/ 388843 h 681644"/>
                    <a:gd name="connsiteX117" fmla="*/ 642225 w 681728"/>
                    <a:gd name="connsiteY117" fmla="*/ 388843 h 681644"/>
                    <a:gd name="connsiteX118" fmla="*/ 655098 w 681728"/>
                    <a:gd name="connsiteY118" fmla="*/ 375970 h 681644"/>
                    <a:gd name="connsiteX119" fmla="*/ 655098 w 681728"/>
                    <a:gd name="connsiteY119" fmla="*/ 362213 h 681644"/>
                    <a:gd name="connsiteX120" fmla="*/ 640135 w 681728"/>
                    <a:gd name="connsiteY120" fmla="*/ 362213 h 681644"/>
                    <a:gd name="connsiteX121" fmla="*/ 626820 w 681728"/>
                    <a:gd name="connsiteY121" fmla="*/ 348898 h 681644"/>
                    <a:gd name="connsiteX122" fmla="*/ 640135 w 681728"/>
                    <a:gd name="connsiteY122" fmla="*/ 335583 h 681644"/>
                    <a:gd name="connsiteX123" fmla="*/ 655098 w 681728"/>
                    <a:gd name="connsiteY123" fmla="*/ 335583 h 681644"/>
                    <a:gd name="connsiteX124" fmla="*/ 655098 w 681728"/>
                    <a:gd name="connsiteY124" fmla="*/ 308953 h 681644"/>
                    <a:gd name="connsiteX125" fmla="*/ 640135 w 681728"/>
                    <a:gd name="connsiteY125" fmla="*/ 308953 h 681644"/>
                    <a:gd name="connsiteX126" fmla="*/ 626820 w 681728"/>
                    <a:gd name="connsiteY126" fmla="*/ 295638 h 681644"/>
                    <a:gd name="connsiteX127" fmla="*/ 640135 w 681728"/>
                    <a:gd name="connsiteY127" fmla="*/ 282323 h 681644"/>
                    <a:gd name="connsiteX128" fmla="*/ 655098 w 681728"/>
                    <a:gd name="connsiteY128" fmla="*/ 282323 h 681644"/>
                    <a:gd name="connsiteX129" fmla="*/ 655098 w 681728"/>
                    <a:gd name="connsiteY129" fmla="*/ 255693 h 681644"/>
                    <a:gd name="connsiteX130" fmla="*/ 640135 w 681728"/>
                    <a:gd name="connsiteY130" fmla="*/ 255693 h 681644"/>
                    <a:gd name="connsiteX131" fmla="*/ 626820 w 681728"/>
                    <a:gd name="connsiteY131" fmla="*/ 242378 h 681644"/>
                    <a:gd name="connsiteX132" fmla="*/ 640135 w 681728"/>
                    <a:gd name="connsiteY132" fmla="*/ 229063 h 681644"/>
                    <a:gd name="connsiteX133" fmla="*/ 655098 w 681728"/>
                    <a:gd name="connsiteY133" fmla="*/ 229063 h 681644"/>
                    <a:gd name="connsiteX134" fmla="*/ 655098 w 681728"/>
                    <a:gd name="connsiteY134" fmla="*/ 215301 h 681644"/>
                    <a:gd name="connsiteX135" fmla="*/ 642231 w 681728"/>
                    <a:gd name="connsiteY135" fmla="*/ 202433 h 681644"/>
                    <a:gd name="connsiteX136" fmla="*/ 628468 w 681728"/>
                    <a:gd name="connsiteY136" fmla="*/ 202433 h 681644"/>
                    <a:gd name="connsiteX137" fmla="*/ 628468 w 681728"/>
                    <a:gd name="connsiteY137" fmla="*/ 217397 h 681644"/>
                    <a:gd name="connsiteX138" fmla="*/ 615153 w 681728"/>
                    <a:gd name="connsiteY138" fmla="*/ 230712 h 681644"/>
                    <a:gd name="connsiteX139" fmla="*/ 601838 w 681728"/>
                    <a:gd name="connsiteY139" fmla="*/ 217397 h 681644"/>
                    <a:gd name="connsiteX140" fmla="*/ 601838 w 681728"/>
                    <a:gd name="connsiteY140" fmla="*/ 202433 h 681644"/>
                    <a:gd name="connsiteX141" fmla="*/ 575208 w 681728"/>
                    <a:gd name="connsiteY141" fmla="*/ 202433 h 681644"/>
                    <a:gd name="connsiteX142" fmla="*/ 575208 w 681728"/>
                    <a:gd name="connsiteY142" fmla="*/ 217397 h 681644"/>
                    <a:gd name="connsiteX143" fmla="*/ 561893 w 681728"/>
                    <a:gd name="connsiteY143" fmla="*/ 230712 h 681644"/>
                    <a:gd name="connsiteX144" fmla="*/ 548578 w 681728"/>
                    <a:gd name="connsiteY144" fmla="*/ 217397 h 681644"/>
                    <a:gd name="connsiteX145" fmla="*/ 548578 w 681728"/>
                    <a:gd name="connsiteY145" fmla="*/ 202433 h 681644"/>
                    <a:gd name="connsiteX146" fmla="*/ 521948 w 681728"/>
                    <a:gd name="connsiteY146" fmla="*/ 202433 h 681644"/>
                    <a:gd name="connsiteX147" fmla="*/ 521948 w 681728"/>
                    <a:gd name="connsiteY147" fmla="*/ 217397 h 681644"/>
                    <a:gd name="connsiteX148" fmla="*/ 508633 w 681728"/>
                    <a:gd name="connsiteY148" fmla="*/ 230712 h 681644"/>
                    <a:gd name="connsiteX149" fmla="*/ 495318 w 681728"/>
                    <a:gd name="connsiteY149" fmla="*/ 217397 h 681644"/>
                    <a:gd name="connsiteX150" fmla="*/ 495318 w 681728"/>
                    <a:gd name="connsiteY150" fmla="*/ 202433 h 681644"/>
                    <a:gd name="connsiteX151" fmla="*/ 167769 w 681728"/>
                    <a:gd name="connsiteY151" fmla="*/ 161255 h 681644"/>
                    <a:gd name="connsiteX152" fmla="*/ 177183 w 681728"/>
                    <a:gd name="connsiteY152" fmla="*/ 165156 h 681644"/>
                    <a:gd name="connsiteX153" fmla="*/ 181084 w 681728"/>
                    <a:gd name="connsiteY153" fmla="*/ 174570 h 681644"/>
                    <a:gd name="connsiteX154" fmla="*/ 177183 w 681728"/>
                    <a:gd name="connsiteY154" fmla="*/ 183985 h 681644"/>
                    <a:gd name="connsiteX155" fmla="*/ 167769 w 681728"/>
                    <a:gd name="connsiteY155" fmla="*/ 187896 h 681644"/>
                    <a:gd name="connsiteX156" fmla="*/ 158356 w 681728"/>
                    <a:gd name="connsiteY156" fmla="*/ 183985 h 681644"/>
                    <a:gd name="connsiteX157" fmla="*/ 154454 w 681728"/>
                    <a:gd name="connsiteY157" fmla="*/ 174570 h 681644"/>
                    <a:gd name="connsiteX158" fmla="*/ 158356 w 681728"/>
                    <a:gd name="connsiteY158" fmla="*/ 165156 h 681644"/>
                    <a:gd name="connsiteX159" fmla="*/ 167769 w 681728"/>
                    <a:gd name="connsiteY159" fmla="*/ 161255 h 681644"/>
                    <a:gd name="connsiteX160" fmla="*/ 404023 w 681728"/>
                    <a:gd name="connsiteY160" fmla="*/ 148024 h 681644"/>
                    <a:gd name="connsiteX161" fmla="*/ 303994 w 681728"/>
                    <a:gd name="connsiteY161" fmla="*/ 248463 h 681644"/>
                    <a:gd name="connsiteX162" fmla="*/ 335502 w 681728"/>
                    <a:gd name="connsiteY162" fmla="*/ 248463 h 681644"/>
                    <a:gd name="connsiteX163" fmla="*/ 403346 w 681728"/>
                    <a:gd name="connsiteY163" fmla="*/ 180943 h 681644"/>
                    <a:gd name="connsiteX164" fmla="*/ 412739 w 681728"/>
                    <a:gd name="connsiteY164" fmla="*/ 177062 h 681644"/>
                    <a:gd name="connsiteX165" fmla="*/ 460617 w 681728"/>
                    <a:gd name="connsiteY165" fmla="*/ 177062 h 681644"/>
                    <a:gd name="connsiteX166" fmla="*/ 407527 w 681728"/>
                    <a:gd name="connsiteY166" fmla="*/ 119891 h 681644"/>
                    <a:gd name="connsiteX167" fmla="*/ 516492 w 681728"/>
                    <a:gd name="connsiteY167" fmla="*/ 175803 h 681644"/>
                    <a:gd name="connsiteX168" fmla="*/ 642225 w 681728"/>
                    <a:gd name="connsiteY168" fmla="*/ 175803 h 681644"/>
                    <a:gd name="connsiteX169" fmla="*/ 681728 w 681728"/>
                    <a:gd name="connsiteY169" fmla="*/ 215301 h 681644"/>
                    <a:gd name="connsiteX170" fmla="*/ 681728 w 681728"/>
                    <a:gd name="connsiteY170" fmla="*/ 375970 h 681644"/>
                    <a:gd name="connsiteX171" fmla="*/ 642225 w 681728"/>
                    <a:gd name="connsiteY171" fmla="*/ 415468 h 681644"/>
                    <a:gd name="connsiteX172" fmla="*/ 514562 w 681728"/>
                    <a:gd name="connsiteY172" fmla="*/ 415468 h 681644"/>
                    <a:gd name="connsiteX173" fmla="*/ 407611 w 681728"/>
                    <a:gd name="connsiteY173" fmla="*/ 471339 h 681644"/>
                    <a:gd name="connsiteX174" fmla="*/ 401453 w 681728"/>
                    <a:gd name="connsiteY174" fmla="*/ 472853 h 681644"/>
                    <a:gd name="connsiteX175" fmla="*/ 392013 w 681728"/>
                    <a:gd name="connsiteY175" fmla="*/ 468932 h 681644"/>
                    <a:gd name="connsiteX176" fmla="*/ 267886 w 681728"/>
                    <a:gd name="connsiteY176" fmla="*/ 344290 h 681644"/>
                    <a:gd name="connsiteX177" fmla="*/ 235499 w 681728"/>
                    <a:gd name="connsiteY177" fmla="*/ 354095 h 681644"/>
                    <a:gd name="connsiteX178" fmla="*/ 142882 w 681728"/>
                    <a:gd name="connsiteY178" fmla="*/ 354095 h 681644"/>
                    <a:gd name="connsiteX179" fmla="*/ 142882 w 681728"/>
                    <a:gd name="connsiteY179" fmla="*/ 531850 h 681644"/>
                    <a:gd name="connsiteX180" fmla="*/ 129567 w 681728"/>
                    <a:gd name="connsiteY180" fmla="*/ 545165 h 681644"/>
                    <a:gd name="connsiteX181" fmla="*/ 116252 w 681728"/>
                    <a:gd name="connsiteY181" fmla="*/ 531850 h 681644"/>
                    <a:gd name="connsiteX182" fmla="*/ 116252 w 681728"/>
                    <a:gd name="connsiteY182" fmla="*/ 363446 h 681644"/>
                    <a:gd name="connsiteX183" fmla="*/ 71391 w 681728"/>
                    <a:gd name="connsiteY183" fmla="*/ 379398 h 681644"/>
                    <a:gd name="connsiteX184" fmla="*/ 26630 w 681728"/>
                    <a:gd name="connsiteY184" fmla="*/ 363525 h 681644"/>
                    <a:gd name="connsiteX185" fmla="*/ 26630 w 681728"/>
                    <a:gd name="connsiteY185" fmla="*/ 668329 h 681644"/>
                    <a:gd name="connsiteX186" fmla="*/ 13315 w 681728"/>
                    <a:gd name="connsiteY186" fmla="*/ 681644 h 681644"/>
                    <a:gd name="connsiteX187" fmla="*/ 0 w 681728"/>
                    <a:gd name="connsiteY187" fmla="*/ 668329 h 681644"/>
                    <a:gd name="connsiteX188" fmla="*/ 0 w 681728"/>
                    <a:gd name="connsiteY188" fmla="*/ 308443 h 681644"/>
                    <a:gd name="connsiteX189" fmla="*/ 71245 w 681728"/>
                    <a:gd name="connsiteY189" fmla="*/ 237011 h 681644"/>
                    <a:gd name="connsiteX190" fmla="*/ 71339 w 681728"/>
                    <a:gd name="connsiteY190" fmla="*/ 237006 h 681644"/>
                    <a:gd name="connsiteX191" fmla="*/ 235493 w 681728"/>
                    <a:gd name="connsiteY191" fmla="*/ 237006 h 681644"/>
                    <a:gd name="connsiteX192" fmla="*/ 267991 w 681728"/>
                    <a:gd name="connsiteY192" fmla="*/ 246877 h 681644"/>
                    <a:gd name="connsiteX193" fmla="*/ 392013 w 681728"/>
                    <a:gd name="connsiteY193" fmla="*/ 122341 h 681644"/>
                    <a:gd name="connsiteX194" fmla="*/ 407527 w 681728"/>
                    <a:gd name="connsiteY194" fmla="*/ 119891 h 681644"/>
                    <a:gd name="connsiteX195" fmla="*/ 167769 w 681728"/>
                    <a:gd name="connsiteY195" fmla="*/ 85112 h 681644"/>
                    <a:gd name="connsiteX196" fmla="*/ 231056 w 681728"/>
                    <a:gd name="connsiteY196" fmla="*/ 111283 h 681644"/>
                    <a:gd name="connsiteX197" fmla="*/ 231056 w 681728"/>
                    <a:gd name="connsiteY197" fmla="*/ 130116 h 681644"/>
                    <a:gd name="connsiteX198" fmla="*/ 221643 w 681728"/>
                    <a:gd name="connsiteY198" fmla="*/ 134017 h 681644"/>
                    <a:gd name="connsiteX199" fmla="*/ 212229 w 681728"/>
                    <a:gd name="connsiteY199" fmla="*/ 130116 h 681644"/>
                    <a:gd name="connsiteX200" fmla="*/ 123309 w 681728"/>
                    <a:gd name="connsiteY200" fmla="*/ 130116 h 681644"/>
                    <a:gd name="connsiteX201" fmla="*/ 104481 w 681728"/>
                    <a:gd name="connsiteY201" fmla="*/ 130116 h 681644"/>
                    <a:gd name="connsiteX202" fmla="*/ 104481 w 681728"/>
                    <a:gd name="connsiteY202" fmla="*/ 111283 h 681644"/>
                    <a:gd name="connsiteX203" fmla="*/ 167769 w 681728"/>
                    <a:gd name="connsiteY203" fmla="*/ 85112 h 681644"/>
                    <a:gd name="connsiteX204" fmla="*/ 167769 w 681728"/>
                    <a:gd name="connsiteY204" fmla="*/ 0 h 681644"/>
                    <a:gd name="connsiteX205" fmla="*/ 291270 w 681728"/>
                    <a:gd name="connsiteY205" fmla="*/ 51074 h 681644"/>
                    <a:gd name="connsiteX206" fmla="*/ 291270 w 681728"/>
                    <a:gd name="connsiteY206" fmla="*/ 69902 h 681644"/>
                    <a:gd name="connsiteX207" fmla="*/ 281857 w 681728"/>
                    <a:gd name="connsiteY207" fmla="*/ 73803 h 681644"/>
                    <a:gd name="connsiteX208" fmla="*/ 272442 w 681728"/>
                    <a:gd name="connsiteY208" fmla="*/ 69902 h 681644"/>
                    <a:gd name="connsiteX209" fmla="*/ 63100 w 681728"/>
                    <a:gd name="connsiteY209" fmla="*/ 69902 h 681644"/>
                    <a:gd name="connsiteX210" fmla="*/ 44267 w 681728"/>
                    <a:gd name="connsiteY210" fmla="*/ 69902 h 681644"/>
                    <a:gd name="connsiteX211" fmla="*/ 44267 w 681728"/>
                    <a:gd name="connsiteY211" fmla="*/ 51074 h 681644"/>
                    <a:gd name="connsiteX212" fmla="*/ 167769 w 681728"/>
                    <a:gd name="connsiteY212" fmla="*/ 0 h 681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</a:cxnLst>
                  <a:rect l="l" t="t" r="r" b="b"/>
                  <a:pathLst>
                    <a:path w="681728" h="681644">
                      <a:moveTo>
                        <a:pt x="129566" y="628384"/>
                      </a:moveTo>
                      <a:cubicBezTo>
                        <a:pt x="136915" y="628384"/>
                        <a:pt x="142882" y="634349"/>
                        <a:pt x="142882" y="641699"/>
                      </a:cubicBezTo>
                      <a:lnTo>
                        <a:pt x="142882" y="668329"/>
                      </a:lnTo>
                      <a:cubicBezTo>
                        <a:pt x="142882" y="675683"/>
                        <a:pt x="136915" y="681644"/>
                        <a:pt x="129566" y="681644"/>
                      </a:cubicBezTo>
                      <a:cubicBezTo>
                        <a:pt x="122212" y="681644"/>
                        <a:pt x="116251" y="675683"/>
                        <a:pt x="116251" y="668329"/>
                      </a:cubicBezTo>
                      <a:lnTo>
                        <a:pt x="116251" y="641699"/>
                      </a:lnTo>
                      <a:cubicBezTo>
                        <a:pt x="116251" y="634349"/>
                        <a:pt x="122212" y="628384"/>
                        <a:pt x="129566" y="628384"/>
                      </a:cubicBezTo>
                      <a:close/>
                      <a:moveTo>
                        <a:pt x="129566" y="577787"/>
                      </a:moveTo>
                      <a:cubicBezTo>
                        <a:pt x="133072" y="577787"/>
                        <a:pt x="136505" y="579212"/>
                        <a:pt x="138980" y="581687"/>
                      </a:cubicBezTo>
                      <a:cubicBezTo>
                        <a:pt x="141456" y="584167"/>
                        <a:pt x="142882" y="587601"/>
                        <a:pt x="142882" y="591102"/>
                      </a:cubicBezTo>
                      <a:cubicBezTo>
                        <a:pt x="142882" y="594606"/>
                        <a:pt x="141456" y="598039"/>
                        <a:pt x="138980" y="600516"/>
                      </a:cubicBezTo>
                      <a:cubicBezTo>
                        <a:pt x="136505" y="602991"/>
                        <a:pt x="133072" y="604417"/>
                        <a:pt x="129566" y="604417"/>
                      </a:cubicBezTo>
                      <a:cubicBezTo>
                        <a:pt x="126056" y="604417"/>
                        <a:pt x="122633" y="602991"/>
                        <a:pt x="120152" y="600516"/>
                      </a:cubicBezTo>
                      <a:cubicBezTo>
                        <a:pt x="117666" y="598039"/>
                        <a:pt x="116251" y="594606"/>
                        <a:pt x="116251" y="591102"/>
                      </a:cubicBezTo>
                      <a:cubicBezTo>
                        <a:pt x="116251" y="587601"/>
                        <a:pt x="117666" y="584167"/>
                        <a:pt x="120152" y="581687"/>
                      </a:cubicBezTo>
                      <a:cubicBezTo>
                        <a:pt x="122633" y="579212"/>
                        <a:pt x="126056" y="577787"/>
                        <a:pt x="129566" y="577787"/>
                      </a:cubicBezTo>
                      <a:close/>
                      <a:moveTo>
                        <a:pt x="303994" y="342813"/>
                      </a:moveTo>
                      <a:lnTo>
                        <a:pt x="403971" y="443201"/>
                      </a:lnTo>
                      <a:lnTo>
                        <a:pt x="459466" y="414210"/>
                      </a:lnTo>
                      <a:lnTo>
                        <a:pt x="412739" y="414210"/>
                      </a:lnTo>
                      <a:cubicBezTo>
                        <a:pt x="409218" y="414210"/>
                        <a:pt x="405843" y="412816"/>
                        <a:pt x="403346" y="410330"/>
                      </a:cubicBezTo>
                      <a:lnTo>
                        <a:pt x="335502" y="342813"/>
                      </a:lnTo>
                      <a:close/>
                      <a:moveTo>
                        <a:pt x="71396" y="294843"/>
                      </a:moveTo>
                      <a:cubicBezTo>
                        <a:pt x="74896" y="294843"/>
                        <a:pt x="78329" y="296268"/>
                        <a:pt x="80810" y="298743"/>
                      </a:cubicBezTo>
                      <a:cubicBezTo>
                        <a:pt x="83286" y="301223"/>
                        <a:pt x="84711" y="304657"/>
                        <a:pt x="84711" y="308158"/>
                      </a:cubicBezTo>
                      <a:cubicBezTo>
                        <a:pt x="84711" y="311662"/>
                        <a:pt x="83286" y="315095"/>
                        <a:pt x="80810" y="317572"/>
                      </a:cubicBezTo>
                      <a:cubicBezTo>
                        <a:pt x="78329" y="320047"/>
                        <a:pt x="74896" y="321473"/>
                        <a:pt x="71396" y="321473"/>
                      </a:cubicBezTo>
                      <a:cubicBezTo>
                        <a:pt x="67890" y="321473"/>
                        <a:pt x="64457" y="320047"/>
                        <a:pt x="61982" y="317572"/>
                      </a:cubicBezTo>
                      <a:cubicBezTo>
                        <a:pt x="59490" y="315095"/>
                        <a:pt x="58081" y="311662"/>
                        <a:pt x="58081" y="308158"/>
                      </a:cubicBezTo>
                      <a:cubicBezTo>
                        <a:pt x="58081" y="304657"/>
                        <a:pt x="59490" y="301223"/>
                        <a:pt x="61982" y="298743"/>
                      </a:cubicBezTo>
                      <a:cubicBezTo>
                        <a:pt x="64457" y="296268"/>
                        <a:pt x="67880" y="294843"/>
                        <a:pt x="71396" y="294843"/>
                      </a:cubicBezTo>
                      <a:close/>
                      <a:moveTo>
                        <a:pt x="235504" y="282313"/>
                      </a:moveTo>
                      <a:cubicBezTo>
                        <a:pt x="239005" y="282313"/>
                        <a:pt x="242437" y="283739"/>
                        <a:pt x="244918" y="286214"/>
                      </a:cubicBezTo>
                      <a:cubicBezTo>
                        <a:pt x="247395" y="288695"/>
                        <a:pt x="248819" y="292127"/>
                        <a:pt x="248819" y="295644"/>
                      </a:cubicBezTo>
                      <a:cubicBezTo>
                        <a:pt x="248819" y="299144"/>
                        <a:pt x="247395" y="302566"/>
                        <a:pt x="244918" y="305058"/>
                      </a:cubicBezTo>
                      <a:cubicBezTo>
                        <a:pt x="242427" y="307534"/>
                        <a:pt x="239005" y="308959"/>
                        <a:pt x="235504" y="308959"/>
                      </a:cubicBezTo>
                      <a:cubicBezTo>
                        <a:pt x="231988" y="308959"/>
                        <a:pt x="228566" y="307534"/>
                        <a:pt x="226091" y="305058"/>
                      </a:cubicBezTo>
                      <a:cubicBezTo>
                        <a:pt x="223599" y="302582"/>
                        <a:pt x="222189" y="299144"/>
                        <a:pt x="222189" y="295644"/>
                      </a:cubicBezTo>
                      <a:cubicBezTo>
                        <a:pt x="222189" y="292127"/>
                        <a:pt x="223599" y="288695"/>
                        <a:pt x="226091" y="286214"/>
                      </a:cubicBezTo>
                      <a:cubicBezTo>
                        <a:pt x="228566" y="283739"/>
                        <a:pt x="231988" y="282313"/>
                        <a:pt x="235504" y="282313"/>
                      </a:cubicBezTo>
                      <a:close/>
                      <a:moveTo>
                        <a:pt x="543252" y="276997"/>
                      </a:moveTo>
                      <a:lnTo>
                        <a:pt x="543252" y="314279"/>
                      </a:lnTo>
                      <a:lnTo>
                        <a:pt x="580534" y="314279"/>
                      </a:lnTo>
                      <a:lnTo>
                        <a:pt x="580534" y="276997"/>
                      </a:lnTo>
                      <a:close/>
                      <a:moveTo>
                        <a:pt x="290346" y="275089"/>
                      </a:moveTo>
                      <a:cubicBezTo>
                        <a:pt x="292733" y="281466"/>
                        <a:pt x="294043" y="288356"/>
                        <a:pt x="294043" y="295550"/>
                      </a:cubicBezTo>
                      <a:cubicBezTo>
                        <a:pt x="294043" y="302811"/>
                        <a:pt x="292701" y="309760"/>
                        <a:pt x="290278" y="316183"/>
                      </a:cubicBezTo>
                      <a:lnTo>
                        <a:pt x="327549" y="316183"/>
                      </a:lnTo>
                      <a:lnTo>
                        <a:pt x="327549" y="275089"/>
                      </a:lnTo>
                      <a:close/>
                      <a:moveTo>
                        <a:pt x="127023" y="263636"/>
                      </a:moveTo>
                      <a:cubicBezTo>
                        <a:pt x="136932" y="275900"/>
                        <a:pt x="142882" y="291488"/>
                        <a:pt x="142882" y="308443"/>
                      </a:cubicBezTo>
                      <a:lnTo>
                        <a:pt x="142882" y="327465"/>
                      </a:lnTo>
                      <a:lnTo>
                        <a:pt x="235499" y="327465"/>
                      </a:lnTo>
                      <a:cubicBezTo>
                        <a:pt x="253094" y="327465"/>
                        <a:pt x="267413" y="313152"/>
                        <a:pt x="267413" y="295550"/>
                      </a:cubicBezTo>
                      <a:cubicBezTo>
                        <a:pt x="267413" y="277955"/>
                        <a:pt x="253094" y="263636"/>
                        <a:pt x="235499" y="263636"/>
                      </a:cubicBezTo>
                      <a:close/>
                      <a:moveTo>
                        <a:pt x="71438" y="263636"/>
                      </a:moveTo>
                      <a:cubicBezTo>
                        <a:pt x="47362" y="263636"/>
                        <a:pt x="27670" y="282724"/>
                        <a:pt x="26677" y="306566"/>
                      </a:cubicBezTo>
                      <a:cubicBezTo>
                        <a:pt x="26744" y="307087"/>
                        <a:pt x="26781" y="307617"/>
                        <a:pt x="26781" y="308158"/>
                      </a:cubicBezTo>
                      <a:cubicBezTo>
                        <a:pt x="26781" y="332759"/>
                        <a:pt x="46795" y="352768"/>
                        <a:pt x="71391" y="352768"/>
                      </a:cubicBezTo>
                      <a:cubicBezTo>
                        <a:pt x="95987" y="352768"/>
                        <a:pt x="115996" y="332759"/>
                        <a:pt x="116001" y="308158"/>
                      </a:cubicBezTo>
                      <a:cubicBezTo>
                        <a:pt x="116001" y="307439"/>
                        <a:pt x="116074" y="306738"/>
                        <a:pt x="116183" y="306047"/>
                      </a:cubicBezTo>
                      <a:cubicBezTo>
                        <a:pt x="114930" y="282449"/>
                        <a:pt x="95342" y="263636"/>
                        <a:pt x="71438" y="263636"/>
                      </a:cubicBezTo>
                      <a:close/>
                      <a:moveTo>
                        <a:pt x="529937" y="250367"/>
                      </a:moveTo>
                      <a:lnTo>
                        <a:pt x="593849" y="250367"/>
                      </a:lnTo>
                      <a:cubicBezTo>
                        <a:pt x="601203" y="250367"/>
                        <a:pt x="607164" y="256328"/>
                        <a:pt x="607164" y="263682"/>
                      </a:cubicBezTo>
                      <a:lnTo>
                        <a:pt x="607164" y="327594"/>
                      </a:lnTo>
                      <a:cubicBezTo>
                        <a:pt x="607164" y="334944"/>
                        <a:pt x="601203" y="340909"/>
                        <a:pt x="593849" y="340909"/>
                      </a:cubicBezTo>
                      <a:lnTo>
                        <a:pt x="529937" y="340909"/>
                      </a:lnTo>
                      <a:cubicBezTo>
                        <a:pt x="522583" y="340909"/>
                        <a:pt x="516622" y="334944"/>
                        <a:pt x="516622" y="327594"/>
                      </a:cubicBezTo>
                      <a:lnTo>
                        <a:pt x="516622" y="263682"/>
                      </a:lnTo>
                      <a:cubicBezTo>
                        <a:pt x="516622" y="256328"/>
                        <a:pt x="522583" y="250367"/>
                        <a:pt x="529937" y="250367"/>
                      </a:cubicBezTo>
                      <a:close/>
                      <a:moveTo>
                        <a:pt x="418236" y="203692"/>
                      </a:moveTo>
                      <a:lnTo>
                        <a:pt x="354179" y="267442"/>
                      </a:lnTo>
                      <a:lnTo>
                        <a:pt x="354179" y="323829"/>
                      </a:lnTo>
                      <a:lnTo>
                        <a:pt x="418236" y="387580"/>
                      </a:lnTo>
                      <a:lnTo>
                        <a:pt x="443801" y="387580"/>
                      </a:lnTo>
                      <a:cubicBezTo>
                        <a:pt x="442672" y="383907"/>
                        <a:pt x="442058" y="380006"/>
                        <a:pt x="442058" y="375970"/>
                      </a:cubicBezTo>
                      <a:lnTo>
                        <a:pt x="442058" y="215301"/>
                      </a:lnTo>
                      <a:cubicBezTo>
                        <a:pt x="442058" y="211265"/>
                        <a:pt x="442672" y="207364"/>
                        <a:pt x="443801" y="203692"/>
                      </a:cubicBezTo>
                      <a:close/>
                      <a:moveTo>
                        <a:pt x="481561" y="202433"/>
                      </a:moveTo>
                      <a:cubicBezTo>
                        <a:pt x="480698" y="202433"/>
                        <a:pt x="479856" y="202523"/>
                        <a:pt x="479038" y="202684"/>
                      </a:cubicBezTo>
                      <a:cubicBezTo>
                        <a:pt x="478259" y="203006"/>
                        <a:pt x="477442" y="203255"/>
                        <a:pt x="476599" y="203427"/>
                      </a:cubicBezTo>
                      <a:cubicBezTo>
                        <a:pt x="471954" y="205372"/>
                        <a:pt x="468688" y="209964"/>
                        <a:pt x="468688" y="215301"/>
                      </a:cubicBezTo>
                      <a:lnTo>
                        <a:pt x="468688" y="229058"/>
                      </a:lnTo>
                      <a:lnTo>
                        <a:pt x="483652" y="229058"/>
                      </a:lnTo>
                      <a:cubicBezTo>
                        <a:pt x="491007" y="229058"/>
                        <a:pt x="496967" y="235024"/>
                        <a:pt x="496967" y="242373"/>
                      </a:cubicBezTo>
                      <a:cubicBezTo>
                        <a:pt x="496967" y="249728"/>
                        <a:pt x="491007" y="255688"/>
                        <a:pt x="483652" y="255688"/>
                      </a:cubicBezTo>
                      <a:lnTo>
                        <a:pt x="468688" y="255688"/>
                      </a:lnTo>
                      <a:lnTo>
                        <a:pt x="468688" y="282318"/>
                      </a:lnTo>
                      <a:lnTo>
                        <a:pt x="483652" y="282318"/>
                      </a:lnTo>
                      <a:cubicBezTo>
                        <a:pt x="491007" y="282318"/>
                        <a:pt x="496967" y="288284"/>
                        <a:pt x="496967" y="295633"/>
                      </a:cubicBezTo>
                      <a:cubicBezTo>
                        <a:pt x="496967" y="302988"/>
                        <a:pt x="491007" y="308948"/>
                        <a:pt x="483652" y="308948"/>
                      </a:cubicBezTo>
                      <a:lnTo>
                        <a:pt x="468688" y="308948"/>
                      </a:lnTo>
                      <a:lnTo>
                        <a:pt x="468688" y="335578"/>
                      </a:lnTo>
                      <a:lnTo>
                        <a:pt x="483652" y="335578"/>
                      </a:lnTo>
                      <a:cubicBezTo>
                        <a:pt x="491007" y="335578"/>
                        <a:pt x="496967" y="341544"/>
                        <a:pt x="496967" y="348893"/>
                      </a:cubicBezTo>
                      <a:cubicBezTo>
                        <a:pt x="496967" y="356248"/>
                        <a:pt x="491007" y="362208"/>
                        <a:pt x="483652" y="362208"/>
                      </a:cubicBezTo>
                      <a:lnTo>
                        <a:pt x="468688" y="362208"/>
                      </a:lnTo>
                      <a:lnTo>
                        <a:pt x="468688" y="375970"/>
                      </a:lnTo>
                      <a:cubicBezTo>
                        <a:pt x="468688" y="381307"/>
                        <a:pt x="471954" y="385894"/>
                        <a:pt x="476589" y="387839"/>
                      </a:cubicBezTo>
                      <a:cubicBezTo>
                        <a:pt x="477442" y="388011"/>
                        <a:pt x="478263" y="388267"/>
                        <a:pt x="479043" y="388594"/>
                      </a:cubicBezTo>
                      <a:cubicBezTo>
                        <a:pt x="479861" y="388755"/>
                        <a:pt x="480698" y="388843"/>
                        <a:pt x="481556" y="388843"/>
                      </a:cubicBezTo>
                      <a:lnTo>
                        <a:pt x="495318" y="388843"/>
                      </a:lnTo>
                      <a:lnTo>
                        <a:pt x="495318" y="373875"/>
                      </a:lnTo>
                      <a:cubicBezTo>
                        <a:pt x="495318" y="366525"/>
                        <a:pt x="501279" y="360560"/>
                        <a:pt x="508633" y="360560"/>
                      </a:cubicBezTo>
                      <a:cubicBezTo>
                        <a:pt x="515987" y="360560"/>
                        <a:pt x="521948" y="366525"/>
                        <a:pt x="521948" y="373875"/>
                      </a:cubicBezTo>
                      <a:lnTo>
                        <a:pt x="521948" y="388843"/>
                      </a:lnTo>
                      <a:lnTo>
                        <a:pt x="548578" y="388843"/>
                      </a:lnTo>
                      <a:lnTo>
                        <a:pt x="548578" y="373875"/>
                      </a:lnTo>
                      <a:cubicBezTo>
                        <a:pt x="548578" y="366525"/>
                        <a:pt x="554539" y="360560"/>
                        <a:pt x="561893" y="360560"/>
                      </a:cubicBezTo>
                      <a:cubicBezTo>
                        <a:pt x="569247" y="360560"/>
                        <a:pt x="575208" y="366525"/>
                        <a:pt x="575208" y="373875"/>
                      </a:cubicBezTo>
                      <a:lnTo>
                        <a:pt x="575208" y="388843"/>
                      </a:lnTo>
                      <a:lnTo>
                        <a:pt x="601838" y="388843"/>
                      </a:lnTo>
                      <a:lnTo>
                        <a:pt x="601838" y="373875"/>
                      </a:lnTo>
                      <a:cubicBezTo>
                        <a:pt x="601838" y="366525"/>
                        <a:pt x="607799" y="360560"/>
                        <a:pt x="615153" y="360560"/>
                      </a:cubicBezTo>
                      <a:cubicBezTo>
                        <a:pt x="622507" y="360560"/>
                        <a:pt x="628468" y="366525"/>
                        <a:pt x="628468" y="373875"/>
                      </a:cubicBezTo>
                      <a:lnTo>
                        <a:pt x="628468" y="388843"/>
                      </a:lnTo>
                      <a:lnTo>
                        <a:pt x="642225" y="388843"/>
                      </a:lnTo>
                      <a:cubicBezTo>
                        <a:pt x="649325" y="388843"/>
                        <a:pt x="655098" y="383065"/>
                        <a:pt x="655098" y="375970"/>
                      </a:cubicBezTo>
                      <a:lnTo>
                        <a:pt x="655098" y="362213"/>
                      </a:lnTo>
                      <a:lnTo>
                        <a:pt x="640135" y="362213"/>
                      </a:lnTo>
                      <a:cubicBezTo>
                        <a:pt x="632780" y="362213"/>
                        <a:pt x="626820" y="356248"/>
                        <a:pt x="626820" y="348898"/>
                      </a:cubicBezTo>
                      <a:cubicBezTo>
                        <a:pt x="626820" y="341544"/>
                        <a:pt x="632780" y="335583"/>
                        <a:pt x="640135" y="335583"/>
                      </a:cubicBezTo>
                      <a:lnTo>
                        <a:pt x="655098" y="335583"/>
                      </a:lnTo>
                      <a:lnTo>
                        <a:pt x="655098" y="308953"/>
                      </a:lnTo>
                      <a:lnTo>
                        <a:pt x="640135" y="308953"/>
                      </a:lnTo>
                      <a:cubicBezTo>
                        <a:pt x="632780" y="308953"/>
                        <a:pt x="626820" y="302988"/>
                        <a:pt x="626820" y="295638"/>
                      </a:cubicBezTo>
                      <a:cubicBezTo>
                        <a:pt x="626820" y="288284"/>
                        <a:pt x="632780" y="282323"/>
                        <a:pt x="640135" y="282323"/>
                      </a:cubicBezTo>
                      <a:lnTo>
                        <a:pt x="655098" y="282323"/>
                      </a:lnTo>
                      <a:lnTo>
                        <a:pt x="655098" y="255693"/>
                      </a:lnTo>
                      <a:lnTo>
                        <a:pt x="640135" y="255693"/>
                      </a:lnTo>
                      <a:cubicBezTo>
                        <a:pt x="632780" y="255693"/>
                        <a:pt x="626820" y="249728"/>
                        <a:pt x="626820" y="242378"/>
                      </a:cubicBezTo>
                      <a:cubicBezTo>
                        <a:pt x="626820" y="235024"/>
                        <a:pt x="632780" y="229063"/>
                        <a:pt x="640135" y="229063"/>
                      </a:cubicBezTo>
                      <a:lnTo>
                        <a:pt x="655098" y="229063"/>
                      </a:lnTo>
                      <a:lnTo>
                        <a:pt x="655098" y="215301"/>
                      </a:lnTo>
                      <a:cubicBezTo>
                        <a:pt x="655098" y="208207"/>
                        <a:pt x="649325" y="202433"/>
                        <a:pt x="642231" y="202433"/>
                      </a:cubicBezTo>
                      <a:lnTo>
                        <a:pt x="628468" y="202433"/>
                      </a:lnTo>
                      <a:lnTo>
                        <a:pt x="628468" y="217397"/>
                      </a:lnTo>
                      <a:cubicBezTo>
                        <a:pt x="628468" y="224747"/>
                        <a:pt x="622507" y="230712"/>
                        <a:pt x="615153" y="230712"/>
                      </a:cubicBezTo>
                      <a:cubicBezTo>
                        <a:pt x="607799" y="230712"/>
                        <a:pt x="601838" y="224747"/>
                        <a:pt x="601838" y="217397"/>
                      </a:cubicBezTo>
                      <a:lnTo>
                        <a:pt x="601838" y="202433"/>
                      </a:lnTo>
                      <a:lnTo>
                        <a:pt x="575208" y="202433"/>
                      </a:lnTo>
                      <a:lnTo>
                        <a:pt x="575208" y="217397"/>
                      </a:lnTo>
                      <a:cubicBezTo>
                        <a:pt x="575208" y="224747"/>
                        <a:pt x="569247" y="230712"/>
                        <a:pt x="561893" y="230712"/>
                      </a:cubicBezTo>
                      <a:cubicBezTo>
                        <a:pt x="554539" y="230712"/>
                        <a:pt x="548578" y="224747"/>
                        <a:pt x="548578" y="217397"/>
                      </a:cubicBezTo>
                      <a:lnTo>
                        <a:pt x="548578" y="202433"/>
                      </a:lnTo>
                      <a:lnTo>
                        <a:pt x="521948" y="202433"/>
                      </a:lnTo>
                      <a:lnTo>
                        <a:pt x="521948" y="217397"/>
                      </a:lnTo>
                      <a:cubicBezTo>
                        <a:pt x="521948" y="224747"/>
                        <a:pt x="515987" y="230712"/>
                        <a:pt x="508633" y="230712"/>
                      </a:cubicBezTo>
                      <a:cubicBezTo>
                        <a:pt x="501279" y="230712"/>
                        <a:pt x="495318" y="224747"/>
                        <a:pt x="495318" y="217397"/>
                      </a:cubicBezTo>
                      <a:lnTo>
                        <a:pt x="495318" y="202433"/>
                      </a:lnTo>
                      <a:close/>
                      <a:moveTo>
                        <a:pt x="167769" y="161255"/>
                      </a:moveTo>
                      <a:cubicBezTo>
                        <a:pt x="171270" y="161255"/>
                        <a:pt x="174708" y="162681"/>
                        <a:pt x="177183" y="165156"/>
                      </a:cubicBezTo>
                      <a:cubicBezTo>
                        <a:pt x="179660" y="167647"/>
                        <a:pt x="181084" y="171069"/>
                        <a:pt x="181084" y="174570"/>
                      </a:cubicBezTo>
                      <a:cubicBezTo>
                        <a:pt x="181084" y="178081"/>
                        <a:pt x="179660" y="181508"/>
                        <a:pt x="177183" y="183985"/>
                      </a:cubicBezTo>
                      <a:cubicBezTo>
                        <a:pt x="174708" y="186471"/>
                        <a:pt x="171270" y="187896"/>
                        <a:pt x="167769" y="187896"/>
                      </a:cubicBezTo>
                      <a:cubicBezTo>
                        <a:pt x="164269" y="187896"/>
                        <a:pt x="160831" y="186471"/>
                        <a:pt x="158356" y="183985"/>
                      </a:cubicBezTo>
                      <a:cubicBezTo>
                        <a:pt x="155879" y="181508"/>
                        <a:pt x="154454" y="178086"/>
                        <a:pt x="154454" y="174570"/>
                      </a:cubicBezTo>
                      <a:cubicBezTo>
                        <a:pt x="154454" y="171069"/>
                        <a:pt x="155879" y="167631"/>
                        <a:pt x="158356" y="165156"/>
                      </a:cubicBezTo>
                      <a:cubicBezTo>
                        <a:pt x="160831" y="162681"/>
                        <a:pt x="164269" y="161255"/>
                        <a:pt x="167769" y="161255"/>
                      </a:cubicBezTo>
                      <a:close/>
                      <a:moveTo>
                        <a:pt x="404023" y="148024"/>
                      </a:moveTo>
                      <a:lnTo>
                        <a:pt x="303994" y="248463"/>
                      </a:lnTo>
                      <a:lnTo>
                        <a:pt x="335502" y="248463"/>
                      </a:lnTo>
                      <a:lnTo>
                        <a:pt x="403346" y="180943"/>
                      </a:lnTo>
                      <a:cubicBezTo>
                        <a:pt x="405843" y="178456"/>
                        <a:pt x="409218" y="177062"/>
                        <a:pt x="412739" y="177062"/>
                      </a:cubicBezTo>
                      <a:lnTo>
                        <a:pt x="460617" y="177062"/>
                      </a:lnTo>
                      <a:close/>
                      <a:moveTo>
                        <a:pt x="407527" y="119891"/>
                      </a:moveTo>
                      <a:lnTo>
                        <a:pt x="516492" y="175803"/>
                      </a:lnTo>
                      <a:lnTo>
                        <a:pt x="642225" y="175803"/>
                      </a:lnTo>
                      <a:cubicBezTo>
                        <a:pt x="664007" y="175803"/>
                        <a:pt x="681728" y="193524"/>
                        <a:pt x="681728" y="215301"/>
                      </a:cubicBezTo>
                      <a:lnTo>
                        <a:pt x="681728" y="375970"/>
                      </a:lnTo>
                      <a:cubicBezTo>
                        <a:pt x="681728" y="397748"/>
                        <a:pt x="664007" y="415468"/>
                        <a:pt x="642225" y="415468"/>
                      </a:cubicBezTo>
                      <a:lnTo>
                        <a:pt x="514562" y="415468"/>
                      </a:lnTo>
                      <a:lnTo>
                        <a:pt x="407611" y="471339"/>
                      </a:lnTo>
                      <a:cubicBezTo>
                        <a:pt x="405660" y="472354"/>
                        <a:pt x="403549" y="472853"/>
                        <a:pt x="401453" y="472853"/>
                      </a:cubicBezTo>
                      <a:cubicBezTo>
                        <a:pt x="397988" y="472853"/>
                        <a:pt x="394572" y="471506"/>
                        <a:pt x="392013" y="468932"/>
                      </a:cubicBezTo>
                      <a:lnTo>
                        <a:pt x="267886" y="344290"/>
                      </a:lnTo>
                      <a:cubicBezTo>
                        <a:pt x="258603" y="350480"/>
                        <a:pt x="247466" y="354095"/>
                        <a:pt x="235499" y="354095"/>
                      </a:cubicBezTo>
                      <a:lnTo>
                        <a:pt x="142882" y="354095"/>
                      </a:lnTo>
                      <a:lnTo>
                        <a:pt x="142882" y="531850"/>
                      </a:lnTo>
                      <a:cubicBezTo>
                        <a:pt x="142882" y="539204"/>
                        <a:pt x="136916" y="545165"/>
                        <a:pt x="129567" y="545165"/>
                      </a:cubicBezTo>
                      <a:cubicBezTo>
                        <a:pt x="122212" y="545165"/>
                        <a:pt x="116252" y="539204"/>
                        <a:pt x="116252" y="531850"/>
                      </a:cubicBezTo>
                      <a:lnTo>
                        <a:pt x="116252" y="363446"/>
                      </a:lnTo>
                      <a:cubicBezTo>
                        <a:pt x="103992" y="373411"/>
                        <a:pt x="88383" y="379398"/>
                        <a:pt x="71391" y="379398"/>
                      </a:cubicBezTo>
                      <a:cubicBezTo>
                        <a:pt x="54446" y="379398"/>
                        <a:pt x="38873" y="373443"/>
                        <a:pt x="26630" y="363525"/>
                      </a:cubicBezTo>
                      <a:lnTo>
                        <a:pt x="26630" y="668329"/>
                      </a:lnTo>
                      <a:cubicBezTo>
                        <a:pt x="26630" y="675683"/>
                        <a:pt x="20669" y="681644"/>
                        <a:pt x="13315" y="681644"/>
                      </a:cubicBezTo>
                      <a:cubicBezTo>
                        <a:pt x="5960" y="681644"/>
                        <a:pt x="0" y="675683"/>
                        <a:pt x="0" y="668329"/>
                      </a:cubicBezTo>
                      <a:lnTo>
                        <a:pt x="0" y="308443"/>
                      </a:lnTo>
                      <a:cubicBezTo>
                        <a:pt x="0" y="269117"/>
                        <a:pt x="31940" y="237115"/>
                        <a:pt x="71245" y="237011"/>
                      </a:cubicBezTo>
                      <a:cubicBezTo>
                        <a:pt x="71277" y="237011"/>
                        <a:pt x="71308" y="237006"/>
                        <a:pt x="71339" y="237006"/>
                      </a:cubicBezTo>
                      <a:lnTo>
                        <a:pt x="235493" y="237006"/>
                      </a:lnTo>
                      <a:cubicBezTo>
                        <a:pt x="247509" y="237006"/>
                        <a:pt x="258685" y="240646"/>
                        <a:pt x="267991" y="246877"/>
                      </a:cubicBezTo>
                      <a:lnTo>
                        <a:pt x="392013" y="122341"/>
                      </a:lnTo>
                      <a:cubicBezTo>
                        <a:pt x="396100" y="118237"/>
                        <a:pt x="402373" y="117249"/>
                        <a:pt x="407527" y="119891"/>
                      </a:cubicBezTo>
                      <a:close/>
                      <a:moveTo>
                        <a:pt x="167769" y="85112"/>
                      </a:moveTo>
                      <a:cubicBezTo>
                        <a:pt x="190688" y="85112"/>
                        <a:pt x="213607" y="93836"/>
                        <a:pt x="231056" y="111283"/>
                      </a:cubicBezTo>
                      <a:cubicBezTo>
                        <a:pt x="236259" y="116484"/>
                        <a:pt x="236259" y="124915"/>
                        <a:pt x="231056" y="130116"/>
                      </a:cubicBezTo>
                      <a:cubicBezTo>
                        <a:pt x="228456" y="132712"/>
                        <a:pt x="225050" y="134017"/>
                        <a:pt x="221643" y="134017"/>
                      </a:cubicBezTo>
                      <a:cubicBezTo>
                        <a:pt x="218235" y="134017"/>
                        <a:pt x="214830" y="132717"/>
                        <a:pt x="212229" y="130116"/>
                      </a:cubicBezTo>
                      <a:cubicBezTo>
                        <a:pt x="187715" y="105598"/>
                        <a:pt x="147827" y="105598"/>
                        <a:pt x="123309" y="130116"/>
                      </a:cubicBezTo>
                      <a:cubicBezTo>
                        <a:pt x="118108" y="135312"/>
                        <a:pt x="109677" y="135312"/>
                        <a:pt x="104481" y="130116"/>
                      </a:cubicBezTo>
                      <a:cubicBezTo>
                        <a:pt x="99279" y="124915"/>
                        <a:pt x="99279" y="116484"/>
                        <a:pt x="104481" y="111283"/>
                      </a:cubicBezTo>
                      <a:cubicBezTo>
                        <a:pt x="121931" y="93836"/>
                        <a:pt x="144850" y="85112"/>
                        <a:pt x="167769" y="85112"/>
                      </a:cubicBezTo>
                      <a:close/>
                      <a:moveTo>
                        <a:pt x="167769" y="0"/>
                      </a:moveTo>
                      <a:cubicBezTo>
                        <a:pt x="212495" y="0"/>
                        <a:pt x="257221" y="17025"/>
                        <a:pt x="291270" y="51074"/>
                      </a:cubicBezTo>
                      <a:cubicBezTo>
                        <a:pt x="296471" y="56275"/>
                        <a:pt x="296471" y="64706"/>
                        <a:pt x="291270" y="69902"/>
                      </a:cubicBezTo>
                      <a:cubicBezTo>
                        <a:pt x="288670" y="72502"/>
                        <a:pt x="285263" y="73803"/>
                        <a:pt x="281857" y="73803"/>
                      </a:cubicBezTo>
                      <a:cubicBezTo>
                        <a:pt x="278449" y="73803"/>
                        <a:pt x="275042" y="72502"/>
                        <a:pt x="272442" y="69902"/>
                      </a:cubicBezTo>
                      <a:cubicBezTo>
                        <a:pt x="214725" y="12185"/>
                        <a:pt x="120813" y="12185"/>
                        <a:pt x="63100" y="69902"/>
                      </a:cubicBezTo>
                      <a:cubicBezTo>
                        <a:pt x="57899" y="75103"/>
                        <a:pt x="49468" y="75103"/>
                        <a:pt x="44267" y="69902"/>
                      </a:cubicBezTo>
                      <a:cubicBezTo>
                        <a:pt x="39065" y="64706"/>
                        <a:pt x="39065" y="56275"/>
                        <a:pt x="44267" y="51074"/>
                      </a:cubicBezTo>
                      <a:cubicBezTo>
                        <a:pt x="78316" y="17025"/>
                        <a:pt x="123043" y="0"/>
                        <a:pt x="167769" y="0"/>
                      </a:cubicBezTo>
                      <a:close/>
                    </a:path>
                  </a:pathLst>
                </a:custGeom>
                <a:solidFill>
                  <a:schemeClr val="tx2">
                    <a:lumMod val="65000"/>
                    <a:lumOff val="35000"/>
                  </a:schemeClr>
                </a:solidFill>
                <a:ln w="12706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151CE78-152C-4FC0-B5DB-8DC1FEE368F3}"/>
                </a:ext>
              </a:extLst>
            </p:cNvPr>
            <p:cNvGrpSpPr/>
            <p:nvPr/>
          </p:nvGrpSpPr>
          <p:grpSpPr>
            <a:xfrm>
              <a:off x="496388" y="1524993"/>
              <a:ext cx="11185196" cy="4225851"/>
              <a:chOff x="496388" y="1516455"/>
              <a:chExt cx="11185196" cy="4225851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9E19E78-00AE-4232-81D9-4B140C55E4E4}"/>
                  </a:ext>
                </a:extLst>
              </p:cNvPr>
              <p:cNvGrpSpPr/>
              <p:nvPr/>
            </p:nvGrpSpPr>
            <p:grpSpPr>
              <a:xfrm>
                <a:off x="496388" y="1516455"/>
                <a:ext cx="2933802" cy="4225851"/>
                <a:chOff x="496388" y="1518633"/>
                <a:chExt cx="2933802" cy="4225851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206485B1-2CAC-4B46-907D-F355FE654C77}"/>
                    </a:ext>
                  </a:extLst>
                </p:cNvPr>
                <p:cNvGrpSpPr/>
                <p:nvPr/>
              </p:nvGrpSpPr>
              <p:grpSpPr>
                <a:xfrm>
                  <a:off x="496388" y="1518633"/>
                  <a:ext cx="2933802" cy="685817"/>
                  <a:chOff x="-151941" y="3782936"/>
                  <a:chExt cx="2933802" cy="685817"/>
                </a:xfrm>
              </p:grpSpPr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CBFABA18-3C2A-4D07-8684-567F5A75430A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871513" y="3782936"/>
                    <a:ext cx="191034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 algn="r">
                      <a:defRPr/>
                    </a:pPr>
                    <a:r>
                      <a:rPr lang="en-US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Training</a:t>
                    </a:r>
                  </a:p>
                </p:txBody>
              </p:sp>
              <p:sp>
                <p:nvSpPr>
                  <p:cNvPr id="32" name="Rectangle 31">
                    <a:extLst>
                      <a:ext uri="{FF2B5EF4-FFF2-40B4-BE49-F238E27FC236}">
                        <a16:creationId xmlns:a16="http://schemas.microsoft.com/office/drawing/2014/main" id="{079DFCAD-4172-4509-8189-AC6382E5477F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933801" cy="40011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58F41AA-9EF6-4C4F-9641-788C506DC279}"/>
                    </a:ext>
                  </a:extLst>
                </p:cNvPr>
                <p:cNvGrpSpPr/>
                <p:nvPr/>
              </p:nvGrpSpPr>
              <p:grpSpPr>
                <a:xfrm>
                  <a:off x="496388" y="2663809"/>
                  <a:ext cx="2933802" cy="685817"/>
                  <a:chOff x="-151941" y="3782936"/>
                  <a:chExt cx="2933802" cy="685817"/>
                </a:xfrm>
              </p:grpSpPr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C7CEE85F-3606-4982-80CE-4BEF28628E79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871513" y="3782936"/>
                    <a:ext cx="191034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 algn="r">
                      <a:defRPr/>
                    </a:pPr>
                    <a:r>
                      <a:rPr lang="en-US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Research</a:t>
                    </a:r>
                  </a:p>
                </p:txBody>
              </p: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1BFC0611-5E61-4AA7-BEF9-D808C5663890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933801" cy="40011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FE3A5CFA-DCA3-41E2-942B-A0379D962332}"/>
                    </a:ext>
                  </a:extLst>
                </p:cNvPr>
                <p:cNvGrpSpPr/>
                <p:nvPr/>
              </p:nvGrpSpPr>
              <p:grpSpPr>
                <a:xfrm>
                  <a:off x="496388" y="3991867"/>
                  <a:ext cx="2933802" cy="685817"/>
                  <a:chOff x="-151941" y="3782936"/>
                  <a:chExt cx="2933802" cy="685817"/>
                </a:xfrm>
              </p:grpSpPr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C13D8351-9943-4ABB-BDA3-5164741FB1A6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871513" y="3782936"/>
                    <a:ext cx="191034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 algn="r">
                      <a:defRPr/>
                    </a:pPr>
                    <a:r>
                      <a:rPr lang="en-US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End of Life Care</a:t>
                    </a:r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BECC6044-4D43-4622-BC90-145A6CECE951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933801" cy="40011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E93BBFEB-ADA7-4B58-A591-676B6F5713A4}"/>
                    </a:ext>
                  </a:extLst>
                </p:cNvPr>
                <p:cNvGrpSpPr/>
                <p:nvPr/>
              </p:nvGrpSpPr>
              <p:grpSpPr>
                <a:xfrm>
                  <a:off x="496388" y="5058667"/>
                  <a:ext cx="2933802" cy="685817"/>
                  <a:chOff x="-151941" y="3782936"/>
                  <a:chExt cx="2933802" cy="685817"/>
                </a:xfrm>
              </p:grpSpPr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8CCE46EC-326C-4D49-A3AC-E546360163C1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871513" y="3782936"/>
                    <a:ext cx="191034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 algn="r">
                      <a:defRPr/>
                    </a:pPr>
                    <a:r>
                      <a:rPr lang="en-US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Treatment</a:t>
                    </a:r>
                  </a:p>
                </p:txBody>
              </p: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F0F3E5B4-0AA3-4E97-B03D-FE2CDA1475D2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933801" cy="40011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0C5B35B-C0CB-4EE7-9E9D-BD247BD73965}"/>
                  </a:ext>
                </a:extLst>
              </p:cNvPr>
              <p:cNvGrpSpPr/>
              <p:nvPr/>
            </p:nvGrpSpPr>
            <p:grpSpPr>
              <a:xfrm>
                <a:off x="8747782" y="1516455"/>
                <a:ext cx="2933802" cy="4225851"/>
                <a:chOff x="496387" y="1518633"/>
                <a:chExt cx="2933802" cy="4225851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84DFBA74-E3FF-46A2-87E7-B498B3A84FA0}"/>
                    </a:ext>
                  </a:extLst>
                </p:cNvPr>
                <p:cNvGrpSpPr/>
                <p:nvPr/>
              </p:nvGrpSpPr>
              <p:grpSpPr>
                <a:xfrm>
                  <a:off x="496388" y="1518633"/>
                  <a:ext cx="2933801" cy="685817"/>
                  <a:chOff x="-151941" y="3782936"/>
                  <a:chExt cx="2933801" cy="685817"/>
                </a:xfrm>
              </p:grpSpPr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42595DBE-F1CE-4416-9F1E-505AC73EFC68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-151941" y="3782936"/>
                    <a:ext cx="191034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Keeping Well</a:t>
                    </a:r>
                  </a:p>
                </p:txBody>
              </p:sp>
              <p:sp>
                <p:nvSpPr>
                  <p:cNvPr id="20" name="Rectangle 19">
                    <a:extLst>
                      <a:ext uri="{FF2B5EF4-FFF2-40B4-BE49-F238E27FC236}">
                        <a16:creationId xmlns:a16="http://schemas.microsoft.com/office/drawing/2014/main" id="{CE1CE01B-61AA-4DB0-830B-D39ED811C29F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933801" cy="40011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C6350975-40BD-4B70-93F3-891673395053}"/>
                    </a:ext>
                  </a:extLst>
                </p:cNvPr>
                <p:cNvGrpSpPr/>
                <p:nvPr/>
              </p:nvGrpSpPr>
              <p:grpSpPr>
                <a:xfrm>
                  <a:off x="496388" y="2663809"/>
                  <a:ext cx="2933801" cy="685817"/>
                  <a:chOff x="-151941" y="3782936"/>
                  <a:chExt cx="2933801" cy="685817"/>
                </a:xfrm>
              </p:grpSpPr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83716459-33F0-4735-966A-172DAB655E45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-151941" y="3782936"/>
                    <a:ext cx="191034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Early Detection</a:t>
                    </a:r>
                  </a:p>
                </p:txBody>
              </p:sp>
              <p:sp>
                <p:nvSpPr>
                  <p:cNvPr id="18" name="Rectangle 17">
                    <a:extLst>
                      <a:ext uri="{FF2B5EF4-FFF2-40B4-BE49-F238E27FC236}">
                        <a16:creationId xmlns:a16="http://schemas.microsoft.com/office/drawing/2014/main" id="{26D10754-2914-450C-BE71-03819BEDE33D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933801" cy="40011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06AE1DC5-61EB-4773-96E3-B945555B2D44}"/>
                    </a:ext>
                  </a:extLst>
                </p:cNvPr>
                <p:cNvGrpSpPr/>
                <p:nvPr/>
              </p:nvGrpSpPr>
              <p:grpSpPr>
                <a:xfrm>
                  <a:off x="496388" y="3991867"/>
                  <a:ext cx="2933801" cy="685817"/>
                  <a:chOff x="-151941" y="3782936"/>
                  <a:chExt cx="2933801" cy="685817"/>
                </a:xfrm>
              </p:grpSpPr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AAE87F57-84F3-4225-BD57-10E9CF64EDFE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-151941" y="3782936"/>
                    <a:ext cx="191034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Diagnosis</a:t>
                    </a:r>
                  </a:p>
                </p:txBody>
              </p:sp>
              <p:sp>
                <p:nvSpPr>
                  <p:cNvPr id="16" name="Rectangle 15">
                    <a:extLst>
                      <a:ext uri="{FF2B5EF4-FFF2-40B4-BE49-F238E27FC236}">
                        <a16:creationId xmlns:a16="http://schemas.microsoft.com/office/drawing/2014/main" id="{BA5ED3A7-FC08-478B-A877-261281C23698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933801" cy="40011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0D3776FB-6267-4BD6-84F5-9E23E36F9AF0}"/>
                    </a:ext>
                  </a:extLst>
                </p:cNvPr>
                <p:cNvGrpSpPr/>
                <p:nvPr/>
              </p:nvGrpSpPr>
              <p:grpSpPr>
                <a:xfrm>
                  <a:off x="496387" y="5058667"/>
                  <a:ext cx="2933802" cy="685817"/>
                  <a:chOff x="-151942" y="3782936"/>
                  <a:chExt cx="2933802" cy="685817"/>
                </a:xfrm>
              </p:grpSpPr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68270396-87CB-477A-8775-DA37DFF1F1B1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-151942" y="3782936"/>
                    <a:ext cx="2126563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cs typeface="Arial" panose="020B0604020202020204" pitchFamily="34" charset="0"/>
                      </a:rPr>
                      <a:t>Decision Making</a:t>
                    </a:r>
                  </a:p>
                </p:txBody>
              </p:sp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A25ED969-F025-4A0E-A107-1E62C6DBC493}"/>
                      </a:ext>
                    </a:extLst>
                  </p:cNvPr>
                  <p:cNvSpPr/>
                  <p:nvPr/>
                </p:nvSpPr>
                <p:spPr>
                  <a:xfrm>
                    <a:off x="-151941" y="4068643"/>
                    <a:ext cx="2933801" cy="40011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</p:grp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D2A3CDF7-9724-4B83-B13E-57865DDB86A4}"/>
              </a:ext>
            </a:extLst>
          </p:cNvPr>
          <p:cNvSpPr/>
          <p:nvPr/>
        </p:nvSpPr>
        <p:spPr>
          <a:xfrm>
            <a:off x="554182" y="6489414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sp>
        <p:nvSpPr>
          <p:cNvPr id="80" name="Slide Number Placeholder 79">
            <a:extLst>
              <a:ext uri="{FF2B5EF4-FFF2-40B4-BE49-F238E27FC236}">
                <a16:creationId xmlns:a16="http://schemas.microsoft.com/office/drawing/2014/main" id="{EE2942B4-7698-4845-AF9F-37E98900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02527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6BEFA6C-C159-497B-A785-9201FAA4F9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191106" y="0"/>
            <a:ext cx="339527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97C42E-D844-4208-9EC4-5877FE7E4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Challenges In Adoption of Artificial Intelligence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885FC-5920-4931-87DF-673E550B1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27</a:t>
            </a:fld>
            <a:endParaRPr lang="en-I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A1988E-1C78-4768-9945-E37962073B61}"/>
              </a:ext>
            </a:extLst>
          </p:cNvPr>
          <p:cNvGrpSpPr/>
          <p:nvPr/>
        </p:nvGrpSpPr>
        <p:grpSpPr>
          <a:xfrm>
            <a:off x="1594" y="742182"/>
            <a:ext cx="2728429" cy="235439"/>
            <a:chOff x="297370" y="123418"/>
            <a:chExt cx="2432304" cy="23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6A871CF-2ED1-4BB8-AAB4-0D9A15A8DB7F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60B6FED-82F8-40F3-9FF9-5833EBAABE0C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669A16-A9BC-41FB-8B70-6961C0326DD1}"/>
              </a:ext>
            </a:extLst>
          </p:cNvPr>
          <p:cNvGrpSpPr/>
          <p:nvPr/>
        </p:nvGrpSpPr>
        <p:grpSpPr>
          <a:xfrm>
            <a:off x="2080092" y="91458"/>
            <a:ext cx="5766301" cy="6675085"/>
            <a:chOff x="2080092" y="91458"/>
            <a:chExt cx="5766301" cy="667508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CDE3A77-AA0C-464D-B9E4-385A4A17C234}"/>
                </a:ext>
              </a:extLst>
            </p:cNvPr>
            <p:cNvSpPr/>
            <p:nvPr/>
          </p:nvSpPr>
          <p:spPr>
            <a:xfrm>
              <a:off x="4415788" y="743466"/>
              <a:ext cx="2869778" cy="30777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r"/>
              <a:r>
                <a:rPr lang="en-US" sz="1400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</a:rPr>
                <a:t>Lack of enabling data ecosystem 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4788A3C-62F1-4511-94EB-47E6A633D79E}"/>
                </a:ext>
              </a:extLst>
            </p:cNvPr>
            <p:cNvSpPr/>
            <p:nvPr/>
          </p:nvSpPr>
          <p:spPr>
            <a:xfrm>
              <a:off x="4415788" y="1766191"/>
              <a:ext cx="2869778" cy="30777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r"/>
              <a:r>
                <a:rPr lang="en-US" sz="1400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</a:rPr>
                <a:t>Low Intensity of AI research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9CC865-8F39-4A80-9133-FD99C414986A}"/>
                </a:ext>
              </a:extLst>
            </p:cNvPr>
            <p:cNvSpPr/>
            <p:nvPr/>
          </p:nvSpPr>
          <p:spPr>
            <a:xfrm>
              <a:off x="3000214" y="2665025"/>
              <a:ext cx="4285352" cy="5232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r"/>
              <a:r>
                <a:rPr lang="en-US" sz="1400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</a:rPr>
                <a:t>Inadequate availability of expertise, technology &amp; research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D3C9DAD-424D-4563-AB94-18602CA562ED}"/>
                </a:ext>
              </a:extLst>
            </p:cNvPr>
            <p:cNvSpPr/>
            <p:nvPr/>
          </p:nvSpPr>
          <p:spPr>
            <a:xfrm>
              <a:off x="2080092" y="3708291"/>
              <a:ext cx="5205474" cy="5232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r"/>
              <a:r>
                <a:rPr lang="en-US" sz="1400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</a:rPr>
                <a:t>High resource cost &amp; low awareness for adopting AI in business processes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E56797-BBC9-499C-851F-5C2E8FC7BF3D}"/>
                </a:ext>
              </a:extLst>
            </p:cNvPr>
            <p:cNvSpPr/>
            <p:nvPr/>
          </p:nvSpPr>
          <p:spPr>
            <a:xfrm>
              <a:off x="3634134" y="4748936"/>
              <a:ext cx="3651432" cy="5232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r"/>
              <a:r>
                <a:rPr lang="en-US" sz="1400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</a:rPr>
                <a:t>Unclear privacy, security and ethical regulations 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09D02B-6340-4454-8C7C-E3203258D9DD}"/>
                </a:ext>
              </a:extLst>
            </p:cNvPr>
            <p:cNvSpPr/>
            <p:nvPr/>
          </p:nvSpPr>
          <p:spPr>
            <a:xfrm>
              <a:off x="2547230" y="5753578"/>
              <a:ext cx="4738336" cy="5232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r"/>
              <a:r>
                <a:rPr lang="en-US" sz="1400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badi" panose="020B0604020104020204" pitchFamily="34" charset="0"/>
                </a:rPr>
                <a:t>Unattractive Intellectual Property regime to incentivize research &amp; adoption of AI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3DBF467-B9B7-4301-8679-4045B9555F68}"/>
                </a:ext>
              </a:extLst>
            </p:cNvPr>
            <p:cNvGrpSpPr/>
            <p:nvPr/>
          </p:nvGrpSpPr>
          <p:grpSpPr>
            <a:xfrm>
              <a:off x="7286335" y="91458"/>
              <a:ext cx="560058" cy="6675085"/>
              <a:chOff x="7286335" y="61849"/>
              <a:chExt cx="560058" cy="6675085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B998BC6E-D9B8-409C-AACC-D97736F7BD1F}"/>
                  </a:ext>
                </a:extLst>
              </p:cNvPr>
              <p:cNvGrpSpPr/>
              <p:nvPr/>
            </p:nvGrpSpPr>
            <p:grpSpPr>
              <a:xfrm>
                <a:off x="7286335" y="3160117"/>
                <a:ext cx="560058" cy="1142896"/>
                <a:chOff x="7286335" y="3160117"/>
                <a:chExt cx="560058" cy="1142896"/>
              </a:xfrm>
            </p:grpSpPr>
            <p:sp>
              <p:nvSpPr>
                <p:cNvPr id="92" name="Freeform 59">
                  <a:extLst>
                    <a:ext uri="{FF2B5EF4-FFF2-40B4-BE49-F238E27FC236}">
                      <a16:creationId xmlns:a16="http://schemas.microsoft.com/office/drawing/2014/main" id="{1A139C7C-93F1-491A-AA92-8E5AC11E2BA2}"/>
                    </a:ext>
                  </a:extLst>
                </p:cNvPr>
                <p:cNvSpPr/>
                <p:nvPr/>
              </p:nvSpPr>
              <p:spPr>
                <a:xfrm rot="16200000">
                  <a:off x="6994916" y="3451536"/>
                  <a:ext cx="1142896" cy="560058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 w="6350"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33BF62AC-C4F0-4B19-93C4-4EACA9B410BA}"/>
                    </a:ext>
                  </a:extLst>
                </p:cNvPr>
                <p:cNvGrpSpPr/>
                <p:nvPr/>
              </p:nvGrpSpPr>
              <p:grpSpPr>
                <a:xfrm>
                  <a:off x="7326805" y="3711017"/>
                  <a:ext cx="514926" cy="551133"/>
                  <a:chOff x="7326805" y="3711017"/>
                  <a:chExt cx="514926" cy="551133"/>
                </a:xfrm>
              </p:grpSpPr>
              <p:grpSp>
                <p:nvGrpSpPr>
                  <p:cNvPr id="94" name="Group 93">
                    <a:extLst>
                      <a:ext uri="{FF2B5EF4-FFF2-40B4-BE49-F238E27FC236}">
                        <a16:creationId xmlns:a16="http://schemas.microsoft.com/office/drawing/2014/main" id="{F4B359AD-EC37-4244-8F3E-998FF6005BAE}"/>
                      </a:ext>
                    </a:extLst>
                  </p:cNvPr>
                  <p:cNvGrpSpPr/>
                  <p:nvPr/>
                </p:nvGrpSpPr>
                <p:grpSpPr>
                  <a:xfrm>
                    <a:off x="7326805" y="3711017"/>
                    <a:ext cx="514926" cy="551133"/>
                    <a:chOff x="7330976" y="1692795"/>
                    <a:chExt cx="514926" cy="551133"/>
                  </a:xfrm>
                </p:grpSpPr>
                <p:sp>
                  <p:nvSpPr>
                    <p:cNvPr id="107" name="Freeform 60">
                      <a:extLst>
                        <a:ext uri="{FF2B5EF4-FFF2-40B4-BE49-F238E27FC236}">
                          <a16:creationId xmlns:a16="http://schemas.microsoft.com/office/drawing/2014/main" id="{0425DB9E-F0C2-41B6-BF6F-5DA3628A01B9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281377" y="1742394"/>
                      <a:ext cx="551133" cy="451936"/>
                    </a:xfrm>
                    <a:custGeom>
                      <a:avLst/>
                      <a:gdLst>
                        <a:gd name="connsiteX0" fmla="*/ 900684 w 1801368"/>
                        <a:gd name="connsiteY0" fmla="*/ 0 h 1477140"/>
                        <a:gd name="connsiteX1" fmla="*/ 1801368 w 1801368"/>
                        <a:gd name="connsiteY1" fmla="*/ 901970 h 1477140"/>
                        <a:gd name="connsiteX2" fmla="*/ 1647545 w 1801368"/>
                        <a:gd name="connsiteY2" fmla="*/ 1406270 h 1477140"/>
                        <a:gd name="connsiteX3" fmla="*/ 1589156 w 1801368"/>
                        <a:gd name="connsiteY3" fmla="*/ 1477140 h 1477140"/>
                        <a:gd name="connsiteX4" fmla="*/ 212213 w 1801368"/>
                        <a:gd name="connsiteY4" fmla="*/ 1477140 h 1477140"/>
                        <a:gd name="connsiteX5" fmla="*/ 153823 w 1801368"/>
                        <a:gd name="connsiteY5" fmla="*/ 1406270 h 1477140"/>
                        <a:gd name="connsiteX6" fmla="*/ 0 w 1801368"/>
                        <a:gd name="connsiteY6" fmla="*/ 901970 h 1477140"/>
                        <a:gd name="connsiteX7" fmla="*/ 900684 w 1801368"/>
                        <a:gd name="connsiteY7" fmla="*/ 0 h 1477140"/>
                        <a:gd name="connsiteX0" fmla="*/ 900684 w 1801368"/>
                        <a:gd name="connsiteY0" fmla="*/ 0 h 1477140"/>
                        <a:gd name="connsiteX1" fmla="*/ 1801368 w 1801368"/>
                        <a:gd name="connsiteY1" fmla="*/ 901970 h 1477140"/>
                        <a:gd name="connsiteX2" fmla="*/ 1647545 w 1801368"/>
                        <a:gd name="connsiteY2" fmla="*/ 1406270 h 1477140"/>
                        <a:gd name="connsiteX3" fmla="*/ 1589156 w 1801368"/>
                        <a:gd name="connsiteY3" fmla="*/ 1477140 h 1477140"/>
                        <a:gd name="connsiteX4" fmla="*/ 814959 w 1801368"/>
                        <a:gd name="connsiteY4" fmla="*/ 1473470 h 1477140"/>
                        <a:gd name="connsiteX5" fmla="*/ 212213 w 1801368"/>
                        <a:gd name="connsiteY5" fmla="*/ 1477140 h 1477140"/>
                        <a:gd name="connsiteX6" fmla="*/ 153823 w 1801368"/>
                        <a:gd name="connsiteY6" fmla="*/ 1406270 h 1477140"/>
                        <a:gd name="connsiteX7" fmla="*/ 0 w 1801368"/>
                        <a:gd name="connsiteY7" fmla="*/ 901970 h 1477140"/>
                        <a:gd name="connsiteX8" fmla="*/ 900684 w 1801368"/>
                        <a:gd name="connsiteY8" fmla="*/ 0 h 1477140"/>
                        <a:gd name="connsiteX0" fmla="*/ 814959 w 1801368"/>
                        <a:gd name="connsiteY0" fmla="*/ 1473470 h 1564910"/>
                        <a:gd name="connsiteX1" fmla="*/ 212213 w 1801368"/>
                        <a:gd name="connsiteY1" fmla="*/ 1477140 h 1564910"/>
                        <a:gd name="connsiteX2" fmla="*/ 153823 w 1801368"/>
                        <a:gd name="connsiteY2" fmla="*/ 1406270 h 1564910"/>
                        <a:gd name="connsiteX3" fmla="*/ 0 w 1801368"/>
                        <a:gd name="connsiteY3" fmla="*/ 901970 h 1564910"/>
                        <a:gd name="connsiteX4" fmla="*/ 900684 w 1801368"/>
                        <a:gd name="connsiteY4" fmla="*/ 0 h 1564910"/>
                        <a:gd name="connsiteX5" fmla="*/ 1801368 w 1801368"/>
                        <a:gd name="connsiteY5" fmla="*/ 901970 h 1564910"/>
                        <a:gd name="connsiteX6" fmla="*/ 1647545 w 1801368"/>
                        <a:gd name="connsiteY6" fmla="*/ 1406270 h 1564910"/>
                        <a:gd name="connsiteX7" fmla="*/ 1589156 w 1801368"/>
                        <a:gd name="connsiteY7" fmla="*/ 1477140 h 1564910"/>
                        <a:gd name="connsiteX8" fmla="*/ 906399 w 1801368"/>
                        <a:gd name="connsiteY8" fmla="*/ 1564910 h 1564910"/>
                        <a:gd name="connsiteX0" fmla="*/ 212213 w 1801368"/>
                        <a:gd name="connsiteY0" fmla="*/ 1477140 h 1564910"/>
                        <a:gd name="connsiteX1" fmla="*/ 153823 w 1801368"/>
                        <a:gd name="connsiteY1" fmla="*/ 1406270 h 1564910"/>
                        <a:gd name="connsiteX2" fmla="*/ 0 w 1801368"/>
                        <a:gd name="connsiteY2" fmla="*/ 901970 h 1564910"/>
                        <a:gd name="connsiteX3" fmla="*/ 900684 w 1801368"/>
                        <a:gd name="connsiteY3" fmla="*/ 0 h 1564910"/>
                        <a:gd name="connsiteX4" fmla="*/ 1801368 w 1801368"/>
                        <a:gd name="connsiteY4" fmla="*/ 901970 h 1564910"/>
                        <a:gd name="connsiteX5" fmla="*/ 1647545 w 1801368"/>
                        <a:gd name="connsiteY5" fmla="*/ 1406270 h 1564910"/>
                        <a:gd name="connsiteX6" fmla="*/ 1589156 w 1801368"/>
                        <a:gd name="connsiteY6" fmla="*/ 1477140 h 1564910"/>
                        <a:gd name="connsiteX7" fmla="*/ 906399 w 1801368"/>
                        <a:gd name="connsiteY7" fmla="*/ 1564910 h 1564910"/>
                        <a:gd name="connsiteX0" fmla="*/ 212213 w 1801368"/>
                        <a:gd name="connsiteY0" fmla="*/ 1477140 h 1477140"/>
                        <a:gd name="connsiteX1" fmla="*/ 153823 w 1801368"/>
                        <a:gd name="connsiteY1" fmla="*/ 1406270 h 1477140"/>
                        <a:gd name="connsiteX2" fmla="*/ 0 w 1801368"/>
                        <a:gd name="connsiteY2" fmla="*/ 901970 h 1477140"/>
                        <a:gd name="connsiteX3" fmla="*/ 900684 w 1801368"/>
                        <a:gd name="connsiteY3" fmla="*/ 0 h 1477140"/>
                        <a:gd name="connsiteX4" fmla="*/ 1801368 w 1801368"/>
                        <a:gd name="connsiteY4" fmla="*/ 901970 h 1477140"/>
                        <a:gd name="connsiteX5" fmla="*/ 1647545 w 1801368"/>
                        <a:gd name="connsiteY5" fmla="*/ 1406270 h 1477140"/>
                        <a:gd name="connsiteX6" fmla="*/ 1589156 w 1801368"/>
                        <a:gd name="connsiteY6" fmla="*/ 1477140 h 1477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01368" h="1477140">
                          <a:moveTo>
                            <a:pt x="212213" y="1477140"/>
                          </a:moveTo>
                          <a:lnTo>
                            <a:pt x="153823" y="1406270"/>
                          </a:lnTo>
                          <a:cubicBezTo>
                            <a:pt x="56707" y="1262315"/>
                            <a:pt x="0" y="1088774"/>
                            <a:pt x="0" y="901970"/>
                          </a:cubicBezTo>
                          <a:cubicBezTo>
                            <a:pt x="0" y="403826"/>
                            <a:pt x="403250" y="0"/>
                            <a:pt x="900684" y="0"/>
                          </a:cubicBezTo>
                          <a:cubicBezTo>
                            <a:pt x="1398118" y="0"/>
                            <a:pt x="1801368" y="403826"/>
                            <a:pt x="1801368" y="901970"/>
                          </a:cubicBezTo>
                          <a:cubicBezTo>
                            <a:pt x="1801368" y="1088774"/>
                            <a:pt x="1744661" y="1262315"/>
                            <a:pt x="1647545" y="1406270"/>
                          </a:cubicBezTo>
                          <a:lnTo>
                            <a:pt x="1589156" y="1477140"/>
                          </a:lnTo>
                        </a:path>
                      </a:pathLst>
                    </a:custGeom>
                    <a:noFill/>
                    <a:ln w="6350">
                      <a:solidFill>
                        <a:schemeClr val="accent4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08" name="Oval 107">
                      <a:extLst>
                        <a:ext uri="{FF2B5EF4-FFF2-40B4-BE49-F238E27FC236}">
                          <a16:creationId xmlns:a16="http://schemas.microsoft.com/office/drawing/2014/main" id="{A29C1844-4AFC-440C-B67B-94E093E754DD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367972" y="1729397"/>
                      <a:ext cx="477929" cy="477930"/>
                    </a:xfrm>
                    <a:prstGeom prst="ellipse">
                      <a:avLst/>
                    </a:prstGeom>
                    <a:noFill/>
                    <a:ln w="635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95" name="Group 94">
                    <a:extLst>
                      <a:ext uri="{FF2B5EF4-FFF2-40B4-BE49-F238E27FC236}">
                        <a16:creationId xmlns:a16="http://schemas.microsoft.com/office/drawing/2014/main" id="{DFAA938B-339F-4330-A3AF-DECA4897CB25}"/>
                      </a:ext>
                    </a:extLst>
                  </p:cNvPr>
                  <p:cNvGrpSpPr/>
                  <p:nvPr/>
                </p:nvGrpSpPr>
                <p:grpSpPr>
                  <a:xfrm>
                    <a:off x="7457053" y="3859136"/>
                    <a:ext cx="254430" cy="254894"/>
                    <a:chOff x="3657629" y="990595"/>
                    <a:chExt cx="4867275" cy="4876148"/>
                  </a:xfrm>
                  <a:solidFill>
                    <a:schemeClr val="accent2"/>
                  </a:solidFill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8AD928-DD34-4B57-A498-BDB8B5A7F9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4022" y="1478328"/>
                      <a:ext cx="1047750" cy="161925"/>
                    </a:xfrm>
                    <a:custGeom>
                      <a:avLst/>
                      <a:gdLst>
                        <a:gd name="connsiteX0" fmla="*/ 0 w 1047750"/>
                        <a:gd name="connsiteY0" fmla="*/ 0 h 161925"/>
                        <a:gd name="connsiteX1" fmla="*/ 1056618 w 1047750"/>
                        <a:gd name="connsiteY1" fmla="*/ 0 h 161925"/>
                        <a:gd name="connsiteX2" fmla="*/ 1056618 w 1047750"/>
                        <a:gd name="connsiteY2" fmla="*/ 162554 h 161925"/>
                        <a:gd name="connsiteX3" fmla="*/ 0 w 1047750"/>
                        <a:gd name="connsiteY3" fmla="*/ 162554 h 161925"/>
                        <a:gd name="connsiteX4" fmla="*/ 0 w 1047750"/>
                        <a:gd name="connsiteY4" fmla="*/ 0 h 161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7750" h="161925">
                          <a:moveTo>
                            <a:pt x="0" y="0"/>
                          </a:moveTo>
                          <a:lnTo>
                            <a:pt x="1056618" y="0"/>
                          </a:lnTo>
                          <a:lnTo>
                            <a:pt x="1056618" y="162554"/>
                          </a:lnTo>
                          <a:lnTo>
                            <a:pt x="0" y="162554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631F7D63-5CC9-4369-AF93-5B9B77F56C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4022" y="1803435"/>
                      <a:ext cx="1047750" cy="161925"/>
                    </a:xfrm>
                    <a:custGeom>
                      <a:avLst/>
                      <a:gdLst>
                        <a:gd name="connsiteX0" fmla="*/ 0 w 1047750"/>
                        <a:gd name="connsiteY0" fmla="*/ 0 h 161925"/>
                        <a:gd name="connsiteX1" fmla="*/ 1056618 w 1047750"/>
                        <a:gd name="connsiteY1" fmla="*/ 0 h 161925"/>
                        <a:gd name="connsiteX2" fmla="*/ 1056618 w 1047750"/>
                        <a:gd name="connsiteY2" fmla="*/ 162554 h 161925"/>
                        <a:gd name="connsiteX3" fmla="*/ 0 w 1047750"/>
                        <a:gd name="connsiteY3" fmla="*/ 162554 h 161925"/>
                        <a:gd name="connsiteX4" fmla="*/ 0 w 1047750"/>
                        <a:gd name="connsiteY4" fmla="*/ 0 h 161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7750" h="161925">
                          <a:moveTo>
                            <a:pt x="0" y="0"/>
                          </a:moveTo>
                          <a:lnTo>
                            <a:pt x="1056618" y="0"/>
                          </a:lnTo>
                          <a:lnTo>
                            <a:pt x="1056618" y="162554"/>
                          </a:lnTo>
                          <a:lnTo>
                            <a:pt x="0" y="162554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" name="Freeform: Shape 97">
                      <a:extLst>
                        <a:ext uri="{FF2B5EF4-FFF2-40B4-BE49-F238E27FC236}">
                          <a16:creationId xmlns:a16="http://schemas.microsoft.com/office/drawing/2014/main" id="{46119FF8-8204-4B7B-AFF5-EAD4DBB4D8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4022" y="2128552"/>
                      <a:ext cx="723900" cy="161925"/>
                    </a:xfrm>
                    <a:custGeom>
                      <a:avLst/>
                      <a:gdLst>
                        <a:gd name="connsiteX0" fmla="*/ 0 w 723900"/>
                        <a:gd name="connsiteY0" fmla="*/ 0 h 161925"/>
                        <a:gd name="connsiteX1" fmla="*/ 731511 w 723900"/>
                        <a:gd name="connsiteY1" fmla="*/ 0 h 161925"/>
                        <a:gd name="connsiteX2" fmla="*/ 731511 w 723900"/>
                        <a:gd name="connsiteY2" fmla="*/ 162554 h 161925"/>
                        <a:gd name="connsiteX3" fmla="*/ 0 w 723900"/>
                        <a:gd name="connsiteY3" fmla="*/ 162554 h 161925"/>
                        <a:gd name="connsiteX4" fmla="*/ 0 w 723900"/>
                        <a:gd name="connsiteY4" fmla="*/ 0 h 161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23900" h="161925">
                          <a:moveTo>
                            <a:pt x="0" y="0"/>
                          </a:moveTo>
                          <a:lnTo>
                            <a:pt x="731511" y="0"/>
                          </a:lnTo>
                          <a:lnTo>
                            <a:pt x="731511" y="162554"/>
                          </a:lnTo>
                          <a:lnTo>
                            <a:pt x="0" y="162554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" name="Freeform: Shape 98">
                      <a:extLst>
                        <a:ext uri="{FF2B5EF4-FFF2-40B4-BE49-F238E27FC236}">
                          <a16:creationId xmlns:a16="http://schemas.microsoft.com/office/drawing/2014/main" id="{FF74F117-2FE0-4A5E-8455-187024A26D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4022" y="2453669"/>
                      <a:ext cx="723900" cy="161925"/>
                    </a:xfrm>
                    <a:custGeom>
                      <a:avLst/>
                      <a:gdLst>
                        <a:gd name="connsiteX0" fmla="*/ 0 w 723900"/>
                        <a:gd name="connsiteY0" fmla="*/ 0 h 161925"/>
                        <a:gd name="connsiteX1" fmla="*/ 731511 w 723900"/>
                        <a:gd name="connsiteY1" fmla="*/ 0 h 161925"/>
                        <a:gd name="connsiteX2" fmla="*/ 731511 w 723900"/>
                        <a:gd name="connsiteY2" fmla="*/ 162554 h 161925"/>
                        <a:gd name="connsiteX3" fmla="*/ 0 w 723900"/>
                        <a:gd name="connsiteY3" fmla="*/ 162554 h 161925"/>
                        <a:gd name="connsiteX4" fmla="*/ 0 w 723900"/>
                        <a:gd name="connsiteY4" fmla="*/ 0 h 161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23900" h="161925">
                          <a:moveTo>
                            <a:pt x="0" y="0"/>
                          </a:moveTo>
                          <a:lnTo>
                            <a:pt x="731511" y="0"/>
                          </a:lnTo>
                          <a:lnTo>
                            <a:pt x="731511" y="162554"/>
                          </a:lnTo>
                          <a:lnTo>
                            <a:pt x="0" y="162554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" name="Freeform: Shape 99">
                      <a:extLst>
                        <a:ext uri="{FF2B5EF4-FFF2-40B4-BE49-F238E27FC236}">
                          <a16:creationId xmlns:a16="http://schemas.microsoft.com/office/drawing/2014/main" id="{77A66A31-50E0-4BE6-9A67-59514A645E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7629" y="5704818"/>
                      <a:ext cx="4867275" cy="161925"/>
                    </a:xfrm>
                    <a:custGeom>
                      <a:avLst/>
                      <a:gdLst>
                        <a:gd name="connsiteX0" fmla="*/ 0 w 4867275"/>
                        <a:gd name="connsiteY0" fmla="*/ 0 h 161925"/>
                        <a:gd name="connsiteX1" fmla="*/ 4876714 w 4867275"/>
                        <a:gd name="connsiteY1" fmla="*/ 0 h 161925"/>
                        <a:gd name="connsiteX2" fmla="*/ 4876714 w 4867275"/>
                        <a:gd name="connsiteY2" fmla="*/ 162554 h 161925"/>
                        <a:gd name="connsiteX3" fmla="*/ 0 w 4867275"/>
                        <a:gd name="connsiteY3" fmla="*/ 162554 h 161925"/>
                        <a:gd name="connsiteX4" fmla="*/ 0 w 4867275"/>
                        <a:gd name="connsiteY4" fmla="*/ 0 h 161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67275" h="161925">
                          <a:moveTo>
                            <a:pt x="0" y="0"/>
                          </a:moveTo>
                          <a:lnTo>
                            <a:pt x="4876714" y="0"/>
                          </a:lnTo>
                          <a:lnTo>
                            <a:pt x="4876714" y="162554"/>
                          </a:lnTo>
                          <a:lnTo>
                            <a:pt x="0" y="162554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" name="Freeform: Shape 100">
                      <a:extLst>
                        <a:ext uri="{FF2B5EF4-FFF2-40B4-BE49-F238E27FC236}">
                          <a16:creationId xmlns:a16="http://schemas.microsoft.com/office/drawing/2014/main" id="{F99EAA3F-EDD6-4DD5-9631-555C00E6E3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5830" y="990595"/>
                      <a:ext cx="4391025" cy="3648075"/>
                    </a:xfrm>
                    <a:custGeom>
                      <a:avLst/>
                      <a:gdLst>
                        <a:gd name="connsiteX0" fmla="*/ 3871627 w 4391025"/>
                        <a:gd name="connsiteY0" fmla="*/ 664430 h 3648075"/>
                        <a:gd name="connsiteX1" fmla="*/ 4002815 w 4391025"/>
                        <a:gd name="connsiteY1" fmla="*/ 289574 h 3648075"/>
                        <a:gd name="connsiteX2" fmla="*/ 4241940 w 4391025"/>
                        <a:gd name="connsiteY2" fmla="*/ 767901 h 3648075"/>
                        <a:gd name="connsiteX3" fmla="*/ 4351020 w 4391025"/>
                        <a:gd name="connsiteY3" fmla="*/ 804315 h 3648075"/>
                        <a:gd name="connsiteX4" fmla="*/ 4387434 w 4391025"/>
                        <a:gd name="connsiteY4" fmla="*/ 695234 h 3648075"/>
                        <a:gd name="connsiteX5" fmla="*/ 4062308 w 4391025"/>
                        <a:gd name="connsiteY5" fmla="*/ 45001 h 3648075"/>
                        <a:gd name="connsiteX6" fmla="*/ 3953313 w 4391025"/>
                        <a:gd name="connsiteY6" fmla="*/ 8587 h 3648075"/>
                        <a:gd name="connsiteX7" fmla="*/ 3953227 w 4391025"/>
                        <a:gd name="connsiteY7" fmla="*/ 8587 h 3648075"/>
                        <a:gd name="connsiteX8" fmla="*/ 3302994 w 4391025"/>
                        <a:gd name="connsiteY8" fmla="*/ 333703 h 3648075"/>
                        <a:gd name="connsiteX9" fmla="*/ 3266580 w 4391025"/>
                        <a:gd name="connsiteY9" fmla="*/ 442784 h 3648075"/>
                        <a:gd name="connsiteX10" fmla="*/ 3375660 w 4391025"/>
                        <a:gd name="connsiteY10" fmla="*/ 479198 h 3648075"/>
                        <a:gd name="connsiteX11" fmla="*/ 3846586 w 4391025"/>
                        <a:gd name="connsiteY11" fmla="*/ 243892 h 3648075"/>
                        <a:gd name="connsiteX12" fmla="*/ 3718084 w 4391025"/>
                        <a:gd name="connsiteY12" fmla="*/ 610786 h 3648075"/>
                        <a:gd name="connsiteX13" fmla="*/ 0 w 4391025"/>
                        <a:gd name="connsiteY13" fmla="*/ 3495042 h 3648075"/>
                        <a:gd name="connsiteX14" fmla="*/ 13821 w 4391025"/>
                        <a:gd name="connsiteY14" fmla="*/ 3657595 h 3648075"/>
                        <a:gd name="connsiteX15" fmla="*/ 3871627 w 4391025"/>
                        <a:gd name="connsiteY15" fmla="*/ 664430 h 3648075"/>
                        <a:gd name="connsiteX16" fmla="*/ 3871627 w 4391025"/>
                        <a:gd name="connsiteY16" fmla="*/ 664430 h 36480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4391025" h="3648075">
                          <a:moveTo>
                            <a:pt x="3871627" y="664430"/>
                          </a:moveTo>
                          <a:lnTo>
                            <a:pt x="4002815" y="289574"/>
                          </a:lnTo>
                          <a:lnTo>
                            <a:pt x="4241940" y="767901"/>
                          </a:lnTo>
                          <a:cubicBezTo>
                            <a:pt x="4262019" y="808048"/>
                            <a:pt x="4310863" y="824393"/>
                            <a:pt x="4351020" y="804315"/>
                          </a:cubicBezTo>
                          <a:cubicBezTo>
                            <a:pt x="4391178" y="784236"/>
                            <a:pt x="4407513" y="735392"/>
                            <a:pt x="4387434" y="695234"/>
                          </a:cubicBezTo>
                          <a:lnTo>
                            <a:pt x="4062308" y="45001"/>
                          </a:lnTo>
                          <a:cubicBezTo>
                            <a:pt x="4042229" y="4853"/>
                            <a:pt x="3993461" y="-11492"/>
                            <a:pt x="3953313" y="8587"/>
                          </a:cubicBezTo>
                          <a:cubicBezTo>
                            <a:pt x="3953313" y="8587"/>
                            <a:pt x="3953313" y="8587"/>
                            <a:pt x="3953227" y="8587"/>
                          </a:cubicBezTo>
                          <a:lnTo>
                            <a:pt x="3302994" y="333703"/>
                          </a:lnTo>
                          <a:cubicBezTo>
                            <a:pt x="3262846" y="353782"/>
                            <a:pt x="3246501" y="402626"/>
                            <a:pt x="3266580" y="442784"/>
                          </a:cubicBezTo>
                          <a:cubicBezTo>
                            <a:pt x="3286659" y="482941"/>
                            <a:pt x="3335503" y="499277"/>
                            <a:pt x="3375660" y="479198"/>
                          </a:cubicBezTo>
                          <a:lnTo>
                            <a:pt x="3846586" y="243892"/>
                          </a:lnTo>
                          <a:lnTo>
                            <a:pt x="3718084" y="610786"/>
                          </a:lnTo>
                          <a:cubicBezTo>
                            <a:pt x="3153289" y="2219368"/>
                            <a:pt x="1698565" y="3347842"/>
                            <a:pt x="0" y="3495042"/>
                          </a:cubicBezTo>
                          <a:lnTo>
                            <a:pt x="13821" y="3657595"/>
                          </a:lnTo>
                          <a:cubicBezTo>
                            <a:pt x="1776346" y="3504871"/>
                            <a:pt x="3285849" y="2333725"/>
                            <a:pt x="3871627" y="664430"/>
                          </a:cubicBezTo>
                          <a:lnTo>
                            <a:pt x="3871627" y="66443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" name="Freeform: Shape 101">
                      <a:extLst>
                        <a:ext uri="{FF2B5EF4-FFF2-40B4-BE49-F238E27FC236}">
                          <a16:creationId xmlns:a16="http://schemas.microsoft.com/office/drawing/2014/main" id="{AD59C3CC-68BD-46D9-A762-46250DC83A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2745" y="4892030"/>
                      <a:ext cx="723900" cy="647700"/>
                    </a:xfrm>
                    <a:custGeom>
                      <a:avLst/>
                      <a:gdLst>
                        <a:gd name="connsiteX0" fmla="*/ 81277 w 723900"/>
                        <a:gd name="connsiteY0" fmla="*/ 0 h 647700"/>
                        <a:gd name="connsiteX1" fmla="*/ 0 w 723900"/>
                        <a:gd name="connsiteY1" fmla="*/ 81277 h 647700"/>
                        <a:gd name="connsiteX2" fmla="*/ 0 w 723900"/>
                        <a:gd name="connsiteY2" fmla="*/ 568947 h 647700"/>
                        <a:gd name="connsiteX3" fmla="*/ 81277 w 723900"/>
                        <a:gd name="connsiteY3" fmla="*/ 650224 h 647700"/>
                        <a:gd name="connsiteX4" fmla="*/ 650224 w 723900"/>
                        <a:gd name="connsiteY4" fmla="*/ 650224 h 647700"/>
                        <a:gd name="connsiteX5" fmla="*/ 731501 w 723900"/>
                        <a:gd name="connsiteY5" fmla="*/ 568947 h 647700"/>
                        <a:gd name="connsiteX6" fmla="*/ 731501 w 723900"/>
                        <a:gd name="connsiteY6" fmla="*/ 81277 h 647700"/>
                        <a:gd name="connsiteX7" fmla="*/ 650224 w 723900"/>
                        <a:gd name="connsiteY7" fmla="*/ 0 h 647700"/>
                        <a:gd name="connsiteX8" fmla="*/ 81277 w 723900"/>
                        <a:gd name="connsiteY8" fmla="*/ 0 h 647700"/>
                        <a:gd name="connsiteX9" fmla="*/ 568947 w 723900"/>
                        <a:gd name="connsiteY9" fmla="*/ 487671 h 647700"/>
                        <a:gd name="connsiteX10" fmla="*/ 162554 w 723900"/>
                        <a:gd name="connsiteY10" fmla="*/ 487671 h 647700"/>
                        <a:gd name="connsiteX11" fmla="*/ 162554 w 723900"/>
                        <a:gd name="connsiteY11" fmla="*/ 162554 h 647700"/>
                        <a:gd name="connsiteX12" fmla="*/ 568947 w 723900"/>
                        <a:gd name="connsiteY12" fmla="*/ 162554 h 647700"/>
                        <a:gd name="connsiteX13" fmla="*/ 568947 w 723900"/>
                        <a:gd name="connsiteY13" fmla="*/ 487671 h 647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723900" h="647700">
                          <a:moveTo>
                            <a:pt x="81277" y="0"/>
                          </a:moveTo>
                          <a:cubicBezTo>
                            <a:pt x="36414" y="0"/>
                            <a:pt x="0" y="36414"/>
                            <a:pt x="0" y="81277"/>
                          </a:cubicBezTo>
                          <a:lnTo>
                            <a:pt x="0" y="568947"/>
                          </a:lnTo>
                          <a:cubicBezTo>
                            <a:pt x="0" y="613810"/>
                            <a:pt x="36414" y="650224"/>
                            <a:pt x="81277" y="650224"/>
                          </a:cubicBezTo>
                          <a:lnTo>
                            <a:pt x="650224" y="650224"/>
                          </a:lnTo>
                          <a:cubicBezTo>
                            <a:pt x="695087" y="650224"/>
                            <a:pt x="731501" y="613810"/>
                            <a:pt x="731501" y="568947"/>
                          </a:cubicBezTo>
                          <a:lnTo>
                            <a:pt x="731501" y="81277"/>
                          </a:lnTo>
                          <a:cubicBezTo>
                            <a:pt x="731501" y="36414"/>
                            <a:pt x="695087" y="0"/>
                            <a:pt x="650224" y="0"/>
                          </a:cubicBezTo>
                          <a:lnTo>
                            <a:pt x="81277" y="0"/>
                          </a:lnTo>
                          <a:close/>
                          <a:moveTo>
                            <a:pt x="568947" y="487671"/>
                          </a:moveTo>
                          <a:lnTo>
                            <a:pt x="162554" y="487671"/>
                          </a:lnTo>
                          <a:lnTo>
                            <a:pt x="162554" y="162554"/>
                          </a:lnTo>
                          <a:lnTo>
                            <a:pt x="568947" y="162554"/>
                          </a:lnTo>
                          <a:lnTo>
                            <a:pt x="568947" y="48767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81541FFD-02D0-4546-AFB1-C9D89BFBEC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76810" y="4648190"/>
                      <a:ext cx="723900" cy="885825"/>
                    </a:xfrm>
                    <a:custGeom>
                      <a:avLst/>
                      <a:gdLst>
                        <a:gd name="connsiteX0" fmla="*/ 81277 w 723900"/>
                        <a:gd name="connsiteY0" fmla="*/ 0 h 885825"/>
                        <a:gd name="connsiteX1" fmla="*/ 0 w 723900"/>
                        <a:gd name="connsiteY1" fmla="*/ 81277 h 885825"/>
                        <a:gd name="connsiteX2" fmla="*/ 0 w 723900"/>
                        <a:gd name="connsiteY2" fmla="*/ 812787 h 885825"/>
                        <a:gd name="connsiteX3" fmla="*/ 81277 w 723900"/>
                        <a:gd name="connsiteY3" fmla="*/ 894064 h 885825"/>
                        <a:gd name="connsiteX4" fmla="*/ 650224 w 723900"/>
                        <a:gd name="connsiteY4" fmla="*/ 894064 h 885825"/>
                        <a:gd name="connsiteX5" fmla="*/ 731501 w 723900"/>
                        <a:gd name="connsiteY5" fmla="*/ 812787 h 885825"/>
                        <a:gd name="connsiteX6" fmla="*/ 731501 w 723900"/>
                        <a:gd name="connsiteY6" fmla="*/ 81277 h 885825"/>
                        <a:gd name="connsiteX7" fmla="*/ 650224 w 723900"/>
                        <a:gd name="connsiteY7" fmla="*/ 0 h 885825"/>
                        <a:gd name="connsiteX8" fmla="*/ 81277 w 723900"/>
                        <a:gd name="connsiteY8" fmla="*/ 0 h 885825"/>
                        <a:gd name="connsiteX9" fmla="*/ 568947 w 723900"/>
                        <a:gd name="connsiteY9" fmla="*/ 731511 h 885825"/>
                        <a:gd name="connsiteX10" fmla="*/ 162554 w 723900"/>
                        <a:gd name="connsiteY10" fmla="*/ 731511 h 885825"/>
                        <a:gd name="connsiteX11" fmla="*/ 162554 w 723900"/>
                        <a:gd name="connsiteY11" fmla="*/ 162563 h 885825"/>
                        <a:gd name="connsiteX12" fmla="*/ 568947 w 723900"/>
                        <a:gd name="connsiteY12" fmla="*/ 162563 h 885825"/>
                        <a:gd name="connsiteX13" fmla="*/ 568947 w 723900"/>
                        <a:gd name="connsiteY13" fmla="*/ 731511 h 8858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723900" h="885825">
                          <a:moveTo>
                            <a:pt x="81277" y="0"/>
                          </a:moveTo>
                          <a:cubicBezTo>
                            <a:pt x="36414" y="0"/>
                            <a:pt x="0" y="36414"/>
                            <a:pt x="0" y="81277"/>
                          </a:cubicBezTo>
                          <a:lnTo>
                            <a:pt x="0" y="812787"/>
                          </a:lnTo>
                          <a:cubicBezTo>
                            <a:pt x="0" y="857650"/>
                            <a:pt x="36414" y="894064"/>
                            <a:pt x="81277" y="894064"/>
                          </a:cubicBezTo>
                          <a:lnTo>
                            <a:pt x="650224" y="894064"/>
                          </a:lnTo>
                          <a:cubicBezTo>
                            <a:pt x="695087" y="894064"/>
                            <a:pt x="731501" y="857650"/>
                            <a:pt x="731501" y="812787"/>
                          </a:cubicBezTo>
                          <a:lnTo>
                            <a:pt x="731501" y="81277"/>
                          </a:lnTo>
                          <a:cubicBezTo>
                            <a:pt x="731501" y="36414"/>
                            <a:pt x="695087" y="0"/>
                            <a:pt x="650224" y="0"/>
                          </a:cubicBezTo>
                          <a:lnTo>
                            <a:pt x="81277" y="0"/>
                          </a:lnTo>
                          <a:close/>
                          <a:moveTo>
                            <a:pt x="568947" y="731511"/>
                          </a:moveTo>
                          <a:lnTo>
                            <a:pt x="162554" y="731511"/>
                          </a:lnTo>
                          <a:lnTo>
                            <a:pt x="162554" y="162563"/>
                          </a:lnTo>
                          <a:lnTo>
                            <a:pt x="568947" y="162563"/>
                          </a:lnTo>
                          <a:lnTo>
                            <a:pt x="568947" y="73151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F84D2622-3B13-4149-9D77-73E9CC56A4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70874" y="4241797"/>
                      <a:ext cx="723900" cy="1295400"/>
                    </a:xfrm>
                    <a:custGeom>
                      <a:avLst/>
                      <a:gdLst>
                        <a:gd name="connsiteX0" fmla="*/ 81277 w 723900"/>
                        <a:gd name="connsiteY0" fmla="*/ 0 h 1295400"/>
                        <a:gd name="connsiteX1" fmla="*/ 0 w 723900"/>
                        <a:gd name="connsiteY1" fmla="*/ 81277 h 1295400"/>
                        <a:gd name="connsiteX2" fmla="*/ 0 w 723900"/>
                        <a:gd name="connsiteY2" fmla="*/ 1219181 h 1295400"/>
                        <a:gd name="connsiteX3" fmla="*/ 81277 w 723900"/>
                        <a:gd name="connsiteY3" fmla="*/ 1300458 h 1295400"/>
                        <a:gd name="connsiteX4" fmla="*/ 650224 w 723900"/>
                        <a:gd name="connsiteY4" fmla="*/ 1300458 h 1295400"/>
                        <a:gd name="connsiteX5" fmla="*/ 731501 w 723900"/>
                        <a:gd name="connsiteY5" fmla="*/ 1219181 h 1295400"/>
                        <a:gd name="connsiteX6" fmla="*/ 731501 w 723900"/>
                        <a:gd name="connsiteY6" fmla="*/ 81277 h 1295400"/>
                        <a:gd name="connsiteX7" fmla="*/ 650224 w 723900"/>
                        <a:gd name="connsiteY7" fmla="*/ 0 h 1295400"/>
                        <a:gd name="connsiteX8" fmla="*/ 81277 w 723900"/>
                        <a:gd name="connsiteY8" fmla="*/ 0 h 1295400"/>
                        <a:gd name="connsiteX9" fmla="*/ 568947 w 723900"/>
                        <a:gd name="connsiteY9" fmla="*/ 1137904 h 1295400"/>
                        <a:gd name="connsiteX10" fmla="*/ 162554 w 723900"/>
                        <a:gd name="connsiteY10" fmla="*/ 1137904 h 1295400"/>
                        <a:gd name="connsiteX11" fmla="*/ 162554 w 723900"/>
                        <a:gd name="connsiteY11" fmla="*/ 162553 h 1295400"/>
                        <a:gd name="connsiteX12" fmla="*/ 568947 w 723900"/>
                        <a:gd name="connsiteY12" fmla="*/ 162553 h 1295400"/>
                        <a:gd name="connsiteX13" fmla="*/ 568947 w 723900"/>
                        <a:gd name="connsiteY13" fmla="*/ 1137904 h 1295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723900" h="1295400">
                          <a:moveTo>
                            <a:pt x="81277" y="0"/>
                          </a:moveTo>
                          <a:cubicBezTo>
                            <a:pt x="36414" y="0"/>
                            <a:pt x="0" y="36414"/>
                            <a:pt x="0" y="81277"/>
                          </a:cubicBezTo>
                          <a:lnTo>
                            <a:pt x="0" y="1219181"/>
                          </a:lnTo>
                          <a:cubicBezTo>
                            <a:pt x="0" y="1264044"/>
                            <a:pt x="36414" y="1300458"/>
                            <a:pt x="81277" y="1300458"/>
                          </a:cubicBezTo>
                          <a:lnTo>
                            <a:pt x="650224" y="1300458"/>
                          </a:lnTo>
                          <a:cubicBezTo>
                            <a:pt x="695087" y="1300458"/>
                            <a:pt x="731501" y="1264044"/>
                            <a:pt x="731501" y="1219181"/>
                          </a:cubicBezTo>
                          <a:lnTo>
                            <a:pt x="731501" y="81277"/>
                          </a:lnTo>
                          <a:cubicBezTo>
                            <a:pt x="731501" y="36414"/>
                            <a:pt x="695087" y="0"/>
                            <a:pt x="650224" y="0"/>
                          </a:cubicBezTo>
                          <a:lnTo>
                            <a:pt x="81277" y="0"/>
                          </a:lnTo>
                          <a:close/>
                          <a:moveTo>
                            <a:pt x="568947" y="1137904"/>
                          </a:moveTo>
                          <a:lnTo>
                            <a:pt x="162554" y="1137904"/>
                          </a:lnTo>
                          <a:lnTo>
                            <a:pt x="162554" y="162553"/>
                          </a:lnTo>
                          <a:lnTo>
                            <a:pt x="568947" y="162553"/>
                          </a:lnTo>
                          <a:lnTo>
                            <a:pt x="568947" y="1137904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" name="Freeform: Shape 104">
                      <a:extLst>
                        <a:ext uri="{FF2B5EF4-FFF2-40B4-BE49-F238E27FC236}">
                          <a16:creationId xmlns:a16="http://schemas.microsoft.com/office/drawing/2014/main" id="{7A8429E3-8AB7-4C20-B591-8078FFA807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64938" y="3672850"/>
                      <a:ext cx="723900" cy="1866900"/>
                    </a:xfrm>
                    <a:custGeom>
                      <a:avLst/>
                      <a:gdLst>
                        <a:gd name="connsiteX0" fmla="*/ 81277 w 723900"/>
                        <a:gd name="connsiteY0" fmla="*/ 0 h 1866900"/>
                        <a:gd name="connsiteX1" fmla="*/ 0 w 723900"/>
                        <a:gd name="connsiteY1" fmla="*/ 81277 h 1866900"/>
                        <a:gd name="connsiteX2" fmla="*/ 0 w 723900"/>
                        <a:gd name="connsiteY2" fmla="*/ 1788128 h 1866900"/>
                        <a:gd name="connsiteX3" fmla="*/ 81277 w 723900"/>
                        <a:gd name="connsiteY3" fmla="*/ 1869405 h 1866900"/>
                        <a:gd name="connsiteX4" fmla="*/ 650224 w 723900"/>
                        <a:gd name="connsiteY4" fmla="*/ 1869405 h 1866900"/>
                        <a:gd name="connsiteX5" fmla="*/ 731501 w 723900"/>
                        <a:gd name="connsiteY5" fmla="*/ 1788128 h 1866900"/>
                        <a:gd name="connsiteX6" fmla="*/ 731501 w 723900"/>
                        <a:gd name="connsiteY6" fmla="*/ 81277 h 1866900"/>
                        <a:gd name="connsiteX7" fmla="*/ 650224 w 723900"/>
                        <a:gd name="connsiteY7" fmla="*/ 0 h 1866900"/>
                        <a:gd name="connsiteX8" fmla="*/ 81277 w 723900"/>
                        <a:gd name="connsiteY8" fmla="*/ 0 h 1866900"/>
                        <a:gd name="connsiteX9" fmla="*/ 568948 w 723900"/>
                        <a:gd name="connsiteY9" fmla="*/ 1706851 h 1866900"/>
                        <a:gd name="connsiteX10" fmla="*/ 162554 w 723900"/>
                        <a:gd name="connsiteY10" fmla="*/ 1706851 h 1866900"/>
                        <a:gd name="connsiteX11" fmla="*/ 162554 w 723900"/>
                        <a:gd name="connsiteY11" fmla="*/ 162553 h 1866900"/>
                        <a:gd name="connsiteX12" fmla="*/ 568948 w 723900"/>
                        <a:gd name="connsiteY12" fmla="*/ 162553 h 1866900"/>
                        <a:gd name="connsiteX13" fmla="*/ 568948 w 723900"/>
                        <a:gd name="connsiteY13" fmla="*/ 1706851 h 18669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723900" h="1866900">
                          <a:moveTo>
                            <a:pt x="81277" y="0"/>
                          </a:moveTo>
                          <a:cubicBezTo>
                            <a:pt x="36414" y="0"/>
                            <a:pt x="0" y="36414"/>
                            <a:pt x="0" y="81277"/>
                          </a:cubicBezTo>
                          <a:lnTo>
                            <a:pt x="0" y="1788128"/>
                          </a:lnTo>
                          <a:cubicBezTo>
                            <a:pt x="0" y="1832991"/>
                            <a:pt x="36414" y="1869405"/>
                            <a:pt x="81277" y="1869405"/>
                          </a:cubicBezTo>
                          <a:lnTo>
                            <a:pt x="650224" y="1869405"/>
                          </a:lnTo>
                          <a:cubicBezTo>
                            <a:pt x="695087" y="1869405"/>
                            <a:pt x="731501" y="1832991"/>
                            <a:pt x="731501" y="1788128"/>
                          </a:cubicBezTo>
                          <a:lnTo>
                            <a:pt x="731501" y="81277"/>
                          </a:lnTo>
                          <a:cubicBezTo>
                            <a:pt x="731501" y="36414"/>
                            <a:pt x="695087" y="0"/>
                            <a:pt x="650224" y="0"/>
                          </a:cubicBezTo>
                          <a:lnTo>
                            <a:pt x="81277" y="0"/>
                          </a:lnTo>
                          <a:close/>
                          <a:moveTo>
                            <a:pt x="568948" y="1706851"/>
                          </a:moveTo>
                          <a:lnTo>
                            <a:pt x="162554" y="1706851"/>
                          </a:lnTo>
                          <a:lnTo>
                            <a:pt x="162554" y="162553"/>
                          </a:lnTo>
                          <a:lnTo>
                            <a:pt x="568948" y="162553"/>
                          </a:lnTo>
                          <a:lnTo>
                            <a:pt x="568948" y="170685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" name="Freeform: Shape 105">
                      <a:extLst>
                        <a:ext uri="{FF2B5EF4-FFF2-40B4-BE49-F238E27FC236}">
                          <a16:creationId xmlns:a16="http://schemas.microsoft.com/office/drawing/2014/main" id="{96EE0AA3-0D1F-4AE4-8131-5D6DC85CE6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59002" y="2534945"/>
                      <a:ext cx="723900" cy="3000375"/>
                    </a:xfrm>
                    <a:custGeom>
                      <a:avLst/>
                      <a:gdLst>
                        <a:gd name="connsiteX0" fmla="*/ 81277 w 723900"/>
                        <a:gd name="connsiteY0" fmla="*/ 0 h 3000375"/>
                        <a:gd name="connsiteX1" fmla="*/ 0 w 723900"/>
                        <a:gd name="connsiteY1" fmla="*/ 81277 h 3000375"/>
                        <a:gd name="connsiteX2" fmla="*/ 0 w 723900"/>
                        <a:gd name="connsiteY2" fmla="*/ 2926032 h 3000375"/>
                        <a:gd name="connsiteX3" fmla="*/ 81277 w 723900"/>
                        <a:gd name="connsiteY3" fmla="*/ 3007309 h 3000375"/>
                        <a:gd name="connsiteX4" fmla="*/ 650224 w 723900"/>
                        <a:gd name="connsiteY4" fmla="*/ 3007309 h 3000375"/>
                        <a:gd name="connsiteX5" fmla="*/ 731501 w 723900"/>
                        <a:gd name="connsiteY5" fmla="*/ 2926032 h 3000375"/>
                        <a:gd name="connsiteX6" fmla="*/ 731501 w 723900"/>
                        <a:gd name="connsiteY6" fmla="*/ 81277 h 3000375"/>
                        <a:gd name="connsiteX7" fmla="*/ 650224 w 723900"/>
                        <a:gd name="connsiteY7" fmla="*/ 0 h 3000375"/>
                        <a:gd name="connsiteX8" fmla="*/ 81277 w 723900"/>
                        <a:gd name="connsiteY8" fmla="*/ 0 h 3000375"/>
                        <a:gd name="connsiteX9" fmla="*/ 568947 w 723900"/>
                        <a:gd name="connsiteY9" fmla="*/ 2844756 h 3000375"/>
                        <a:gd name="connsiteX10" fmla="*/ 162553 w 723900"/>
                        <a:gd name="connsiteY10" fmla="*/ 2844756 h 3000375"/>
                        <a:gd name="connsiteX11" fmla="*/ 162553 w 723900"/>
                        <a:gd name="connsiteY11" fmla="*/ 162554 h 3000375"/>
                        <a:gd name="connsiteX12" fmla="*/ 568947 w 723900"/>
                        <a:gd name="connsiteY12" fmla="*/ 162554 h 3000375"/>
                        <a:gd name="connsiteX13" fmla="*/ 568947 w 723900"/>
                        <a:gd name="connsiteY13" fmla="*/ 2844756 h 30003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723900" h="3000375">
                          <a:moveTo>
                            <a:pt x="81277" y="0"/>
                          </a:moveTo>
                          <a:cubicBezTo>
                            <a:pt x="36414" y="0"/>
                            <a:pt x="0" y="36414"/>
                            <a:pt x="0" y="81277"/>
                          </a:cubicBezTo>
                          <a:lnTo>
                            <a:pt x="0" y="2926032"/>
                          </a:lnTo>
                          <a:cubicBezTo>
                            <a:pt x="0" y="2970895"/>
                            <a:pt x="36414" y="3007309"/>
                            <a:pt x="81277" y="3007309"/>
                          </a:cubicBezTo>
                          <a:lnTo>
                            <a:pt x="650224" y="3007309"/>
                          </a:lnTo>
                          <a:cubicBezTo>
                            <a:pt x="695087" y="3007309"/>
                            <a:pt x="731501" y="2970895"/>
                            <a:pt x="731501" y="2926032"/>
                          </a:cubicBezTo>
                          <a:lnTo>
                            <a:pt x="731501" y="81277"/>
                          </a:lnTo>
                          <a:cubicBezTo>
                            <a:pt x="731501" y="36414"/>
                            <a:pt x="695087" y="0"/>
                            <a:pt x="650224" y="0"/>
                          </a:cubicBezTo>
                          <a:lnTo>
                            <a:pt x="81277" y="0"/>
                          </a:lnTo>
                          <a:close/>
                          <a:moveTo>
                            <a:pt x="568947" y="2844756"/>
                          </a:moveTo>
                          <a:lnTo>
                            <a:pt x="162553" y="2844756"/>
                          </a:lnTo>
                          <a:lnTo>
                            <a:pt x="162553" y="162554"/>
                          </a:lnTo>
                          <a:lnTo>
                            <a:pt x="568947" y="162554"/>
                          </a:lnTo>
                          <a:lnTo>
                            <a:pt x="568947" y="2844756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3C6CB845-26F2-435F-94CC-2912B26BEAB6}"/>
                  </a:ext>
                </a:extLst>
              </p:cNvPr>
              <p:cNvGrpSpPr/>
              <p:nvPr/>
            </p:nvGrpSpPr>
            <p:grpSpPr>
              <a:xfrm>
                <a:off x="7286335" y="2127361"/>
                <a:ext cx="560058" cy="1142896"/>
                <a:chOff x="7286335" y="2127361"/>
                <a:chExt cx="560058" cy="1142896"/>
              </a:xfrm>
            </p:grpSpPr>
            <p:sp>
              <p:nvSpPr>
                <p:cNvPr id="75" name="Freeform 59">
                  <a:extLst>
                    <a:ext uri="{FF2B5EF4-FFF2-40B4-BE49-F238E27FC236}">
                      <a16:creationId xmlns:a16="http://schemas.microsoft.com/office/drawing/2014/main" id="{9C42C53D-9CA2-41C7-B940-28F08B238FC4}"/>
                    </a:ext>
                  </a:extLst>
                </p:cNvPr>
                <p:cNvSpPr/>
                <p:nvPr/>
              </p:nvSpPr>
              <p:spPr>
                <a:xfrm rot="16200000">
                  <a:off x="6994916" y="2418780"/>
                  <a:ext cx="1142896" cy="560058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 w="6350"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0058BBE3-6FB2-47B0-89AA-72FBD83D078E}"/>
                    </a:ext>
                  </a:extLst>
                </p:cNvPr>
                <p:cNvGrpSpPr/>
                <p:nvPr/>
              </p:nvGrpSpPr>
              <p:grpSpPr>
                <a:xfrm>
                  <a:off x="7326805" y="2678261"/>
                  <a:ext cx="514926" cy="551133"/>
                  <a:chOff x="7326805" y="2678261"/>
                  <a:chExt cx="514926" cy="551133"/>
                </a:xfrm>
              </p:grpSpPr>
              <p:grpSp>
                <p:nvGrpSpPr>
                  <p:cNvPr id="77" name="Group 76">
                    <a:extLst>
                      <a:ext uri="{FF2B5EF4-FFF2-40B4-BE49-F238E27FC236}">
                        <a16:creationId xmlns:a16="http://schemas.microsoft.com/office/drawing/2014/main" id="{7CAF0F03-13E1-4EA0-9CB0-E63DD0694984}"/>
                      </a:ext>
                    </a:extLst>
                  </p:cNvPr>
                  <p:cNvGrpSpPr/>
                  <p:nvPr/>
                </p:nvGrpSpPr>
                <p:grpSpPr>
                  <a:xfrm>
                    <a:off x="7326805" y="2678261"/>
                    <a:ext cx="514926" cy="551133"/>
                    <a:chOff x="7330976" y="1692795"/>
                    <a:chExt cx="514926" cy="551133"/>
                  </a:xfrm>
                </p:grpSpPr>
                <p:sp>
                  <p:nvSpPr>
                    <p:cNvPr id="90" name="Freeform 60">
                      <a:extLst>
                        <a:ext uri="{FF2B5EF4-FFF2-40B4-BE49-F238E27FC236}">
                          <a16:creationId xmlns:a16="http://schemas.microsoft.com/office/drawing/2014/main" id="{D5D3B79F-0549-458C-A3A7-6487B9F78BB1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281377" y="1742394"/>
                      <a:ext cx="551133" cy="451936"/>
                    </a:xfrm>
                    <a:custGeom>
                      <a:avLst/>
                      <a:gdLst>
                        <a:gd name="connsiteX0" fmla="*/ 900684 w 1801368"/>
                        <a:gd name="connsiteY0" fmla="*/ 0 h 1477140"/>
                        <a:gd name="connsiteX1" fmla="*/ 1801368 w 1801368"/>
                        <a:gd name="connsiteY1" fmla="*/ 901970 h 1477140"/>
                        <a:gd name="connsiteX2" fmla="*/ 1647545 w 1801368"/>
                        <a:gd name="connsiteY2" fmla="*/ 1406270 h 1477140"/>
                        <a:gd name="connsiteX3" fmla="*/ 1589156 w 1801368"/>
                        <a:gd name="connsiteY3" fmla="*/ 1477140 h 1477140"/>
                        <a:gd name="connsiteX4" fmla="*/ 212213 w 1801368"/>
                        <a:gd name="connsiteY4" fmla="*/ 1477140 h 1477140"/>
                        <a:gd name="connsiteX5" fmla="*/ 153823 w 1801368"/>
                        <a:gd name="connsiteY5" fmla="*/ 1406270 h 1477140"/>
                        <a:gd name="connsiteX6" fmla="*/ 0 w 1801368"/>
                        <a:gd name="connsiteY6" fmla="*/ 901970 h 1477140"/>
                        <a:gd name="connsiteX7" fmla="*/ 900684 w 1801368"/>
                        <a:gd name="connsiteY7" fmla="*/ 0 h 1477140"/>
                        <a:gd name="connsiteX0" fmla="*/ 900684 w 1801368"/>
                        <a:gd name="connsiteY0" fmla="*/ 0 h 1477140"/>
                        <a:gd name="connsiteX1" fmla="*/ 1801368 w 1801368"/>
                        <a:gd name="connsiteY1" fmla="*/ 901970 h 1477140"/>
                        <a:gd name="connsiteX2" fmla="*/ 1647545 w 1801368"/>
                        <a:gd name="connsiteY2" fmla="*/ 1406270 h 1477140"/>
                        <a:gd name="connsiteX3" fmla="*/ 1589156 w 1801368"/>
                        <a:gd name="connsiteY3" fmla="*/ 1477140 h 1477140"/>
                        <a:gd name="connsiteX4" fmla="*/ 814959 w 1801368"/>
                        <a:gd name="connsiteY4" fmla="*/ 1473470 h 1477140"/>
                        <a:gd name="connsiteX5" fmla="*/ 212213 w 1801368"/>
                        <a:gd name="connsiteY5" fmla="*/ 1477140 h 1477140"/>
                        <a:gd name="connsiteX6" fmla="*/ 153823 w 1801368"/>
                        <a:gd name="connsiteY6" fmla="*/ 1406270 h 1477140"/>
                        <a:gd name="connsiteX7" fmla="*/ 0 w 1801368"/>
                        <a:gd name="connsiteY7" fmla="*/ 901970 h 1477140"/>
                        <a:gd name="connsiteX8" fmla="*/ 900684 w 1801368"/>
                        <a:gd name="connsiteY8" fmla="*/ 0 h 1477140"/>
                        <a:gd name="connsiteX0" fmla="*/ 814959 w 1801368"/>
                        <a:gd name="connsiteY0" fmla="*/ 1473470 h 1564910"/>
                        <a:gd name="connsiteX1" fmla="*/ 212213 w 1801368"/>
                        <a:gd name="connsiteY1" fmla="*/ 1477140 h 1564910"/>
                        <a:gd name="connsiteX2" fmla="*/ 153823 w 1801368"/>
                        <a:gd name="connsiteY2" fmla="*/ 1406270 h 1564910"/>
                        <a:gd name="connsiteX3" fmla="*/ 0 w 1801368"/>
                        <a:gd name="connsiteY3" fmla="*/ 901970 h 1564910"/>
                        <a:gd name="connsiteX4" fmla="*/ 900684 w 1801368"/>
                        <a:gd name="connsiteY4" fmla="*/ 0 h 1564910"/>
                        <a:gd name="connsiteX5" fmla="*/ 1801368 w 1801368"/>
                        <a:gd name="connsiteY5" fmla="*/ 901970 h 1564910"/>
                        <a:gd name="connsiteX6" fmla="*/ 1647545 w 1801368"/>
                        <a:gd name="connsiteY6" fmla="*/ 1406270 h 1564910"/>
                        <a:gd name="connsiteX7" fmla="*/ 1589156 w 1801368"/>
                        <a:gd name="connsiteY7" fmla="*/ 1477140 h 1564910"/>
                        <a:gd name="connsiteX8" fmla="*/ 906399 w 1801368"/>
                        <a:gd name="connsiteY8" fmla="*/ 1564910 h 1564910"/>
                        <a:gd name="connsiteX0" fmla="*/ 212213 w 1801368"/>
                        <a:gd name="connsiteY0" fmla="*/ 1477140 h 1564910"/>
                        <a:gd name="connsiteX1" fmla="*/ 153823 w 1801368"/>
                        <a:gd name="connsiteY1" fmla="*/ 1406270 h 1564910"/>
                        <a:gd name="connsiteX2" fmla="*/ 0 w 1801368"/>
                        <a:gd name="connsiteY2" fmla="*/ 901970 h 1564910"/>
                        <a:gd name="connsiteX3" fmla="*/ 900684 w 1801368"/>
                        <a:gd name="connsiteY3" fmla="*/ 0 h 1564910"/>
                        <a:gd name="connsiteX4" fmla="*/ 1801368 w 1801368"/>
                        <a:gd name="connsiteY4" fmla="*/ 901970 h 1564910"/>
                        <a:gd name="connsiteX5" fmla="*/ 1647545 w 1801368"/>
                        <a:gd name="connsiteY5" fmla="*/ 1406270 h 1564910"/>
                        <a:gd name="connsiteX6" fmla="*/ 1589156 w 1801368"/>
                        <a:gd name="connsiteY6" fmla="*/ 1477140 h 1564910"/>
                        <a:gd name="connsiteX7" fmla="*/ 906399 w 1801368"/>
                        <a:gd name="connsiteY7" fmla="*/ 1564910 h 1564910"/>
                        <a:gd name="connsiteX0" fmla="*/ 212213 w 1801368"/>
                        <a:gd name="connsiteY0" fmla="*/ 1477140 h 1477140"/>
                        <a:gd name="connsiteX1" fmla="*/ 153823 w 1801368"/>
                        <a:gd name="connsiteY1" fmla="*/ 1406270 h 1477140"/>
                        <a:gd name="connsiteX2" fmla="*/ 0 w 1801368"/>
                        <a:gd name="connsiteY2" fmla="*/ 901970 h 1477140"/>
                        <a:gd name="connsiteX3" fmla="*/ 900684 w 1801368"/>
                        <a:gd name="connsiteY3" fmla="*/ 0 h 1477140"/>
                        <a:gd name="connsiteX4" fmla="*/ 1801368 w 1801368"/>
                        <a:gd name="connsiteY4" fmla="*/ 901970 h 1477140"/>
                        <a:gd name="connsiteX5" fmla="*/ 1647545 w 1801368"/>
                        <a:gd name="connsiteY5" fmla="*/ 1406270 h 1477140"/>
                        <a:gd name="connsiteX6" fmla="*/ 1589156 w 1801368"/>
                        <a:gd name="connsiteY6" fmla="*/ 1477140 h 1477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01368" h="1477140">
                          <a:moveTo>
                            <a:pt x="212213" y="1477140"/>
                          </a:moveTo>
                          <a:lnTo>
                            <a:pt x="153823" y="1406270"/>
                          </a:lnTo>
                          <a:cubicBezTo>
                            <a:pt x="56707" y="1262315"/>
                            <a:pt x="0" y="1088774"/>
                            <a:pt x="0" y="901970"/>
                          </a:cubicBezTo>
                          <a:cubicBezTo>
                            <a:pt x="0" y="403826"/>
                            <a:pt x="403250" y="0"/>
                            <a:pt x="900684" y="0"/>
                          </a:cubicBezTo>
                          <a:cubicBezTo>
                            <a:pt x="1398118" y="0"/>
                            <a:pt x="1801368" y="403826"/>
                            <a:pt x="1801368" y="901970"/>
                          </a:cubicBezTo>
                          <a:cubicBezTo>
                            <a:pt x="1801368" y="1088774"/>
                            <a:pt x="1744661" y="1262315"/>
                            <a:pt x="1647545" y="1406270"/>
                          </a:cubicBezTo>
                          <a:lnTo>
                            <a:pt x="1589156" y="1477140"/>
                          </a:lnTo>
                        </a:path>
                      </a:pathLst>
                    </a:custGeom>
                    <a:noFill/>
                    <a:ln w="6350">
                      <a:solidFill>
                        <a:schemeClr val="accent4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91" name="Oval 90">
                      <a:extLst>
                        <a:ext uri="{FF2B5EF4-FFF2-40B4-BE49-F238E27FC236}">
                          <a16:creationId xmlns:a16="http://schemas.microsoft.com/office/drawing/2014/main" id="{0A47CE33-9F24-4074-85D4-A7178B1845A6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367972" y="1729397"/>
                      <a:ext cx="477929" cy="47793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635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78" name="Group 77">
                    <a:extLst>
                      <a:ext uri="{FF2B5EF4-FFF2-40B4-BE49-F238E27FC236}">
                        <a16:creationId xmlns:a16="http://schemas.microsoft.com/office/drawing/2014/main" id="{20B6A75A-97B1-4231-A7B7-DA89BA49476B}"/>
                      </a:ext>
                    </a:extLst>
                  </p:cNvPr>
                  <p:cNvGrpSpPr/>
                  <p:nvPr/>
                </p:nvGrpSpPr>
                <p:grpSpPr>
                  <a:xfrm>
                    <a:off x="7496208" y="2815490"/>
                    <a:ext cx="276134" cy="276674"/>
                    <a:chOff x="414999" y="3023376"/>
                    <a:chExt cx="798574" cy="800137"/>
                  </a:xfrm>
                </p:grpSpPr>
                <p:sp>
                  <p:nvSpPr>
                    <p:cNvPr id="79" name="Freeform: Shape 78">
                      <a:extLst>
                        <a:ext uri="{FF2B5EF4-FFF2-40B4-BE49-F238E27FC236}">
                          <a16:creationId xmlns:a16="http://schemas.microsoft.com/office/drawing/2014/main" id="{B4453268-D400-4CE5-806B-8FF3C33F67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4999" y="3023376"/>
                      <a:ext cx="798574" cy="800137"/>
                    </a:xfrm>
                    <a:custGeom>
                      <a:avLst/>
                      <a:gdLst>
                        <a:gd name="connsiteX0" fmla="*/ 796493 w 798574"/>
                        <a:gd name="connsiteY0" fmla="*/ 284008 h 800137"/>
                        <a:gd name="connsiteX1" fmla="*/ 779876 w 798574"/>
                        <a:gd name="connsiteY1" fmla="*/ 267532 h 800137"/>
                        <a:gd name="connsiteX2" fmla="*/ 726498 w 798574"/>
                        <a:gd name="connsiteY2" fmla="*/ 245691 h 800137"/>
                        <a:gd name="connsiteX3" fmla="*/ 703099 w 798574"/>
                        <a:gd name="connsiteY3" fmla="*/ 245794 h 800137"/>
                        <a:gd name="connsiteX4" fmla="*/ 686616 w 798574"/>
                        <a:gd name="connsiteY4" fmla="*/ 262411 h 800137"/>
                        <a:gd name="connsiteX5" fmla="*/ 625852 w 798574"/>
                        <a:gd name="connsiteY5" fmla="*/ 410928 h 800137"/>
                        <a:gd name="connsiteX6" fmla="*/ 625852 w 798574"/>
                        <a:gd name="connsiteY6" fmla="*/ 168235 h 800137"/>
                        <a:gd name="connsiteX7" fmla="*/ 622372 w 798574"/>
                        <a:gd name="connsiteY7" fmla="*/ 159829 h 800137"/>
                        <a:gd name="connsiteX8" fmla="*/ 466016 w 798574"/>
                        <a:gd name="connsiteY8" fmla="*/ 3480 h 800137"/>
                        <a:gd name="connsiteX9" fmla="*/ 457616 w 798574"/>
                        <a:gd name="connsiteY9" fmla="*/ 0 h 800137"/>
                        <a:gd name="connsiteX10" fmla="*/ 11886 w 798574"/>
                        <a:gd name="connsiteY10" fmla="*/ 0 h 800137"/>
                        <a:gd name="connsiteX11" fmla="*/ 0 w 798574"/>
                        <a:gd name="connsiteY11" fmla="*/ 11886 h 800137"/>
                        <a:gd name="connsiteX12" fmla="*/ 0 w 798574"/>
                        <a:gd name="connsiteY12" fmla="*/ 103594 h 800137"/>
                        <a:gd name="connsiteX13" fmla="*/ 11886 w 798574"/>
                        <a:gd name="connsiteY13" fmla="*/ 115480 h 800137"/>
                        <a:gd name="connsiteX14" fmla="*/ 23765 w 798574"/>
                        <a:gd name="connsiteY14" fmla="*/ 103594 h 800137"/>
                        <a:gd name="connsiteX15" fmla="*/ 23765 w 798574"/>
                        <a:gd name="connsiteY15" fmla="*/ 23765 h 800137"/>
                        <a:gd name="connsiteX16" fmla="*/ 445725 w 798574"/>
                        <a:gd name="connsiteY16" fmla="*/ 23765 h 800137"/>
                        <a:gd name="connsiteX17" fmla="*/ 445725 w 798574"/>
                        <a:gd name="connsiteY17" fmla="*/ 168235 h 800137"/>
                        <a:gd name="connsiteX18" fmla="*/ 457610 w 798574"/>
                        <a:gd name="connsiteY18" fmla="*/ 180115 h 800137"/>
                        <a:gd name="connsiteX19" fmla="*/ 602087 w 798574"/>
                        <a:gd name="connsiteY19" fmla="*/ 180115 h 800137"/>
                        <a:gd name="connsiteX20" fmla="*/ 602087 w 798574"/>
                        <a:gd name="connsiteY20" fmla="*/ 469019 h 800137"/>
                        <a:gd name="connsiteX21" fmla="*/ 549697 w 798574"/>
                        <a:gd name="connsiteY21" fmla="*/ 597051 h 800137"/>
                        <a:gd name="connsiteX22" fmla="*/ 548830 w 798574"/>
                        <a:gd name="connsiteY22" fmla="*/ 602142 h 800137"/>
                        <a:gd name="connsiteX23" fmla="*/ 554423 w 798574"/>
                        <a:gd name="connsiteY23" fmla="*/ 713996 h 800137"/>
                        <a:gd name="connsiteX24" fmla="*/ 561790 w 798574"/>
                        <a:gd name="connsiteY24" fmla="*/ 724398 h 800137"/>
                        <a:gd name="connsiteX25" fmla="*/ 566289 w 798574"/>
                        <a:gd name="connsiteY25" fmla="*/ 725284 h 800137"/>
                        <a:gd name="connsiteX26" fmla="*/ 574336 w 798574"/>
                        <a:gd name="connsiteY26" fmla="*/ 722146 h 800137"/>
                        <a:gd name="connsiteX27" fmla="*/ 602081 w 798574"/>
                        <a:gd name="connsiteY27" fmla="*/ 696604 h 800137"/>
                        <a:gd name="connsiteX28" fmla="*/ 602081 w 798574"/>
                        <a:gd name="connsiteY28" fmla="*/ 776372 h 800137"/>
                        <a:gd name="connsiteX29" fmla="*/ 23765 w 798574"/>
                        <a:gd name="connsiteY29" fmla="*/ 776372 h 800137"/>
                        <a:gd name="connsiteX30" fmla="*/ 23765 w 798574"/>
                        <a:gd name="connsiteY30" fmla="*/ 151131 h 800137"/>
                        <a:gd name="connsiteX31" fmla="*/ 11886 w 798574"/>
                        <a:gd name="connsiteY31" fmla="*/ 139245 h 800137"/>
                        <a:gd name="connsiteX32" fmla="*/ 0 w 798574"/>
                        <a:gd name="connsiteY32" fmla="*/ 151131 h 800137"/>
                        <a:gd name="connsiteX33" fmla="*/ 0 w 798574"/>
                        <a:gd name="connsiteY33" fmla="*/ 788252 h 800137"/>
                        <a:gd name="connsiteX34" fmla="*/ 11886 w 798574"/>
                        <a:gd name="connsiteY34" fmla="*/ 800137 h 800137"/>
                        <a:gd name="connsiteX35" fmla="*/ 613966 w 798574"/>
                        <a:gd name="connsiteY35" fmla="*/ 800137 h 800137"/>
                        <a:gd name="connsiteX36" fmla="*/ 625852 w 798574"/>
                        <a:gd name="connsiteY36" fmla="*/ 788252 h 800137"/>
                        <a:gd name="connsiteX37" fmla="*/ 625852 w 798574"/>
                        <a:gd name="connsiteY37" fmla="*/ 674725 h 800137"/>
                        <a:gd name="connsiteX38" fmla="*/ 656734 w 798574"/>
                        <a:gd name="connsiteY38" fmla="*/ 646297 h 800137"/>
                        <a:gd name="connsiteX39" fmla="*/ 659683 w 798574"/>
                        <a:gd name="connsiteY39" fmla="*/ 642054 h 800137"/>
                        <a:gd name="connsiteX40" fmla="*/ 713557 w 798574"/>
                        <a:gd name="connsiteY40" fmla="*/ 510378 h 800137"/>
                        <a:gd name="connsiteX41" fmla="*/ 707055 w 798574"/>
                        <a:gd name="connsiteY41" fmla="*/ 494878 h 800137"/>
                        <a:gd name="connsiteX42" fmla="*/ 691561 w 798574"/>
                        <a:gd name="connsiteY42" fmla="*/ 501373 h 800137"/>
                        <a:gd name="connsiteX43" fmla="*/ 642182 w 798574"/>
                        <a:gd name="connsiteY43" fmla="*/ 622055 h 800137"/>
                        <a:gd name="connsiteX44" fmla="*/ 576191 w 798574"/>
                        <a:gd name="connsiteY44" fmla="*/ 595055 h 800137"/>
                        <a:gd name="connsiteX45" fmla="*/ 677594 w 798574"/>
                        <a:gd name="connsiteY45" fmla="*/ 347228 h 800137"/>
                        <a:gd name="connsiteX46" fmla="*/ 743585 w 798574"/>
                        <a:gd name="connsiteY46" fmla="*/ 374228 h 800137"/>
                        <a:gd name="connsiteX47" fmla="*/ 708599 w 798574"/>
                        <a:gd name="connsiteY47" fmla="*/ 459735 h 800137"/>
                        <a:gd name="connsiteX48" fmla="*/ 715101 w 798574"/>
                        <a:gd name="connsiteY48" fmla="*/ 475234 h 800137"/>
                        <a:gd name="connsiteX49" fmla="*/ 730594 w 798574"/>
                        <a:gd name="connsiteY49" fmla="*/ 468738 h 800137"/>
                        <a:gd name="connsiteX50" fmla="*/ 796602 w 798574"/>
                        <a:gd name="connsiteY50" fmla="*/ 307414 h 800137"/>
                        <a:gd name="connsiteX51" fmla="*/ 796493 w 798574"/>
                        <a:gd name="connsiteY51" fmla="*/ 284008 h 800137"/>
                        <a:gd name="connsiteX52" fmla="*/ 469496 w 798574"/>
                        <a:gd name="connsiteY52" fmla="*/ 40565 h 800137"/>
                        <a:gd name="connsiteX53" fmla="*/ 585281 w 798574"/>
                        <a:gd name="connsiteY53" fmla="*/ 156356 h 800137"/>
                        <a:gd name="connsiteX54" fmla="*/ 469496 w 798574"/>
                        <a:gd name="connsiteY54" fmla="*/ 156356 h 800137"/>
                        <a:gd name="connsiteX55" fmla="*/ 573500 w 798574"/>
                        <a:gd name="connsiteY55" fmla="*/ 619625 h 800137"/>
                        <a:gd name="connsiteX56" fmla="*/ 626884 w 798574"/>
                        <a:gd name="connsiteY56" fmla="*/ 641468 h 800137"/>
                        <a:gd name="connsiteX57" fmla="*/ 576893 w 798574"/>
                        <a:gd name="connsiteY57" fmla="*/ 687490 h 800137"/>
                        <a:gd name="connsiteX58" fmla="*/ 774601 w 798574"/>
                        <a:gd name="connsiteY58" fmla="*/ 298409 h 800137"/>
                        <a:gd name="connsiteX59" fmla="*/ 752582 w 798574"/>
                        <a:gd name="connsiteY59" fmla="*/ 352228 h 800137"/>
                        <a:gd name="connsiteX60" fmla="*/ 686593 w 798574"/>
                        <a:gd name="connsiteY60" fmla="*/ 325226 h 800137"/>
                        <a:gd name="connsiteX61" fmla="*/ 708612 w 798574"/>
                        <a:gd name="connsiteY61" fmla="*/ 271409 h 800137"/>
                        <a:gd name="connsiteX62" fmla="*/ 712286 w 798574"/>
                        <a:gd name="connsiteY62" fmla="*/ 267716 h 800137"/>
                        <a:gd name="connsiteX63" fmla="*/ 717499 w 798574"/>
                        <a:gd name="connsiteY63" fmla="*/ 267685 h 800137"/>
                        <a:gd name="connsiteX64" fmla="*/ 770877 w 798574"/>
                        <a:gd name="connsiteY64" fmla="*/ 289528 h 800137"/>
                        <a:gd name="connsiteX65" fmla="*/ 774572 w 798574"/>
                        <a:gd name="connsiteY65" fmla="*/ 293196 h 800137"/>
                        <a:gd name="connsiteX66" fmla="*/ 774601 w 798574"/>
                        <a:gd name="connsiteY66" fmla="*/ 298409 h 8001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</a:cxnLst>
                      <a:rect l="l" t="t" r="r" b="b"/>
                      <a:pathLst>
                        <a:path w="798574" h="800137">
                          <a:moveTo>
                            <a:pt x="796493" y="284008"/>
                          </a:moveTo>
                          <a:cubicBezTo>
                            <a:pt x="793336" y="276475"/>
                            <a:pt x="787433" y="270621"/>
                            <a:pt x="779876" y="267532"/>
                          </a:cubicBezTo>
                          <a:lnTo>
                            <a:pt x="726498" y="245691"/>
                          </a:lnTo>
                          <a:cubicBezTo>
                            <a:pt x="718947" y="242601"/>
                            <a:pt x="710633" y="242632"/>
                            <a:pt x="703099" y="245794"/>
                          </a:cubicBezTo>
                          <a:cubicBezTo>
                            <a:pt x="695560" y="248957"/>
                            <a:pt x="689712" y="254859"/>
                            <a:pt x="686616" y="262411"/>
                          </a:cubicBezTo>
                          <a:lnTo>
                            <a:pt x="625852" y="410928"/>
                          </a:lnTo>
                          <a:lnTo>
                            <a:pt x="625852" y="168235"/>
                          </a:lnTo>
                          <a:cubicBezTo>
                            <a:pt x="625852" y="165086"/>
                            <a:pt x="624601" y="162057"/>
                            <a:pt x="622372" y="159829"/>
                          </a:cubicBezTo>
                          <a:lnTo>
                            <a:pt x="466016" y="3480"/>
                          </a:lnTo>
                          <a:cubicBezTo>
                            <a:pt x="463787" y="1251"/>
                            <a:pt x="460766" y="0"/>
                            <a:pt x="457616" y="0"/>
                          </a:cubicBezTo>
                          <a:lnTo>
                            <a:pt x="11886" y="0"/>
                          </a:lnTo>
                          <a:cubicBezTo>
                            <a:pt x="5323" y="0"/>
                            <a:pt x="0" y="5323"/>
                            <a:pt x="0" y="11886"/>
                          </a:cubicBezTo>
                          <a:lnTo>
                            <a:pt x="0" y="103594"/>
                          </a:lnTo>
                          <a:cubicBezTo>
                            <a:pt x="0" y="110157"/>
                            <a:pt x="5323" y="115480"/>
                            <a:pt x="11886" y="115480"/>
                          </a:cubicBezTo>
                          <a:cubicBezTo>
                            <a:pt x="18448" y="115480"/>
                            <a:pt x="23765" y="110157"/>
                            <a:pt x="23765" y="103594"/>
                          </a:cubicBezTo>
                          <a:lnTo>
                            <a:pt x="23765" y="23765"/>
                          </a:lnTo>
                          <a:lnTo>
                            <a:pt x="445725" y="23765"/>
                          </a:lnTo>
                          <a:lnTo>
                            <a:pt x="445725" y="168235"/>
                          </a:lnTo>
                          <a:cubicBezTo>
                            <a:pt x="445725" y="174799"/>
                            <a:pt x="451048" y="180115"/>
                            <a:pt x="457610" y="180115"/>
                          </a:cubicBezTo>
                          <a:lnTo>
                            <a:pt x="602087" y="180115"/>
                          </a:lnTo>
                          <a:lnTo>
                            <a:pt x="602087" y="469019"/>
                          </a:lnTo>
                          <a:lnTo>
                            <a:pt x="549697" y="597051"/>
                          </a:lnTo>
                          <a:cubicBezTo>
                            <a:pt x="549038" y="598662"/>
                            <a:pt x="548739" y="600401"/>
                            <a:pt x="548830" y="602142"/>
                          </a:cubicBezTo>
                          <a:lnTo>
                            <a:pt x="554423" y="713996"/>
                          </a:lnTo>
                          <a:cubicBezTo>
                            <a:pt x="554654" y="718598"/>
                            <a:pt x="557524" y="722652"/>
                            <a:pt x="561790" y="724398"/>
                          </a:cubicBezTo>
                          <a:cubicBezTo>
                            <a:pt x="563243" y="724996"/>
                            <a:pt x="564770" y="725284"/>
                            <a:pt x="566289" y="725284"/>
                          </a:cubicBezTo>
                          <a:cubicBezTo>
                            <a:pt x="569219" y="725284"/>
                            <a:pt x="572101" y="724202"/>
                            <a:pt x="574336" y="722146"/>
                          </a:cubicBezTo>
                          <a:lnTo>
                            <a:pt x="602081" y="696604"/>
                          </a:lnTo>
                          <a:lnTo>
                            <a:pt x="602081" y="776372"/>
                          </a:lnTo>
                          <a:lnTo>
                            <a:pt x="23765" y="776372"/>
                          </a:lnTo>
                          <a:lnTo>
                            <a:pt x="23765" y="151131"/>
                          </a:lnTo>
                          <a:cubicBezTo>
                            <a:pt x="23765" y="144568"/>
                            <a:pt x="18448" y="139245"/>
                            <a:pt x="11886" y="139245"/>
                          </a:cubicBezTo>
                          <a:cubicBezTo>
                            <a:pt x="5323" y="139245"/>
                            <a:pt x="0" y="144568"/>
                            <a:pt x="0" y="151131"/>
                          </a:cubicBezTo>
                          <a:lnTo>
                            <a:pt x="0" y="788252"/>
                          </a:lnTo>
                          <a:cubicBezTo>
                            <a:pt x="0" y="794814"/>
                            <a:pt x="5323" y="800137"/>
                            <a:pt x="11886" y="800137"/>
                          </a:cubicBezTo>
                          <a:lnTo>
                            <a:pt x="613966" y="800137"/>
                          </a:lnTo>
                          <a:cubicBezTo>
                            <a:pt x="620528" y="800137"/>
                            <a:pt x="625852" y="794814"/>
                            <a:pt x="625852" y="788252"/>
                          </a:cubicBezTo>
                          <a:lnTo>
                            <a:pt x="625852" y="674725"/>
                          </a:lnTo>
                          <a:lnTo>
                            <a:pt x="656734" y="646297"/>
                          </a:lnTo>
                          <a:cubicBezTo>
                            <a:pt x="658017" y="645112"/>
                            <a:pt x="659018" y="643665"/>
                            <a:pt x="659683" y="642054"/>
                          </a:cubicBezTo>
                          <a:lnTo>
                            <a:pt x="713557" y="510378"/>
                          </a:lnTo>
                          <a:cubicBezTo>
                            <a:pt x="716041" y="504304"/>
                            <a:pt x="713128" y="497363"/>
                            <a:pt x="707055" y="494878"/>
                          </a:cubicBezTo>
                          <a:cubicBezTo>
                            <a:pt x="700987" y="492394"/>
                            <a:pt x="694045" y="495300"/>
                            <a:pt x="691561" y="501373"/>
                          </a:cubicBezTo>
                          <a:lnTo>
                            <a:pt x="642182" y="622055"/>
                          </a:lnTo>
                          <a:lnTo>
                            <a:pt x="576191" y="595055"/>
                          </a:lnTo>
                          <a:lnTo>
                            <a:pt x="677594" y="347228"/>
                          </a:lnTo>
                          <a:lnTo>
                            <a:pt x="743585" y="374228"/>
                          </a:lnTo>
                          <a:lnTo>
                            <a:pt x="708599" y="459735"/>
                          </a:lnTo>
                          <a:cubicBezTo>
                            <a:pt x="706115" y="465808"/>
                            <a:pt x="709020" y="472750"/>
                            <a:pt x="715101" y="475234"/>
                          </a:cubicBezTo>
                          <a:cubicBezTo>
                            <a:pt x="721175" y="477719"/>
                            <a:pt x="728109" y="474813"/>
                            <a:pt x="730594" y="468738"/>
                          </a:cubicBezTo>
                          <a:lnTo>
                            <a:pt x="796602" y="307414"/>
                          </a:lnTo>
                          <a:cubicBezTo>
                            <a:pt x="799692" y="299856"/>
                            <a:pt x="799654" y="291542"/>
                            <a:pt x="796493" y="284008"/>
                          </a:cubicBezTo>
                          <a:close/>
                          <a:moveTo>
                            <a:pt x="469496" y="40565"/>
                          </a:moveTo>
                          <a:lnTo>
                            <a:pt x="585281" y="156356"/>
                          </a:lnTo>
                          <a:lnTo>
                            <a:pt x="469496" y="156356"/>
                          </a:lnTo>
                          <a:close/>
                          <a:moveTo>
                            <a:pt x="573500" y="619625"/>
                          </a:moveTo>
                          <a:lnTo>
                            <a:pt x="626884" y="641468"/>
                          </a:lnTo>
                          <a:lnTo>
                            <a:pt x="576893" y="687490"/>
                          </a:lnTo>
                          <a:close/>
                          <a:moveTo>
                            <a:pt x="774601" y="298409"/>
                          </a:moveTo>
                          <a:lnTo>
                            <a:pt x="752582" y="352228"/>
                          </a:lnTo>
                          <a:lnTo>
                            <a:pt x="686593" y="325226"/>
                          </a:lnTo>
                          <a:lnTo>
                            <a:pt x="708612" y="271409"/>
                          </a:lnTo>
                          <a:cubicBezTo>
                            <a:pt x="709301" y="269731"/>
                            <a:pt x="710608" y="268418"/>
                            <a:pt x="712286" y="267716"/>
                          </a:cubicBezTo>
                          <a:cubicBezTo>
                            <a:pt x="713971" y="267007"/>
                            <a:pt x="715821" y="266996"/>
                            <a:pt x="717499" y="267685"/>
                          </a:cubicBezTo>
                          <a:lnTo>
                            <a:pt x="770877" y="289528"/>
                          </a:lnTo>
                          <a:cubicBezTo>
                            <a:pt x="772557" y="290211"/>
                            <a:pt x="773868" y="291517"/>
                            <a:pt x="774572" y="293196"/>
                          </a:cubicBezTo>
                          <a:cubicBezTo>
                            <a:pt x="775280" y="294880"/>
                            <a:pt x="775292" y="296731"/>
                            <a:pt x="774601" y="298409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80" name="Freeform: Shape 79">
                      <a:extLst>
                        <a:ext uri="{FF2B5EF4-FFF2-40B4-BE49-F238E27FC236}">
                          <a16:creationId xmlns:a16="http://schemas.microsoft.com/office/drawing/2014/main" id="{0EFE654B-F5C1-4F01-BBBD-526192034B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1227" y="3153110"/>
                      <a:ext cx="170342" cy="23442"/>
                    </a:xfrm>
                    <a:custGeom>
                      <a:avLst/>
                      <a:gdLst>
                        <a:gd name="connsiteX0" fmla="*/ 159232 w 170341"/>
                        <a:gd name="connsiteY0" fmla="*/ 0 h 23441"/>
                        <a:gd name="connsiteX1" fmla="*/ 11886 w 170341"/>
                        <a:gd name="connsiteY1" fmla="*/ 0 h 23441"/>
                        <a:gd name="connsiteX2" fmla="*/ 0 w 170341"/>
                        <a:gd name="connsiteY2" fmla="*/ 11880 h 23441"/>
                        <a:gd name="connsiteX3" fmla="*/ 11886 w 170341"/>
                        <a:gd name="connsiteY3" fmla="*/ 23765 h 23441"/>
                        <a:gd name="connsiteX4" fmla="*/ 159232 w 170341"/>
                        <a:gd name="connsiteY4" fmla="*/ 23765 h 23441"/>
                        <a:gd name="connsiteX5" fmla="*/ 171117 w 170341"/>
                        <a:gd name="connsiteY5" fmla="*/ 11880 h 23441"/>
                        <a:gd name="connsiteX6" fmla="*/ 159232 w 170341"/>
                        <a:gd name="connsiteY6" fmla="*/ 0 h 23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0341" h="23441">
                          <a:moveTo>
                            <a:pt x="159232" y="0"/>
                          </a:moveTo>
                          <a:lnTo>
                            <a:pt x="11886" y="0"/>
                          </a:lnTo>
                          <a:cubicBezTo>
                            <a:pt x="5323" y="0"/>
                            <a:pt x="0" y="5317"/>
                            <a:pt x="0" y="11880"/>
                          </a:cubicBezTo>
                          <a:cubicBezTo>
                            <a:pt x="0" y="18442"/>
                            <a:pt x="5323" y="23765"/>
                            <a:pt x="11886" y="23765"/>
                          </a:cubicBezTo>
                          <a:lnTo>
                            <a:pt x="159232" y="23765"/>
                          </a:lnTo>
                          <a:cubicBezTo>
                            <a:pt x="165794" y="23765"/>
                            <a:pt x="171117" y="18442"/>
                            <a:pt x="171117" y="11880"/>
                          </a:cubicBezTo>
                          <a:cubicBezTo>
                            <a:pt x="171117" y="5317"/>
                            <a:pt x="165794" y="0"/>
                            <a:pt x="15923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1" name="Freeform: Shape 80">
                      <a:extLst>
                        <a:ext uri="{FF2B5EF4-FFF2-40B4-BE49-F238E27FC236}">
                          <a16:creationId xmlns:a16="http://schemas.microsoft.com/office/drawing/2014/main" id="{B526C739-DAC3-47E1-A71D-0D2D9A9120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5018" y="3275898"/>
                      <a:ext cx="137524" cy="137524"/>
                    </a:xfrm>
                    <a:custGeom>
                      <a:avLst/>
                      <a:gdLst>
                        <a:gd name="connsiteX0" fmla="*/ 11886 w 137523"/>
                        <a:gd name="connsiteY0" fmla="*/ 137840 h 137523"/>
                        <a:gd name="connsiteX1" fmla="*/ 105835 w 137523"/>
                        <a:gd name="connsiteY1" fmla="*/ 137840 h 137523"/>
                        <a:gd name="connsiteX2" fmla="*/ 117714 w 137523"/>
                        <a:gd name="connsiteY2" fmla="*/ 125955 h 137523"/>
                        <a:gd name="connsiteX3" fmla="*/ 117714 w 137523"/>
                        <a:gd name="connsiteY3" fmla="*/ 41797 h 137523"/>
                        <a:gd name="connsiteX4" fmla="*/ 135448 w 137523"/>
                        <a:gd name="connsiteY4" fmla="*/ 19223 h 137523"/>
                        <a:gd name="connsiteX5" fmla="*/ 133446 w 137523"/>
                        <a:gd name="connsiteY5" fmla="*/ 2539 h 137523"/>
                        <a:gd name="connsiteX6" fmla="*/ 116762 w 137523"/>
                        <a:gd name="connsiteY6" fmla="*/ 4541 h 137523"/>
                        <a:gd name="connsiteX7" fmla="*/ 104516 w 137523"/>
                        <a:gd name="connsiteY7" fmla="*/ 20126 h 137523"/>
                        <a:gd name="connsiteX8" fmla="*/ 11886 w 137523"/>
                        <a:gd name="connsiteY8" fmla="*/ 20126 h 137523"/>
                        <a:gd name="connsiteX9" fmla="*/ 0 w 137523"/>
                        <a:gd name="connsiteY9" fmla="*/ 32005 h 137523"/>
                        <a:gd name="connsiteX10" fmla="*/ 0 w 137523"/>
                        <a:gd name="connsiteY10" fmla="*/ 125955 h 137523"/>
                        <a:gd name="connsiteX11" fmla="*/ 11886 w 137523"/>
                        <a:gd name="connsiteY11" fmla="*/ 137840 h 137523"/>
                        <a:gd name="connsiteX12" fmla="*/ 23765 w 137523"/>
                        <a:gd name="connsiteY12" fmla="*/ 43891 h 137523"/>
                        <a:gd name="connsiteX13" fmla="*/ 85843 w 137523"/>
                        <a:gd name="connsiteY13" fmla="*/ 43891 h 137523"/>
                        <a:gd name="connsiteX14" fmla="*/ 66931 w 137523"/>
                        <a:gd name="connsiteY14" fmla="*/ 67961 h 137523"/>
                        <a:gd name="connsiteX15" fmla="*/ 53708 w 137523"/>
                        <a:gd name="connsiteY15" fmla="*/ 54732 h 137523"/>
                        <a:gd name="connsiteX16" fmla="*/ 36902 w 137523"/>
                        <a:gd name="connsiteY16" fmla="*/ 54732 h 137523"/>
                        <a:gd name="connsiteX17" fmla="*/ 36902 w 137523"/>
                        <a:gd name="connsiteY17" fmla="*/ 71538 h 137523"/>
                        <a:gd name="connsiteX18" fmla="*/ 59599 w 137523"/>
                        <a:gd name="connsiteY18" fmla="*/ 94236 h 137523"/>
                        <a:gd name="connsiteX19" fmla="*/ 67999 w 137523"/>
                        <a:gd name="connsiteY19" fmla="*/ 97715 h 137523"/>
                        <a:gd name="connsiteX20" fmla="*/ 68713 w 137523"/>
                        <a:gd name="connsiteY20" fmla="*/ 97697 h 137523"/>
                        <a:gd name="connsiteX21" fmla="*/ 77344 w 137523"/>
                        <a:gd name="connsiteY21" fmla="*/ 93173 h 137523"/>
                        <a:gd name="connsiteX22" fmla="*/ 93949 w 137523"/>
                        <a:gd name="connsiteY22" fmla="*/ 72046 h 137523"/>
                        <a:gd name="connsiteX23" fmla="*/ 93949 w 137523"/>
                        <a:gd name="connsiteY23" fmla="*/ 114075 h 137523"/>
                        <a:gd name="connsiteX24" fmla="*/ 23765 w 137523"/>
                        <a:gd name="connsiteY24" fmla="*/ 114075 h 1375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137523" h="137523">
                          <a:moveTo>
                            <a:pt x="11886" y="137840"/>
                          </a:moveTo>
                          <a:lnTo>
                            <a:pt x="105835" y="137840"/>
                          </a:lnTo>
                          <a:cubicBezTo>
                            <a:pt x="112397" y="137840"/>
                            <a:pt x="117714" y="132517"/>
                            <a:pt x="117714" y="125955"/>
                          </a:cubicBezTo>
                          <a:lnTo>
                            <a:pt x="117714" y="41797"/>
                          </a:lnTo>
                          <a:lnTo>
                            <a:pt x="135448" y="19223"/>
                          </a:lnTo>
                          <a:cubicBezTo>
                            <a:pt x="139502" y="14064"/>
                            <a:pt x="138605" y="6593"/>
                            <a:pt x="133446" y="2539"/>
                          </a:cubicBezTo>
                          <a:cubicBezTo>
                            <a:pt x="128287" y="-1515"/>
                            <a:pt x="120816" y="-618"/>
                            <a:pt x="116762" y="4541"/>
                          </a:cubicBezTo>
                          <a:lnTo>
                            <a:pt x="104516" y="20126"/>
                          </a:lnTo>
                          <a:lnTo>
                            <a:pt x="11886" y="20126"/>
                          </a:lnTo>
                          <a:cubicBezTo>
                            <a:pt x="5323" y="20126"/>
                            <a:pt x="0" y="25443"/>
                            <a:pt x="0" y="32005"/>
                          </a:cubicBezTo>
                          <a:lnTo>
                            <a:pt x="0" y="125955"/>
                          </a:lnTo>
                          <a:cubicBezTo>
                            <a:pt x="0" y="132517"/>
                            <a:pt x="5323" y="137840"/>
                            <a:pt x="11886" y="137840"/>
                          </a:cubicBezTo>
                          <a:close/>
                          <a:moveTo>
                            <a:pt x="23765" y="43891"/>
                          </a:moveTo>
                          <a:lnTo>
                            <a:pt x="85843" y="43891"/>
                          </a:lnTo>
                          <a:lnTo>
                            <a:pt x="66931" y="67961"/>
                          </a:lnTo>
                          <a:lnTo>
                            <a:pt x="53708" y="54732"/>
                          </a:lnTo>
                          <a:cubicBezTo>
                            <a:pt x="49069" y="50094"/>
                            <a:pt x="41542" y="50094"/>
                            <a:pt x="36902" y="54732"/>
                          </a:cubicBezTo>
                          <a:cubicBezTo>
                            <a:pt x="32263" y="59378"/>
                            <a:pt x="32263" y="66900"/>
                            <a:pt x="36902" y="71538"/>
                          </a:cubicBezTo>
                          <a:lnTo>
                            <a:pt x="59599" y="94236"/>
                          </a:lnTo>
                          <a:cubicBezTo>
                            <a:pt x="61833" y="96469"/>
                            <a:pt x="64861" y="97715"/>
                            <a:pt x="67999" y="97715"/>
                          </a:cubicBezTo>
                          <a:cubicBezTo>
                            <a:pt x="68237" y="97715"/>
                            <a:pt x="68475" y="97708"/>
                            <a:pt x="68713" y="97697"/>
                          </a:cubicBezTo>
                          <a:cubicBezTo>
                            <a:pt x="72101" y="97496"/>
                            <a:pt x="75245" y="95847"/>
                            <a:pt x="77344" y="93173"/>
                          </a:cubicBezTo>
                          <a:lnTo>
                            <a:pt x="93949" y="72046"/>
                          </a:lnTo>
                          <a:lnTo>
                            <a:pt x="93949" y="114075"/>
                          </a:lnTo>
                          <a:lnTo>
                            <a:pt x="23765" y="114075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2" name="Freeform: Shape 81">
                      <a:extLst>
                        <a:ext uri="{FF2B5EF4-FFF2-40B4-BE49-F238E27FC236}">
                          <a16:creationId xmlns:a16="http://schemas.microsoft.com/office/drawing/2014/main" id="{7B50639C-78BC-432A-B5BD-EC6266751A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030" y="3314477"/>
                      <a:ext cx="276610" cy="23442"/>
                    </a:xfrm>
                    <a:custGeom>
                      <a:avLst/>
                      <a:gdLst>
                        <a:gd name="connsiteX0" fmla="*/ 266171 w 276609"/>
                        <a:gd name="connsiteY0" fmla="*/ 0 h 23441"/>
                        <a:gd name="connsiteX1" fmla="*/ 11886 w 276609"/>
                        <a:gd name="connsiteY1" fmla="*/ 0 h 23441"/>
                        <a:gd name="connsiteX2" fmla="*/ 0 w 276609"/>
                        <a:gd name="connsiteY2" fmla="*/ 11886 h 23441"/>
                        <a:gd name="connsiteX3" fmla="*/ 11886 w 276609"/>
                        <a:gd name="connsiteY3" fmla="*/ 23771 h 23441"/>
                        <a:gd name="connsiteX4" fmla="*/ 266171 w 276609"/>
                        <a:gd name="connsiteY4" fmla="*/ 23771 h 23441"/>
                        <a:gd name="connsiteX5" fmla="*/ 278057 w 276609"/>
                        <a:gd name="connsiteY5" fmla="*/ 11886 h 23441"/>
                        <a:gd name="connsiteX6" fmla="*/ 266171 w 276609"/>
                        <a:gd name="connsiteY6" fmla="*/ 0 h 23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76609" h="23441">
                          <a:moveTo>
                            <a:pt x="266171" y="0"/>
                          </a:moveTo>
                          <a:lnTo>
                            <a:pt x="11886" y="0"/>
                          </a:lnTo>
                          <a:cubicBezTo>
                            <a:pt x="5323" y="0"/>
                            <a:pt x="0" y="5324"/>
                            <a:pt x="0" y="11886"/>
                          </a:cubicBezTo>
                          <a:cubicBezTo>
                            <a:pt x="0" y="18448"/>
                            <a:pt x="5323" y="23771"/>
                            <a:pt x="11886" y="23771"/>
                          </a:cubicBezTo>
                          <a:lnTo>
                            <a:pt x="266171" y="23771"/>
                          </a:lnTo>
                          <a:cubicBezTo>
                            <a:pt x="272739" y="23771"/>
                            <a:pt x="278057" y="18448"/>
                            <a:pt x="278057" y="11886"/>
                          </a:cubicBezTo>
                          <a:cubicBezTo>
                            <a:pt x="278057" y="5324"/>
                            <a:pt x="272739" y="0"/>
                            <a:pt x="26617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3" name="Freeform: Shape 82">
                      <a:extLst>
                        <a:ext uri="{FF2B5EF4-FFF2-40B4-BE49-F238E27FC236}">
                          <a16:creationId xmlns:a16="http://schemas.microsoft.com/office/drawing/2014/main" id="{DFF40BA1-A646-46F4-BF70-F35CBA094A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030" y="3371518"/>
                      <a:ext cx="226601" cy="23442"/>
                    </a:xfrm>
                    <a:custGeom>
                      <a:avLst/>
                      <a:gdLst>
                        <a:gd name="connsiteX0" fmla="*/ 11886 w 226601"/>
                        <a:gd name="connsiteY0" fmla="*/ 23765 h 23441"/>
                        <a:gd name="connsiteX1" fmla="*/ 216267 w 226601"/>
                        <a:gd name="connsiteY1" fmla="*/ 23765 h 23441"/>
                        <a:gd name="connsiteX2" fmla="*/ 228145 w 226601"/>
                        <a:gd name="connsiteY2" fmla="*/ 11880 h 23441"/>
                        <a:gd name="connsiteX3" fmla="*/ 216267 w 226601"/>
                        <a:gd name="connsiteY3" fmla="*/ 0 h 23441"/>
                        <a:gd name="connsiteX4" fmla="*/ 11886 w 226601"/>
                        <a:gd name="connsiteY4" fmla="*/ 0 h 23441"/>
                        <a:gd name="connsiteX5" fmla="*/ 0 w 226601"/>
                        <a:gd name="connsiteY5" fmla="*/ 11880 h 23441"/>
                        <a:gd name="connsiteX6" fmla="*/ 11886 w 226601"/>
                        <a:gd name="connsiteY6" fmla="*/ 23765 h 23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6601" h="23441">
                          <a:moveTo>
                            <a:pt x="11886" y="23765"/>
                          </a:moveTo>
                          <a:lnTo>
                            <a:pt x="216267" y="23765"/>
                          </a:lnTo>
                          <a:cubicBezTo>
                            <a:pt x="222829" y="23765"/>
                            <a:pt x="228145" y="18442"/>
                            <a:pt x="228145" y="11880"/>
                          </a:cubicBezTo>
                          <a:cubicBezTo>
                            <a:pt x="228145" y="5318"/>
                            <a:pt x="222829" y="0"/>
                            <a:pt x="216267" y="0"/>
                          </a:cubicBezTo>
                          <a:lnTo>
                            <a:pt x="11886" y="0"/>
                          </a:lnTo>
                          <a:cubicBezTo>
                            <a:pt x="5323" y="0"/>
                            <a:pt x="0" y="5318"/>
                            <a:pt x="0" y="11880"/>
                          </a:cubicBezTo>
                          <a:cubicBezTo>
                            <a:pt x="0" y="18442"/>
                            <a:pt x="5323" y="23765"/>
                            <a:pt x="11886" y="23765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4" name="Freeform: Shape 83">
                      <a:extLst>
                        <a:ext uri="{FF2B5EF4-FFF2-40B4-BE49-F238E27FC236}">
                          <a16:creationId xmlns:a16="http://schemas.microsoft.com/office/drawing/2014/main" id="{57FFB5A4-869F-42A9-9E14-DFF6879E33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5018" y="3431956"/>
                      <a:ext cx="137524" cy="137524"/>
                    </a:xfrm>
                    <a:custGeom>
                      <a:avLst/>
                      <a:gdLst>
                        <a:gd name="connsiteX0" fmla="*/ 0 w 137523"/>
                        <a:gd name="connsiteY0" fmla="*/ 125954 h 137523"/>
                        <a:gd name="connsiteX1" fmla="*/ 11886 w 137523"/>
                        <a:gd name="connsiteY1" fmla="*/ 137839 h 137523"/>
                        <a:gd name="connsiteX2" fmla="*/ 105835 w 137523"/>
                        <a:gd name="connsiteY2" fmla="*/ 137839 h 137523"/>
                        <a:gd name="connsiteX3" fmla="*/ 117714 w 137523"/>
                        <a:gd name="connsiteY3" fmla="*/ 125954 h 137523"/>
                        <a:gd name="connsiteX4" fmla="*/ 117714 w 137523"/>
                        <a:gd name="connsiteY4" fmla="*/ 41796 h 137523"/>
                        <a:gd name="connsiteX5" fmla="*/ 135448 w 137523"/>
                        <a:gd name="connsiteY5" fmla="*/ 19222 h 137523"/>
                        <a:gd name="connsiteX6" fmla="*/ 133446 w 137523"/>
                        <a:gd name="connsiteY6" fmla="*/ 2538 h 137523"/>
                        <a:gd name="connsiteX7" fmla="*/ 116762 w 137523"/>
                        <a:gd name="connsiteY7" fmla="*/ 4541 h 137523"/>
                        <a:gd name="connsiteX8" fmla="*/ 104516 w 137523"/>
                        <a:gd name="connsiteY8" fmla="*/ 20125 h 137523"/>
                        <a:gd name="connsiteX9" fmla="*/ 11886 w 137523"/>
                        <a:gd name="connsiteY9" fmla="*/ 20125 h 137523"/>
                        <a:gd name="connsiteX10" fmla="*/ 0 w 137523"/>
                        <a:gd name="connsiteY10" fmla="*/ 32005 h 137523"/>
                        <a:gd name="connsiteX11" fmla="*/ 23765 w 137523"/>
                        <a:gd name="connsiteY11" fmla="*/ 43890 h 137523"/>
                        <a:gd name="connsiteX12" fmla="*/ 85843 w 137523"/>
                        <a:gd name="connsiteY12" fmla="*/ 43890 h 137523"/>
                        <a:gd name="connsiteX13" fmla="*/ 66931 w 137523"/>
                        <a:gd name="connsiteY13" fmla="*/ 67961 h 137523"/>
                        <a:gd name="connsiteX14" fmla="*/ 53708 w 137523"/>
                        <a:gd name="connsiteY14" fmla="*/ 54733 h 137523"/>
                        <a:gd name="connsiteX15" fmla="*/ 36902 w 137523"/>
                        <a:gd name="connsiteY15" fmla="*/ 54733 h 137523"/>
                        <a:gd name="connsiteX16" fmla="*/ 36902 w 137523"/>
                        <a:gd name="connsiteY16" fmla="*/ 71539 h 137523"/>
                        <a:gd name="connsiteX17" fmla="*/ 59599 w 137523"/>
                        <a:gd name="connsiteY17" fmla="*/ 94235 h 137523"/>
                        <a:gd name="connsiteX18" fmla="*/ 67999 w 137523"/>
                        <a:gd name="connsiteY18" fmla="*/ 97715 h 137523"/>
                        <a:gd name="connsiteX19" fmla="*/ 68713 w 137523"/>
                        <a:gd name="connsiteY19" fmla="*/ 97696 h 137523"/>
                        <a:gd name="connsiteX20" fmla="*/ 77344 w 137523"/>
                        <a:gd name="connsiteY20" fmla="*/ 93172 h 137523"/>
                        <a:gd name="connsiteX21" fmla="*/ 93949 w 137523"/>
                        <a:gd name="connsiteY21" fmla="*/ 72045 h 137523"/>
                        <a:gd name="connsiteX22" fmla="*/ 93949 w 137523"/>
                        <a:gd name="connsiteY22" fmla="*/ 114074 h 137523"/>
                        <a:gd name="connsiteX23" fmla="*/ 23765 w 137523"/>
                        <a:gd name="connsiteY23" fmla="*/ 114074 h 1375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37523" h="137523">
                          <a:moveTo>
                            <a:pt x="0" y="125954"/>
                          </a:moveTo>
                          <a:cubicBezTo>
                            <a:pt x="0" y="132516"/>
                            <a:pt x="5323" y="137839"/>
                            <a:pt x="11886" y="137839"/>
                          </a:cubicBezTo>
                          <a:lnTo>
                            <a:pt x="105835" y="137839"/>
                          </a:lnTo>
                          <a:cubicBezTo>
                            <a:pt x="112397" y="137839"/>
                            <a:pt x="117714" y="132516"/>
                            <a:pt x="117714" y="125954"/>
                          </a:cubicBezTo>
                          <a:lnTo>
                            <a:pt x="117714" y="41796"/>
                          </a:lnTo>
                          <a:lnTo>
                            <a:pt x="135448" y="19222"/>
                          </a:lnTo>
                          <a:cubicBezTo>
                            <a:pt x="139502" y="14063"/>
                            <a:pt x="138605" y="6591"/>
                            <a:pt x="133446" y="2538"/>
                          </a:cubicBezTo>
                          <a:cubicBezTo>
                            <a:pt x="128287" y="-1515"/>
                            <a:pt x="120816" y="-618"/>
                            <a:pt x="116762" y="4541"/>
                          </a:cubicBezTo>
                          <a:lnTo>
                            <a:pt x="104516" y="20125"/>
                          </a:lnTo>
                          <a:lnTo>
                            <a:pt x="11886" y="20125"/>
                          </a:lnTo>
                          <a:cubicBezTo>
                            <a:pt x="5323" y="20125"/>
                            <a:pt x="0" y="25443"/>
                            <a:pt x="0" y="32005"/>
                          </a:cubicBezTo>
                          <a:close/>
                          <a:moveTo>
                            <a:pt x="23765" y="43890"/>
                          </a:moveTo>
                          <a:lnTo>
                            <a:pt x="85843" y="43890"/>
                          </a:lnTo>
                          <a:lnTo>
                            <a:pt x="66931" y="67961"/>
                          </a:lnTo>
                          <a:lnTo>
                            <a:pt x="53708" y="54733"/>
                          </a:lnTo>
                          <a:cubicBezTo>
                            <a:pt x="49069" y="50093"/>
                            <a:pt x="41542" y="50093"/>
                            <a:pt x="36902" y="54733"/>
                          </a:cubicBezTo>
                          <a:cubicBezTo>
                            <a:pt x="32263" y="59377"/>
                            <a:pt x="32263" y="66899"/>
                            <a:pt x="36902" y="71539"/>
                          </a:cubicBezTo>
                          <a:lnTo>
                            <a:pt x="59599" y="94235"/>
                          </a:lnTo>
                          <a:cubicBezTo>
                            <a:pt x="61833" y="96469"/>
                            <a:pt x="64861" y="97715"/>
                            <a:pt x="67999" y="97715"/>
                          </a:cubicBezTo>
                          <a:cubicBezTo>
                            <a:pt x="68237" y="97715"/>
                            <a:pt x="68475" y="97709"/>
                            <a:pt x="68713" y="97696"/>
                          </a:cubicBezTo>
                          <a:cubicBezTo>
                            <a:pt x="72101" y="97495"/>
                            <a:pt x="75245" y="95846"/>
                            <a:pt x="77344" y="93172"/>
                          </a:cubicBezTo>
                          <a:lnTo>
                            <a:pt x="93949" y="72045"/>
                          </a:lnTo>
                          <a:lnTo>
                            <a:pt x="93949" y="114074"/>
                          </a:lnTo>
                          <a:lnTo>
                            <a:pt x="23765" y="114074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5" name="Freeform: Shape 84">
                      <a:extLst>
                        <a:ext uri="{FF2B5EF4-FFF2-40B4-BE49-F238E27FC236}">
                          <a16:creationId xmlns:a16="http://schemas.microsoft.com/office/drawing/2014/main" id="{C87035D6-B577-4FBF-AA78-7E0CF2B74F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030" y="3470535"/>
                      <a:ext cx="276610" cy="23442"/>
                    </a:xfrm>
                    <a:custGeom>
                      <a:avLst/>
                      <a:gdLst>
                        <a:gd name="connsiteX0" fmla="*/ 266171 w 276609"/>
                        <a:gd name="connsiteY0" fmla="*/ 0 h 23441"/>
                        <a:gd name="connsiteX1" fmla="*/ 11886 w 276609"/>
                        <a:gd name="connsiteY1" fmla="*/ 0 h 23441"/>
                        <a:gd name="connsiteX2" fmla="*/ 0 w 276609"/>
                        <a:gd name="connsiteY2" fmla="*/ 11885 h 23441"/>
                        <a:gd name="connsiteX3" fmla="*/ 11886 w 276609"/>
                        <a:gd name="connsiteY3" fmla="*/ 23765 h 23441"/>
                        <a:gd name="connsiteX4" fmla="*/ 266171 w 276609"/>
                        <a:gd name="connsiteY4" fmla="*/ 23765 h 23441"/>
                        <a:gd name="connsiteX5" fmla="*/ 278057 w 276609"/>
                        <a:gd name="connsiteY5" fmla="*/ 11885 h 23441"/>
                        <a:gd name="connsiteX6" fmla="*/ 266171 w 276609"/>
                        <a:gd name="connsiteY6" fmla="*/ 0 h 23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76609" h="23441">
                          <a:moveTo>
                            <a:pt x="266171" y="0"/>
                          </a:moveTo>
                          <a:lnTo>
                            <a:pt x="11886" y="0"/>
                          </a:lnTo>
                          <a:cubicBezTo>
                            <a:pt x="5323" y="0"/>
                            <a:pt x="0" y="5323"/>
                            <a:pt x="0" y="11885"/>
                          </a:cubicBezTo>
                          <a:cubicBezTo>
                            <a:pt x="0" y="18448"/>
                            <a:pt x="5323" y="23765"/>
                            <a:pt x="11886" y="23765"/>
                          </a:cubicBezTo>
                          <a:lnTo>
                            <a:pt x="266171" y="23765"/>
                          </a:lnTo>
                          <a:cubicBezTo>
                            <a:pt x="272739" y="23765"/>
                            <a:pt x="278057" y="18448"/>
                            <a:pt x="278057" y="11885"/>
                          </a:cubicBezTo>
                          <a:cubicBezTo>
                            <a:pt x="278057" y="5323"/>
                            <a:pt x="272739" y="0"/>
                            <a:pt x="266171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6" name="Freeform: Shape 85">
                      <a:extLst>
                        <a:ext uri="{FF2B5EF4-FFF2-40B4-BE49-F238E27FC236}">
                          <a16:creationId xmlns:a16="http://schemas.microsoft.com/office/drawing/2014/main" id="{718F59C7-326B-463C-9F31-353C1E68F0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030" y="3527576"/>
                      <a:ext cx="98454" cy="23442"/>
                    </a:xfrm>
                    <a:custGeom>
                      <a:avLst/>
                      <a:gdLst>
                        <a:gd name="connsiteX0" fmla="*/ 11886 w 98454"/>
                        <a:gd name="connsiteY0" fmla="*/ 23765 h 23441"/>
                        <a:gd name="connsiteX1" fmla="*/ 87937 w 98454"/>
                        <a:gd name="connsiteY1" fmla="*/ 23765 h 23441"/>
                        <a:gd name="connsiteX2" fmla="*/ 99816 w 98454"/>
                        <a:gd name="connsiteY2" fmla="*/ 11879 h 23441"/>
                        <a:gd name="connsiteX3" fmla="*/ 87937 w 98454"/>
                        <a:gd name="connsiteY3" fmla="*/ 0 h 23441"/>
                        <a:gd name="connsiteX4" fmla="*/ 11886 w 98454"/>
                        <a:gd name="connsiteY4" fmla="*/ 0 h 23441"/>
                        <a:gd name="connsiteX5" fmla="*/ 0 w 98454"/>
                        <a:gd name="connsiteY5" fmla="*/ 11879 h 23441"/>
                        <a:gd name="connsiteX6" fmla="*/ 11886 w 98454"/>
                        <a:gd name="connsiteY6" fmla="*/ 23765 h 23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8454" h="23441">
                          <a:moveTo>
                            <a:pt x="11886" y="23765"/>
                          </a:moveTo>
                          <a:lnTo>
                            <a:pt x="87937" y="23765"/>
                          </a:lnTo>
                          <a:cubicBezTo>
                            <a:pt x="94499" y="23765"/>
                            <a:pt x="99816" y="18442"/>
                            <a:pt x="99816" y="11879"/>
                          </a:cubicBezTo>
                          <a:cubicBezTo>
                            <a:pt x="99816" y="5317"/>
                            <a:pt x="94499" y="0"/>
                            <a:pt x="87937" y="0"/>
                          </a:cubicBezTo>
                          <a:lnTo>
                            <a:pt x="11886" y="0"/>
                          </a:lnTo>
                          <a:cubicBezTo>
                            <a:pt x="5323" y="0"/>
                            <a:pt x="0" y="5317"/>
                            <a:pt x="0" y="11879"/>
                          </a:cubicBezTo>
                          <a:cubicBezTo>
                            <a:pt x="0" y="18442"/>
                            <a:pt x="5323" y="23765"/>
                            <a:pt x="11886" y="23765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" name="Freeform: Shape 86">
                      <a:extLst>
                        <a:ext uri="{FF2B5EF4-FFF2-40B4-BE49-F238E27FC236}">
                          <a16:creationId xmlns:a16="http://schemas.microsoft.com/office/drawing/2014/main" id="{4A8FCFD9-AFAF-470B-B67C-E61BE11E8D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5018" y="3608139"/>
                      <a:ext cx="117208" cy="117208"/>
                    </a:xfrm>
                    <a:custGeom>
                      <a:avLst/>
                      <a:gdLst>
                        <a:gd name="connsiteX0" fmla="*/ 0 w 117207"/>
                        <a:gd name="connsiteY0" fmla="*/ 105828 h 117207"/>
                        <a:gd name="connsiteX1" fmla="*/ 11886 w 117207"/>
                        <a:gd name="connsiteY1" fmla="*/ 117714 h 117207"/>
                        <a:gd name="connsiteX2" fmla="*/ 105835 w 117207"/>
                        <a:gd name="connsiteY2" fmla="*/ 117714 h 117207"/>
                        <a:gd name="connsiteX3" fmla="*/ 117714 w 117207"/>
                        <a:gd name="connsiteY3" fmla="*/ 105828 h 117207"/>
                        <a:gd name="connsiteX4" fmla="*/ 117714 w 117207"/>
                        <a:gd name="connsiteY4" fmla="*/ 11885 h 117207"/>
                        <a:gd name="connsiteX5" fmla="*/ 105835 w 117207"/>
                        <a:gd name="connsiteY5" fmla="*/ 0 h 117207"/>
                        <a:gd name="connsiteX6" fmla="*/ 11886 w 117207"/>
                        <a:gd name="connsiteY6" fmla="*/ 0 h 117207"/>
                        <a:gd name="connsiteX7" fmla="*/ 0 w 117207"/>
                        <a:gd name="connsiteY7" fmla="*/ 11885 h 117207"/>
                        <a:gd name="connsiteX8" fmla="*/ 23765 w 117207"/>
                        <a:gd name="connsiteY8" fmla="*/ 23765 h 117207"/>
                        <a:gd name="connsiteX9" fmla="*/ 93949 w 117207"/>
                        <a:gd name="connsiteY9" fmla="*/ 23765 h 117207"/>
                        <a:gd name="connsiteX10" fmla="*/ 93949 w 117207"/>
                        <a:gd name="connsiteY10" fmla="*/ 93943 h 117207"/>
                        <a:gd name="connsiteX11" fmla="*/ 23765 w 117207"/>
                        <a:gd name="connsiteY11" fmla="*/ 93943 h 1172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7207" h="117207">
                          <a:moveTo>
                            <a:pt x="0" y="105828"/>
                          </a:moveTo>
                          <a:cubicBezTo>
                            <a:pt x="0" y="112391"/>
                            <a:pt x="5323" y="117714"/>
                            <a:pt x="11886" y="117714"/>
                          </a:cubicBezTo>
                          <a:lnTo>
                            <a:pt x="105835" y="117714"/>
                          </a:lnTo>
                          <a:cubicBezTo>
                            <a:pt x="112397" y="117714"/>
                            <a:pt x="117714" y="112391"/>
                            <a:pt x="117714" y="105828"/>
                          </a:cubicBezTo>
                          <a:lnTo>
                            <a:pt x="117714" y="11885"/>
                          </a:lnTo>
                          <a:cubicBezTo>
                            <a:pt x="117714" y="5323"/>
                            <a:pt x="112397" y="0"/>
                            <a:pt x="105835" y="0"/>
                          </a:cubicBezTo>
                          <a:lnTo>
                            <a:pt x="11886" y="0"/>
                          </a:lnTo>
                          <a:cubicBezTo>
                            <a:pt x="5323" y="0"/>
                            <a:pt x="0" y="5323"/>
                            <a:pt x="0" y="11885"/>
                          </a:cubicBezTo>
                          <a:close/>
                          <a:moveTo>
                            <a:pt x="23765" y="23765"/>
                          </a:moveTo>
                          <a:lnTo>
                            <a:pt x="93949" y="23765"/>
                          </a:lnTo>
                          <a:lnTo>
                            <a:pt x="93949" y="93943"/>
                          </a:lnTo>
                          <a:lnTo>
                            <a:pt x="23765" y="93943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" name="Freeform: Shape 87">
                      <a:extLst>
                        <a:ext uri="{FF2B5EF4-FFF2-40B4-BE49-F238E27FC236}">
                          <a16:creationId xmlns:a16="http://schemas.microsoft.com/office/drawing/2014/main" id="{2A45BBD8-CFF4-4F9E-B5F4-213E307284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030" y="3626592"/>
                      <a:ext cx="276610" cy="23442"/>
                    </a:xfrm>
                    <a:custGeom>
                      <a:avLst/>
                      <a:gdLst>
                        <a:gd name="connsiteX0" fmla="*/ 278057 w 276609"/>
                        <a:gd name="connsiteY0" fmla="*/ 11886 h 23441"/>
                        <a:gd name="connsiteX1" fmla="*/ 266171 w 276609"/>
                        <a:gd name="connsiteY1" fmla="*/ 0 h 23441"/>
                        <a:gd name="connsiteX2" fmla="*/ 11886 w 276609"/>
                        <a:gd name="connsiteY2" fmla="*/ 0 h 23441"/>
                        <a:gd name="connsiteX3" fmla="*/ 0 w 276609"/>
                        <a:gd name="connsiteY3" fmla="*/ 11886 h 23441"/>
                        <a:gd name="connsiteX4" fmla="*/ 11886 w 276609"/>
                        <a:gd name="connsiteY4" fmla="*/ 23765 h 23441"/>
                        <a:gd name="connsiteX5" fmla="*/ 266171 w 276609"/>
                        <a:gd name="connsiteY5" fmla="*/ 23765 h 23441"/>
                        <a:gd name="connsiteX6" fmla="*/ 278057 w 276609"/>
                        <a:gd name="connsiteY6" fmla="*/ 11886 h 23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76609" h="23441">
                          <a:moveTo>
                            <a:pt x="278057" y="11886"/>
                          </a:moveTo>
                          <a:cubicBezTo>
                            <a:pt x="278057" y="5323"/>
                            <a:pt x="272739" y="0"/>
                            <a:pt x="266171" y="0"/>
                          </a:cubicBezTo>
                          <a:lnTo>
                            <a:pt x="11886" y="0"/>
                          </a:lnTo>
                          <a:cubicBezTo>
                            <a:pt x="5323" y="0"/>
                            <a:pt x="0" y="5323"/>
                            <a:pt x="0" y="11886"/>
                          </a:cubicBezTo>
                          <a:cubicBezTo>
                            <a:pt x="0" y="18448"/>
                            <a:pt x="5323" y="23765"/>
                            <a:pt x="11886" y="23765"/>
                          </a:cubicBezTo>
                          <a:lnTo>
                            <a:pt x="266171" y="23765"/>
                          </a:lnTo>
                          <a:cubicBezTo>
                            <a:pt x="272739" y="23765"/>
                            <a:pt x="278057" y="18448"/>
                            <a:pt x="278057" y="11886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" name="Freeform: Shape 88">
                      <a:extLst>
                        <a:ext uri="{FF2B5EF4-FFF2-40B4-BE49-F238E27FC236}">
                          <a16:creationId xmlns:a16="http://schemas.microsoft.com/office/drawing/2014/main" id="{ACC7DB4C-F598-42E8-8BAC-97F800F1FF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030" y="3683627"/>
                      <a:ext cx="239103" cy="23442"/>
                    </a:xfrm>
                    <a:custGeom>
                      <a:avLst/>
                      <a:gdLst>
                        <a:gd name="connsiteX0" fmla="*/ 11886 w 239103"/>
                        <a:gd name="connsiteY0" fmla="*/ 0 h 23441"/>
                        <a:gd name="connsiteX1" fmla="*/ 0 w 239103"/>
                        <a:gd name="connsiteY1" fmla="*/ 11886 h 23441"/>
                        <a:gd name="connsiteX2" fmla="*/ 11886 w 239103"/>
                        <a:gd name="connsiteY2" fmla="*/ 23771 h 23441"/>
                        <a:gd name="connsiteX3" fmla="*/ 228145 w 239103"/>
                        <a:gd name="connsiteY3" fmla="*/ 23771 h 23441"/>
                        <a:gd name="connsiteX4" fmla="*/ 240032 w 239103"/>
                        <a:gd name="connsiteY4" fmla="*/ 11886 h 23441"/>
                        <a:gd name="connsiteX5" fmla="*/ 228145 w 239103"/>
                        <a:gd name="connsiteY5" fmla="*/ 0 h 23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39103" h="23441">
                          <a:moveTo>
                            <a:pt x="11886" y="0"/>
                          </a:moveTo>
                          <a:cubicBezTo>
                            <a:pt x="5323" y="0"/>
                            <a:pt x="0" y="5324"/>
                            <a:pt x="0" y="11886"/>
                          </a:cubicBezTo>
                          <a:cubicBezTo>
                            <a:pt x="0" y="18448"/>
                            <a:pt x="5323" y="23771"/>
                            <a:pt x="11886" y="23771"/>
                          </a:cubicBezTo>
                          <a:lnTo>
                            <a:pt x="228145" y="23771"/>
                          </a:lnTo>
                          <a:cubicBezTo>
                            <a:pt x="234714" y="23771"/>
                            <a:pt x="240032" y="18448"/>
                            <a:pt x="240032" y="11886"/>
                          </a:cubicBezTo>
                          <a:cubicBezTo>
                            <a:pt x="240032" y="5324"/>
                            <a:pt x="234714" y="0"/>
                            <a:pt x="22814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56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49A707B-B53D-4ED1-8D7C-D68B5FD4BB43}"/>
                  </a:ext>
                </a:extLst>
              </p:cNvPr>
              <p:cNvGrpSpPr/>
              <p:nvPr/>
            </p:nvGrpSpPr>
            <p:grpSpPr>
              <a:xfrm>
                <a:off x="7286335" y="4192873"/>
                <a:ext cx="560058" cy="1142896"/>
                <a:chOff x="7286335" y="4192873"/>
                <a:chExt cx="560058" cy="1142896"/>
              </a:xfrm>
            </p:grpSpPr>
            <p:sp>
              <p:nvSpPr>
                <p:cNvPr id="64" name="Freeform 59">
                  <a:extLst>
                    <a:ext uri="{FF2B5EF4-FFF2-40B4-BE49-F238E27FC236}">
                      <a16:creationId xmlns:a16="http://schemas.microsoft.com/office/drawing/2014/main" id="{3A046EE5-0BED-4FDD-AD91-C0653A5D61FB}"/>
                    </a:ext>
                  </a:extLst>
                </p:cNvPr>
                <p:cNvSpPr/>
                <p:nvPr/>
              </p:nvSpPr>
              <p:spPr>
                <a:xfrm rot="16200000">
                  <a:off x="6994916" y="4484292"/>
                  <a:ext cx="1142896" cy="560058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 w="6350"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4364BAFA-7CB1-4006-8CA2-CAB651DC3C0E}"/>
                    </a:ext>
                  </a:extLst>
                </p:cNvPr>
                <p:cNvGrpSpPr/>
                <p:nvPr/>
              </p:nvGrpSpPr>
              <p:grpSpPr>
                <a:xfrm>
                  <a:off x="7326805" y="4743773"/>
                  <a:ext cx="514926" cy="551133"/>
                  <a:chOff x="7326805" y="4743773"/>
                  <a:chExt cx="514926" cy="551133"/>
                </a:xfrm>
              </p:grpSpPr>
              <p:grpSp>
                <p:nvGrpSpPr>
                  <p:cNvPr id="66" name="Group 65">
                    <a:extLst>
                      <a:ext uri="{FF2B5EF4-FFF2-40B4-BE49-F238E27FC236}">
                        <a16:creationId xmlns:a16="http://schemas.microsoft.com/office/drawing/2014/main" id="{21F7DDF6-A387-4907-8165-883EB69F46A1}"/>
                      </a:ext>
                    </a:extLst>
                  </p:cNvPr>
                  <p:cNvGrpSpPr/>
                  <p:nvPr/>
                </p:nvGrpSpPr>
                <p:grpSpPr>
                  <a:xfrm>
                    <a:off x="7326805" y="4743773"/>
                    <a:ext cx="514926" cy="551133"/>
                    <a:chOff x="7330976" y="1692795"/>
                    <a:chExt cx="514926" cy="551133"/>
                  </a:xfrm>
                </p:grpSpPr>
                <p:sp>
                  <p:nvSpPr>
                    <p:cNvPr id="73" name="Freeform 60">
                      <a:extLst>
                        <a:ext uri="{FF2B5EF4-FFF2-40B4-BE49-F238E27FC236}">
                          <a16:creationId xmlns:a16="http://schemas.microsoft.com/office/drawing/2014/main" id="{91A09371-69CC-4A84-A2E2-A80C6BA21BF2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281377" y="1742394"/>
                      <a:ext cx="551133" cy="451936"/>
                    </a:xfrm>
                    <a:custGeom>
                      <a:avLst/>
                      <a:gdLst>
                        <a:gd name="connsiteX0" fmla="*/ 900684 w 1801368"/>
                        <a:gd name="connsiteY0" fmla="*/ 0 h 1477140"/>
                        <a:gd name="connsiteX1" fmla="*/ 1801368 w 1801368"/>
                        <a:gd name="connsiteY1" fmla="*/ 901970 h 1477140"/>
                        <a:gd name="connsiteX2" fmla="*/ 1647545 w 1801368"/>
                        <a:gd name="connsiteY2" fmla="*/ 1406270 h 1477140"/>
                        <a:gd name="connsiteX3" fmla="*/ 1589156 w 1801368"/>
                        <a:gd name="connsiteY3" fmla="*/ 1477140 h 1477140"/>
                        <a:gd name="connsiteX4" fmla="*/ 212213 w 1801368"/>
                        <a:gd name="connsiteY4" fmla="*/ 1477140 h 1477140"/>
                        <a:gd name="connsiteX5" fmla="*/ 153823 w 1801368"/>
                        <a:gd name="connsiteY5" fmla="*/ 1406270 h 1477140"/>
                        <a:gd name="connsiteX6" fmla="*/ 0 w 1801368"/>
                        <a:gd name="connsiteY6" fmla="*/ 901970 h 1477140"/>
                        <a:gd name="connsiteX7" fmla="*/ 900684 w 1801368"/>
                        <a:gd name="connsiteY7" fmla="*/ 0 h 1477140"/>
                        <a:gd name="connsiteX0" fmla="*/ 900684 w 1801368"/>
                        <a:gd name="connsiteY0" fmla="*/ 0 h 1477140"/>
                        <a:gd name="connsiteX1" fmla="*/ 1801368 w 1801368"/>
                        <a:gd name="connsiteY1" fmla="*/ 901970 h 1477140"/>
                        <a:gd name="connsiteX2" fmla="*/ 1647545 w 1801368"/>
                        <a:gd name="connsiteY2" fmla="*/ 1406270 h 1477140"/>
                        <a:gd name="connsiteX3" fmla="*/ 1589156 w 1801368"/>
                        <a:gd name="connsiteY3" fmla="*/ 1477140 h 1477140"/>
                        <a:gd name="connsiteX4" fmla="*/ 814959 w 1801368"/>
                        <a:gd name="connsiteY4" fmla="*/ 1473470 h 1477140"/>
                        <a:gd name="connsiteX5" fmla="*/ 212213 w 1801368"/>
                        <a:gd name="connsiteY5" fmla="*/ 1477140 h 1477140"/>
                        <a:gd name="connsiteX6" fmla="*/ 153823 w 1801368"/>
                        <a:gd name="connsiteY6" fmla="*/ 1406270 h 1477140"/>
                        <a:gd name="connsiteX7" fmla="*/ 0 w 1801368"/>
                        <a:gd name="connsiteY7" fmla="*/ 901970 h 1477140"/>
                        <a:gd name="connsiteX8" fmla="*/ 900684 w 1801368"/>
                        <a:gd name="connsiteY8" fmla="*/ 0 h 1477140"/>
                        <a:gd name="connsiteX0" fmla="*/ 814959 w 1801368"/>
                        <a:gd name="connsiteY0" fmla="*/ 1473470 h 1564910"/>
                        <a:gd name="connsiteX1" fmla="*/ 212213 w 1801368"/>
                        <a:gd name="connsiteY1" fmla="*/ 1477140 h 1564910"/>
                        <a:gd name="connsiteX2" fmla="*/ 153823 w 1801368"/>
                        <a:gd name="connsiteY2" fmla="*/ 1406270 h 1564910"/>
                        <a:gd name="connsiteX3" fmla="*/ 0 w 1801368"/>
                        <a:gd name="connsiteY3" fmla="*/ 901970 h 1564910"/>
                        <a:gd name="connsiteX4" fmla="*/ 900684 w 1801368"/>
                        <a:gd name="connsiteY4" fmla="*/ 0 h 1564910"/>
                        <a:gd name="connsiteX5" fmla="*/ 1801368 w 1801368"/>
                        <a:gd name="connsiteY5" fmla="*/ 901970 h 1564910"/>
                        <a:gd name="connsiteX6" fmla="*/ 1647545 w 1801368"/>
                        <a:gd name="connsiteY6" fmla="*/ 1406270 h 1564910"/>
                        <a:gd name="connsiteX7" fmla="*/ 1589156 w 1801368"/>
                        <a:gd name="connsiteY7" fmla="*/ 1477140 h 1564910"/>
                        <a:gd name="connsiteX8" fmla="*/ 906399 w 1801368"/>
                        <a:gd name="connsiteY8" fmla="*/ 1564910 h 1564910"/>
                        <a:gd name="connsiteX0" fmla="*/ 212213 w 1801368"/>
                        <a:gd name="connsiteY0" fmla="*/ 1477140 h 1564910"/>
                        <a:gd name="connsiteX1" fmla="*/ 153823 w 1801368"/>
                        <a:gd name="connsiteY1" fmla="*/ 1406270 h 1564910"/>
                        <a:gd name="connsiteX2" fmla="*/ 0 w 1801368"/>
                        <a:gd name="connsiteY2" fmla="*/ 901970 h 1564910"/>
                        <a:gd name="connsiteX3" fmla="*/ 900684 w 1801368"/>
                        <a:gd name="connsiteY3" fmla="*/ 0 h 1564910"/>
                        <a:gd name="connsiteX4" fmla="*/ 1801368 w 1801368"/>
                        <a:gd name="connsiteY4" fmla="*/ 901970 h 1564910"/>
                        <a:gd name="connsiteX5" fmla="*/ 1647545 w 1801368"/>
                        <a:gd name="connsiteY5" fmla="*/ 1406270 h 1564910"/>
                        <a:gd name="connsiteX6" fmla="*/ 1589156 w 1801368"/>
                        <a:gd name="connsiteY6" fmla="*/ 1477140 h 1564910"/>
                        <a:gd name="connsiteX7" fmla="*/ 906399 w 1801368"/>
                        <a:gd name="connsiteY7" fmla="*/ 1564910 h 1564910"/>
                        <a:gd name="connsiteX0" fmla="*/ 212213 w 1801368"/>
                        <a:gd name="connsiteY0" fmla="*/ 1477140 h 1477140"/>
                        <a:gd name="connsiteX1" fmla="*/ 153823 w 1801368"/>
                        <a:gd name="connsiteY1" fmla="*/ 1406270 h 1477140"/>
                        <a:gd name="connsiteX2" fmla="*/ 0 w 1801368"/>
                        <a:gd name="connsiteY2" fmla="*/ 901970 h 1477140"/>
                        <a:gd name="connsiteX3" fmla="*/ 900684 w 1801368"/>
                        <a:gd name="connsiteY3" fmla="*/ 0 h 1477140"/>
                        <a:gd name="connsiteX4" fmla="*/ 1801368 w 1801368"/>
                        <a:gd name="connsiteY4" fmla="*/ 901970 h 1477140"/>
                        <a:gd name="connsiteX5" fmla="*/ 1647545 w 1801368"/>
                        <a:gd name="connsiteY5" fmla="*/ 1406270 h 1477140"/>
                        <a:gd name="connsiteX6" fmla="*/ 1589156 w 1801368"/>
                        <a:gd name="connsiteY6" fmla="*/ 1477140 h 1477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01368" h="1477140">
                          <a:moveTo>
                            <a:pt x="212213" y="1477140"/>
                          </a:moveTo>
                          <a:lnTo>
                            <a:pt x="153823" y="1406270"/>
                          </a:lnTo>
                          <a:cubicBezTo>
                            <a:pt x="56707" y="1262315"/>
                            <a:pt x="0" y="1088774"/>
                            <a:pt x="0" y="901970"/>
                          </a:cubicBezTo>
                          <a:cubicBezTo>
                            <a:pt x="0" y="403826"/>
                            <a:pt x="403250" y="0"/>
                            <a:pt x="900684" y="0"/>
                          </a:cubicBezTo>
                          <a:cubicBezTo>
                            <a:pt x="1398118" y="0"/>
                            <a:pt x="1801368" y="403826"/>
                            <a:pt x="1801368" y="901970"/>
                          </a:cubicBezTo>
                          <a:cubicBezTo>
                            <a:pt x="1801368" y="1088774"/>
                            <a:pt x="1744661" y="1262315"/>
                            <a:pt x="1647545" y="1406270"/>
                          </a:cubicBezTo>
                          <a:lnTo>
                            <a:pt x="1589156" y="1477140"/>
                          </a:lnTo>
                        </a:path>
                      </a:pathLst>
                    </a:custGeom>
                    <a:noFill/>
                    <a:ln w="6350">
                      <a:solidFill>
                        <a:schemeClr val="accent4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" name="Oval 73">
                      <a:extLst>
                        <a:ext uri="{FF2B5EF4-FFF2-40B4-BE49-F238E27FC236}">
                          <a16:creationId xmlns:a16="http://schemas.microsoft.com/office/drawing/2014/main" id="{FEB89F75-040F-4802-B5FA-6EA4B9495DD7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367972" y="1729397"/>
                      <a:ext cx="477929" cy="477930"/>
                    </a:xfrm>
                    <a:prstGeom prst="ellipse">
                      <a:avLst/>
                    </a:prstGeom>
                    <a:noFill/>
                    <a:ln w="635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67" name="Group 66">
                    <a:extLst>
                      <a:ext uri="{FF2B5EF4-FFF2-40B4-BE49-F238E27FC236}">
                        <a16:creationId xmlns:a16="http://schemas.microsoft.com/office/drawing/2014/main" id="{C0ECE160-4A07-4445-AC3B-DCDF83A187CC}"/>
                      </a:ext>
                    </a:extLst>
                  </p:cNvPr>
                  <p:cNvGrpSpPr/>
                  <p:nvPr/>
                </p:nvGrpSpPr>
                <p:grpSpPr>
                  <a:xfrm>
                    <a:off x="7491384" y="4890555"/>
                    <a:ext cx="219102" cy="267092"/>
                    <a:chOff x="7715422" y="2877635"/>
                    <a:chExt cx="288995" cy="352297"/>
                  </a:xfrm>
                  <a:solidFill>
                    <a:schemeClr val="accent3"/>
                  </a:solidFill>
                </p:grpSpPr>
                <p:sp>
                  <p:nvSpPr>
                    <p:cNvPr id="68" name="Freeform: Shape 67">
                      <a:extLst>
                        <a:ext uri="{FF2B5EF4-FFF2-40B4-BE49-F238E27FC236}">
                          <a16:creationId xmlns:a16="http://schemas.microsoft.com/office/drawing/2014/main" id="{1BE48E84-C27C-447D-B2DD-08D49B5C8F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53046" y="2905165"/>
                      <a:ext cx="13074" cy="13074"/>
                    </a:xfrm>
                    <a:custGeom>
                      <a:avLst/>
                      <a:gdLst>
                        <a:gd name="connsiteX0" fmla="*/ 85630 w 180975"/>
                        <a:gd name="connsiteY0" fmla="*/ 189814 h 180975"/>
                        <a:gd name="connsiteX1" fmla="*/ 190309 w 180975"/>
                        <a:gd name="connsiteY1" fmla="*/ 95155 h 180975"/>
                        <a:gd name="connsiteX2" fmla="*/ 95155 w 180975"/>
                        <a:gd name="connsiteY2" fmla="*/ 0 h 180975"/>
                        <a:gd name="connsiteX3" fmla="*/ 0 w 180975"/>
                        <a:gd name="connsiteY3" fmla="*/ 95155 h 180975"/>
                        <a:gd name="connsiteX4" fmla="*/ 85630 w 180975"/>
                        <a:gd name="connsiteY4" fmla="*/ 189814 h 180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0975" h="180975">
                          <a:moveTo>
                            <a:pt x="85630" y="189814"/>
                          </a:moveTo>
                          <a:cubicBezTo>
                            <a:pt x="142065" y="195415"/>
                            <a:pt x="190309" y="151457"/>
                            <a:pt x="190309" y="95155"/>
                          </a:cubicBezTo>
                          <a:cubicBezTo>
                            <a:pt x="190309" y="42405"/>
                            <a:pt x="147828" y="0"/>
                            <a:pt x="95155" y="0"/>
                          </a:cubicBezTo>
                          <a:cubicBezTo>
                            <a:pt x="42405" y="0"/>
                            <a:pt x="0" y="42482"/>
                            <a:pt x="0" y="95155"/>
                          </a:cubicBezTo>
                          <a:cubicBezTo>
                            <a:pt x="0" y="144180"/>
                            <a:pt x="36881" y="184976"/>
                            <a:pt x="85630" y="189814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69" name="Freeform: Shape 68">
                      <a:extLst>
                        <a:ext uri="{FF2B5EF4-FFF2-40B4-BE49-F238E27FC236}">
                          <a16:creationId xmlns:a16="http://schemas.microsoft.com/office/drawing/2014/main" id="{3CF31CF5-04F3-442F-858E-9DF4AD5C33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15422" y="2877635"/>
                      <a:ext cx="288995" cy="352297"/>
                    </a:xfrm>
                    <a:custGeom>
                      <a:avLst/>
                      <a:gdLst>
                        <a:gd name="connsiteX0" fmla="*/ 3905250 w 4000500"/>
                        <a:gd name="connsiteY0" fmla="*/ 571500 h 4876800"/>
                        <a:gd name="connsiteX1" fmla="*/ 3429000 w 4000500"/>
                        <a:gd name="connsiteY1" fmla="*/ 95250 h 4876800"/>
                        <a:gd name="connsiteX2" fmla="*/ 3333750 w 4000500"/>
                        <a:gd name="connsiteY2" fmla="*/ 0 h 4876800"/>
                        <a:gd name="connsiteX3" fmla="*/ 666750 w 4000500"/>
                        <a:gd name="connsiteY3" fmla="*/ 0 h 4876800"/>
                        <a:gd name="connsiteX4" fmla="*/ 571500 w 4000500"/>
                        <a:gd name="connsiteY4" fmla="*/ 95250 h 4876800"/>
                        <a:gd name="connsiteX5" fmla="*/ 95250 w 4000500"/>
                        <a:gd name="connsiteY5" fmla="*/ 571500 h 4876800"/>
                        <a:gd name="connsiteX6" fmla="*/ 0 w 4000500"/>
                        <a:gd name="connsiteY6" fmla="*/ 666750 h 4876800"/>
                        <a:gd name="connsiteX7" fmla="*/ 0 w 4000500"/>
                        <a:gd name="connsiteY7" fmla="*/ 2221135 h 4876800"/>
                        <a:gd name="connsiteX8" fmla="*/ 1972894 w 4000500"/>
                        <a:gd name="connsiteY8" fmla="*/ 4872790 h 4876800"/>
                        <a:gd name="connsiteX9" fmla="*/ 2000250 w 4000500"/>
                        <a:gd name="connsiteY9" fmla="*/ 4876800 h 4876800"/>
                        <a:gd name="connsiteX10" fmla="*/ 2027615 w 4000500"/>
                        <a:gd name="connsiteY10" fmla="*/ 4872781 h 4876800"/>
                        <a:gd name="connsiteX11" fmla="*/ 4000500 w 4000500"/>
                        <a:gd name="connsiteY11" fmla="*/ 2221135 h 4876800"/>
                        <a:gd name="connsiteX12" fmla="*/ 4000500 w 4000500"/>
                        <a:gd name="connsiteY12" fmla="*/ 666750 h 4876800"/>
                        <a:gd name="connsiteX13" fmla="*/ 3905250 w 4000500"/>
                        <a:gd name="connsiteY13" fmla="*/ 571500 h 4876800"/>
                        <a:gd name="connsiteX14" fmla="*/ 3810000 w 4000500"/>
                        <a:gd name="connsiteY14" fmla="*/ 2221135 h 4876800"/>
                        <a:gd name="connsiteX15" fmla="*/ 2000250 w 4000500"/>
                        <a:gd name="connsiteY15" fmla="*/ 4681947 h 4876800"/>
                        <a:gd name="connsiteX16" fmla="*/ 190500 w 4000500"/>
                        <a:gd name="connsiteY16" fmla="*/ 2221135 h 4876800"/>
                        <a:gd name="connsiteX17" fmla="*/ 190500 w 4000500"/>
                        <a:gd name="connsiteY17" fmla="*/ 755218 h 4876800"/>
                        <a:gd name="connsiteX18" fmla="*/ 755218 w 4000500"/>
                        <a:gd name="connsiteY18" fmla="*/ 190500 h 4876800"/>
                        <a:gd name="connsiteX19" fmla="*/ 3245282 w 4000500"/>
                        <a:gd name="connsiteY19" fmla="*/ 190500 h 4876800"/>
                        <a:gd name="connsiteX20" fmla="*/ 3810000 w 4000500"/>
                        <a:gd name="connsiteY20" fmla="*/ 755218 h 4876800"/>
                        <a:gd name="connsiteX21" fmla="*/ 3810000 w 4000500"/>
                        <a:gd name="connsiteY21" fmla="*/ 2221135 h 48768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4000500" h="4876800">
                          <a:moveTo>
                            <a:pt x="3905250" y="571500"/>
                          </a:moveTo>
                          <a:cubicBezTo>
                            <a:pt x="3642646" y="571500"/>
                            <a:pt x="3429000" y="357854"/>
                            <a:pt x="3429000" y="95250"/>
                          </a:cubicBezTo>
                          <a:cubicBezTo>
                            <a:pt x="3429000" y="42653"/>
                            <a:pt x="3386347" y="0"/>
                            <a:pt x="3333750" y="0"/>
                          </a:cubicBezTo>
                          <a:lnTo>
                            <a:pt x="666750" y="0"/>
                          </a:lnTo>
                          <a:cubicBezTo>
                            <a:pt x="614153" y="0"/>
                            <a:pt x="571500" y="42653"/>
                            <a:pt x="571500" y="95250"/>
                          </a:cubicBezTo>
                          <a:cubicBezTo>
                            <a:pt x="571500" y="357854"/>
                            <a:pt x="357854" y="571500"/>
                            <a:pt x="95250" y="571500"/>
                          </a:cubicBezTo>
                          <a:cubicBezTo>
                            <a:pt x="42653" y="571500"/>
                            <a:pt x="0" y="614153"/>
                            <a:pt x="0" y="666750"/>
                          </a:cubicBezTo>
                          <a:lnTo>
                            <a:pt x="0" y="2221135"/>
                          </a:lnTo>
                          <a:cubicBezTo>
                            <a:pt x="0" y="3432496"/>
                            <a:pt x="789575" y="4517946"/>
                            <a:pt x="1972894" y="4872790"/>
                          </a:cubicBezTo>
                          <a:cubicBezTo>
                            <a:pt x="1981819" y="4875457"/>
                            <a:pt x="1991030" y="4876800"/>
                            <a:pt x="2000250" y="4876800"/>
                          </a:cubicBezTo>
                          <a:cubicBezTo>
                            <a:pt x="2009470" y="4876800"/>
                            <a:pt x="2018700" y="4875457"/>
                            <a:pt x="2027615" y="4872781"/>
                          </a:cubicBezTo>
                          <a:cubicBezTo>
                            <a:pt x="3185303" y="4525509"/>
                            <a:pt x="4000500" y="3458994"/>
                            <a:pt x="4000500" y="2221135"/>
                          </a:cubicBezTo>
                          <a:lnTo>
                            <a:pt x="4000500" y="666750"/>
                          </a:lnTo>
                          <a:cubicBezTo>
                            <a:pt x="4000500" y="614153"/>
                            <a:pt x="3957847" y="571500"/>
                            <a:pt x="3905250" y="571500"/>
                          </a:cubicBezTo>
                          <a:close/>
                          <a:moveTo>
                            <a:pt x="3810000" y="2221135"/>
                          </a:moveTo>
                          <a:cubicBezTo>
                            <a:pt x="3810000" y="3358877"/>
                            <a:pt x="3083995" y="4344181"/>
                            <a:pt x="2000250" y="4681947"/>
                          </a:cubicBezTo>
                          <a:cubicBezTo>
                            <a:pt x="925144" y="4346877"/>
                            <a:pt x="190500" y="3352648"/>
                            <a:pt x="190500" y="2221135"/>
                          </a:cubicBezTo>
                          <a:lnTo>
                            <a:pt x="190500" y="755218"/>
                          </a:lnTo>
                          <a:cubicBezTo>
                            <a:pt x="482070" y="713327"/>
                            <a:pt x="713327" y="482070"/>
                            <a:pt x="755218" y="190500"/>
                          </a:cubicBezTo>
                          <a:lnTo>
                            <a:pt x="3245282" y="190500"/>
                          </a:lnTo>
                          <a:cubicBezTo>
                            <a:pt x="3287173" y="482070"/>
                            <a:pt x="3518430" y="713327"/>
                            <a:pt x="3810000" y="755218"/>
                          </a:cubicBezTo>
                          <a:lnTo>
                            <a:pt x="3810000" y="2221135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70" name="Freeform: Shape 69">
                      <a:extLst>
                        <a:ext uri="{FF2B5EF4-FFF2-40B4-BE49-F238E27FC236}">
                          <a16:creationId xmlns:a16="http://schemas.microsoft.com/office/drawing/2014/main" id="{E99D12A1-27BE-4389-B00C-64B30E48D1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2945" y="2905158"/>
                      <a:ext cx="233948" cy="295186"/>
                    </a:xfrm>
                    <a:custGeom>
                      <a:avLst/>
                      <a:gdLst>
                        <a:gd name="connsiteX0" fmla="*/ 2738533 w 3238500"/>
                        <a:gd name="connsiteY0" fmla="*/ 57036 h 4086225"/>
                        <a:gd name="connsiteX1" fmla="*/ 2651284 w 3238500"/>
                        <a:gd name="connsiteY1" fmla="*/ 0 h 4086225"/>
                        <a:gd name="connsiteX2" fmla="*/ 2000060 w 3238500"/>
                        <a:gd name="connsiteY2" fmla="*/ 0 h 4086225"/>
                        <a:gd name="connsiteX3" fmla="*/ 1904810 w 3238500"/>
                        <a:gd name="connsiteY3" fmla="*/ 95250 h 4086225"/>
                        <a:gd name="connsiteX4" fmla="*/ 2000060 w 3238500"/>
                        <a:gd name="connsiteY4" fmla="*/ 190500 h 4086225"/>
                        <a:gd name="connsiteX5" fmla="*/ 2591057 w 3238500"/>
                        <a:gd name="connsiteY5" fmla="*/ 190500 h 4086225"/>
                        <a:gd name="connsiteX6" fmla="*/ 3048000 w 3238500"/>
                        <a:gd name="connsiteY6" fmla="*/ 647443 h 4086225"/>
                        <a:gd name="connsiteX7" fmla="*/ 3048000 w 3238500"/>
                        <a:gd name="connsiteY7" fmla="*/ 1840135 h 4086225"/>
                        <a:gd name="connsiteX8" fmla="*/ 1619250 w 3238500"/>
                        <a:gd name="connsiteY8" fmla="*/ 3898526 h 4086225"/>
                        <a:gd name="connsiteX9" fmla="*/ 190500 w 3238500"/>
                        <a:gd name="connsiteY9" fmla="*/ 1840135 h 4086225"/>
                        <a:gd name="connsiteX10" fmla="*/ 190500 w 3238500"/>
                        <a:gd name="connsiteY10" fmla="*/ 647443 h 4086225"/>
                        <a:gd name="connsiteX11" fmla="*/ 647443 w 3238500"/>
                        <a:gd name="connsiteY11" fmla="*/ 190500 h 4086225"/>
                        <a:gd name="connsiteX12" fmla="*/ 1238441 w 3238500"/>
                        <a:gd name="connsiteY12" fmla="*/ 190500 h 4086225"/>
                        <a:gd name="connsiteX13" fmla="*/ 1333691 w 3238500"/>
                        <a:gd name="connsiteY13" fmla="*/ 95250 h 4086225"/>
                        <a:gd name="connsiteX14" fmla="*/ 1238441 w 3238500"/>
                        <a:gd name="connsiteY14" fmla="*/ 0 h 4086225"/>
                        <a:gd name="connsiteX15" fmla="*/ 587216 w 3238500"/>
                        <a:gd name="connsiteY15" fmla="*/ 0 h 4086225"/>
                        <a:gd name="connsiteX16" fmla="*/ 499967 w 3238500"/>
                        <a:gd name="connsiteY16" fmla="*/ 57036 h 4086225"/>
                        <a:gd name="connsiteX17" fmla="*/ 57036 w 3238500"/>
                        <a:gd name="connsiteY17" fmla="*/ 499967 h 4086225"/>
                        <a:gd name="connsiteX18" fmla="*/ 0 w 3238500"/>
                        <a:gd name="connsiteY18" fmla="*/ 587216 h 4086225"/>
                        <a:gd name="connsiteX19" fmla="*/ 0 w 3238500"/>
                        <a:gd name="connsiteY19" fmla="*/ 1840135 h 4086225"/>
                        <a:gd name="connsiteX20" fmla="*/ 1587475 w 3238500"/>
                        <a:gd name="connsiteY20" fmla="*/ 4089616 h 4086225"/>
                        <a:gd name="connsiteX21" fmla="*/ 1619250 w 3238500"/>
                        <a:gd name="connsiteY21" fmla="*/ 4095074 h 4086225"/>
                        <a:gd name="connsiteX22" fmla="*/ 1651025 w 3238500"/>
                        <a:gd name="connsiteY22" fmla="*/ 4089616 h 4086225"/>
                        <a:gd name="connsiteX23" fmla="*/ 3238500 w 3238500"/>
                        <a:gd name="connsiteY23" fmla="*/ 1840135 h 4086225"/>
                        <a:gd name="connsiteX24" fmla="*/ 3238500 w 3238500"/>
                        <a:gd name="connsiteY24" fmla="*/ 587216 h 4086225"/>
                        <a:gd name="connsiteX25" fmla="*/ 3181464 w 3238500"/>
                        <a:gd name="connsiteY25" fmla="*/ 499967 h 4086225"/>
                        <a:gd name="connsiteX26" fmla="*/ 2738533 w 3238500"/>
                        <a:gd name="connsiteY26" fmla="*/ 57036 h 40862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3238500" h="4086225">
                          <a:moveTo>
                            <a:pt x="2738533" y="57036"/>
                          </a:moveTo>
                          <a:cubicBezTo>
                            <a:pt x="2723350" y="22384"/>
                            <a:pt x="2689117" y="0"/>
                            <a:pt x="2651284" y="0"/>
                          </a:cubicBezTo>
                          <a:lnTo>
                            <a:pt x="2000060" y="0"/>
                          </a:lnTo>
                          <a:cubicBezTo>
                            <a:pt x="1947463" y="0"/>
                            <a:pt x="1904810" y="42653"/>
                            <a:pt x="1904810" y="95250"/>
                          </a:cubicBezTo>
                          <a:cubicBezTo>
                            <a:pt x="1904810" y="147847"/>
                            <a:pt x="1947463" y="190500"/>
                            <a:pt x="2000060" y="190500"/>
                          </a:cubicBezTo>
                          <a:lnTo>
                            <a:pt x="2591057" y="190500"/>
                          </a:lnTo>
                          <a:cubicBezTo>
                            <a:pt x="2691689" y="387487"/>
                            <a:pt x="2851014" y="546802"/>
                            <a:pt x="3048000" y="647443"/>
                          </a:cubicBezTo>
                          <a:lnTo>
                            <a:pt x="3048000" y="1840135"/>
                          </a:lnTo>
                          <a:cubicBezTo>
                            <a:pt x="3048000" y="2772280"/>
                            <a:pt x="2488416" y="3576571"/>
                            <a:pt x="1619250" y="3898526"/>
                          </a:cubicBezTo>
                          <a:cubicBezTo>
                            <a:pt x="750084" y="3576561"/>
                            <a:pt x="190500" y="2772280"/>
                            <a:pt x="190500" y="1840135"/>
                          </a:cubicBezTo>
                          <a:lnTo>
                            <a:pt x="190500" y="647443"/>
                          </a:lnTo>
                          <a:cubicBezTo>
                            <a:pt x="387487" y="546802"/>
                            <a:pt x="546802" y="387487"/>
                            <a:pt x="647443" y="190500"/>
                          </a:cubicBezTo>
                          <a:lnTo>
                            <a:pt x="1238441" y="190500"/>
                          </a:lnTo>
                          <a:cubicBezTo>
                            <a:pt x="1291038" y="190500"/>
                            <a:pt x="1333691" y="147847"/>
                            <a:pt x="1333691" y="95250"/>
                          </a:cubicBezTo>
                          <a:cubicBezTo>
                            <a:pt x="1333691" y="42653"/>
                            <a:pt x="1291038" y="0"/>
                            <a:pt x="1238441" y="0"/>
                          </a:cubicBezTo>
                          <a:lnTo>
                            <a:pt x="587216" y="0"/>
                          </a:lnTo>
                          <a:cubicBezTo>
                            <a:pt x="549383" y="0"/>
                            <a:pt x="515150" y="22393"/>
                            <a:pt x="499967" y="57036"/>
                          </a:cubicBezTo>
                          <a:cubicBezTo>
                            <a:pt x="412975" y="255670"/>
                            <a:pt x="255670" y="412975"/>
                            <a:pt x="57036" y="499967"/>
                          </a:cubicBezTo>
                          <a:cubicBezTo>
                            <a:pt x="22393" y="515150"/>
                            <a:pt x="0" y="549393"/>
                            <a:pt x="0" y="587216"/>
                          </a:cubicBezTo>
                          <a:lnTo>
                            <a:pt x="0" y="1840135"/>
                          </a:lnTo>
                          <a:cubicBezTo>
                            <a:pt x="0" y="2861339"/>
                            <a:pt x="631612" y="3751355"/>
                            <a:pt x="1587475" y="4089616"/>
                          </a:cubicBezTo>
                          <a:cubicBezTo>
                            <a:pt x="1597752" y="4093255"/>
                            <a:pt x="1608496" y="4095074"/>
                            <a:pt x="1619250" y="4095074"/>
                          </a:cubicBezTo>
                          <a:cubicBezTo>
                            <a:pt x="1630004" y="4095074"/>
                            <a:pt x="1640748" y="4093255"/>
                            <a:pt x="1651025" y="4089616"/>
                          </a:cubicBezTo>
                          <a:cubicBezTo>
                            <a:pt x="2606088" y="3751640"/>
                            <a:pt x="3238500" y="2862167"/>
                            <a:pt x="3238500" y="1840135"/>
                          </a:cubicBezTo>
                          <a:lnTo>
                            <a:pt x="3238500" y="587216"/>
                          </a:lnTo>
                          <a:cubicBezTo>
                            <a:pt x="3238500" y="549383"/>
                            <a:pt x="3216107" y="515150"/>
                            <a:pt x="3181464" y="499967"/>
                          </a:cubicBezTo>
                          <a:cubicBezTo>
                            <a:pt x="2982830" y="412975"/>
                            <a:pt x="2825525" y="255670"/>
                            <a:pt x="2738533" y="57036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71" name="Freeform: Shape 70">
                      <a:extLst>
                        <a:ext uri="{FF2B5EF4-FFF2-40B4-BE49-F238E27FC236}">
                          <a16:creationId xmlns:a16="http://schemas.microsoft.com/office/drawing/2014/main" id="{5141840E-89C7-4EC0-AE26-2DE1464E69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97992" y="2978095"/>
                      <a:ext cx="123855" cy="123854"/>
                    </a:xfrm>
                    <a:custGeom>
                      <a:avLst/>
                      <a:gdLst>
                        <a:gd name="connsiteX0" fmla="*/ 0 w 1714500"/>
                        <a:gd name="connsiteY0" fmla="*/ 857250 h 1714500"/>
                        <a:gd name="connsiteX1" fmla="*/ 857250 w 1714500"/>
                        <a:gd name="connsiteY1" fmla="*/ 1714500 h 1714500"/>
                        <a:gd name="connsiteX2" fmla="*/ 1714500 w 1714500"/>
                        <a:gd name="connsiteY2" fmla="*/ 857250 h 1714500"/>
                        <a:gd name="connsiteX3" fmla="*/ 857250 w 1714500"/>
                        <a:gd name="connsiteY3" fmla="*/ 0 h 1714500"/>
                        <a:gd name="connsiteX4" fmla="*/ 0 w 1714500"/>
                        <a:gd name="connsiteY4" fmla="*/ 857250 h 1714500"/>
                        <a:gd name="connsiteX5" fmla="*/ 1524000 w 1714500"/>
                        <a:gd name="connsiteY5" fmla="*/ 857250 h 1714500"/>
                        <a:gd name="connsiteX6" fmla="*/ 857250 w 1714500"/>
                        <a:gd name="connsiteY6" fmla="*/ 1524000 h 1714500"/>
                        <a:gd name="connsiteX7" fmla="*/ 190500 w 1714500"/>
                        <a:gd name="connsiteY7" fmla="*/ 857250 h 1714500"/>
                        <a:gd name="connsiteX8" fmla="*/ 857250 w 1714500"/>
                        <a:gd name="connsiteY8" fmla="*/ 190500 h 1714500"/>
                        <a:gd name="connsiteX9" fmla="*/ 1524000 w 1714500"/>
                        <a:gd name="connsiteY9" fmla="*/ 857250 h 1714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14500" h="1714500">
                          <a:moveTo>
                            <a:pt x="0" y="857250"/>
                          </a:moveTo>
                          <a:cubicBezTo>
                            <a:pt x="0" y="1329938"/>
                            <a:pt x="384562" y="1714500"/>
                            <a:pt x="857250" y="1714500"/>
                          </a:cubicBezTo>
                          <a:cubicBezTo>
                            <a:pt x="1329938" y="1714500"/>
                            <a:pt x="1714500" y="1329938"/>
                            <a:pt x="1714500" y="857250"/>
                          </a:cubicBezTo>
                          <a:cubicBezTo>
                            <a:pt x="1714500" y="384562"/>
                            <a:pt x="1329938" y="0"/>
                            <a:pt x="857250" y="0"/>
                          </a:cubicBezTo>
                          <a:cubicBezTo>
                            <a:pt x="384562" y="0"/>
                            <a:pt x="0" y="384562"/>
                            <a:pt x="0" y="857250"/>
                          </a:cubicBezTo>
                          <a:close/>
                          <a:moveTo>
                            <a:pt x="1524000" y="857250"/>
                          </a:moveTo>
                          <a:cubicBezTo>
                            <a:pt x="1524000" y="1224896"/>
                            <a:pt x="1224896" y="1524000"/>
                            <a:pt x="857250" y="1524000"/>
                          </a:cubicBezTo>
                          <a:cubicBezTo>
                            <a:pt x="489604" y="1524000"/>
                            <a:pt x="190500" y="1224896"/>
                            <a:pt x="190500" y="857250"/>
                          </a:cubicBezTo>
                          <a:cubicBezTo>
                            <a:pt x="190500" y="489604"/>
                            <a:pt x="489604" y="190500"/>
                            <a:pt x="857250" y="190500"/>
                          </a:cubicBezTo>
                          <a:cubicBezTo>
                            <a:pt x="1224896" y="190500"/>
                            <a:pt x="1524000" y="489604"/>
                            <a:pt x="1524000" y="85725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72" name="Freeform: Shape 71">
                      <a:extLst>
                        <a:ext uri="{FF2B5EF4-FFF2-40B4-BE49-F238E27FC236}">
                          <a16:creationId xmlns:a16="http://schemas.microsoft.com/office/drawing/2014/main" id="{1040B7F2-2E69-4687-88CE-41964EDA11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32396" y="3019379"/>
                      <a:ext cx="61928" cy="48166"/>
                    </a:xfrm>
                    <a:custGeom>
                      <a:avLst/>
                      <a:gdLst>
                        <a:gd name="connsiteX0" fmla="*/ 162608 w 857250"/>
                        <a:gd name="connsiteY0" fmla="*/ 313649 h 666750"/>
                        <a:gd name="connsiteX1" fmla="*/ 27896 w 857250"/>
                        <a:gd name="connsiteY1" fmla="*/ 313649 h 666750"/>
                        <a:gd name="connsiteX2" fmla="*/ 27896 w 857250"/>
                        <a:gd name="connsiteY2" fmla="*/ 448361 h 666750"/>
                        <a:gd name="connsiteX3" fmla="*/ 218396 w 857250"/>
                        <a:gd name="connsiteY3" fmla="*/ 638861 h 666750"/>
                        <a:gd name="connsiteX4" fmla="*/ 285757 w 857250"/>
                        <a:gd name="connsiteY4" fmla="*/ 666750 h 666750"/>
                        <a:gd name="connsiteX5" fmla="*/ 353108 w 857250"/>
                        <a:gd name="connsiteY5" fmla="*/ 638851 h 666750"/>
                        <a:gd name="connsiteX6" fmla="*/ 829359 w 857250"/>
                        <a:gd name="connsiteY6" fmla="*/ 162601 h 666750"/>
                        <a:gd name="connsiteX7" fmla="*/ 829359 w 857250"/>
                        <a:gd name="connsiteY7" fmla="*/ 27889 h 666750"/>
                        <a:gd name="connsiteX8" fmla="*/ 694647 w 857250"/>
                        <a:gd name="connsiteY8" fmla="*/ 27889 h 666750"/>
                        <a:gd name="connsiteX9" fmla="*/ 285757 w 857250"/>
                        <a:gd name="connsiteY9" fmla="*/ 436788 h 666750"/>
                        <a:gd name="connsiteX10" fmla="*/ 162608 w 857250"/>
                        <a:gd name="connsiteY10" fmla="*/ 313649 h 6667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57250" h="666750">
                          <a:moveTo>
                            <a:pt x="162608" y="313649"/>
                          </a:moveTo>
                          <a:cubicBezTo>
                            <a:pt x="125404" y="276463"/>
                            <a:pt x="65111" y="276463"/>
                            <a:pt x="27896" y="313649"/>
                          </a:cubicBezTo>
                          <a:cubicBezTo>
                            <a:pt x="-9299" y="350844"/>
                            <a:pt x="-9299" y="411156"/>
                            <a:pt x="27896" y="448361"/>
                          </a:cubicBezTo>
                          <a:lnTo>
                            <a:pt x="218396" y="638861"/>
                          </a:lnTo>
                          <a:cubicBezTo>
                            <a:pt x="237008" y="657444"/>
                            <a:pt x="261373" y="666750"/>
                            <a:pt x="285757" y="666750"/>
                          </a:cubicBezTo>
                          <a:cubicBezTo>
                            <a:pt x="310141" y="666750"/>
                            <a:pt x="334506" y="657444"/>
                            <a:pt x="353108" y="638851"/>
                          </a:cubicBezTo>
                          <a:lnTo>
                            <a:pt x="829359" y="162601"/>
                          </a:lnTo>
                          <a:cubicBezTo>
                            <a:pt x="866554" y="125406"/>
                            <a:pt x="866554" y="65094"/>
                            <a:pt x="829359" y="27889"/>
                          </a:cubicBezTo>
                          <a:cubicBezTo>
                            <a:pt x="792154" y="-9296"/>
                            <a:pt x="731861" y="-9296"/>
                            <a:pt x="694647" y="27889"/>
                          </a:cubicBezTo>
                          <a:lnTo>
                            <a:pt x="285757" y="436788"/>
                          </a:lnTo>
                          <a:lnTo>
                            <a:pt x="162608" y="313649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A23168EC-812C-464A-8282-17A2E8E309FA}"/>
                  </a:ext>
                </a:extLst>
              </p:cNvPr>
              <p:cNvGrpSpPr/>
              <p:nvPr/>
            </p:nvGrpSpPr>
            <p:grpSpPr>
              <a:xfrm>
                <a:off x="7286335" y="5225631"/>
                <a:ext cx="560058" cy="1511303"/>
                <a:chOff x="7286335" y="5225631"/>
                <a:chExt cx="560058" cy="1511303"/>
              </a:xfrm>
            </p:grpSpPr>
            <p:sp>
              <p:nvSpPr>
                <p:cNvPr id="44" name="Freeform 55">
                  <a:extLst>
                    <a:ext uri="{FF2B5EF4-FFF2-40B4-BE49-F238E27FC236}">
                      <a16:creationId xmlns:a16="http://schemas.microsoft.com/office/drawing/2014/main" id="{0748C402-8A68-4B1F-A7AF-43210ABA6D1F}"/>
                    </a:ext>
                  </a:extLst>
                </p:cNvPr>
                <p:cNvSpPr/>
                <p:nvPr/>
              </p:nvSpPr>
              <p:spPr>
                <a:xfrm rot="16200000">
                  <a:off x="6810712" y="5701254"/>
                  <a:ext cx="1511303" cy="560058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939665" h="1830534">
                      <a:moveTo>
                        <a:pt x="0" y="1824819"/>
                      </a:moveTo>
                      <a:lnTo>
                        <a:pt x="1575154" y="1827458"/>
                      </a:lnTo>
                      <a:lnTo>
                        <a:pt x="1507054" y="1765565"/>
                      </a:lnTo>
                      <a:cubicBezTo>
                        <a:pt x="1319893" y="1578404"/>
                        <a:pt x="1204131" y="1319843"/>
                        <a:pt x="1204131" y="1034244"/>
                      </a:cubicBezTo>
                      <a:cubicBezTo>
                        <a:pt x="1204131" y="463047"/>
                        <a:pt x="1667178" y="0"/>
                        <a:pt x="2238375" y="0"/>
                      </a:cubicBezTo>
                      <a:cubicBezTo>
                        <a:pt x="2809572" y="0"/>
                        <a:pt x="3272619" y="463047"/>
                        <a:pt x="3272619" y="1034244"/>
                      </a:cubicBezTo>
                      <a:cubicBezTo>
                        <a:pt x="3272619" y="1319843"/>
                        <a:pt x="3156857" y="1578404"/>
                        <a:pt x="2969696" y="1765565"/>
                      </a:cubicBezTo>
                      <a:lnTo>
                        <a:pt x="2901596" y="1827458"/>
                      </a:lnTo>
                      <a:lnTo>
                        <a:pt x="4939665" y="1830534"/>
                      </a:lnTo>
                    </a:path>
                  </a:pathLst>
                </a:custGeom>
                <a:noFill/>
                <a:ln w="6350">
                  <a:solidFill>
                    <a:schemeClr val="accent4">
                      <a:lumMod val="90000"/>
                    </a:schemeClr>
                  </a:solidFill>
                  <a:headEnd type="oval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8D6363E1-E291-4834-888F-2F2D04388FD9}"/>
                    </a:ext>
                  </a:extLst>
                </p:cNvPr>
                <p:cNvGrpSpPr/>
                <p:nvPr/>
              </p:nvGrpSpPr>
              <p:grpSpPr>
                <a:xfrm>
                  <a:off x="7326805" y="5776531"/>
                  <a:ext cx="514926" cy="551133"/>
                  <a:chOff x="7326805" y="5776531"/>
                  <a:chExt cx="514926" cy="551133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B174932A-B1D9-4055-BEBD-091CE7B0DF62}"/>
                      </a:ext>
                    </a:extLst>
                  </p:cNvPr>
                  <p:cNvGrpSpPr/>
                  <p:nvPr/>
                </p:nvGrpSpPr>
                <p:grpSpPr>
                  <a:xfrm>
                    <a:off x="7326805" y="5776531"/>
                    <a:ext cx="514926" cy="551133"/>
                    <a:chOff x="7330976" y="2719456"/>
                    <a:chExt cx="514926" cy="551133"/>
                  </a:xfrm>
                </p:grpSpPr>
                <p:sp>
                  <p:nvSpPr>
                    <p:cNvPr id="62" name="Freeform 52">
                      <a:extLst>
                        <a:ext uri="{FF2B5EF4-FFF2-40B4-BE49-F238E27FC236}">
                          <a16:creationId xmlns:a16="http://schemas.microsoft.com/office/drawing/2014/main" id="{84FFB4E6-FC87-4F78-833A-E3517A685A1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281377" y="2769055"/>
                      <a:ext cx="551133" cy="451936"/>
                    </a:xfrm>
                    <a:custGeom>
                      <a:avLst/>
                      <a:gdLst>
                        <a:gd name="connsiteX0" fmla="*/ 900684 w 1801368"/>
                        <a:gd name="connsiteY0" fmla="*/ 0 h 1477140"/>
                        <a:gd name="connsiteX1" fmla="*/ 1801368 w 1801368"/>
                        <a:gd name="connsiteY1" fmla="*/ 901970 h 1477140"/>
                        <a:gd name="connsiteX2" fmla="*/ 1647545 w 1801368"/>
                        <a:gd name="connsiteY2" fmla="*/ 1406270 h 1477140"/>
                        <a:gd name="connsiteX3" fmla="*/ 1589156 w 1801368"/>
                        <a:gd name="connsiteY3" fmla="*/ 1477140 h 1477140"/>
                        <a:gd name="connsiteX4" fmla="*/ 212213 w 1801368"/>
                        <a:gd name="connsiteY4" fmla="*/ 1477140 h 1477140"/>
                        <a:gd name="connsiteX5" fmla="*/ 153823 w 1801368"/>
                        <a:gd name="connsiteY5" fmla="*/ 1406270 h 1477140"/>
                        <a:gd name="connsiteX6" fmla="*/ 0 w 1801368"/>
                        <a:gd name="connsiteY6" fmla="*/ 901970 h 1477140"/>
                        <a:gd name="connsiteX7" fmla="*/ 900684 w 1801368"/>
                        <a:gd name="connsiteY7" fmla="*/ 0 h 1477140"/>
                        <a:gd name="connsiteX0" fmla="*/ 900684 w 1801368"/>
                        <a:gd name="connsiteY0" fmla="*/ 0 h 1477140"/>
                        <a:gd name="connsiteX1" fmla="*/ 1801368 w 1801368"/>
                        <a:gd name="connsiteY1" fmla="*/ 901970 h 1477140"/>
                        <a:gd name="connsiteX2" fmla="*/ 1647545 w 1801368"/>
                        <a:gd name="connsiteY2" fmla="*/ 1406270 h 1477140"/>
                        <a:gd name="connsiteX3" fmla="*/ 1589156 w 1801368"/>
                        <a:gd name="connsiteY3" fmla="*/ 1477140 h 1477140"/>
                        <a:gd name="connsiteX4" fmla="*/ 814959 w 1801368"/>
                        <a:gd name="connsiteY4" fmla="*/ 1473470 h 1477140"/>
                        <a:gd name="connsiteX5" fmla="*/ 212213 w 1801368"/>
                        <a:gd name="connsiteY5" fmla="*/ 1477140 h 1477140"/>
                        <a:gd name="connsiteX6" fmla="*/ 153823 w 1801368"/>
                        <a:gd name="connsiteY6" fmla="*/ 1406270 h 1477140"/>
                        <a:gd name="connsiteX7" fmla="*/ 0 w 1801368"/>
                        <a:gd name="connsiteY7" fmla="*/ 901970 h 1477140"/>
                        <a:gd name="connsiteX8" fmla="*/ 900684 w 1801368"/>
                        <a:gd name="connsiteY8" fmla="*/ 0 h 1477140"/>
                        <a:gd name="connsiteX0" fmla="*/ 814959 w 1801368"/>
                        <a:gd name="connsiteY0" fmla="*/ 1473470 h 1564910"/>
                        <a:gd name="connsiteX1" fmla="*/ 212213 w 1801368"/>
                        <a:gd name="connsiteY1" fmla="*/ 1477140 h 1564910"/>
                        <a:gd name="connsiteX2" fmla="*/ 153823 w 1801368"/>
                        <a:gd name="connsiteY2" fmla="*/ 1406270 h 1564910"/>
                        <a:gd name="connsiteX3" fmla="*/ 0 w 1801368"/>
                        <a:gd name="connsiteY3" fmla="*/ 901970 h 1564910"/>
                        <a:gd name="connsiteX4" fmla="*/ 900684 w 1801368"/>
                        <a:gd name="connsiteY4" fmla="*/ 0 h 1564910"/>
                        <a:gd name="connsiteX5" fmla="*/ 1801368 w 1801368"/>
                        <a:gd name="connsiteY5" fmla="*/ 901970 h 1564910"/>
                        <a:gd name="connsiteX6" fmla="*/ 1647545 w 1801368"/>
                        <a:gd name="connsiteY6" fmla="*/ 1406270 h 1564910"/>
                        <a:gd name="connsiteX7" fmla="*/ 1589156 w 1801368"/>
                        <a:gd name="connsiteY7" fmla="*/ 1477140 h 1564910"/>
                        <a:gd name="connsiteX8" fmla="*/ 906399 w 1801368"/>
                        <a:gd name="connsiteY8" fmla="*/ 1564910 h 1564910"/>
                        <a:gd name="connsiteX0" fmla="*/ 212213 w 1801368"/>
                        <a:gd name="connsiteY0" fmla="*/ 1477140 h 1564910"/>
                        <a:gd name="connsiteX1" fmla="*/ 153823 w 1801368"/>
                        <a:gd name="connsiteY1" fmla="*/ 1406270 h 1564910"/>
                        <a:gd name="connsiteX2" fmla="*/ 0 w 1801368"/>
                        <a:gd name="connsiteY2" fmla="*/ 901970 h 1564910"/>
                        <a:gd name="connsiteX3" fmla="*/ 900684 w 1801368"/>
                        <a:gd name="connsiteY3" fmla="*/ 0 h 1564910"/>
                        <a:gd name="connsiteX4" fmla="*/ 1801368 w 1801368"/>
                        <a:gd name="connsiteY4" fmla="*/ 901970 h 1564910"/>
                        <a:gd name="connsiteX5" fmla="*/ 1647545 w 1801368"/>
                        <a:gd name="connsiteY5" fmla="*/ 1406270 h 1564910"/>
                        <a:gd name="connsiteX6" fmla="*/ 1589156 w 1801368"/>
                        <a:gd name="connsiteY6" fmla="*/ 1477140 h 1564910"/>
                        <a:gd name="connsiteX7" fmla="*/ 906399 w 1801368"/>
                        <a:gd name="connsiteY7" fmla="*/ 1564910 h 1564910"/>
                        <a:gd name="connsiteX0" fmla="*/ 212213 w 1801368"/>
                        <a:gd name="connsiteY0" fmla="*/ 1477140 h 1477140"/>
                        <a:gd name="connsiteX1" fmla="*/ 153823 w 1801368"/>
                        <a:gd name="connsiteY1" fmla="*/ 1406270 h 1477140"/>
                        <a:gd name="connsiteX2" fmla="*/ 0 w 1801368"/>
                        <a:gd name="connsiteY2" fmla="*/ 901970 h 1477140"/>
                        <a:gd name="connsiteX3" fmla="*/ 900684 w 1801368"/>
                        <a:gd name="connsiteY3" fmla="*/ 0 h 1477140"/>
                        <a:gd name="connsiteX4" fmla="*/ 1801368 w 1801368"/>
                        <a:gd name="connsiteY4" fmla="*/ 901970 h 1477140"/>
                        <a:gd name="connsiteX5" fmla="*/ 1647545 w 1801368"/>
                        <a:gd name="connsiteY5" fmla="*/ 1406270 h 1477140"/>
                        <a:gd name="connsiteX6" fmla="*/ 1589156 w 1801368"/>
                        <a:gd name="connsiteY6" fmla="*/ 1477140 h 1477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01368" h="1477140">
                          <a:moveTo>
                            <a:pt x="212213" y="1477140"/>
                          </a:moveTo>
                          <a:lnTo>
                            <a:pt x="153823" y="1406270"/>
                          </a:lnTo>
                          <a:cubicBezTo>
                            <a:pt x="56707" y="1262315"/>
                            <a:pt x="0" y="1088774"/>
                            <a:pt x="0" y="901970"/>
                          </a:cubicBezTo>
                          <a:cubicBezTo>
                            <a:pt x="0" y="403826"/>
                            <a:pt x="403250" y="0"/>
                            <a:pt x="900684" y="0"/>
                          </a:cubicBezTo>
                          <a:cubicBezTo>
                            <a:pt x="1398118" y="0"/>
                            <a:pt x="1801368" y="403826"/>
                            <a:pt x="1801368" y="901970"/>
                          </a:cubicBezTo>
                          <a:cubicBezTo>
                            <a:pt x="1801368" y="1088774"/>
                            <a:pt x="1744661" y="1262315"/>
                            <a:pt x="1647545" y="1406270"/>
                          </a:cubicBezTo>
                          <a:lnTo>
                            <a:pt x="1589156" y="1477140"/>
                          </a:lnTo>
                        </a:path>
                      </a:pathLst>
                    </a:custGeom>
                    <a:noFill/>
                    <a:ln w="6350">
                      <a:solidFill>
                        <a:schemeClr val="accent4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63" name="Oval 62">
                      <a:extLst>
                        <a:ext uri="{FF2B5EF4-FFF2-40B4-BE49-F238E27FC236}">
                          <a16:creationId xmlns:a16="http://schemas.microsoft.com/office/drawing/2014/main" id="{AABFE6B6-7F32-4D5B-8D84-8DBAF75694E6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367972" y="2756058"/>
                      <a:ext cx="477929" cy="477930"/>
                    </a:xfrm>
                    <a:prstGeom prst="ellipse">
                      <a:avLst/>
                    </a:prstGeom>
                    <a:noFill/>
                    <a:ln w="635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47" name="Group 46">
                    <a:extLst>
                      <a:ext uri="{FF2B5EF4-FFF2-40B4-BE49-F238E27FC236}">
                        <a16:creationId xmlns:a16="http://schemas.microsoft.com/office/drawing/2014/main" id="{B0985E0D-C6E7-4B99-974B-0BEA90E731F9}"/>
                      </a:ext>
                    </a:extLst>
                  </p:cNvPr>
                  <p:cNvGrpSpPr/>
                  <p:nvPr/>
                </p:nvGrpSpPr>
                <p:grpSpPr>
                  <a:xfrm>
                    <a:off x="7491473" y="5915069"/>
                    <a:ext cx="218924" cy="274056"/>
                    <a:chOff x="7863818" y="2075207"/>
                    <a:chExt cx="840926" cy="1052699"/>
                  </a:xfrm>
                  <a:solidFill>
                    <a:schemeClr val="accent2"/>
                  </a:solidFill>
                </p:grpSpPr>
                <p:sp>
                  <p:nvSpPr>
                    <p:cNvPr id="48" name="Freeform: Shape 47">
                      <a:extLst>
                        <a:ext uri="{FF2B5EF4-FFF2-40B4-BE49-F238E27FC236}">
                          <a16:creationId xmlns:a16="http://schemas.microsoft.com/office/drawing/2014/main" id="{F9127031-CC00-4722-9A8F-FF37DB2B82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3914" y="2408658"/>
                      <a:ext cx="34953" cy="34953"/>
                    </a:xfrm>
                    <a:custGeom>
                      <a:avLst/>
                      <a:gdLst>
                        <a:gd name="connsiteX0" fmla="*/ 17445 w 34952"/>
                        <a:gd name="connsiteY0" fmla="*/ 35089 h 34952"/>
                        <a:gd name="connsiteX1" fmla="*/ 33757 w 34952"/>
                        <a:gd name="connsiteY1" fmla="*/ 24270 h 34952"/>
                        <a:gd name="connsiteX2" fmla="*/ 29909 w 34952"/>
                        <a:gd name="connsiteY2" fmla="*/ 5091 h 34952"/>
                        <a:gd name="connsiteX3" fmla="*/ 27275 w 34952"/>
                        <a:gd name="connsiteY3" fmla="*/ 2979 h 34952"/>
                        <a:gd name="connsiteX4" fmla="*/ 24119 w 34952"/>
                        <a:gd name="connsiteY4" fmla="*/ 1404 h 34952"/>
                        <a:gd name="connsiteX5" fmla="*/ 20954 w 34952"/>
                        <a:gd name="connsiteY5" fmla="*/ 354 h 34952"/>
                        <a:gd name="connsiteX6" fmla="*/ 17445 w 34952"/>
                        <a:gd name="connsiteY6" fmla="*/ 0 h 34952"/>
                        <a:gd name="connsiteX7" fmla="*/ 4988 w 34952"/>
                        <a:gd name="connsiteY7" fmla="*/ 5091 h 34952"/>
                        <a:gd name="connsiteX8" fmla="*/ 1309 w 34952"/>
                        <a:gd name="connsiteY8" fmla="*/ 10874 h 34952"/>
                        <a:gd name="connsiteX9" fmla="*/ 4988 w 34952"/>
                        <a:gd name="connsiteY9" fmla="*/ 30004 h 34952"/>
                        <a:gd name="connsiteX10" fmla="*/ 10779 w 34952"/>
                        <a:gd name="connsiteY10" fmla="*/ 33684 h 34952"/>
                        <a:gd name="connsiteX11" fmla="*/ 17445 w 34952"/>
                        <a:gd name="connsiteY11" fmla="*/ 35089 h 3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34952" h="34952">
                          <a:moveTo>
                            <a:pt x="17445" y="35089"/>
                          </a:moveTo>
                          <a:cubicBezTo>
                            <a:pt x="24576" y="35130"/>
                            <a:pt x="31018" y="30857"/>
                            <a:pt x="33757" y="24270"/>
                          </a:cubicBezTo>
                          <a:cubicBezTo>
                            <a:pt x="36487" y="17692"/>
                            <a:pt x="34969" y="10112"/>
                            <a:pt x="29909" y="5091"/>
                          </a:cubicBezTo>
                          <a:lnTo>
                            <a:pt x="27275" y="2979"/>
                          </a:lnTo>
                          <a:cubicBezTo>
                            <a:pt x="26295" y="2321"/>
                            <a:pt x="25235" y="1791"/>
                            <a:pt x="24119" y="1404"/>
                          </a:cubicBezTo>
                          <a:cubicBezTo>
                            <a:pt x="23123" y="899"/>
                            <a:pt x="22055" y="545"/>
                            <a:pt x="20954" y="354"/>
                          </a:cubicBezTo>
                          <a:cubicBezTo>
                            <a:pt x="19798" y="152"/>
                            <a:pt x="18625" y="39"/>
                            <a:pt x="17445" y="0"/>
                          </a:cubicBezTo>
                          <a:cubicBezTo>
                            <a:pt x="12802" y="72"/>
                            <a:pt x="8353" y="1887"/>
                            <a:pt x="4988" y="5091"/>
                          </a:cubicBezTo>
                          <a:cubicBezTo>
                            <a:pt x="3406" y="6762"/>
                            <a:pt x="2153" y="8730"/>
                            <a:pt x="1309" y="10874"/>
                          </a:cubicBezTo>
                          <a:cubicBezTo>
                            <a:pt x="-1341" y="17419"/>
                            <a:pt x="105" y="24913"/>
                            <a:pt x="4988" y="30004"/>
                          </a:cubicBezTo>
                          <a:cubicBezTo>
                            <a:pt x="6666" y="31587"/>
                            <a:pt x="8634" y="32839"/>
                            <a:pt x="10779" y="33684"/>
                          </a:cubicBezTo>
                          <a:cubicBezTo>
                            <a:pt x="12891" y="34583"/>
                            <a:pt x="15156" y="35064"/>
                            <a:pt x="17445" y="35089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9" name="Freeform: Shape 48">
                      <a:extLst>
                        <a:ext uri="{FF2B5EF4-FFF2-40B4-BE49-F238E27FC236}">
                          <a16:creationId xmlns:a16="http://schemas.microsoft.com/office/drawing/2014/main" id="{9CBF24A2-D8DC-4842-A2D0-6B0BD422DB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3818" y="2075207"/>
                      <a:ext cx="840926" cy="1052699"/>
                    </a:xfrm>
                    <a:custGeom>
                      <a:avLst/>
                      <a:gdLst>
                        <a:gd name="connsiteX0" fmla="*/ 105268 w 840925"/>
                        <a:gd name="connsiteY0" fmla="*/ 1052796 h 1052699"/>
                        <a:gd name="connsiteX1" fmla="*/ 736886 w 840925"/>
                        <a:gd name="connsiteY1" fmla="*/ 1052796 h 1052699"/>
                        <a:gd name="connsiteX2" fmla="*/ 842162 w 840925"/>
                        <a:gd name="connsiteY2" fmla="*/ 947528 h 1052699"/>
                        <a:gd name="connsiteX3" fmla="*/ 842162 w 840925"/>
                        <a:gd name="connsiteY3" fmla="*/ 210632 h 1052699"/>
                        <a:gd name="connsiteX4" fmla="*/ 736886 w 840925"/>
                        <a:gd name="connsiteY4" fmla="*/ 105365 h 1052699"/>
                        <a:gd name="connsiteX5" fmla="*/ 617931 w 840925"/>
                        <a:gd name="connsiteY5" fmla="*/ 105365 h 1052699"/>
                        <a:gd name="connsiteX6" fmla="*/ 578988 w 840925"/>
                        <a:gd name="connsiteY6" fmla="*/ 87824 h 1052699"/>
                        <a:gd name="connsiteX7" fmla="*/ 524895 w 840925"/>
                        <a:gd name="connsiteY7" fmla="*/ 87824 h 1052699"/>
                        <a:gd name="connsiteX8" fmla="*/ 421081 w 840925"/>
                        <a:gd name="connsiteY8" fmla="*/ 0 h 1052699"/>
                        <a:gd name="connsiteX9" fmla="*/ 317267 w 840925"/>
                        <a:gd name="connsiteY9" fmla="*/ 87824 h 1052699"/>
                        <a:gd name="connsiteX10" fmla="*/ 263174 w 840925"/>
                        <a:gd name="connsiteY10" fmla="*/ 87824 h 1052699"/>
                        <a:gd name="connsiteX11" fmla="*/ 224222 w 840925"/>
                        <a:gd name="connsiteY11" fmla="*/ 105365 h 1052699"/>
                        <a:gd name="connsiteX12" fmla="*/ 105268 w 840925"/>
                        <a:gd name="connsiteY12" fmla="*/ 105365 h 1052699"/>
                        <a:gd name="connsiteX13" fmla="*/ 0 w 840925"/>
                        <a:gd name="connsiteY13" fmla="*/ 210632 h 1052699"/>
                        <a:gd name="connsiteX14" fmla="*/ 0 w 840925"/>
                        <a:gd name="connsiteY14" fmla="*/ 280812 h 1052699"/>
                        <a:gd name="connsiteX15" fmla="*/ 17541 w 840925"/>
                        <a:gd name="connsiteY15" fmla="*/ 298360 h 1052699"/>
                        <a:gd name="connsiteX16" fmla="*/ 35089 w 840925"/>
                        <a:gd name="connsiteY16" fmla="*/ 280812 h 1052699"/>
                        <a:gd name="connsiteX17" fmla="*/ 35089 w 840925"/>
                        <a:gd name="connsiteY17" fmla="*/ 210632 h 1052699"/>
                        <a:gd name="connsiteX18" fmla="*/ 105268 w 840925"/>
                        <a:gd name="connsiteY18" fmla="*/ 140454 h 1052699"/>
                        <a:gd name="connsiteX19" fmla="*/ 210537 w 840925"/>
                        <a:gd name="connsiteY19" fmla="*/ 140454 h 1052699"/>
                        <a:gd name="connsiteX20" fmla="*/ 210537 w 840925"/>
                        <a:gd name="connsiteY20" fmla="*/ 175544 h 1052699"/>
                        <a:gd name="connsiteX21" fmla="*/ 122817 w 840925"/>
                        <a:gd name="connsiteY21" fmla="*/ 175544 h 1052699"/>
                        <a:gd name="connsiteX22" fmla="*/ 70179 w 840925"/>
                        <a:gd name="connsiteY22" fmla="*/ 228181 h 1052699"/>
                        <a:gd name="connsiteX23" fmla="*/ 70179 w 840925"/>
                        <a:gd name="connsiteY23" fmla="*/ 929979 h 1052699"/>
                        <a:gd name="connsiteX24" fmla="*/ 122817 w 840925"/>
                        <a:gd name="connsiteY24" fmla="*/ 982616 h 1052699"/>
                        <a:gd name="connsiteX25" fmla="*/ 582000 w 840925"/>
                        <a:gd name="connsiteY25" fmla="*/ 982616 h 1052699"/>
                        <a:gd name="connsiteX26" fmla="*/ 603058 w 840925"/>
                        <a:gd name="connsiteY26" fmla="*/ 978126 h 1052699"/>
                        <a:gd name="connsiteX27" fmla="*/ 603965 w 840925"/>
                        <a:gd name="connsiteY27" fmla="*/ 977653 h 1052699"/>
                        <a:gd name="connsiteX28" fmla="*/ 619177 w 840925"/>
                        <a:gd name="connsiteY28" fmla="*/ 967124 h 1052699"/>
                        <a:gd name="connsiteX29" fmla="*/ 756524 w 840925"/>
                        <a:gd name="connsiteY29" fmla="*/ 829778 h 1052699"/>
                        <a:gd name="connsiteX30" fmla="*/ 766923 w 840925"/>
                        <a:gd name="connsiteY30" fmla="*/ 814655 h 1052699"/>
                        <a:gd name="connsiteX31" fmla="*/ 767470 w 840925"/>
                        <a:gd name="connsiteY31" fmla="*/ 813619 h 1052699"/>
                        <a:gd name="connsiteX32" fmla="*/ 771944 w 840925"/>
                        <a:gd name="connsiteY32" fmla="*/ 792567 h 1052699"/>
                        <a:gd name="connsiteX33" fmla="*/ 771944 w 840925"/>
                        <a:gd name="connsiteY33" fmla="*/ 228181 h 1052699"/>
                        <a:gd name="connsiteX34" fmla="*/ 719305 w 840925"/>
                        <a:gd name="connsiteY34" fmla="*/ 175544 h 1052699"/>
                        <a:gd name="connsiteX35" fmla="*/ 631619 w 840925"/>
                        <a:gd name="connsiteY35" fmla="*/ 175544 h 1052699"/>
                        <a:gd name="connsiteX36" fmla="*/ 631619 w 840925"/>
                        <a:gd name="connsiteY36" fmla="*/ 140454 h 1052699"/>
                        <a:gd name="connsiteX37" fmla="*/ 736886 w 840925"/>
                        <a:gd name="connsiteY37" fmla="*/ 140454 h 1052699"/>
                        <a:gd name="connsiteX38" fmla="*/ 807066 w 840925"/>
                        <a:gd name="connsiteY38" fmla="*/ 210632 h 1052699"/>
                        <a:gd name="connsiteX39" fmla="*/ 807066 w 840925"/>
                        <a:gd name="connsiteY39" fmla="*/ 947528 h 1052699"/>
                        <a:gd name="connsiteX40" fmla="*/ 736886 w 840925"/>
                        <a:gd name="connsiteY40" fmla="*/ 1017705 h 1052699"/>
                        <a:gd name="connsiteX41" fmla="*/ 105268 w 840925"/>
                        <a:gd name="connsiteY41" fmla="*/ 1017705 h 1052699"/>
                        <a:gd name="connsiteX42" fmla="*/ 35089 w 840925"/>
                        <a:gd name="connsiteY42" fmla="*/ 947528 h 1052699"/>
                        <a:gd name="connsiteX43" fmla="*/ 35089 w 840925"/>
                        <a:gd name="connsiteY43" fmla="*/ 421178 h 1052699"/>
                        <a:gd name="connsiteX44" fmla="*/ 17541 w 840925"/>
                        <a:gd name="connsiteY44" fmla="*/ 403630 h 1052699"/>
                        <a:gd name="connsiteX45" fmla="*/ 0 w 840925"/>
                        <a:gd name="connsiteY45" fmla="*/ 421178 h 1052699"/>
                        <a:gd name="connsiteX46" fmla="*/ 0 w 840925"/>
                        <a:gd name="connsiteY46" fmla="*/ 947528 h 1052699"/>
                        <a:gd name="connsiteX47" fmla="*/ 105268 w 840925"/>
                        <a:gd name="connsiteY47" fmla="*/ 1052796 h 1052699"/>
                        <a:gd name="connsiteX48" fmla="*/ 263174 w 840925"/>
                        <a:gd name="connsiteY48" fmla="*/ 122914 h 1052699"/>
                        <a:gd name="connsiteX49" fmla="*/ 333353 w 840925"/>
                        <a:gd name="connsiteY49" fmla="*/ 122914 h 1052699"/>
                        <a:gd name="connsiteX50" fmla="*/ 350902 w 840925"/>
                        <a:gd name="connsiteY50" fmla="*/ 105365 h 1052699"/>
                        <a:gd name="connsiteX51" fmla="*/ 421081 w 840925"/>
                        <a:gd name="connsiteY51" fmla="*/ 35186 h 1052699"/>
                        <a:gd name="connsiteX52" fmla="*/ 491260 w 840925"/>
                        <a:gd name="connsiteY52" fmla="*/ 105365 h 1052699"/>
                        <a:gd name="connsiteX53" fmla="*/ 508800 w 840925"/>
                        <a:gd name="connsiteY53" fmla="*/ 122914 h 1052699"/>
                        <a:gd name="connsiteX54" fmla="*/ 578988 w 840925"/>
                        <a:gd name="connsiteY54" fmla="*/ 122914 h 1052699"/>
                        <a:gd name="connsiteX55" fmla="*/ 596528 w 840925"/>
                        <a:gd name="connsiteY55" fmla="*/ 140454 h 1052699"/>
                        <a:gd name="connsiteX56" fmla="*/ 596528 w 840925"/>
                        <a:gd name="connsiteY56" fmla="*/ 210632 h 1052699"/>
                        <a:gd name="connsiteX57" fmla="*/ 578988 w 840925"/>
                        <a:gd name="connsiteY57" fmla="*/ 228181 h 1052699"/>
                        <a:gd name="connsiteX58" fmla="*/ 263174 w 840925"/>
                        <a:gd name="connsiteY58" fmla="*/ 228181 h 1052699"/>
                        <a:gd name="connsiteX59" fmla="*/ 245625 w 840925"/>
                        <a:gd name="connsiteY59" fmla="*/ 210632 h 1052699"/>
                        <a:gd name="connsiteX60" fmla="*/ 245625 w 840925"/>
                        <a:gd name="connsiteY60" fmla="*/ 140454 h 1052699"/>
                        <a:gd name="connsiteX61" fmla="*/ 263174 w 840925"/>
                        <a:gd name="connsiteY61" fmla="*/ 122914 h 1052699"/>
                        <a:gd name="connsiteX62" fmla="*/ 614076 w 840925"/>
                        <a:gd name="connsiteY62" fmla="*/ 922717 h 1052699"/>
                        <a:gd name="connsiteX63" fmla="*/ 614076 w 840925"/>
                        <a:gd name="connsiteY63" fmla="*/ 824710 h 1052699"/>
                        <a:gd name="connsiteX64" fmla="*/ 712076 w 840925"/>
                        <a:gd name="connsiteY64" fmla="*/ 824710 h 1052699"/>
                        <a:gd name="connsiteX65" fmla="*/ 719346 w 840925"/>
                        <a:gd name="connsiteY65" fmla="*/ 210632 h 1052699"/>
                        <a:gd name="connsiteX66" fmla="*/ 736886 w 840925"/>
                        <a:gd name="connsiteY66" fmla="*/ 228181 h 1052699"/>
                        <a:gd name="connsiteX67" fmla="*/ 736886 w 840925"/>
                        <a:gd name="connsiteY67" fmla="*/ 789621 h 1052699"/>
                        <a:gd name="connsiteX68" fmla="*/ 614076 w 840925"/>
                        <a:gd name="connsiteY68" fmla="*/ 789621 h 1052699"/>
                        <a:gd name="connsiteX69" fmla="*/ 578988 w 840925"/>
                        <a:gd name="connsiteY69" fmla="*/ 824710 h 1052699"/>
                        <a:gd name="connsiteX70" fmla="*/ 578988 w 840925"/>
                        <a:gd name="connsiteY70" fmla="*/ 947528 h 1052699"/>
                        <a:gd name="connsiteX71" fmla="*/ 122817 w 840925"/>
                        <a:gd name="connsiteY71" fmla="*/ 947528 h 1052699"/>
                        <a:gd name="connsiteX72" fmla="*/ 105268 w 840925"/>
                        <a:gd name="connsiteY72" fmla="*/ 929979 h 1052699"/>
                        <a:gd name="connsiteX73" fmla="*/ 105268 w 840925"/>
                        <a:gd name="connsiteY73" fmla="*/ 228181 h 1052699"/>
                        <a:gd name="connsiteX74" fmla="*/ 122817 w 840925"/>
                        <a:gd name="connsiteY74" fmla="*/ 210632 h 1052699"/>
                        <a:gd name="connsiteX75" fmla="*/ 210537 w 840925"/>
                        <a:gd name="connsiteY75" fmla="*/ 210632 h 1052699"/>
                        <a:gd name="connsiteX76" fmla="*/ 263174 w 840925"/>
                        <a:gd name="connsiteY76" fmla="*/ 263271 h 1052699"/>
                        <a:gd name="connsiteX77" fmla="*/ 578988 w 840925"/>
                        <a:gd name="connsiteY77" fmla="*/ 263271 h 1052699"/>
                        <a:gd name="connsiteX78" fmla="*/ 631619 w 840925"/>
                        <a:gd name="connsiteY78" fmla="*/ 210632 h 1052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</a:cxnLst>
                      <a:rect l="l" t="t" r="r" b="b"/>
                      <a:pathLst>
                        <a:path w="840925" h="1052699">
                          <a:moveTo>
                            <a:pt x="105268" y="1052796"/>
                          </a:moveTo>
                          <a:lnTo>
                            <a:pt x="736886" y="1052796"/>
                          </a:lnTo>
                          <a:cubicBezTo>
                            <a:pt x="795003" y="1052740"/>
                            <a:pt x="842099" y="1005642"/>
                            <a:pt x="842162" y="947528"/>
                          </a:cubicBezTo>
                          <a:lnTo>
                            <a:pt x="842162" y="210632"/>
                          </a:lnTo>
                          <a:cubicBezTo>
                            <a:pt x="842099" y="152517"/>
                            <a:pt x="795003" y="105421"/>
                            <a:pt x="736886" y="105365"/>
                          </a:cubicBezTo>
                          <a:lnTo>
                            <a:pt x="617931" y="105365"/>
                          </a:lnTo>
                          <a:cubicBezTo>
                            <a:pt x="608038" y="94249"/>
                            <a:pt x="593869" y="87864"/>
                            <a:pt x="578988" y="87824"/>
                          </a:cubicBezTo>
                          <a:lnTo>
                            <a:pt x="524895" y="87824"/>
                          </a:lnTo>
                          <a:cubicBezTo>
                            <a:pt x="516375" y="37129"/>
                            <a:pt x="472482" y="0"/>
                            <a:pt x="421081" y="0"/>
                          </a:cubicBezTo>
                          <a:cubicBezTo>
                            <a:pt x="369671" y="0"/>
                            <a:pt x="325789" y="37129"/>
                            <a:pt x="317267" y="87824"/>
                          </a:cubicBezTo>
                          <a:lnTo>
                            <a:pt x="263174" y="87824"/>
                          </a:lnTo>
                          <a:cubicBezTo>
                            <a:pt x="248284" y="87864"/>
                            <a:pt x="234126" y="94249"/>
                            <a:pt x="224222" y="105365"/>
                          </a:cubicBezTo>
                          <a:lnTo>
                            <a:pt x="105268" y="105365"/>
                          </a:lnTo>
                          <a:cubicBezTo>
                            <a:pt x="47153" y="105421"/>
                            <a:pt x="56" y="152517"/>
                            <a:pt x="0" y="210632"/>
                          </a:cubicBezTo>
                          <a:lnTo>
                            <a:pt x="0" y="280812"/>
                          </a:lnTo>
                          <a:cubicBezTo>
                            <a:pt x="0" y="290506"/>
                            <a:pt x="7855" y="298360"/>
                            <a:pt x="17541" y="298360"/>
                          </a:cubicBezTo>
                          <a:cubicBezTo>
                            <a:pt x="27235" y="298360"/>
                            <a:pt x="35089" y="290506"/>
                            <a:pt x="35089" y="280812"/>
                          </a:cubicBezTo>
                          <a:lnTo>
                            <a:pt x="35089" y="210632"/>
                          </a:lnTo>
                          <a:cubicBezTo>
                            <a:pt x="35089" y="171873"/>
                            <a:pt x="66509" y="140454"/>
                            <a:pt x="105268" y="140454"/>
                          </a:cubicBezTo>
                          <a:lnTo>
                            <a:pt x="210537" y="140454"/>
                          </a:lnTo>
                          <a:lnTo>
                            <a:pt x="210537" y="175544"/>
                          </a:lnTo>
                          <a:lnTo>
                            <a:pt x="122817" y="175544"/>
                          </a:lnTo>
                          <a:cubicBezTo>
                            <a:pt x="93743" y="175544"/>
                            <a:pt x="70179" y="199108"/>
                            <a:pt x="70179" y="228181"/>
                          </a:cubicBezTo>
                          <a:lnTo>
                            <a:pt x="70179" y="929979"/>
                          </a:lnTo>
                          <a:cubicBezTo>
                            <a:pt x="70179" y="959052"/>
                            <a:pt x="93743" y="982616"/>
                            <a:pt x="122817" y="982616"/>
                          </a:cubicBezTo>
                          <a:lnTo>
                            <a:pt x="582000" y="982616"/>
                          </a:lnTo>
                          <a:cubicBezTo>
                            <a:pt x="589252" y="982592"/>
                            <a:pt x="596423" y="981066"/>
                            <a:pt x="603058" y="978126"/>
                          </a:cubicBezTo>
                          <a:cubicBezTo>
                            <a:pt x="603387" y="977999"/>
                            <a:pt x="603652" y="977789"/>
                            <a:pt x="603965" y="977653"/>
                          </a:cubicBezTo>
                          <a:cubicBezTo>
                            <a:pt x="609619" y="975067"/>
                            <a:pt x="614767" y="971501"/>
                            <a:pt x="619177" y="967124"/>
                          </a:cubicBezTo>
                          <a:lnTo>
                            <a:pt x="756524" y="829778"/>
                          </a:lnTo>
                          <a:cubicBezTo>
                            <a:pt x="760852" y="825384"/>
                            <a:pt x="764370" y="820268"/>
                            <a:pt x="766923" y="814655"/>
                          </a:cubicBezTo>
                          <a:cubicBezTo>
                            <a:pt x="767100" y="814285"/>
                            <a:pt x="767332" y="813987"/>
                            <a:pt x="767470" y="813619"/>
                          </a:cubicBezTo>
                          <a:cubicBezTo>
                            <a:pt x="770402" y="806993"/>
                            <a:pt x="771928" y="799821"/>
                            <a:pt x="771944" y="792567"/>
                          </a:cubicBezTo>
                          <a:lnTo>
                            <a:pt x="771944" y="228181"/>
                          </a:lnTo>
                          <a:cubicBezTo>
                            <a:pt x="771944" y="199108"/>
                            <a:pt x="748380" y="175544"/>
                            <a:pt x="719305" y="175544"/>
                          </a:cubicBezTo>
                          <a:lnTo>
                            <a:pt x="631619" y="175544"/>
                          </a:lnTo>
                          <a:lnTo>
                            <a:pt x="631619" y="140454"/>
                          </a:lnTo>
                          <a:lnTo>
                            <a:pt x="736886" y="140454"/>
                          </a:lnTo>
                          <a:cubicBezTo>
                            <a:pt x="775645" y="140454"/>
                            <a:pt x="807066" y="171873"/>
                            <a:pt x="807066" y="210632"/>
                          </a:cubicBezTo>
                          <a:lnTo>
                            <a:pt x="807066" y="947528"/>
                          </a:lnTo>
                          <a:cubicBezTo>
                            <a:pt x="807066" y="986286"/>
                            <a:pt x="775645" y="1017705"/>
                            <a:pt x="736886" y="1017705"/>
                          </a:cubicBezTo>
                          <a:lnTo>
                            <a:pt x="105268" y="1017705"/>
                          </a:lnTo>
                          <a:cubicBezTo>
                            <a:pt x="66509" y="1017705"/>
                            <a:pt x="35089" y="986286"/>
                            <a:pt x="35089" y="947528"/>
                          </a:cubicBezTo>
                          <a:lnTo>
                            <a:pt x="35089" y="421178"/>
                          </a:lnTo>
                          <a:cubicBezTo>
                            <a:pt x="35089" y="411484"/>
                            <a:pt x="27235" y="403630"/>
                            <a:pt x="17541" y="403630"/>
                          </a:cubicBezTo>
                          <a:cubicBezTo>
                            <a:pt x="7855" y="403630"/>
                            <a:pt x="0" y="411484"/>
                            <a:pt x="0" y="421178"/>
                          </a:cubicBezTo>
                          <a:lnTo>
                            <a:pt x="0" y="947528"/>
                          </a:lnTo>
                          <a:cubicBezTo>
                            <a:pt x="56" y="1005642"/>
                            <a:pt x="47153" y="1052740"/>
                            <a:pt x="105268" y="1052796"/>
                          </a:cubicBezTo>
                          <a:close/>
                          <a:moveTo>
                            <a:pt x="263174" y="122914"/>
                          </a:moveTo>
                          <a:lnTo>
                            <a:pt x="333353" y="122914"/>
                          </a:lnTo>
                          <a:cubicBezTo>
                            <a:pt x="343047" y="122914"/>
                            <a:pt x="350902" y="115059"/>
                            <a:pt x="350902" y="105365"/>
                          </a:cubicBezTo>
                          <a:cubicBezTo>
                            <a:pt x="350902" y="66605"/>
                            <a:pt x="382322" y="35186"/>
                            <a:pt x="421081" y="35186"/>
                          </a:cubicBezTo>
                          <a:cubicBezTo>
                            <a:pt x="459841" y="35186"/>
                            <a:pt x="491260" y="66605"/>
                            <a:pt x="491260" y="105365"/>
                          </a:cubicBezTo>
                          <a:cubicBezTo>
                            <a:pt x="491260" y="115059"/>
                            <a:pt x="499114" y="122914"/>
                            <a:pt x="508800" y="122914"/>
                          </a:cubicBezTo>
                          <a:lnTo>
                            <a:pt x="578988" y="122914"/>
                          </a:lnTo>
                          <a:cubicBezTo>
                            <a:pt x="588674" y="122914"/>
                            <a:pt x="596528" y="130768"/>
                            <a:pt x="596528" y="140454"/>
                          </a:cubicBezTo>
                          <a:lnTo>
                            <a:pt x="596528" y="210632"/>
                          </a:lnTo>
                          <a:cubicBezTo>
                            <a:pt x="596528" y="220327"/>
                            <a:pt x="588674" y="228181"/>
                            <a:pt x="578988" y="228181"/>
                          </a:cubicBezTo>
                          <a:lnTo>
                            <a:pt x="263174" y="228181"/>
                          </a:lnTo>
                          <a:cubicBezTo>
                            <a:pt x="253482" y="228181"/>
                            <a:pt x="245625" y="220327"/>
                            <a:pt x="245625" y="210632"/>
                          </a:cubicBezTo>
                          <a:lnTo>
                            <a:pt x="245625" y="140454"/>
                          </a:lnTo>
                          <a:cubicBezTo>
                            <a:pt x="245625" y="130768"/>
                            <a:pt x="253482" y="122914"/>
                            <a:pt x="263174" y="122914"/>
                          </a:cubicBezTo>
                          <a:close/>
                          <a:moveTo>
                            <a:pt x="614076" y="922717"/>
                          </a:moveTo>
                          <a:lnTo>
                            <a:pt x="614076" y="824710"/>
                          </a:lnTo>
                          <a:lnTo>
                            <a:pt x="712076" y="824710"/>
                          </a:lnTo>
                          <a:close/>
                          <a:moveTo>
                            <a:pt x="719346" y="210632"/>
                          </a:moveTo>
                          <a:cubicBezTo>
                            <a:pt x="729032" y="210632"/>
                            <a:pt x="736886" y="218489"/>
                            <a:pt x="736886" y="228181"/>
                          </a:cubicBezTo>
                          <a:lnTo>
                            <a:pt x="736886" y="789621"/>
                          </a:lnTo>
                          <a:lnTo>
                            <a:pt x="614076" y="789621"/>
                          </a:lnTo>
                          <a:cubicBezTo>
                            <a:pt x="594698" y="789621"/>
                            <a:pt x="578988" y="805331"/>
                            <a:pt x="578988" y="824710"/>
                          </a:cubicBezTo>
                          <a:lnTo>
                            <a:pt x="578988" y="947528"/>
                          </a:lnTo>
                          <a:lnTo>
                            <a:pt x="122817" y="947528"/>
                          </a:lnTo>
                          <a:cubicBezTo>
                            <a:pt x="113123" y="947528"/>
                            <a:pt x="105268" y="939672"/>
                            <a:pt x="105268" y="929979"/>
                          </a:cubicBezTo>
                          <a:lnTo>
                            <a:pt x="105268" y="228181"/>
                          </a:lnTo>
                          <a:cubicBezTo>
                            <a:pt x="105268" y="218489"/>
                            <a:pt x="113123" y="210632"/>
                            <a:pt x="122817" y="210632"/>
                          </a:cubicBezTo>
                          <a:lnTo>
                            <a:pt x="210537" y="210632"/>
                          </a:lnTo>
                          <a:cubicBezTo>
                            <a:pt x="210537" y="239707"/>
                            <a:pt x="234109" y="263271"/>
                            <a:pt x="263174" y="263271"/>
                          </a:cubicBezTo>
                          <a:lnTo>
                            <a:pt x="578988" y="263271"/>
                          </a:lnTo>
                          <a:cubicBezTo>
                            <a:pt x="608054" y="263271"/>
                            <a:pt x="631619" y="239707"/>
                            <a:pt x="631619" y="21063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0" name="Freeform: Shape 49">
                      <a:extLst>
                        <a:ext uri="{FF2B5EF4-FFF2-40B4-BE49-F238E27FC236}">
                          <a16:creationId xmlns:a16="http://schemas.microsoft.com/office/drawing/2014/main" id="{E993A9B7-B8A2-438A-8747-633EA836B9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79631" y="2233210"/>
                      <a:ext cx="209717" cy="34953"/>
                    </a:xfrm>
                    <a:custGeom>
                      <a:avLst/>
                      <a:gdLst>
                        <a:gd name="connsiteX0" fmla="*/ 17540 w 209717"/>
                        <a:gd name="connsiteY0" fmla="*/ 35089 h 34952"/>
                        <a:gd name="connsiteX1" fmla="*/ 192987 w 209717"/>
                        <a:gd name="connsiteY1" fmla="*/ 35089 h 34952"/>
                        <a:gd name="connsiteX2" fmla="*/ 210536 w 209717"/>
                        <a:gd name="connsiteY2" fmla="*/ 17541 h 34952"/>
                        <a:gd name="connsiteX3" fmla="*/ 192987 w 209717"/>
                        <a:gd name="connsiteY3" fmla="*/ 0 h 34952"/>
                        <a:gd name="connsiteX4" fmla="*/ 17540 w 209717"/>
                        <a:gd name="connsiteY4" fmla="*/ 0 h 34952"/>
                        <a:gd name="connsiteX5" fmla="*/ 0 w 209717"/>
                        <a:gd name="connsiteY5" fmla="*/ 17541 h 34952"/>
                        <a:gd name="connsiteX6" fmla="*/ 17540 w 209717"/>
                        <a:gd name="connsiteY6" fmla="*/ 35089 h 3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9717" h="34952">
                          <a:moveTo>
                            <a:pt x="17540" y="35089"/>
                          </a:moveTo>
                          <a:lnTo>
                            <a:pt x="192987" y="35089"/>
                          </a:lnTo>
                          <a:cubicBezTo>
                            <a:pt x="202682" y="35089"/>
                            <a:pt x="210536" y="27235"/>
                            <a:pt x="210536" y="17541"/>
                          </a:cubicBezTo>
                          <a:cubicBezTo>
                            <a:pt x="210536" y="7855"/>
                            <a:pt x="202682" y="0"/>
                            <a:pt x="192987" y="0"/>
                          </a:cubicBezTo>
                          <a:lnTo>
                            <a:pt x="17540" y="0"/>
                          </a:lnTo>
                          <a:cubicBezTo>
                            <a:pt x="7854" y="0"/>
                            <a:pt x="0" y="7855"/>
                            <a:pt x="0" y="17541"/>
                          </a:cubicBezTo>
                          <a:cubicBezTo>
                            <a:pt x="0" y="27235"/>
                            <a:pt x="7854" y="35089"/>
                            <a:pt x="17540" y="35089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1" name="Freeform: Shape 50">
                      <a:extLst>
                        <a:ext uri="{FF2B5EF4-FFF2-40B4-BE49-F238E27FC236}">
                          <a16:creationId xmlns:a16="http://schemas.microsoft.com/office/drawing/2014/main" id="{51FCFC4D-072F-4A86-B5AB-A15CAEABEE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04176" y="2426206"/>
                      <a:ext cx="174764" cy="174764"/>
                    </a:xfrm>
                    <a:custGeom>
                      <a:avLst/>
                      <a:gdLst>
                        <a:gd name="connsiteX0" fmla="*/ 157907 w 174764"/>
                        <a:gd name="connsiteY0" fmla="*/ 105268 h 174764"/>
                        <a:gd name="connsiteX1" fmla="*/ 140358 w 174764"/>
                        <a:gd name="connsiteY1" fmla="*/ 122808 h 174764"/>
                        <a:gd name="connsiteX2" fmla="*/ 140358 w 174764"/>
                        <a:gd name="connsiteY2" fmla="*/ 140356 h 174764"/>
                        <a:gd name="connsiteX3" fmla="*/ 35089 w 174764"/>
                        <a:gd name="connsiteY3" fmla="*/ 140356 h 174764"/>
                        <a:gd name="connsiteX4" fmla="*/ 35089 w 174764"/>
                        <a:gd name="connsiteY4" fmla="*/ 35089 h 174764"/>
                        <a:gd name="connsiteX5" fmla="*/ 87727 w 174764"/>
                        <a:gd name="connsiteY5" fmla="*/ 35089 h 174764"/>
                        <a:gd name="connsiteX6" fmla="*/ 105268 w 174764"/>
                        <a:gd name="connsiteY6" fmla="*/ 17540 h 174764"/>
                        <a:gd name="connsiteX7" fmla="*/ 87727 w 174764"/>
                        <a:gd name="connsiteY7" fmla="*/ 0 h 174764"/>
                        <a:gd name="connsiteX8" fmla="*/ 35089 w 174764"/>
                        <a:gd name="connsiteY8" fmla="*/ 0 h 174764"/>
                        <a:gd name="connsiteX9" fmla="*/ 0 w 174764"/>
                        <a:gd name="connsiteY9" fmla="*/ 35089 h 174764"/>
                        <a:gd name="connsiteX10" fmla="*/ 0 w 174764"/>
                        <a:gd name="connsiteY10" fmla="*/ 140356 h 174764"/>
                        <a:gd name="connsiteX11" fmla="*/ 35089 w 174764"/>
                        <a:gd name="connsiteY11" fmla="*/ 175447 h 174764"/>
                        <a:gd name="connsiteX12" fmla="*/ 140358 w 174764"/>
                        <a:gd name="connsiteY12" fmla="*/ 175447 h 174764"/>
                        <a:gd name="connsiteX13" fmla="*/ 175455 w 174764"/>
                        <a:gd name="connsiteY13" fmla="*/ 140356 h 174764"/>
                        <a:gd name="connsiteX14" fmla="*/ 175455 w 174764"/>
                        <a:gd name="connsiteY14" fmla="*/ 122808 h 174764"/>
                        <a:gd name="connsiteX15" fmla="*/ 157907 w 174764"/>
                        <a:gd name="connsiteY15" fmla="*/ 105268 h 1747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74764" h="174764">
                          <a:moveTo>
                            <a:pt x="157907" y="105268"/>
                          </a:moveTo>
                          <a:cubicBezTo>
                            <a:pt x="148221" y="105268"/>
                            <a:pt x="140358" y="113122"/>
                            <a:pt x="140358" y="122808"/>
                          </a:cubicBezTo>
                          <a:lnTo>
                            <a:pt x="140358" y="140356"/>
                          </a:lnTo>
                          <a:lnTo>
                            <a:pt x="35089" y="140356"/>
                          </a:lnTo>
                          <a:lnTo>
                            <a:pt x="35089" y="35089"/>
                          </a:lnTo>
                          <a:lnTo>
                            <a:pt x="87727" y="35089"/>
                          </a:lnTo>
                          <a:cubicBezTo>
                            <a:pt x="97414" y="35089"/>
                            <a:pt x="105268" y="27234"/>
                            <a:pt x="105268" y="17540"/>
                          </a:cubicBezTo>
                          <a:cubicBezTo>
                            <a:pt x="105268" y="7854"/>
                            <a:pt x="97414" y="0"/>
                            <a:pt x="87727" y="0"/>
                          </a:cubicBezTo>
                          <a:lnTo>
                            <a:pt x="35089" y="0"/>
                          </a:lnTo>
                          <a:cubicBezTo>
                            <a:pt x="15709" y="0"/>
                            <a:pt x="0" y="15708"/>
                            <a:pt x="0" y="35089"/>
                          </a:cubicBezTo>
                          <a:lnTo>
                            <a:pt x="0" y="140356"/>
                          </a:lnTo>
                          <a:cubicBezTo>
                            <a:pt x="0" y="159737"/>
                            <a:pt x="15709" y="175447"/>
                            <a:pt x="35089" y="175447"/>
                          </a:cubicBezTo>
                          <a:lnTo>
                            <a:pt x="140358" y="175447"/>
                          </a:lnTo>
                          <a:cubicBezTo>
                            <a:pt x="159737" y="175447"/>
                            <a:pt x="175455" y="159737"/>
                            <a:pt x="175455" y="140356"/>
                          </a:cubicBezTo>
                          <a:lnTo>
                            <a:pt x="175455" y="122808"/>
                          </a:lnTo>
                          <a:cubicBezTo>
                            <a:pt x="175455" y="113122"/>
                            <a:pt x="167601" y="105268"/>
                            <a:pt x="157907" y="105268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2" name="Freeform: Shape 51">
                      <a:extLst>
                        <a:ext uri="{FF2B5EF4-FFF2-40B4-BE49-F238E27FC236}">
                          <a16:creationId xmlns:a16="http://schemas.microsoft.com/office/drawing/2014/main" id="{F2664F85-2A8D-478E-9E21-CEAA7E2168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04176" y="2671832"/>
                      <a:ext cx="174764" cy="174764"/>
                    </a:xfrm>
                    <a:custGeom>
                      <a:avLst/>
                      <a:gdLst>
                        <a:gd name="connsiteX0" fmla="*/ 140358 w 174764"/>
                        <a:gd name="connsiteY0" fmla="*/ 0 h 174764"/>
                        <a:gd name="connsiteX1" fmla="*/ 35089 w 174764"/>
                        <a:gd name="connsiteY1" fmla="*/ 0 h 174764"/>
                        <a:gd name="connsiteX2" fmla="*/ 0 w 174764"/>
                        <a:gd name="connsiteY2" fmla="*/ 35089 h 174764"/>
                        <a:gd name="connsiteX3" fmla="*/ 0 w 174764"/>
                        <a:gd name="connsiteY3" fmla="*/ 140356 h 174764"/>
                        <a:gd name="connsiteX4" fmla="*/ 35089 w 174764"/>
                        <a:gd name="connsiteY4" fmla="*/ 175447 h 174764"/>
                        <a:gd name="connsiteX5" fmla="*/ 140358 w 174764"/>
                        <a:gd name="connsiteY5" fmla="*/ 175447 h 174764"/>
                        <a:gd name="connsiteX6" fmla="*/ 175455 w 174764"/>
                        <a:gd name="connsiteY6" fmla="*/ 140356 h 174764"/>
                        <a:gd name="connsiteX7" fmla="*/ 175455 w 174764"/>
                        <a:gd name="connsiteY7" fmla="*/ 35089 h 174764"/>
                        <a:gd name="connsiteX8" fmla="*/ 140358 w 174764"/>
                        <a:gd name="connsiteY8" fmla="*/ 0 h 174764"/>
                        <a:gd name="connsiteX9" fmla="*/ 35089 w 174764"/>
                        <a:gd name="connsiteY9" fmla="*/ 140356 h 174764"/>
                        <a:gd name="connsiteX10" fmla="*/ 35089 w 174764"/>
                        <a:gd name="connsiteY10" fmla="*/ 35089 h 174764"/>
                        <a:gd name="connsiteX11" fmla="*/ 140358 w 174764"/>
                        <a:gd name="connsiteY11" fmla="*/ 35089 h 174764"/>
                        <a:gd name="connsiteX12" fmla="*/ 140358 w 174764"/>
                        <a:gd name="connsiteY12" fmla="*/ 140356 h 1747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4764" h="174764">
                          <a:moveTo>
                            <a:pt x="140358" y="0"/>
                          </a:moveTo>
                          <a:lnTo>
                            <a:pt x="35089" y="0"/>
                          </a:lnTo>
                          <a:cubicBezTo>
                            <a:pt x="15709" y="0"/>
                            <a:pt x="0" y="15708"/>
                            <a:pt x="0" y="35089"/>
                          </a:cubicBezTo>
                          <a:lnTo>
                            <a:pt x="0" y="140356"/>
                          </a:lnTo>
                          <a:cubicBezTo>
                            <a:pt x="0" y="159737"/>
                            <a:pt x="15709" y="175447"/>
                            <a:pt x="35089" y="175447"/>
                          </a:cubicBezTo>
                          <a:lnTo>
                            <a:pt x="140358" y="175447"/>
                          </a:lnTo>
                          <a:cubicBezTo>
                            <a:pt x="159737" y="175447"/>
                            <a:pt x="175455" y="159737"/>
                            <a:pt x="175455" y="140356"/>
                          </a:cubicBezTo>
                          <a:lnTo>
                            <a:pt x="175455" y="35089"/>
                          </a:lnTo>
                          <a:cubicBezTo>
                            <a:pt x="175455" y="15708"/>
                            <a:pt x="159737" y="0"/>
                            <a:pt x="140358" y="0"/>
                          </a:cubicBezTo>
                          <a:close/>
                          <a:moveTo>
                            <a:pt x="35089" y="140356"/>
                          </a:moveTo>
                          <a:lnTo>
                            <a:pt x="35089" y="35089"/>
                          </a:lnTo>
                          <a:lnTo>
                            <a:pt x="140358" y="35089"/>
                          </a:lnTo>
                          <a:lnTo>
                            <a:pt x="140358" y="140356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3" name="Freeform: Shape 52">
                      <a:extLst>
                        <a:ext uri="{FF2B5EF4-FFF2-40B4-BE49-F238E27FC236}">
                          <a16:creationId xmlns:a16="http://schemas.microsoft.com/office/drawing/2014/main" id="{22CA6DE3-B44D-4B59-B1B7-2CEA03A168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14720" y="2461295"/>
                      <a:ext cx="121307" cy="34953"/>
                    </a:xfrm>
                    <a:custGeom>
                      <a:avLst/>
                      <a:gdLst>
                        <a:gd name="connsiteX0" fmla="*/ 17542 w 121307"/>
                        <a:gd name="connsiteY0" fmla="*/ 35091 h 34952"/>
                        <a:gd name="connsiteX1" fmla="*/ 105270 w 121307"/>
                        <a:gd name="connsiteY1" fmla="*/ 35091 h 34952"/>
                        <a:gd name="connsiteX2" fmla="*/ 122810 w 121307"/>
                        <a:gd name="connsiteY2" fmla="*/ 17542 h 34952"/>
                        <a:gd name="connsiteX3" fmla="*/ 105270 w 121307"/>
                        <a:gd name="connsiteY3" fmla="*/ 0 h 34952"/>
                        <a:gd name="connsiteX4" fmla="*/ 17542 w 121307"/>
                        <a:gd name="connsiteY4" fmla="*/ 0 h 34952"/>
                        <a:gd name="connsiteX5" fmla="*/ 0 w 121307"/>
                        <a:gd name="connsiteY5" fmla="*/ 17542 h 34952"/>
                        <a:gd name="connsiteX6" fmla="*/ 17542 w 121307"/>
                        <a:gd name="connsiteY6" fmla="*/ 35091 h 3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1307" h="34952">
                          <a:moveTo>
                            <a:pt x="17542" y="35091"/>
                          </a:moveTo>
                          <a:lnTo>
                            <a:pt x="105270" y="35091"/>
                          </a:lnTo>
                          <a:cubicBezTo>
                            <a:pt x="114956" y="35091"/>
                            <a:pt x="122810" y="27234"/>
                            <a:pt x="122810" y="17542"/>
                          </a:cubicBezTo>
                          <a:cubicBezTo>
                            <a:pt x="122810" y="7856"/>
                            <a:pt x="114956" y="0"/>
                            <a:pt x="105270" y="0"/>
                          </a:cubicBezTo>
                          <a:lnTo>
                            <a:pt x="17542" y="0"/>
                          </a:lnTo>
                          <a:cubicBezTo>
                            <a:pt x="7856" y="0"/>
                            <a:pt x="0" y="7856"/>
                            <a:pt x="0" y="17542"/>
                          </a:cubicBezTo>
                          <a:cubicBezTo>
                            <a:pt x="0" y="27234"/>
                            <a:pt x="7856" y="35091"/>
                            <a:pt x="17542" y="3509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4" name="Freeform: Shape 53">
                      <a:extLst>
                        <a:ext uri="{FF2B5EF4-FFF2-40B4-BE49-F238E27FC236}">
                          <a16:creationId xmlns:a16="http://schemas.microsoft.com/office/drawing/2014/main" id="{D274FC80-A463-450F-B47A-3850520078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72618" y="2461295"/>
                      <a:ext cx="191213" cy="34953"/>
                    </a:xfrm>
                    <a:custGeom>
                      <a:avLst/>
                      <a:gdLst>
                        <a:gd name="connsiteX0" fmla="*/ 0 w 191212"/>
                        <a:gd name="connsiteY0" fmla="*/ 17542 h 34952"/>
                        <a:gd name="connsiteX1" fmla="*/ 17548 w 191212"/>
                        <a:gd name="connsiteY1" fmla="*/ 35091 h 34952"/>
                        <a:gd name="connsiteX2" fmla="*/ 175455 w 191212"/>
                        <a:gd name="connsiteY2" fmla="*/ 35091 h 34952"/>
                        <a:gd name="connsiteX3" fmla="*/ 192996 w 191212"/>
                        <a:gd name="connsiteY3" fmla="*/ 17542 h 34952"/>
                        <a:gd name="connsiteX4" fmla="*/ 175455 w 191212"/>
                        <a:gd name="connsiteY4" fmla="*/ 0 h 34952"/>
                        <a:gd name="connsiteX5" fmla="*/ 17548 w 191212"/>
                        <a:gd name="connsiteY5" fmla="*/ 0 h 34952"/>
                        <a:gd name="connsiteX6" fmla="*/ 0 w 191212"/>
                        <a:gd name="connsiteY6" fmla="*/ 17542 h 3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1212" h="34952">
                          <a:moveTo>
                            <a:pt x="0" y="17542"/>
                          </a:moveTo>
                          <a:cubicBezTo>
                            <a:pt x="0" y="27234"/>
                            <a:pt x="7856" y="35091"/>
                            <a:pt x="17548" y="35091"/>
                          </a:cubicBezTo>
                          <a:lnTo>
                            <a:pt x="175455" y="35091"/>
                          </a:lnTo>
                          <a:cubicBezTo>
                            <a:pt x="185141" y="35091"/>
                            <a:pt x="192996" y="27234"/>
                            <a:pt x="192996" y="17542"/>
                          </a:cubicBezTo>
                          <a:cubicBezTo>
                            <a:pt x="192996" y="7856"/>
                            <a:pt x="185141" y="0"/>
                            <a:pt x="175455" y="0"/>
                          </a:cubicBezTo>
                          <a:lnTo>
                            <a:pt x="17548" y="0"/>
                          </a:lnTo>
                          <a:cubicBezTo>
                            <a:pt x="7856" y="0"/>
                            <a:pt x="0" y="7856"/>
                            <a:pt x="0" y="1754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5" name="Freeform: Shape 54">
                      <a:extLst>
                        <a:ext uri="{FF2B5EF4-FFF2-40B4-BE49-F238E27FC236}">
                          <a16:creationId xmlns:a16="http://schemas.microsoft.com/office/drawing/2014/main" id="{784F371C-1A31-4C92-9520-CB98DA4954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14720" y="2531474"/>
                      <a:ext cx="209717" cy="34953"/>
                    </a:xfrm>
                    <a:custGeom>
                      <a:avLst/>
                      <a:gdLst>
                        <a:gd name="connsiteX0" fmla="*/ 17542 w 209717"/>
                        <a:gd name="connsiteY0" fmla="*/ 35089 h 34952"/>
                        <a:gd name="connsiteX1" fmla="*/ 192989 w 209717"/>
                        <a:gd name="connsiteY1" fmla="*/ 35089 h 34952"/>
                        <a:gd name="connsiteX2" fmla="*/ 210538 w 209717"/>
                        <a:gd name="connsiteY2" fmla="*/ 17540 h 34952"/>
                        <a:gd name="connsiteX3" fmla="*/ 192989 w 209717"/>
                        <a:gd name="connsiteY3" fmla="*/ 0 h 34952"/>
                        <a:gd name="connsiteX4" fmla="*/ 17542 w 209717"/>
                        <a:gd name="connsiteY4" fmla="*/ 0 h 34952"/>
                        <a:gd name="connsiteX5" fmla="*/ 0 w 209717"/>
                        <a:gd name="connsiteY5" fmla="*/ 17540 h 34952"/>
                        <a:gd name="connsiteX6" fmla="*/ 17542 w 209717"/>
                        <a:gd name="connsiteY6" fmla="*/ 35089 h 3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9717" h="34952">
                          <a:moveTo>
                            <a:pt x="17542" y="35089"/>
                          </a:moveTo>
                          <a:lnTo>
                            <a:pt x="192989" y="35089"/>
                          </a:lnTo>
                          <a:cubicBezTo>
                            <a:pt x="202684" y="35089"/>
                            <a:pt x="210538" y="27234"/>
                            <a:pt x="210538" y="17540"/>
                          </a:cubicBezTo>
                          <a:cubicBezTo>
                            <a:pt x="210538" y="7854"/>
                            <a:pt x="202684" y="0"/>
                            <a:pt x="192989" y="0"/>
                          </a:cubicBezTo>
                          <a:lnTo>
                            <a:pt x="17542" y="0"/>
                          </a:lnTo>
                          <a:cubicBezTo>
                            <a:pt x="7856" y="0"/>
                            <a:pt x="0" y="7854"/>
                            <a:pt x="0" y="17540"/>
                          </a:cubicBezTo>
                          <a:cubicBezTo>
                            <a:pt x="0" y="27234"/>
                            <a:pt x="7856" y="35089"/>
                            <a:pt x="17542" y="35089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6" name="Freeform: Shape 55">
                      <a:extLst>
                        <a:ext uri="{FF2B5EF4-FFF2-40B4-BE49-F238E27FC236}">
                          <a16:creationId xmlns:a16="http://schemas.microsoft.com/office/drawing/2014/main" id="{B9424124-6DF0-45F0-958C-17A1495952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60346" y="2531474"/>
                      <a:ext cx="104859" cy="34953"/>
                    </a:xfrm>
                    <a:custGeom>
                      <a:avLst/>
                      <a:gdLst>
                        <a:gd name="connsiteX0" fmla="*/ 87728 w 104858"/>
                        <a:gd name="connsiteY0" fmla="*/ 0 h 34952"/>
                        <a:gd name="connsiteX1" fmla="*/ 17548 w 104858"/>
                        <a:gd name="connsiteY1" fmla="*/ 0 h 34952"/>
                        <a:gd name="connsiteX2" fmla="*/ 0 w 104858"/>
                        <a:gd name="connsiteY2" fmla="*/ 17540 h 34952"/>
                        <a:gd name="connsiteX3" fmla="*/ 17548 w 104858"/>
                        <a:gd name="connsiteY3" fmla="*/ 35089 h 34952"/>
                        <a:gd name="connsiteX4" fmla="*/ 87728 w 104858"/>
                        <a:gd name="connsiteY4" fmla="*/ 35089 h 34952"/>
                        <a:gd name="connsiteX5" fmla="*/ 105268 w 104858"/>
                        <a:gd name="connsiteY5" fmla="*/ 17540 h 34952"/>
                        <a:gd name="connsiteX6" fmla="*/ 87728 w 104858"/>
                        <a:gd name="connsiteY6" fmla="*/ 0 h 3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4858" h="34952">
                          <a:moveTo>
                            <a:pt x="87728" y="0"/>
                          </a:moveTo>
                          <a:lnTo>
                            <a:pt x="17548" y="0"/>
                          </a:lnTo>
                          <a:cubicBezTo>
                            <a:pt x="7856" y="0"/>
                            <a:pt x="0" y="7854"/>
                            <a:pt x="0" y="17540"/>
                          </a:cubicBezTo>
                          <a:cubicBezTo>
                            <a:pt x="0" y="27234"/>
                            <a:pt x="7856" y="35089"/>
                            <a:pt x="17548" y="35089"/>
                          </a:cubicBezTo>
                          <a:lnTo>
                            <a:pt x="87728" y="35089"/>
                          </a:lnTo>
                          <a:cubicBezTo>
                            <a:pt x="97414" y="35089"/>
                            <a:pt x="105268" y="27234"/>
                            <a:pt x="105268" y="17540"/>
                          </a:cubicBezTo>
                          <a:cubicBezTo>
                            <a:pt x="105268" y="7854"/>
                            <a:pt x="97414" y="0"/>
                            <a:pt x="8772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7" name="Freeform: Shape 56">
                      <a:extLst>
                        <a:ext uri="{FF2B5EF4-FFF2-40B4-BE49-F238E27FC236}">
                          <a16:creationId xmlns:a16="http://schemas.microsoft.com/office/drawing/2014/main" id="{7A39206D-7454-448A-AE6E-45C05192E8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14720" y="2706921"/>
                      <a:ext cx="121307" cy="34953"/>
                    </a:xfrm>
                    <a:custGeom>
                      <a:avLst/>
                      <a:gdLst>
                        <a:gd name="connsiteX0" fmla="*/ 17542 w 121307"/>
                        <a:gd name="connsiteY0" fmla="*/ 35091 h 34952"/>
                        <a:gd name="connsiteX1" fmla="*/ 105270 w 121307"/>
                        <a:gd name="connsiteY1" fmla="*/ 35091 h 34952"/>
                        <a:gd name="connsiteX2" fmla="*/ 122810 w 121307"/>
                        <a:gd name="connsiteY2" fmla="*/ 17548 h 34952"/>
                        <a:gd name="connsiteX3" fmla="*/ 105270 w 121307"/>
                        <a:gd name="connsiteY3" fmla="*/ 0 h 34952"/>
                        <a:gd name="connsiteX4" fmla="*/ 17542 w 121307"/>
                        <a:gd name="connsiteY4" fmla="*/ 0 h 34952"/>
                        <a:gd name="connsiteX5" fmla="*/ 0 w 121307"/>
                        <a:gd name="connsiteY5" fmla="*/ 17548 h 34952"/>
                        <a:gd name="connsiteX6" fmla="*/ 17542 w 121307"/>
                        <a:gd name="connsiteY6" fmla="*/ 35091 h 3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1307" h="34952">
                          <a:moveTo>
                            <a:pt x="17542" y="35091"/>
                          </a:moveTo>
                          <a:lnTo>
                            <a:pt x="105270" y="35091"/>
                          </a:lnTo>
                          <a:cubicBezTo>
                            <a:pt x="114956" y="35091"/>
                            <a:pt x="122810" y="27234"/>
                            <a:pt x="122810" y="17548"/>
                          </a:cubicBezTo>
                          <a:cubicBezTo>
                            <a:pt x="122810" y="7854"/>
                            <a:pt x="114956" y="0"/>
                            <a:pt x="105270" y="0"/>
                          </a:cubicBezTo>
                          <a:lnTo>
                            <a:pt x="17542" y="0"/>
                          </a:lnTo>
                          <a:cubicBezTo>
                            <a:pt x="7856" y="0"/>
                            <a:pt x="0" y="7854"/>
                            <a:pt x="0" y="17548"/>
                          </a:cubicBezTo>
                          <a:cubicBezTo>
                            <a:pt x="0" y="27234"/>
                            <a:pt x="7856" y="35091"/>
                            <a:pt x="17542" y="3509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8" name="Freeform: Shape 57">
                      <a:extLst>
                        <a:ext uri="{FF2B5EF4-FFF2-40B4-BE49-F238E27FC236}">
                          <a16:creationId xmlns:a16="http://schemas.microsoft.com/office/drawing/2014/main" id="{304D1552-3A9E-4964-BF09-0990C8048B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72618" y="2706921"/>
                      <a:ext cx="191213" cy="34953"/>
                    </a:xfrm>
                    <a:custGeom>
                      <a:avLst/>
                      <a:gdLst>
                        <a:gd name="connsiteX0" fmla="*/ 175455 w 191212"/>
                        <a:gd name="connsiteY0" fmla="*/ 0 h 34952"/>
                        <a:gd name="connsiteX1" fmla="*/ 17548 w 191212"/>
                        <a:gd name="connsiteY1" fmla="*/ 0 h 34952"/>
                        <a:gd name="connsiteX2" fmla="*/ 0 w 191212"/>
                        <a:gd name="connsiteY2" fmla="*/ 17548 h 34952"/>
                        <a:gd name="connsiteX3" fmla="*/ 17548 w 191212"/>
                        <a:gd name="connsiteY3" fmla="*/ 35091 h 34952"/>
                        <a:gd name="connsiteX4" fmla="*/ 175455 w 191212"/>
                        <a:gd name="connsiteY4" fmla="*/ 35091 h 34952"/>
                        <a:gd name="connsiteX5" fmla="*/ 192996 w 191212"/>
                        <a:gd name="connsiteY5" fmla="*/ 17548 h 34952"/>
                        <a:gd name="connsiteX6" fmla="*/ 175455 w 191212"/>
                        <a:gd name="connsiteY6" fmla="*/ 0 h 3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1212" h="34952">
                          <a:moveTo>
                            <a:pt x="175455" y="0"/>
                          </a:moveTo>
                          <a:lnTo>
                            <a:pt x="17548" y="0"/>
                          </a:lnTo>
                          <a:cubicBezTo>
                            <a:pt x="7856" y="0"/>
                            <a:pt x="0" y="7854"/>
                            <a:pt x="0" y="17548"/>
                          </a:cubicBezTo>
                          <a:cubicBezTo>
                            <a:pt x="0" y="27234"/>
                            <a:pt x="7856" y="35091"/>
                            <a:pt x="17548" y="35091"/>
                          </a:cubicBezTo>
                          <a:lnTo>
                            <a:pt x="175455" y="35091"/>
                          </a:lnTo>
                          <a:cubicBezTo>
                            <a:pt x="185141" y="35091"/>
                            <a:pt x="192996" y="27234"/>
                            <a:pt x="192996" y="17548"/>
                          </a:cubicBezTo>
                          <a:cubicBezTo>
                            <a:pt x="192996" y="7854"/>
                            <a:pt x="185141" y="0"/>
                            <a:pt x="175455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9" name="Freeform: Shape 58">
                      <a:extLst>
                        <a:ext uri="{FF2B5EF4-FFF2-40B4-BE49-F238E27FC236}">
                          <a16:creationId xmlns:a16="http://schemas.microsoft.com/office/drawing/2014/main" id="{34C00DB4-469A-4B5F-B63D-4344532252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14720" y="2777100"/>
                      <a:ext cx="209717" cy="34953"/>
                    </a:xfrm>
                    <a:custGeom>
                      <a:avLst/>
                      <a:gdLst>
                        <a:gd name="connsiteX0" fmla="*/ 192989 w 209717"/>
                        <a:gd name="connsiteY0" fmla="*/ 0 h 34952"/>
                        <a:gd name="connsiteX1" fmla="*/ 17542 w 209717"/>
                        <a:gd name="connsiteY1" fmla="*/ 0 h 34952"/>
                        <a:gd name="connsiteX2" fmla="*/ 0 w 209717"/>
                        <a:gd name="connsiteY2" fmla="*/ 17548 h 34952"/>
                        <a:gd name="connsiteX3" fmla="*/ 17542 w 209717"/>
                        <a:gd name="connsiteY3" fmla="*/ 35089 h 34952"/>
                        <a:gd name="connsiteX4" fmla="*/ 192989 w 209717"/>
                        <a:gd name="connsiteY4" fmla="*/ 35089 h 34952"/>
                        <a:gd name="connsiteX5" fmla="*/ 210538 w 209717"/>
                        <a:gd name="connsiteY5" fmla="*/ 17548 h 34952"/>
                        <a:gd name="connsiteX6" fmla="*/ 192989 w 209717"/>
                        <a:gd name="connsiteY6" fmla="*/ 0 h 3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9717" h="34952">
                          <a:moveTo>
                            <a:pt x="192989" y="0"/>
                          </a:moveTo>
                          <a:lnTo>
                            <a:pt x="17542" y="0"/>
                          </a:lnTo>
                          <a:cubicBezTo>
                            <a:pt x="7856" y="0"/>
                            <a:pt x="0" y="7854"/>
                            <a:pt x="0" y="17548"/>
                          </a:cubicBezTo>
                          <a:cubicBezTo>
                            <a:pt x="0" y="27234"/>
                            <a:pt x="7856" y="35089"/>
                            <a:pt x="17542" y="35089"/>
                          </a:cubicBezTo>
                          <a:lnTo>
                            <a:pt x="192989" y="35089"/>
                          </a:lnTo>
                          <a:cubicBezTo>
                            <a:pt x="202684" y="35089"/>
                            <a:pt x="210538" y="27234"/>
                            <a:pt x="210538" y="17548"/>
                          </a:cubicBezTo>
                          <a:cubicBezTo>
                            <a:pt x="210538" y="7854"/>
                            <a:pt x="202684" y="0"/>
                            <a:pt x="192989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60" name="Freeform: Shape 59">
                      <a:extLst>
                        <a:ext uri="{FF2B5EF4-FFF2-40B4-BE49-F238E27FC236}">
                          <a16:creationId xmlns:a16="http://schemas.microsoft.com/office/drawing/2014/main" id="{18155427-59CE-4188-873F-7D604F2DE5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60346" y="2777100"/>
                      <a:ext cx="104859" cy="34953"/>
                    </a:xfrm>
                    <a:custGeom>
                      <a:avLst/>
                      <a:gdLst>
                        <a:gd name="connsiteX0" fmla="*/ 87728 w 104858"/>
                        <a:gd name="connsiteY0" fmla="*/ 0 h 34952"/>
                        <a:gd name="connsiteX1" fmla="*/ 17548 w 104858"/>
                        <a:gd name="connsiteY1" fmla="*/ 0 h 34952"/>
                        <a:gd name="connsiteX2" fmla="*/ 0 w 104858"/>
                        <a:gd name="connsiteY2" fmla="*/ 17548 h 34952"/>
                        <a:gd name="connsiteX3" fmla="*/ 17548 w 104858"/>
                        <a:gd name="connsiteY3" fmla="*/ 35089 h 34952"/>
                        <a:gd name="connsiteX4" fmla="*/ 87728 w 104858"/>
                        <a:gd name="connsiteY4" fmla="*/ 35089 h 34952"/>
                        <a:gd name="connsiteX5" fmla="*/ 105268 w 104858"/>
                        <a:gd name="connsiteY5" fmla="*/ 17548 h 34952"/>
                        <a:gd name="connsiteX6" fmla="*/ 87728 w 104858"/>
                        <a:gd name="connsiteY6" fmla="*/ 0 h 3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4858" h="34952">
                          <a:moveTo>
                            <a:pt x="87728" y="0"/>
                          </a:moveTo>
                          <a:lnTo>
                            <a:pt x="17548" y="0"/>
                          </a:lnTo>
                          <a:cubicBezTo>
                            <a:pt x="7856" y="0"/>
                            <a:pt x="0" y="7854"/>
                            <a:pt x="0" y="17548"/>
                          </a:cubicBezTo>
                          <a:cubicBezTo>
                            <a:pt x="0" y="27234"/>
                            <a:pt x="7856" y="35089"/>
                            <a:pt x="17548" y="35089"/>
                          </a:cubicBezTo>
                          <a:lnTo>
                            <a:pt x="87728" y="35089"/>
                          </a:lnTo>
                          <a:cubicBezTo>
                            <a:pt x="97414" y="35089"/>
                            <a:pt x="105268" y="27234"/>
                            <a:pt x="105268" y="17548"/>
                          </a:cubicBezTo>
                          <a:cubicBezTo>
                            <a:pt x="105268" y="7854"/>
                            <a:pt x="97414" y="0"/>
                            <a:pt x="8772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61" name="Freeform: Shape 60">
                      <a:extLst>
                        <a:ext uri="{FF2B5EF4-FFF2-40B4-BE49-F238E27FC236}">
                          <a16:creationId xmlns:a16="http://schemas.microsoft.com/office/drawing/2014/main" id="{AA341358-557B-4D65-9E1B-CCA17AE146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57029" y="2390620"/>
                      <a:ext cx="156260" cy="158316"/>
                    </a:xfrm>
                    <a:custGeom>
                      <a:avLst/>
                      <a:gdLst>
                        <a:gd name="connsiteX0" fmla="*/ 125879 w 156260"/>
                        <a:gd name="connsiteY0" fmla="*/ 7846 h 158316"/>
                        <a:gd name="connsiteX1" fmla="*/ 50173 w 156260"/>
                        <a:gd name="connsiteY1" fmla="*/ 113796 h 158316"/>
                        <a:gd name="connsiteX2" fmla="*/ 29734 w 156260"/>
                        <a:gd name="connsiteY2" fmla="*/ 93357 h 158316"/>
                        <a:gd name="connsiteX3" fmla="*/ 5142 w 156260"/>
                        <a:gd name="connsiteY3" fmla="*/ 93573 h 158316"/>
                        <a:gd name="connsiteX4" fmla="*/ 4925 w 156260"/>
                        <a:gd name="connsiteY4" fmla="*/ 118165 h 158316"/>
                        <a:gd name="connsiteX5" fmla="*/ 40014 w 156260"/>
                        <a:gd name="connsiteY5" fmla="*/ 153254 h 158316"/>
                        <a:gd name="connsiteX6" fmla="*/ 52414 w 156260"/>
                        <a:gd name="connsiteY6" fmla="*/ 158394 h 158316"/>
                        <a:gd name="connsiteX7" fmla="*/ 53860 w 156260"/>
                        <a:gd name="connsiteY7" fmla="*/ 158394 h 158316"/>
                        <a:gd name="connsiteX8" fmla="*/ 66679 w 156260"/>
                        <a:gd name="connsiteY8" fmla="*/ 151101 h 158316"/>
                        <a:gd name="connsiteX9" fmla="*/ 154407 w 156260"/>
                        <a:gd name="connsiteY9" fmla="*/ 28285 h 158316"/>
                        <a:gd name="connsiteX10" fmla="*/ 156599 w 156260"/>
                        <a:gd name="connsiteY10" fmla="*/ 10488 h 158316"/>
                        <a:gd name="connsiteX11" fmla="*/ 142007 w 156260"/>
                        <a:gd name="connsiteY11" fmla="*/ 64 h 158316"/>
                        <a:gd name="connsiteX12" fmla="*/ 125879 w 156260"/>
                        <a:gd name="connsiteY12" fmla="*/ 7893 h 1583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56260" h="158316">
                          <a:moveTo>
                            <a:pt x="125879" y="7846"/>
                          </a:moveTo>
                          <a:lnTo>
                            <a:pt x="50173" y="113796"/>
                          </a:lnTo>
                          <a:lnTo>
                            <a:pt x="29734" y="93357"/>
                          </a:lnTo>
                          <a:cubicBezTo>
                            <a:pt x="22850" y="86706"/>
                            <a:pt x="11904" y="86802"/>
                            <a:pt x="5142" y="93573"/>
                          </a:cubicBezTo>
                          <a:cubicBezTo>
                            <a:pt x="-1629" y="100343"/>
                            <a:pt x="-1725" y="111282"/>
                            <a:pt x="4925" y="118165"/>
                          </a:cubicBezTo>
                          <a:lnTo>
                            <a:pt x="40014" y="153254"/>
                          </a:lnTo>
                          <a:cubicBezTo>
                            <a:pt x="43308" y="156548"/>
                            <a:pt x="47766" y="158394"/>
                            <a:pt x="52414" y="158394"/>
                          </a:cubicBezTo>
                          <a:lnTo>
                            <a:pt x="53860" y="158394"/>
                          </a:lnTo>
                          <a:cubicBezTo>
                            <a:pt x="59000" y="157968"/>
                            <a:pt x="63692" y="155296"/>
                            <a:pt x="66679" y="151101"/>
                          </a:cubicBezTo>
                          <a:lnTo>
                            <a:pt x="154407" y="28285"/>
                          </a:lnTo>
                          <a:cubicBezTo>
                            <a:pt x="158342" y="23200"/>
                            <a:pt x="159185" y="16374"/>
                            <a:pt x="156599" y="10488"/>
                          </a:cubicBezTo>
                          <a:cubicBezTo>
                            <a:pt x="154012" y="4601"/>
                            <a:pt x="148416" y="600"/>
                            <a:pt x="142007" y="64"/>
                          </a:cubicBezTo>
                          <a:cubicBezTo>
                            <a:pt x="135604" y="-483"/>
                            <a:pt x="129414" y="2529"/>
                            <a:pt x="125879" y="7893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204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0E9648BC-13E4-482E-8082-D1806AFE246A}"/>
                  </a:ext>
                </a:extLst>
              </p:cNvPr>
              <p:cNvGrpSpPr/>
              <p:nvPr/>
            </p:nvGrpSpPr>
            <p:grpSpPr>
              <a:xfrm>
                <a:off x="7286335" y="61849"/>
                <a:ext cx="560058" cy="1142896"/>
                <a:chOff x="7286335" y="61849"/>
                <a:chExt cx="560058" cy="1142896"/>
              </a:xfrm>
            </p:grpSpPr>
            <p:sp>
              <p:nvSpPr>
                <p:cNvPr id="30" name="Freeform 64">
                  <a:extLst>
                    <a:ext uri="{FF2B5EF4-FFF2-40B4-BE49-F238E27FC236}">
                      <a16:creationId xmlns:a16="http://schemas.microsoft.com/office/drawing/2014/main" id="{F76F15DE-4E62-462C-87CD-97B093B4C937}"/>
                    </a:ext>
                  </a:extLst>
                </p:cNvPr>
                <p:cNvSpPr/>
                <p:nvPr/>
              </p:nvSpPr>
              <p:spPr>
                <a:xfrm rot="16200000">
                  <a:off x="6994916" y="353268"/>
                  <a:ext cx="1142896" cy="560058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 w="6350">
                  <a:solidFill>
                    <a:schemeClr val="accent4">
                      <a:lumMod val="90000"/>
                    </a:schemeClr>
                  </a:solidFill>
                  <a:headEnd type="none"/>
                  <a:tailEnd type="oval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218E0868-10C8-4E39-AC14-04CA539D0ECE}"/>
                    </a:ext>
                  </a:extLst>
                </p:cNvPr>
                <p:cNvGrpSpPr/>
                <p:nvPr/>
              </p:nvGrpSpPr>
              <p:grpSpPr>
                <a:xfrm>
                  <a:off x="7326805" y="612749"/>
                  <a:ext cx="514926" cy="551133"/>
                  <a:chOff x="7326805" y="612749"/>
                  <a:chExt cx="514926" cy="551133"/>
                </a:xfrm>
              </p:grpSpPr>
              <p:sp>
                <p:nvSpPr>
                  <p:cNvPr id="32" name="Freeform 65">
                    <a:extLst>
                      <a:ext uri="{FF2B5EF4-FFF2-40B4-BE49-F238E27FC236}">
                        <a16:creationId xmlns:a16="http://schemas.microsoft.com/office/drawing/2014/main" id="{D35BA641-387A-41E7-A418-E346EF6AF746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77206" y="662348"/>
                    <a:ext cx="551133" cy="451936"/>
                  </a:xfrm>
                  <a:custGeom>
                    <a:avLst/>
                    <a:gdLst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212213 w 1801368"/>
                      <a:gd name="connsiteY4" fmla="*/ 1477140 h 1477140"/>
                      <a:gd name="connsiteX5" fmla="*/ 153823 w 1801368"/>
                      <a:gd name="connsiteY5" fmla="*/ 1406270 h 1477140"/>
                      <a:gd name="connsiteX6" fmla="*/ 0 w 1801368"/>
                      <a:gd name="connsiteY6" fmla="*/ 901970 h 1477140"/>
                      <a:gd name="connsiteX7" fmla="*/ 900684 w 1801368"/>
                      <a:gd name="connsiteY7" fmla="*/ 0 h 1477140"/>
                      <a:gd name="connsiteX0" fmla="*/ 900684 w 1801368"/>
                      <a:gd name="connsiteY0" fmla="*/ 0 h 1477140"/>
                      <a:gd name="connsiteX1" fmla="*/ 1801368 w 1801368"/>
                      <a:gd name="connsiteY1" fmla="*/ 901970 h 1477140"/>
                      <a:gd name="connsiteX2" fmla="*/ 1647545 w 1801368"/>
                      <a:gd name="connsiteY2" fmla="*/ 1406270 h 1477140"/>
                      <a:gd name="connsiteX3" fmla="*/ 1589156 w 1801368"/>
                      <a:gd name="connsiteY3" fmla="*/ 1477140 h 1477140"/>
                      <a:gd name="connsiteX4" fmla="*/ 814959 w 1801368"/>
                      <a:gd name="connsiteY4" fmla="*/ 1473470 h 1477140"/>
                      <a:gd name="connsiteX5" fmla="*/ 212213 w 1801368"/>
                      <a:gd name="connsiteY5" fmla="*/ 1477140 h 1477140"/>
                      <a:gd name="connsiteX6" fmla="*/ 153823 w 1801368"/>
                      <a:gd name="connsiteY6" fmla="*/ 1406270 h 1477140"/>
                      <a:gd name="connsiteX7" fmla="*/ 0 w 1801368"/>
                      <a:gd name="connsiteY7" fmla="*/ 901970 h 1477140"/>
                      <a:gd name="connsiteX8" fmla="*/ 900684 w 1801368"/>
                      <a:gd name="connsiteY8" fmla="*/ 0 h 1477140"/>
                      <a:gd name="connsiteX0" fmla="*/ 814959 w 1801368"/>
                      <a:gd name="connsiteY0" fmla="*/ 1473470 h 1564910"/>
                      <a:gd name="connsiteX1" fmla="*/ 212213 w 1801368"/>
                      <a:gd name="connsiteY1" fmla="*/ 1477140 h 1564910"/>
                      <a:gd name="connsiteX2" fmla="*/ 153823 w 1801368"/>
                      <a:gd name="connsiteY2" fmla="*/ 1406270 h 1564910"/>
                      <a:gd name="connsiteX3" fmla="*/ 0 w 1801368"/>
                      <a:gd name="connsiteY3" fmla="*/ 901970 h 1564910"/>
                      <a:gd name="connsiteX4" fmla="*/ 900684 w 1801368"/>
                      <a:gd name="connsiteY4" fmla="*/ 0 h 1564910"/>
                      <a:gd name="connsiteX5" fmla="*/ 1801368 w 1801368"/>
                      <a:gd name="connsiteY5" fmla="*/ 901970 h 1564910"/>
                      <a:gd name="connsiteX6" fmla="*/ 1647545 w 1801368"/>
                      <a:gd name="connsiteY6" fmla="*/ 1406270 h 1564910"/>
                      <a:gd name="connsiteX7" fmla="*/ 1589156 w 1801368"/>
                      <a:gd name="connsiteY7" fmla="*/ 1477140 h 1564910"/>
                      <a:gd name="connsiteX8" fmla="*/ 906399 w 1801368"/>
                      <a:gd name="connsiteY8" fmla="*/ 1564910 h 1564910"/>
                      <a:gd name="connsiteX0" fmla="*/ 212213 w 1801368"/>
                      <a:gd name="connsiteY0" fmla="*/ 1477140 h 1564910"/>
                      <a:gd name="connsiteX1" fmla="*/ 153823 w 1801368"/>
                      <a:gd name="connsiteY1" fmla="*/ 1406270 h 1564910"/>
                      <a:gd name="connsiteX2" fmla="*/ 0 w 1801368"/>
                      <a:gd name="connsiteY2" fmla="*/ 901970 h 1564910"/>
                      <a:gd name="connsiteX3" fmla="*/ 900684 w 1801368"/>
                      <a:gd name="connsiteY3" fmla="*/ 0 h 1564910"/>
                      <a:gd name="connsiteX4" fmla="*/ 1801368 w 1801368"/>
                      <a:gd name="connsiteY4" fmla="*/ 901970 h 1564910"/>
                      <a:gd name="connsiteX5" fmla="*/ 1647545 w 1801368"/>
                      <a:gd name="connsiteY5" fmla="*/ 1406270 h 1564910"/>
                      <a:gd name="connsiteX6" fmla="*/ 1589156 w 1801368"/>
                      <a:gd name="connsiteY6" fmla="*/ 1477140 h 1564910"/>
                      <a:gd name="connsiteX7" fmla="*/ 906399 w 1801368"/>
                      <a:gd name="connsiteY7" fmla="*/ 1564910 h 1564910"/>
                      <a:gd name="connsiteX0" fmla="*/ 212213 w 1801368"/>
                      <a:gd name="connsiteY0" fmla="*/ 1477140 h 1477140"/>
                      <a:gd name="connsiteX1" fmla="*/ 153823 w 1801368"/>
                      <a:gd name="connsiteY1" fmla="*/ 1406270 h 1477140"/>
                      <a:gd name="connsiteX2" fmla="*/ 0 w 1801368"/>
                      <a:gd name="connsiteY2" fmla="*/ 901970 h 1477140"/>
                      <a:gd name="connsiteX3" fmla="*/ 900684 w 1801368"/>
                      <a:gd name="connsiteY3" fmla="*/ 0 h 1477140"/>
                      <a:gd name="connsiteX4" fmla="*/ 1801368 w 1801368"/>
                      <a:gd name="connsiteY4" fmla="*/ 901970 h 1477140"/>
                      <a:gd name="connsiteX5" fmla="*/ 1647545 w 1801368"/>
                      <a:gd name="connsiteY5" fmla="*/ 1406270 h 1477140"/>
                      <a:gd name="connsiteX6" fmla="*/ 1589156 w 1801368"/>
                      <a:gd name="connsiteY6" fmla="*/ 1477140 h 147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1368" h="1477140">
                        <a:moveTo>
                          <a:pt x="212213" y="1477140"/>
                        </a:moveTo>
                        <a:lnTo>
                          <a:pt x="153823" y="1406270"/>
                        </a:lnTo>
                        <a:cubicBezTo>
                          <a:pt x="56707" y="1262315"/>
                          <a:pt x="0" y="1088774"/>
                          <a:pt x="0" y="901970"/>
                        </a:cubicBezTo>
                        <a:cubicBezTo>
                          <a:pt x="0" y="403826"/>
                          <a:pt x="403250" y="0"/>
                          <a:pt x="900684" y="0"/>
                        </a:cubicBezTo>
                        <a:cubicBezTo>
                          <a:pt x="1398118" y="0"/>
                          <a:pt x="1801368" y="403826"/>
                          <a:pt x="1801368" y="901970"/>
                        </a:cubicBezTo>
                        <a:cubicBezTo>
                          <a:pt x="1801368" y="1088774"/>
                          <a:pt x="1744661" y="1262315"/>
                          <a:pt x="1647545" y="1406270"/>
                        </a:cubicBezTo>
                        <a:lnTo>
                          <a:pt x="1589156" y="1477140"/>
                        </a:lnTo>
                      </a:path>
                    </a:pathLst>
                  </a:custGeom>
                  <a:noFill/>
                  <a:ln w="6350">
                    <a:solidFill>
                      <a:schemeClr val="accent4">
                        <a:lumMod val="9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3" name="Oval 32">
                    <a:extLst>
                      <a:ext uri="{FF2B5EF4-FFF2-40B4-BE49-F238E27FC236}">
                        <a16:creationId xmlns:a16="http://schemas.microsoft.com/office/drawing/2014/main" id="{0DFB8DE0-0D18-46A0-A263-22684B29B887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363801" y="649351"/>
                    <a:ext cx="477929" cy="477930"/>
                  </a:xfrm>
                  <a:prstGeom prst="ellipse">
                    <a:avLst/>
                  </a:prstGeom>
                  <a:noFill/>
                  <a:ln w="6350"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34" name="Group 33">
                    <a:extLst>
                      <a:ext uri="{FF2B5EF4-FFF2-40B4-BE49-F238E27FC236}">
                        <a16:creationId xmlns:a16="http://schemas.microsoft.com/office/drawing/2014/main" id="{A5F1C38C-F046-4FD8-BBA2-177EB716F906}"/>
                      </a:ext>
                    </a:extLst>
                  </p:cNvPr>
                  <p:cNvGrpSpPr/>
                  <p:nvPr/>
                </p:nvGrpSpPr>
                <p:grpSpPr>
                  <a:xfrm>
                    <a:off x="7468743" y="765138"/>
                    <a:ext cx="262536" cy="262880"/>
                    <a:chOff x="7978468" y="1778153"/>
                    <a:chExt cx="436077" cy="436651"/>
                  </a:xfrm>
                  <a:solidFill>
                    <a:schemeClr val="accent2"/>
                  </a:solidFill>
                </p:grpSpPr>
                <p:sp>
                  <p:nvSpPr>
                    <p:cNvPr id="35" name="Freeform: Shape 34">
                      <a:extLst>
                        <a:ext uri="{FF2B5EF4-FFF2-40B4-BE49-F238E27FC236}">
                          <a16:creationId xmlns:a16="http://schemas.microsoft.com/office/drawing/2014/main" id="{6A58AEF5-ED13-4650-851F-2C6C4C2102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78468" y="1778155"/>
                      <a:ext cx="187820" cy="189644"/>
                    </a:xfrm>
                    <a:custGeom>
                      <a:avLst/>
                      <a:gdLst>
                        <a:gd name="connsiteX0" fmla="*/ 4345 w 187820"/>
                        <a:gd name="connsiteY0" fmla="*/ 78243 h 189643"/>
                        <a:gd name="connsiteX1" fmla="*/ 0 w 187820"/>
                        <a:gd name="connsiteY1" fmla="*/ 84917 h 189643"/>
                        <a:gd name="connsiteX2" fmla="*/ 0 w 187820"/>
                        <a:gd name="connsiteY2" fmla="*/ 104733 h 189643"/>
                        <a:gd name="connsiteX3" fmla="*/ 4345 w 187820"/>
                        <a:gd name="connsiteY3" fmla="*/ 111407 h 189643"/>
                        <a:gd name="connsiteX4" fmla="*/ 17074 w 187820"/>
                        <a:gd name="connsiteY4" fmla="*/ 117020 h 189643"/>
                        <a:gd name="connsiteX5" fmla="*/ 18976 w 187820"/>
                        <a:gd name="connsiteY5" fmla="*/ 123132 h 189643"/>
                        <a:gd name="connsiteX6" fmla="*/ 11903 w 187820"/>
                        <a:gd name="connsiteY6" fmla="*/ 135312 h 189643"/>
                        <a:gd name="connsiteX7" fmla="*/ 11846 w 187820"/>
                        <a:gd name="connsiteY7" fmla="*/ 142527 h 189643"/>
                        <a:gd name="connsiteX8" fmla="*/ 24254 w 187820"/>
                        <a:gd name="connsiteY8" fmla="*/ 159872 h 189643"/>
                        <a:gd name="connsiteX9" fmla="*/ 31320 w 187820"/>
                        <a:gd name="connsiteY9" fmla="*/ 162116 h 189643"/>
                        <a:gd name="connsiteX10" fmla="*/ 44711 w 187820"/>
                        <a:gd name="connsiteY10" fmla="*/ 159053 h 189643"/>
                        <a:gd name="connsiteX11" fmla="*/ 49597 w 187820"/>
                        <a:gd name="connsiteY11" fmla="*/ 162657 h 189643"/>
                        <a:gd name="connsiteX12" fmla="*/ 50894 w 187820"/>
                        <a:gd name="connsiteY12" fmla="*/ 176832 h 189643"/>
                        <a:gd name="connsiteX13" fmla="*/ 55096 w 187820"/>
                        <a:gd name="connsiteY13" fmla="*/ 182779 h 189643"/>
                        <a:gd name="connsiteX14" fmla="*/ 75076 w 187820"/>
                        <a:gd name="connsiteY14" fmla="*/ 189489 h 189643"/>
                        <a:gd name="connsiteX15" fmla="*/ 82099 w 187820"/>
                        <a:gd name="connsiteY15" fmla="*/ 187110 h 189643"/>
                        <a:gd name="connsiteX16" fmla="*/ 91445 w 187820"/>
                        <a:gd name="connsiteY16" fmla="*/ 176262 h 189643"/>
                        <a:gd name="connsiteX17" fmla="*/ 97058 w 187820"/>
                        <a:gd name="connsiteY17" fmla="*/ 176262 h 189643"/>
                        <a:gd name="connsiteX18" fmla="*/ 106403 w 187820"/>
                        <a:gd name="connsiteY18" fmla="*/ 187110 h 189643"/>
                        <a:gd name="connsiteX19" fmla="*/ 111931 w 187820"/>
                        <a:gd name="connsiteY19" fmla="*/ 189646 h 189643"/>
                        <a:gd name="connsiteX20" fmla="*/ 113427 w 187820"/>
                        <a:gd name="connsiteY20" fmla="*/ 189489 h 189643"/>
                        <a:gd name="connsiteX21" fmla="*/ 133407 w 187820"/>
                        <a:gd name="connsiteY21" fmla="*/ 182779 h 189643"/>
                        <a:gd name="connsiteX22" fmla="*/ 137609 w 187820"/>
                        <a:gd name="connsiteY22" fmla="*/ 176825 h 189643"/>
                        <a:gd name="connsiteX23" fmla="*/ 138906 w 187820"/>
                        <a:gd name="connsiteY23" fmla="*/ 162657 h 189643"/>
                        <a:gd name="connsiteX24" fmla="*/ 143792 w 187820"/>
                        <a:gd name="connsiteY24" fmla="*/ 159053 h 189643"/>
                        <a:gd name="connsiteX25" fmla="*/ 157184 w 187820"/>
                        <a:gd name="connsiteY25" fmla="*/ 162115 h 189643"/>
                        <a:gd name="connsiteX26" fmla="*/ 164250 w 187820"/>
                        <a:gd name="connsiteY26" fmla="*/ 159872 h 189643"/>
                        <a:gd name="connsiteX27" fmla="*/ 176658 w 187820"/>
                        <a:gd name="connsiteY27" fmla="*/ 142526 h 189643"/>
                        <a:gd name="connsiteX28" fmla="*/ 176601 w 187820"/>
                        <a:gd name="connsiteY28" fmla="*/ 135311 h 189643"/>
                        <a:gd name="connsiteX29" fmla="*/ 169528 w 187820"/>
                        <a:gd name="connsiteY29" fmla="*/ 123131 h 189643"/>
                        <a:gd name="connsiteX30" fmla="*/ 171430 w 187820"/>
                        <a:gd name="connsiteY30" fmla="*/ 117019 h 189643"/>
                        <a:gd name="connsiteX31" fmla="*/ 184159 w 187820"/>
                        <a:gd name="connsiteY31" fmla="*/ 111407 h 189643"/>
                        <a:gd name="connsiteX32" fmla="*/ 188504 w 187820"/>
                        <a:gd name="connsiteY32" fmla="*/ 104733 h 189643"/>
                        <a:gd name="connsiteX33" fmla="*/ 188504 w 187820"/>
                        <a:gd name="connsiteY33" fmla="*/ 84918 h 189643"/>
                        <a:gd name="connsiteX34" fmla="*/ 184159 w 187820"/>
                        <a:gd name="connsiteY34" fmla="*/ 78244 h 189643"/>
                        <a:gd name="connsiteX35" fmla="*/ 171430 w 187820"/>
                        <a:gd name="connsiteY35" fmla="*/ 72630 h 189643"/>
                        <a:gd name="connsiteX36" fmla="*/ 169528 w 187820"/>
                        <a:gd name="connsiteY36" fmla="*/ 66518 h 189643"/>
                        <a:gd name="connsiteX37" fmla="*/ 176601 w 187820"/>
                        <a:gd name="connsiteY37" fmla="*/ 54338 h 189643"/>
                        <a:gd name="connsiteX38" fmla="*/ 176659 w 187820"/>
                        <a:gd name="connsiteY38" fmla="*/ 47123 h 189643"/>
                        <a:gd name="connsiteX39" fmla="*/ 164251 w 187820"/>
                        <a:gd name="connsiteY39" fmla="*/ 29778 h 189643"/>
                        <a:gd name="connsiteX40" fmla="*/ 157185 w 187820"/>
                        <a:gd name="connsiteY40" fmla="*/ 27534 h 189643"/>
                        <a:gd name="connsiteX41" fmla="*/ 143794 w 187820"/>
                        <a:gd name="connsiteY41" fmla="*/ 30597 h 189643"/>
                        <a:gd name="connsiteX42" fmla="*/ 138908 w 187820"/>
                        <a:gd name="connsiteY42" fmla="*/ 26993 h 189643"/>
                        <a:gd name="connsiteX43" fmla="*/ 137611 w 187820"/>
                        <a:gd name="connsiteY43" fmla="*/ 12818 h 189643"/>
                        <a:gd name="connsiteX44" fmla="*/ 133409 w 187820"/>
                        <a:gd name="connsiteY44" fmla="*/ 6871 h 189643"/>
                        <a:gd name="connsiteX45" fmla="*/ 113429 w 187820"/>
                        <a:gd name="connsiteY45" fmla="*/ 161 h 189643"/>
                        <a:gd name="connsiteX46" fmla="*/ 106406 w 187820"/>
                        <a:gd name="connsiteY46" fmla="*/ 2540 h 189643"/>
                        <a:gd name="connsiteX47" fmla="*/ 97060 w 187820"/>
                        <a:gd name="connsiteY47" fmla="*/ 13389 h 189643"/>
                        <a:gd name="connsiteX48" fmla="*/ 91448 w 187820"/>
                        <a:gd name="connsiteY48" fmla="*/ 13389 h 189643"/>
                        <a:gd name="connsiteX49" fmla="*/ 82101 w 187820"/>
                        <a:gd name="connsiteY49" fmla="*/ 2539 h 189643"/>
                        <a:gd name="connsiteX50" fmla="*/ 75078 w 187820"/>
                        <a:gd name="connsiteY50" fmla="*/ 160 h 189643"/>
                        <a:gd name="connsiteX51" fmla="*/ 55098 w 187820"/>
                        <a:gd name="connsiteY51" fmla="*/ 6870 h 189643"/>
                        <a:gd name="connsiteX52" fmla="*/ 50896 w 187820"/>
                        <a:gd name="connsiteY52" fmla="*/ 12825 h 189643"/>
                        <a:gd name="connsiteX53" fmla="*/ 49599 w 187820"/>
                        <a:gd name="connsiteY53" fmla="*/ 26992 h 189643"/>
                        <a:gd name="connsiteX54" fmla="*/ 44713 w 187820"/>
                        <a:gd name="connsiteY54" fmla="*/ 30596 h 189643"/>
                        <a:gd name="connsiteX55" fmla="*/ 31320 w 187820"/>
                        <a:gd name="connsiteY55" fmla="*/ 27534 h 189643"/>
                        <a:gd name="connsiteX56" fmla="*/ 24254 w 187820"/>
                        <a:gd name="connsiteY56" fmla="*/ 29778 h 189643"/>
                        <a:gd name="connsiteX57" fmla="*/ 11846 w 187820"/>
                        <a:gd name="connsiteY57" fmla="*/ 47123 h 189643"/>
                        <a:gd name="connsiteX58" fmla="*/ 11904 w 187820"/>
                        <a:gd name="connsiteY58" fmla="*/ 54338 h 189643"/>
                        <a:gd name="connsiteX59" fmla="*/ 18977 w 187820"/>
                        <a:gd name="connsiteY59" fmla="*/ 66518 h 189643"/>
                        <a:gd name="connsiteX60" fmla="*/ 17075 w 187820"/>
                        <a:gd name="connsiteY60" fmla="*/ 72630 h 189643"/>
                        <a:gd name="connsiteX61" fmla="*/ 4345 w 187820"/>
                        <a:gd name="connsiteY61" fmla="*/ 78243 h 189643"/>
                        <a:gd name="connsiteX62" fmla="*/ 26235 w 187820"/>
                        <a:gd name="connsiteY62" fmla="*/ 84533 h 189643"/>
                        <a:gd name="connsiteX63" fmla="*/ 30395 w 187820"/>
                        <a:gd name="connsiteY63" fmla="*/ 79490 h 189643"/>
                        <a:gd name="connsiteX64" fmla="*/ 33771 w 187820"/>
                        <a:gd name="connsiteY64" fmla="*/ 68670 h 189643"/>
                        <a:gd name="connsiteX65" fmla="*/ 33344 w 187820"/>
                        <a:gd name="connsiteY65" fmla="*/ 62217 h 189643"/>
                        <a:gd name="connsiteX66" fmla="*/ 26670 w 187820"/>
                        <a:gd name="connsiteY66" fmla="*/ 50713 h 189643"/>
                        <a:gd name="connsiteX67" fmla="*/ 32374 w 187820"/>
                        <a:gd name="connsiteY67" fmla="*/ 42743 h 189643"/>
                        <a:gd name="connsiteX68" fmla="*/ 44982 w 187820"/>
                        <a:gd name="connsiteY68" fmla="*/ 45628 h 189643"/>
                        <a:gd name="connsiteX69" fmla="*/ 51443 w 187820"/>
                        <a:gd name="connsiteY69" fmla="*/ 43989 h 189643"/>
                        <a:gd name="connsiteX70" fmla="*/ 60389 w 187820"/>
                        <a:gd name="connsiteY70" fmla="*/ 37372 h 189643"/>
                        <a:gd name="connsiteX71" fmla="*/ 63808 w 187820"/>
                        <a:gd name="connsiteY71" fmla="*/ 31837 h 189643"/>
                        <a:gd name="connsiteX72" fmla="*/ 65033 w 187820"/>
                        <a:gd name="connsiteY72" fmla="*/ 18453 h 189643"/>
                        <a:gd name="connsiteX73" fmla="*/ 73951 w 187820"/>
                        <a:gd name="connsiteY73" fmla="*/ 15426 h 189643"/>
                        <a:gd name="connsiteX74" fmla="*/ 82577 w 187820"/>
                        <a:gd name="connsiteY74" fmla="*/ 25440 h 189643"/>
                        <a:gd name="connsiteX75" fmla="*/ 88105 w 187820"/>
                        <a:gd name="connsiteY75" fmla="*/ 27976 h 189643"/>
                        <a:gd name="connsiteX76" fmla="*/ 100399 w 187820"/>
                        <a:gd name="connsiteY76" fmla="*/ 27976 h 189643"/>
                        <a:gd name="connsiteX77" fmla="*/ 105927 w 187820"/>
                        <a:gd name="connsiteY77" fmla="*/ 25440 h 189643"/>
                        <a:gd name="connsiteX78" fmla="*/ 114553 w 187820"/>
                        <a:gd name="connsiteY78" fmla="*/ 15426 h 189643"/>
                        <a:gd name="connsiteX79" fmla="*/ 123478 w 187820"/>
                        <a:gd name="connsiteY79" fmla="*/ 18453 h 189643"/>
                        <a:gd name="connsiteX80" fmla="*/ 124704 w 187820"/>
                        <a:gd name="connsiteY80" fmla="*/ 31851 h 189643"/>
                        <a:gd name="connsiteX81" fmla="*/ 128123 w 187820"/>
                        <a:gd name="connsiteY81" fmla="*/ 37378 h 189643"/>
                        <a:gd name="connsiteX82" fmla="*/ 137062 w 187820"/>
                        <a:gd name="connsiteY82" fmla="*/ 43988 h 189643"/>
                        <a:gd name="connsiteX83" fmla="*/ 143523 w 187820"/>
                        <a:gd name="connsiteY83" fmla="*/ 45627 h 189643"/>
                        <a:gd name="connsiteX84" fmla="*/ 156131 w 187820"/>
                        <a:gd name="connsiteY84" fmla="*/ 42742 h 189643"/>
                        <a:gd name="connsiteX85" fmla="*/ 161836 w 187820"/>
                        <a:gd name="connsiteY85" fmla="*/ 50712 h 189643"/>
                        <a:gd name="connsiteX86" fmla="*/ 155162 w 187820"/>
                        <a:gd name="connsiteY86" fmla="*/ 62216 h 189643"/>
                        <a:gd name="connsiteX87" fmla="*/ 154735 w 187820"/>
                        <a:gd name="connsiteY87" fmla="*/ 68669 h 189643"/>
                        <a:gd name="connsiteX88" fmla="*/ 158111 w 187820"/>
                        <a:gd name="connsiteY88" fmla="*/ 79489 h 189643"/>
                        <a:gd name="connsiteX89" fmla="*/ 162271 w 187820"/>
                        <a:gd name="connsiteY89" fmla="*/ 84532 h 189643"/>
                        <a:gd name="connsiteX90" fmla="*/ 173917 w 187820"/>
                        <a:gd name="connsiteY90" fmla="*/ 89668 h 189643"/>
                        <a:gd name="connsiteX91" fmla="*/ 173917 w 187820"/>
                        <a:gd name="connsiteY91" fmla="*/ 99982 h 189643"/>
                        <a:gd name="connsiteX92" fmla="*/ 162271 w 187820"/>
                        <a:gd name="connsiteY92" fmla="*/ 105118 h 189643"/>
                        <a:gd name="connsiteX93" fmla="*/ 158111 w 187820"/>
                        <a:gd name="connsiteY93" fmla="*/ 110161 h 189643"/>
                        <a:gd name="connsiteX94" fmla="*/ 154735 w 187820"/>
                        <a:gd name="connsiteY94" fmla="*/ 120981 h 189643"/>
                        <a:gd name="connsiteX95" fmla="*/ 155162 w 187820"/>
                        <a:gd name="connsiteY95" fmla="*/ 127434 h 189643"/>
                        <a:gd name="connsiteX96" fmla="*/ 161836 w 187820"/>
                        <a:gd name="connsiteY96" fmla="*/ 138938 h 189643"/>
                        <a:gd name="connsiteX97" fmla="*/ 156131 w 187820"/>
                        <a:gd name="connsiteY97" fmla="*/ 146908 h 189643"/>
                        <a:gd name="connsiteX98" fmla="*/ 143523 w 187820"/>
                        <a:gd name="connsiteY98" fmla="*/ 144024 h 189643"/>
                        <a:gd name="connsiteX99" fmla="*/ 137062 w 187820"/>
                        <a:gd name="connsiteY99" fmla="*/ 145662 h 189643"/>
                        <a:gd name="connsiteX100" fmla="*/ 128116 w 187820"/>
                        <a:gd name="connsiteY100" fmla="*/ 152279 h 189643"/>
                        <a:gd name="connsiteX101" fmla="*/ 124697 w 187820"/>
                        <a:gd name="connsiteY101" fmla="*/ 157814 h 189643"/>
                        <a:gd name="connsiteX102" fmla="*/ 123472 w 187820"/>
                        <a:gd name="connsiteY102" fmla="*/ 171198 h 189643"/>
                        <a:gd name="connsiteX103" fmla="*/ 114554 w 187820"/>
                        <a:gd name="connsiteY103" fmla="*/ 174225 h 189643"/>
                        <a:gd name="connsiteX104" fmla="*/ 105928 w 187820"/>
                        <a:gd name="connsiteY104" fmla="*/ 164211 h 189643"/>
                        <a:gd name="connsiteX105" fmla="*/ 100400 w 187820"/>
                        <a:gd name="connsiteY105" fmla="*/ 161675 h 189643"/>
                        <a:gd name="connsiteX106" fmla="*/ 88105 w 187820"/>
                        <a:gd name="connsiteY106" fmla="*/ 161675 h 189643"/>
                        <a:gd name="connsiteX107" fmla="*/ 82577 w 187820"/>
                        <a:gd name="connsiteY107" fmla="*/ 164211 h 189643"/>
                        <a:gd name="connsiteX108" fmla="*/ 73951 w 187820"/>
                        <a:gd name="connsiteY108" fmla="*/ 174225 h 189643"/>
                        <a:gd name="connsiteX109" fmla="*/ 65026 w 187820"/>
                        <a:gd name="connsiteY109" fmla="*/ 171198 h 189643"/>
                        <a:gd name="connsiteX110" fmla="*/ 63801 w 187820"/>
                        <a:gd name="connsiteY110" fmla="*/ 157800 h 189643"/>
                        <a:gd name="connsiteX111" fmla="*/ 60382 w 187820"/>
                        <a:gd name="connsiteY111" fmla="*/ 152273 h 189643"/>
                        <a:gd name="connsiteX112" fmla="*/ 51442 w 187820"/>
                        <a:gd name="connsiteY112" fmla="*/ 145663 h 189643"/>
                        <a:gd name="connsiteX113" fmla="*/ 44981 w 187820"/>
                        <a:gd name="connsiteY113" fmla="*/ 144024 h 189643"/>
                        <a:gd name="connsiteX114" fmla="*/ 32373 w 187820"/>
                        <a:gd name="connsiteY114" fmla="*/ 146909 h 189643"/>
                        <a:gd name="connsiteX115" fmla="*/ 26668 w 187820"/>
                        <a:gd name="connsiteY115" fmla="*/ 138939 h 189643"/>
                        <a:gd name="connsiteX116" fmla="*/ 33342 w 187820"/>
                        <a:gd name="connsiteY116" fmla="*/ 127435 h 189643"/>
                        <a:gd name="connsiteX117" fmla="*/ 33769 w 187820"/>
                        <a:gd name="connsiteY117" fmla="*/ 120982 h 189643"/>
                        <a:gd name="connsiteX118" fmla="*/ 30393 w 187820"/>
                        <a:gd name="connsiteY118" fmla="*/ 110162 h 189643"/>
                        <a:gd name="connsiteX119" fmla="*/ 26233 w 187820"/>
                        <a:gd name="connsiteY119" fmla="*/ 105119 h 189643"/>
                        <a:gd name="connsiteX120" fmla="*/ 14587 w 187820"/>
                        <a:gd name="connsiteY120" fmla="*/ 99983 h 189643"/>
                        <a:gd name="connsiteX121" fmla="*/ 14587 w 187820"/>
                        <a:gd name="connsiteY121" fmla="*/ 89669 h 189643"/>
                        <a:gd name="connsiteX122" fmla="*/ 26235 w 187820"/>
                        <a:gd name="connsiteY122" fmla="*/ 84533 h 1896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</a:cxnLst>
                      <a:rect l="l" t="t" r="r" b="b"/>
                      <a:pathLst>
                        <a:path w="187820" h="189643">
                          <a:moveTo>
                            <a:pt x="4345" y="78243"/>
                          </a:moveTo>
                          <a:cubicBezTo>
                            <a:pt x="1703" y="79411"/>
                            <a:pt x="-1" y="82027"/>
                            <a:pt x="0" y="84917"/>
                          </a:cubicBezTo>
                          <a:lnTo>
                            <a:pt x="0" y="104733"/>
                          </a:lnTo>
                          <a:cubicBezTo>
                            <a:pt x="-2" y="107622"/>
                            <a:pt x="1702" y="110239"/>
                            <a:pt x="4345" y="111407"/>
                          </a:cubicBezTo>
                          <a:lnTo>
                            <a:pt x="17074" y="117020"/>
                          </a:lnTo>
                          <a:cubicBezTo>
                            <a:pt x="17651" y="119157"/>
                            <a:pt x="18278" y="121180"/>
                            <a:pt x="18976" y="123132"/>
                          </a:cubicBezTo>
                          <a:lnTo>
                            <a:pt x="11903" y="135312"/>
                          </a:lnTo>
                          <a:cubicBezTo>
                            <a:pt x="10614" y="137539"/>
                            <a:pt x="10592" y="140280"/>
                            <a:pt x="11846" y="142527"/>
                          </a:cubicBezTo>
                          <a:cubicBezTo>
                            <a:pt x="15331" y="148748"/>
                            <a:pt x="19492" y="154565"/>
                            <a:pt x="24254" y="159872"/>
                          </a:cubicBezTo>
                          <a:cubicBezTo>
                            <a:pt x="26022" y="161856"/>
                            <a:pt x="28732" y="162717"/>
                            <a:pt x="31320" y="162116"/>
                          </a:cubicBezTo>
                          <a:lnTo>
                            <a:pt x="44711" y="159053"/>
                          </a:lnTo>
                          <a:cubicBezTo>
                            <a:pt x="46271" y="160299"/>
                            <a:pt x="47900" y="161501"/>
                            <a:pt x="49597" y="162657"/>
                          </a:cubicBezTo>
                          <a:lnTo>
                            <a:pt x="50894" y="176832"/>
                          </a:lnTo>
                          <a:cubicBezTo>
                            <a:pt x="51135" y="179422"/>
                            <a:pt x="52736" y="181688"/>
                            <a:pt x="55096" y="182779"/>
                          </a:cubicBezTo>
                          <a:cubicBezTo>
                            <a:pt x="61479" y="185769"/>
                            <a:pt x="68182" y="188020"/>
                            <a:pt x="75076" y="189489"/>
                          </a:cubicBezTo>
                          <a:cubicBezTo>
                            <a:pt x="77676" y="190039"/>
                            <a:pt x="80369" y="189127"/>
                            <a:pt x="82099" y="187110"/>
                          </a:cubicBezTo>
                          <a:lnTo>
                            <a:pt x="91445" y="176262"/>
                          </a:lnTo>
                          <a:lnTo>
                            <a:pt x="97058" y="176262"/>
                          </a:lnTo>
                          <a:lnTo>
                            <a:pt x="106403" y="187110"/>
                          </a:lnTo>
                          <a:cubicBezTo>
                            <a:pt x="107788" y="188721"/>
                            <a:pt x="109807" y="189647"/>
                            <a:pt x="111931" y="189646"/>
                          </a:cubicBezTo>
                          <a:cubicBezTo>
                            <a:pt x="112433" y="189647"/>
                            <a:pt x="112935" y="189594"/>
                            <a:pt x="113427" y="189489"/>
                          </a:cubicBezTo>
                          <a:cubicBezTo>
                            <a:pt x="120321" y="188019"/>
                            <a:pt x="127024" y="185768"/>
                            <a:pt x="133407" y="182779"/>
                          </a:cubicBezTo>
                          <a:cubicBezTo>
                            <a:pt x="135770" y="181686"/>
                            <a:pt x="137371" y="179417"/>
                            <a:pt x="137609" y="176825"/>
                          </a:cubicBezTo>
                          <a:lnTo>
                            <a:pt x="138906" y="162657"/>
                          </a:lnTo>
                          <a:cubicBezTo>
                            <a:pt x="140595" y="161503"/>
                            <a:pt x="142232" y="160299"/>
                            <a:pt x="143792" y="159053"/>
                          </a:cubicBezTo>
                          <a:lnTo>
                            <a:pt x="157184" y="162115"/>
                          </a:lnTo>
                          <a:cubicBezTo>
                            <a:pt x="159772" y="162719"/>
                            <a:pt x="162484" y="161857"/>
                            <a:pt x="164250" y="159872"/>
                          </a:cubicBezTo>
                          <a:cubicBezTo>
                            <a:pt x="169013" y="154565"/>
                            <a:pt x="173174" y="148748"/>
                            <a:pt x="176658" y="142526"/>
                          </a:cubicBezTo>
                          <a:cubicBezTo>
                            <a:pt x="177912" y="140279"/>
                            <a:pt x="177890" y="137538"/>
                            <a:pt x="176601" y="135311"/>
                          </a:cubicBezTo>
                          <a:lnTo>
                            <a:pt x="169528" y="123131"/>
                          </a:lnTo>
                          <a:cubicBezTo>
                            <a:pt x="170226" y="121179"/>
                            <a:pt x="170853" y="119156"/>
                            <a:pt x="171430" y="117019"/>
                          </a:cubicBezTo>
                          <a:lnTo>
                            <a:pt x="184159" y="111407"/>
                          </a:lnTo>
                          <a:cubicBezTo>
                            <a:pt x="186801" y="110239"/>
                            <a:pt x="188505" y="107622"/>
                            <a:pt x="188504" y="104733"/>
                          </a:cubicBezTo>
                          <a:lnTo>
                            <a:pt x="188504" y="84918"/>
                          </a:lnTo>
                          <a:cubicBezTo>
                            <a:pt x="188506" y="82028"/>
                            <a:pt x="186802" y="79411"/>
                            <a:pt x="184159" y="78244"/>
                          </a:cubicBezTo>
                          <a:lnTo>
                            <a:pt x="171430" y="72630"/>
                          </a:lnTo>
                          <a:cubicBezTo>
                            <a:pt x="170853" y="70493"/>
                            <a:pt x="170226" y="68470"/>
                            <a:pt x="169528" y="66518"/>
                          </a:cubicBezTo>
                          <a:lnTo>
                            <a:pt x="176601" y="54338"/>
                          </a:lnTo>
                          <a:cubicBezTo>
                            <a:pt x="177891" y="52111"/>
                            <a:pt x="177912" y="49370"/>
                            <a:pt x="176659" y="47123"/>
                          </a:cubicBezTo>
                          <a:cubicBezTo>
                            <a:pt x="173174" y="40902"/>
                            <a:pt x="169013" y="35084"/>
                            <a:pt x="164251" y="29778"/>
                          </a:cubicBezTo>
                          <a:cubicBezTo>
                            <a:pt x="162486" y="27789"/>
                            <a:pt x="159773" y="26928"/>
                            <a:pt x="157185" y="27534"/>
                          </a:cubicBezTo>
                          <a:lnTo>
                            <a:pt x="143794" y="30597"/>
                          </a:lnTo>
                          <a:cubicBezTo>
                            <a:pt x="142234" y="29351"/>
                            <a:pt x="140605" y="28149"/>
                            <a:pt x="138908" y="26993"/>
                          </a:cubicBezTo>
                          <a:lnTo>
                            <a:pt x="137611" y="12818"/>
                          </a:lnTo>
                          <a:cubicBezTo>
                            <a:pt x="137371" y="10228"/>
                            <a:pt x="135770" y="7962"/>
                            <a:pt x="133409" y="6871"/>
                          </a:cubicBezTo>
                          <a:cubicBezTo>
                            <a:pt x="127026" y="3881"/>
                            <a:pt x="120323" y="1630"/>
                            <a:pt x="113429" y="161"/>
                          </a:cubicBezTo>
                          <a:cubicBezTo>
                            <a:pt x="110829" y="-392"/>
                            <a:pt x="108134" y="521"/>
                            <a:pt x="106406" y="2540"/>
                          </a:cubicBezTo>
                          <a:lnTo>
                            <a:pt x="97060" y="13389"/>
                          </a:lnTo>
                          <a:lnTo>
                            <a:pt x="91448" y="13389"/>
                          </a:lnTo>
                          <a:lnTo>
                            <a:pt x="82101" y="2539"/>
                          </a:lnTo>
                          <a:cubicBezTo>
                            <a:pt x="80374" y="518"/>
                            <a:pt x="77678" y="-396"/>
                            <a:pt x="75078" y="160"/>
                          </a:cubicBezTo>
                          <a:cubicBezTo>
                            <a:pt x="68184" y="1630"/>
                            <a:pt x="61481" y="3881"/>
                            <a:pt x="55098" y="6870"/>
                          </a:cubicBezTo>
                          <a:cubicBezTo>
                            <a:pt x="52735" y="7963"/>
                            <a:pt x="51134" y="10232"/>
                            <a:pt x="50896" y="12825"/>
                          </a:cubicBezTo>
                          <a:lnTo>
                            <a:pt x="49599" y="26992"/>
                          </a:lnTo>
                          <a:cubicBezTo>
                            <a:pt x="47911" y="28147"/>
                            <a:pt x="46273" y="29350"/>
                            <a:pt x="44713" y="30596"/>
                          </a:cubicBezTo>
                          <a:lnTo>
                            <a:pt x="31320" y="27534"/>
                          </a:lnTo>
                          <a:cubicBezTo>
                            <a:pt x="28732" y="26927"/>
                            <a:pt x="26019" y="27788"/>
                            <a:pt x="24254" y="29778"/>
                          </a:cubicBezTo>
                          <a:cubicBezTo>
                            <a:pt x="19491" y="35084"/>
                            <a:pt x="15330" y="40901"/>
                            <a:pt x="11846" y="47123"/>
                          </a:cubicBezTo>
                          <a:cubicBezTo>
                            <a:pt x="10593" y="49370"/>
                            <a:pt x="10615" y="52111"/>
                            <a:pt x="11904" y="54338"/>
                          </a:cubicBezTo>
                          <a:lnTo>
                            <a:pt x="18977" y="66518"/>
                          </a:lnTo>
                          <a:cubicBezTo>
                            <a:pt x="18279" y="68470"/>
                            <a:pt x="17652" y="70493"/>
                            <a:pt x="17075" y="72630"/>
                          </a:cubicBezTo>
                          <a:lnTo>
                            <a:pt x="4345" y="78243"/>
                          </a:lnTo>
                          <a:close/>
                          <a:moveTo>
                            <a:pt x="26235" y="84533"/>
                          </a:moveTo>
                          <a:cubicBezTo>
                            <a:pt x="28338" y="83601"/>
                            <a:pt x="29880" y="81732"/>
                            <a:pt x="30395" y="79490"/>
                          </a:cubicBezTo>
                          <a:cubicBezTo>
                            <a:pt x="31213" y="75795"/>
                            <a:pt x="32342" y="72175"/>
                            <a:pt x="33771" y="68670"/>
                          </a:cubicBezTo>
                          <a:cubicBezTo>
                            <a:pt x="34641" y="66569"/>
                            <a:pt x="34483" y="64184"/>
                            <a:pt x="33344" y="62217"/>
                          </a:cubicBezTo>
                          <a:lnTo>
                            <a:pt x="26670" y="50713"/>
                          </a:lnTo>
                          <a:cubicBezTo>
                            <a:pt x="28412" y="47946"/>
                            <a:pt x="30317" y="45285"/>
                            <a:pt x="32374" y="42743"/>
                          </a:cubicBezTo>
                          <a:lnTo>
                            <a:pt x="44982" y="45628"/>
                          </a:lnTo>
                          <a:cubicBezTo>
                            <a:pt x="47274" y="46161"/>
                            <a:pt x="49682" y="45551"/>
                            <a:pt x="51443" y="43989"/>
                          </a:cubicBezTo>
                          <a:cubicBezTo>
                            <a:pt x="54235" y="41537"/>
                            <a:pt x="57228" y="39324"/>
                            <a:pt x="60389" y="37372"/>
                          </a:cubicBezTo>
                          <a:cubicBezTo>
                            <a:pt x="62334" y="36166"/>
                            <a:pt x="63601" y="34117"/>
                            <a:pt x="63808" y="31837"/>
                          </a:cubicBezTo>
                          <a:lnTo>
                            <a:pt x="65033" y="18453"/>
                          </a:lnTo>
                          <a:cubicBezTo>
                            <a:pt x="67944" y="17271"/>
                            <a:pt x="70922" y="16260"/>
                            <a:pt x="73951" y="15426"/>
                          </a:cubicBezTo>
                          <a:lnTo>
                            <a:pt x="82577" y="25440"/>
                          </a:lnTo>
                          <a:cubicBezTo>
                            <a:pt x="83963" y="27050"/>
                            <a:pt x="85981" y="27975"/>
                            <a:pt x="88105" y="27976"/>
                          </a:cubicBezTo>
                          <a:lnTo>
                            <a:pt x="100399" y="27976"/>
                          </a:lnTo>
                          <a:cubicBezTo>
                            <a:pt x="102523" y="27975"/>
                            <a:pt x="104540" y="27050"/>
                            <a:pt x="105927" y="25440"/>
                          </a:cubicBezTo>
                          <a:lnTo>
                            <a:pt x="114553" y="15426"/>
                          </a:lnTo>
                          <a:cubicBezTo>
                            <a:pt x="117585" y="16260"/>
                            <a:pt x="120564" y="17271"/>
                            <a:pt x="123478" y="18453"/>
                          </a:cubicBezTo>
                          <a:lnTo>
                            <a:pt x="124704" y="31851"/>
                          </a:lnTo>
                          <a:cubicBezTo>
                            <a:pt x="124915" y="34127"/>
                            <a:pt x="126181" y="36173"/>
                            <a:pt x="128123" y="37378"/>
                          </a:cubicBezTo>
                          <a:cubicBezTo>
                            <a:pt x="131284" y="39325"/>
                            <a:pt x="134274" y="41536"/>
                            <a:pt x="137062" y="43988"/>
                          </a:cubicBezTo>
                          <a:cubicBezTo>
                            <a:pt x="138822" y="45550"/>
                            <a:pt x="141231" y="46161"/>
                            <a:pt x="143523" y="45627"/>
                          </a:cubicBezTo>
                          <a:lnTo>
                            <a:pt x="156131" y="42742"/>
                          </a:lnTo>
                          <a:cubicBezTo>
                            <a:pt x="158189" y="45284"/>
                            <a:pt x="160094" y="47945"/>
                            <a:pt x="161836" y="50712"/>
                          </a:cubicBezTo>
                          <a:lnTo>
                            <a:pt x="155162" y="62216"/>
                          </a:lnTo>
                          <a:cubicBezTo>
                            <a:pt x="154024" y="64183"/>
                            <a:pt x="153865" y="66569"/>
                            <a:pt x="154735" y="68669"/>
                          </a:cubicBezTo>
                          <a:cubicBezTo>
                            <a:pt x="156164" y="72174"/>
                            <a:pt x="157293" y="75794"/>
                            <a:pt x="158111" y="79489"/>
                          </a:cubicBezTo>
                          <a:cubicBezTo>
                            <a:pt x="158626" y="81731"/>
                            <a:pt x="160167" y="83600"/>
                            <a:pt x="162271" y="84532"/>
                          </a:cubicBezTo>
                          <a:lnTo>
                            <a:pt x="173917" y="89668"/>
                          </a:lnTo>
                          <a:lnTo>
                            <a:pt x="173917" y="99982"/>
                          </a:lnTo>
                          <a:lnTo>
                            <a:pt x="162271" y="105118"/>
                          </a:lnTo>
                          <a:cubicBezTo>
                            <a:pt x="160168" y="106050"/>
                            <a:pt x="158626" y="107919"/>
                            <a:pt x="158111" y="110161"/>
                          </a:cubicBezTo>
                          <a:cubicBezTo>
                            <a:pt x="157293" y="113856"/>
                            <a:pt x="156164" y="117476"/>
                            <a:pt x="154735" y="120981"/>
                          </a:cubicBezTo>
                          <a:cubicBezTo>
                            <a:pt x="153865" y="123082"/>
                            <a:pt x="154023" y="125467"/>
                            <a:pt x="155162" y="127434"/>
                          </a:cubicBezTo>
                          <a:lnTo>
                            <a:pt x="161836" y="138938"/>
                          </a:lnTo>
                          <a:cubicBezTo>
                            <a:pt x="160094" y="141705"/>
                            <a:pt x="158189" y="144366"/>
                            <a:pt x="156131" y="146908"/>
                          </a:cubicBezTo>
                          <a:lnTo>
                            <a:pt x="143523" y="144024"/>
                          </a:lnTo>
                          <a:cubicBezTo>
                            <a:pt x="141231" y="143486"/>
                            <a:pt x="138821" y="144096"/>
                            <a:pt x="137062" y="145662"/>
                          </a:cubicBezTo>
                          <a:cubicBezTo>
                            <a:pt x="134270" y="148114"/>
                            <a:pt x="131277" y="150327"/>
                            <a:pt x="128116" y="152279"/>
                          </a:cubicBezTo>
                          <a:cubicBezTo>
                            <a:pt x="126171" y="153485"/>
                            <a:pt x="124904" y="155534"/>
                            <a:pt x="124697" y="157814"/>
                          </a:cubicBezTo>
                          <a:lnTo>
                            <a:pt x="123472" y="171198"/>
                          </a:lnTo>
                          <a:cubicBezTo>
                            <a:pt x="120561" y="172380"/>
                            <a:pt x="117583" y="173391"/>
                            <a:pt x="114554" y="174225"/>
                          </a:cubicBezTo>
                          <a:lnTo>
                            <a:pt x="105928" y="164211"/>
                          </a:lnTo>
                          <a:cubicBezTo>
                            <a:pt x="104542" y="162601"/>
                            <a:pt x="102524" y="161676"/>
                            <a:pt x="100400" y="161675"/>
                          </a:cubicBezTo>
                          <a:lnTo>
                            <a:pt x="88105" y="161675"/>
                          </a:lnTo>
                          <a:cubicBezTo>
                            <a:pt x="85982" y="161676"/>
                            <a:pt x="83964" y="162601"/>
                            <a:pt x="82577" y="164211"/>
                          </a:cubicBezTo>
                          <a:lnTo>
                            <a:pt x="73951" y="174225"/>
                          </a:lnTo>
                          <a:cubicBezTo>
                            <a:pt x="70920" y="173391"/>
                            <a:pt x="67940" y="172380"/>
                            <a:pt x="65026" y="171198"/>
                          </a:cubicBezTo>
                          <a:lnTo>
                            <a:pt x="63801" y="157800"/>
                          </a:lnTo>
                          <a:cubicBezTo>
                            <a:pt x="63589" y="155524"/>
                            <a:pt x="62324" y="153478"/>
                            <a:pt x="60382" y="152273"/>
                          </a:cubicBezTo>
                          <a:cubicBezTo>
                            <a:pt x="57220" y="150326"/>
                            <a:pt x="54230" y="148115"/>
                            <a:pt x="51442" y="145663"/>
                          </a:cubicBezTo>
                          <a:cubicBezTo>
                            <a:pt x="49683" y="144098"/>
                            <a:pt x="47273" y="143487"/>
                            <a:pt x="44981" y="144024"/>
                          </a:cubicBezTo>
                          <a:lnTo>
                            <a:pt x="32373" y="146909"/>
                          </a:lnTo>
                          <a:cubicBezTo>
                            <a:pt x="30316" y="144367"/>
                            <a:pt x="28411" y="141706"/>
                            <a:pt x="26668" y="138939"/>
                          </a:cubicBezTo>
                          <a:lnTo>
                            <a:pt x="33342" y="127435"/>
                          </a:lnTo>
                          <a:cubicBezTo>
                            <a:pt x="34481" y="125468"/>
                            <a:pt x="34639" y="123082"/>
                            <a:pt x="33769" y="120982"/>
                          </a:cubicBezTo>
                          <a:cubicBezTo>
                            <a:pt x="32341" y="117477"/>
                            <a:pt x="31211" y="113857"/>
                            <a:pt x="30393" y="110162"/>
                          </a:cubicBezTo>
                          <a:cubicBezTo>
                            <a:pt x="29878" y="107920"/>
                            <a:pt x="28337" y="106051"/>
                            <a:pt x="26233" y="105119"/>
                          </a:cubicBezTo>
                          <a:lnTo>
                            <a:pt x="14587" y="99983"/>
                          </a:lnTo>
                          <a:lnTo>
                            <a:pt x="14587" y="89669"/>
                          </a:lnTo>
                          <a:lnTo>
                            <a:pt x="26235" y="84533"/>
                          </a:lnTo>
                          <a:close/>
                        </a:path>
                      </a:pathLst>
                    </a:custGeom>
                    <a:grpFill/>
                    <a:ln w="89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6" name="Freeform: Shape 35">
                      <a:extLst>
                        <a:ext uri="{FF2B5EF4-FFF2-40B4-BE49-F238E27FC236}">
                          <a16:creationId xmlns:a16="http://schemas.microsoft.com/office/drawing/2014/main" id="{89158D5C-C0A0-4211-9C0B-266C3E2D11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21663" y="1821923"/>
                      <a:ext cx="101204" cy="102116"/>
                    </a:xfrm>
                    <a:custGeom>
                      <a:avLst/>
                      <a:gdLst>
                        <a:gd name="connsiteX0" fmla="*/ 51058 w 101204"/>
                        <a:gd name="connsiteY0" fmla="*/ 102116 h 102115"/>
                        <a:gd name="connsiteX1" fmla="*/ 102116 w 101204"/>
                        <a:gd name="connsiteY1" fmla="*/ 51058 h 102115"/>
                        <a:gd name="connsiteX2" fmla="*/ 51058 w 101204"/>
                        <a:gd name="connsiteY2" fmla="*/ 0 h 102115"/>
                        <a:gd name="connsiteX3" fmla="*/ 0 w 101204"/>
                        <a:gd name="connsiteY3" fmla="*/ 51058 h 102115"/>
                        <a:gd name="connsiteX4" fmla="*/ 51058 w 101204"/>
                        <a:gd name="connsiteY4" fmla="*/ 102116 h 102115"/>
                        <a:gd name="connsiteX5" fmla="*/ 51058 w 101204"/>
                        <a:gd name="connsiteY5" fmla="*/ 14588 h 102115"/>
                        <a:gd name="connsiteX6" fmla="*/ 87528 w 101204"/>
                        <a:gd name="connsiteY6" fmla="*/ 51058 h 102115"/>
                        <a:gd name="connsiteX7" fmla="*/ 51058 w 101204"/>
                        <a:gd name="connsiteY7" fmla="*/ 87528 h 102115"/>
                        <a:gd name="connsiteX8" fmla="*/ 14588 w 101204"/>
                        <a:gd name="connsiteY8" fmla="*/ 51058 h 102115"/>
                        <a:gd name="connsiteX9" fmla="*/ 51058 w 101204"/>
                        <a:gd name="connsiteY9" fmla="*/ 14588 h 1021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1204" h="102115">
                          <a:moveTo>
                            <a:pt x="51058" y="102116"/>
                          </a:moveTo>
                          <a:cubicBezTo>
                            <a:pt x="79257" y="102116"/>
                            <a:pt x="102116" y="79257"/>
                            <a:pt x="102116" y="51058"/>
                          </a:cubicBezTo>
                          <a:cubicBezTo>
                            <a:pt x="102116" y="22859"/>
                            <a:pt x="79257" y="0"/>
                            <a:pt x="51058" y="0"/>
                          </a:cubicBezTo>
                          <a:cubicBezTo>
                            <a:pt x="22859" y="0"/>
                            <a:pt x="0" y="22859"/>
                            <a:pt x="0" y="51058"/>
                          </a:cubicBezTo>
                          <a:cubicBezTo>
                            <a:pt x="34" y="79242"/>
                            <a:pt x="22873" y="102082"/>
                            <a:pt x="51058" y="102116"/>
                          </a:cubicBezTo>
                          <a:close/>
                          <a:moveTo>
                            <a:pt x="51058" y="14588"/>
                          </a:moveTo>
                          <a:cubicBezTo>
                            <a:pt x="71199" y="14588"/>
                            <a:pt x="87528" y="30917"/>
                            <a:pt x="87528" y="51058"/>
                          </a:cubicBezTo>
                          <a:cubicBezTo>
                            <a:pt x="87528" y="71199"/>
                            <a:pt x="71199" y="87528"/>
                            <a:pt x="51058" y="87528"/>
                          </a:cubicBezTo>
                          <a:cubicBezTo>
                            <a:pt x="30917" y="87528"/>
                            <a:pt x="14588" y="71199"/>
                            <a:pt x="14588" y="51058"/>
                          </a:cubicBezTo>
                          <a:cubicBezTo>
                            <a:pt x="14612" y="30926"/>
                            <a:pt x="30926" y="14612"/>
                            <a:pt x="51058" y="14588"/>
                          </a:cubicBezTo>
                          <a:close/>
                        </a:path>
                      </a:pathLst>
                    </a:custGeom>
                    <a:grpFill/>
                    <a:ln w="89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7" name="Freeform: Shape 36">
                      <a:extLst>
                        <a:ext uri="{FF2B5EF4-FFF2-40B4-BE49-F238E27FC236}">
                          <a16:creationId xmlns:a16="http://schemas.microsoft.com/office/drawing/2014/main" id="{08B3FD5F-F275-4F1C-98F6-7853337CC1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55541" y="1778153"/>
                      <a:ext cx="158644" cy="160468"/>
                    </a:xfrm>
                    <a:custGeom>
                      <a:avLst/>
                      <a:gdLst>
                        <a:gd name="connsiteX0" fmla="*/ 4352 w 158644"/>
                        <a:gd name="connsiteY0" fmla="*/ 65309 h 160467"/>
                        <a:gd name="connsiteX1" fmla="*/ 0 w 158644"/>
                        <a:gd name="connsiteY1" fmla="*/ 71983 h 160467"/>
                        <a:gd name="connsiteX2" fmla="*/ 0 w 158644"/>
                        <a:gd name="connsiteY2" fmla="*/ 88494 h 160467"/>
                        <a:gd name="connsiteX3" fmla="*/ 4352 w 158644"/>
                        <a:gd name="connsiteY3" fmla="*/ 95168 h 160467"/>
                        <a:gd name="connsiteX4" fmla="*/ 14424 w 158644"/>
                        <a:gd name="connsiteY4" fmla="*/ 99613 h 160467"/>
                        <a:gd name="connsiteX5" fmla="*/ 15699 w 158644"/>
                        <a:gd name="connsiteY5" fmla="*/ 103695 h 160467"/>
                        <a:gd name="connsiteX6" fmla="*/ 10086 w 158644"/>
                        <a:gd name="connsiteY6" fmla="*/ 113369 h 160467"/>
                        <a:gd name="connsiteX7" fmla="*/ 10028 w 158644"/>
                        <a:gd name="connsiteY7" fmla="*/ 120591 h 160467"/>
                        <a:gd name="connsiteX8" fmla="*/ 20528 w 158644"/>
                        <a:gd name="connsiteY8" fmla="*/ 135258 h 160467"/>
                        <a:gd name="connsiteX9" fmla="*/ 27594 w 158644"/>
                        <a:gd name="connsiteY9" fmla="*/ 137502 h 160467"/>
                        <a:gd name="connsiteX10" fmla="*/ 38179 w 158644"/>
                        <a:gd name="connsiteY10" fmla="*/ 135073 h 160467"/>
                        <a:gd name="connsiteX11" fmla="*/ 41391 w 158644"/>
                        <a:gd name="connsiteY11" fmla="*/ 137445 h 160467"/>
                        <a:gd name="connsiteX12" fmla="*/ 42416 w 158644"/>
                        <a:gd name="connsiteY12" fmla="*/ 148685 h 160467"/>
                        <a:gd name="connsiteX13" fmla="*/ 46619 w 158644"/>
                        <a:gd name="connsiteY13" fmla="*/ 154640 h 160467"/>
                        <a:gd name="connsiteX14" fmla="*/ 63536 w 158644"/>
                        <a:gd name="connsiteY14" fmla="*/ 160317 h 160467"/>
                        <a:gd name="connsiteX15" fmla="*/ 70559 w 158644"/>
                        <a:gd name="connsiteY15" fmla="*/ 157939 h 160467"/>
                        <a:gd name="connsiteX16" fmla="*/ 77982 w 158644"/>
                        <a:gd name="connsiteY16" fmla="*/ 149320 h 160467"/>
                        <a:gd name="connsiteX17" fmla="*/ 81543 w 158644"/>
                        <a:gd name="connsiteY17" fmla="*/ 149320 h 160467"/>
                        <a:gd name="connsiteX18" fmla="*/ 88966 w 158644"/>
                        <a:gd name="connsiteY18" fmla="*/ 157939 h 160467"/>
                        <a:gd name="connsiteX19" fmla="*/ 94493 w 158644"/>
                        <a:gd name="connsiteY19" fmla="*/ 160474 h 160467"/>
                        <a:gd name="connsiteX20" fmla="*/ 95989 w 158644"/>
                        <a:gd name="connsiteY20" fmla="*/ 160317 h 160467"/>
                        <a:gd name="connsiteX21" fmla="*/ 112907 w 158644"/>
                        <a:gd name="connsiteY21" fmla="*/ 154640 h 160467"/>
                        <a:gd name="connsiteX22" fmla="*/ 117109 w 158644"/>
                        <a:gd name="connsiteY22" fmla="*/ 148685 h 160467"/>
                        <a:gd name="connsiteX23" fmla="*/ 118134 w 158644"/>
                        <a:gd name="connsiteY23" fmla="*/ 137445 h 160467"/>
                        <a:gd name="connsiteX24" fmla="*/ 121340 w 158644"/>
                        <a:gd name="connsiteY24" fmla="*/ 135080 h 160467"/>
                        <a:gd name="connsiteX25" fmla="*/ 131939 w 158644"/>
                        <a:gd name="connsiteY25" fmla="*/ 137502 h 160467"/>
                        <a:gd name="connsiteX26" fmla="*/ 138998 w 158644"/>
                        <a:gd name="connsiteY26" fmla="*/ 135258 h 160467"/>
                        <a:gd name="connsiteX27" fmla="*/ 149498 w 158644"/>
                        <a:gd name="connsiteY27" fmla="*/ 120591 h 160467"/>
                        <a:gd name="connsiteX28" fmla="*/ 149440 w 158644"/>
                        <a:gd name="connsiteY28" fmla="*/ 113369 h 160467"/>
                        <a:gd name="connsiteX29" fmla="*/ 143828 w 158644"/>
                        <a:gd name="connsiteY29" fmla="*/ 103696 h 160467"/>
                        <a:gd name="connsiteX30" fmla="*/ 145102 w 158644"/>
                        <a:gd name="connsiteY30" fmla="*/ 99614 h 160467"/>
                        <a:gd name="connsiteX31" fmla="*/ 155174 w 158644"/>
                        <a:gd name="connsiteY31" fmla="*/ 95169 h 160467"/>
                        <a:gd name="connsiteX32" fmla="*/ 159526 w 158644"/>
                        <a:gd name="connsiteY32" fmla="*/ 88495 h 160467"/>
                        <a:gd name="connsiteX33" fmla="*/ 159526 w 158644"/>
                        <a:gd name="connsiteY33" fmla="*/ 71983 h 160467"/>
                        <a:gd name="connsiteX34" fmla="*/ 155174 w 158644"/>
                        <a:gd name="connsiteY34" fmla="*/ 65309 h 160467"/>
                        <a:gd name="connsiteX35" fmla="*/ 145102 w 158644"/>
                        <a:gd name="connsiteY35" fmla="*/ 60865 h 160467"/>
                        <a:gd name="connsiteX36" fmla="*/ 143828 w 158644"/>
                        <a:gd name="connsiteY36" fmla="*/ 56783 h 160467"/>
                        <a:gd name="connsiteX37" fmla="*/ 149440 w 158644"/>
                        <a:gd name="connsiteY37" fmla="*/ 47110 h 160467"/>
                        <a:gd name="connsiteX38" fmla="*/ 149498 w 158644"/>
                        <a:gd name="connsiteY38" fmla="*/ 39887 h 160467"/>
                        <a:gd name="connsiteX39" fmla="*/ 138998 w 158644"/>
                        <a:gd name="connsiteY39" fmla="*/ 25221 h 160467"/>
                        <a:gd name="connsiteX40" fmla="*/ 131939 w 158644"/>
                        <a:gd name="connsiteY40" fmla="*/ 22977 h 160467"/>
                        <a:gd name="connsiteX41" fmla="*/ 121340 w 158644"/>
                        <a:gd name="connsiteY41" fmla="*/ 25398 h 160467"/>
                        <a:gd name="connsiteX42" fmla="*/ 118134 w 158644"/>
                        <a:gd name="connsiteY42" fmla="*/ 23033 h 160467"/>
                        <a:gd name="connsiteX43" fmla="*/ 117109 w 158644"/>
                        <a:gd name="connsiteY43" fmla="*/ 11793 h 160467"/>
                        <a:gd name="connsiteX44" fmla="*/ 112907 w 158644"/>
                        <a:gd name="connsiteY44" fmla="*/ 5839 h 160467"/>
                        <a:gd name="connsiteX45" fmla="*/ 95989 w 158644"/>
                        <a:gd name="connsiteY45" fmla="*/ 161 h 160467"/>
                        <a:gd name="connsiteX46" fmla="*/ 88966 w 158644"/>
                        <a:gd name="connsiteY46" fmla="*/ 2540 h 160467"/>
                        <a:gd name="connsiteX47" fmla="*/ 81543 w 158644"/>
                        <a:gd name="connsiteY47" fmla="*/ 11159 h 160467"/>
                        <a:gd name="connsiteX48" fmla="*/ 77982 w 158644"/>
                        <a:gd name="connsiteY48" fmla="*/ 11159 h 160467"/>
                        <a:gd name="connsiteX49" fmla="*/ 70559 w 158644"/>
                        <a:gd name="connsiteY49" fmla="*/ 2540 h 160467"/>
                        <a:gd name="connsiteX50" fmla="*/ 63536 w 158644"/>
                        <a:gd name="connsiteY50" fmla="*/ 161 h 160467"/>
                        <a:gd name="connsiteX51" fmla="*/ 46619 w 158644"/>
                        <a:gd name="connsiteY51" fmla="*/ 5839 h 160467"/>
                        <a:gd name="connsiteX52" fmla="*/ 42416 w 158644"/>
                        <a:gd name="connsiteY52" fmla="*/ 11793 h 160467"/>
                        <a:gd name="connsiteX53" fmla="*/ 41391 w 158644"/>
                        <a:gd name="connsiteY53" fmla="*/ 23033 h 160467"/>
                        <a:gd name="connsiteX54" fmla="*/ 38185 w 158644"/>
                        <a:gd name="connsiteY54" fmla="*/ 25398 h 160467"/>
                        <a:gd name="connsiteX55" fmla="*/ 27587 w 158644"/>
                        <a:gd name="connsiteY55" fmla="*/ 22977 h 160467"/>
                        <a:gd name="connsiteX56" fmla="*/ 20528 w 158644"/>
                        <a:gd name="connsiteY56" fmla="*/ 25221 h 160467"/>
                        <a:gd name="connsiteX57" fmla="*/ 10036 w 158644"/>
                        <a:gd name="connsiteY57" fmla="*/ 39894 h 160467"/>
                        <a:gd name="connsiteX58" fmla="*/ 10092 w 158644"/>
                        <a:gd name="connsiteY58" fmla="*/ 47110 h 160467"/>
                        <a:gd name="connsiteX59" fmla="*/ 15698 w 158644"/>
                        <a:gd name="connsiteY59" fmla="*/ 56775 h 160467"/>
                        <a:gd name="connsiteX60" fmla="*/ 14423 w 158644"/>
                        <a:gd name="connsiteY60" fmla="*/ 60864 h 160467"/>
                        <a:gd name="connsiteX61" fmla="*/ 4352 w 158644"/>
                        <a:gd name="connsiteY61" fmla="*/ 65309 h 160467"/>
                        <a:gd name="connsiteX62" fmla="*/ 14587 w 158644"/>
                        <a:gd name="connsiteY62" fmla="*/ 76735 h 160467"/>
                        <a:gd name="connsiteX63" fmla="*/ 23570 w 158644"/>
                        <a:gd name="connsiteY63" fmla="*/ 72774 h 160467"/>
                        <a:gd name="connsiteX64" fmla="*/ 27736 w 158644"/>
                        <a:gd name="connsiteY64" fmla="*/ 67716 h 160467"/>
                        <a:gd name="connsiteX65" fmla="*/ 30486 w 158644"/>
                        <a:gd name="connsiteY65" fmla="*/ 58905 h 160467"/>
                        <a:gd name="connsiteX66" fmla="*/ 30059 w 158644"/>
                        <a:gd name="connsiteY66" fmla="*/ 52452 h 160467"/>
                        <a:gd name="connsiteX67" fmla="*/ 24873 w 158644"/>
                        <a:gd name="connsiteY67" fmla="*/ 43506 h 160467"/>
                        <a:gd name="connsiteX68" fmla="*/ 28669 w 158644"/>
                        <a:gd name="connsiteY68" fmla="*/ 38185 h 160467"/>
                        <a:gd name="connsiteX69" fmla="*/ 38442 w 158644"/>
                        <a:gd name="connsiteY69" fmla="*/ 40421 h 160467"/>
                        <a:gd name="connsiteX70" fmla="*/ 44888 w 158644"/>
                        <a:gd name="connsiteY70" fmla="*/ 38783 h 160467"/>
                        <a:gd name="connsiteX71" fmla="*/ 52168 w 158644"/>
                        <a:gd name="connsiteY71" fmla="*/ 33405 h 160467"/>
                        <a:gd name="connsiteX72" fmla="*/ 55601 w 158644"/>
                        <a:gd name="connsiteY72" fmla="*/ 27864 h 160467"/>
                        <a:gd name="connsiteX73" fmla="*/ 56549 w 158644"/>
                        <a:gd name="connsiteY73" fmla="*/ 17450 h 160467"/>
                        <a:gd name="connsiteX74" fmla="*/ 62432 w 158644"/>
                        <a:gd name="connsiteY74" fmla="*/ 15455 h 160467"/>
                        <a:gd name="connsiteX75" fmla="*/ 69113 w 158644"/>
                        <a:gd name="connsiteY75" fmla="*/ 23212 h 160467"/>
                        <a:gd name="connsiteX76" fmla="*/ 74640 w 158644"/>
                        <a:gd name="connsiteY76" fmla="*/ 25748 h 160467"/>
                        <a:gd name="connsiteX77" fmla="*/ 84883 w 158644"/>
                        <a:gd name="connsiteY77" fmla="*/ 25748 h 160467"/>
                        <a:gd name="connsiteX78" fmla="*/ 90411 w 158644"/>
                        <a:gd name="connsiteY78" fmla="*/ 23212 h 160467"/>
                        <a:gd name="connsiteX79" fmla="*/ 97092 w 158644"/>
                        <a:gd name="connsiteY79" fmla="*/ 15455 h 160467"/>
                        <a:gd name="connsiteX80" fmla="*/ 102976 w 158644"/>
                        <a:gd name="connsiteY80" fmla="*/ 17450 h 160467"/>
                        <a:gd name="connsiteX81" fmla="*/ 103923 w 158644"/>
                        <a:gd name="connsiteY81" fmla="*/ 27864 h 160467"/>
                        <a:gd name="connsiteX82" fmla="*/ 107357 w 158644"/>
                        <a:gd name="connsiteY82" fmla="*/ 33405 h 160467"/>
                        <a:gd name="connsiteX83" fmla="*/ 114636 w 158644"/>
                        <a:gd name="connsiteY83" fmla="*/ 38783 h 160467"/>
                        <a:gd name="connsiteX84" fmla="*/ 121082 w 158644"/>
                        <a:gd name="connsiteY84" fmla="*/ 40421 h 160467"/>
                        <a:gd name="connsiteX85" fmla="*/ 130855 w 158644"/>
                        <a:gd name="connsiteY85" fmla="*/ 38185 h 160467"/>
                        <a:gd name="connsiteX86" fmla="*/ 134659 w 158644"/>
                        <a:gd name="connsiteY86" fmla="*/ 43513 h 160467"/>
                        <a:gd name="connsiteX87" fmla="*/ 129467 w 158644"/>
                        <a:gd name="connsiteY87" fmla="*/ 52460 h 160467"/>
                        <a:gd name="connsiteX88" fmla="*/ 129039 w 158644"/>
                        <a:gd name="connsiteY88" fmla="*/ 58921 h 160467"/>
                        <a:gd name="connsiteX89" fmla="*/ 131789 w 158644"/>
                        <a:gd name="connsiteY89" fmla="*/ 67717 h 160467"/>
                        <a:gd name="connsiteX90" fmla="*/ 135956 w 158644"/>
                        <a:gd name="connsiteY90" fmla="*/ 72775 h 160467"/>
                        <a:gd name="connsiteX91" fmla="*/ 144938 w 158644"/>
                        <a:gd name="connsiteY91" fmla="*/ 76735 h 160467"/>
                        <a:gd name="connsiteX92" fmla="*/ 144938 w 158644"/>
                        <a:gd name="connsiteY92" fmla="*/ 83745 h 160467"/>
                        <a:gd name="connsiteX93" fmla="*/ 135956 w 158644"/>
                        <a:gd name="connsiteY93" fmla="*/ 87706 h 160467"/>
                        <a:gd name="connsiteX94" fmla="*/ 131789 w 158644"/>
                        <a:gd name="connsiteY94" fmla="*/ 92763 h 160467"/>
                        <a:gd name="connsiteX95" fmla="*/ 129039 w 158644"/>
                        <a:gd name="connsiteY95" fmla="*/ 101560 h 160467"/>
                        <a:gd name="connsiteX96" fmla="*/ 129467 w 158644"/>
                        <a:gd name="connsiteY96" fmla="*/ 108020 h 160467"/>
                        <a:gd name="connsiteX97" fmla="*/ 134659 w 158644"/>
                        <a:gd name="connsiteY97" fmla="*/ 116967 h 160467"/>
                        <a:gd name="connsiteX98" fmla="*/ 130855 w 158644"/>
                        <a:gd name="connsiteY98" fmla="*/ 122296 h 160467"/>
                        <a:gd name="connsiteX99" fmla="*/ 121082 w 158644"/>
                        <a:gd name="connsiteY99" fmla="*/ 120059 h 160467"/>
                        <a:gd name="connsiteX100" fmla="*/ 114636 w 158644"/>
                        <a:gd name="connsiteY100" fmla="*/ 121697 h 160467"/>
                        <a:gd name="connsiteX101" fmla="*/ 107357 w 158644"/>
                        <a:gd name="connsiteY101" fmla="*/ 127075 h 160467"/>
                        <a:gd name="connsiteX102" fmla="*/ 103923 w 158644"/>
                        <a:gd name="connsiteY102" fmla="*/ 132617 h 160467"/>
                        <a:gd name="connsiteX103" fmla="*/ 102976 w 158644"/>
                        <a:gd name="connsiteY103" fmla="*/ 143031 h 160467"/>
                        <a:gd name="connsiteX104" fmla="*/ 97092 w 158644"/>
                        <a:gd name="connsiteY104" fmla="*/ 145025 h 160467"/>
                        <a:gd name="connsiteX105" fmla="*/ 90411 w 158644"/>
                        <a:gd name="connsiteY105" fmla="*/ 137268 h 160467"/>
                        <a:gd name="connsiteX106" fmla="*/ 84884 w 158644"/>
                        <a:gd name="connsiteY106" fmla="*/ 134733 h 160467"/>
                        <a:gd name="connsiteX107" fmla="*/ 74641 w 158644"/>
                        <a:gd name="connsiteY107" fmla="*/ 134733 h 160467"/>
                        <a:gd name="connsiteX108" fmla="*/ 69114 w 158644"/>
                        <a:gd name="connsiteY108" fmla="*/ 137268 h 160467"/>
                        <a:gd name="connsiteX109" fmla="*/ 62433 w 158644"/>
                        <a:gd name="connsiteY109" fmla="*/ 145025 h 160467"/>
                        <a:gd name="connsiteX110" fmla="*/ 56549 w 158644"/>
                        <a:gd name="connsiteY110" fmla="*/ 143031 h 160467"/>
                        <a:gd name="connsiteX111" fmla="*/ 55602 w 158644"/>
                        <a:gd name="connsiteY111" fmla="*/ 132617 h 160467"/>
                        <a:gd name="connsiteX112" fmla="*/ 52169 w 158644"/>
                        <a:gd name="connsiteY112" fmla="*/ 127075 h 160467"/>
                        <a:gd name="connsiteX113" fmla="*/ 44895 w 158644"/>
                        <a:gd name="connsiteY113" fmla="*/ 121697 h 160467"/>
                        <a:gd name="connsiteX114" fmla="*/ 38435 w 158644"/>
                        <a:gd name="connsiteY114" fmla="*/ 120052 h 160467"/>
                        <a:gd name="connsiteX115" fmla="*/ 28669 w 158644"/>
                        <a:gd name="connsiteY115" fmla="*/ 122288 h 160467"/>
                        <a:gd name="connsiteX116" fmla="*/ 24865 w 158644"/>
                        <a:gd name="connsiteY116" fmla="*/ 116967 h 160467"/>
                        <a:gd name="connsiteX117" fmla="*/ 30058 w 158644"/>
                        <a:gd name="connsiteY117" fmla="*/ 108020 h 160467"/>
                        <a:gd name="connsiteX118" fmla="*/ 30485 w 158644"/>
                        <a:gd name="connsiteY118" fmla="*/ 101560 h 160467"/>
                        <a:gd name="connsiteX119" fmla="*/ 27735 w 158644"/>
                        <a:gd name="connsiteY119" fmla="*/ 92763 h 160467"/>
                        <a:gd name="connsiteX120" fmla="*/ 23569 w 158644"/>
                        <a:gd name="connsiteY120" fmla="*/ 87706 h 160467"/>
                        <a:gd name="connsiteX121" fmla="*/ 14586 w 158644"/>
                        <a:gd name="connsiteY121" fmla="*/ 83745 h 160467"/>
                        <a:gd name="connsiteX122" fmla="*/ 14587 w 158644"/>
                        <a:gd name="connsiteY122" fmla="*/ 76735 h 160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</a:cxnLst>
                      <a:rect l="l" t="t" r="r" b="b"/>
                      <a:pathLst>
                        <a:path w="158644" h="160467">
                          <a:moveTo>
                            <a:pt x="4352" y="65309"/>
                          </a:moveTo>
                          <a:cubicBezTo>
                            <a:pt x="1706" y="66474"/>
                            <a:pt x="-2" y="69092"/>
                            <a:pt x="0" y="71983"/>
                          </a:cubicBezTo>
                          <a:lnTo>
                            <a:pt x="0" y="88494"/>
                          </a:lnTo>
                          <a:cubicBezTo>
                            <a:pt x="-2" y="91385"/>
                            <a:pt x="1706" y="94004"/>
                            <a:pt x="4352" y="95168"/>
                          </a:cubicBezTo>
                          <a:lnTo>
                            <a:pt x="14424" y="99613"/>
                          </a:lnTo>
                          <a:cubicBezTo>
                            <a:pt x="14816" y="101024"/>
                            <a:pt x="15243" y="102377"/>
                            <a:pt x="15699" y="103695"/>
                          </a:cubicBezTo>
                          <a:lnTo>
                            <a:pt x="10086" y="113369"/>
                          </a:lnTo>
                          <a:cubicBezTo>
                            <a:pt x="8797" y="115599"/>
                            <a:pt x="8775" y="118341"/>
                            <a:pt x="10028" y="120591"/>
                          </a:cubicBezTo>
                          <a:cubicBezTo>
                            <a:pt x="12981" y="125850"/>
                            <a:pt x="16502" y="130768"/>
                            <a:pt x="20528" y="135258"/>
                          </a:cubicBezTo>
                          <a:cubicBezTo>
                            <a:pt x="22294" y="137244"/>
                            <a:pt x="25006" y="138105"/>
                            <a:pt x="27594" y="137502"/>
                          </a:cubicBezTo>
                          <a:lnTo>
                            <a:pt x="38179" y="135073"/>
                          </a:lnTo>
                          <a:cubicBezTo>
                            <a:pt x="39219" y="135892"/>
                            <a:pt x="40294" y="136683"/>
                            <a:pt x="41391" y="137445"/>
                          </a:cubicBezTo>
                          <a:lnTo>
                            <a:pt x="42416" y="148685"/>
                          </a:lnTo>
                          <a:cubicBezTo>
                            <a:pt x="42652" y="151279"/>
                            <a:pt x="44255" y="153549"/>
                            <a:pt x="46619" y="154640"/>
                          </a:cubicBezTo>
                          <a:cubicBezTo>
                            <a:pt x="52025" y="157165"/>
                            <a:pt x="57700" y="159070"/>
                            <a:pt x="63536" y="160317"/>
                          </a:cubicBezTo>
                          <a:cubicBezTo>
                            <a:pt x="66137" y="160868"/>
                            <a:pt x="68830" y="159956"/>
                            <a:pt x="70559" y="157939"/>
                          </a:cubicBezTo>
                          <a:lnTo>
                            <a:pt x="77982" y="149320"/>
                          </a:lnTo>
                          <a:lnTo>
                            <a:pt x="81543" y="149320"/>
                          </a:lnTo>
                          <a:lnTo>
                            <a:pt x="88966" y="157939"/>
                          </a:lnTo>
                          <a:cubicBezTo>
                            <a:pt x="90351" y="159550"/>
                            <a:pt x="92369" y="160476"/>
                            <a:pt x="94493" y="160474"/>
                          </a:cubicBezTo>
                          <a:cubicBezTo>
                            <a:pt x="94995" y="160475"/>
                            <a:pt x="95497" y="160422"/>
                            <a:pt x="95989" y="160317"/>
                          </a:cubicBezTo>
                          <a:cubicBezTo>
                            <a:pt x="101824" y="159070"/>
                            <a:pt x="107500" y="157166"/>
                            <a:pt x="112907" y="154640"/>
                          </a:cubicBezTo>
                          <a:cubicBezTo>
                            <a:pt x="115272" y="153549"/>
                            <a:pt x="116874" y="151278"/>
                            <a:pt x="117109" y="148685"/>
                          </a:cubicBezTo>
                          <a:lnTo>
                            <a:pt x="118134" y="137445"/>
                          </a:lnTo>
                          <a:cubicBezTo>
                            <a:pt x="119231" y="136683"/>
                            <a:pt x="120300" y="135894"/>
                            <a:pt x="121340" y="135080"/>
                          </a:cubicBezTo>
                          <a:lnTo>
                            <a:pt x="131939" y="137502"/>
                          </a:lnTo>
                          <a:cubicBezTo>
                            <a:pt x="134526" y="138102"/>
                            <a:pt x="137233" y="137241"/>
                            <a:pt x="138998" y="135258"/>
                          </a:cubicBezTo>
                          <a:cubicBezTo>
                            <a:pt x="143023" y="130768"/>
                            <a:pt x="146545" y="125850"/>
                            <a:pt x="149498" y="120591"/>
                          </a:cubicBezTo>
                          <a:cubicBezTo>
                            <a:pt x="150751" y="118341"/>
                            <a:pt x="150730" y="115599"/>
                            <a:pt x="149440" y="113369"/>
                          </a:cubicBezTo>
                          <a:lnTo>
                            <a:pt x="143828" y="103696"/>
                          </a:lnTo>
                          <a:cubicBezTo>
                            <a:pt x="144283" y="102378"/>
                            <a:pt x="144711" y="101024"/>
                            <a:pt x="145102" y="99614"/>
                          </a:cubicBezTo>
                          <a:lnTo>
                            <a:pt x="155174" y="95169"/>
                          </a:lnTo>
                          <a:cubicBezTo>
                            <a:pt x="157820" y="94005"/>
                            <a:pt x="159528" y="91386"/>
                            <a:pt x="159526" y="88495"/>
                          </a:cubicBezTo>
                          <a:lnTo>
                            <a:pt x="159526" y="71983"/>
                          </a:lnTo>
                          <a:cubicBezTo>
                            <a:pt x="159528" y="69092"/>
                            <a:pt x="157820" y="66474"/>
                            <a:pt x="155174" y="65309"/>
                          </a:cubicBezTo>
                          <a:lnTo>
                            <a:pt x="145102" y="60865"/>
                          </a:lnTo>
                          <a:cubicBezTo>
                            <a:pt x="144710" y="59454"/>
                            <a:pt x="144283" y="58101"/>
                            <a:pt x="143828" y="56783"/>
                          </a:cubicBezTo>
                          <a:lnTo>
                            <a:pt x="149440" y="47110"/>
                          </a:lnTo>
                          <a:cubicBezTo>
                            <a:pt x="150730" y="44880"/>
                            <a:pt x="150751" y="42137"/>
                            <a:pt x="149498" y="39887"/>
                          </a:cubicBezTo>
                          <a:cubicBezTo>
                            <a:pt x="146546" y="34629"/>
                            <a:pt x="143024" y="29711"/>
                            <a:pt x="138998" y="25221"/>
                          </a:cubicBezTo>
                          <a:cubicBezTo>
                            <a:pt x="137234" y="23236"/>
                            <a:pt x="134526" y="22374"/>
                            <a:pt x="131939" y="22977"/>
                          </a:cubicBezTo>
                          <a:lnTo>
                            <a:pt x="121340" y="25398"/>
                          </a:lnTo>
                          <a:cubicBezTo>
                            <a:pt x="120300" y="24586"/>
                            <a:pt x="119231" y="23798"/>
                            <a:pt x="118134" y="23033"/>
                          </a:cubicBezTo>
                          <a:lnTo>
                            <a:pt x="117109" y="11793"/>
                          </a:lnTo>
                          <a:cubicBezTo>
                            <a:pt x="116874" y="9200"/>
                            <a:pt x="115272" y="6929"/>
                            <a:pt x="112907" y="5839"/>
                          </a:cubicBezTo>
                          <a:cubicBezTo>
                            <a:pt x="107500" y="3313"/>
                            <a:pt x="101825" y="1409"/>
                            <a:pt x="95989" y="161"/>
                          </a:cubicBezTo>
                          <a:cubicBezTo>
                            <a:pt x="93389" y="-394"/>
                            <a:pt x="90693" y="519"/>
                            <a:pt x="88966" y="2540"/>
                          </a:cubicBezTo>
                          <a:lnTo>
                            <a:pt x="81543" y="11159"/>
                          </a:lnTo>
                          <a:lnTo>
                            <a:pt x="77982" y="11159"/>
                          </a:lnTo>
                          <a:lnTo>
                            <a:pt x="70559" y="2540"/>
                          </a:lnTo>
                          <a:cubicBezTo>
                            <a:pt x="68833" y="517"/>
                            <a:pt x="66137" y="-397"/>
                            <a:pt x="63536" y="161"/>
                          </a:cubicBezTo>
                          <a:cubicBezTo>
                            <a:pt x="57701" y="1409"/>
                            <a:pt x="52025" y="3312"/>
                            <a:pt x="46619" y="5839"/>
                          </a:cubicBezTo>
                          <a:cubicBezTo>
                            <a:pt x="44254" y="6929"/>
                            <a:pt x="42652" y="9200"/>
                            <a:pt x="42416" y="11793"/>
                          </a:cubicBezTo>
                          <a:lnTo>
                            <a:pt x="41391" y="23033"/>
                          </a:lnTo>
                          <a:cubicBezTo>
                            <a:pt x="40294" y="23796"/>
                            <a:pt x="39225" y="24584"/>
                            <a:pt x="38185" y="25398"/>
                          </a:cubicBezTo>
                          <a:lnTo>
                            <a:pt x="27587" y="22977"/>
                          </a:lnTo>
                          <a:cubicBezTo>
                            <a:pt x="25000" y="22378"/>
                            <a:pt x="22294" y="23239"/>
                            <a:pt x="20528" y="25221"/>
                          </a:cubicBezTo>
                          <a:cubicBezTo>
                            <a:pt x="16501" y="29710"/>
                            <a:pt x="12982" y="34632"/>
                            <a:pt x="10036" y="39894"/>
                          </a:cubicBezTo>
                          <a:cubicBezTo>
                            <a:pt x="8782" y="42142"/>
                            <a:pt x="8804" y="44883"/>
                            <a:pt x="10092" y="47110"/>
                          </a:cubicBezTo>
                          <a:lnTo>
                            <a:pt x="15698" y="56775"/>
                          </a:lnTo>
                          <a:cubicBezTo>
                            <a:pt x="15242" y="58093"/>
                            <a:pt x="14817" y="59456"/>
                            <a:pt x="14423" y="60864"/>
                          </a:cubicBezTo>
                          <a:lnTo>
                            <a:pt x="4352" y="65309"/>
                          </a:lnTo>
                          <a:close/>
                          <a:moveTo>
                            <a:pt x="14587" y="76735"/>
                          </a:moveTo>
                          <a:lnTo>
                            <a:pt x="23570" y="72774"/>
                          </a:lnTo>
                          <a:cubicBezTo>
                            <a:pt x="25683" y="71845"/>
                            <a:pt x="27229" y="69968"/>
                            <a:pt x="27736" y="67716"/>
                          </a:cubicBezTo>
                          <a:cubicBezTo>
                            <a:pt x="28404" y="64708"/>
                            <a:pt x="29324" y="61760"/>
                            <a:pt x="30486" y="58905"/>
                          </a:cubicBezTo>
                          <a:cubicBezTo>
                            <a:pt x="31356" y="56805"/>
                            <a:pt x="31198" y="54419"/>
                            <a:pt x="30059" y="52452"/>
                          </a:cubicBezTo>
                          <a:lnTo>
                            <a:pt x="24873" y="43506"/>
                          </a:lnTo>
                          <a:cubicBezTo>
                            <a:pt x="26040" y="41690"/>
                            <a:pt x="27309" y="39909"/>
                            <a:pt x="28669" y="38185"/>
                          </a:cubicBezTo>
                          <a:lnTo>
                            <a:pt x="38442" y="40421"/>
                          </a:lnTo>
                          <a:cubicBezTo>
                            <a:pt x="40730" y="40950"/>
                            <a:pt x="43131" y="40340"/>
                            <a:pt x="44888" y="38783"/>
                          </a:cubicBezTo>
                          <a:cubicBezTo>
                            <a:pt x="47160" y="36790"/>
                            <a:pt x="49595" y="34991"/>
                            <a:pt x="52168" y="33405"/>
                          </a:cubicBezTo>
                          <a:cubicBezTo>
                            <a:pt x="54119" y="32200"/>
                            <a:pt x="55391" y="30148"/>
                            <a:pt x="55601" y="27864"/>
                          </a:cubicBezTo>
                          <a:lnTo>
                            <a:pt x="56549" y="17450"/>
                          </a:lnTo>
                          <a:cubicBezTo>
                            <a:pt x="58507" y="16680"/>
                            <a:pt x="60474" y="16011"/>
                            <a:pt x="62432" y="15455"/>
                          </a:cubicBezTo>
                          <a:lnTo>
                            <a:pt x="69113" y="23212"/>
                          </a:lnTo>
                          <a:cubicBezTo>
                            <a:pt x="70499" y="24821"/>
                            <a:pt x="72517" y="25747"/>
                            <a:pt x="74640" y="25748"/>
                          </a:cubicBezTo>
                          <a:lnTo>
                            <a:pt x="84883" y="25748"/>
                          </a:lnTo>
                          <a:cubicBezTo>
                            <a:pt x="87006" y="25747"/>
                            <a:pt x="89025" y="24821"/>
                            <a:pt x="90411" y="23212"/>
                          </a:cubicBezTo>
                          <a:lnTo>
                            <a:pt x="97092" y="15455"/>
                          </a:lnTo>
                          <a:cubicBezTo>
                            <a:pt x="99051" y="16010"/>
                            <a:pt x="101017" y="16680"/>
                            <a:pt x="102976" y="17450"/>
                          </a:cubicBezTo>
                          <a:lnTo>
                            <a:pt x="103923" y="27864"/>
                          </a:lnTo>
                          <a:cubicBezTo>
                            <a:pt x="104134" y="30148"/>
                            <a:pt x="105406" y="32200"/>
                            <a:pt x="107357" y="33405"/>
                          </a:cubicBezTo>
                          <a:cubicBezTo>
                            <a:pt x="109930" y="34991"/>
                            <a:pt x="112364" y="36790"/>
                            <a:pt x="114636" y="38783"/>
                          </a:cubicBezTo>
                          <a:cubicBezTo>
                            <a:pt x="116392" y="40342"/>
                            <a:pt x="118795" y="40953"/>
                            <a:pt x="121082" y="40421"/>
                          </a:cubicBezTo>
                          <a:lnTo>
                            <a:pt x="130855" y="38185"/>
                          </a:lnTo>
                          <a:cubicBezTo>
                            <a:pt x="132216" y="39909"/>
                            <a:pt x="133484" y="41684"/>
                            <a:pt x="134659" y="43513"/>
                          </a:cubicBezTo>
                          <a:lnTo>
                            <a:pt x="129467" y="52460"/>
                          </a:lnTo>
                          <a:cubicBezTo>
                            <a:pt x="128328" y="54430"/>
                            <a:pt x="128169" y="56818"/>
                            <a:pt x="129039" y="58921"/>
                          </a:cubicBezTo>
                          <a:cubicBezTo>
                            <a:pt x="130202" y="61770"/>
                            <a:pt x="131122" y="64713"/>
                            <a:pt x="131789" y="67717"/>
                          </a:cubicBezTo>
                          <a:cubicBezTo>
                            <a:pt x="132297" y="69969"/>
                            <a:pt x="133843" y="71846"/>
                            <a:pt x="135956" y="72775"/>
                          </a:cubicBezTo>
                          <a:lnTo>
                            <a:pt x="144938" y="76735"/>
                          </a:lnTo>
                          <a:lnTo>
                            <a:pt x="144938" y="83745"/>
                          </a:lnTo>
                          <a:lnTo>
                            <a:pt x="135956" y="87706"/>
                          </a:lnTo>
                          <a:cubicBezTo>
                            <a:pt x="133842" y="88635"/>
                            <a:pt x="132296" y="90511"/>
                            <a:pt x="131789" y="92763"/>
                          </a:cubicBezTo>
                          <a:cubicBezTo>
                            <a:pt x="131122" y="95768"/>
                            <a:pt x="130202" y="98710"/>
                            <a:pt x="129039" y="101560"/>
                          </a:cubicBezTo>
                          <a:cubicBezTo>
                            <a:pt x="128169" y="103662"/>
                            <a:pt x="128327" y="106050"/>
                            <a:pt x="129467" y="108020"/>
                          </a:cubicBezTo>
                          <a:lnTo>
                            <a:pt x="134659" y="116967"/>
                          </a:lnTo>
                          <a:cubicBezTo>
                            <a:pt x="133484" y="118791"/>
                            <a:pt x="132216" y="120567"/>
                            <a:pt x="130855" y="122296"/>
                          </a:cubicBezTo>
                          <a:lnTo>
                            <a:pt x="121082" y="120059"/>
                          </a:lnTo>
                          <a:cubicBezTo>
                            <a:pt x="118795" y="119524"/>
                            <a:pt x="116390" y="120135"/>
                            <a:pt x="114636" y="121697"/>
                          </a:cubicBezTo>
                          <a:cubicBezTo>
                            <a:pt x="112364" y="123691"/>
                            <a:pt x="109930" y="125489"/>
                            <a:pt x="107357" y="127075"/>
                          </a:cubicBezTo>
                          <a:cubicBezTo>
                            <a:pt x="105406" y="128280"/>
                            <a:pt x="104134" y="130333"/>
                            <a:pt x="103923" y="132617"/>
                          </a:cubicBezTo>
                          <a:lnTo>
                            <a:pt x="102976" y="143031"/>
                          </a:lnTo>
                          <a:cubicBezTo>
                            <a:pt x="101017" y="143800"/>
                            <a:pt x="99051" y="144469"/>
                            <a:pt x="97092" y="145025"/>
                          </a:cubicBezTo>
                          <a:lnTo>
                            <a:pt x="90411" y="137268"/>
                          </a:lnTo>
                          <a:cubicBezTo>
                            <a:pt x="89025" y="135659"/>
                            <a:pt x="87007" y="134734"/>
                            <a:pt x="84884" y="134733"/>
                          </a:cubicBezTo>
                          <a:lnTo>
                            <a:pt x="74641" y="134733"/>
                          </a:lnTo>
                          <a:cubicBezTo>
                            <a:pt x="72518" y="134734"/>
                            <a:pt x="70500" y="135660"/>
                            <a:pt x="69114" y="137268"/>
                          </a:cubicBezTo>
                          <a:lnTo>
                            <a:pt x="62433" y="145025"/>
                          </a:lnTo>
                          <a:cubicBezTo>
                            <a:pt x="60475" y="144470"/>
                            <a:pt x="58508" y="143800"/>
                            <a:pt x="56549" y="143031"/>
                          </a:cubicBezTo>
                          <a:lnTo>
                            <a:pt x="55602" y="132617"/>
                          </a:lnTo>
                          <a:cubicBezTo>
                            <a:pt x="55392" y="130333"/>
                            <a:pt x="54121" y="128280"/>
                            <a:pt x="52169" y="127075"/>
                          </a:cubicBezTo>
                          <a:cubicBezTo>
                            <a:pt x="49596" y="125491"/>
                            <a:pt x="47164" y="123691"/>
                            <a:pt x="44895" y="121697"/>
                          </a:cubicBezTo>
                          <a:cubicBezTo>
                            <a:pt x="43129" y="120146"/>
                            <a:pt x="40728" y="119534"/>
                            <a:pt x="38435" y="120052"/>
                          </a:cubicBezTo>
                          <a:lnTo>
                            <a:pt x="28669" y="122288"/>
                          </a:lnTo>
                          <a:cubicBezTo>
                            <a:pt x="27309" y="120571"/>
                            <a:pt x="26040" y="118791"/>
                            <a:pt x="24865" y="116967"/>
                          </a:cubicBezTo>
                          <a:lnTo>
                            <a:pt x="30058" y="108020"/>
                          </a:lnTo>
                          <a:cubicBezTo>
                            <a:pt x="31196" y="106050"/>
                            <a:pt x="31355" y="103662"/>
                            <a:pt x="30485" y="101560"/>
                          </a:cubicBezTo>
                          <a:cubicBezTo>
                            <a:pt x="29322" y="98710"/>
                            <a:pt x="28402" y="95767"/>
                            <a:pt x="27735" y="92763"/>
                          </a:cubicBezTo>
                          <a:cubicBezTo>
                            <a:pt x="27228" y="90511"/>
                            <a:pt x="25681" y="88635"/>
                            <a:pt x="23569" y="87706"/>
                          </a:cubicBezTo>
                          <a:lnTo>
                            <a:pt x="14586" y="83745"/>
                          </a:lnTo>
                          <a:lnTo>
                            <a:pt x="14587" y="76735"/>
                          </a:lnTo>
                          <a:close/>
                        </a:path>
                      </a:pathLst>
                    </a:custGeom>
                    <a:grpFill/>
                    <a:ln w="89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8" name="Freeform: Shape 37">
                      <a:extLst>
                        <a:ext uri="{FF2B5EF4-FFF2-40B4-BE49-F238E27FC236}">
                          <a16:creationId xmlns:a16="http://schemas.microsoft.com/office/drawing/2014/main" id="{28619B33-4FD8-4E96-834A-E282D6A195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98835" y="1821923"/>
                      <a:ext cx="72940" cy="72940"/>
                    </a:xfrm>
                    <a:custGeom>
                      <a:avLst/>
                      <a:gdLst>
                        <a:gd name="connsiteX0" fmla="*/ 36470 w 72939"/>
                        <a:gd name="connsiteY0" fmla="*/ 72940 h 72939"/>
                        <a:gd name="connsiteX1" fmla="*/ 72940 w 72939"/>
                        <a:gd name="connsiteY1" fmla="*/ 36470 h 72939"/>
                        <a:gd name="connsiteX2" fmla="*/ 36470 w 72939"/>
                        <a:gd name="connsiteY2" fmla="*/ 0 h 72939"/>
                        <a:gd name="connsiteX3" fmla="*/ 0 w 72939"/>
                        <a:gd name="connsiteY3" fmla="*/ 36470 h 72939"/>
                        <a:gd name="connsiteX4" fmla="*/ 36470 w 72939"/>
                        <a:gd name="connsiteY4" fmla="*/ 72940 h 72939"/>
                        <a:gd name="connsiteX5" fmla="*/ 36470 w 72939"/>
                        <a:gd name="connsiteY5" fmla="*/ 14588 h 72939"/>
                        <a:gd name="connsiteX6" fmla="*/ 58352 w 72939"/>
                        <a:gd name="connsiteY6" fmla="*/ 36470 h 72939"/>
                        <a:gd name="connsiteX7" fmla="*/ 36470 w 72939"/>
                        <a:gd name="connsiteY7" fmla="*/ 58352 h 72939"/>
                        <a:gd name="connsiteX8" fmla="*/ 14588 w 72939"/>
                        <a:gd name="connsiteY8" fmla="*/ 36470 h 72939"/>
                        <a:gd name="connsiteX9" fmla="*/ 36470 w 72939"/>
                        <a:gd name="connsiteY9" fmla="*/ 14588 h 729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2939" h="72939">
                          <a:moveTo>
                            <a:pt x="36470" y="72940"/>
                          </a:moveTo>
                          <a:cubicBezTo>
                            <a:pt x="56611" y="72940"/>
                            <a:pt x="72940" y="56611"/>
                            <a:pt x="72940" y="36470"/>
                          </a:cubicBezTo>
                          <a:cubicBezTo>
                            <a:pt x="72940" y="16329"/>
                            <a:pt x="56611" y="0"/>
                            <a:pt x="36470" y="0"/>
                          </a:cubicBezTo>
                          <a:cubicBezTo>
                            <a:pt x="16329" y="0"/>
                            <a:pt x="0" y="16329"/>
                            <a:pt x="0" y="36470"/>
                          </a:cubicBezTo>
                          <a:cubicBezTo>
                            <a:pt x="24" y="56602"/>
                            <a:pt x="16338" y="72916"/>
                            <a:pt x="36470" y="72940"/>
                          </a:cubicBezTo>
                          <a:close/>
                          <a:moveTo>
                            <a:pt x="36470" y="14588"/>
                          </a:moveTo>
                          <a:cubicBezTo>
                            <a:pt x="48555" y="14588"/>
                            <a:pt x="58352" y="24385"/>
                            <a:pt x="58352" y="36470"/>
                          </a:cubicBezTo>
                          <a:cubicBezTo>
                            <a:pt x="58352" y="48555"/>
                            <a:pt x="48555" y="58352"/>
                            <a:pt x="36470" y="58352"/>
                          </a:cubicBezTo>
                          <a:cubicBezTo>
                            <a:pt x="24385" y="58352"/>
                            <a:pt x="14588" y="48555"/>
                            <a:pt x="14588" y="36470"/>
                          </a:cubicBezTo>
                          <a:cubicBezTo>
                            <a:pt x="14601" y="24390"/>
                            <a:pt x="24390" y="14601"/>
                            <a:pt x="36470" y="14588"/>
                          </a:cubicBezTo>
                          <a:close/>
                        </a:path>
                      </a:pathLst>
                    </a:custGeom>
                    <a:grpFill/>
                    <a:ln w="89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9" name="Freeform: Shape 38">
                      <a:extLst>
                        <a:ext uri="{FF2B5EF4-FFF2-40B4-BE49-F238E27FC236}">
                          <a16:creationId xmlns:a16="http://schemas.microsoft.com/office/drawing/2014/main" id="{7DD7F8B0-29F8-4ECC-A4E9-EACE83F7DB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97549" y="1997808"/>
                      <a:ext cx="216996" cy="216996"/>
                    </a:xfrm>
                    <a:custGeom>
                      <a:avLst/>
                      <a:gdLst>
                        <a:gd name="connsiteX0" fmla="*/ 121016 w 216996"/>
                        <a:gd name="connsiteY0" fmla="*/ 217157 h 216996"/>
                        <a:gd name="connsiteX1" fmla="*/ 128153 w 216996"/>
                        <a:gd name="connsiteY1" fmla="*/ 211365 h 216996"/>
                        <a:gd name="connsiteX2" fmla="*/ 130376 w 216996"/>
                        <a:gd name="connsiteY2" fmla="*/ 200795 h 216996"/>
                        <a:gd name="connsiteX3" fmla="*/ 135853 w 216996"/>
                        <a:gd name="connsiteY3" fmla="*/ 199320 h 216996"/>
                        <a:gd name="connsiteX4" fmla="*/ 143119 w 216996"/>
                        <a:gd name="connsiteY4" fmla="*/ 207427 h 216996"/>
                        <a:gd name="connsiteX5" fmla="*/ 151411 w 216996"/>
                        <a:gd name="connsiteY5" fmla="*/ 209271 h 216996"/>
                        <a:gd name="connsiteX6" fmla="*/ 174361 w 216996"/>
                        <a:gd name="connsiteY6" fmla="*/ 195873 h 216996"/>
                        <a:gd name="connsiteX7" fmla="*/ 176904 w 216996"/>
                        <a:gd name="connsiteY7" fmla="*/ 187767 h 216996"/>
                        <a:gd name="connsiteX8" fmla="*/ 173556 w 216996"/>
                        <a:gd name="connsiteY8" fmla="*/ 177573 h 216996"/>
                        <a:gd name="connsiteX9" fmla="*/ 177573 w 216996"/>
                        <a:gd name="connsiteY9" fmla="*/ 173556 h 216996"/>
                        <a:gd name="connsiteX10" fmla="*/ 187759 w 216996"/>
                        <a:gd name="connsiteY10" fmla="*/ 176904 h 216996"/>
                        <a:gd name="connsiteX11" fmla="*/ 195858 w 216996"/>
                        <a:gd name="connsiteY11" fmla="*/ 174368 h 216996"/>
                        <a:gd name="connsiteX12" fmla="*/ 209271 w 216996"/>
                        <a:gd name="connsiteY12" fmla="*/ 151411 h 216996"/>
                        <a:gd name="connsiteX13" fmla="*/ 207427 w 216996"/>
                        <a:gd name="connsiteY13" fmla="*/ 143119 h 216996"/>
                        <a:gd name="connsiteX14" fmla="*/ 199314 w 216996"/>
                        <a:gd name="connsiteY14" fmla="*/ 135853 h 216996"/>
                        <a:gd name="connsiteX15" fmla="*/ 200796 w 216996"/>
                        <a:gd name="connsiteY15" fmla="*/ 130376 h 216996"/>
                        <a:gd name="connsiteX16" fmla="*/ 211366 w 216996"/>
                        <a:gd name="connsiteY16" fmla="*/ 128153 h 216996"/>
                        <a:gd name="connsiteX17" fmla="*/ 217158 w 216996"/>
                        <a:gd name="connsiteY17" fmla="*/ 121016 h 216996"/>
                        <a:gd name="connsiteX18" fmla="*/ 217158 w 216996"/>
                        <a:gd name="connsiteY18" fmla="*/ 96142 h 216996"/>
                        <a:gd name="connsiteX19" fmla="*/ 211366 w 216996"/>
                        <a:gd name="connsiteY19" fmla="*/ 89005 h 216996"/>
                        <a:gd name="connsiteX20" fmla="*/ 200796 w 216996"/>
                        <a:gd name="connsiteY20" fmla="*/ 86782 h 216996"/>
                        <a:gd name="connsiteX21" fmla="*/ 199321 w 216996"/>
                        <a:gd name="connsiteY21" fmla="*/ 81304 h 216996"/>
                        <a:gd name="connsiteX22" fmla="*/ 207428 w 216996"/>
                        <a:gd name="connsiteY22" fmla="*/ 74039 h 216996"/>
                        <a:gd name="connsiteX23" fmla="*/ 209272 w 216996"/>
                        <a:gd name="connsiteY23" fmla="*/ 65747 h 216996"/>
                        <a:gd name="connsiteX24" fmla="*/ 195874 w 216996"/>
                        <a:gd name="connsiteY24" fmla="*/ 42797 h 216996"/>
                        <a:gd name="connsiteX25" fmla="*/ 187768 w 216996"/>
                        <a:gd name="connsiteY25" fmla="*/ 40254 h 216996"/>
                        <a:gd name="connsiteX26" fmla="*/ 177574 w 216996"/>
                        <a:gd name="connsiteY26" fmla="*/ 43602 h 216996"/>
                        <a:gd name="connsiteX27" fmla="*/ 173557 w 216996"/>
                        <a:gd name="connsiteY27" fmla="*/ 39585 h 216996"/>
                        <a:gd name="connsiteX28" fmla="*/ 176905 w 216996"/>
                        <a:gd name="connsiteY28" fmla="*/ 29398 h 216996"/>
                        <a:gd name="connsiteX29" fmla="*/ 174369 w 216996"/>
                        <a:gd name="connsiteY29" fmla="*/ 21299 h 216996"/>
                        <a:gd name="connsiteX30" fmla="*/ 151412 w 216996"/>
                        <a:gd name="connsiteY30" fmla="*/ 7887 h 216996"/>
                        <a:gd name="connsiteX31" fmla="*/ 143120 w 216996"/>
                        <a:gd name="connsiteY31" fmla="*/ 9731 h 216996"/>
                        <a:gd name="connsiteX32" fmla="*/ 135854 w 216996"/>
                        <a:gd name="connsiteY32" fmla="*/ 17844 h 216996"/>
                        <a:gd name="connsiteX33" fmla="*/ 130377 w 216996"/>
                        <a:gd name="connsiteY33" fmla="*/ 16362 h 216996"/>
                        <a:gd name="connsiteX34" fmla="*/ 128154 w 216996"/>
                        <a:gd name="connsiteY34" fmla="*/ 5791 h 216996"/>
                        <a:gd name="connsiteX35" fmla="*/ 121017 w 216996"/>
                        <a:gd name="connsiteY35" fmla="*/ 0 h 216996"/>
                        <a:gd name="connsiteX36" fmla="*/ 96142 w 216996"/>
                        <a:gd name="connsiteY36" fmla="*/ 0 h 216996"/>
                        <a:gd name="connsiteX37" fmla="*/ 89005 w 216996"/>
                        <a:gd name="connsiteY37" fmla="*/ 5791 h 216996"/>
                        <a:gd name="connsiteX38" fmla="*/ 86782 w 216996"/>
                        <a:gd name="connsiteY38" fmla="*/ 16362 h 216996"/>
                        <a:gd name="connsiteX39" fmla="*/ 81304 w 216996"/>
                        <a:gd name="connsiteY39" fmla="*/ 17837 h 216996"/>
                        <a:gd name="connsiteX40" fmla="*/ 74039 w 216996"/>
                        <a:gd name="connsiteY40" fmla="*/ 9730 h 216996"/>
                        <a:gd name="connsiteX41" fmla="*/ 65747 w 216996"/>
                        <a:gd name="connsiteY41" fmla="*/ 7886 h 216996"/>
                        <a:gd name="connsiteX42" fmla="*/ 42797 w 216996"/>
                        <a:gd name="connsiteY42" fmla="*/ 21284 h 216996"/>
                        <a:gd name="connsiteX43" fmla="*/ 40254 w 216996"/>
                        <a:gd name="connsiteY43" fmla="*/ 29390 h 216996"/>
                        <a:gd name="connsiteX44" fmla="*/ 43602 w 216996"/>
                        <a:gd name="connsiteY44" fmla="*/ 39584 h 216996"/>
                        <a:gd name="connsiteX45" fmla="*/ 39585 w 216996"/>
                        <a:gd name="connsiteY45" fmla="*/ 43601 h 216996"/>
                        <a:gd name="connsiteX46" fmla="*/ 29398 w 216996"/>
                        <a:gd name="connsiteY46" fmla="*/ 40253 h 216996"/>
                        <a:gd name="connsiteX47" fmla="*/ 21299 w 216996"/>
                        <a:gd name="connsiteY47" fmla="*/ 42788 h 216996"/>
                        <a:gd name="connsiteX48" fmla="*/ 7887 w 216996"/>
                        <a:gd name="connsiteY48" fmla="*/ 65746 h 216996"/>
                        <a:gd name="connsiteX49" fmla="*/ 9731 w 216996"/>
                        <a:gd name="connsiteY49" fmla="*/ 74038 h 216996"/>
                        <a:gd name="connsiteX50" fmla="*/ 17844 w 216996"/>
                        <a:gd name="connsiteY50" fmla="*/ 81303 h 216996"/>
                        <a:gd name="connsiteX51" fmla="*/ 16362 w 216996"/>
                        <a:gd name="connsiteY51" fmla="*/ 86781 h 216996"/>
                        <a:gd name="connsiteX52" fmla="*/ 5791 w 216996"/>
                        <a:gd name="connsiteY52" fmla="*/ 89004 h 216996"/>
                        <a:gd name="connsiteX53" fmla="*/ 0 w 216996"/>
                        <a:gd name="connsiteY53" fmla="*/ 96141 h 216996"/>
                        <a:gd name="connsiteX54" fmla="*/ 0 w 216996"/>
                        <a:gd name="connsiteY54" fmla="*/ 121015 h 216996"/>
                        <a:gd name="connsiteX55" fmla="*/ 5791 w 216996"/>
                        <a:gd name="connsiteY55" fmla="*/ 128152 h 216996"/>
                        <a:gd name="connsiteX56" fmla="*/ 16362 w 216996"/>
                        <a:gd name="connsiteY56" fmla="*/ 130375 h 216996"/>
                        <a:gd name="connsiteX57" fmla="*/ 17837 w 216996"/>
                        <a:gd name="connsiteY57" fmla="*/ 135853 h 216996"/>
                        <a:gd name="connsiteX58" fmla="*/ 9730 w 216996"/>
                        <a:gd name="connsiteY58" fmla="*/ 143118 h 216996"/>
                        <a:gd name="connsiteX59" fmla="*/ 7886 w 216996"/>
                        <a:gd name="connsiteY59" fmla="*/ 151410 h 216996"/>
                        <a:gd name="connsiteX60" fmla="*/ 21284 w 216996"/>
                        <a:gd name="connsiteY60" fmla="*/ 174360 h 216996"/>
                        <a:gd name="connsiteX61" fmla="*/ 29390 w 216996"/>
                        <a:gd name="connsiteY61" fmla="*/ 176903 h 216996"/>
                        <a:gd name="connsiteX62" fmla="*/ 39584 w 216996"/>
                        <a:gd name="connsiteY62" fmla="*/ 173555 h 216996"/>
                        <a:gd name="connsiteX63" fmla="*/ 43601 w 216996"/>
                        <a:gd name="connsiteY63" fmla="*/ 177572 h 216996"/>
                        <a:gd name="connsiteX64" fmla="*/ 40253 w 216996"/>
                        <a:gd name="connsiteY64" fmla="*/ 187758 h 216996"/>
                        <a:gd name="connsiteX65" fmla="*/ 42788 w 216996"/>
                        <a:gd name="connsiteY65" fmla="*/ 195857 h 216996"/>
                        <a:gd name="connsiteX66" fmla="*/ 65746 w 216996"/>
                        <a:gd name="connsiteY66" fmla="*/ 209270 h 216996"/>
                        <a:gd name="connsiteX67" fmla="*/ 74038 w 216996"/>
                        <a:gd name="connsiteY67" fmla="*/ 207426 h 216996"/>
                        <a:gd name="connsiteX68" fmla="*/ 81303 w 216996"/>
                        <a:gd name="connsiteY68" fmla="*/ 199313 h 216996"/>
                        <a:gd name="connsiteX69" fmla="*/ 86781 w 216996"/>
                        <a:gd name="connsiteY69" fmla="*/ 200795 h 216996"/>
                        <a:gd name="connsiteX70" fmla="*/ 89004 w 216996"/>
                        <a:gd name="connsiteY70" fmla="*/ 211365 h 216996"/>
                        <a:gd name="connsiteX71" fmla="*/ 96141 w 216996"/>
                        <a:gd name="connsiteY71" fmla="*/ 217157 h 216996"/>
                        <a:gd name="connsiteX72" fmla="*/ 121016 w 216996"/>
                        <a:gd name="connsiteY72" fmla="*/ 217157 h 216996"/>
                        <a:gd name="connsiteX73" fmla="*/ 81519 w 216996"/>
                        <a:gd name="connsiteY73" fmla="*/ 184028 h 216996"/>
                        <a:gd name="connsiteX74" fmla="*/ 73619 w 216996"/>
                        <a:gd name="connsiteY74" fmla="*/ 186029 h 216996"/>
                        <a:gd name="connsiteX75" fmla="*/ 66767 w 216996"/>
                        <a:gd name="connsiteY75" fmla="*/ 193679 h 216996"/>
                        <a:gd name="connsiteX76" fmla="*/ 55783 w 216996"/>
                        <a:gd name="connsiteY76" fmla="*/ 187233 h 216996"/>
                        <a:gd name="connsiteX77" fmla="*/ 58953 w 216996"/>
                        <a:gd name="connsiteY77" fmla="*/ 177596 h 216996"/>
                        <a:gd name="connsiteX78" fmla="*/ 56737 w 216996"/>
                        <a:gd name="connsiteY78" fmla="*/ 169747 h 216996"/>
                        <a:gd name="connsiteX79" fmla="*/ 47399 w 216996"/>
                        <a:gd name="connsiteY79" fmla="*/ 160416 h 216996"/>
                        <a:gd name="connsiteX80" fmla="*/ 39556 w 216996"/>
                        <a:gd name="connsiteY80" fmla="*/ 158208 h 216996"/>
                        <a:gd name="connsiteX81" fmla="*/ 29926 w 216996"/>
                        <a:gd name="connsiteY81" fmla="*/ 161378 h 216996"/>
                        <a:gd name="connsiteX82" fmla="*/ 23480 w 216996"/>
                        <a:gd name="connsiteY82" fmla="*/ 150394 h 216996"/>
                        <a:gd name="connsiteX83" fmla="*/ 31131 w 216996"/>
                        <a:gd name="connsiteY83" fmla="*/ 143535 h 216996"/>
                        <a:gd name="connsiteX84" fmla="*/ 33132 w 216996"/>
                        <a:gd name="connsiteY84" fmla="*/ 135628 h 216996"/>
                        <a:gd name="connsiteX85" fmla="*/ 29706 w 216996"/>
                        <a:gd name="connsiteY85" fmla="*/ 122928 h 216996"/>
                        <a:gd name="connsiteX86" fmla="*/ 24028 w 216996"/>
                        <a:gd name="connsiteY86" fmla="*/ 117087 h 216996"/>
                        <a:gd name="connsiteX87" fmla="*/ 14590 w 216996"/>
                        <a:gd name="connsiteY87" fmla="*/ 115099 h 216996"/>
                        <a:gd name="connsiteX88" fmla="*/ 14590 w 216996"/>
                        <a:gd name="connsiteY88" fmla="*/ 102064 h 216996"/>
                        <a:gd name="connsiteX89" fmla="*/ 24028 w 216996"/>
                        <a:gd name="connsiteY89" fmla="*/ 100076 h 216996"/>
                        <a:gd name="connsiteX90" fmla="*/ 29706 w 216996"/>
                        <a:gd name="connsiteY90" fmla="*/ 94236 h 216996"/>
                        <a:gd name="connsiteX91" fmla="*/ 33132 w 216996"/>
                        <a:gd name="connsiteY91" fmla="*/ 81520 h 216996"/>
                        <a:gd name="connsiteX92" fmla="*/ 31131 w 216996"/>
                        <a:gd name="connsiteY92" fmla="*/ 73621 h 216996"/>
                        <a:gd name="connsiteX93" fmla="*/ 23480 w 216996"/>
                        <a:gd name="connsiteY93" fmla="*/ 66769 h 216996"/>
                        <a:gd name="connsiteX94" fmla="*/ 29926 w 216996"/>
                        <a:gd name="connsiteY94" fmla="*/ 55785 h 216996"/>
                        <a:gd name="connsiteX95" fmla="*/ 39564 w 216996"/>
                        <a:gd name="connsiteY95" fmla="*/ 58956 h 216996"/>
                        <a:gd name="connsiteX96" fmla="*/ 47413 w 216996"/>
                        <a:gd name="connsiteY96" fmla="*/ 56740 h 216996"/>
                        <a:gd name="connsiteX97" fmla="*/ 56744 w 216996"/>
                        <a:gd name="connsiteY97" fmla="*/ 47402 h 216996"/>
                        <a:gd name="connsiteX98" fmla="*/ 58952 w 216996"/>
                        <a:gd name="connsiteY98" fmla="*/ 39559 h 216996"/>
                        <a:gd name="connsiteX99" fmla="*/ 55782 w 216996"/>
                        <a:gd name="connsiteY99" fmla="*/ 29929 h 216996"/>
                        <a:gd name="connsiteX100" fmla="*/ 66766 w 216996"/>
                        <a:gd name="connsiteY100" fmla="*/ 23483 h 216996"/>
                        <a:gd name="connsiteX101" fmla="*/ 73625 w 216996"/>
                        <a:gd name="connsiteY101" fmla="*/ 31134 h 216996"/>
                        <a:gd name="connsiteX102" fmla="*/ 81531 w 216996"/>
                        <a:gd name="connsiteY102" fmla="*/ 33135 h 216996"/>
                        <a:gd name="connsiteX103" fmla="*/ 94232 w 216996"/>
                        <a:gd name="connsiteY103" fmla="*/ 29708 h 216996"/>
                        <a:gd name="connsiteX104" fmla="*/ 100073 w 216996"/>
                        <a:gd name="connsiteY104" fmla="*/ 24031 h 216996"/>
                        <a:gd name="connsiteX105" fmla="*/ 102060 w 216996"/>
                        <a:gd name="connsiteY105" fmla="*/ 14593 h 216996"/>
                        <a:gd name="connsiteX106" fmla="*/ 115096 w 216996"/>
                        <a:gd name="connsiteY106" fmla="*/ 14593 h 216996"/>
                        <a:gd name="connsiteX107" fmla="*/ 117083 w 216996"/>
                        <a:gd name="connsiteY107" fmla="*/ 24031 h 216996"/>
                        <a:gd name="connsiteX108" fmla="*/ 122924 w 216996"/>
                        <a:gd name="connsiteY108" fmla="*/ 29708 h 216996"/>
                        <a:gd name="connsiteX109" fmla="*/ 135638 w 216996"/>
                        <a:gd name="connsiteY109" fmla="*/ 33135 h 216996"/>
                        <a:gd name="connsiteX110" fmla="*/ 143538 w 216996"/>
                        <a:gd name="connsiteY110" fmla="*/ 31134 h 216996"/>
                        <a:gd name="connsiteX111" fmla="*/ 150390 w 216996"/>
                        <a:gd name="connsiteY111" fmla="*/ 23483 h 216996"/>
                        <a:gd name="connsiteX112" fmla="*/ 161374 w 216996"/>
                        <a:gd name="connsiteY112" fmla="*/ 29929 h 216996"/>
                        <a:gd name="connsiteX113" fmla="*/ 158204 w 216996"/>
                        <a:gd name="connsiteY113" fmla="*/ 39566 h 216996"/>
                        <a:gd name="connsiteX114" fmla="*/ 160420 w 216996"/>
                        <a:gd name="connsiteY114" fmla="*/ 47416 h 216996"/>
                        <a:gd name="connsiteX115" fmla="*/ 169758 w 216996"/>
                        <a:gd name="connsiteY115" fmla="*/ 56746 h 216996"/>
                        <a:gd name="connsiteX116" fmla="*/ 177601 w 216996"/>
                        <a:gd name="connsiteY116" fmla="*/ 58955 h 216996"/>
                        <a:gd name="connsiteX117" fmla="*/ 187231 w 216996"/>
                        <a:gd name="connsiteY117" fmla="*/ 55784 h 216996"/>
                        <a:gd name="connsiteX118" fmla="*/ 193677 w 216996"/>
                        <a:gd name="connsiteY118" fmla="*/ 66768 h 216996"/>
                        <a:gd name="connsiteX119" fmla="*/ 186026 w 216996"/>
                        <a:gd name="connsiteY119" fmla="*/ 73627 h 216996"/>
                        <a:gd name="connsiteX120" fmla="*/ 184025 w 216996"/>
                        <a:gd name="connsiteY120" fmla="*/ 81534 h 216996"/>
                        <a:gd name="connsiteX121" fmla="*/ 187451 w 216996"/>
                        <a:gd name="connsiteY121" fmla="*/ 94235 h 216996"/>
                        <a:gd name="connsiteX122" fmla="*/ 193129 w 216996"/>
                        <a:gd name="connsiteY122" fmla="*/ 100075 h 216996"/>
                        <a:gd name="connsiteX123" fmla="*/ 202567 w 216996"/>
                        <a:gd name="connsiteY123" fmla="*/ 102063 h 216996"/>
                        <a:gd name="connsiteX124" fmla="*/ 202567 w 216996"/>
                        <a:gd name="connsiteY124" fmla="*/ 115098 h 216996"/>
                        <a:gd name="connsiteX125" fmla="*/ 193130 w 216996"/>
                        <a:gd name="connsiteY125" fmla="*/ 117085 h 216996"/>
                        <a:gd name="connsiteX126" fmla="*/ 187452 w 216996"/>
                        <a:gd name="connsiteY126" fmla="*/ 122926 h 216996"/>
                        <a:gd name="connsiteX127" fmla="*/ 184026 w 216996"/>
                        <a:gd name="connsiteY127" fmla="*/ 135641 h 216996"/>
                        <a:gd name="connsiteX128" fmla="*/ 186027 w 216996"/>
                        <a:gd name="connsiteY128" fmla="*/ 143540 h 216996"/>
                        <a:gd name="connsiteX129" fmla="*/ 193677 w 216996"/>
                        <a:gd name="connsiteY129" fmla="*/ 150393 h 216996"/>
                        <a:gd name="connsiteX130" fmla="*/ 187231 w 216996"/>
                        <a:gd name="connsiteY130" fmla="*/ 161377 h 216996"/>
                        <a:gd name="connsiteX131" fmla="*/ 177594 w 216996"/>
                        <a:gd name="connsiteY131" fmla="*/ 158207 h 216996"/>
                        <a:gd name="connsiteX132" fmla="*/ 169745 w 216996"/>
                        <a:gd name="connsiteY132" fmla="*/ 160422 h 216996"/>
                        <a:gd name="connsiteX133" fmla="*/ 160414 w 216996"/>
                        <a:gd name="connsiteY133" fmla="*/ 169760 h 216996"/>
                        <a:gd name="connsiteX134" fmla="*/ 158206 w 216996"/>
                        <a:gd name="connsiteY134" fmla="*/ 177603 h 216996"/>
                        <a:gd name="connsiteX135" fmla="*/ 161376 w 216996"/>
                        <a:gd name="connsiteY135" fmla="*/ 187233 h 216996"/>
                        <a:gd name="connsiteX136" fmla="*/ 150392 w 216996"/>
                        <a:gd name="connsiteY136" fmla="*/ 193679 h 216996"/>
                        <a:gd name="connsiteX137" fmla="*/ 143533 w 216996"/>
                        <a:gd name="connsiteY137" fmla="*/ 186029 h 216996"/>
                        <a:gd name="connsiteX138" fmla="*/ 135626 w 216996"/>
                        <a:gd name="connsiteY138" fmla="*/ 184028 h 216996"/>
                        <a:gd name="connsiteX139" fmla="*/ 122926 w 216996"/>
                        <a:gd name="connsiteY139" fmla="*/ 187454 h 216996"/>
                        <a:gd name="connsiteX140" fmla="*/ 117085 w 216996"/>
                        <a:gd name="connsiteY140" fmla="*/ 193131 h 216996"/>
                        <a:gd name="connsiteX141" fmla="*/ 115097 w 216996"/>
                        <a:gd name="connsiteY141" fmla="*/ 202570 h 216996"/>
                        <a:gd name="connsiteX142" fmla="*/ 102062 w 216996"/>
                        <a:gd name="connsiteY142" fmla="*/ 202570 h 216996"/>
                        <a:gd name="connsiteX143" fmla="*/ 100075 w 216996"/>
                        <a:gd name="connsiteY143" fmla="*/ 193131 h 216996"/>
                        <a:gd name="connsiteX144" fmla="*/ 94234 w 216996"/>
                        <a:gd name="connsiteY144" fmla="*/ 187454 h 216996"/>
                        <a:gd name="connsiteX145" fmla="*/ 81519 w 216996"/>
                        <a:gd name="connsiteY145" fmla="*/ 184028 h 216996"/>
                        <a:gd name="connsiteX146" fmla="*/ 81519 w 216996"/>
                        <a:gd name="connsiteY146" fmla="*/ 184028 h 216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</a:cxnLst>
                      <a:rect l="l" t="t" r="r" b="b"/>
                      <a:pathLst>
                        <a:path w="216996" h="216996">
                          <a:moveTo>
                            <a:pt x="121016" y="217157"/>
                          </a:moveTo>
                          <a:cubicBezTo>
                            <a:pt x="124465" y="217156"/>
                            <a:pt x="127442" y="214741"/>
                            <a:pt x="128153" y="211365"/>
                          </a:cubicBezTo>
                          <a:lnTo>
                            <a:pt x="130376" y="200795"/>
                          </a:lnTo>
                          <a:cubicBezTo>
                            <a:pt x="132206" y="200360"/>
                            <a:pt x="134037" y="199868"/>
                            <a:pt x="135853" y="199320"/>
                          </a:cubicBezTo>
                          <a:lnTo>
                            <a:pt x="143119" y="207427"/>
                          </a:lnTo>
                          <a:cubicBezTo>
                            <a:pt x="145199" y="209760"/>
                            <a:pt x="148538" y="210502"/>
                            <a:pt x="151411" y="209271"/>
                          </a:cubicBezTo>
                          <a:cubicBezTo>
                            <a:pt x="159576" y="205753"/>
                            <a:pt x="167282" y="201253"/>
                            <a:pt x="174361" y="195873"/>
                          </a:cubicBezTo>
                          <a:cubicBezTo>
                            <a:pt x="176857" y="193994"/>
                            <a:pt x="177879" y="190734"/>
                            <a:pt x="176904" y="187767"/>
                          </a:cubicBezTo>
                          <a:lnTo>
                            <a:pt x="173556" y="177573"/>
                          </a:lnTo>
                          <a:cubicBezTo>
                            <a:pt x="174931" y="176277"/>
                            <a:pt x="176277" y="174931"/>
                            <a:pt x="177573" y="173556"/>
                          </a:cubicBezTo>
                          <a:lnTo>
                            <a:pt x="187759" y="176904"/>
                          </a:lnTo>
                          <a:cubicBezTo>
                            <a:pt x="190723" y="177871"/>
                            <a:pt x="193975" y="176853"/>
                            <a:pt x="195858" y="174368"/>
                          </a:cubicBezTo>
                          <a:cubicBezTo>
                            <a:pt x="201248" y="167291"/>
                            <a:pt x="205753" y="159582"/>
                            <a:pt x="209271" y="151411"/>
                          </a:cubicBezTo>
                          <a:cubicBezTo>
                            <a:pt x="210497" y="148537"/>
                            <a:pt x="209754" y="145202"/>
                            <a:pt x="207427" y="143119"/>
                          </a:cubicBezTo>
                          <a:lnTo>
                            <a:pt x="199314" y="135853"/>
                          </a:lnTo>
                          <a:cubicBezTo>
                            <a:pt x="199869" y="134037"/>
                            <a:pt x="200361" y="132206"/>
                            <a:pt x="200796" y="130376"/>
                          </a:cubicBezTo>
                          <a:lnTo>
                            <a:pt x="211366" y="128153"/>
                          </a:lnTo>
                          <a:cubicBezTo>
                            <a:pt x="214741" y="127442"/>
                            <a:pt x="217157" y="124465"/>
                            <a:pt x="217158" y="121016"/>
                          </a:cubicBezTo>
                          <a:lnTo>
                            <a:pt x="217158" y="96142"/>
                          </a:lnTo>
                          <a:cubicBezTo>
                            <a:pt x="217157" y="92693"/>
                            <a:pt x="214742" y="89716"/>
                            <a:pt x="211366" y="89005"/>
                          </a:cubicBezTo>
                          <a:lnTo>
                            <a:pt x="200796" y="86782"/>
                          </a:lnTo>
                          <a:cubicBezTo>
                            <a:pt x="200361" y="84951"/>
                            <a:pt x="199869" y="83121"/>
                            <a:pt x="199321" y="81304"/>
                          </a:cubicBezTo>
                          <a:lnTo>
                            <a:pt x="207428" y="74039"/>
                          </a:lnTo>
                          <a:cubicBezTo>
                            <a:pt x="209755" y="71955"/>
                            <a:pt x="210497" y="68621"/>
                            <a:pt x="209272" y="65747"/>
                          </a:cubicBezTo>
                          <a:cubicBezTo>
                            <a:pt x="205754" y="57582"/>
                            <a:pt x="201254" y="49875"/>
                            <a:pt x="195874" y="42797"/>
                          </a:cubicBezTo>
                          <a:cubicBezTo>
                            <a:pt x="193990" y="40308"/>
                            <a:pt x="190736" y="39286"/>
                            <a:pt x="187768" y="40254"/>
                          </a:cubicBezTo>
                          <a:lnTo>
                            <a:pt x="177574" y="43602"/>
                          </a:lnTo>
                          <a:cubicBezTo>
                            <a:pt x="176278" y="42227"/>
                            <a:pt x="174932" y="40881"/>
                            <a:pt x="173557" y="39585"/>
                          </a:cubicBezTo>
                          <a:lnTo>
                            <a:pt x="176905" y="29398"/>
                          </a:lnTo>
                          <a:cubicBezTo>
                            <a:pt x="177880" y="26434"/>
                            <a:pt x="176860" y="23179"/>
                            <a:pt x="174369" y="21299"/>
                          </a:cubicBezTo>
                          <a:cubicBezTo>
                            <a:pt x="167291" y="15910"/>
                            <a:pt x="159583" y="11405"/>
                            <a:pt x="151412" y="7887"/>
                          </a:cubicBezTo>
                          <a:cubicBezTo>
                            <a:pt x="148537" y="6674"/>
                            <a:pt x="145210" y="7414"/>
                            <a:pt x="143120" y="9731"/>
                          </a:cubicBezTo>
                          <a:lnTo>
                            <a:pt x="135854" y="17844"/>
                          </a:lnTo>
                          <a:cubicBezTo>
                            <a:pt x="134038" y="17289"/>
                            <a:pt x="132207" y="16797"/>
                            <a:pt x="130377" y="16362"/>
                          </a:cubicBezTo>
                          <a:lnTo>
                            <a:pt x="128154" y="5791"/>
                          </a:lnTo>
                          <a:cubicBezTo>
                            <a:pt x="127443" y="2417"/>
                            <a:pt x="124466" y="1"/>
                            <a:pt x="121017" y="0"/>
                          </a:cubicBezTo>
                          <a:lnTo>
                            <a:pt x="96142" y="0"/>
                          </a:lnTo>
                          <a:cubicBezTo>
                            <a:pt x="92693" y="1"/>
                            <a:pt x="89716" y="2416"/>
                            <a:pt x="89005" y="5791"/>
                          </a:cubicBezTo>
                          <a:lnTo>
                            <a:pt x="86782" y="16362"/>
                          </a:lnTo>
                          <a:cubicBezTo>
                            <a:pt x="84951" y="16797"/>
                            <a:pt x="83121" y="17289"/>
                            <a:pt x="81304" y="17837"/>
                          </a:cubicBezTo>
                          <a:lnTo>
                            <a:pt x="74039" y="9730"/>
                          </a:lnTo>
                          <a:cubicBezTo>
                            <a:pt x="71950" y="7413"/>
                            <a:pt x="68622" y="6672"/>
                            <a:pt x="65747" y="7886"/>
                          </a:cubicBezTo>
                          <a:cubicBezTo>
                            <a:pt x="57582" y="11404"/>
                            <a:pt x="49875" y="15904"/>
                            <a:pt x="42797" y="21284"/>
                          </a:cubicBezTo>
                          <a:cubicBezTo>
                            <a:pt x="40301" y="23163"/>
                            <a:pt x="39279" y="26422"/>
                            <a:pt x="40254" y="29390"/>
                          </a:cubicBezTo>
                          <a:lnTo>
                            <a:pt x="43602" y="39584"/>
                          </a:lnTo>
                          <a:cubicBezTo>
                            <a:pt x="42227" y="40880"/>
                            <a:pt x="40881" y="42226"/>
                            <a:pt x="39585" y="43601"/>
                          </a:cubicBezTo>
                          <a:lnTo>
                            <a:pt x="29398" y="40253"/>
                          </a:lnTo>
                          <a:cubicBezTo>
                            <a:pt x="26434" y="39293"/>
                            <a:pt x="23187" y="40309"/>
                            <a:pt x="21299" y="42788"/>
                          </a:cubicBezTo>
                          <a:cubicBezTo>
                            <a:pt x="15910" y="49866"/>
                            <a:pt x="11405" y="57575"/>
                            <a:pt x="7887" y="65746"/>
                          </a:cubicBezTo>
                          <a:cubicBezTo>
                            <a:pt x="6661" y="68620"/>
                            <a:pt x="7403" y="71954"/>
                            <a:pt x="9731" y="74038"/>
                          </a:cubicBezTo>
                          <a:lnTo>
                            <a:pt x="17844" y="81303"/>
                          </a:lnTo>
                          <a:cubicBezTo>
                            <a:pt x="17289" y="83120"/>
                            <a:pt x="16797" y="84950"/>
                            <a:pt x="16362" y="86781"/>
                          </a:cubicBezTo>
                          <a:lnTo>
                            <a:pt x="5791" y="89004"/>
                          </a:lnTo>
                          <a:cubicBezTo>
                            <a:pt x="2417" y="89715"/>
                            <a:pt x="1" y="92692"/>
                            <a:pt x="0" y="96141"/>
                          </a:cubicBezTo>
                          <a:lnTo>
                            <a:pt x="0" y="121015"/>
                          </a:lnTo>
                          <a:cubicBezTo>
                            <a:pt x="1" y="124464"/>
                            <a:pt x="2416" y="127441"/>
                            <a:pt x="5791" y="128152"/>
                          </a:cubicBezTo>
                          <a:lnTo>
                            <a:pt x="16362" y="130375"/>
                          </a:lnTo>
                          <a:cubicBezTo>
                            <a:pt x="16797" y="132206"/>
                            <a:pt x="17289" y="134036"/>
                            <a:pt x="17837" y="135853"/>
                          </a:cubicBezTo>
                          <a:lnTo>
                            <a:pt x="9730" y="143118"/>
                          </a:lnTo>
                          <a:cubicBezTo>
                            <a:pt x="7402" y="145202"/>
                            <a:pt x="6660" y="148536"/>
                            <a:pt x="7886" y="151410"/>
                          </a:cubicBezTo>
                          <a:cubicBezTo>
                            <a:pt x="11404" y="159575"/>
                            <a:pt x="15904" y="167281"/>
                            <a:pt x="21284" y="174360"/>
                          </a:cubicBezTo>
                          <a:cubicBezTo>
                            <a:pt x="23168" y="176849"/>
                            <a:pt x="26422" y="177870"/>
                            <a:pt x="29390" y="176903"/>
                          </a:cubicBezTo>
                          <a:lnTo>
                            <a:pt x="39584" y="173555"/>
                          </a:lnTo>
                          <a:cubicBezTo>
                            <a:pt x="40880" y="174930"/>
                            <a:pt x="42226" y="176276"/>
                            <a:pt x="43601" y="177572"/>
                          </a:cubicBezTo>
                          <a:lnTo>
                            <a:pt x="40253" y="187758"/>
                          </a:lnTo>
                          <a:cubicBezTo>
                            <a:pt x="39278" y="190722"/>
                            <a:pt x="40298" y="193978"/>
                            <a:pt x="42788" y="195857"/>
                          </a:cubicBezTo>
                          <a:cubicBezTo>
                            <a:pt x="49866" y="201247"/>
                            <a:pt x="57575" y="205752"/>
                            <a:pt x="65746" y="209270"/>
                          </a:cubicBezTo>
                          <a:cubicBezTo>
                            <a:pt x="68619" y="210502"/>
                            <a:pt x="71958" y="209759"/>
                            <a:pt x="74038" y="207426"/>
                          </a:cubicBezTo>
                          <a:lnTo>
                            <a:pt x="81303" y="199313"/>
                          </a:lnTo>
                          <a:cubicBezTo>
                            <a:pt x="83120" y="199868"/>
                            <a:pt x="84950" y="200360"/>
                            <a:pt x="86781" y="200795"/>
                          </a:cubicBezTo>
                          <a:lnTo>
                            <a:pt x="89004" y="211365"/>
                          </a:lnTo>
                          <a:cubicBezTo>
                            <a:pt x="89715" y="214740"/>
                            <a:pt x="92692" y="217156"/>
                            <a:pt x="96141" y="217157"/>
                          </a:cubicBezTo>
                          <a:lnTo>
                            <a:pt x="121016" y="217157"/>
                          </a:lnTo>
                          <a:close/>
                          <a:moveTo>
                            <a:pt x="81519" y="184028"/>
                          </a:moveTo>
                          <a:cubicBezTo>
                            <a:pt x="78723" y="183039"/>
                            <a:pt x="75607" y="183829"/>
                            <a:pt x="73619" y="186029"/>
                          </a:cubicBezTo>
                          <a:lnTo>
                            <a:pt x="66767" y="193679"/>
                          </a:lnTo>
                          <a:cubicBezTo>
                            <a:pt x="62966" y="191776"/>
                            <a:pt x="59297" y="189623"/>
                            <a:pt x="55783" y="187233"/>
                          </a:cubicBezTo>
                          <a:lnTo>
                            <a:pt x="58953" y="177596"/>
                          </a:lnTo>
                          <a:cubicBezTo>
                            <a:pt x="59879" y="174772"/>
                            <a:pt x="59003" y="171669"/>
                            <a:pt x="56737" y="169747"/>
                          </a:cubicBezTo>
                          <a:cubicBezTo>
                            <a:pt x="53372" y="166900"/>
                            <a:pt x="50248" y="163779"/>
                            <a:pt x="47399" y="160416"/>
                          </a:cubicBezTo>
                          <a:cubicBezTo>
                            <a:pt x="45473" y="158160"/>
                            <a:pt x="42377" y="157289"/>
                            <a:pt x="39556" y="158208"/>
                          </a:cubicBezTo>
                          <a:lnTo>
                            <a:pt x="29926" y="161378"/>
                          </a:lnTo>
                          <a:cubicBezTo>
                            <a:pt x="27535" y="157864"/>
                            <a:pt x="25381" y="154195"/>
                            <a:pt x="23480" y="150394"/>
                          </a:cubicBezTo>
                          <a:lnTo>
                            <a:pt x="31131" y="143535"/>
                          </a:lnTo>
                          <a:cubicBezTo>
                            <a:pt x="33345" y="141553"/>
                            <a:pt x="34137" y="138425"/>
                            <a:pt x="33132" y="135628"/>
                          </a:cubicBezTo>
                          <a:cubicBezTo>
                            <a:pt x="31637" y="131498"/>
                            <a:pt x="30491" y="127249"/>
                            <a:pt x="29706" y="122928"/>
                          </a:cubicBezTo>
                          <a:cubicBezTo>
                            <a:pt x="29178" y="120007"/>
                            <a:pt x="26933" y="117697"/>
                            <a:pt x="24028" y="117087"/>
                          </a:cubicBezTo>
                          <a:lnTo>
                            <a:pt x="14590" y="115099"/>
                          </a:lnTo>
                          <a:lnTo>
                            <a:pt x="14590" y="102064"/>
                          </a:lnTo>
                          <a:lnTo>
                            <a:pt x="24028" y="100076"/>
                          </a:lnTo>
                          <a:cubicBezTo>
                            <a:pt x="26933" y="99465"/>
                            <a:pt x="29178" y="97156"/>
                            <a:pt x="29706" y="94236"/>
                          </a:cubicBezTo>
                          <a:cubicBezTo>
                            <a:pt x="30493" y="89909"/>
                            <a:pt x="31640" y="85657"/>
                            <a:pt x="33132" y="81520"/>
                          </a:cubicBezTo>
                          <a:cubicBezTo>
                            <a:pt x="34137" y="78725"/>
                            <a:pt x="33345" y="75600"/>
                            <a:pt x="31131" y="73621"/>
                          </a:cubicBezTo>
                          <a:lnTo>
                            <a:pt x="23480" y="66769"/>
                          </a:lnTo>
                          <a:cubicBezTo>
                            <a:pt x="25383" y="62969"/>
                            <a:pt x="27537" y="59299"/>
                            <a:pt x="29926" y="55785"/>
                          </a:cubicBezTo>
                          <a:lnTo>
                            <a:pt x="39564" y="58956"/>
                          </a:lnTo>
                          <a:cubicBezTo>
                            <a:pt x="42387" y="59877"/>
                            <a:pt x="45488" y="59002"/>
                            <a:pt x="47413" y="56740"/>
                          </a:cubicBezTo>
                          <a:cubicBezTo>
                            <a:pt x="50259" y="53375"/>
                            <a:pt x="53380" y="50251"/>
                            <a:pt x="56744" y="47402"/>
                          </a:cubicBezTo>
                          <a:cubicBezTo>
                            <a:pt x="59004" y="45478"/>
                            <a:pt x="59876" y="42379"/>
                            <a:pt x="58952" y="39559"/>
                          </a:cubicBezTo>
                          <a:lnTo>
                            <a:pt x="55782" y="29929"/>
                          </a:lnTo>
                          <a:cubicBezTo>
                            <a:pt x="59296" y="27538"/>
                            <a:pt x="62965" y="25384"/>
                            <a:pt x="66766" y="23483"/>
                          </a:cubicBezTo>
                          <a:lnTo>
                            <a:pt x="73625" y="31134"/>
                          </a:lnTo>
                          <a:cubicBezTo>
                            <a:pt x="75610" y="33344"/>
                            <a:pt x="78734" y="34134"/>
                            <a:pt x="81531" y="33135"/>
                          </a:cubicBezTo>
                          <a:cubicBezTo>
                            <a:pt x="85662" y="31640"/>
                            <a:pt x="89910" y="30493"/>
                            <a:pt x="94232" y="29708"/>
                          </a:cubicBezTo>
                          <a:cubicBezTo>
                            <a:pt x="97152" y="29181"/>
                            <a:pt x="99463" y="26936"/>
                            <a:pt x="100073" y="24031"/>
                          </a:cubicBezTo>
                          <a:lnTo>
                            <a:pt x="102060" y="14593"/>
                          </a:lnTo>
                          <a:lnTo>
                            <a:pt x="115096" y="14593"/>
                          </a:lnTo>
                          <a:lnTo>
                            <a:pt x="117083" y="24031"/>
                          </a:lnTo>
                          <a:cubicBezTo>
                            <a:pt x="117694" y="26936"/>
                            <a:pt x="120004" y="29181"/>
                            <a:pt x="122924" y="29708"/>
                          </a:cubicBezTo>
                          <a:cubicBezTo>
                            <a:pt x="127250" y="30496"/>
                            <a:pt x="131503" y="31642"/>
                            <a:pt x="135638" y="33135"/>
                          </a:cubicBezTo>
                          <a:cubicBezTo>
                            <a:pt x="138434" y="34136"/>
                            <a:pt x="141556" y="33345"/>
                            <a:pt x="143538" y="31134"/>
                          </a:cubicBezTo>
                          <a:lnTo>
                            <a:pt x="150390" y="23483"/>
                          </a:lnTo>
                          <a:cubicBezTo>
                            <a:pt x="154191" y="25386"/>
                            <a:pt x="157860" y="27539"/>
                            <a:pt x="161374" y="29929"/>
                          </a:cubicBezTo>
                          <a:lnTo>
                            <a:pt x="158204" y="39566"/>
                          </a:lnTo>
                          <a:cubicBezTo>
                            <a:pt x="157278" y="42390"/>
                            <a:pt x="158154" y="45494"/>
                            <a:pt x="160420" y="47416"/>
                          </a:cubicBezTo>
                          <a:cubicBezTo>
                            <a:pt x="163785" y="50262"/>
                            <a:pt x="166909" y="53383"/>
                            <a:pt x="169758" y="56746"/>
                          </a:cubicBezTo>
                          <a:cubicBezTo>
                            <a:pt x="171688" y="58995"/>
                            <a:pt x="174780" y="59865"/>
                            <a:pt x="177601" y="58955"/>
                          </a:cubicBezTo>
                          <a:lnTo>
                            <a:pt x="187231" y="55784"/>
                          </a:lnTo>
                          <a:cubicBezTo>
                            <a:pt x="189622" y="59298"/>
                            <a:pt x="191776" y="62967"/>
                            <a:pt x="193677" y="66768"/>
                          </a:cubicBezTo>
                          <a:lnTo>
                            <a:pt x="186026" y="73627"/>
                          </a:lnTo>
                          <a:cubicBezTo>
                            <a:pt x="183811" y="75610"/>
                            <a:pt x="183020" y="78737"/>
                            <a:pt x="184025" y="81534"/>
                          </a:cubicBezTo>
                          <a:cubicBezTo>
                            <a:pt x="185520" y="85664"/>
                            <a:pt x="186666" y="89913"/>
                            <a:pt x="187451" y="94235"/>
                          </a:cubicBezTo>
                          <a:cubicBezTo>
                            <a:pt x="187979" y="97155"/>
                            <a:pt x="190224" y="99465"/>
                            <a:pt x="193129" y="100075"/>
                          </a:cubicBezTo>
                          <a:lnTo>
                            <a:pt x="202567" y="102063"/>
                          </a:lnTo>
                          <a:lnTo>
                            <a:pt x="202567" y="115098"/>
                          </a:lnTo>
                          <a:lnTo>
                            <a:pt x="193130" y="117085"/>
                          </a:lnTo>
                          <a:cubicBezTo>
                            <a:pt x="190225" y="117696"/>
                            <a:pt x="187980" y="120005"/>
                            <a:pt x="187452" y="122926"/>
                          </a:cubicBezTo>
                          <a:cubicBezTo>
                            <a:pt x="186664" y="127252"/>
                            <a:pt x="185518" y="131504"/>
                            <a:pt x="184026" y="135641"/>
                          </a:cubicBezTo>
                          <a:cubicBezTo>
                            <a:pt x="183021" y="138436"/>
                            <a:pt x="183813" y="141561"/>
                            <a:pt x="186027" y="143540"/>
                          </a:cubicBezTo>
                          <a:lnTo>
                            <a:pt x="193677" y="150393"/>
                          </a:lnTo>
                          <a:cubicBezTo>
                            <a:pt x="191775" y="154193"/>
                            <a:pt x="189621" y="157863"/>
                            <a:pt x="187231" y="161377"/>
                          </a:cubicBezTo>
                          <a:lnTo>
                            <a:pt x="177594" y="158207"/>
                          </a:lnTo>
                          <a:cubicBezTo>
                            <a:pt x="174771" y="157285"/>
                            <a:pt x="171670" y="158160"/>
                            <a:pt x="169745" y="160422"/>
                          </a:cubicBezTo>
                          <a:cubicBezTo>
                            <a:pt x="166898" y="163788"/>
                            <a:pt x="163778" y="166911"/>
                            <a:pt x="160414" y="169760"/>
                          </a:cubicBezTo>
                          <a:cubicBezTo>
                            <a:pt x="158154" y="171684"/>
                            <a:pt x="157281" y="174783"/>
                            <a:pt x="158206" y="177603"/>
                          </a:cubicBezTo>
                          <a:lnTo>
                            <a:pt x="161376" y="187233"/>
                          </a:lnTo>
                          <a:cubicBezTo>
                            <a:pt x="157862" y="189625"/>
                            <a:pt x="154193" y="191778"/>
                            <a:pt x="150392" y="193679"/>
                          </a:cubicBezTo>
                          <a:lnTo>
                            <a:pt x="143533" y="186029"/>
                          </a:lnTo>
                          <a:cubicBezTo>
                            <a:pt x="141546" y="183821"/>
                            <a:pt x="138424" y="183031"/>
                            <a:pt x="135626" y="184028"/>
                          </a:cubicBezTo>
                          <a:cubicBezTo>
                            <a:pt x="131496" y="185523"/>
                            <a:pt x="127247" y="186669"/>
                            <a:pt x="122926" y="187454"/>
                          </a:cubicBezTo>
                          <a:cubicBezTo>
                            <a:pt x="120005" y="187982"/>
                            <a:pt x="117695" y="190227"/>
                            <a:pt x="117085" y="193131"/>
                          </a:cubicBezTo>
                          <a:lnTo>
                            <a:pt x="115097" y="202570"/>
                          </a:lnTo>
                          <a:lnTo>
                            <a:pt x="102062" y="202570"/>
                          </a:lnTo>
                          <a:lnTo>
                            <a:pt x="100075" y="193131"/>
                          </a:lnTo>
                          <a:cubicBezTo>
                            <a:pt x="99464" y="190227"/>
                            <a:pt x="97154" y="187982"/>
                            <a:pt x="94234" y="187454"/>
                          </a:cubicBezTo>
                          <a:cubicBezTo>
                            <a:pt x="89908" y="186666"/>
                            <a:pt x="85654" y="185520"/>
                            <a:pt x="81519" y="184028"/>
                          </a:cubicBezTo>
                          <a:lnTo>
                            <a:pt x="81519" y="184028"/>
                          </a:lnTo>
                          <a:close/>
                        </a:path>
                      </a:pathLst>
                    </a:custGeom>
                    <a:grpFill/>
                    <a:ln w="89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0" name="Freeform: Shape 39">
                      <a:extLst>
                        <a:ext uri="{FF2B5EF4-FFF2-40B4-BE49-F238E27FC236}">
                          <a16:creationId xmlns:a16="http://schemas.microsoft.com/office/drawing/2014/main" id="{84148387-7817-4591-916E-A548D02B41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40483" y="2040742"/>
                      <a:ext cx="131292" cy="131292"/>
                    </a:xfrm>
                    <a:custGeom>
                      <a:avLst/>
                      <a:gdLst>
                        <a:gd name="connsiteX0" fmla="*/ 131292 w 131291"/>
                        <a:gd name="connsiteY0" fmla="*/ 65646 h 131291"/>
                        <a:gd name="connsiteX1" fmla="*/ 65646 w 131291"/>
                        <a:gd name="connsiteY1" fmla="*/ 0 h 131291"/>
                        <a:gd name="connsiteX2" fmla="*/ 0 w 131291"/>
                        <a:gd name="connsiteY2" fmla="*/ 65646 h 131291"/>
                        <a:gd name="connsiteX3" fmla="*/ 65646 w 131291"/>
                        <a:gd name="connsiteY3" fmla="*/ 131292 h 131291"/>
                        <a:gd name="connsiteX4" fmla="*/ 65646 w 131291"/>
                        <a:gd name="connsiteY4" fmla="*/ 131292 h 131291"/>
                        <a:gd name="connsiteX5" fmla="*/ 131292 w 131291"/>
                        <a:gd name="connsiteY5" fmla="*/ 65646 h 131291"/>
                        <a:gd name="connsiteX6" fmla="*/ 14588 w 131291"/>
                        <a:gd name="connsiteY6" fmla="*/ 65646 h 131291"/>
                        <a:gd name="connsiteX7" fmla="*/ 65646 w 131291"/>
                        <a:gd name="connsiteY7" fmla="*/ 14588 h 131291"/>
                        <a:gd name="connsiteX8" fmla="*/ 116704 w 131291"/>
                        <a:gd name="connsiteY8" fmla="*/ 65646 h 131291"/>
                        <a:gd name="connsiteX9" fmla="*/ 65646 w 131291"/>
                        <a:gd name="connsiteY9" fmla="*/ 116704 h 131291"/>
                        <a:gd name="connsiteX10" fmla="*/ 65646 w 131291"/>
                        <a:gd name="connsiteY10" fmla="*/ 116704 h 131291"/>
                        <a:gd name="connsiteX11" fmla="*/ 14588 w 131291"/>
                        <a:gd name="connsiteY11" fmla="*/ 65646 h 1312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31291" h="131291">
                          <a:moveTo>
                            <a:pt x="131292" y="65646"/>
                          </a:moveTo>
                          <a:cubicBezTo>
                            <a:pt x="131292" y="29391"/>
                            <a:pt x="101901" y="0"/>
                            <a:pt x="65646" y="0"/>
                          </a:cubicBezTo>
                          <a:cubicBezTo>
                            <a:pt x="29391" y="0"/>
                            <a:pt x="0" y="29391"/>
                            <a:pt x="0" y="65646"/>
                          </a:cubicBezTo>
                          <a:cubicBezTo>
                            <a:pt x="0" y="101901"/>
                            <a:pt x="29391" y="131292"/>
                            <a:pt x="65646" y="131292"/>
                          </a:cubicBezTo>
                          <a:lnTo>
                            <a:pt x="65646" y="131292"/>
                          </a:lnTo>
                          <a:cubicBezTo>
                            <a:pt x="101884" y="131253"/>
                            <a:pt x="131252" y="101885"/>
                            <a:pt x="131292" y="65646"/>
                          </a:cubicBezTo>
                          <a:close/>
                          <a:moveTo>
                            <a:pt x="14588" y="65646"/>
                          </a:moveTo>
                          <a:cubicBezTo>
                            <a:pt x="14588" y="37447"/>
                            <a:pt x="37447" y="14588"/>
                            <a:pt x="65646" y="14588"/>
                          </a:cubicBezTo>
                          <a:cubicBezTo>
                            <a:pt x="93845" y="14588"/>
                            <a:pt x="116704" y="37447"/>
                            <a:pt x="116704" y="65646"/>
                          </a:cubicBezTo>
                          <a:cubicBezTo>
                            <a:pt x="116704" y="93845"/>
                            <a:pt x="93845" y="116704"/>
                            <a:pt x="65646" y="116704"/>
                          </a:cubicBezTo>
                          <a:lnTo>
                            <a:pt x="65646" y="116704"/>
                          </a:lnTo>
                          <a:cubicBezTo>
                            <a:pt x="37461" y="116670"/>
                            <a:pt x="14622" y="93830"/>
                            <a:pt x="14588" y="65646"/>
                          </a:cubicBezTo>
                          <a:close/>
                        </a:path>
                      </a:pathLst>
                    </a:custGeom>
                    <a:grpFill/>
                    <a:ln w="89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1" name="Freeform: Shape 40">
                      <a:extLst>
                        <a:ext uri="{FF2B5EF4-FFF2-40B4-BE49-F238E27FC236}">
                          <a16:creationId xmlns:a16="http://schemas.microsoft.com/office/drawing/2014/main" id="{3B542CB3-D9BA-4C00-92C0-FA2D9A2E54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82131" y="1858393"/>
                      <a:ext cx="58352" cy="14588"/>
                    </a:xfrm>
                    <a:custGeom>
                      <a:avLst/>
                      <a:gdLst>
                        <a:gd name="connsiteX0" fmla="*/ 0 w 58351"/>
                        <a:gd name="connsiteY0" fmla="*/ 0 h 14587"/>
                        <a:gd name="connsiteX1" fmla="*/ 58352 w 58351"/>
                        <a:gd name="connsiteY1" fmla="*/ 0 h 14587"/>
                        <a:gd name="connsiteX2" fmla="*/ 58352 w 58351"/>
                        <a:gd name="connsiteY2" fmla="*/ 14588 h 14587"/>
                        <a:gd name="connsiteX3" fmla="*/ 0 w 58351"/>
                        <a:gd name="connsiteY3" fmla="*/ 14588 h 14587"/>
                        <a:gd name="connsiteX4" fmla="*/ 0 w 58351"/>
                        <a:gd name="connsiteY4" fmla="*/ 0 h 14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351" h="14587">
                          <a:moveTo>
                            <a:pt x="0" y="0"/>
                          </a:moveTo>
                          <a:lnTo>
                            <a:pt x="58352" y="0"/>
                          </a:lnTo>
                          <a:lnTo>
                            <a:pt x="58352" y="14588"/>
                          </a:lnTo>
                          <a:lnTo>
                            <a:pt x="0" y="1458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89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2" name="Freeform: Shape 41">
                      <a:extLst>
                        <a:ext uri="{FF2B5EF4-FFF2-40B4-BE49-F238E27FC236}">
                          <a16:creationId xmlns:a16="http://schemas.microsoft.com/office/drawing/2014/main" id="{89FBFE94-199A-43B1-87AE-D7F3227AF7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14369" y="1975096"/>
                      <a:ext cx="167762" cy="153174"/>
                    </a:xfrm>
                    <a:custGeom>
                      <a:avLst/>
                      <a:gdLst>
                        <a:gd name="connsiteX0" fmla="*/ 163338 w 167761"/>
                        <a:gd name="connsiteY0" fmla="*/ 117296 h 153173"/>
                        <a:gd name="connsiteX1" fmla="*/ 112280 w 167761"/>
                        <a:gd name="connsiteY1" fmla="*/ 95414 h 153173"/>
                        <a:gd name="connsiteX2" fmla="*/ 102707 w 167761"/>
                        <a:gd name="connsiteY2" fmla="*/ 99236 h 153173"/>
                        <a:gd name="connsiteX3" fmla="*/ 102116 w 167761"/>
                        <a:gd name="connsiteY3" fmla="*/ 102116 h 153173"/>
                        <a:gd name="connsiteX4" fmla="*/ 102116 w 167761"/>
                        <a:gd name="connsiteY4" fmla="*/ 116704 h 153173"/>
                        <a:gd name="connsiteX5" fmla="*/ 14588 w 167761"/>
                        <a:gd name="connsiteY5" fmla="*/ 116704 h 153173"/>
                        <a:gd name="connsiteX6" fmla="*/ 14588 w 167761"/>
                        <a:gd name="connsiteY6" fmla="*/ 0 h 153173"/>
                        <a:gd name="connsiteX7" fmla="*/ 0 w 167761"/>
                        <a:gd name="connsiteY7" fmla="*/ 0 h 153173"/>
                        <a:gd name="connsiteX8" fmla="*/ 0 w 167761"/>
                        <a:gd name="connsiteY8" fmla="*/ 123998 h 153173"/>
                        <a:gd name="connsiteX9" fmla="*/ 7286 w 167761"/>
                        <a:gd name="connsiteY9" fmla="*/ 131292 h 153173"/>
                        <a:gd name="connsiteX10" fmla="*/ 7294 w 167761"/>
                        <a:gd name="connsiteY10" fmla="*/ 131292 h 153173"/>
                        <a:gd name="connsiteX11" fmla="*/ 102116 w 167761"/>
                        <a:gd name="connsiteY11" fmla="*/ 131292 h 153173"/>
                        <a:gd name="connsiteX12" fmla="*/ 102116 w 167761"/>
                        <a:gd name="connsiteY12" fmla="*/ 145880 h 153173"/>
                        <a:gd name="connsiteX13" fmla="*/ 109400 w 167761"/>
                        <a:gd name="connsiteY13" fmla="*/ 153174 h 153173"/>
                        <a:gd name="connsiteX14" fmla="*/ 109410 w 167761"/>
                        <a:gd name="connsiteY14" fmla="*/ 153174 h 153173"/>
                        <a:gd name="connsiteX15" fmla="*/ 112280 w 167761"/>
                        <a:gd name="connsiteY15" fmla="*/ 152583 h 153173"/>
                        <a:gd name="connsiteX16" fmla="*/ 163338 w 167761"/>
                        <a:gd name="connsiteY16" fmla="*/ 130701 h 153173"/>
                        <a:gd name="connsiteX17" fmla="*/ 167175 w 167761"/>
                        <a:gd name="connsiteY17" fmla="*/ 121131 h 153173"/>
                        <a:gd name="connsiteX18" fmla="*/ 163338 w 167761"/>
                        <a:gd name="connsiteY18" fmla="*/ 117296 h 153173"/>
                        <a:gd name="connsiteX19" fmla="*/ 163338 w 167761"/>
                        <a:gd name="connsiteY19" fmla="*/ 117296 h 153173"/>
                        <a:gd name="connsiteX20" fmla="*/ 116704 w 167761"/>
                        <a:gd name="connsiteY20" fmla="*/ 134819 h 153173"/>
                        <a:gd name="connsiteX21" fmla="*/ 116704 w 167761"/>
                        <a:gd name="connsiteY21" fmla="*/ 113179 h 153173"/>
                        <a:gd name="connsiteX22" fmla="*/ 141948 w 167761"/>
                        <a:gd name="connsiteY22" fmla="*/ 123999 h 153173"/>
                        <a:gd name="connsiteX23" fmla="*/ 116704 w 167761"/>
                        <a:gd name="connsiteY23" fmla="*/ 134819 h 153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67761" h="153173">
                          <a:moveTo>
                            <a:pt x="163338" y="117296"/>
                          </a:moveTo>
                          <a:lnTo>
                            <a:pt x="112280" y="95414"/>
                          </a:lnTo>
                          <a:cubicBezTo>
                            <a:pt x="108581" y="93825"/>
                            <a:pt x="104295" y="95537"/>
                            <a:pt x="102707" y="99236"/>
                          </a:cubicBezTo>
                          <a:cubicBezTo>
                            <a:pt x="102316" y="100146"/>
                            <a:pt x="102115" y="101126"/>
                            <a:pt x="102116" y="102116"/>
                          </a:cubicBezTo>
                          <a:lnTo>
                            <a:pt x="102116" y="116704"/>
                          </a:lnTo>
                          <a:lnTo>
                            <a:pt x="14588" y="116704"/>
                          </a:lnTo>
                          <a:lnTo>
                            <a:pt x="14588" y="0"/>
                          </a:lnTo>
                          <a:lnTo>
                            <a:pt x="0" y="0"/>
                          </a:lnTo>
                          <a:lnTo>
                            <a:pt x="0" y="123998"/>
                          </a:lnTo>
                          <a:cubicBezTo>
                            <a:pt x="-3" y="128024"/>
                            <a:pt x="3260" y="131289"/>
                            <a:pt x="7286" y="131292"/>
                          </a:cubicBezTo>
                          <a:cubicBezTo>
                            <a:pt x="7289" y="131292"/>
                            <a:pt x="7291" y="131292"/>
                            <a:pt x="7294" y="131292"/>
                          </a:cubicBezTo>
                          <a:lnTo>
                            <a:pt x="102116" y="131292"/>
                          </a:lnTo>
                          <a:lnTo>
                            <a:pt x="102116" y="145880"/>
                          </a:lnTo>
                          <a:cubicBezTo>
                            <a:pt x="102113" y="149905"/>
                            <a:pt x="105375" y="153171"/>
                            <a:pt x="109400" y="153174"/>
                          </a:cubicBezTo>
                          <a:cubicBezTo>
                            <a:pt x="109404" y="153174"/>
                            <a:pt x="109406" y="153174"/>
                            <a:pt x="109410" y="153174"/>
                          </a:cubicBezTo>
                          <a:cubicBezTo>
                            <a:pt x="110397" y="153176"/>
                            <a:pt x="111375" y="152975"/>
                            <a:pt x="112280" y="152583"/>
                          </a:cubicBezTo>
                          <a:lnTo>
                            <a:pt x="163338" y="130701"/>
                          </a:lnTo>
                          <a:cubicBezTo>
                            <a:pt x="167040" y="129118"/>
                            <a:pt x="168758" y="124834"/>
                            <a:pt x="167175" y="121131"/>
                          </a:cubicBezTo>
                          <a:cubicBezTo>
                            <a:pt x="166437" y="119408"/>
                            <a:pt x="165063" y="118034"/>
                            <a:pt x="163338" y="117296"/>
                          </a:cubicBezTo>
                          <a:lnTo>
                            <a:pt x="163338" y="117296"/>
                          </a:lnTo>
                          <a:close/>
                          <a:moveTo>
                            <a:pt x="116704" y="134819"/>
                          </a:moveTo>
                          <a:lnTo>
                            <a:pt x="116704" y="113179"/>
                          </a:lnTo>
                          <a:lnTo>
                            <a:pt x="141948" y="123999"/>
                          </a:lnTo>
                          <a:lnTo>
                            <a:pt x="116704" y="134819"/>
                          </a:lnTo>
                          <a:close/>
                        </a:path>
                      </a:pathLst>
                    </a:custGeom>
                    <a:grpFill/>
                    <a:ln w="89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7C43BA5E-F9B8-4365-A003-9FE1F7980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71795" y="2079834"/>
                      <a:ext cx="68381" cy="55617"/>
                    </a:xfrm>
                    <a:custGeom>
                      <a:avLst/>
                      <a:gdLst>
                        <a:gd name="connsiteX0" fmla="*/ 57903 w 68381"/>
                        <a:gd name="connsiteY0" fmla="*/ 0 h 55616"/>
                        <a:gd name="connsiteX1" fmla="*/ 26547 w 68381"/>
                        <a:gd name="connsiteY1" fmla="*/ 37631 h 55616"/>
                        <a:gd name="connsiteX2" fmla="*/ 10314 w 68381"/>
                        <a:gd name="connsiteY2" fmla="*/ 21398 h 55616"/>
                        <a:gd name="connsiteX3" fmla="*/ 0 w 68381"/>
                        <a:gd name="connsiteY3" fmla="*/ 31712 h 55616"/>
                        <a:gd name="connsiteX4" fmla="*/ 21882 w 68381"/>
                        <a:gd name="connsiteY4" fmla="*/ 53594 h 55616"/>
                        <a:gd name="connsiteX5" fmla="*/ 27039 w 68381"/>
                        <a:gd name="connsiteY5" fmla="*/ 55731 h 55616"/>
                        <a:gd name="connsiteX6" fmla="*/ 27366 w 68381"/>
                        <a:gd name="connsiteY6" fmla="*/ 55723 h 55616"/>
                        <a:gd name="connsiteX7" fmla="*/ 32644 w 68381"/>
                        <a:gd name="connsiteY7" fmla="*/ 53109 h 55616"/>
                        <a:gd name="connsiteX8" fmla="*/ 69114 w 68381"/>
                        <a:gd name="connsiteY8" fmla="*/ 9345 h 55616"/>
                        <a:gd name="connsiteX9" fmla="*/ 57903 w 68381"/>
                        <a:gd name="connsiteY9" fmla="*/ 0 h 556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8381" h="55616">
                          <a:moveTo>
                            <a:pt x="57903" y="0"/>
                          </a:moveTo>
                          <a:lnTo>
                            <a:pt x="26547" y="37631"/>
                          </a:lnTo>
                          <a:lnTo>
                            <a:pt x="10314" y="21398"/>
                          </a:lnTo>
                          <a:lnTo>
                            <a:pt x="0" y="31712"/>
                          </a:lnTo>
                          <a:lnTo>
                            <a:pt x="21882" y="53594"/>
                          </a:lnTo>
                          <a:cubicBezTo>
                            <a:pt x="23248" y="54964"/>
                            <a:pt x="25104" y="55732"/>
                            <a:pt x="27039" y="55731"/>
                          </a:cubicBezTo>
                          <a:cubicBezTo>
                            <a:pt x="27145" y="55731"/>
                            <a:pt x="27259" y="55731"/>
                            <a:pt x="27366" y="55723"/>
                          </a:cubicBezTo>
                          <a:cubicBezTo>
                            <a:pt x="29415" y="55631"/>
                            <a:pt x="31330" y="54683"/>
                            <a:pt x="32644" y="53109"/>
                          </a:cubicBezTo>
                          <a:lnTo>
                            <a:pt x="69114" y="9345"/>
                          </a:lnTo>
                          <a:lnTo>
                            <a:pt x="57903" y="0"/>
                          </a:lnTo>
                          <a:close/>
                        </a:path>
                      </a:pathLst>
                    </a:custGeom>
                    <a:grpFill/>
                    <a:ln w="89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5B9ABF3C-7A81-4925-B6E5-C06F61B5F828}"/>
                  </a:ext>
                </a:extLst>
              </p:cNvPr>
              <p:cNvGrpSpPr/>
              <p:nvPr/>
            </p:nvGrpSpPr>
            <p:grpSpPr>
              <a:xfrm>
                <a:off x="7286335" y="1094605"/>
                <a:ext cx="560058" cy="1142896"/>
                <a:chOff x="7286335" y="1094605"/>
                <a:chExt cx="560058" cy="1142896"/>
              </a:xfrm>
            </p:grpSpPr>
            <p:sp>
              <p:nvSpPr>
                <p:cNvPr id="24" name="Freeform 59">
                  <a:extLst>
                    <a:ext uri="{FF2B5EF4-FFF2-40B4-BE49-F238E27FC236}">
                      <a16:creationId xmlns:a16="http://schemas.microsoft.com/office/drawing/2014/main" id="{467A5EB8-C320-4BA3-B0AB-4474D66025E4}"/>
                    </a:ext>
                  </a:extLst>
                </p:cNvPr>
                <p:cNvSpPr/>
                <p:nvPr/>
              </p:nvSpPr>
              <p:spPr>
                <a:xfrm rot="16200000">
                  <a:off x="6994916" y="1386024"/>
                  <a:ext cx="1142896" cy="560058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 w="6350">
                  <a:solidFill>
                    <a:schemeClr val="accent4">
                      <a:lumMod val="90000"/>
                    </a:schemeClr>
                  </a:solidFill>
                  <a:headEnd type="non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9419B9B2-18D3-4B4C-9257-F803312CA4B4}"/>
                    </a:ext>
                  </a:extLst>
                </p:cNvPr>
                <p:cNvGrpSpPr/>
                <p:nvPr/>
              </p:nvGrpSpPr>
              <p:grpSpPr>
                <a:xfrm>
                  <a:off x="7326805" y="1645505"/>
                  <a:ext cx="514926" cy="551133"/>
                  <a:chOff x="7326805" y="1645505"/>
                  <a:chExt cx="514926" cy="551133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B95A2CBB-38DE-42A3-9638-DDA056FF52EC}"/>
                      </a:ext>
                    </a:extLst>
                  </p:cNvPr>
                  <p:cNvGrpSpPr/>
                  <p:nvPr/>
                </p:nvGrpSpPr>
                <p:grpSpPr>
                  <a:xfrm>
                    <a:off x="7326805" y="1645505"/>
                    <a:ext cx="514926" cy="551133"/>
                    <a:chOff x="7330976" y="1692795"/>
                    <a:chExt cx="514926" cy="551133"/>
                  </a:xfrm>
                </p:grpSpPr>
                <p:sp>
                  <p:nvSpPr>
                    <p:cNvPr id="28" name="Freeform 60">
                      <a:extLst>
                        <a:ext uri="{FF2B5EF4-FFF2-40B4-BE49-F238E27FC236}">
                          <a16:creationId xmlns:a16="http://schemas.microsoft.com/office/drawing/2014/main" id="{2B953751-7446-447E-8C32-94FC124E6B8A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281377" y="1742394"/>
                      <a:ext cx="551133" cy="451936"/>
                    </a:xfrm>
                    <a:custGeom>
                      <a:avLst/>
                      <a:gdLst>
                        <a:gd name="connsiteX0" fmla="*/ 900684 w 1801368"/>
                        <a:gd name="connsiteY0" fmla="*/ 0 h 1477140"/>
                        <a:gd name="connsiteX1" fmla="*/ 1801368 w 1801368"/>
                        <a:gd name="connsiteY1" fmla="*/ 901970 h 1477140"/>
                        <a:gd name="connsiteX2" fmla="*/ 1647545 w 1801368"/>
                        <a:gd name="connsiteY2" fmla="*/ 1406270 h 1477140"/>
                        <a:gd name="connsiteX3" fmla="*/ 1589156 w 1801368"/>
                        <a:gd name="connsiteY3" fmla="*/ 1477140 h 1477140"/>
                        <a:gd name="connsiteX4" fmla="*/ 212213 w 1801368"/>
                        <a:gd name="connsiteY4" fmla="*/ 1477140 h 1477140"/>
                        <a:gd name="connsiteX5" fmla="*/ 153823 w 1801368"/>
                        <a:gd name="connsiteY5" fmla="*/ 1406270 h 1477140"/>
                        <a:gd name="connsiteX6" fmla="*/ 0 w 1801368"/>
                        <a:gd name="connsiteY6" fmla="*/ 901970 h 1477140"/>
                        <a:gd name="connsiteX7" fmla="*/ 900684 w 1801368"/>
                        <a:gd name="connsiteY7" fmla="*/ 0 h 1477140"/>
                        <a:gd name="connsiteX0" fmla="*/ 900684 w 1801368"/>
                        <a:gd name="connsiteY0" fmla="*/ 0 h 1477140"/>
                        <a:gd name="connsiteX1" fmla="*/ 1801368 w 1801368"/>
                        <a:gd name="connsiteY1" fmla="*/ 901970 h 1477140"/>
                        <a:gd name="connsiteX2" fmla="*/ 1647545 w 1801368"/>
                        <a:gd name="connsiteY2" fmla="*/ 1406270 h 1477140"/>
                        <a:gd name="connsiteX3" fmla="*/ 1589156 w 1801368"/>
                        <a:gd name="connsiteY3" fmla="*/ 1477140 h 1477140"/>
                        <a:gd name="connsiteX4" fmla="*/ 814959 w 1801368"/>
                        <a:gd name="connsiteY4" fmla="*/ 1473470 h 1477140"/>
                        <a:gd name="connsiteX5" fmla="*/ 212213 w 1801368"/>
                        <a:gd name="connsiteY5" fmla="*/ 1477140 h 1477140"/>
                        <a:gd name="connsiteX6" fmla="*/ 153823 w 1801368"/>
                        <a:gd name="connsiteY6" fmla="*/ 1406270 h 1477140"/>
                        <a:gd name="connsiteX7" fmla="*/ 0 w 1801368"/>
                        <a:gd name="connsiteY7" fmla="*/ 901970 h 1477140"/>
                        <a:gd name="connsiteX8" fmla="*/ 900684 w 1801368"/>
                        <a:gd name="connsiteY8" fmla="*/ 0 h 1477140"/>
                        <a:gd name="connsiteX0" fmla="*/ 814959 w 1801368"/>
                        <a:gd name="connsiteY0" fmla="*/ 1473470 h 1564910"/>
                        <a:gd name="connsiteX1" fmla="*/ 212213 w 1801368"/>
                        <a:gd name="connsiteY1" fmla="*/ 1477140 h 1564910"/>
                        <a:gd name="connsiteX2" fmla="*/ 153823 w 1801368"/>
                        <a:gd name="connsiteY2" fmla="*/ 1406270 h 1564910"/>
                        <a:gd name="connsiteX3" fmla="*/ 0 w 1801368"/>
                        <a:gd name="connsiteY3" fmla="*/ 901970 h 1564910"/>
                        <a:gd name="connsiteX4" fmla="*/ 900684 w 1801368"/>
                        <a:gd name="connsiteY4" fmla="*/ 0 h 1564910"/>
                        <a:gd name="connsiteX5" fmla="*/ 1801368 w 1801368"/>
                        <a:gd name="connsiteY5" fmla="*/ 901970 h 1564910"/>
                        <a:gd name="connsiteX6" fmla="*/ 1647545 w 1801368"/>
                        <a:gd name="connsiteY6" fmla="*/ 1406270 h 1564910"/>
                        <a:gd name="connsiteX7" fmla="*/ 1589156 w 1801368"/>
                        <a:gd name="connsiteY7" fmla="*/ 1477140 h 1564910"/>
                        <a:gd name="connsiteX8" fmla="*/ 906399 w 1801368"/>
                        <a:gd name="connsiteY8" fmla="*/ 1564910 h 1564910"/>
                        <a:gd name="connsiteX0" fmla="*/ 212213 w 1801368"/>
                        <a:gd name="connsiteY0" fmla="*/ 1477140 h 1564910"/>
                        <a:gd name="connsiteX1" fmla="*/ 153823 w 1801368"/>
                        <a:gd name="connsiteY1" fmla="*/ 1406270 h 1564910"/>
                        <a:gd name="connsiteX2" fmla="*/ 0 w 1801368"/>
                        <a:gd name="connsiteY2" fmla="*/ 901970 h 1564910"/>
                        <a:gd name="connsiteX3" fmla="*/ 900684 w 1801368"/>
                        <a:gd name="connsiteY3" fmla="*/ 0 h 1564910"/>
                        <a:gd name="connsiteX4" fmla="*/ 1801368 w 1801368"/>
                        <a:gd name="connsiteY4" fmla="*/ 901970 h 1564910"/>
                        <a:gd name="connsiteX5" fmla="*/ 1647545 w 1801368"/>
                        <a:gd name="connsiteY5" fmla="*/ 1406270 h 1564910"/>
                        <a:gd name="connsiteX6" fmla="*/ 1589156 w 1801368"/>
                        <a:gd name="connsiteY6" fmla="*/ 1477140 h 1564910"/>
                        <a:gd name="connsiteX7" fmla="*/ 906399 w 1801368"/>
                        <a:gd name="connsiteY7" fmla="*/ 1564910 h 1564910"/>
                        <a:gd name="connsiteX0" fmla="*/ 212213 w 1801368"/>
                        <a:gd name="connsiteY0" fmla="*/ 1477140 h 1477140"/>
                        <a:gd name="connsiteX1" fmla="*/ 153823 w 1801368"/>
                        <a:gd name="connsiteY1" fmla="*/ 1406270 h 1477140"/>
                        <a:gd name="connsiteX2" fmla="*/ 0 w 1801368"/>
                        <a:gd name="connsiteY2" fmla="*/ 901970 h 1477140"/>
                        <a:gd name="connsiteX3" fmla="*/ 900684 w 1801368"/>
                        <a:gd name="connsiteY3" fmla="*/ 0 h 1477140"/>
                        <a:gd name="connsiteX4" fmla="*/ 1801368 w 1801368"/>
                        <a:gd name="connsiteY4" fmla="*/ 901970 h 1477140"/>
                        <a:gd name="connsiteX5" fmla="*/ 1647545 w 1801368"/>
                        <a:gd name="connsiteY5" fmla="*/ 1406270 h 1477140"/>
                        <a:gd name="connsiteX6" fmla="*/ 1589156 w 1801368"/>
                        <a:gd name="connsiteY6" fmla="*/ 1477140 h 1477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01368" h="1477140">
                          <a:moveTo>
                            <a:pt x="212213" y="1477140"/>
                          </a:moveTo>
                          <a:lnTo>
                            <a:pt x="153823" y="1406270"/>
                          </a:lnTo>
                          <a:cubicBezTo>
                            <a:pt x="56707" y="1262315"/>
                            <a:pt x="0" y="1088774"/>
                            <a:pt x="0" y="901970"/>
                          </a:cubicBezTo>
                          <a:cubicBezTo>
                            <a:pt x="0" y="403826"/>
                            <a:pt x="403250" y="0"/>
                            <a:pt x="900684" y="0"/>
                          </a:cubicBezTo>
                          <a:cubicBezTo>
                            <a:pt x="1398118" y="0"/>
                            <a:pt x="1801368" y="403826"/>
                            <a:pt x="1801368" y="901970"/>
                          </a:cubicBezTo>
                          <a:cubicBezTo>
                            <a:pt x="1801368" y="1088774"/>
                            <a:pt x="1744661" y="1262315"/>
                            <a:pt x="1647545" y="1406270"/>
                          </a:cubicBezTo>
                          <a:lnTo>
                            <a:pt x="1589156" y="1477140"/>
                          </a:lnTo>
                        </a:path>
                      </a:pathLst>
                    </a:custGeom>
                    <a:noFill/>
                    <a:ln w="6350">
                      <a:solidFill>
                        <a:schemeClr val="accent4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9" name="Oval 28">
                      <a:extLst>
                        <a:ext uri="{FF2B5EF4-FFF2-40B4-BE49-F238E27FC236}">
                          <a16:creationId xmlns:a16="http://schemas.microsoft.com/office/drawing/2014/main" id="{9F212E0B-315F-4ABE-A1C2-EB5152DBF074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7367972" y="1729397"/>
                      <a:ext cx="477929" cy="477930"/>
                    </a:xfrm>
                    <a:prstGeom prst="ellipse">
                      <a:avLst/>
                    </a:prstGeom>
                    <a:noFill/>
                    <a:ln w="635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	</a:t>
                      </a:r>
                    </a:p>
                  </p:txBody>
                </p:sp>
              </p:grpSp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6BEC8812-201E-49A1-9267-38DF7F37A825}"/>
                      </a:ext>
                    </a:extLst>
                  </p:cNvPr>
                  <p:cNvSpPr/>
                  <p:nvPr/>
                </p:nvSpPr>
                <p:spPr>
                  <a:xfrm>
                    <a:off x="7472804" y="1790700"/>
                    <a:ext cx="261024" cy="260742"/>
                  </a:xfrm>
                  <a:custGeom>
                    <a:avLst/>
                    <a:gdLst>
                      <a:gd name="connsiteX0" fmla="*/ 110279 w 291387"/>
                      <a:gd name="connsiteY0" fmla="*/ 243881 h 291074"/>
                      <a:gd name="connsiteX1" fmla="*/ 110279 w 291387"/>
                      <a:gd name="connsiteY1" fmla="*/ 259176 h 291074"/>
                      <a:gd name="connsiteX2" fmla="*/ 180785 w 291387"/>
                      <a:gd name="connsiteY2" fmla="*/ 259176 h 291074"/>
                      <a:gd name="connsiteX3" fmla="*/ 180785 w 291387"/>
                      <a:gd name="connsiteY3" fmla="*/ 243881 h 291074"/>
                      <a:gd name="connsiteX4" fmla="*/ 8530 w 291387"/>
                      <a:gd name="connsiteY4" fmla="*/ 208937 h 291074"/>
                      <a:gd name="connsiteX5" fmla="*/ 8530 w 291387"/>
                      <a:gd name="connsiteY5" fmla="*/ 225112 h 291074"/>
                      <a:gd name="connsiteX6" fmla="*/ 17725 w 291387"/>
                      <a:gd name="connsiteY6" fmla="*/ 235300 h 291074"/>
                      <a:gd name="connsiteX7" fmla="*/ 18769 w 291387"/>
                      <a:gd name="connsiteY7" fmla="*/ 235352 h 291074"/>
                      <a:gd name="connsiteX8" fmla="*/ 272295 w 291387"/>
                      <a:gd name="connsiteY8" fmla="*/ 235352 h 291074"/>
                      <a:gd name="connsiteX9" fmla="*/ 273340 w 291387"/>
                      <a:gd name="connsiteY9" fmla="*/ 235300 h 291074"/>
                      <a:gd name="connsiteX10" fmla="*/ 282535 w 291387"/>
                      <a:gd name="connsiteY10" fmla="*/ 225112 h 291074"/>
                      <a:gd name="connsiteX11" fmla="*/ 282535 w 291387"/>
                      <a:gd name="connsiteY11" fmla="*/ 208937 h 291074"/>
                      <a:gd name="connsiteX12" fmla="*/ 111984 w 291387"/>
                      <a:gd name="connsiteY12" fmla="*/ 183042 h 291074"/>
                      <a:gd name="connsiteX13" fmla="*/ 126199 w 291387"/>
                      <a:gd name="connsiteY13" fmla="*/ 183042 h 291074"/>
                      <a:gd name="connsiteX14" fmla="*/ 130463 w 291387"/>
                      <a:gd name="connsiteY14" fmla="*/ 187306 h 291074"/>
                      <a:gd name="connsiteX15" fmla="*/ 126199 w 291387"/>
                      <a:gd name="connsiteY15" fmla="*/ 191570 h 291074"/>
                      <a:gd name="connsiteX16" fmla="*/ 111984 w 291387"/>
                      <a:gd name="connsiteY16" fmla="*/ 191570 h 291074"/>
                      <a:gd name="connsiteX17" fmla="*/ 107720 w 291387"/>
                      <a:gd name="connsiteY17" fmla="*/ 187306 h 291074"/>
                      <a:gd name="connsiteX18" fmla="*/ 111984 w 291387"/>
                      <a:gd name="connsiteY18" fmla="*/ 183042 h 291074"/>
                      <a:gd name="connsiteX19" fmla="*/ 78438 w 291387"/>
                      <a:gd name="connsiteY19" fmla="*/ 183042 h 291074"/>
                      <a:gd name="connsiteX20" fmla="*/ 98906 w 291387"/>
                      <a:gd name="connsiteY20" fmla="*/ 183042 h 291074"/>
                      <a:gd name="connsiteX21" fmla="*/ 103172 w 291387"/>
                      <a:gd name="connsiteY21" fmla="*/ 187306 h 291074"/>
                      <a:gd name="connsiteX22" fmla="*/ 98906 w 291387"/>
                      <a:gd name="connsiteY22" fmla="*/ 191570 h 291074"/>
                      <a:gd name="connsiteX23" fmla="*/ 78438 w 291387"/>
                      <a:gd name="connsiteY23" fmla="*/ 191570 h 291074"/>
                      <a:gd name="connsiteX24" fmla="*/ 74172 w 291387"/>
                      <a:gd name="connsiteY24" fmla="*/ 187306 h 291074"/>
                      <a:gd name="connsiteX25" fmla="*/ 78438 w 291387"/>
                      <a:gd name="connsiteY25" fmla="*/ 183042 h 291074"/>
                      <a:gd name="connsiteX26" fmla="*/ 58536 w 291387"/>
                      <a:gd name="connsiteY26" fmla="*/ 183042 h 291074"/>
                      <a:gd name="connsiteX27" fmla="*/ 65928 w 291387"/>
                      <a:gd name="connsiteY27" fmla="*/ 183042 h 291074"/>
                      <a:gd name="connsiteX28" fmla="*/ 70192 w 291387"/>
                      <a:gd name="connsiteY28" fmla="*/ 187306 h 291074"/>
                      <a:gd name="connsiteX29" fmla="*/ 65928 w 291387"/>
                      <a:gd name="connsiteY29" fmla="*/ 191570 h 291074"/>
                      <a:gd name="connsiteX30" fmla="*/ 58536 w 291387"/>
                      <a:gd name="connsiteY30" fmla="*/ 191570 h 291074"/>
                      <a:gd name="connsiteX31" fmla="*/ 54270 w 291387"/>
                      <a:gd name="connsiteY31" fmla="*/ 187306 h 291074"/>
                      <a:gd name="connsiteX32" fmla="*/ 58536 w 291387"/>
                      <a:gd name="connsiteY32" fmla="*/ 183042 h 291074"/>
                      <a:gd name="connsiteX33" fmla="*/ 210568 w 291387"/>
                      <a:gd name="connsiteY33" fmla="*/ 181334 h 291074"/>
                      <a:gd name="connsiteX34" fmla="*/ 264585 w 291387"/>
                      <a:gd name="connsiteY34" fmla="*/ 181334 h 291074"/>
                      <a:gd name="connsiteX35" fmla="*/ 268851 w 291387"/>
                      <a:gd name="connsiteY35" fmla="*/ 185600 h 291074"/>
                      <a:gd name="connsiteX36" fmla="*/ 264585 w 291387"/>
                      <a:gd name="connsiteY36" fmla="*/ 189864 h 291074"/>
                      <a:gd name="connsiteX37" fmla="*/ 210568 w 291387"/>
                      <a:gd name="connsiteY37" fmla="*/ 189864 h 291074"/>
                      <a:gd name="connsiteX38" fmla="*/ 206304 w 291387"/>
                      <a:gd name="connsiteY38" fmla="*/ 185600 h 291074"/>
                      <a:gd name="connsiteX39" fmla="*/ 210568 w 291387"/>
                      <a:gd name="connsiteY39" fmla="*/ 181334 h 291074"/>
                      <a:gd name="connsiteX40" fmla="*/ 167925 w 291387"/>
                      <a:gd name="connsiteY40" fmla="*/ 181334 h 291074"/>
                      <a:gd name="connsiteX41" fmla="*/ 195216 w 291387"/>
                      <a:gd name="connsiteY41" fmla="*/ 181334 h 291074"/>
                      <a:gd name="connsiteX42" fmla="*/ 199482 w 291387"/>
                      <a:gd name="connsiteY42" fmla="*/ 185600 h 291074"/>
                      <a:gd name="connsiteX43" fmla="*/ 195216 w 291387"/>
                      <a:gd name="connsiteY43" fmla="*/ 189864 h 291074"/>
                      <a:gd name="connsiteX44" fmla="*/ 167925 w 291387"/>
                      <a:gd name="connsiteY44" fmla="*/ 189864 h 291074"/>
                      <a:gd name="connsiteX45" fmla="*/ 163658 w 291387"/>
                      <a:gd name="connsiteY45" fmla="*/ 185600 h 291074"/>
                      <a:gd name="connsiteX46" fmla="*/ 167925 w 291387"/>
                      <a:gd name="connsiteY46" fmla="*/ 181334 h 291074"/>
                      <a:gd name="connsiteX47" fmla="*/ 72182 w 291387"/>
                      <a:gd name="connsiteY47" fmla="*/ 167449 h 291074"/>
                      <a:gd name="connsiteX48" fmla="*/ 106298 w 291387"/>
                      <a:gd name="connsiteY48" fmla="*/ 167449 h 291074"/>
                      <a:gd name="connsiteX49" fmla="*/ 110564 w 291387"/>
                      <a:gd name="connsiteY49" fmla="*/ 171713 h 291074"/>
                      <a:gd name="connsiteX50" fmla="*/ 106298 w 291387"/>
                      <a:gd name="connsiteY50" fmla="*/ 175979 h 291074"/>
                      <a:gd name="connsiteX51" fmla="*/ 72182 w 291387"/>
                      <a:gd name="connsiteY51" fmla="*/ 175979 h 291074"/>
                      <a:gd name="connsiteX52" fmla="*/ 67918 w 291387"/>
                      <a:gd name="connsiteY52" fmla="*/ 171713 h 291074"/>
                      <a:gd name="connsiteX53" fmla="*/ 72182 w 291387"/>
                      <a:gd name="connsiteY53" fmla="*/ 167449 h 291074"/>
                      <a:gd name="connsiteX54" fmla="*/ 44889 w 291387"/>
                      <a:gd name="connsiteY54" fmla="*/ 167449 h 291074"/>
                      <a:gd name="connsiteX55" fmla="*/ 59104 w 291387"/>
                      <a:gd name="connsiteY55" fmla="*/ 167449 h 291074"/>
                      <a:gd name="connsiteX56" fmla="*/ 63370 w 291387"/>
                      <a:gd name="connsiteY56" fmla="*/ 171713 h 291074"/>
                      <a:gd name="connsiteX57" fmla="*/ 59104 w 291387"/>
                      <a:gd name="connsiteY57" fmla="*/ 175979 h 291074"/>
                      <a:gd name="connsiteX58" fmla="*/ 44889 w 291387"/>
                      <a:gd name="connsiteY58" fmla="*/ 175979 h 291074"/>
                      <a:gd name="connsiteX59" fmla="*/ 40625 w 291387"/>
                      <a:gd name="connsiteY59" fmla="*/ 171713 h 291074"/>
                      <a:gd name="connsiteX60" fmla="*/ 44889 w 291387"/>
                      <a:gd name="connsiteY60" fmla="*/ 167449 h 291074"/>
                      <a:gd name="connsiteX61" fmla="*/ 210568 w 291387"/>
                      <a:gd name="connsiteY61" fmla="*/ 164845 h 291074"/>
                      <a:gd name="connsiteX62" fmla="*/ 264585 w 291387"/>
                      <a:gd name="connsiteY62" fmla="*/ 164845 h 291074"/>
                      <a:gd name="connsiteX63" fmla="*/ 268851 w 291387"/>
                      <a:gd name="connsiteY63" fmla="*/ 169110 h 291074"/>
                      <a:gd name="connsiteX64" fmla="*/ 264585 w 291387"/>
                      <a:gd name="connsiteY64" fmla="*/ 173374 h 291074"/>
                      <a:gd name="connsiteX65" fmla="*/ 210568 w 291387"/>
                      <a:gd name="connsiteY65" fmla="*/ 173374 h 291074"/>
                      <a:gd name="connsiteX66" fmla="*/ 206304 w 291387"/>
                      <a:gd name="connsiteY66" fmla="*/ 169110 h 291074"/>
                      <a:gd name="connsiteX67" fmla="*/ 210568 w 291387"/>
                      <a:gd name="connsiteY67" fmla="*/ 164845 h 291074"/>
                      <a:gd name="connsiteX68" fmla="*/ 167925 w 291387"/>
                      <a:gd name="connsiteY68" fmla="*/ 164845 h 291074"/>
                      <a:gd name="connsiteX69" fmla="*/ 195216 w 291387"/>
                      <a:gd name="connsiteY69" fmla="*/ 164845 h 291074"/>
                      <a:gd name="connsiteX70" fmla="*/ 199482 w 291387"/>
                      <a:gd name="connsiteY70" fmla="*/ 169110 h 291074"/>
                      <a:gd name="connsiteX71" fmla="*/ 195216 w 291387"/>
                      <a:gd name="connsiteY71" fmla="*/ 173374 h 291074"/>
                      <a:gd name="connsiteX72" fmla="*/ 167925 w 291387"/>
                      <a:gd name="connsiteY72" fmla="*/ 173374 h 291074"/>
                      <a:gd name="connsiteX73" fmla="*/ 163658 w 291387"/>
                      <a:gd name="connsiteY73" fmla="*/ 169110 h 291074"/>
                      <a:gd name="connsiteX74" fmla="*/ 167925 w 291387"/>
                      <a:gd name="connsiteY74" fmla="*/ 164845 h 291074"/>
                      <a:gd name="connsiteX75" fmla="*/ 63085 w 291387"/>
                      <a:gd name="connsiteY75" fmla="*/ 152396 h 291074"/>
                      <a:gd name="connsiteX76" fmla="*/ 73320 w 291387"/>
                      <a:gd name="connsiteY76" fmla="*/ 152396 h 291074"/>
                      <a:gd name="connsiteX77" fmla="*/ 77584 w 291387"/>
                      <a:gd name="connsiteY77" fmla="*/ 156661 h 291074"/>
                      <a:gd name="connsiteX78" fmla="*/ 73320 w 291387"/>
                      <a:gd name="connsiteY78" fmla="*/ 160925 h 291074"/>
                      <a:gd name="connsiteX79" fmla="*/ 63085 w 291387"/>
                      <a:gd name="connsiteY79" fmla="*/ 160925 h 291074"/>
                      <a:gd name="connsiteX80" fmla="*/ 58821 w 291387"/>
                      <a:gd name="connsiteY80" fmla="*/ 156661 h 291074"/>
                      <a:gd name="connsiteX81" fmla="*/ 63085 w 291387"/>
                      <a:gd name="connsiteY81" fmla="*/ 152396 h 291074"/>
                      <a:gd name="connsiteX82" fmla="*/ 26695 w 291387"/>
                      <a:gd name="connsiteY82" fmla="*/ 152396 h 291074"/>
                      <a:gd name="connsiteX83" fmla="*/ 48301 w 291387"/>
                      <a:gd name="connsiteY83" fmla="*/ 152396 h 291074"/>
                      <a:gd name="connsiteX84" fmla="*/ 52565 w 291387"/>
                      <a:gd name="connsiteY84" fmla="*/ 156661 h 291074"/>
                      <a:gd name="connsiteX85" fmla="*/ 48301 w 291387"/>
                      <a:gd name="connsiteY85" fmla="*/ 160925 h 291074"/>
                      <a:gd name="connsiteX86" fmla="*/ 26695 w 291387"/>
                      <a:gd name="connsiteY86" fmla="*/ 160925 h 291074"/>
                      <a:gd name="connsiteX87" fmla="*/ 22429 w 291387"/>
                      <a:gd name="connsiteY87" fmla="*/ 156661 h 291074"/>
                      <a:gd name="connsiteX88" fmla="*/ 26695 w 291387"/>
                      <a:gd name="connsiteY88" fmla="*/ 152396 h 291074"/>
                      <a:gd name="connsiteX89" fmla="*/ 98339 w 291387"/>
                      <a:gd name="connsiteY89" fmla="*/ 131717 h 291074"/>
                      <a:gd name="connsiteX90" fmla="*/ 106297 w 291387"/>
                      <a:gd name="connsiteY90" fmla="*/ 131717 h 291074"/>
                      <a:gd name="connsiteX91" fmla="*/ 110563 w 291387"/>
                      <a:gd name="connsiteY91" fmla="*/ 135982 h 291074"/>
                      <a:gd name="connsiteX92" fmla="*/ 106297 w 291387"/>
                      <a:gd name="connsiteY92" fmla="*/ 140248 h 291074"/>
                      <a:gd name="connsiteX93" fmla="*/ 98339 w 291387"/>
                      <a:gd name="connsiteY93" fmla="*/ 140248 h 291074"/>
                      <a:gd name="connsiteX94" fmla="*/ 94073 w 291387"/>
                      <a:gd name="connsiteY94" fmla="*/ 135982 h 291074"/>
                      <a:gd name="connsiteX95" fmla="*/ 98339 w 291387"/>
                      <a:gd name="connsiteY95" fmla="*/ 131717 h 291074"/>
                      <a:gd name="connsiteX96" fmla="*/ 44889 w 291387"/>
                      <a:gd name="connsiteY96" fmla="*/ 131717 h 291074"/>
                      <a:gd name="connsiteX97" fmla="*/ 86397 w 291387"/>
                      <a:gd name="connsiteY97" fmla="*/ 131717 h 291074"/>
                      <a:gd name="connsiteX98" fmla="*/ 90663 w 291387"/>
                      <a:gd name="connsiteY98" fmla="*/ 135982 h 291074"/>
                      <a:gd name="connsiteX99" fmla="*/ 86397 w 291387"/>
                      <a:gd name="connsiteY99" fmla="*/ 140248 h 291074"/>
                      <a:gd name="connsiteX100" fmla="*/ 44889 w 291387"/>
                      <a:gd name="connsiteY100" fmla="*/ 140248 h 291074"/>
                      <a:gd name="connsiteX101" fmla="*/ 40625 w 291387"/>
                      <a:gd name="connsiteY101" fmla="*/ 135982 h 291074"/>
                      <a:gd name="connsiteX102" fmla="*/ 44889 w 291387"/>
                      <a:gd name="connsiteY102" fmla="*/ 131717 h 291074"/>
                      <a:gd name="connsiteX103" fmla="*/ 50576 w 291387"/>
                      <a:gd name="connsiteY103" fmla="*/ 116664 h 291074"/>
                      <a:gd name="connsiteX104" fmla="*/ 94357 w 291387"/>
                      <a:gd name="connsiteY104" fmla="*/ 116664 h 291074"/>
                      <a:gd name="connsiteX105" fmla="*/ 98621 w 291387"/>
                      <a:gd name="connsiteY105" fmla="*/ 120928 h 291074"/>
                      <a:gd name="connsiteX106" fmla="*/ 94357 w 291387"/>
                      <a:gd name="connsiteY106" fmla="*/ 125193 h 291074"/>
                      <a:gd name="connsiteX107" fmla="*/ 50576 w 291387"/>
                      <a:gd name="connsiteY107" fmla="*/ 125193 h 291074"/>
                      <a:gd name="connsiteX108" fmla="*/ 46312 w 291387"/>
                      <a:gd name="connsiteY108" fmla="*/ 120928 h 291074"/>
                      <a:gd name="connsiteX109" fmla="*/ 50576 w 291387"/>
                      <a:gd name="connsiteY109" fmla="*/ 116664 h 291074"/>
                      <a:gd name="connsiteX110" fmla="*/ 26695 w 291387"/>
                      <a:gd name="connsiteY110" fmla="*/ 116664 h 291074"/>
                      <a:gd name="connsiteX111" fmla="*/ 38635 w 291387"/>
                      <a:gd name="connsiteY111" fmla="*/ 116664 h 291074"/>
                      <a:gd name="connsiteX112" fmla="*/ 42899 w 291387"/>
                      <a:gd name="connsiteY112" fmla="*/ 120928 h 291074"/>
                      <a:gd name="connsiteX113" fmla="*/ 38635 w 291387"/>
                      <a:gd name="connsiteY113" fmla="*/ 125193 h 291074"/>
                      <a:gd name="connsiteX114" fmla="*/ 26695 w 291387"/>
                      <a:gd name="connsiteY114" fmla="*/ 125193 h 291074"/>
                      <a:gd name="connsiteX115" fmla="*/ 22429 w 291387"/>
                      <a:gd name="connsiteY115" fmla="*/ 120928 h 291074"/>
                      <a:gd name="connsiteX116" fmla="*/ 26695 w 291387"/>
                      <a:gd name="connsiteY116" fmla="*/ 116664 h 291074"/>
                      <a:gd name="connsiteX117" fmla="*/ 203292 w 291387"/>
                      <a:gd name="connsiteY117" fmla="*/ 105804 h 291074"/>
                      <a:gd name="connsiteX118" fmla="*/ 172057 w 291387"/>
                      <a:gd name="connsiteY118" fmla="*/ 137024 h 291074"/>
                      <a:gd name="connsiteX119" fmla="*/ 172057 w 291387"/>
                      <a:gd name="connsiteY119" fmla="*/ 145360 h 291074"/>
                      <a:gd name="connsiteX120" fmla="*/ 174547 w 291387"/>
                      <a:gd name="connsiteY120" fmla="*/ 147850 h 291074"/>
                      <a:gd name="connsiteX121" fmla="*/ 257963 w 291387"/>
                      <a:gd name="connsiteY121" fmla="*/ 147850 h 291074"/>
                      <a:gd name="connsiteX122" fmla="*/ 260452 w 291387"/>
                      <a:gd name="connsiteY122" fmla="*/ 145360 h 291074"/>
                      <a:gd name="connsiteX123" fmla="*/ 260452 w 291387"/>
                      <a:gd name="connsiteY123" fmla="*/ 136877 h 291074"/>
                      <a:gd name="connsiteX124" fmla="*/ 238913 w 291387"/>
                      <a:gd name="connsiteY124" fmla="*/ 112601 h 291074"/>
                      <a:gd name="connsiteX125" fmla="*/ 229273 w 291387"/>
                      <a:gd name="connsiteY125" fmla="*/ 122235 h 291074"/>
                      <a:gd name="connsiteX126" fmla="*/ 231230 w 291387"/>
                      <a:gd name="connsiteY126" fmla="*/ 124438 h 291074"/>
                      <a:gd name="connsiteX127" fmla="*/ 230869 w 291387"/>
                      <a:gd name="connsiteY127" fmla="*/ 130459 h 291074"/>
                      <a:gd name="connsiteX128" fmla="*/ 224849 w 291387"/>
                      <a:gd name="connsiteY128" fmla="*/ 130099 h 291074"/>
                      <a:gd name="connsiteX129" fmla="*/ 111984 w 291387"/>
                      <a:gd name="connsiteY129" fmla="*/ 97123 h 291074"/>
                      <a:gd name="connsiteX130" fmla="*/ 126199 w 291387"/>
                      <a:gd name="connsiteY130" fmla="*/ 97123 h 291074"/>
                      <a:gd name="connsiteX131" fmla="*/ 130463 w 291387"/>
                      <a:gd name="connsiteY131" fmla="*/ 101387 h 291074"/>
                      <a:gd name="connsiteX132" fmla="*/ 126199 w 291387"/>
                      <a:gd name="connsiteY132" fmla="*/ 105652 h 291074"/>
                      <a:gd name="connsiteX133" fmla="*/ 111984 w 291387"/>
                      <a:gd name="connsiteY133" fmla="*/ 105652 h 291074"/>
                      <a:gd name="connsiteX134" fmla="*/ 107720 w 291387"/>
                      <a:gd name="connsiteY134" fmla="*/ 101387 h 291074"/>
                      <a:gd name="connsiteX135" fmla="*/ 111984 w 291387"/>
                      <a:gd name="connsiteY135" fmla="*/ 97123 h 291074"/>
                      <a:gd name="connsiteX136" fmla="*/ 78438 w 291387"/>
                      <a:gd name="connsiteY136" fmla="*/ 97123 h 291074"/>
                      <a:gd name="connsiteX137" fmla="*/ 98906 w 291387"/>
                      <a:gd name="connsiteY137" fmla="*/ 97123 h 291074"/>
                      <a:gd name="connsiteX138" fmla="*/ 103172 w 291387"/>
                      <a:gd name="connsiteY138" fmla="*/ 101387 h 291074"/>
                      <a:gd name="connsiteX139" fmla="*/ 98906 w 291387"/>
                      <a:gd name="connsiteY139" fmla="*/ 105652 h 291074"/>
                      <a:gd name="connsiteX140" fmla="*/ 78438 w 291387"/>
                      <a:gd name="connsiteY140" fmla="*/ 105652 h 291074"/>
                      <a:gd name="connsiteX141" fmla="*/ 74172 w 291387"/>
                      <a:gd name="connsiteY141" fmla="*/ 101387 h 291074"/>
                      <a:gd name="connsiteX142" fmla="*/ 78438 w 291387"/>
                      <a:gd name="connsiteY142" fmla="*/ 97123 h 291074"/>
                      <a:gd name="connsiteX143" fmla="*/ 58536 w 291387"/>
                      <a:gd name="connsiteY143" fmla="*/ 97123 h 291074"/>
                      <a:gd name="connsiteX144" fmla="*/ 65928 w 291387"/>
                      <a:gd name="connsiteY144" fmla="*/ 97123 h 291074"/>
                      <a:gd name="connsiteX145" fmla="*/ 70192 w 291387"/>
                      <a:gd name="connsiteY145" fmla="*/ 101387 h 291074"/>
                      <a:gd name="connsiteX146" fmla="*/ 65928 w 291387"/>
                      <a:gd name="connsiteY146" fmla="*/ 105652 h 291074"/>
                      <a:gd name="connsiteX147" fmla="*/ 58536 w 291387"/>
                      <a:gd name="connsiteY147" fmla="*/ 105652 h 291074"/>
                      <a:gd name="connsiteX148" fmla="*/ 54270 w 291387"/>
                      <a:gd name="connsiteY148" fmla="*/ 101387 h 291074"/>
                      <a:gd name="connsiteX149" fmla="*/ 58536 w 291387"/>
                      <a:gd name="connsiteY149" fmla="*/ 97123 h 291074"/>
                      <a:gd name="connsiteX150" fmla="*/ 72182 w 291387"/>
                      <a:gd name="connsiteY150" fmla="*/ 81530 h 291074"/>
                      <a:gd name="connsiteX151" fmla="*/ 106298 w 291387"/>
                      <a:gd name="connsiteY151" fmla="*/ 81530 h 291074"/>
                      <a:gd name="connsiteX152" fmla="*/ 110564 w 291387"/>
                      <a:gd name="connsiteY152" fmla="*/ 85796 h 291074"/>
                      <a:gd name="connsiteX153" fmla="*/ 106298 w 291387"/>
                      <a:gd name="connsiteY153" fmla="*/ 90060 h 291074"/>
                      <a:gd name="connsiteX154" fmla="*/ 72182 w 291387"/>
                      <a:gd name="connsiteY154" fmla="*/ 90060 h 291074"/>
                      <a:gd name="connsiteX155" fmla="*/ 67918 w 291387"/>
                      <a:gd name="connsiteY155" fmla="*/ 85796 h 291074"/>
                      <a:gd name="connsiteX156" fmla="*/ 72182 w 291387"/>
                      <a:gd name="connsiteY156" fmla="*/ 81530 h 291074"/>
                      <a:gd name="connsiteX157" fmla="*/ 44889 w 291387"/>
                      <a:gd name="connsiteY157" fmla="*/ 81530 h 291074"/>
                      <a:gd name="connsiteX158" fmla="*/ 59104 w 291387"/>
                      <a:gd name="connsiteY158" fmla="*/ 81530 h 291074"/>
                      <a:gd name="connsiteX159" fmla="*/ 63370 w 291387"/>
                      <a:gd name="connsiteY159" fmla="*/ 85796 h 291074"/>
                      <a:gd name="connsiteX160" fmla="*/ 59104 w 291387"/>
                      <a:gd name="connsiteY160" fmla="*/ 90060 h 291074"/>
                      <a:gd name="connsiteX161" fmla="*/ 44889 w 291387"/>
                      <a:gd name="connsiteY161" fmla="*/ 90060 h 291074"/>
                      <a:gd name="connsiteX162" fmla="*/ 40625 w 291387"/>
                      <a:gd name="connsiteY162" fmla="*/ 85796 h 291074"/>
                      <a:gd name="connsiteX163" fmla="*/ 44889 w 291387"/>
                      <a:gd name="connsiteY163" fmla="*/ 81530 h 291074"/>
                      <a:gd name="connsiteX164" fmla="*/ 174547 w 291387"/>
                      <a:gd name="connsiteY164" fmla="*/ 75006 h 291074"/>
                      <a:gd name="connsiteX165" fmla="*/ 172057 w 291387"/>
                      <a:gd name="connsiteY165" fmla="*/ 77498 h 291074"/>
                      <a:gd name="connsiteX166" fmla="*/ 172057 w 291387"/>
                      <a:gd name="connsiteY166" fmla="*/ 124963 h 291074"/>
                      <a:gd name="connsiteX167" fmla="*/ 198594 w 291387"/>
                      <a:gd name="connsiteY167" fmla="*/ 98437 h 291074"/>
                      <a:gd name="connsiteX168" fmla="*/ 203570 w 291387"/>
                      <a:gd name="connsiteY168" fmla="*/ 96465 h 291074"/>
                      <a:gd name="connsiteX169" fmla="*/ 208418 w 291387"/>
                      <a:gd name="connsiteY169" fmla="*/ 98733 h 291074"/>
                      <a:gd name="connsiteX170" fmla="*/ 223602 w 291387"/>
                      <a:gd name="connsiteY170" fmla="*/ 115842 h 291074"/>
                      <a:gd name="connsiteX171" fmla="*/ 234215 w 291387"/>
                      <a:gd name="connsiteY171" fmla="*/ 105235 h 291074"/>
                      <a:gd name="connsiteX172" fmla="*/ 239190 w 291387"/>
                      <a:gd name="connsiteY172" fmla="*/ 103261 h 291074"/>
                      <a:gd name="connsiteX173" fmla="*/ 244039 w 291387"/>
                      <a:gd name="connsiteY173" fmla="*/ 105529 h 291074"/>
                      <a:gd name="connsiteX174" fmla="*/ 260452 w 291387"/>
                      <a:gd name="connsiteY174" fmla="*/ 124025 h 291074"/>
                      <a:gd name="connsiteX175" fmla="*/ 260452 w 291387"/>
                      <a:gd name="connsiteY175" fmla="*/ 77498 h 291074"/>
                      <a:gd name="connsiteX176" fmla="*/ 257963 w 291387"/>
                      <a:gd name="connsiteY176" fmla="*/ 75006 h 291074"/>
                      <a:gd name="connsiteX177" fmla="*/ 174547 w 291387"/>
                      <a:gd name="connsiteY177" fmla="*/ 66478 h 291074"/>
                      <a:gd name="connsiteX178" fmla="*/ 257963 w 291387"/>
                      <a:gd name="connsiteY178" fmla="*/ 66478 h 291074"/>
                      <a:gd name="connsiteX179" fmla="*/ 268980 w 291387"/>
                      <a:gd name="connsiteY179" fmla="*/ 77498 h 291074"/>
                      <a:gd name="connsiteX180" fmla="*/ 268980 w 291387"/>
                      <a:gd name="connsiteY180" fmla="*/ 145360 h 291074"/>
                      <a:gd name="connsiteX181" fmla="*/ 257963 w 291387"/>
                      <a:gd name="connsiteY181" fmla="*/ 156380 h 291074"/>
                      <a:gd name="connsiteX182" fmla="*/ 174547 w 291387"/>
                      <a:gd name="connsiteY182" fmla="*/ 156380 h 291074"/>
                      <a:gd name="connsiteX183" fmla="*/ 163527 w 291387"/>
                      <a:gd name="connsiteY183" fmla="*/ 145360 h 291074"/>
                      <a:gd name="connsiteX184" fmla="*/ 163527 w 291387"/>
                      <a:gd name="connsiteY184" fmla="*/ 135258 h 291074"/>
                      <a:gd name="connsiteX185" fmla="*/ 163527 w 291387"/>
                      <a:gd name="connsiteY185" fmla="*/ 135254 h 291074"/>
                      <a:gd name="connsiteX186" fmla="*/ 163527 w 291387"/>
                      <a:gd name="connsiteY186" fmla="*/ 77498 h 291074"/>
                      <a:gd name="connsiteX187" fmla="*/ 174547 w 291387"/>
                      <a:gd name="connsiteY187" fmla="*/ 66478 h 291074"/>
                      <a:gd name="connsiteX188" fmla="*/ 63085 w 291387"/>
                      <a:gd name="connsiteY188" fmla="*/ 66478 h 291074"/>
                      <a:gd name="connsiteX189" fmla="*/ 73320 w 291387"/>
                      <a:gd name="connsiteY189" fmla="*/ 66478 h 291074"/>
                      <a:gd name="connsiteX190" fmla="*/ 77584 w 291387"/>
                      <a:gd name="connsiteY190" fmla="*/ 70742 h 291074"/>
                      <a:gd name="connsiteX191" fmla="*/ 73320 w 291387"/>
                      <a:gd name="connsiteY191" fmla="*/ 75006 h 291074"/>
                      <a:gd name="connsiteX192" fmla="*/ 63085 w 291387"/>
                      <a:gd name="connsiteY192" fmla="*/ 75006 h 291074"/>
                      <a:gd name="connsiteX193" fmla="*/ 58821 w 291387"/>
                      <a:gd name="connsiteY193" fmla="*/ 70742 h 291074"/>
                      <a:gd name="connsiteX194" fmla="*/ 63085 w 291387"/>
                      <a:gd name="connsiteY194" fmla="*/ 66478 h 291074"/>
                      <a:gd name="connsiteX195" fmla="*/ 26695 w 291387"/>
                      <a:gd name="connsiteY195" fmla="*/ 66478 h 291074"/>
                      <a:gd name="connsiteX196" fmla="*/ 48301 w 291387"/>
                      <a:gd name="connsiteY196" fmla="*/ 66478 h 291074"/>
                      <a:gd name="connsiteX197" fmla="*/ 52565 w 291387"/>
                      <a:gd name="connsiteY197" fmla="*/ 70742 h 291074"/>
                      <a:gd name="connsiteX198" fmla="*/ 48301 w 291387"/>
                      <a:gd name="connsiteY198" fmla="*/ 75006 h 291074"/>
                      <a:gd name="connsiteX199" fmla="*/ 26695 w 291387"/>
                      <a:gd name="connsiteY199" fmla="*/ 75006 h 291074"/>
                      <a:gd name="connsiteX200" fmla="*/ 22429 w 291387"/>
                      <a:gd name="connsiteY200" fmla="*/ 70742 h 291074"/>
                      <a:gd name="connsiteX201" fmla="*/ 26695 w 291387"/>
                      <a:gd name="connsiteY201" fmla="*/ 66478 h 291074"/>
                      <a:gd name="connsiteX202" fmla="*/ 8843 w 291387"/>
                      <a:gd name="connsiteY202" fmla="*/ 58010 h 291074"/>
                      <a:gd name="connsiteX203" fmla="*/ 8843 w 291387"/>
                      <a:gd name="connsiteY203" fmla="*/ 200100 h 291074"/>
                      <a:gd name="connsiteX204" fmla="*/ 140698 w 291387"/>
                      <a:gd name="connsiteY204" fmla="*/ 200100 h 291074"/>
                      <a:gd name="connsiteX205" fmla="*/ 140698 w 291387"/>
                      <a:gd name="connsiteY205" fmla="*/ 58010 h 291074"/>
                      <a:gd name="connsiteX206" fmla="*/ 108088 w 291387"/>
                      <a:gd name="connsiteY206" fmla="*/ 24035 h 291074"/>
                      <a:gd name="connsiteX207" fmla="*/ 104102 w 291387"/>
                      <a:gd name="connsiteY207" fmla="*/ 28019 h 291074"/>
                      <a:gd name="connsiteX208" fmla="*/ 108088 w 291387"/>
                      <a:gd name="connsiteY208" fmla="*/ 32005 h 291074"/>
                      <a:gd name="connsiteX209" fmla="*/ 112074 w 291387"/>
                      <a:gd name="connsiteY209" fmla="*/ 28019 h 291074"/>
                      <a:gd name="connsiteX210" fmla="*/ 108088 w 291387"/>
                      <a:gd name="connsiteY210" fmla="*/ 24035 h 291074"/>
                      <a:gd name="connsiteX211" fmla="*/ 76226 w 291387"/>
                      <a:gd name="connsiteY211" fmla="*/ 24035 h 291074"/>
                      <a:gd name="connsiteX212" fmla="*/ 72240 w 291387"/>
                      <a:gd name="connsiteY212" fmla="*/ 28019 h 291074"/>
                      <a:gd name="connsiteX213" fmla="*/ 76226 w 291387"/>
                      <a:gd name="connsiteY213" fmla="*/ 32005 h 291074"/>
                      <a:gd name="connsiteX214" fmla="*/ 80212 w 291387"/>
                      <a:gd name="connsiteY214" fmla="*/ 28019 h 291074"/>
                      <a:gd name="connsiteX215" fmla="*/ 76226 w 291387"/>
                      <a:gd name="connsiteY215" fmla="*/ 24035 h 291074"/>
                      <a:gd name="connsiteX216" fmla="*/ 44362 w 291387"/>
                      <a:gd name="connsiteY216" fmla="*/ 24035 h 291074"/>
                      <a:gd name="connsiteX217" fmla="*/ 40376 w 291387"/>
                      <a:gd name="connsiteY217" fmla="*/ 28019 h 291074"/>
                      <a:gd name="connsiteX218" fmla="*/ 44362 w 291387"/>
                      <a:gd name="connsiteY218" fmla="*/ 32005 h 291074"/>
                      <a:gd name="connsiteX219" fmla="*/ 48348 w 291387"/>
                      <a:gd name="connsiteY219" fmla="*/ 28019 h 291074"/>
                      <a:gd name="connsiteX220" fmla="*/ 44362 w 291387"/>
                      <a:gd name="connsiteY220" fmla="*/ 24035 h 291074"/>
                      <a:gd name="connsiteX221" fmla="*/ 108088 w 291387"/>
                      <a:gd name="connsiteY221" fmla="*/ 15505 h 291074"/>
                      <a:gd name="connsiteX222" fmla="*/ 120605 w 291387"/>
                      <a:gd name="connsiteY222" fmla="*/ 28019 h 291074"/>
                      <a:gd name="connsiteX223" fmla="*/ 108088 w 291387"/>
                      <a:gd name="connsiteY223" fmla="*/ 40535 h 291074"/>
                      <a:gd name="connsiteX224" fmla="*/ 95574 w 291387"/>
                      <a:gd name="connsiteY224" fmla="*/ 28019 h 291074"/>
                      <a:gd name="connsiteX225" fmla="*/ 108088 w 291387"/>
                      <a:gd name="connsiteY225" fmla="*/ 15505 h 291074"/>
                      <a:gd name="connsiteX226" fmla="*/ 76226 w 291387"/>
                      <a:gd name="connsiteY226" fmla="*/ 15505 h 291074"/>
                      <a:gd name="connsiteX227" fmla="*/ 88740 w 291387"/>
                      <a:gd name="connsiteY227" fmla="*/ 28019 h 291074"/>
                      <a:gd name="connsiteX228" fmla="*/ 76226 w 291387"/>
                      <a:gd name="connsiteY228" fmla="*/ 40535 h 291074"/>
                      <a:gd name="connsiteX229" fmla="*/ 63710 w 291387"/>
                      <a:gd name="connsiteY229" fmla="*/ 28019 h 291074"/>
                      <a:gd name="connsiteX230" fmla="*/ 76226 w 291387"/>
                      <a:gd name="connsiteY230" fmla="*/ 15505 h 291074"/>
                      <a:gd name="connsiteX231" fmla="*/ 44362 w 291387"/>
                      <a:gd name="connsiteY231" fmla="*/ 15505 h 291074"/>
                      <a:gd name="connsiteX232" fmla="*/ 56878 w 291387"/>
                      <a:gd name="connsiteY232" fmla="*/ 28019 h 291074"/>
                      <a:gd name="connsiteX233" fmla="*/ 44362 w 291387"/>
                      <a:gd name="connsiteY233" fmla="*/ 40535 h 291074"/>
                      <a:gd name="connsiteX234" fmla="*/ 31848 w 291387"/>
                      <a:gd name="connsiteY234" fmla="*/ 28019 h 291074"/>
                      <a:gd name="connsiteX235" fmla="*/ 44362 w 291387"/>
                      <a:gd name="connsiteY235" fmla="*/ 15505 h 291074"/>
                      <a:gd name="connsiteX236" fmla="*/ 19083 w 291387"/>
                      <a:gd name="connsiteY236" fmla="*/ 8530 h 291074"/>
                      <a:gd name="connsiteX237" fmla="*/ 8843 w 291387"/>
                      <a:gd name="connsiteY237" fmla="*/ 18767 h 291074"/>
                      <a:gd name="connsiteX238" fmla="*/ 8843 w 291387"/>
                      <a:gd name="connsiteY238" fmla="*/ 49480 h 291074"/>
                      <a:gd name="connsiteX239" fmla="*/ 144964 w 291387"/>
                      <a:gd name="connsiteY239" fmla="*/ 49480 h 291074"/>
                      <a:gd name="connsiteX240" fmla="*/ 282535 w 291387"/>
                      <a:gd name="connsiteY240" fmla="*/ 49480 h 291074"/>
                      <a:gd name="connsiteX241" fmla="*/ 282535 w 291387"/>
                      <a:gd name="connsiteY241" fmla="*/ 18770 h 291074"/>
                      <a:gd name="connsiteX242" fmla="*/ 272295 w 291387"/>
                      <a:gd name="connsiteY242" fmla="*/ 8530 h 291074"/>
                      <a:gd name="connsiteX243" fmla="*/ 18769 w 291387"/>
                      <a:gd name="connsiteY243" fmla="*/ 0 h 291074"/>
                      <a:gd name="connsiteX244" fmla="*/ 272620 w 291387"/>
                      <a:gd name="connsiteY244" fmla="*/ 0 h 291074"/>
                      <a:gd name="connsiteX245" fmla="*/ 291387 w 291387"/>
                      <a:gd name="connsiteY245" fmla="*/ 18767 h 291074"/>
                      <a:gd name="connsiteX246" fmla="*/ 291065 w 291387"/>
                      <a:gd name="connsiteY246" fmla="*/ 79863 h 291074"/>
                      <a:gd name="connsiteX247" fmla="*/ 286799 w 291387"/>
                      <a:gd name="connsiteY247" fmla="*/ 84129 h 291074"/>
                      <a:gd name="connsiteX248" fmla="*/ 282535 w 291387"/>
                      <a:gd name="connsiteY248" fmla="*/ 79863 h 291074"/>
                      <a:gd name="connsiteX249" fmla="*/ 282535 w 291387"/>
                      <a:gd name="connsiteY249" fmla="*/ 58010 h 291074"/>
                      <a:gd name="connsiteX250" fmla="*/ 149228 w 291387"/>
                      <a:gd name="connsiteY250" fmla="*/ 58010 h 291074"/>
                      <a:gd name="connsiteX251" fmla="*/ 149228 w 291387"/>
                      <a:gd name="connsiteY251" fmla="*/ 200407 h 291074"/>
                      <a:gd name="connsiteX252" fmla="*/ 282535 w 291387"/>
                      <a:gd name="connsiteY252" fmla="*/ 200407 h 291074"/>
                      <a:gd name="connsiteX253" fmla="*/ 282535 w 291387"/>
                      <a:gd name="connsiteY253" fmla="*/ 106305 h 291074"/>
                      <a:gd name="connsiteX254" fmla="*/ 286799 w 291387"/>
                      <a:gd name="connsiteY254" fmla="*/ 102039 h 291074"/>
                      <a:gd name="connsiteX255" fmla="*/ 291063 w 291387"/>
                      <a:gd name="connsiteY255" fmla="*/ 106305 h 291074"/>
                      <a:gd name="connsiteX256" fmla="*/ 291063 w 291387"/>
                      <a:gd name="connsiteY256" fmla="*/ 225112 h 291074"/>
                      <a:gd name="connsiteX257" fmla="*/ 275148 w 291387"/>
                      <a:gd name="connsiteY257" fmla="*/ 243664 h 291074"/>
                      <a:gd name="connsiteX258" fmla="*/ 272295 w 291387"/>
                      <a:gd name="connsiteY258" fmla="*/ 243881 h 291074"/>
                      <a:gd name="connsiteX259" fmla="*/ 189314 w 291387"/>
                      <a:gd name="connsiteY259" fmla="*/ 243881 h 291074"/>
                      <a:gd name="connsiteX260" fmla="*/ 189314 w 291387"/>
                      <a:gd name="connsiteY260" fmla="*/ 259176 h 291074"/>
                      <a:gd name="connsiteX261" fmla="*/ 202190 w 291387"/>
                      <a:gd name="connsiteY261" fmla="*/ 259176 h 291074"/>
                      <a:gd name="connsiteX262" fmla="*/ 217767 w 291387"/>
                      <a:gd name="connsiteY262" fmla="*/ 274752 h 291074"/>
                      <a:gd name="connsiteX263" fmla="*/ 217767 w 291387"/>
                      <a:gd name="connsiteY263" fmla="*/ 283967 h 291074"/>
                      <a:gd name="connsiteX264" fmla="*/ 210659 w 291387"/>
                      <a:gd name="connsiteY264" fmla="*/ 291074 h 291074"/>
                      <a:gd name="connsiteX265" fmla="*/ 127215 w 291387"/>
                      <a:gd name="connsiteY265" fmla="*/ 291074 h 291074"/>
                      <a:gd name="connsiteX266" fmla="*/ 122951 w 291387"/>
                      <a:gd name="connsiteY266" fmla="*/ 286808 h 291074"/>
                      <a:gd name="connsiteX267" fmla="*/ 127215 w 291387"/>
                      <a:gd name="connsiteY267" fmla="*/ 282544 h 291074"/>
                      <a:gd name="connsiteX268" fmla="*/ 209239 w 291387"/>
                      <a:gd name="connsiteY268" fmla="*/ 282544 h 291074"/>
                      <a:gd name="connsiteX269" fmla="*/ 209239 w 291387"/>
                      <a:gd name="connsiteY269" fmla="*/ 274752 h 291074"/>
                      <a:gd name="connsiteX270" fmla="*/ 202192 w 291387"/>
                      <a:gd name="connsiteY270" fmla="*/ 267705 h 291074"/>
                      <a:gd name="connsiteX271" fmla="*/ 88873 w 291387"/>
                      <a:gd name="connsiteY271" fmla="*/ 267705 h 291074"/>
                      <a:gd name="connsiteX272" fmla="*/ 81825 w 291387"/>
                      <a:gd name="connsiteY272" fmla="*/ 274752 h 291074"/>
                      <a:gd name="connsiteX273" fmla="*/ 81825 w 291387"/>
                      <a:gd name="connsiteY273" fmla="*/ 282544 h 291074"/>
                      <a:gd name="connsiteX274" fmla="*/ 100740 w 291387"/>
                      <a:gd name="connsiteY274" fmla="*/ 282544 h 291074"/>
                      <a:gd name="connsiteX275" fmla="*/ 105004 w 291387"/>
                      <a:gd name="connsiteY275" fmla="*/ 286808 h 291074"/>
                      <a:gd name="connsiteX276" fmla="*/ 100740 w 291387"/>
                      <a:gd name="connsiteY276" fmla="*/ 291074 h 291074"/>
                      <a:gd name="connsiteX277" fmla="*/ 80403 w 291387"/>
                      <a:gd name="connsiteY277" fmla="*/ 291074 h 291074"/>
                      <a:gd name="connsiteX278" fmla="*/ 73296 w 291387"/>
                      <a:gd name="connsiteY278" fmla="*/ 283967 h 291074"/>
                      <a:gd name="connsiteX279" fmla="*/ 73296 w 291387"/>
                      <a:gd name="connsiteY279" fmla="*/ 274752 h 291074"/>
                      <a:gd name="connsiteX280" fmla="*/ 88873 w 291387"/>
                      <a:gd name="connsiteY280" fmla="*/ 259176 h 291074"/>
                      <a:gd name="connsiteX281" fmla="*/ 101749 w 291387"/>
                      <a:gd name="connsiteY281" fmla="*/ 259176 h 291074"/>
                      <a:gd name="connsiteX282" fmla="*/ 101749 w 291387"/>
                      <a:gd name="connsiteY282" fmla="*/ 243881 h 291074"/>
                      <a:gd name="connsiteX283" fmla="*/ 18769 w 291387"/>
                      <a:gd name="connsiteY283" fmla="*/ 243881 h 291074"/>
                      <a:gd name="connsiteX284" fmla="*/ 15915 w 291387"/>
                      <a:gd name="connsiteY284" fmla="*/ 243664 h 291074"/>
                      <a:gd name="connsiteX285" fmla="*/ 0 w 291387"/>
                      <a:gd name="connsiteY285" fmla="*/ 225112 h 291074"/>
                      <a:gd name="connsiteX286" fmla="*/ 0 w 291387"/>
                      <a:gd name="connsiteY286" fmla="*/ 18770 h 291074"/>
                      <a:gd name="connsiteX287" fmla="*/ 18769 w 291387"/>
                      <a:gd name="connsiteY287" fmla="*/ 0 h 291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</a:cxnLst>
                    <a:rect l="l" t="t" r="r" b="b"/>
                    <a:pathLst>
                      <a:path w="291387" h="291074">
                        <a:moveTo>
                          <a:pt x="110279" y="243881"/>
                        </a:moveTo>
                        <a:lnTo>
                          <a:pt x="110279" y="259176"/>
                        </a:lnTo>
                        <a:lnTo>
                          <a:pt x="180785" y="259176"/>
                        </a:lnTo>
                        <a:lnTo>
                          <a:pt x="180785" y="243881"/>
                        </a:lnTo>
                        <a:close/>
                        <a:moveTo>
                          <a:pt x="8530" y="208937"/>
                        </a:moveTo>
                        <a:lnTo>
                          <a:pt x="8530" y="225112"/>
                        </a:lnTo>
                        <a:cubicBezTo>
                          <a:pt x="8530" y="230405"/>
                          <a:pt x="12567" y="234773"/>
                          <a:pt x="17725" y="235300"/>
                        </a:cubicBezTo>
                        <a:cubicBezTo>
                          <a:pt x="18067" y="235334"/>
                          <a:pt x="18416" y="235352"/>
                          <a:pt x="18769" y="235352"/>
                        </a:cubicBezTo>
                        <a:lnTo>
                          <a:pt x="272295" y="235352"/>
                        </a:lnTo>
                        <a:cubicBezTo>
                          <a:pt x="272649" y="235352"/>
                          <a:pt x="272996" y="235334"/>
                          <a:pt x="273340" y="235300"/>
                        </a:cubicBezTo>
                        <a:cubicBezTo>
                          <a:pt x="278498" y="234773"/>
                          <a:pt x="282535" y="230405"/>
                          <a:pt x="282535" y="225112"/>
                        </a:cubicBezTo>
                        <a:lnTo>
                          <a:pt x="282535" y="208937"/>
                        </a:lnTo>
                        <a:close/>
                        <a:moveTo>
                          <a:pt x="111984" y="183042"/>
                        </a:moveTo>
                        <a:lnTo>
                          <a:pt x="126199" y="183042"/>
                        </a:lnTo>
                        <a:cubicBezTo>
                          <a:pt x="128556" y="183042"/>
                          <a:pt x="130463" y="184950"/>
                          <a:pt x="130463" y="187306"/>
                        </a:cubicBezTo>
                        <a:cubicBezTo>
                          <a:pt x="130463" y="189661"/>
                          <a:pt x="128556" y="191570"/>
                          <a:pt x="126199" y="191570"/>
                        </a:cubicBezTo>
                        <a:lnTo>
                          <a:pt x="111984" y="191570"/>
                        </a:lnTo>
                        <a:cubicBezTo>
                          <a:pt x="109630" y="191570"/>
                          <a:pt x="107720" y="189661"/>
                          <a:pt x="107720" y="187306"/>
                        </a:cubicBezTo>
                        <a:cubicBezTo>
                          <a:pt x="107720" y="184950"/>
                          <a:pt x="109630" y="183042"/>
                          <a:pt x="111984" y="183042"/>
                        </a:cubicBezTo>
                        <a:close/>
                        <a:moveTo>
                          <a:pt x="78438" y="183042"/>
                        </a:moveTo>
                        <a:lnTo>
                          <a:pt x="98906" y="183042"/>
                        </a:lnTo>
                        <a:cubicBezTo>
                          <a:pt x="101263" y="183042"/>
                          <a:pt x="103172" y="184950"/>
                          <a:pt x="103172" y="187306"/>
                        </a:cubicBezTo>
                        <a:cubicBezTo>
                          <a:pt x="103172" y="189661"/>
                          <a:pt x="101263" y="191570"/>
                          <a:pt x="98906" y="191570"/>
                        </a:cubicBezTo>
                        <a:lnTo>
                          <a:pt x="78438" y="191570"/>
                        </a:lnTo>
                        <a:cubicBezTo>
                          <a:pt x="76082" y="191570"/>
                          <a:pt x="74172" y="189661"/>
                          <a:pt x="74172" y="187306"/>
                        </a:cubicBezTo>
                        <a:cubicBezTo>
                          <a:pt x="74172" y="184950"/>
                          <a:pt x="76082" y="183042"/>
                          <a:pt x="78438" y="183042"/>
                        </a:cubicBezTo>
                        <a:close/>
                        <a:moveTo>
                          <a:pt x="58536" y="183042"/>
                        </a:moveTo>
                        <a:lnTo>
                          <a:pt x="65928" y="183042"/>
                        </a:lnTo>
                        <a:cubicBezTo>
                          <a:pt x="68282" y="183042"/>
                          <a:pt x="70192" y="184950"/>
                          <a:pt x="70192" y="187306"/>
                        </a:cubicBezTo>
                        <a:cubicBezTo>
                          <a:pt x="70192" y="189661"/>
                          <a:pt x="68282" y="191570"/>
                          <a:pt x="65928" y="191570"/>
                        </a:cubicBezTo>
                        <a:lnTo>
                          <a:pt x="58536" y="191570"/>
                        </a:lnTo>
                        <a:cubicBezTo>
                          <a:pt x="56179" y="191570"/>
                          <a:pt x="54270" y="189661"/>
                          <a:pt x="54270" y="187306"/>
                        </a:cubicBezTo>
                        <a:cubicBezTo>
                          <a:pt x="54270" y="184950"/>
                          <a:pt x="56179" y="183042"/>
                          <a:pt x="58536" y="183042"/>
                        </a:cubicBezTo>
                        <a:close/>
                        <a:moveTo>
                          <a:pt x="210568" y="181334"/>
                        </a:moveTo>
                        <a:lnTo>
                          <a:pt x="264585" y="181334"/>
                        </a:lnTo>
                        <a:cubicBezTo>
                          <a:pt x="266941" y="181334"/>
                          <a:pt x="268851" y="183244"/>
                          <a:pt x="268851" y="185600"/>
                        </a:cubicBezTo>
                        <a:cubicBezTo>
                          <a:pt x="268851" y="187955"/>
                          <a:pt x="266941" y="189864"/>
                          <a:pt x="264585" y="189864"/>
                        </a:cubicBezTo>
                        <a:lnTo>
                          <a:pt x="210568" y="189864"/>
                        </a:lnTo>
                        <a:cubicBezTo>
                          <a:pt x="208214" y="189864"/>
                          <a:pt x="206304" y="187955"/>
                          <a:pt x="206304" y="185600"/>
                        </a:cubicBezTo>
                        <a:cubicBezTo>
                          <a:pt x="206304" y="183244"/>
                          <a:pt x="208214" y="181334"/>
                          <a:pt x="210568" y="181334"/>
                        </a:cubicBezTo>
                        <a:close/>
                        <a:moveTo>
                          <a:pt x="167925" y="181334"/>
                        </a:moveTo>
                        <a:lnTo>
                          <a:pt x="195216" y="181334"/>
                        </a:lnTo>
                        <a:cubicBezTo>
                          <a:pt x="197572" y="181334"/>
                          <a:pt x="199482" y="183244"/>
                          <a:pt x="199482" y="185600"/>
                        </a:cubicBezTo>
                        <a:cubicBezTo>
                          <a:pt x="199482" y="187955"/>
                          <a:pt x="197572" y="189864"/>
                          <a:pt x="195216" y="189864"/>
                        </a:cubicBezTo>
                        <a:lnTo>
                          <a:pt x="167925" y="189864"/>
                        </a:lnTo>
                        <a:cubicBezTo>
                          <a:pt x="165568" y="189864"/>
                          <a:pt x="163658" y="187955"/>
                          <a:pt x="163658" y="185600"/>
                        </a:cubicBezTo>
                        <a:cubicBezTo>
                          <a:pt x="163658" y="183244"/>
                          <a:pt x="165568" y="181334"/>
                          <a:pt x="167925" y="181334"/>
                        </a:cubicBezTo>
                        <a:close/>
                        <a:moveTo>
                          <a:pt x="72182" y="167449"/>
                        </a:moveTo>
                        <a:lnTo>
                          <a:pt x="106298" y="167449"/>
                        </a:lnTo>
                        <a:cubicBezTo>
                          <a:pt x="108654" y="167449"/>
                          <a:pt x="110564" y="169359"/>
                          <a:pt x="110564" y="171713"/>
                        </a:cubicBezTo>
                        <a:cubicBezTo>
                          <a:pt x="110564" y="174069"/>
                          <a:pt x="108654" y="175979"/>
                          <a:pt x="106298" y="175979"/>
                        </a:cubicBezTo>
                        <a:lnTo>
                          <a:pt x="72182" y="175979"/>
                        </a:lnTo>
                        <a:cubicBezTo>
                          <a:pt x="69827" y="175979"/>
                          <a:pt x="67918" y="174069"/>
                          <a:pt x="67918" y="171713"/>
                        </a:cubicBezTo>
                        <a:cubicBezTo>
                          <a:pt x="67918" y="169359"/>
                          <a:pt x="69827" y="167449"/>
                          <a:pt x="72182" y="167449"/>
                        </a:cubicBezTo>
                        <a:close/>
                        <a:moveTo>
                          <a:pt x="44889" y="167449"/>
                        </a:moveTo>
                        <a:lnTo>
                          <a:pt x="59104" y="167449"/>
                        </a:lnTo>
                        <a:cubicBezTo>
                          <a:pt x="61460" y="167449"/>
                          <a:pt x="63370" y="169359"/>
                          <a:pt x="63370" y="171713"/>
                        </a:cubicBezTo>
                        <a:cubicBezTo>
                          <a:pt x="63370" y="174069"/>
                          <a:pt x="61460" y="175979"/>
                          <a:pt x="59104" y="175979"/>
                        </a:cubicBezTo>
                        <a:lnTo>
                          <a:pt x="44889" y="175979"/>
                        </a:lnTo>
                        <a:cubicBezTo>
                          <a:pt x="42534" y="175979"/>
                          <a:pt x="40625" y="174069"/>
                          <a:pt x="40625" y="171713"/>
                        </a:cubicBezTo>
                        <a:cubicBezTo>
                          <a:pt x="40625" y="169359"/>
                          <a:pt x="42534" y="167449"/>
                          <a:pt x="44889" y="167449"/>
                        </a:cubicBezTo>
                        <a:close/>
                        <a:moveTo>
                          <a:pt x="210568" y="164845"/>
                        </a:moveTo>
                        <a:lnTo>
                          <a:pt x="264585" y="164845"/>
                        </a:lnTo>
                        <a:cubicBezTo>
                          <a:pt x="266941" y="164845"/>
                          <a:pt x="268851" y="166755"/>
                          <a:pt x="268851" y="169110"/>
                        </a:cubicBezTo>
                        <a:cubicBezTo>
                          <a:pt x="268851" y="171466"/>
                          <a:pt x="266941" y="173374"/>
                          <a:pt x="264585" y="173374"/>
                        </a:cubicBezTo>
                        <a:lnTo>
                          <a:pt x="210568" y="173374"/>
                        </a:lnTo>
                        <a:cubicBezTo>
                          <a:pt x="208214" y="173374"/>
                          <a:pt x="206304" y="171466"/>
                          <a:pt x="206304" y="169110"/>
                        </a:cubicBezTo>
                        <a:cubicBezTo>
                          <a:pt x="206304" y="166755"/>
                          <a:pt x="208214" y="164845"/>
                          <a:pt x="210568" y="164845"/>
                        </a:cubicBezTo>
                        <a:close/>
                        <a:moveTo>
                          <a:pt x="167925" y="164845"/>
                        </a:moveTo>
                        <a:lnTo>
                          <a:pt x="195216" y="164845"/>
                        </a:lnTo>
                        <a:cubicBezTo>
                          <a:pt x="197572" y="164845"/>
                          <a:pt x="199482" y="166755"/>
                          <a:pt x="199482" y="169110"/>
                        </a:cubicBezTo>
                        <a:cubicBezTo>
                          <a:pt x="199482" y="171466"/>
                          <a:pt x="197572" y="173374"/>
                          <a:pt x="195216" y="173374"/>
                        </a:cubicBezTo>
                        <a:lnTo>
                          <a:pt x="167925" y="173374"/>
                        </a:lnTo>
                        <a:cubicBezTo>
                          <a:pt x="165568" y="173374"/>
                          <a:pt x="163658" y="171466"/>
                          <a:pt x="163658" y="169110"/>
                        </a:cubicBezTo>
                        <a:cubicBezTo>
                          <a:pt x="163658" y="166755"/>
                          <a:pt x="165568" y="164845"/>
                          <a:pt x="167925" y="164845"/>
                        </a:cubicBezTo>
                        <a:close/>
                        <a:moveTo>
                          <a:pt x="63085" y="152396"/>
                        </a:moveTo>
                        <a:lnTo>
                          <a:pt x="73320" y="152396"/>
                        </a:lnTo>
                        <a:cubicBezTo>
                          <a:pt x="75675" y="152396"/>
                          <a:pt x="77584" y="154304"/>
                          <a:pt x="77584" y="156661"/>
                        </a:cubicBezTo>
                        <a:cubicBezTo>
                          <a:pt x="77584" y="159015"/>
                          <a:pt x="75675" y="160925"/>
                          <a:pt x="73320" y="160925"/>
                        </a:cubicBezTo>
                        <a:lnTo>
                          <a:pt x="63085" y="160925"/>
                        </a:lnTo>
                        <a:cubicBezTo>
                          <a:pt x="60728" y="160925"/>
                          <a:pt x="58821" y="159015"/>
                          <a:pt x="58821" y="156661"/>
                        </a:cubicBezTo>
                        <a:cubicBezTo>
                          <a:pt x="58821" y="154304"/>
                          <a:pt x="60728" y="152396"/>
                          <a:pt x="63085" y="152396"/>
                        </a:cubicBezTo>
                        <a:close/>
                        <a:moveTo>
                          <a:pt x="26695" y="152396"/>
                        </a:moveTo>
                        <a:lnTo>
                          <a:pt x="48301" y="152396"/>
                        </a:lnTo>
                        <a:cubicBezTo>
                          <a:pt x="50656" y="152396"/>
                          <a:pt x="52565" y="154304"/>
                          <a:pt x="52565" y="156661"/>
                        </a:cubicBezTo>
                        <a:cubicBezTo>
                          <a:pt x="52565" y="159015"/>
                          <a:pt x="50656" y="160925"/>
                          <a:pt x="48301" y="160925"/>
                        </a:cubicBezTo>
                        <a:lnTo>
                          <a:pt x="26695" y="160925"/>
                        </a:lnTo>
                        <a:cubicBezTo>
                          <a:pt x="24338" y="160925"/>
                          <a:pt x="22429" y="159015"/>
                          <a:pt x="22429" y="156661"/>
                        </a:cubicBezTo>
                        <a:cubicBezTo>
                          <a:pt x="22429" y="154304"/>
                          <a:pt x="24338" y="152396"/>
                          <a:pt x="26695" y="152396"/>
                        </a:cubicBezTo>
                        <a:close/>
                        <a:moveTo>
                          <a:pt x="98339" y="131717"/>
                        </a:moveTo>
                        <a:lnTo>
                          <a:pt x="106297" y="131717"/>
                        </a:lnTo>
                        <a:cubicBezTo>
                          <a:pt x="108654" y="131717"/>
                          <a:pt x="110563" y="133627"/>
                          <a:pt x="110563" y="135982"/>
                        </a:cubicBezTo>
                        <a:cubicBezTo>
                          <a:pt x="110563" y="138338"/>
                          <a:pt x="108654" y="140248"/>
                          <a:pt x="106297" y="140248"/>
                        </a:cubicBezTo>
                        <a:lnTo>
                          <a:pt x="98339" y="140248"/>
                        </a:lnTo>
                        <a:cubicBezTo>
                          <a:pt x="95982" y="140248"/>
                          <a:pt x="94073" y="138338"/>
                          <a:pt x="94073" y="135982"/>
                        </a:cubicBezTo>
                        <a:cubicBezTo>
                          <a:pt x="94073" y="133627"/>
                          <a:pt x="95982" y="131717"/>
                          <a:pt x="98339" y="131717"/>
                        </a:cubicBezTo>
                        <a:close/>
                        <a:moveTo>
                          <a:pt x="44889" y="131717"/>
                        </a:moveTo>
                        <a:lnTo>
                          <a:pt x="86397" y="131717"/>
                        </a:lnTo>
                        <a:cubicBezTo>
                          <a:pt x="88753" y="131717"/>
                          <a:pt x="90663" y="133627"/>
                          <a:pt x="90663" y="135982"/>
                        </a:cubicBezTo>
                        <a:cubicBezTo>
                          <a:pt x="90663" y="138338"/>
                          <a:pt x="88753" y="140248"/>
                          <a:pt x="86397" y="140248"/>
                        </a:cubicBezTo>
                        <a:lnTo>
                          <a:pt x="44889" y="140248"/>
                        </a:lnTo>
                        <a:cubicBezTo>
                          <a:pt x="42534" y="140248"/>
                          <a:pt x="40625" y="138338"/>
                          <a:pt x="40625" y="135982"/>
                        </a:cubicBezTo>
                        <a:cubicBezTo>
                          <a:pt x="40625" y="133627"/>
                          <a:pt x="42534" y="131717"/>
                          <a:pt x="44889" y="131717"/>
                        </a:cubicBezTo>
                        <a:close/>
                        <a:moveTo>
                          <a:pt x="50576" y="116664"/>
                        </a:moveTo>
                        <a:lnTo>
                          <a:pt x="94357" y="116664"/>
                        </a:lnTo>
                        <a:cubicBezTo>
                          <a:pt x="96714" y="116664"/>
                          <a:pt x="98621" y="118572"/>
                          <a:pt x="98621" y="120928"/>
                        </a:cubicBezTo>
                        <a:cubicBezTo>
                          <a:pt x="98621" y="123283"/>
                          <a:pt x="96714" y="125193"/>
                          <a:pt x="94357" y="125193"/>
                        </a:cubicBezTo>
                        <a:lnTo>
                          <a:pt x="50576" y="125193"/>
                        </a:lnTo>
                        <a:cubicBezTo>
                          <a:pt x="48221" y="125193"/>
                          <a:pt x="46312" y="123283"/>
                          <a:pt x="46312" y="120928"/>
                        </a:cubicBezTo>
                        <a:cubicBezTo>
                          <a:pt x="46312" y="118572"/>
                          <a:pt x="48221" y="116664"/>
                          <a:pt x="50576" y="116664"/>
                        </a:cubicBezTo>
                        <a:close/>
                        <a:moveTo>
                          <a:pt x="26695" y="116664"/>
                        </a:moveTo>
                        <a:lnTo>
                          <a:pt x="38635" y="116664"/>
                        </a:lnTo>
                        <a:cubicBezTo>
                          <a:pt x="40989" y="116664"/>
                          <a:pt x="42899" y="118572"/>
                          <a:pt x="42899" y="120928"/>
                        </a:cubicBezTo>
                        <a:cubicBezTo>
                          <a:pt x="42899" y="123283"/>
                          <a:pt x="40989" y="125193"/>
                          <a:pt x="38635" y="125193"/>
                        </a:cubicBezTo>
                        <a:lnTo>
                          <a:pt x="26695" y="125193"/>
                        </a:lnTo>
                        <a:cubicBezTo>
                          <a:pt x="24338" y="125193"/>
                          <a:pt x="22429" y="123283"/>
                          <a:pt x="22429" y="120928"/>
                        </a:cubicBezTo>
                        <a:cubicBezTo>
                          <a:pt x="22429" y="118572"/>
                          <a:pt x="24338" y="116664"/>
                          <a:pt x="26695" y="116664"/>
                        </a:cubicBezTo>
                        <a:close/>
                        <a:moveTo>
                          <a:pt x="203292" y="105804"/>
                        </a:moveTo>
                        <a:lnTo>
                          <a:pt x="172057" y="137024"/>
                        </a:lnTo>
                        <a:lnTo>
                          <a:pt x="172057" y="145360"/>
                        </a:lnTo>
                        <a:cubicBezTo>
                          <a:pt x="172057" y="146734"/>
                          <a:pt x="173173" y="147850"/>
                          <a:pt x="174547" y="147850"/>
                        </a:cubicBezTo>
                        <a:lnTo>
                          <a:pt x="257963" y="147850"/>
                        </a:lnTo>
                        <a:cubicBezTo>
                          <a:pt x="259334" y="147850"/>
                          <a:pt x="260452" y="146734"/>
                          <a:pt x="260452" y="145360"/>
                        </a:cubicBezTo>
                        <a:lnTo>
                          <a:pt x="260452" y="136877"/>
                        </a:lnTo>
                        <a:lnTo>
                          <a:pt x="238913" y="112601"/>
                        </a:lnTo>
                        <a:lnTo>
                          <a:pt x="229273" y="122235"/>
                        </a:lnTo>
                        <a:lnTo>
                          <a:pt x="231230" y="124438"/>
                        </a:lnTo>
                        <a:cubicBezTo>
                          <a:pt x="232792" y="126202"/>
                          <a:pt x="232632" y="128896"/>
                          <a:pt x="230869" y="130459"/>
                        </a:cubicBezTo>
                        <a:cubicBezTo>
                          <a:pt x="229109" y="132022"/>
                          <a:pt x="226412" y="131861"/>
                          <a:pt x="224849" y="130099"/>
                        </a:cubicBezTo>
                        <a:close/>
                        <a:moveTo>
                          <a:pt x="111984" y="97123"/>
                        </a:moveTo>
                        <a:lnTo>
                          <a:pt x="126199" y="97123"/>
                        </a:lnTo>
                        <a:cubicBezTo>
                          <a:pt x="128556" y="97123"/>
                          <a:pt x="130463" y="99033"/>
                          <a:pt x="130463" y="101387"/>
                        </a:cubicBezTo>
                        <a:cubicBezTo>
                          <a:pt x="130463" y="103742"/>
                          <a:pt x="128556" y="105652"/>
                          <a:pt x="126199" y="105652"/>
                        </a:cubicBezTo>
                        <a:lnTo>
                          <a:pt x="111984" y="105652"/>
                        </a:lnTo>
                        <a:cubicBezTo>
                          <a:pt x="109630" y="105652"/>
                          <a:pt x="107720" y="103742"/>
                          <a:pt x="107720" y="101387"/>
                        </a:cubicBezTo>
                        <a:cubicBezTo>
                          <a:pt x="107720" y="99033"/>
                          <a:pt x="109630" y="97123"/>
                          <a:pt x="111984" y="97123"/>
                        </a:cubicBezTo>
                        <a:close/>
                        <a:moveTo>
                          <a:pt x="78438" y="97123"/>
                        </a:moveTo>
                        <a:lnTo>
                          <a:pt x="98906" y="97123"/>
                        </a:lnTo>
                        <a:cubicBezTo>
                          <a:pt x="101263" y="97123"/>
                          <a:pt x="103172" y="99033"/>
                          <a:pt x="103172" y="101387"/>
                        </a:cubicBezTo>
                        <a:cubicBezTo>
                          <a:pt x="103172" y="103742"/>
                          <a:pt x="101263" y="105652"/>
                          <a:pt x="98906" y="105652"/>
                        </a:cubicBezTo>
                        <a:lnTo>
                          <a:pt x="78438" y="105652"/>
                        </a:lnTo>
                        <a:cubicBezTo>
                          <a:pt x="76082" y="105652"/>
                          <a:pt x="74172" y="103742"/>
                          <a:pt x="74172" y="101387"/>
                        </a:cubicBezTo>
                        <a:cubicBezTo>
                          <a:pt x="74172" y="99033"/>
                          <a:pt x="76082" y="97123"/>
                          <a:pt x="78438" y="97123"/>
                        </a:cubicBezTo>
                        <a:close/>
                        <a:moveTo>
                          <a:pt x="58536" y="97123"/>
                        </a:moveTo>
                        <a:lnTo>
                          <a:pt x="65928" y="97123"/>
                        </a:lnTo>
                        <a:cubicBezTo>
                          <a:pt x="68282" y="97123"/>
                          <a:pt x="70192" y="99033"/>
                          <a:pt x="70192" y="101387"/>
                        </a:cubicBezTo>
                        <a:cubicBezTo>
                          <a:pt x="70192" y="103742"/>
                          <a:pt x="68282" y="105652"/>
                          <a:pt x="65928" y="105652"/>
                        </a:cubicBezTo>
                        <a:lnTo>
                          <a:pt x="58536" y="105652"/>
                        </a:lnTo>
                        <a:cubicBezTo>
                          <a:pt x="56179" y="105652"/>
                          <a:pt x="54270" y="103742"/>
                          <a:pt x="54270" y="101387"/>
                        </a:cubicBezTo>
                        <a:cubicBezTo>
                          <a:pt x="54270" y="99033"/>
                          <a:pt x="56179" y="97123"/>
                          <a:pt x="58536" y="97123"/>
                        </a:cubicBezTo>
                        <a:close/>
                        <a:moveTo>
                          <a:pt x="72182" y="81530"/>
                        </a:moveTo>
                        <a:lnTo>
                          <a:pt x="106298" y="81530"/>
                        </a:lnTo>
                        <a:cubicBezTo>
                          <a:pt x="108654" y="81530"/>
                          <a:pt x="110564" y="83440"/>
                          <a:pt x="110564" y="85796"/>
                        </a:cubicBezTo>
                        <a:cubicBezTo>
                          <a:pt x="110564" y="88151"/>
                          <a:pt x="108654" y="90060"/>
                          <a:pt x="106298" y="90060"/>
                        </a:cubicBezTo>
                        <a:lnTo>
                          <a:pt x="72182" y="90060"/>
                        </a:lnTo>
                        <a:cubicBezTo>
                          <a:pt x="69827" y="90060"/>
                          <a:pt x="67918" y="88151"/>
                          <a:pt x="67918" y="85796"/>
                        </a:cubicBezTo>
                        <a:cubicBezTo>
                          <a:pt x="67918" y="83440"/>
                          <a:pt x="69827" y="81530"/>
                          <a:pt x="72182" y="81530"/>
                        </a:cubicBezTo>
                        <a:close/>
                        <a:moveTo>
                          <a:pt x="44889" y="81530"/>
                        </a:moveTo>
                        <a:lnTo>
                          <a:pt x="59104" y="81530"/>
                        </a:lnTo>
                        <a:cubicBezTo>
                          <a:pt x="61460" y="81530"/>
                          <a:pt x="63370" y="83440"/>
                          <a:pt x="63370" y="85796"/>
                        </a:cubicBezTo>
                        <a:cubicBezTo>
                          <a:pt x="63370" y="88151"/>
                          <a:pt x="61460" y="90060"/>
                          <a:pt x="59104" y="90060"/>
                        </a:cubicBezTo>
                        <a:lnTo>
                          <a:pt x="44889" y="90060"/>
                        </a:lnTo>
                        <a:cubicBezTo>
                          <a:pt x="42534" y="90060"/>
                          <a:pt x="40625" y="88151"/>
                          <a:pt x="40625" y="85796"/>
                        </a:cubicBezTo>
                        <a:cubicBezTo>
                          <a:pt x="40625" y="83440"/>
                          <a:pt x="42534" y="81530"/>
                          <a:pt x="44889" y="81530"/>
                        </a:cubicBezTo>
                        <a:close/>
                        <a:moveTo>
                          <a:pt x="174547" y="75006"/>
                        </a:moveTo>
                        <a:cubicBezTo>
                          <a:pt x="173173" y="75006"/>
                          <a:pt x="172057" y="76124"/>
                          <a:pt x="172057" y="77498"/>
                        </a:cubicBezTo>
                        <a:lnTo>
                          <a:pt x="172057" y="124963"/>
                        </a:lnTo>
                        <a:lnTo>
                          <a:pt x="198594" y="98437"/>
                        </a:lnTo>
                        <a:cubicBezTo>
                          <a:pt x="199904" y="97128"/>
                          <a:pt x="201720" y="96414"/>
                          <a:pt x="203570" y="96465"/>
                        </a:cubicBezTo>
                        <a:cubicBezTo>
                          <a:pt x="205421" y="96519"/>
                          <a:pt x="207189" y="97346"/>
                          <a:pt x="208418" y="98733"/>
                        </a:cubicBezTo>
                        <a:lnTo>
                          <a:pt x="223602" y="115842"/>
                        </a:lnTo>
                        <a:lnTo>
                          <a:pt x="234215" y="105235"/>
                        </a:lnTo>
                        <a:cubicBezTo>
                          <a:pt x="235525" y="103926"/>
                          <a:pt x="237330" y="103208"/>
                          <a:pt x="239190" y="103261"/>
                        </a:cubicBezTo>
                        <a:cubicBezTo>
                          <a:pt x="241042" y="103317"/>
                          <a:pt x="242810" y="104144"/>
                          <a:pt x="244039" y="105529"/>
                        </a:cubicBezTo>
                        <a:lnTo>
                          <a:pt x="260452" y="124025"/>
                        </a:lnTo>
                        <a:lnTo>
                          <a:pt x="260452" y="77498"/>
                        </a:lnTo>
                        <a:cubicBezTo>
                          <a:pt x="260452" y="76124"/>
                          <a:pt x="259336" y="75006"/>
                          <a:pt x="257963" y="75006"/>
                        </a:cubicBezTo>
                        <a:close/>
                        <a:moveTo>
                          <a:pt x="174547" y="66478"/>
                        </a:moveTo>
                        <a:lnTo>
                          <a:pt x="257963" y="66478"/>
                        </a:lnTo>
                        <a:cubicBezTo>
                          <a:pt x="264038" y="66478"/>
                          <a:pt x="268980" y="71422"/>
                          <a:pt x="268980" y="77498"/>
                        </a:cubicBezTo>
                        <a:lnTo>
                          <a:pt x="268980" y="145360"/>
                        </a:lnTo>
                        <a:cubicBezTo>
                          <a:pt x="268980" y="151436"/>
                          <a:pt x="264038" y="156380"/>
                          <a:pt x="257963" y="156380"/>
                        </a:cubicBezTo>
                        <a:lnTo>
                          <a:pt x="174547" y="156380"/>
                        </a:lnTo>
                        <a:cubicBezTo>
                          <a:pt x="168471" y="156380"/>
                          <a:pt x="163527" y="151436"/>
                          <a:pt x="163527" y="145360"/>
                        </a:cubicBezTo>
                        <a:lnTo>
                          <a:pt x="163527" y="135258"/>
                        </a:lnTo>
                        <a:lnTo>
                          <a:pt x="163527" y="135254"/>
                        </a:lnTo>
                        <a:lnTo>
                          <a:pt x="163527" y="77498"/>
                        </a:lnTo>
                        <a:cubicBezTo>
                          <a:pt x="163527" y="71422"/>
                          <a:pt x="168471" y="66478"/>
                          <a:pt x="174547" y="66478"/>
                        </a:cubicBezTo>
                        <a:close/>
                        <a:moveTo>
                          <a:pt x="63085" y="66478"/>
                        </a:moveTo>
                        <a:lnTo>
                          <a:pt x="73320" y="66478"/>
                        </a:lnTo>
                        <a:cubicBezTo>
                          <a:pt x="75675" y="66478"/>
                          <a:pt x="77584" y="68388"/>
                          <a:pt x="77584" y="70742"/>
                        </a:cubicBezTo>
                        <a:cubicBezTo>
                          <a:pt x="77584" y="73098"/>
                          <a:pt x="75675" y="75006"/>
                          <a:pt x="73320" y="75006"/>
                        </a:cubicBezTo>
                        <a:lnTo>
                          <a:pt x="63085" y="75006"/>
                        </a:lnTo>
                        <a:cubicBezTo>
                          <a:pt x="60728" y="75006"/>
                          <a:pt x="58821" y="73098"/>
                          <a:pt x="58821" y="70742"/>
                        </a:cubicBezTo>
                        <a:cubicBezTo>
                          <a:pt x="58821" y="68388"/>
                          <a:pt x="60728" y="66478"/>
                          <a:pt x="63085" y="66478"/>
                        </a:cubicBezTo>
                        <a:close/>
                        <a:moveTo>
                          <a:pt x="26695" y="66478"/>
                        </a:moveTo>
                        <a:lnTo>
                          <a:pt x="48301" y="66478"/>
                        </a:lnTo>
                        <a:cubicBezTo>
                          <a:pt x="50656" y="66478"/>
                          <a:pt x="52565" y="68388"/>
                          <a:pt x="52565" y="70742"/>
                        </a:cubicBezTo>
                        <a:cubicBezTo>
                          <a:pt x="52565" y="73098"/>
                          <a:pt x="50656" y="75006"/>
                          <a:pt x="48301" y="75006"/>
                        </a:cubicBezTo>
                        <a:lnTo>
                          <a:pt x="26695" y="75006"/>
                        </a:lnTo>
                        <a:cubicBezTo>
                          <a:pt x="24338" y="75006"/>
                          <a:pt x="22429" y="73098"/>
                          <a:pt x="22429" y="70742"/>
                        </a:cubicBezTo>
                        <a:cubicBezTo>
                          <a:pt x="22429" y="68388"/>
                          <a:pt x="24338" y="66478"/>
                          <a:pt x="26695" y="66478"/>
                        </a:cubicBezTo>
                        <a:close/>
                        <a:moveTo>
                          <a:pt x="8843" y="58010"/>
                        </a:moveTo>
                        <a:lnTo>
                          <a:pt x="8843" y="200100"/>
                        </a:lnTo>
                        <a:lnTo>
                          <a:pt x="140698" y="200100"/>
                        </a:lnTo>
                        <a:lnTo>
                          <a:pt x="140698" y="58010"/>
                        </a:lnTo>
                        <a:close/>
                        <a:moveTo>
                          <a:pt x="108088" y="24035"/>
                        </a:moveTo>
                        <a:cubicBezTo>
                          <a:pt x="105892" y="24035"/>
                          <a:pt x="104102" y="25823"/>
                          <a:pt x="104102" y="28019"/>
                        </a:cubicBezTo>
                        <a:cubicBezTo>
                          <a:pt x="104102" y="30218"/>
                          <a:pt x="105892" y="32005"/>
                          <a:pt x="108088" y="32005"/>
                        </a:cubicBezTo>
                        <a:cubicBezTo>
                          <a:pt x="110287" y="32005"/>
                          <a:pt x="112074" y="30218"/>
                          <a:pt x="112074" y="28019"/>
                        </a:cubicBezTo>
                        <a:cubicBezTo>
                          <a:pt x="112074" y="25823"/>
                          <a:pt x="110287" y="24035"/>
                          <a:pt x="108088" y="24035"/>
                        </a:cubicBezTo>
                        <a:close/>
                        <a:moveTo>
                          <a:pt x="76226" y="24035"/>
                        </a:moveTo>
                        <a:cubicBezTo>
                          <a:pt x="74028" y="24035"/>
                          <a:pt x="72240" y="25823"/>
                          <a:pt x="72240" y="28019"/>
                        </a:cubicBezTo>
                        <a:cubicBezTo>
                          <a:pt x="72240" y="30218"/>
                          <a:pt x="74028" y="32005"/>
                          <a:pt x="76226" y="32005"/>
                        </a:cubicBezTo>
                        <a:cubicBezTo>
                          <a:pt x="78423" y="32005"/>
                          <a:pt x="80212" y="30218"/>
                          <a:pt x="80212" y="28019"/>
                        </a:cubicBezTo>
                        <a:cubicBezTo>
                          <a:pt x="80212" y="25823"/>
                          <a:pt x="78423" y="24035"/>
                          <a:pt x="76226" y="24035"/>
                        </a:cubicBezTo>
                        <a:close/>
                        <a:moveTo>
                          <a:pt x="44362" y="24035"/>
                        </a:moveTo>
                        <a:cubicBezTo>
                          <a:pt x="42166" y="24035"/>
                          <a:pt x="40376" y="25823"/>
                          <a:pt x="40376" y="28019"/>
                        </a:cubicBezTo>
                        <a:cubicBezTo>
                          <a:pt x="40376" y="30218"/>
                          <a:pt x="42166" y="32005"/>
                          <a:pt x="44362" y="32005"/>
                        </a:cubicBezTo>
                        <a:cubicBezTo>
                          <a:pt x="46561" y="32005"/>
                          <a:pt x="48348" y="30218"/>
                          <a:pt x="48348" y="28019"/>
                        </a:cubicBezTo>
                        <a:cubicBezTo>
                          <a:pt x="48348" y="25823"/>
                          <a:pt x="46561" y="24035"/>
                          <a:pt x="44362" y="24035"/>
                        </a:cubicBezTo>
                        <a:close/>
                        <a:moveTo>
                          <a:pt x="108088" y="15505"/>
                        </a:moveTo>
                        <a:cubicBezTo>
                          <a:pt x="114989" y="15505"/>
                          <a:pt x="120605" y="21121"/>
                          <a:pt x="120605" y="28019"/>
                        </a:cubicBezTo>
                        <a:cubicBezTo>
                          <a:pt x="120605" y="34920"/>
                          <a:pt x="114989" y="40535"/>
                          <a:pt x="108088" y="40535"/>
                        </a:cubicBezTo>
                        <a:cubicBezTo>
                          <a:pt x="101187" y="40535"/>
                          <a:pt x="95574" y="34920"/>
                          <a:pt x="95574" y="28019"/>
                        </a:cubicBezTo>
                        <a:cubicBezTo>
                          <a:pt x="95574" y="21121"/>
                          <a:pt x="101187" y="15505"/>
                          <a:pt x="108088" y="15505"/>
                        </a:cubicBezTo>
                        <a:close/>
                        <a:moveTo>
                          <a:pt x="76226" y="15505"/>
                        </a:moveTo>
                        <a:cubicBezTo>
                          <a:pt x="83127" y="15505"/>
                          <a:pt x="88740" y="21121"/>
                          <a:pt x="88740" y="28019"/>
                        </a:cubicBezTo>
                        <a:cubicBezTo>
                          <a:pt x="88740" y="34920"/>
                          <a:pt x="83127" y="40535"/>
                          <a:pt x="76226" y="40535"/>
                        </a:cubicBezTo>
                        <a:cubicBezTo>
                          <a:pt x="69326" y="40535"/>
                          <a:pt x="63710" y="34920"/>
                          <a:pt x="63710" y="28019"/>
                        </a:cubicBezTo>
                        <a:cubicBezTo>
                          <a:pt x="63710" y="21121"/>
                          <a:pt x="69326" y="15505"/>
                          <a:pt x="76226" y="15505"/>
                        </a:cubicBezTo>
                        <a:close/>
                        <a:moveTo>
                          <a:pt x="44362" y="15505"/>
                        </a:moveTo>
                        <a:cubicBezTo>
                          <a:pt x="51263" y="15505"/>
                          <a:pt x="56878" y="21121"/>
                          <a:pt x="56878" y="28019"/>
                        </a:cubicBezTo>
                        <a:cubicBezTo>
                          <a:pt x="56878" y="34920"/>
                          <a:pt x="51263" y="40535"/>
                          <a:pt x="44362" y="40535"/>
                        </a:cubicBezTo>
                        <a:cubicBezTo>
                          <a:pt x="37462" y="40535"/>
                          <a:pt x="31848" y="34920"/>
                          <a:pt x="31848" y="28019"/>
                        </a:cubicBezTo>
                        <a:cubicBezTo>
                          <a:pt x="31848" y="21121"/>
                          <a:pt x="37462" y="15505"/>
                          <a:pt x="44362" y="15505"/>
                        </a:cubicBezTo>
                        <a:close/>
                        <a:moveTo>
                          <a:pt x="19083" y="8530"/>
                        </a:moveTo>
                        <a:cubicBezTo>
                          <a:pt x="13436" y="8530"/>
                          <a:pt x="8843" y="13123"/>
                          <a:pt x="8843" y="18767"/>
                        </a:cubicBezTo>
                        <a:lnTo>
                          <a:pt x="8843" y="49480"/>
                        </a:lnTo>
                        <a:lnTo>
                          <a:pt x="144964" y="49480"/>
                        </a:lnTo>
                        <a:lnTo>
                          <a:pt x="282535" y="49480"/>
                        </a:lnTo>
                        <a:lnTo>
                          <a:pt x="282535" y="18770"/>
                        </a:lnTo>
                        <a:cubicBezTo>
                          <a:pt x="282535" y="13123"/>
                          <a:pt x="277942" y="8530"/>
                          <a:pt x="272295" y="8530"/>
                        </a:cubicBezTo>
                        <a:close/>
                        <a:moveTo>
                          <a:pt x="18769" y="0"/>
                        </a:moveTo>
                        <a:lnTo>
                          <a:pt x="272620" y="0"/>
                        </a:lnTo>
                        <a:cubicBezTo>
                          <a:pt x="282968" y="0"/>
                          <a:pt x="291387" y="8419"/>
                          <a:pt x="291387" y="18767"/>
                        </a:cubicBezTo>
                        <a:lnTo>
                          <a:pt x="291065" y="79863"/>
                        </a:lnTo>
                        <a:cubicBezTo>
                          <a:pt x="291065" y="82220"/>
                          <a:pt x="289155" y="84129"/>
                          <a:pt x="286799" y="84129"/>
                        </a:cubicBezTo>
                        <a:cubicBezTo>
                          <a:pt x="284445" y="84129"/>
                          <a:pt x="282535" y="82220"/>
                          <a:pt x="282535" y="79863"/>
                        </a:cubicBezTo>
                        <a:lnTo>
                          <a:pt x="282535" y="58010"/>
                        </a:lnTo>
                        <a:lnTo>
                          <a:pt x="149228" y="58010"/>
                        </a:lnTo>
                        <a:lnTo>
                          <a:pt x="149228" y="200407"/>
                        </a:lnTo>
                        <a:lnTo>
                          <a:pt x="282535" y="200407"/>
                        </a:lnTo>
                        <a:lnTo>
                          <a:pt x="282535" y="106305"/>
                        </a:lnTo>
                        <a:cubicBezTo>
                          <a:pt x="282535" y="103948"/>
                          <a:pt x="284445" y="102039"/>
                          <a:pt x="286799" y="102039"/>
                        </a:cubicBezTo>
                        <a:cubicBezTo>
                          <a:pt x="289155" y="102039"/>
                          <a:pt x="291063" y="103948"/>
                          <a:pt x="291063" y="106305"/>
                        </a:cubicBezTo>
                        <a:lnTo>
                          <a:pt x="291063" y="225112"/>
                        </a:lnTo>
                        <a:cubicBezTo>
                          <a:pt x="291063" y="234491"/>
                          <a:pt x="284149" y="242286"/>
                          <a:pt x="275148" y="243664"/>
                        </a:cubicBezTo>
                        <a:cubicBezTo>
                          <a:pt x="274218" y="243808"/>
                          <a:pt x="273264" y="243881"/>
                          <a:pt x="272295" y="243881"/>
                        </a:cubicBezTo>
                        <a:lnTo>
                          <a:pt x="189314" y="243881"/>
                        </a:lnTo>
                        <a:lnTo>
                          <a:pt x="189314" y="259176"/>
                        </a:lnTo>
                        <a:lnTo>
                          <a:pt x="202190" y="259176"/>
                        </a:lnTo>
                        <a:cubicBezTo>
                          <a:pt x="210779" y="259176"/>
                          <a:pt x="217767" y="266164"/>
                          <a:pt x="217767" y="274752"/>
                        </a:cubicBezTo>
                        <a:lnTo>
                          <a:pt x="217767" y="283967"/>
                        </a:lnTo>
                        <a:cubicBezTo>
                          <a:pt x="217767" y="287886"/>
                          <a:pt x="214579" y="291074"/>
                          <a:pt x="210659" y="291074"/>
                        </a:cubicBezTo>
                        <a:lnTo>
                          <a:pt x="127215" y="291074"/>
                        </a:lnTo>
                        <a:cubicBezTo>
                          <a:pt x="124861" y="291074"/>
                          <a:pt x="122951" y="289164"/>
                          <a:pt x="122951" y="286808"/>
                        </a:cubicBezTo>
                        <a:cubicBezTo>
                          <a:pt x="122951" y="284453"/>
                          <a:pt x="124861" y="282544"/>
                          <a:pt x="127215" y="282544"/>
                        </a:cubicBezTo>
                        <a:lnTo>
                          <a:pt x="209239" y="282544"/>
                        </a:lnTo>
                        <a:lnTo>
                          <a:pt x="209239" y="274752"/>
                        </a:lnTo>
                        <a:cubicBezTo>
                          <a:pt x="209239" y="270865"/>
                          <a:pt x="206078" y="267705"/>
                          <a:pt x="202192" y="267705"/>
                        </a:cubicBezTo>
                        <a:lnTo>
                          <a:pt x="88873" y="267705"/>
                        </a:lnTo>
                        <a:cubicBezTo>
                          <a:pt x="84987" y="267705"/>
                          <a:pt x="81825" y="270865"/>
                          <a:pt x="81825" y="274752"/>
                        </a:cubicBezTo>
                        <a:lnTo>
                          <a:pt x="81825" y="282544"/>
                        </a:lnTo>
                        <a:lnTo>
                          <a:pt x="100740" y="282544"/>
                        </a:lnTo>
                        <a:cubicBezTo>
                          <a:pt x="103094" y="282544"/>
                          <a:pt x="105004" y="284453"/>
                          <a:pt x="105004" y="286808"/>
                        </a:cubicBezTo>
                        <a:cubicBezTo>
                          <a:pt x="105004" y="289164"/>
                          <a:pt x="103094" y="291074"/>
                          <a:pt x="100740" y="291074"/>
                        </a:cubicBezTo>
                        <a:lnTo>
                          <a:pt x="80403" y="291074"/>
                        </a:lnTo>
                        <a:cubicBezTo>
                          <a:pt x="76484" y="291074"/>
                          <a:pt x="73296" y="287886"/>
                          <a:pt x="73296" y="283967"/>
                        </a:cubicBezTo>
                        <a:lnTo>
                          <a:pt x="73296" y="274752"/>
                        </a:lnTo>
                        <a:cubicBezTo>
                          <a:pt x="73296" y="266164"/>
                          <a:pt x="80285" y="259176"/>
                          <a:pt x="88873" y="259176"/>
                        </a:cubicBezTo>
                        <a:lnTo>
                          <a:pt x="101749" y="259176"/>
                        </a:lnTo>
                        <a:lnTo>
                          <a:pt x="101749" y="243881"/>
                        </a:lnTo>
                        <a:lnTo>
                          <a:pt x="18769" y="243881"/>
                        </a:lnTo>
                        <a:cubicBezTo>
                          <a:pt x="17800" y="243881"/>
                          <a:pt x="16846" y="243808"/>
                          <a:pt x="15915" y="243664"/>
                        </a:cubicBezTo>
                        <a:cubicBezTo>
                          <a:pt x="6916" y="242286"/>
                          <a:pt x="0" y="234491"/>
                          <a:pt x="0" y="225112"/>
                        </a:cubicBezTo>
                        <a:lnTo>
                          <a:pt x="0" y="18770"/>
                        </a:lnTo>
                        <a:cubicBezTo>
                          <a:pt x="0" y="8421"/>
                          <a:pt x="8421" y="0"/>
                          <a:pt x="1876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12706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sp>
        <p:nvSpPr>
          <p:cNvPr id="109" name="Rectangle 108">
            <a:extLst>
              <a:ext uri="{FF2B5EF4-FFF2-40B4-BE49-F238E27FC236}">
                <a16:creationId xmlns:a16="http://schemas.microsoft.com/office/drawing/2014/main" id="{19D94B32-8D9D-42FD-B1B1-0047C23E7B6F}"/>
              </a:ext>
            </a:extLst>
          </p:cNvPr>
          <p:cNvSpPr/>
          <p:nvPr/>
        </p:nvSpPr>
        <p:spPr>
          <a:xfrm flipH="1">
            <a:off x="8191106" y="0"/>
            <a:ext cx="3395270" cy="6858000"/>
          </a:xfrm>
          <a:prstGeom prst="rect">
            <a:avLst/>
          </a:prstGeom>
          <a:solidFill>
            <a:schemeClr val="accent4">
              <a:alpha val="81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88119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A333A-A80E-4374-B01D-6A7967267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Business Analytics Icons Slide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C387AE-B73E-489A-8957-C215398867D4}"/>
              </a:ext>
            </a:extLst>
          </p:cNvPr>
          <p:cNvGrpSpPr/>
          <p:nvPr/>
        </p:nvGrpSpPr>
        <p:grpSpPr>
          <a:xfrm>
            <a:off x="566436" y="963398"/>
            <a:ext cx="11059128" cy="5461324"/>
            <a:chOff x="647183" y="1031130"/>
            <a:chExt cx="11059128" cy="546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50E5709-77D7-4FB8-9930-8AEA1A20F892}"/>
                </a:ext>
              </a:extLst>
            </p:cNvPr>
            <p:cNvGrpSpPr/>
            <p:nvPr/>
          </p:nvGrpSpPr>
          <p:grpSpPr>
            <a:xfrm>
              <a:off x="2746294" y="1037828"/>
              <a:ext cx="551518" cy="5447929"/>
              <a:chOff x="2746294" y="1037827"/>
              <a:chExt cx="551518" cy="5447929"/>
            </a:xfrm>
          </p:grpSpPr>
          <p:grpSp>
            <p:nvGrpSpPr>
              <p:cNvPr id="189" name="Group 188">
                <a:extLst>
                  <a:ext uri="{FF2B5EF4-FFF2-40B4-BE49-F238E27FC236}">
                    <a16:creationId xmlns:a16="http://schemas.microsoft.com/office/drawing/2014/main" id="{C34F08CA-E177-4ACD-AD39-98357890E4E4}"/>
                  </a:ext>
                </a:extLst>
              </p:cNvPr>
              <p:cNvGrpSpPr/>
              <p:nvPr/>
            </p:nvGrpSpPr>
            <p:grpSpPr>
              <a:xfrm>
                <a:off x="2746294" y="5117947"/>
                <a:ext cx="551518" cy="551518"/>
                <a:chOff x="1636698" y="5580348"/>
                <a:chExt cx="414364" cy="414364"/>
              </a:xfrm>
            </p:grpSpPr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2620987C-67E7-4CE9-B243-45F63EB790BF}"/>
                    </a:ext>
                  </a:extLst>
                </p:cNvPr>
                <p:cNvGrpSpPr/>
                <p:nvPr/>
              </p:nvGrpSpPr>
              <p:grpSpPr>
                <a:xfrm>
                  <a:off x="1636698" y="5580348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222" name="Freeform: Shape 221">
                    <a:extLst>
                      <a:ext uri="{FF2B5EF4-FFF2-40B4-BE49-F238E27FC236}">
                        <a16:creationId xmlns:a16="http://schemas.microsoft.com/office/drawing/2014/main" id="{1A7C4E44-8B8C-4A5F-B490-4F5903A972C6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3" name="Circle: Hollow 222">
                    <a:extLst>
                      <a:ext uri="{FF2B5EF4-FFF2-40B4-BE49-F238E27FC236}">
                        <a16:creationId xmlns:a16="http://schemas.microsoft.com/office/drawing/2014/main" id="{9D8C295E-6BE9-4B80-AB98-377662C49B72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id="{FE7CE864-2AAC-4364-AFB1-F1CF2D1265B3}"/>
                    </a:ext>
                  </a:extLst>
                </p:cNvPr>
                <p:cNvSpPr/>
                <p:nvPr/>
              </p:nvSpPr>
              <p:spPr>
                <a:xfrm>
                  <a:off x="1735631" y="5679281"/>
                  <a:ext cx="216498" cy="216498"/>
                </a:xfrm>
                <a:custGeom>
                  <a:avLst/>
                  <a:gdLst>
                    <a:gd name="connsiteX0" fmla="*/ 984561 w 1524002"/>
                    <a:gd name="connsiteY0" fmla="*/ 1227559 h 1524002"/>
                    <a:gd name="connsiteX1" fmla="*/ 835743 w 1524002"/>
                    <a:gd name="connsiteY1" fmla="*/ 1272914 h 1524002"/>
                    <a:gd name="connsiteX2" fmla="*/ 835743 w 1524002"/>
                    <a:gd name="connsiteY2" fmla="*/ 1470831 h 1524002"/>
                    <a:gd name="connsiteX3" fmla="*/ 1039290 w 1524002"/>
                    <a:gd name="connsiteY3" fmla="*/ 1417817 h 1524002"/>
                    <a:gd name="connsiteX4" fmla="*/ 983227 w 1524002"/>
                    <a:gd name="connsiteY4" fmla="*/ 1253615 h 1524002"/>
                    <a:gd name="connsiteX5" fmla="*/ 984561 w 1524002"/>
                    <a:gd name="connsiteY5" fmla="*/ 1227559 h 1524002"/>
                    <a:gd name="connsiteX6" fmla="*/ 1229034 w 1524002"/>
                    <a:gd name="connsiteY6" fmla="*/ 1081550 h 1524002"/>
                    <a:gd name="connsiteX7" fmla="*/ 1278196 w 1524002"/>
                    <a:gd name="connsiteY7" fmla="*/ 1081550 h 1524002"/>
                    <a:gd name="connsiteX8" fmla="*/ 1278196 w 1524002"/>
                    <a:gd name="connsiteY8" fmla="*/ 1135237 h 1524002"/>
                    <a:gd name="connsiteX9" fmla="*/ 1327357 w 1524002"/>
                    <a:gd name="connsiteY9" fmla="*/ 1204453 h 1524002"/>
                    <a:gd name="connsiteX10" fmla="*/ 1278196 w 1524002"/>
                    <a:gd name="connsiteY10" fmla="*/ 1204453 h 1524002"/>
                    <a:gd name="connsiteX11" fmla="*/ 1253615 w 1524002"/>
                    <a:gd name="connsiteY11" fmla="*/ 1179873 h 1524002"/>
                    <a:gd name="connsiteX12" fmla="*/ 1229034 w 1524002"/>
                    <a:gd name="connsiteY12" fmla="*/ 1204453 h 1524002"/>
                    <a:gd name="connsiteX13" fmla="*/ 1253615 w 1524002"/>
                    <a:gd name="connsiteY13" fmla="*/ 1229034 h 1524002"/>
                    <a:gd name="connsiteX14" fmla="*/ 1327357 w 1524002"/>
                    <a:gd name="connsiteY14" fmla="*/ 1302776 h 1524002"/>
                    <a:gd name="connsiteX15" fmla="*/ 1278196 w 1524002"/>
                    <a:gd name="connsiteY15" fmla="*/ 1371992 h 1524002"/>
                    <a:gd name="connsiteX16" fmla="*/ 1278196 w 1524002"/>
                    <a:gd name="connsiteY16" fmla="*/ 1425679 h 1524002"/>
                    <a:gd name="connsiteX17" fmla="*/ 1229034 w 1524002"/>
                    <a:gd name="connsiteY17" fmla="*/ 1425679 h 1524002"/>
                    <a:gd name="connsiteX18" fmla="*/ 1229034 w 1524002"/>
                    <a:gd name="connsiteY18" fmla="*/ 1371992 h 1524002"/>
                    <a:gd name="connsiteX19" fmla="*/ 1179873 w 1524002"/>
                    <a:gd name="connsiteY19" fmla="*/ 1302776 h 1524002"/>
                    <a:gd name="connsiteX20" fmla="*/ 1229034 w 1524002"/>
                    <a:gd name="connsiteY20" fmla="*/ 1302776 h 1524002"/>
                    <a:gd name="connsiteX21" fmla="*/ 1253615 w 1524002"/>
                    <a:gd name="connsiteY21" fmla="*/ 1327357 h 1524002"/>
                    <a:gd name="connsiteX22" fmla="*/ 1278196 w 1524002"/>
                    <a:gd name="connsiteY22" fmla="*/ 1302776 h 1524002"/>
                    <a:gd name="connsiteX23" fmla="*/ 1253615 w 1524002"/>
                    <a:gd name="connsiteY23" fmla="*/ 1278195 h 1524002"/>
                    <a:gd name="connsiteX24" fmla="*/ 1179873 w 1524002"/>
                    <a:gd name="connsiteY24" fmla="*/ 1204453 h 1524002"/>
                    <a:gd name="connsiteX25" fmla="*/ 1229034 w 1524002"/>
                    <a:gd name="connsiteY25" fmla="*/ 1135237 h 1524002"/>
                    <a:gd name="connsiteX26" fmla="*/ 1253615 w 1524002"/>
                    <a:gd name="connsiteY26" fmla="*/ 1032388 h 1524002"/>
                    <a:gd name="connsiteX27" fmla="*/ 1032388 w 1524002"/>
                    <a:gd name="connsiteY27" fmla="*/ 1253615 h 1524002"/>
                    <a:gd name="connsiteX28" fmla="*/ 1253615 w 1524002"/>
                    <a:gd name="connsiteY28" fmla="*/ 1474841 h 1524002"/>
                    <a:gd name="connsiteX29" fmla="*/ 1474841 w 1524002"/>
                    <a:gd name="connsiteY29" fmla="*/ 1253615 h 1524002"/>
                    <a:gd name="connsiteX30" fmla="*/ 1253615 w 1524002"/>
                    <a:gd name="connsiteY30" fmla="*/ 1032388 h 1524002"/>
                    <a:gd name="connsiteX31" fmla="*/ 1272914 w 1524002"/>
                    <a:gd name="connsiteY31" fmla="*/ 835743 h 1524002"/>
                    <a:gd name="connsiteX32" fmla="*/ 1227559 w 1524002"/>
                    <a:gd name="connsiteY32" fmla="*/ 984561 h 1524002"/>
                    <a:gd name="connsiteX33" fmla="*/ 1253615 w 1524002"/>
                    <a:gd name="connsiteY33" fmla="*/ 983227 h 1524002"/>
                    <a:gd name="connsiteX34" fmla="*/ 1417817 w 1524002"/>
                    <a:gd name="connsiteY34" fmla="*/ 1039290 h 1524002"/>
                    <a:gd name="connsiteX35" fmla="*/ 1470856 w 1524002"/>
                    <a:gd name="connsiteY35" fmla="*/ 835743 h 1524002"/>
                    <a:gd name="connsiteX36" fmla="*/ 491614 w 1524002"/>
                    <a:gd name="connsiteY36" fmla="*/ 737420 h 1524002"/>
                    <a:gd name="connsiteX37" fmla="*/ 491614 w 1524002"/>
                    <a:gd name="connsiteY37" fmla="*/ 884904 h 1524002"/>
                    <a:gd name="connsiteX38" fmla="*/ 540775 w 1524002"/>
                    <a:gd name="connsiteY38" fmla="*/ 884904 h 1524002"/>
                    <a:gd name="connsiteX39" fmla="*/ 540775 w 1524002"/>
                    <a:gd name="connsiteY39" fmla="*/ 737420 h 1524002"/>
                    <a:gd name="connsiteX40" fmla="*/ 737420 w 1524002"/>
                    <a:gd name="connsiteY40" fmla="*/ 639098 h 1524002"/>
                    <a:gd name="connsiteX41" fmla="*/ 737420 w 1524002"/>
                    <a:gd name="connsiteY41" fmla="*/ 884904 h 1524002"/>
                    <a:gd name="connsiteX42" fmla="*/ 786582 w 1524002"/>
                    <a:gd name="connsiteY42" fmla="*/ 884904 h 1524002"/>
                    <a:gd name="connsiteX43" fmla="*/ 786582 w 1524002"/>
                    <a:gd name="connsiteY43" fmla="*/ 639098 h 1524002"/>
                    <a:gd name="connsiteX44" fmla="*/ 491614 w 1524002"/>
                    <a:gd name="connsiteY44" fmla="*/ 589936 h 1524002"/>
                    <a:gd name="connsiteX45" fmla="*/ 540775 w 1524002"/>
                    <a:gd name="connsiteY45" fmla="*/ 589936 h 1524002"/>
                    <a:gd name="connsiteX46" fmla="*/ 540775 w 1524002"/>
                    <a:gd name="connsiteY46" fmla="*/ 639097 h 1524002"/>
                    <a:gd name="connsiteX47" fmla="*/ 491614 w 1524002"/>
                    <a:gd name="connsiteY47" fmla="*/ 639097 h 1524002"/>
                    <a:gd name="connsiteX48" fmla="*/ 983227 w 1524002"/>
                    <a:gd name="connsiteY48" fmla="*/ 540775 h 1524002"/>
                    <a:gd name="connsiteX49" fmla="*/ 983227 w 1524002"/>
                    <a:gd name="connsiteY49" fmla="*/ 884904 h 1524002"/>
                    <a:gd name="connsiteX50" fmla="*/ 1032388 w 1524002"/>
                    <a:gd name="connsiteY50" fmla="*/ 884904 h 1524002"/>
                    <a:gd name="connsiteX51" fmla="*/ 1032388 w 1524002"/>
                    <a:gd name="connsiteY51" fmla="*/ 540775 h 1524002"/>
                    <a:gd name="connsiteX52" fmla="*/ 737420 w 1524002"/>
                    <a:gd name="connsiteY52" fmla="*/ 491614 h 1524002"/>
                    <a:gd name="connsiteX53" fmla="*/ 786581 w 1524002"/>
                    <a:gd name="connsiteY53" fmla="*/ 491614 h 1524002"/>
                    <a:gd name="connsiteX54" fmla="*/ 786581 w 1524002"/>
                    <a:gd name="connsiteY54" fmla="*/ 540775 h 1524002"/>
                    <a:gd name="connsiteX55" fmla="*/ 737420 w 1524002"/>
                    <a:gd name="connsiteY55" fmla="*/ 540775 h 1524002"/>
                    <a:gd name="connsiteX56" fmla="*/ 491614 w 1524002"/>
                    <a:gd name="connsiteY56" fmla="*/ 491614 h 1524002"/>
                    <a:gd name="connsiteX57" fmla="*/ 540775 w 1524002"/>
                    <a:gd name="connsiteY57" fmla="*/ 491614 h 1524002"/>
                    <a:gd name="connsiteX58" fmla="*/ 540775 w 1524002"/>
                    <a:gd name="connsiteY58" fmla="*/ 540775 h 1524002"/>
                    <a:gd name="connsiteX59" fmla="*/ 491614 w 1524002"/>
                    <a:gd name="connsiteY59" fmla="*/ 540775 h 1524002"/>
                    <a:gd name="connsiteX60" fmla="*/ 737420 w 1524002"/>
                    <a:gd name="connsiteY60" fmla="*/ 393291 h 1524002"/>
                    <a:gd name="connsiteX61" fmla="*/ 786581 w 1524002"/>
                    <a:gd name="connsiteY61" fmla="*/ 393291 h 1524002"/>
                    <a:gd name="connsiteX62" fmla="*/ 786581 w 1524002"/>
                    <a:gd name="connsiteY62" fmla="*/ 442452 h 1524002"/>
                    <a:gd name="connsiteX63" fmla="*/ 737420 w 1524002"/>
                    <a:gd name="connsiteY63" fmla="*/ 442452 h 1524002"/>
                    <a:gd name="connsiteX64" fmla="*/ 737420 w 1524002"/>
                    <a:gd name="connsiteY64" fmla="*/ 49773 h 1524002"/>
                    <a:gd name="connsiteX65" fmla="*/ 49161 w 1524002"/>
                    <a:gd name="connsiteY65" fmla="*/ 762001 h 1524002"/>
                    <a:gd name="connsiteX66" fmla="*/ 688259 w 1524002"/>
                    <a:gd name="connsiteY66" fmla="*/ 1470856 h 1524002"/>
                    <a:gd name="connsiteX67" fmla="*/ 688259 w 1524002"/>
                    <a:gd name="connsiteY67" fmla="*/ 1272938 h 1524002"/>
                    <a:gd name="connsiteX68" fmla="*/ 245807 w 1524002"/>
                    <a:gd name="connsiteY68" fmla="*/ 762001 h 1524002"/>
                    <a:gd name="connsiteX69" fmla="*/ 737420 w 1524002"/>
                    <a:gd name="connsiteY69" fmla="*/ 247031 h 1524002"/>
                    <a:gd name="connsiteX70" fmla="*/ 786582 w 1524002"/>
                    <a:gd name="connsiteY70" fmla="*/ 49749 h 1524002"/>
                    <a:gd name="connsiteX71" fmla="*/ 786582 w 1524002"/>
                    <a:gd name="connsiteY71" fmla="*/ 246911 h 1524002"/>
                    <a:gd name="connsiteX72" fmla="*/ 1272914 w 1524002"/>
                    <a:gd name="connsiteY72" fmla="*/ 688259 h 1524002"/>
                    <a:gd name="connsiteX73" fmla="*/ 1470856 w 1524002"/>
                    <a:gd name="connsiteY73" fmla="*/ 688259 h 1524002"/>
                    <a:gd name="connsiteX74" fmla="*/ 786582 w 1524002"/>
                    <a:gd name="connsiteY74" fmla="*/ 49749 h 1524002"/>
                    <a:gd name="connsiteX75" fmla="*/ 762001 w 1524002"/>
                    <a:gd name="connsiteY75" fmla="*/ 0 h 1524002"/>
                    <a:gd name="connsiteX76" fmla="*/ 1522131 w 1524002"/>
                    <a:gd name="connsiteY76" fmla="*/ 711220 h 1524002"/>
                    <a:gd name="connsiteX77" fmla="*/ 1523858 w 1524002"/>
                    <a:gd name="connsiteY77" fmla="*/ 737420 h 1524002"/>
                    <a:gd name="connsiteX78" fmla="*/ 1228865 w 1524002"/>
                    <a:gd name="connsiteY78" fmla="*/ 737420 h 1524002"/>
                    <a:gd name="connsiteX79" fmla="*/ 1226668 w 1524002"/>
                    <a:gd name="connsiteY79" fmla="*/ 715276 h 1524002"/>
                    <a:gd name="connsiteX80" fmla="*/ 762001 w 1524002"/>
                    <a:gd name="connsiteY80" fmla="*/ 294968 h 1524002"/>
                    <a:gd name="connsiteX81" fmla="*/ 294968 w 1524002"/>
                    <a:gd name="connsiteY81" fmla="*/ 762001 h 1524002"/>
                    <a:gd name="connsiteX82" fmla="*/ 311434 w 1524002"/>
                    <a:gd name="connsiteY82" fmla="*/ 884904 h 1524002"/>
                    <a:gd name="connsiteX83" fmla="*/ 442452 w 1524002"/>
                    <a:gd name="connsiteY83" fmla="*/ 884904 h 1524002"/>
                    <a:gd name="connsiteX84" fmla="*/ 442452 w 1524002"/>
                    <a:gd name="connsiteY84" fmla="*/ 688259 h 1524002"/>
                    <a:gd name="connsiteX85" fmla="*/ 589936 w 1524002"/>
                    <a:gd name="connsiteY85" fmla="*/ 688259 h 1524002"/>
                    <a:gd name="connsiteX86" fmla="*/ 589936 w 1524002"/>
                    <a:gd name="connsiteY86" fmla="*/ 884904 h 1524002"/>
                    <a:gd name="connsiteX87" fmla="*/ 688259 w 1524002"/>
                    <a:gd name="connsiteY87" fmla="*/ 884904 h 1524002"/>
                    <a:gd name="connsiteX88" fmla="*/ 688259 w 1524002"/>
                    <a:gd name="connsiteY88" fmla="*/ 589936 h 1524002"/>
                    <a:gd name="connsiteX89" fmla="*/ 835743 w 1524002"/>
                    <a:gd name="connsiteY89" fmla="*/ 589936 h 1524002"/>
                    <a:gd name="connsiteX90" fmla="*/ 835743 w 1524002"/>
                    <a:gd name="connsiteY90" fmla="*/ 884904 h 1524002"/>
                    <a:gd name="connsiteX91" fmla="*/ 934066 w 1524002"/>
                    <a:gd name="connsiteY91" fmla="*/ 884904 h 1524002"/>
                    <a:gd name="connsiteX92" fmla="*/ 934066 w 1524002"/>
                    <a:gd name="connsiteY92" fmla="*/ 491614 h 1524002"/>
                    <a:gd name="connsiteX93" fmla="*/ 1081550 w 1524002"/>
                    <a:gd name="connsiteY93" fmla="*/ 491614 h 1524002"/>
                    <a:gd name="connsiteX94" fmla="*/ 1081550 w 1524002"/>
                    <a:gd name="connsiteY94" fmla="*/ 884904 h 1524002"/>
                    <a:gd name="connsiteX95" fmla="*/ 1212589 w 1524002"/>
                    <a:gd name="connsiteY95" fmla="*/ 884904 h 1524002"/>
                    <a:gd name="connsiteX96" fmla="*/ 1226668 w 1524002"/>
                    <a:gd name="connsiteY96" fmla="*/ 808726 h 1524002"/>
                    <a:gd name="connsiteX97" fmla="*/ 1228865 w 1524002"/>
                    <a:gd name="connsiteY97" fmla="*/ 786582 h 1524002"/>
                    <a:gd name="connsiteX98" fmla="*/ 1523858 w 1524002"/>
                    <a:gd name="connsiteY98" fmla="*/ 786582 h 1524002"/>
                    <a:gd name="connsiteX99" fmla="*/ 1522152 w 1524002"/>
                    <a:gd name="connsiteY99" fmla="*/ 812782 h 1524002"/>
                    <a:gd name="connsiteX100" fmla="*/ 1456261 w 1524002"/>
                    <a:gd name="connsiteY100" fmla="*/ 1075214 h 1524002"/>
                    <a:gd name="connsiteX101" fmla="*/ 1524002 w 1524002"/>
                    <a:gd name="connsiteY101" fmla="*/ 1253615 h 1524002"/>
                    <a:gd name="connsiteX102" fmla="*/ 1253615 w 1524002"/>
                    <a:gd name="connsiteY102" fmla="*/ 1524002 h 1524002"/>
                    <a:gd name="connsiteX103" fmla="*/ 1075190 w 1524002"/>
                    <a:gd name="connsiteY103" fmla="*/ 1456261 h 1524002"/>
                    <a:gd name="connsiteX104" fmla="*/ 812760 w 1524002"/>
                    <a:gd name="connsiteY104" fmla="*/ 1522131 h 1524002"/>
                    <a:gd name="connsiteX105" fmla="*/ 786582 w 1524002"/>
                    <a:gd name="connsiteY105" fmla="*/ 1523858 h 1524002"/>
                    <a:gd name="connsiteX106" fmla="*/ 786582 w 1524002"/>
                    <a:gd name="connsiteY106" fmla="*/ 1228890 h 1524002"/>
                    <a:gd name="connsiteX107" fmla="*/ 808726 w 1524002"/>
                    <a:gd name="connsiteY107" fmla="*/ 1226668 h 1524002"/>
                    <a:gd name="connsiteX108" fmla="*/ 998784 w 1524002"/>
                    <a:gd name="connsiteY108" fmla="*/ 1164064 h 1524002"/>
                    <a:gd name="connsiteX109" fmla="*/ 1164064 w 1524002"/>
                    <a:gd name="connsiteY109" fmla="*/ 998784 h 1524002"/>
                    <a:gd name="connsiteX110" fmla="*/ 1196099 w 1524002"/>
                    <a:gd name="connsiteY110" fmla="*/ 934066 h 1524002"/>
                    <a:gd name="connsiteX111" fmla="*/ 327433 w 1524002"/>
                    <a:gd name="connsiteY111" fmla="*/ 934066 h 1524002"/>
                    <a:gd name="connsiteX112" fmla="*/ 715276 w 1524002"/>
                    <a:gd name="connsiteY112" fmla="*/ 1226668 h 1524002"/>
                    <a:gd name="connsiteX113" fmla="*/ 737420 w 1524002"/>
                    <a:gd name="connsiteY113" fmla="*/ 1228890 h 1524002"/>
                    <a:gd name="connsiteX114" fmla="*/ 737420 w 1524002"/>
                    <a:gd name="connsiteY114" fmla="*/ 1523858 h 1524002"/>
                    <a:gd name="connsiteX115" fmla="*/ 711220 w 1524002"/>
                    <a:gd name="connsiteY115" fmla="*/ 1522131 h 1524002"/>
                    <a:gd name="connsiteX116" fmla="*/ 0 w 1524002"/>
                    <a:gd name="connsiteY116" fmla="*/ 762001 h 1524002"/>
                    <a:gd name="connsiteX117" fmla="*/ 762001 w 1524002"/>
                    <a:gd name="connsiteY117" fmla="*/ 0 h 1524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</a:cxnLst>
                  <a:rect l="l" t="t" r="r" b="b"/>
                  <a:pathLst>
                    <a:path w="1524002" h="1524002">
                      <a:moveTo>
                        <a:pt x="984561" y="1227559"/>
                      </a:moveTo>
                      <a:cubicBezTo>
                        <a:pt x="937378" y="1250302"/>
                        <a:pt x="887581" y="1265509"/>
                        <a:pt x="835743" y="1272914"/>
                      </a:cubicBezTo>
                      <a:lnTo>
                        <a:pt x="835743" y="1470831"/>
                      </a:lnTo>
                      <a:cubicBezTo>
                        <a:pt x="906065" y="1463632"/>
                        <a:pt x="974178" y="1445448"/>
                        <a:pt x="1039290" y="1417817"/>
                      </a:cubicBezTo>
                      <a:cubicBezTo>
                        <a:pt x="1004290" y="1372244"/>
                        <a:pt x="983227" y="1315414"/>
                        <a:pt x="983227" y="1253615"/>
                      </a:cubicBezTo>
                      <a:cubicBezTo>
                        <a:pt x="983227" y="1244818"/>
                        <a:pt x="983719" y="1236141"/>
                        <a:pt x="984561" y="1227559"/>
                      </a:cubicBezTo>
                      <a:close/>
                      <a:moveTo>
                        <a:pt x="1229034" y="1081550"/>
                      </a:moveTo>
                      <a:lnTo>
                        <a:pt x="1278196" y="1081550"/>
                      </a:lnTo>
                      <a:lnTo>
                        <a:pt x="1278196" y="1135237"/>
                      </a:lnTo>
                      <a:cubicBezTo>
                        <a:pt x="1306737" y="1145414"/>
                        <a:pt x="1327357" y="1172455"/>
                        <a:pt x="1327357" y="1204453"/>
                      </a:cubicBezTo>
                      <a:lnTo>
                        <a:pt x="1278196" y="1204453"/>
                      </a:lnTo>
                      <a:cubicBezTo>
                        <a:pt x="1278196" y="1190891"/>
                        <a:pt x="1267153" y="1179873"/>
                        <a:pt x="1253615" y="1179873"/>
                      </a:cubicBezTo>
                      <a:cubicBezTo>
                        <a:pt x="1240077" y="1179873"/>
                        <a:pt x="1229034" y="1190891"/>
                        <a:pt x="1229034" y="1204453"/>
                      </a:cubicBezTo>
                      <a:cubicBezTo>
                        <a:pt x="1229034" y="1218016"/>
                        <a:pt x="1240077" y="1229034"/>
                        <a:pt x="1253615" y="1229034"/>
                      </a:cubicBezTo>
                      <a:cubicBezTo>
                        <a:pt x="1294265" y="1229034"/>
                        <a:pt x="1327357" y="1262126"/>
                        <a:pt x="1327357" y="1302776"/>
                      </a:cubicBezTo>
                      <a:cubicBezTo>
                        <a:pt x="1327357" y="1334774"/>
                        <a:pt x="1306737" y="1361816"/>
                        <a:pt x="1278196" y="1371992"/>
                      </a:cubicBezTo>
                      <a:lnTo>
                        <a:pt x="1278196" y="1425679"/>
                      </a:lnTo>
                      <a:lnTo>
                        <a:pt x="1229034" y="1425679"/>
                      </a:lnTo>
                      <a:lnTo>
                        <a:pt x="1229034" y="1371992"/>
                      </a:lnTo>
                      <a:cubicBezTo>
                        <a:pt x="1200493" y="1361816"/>
                        <a:pt x="1179873" y="1334774"/>
                        <a:pt x="1179873" y="1302776"/>
                      </a:cubicBezTo>
                      <a:lnTo>
                        <a:pt x="1229034" y="1302776"/>
                      </a:lnTo>
                      <a:cubicBezTo>
                        <a:pt x="1229034" y="1316338"/>
                        <a:pt x="1240077" y="1327357"/>
                        <a:pt x="1253615" y="1327357"/>
                      </a:cubicBezTo>
                      <a:cubicBezTo>
                        <a:pt x="1267153" y="1327357"/>
                        <a:pt x="1278196" y="1316338"/>
                        <a:pt x="1278196" y="1302776"/>
                      </a:cubicBezTo>
                      <a:cubicBezTo>
                        <a:pt x="1278196" y="1289214"/>
                        <a:pt x="1267153" y="1278195"/>
                        <a:pt x="1253615" y="1278195"/>
                      </a:cubicBezTo>
                      <a:cubicBezTo>
                        <a:pt x="1212965" y="1278195"/>
                        <a:pt x="1179873" y="1245104"/>
                        <a:pt x="1179873" y="1204453"/>
                      </a:cubicBezTo>
                      <a:cubicBezTo>
                        <a:pt x="1179873" y="1172455"/>
                        <a:pt x="1200493" y="1145414"/>
                        <a:pt x="1229034" y="1135237"/>
                      </a:cubicBezTo>
                      <a:close/>
                      <a:moveTo>
                        <a:pt x="1253615" y="1032388"/>
                      </a:moveTo>
                      <a:cubicBezTo>
                        <a:pt x="1131648" y="1032388"/>
                        <a:pt x="1032388" y="1131624"/>
                        <a:pt x="1032388" y="1253615"/>
                      </a:cubicBezTo>
                      <a:cubicBezTo>
                        <a:pt x="1032388" y="1375605"/>
                        <a:pt x="1131648" y="1474841"/>
                        <a:pt x="1253615" y="1474841"/>
                      </a:cubicBezTo>
                      <a:cubicBezTo>
                        <a:pt x="1375581" y="1474841"/>
                        <a:pt x="1474841" y="1375605"/>
                        <a:pt x="1474841" y="1253615"/>
                      </a:cubicBezTo>
                      <a:cubicBezTo>
                        <a:pt x="1474841" y="1131624"/>
                        <a:pt x="1375581" y="1032388"/>
                        <a:pt x="1253615" y="1032388"/>
                      </a:cubicBezTo>
                      <a:close/>
                      <a:moveTo>
                        <a:pt x="1272914" y="835743"/>
                      </a:moveTo>
                      <a:cubicBezTo>
                        <a:pt x="1265509" y="887556"/>
                        <a:pt x="1250302" y="937353"/>
                        <a:pt x="1227559" y="984561"/>
                      </a:cubicBezTo>
                      <a:cubicBezTo>
                        <a:pt x="1236141" y="983719"/>
                        <a:pt x="1244818" y="983227"/>
                        <a:pt x="1253615" y="983227"/>
                      </a:cubicBezTo>
                      <a:cubicBezTo>
                        <a:pt x="1315414" y="983227"/>
                        <a:pt x="1372244" y="1004290"/>
                        <a:pt x="1417817" y="1039290"/>
                      </a:cubicBezTo>
                      <a:cubicBezTo>
                        <a:pt x="1445448" y="974178"/>
                        <a:pt x="1463632" y="906065"/>
                        <a:pt x="1470856" y="835743"/>
                      </a:cubicBezTo>
                      <a:close/>
                      <a:moveTo>
                        <a:pt x="491614" y="737420"/>
                      </a:moveTo>
                      <a:lnTo>
                        <a:pt x="491614" y="884904"/>
                      </a:lnTo>
                      <a:lnTo>
                        <a:pt x="540775" y="884904"/>
                      </a:lnTo>
                      <a:lnTo>
                        <a:pt x="540775" y="737420"/>
                      </a:lnTo>
                      <a:close/>
                      <a:moveTo>
                        <a:pt x="737420" y="639098"/>
                      </a:moveTo>
                      <a:lnTo>
                        <a:pt x="737420" y="884904"/>
                      </a:lnTo>
                      <a:lnTo>
                        <a:pt x="786582" y="884904"/>
                      </a:lnTo>
                      <a:lnTo>
                        <a:pt x="786582" y="639098"/>
                      </a:lnTo>
                      <a:close/>
                      <a:moveTo>
                        <a:pt x="491614" y="589936"/>
                      </a:moveTo>
                      <a:lnTo>
                        <a:pt x="540775" y="589936"/>
                      </a:lnTo>
                      <a:lnTo>
                        <a:pt x="540775" y="639097"/>
                      </a:lnTo>
                      <a:lnTo>
                        <a:pt x="491614" y="639097"/>
                      </a:lnTo>
                      <a:close/>
                      <a:moveTo>
                        <a:pt x="983227" y="540775"/>
                      </a:moveTo>
                      <a:lnTo>
                        <a:pt x="983227" y="884904"/>
                      </a:lnTo>
                      <a:lnTo>
                        <a:pt x="1032388" y="884904"/>
                      </a:lnTo>
                      <a:lnTo>
                        <a:pt x="1032388" y="540775"/>
                      </a:lnTo>
                      <a:close/>
                      <a:moveTo>
                        <a:pt x="737420" y="491614"/>
                      </a:moveTo>
                      <a:lnTo>
                        <a:pt x="786581" y="491614"/>
                      </a:lnTo>
                      <a:lnTo>
                        <a:pt x="786581" y="540775"/>
                      </a:lnTo>
                      <a:lnTo>
                        <a:pt x="737420" y="540775"/>
                      </a:lnTo>
                      <a:close/>
                      <a:moveTo>
                        <a:pt x="491614" y="491614"/>
                      </a:moveTo>
                      <a:lnTo>
                        <a:pt x="540775" y="491614"/>
                      </a:lnTo>
                      <a:lnTo>
                        <a:pt x="540775" y="540775"/>
                      </a:lnTo>
                      <a:lnTo>
                        <a:pt x="491614" y="540775"/>
                      </a:lnTo>
                      <a:close/>
                      <a:moveTo>
                        <a:pt x="737420" y="393291"/>
                      </a:moveTo>
                      <a:lnTo>
                        <a:pt x="786581" y="393291"/>
                      </a:lnTo>
                      <a:lnTo>
                        <a:pt x="786581" y="442452"/>
                      </a:lnTo>
                      <a:lnTo>
                        <a:pt x="737420" y="442452"/>
                      </a:lnTo>
                      <a:close/>
                      <a:moveTo>
                        <a:pt x="737420" y="49773"/>
                      </a:moveTo>
                      <a:cubicBezTo>
                        <a:pt x="355713" y="62808"/>
                        <a:pt x="49161" y="377197"/>
                        <a:pt x="49161" y="762001"/>
                      </a:cubicBezTo>
                      <a:cubicBezTo>
                        <a:pt x="49161" y="1127362"/>
                        <a:pt x="327783" y="1433794"/>
                        <a:pt x="688259" y="1470856"/>
                      </a:cubicBezTo>
                      <a:lnTo>
                        <a:pt x="688259" y="1272938"/>
                      </a:lnTo>
                      <a:cubicBezTo>
                        <a:pt x="434482" y="1236848"/>
                        <a:pt x="245807" y="1021011"/>
                        <a:pt x="245807" y="762001"/>
                      </a:cubicBezTo>
                      <a:cubicBezTo>
                        <a:pt x="245807" y="485662"/>
                        <a:pt x="464237" y="260017"/>
                        <a:pt x="737420" y="247031"/>
                      </a:cubicBezTo>
                      <a:close/>
                      <a:moveTo>
                        <a:pt x="786582" y="49749"/>
                      </a:moveTo>
                      <a:lnTo>
                        <a:pt x="786582" y="246911"/>
                      </a:lnTo>
                      <a:cubicBezTo>
                        <a:pt x="1034502" y="258493"/>
                        <a:pt x="1238012" y="442597"/>
                        <a:pt x="1272914" y="688259"/>
                      </a:cubicBezTo>
                      <a:lnTo>
                        <a:pt x="1470856" y="688259"/>
                      </a:lnTo>
                      <a:cubicBezTo>
                        <a:pt x="1434574" y="335944"/>
                        <a:pt x="1140986" y="61920"/>
                        <a:pt x="786582" y="49749"/>
                      </a:cubicBezTo>
                      <a:close/>
                      <a:moveTo>
                        <a:pt x="762001" y="0"/>
                      </a:moveTo>
                      <a:cubicBezTo>
                        <a:pt x="1161953" y="0"/>
                        <a:pt x="1495857" y="312396"/>
                        <a:pt x="1522131" y="711220"/>
                      </a:cubicBezTo>
                      <a:lnTo>
                        <a:pt x="1523858" y="737420"/>
                      </a:lnTo>
                      <a:lnTo>
                        <a:pt x="1228865" y="737420"/>
                      </a:lnTo>
                      <a:lnTo>
                        <a:pt x="1226668" y="715276"/>
                      </a:lnTo>
                      <a:cubicBezTo>
                        <a:pt x="1202880" y="475664"/>
                        <a:pt x="1003116" y="294968"/>
                        <a:pt x="762001" y="294968"/>
                      </a:cubicBezTo>
                      <a:cubicBezTo>
                        <a:pt x="504469" y="294968"/>
                        <a:pt x="294968" y="504469"/>
                        <a:pt x="294968" y="762001"/>
                      </a:cubicBezTo>
                      <a:cubicBezTo>
                        <a:pt x="294968" y="804526"/>
                        <a:pt x="300873" y="845668"/>
                        <a:pt x="311434" y="884904"/>
                      </a:cubicBezTo>
                      <a:lnTo>
                        <a:pt x="442452" y="884904"/>
                      </a:lnTo>
                      <a:lnTo>
                        <a:pt x="442452" y="688259"/>
                      </a:lnTo>
                      <a:lnTo>
                        <a:pt x="589936" y="688259"/>
                      </a:lnTo>
                      <a:lnTo>
                        <a:pt x="589936" y="884904"/>
                      </a:lnTo>
                      <a:lnTo>
                        <a:pt x="688259" y="884904"/>
                      </a:lnTo>
                      <a:lnTo>
                        <a:pt x="688259" y="589936"/>
                      </a:lnTo>
                      <a:lnTo>
                        <a:pt x="835743" y="589936"/>
                      </a:lnTo>
                      <a:lnTo>
                        <a:pt x="835743" y="884904"/>
                      </a:lnTo>
                      <a:lnTo>
                        <a:pt x="934066" y="884904"/>
                      </a:lnTo>
                      <a:lnTo>
                        <a:pt x="934066" y="491614"/>
                      </a:lnTo>
                      <a:lnTo>
                        <a:pt x="1081550" y="491614"/>
                      </a:lnTo>
                      <a:lnTo>
                        <a:pt x="1081550" y="884904"/>
                      </a:lnTo>
                      <a:lnTo>
                        <a:pt x="1212589" y="884904"/>
                      </a:lnTo>
                      <a:cubicBezTo>
                        <a:pt x="1219371" y="860084"/>
                        <a:pt x="1224090" y="834662"/>
                        <a:pt x="1226668" y="808726"/>
                      </a:cubicBezTo>
                      <a:lnTo>
                        <a:pt x="1228865" y="786582"/>
                      </a:lnTo>
                      <a:lnTo>
                        <a:pt x="1523858" y="786582"/>
                      </a:lnTo>
                      <a:lnTo>
                        <a:pt x="1522152" y="812782"/>
                      </a:lnTo>
                      <a:cubicBezTo>
                        <a:pt x="1516139" y="903881"/>
                        <a:pt x="1493842" y="992049"/>
                        <a:pt x="1456261" y="1075214"/>
                      </a:cubicBezTo>
                      <a:cubicBezTo>
                        <a:pt x="1498269" y="1122873"/>
                        <a:pt x="1524002" y="1185225"/>
                        <a:pt x="1524002" y="1253615"/>
                      </a:cubicBezTo>
                      <a:cubicBezTo>
                        <a:pt x="1524002" y="1402696"/>
                        <a:pt x="1402696" y="1524002"/>
                        <a:pt x="1253615" y="1524002"/>
                      </a:cubicBezTo>
                      <a:cubicBezTo>
                        <a:pt x="1185225" y="1524002"/>
                        <a:pt x="1122873" y="1498269"/>
                        <a:pt x="1075190" y="1456261"/>
                      </a:cubicBezTo>
                      <a:cubicBezTo>
                        <a:pt x="992049" y="1493863"/>
                        <a:pt x="903905" y="1516139"/>
                        <a:pt x="812760" y="1522131"/>
                      </a:cubicBezTo>
                      <a:lnTo>
                        <a:pt x="786582" y="1523858"/>
                      </a:lnTo>
                      <a:lnTo>
                        <a:pt x="786582" y="1228890"/>
                      </a:lnTo>
                      <a:lnTo>
                        <a:pt x="808726" y="1226668"/>
                      </a:lnTo>
                      <a:cubicBezTo>
                        <a:pt x="876154" y="1219985"/>
                        <a:pt x="940020" y="1198824"/>
                        <a:pt x="998784" y="1164064"/>
                      </a:cubicBezTo>
                      <a:cubicBezTo>
                        <a:pt x="1025942" y="1086988"/>
                        <a:pt x="1086988" y="1025967"/>
                        <a:pt x="1164064" y="998784"/>
                      </a:cubicBezTo>
                      <a:cubicBezTo>
                        <a:pt x="1176453" y="977813"/>
                        <a:pt x="1187219" y="956259"/>
                        <a:pt x="1196099" y="934066"/>
                      </a:cubicBezTo>
                      <a:lnTo>
                        <a:pt x="327433" y="934066"/>
                      </a:lnTo>
                      <a:cubicBezTo>
                        <a:pt x="389727" y="1092507"/>
                        <a:pt x="535985" y="1208859"/>
                        <a:pt x="715276" y="1226668"/>
                      </a:cubicBezTo>
                      <a:lnTo>
                        <a:pt x="737420" y="1228890"/>
                      </a:lnTo>
                      <a:lnTo>
                        <a:pt x="737420" y="1523858"/>
                      </a:lnTo>
                      <a:lnTo>
                        <a:pt x="711220" y="1522131"/>
                      </a:lnTo>
                      <a:cubicBezTo>
                        <a:pt x="312396" y="1495857"/>
                        <a:pt x="0" y="1161978"/>
                        <a:pt x="0" y="762001"/>
                      </a:cubicBezTo>
                      <a:cubicBezTo>
                        <a:pt x="0" y="341850"/>
                        <a:pt x="341850" y="0"/>
                        <a:pt x="76200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0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90" name="Group 189">
                <a:extLst>
                  <a:ext uri="{FF2B5EF4-FFF2-40B4-BE49-F238E27FC236}">
                    <a16:creationId xmlns:a16="http://schemas.microsoft.com/office/drawing/2014/main" id="{DECAA8C2-3838-4A0C-973A-858E3EF95638}"/>
                  </a:ext>
                </a:extLst>
              </p:cNvPr>
              <p:cNvGrpSpPr/>
              <p:nvPr/>
            </p:nvGrpSpPr>
            <p:grpSpPr>
              <a:xfrm>
                <a:off x="2746462" y="4301990"/>
                <a:ext cx="551183" cy="551183"/>
                <a:chOff x="2677077" y="4244621"/>
                <a:chExt cx="551183" cy="551183"/>
              </a:xfrm>
            </p:grpSpPr>
            <p:grpSp>
              <p:nvGrpSpPr>
                <p:cNvPr id="216" name="Group 215">
                  <a:extLst>
                    <a:ext uri="{FF2B5EF4-FFF2-40B4-BE49-F238E27FC236}">
                      <a16:creationId xmlns:a16="http://schemas.microsoft.com/office/drawing/2014/main" id="{87FAECFE-33C5-469C-8F45-0F17E75DD641}"/>
                    </a:ext>
                  </a:extLst>
                </p:cNvPr>
                <p:cNvGrpSpPr/>
                <p:nvPr/>
              </p:nvGrpSpPr>
              <p:grpSpPr>
                <a:xfrm>
                  <a:off x="2677077" y="4244621"/>
                  <a:ext cx="551183" cy="551183"/>
                  <a:chOff x="1655689" y="2760763"/>
                  <a:chExt cx="414112" cy="414112"/>
                </a:xfrm>
              </p:grpSpPr>
              <p:sp>
                <p:nvSpPr>
                  <p:cNvPr id="218" name="Freeform: Shape 217">
                    <a:extLst>
                      <a:ext uri="{FF2B5EF4-FFF2-40B4-BE49-F238E27FC236}">
                        <a16:creationId xmlns:a16="http://schemas.microsoft.com/office/drawing/2014/main" id="{7A57855C-CD6A-4A6F-B698-1F568624EF62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2202" cy="412202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9" name="Circle: Hollow 218">
                    <a:extLst>
                      <a:ext uri="{FF2B5EF4-FFF2-40B4-BE49-F238E27FC236}">
                        <a16:creationId xmlns:a16="http://schemas.microsoft.com/office/drawing/2014/main" id="{F6173085-2B57-4397-8781-F2A00633E516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3860" cy="413860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8945DD14-B454-4527-96BB-F37A2443DC7C}"/>
                    </a:ext>
                  </a:extLst>
                </p:cNvPr>
                <p:cNvSpPr/>
                <p:nvPr/>
              </p:nvSpPr>
              <p:spPr>
                <a:xfrm>
                  <a:off x="2774887" y="4379503"/>
                  <a:ext cx="355899" cy="281754"/>
                </a:xfrm>
                <a:custGeom>
                  <a:avLst/>
                  <a:gdLst>
                    <a:gd name="connsiteX0" fmla="*/ 3047221 w 3158434"/>
                    <a:gd name="connsiteY0" fmla="*/ 1779891 h 2500421"/>
                    <a:gd name="connsiteX1" fmla="*/ 2681763 w 3158434"/>
                    <a:gd name="connsiteY1" fmla="*/ 1838522 h 2500421"/>
                    <a:gd name="connsiteX2" fmla="*/ 2419577 w 3158434"/>
                    <a:gd name="connsiteY2" fmla="*/ 2396008 h 2500421"/>
                    <a:gd name="connsiteX3" fmla="*/ 2470100 w 3158434"/>
                    <a:gd name="connsiteY3" fmla="*/ 2446144 h 2500421"/>
                    <a:gd name="connsiteX4" fmla="*/ 3047221 w 3158434"/>
                    <a:gd name="connsiteY4" fmla="*/ 1779891 h 2500421"/>
                    <a:gd name="connsiteX5" fmla="*/ 2505772 w 3158434"/>
                    <a:gd name="connsiteY5" fmla="*/ 962995 h 2500421"/>
                    <a:gd name="connsiteX6" fmla="*/ 2522212 w 3158434"/>
                    <a:gd name="connsiteY6" fmla="*/ 974666 h 2500421"/>
                    <a:gd name="connsiteX7" fmla="*/ 2468682 w 3158434"/>
                    <a:gd name="connsiteY7" fmla="*/ 1272561 h 2500421"/>
                    <a:gd name="connsiteX8" fmla="*/ 2384221 w 3158434"/>
                    <a:gd name="connsiteY8" fmla="*/ 1563172 h 2500421"/>
                    <a:gd name="connsiteX9" fmla="*/ 2357897 w 3158434"/>
                    <a:gd name="connsiteY9" fmla="*/ 1520657 h 2500421"/>
                    <a:gd name="connsiteX10" fmla="*/ 2436576 w 3158434"/>
                    <a:gd name="connsiteY10" fmla="*/ 1411134 h 2500421"/>
                    <a:gd name="connsiteX11" fmla="*/ 2305247 w 3158434"/>
                    <a:gd name="connsiteY11" fmla="*/ 1199370 h 2500421"/>
                    <a:gd name="connsiteX12" fmla="*/ 2172138 w 3158434"/>
                    <a:gd name="connsiteY12" fmla="*/ 1221181 h 2500421"/>
                    <a:gd name="connsiteX13" fmla="*/ 2145814 w 3158434"/>
                    <a:gd name="connsiteY13" fmla="*/ 1178690 h 2500421"/>
                    <a:gd name="connsiteX14" fmla="*/ 2441702 w 3158434"/>
                    <a:gd name="connsiteY14" fmla="*/ 1229896 h 2500421"/>
                    <a:gd name="connsiteX15" fmla="*/ 2479697 w 3158434"/>
                    <a:gd name="connsiteY15" fmla="*/ 1001040 h 2500421"/>
                    <a:gd name="connsiteX16" fmla="*/ 2505772 w 3158434"/>
                    <a:gd name="connsiteY16" fmla="*/ 962995 h 2500421"/>
                    <a:gd name="connsiteX17" fmla="*/ 1167189 w 3158434"/>
                    <a:gd name="connsiteY17" fmla="*/ 857429 h 2500421"/>
                    <a:gd name="connsiteX18" fmla="*/ 1129681 w 3158434"/>
                    <a:gd name="connsiteY18" fmla="*/ 894937 h 2500421"/>
                    <a:gd name="connsiteX19" fmla="*/ 1129681 w 3158434"/>
                    <a:gd name="connsiteY19" fmla="*/ 1202378 h 2500421"/>
                    <a:gd name="connsiteX20" fmla="*/ 1167189 w 3158434"/>
                    <a:gd name="connsiteY20" fmla="*/ 1239886 h 2500421"/>
                    <a:gd name="connsiteX21" fmla="*/ 1474630 w 3158434"/>
                    <a:gd name="connsiteY21" fmla="*/ 1239886 h 2500421"/>
                    <a:gd name="connsiteX22" fmla="*/ 1512138 w 3158434"/>
                    <a:gd name="connsiteY22" fmla="*/ 1202378 h 2500421"/>
                    <a:gd name="connsiteX23" fmla="*/ 1512138 w 3158434"/>
                    <a:gd name="connsiteY23" fmla="*/ 894937 h 2500421"/>
                    <a:gd name="connsiteX24" fmla="*/ 1474630 w 3158434"/>
                    <a:gd name="connsiteY24" fmla="*/ 857429 h 2500421"/>
                    <a:gd name="connsiteX25" fmla="*/ 1167189 w 3158434"/>
                    <a:gd name="connsiteY25" fmla="*/ 807419 h 2500421"/>
                    <a:gd name="connsiteX26" fmla="*/ 1474630 w 3158434"/>
                    <a:gd name="connsiteY26" fmla="*/ 807419 h 2500421"/>
                    <a:gd name="connsiteX27" fmla="*/ 1562148 w 3158434"/>
                    <a:gd name="connsiteY27" fmla="*/ 894937 h 2500421"/>
                    <a:gd name="connsiteX28" fmla="*/ 1562148 w 3158434"/>
                    <a:gd name="connsiteY28" fmla="*/ 1202378 h 2500421"/>
                    <a:gd name="connsiteX29" fmla="*/ 1474630 w 3158434"/>
                    <a:gd name="connsiteY29" fmla="*/ 1289896 h 2500421"/>
                    <a:gd name="connsiteX30" fmla="*/ 1167189 w 3158434"/>
                    <a:gd name="connsiteY30" fmla="*/ 1289896 h 2500421"/>
                    <a:gd name="connsiteX31" fmla="*/ 1079671 w 3158434"/>
                    <a:gd name="connsiteY31" fmla="*/ 1202378 h 2500421"/>
                    <a:gd name="connsiteX32" fmla="*/ 1079671 w 3158434"/>
                    <a:gd name="connsiteY32" fmla="*/ 894937 h 2500421"/>
                    <a:gd name="connsiteX33" fmla="*/ 1167189 w 3158434"/>
                    <a:gd name="connsiteY33" fmla="*/ 807419 h 2500421"/>
                    <a:gd name="connsiteX34" fmla="*/ 1047414 w 3158434"/>
                    <a:gd name="connsiteY34" fmla="*/ 737654 h 2500421"/>
                    <a:gd name="connsiteX35" fmla="*/ 1009906 w 3158434"/>
                    <a:gd name="connsiteY35" fmla="*/ 775162 h 2500421"/>
                    <a:gd name="connsiteX36" fmla="*/ 1009906 w 3158434"/>
                    <a:gd name="connsiteY36" fmla="*/ 1322152 h 2500421"/>
                    <a:gd name="connsiteX37" fmla="*/ 1047414 w 3158434"/>
                    <a:gd name="connsiteY37" fmla="*/ 1359660 h 2500421"/>
                    <a:gd name="connsiteX38" fmla="*/ 1594404 w 3158434"/>
                    <a:gd name="connsiteY38" fmla="*/ 1359660 h 2500421"/>
                    <a:gd name="connsiteX39" fmla="*/ 1631912 w 3158434"/>
                    <a:gd name="connsiteY39" fmla="*/ 1322152 h 2500421"/>
                    <a:gd name="connsiteX40" fmla="*/ 1631912 w 3158434"/>
                    <a:gd name="connsiteY40" fmla="*/ 775162 h 2500421"/>
                    <a:gd name="connsiteX41" fmla="*/ 1594404 w 3158434"/>
                    <a:gd name="connsiteY41" fmla="*/ 737654 h 2500421"/>
                    <a:gd name="connsiteX42" fmla="*/ 1156006 w 3158434"/>
                    <a:gd name="connsiteY42" fmla="*/ 463806 h 2500421"/>
                    <a:gd name="connsiteX43" fmla="*/ 1181011 w 3158434"/>
                    <a:gd name="connsiteY43" fmla="*/ 488604 h 2500421"/>
                    <a:gd name="connsiteX44" fmla="*/ 1181011 w 3158434"/>
                    <a:gd name="connsiteY44" fmla="*/ 687644 h 2500421"/>
                    <a:gd name="connsiteX45" fmla="*/ 1295904 w 3158434"/>
                    <a:gd name="connsiteY45" fmla="*/ 687644 h 2500421"/>
                    <a:gd name="connsiteX46" fmla="*/ 1295904 w 3158434"/>
                    <a:gd name="connsiteY46" fmla="*/ 488604 h 2500421"/>
                    <a:gd name="connsiteX47" fmla="*/ 1345914 w 3158434"/>
                    <a:gd name="connsiteY47" fmla="*/ 488604 h 2500421"/>
                    <a:gd name="connsiteX48" fmla="*/ 1345914 w 3158434"/>
                    <a:gd name="connsiteY48" fmla="*/ 687644 h 2500421"/>
                    <a:gd name="connsiteX49" fmla="*/ 1460807 w 3158434"/>
                    <a:gd name="connsiteY49" fmla="*/ 687644 h 2500421"/>
                    <a:gd name="connsiteX50" fmla="*/ 1460807 w 3158434"/>
                    <a:gd name="connsiteY50" fmla="*/ 488604 h 2500421"/>
                    <a:gd name="connsiteX51" fmla="*/ 1510818 w 3158434"/>
                    <a:gd name="connsiteY51" fmla="*/ 488604 h 2500421"/>
                    <a:gd name="connsiteX52" fmla="*/ 1510818 w 3158434"/>
                    <a:gd name="connsiteY52" fmla="*/ 687669 h 2500421"/>
                    <a:gd name="connsiteX53" fmla="*/ 1594404 w 3158434"/>
                    <a:gd name="connsiteY53" fmla="*/ 687669 h 2500421"/>
                    <a:gd name="connsiteX54" fmla="*/ 1681922 w 3158434"/>
                    <a:gd name="connsiteY54" fmla="*/ 775187 h 2500421"/>
                    <a:gd name="connsiteX55" fmla="*/ 1681922 w 3158434"/>
                    <a:gd name="connsiteY55" fmla="*/ 858748 h 2500421"/>
                    <a:gd name="connsiteX56" fmla="*/ 1880964 w 3158434"/>
                    <a:gd name="connsiteY56" fmla="*/ 858748 h 2500421"/>
                    <a:gd name="connsiteX57" fmla="*/ 1880964 w 3158434"/>
                    <a:gd name="connsiteY57" fmla="*/ 908759 h 2500421"/>
                    <a:gd name="connsiteX58" fmla="*/ 1681922 w 3158434"/>
                    <a:gd name="connsiteY58" fmla="*/ 908759 h 2500421"/>
                    <a:gd name="connsiteX59" fmla="*/ 1681922 w 3158434"/>
                    <a:gd name="connsiteY59" fmla="*/ 1023652 h 2500421"/>
                    <a:gd name="connsiteX60" fmla="*/ 1880964 w 3158434"/>
                    <a:gd name="connsiteY60" fmla="*/ 1023652 h 2500421"/>
                    <a:gd name="connsiteX61" fmla="*/ 1880964 w 3158434"/>
                    <a:gd name="connsiteY61" fmla="*/ 1073662 h 2500421"/>
                    <a:gd name="connsiteX62" fmla="*/ 1681922 w 3158434"/>
                    <a:gd name="connsiteY62" fmla="*/ 1073662 h 2500421"/>
                    <a:gd name="connsiteX63" fmla="*/ 1681922 w 3158434"/>
                    <a:gd name="connsiteY63" fmla="*/ 1188555 h 2500421"/>
                    <a:gd name="connsiteX64" fmla="*/ 1880964 w 3158434"/>
                    <a:gd name="connsiteY64" fmla="*/ 1188555 h 2500421"/>
                    <a:gd name="connsiteX65" fmla="*/ 1905944 w 3158434"/>
                    <a:gd name="connsiteY65" fmla="*/ 1213535 h 2500421"/>
                    <a:gd name="connsiteX66" fmla="*/ 1880939 w 3158434"/>
                    <a:gd name="connsiteY66" fmla="*/ 1238541 h 2500421"/>
                    <a:gd name="connsiteX67" fmla="*/ 1681922 w 3158434"/>
                    <a:gd name="connsiteY67" fmla="*/ 1238541 h 2500421"/>
                    <a:gd name="connsiteX68" fmla="*/ 1681922 w 3158434"/>
                    <a:gd name="connsiteY68" fmla="*/ 1322152 h 2500421"/>
                    <a:gd name="connsiteX69" fmla="*/ 1594404 w 3158434"/>
                    <a:gd name="connsiteY69" fmla="*/ 1409670 h 2500421"/>
                    <a:gd name="connsiteX70" fmla="*/ 1510818 w 3158434"/>
                    <a:gd name="connsiteY70" fmla="*/ 1409670 h 2500421"/>
                    <a:gd name="connsiteX71" fmla="*/ 1510818 w 3158434"/>
                    <a:gd name="connsiteY71" fmla="*/ 1608687 h 2500421"/>
                    <a:gd name="connsiteX72" fmla="*/ 1460807 w 3158434"/>
                    <a:gd name="connsiteY72" fmla="*/ 1608687 h 2500421"/>
                    <a:gd name="connsiteX73" fmla="*/ 1460807 w 3158434"/>
                    <a:gd name="connsiteY73" fmla="*/ 1409670 h 2500421"/>
                    <a:gd name="connsiteX74" fmla="*/ 1345914 w 3158434"/>
                    <a:gd name="connsiteY74" fmla="*/ 1409670 h 2500421"/>
                    <a:gd name="connsiteX75" fmla="*/ 1345914 w 3158434"/>
                    <a:gd name="connsiteY75" fmla="*/ 1608687 h 2500421"/>
                    <a:gd name="connsiteX76" fmla="*/ 1295904 w 3158434"/>
                    <a:gd name="connsiteY76" fmla="*/ 1608687 h 2500421"/>
                    <a:gd name="connsiteX77" fmla="*/ 1295904 w 3158434"/>
                    <a:gd name="connsiteY77" fmla="*/ 1409670 h 2500421"/>
                    <a:gd name="connsiteX78" fmla="*/ 1181011 w 3158434"/>
                    <a:gd name="connsiteY78" fmla="*/ 1409670 h 2500421"/>
                    <a:gd name="connsiteX79" fmla="*/ 1181011 w 3158434"/>
                    <a:gd name="connsiteY79" fmla="*/ 1608687 h 2500421"/>
                    <a:gd name="connsiteX80" fmla="*/ 1131001 w 3158434"/>
                    <a:gd name="connsiteY80" fmla="*/ 1608687 h 2500421"/>
                    <a:gd name="connsiteX81" fmla="*/ 1131001 w 3158434"/>
                    <a:gd name="connsiteY81" fmla="*/ 1409670 h 2500421"/>
                    <a:gd name="connsiteX82" fmla="*/ 1047414 w 3158434"/>
                    <a:gd name="connsiteY82" fmla="*/ 1409670 h 2500421"/>
                    <a:gd name="connsiteX83" fmla="*/ 959896 w 3158434"/>
                    <a:gd name="connsiteY83" fmla="*/ 1322152 h 2500421"/>
                    <a:gd name="connsiteX84" fmla="*/ 959896 w 3158434"/>
                    <a:gd name="connsiteY84" fmla="*/ 1238541 h 2500421"/>
                    <a:gd name="connsiteX85" fmla="*/ 760854 w 3158434"/>
                    <a:gd name="connsiteY85" fmla="*/ 1238541 h 2500421"/>
                    <a:gd name="connsiteX86" fmla="*/ 735849 w 3158434"/>
                    <a:gd name="connsiteY86" fmla="*/ 1213535 h 2500421"/>
                    <a:gd name="connsiteX87" fmla="*/ 760854 w 3158434"/>
                    <a:gd name="connsiteY87" fmla="*/ 1188530 h 2500421"/>
                    <a:gd name="connsiteX88" fmla="*/ 959896 w 3158434"/>
                    <a:gd name="connsiteY88" fmla="*/ 1188530 h 2500421"/>
                    <a:gd name="connsiteX89" fmla="*/ 959896 w 3158434"/>
                    <a:gd name="connsiteY89" fmla="*/ 1073637 h 2500421"/>
                    <a:gd name="connsiteX90" fmla="*/ 760854 w 3158434"/>
                    <a:gd name="connsiteY90" fmla="*/ 1073637 h 2500421"/>
                    <a:gd name="connsiteX91" fmla="*/ 760854 w 3158434"/>
                    <a:gd name="connsiteY91" fmla="*/ 1023627 h 2500421"/>
                    <a:gd name="connsiteX92" fmla="*/ 959896 w 3158434"/>
                    <a:gd name="connsiteY92" fmla="*/ 1023627 h 2500421"/>
                    <a:gd name="connsiteX93" fmla="*/ 959896 w 3158434"/>
                    <a:gd name="connsiteY93" fmla="*/ 908759 h 2500421"/>
                    <a:gd name="connsiteX94" fmla="*/ 760854 w 3158434"/>
                    <a:gd name="connsiteY94" fmla="*/ 908759 h 2500421"/>
                    <a:gd name="connsiteX95" fmla="*/ 760854 w 3158434"/>
                    <a:gd name="connsiteY95" fmla="*/ 858748 h 2500421"/>
                    <a:gd name="connsiteX96" fmla="*/ 959896 w 3158434"/>
                    <a:gd name="connsiteY96" fmla="*/ 858748 h 2500421"/>
                    <a:gd name="connsiteX97" fmla="*/ 959896 w 3158434"/>
                    <a:gd name="connsiteY97" fmla="*/ 775162 h 2500421"/>
                    <a:gd name="connsiteX98" fmla="*/ 1047414 w 3158434"/>
                    <a:gd name="connsiteY98" fmla="*/ 687644 h 2500421"/>
                    <a:gd name="connsiteX99" fmla="*/ 1131001 w 3158434"/>
                    <a:gd name="connsiteY99" fmla="*/ 687644 h 2500421"/>
                    <a:gd name="connsiteX100" fmla="*/ 1131001 w 3158434"/>
                    <a:gd name="connsiteY100" fmla="*/ 488604 h 2500421"/>
                    <a:gd name="connsiteX101" fmla="*/ 1156006 w 3158434"/>
                    <a:gd name="connsiteY101" fmla="*/ 463806 h 2500421"/>
                    <a:gd name="connsiteX102" fmla="*/ 1216167 w 3158434"/>
                    <a:gd name="connsiteY102" fmla="*/ 49982 h 2500421"/>
                    <a:gd name="connsiteX103" fmla="*/ 999160 w 3158434"/>
                    <a:gd name="connsiteY103" fmla="*/ 107884 h 2500421"/>
                    <a:gd name="connsiteX104" fmla="*/ 999110 w 3158434"/>
                    <a:gd name="connsiteY104" fmla="*/ 107908 h 2500421"/>
                    <a:gd name="connsiteX105" fmla="*/ 979894 w 3158434"/>
                    <a:gd name="connsiteY105" fmla="*/ 502694 h 2500421"/>
                    <a:gd name="connsiteX106" fmla="*/ 944655 w 3158434"/>
                    <a:gd name="connsiteY106" fmla="*/ 467212 h 2500421"/>
                    <a:gd name="connsiteX107" fmla="*/ 956914 w 3158434"/>
                    <a:gd name="connsiteY107" fmla="*/ 135893 h 2500421"/>
                    <a:gd name="connsiteX108" fmla="*/ 956914 w 3158434"/>
                    <a:gd name="connsiteY108" fmla="*/ 135917 h 2500421"/>
                    <a:gd name="connsiteX109" fmla="*/ 795111 w 3158434"/>
                    <a:gd name="connsiteY109" fmla="*/ 388583 h 2500421"/>
                    <a:gd name="connsiteX110" fmla="*/ 744225 w 3158434"/>
                    <a:gd name="connsiteY110" fmla="*/ 423356 h 2500421"/>
                    <a:gd name="connsiteX111" fmla="*/ 410048 w 3158434"/>
                    <a:gd name="connsiteY111" fmla="*/ 573753 h 2500421"/>
                    <a:gd name="connsiteX112" fmla="*/ 409998 w 3158434"/>
                    <a:gd name="connsiteY112" fmla="*/ 573827 h 2500421"/>
                    <a:gd name="connsiteX113" fmla="*/ 670379 w 3158434"/>
                    <a:gd name="connsiteY113" fmla="*/ 866369 h 2500421"/>
                    <a:gd name="connsiteX114" fmla="*/ 645280 w 3158434"/>
                    <a:gd name="connsiteY114" fmla="*/ 891274 h 2500421"/>
                    <a:gd name="connsiteX115" fmla="*/ 620370 w 3158434"/>
                    <a:gd name="connsiteY115" fmla="*/ 866200 h 2500421"/>
                    <a:gd name="connsiteX116" fmla="*/ 385335 w 3158434"/>
                    <a:gd name="connsiteY116" fmla="*/ 623178 h 2500421"/>
                    <a:gd name="connsiteX117" fmla="*/ 381917 w 3158434"/>
                    <a:gd name="connsiteY117" fmla="*/ 853060 h 2500421"/>
                    <a:gd name="connsiteX118" fmla="*/ 344018 w 3158434"/>
                    <a:gd name="connsiteY118" fmla="*/ 907196 h 2500421"/>
                    <a:gd name="connsiteX119" fmla="*/ 95089 w 3158434"/>
                    <a:gd name="connsiteY119" fmla="*/ 1148509 h 2500421"/>
                    <a:gd name="connsiteX120" fmla="*/ 162608 w 3158434"/>
                    <a:gd name="connsiteY120" fmla="*/ 1321495 h 2500421"/>
                    <a:gd name="connsiteX121" fmla="*/ 373638 w 3158434"/>
                    <a:gd name="connsiteY121" fmla="*/ 1520287 h 2500421"/>
                    <a:gd name="connsiteX122" fmla="*/ 526552 w 3158434"/>
                    <a:gd name="connsiteY122" fmla="*/ 1345813 h 2500421"/>
                    <a:gd name="connsiteX123" fmla="*/ 576562 w 3158434"/>
                    <a:gd name="connsiteY123" fmla="*/ 1345813 h 2500421"/>
                    <a:gd name="connsiteX124" fmla="*/ 374029 w 3158434"/>
                    <a:gd name="connsiteY124" fmla="*/ 1570766 h 2500421"/>
                    <a:gd name="connsiteX125" fmla="*/ 350220 w 3158434"/>
                    <a:gd name="connsiteY125" fmla="*/ 1650764 h 2500421"/>
                    <a:gd name="connsiteX126" fmla="*/ 305778 w 3158434"/>
                    <a:gd name="connsiteY126" fmla="*/ 1627810 h 2500421"/>
                    <a:gd name="connsiteX127" fmla="*/ 151180 w 3158434"/>
                    <a:gd name="connsiteY127" fmla="*/ 1370943 h 2500421"/>
                    <a:gd name="connsiteX128" fmla="*/ 146980 w 3158434"/>
                    <a:gd name="connsiteY128" fmla="*/ 1374288 h 2500421"/>
                    <a:gd name="connsiteX129" fmla="*/ 284753 w 3158434"/>
                    <a:gd name="connsiteY129" fmla="*/ 1788512 h 2500421"/>
                    <a:gd name="connsiteX130" fmla="*/ 1991262 w 3158434"/>
                    <a:gd name="connsiteY130" fmla="*/ 1788512 h 2500421"/>
                    <a:gd name="connsiteX131" fmla="*/ 1746829 w 3158434"/>
                    <a:gd name="connsiteY131" fmla="*/ 1538116 h 2500421"/>
                    <a:gd name="connsiteX132" fmla="*/ 1746729 w 3158434"/>
                    <a:gd name="connsiteY132" fmla="*/ 1488105 h 2500421"/>
                    <a:gd name="connsiteX133" fmla="*/ 1968676 w 3158434"/>
                    <a:gd name="connsiteY133" fmla="*/ 1560533 h 2500421"/>
                    <a:gd name="connsiteX134" fmla="*/ 2038953 w 3158434"/>
                    <a:gd name="connsiteY134" fmla="*/ 1788512 h 2500421"/>
                    <a:gd name="connsiteX135" fmla="*/ 2873553 w 3158434"/>
                    <a:gd name="connsiteY135" fmla="*/ 1788512 h 2500421"/>
                    <a:gd name="connsiteX136" fmla="*/ 3108221 w 3158434"/>
                    <a:gd name="connsiteY136" fmla="*/ 1569591 h 2500421"/>
                    <a:gd name="connsiteX137" fmla="*/ 3108221 w 3158434"/>
                    <a:gd name="connsiteY137" fmla="*/ 1569472 h 2500421"/>
                    <a:gd name="connsiteX138" fmla="*/ 3011301 w 3158434"/>
                    <a:gd name="connsiteY138" fmla="*/ 1374288 h 2500421"/>
                    <a:gd name="connsiteX139" fmla="*/ 3003318 w 3158434"/>
                    <a:gd name="connsiteY139" fmla="*/ 1367036 h 2500421"/>
                    <a:gd name="connsiteX140" fmla="*/ 3003074 w 3158434"/>
                    <a:gd name="connsiteY140" fmla="*/ 1366717 h 2500421"/>
                    <a:gd name="connsiteX141" fmla="*/ 2796068 w 3158434"/>
                    <a:gd name="connsiteY141" fmla="*/ 1294659 h 2500421"/>
                    <a:gd name="connsiteX142" fmla="*/ 2724647 w 3158434"/>
                    <a:gd name="connsiteY142" fmla="*/ 1073737 h 2500421"/>
                    <a:gd name="connsiteX143" fmla="*/ 2749652 w 3158434"/>
                    <a:gd name="connsiteY143" fmla="*/ 1048807 h 2500421"/>
                    <a:gd name="connsiteX144" fmla="*/ 2749746 w 3158434"/>
                    <a:gd name="connsiteY144" fmla="*/ 1048807 h 2500421"/>
                    <a:gd name="connsiteX145" fmla="*/ 2774657 w 3158434"/>
                    <a:gd name="connsiteY145" fmla="*/ 1073906 h 2500421"/>
                    <a:gd name="connsiteX146" fmla="*/ 2831432 w 3158434"/>
                    <a:gd name="connsiteY146" fmla="*/ 1259276 h 2500421"/>
                    <a:gd name="connsiteX147" fmla="*/ 2997942 w 3158434"/>
                    <a:gd name="connsiteY147" fmla="*/ 1316582 h 2500421"/>
                    <a:gd name="connsiteX148" fmla="*/ 3003318 w 3158434"/>
                    <a:gd name="connsiteY148" fmla="*/ 1308893 h 2500421"/>
                    <a:gd name="connsiteX149" fmla="*/ 3054572 w 3158434"/>
                    <a:gd name="connsiteY149" fmla="*/ 1083971 h 2500421"/>
                    <a:gd name="connsiteX150" fmla="*/ 2820636 w 3158434"/>
                    <a:gd name="connsiteY150" fmla="*/ 907196 h 2500421"/>
                    <a:gd name="connsiteX151" fmla="*/ 2784253 w 3158434"/>
                    <a:gd name="connsiteY151" fmla="*/ 888567 h 2500421"/>
                    <a:gd name="connsiteX152" fmla="*/ 2794899 w 3158434"/>
                    <a:gd name="connsiteY152" fmla="*/ 718388 h 2500421"/>
                    <a:gd name="connsiteX153" fmla="*/ 2689577 w 3158434"/>
                    <a:gd name="connsiteY153" fmla="*/ 502816 h 2500421"/>
                    <a:gd name="connsiteX154" fmla="*/ 2399135 w 3158434"/>
                    <a:gd name="connsiteY154" fmla="*/ 769255 h 2500421"/>
                    <a:gd name="connsiteX155" fmla="*/ 2397010 w 3158434"/>
                    <a:gd name="connsiteY155" fmla="*/ 719244 h 2500421"/>
                    <a:gd name="connsiteX156" fmla="*/ 2582474 w 3158434"/>
                    <a:gd name="connsiteY156" fmla="*/ 662470 h 2500421"/>
                    <a:gd name="connsiteX157" fmla="*/ 2642036 w 3158434"/>
                    <a:gd name="connsiteY157" fmla="*/ 466870 h 2500421"/>
                    <a:gd name="connsiteX158" fmla="*/ 2414057 w 3158434"/>
                    <a:gd name="connsiteY158" fmla="*/ 423331 h 2500421"/>
                    <a:gd name="connsiteX159" fmla="*/ 2363165 w 3158434"/>
                    <a:gd name="connsiteY159" fmla="*/ 388583 h 2500421"/>
                    <a:gd name="connsiteX160" fmla="*/ 1945452 w 3158434"/>
                    <a:gd name="connsiteY160" fmla="*/ 50010 h 2500421"/>
                    <a:gd name="connsiteX161" fmla="*/ 1613401 w 3158434"/>
                    <a:gd name="connsiteY161" fmla="*/ 208662 h 2500421"/>
                    <a:gd name="connsiteX162" fmla="*/ 1604437 w 3158434"/>
                    <a:gd name="connsiteY162" fmla="*/ 216891 h 2500421"/>
                    <a:gd name="connsiteX163" fmla="*/ 1780330 w 3158434"/>
                    <a:gd name="connsiteY163" fmla="*/ 387142 h 2500421"/>
                    <a:gd name="connsiteX164" fmla="*/ 1956536 w 3158434"/>
                    <a:gd name="connsiteY164" fmla="*/ 210957 h 2500421"/>
                    <a:gd name="connsiteX165" fmla="*/ 1981541 w 3158434"/>
                    <a:gd name="connsiteY165" fmla="*/ 185952 h 2500421"/>
                    <a:gd name="connsiteX166" fmla="*/ 2006546 w 3158434"/>
                    <a:gd name="connsiteY166" fmla="*/ 210957 h 2500421"/>
                    <a:gd name="connsiteX167" fmla="*/ 1807067 w 3158434"/>
                    <a:gd name="connsiteY167" fmla="*/ 435443 h 2500421"/>
                    <a:gd name="connsiteX168" fmla="*/ 1981541 w 3158434"/>
                    <a:gd name="connsiteY168" fmla="*/ 588356 h 2500421"/>
                    <a:gd name="connsiteX169" fmla="*/ 2006546 w 3158434"/>
                    <a:gd name="connsiteY169" fmla="*/ 613361 h 2500421"/>
                    <a:gd name="connsiteX170" fmla="*/ 1981541 w 3158434"/>
                    <a:gd name="connsiteY170" fmla="*/ 638365 h 2500421"/>
                    <a:gd name="connsiteX171" fmla="*/ 1756619 w 3158434"/>
                    <a:gd name="connsiteY171" fmla="*/ 435907 h 2500421"/>
                    <a:gd name="connsiteX172" fmla="*/ 1554477 w 3158434"/>
                    <a:gd name="connsiteY172" fmla="*/ 217404 h 2500421"/>
                    <a:gd name="connsiteX173" fmla="*/ 1554258 w 3158434"/>
                    <a:gd name="connsiteY173" fmla="*/ 217282 h 2500421"/>
                    <a:gd name="connsiteX174" fmla="*/ 1544881 w 3158434"/>
                    <a:gd name="connsiteY174" fmla="*/ 208662 h 2500421"/>
                    <a:gd name="connsiteX175" fmla="*/ 1216167 w 3158434"/>
                    <a:gd name="connsiteY175" fmla="*/ 49982 h 2500421"/>
                    <a:gd name="connsiteX176" fmla="*/ 1945477 w 3158434"/>
                    <a:gd name="connsiteY176" fmla="*/ 0 h 2500421"/>
                    <a:gd name="connsiteX177" fmla="*/ 2411075 w 3158434"/>
                    <a:gd name="connsiteY177" fmla="*/ 373223 h 2500421"/>
                    <a:gd name="connsiteX178" fmla="*/ 2844810 w 3158434"/>
                    <a:gd name="connsiteY178" fmla="*/ 714774 h 2500421"/>
                    <a:gd name="connsiteX179" fmla="*/ 2827912 w 3158434"/>
                    <a:gd name="connsiteY179" fmla="*/ 857310 h 2500421"/>
                    <a:gd name="connsiteX180" fmla="*/ 3102970 w 3158434"/>
                    <a:gd name="connsiteY180" fmla="*/ 1071368 h 2500421"/>
                    <a:gd name="connsiteX181" fmla="*/ 3045096 w 3158434"/>
                    <a:gd name="connsiteY181" fmla="*/ 1337049 h 2500421"/>
                    <a:gd name="connsiteX182" fmla="*/ 3158232 w 3158434"/>
                    <a:gd name="connsiteY182" fmla="*/ 1571473 h 2500421"/>
                    <a:gd name="connsiteX183" fmla="*/ 2492736 w 3158434"/>
                    <a:gd name="connsiteY183" fmla="*/ 2490659 h 2500421"/>
                    <a:gd name="connsiteX184" fmla="*/ 2378212 w 3158434"/>
                    <a:gd name="connsiteY184" fmla="*/ 2367877 h 2500421"/>
                    <a:gd name="connsiteX185" fmla="*/ 2630140 w 3158434"/>
                    <a:gd name="connsiteY185" fmla="*/ 1838522 h 2500421"/>
                    <a:gd name="connsiteX186" fmla="*/ 284753 w 3158434"/>
                    <a:gd name="connsiteY186" fmla="*/ 1838522 h 2500421"/>
                    <a:gd name="connsiteX187" fmla="*/ 113232 w 3158434"/>
                    <a:gd name="connsiteY187" fmla="*/ 1337049 h 2500421"/>
                    <a:gd name="connsiteX188" fmla="*/ 330514 w 3158434"/>
                    <a:gd name="connsiteY188" fmla="*/ 857429 h 2500421"/>
                    <a:gd name="connsiteX189" fmla="*/ 747226 w 3158434"/>
                    <a:gd name="connsiteY189" fmla="*/ 373223 h 2500421"/>
                    <a:gd name="connsiteX190" fmla="*/ 1579163 w 3158434"/>
                    <a:gd name="connsiteY190" fmla="*/ 171667 h 2500421"/>
                    <a:gd name="connsiteX191" fmla="*/ 1945477 w 3158434"/>
                    <a:gd name="connsiteY191" fmla="*/ 0 h 2500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</a:cxnLst>
                  <a:rect l="l" t="t" r="r" b="b"/>
                  <a:pathLst>
                    <a:path w="3158434" h="2500421">
                      <a:moveTo>
                        <a:pt x="3047221" y="1779891"/>
                      </a:moveTo>
                      <a:cubicBezTo>
                        <a:pt x="2951795" y="1851925"/>
                        <a:pt x="2877654" y="1838522"/>
                        <a:pt x="2681763" y="1838522"/>
                      </a:cubicBezTo>
                      <a:cubicBezTo>
                        <a:pt x="2657639" y="1958904"/>
                        <a:pt x="2591119" y="2144080"/>
                        <a:pt x="2419577" y="2396008"/>
                      </a:cubicBezTo>
                      <a:cubicBezTo>
                        <a:pt x="2399748" y="2425164"/>
                        <a:pt x="2437693" y="2462453"/>
                        <a:pt x="2470100" y="2446144"/>
                      </a:cubicBezTo>
                      <a:cubicBezTo>
                        <a:pt x="2623745" y="2367759"/>
                        <a:pt x="2916944" y="2070696"/>
                        <a:pt x="3047221" y="1779891"/>
                      </a:cubicBezTo>
                      <a:close/>
                      <a:moveTo>
                        <a:pt x="2505772" y="962995"/>
                      </a:moveTo>
                      <a:cubicBezTo>
                        <a:pt x="2511936" y="964035"/>
                        <a:pt x="2517860" y="967652"/>
                        <a:pt x="2522212" y="974666"/>
                      </a:cubicBezTo>
                      <a:cubicBezTo>
                        <a:pt x="2583700" y="1073881"/>
                        <a:pt x="2558964" y="1202571"/>
                        <a:pt x="2468682" y="1272561"/>
                      </a:cubicBezTo>
                      <a:cubicBezTo>
                        <a:pt x="2518574" y="1375389"/>
                        <a:pt x="2483823" y="1501415"/>
                        <a:pt x="2384221" y="1563172"/>
                      </a:cubicBezTo>
                      <a:cubicBezTo>
                        <a:pt x="2356015" y="1580682"/>
                        <a:pt x="2329958" y="1537973"/>
                        <a:pt x="2357897" y="1520657"/>
                      </a:cubicBezTo>
                      <a:cubicBezTo>
                        <a:pt x="2397868" y="1495870"/>
                        <a:pt x="2425830" y="1456975"/>
                        <a:pt x="2436576" y="1411134"/>
                      </a:cubicBezTo>
                      <a:cubicBezTo>
                        <a:pt x="2458843" y="1316170"/>
                        <a:pt x="2399724" y="1221519"/>
                        <a:pt x="2305247" y="1199370"/>
                      </a:cubicBezTo>
                      <a:cubicBezTo>
                        <a:pt x="2259412" y="1188631"/>
                        <a:pt x="2212134" y="1196370"/>
                        <a:pt x="2172138" y="1221181"/>
                      </a:cubicBezTo>
                      <a:cubicBezTo>
                        <a:pt x="2144057" y="1238591"/>
                        <a:pt x="2117683" y="1196101"/>
                        <a:pt x="2145814" y="1178690"/>
                      </a:cubicBezTo>
                      <a:cubicBezTo>
                        <a:pt x="2244172" y="1117665"/>
                        <a:pt x="2371006" y="1140963"/>
                        <a:pt x="2441702" y="1229896"/>
                      </a:cubicBezTo>
                      <a:cubicBezTo>
                        <a:pt x="2508903" y="1174733"/>
                        <a:pt x="2526726" y="1076863"/>
                        <a:pt x="2479697" y="1001040"/>
                      </a:cubicBezTo>
                      <a:cubicBezTo>
                        <a:pt x="2466621" y="979942"/>
                        <a:pt x="2487280" y="959874"/>
                        <a:pt x="2505772" y="962995"/>
                      </a:cubicBezTo>
                      <a:close/>
                      <a:moveTo>
                        <a:pt x="1167189" y="857429"/>
                      </a:moveTo>
                      <a:cubicBezTo>
                        <a:pt x="1146435" y="857429"/>
                        <a:pt x="1129681" y="874183"/>
                        <a:pt x="1129681" y="894937"/>
                      </a:cubicBezTo>
                      <a:lnTo>
                        <a:pt x="1129681" y="1202378"/>
                      </a:lnTo>
                      <a:cubicBezTo>
                        <a:pt x="1129681" y="1223013"/>
                        <a:pt x="1146435" y="1239886"/>
                        <a:pt x="1167189" y="1239886"/>
                      </a:cubicBezTo>
                      <a:lnTo>
                        <a:pt x="1474630" y="1239886"/>
                      </a:lnTo>
                      <a:cubicBezTo>
                        <a:pt x="1495259" y="1239886"/>
                        <a:pt x="1512138" y="1223013"/>
                        <a:pt x="1512138" y="1202378"/>
                      </a:cubicBezTo>
                      <a:lnTo>
                        <a:pt x="1512138" y="894937"/>
                      </a:lnTo>
                      <a:cubicBezTo>
                        <a:pt x="1512138" y="874183"/>
                        <a:pt x="1495259" y="857429"/>
                        <a:pt x="1474630" y="857429"/>
                      </a:cubicBezTo>
                      <a:close/>
                      <a:moveTo>
                        <a:pt x="1167189" y="807419"/>
                      </a:moveTo>
                      <a:lnTo>
                        <a:pt x="1474630" y="807419"/>
                      </a:lnTo>
                      <a:cubicBezTo>
                        <a:pt x="1522903" y="807419"/>
                        <a:pt x="1562148" y="846690"/>
                        <a:pt x="1562148" y="894937"/>
                      </a:cubicBezTo>
                      <a:lnTo>
                        <a:pt x="1562148" y="1202378"/>
                      </a:lnTo>
                      <a:cubicBezTo>
                        <a:pt x="1562148" y="1250657"/>
                        <a:pt x="1522903" y="1289896"/>
                        <a:pt x="1474630" y="1289896"/>
                      </a:cubicBezTo>
                      <a:lnTo>
                        <a:pt x="1167189" y="1289896"/>
                      </a:lnTo>
                      <a:cubicBezTo>
                        <a:pt x="1118936" y="1289896"/>
                        <a:pt x="1079671" y="1250657"/>
                        <a:pt x="1079671" y="1202378"/>
                      </a:cubicBezTo>
                      <a:lnTo>
                        <a:pt x="1079671" y="894937"/>
                      </a:lnTo>
                      <a:cubicBezTo>
                        <a:pt x="1079671" y="846690"/>
                        <a:pt x="1118936" y="807419"/>
                        <a:pt x="1167189" y="807419"/>
                      </a:cubicBezTo>
                      <a:close/>
                      <a:moveTo>
                        <a:pt x="1047414" y="737654"/>
                      </a:moveTo>
                      <a:cubicBezTo>
                        <a:pt x="1026679" y="737654"/>
                        <a:pt x="1009906" y="754408"/>
                        <a:pt x="1009906" y="775162"/>
                      </a:cubicBezTo>
                      <a:lnTo>
                        <a:pt x="1009906" y="1322152"/>
                      </a:lnTo>
                      <a:cubicBezTo>
                        <a:pt x="1009906" y="1342787"/>
                        <a:pt x="1026679" y="1359660"/>
                        <a:pt x="1047414" y="1359660"/>
                      </a:cubicBezTo>
                      <a:lnTo>
                        <a:pt x="1594404" y="1359660"/>
                      </a:lnTo>
                      <a:cubicBezTo>
                        <a:pt x="1615158" y="1359660"/>
                        <a:pt x="1631912" y="1342787"/>
                        <a:pt x="1631912" y="1322152"/>
                      </a:cubicBezTo>
                      <a:lnTo>
                        <a:pt x="1631912" y="775162"/>
                      </a:lnTo>
                      <a:cubicBezTo>
                        <a:pt x="1631912" y="754408"/>
                        <a:pt x="1615158" y="737654"/>
                        <a:pt x="1594404" y="737654"/>
                      </a:cubicBezTo>
                      <a:close/>
                      <a:moveTo>
                        <a:pt x="1156006" y="463806"/>
                      </a:moveTo>
                      <a:cubicBezTo>
                        <a:pt x="1168509" y="463812"/>
                        <a:pt x="1181011" y="472084"/>
                        <a:pt x="1181011" y="488604"/>
                      </a:cubicBezTo>
                      <a:lnTo>
                        <a:pt x="1181011" y="687644"/>
                      </a:lnTo>
                      <a:lnTo>
                        <a:pt x="1295904" y="687644"/>
                      </a:lnTo>
                      <a:lnTo>
                        <a:pt x="1295904" y="488604"/>
                      </a:lnTo>
                      <a:cubicBezTo>
                        <a:pt x="1295904" y="455516"/>
                        <a:pt x="1345914" y="455564"/>
                        <a:pt x="1345914" y="488604"/>
                      </a:cubicBezTo>
                      <a:lnTo>
                        <a:pt x="1345914" y="687644"/>
                      </a:lnTo>
                      <a:lnTo>
                        <a:pt x="1460807" y="687644"/>
                      </a:lnTo>
                      <a:lnTo>
                        <a:pt x="1460807" y="488604"/>
                      </a:lnTo>
                      <a:cubicBezTo>
                        <a:pt x="1460807" y="455516"/>
                        <a:pt x="1510818" y="455564"/>
                        <a:pt x="1510818" y="488604"/>
                      </a:cubicBezTo>
                      <a:lnTo>
                        <a:pt x="1510818" y="687669"/>
                      </a:lnTo>
                      <a:lnTo>
                        <a:pt x="1594404" y="687669"/>
                      </a:lnTo>
                      <a:cubicBezTo>
                        <a:pt x="1642677" y="687669"/>
                        <a:pt x="1681922" y="726933"/>
                        <a:pt x="1681922" y="775187"/>
                      </a:cubicBezTo>
                      <a:lnTo>
                        <a:pt x="1681922" y="858748"/>
                      </a:lnTo>
                      <a:lnTo>
                        <a:pt x="1880964" y="858748"/>
                      </a:lnTo>
                      <a:cubicBezTo>
                        <a:pt x="1914052" y="858748"/>
                        <a:pt x="1914002" y="908759"/>
                        <a:pt x="1880964" y="908759"/>
                      </a:cubicBezTo>
                      <a:lnTo>
                        <a:pt x="1681922" y="908759"/>
                      </a:lnTo>
                      <a:lnTo>
                        <a:pt x="1681922" y="1023652"/>
                      </a:lnTo>
                      <a:lnTo>
                        <a:pt x="1880964" y="1023652"/>
                      </a:lnTo>
                      <a:cubicBezTo>
                        <a:pt x="1914052" y="1023652"/>
                        <a:pt x="1914002" y="1073662"/>
                        <a:pt x="1880964" y="1073662"/>
                      </a:cubicBezTo>
                      <a:lnTo>
                        <a:pt x="1681922" y="1073662"/>
                      </a:lnTo>
                      <a:lnTo>
                        <a:pt x="1681922" y="1188555"/>
                      </a:lnTo>
                      <a:lnTo>
                        <a:pt x="1880964" y="1188555"/>
                      </a:lnTo>
                      <a:cubicBezTo>
                        <a:pt x="1894761" y="1188555"/>
                        <a:pt x="1905944" y="1199739"/>
                        <a:pt x="1905944" y="1213535"/>
                      </a:cubicBezTo>
                      <a:cubicBezTo>
                        <a:pt x="1905944" y="1227332"/>
                        <a:pt x="1894761" y="1238541"/>
                        <a:pt x="1880939" y="1238541"/>
                      </a:cubicBezTo>
                      <a:lnTo>
                        <a:pt x="1681922" y="1238541"/>
                      </a:lnTo>
                      <a:lnTo>
                        <a:pt x="1681922" y="1322152"/>
                      </a:lnTo>
                      <a:cubicBezTo>
                        <a:pt x="1681922" y="1370406"/>
                        <a:pt x="1642658" y="1409670"/>
                        <a:pt x="1594404" y="1409670"/>
                      </a:cubicBezTo>
                      <a:lnTo>
                        <a:pt x="1510818" y="1409670"/>
                      </a:lnTo>
                      <a:lnTo>
                        <a:pt x="1510818" y="1608687"/>
                      </a:lnTo>
                      <a:cubicBezTo>
                        <a:pt x="1510818" y="1641775"/>
                        <a:pt x="1460807" y="1641725"/>
                        <a:pt x="1460807" y="1608687"/>
                      </a:cubicBezTo>
                      <a:lnTo>
                        <a:pt x="1460807" y="1409670"/>
                      </a:lnTo>
                      <a:lnTo>
                        <a:pt x="1345914" y="1409670"/>
                      </a:lnTo>
                      <a:lnTo>
                        <a:pt x="1345914" y="1608687"/>
                      </a:lnTo>
                      <a:cubicBezTo>
                        <a:pt x="1345914" y="1641775"/>
                        <a:pt x="1295904" y="1641725"/>
                        <a:pt x="1295904" y="1608687"/>
                      </a:cubicBezTo>
                      <a:lnTo>
                        <a:pt x="1295904" y="1409670"/>
                      </a:lnTo>
                      <a:lnTo>
                        <a:pt x="1181011" y="1409670"/>
                      </a:lnTo>
                      <a:lnTo>
                        <a:pt x="1181011" y="1608687"/>
                      </a:lnTo>
                      <a:cubicBezTo>
                        <a:pt x="1181011" y="1641775"/>
                        <a:pt x="1131001" y="1641725"/>
                        <a:pt x="1131001" y="1608687"/>
                      </a:cubicBezTo>
                      <a:lnTo>
                        <a:pt x="1131001" y="1409670"/>
                      </a:lnTo>
                      <a:lnTo>
                        <a:pt x="1047414" y="1409670"/>
                      </a:lnTo>
                      <a:cubicBezTo>
                        <a:pt x="999160" y="1409670"/>
                        <a:pt x="959896" y="1370406"/>
                        <a:pt x="959896" y="1322152"/>
                      </a:cubicBezTo>
                      <a:lnTo>
                        <a:pt x="959896" y="1238541"/>
                      </a:lnTo>
                      <a:lnTo>
                        <a:pt x="760854" y="1238541"/>
                      </a:lnTo>
                      <a:cubicBezTo>
                        <a:pt x="747058" y="1238541"/>
                        <a:pt x="735849" y="1227332"/>
                        <a:pt x="735849" y="1213535"/>
                      </a:cubicBezTo>
                      <a:cubicBezTo>
                        <a:pt x="735849" y="1199739"/>
                        <a:pt x="747058" y="1188530"/>
                        <a:pt x="760854" y="1188530"/>
                      </a:cubicBezTo>
                      <a:lnTo>
                        <a:pt x="959896" y="1188530"/>
                      </a:lnTo>
                      <a:lnTo>
                        <a:pt x="959896" y="1073637"/>
                      </a:lnTo>
                      <a:lnTo>
                        <a:pt x="760854" y="1073637"/>
                      </a:lnTo>
                      <a:cubicBezTo>
                        <a:pt x="727791" y="1073637"/>
                        <a:pt x="727841" y="1023627"/>
                        <a:pt x="760854" y="1023627"/>
                      </a:cubicBezTo>
                      <a:lnTo>
                        <a:pt x="959896" y="1023627"/>
                      </a:lnTo>
                      <a:lnTo>
                        <a:pt x="959896" y="908759"/>
                      </a:lnTo>
                      <a:lnTo>
                        <a:pt x="760854" y="908759"/>
                      </a:lnTo>
                      <a:cubicBezTo>
                        <a:pt x="727791" y="908759"/>
                        <a:pt x="727841" y="858748"/>
                        <a:pt x="760854" y="858748"/>
                      </a:cubicBezTo>
                      <a:lnTo>
                        <a:pt x="959896" y="858748"/>
                      </a:lnTo>
                      <a:lnTo>
                        <a:pt x="959896" y="775162"/>
                      </a:lnTo>
                      <a:cubicBezTo>
                        <a:pt x="959896" y="726908"/>
                        <a:pt x="999160" y="687644"/>
                        <a:pt x="1047414" y="687644"/>
                      </a:cubicBezTo>
                      <a:lnTo>
                        <a:pt x="1131001" y="687644"/>
                      </a:lnTo>
                      <a:lnTo>
                        <a:pt x="1131001" y="488604"/>
                      </a:lnTo>
                      <a:cubicBezTo>
                        <a:pt x="1131001" y="472060"/>
                        <a:pt x="1143504" y="463800"/>
                        <a:pt x="1156006" y="463806"/>
                      </a:cubicBezTo>
                      <a:close/>
                      <a:moveTo>
                        <a:pt x="1216167" y="49982"/>
                      </a:moveTo>
                      <a:cubicBezTo>
                        <a:pt x="1141969" y="49484"/>
                        <a:pt x="1067033" y="68389"/>
                        <a:pt x="999160" y="107884"/>
                      </a:cubicBezTo>
                      <a:cubicBezTo>
                        <a:pt x="999135" y="107908"/>
                        <a:pt x="999135" y="107908"/>
                        <a:pt x="999110" y="107908"/>
                      </a:cubicBezTo>
                      <a:cubicBezTo>
                        <a:pt x="1124699" y="245095"/>
                        <a:pt x="1109633" y="373858"/>
                        <a:pt x="979894" y="502694"/>
                      </a:cubicBezTo>
                      <a:cubicBezTo>
                        <a:pt x="956451" y="526014"/>
                        <a:pt x="921187" y="490508"/>
                        <a:pt x="944655" y="467212"/>
                      </a:cubicBezTo>
                      <a:cubicBezTo>
                        <a:pt x="1057766" y="354884"/>
                        <a:pt x="1069219" y="254692"/>
                        <a:pt x="956914" y="135893"/>
                      </a:cubicBezTo>
                      <a:lnTo>
                        <a:pt x="956914" y="135917"/>
                      </a:lnTo>
                      <a:cubicBezTo>
                        <a:pt x="876259" y="196306"/>
                        <a:pt x="816872" y="284947"/>
                        <a:pt x="795111" y="388583"/>
                      </a:cubicBezTo>
                      <a:cubicBezTo>
                        <a:pt x="790110" y="412342"/>
                        <a:pt x="767743" y="427604"/>
                        <a:pt x="744225" y="423356"/>
                      </a:cubicBezTo>
                      <a:cubicBezTo>
                        <a:pt x="611311" y="399620"/>
                        <a:pt x="479740" y="460107"/>
                        <a:pt x="410048" y="573753"/>
                      </a:cubicBezTo>
                      <a:cubicBezTo>
                        <a:pt x="410023" y="573778"/>
                        <a:pt x="410023" y="573802"/>
                        <a:pt x="409998" y="573827"/>
                      </a:cubicBezTo>
                      <a:cubicBezTo>
                        <a:pt x="589724" y="583301"/>
                        <a:pt x="671016" y="683030"/>
                        <a:pt x="670379" y="866369"/>
                      </a:cubicBezTo>
                      <a:cubicBezTo>
                        <a:pt x="670310" y="879997"/>
                        <a:pt x="659295" y="891274"/>
                        <a:pt x="645280" y="891274"/>
                      </a:cubicBezTo>
                      <a:cubicBezTo>
                        <a:pt x="631483" y="891230"/>
                        <a:pt x="620297" y="879997"/>
                        <a:pt x="620370" y="866200"/>
                      </a:cubicBezTo>
                      <a:cubicBezTo>
                        <a:pt x="620931" y="701978"/>
                        <a:pt x="553535" y="624105"/>
                        <a:pt x="385335" y="623178"/>
                      </a:cubicBezTo>
                      <a:cubicBezTo>
                        <a:pt x="355299" y="698415"/>
                        <a:pt x="355617" y="780707"/>
                        <a:pt x="381917" y="853060"/>
                      </a:cubicBezTo>
                      <a:cubicBezTo>
                        <a:pt x="391367" y="879065"/>
                        <a:pt x="372344" y="907196"/>
                        <a:pt x="344018" y="907196"/>
                      </a:cubicBezTo>
                      <a:cubicBezTo>
                        <a:pt x="206489" y="907196"/>
                        <a:pt x="95602" y="1016131"/>
                        <a:pt x="95089" y="1148509"/>
                      </a:cubicBezTo>
                      <a:cubicBezTo>
                        <a:pt x="94649" y="1252412"/>
                        <a:pt x="155184" y="1303742"/>
                        <a:pt x="162608" y="1321495"/>
                      </a:cubicBezTo>
                      <a:cubicBezTo>
                        <a:pt x="272128" y="1327990"/>
                        <a:pt x="360868" y="1412552"/>
                        <a:pt x="373638" y="1520287"/>
                      </a:cubicBezTo>
                      <a:cubicBezTo>
                        <a:pt x="459789" y="1508835"/>
                        <a:pt x="526552" y="1435069"/>
                        <a:pt x="526552" y="1345813"/>
                      </a:cubicBezTo>
                      <a:cubicBezTo>
                        <a:pt x="526552" y="1312725"/>
                        <a:pt x="576562" y="1312775"/>
                        <a:pt x="576562" y="1345813"/>
                      </a:cubicBezTo>
                      <a:cubicBezTo>
                        <a:pt x="576562" y="1462562"/>
                        <a:pt x="487676" y="1558895"/>
                        <a:pt x="374029" y="1570766"/>
                      </a:cubicBezTo>
                      <a:cubicBezTo>
                        <a:pt x="371075" y="1598672"/>
                        <a:pt x="363040" y="1625953"/>
                        <a:pt x="350220" y="1650764"/>
                      </a:cubicBezTo>
                      <a:cubicBezTo>
                        <a:pt x="335007" y="1680164"/>
                        <a:pt x="290613" y="1657159"/>
                        <a:pt x="305778" y="1627810"/>
                      </a:cubicBezTo>
                      <a:cubicBezTo>
                        <a:pt x="365727" y="1511866"/>
                        <a:pt x="282067" y="1372456"/>
                        <a:pt x="151180" y="1370943"/>
                      </a:cubicBezTo>
                      <a:cubicBezTo>
                        <a:pt x="149861" y="1372112"/>
                        <a:pt x="148420" y="1373212"/>
                        <a:pt x="146980" y="1374288"/>
                      </a:cubicBezTo>
                      <a:cubicBezTo>
                        <a:pt x="-37068" y="1503759"/>
                        <a:pt x="58655" y="1788512"/>
                        <a:pt x="284753" y="1788512"/>
                      </a:cubicBezTo>
                      <a:lnTo>
                        <a:pt x="1991262" y="1788512"/>
                      </a:lnTo>
                      <a:cubicBezTo>
                        <a:pt x="1979422" y="1748929"/>
                        <a:pt x="2024863" y="1538116"/>
                        <a:pt x="1746829" y="1538116"/>
                      </a:cubicBezTo>
                      <a:cubicBezTo>
                        <a:pt x="1713810" y="1538116"/>
                        <a:pt x="1713741" y="1488230"/>
                        <a:pt x="1746729" y="1488105"/>
                      </a:cubicBezTo>
                      <a:cubicBezTo>
                        <a:pt x="1846532" y="1487274"/>
                        <a:pt x="1919472" y="1511379"/>
                        <a:pt x="1968676" y="1560533"/>
                      </a:cubicBezTo>
                      <a:cubicBezTo>
                        <a:pt x="2046230" y="1638037"/>
                        <a:pt x="2042691" y="1776009"/>
                        <a:pt x="2038953" y="1788512"/>
                      </a:cubicBezTo>
                      <a:cubicBezTo>
                        <a:pt x="2136924" y="1788512"/>
                        <a:pt x="2788967" y="1788512"/>
                        <a:pt x="2873553" y="1788512"/>
                      </a:cubicBezTo>
                      <a:cubicBezTo>
                        <a:pt x="2998336" y="1788512"/>
                        <a:pt x="3103608" y="1690248"/>
                        <a:pt x="3108221" y="1569591"/>
                      </a:cubicBezTo>
                      <a:lnTo>
                        <a:pt x="3108221" y="1569472"/>
                      </a:lnTo>
                      <a:cubicBezTo>
                        <a:pt x="3111222" y="1491937"/>
                        <a:pt x="3074964" y="1419047"/>
                        <a:pt x="3011301" y="1374288"/>
                      </a:cubicBezTo>
                      <a:cubicBezTo>
                        <a:pt x="3008300" y="1372162"/>
                        <a:pt x="3005562" y="1369793"/>
                        <a:pt x="3003318" y="1367036"/>
                      </a:cubicBezTo>
                      <a:cubicBezTo>
                        <a:pt x="3003218" y="1366936"/>
                        <a:pt x="3003168" y="1366817"/>
                        <a:pt x="3003074" y="1366717"/>
                      </a:cubicBezTo>
                      <a:cubicBezTo>
                        <a:pt x="2910717" y="1364742"/>
                        <a:pt x="2842734" y="1341274"/>
                        <a:pt x="2796068" y="1294659"/>
                      </a:cubicBezTo>
                      <a:cubicBezTo>
                        <a:pt x="2747671" y="1246255"/>
                        <a:pt x="2724303" y="1174027"/>
                        <a:pt x="2724647" y="1073737"/>
                      </a:cubicBezTo>
                      <a:cubicBezTo>
                        <a:pt x="2724691" y="1059965"/>
                        <a:pt x="2735874" y="1048807"/>
                        <a:pt x="2749652" y="1048807"/>
                      </a:cubicBezTo>
                      <a:cubicBezTo>
                        <a:pt x="2749671" y="1048807"/>
                        <a:pt x="2749721" y="1048807"/>
                        <a:pt x="2749746" y="1048807"/>
                      </a:cubicBezTo>
                      <a:cubicBezTo>
                        <a:pt x="2763543" y="1048876"/>
                        <a:pt x="2774701" y="1060109"/>
                        <a:pt x="2774657" y="1073906"/>
                      </a:cubicBezTo>
                      <a:cubicBezTo>
                        <a:pt x="2774364" y="1160180"/>
                        <a:pt x="2792918" y="1220812"/>
                        <a:pt x="2831432" y="1259276"/>
                      </a:cubicBezTo>
                      <a:cubicBezTo>
                        <a:pt x="2867571" y="1295390"/>
                        <a:pt x="2922345" y="1314069"/>
                        <a:pt x="2997942" y="1316582"/>
                      </a:cubicBezTo>
                      <a:cubicBezTo>
                        <a:pt x="2999411" y="1313775"/>
                        <a:pt x="3001242" y="1311212"/>
                        <a:pt x="3003318" y="1308893"/>
                      </a:cubicBezTo>
                      <a:cubicBezTo>
                        <a:pt x="3057186" y="1247261"/>
                        <a:pt x="3075939" y="1165238"/>
                        <a:pt x="3054572" y="1083971"/>
                      </a:cubicBezTo>
                      <a:cubicBezTo>
                        <a:pt x="3027323" y="979817"/>
                        <a:pt x="2931159" y="907196"/>
                        <a:pt x="2820636" y="907196"/>
                      </a:cubicBezTo>
                      <a:cubicBezTo>
                        <a:pt x="2805764" y="907196"/>
                        <a:pt x="2792311" y="899919"/>
                        <a:pt x="2784253" y="888567"/>
                      </a:cubicBezTo>
                      <a:cubicBezTo>
                        <a:pt x="2758098" y="852378"/>
                        <a:pt x="2803076" y="829911"/>
                        <a:pt x="2794899" y="718388"/>
                      </a:cubicBezTo>
                      <a:cubicBezTo>
                        <a:pt x="2789136" y="639121"/>
                        <a:pt x="2753997" y="562032"/>
                        <a:pt x="2689577" y="502816"/>
                      </a:cubicBezTo>
                      <a:cubicBezTo>
                        <a:pt x="2681619" y="688206"/>
                        <a:pt x="2581473" y="769255"/>
                        <a:pt x="2399135" y="769255"/>
                      </a:cubicBezTo>
                      <a:cubicBezTo>
                        <a:pt x="2362459" y="769255"/>
                        <a:pt x="2364484" y="719244"/>
                        <a:pt x="2397010" y="719244"/>
                      </a:cubicBezTo>
                      <a:cubicBezTo>
                        <a:pt x="2464774" y="716412"/>
                        <a:pt x="2533051" y="711943"/>
                        <a:pt x="2582474" y="662470"/>
                      </a:cubicBezTo>
                      <a:cubicBezTo>
                        <a:pt x="2650482" y="594436"/>
                        <a:pt x="2636760" y="480399"/>
                        <a:pt x="2642036" y="466870"/>
                      </a:cubicBezTo>
                      <a:cubicBezTo>
                        <a:pt x="2570146" y="422647"/>
                        <a:pt x="2489585" y="409852"/>
                        <a:pt x="2414057" y="423331"/>
                      </a:cubicBezTo>
                      <a:cubicBezTo>
                        <a:pt x="2390565" y="427702"/>
                        <a:pt x="2368172" y="412342"/>
                        <a:pt x="2363165" y="388583"/>
                      </a:cubicBezTo>
                      <a:cubicBezTo>
                        <a:pt x="2321925" y="192399"/>
                        <a:pt x="2146251" y="50010"/>
                        <a:pt x="1945452" y="50010"/>
                      </a:cubicBezTo>
                      <a:cubicBezTo>
                        <a:pt x="1816056" y="50010"/>
                        <a:pt x="1695031" y="107762"/>
                        <a:pt x="1613401" y="208662"/>
                      </a:cubicBezTo>
                      <a:cubicBezTo>
                        <a:pt x="1610813" y="211861"/>
                        <a:pt x="1607738" y="214669"/>
                        <a:pt x="1604437" y="216891"/>
                      </a:cubicBezTo>
                      <a:cubicBezTo>
                        <a:pt x="1607613" y="311296"/>
                        <a:pt x="1685192" y="387142"/>
                        <a:pt x="1780330" y="387142"/>
                      </a:cubicBezTo>
                      <a:cubicBezTo>
                        <a:pt x="1877494" y="387142"/>
                        <a:pt x="1956536" y="308122"/>
                        <a:pt x="1956536" y="210957"/>
                      </a:cubicBezTo>
                      <a:cubicBezTo>
                        <a:pt x="1956536" y="197161"/>
                        <a:pt x="1967745" y="185952"/>
                        <a:pt x="1981541" y="185952"/>
                      </a:cubicBezTo>
                      <a:cubicBezTo>
                        <a:pt x="1995344" y="185952"/>
                        <a:pt x="2006546" y="197161"/>
                        <a:pt x="2006546" y="210957"/>
                      </a:cubicBezTo>
                      <a:cubicBezTo>
                        <a:pt x="2006546" y="326631"/>
                        <a:pt x="1919228" y="422134"/>
                        <a:pt x="1807067" y="435443"/>
                      </a:cubicBezTo>
                      <a:cubicBezTo>
                        <a:pt x="1818520" y="521594"/>
                        <a:pt x="1892291" y="588356"/>
                        <a:pt x="1981541" y="588356"/>
                      </a:cubicBezTo>
                      <a:cubicBezTo>
                        <a:pt x="1995344" y="588356"/>
                        <a:pt x="2006546" y="599565"/>
                        <a:pt x="2006546" y="613361"/>
                      </a:cubicBezTo>
                      <a:cubicBezTo>
                        <a:pt x="2006546" y="627156"/>
                        <a:pt x="1995344" y="638365"/>
                        <a:pt x="1981541" y="638365"/>
                      </a:cubicBezTo>
                      <a:cubicBezTo>
                        <a:pt x="1864823" y="638365"/>
                        <a:pt x="1768509" y="549505"/>
                        <a:pt x="1756619" y="435907"/>
                      </a:cubicBezTo>
                      <a:cubicBezTo>
                        <a:pt x="1645121" y="424210"/>
                        <a:pt x="1557702" y="331173"/>
                        <a:pt x="1554477" y="217404"/>
                      </a:cubicBezTo>
                      <a:cubicBezTo>
                        <a:pt x="1554402" y="217355"/>
                        <a:pt x="1554333" y="217331"/>
                        <a:pt x="1554258" y="217282"/>
                      </a:cubicBezTo>
                      <a:cubicBezTo>
                        <a:pt x="1550763" y="214913"/>
                        <a:pt x="1547638" y="212032"/>
                        <a:pt x="1544881" y="208662"/>
                      </a:cubicBezTo>
                      <a:cubicBezTo>
                        <a:pt x="1461442" y="105537"/>
                        <a:pt x="1339830" y="50811"/>
                        <a:pt x="1216167" y="49982"/>
                      </a:cubicBezTo>
                      <a:close/>
                      <a:moveTo>
                        <a:pt x="1945477" y="0"/>
                      </a:moveTo>
                      <a:cubicBezTo>
                        <a:pt x="2168036" y="0"/>
                        <a:pt x="2362946" y="156674"/>
                        <a:pt x="2411075" y="373223"/>
                      </a:cubicBezTo>
                      <a:cubicBezTo>
                        <a:pt x="2628264" y="337522"/>
                        <a:pt x="2828938" y="497516"/>
                        <a:pt x="2844810" y="714774"/>
                      </a:cubicBezTo>
                      <a:cubicBezTo>
                        <a:pt x="2848304" y="763416"/>
                        <a:pt x="2842684" y="811301"/>
                        <a:pt x="2827912" y="857310"/>
                      </a:cubicBezTo>
                      <a:cubicBezTo>
                        <a:pt x="2958065" y="860311"/>
                        <a:pt x="3070588" y="947467"/>
                        <a:pt x="3102970" y="1071368"/>
                      </a:cubicBezTo>
                      <a:cubicBezTo>
                        <a:pt x="3127975" y="1166869"/>
                        <a:pt x="3106852" y="1263277"/>
                        <a:pt x="3045096" y="1337049"/>
                      </a:cubicBezTo>
                      <a:cubicBezTo>
                        <a:pt x="3119480" y="1391798"/>
                        <a:pt x="3161745" y="1478947"/>
                        <a:pt x="3158232" y="1571473"/>
                      </a:cubicBezTo>
                      <a:cubicBezTo>
                        <a:pt x="3146242" y="1868973"/>
                        <a:pt x="2737831" y="2365733"/>
                        <a:pt x="2492736" y="2490659"/>
                      </a:cubicBezTo>
                      <a:cubicBezTo>
                        <a:pt x="2414495" y="2530561"/>
                        <a:pt x="2329152" y="2439892"/>
                        <a:pt x="2378212" y="2367877"/>
                      </a:cubicBezTo>
                      <a:cubicBezTo>
                        <a:pt x="2541109" y="2128571"/>
                        <a:pt x="2605628" y="1952409"/>
                        <a:pt x="2630140" y="1838522"/>
                      </a:cubicBezTo>
                      <a:lnTo>
                        <a:pt x="284753" y="1838522"/>
                      </a:lnTo>
                      <a:cubicBezTo>
                        <a:pt x="13382" y="1838522"/>
                        <a:pt x="-104660" y="1497432"/>
                        <a:pt x="113232" y="1337049"/>
                      </a:cubicBezTo>
                      <a:cubicBezTo>
                        <a:pt x="-42342" y="1151172"/>
                        <a:pt x="84124" y="868175"/>
                        <a:pt x="330514" y="857429"/>
                      </a:cubicBezTo>
                      <a:cubicBezTo>
                        <a:pt x="244046" y="590749"/>
                        <a:pt x="473220" y="328169"/>
                        <a:pt x="747226" y="373223"/>
                      </a:cubicBezTo>
                      <a:cubicBezTo>
                        <a:pt x="832131" y="-8766"/>
                        <a:pt x="1324303" y="-134306"/>
                        <a:pt x="1579163" y="171667"/>
                      </a:cubicBezTo>
                      <a:cubicBezTo>
                        <a:pt x="1670176" y="62513"/>
                        <a:pt x="1803335" y="0"/>
                        <a:pt x="194547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62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683A07C4-ADAD-4E53-8AF6-09CFBD9BF905}"/>
                  </a:ext>
                </a:extLst>
              </p:cNvPr>
              <p:cNvGrpSpPr/>
              <p:nvPr/>
            </p:nvGrpSpPr>
            <p:grpSpPr>
              <a:xfrm>
                <a:off x="2746629" y="3486368"/>
                <a:ext cx="550848" cy="550848"/>
                <a:chOff x="2675972" y="3381402"/>
                <a:chExt cx="550848" cy="550848"/>
              </a:xfrm>
            </p:grpSpPr>
            <p:grpSp>
              <p:nvGrpSpPr>
                <p:cNvPr id="212" name="Group 211">
                  <a:extLst>
                    <a:ext uri="{FF2B5EF4-FFF2-40B4-BE49-F238E27FC236}">
                      <a16:creationId xmlns:a16="http://schemas.microsoft.com/office/drawing/2014/main" id="{FA2C6FCF-4773-4282-A910-10B664DE432D}"/>
                    </a:ext>
                  </a:extLst>
                </p:cNvPr>
                <p:cNvGrpSpPr/>
                <p:nvPr/>
              </p:nvGrpSpPr>
              <p:grpSpPr>
                <a:xfrm>
                  <a:off x="2675972" y="3381402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214" name="Freeform: Shape 213">
                    <a:extLst>
                      <a:ext uri="{FF2B5EF4-FFF2-40B4-BE49-F238E27FC236}">
                        <a16:creationId xmlns:a16="http://schemas.microsoft.com/office/drawing/2014/main" id="{4B85B04D-D362-4FDF-8637-F6F1B0078C4A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5" name="Circle: Hollow 214">
                    <a:extLst>
                      <a:ext uri="{FF2B5EF4-FFF2-40B4-BE49-F238E27FC236}">
                        <a16:creationId xmlns:a16="http://schemas.microsoft.com/office/drawing/2014/main" id="{B1B5EA1D-8229-4BFE-BA55-2BE8ECDB4592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AEE98B6A-9F2B-40CC-BC1F-CB355BEFCE47}"/>
                    </a:ext>
                  </a:extLst>
                </p:cNvPr>
                <p:cNvSpPr/>
                <p:nvPr/>
              </p:nvSpPr>
              <p:spPr>
                <a:xfrm>
                  <a:off x="2813927" y="3495196"/>
                  <a:ext cx="274939" cy="323260"/>
                </a:xfrm>
                <a:custGeom>
                  <a:avLst/>
                  <a:gdLst>
                    <a:gd name="connsiteX0" fmla="*/ 2702757 w 4147823"/>
                    <a:gd name="connsiteY0" fmla="*/ 3838632 h 4876800"/>
                    <a:gd name="connsiteX1" fmla="*/ 2637920 w 4147823"/>
                    <a:gd name="connsiteY1" fmla="*/ 3903469 h 4876800"/>
                    <a:gd name="connsiteX2" fmla="*/ 2702747 w 4147823"/>
                    <a:gd name="connsiteY2" fmla="*/ 3968306 h 4876800"/>
                    <a:gd name="connsiteX3" fmla="*/ 2767584 w 4147823"/>
                    <a:gd name="connsiteY3" fmla="*/ 3903469 h 4876800"/>
                    <a:gd name="connsiteX4" fmla="*/ 2748601 w 4147823"/>
                    <a:gd name="connsiteY4" fmla="*/ 3857625 h 4876800"/>
                    <a:gd name="connsiteX5" fmla="*/ 2702757 w 4147823"/>
                    <a:gd name="connsiteY5" fmla="*/ 3838632 h 4876800"/>
                    <a:gd name="connsiteX6" fmla="*/ 1567339 w 4147823"/>
                    <a:gd name="connsiteY6" fmla="*/ 3677060 h 4876800"/>
                    <a:gd name="connsiteX7" fmla="*/ 1502502 w 4147823"/>
                    <a:gd name="connsiteY7" fmla="*/ 3741896 h 4876800"/>
                    <a:gd name="connsiteX8" fmla="*/ 1567329 w 4147823"/>
                    <a:gd name="connsiteY8" fmla="*/ 3806733 h 4876800"/>
                    <a:gd name="connsiteX9" fmla="*/ 1632175 w 4147823"/>
                    <a:gd name="connsiteY9" fmla="*/ 3741887 h 4876800"/>
                    <a:gd name="connsiteX10" fmla="*/ 1567339 w 4147823"/>
                    <a:gd name="connsiteY10" fmla="*/ 3677060 h 4876800"/>
                    <a:gd name="connsiteX11" fmla="*/ 845677 w 4147823"/>
                    <a:gd name="connsiteY11" fmla="*/ 2858862 h 4876800"/>
                    <a:gd name="connsiteX12" fmla="*/ 1266520 w 4147823"/>
                    <a:gd name="connsiteY12" fmla="*/ 3279696 h 4876800"/>
                    <a:gd name="connsiteX13" fmla="*/ 1171270 w 4147823"/>
                    <a:gd name="connsiteY13" fmla="*/ 3374946 h 4876800"/>
                    <a:gd name="connsiteX14" fmla="*/ 1076020 w 4147823"/>
                    <a:gd name="connsiteY14" fmla="*/ 3279696 h 4876800"/>
                    <a:gd name="connsiteX15" fmla="*/ 845677 w 4147823"/>
                    <a:gd name="connsiteY15" fmla="*/ 3049362 h 4876800"/>
                    <a:gd name="connsiteX16" fmla="*/ 750427 w 4147823"/>
                    <a:gd name="connsiteY16" fmla="*/ 2954112 h 4876800"/>
                    <a:gd name="connsiteX17" fmla="*/ 845677 w 4147823"/>
                    <a:gd name="connsiteY17" fmla="*/ 2858862 h 4876800"/>
                    <a:gd name="connsiteX18" fmla="*/ 1700737 w 4147823"/>
                    <a:gd name="connsiteY18" fmla="*/ 2062067 h 4876800"/>
                    <a:gd name="connsiteX19" fmla="*/ 1700737 w 4147823"/>
                    <a:gd name="connsiteY19" fmla="*/ 2126504 h 4876800"/>
                    <a:gd name="connsiteX20" fmla="*/ 1700746 w 4147823"/>
                    <a:gd name="connsiteY20" fmla="*/ 2126685 h 4876800"/>
                    <a:gd name="connsiteX21" fmla="*/ 1700737 w 4147823"/>
                    <a:gd name="connsiteY21" fmla="*/ 2126866 h 4876800"/>
                    <a:gd name="connsiteX22" fmla="*/ 1700737 w 4147823"/>
                    <a:gd name="connsiteY22" fmla="*/ 2434619 h 4876800"/>
                    <a:gd name="connsiteX23" fmla="*/ 1700746 w 4147823"/>
                    <a:gd name="connsiteY23" fmla="*/ 2434800 h 4876800"/>
                    <a:gd name="connsiteX24" fmla="*/ 1700737 w 4147823"/>
                    <a:gd name="connsiteY24" fmla="*/ 2434981 h 4876800"/>
                    <a:gd name="connsiteX25" fmla="*/ 1700737 w 4147823"/>
                    <a:gd name="connsiteY25" fmla="*/ 2742724 h 4876800"/>
                    <a:gd name="connsiteX26" fmla="*/ 1700746 w 4147823"/>
                    <a:gd name="connsiteY26" fmla="*/ 2742905 h 4876800"/>
                    <a:gd name="connsiteX27" fmla="*/ 1700737 w 4147823"/>
                    <a:gd name="connsiteY27" fmla="*/ 2743086 h 4876800"/>
                    <a:gd name="connsiteX28" fmla="*/ 1700737 w 4147823"/>
                    <a:gd name="connsiteY28" fmla="*/ 2808389 h 4876800"/>
                    <a:gd name="connsiteX29" fmla="*/ 2073907 w 4147823"/>
                    <a:gd name="connsiteY29" fmla="*/ 2808389 h 4876800"/>
                    <a:gd name="connsiteX30" fmla="*/ 2447078 w 4147823"/>
                    <a:gd name="connsiteY30" fmla="*/ 2808389 h 4876800"/>
                    <a:gd name="connsiteX31" fmla="*/ 2447078 w 4147823"/>
                    <a:gd name="connsiteY31" fmla="*/ 2062067 h 4876800"/>
                    <a:gd name="connsiteX32" fmla="*/ 2073907 w 4147823"/>
                    <a:gd name="connsiteY32" fmla="*/ 2062067 h 4876800"/>
                    <a:gd name="connsiteX33" fmla="*/ 3420428 w 4147823"/>
                    <a:gd name="connsiteY33" fmla="*/ 1404595 h 4876800"/>
                    <a:gd name="connsiteX34" fmla="*/ 3515678 w 4147823"/>
                    <a:gd name="connsiteY34" fmla="*/ 1499845 h 4876800"/>
                    <a:gd name="connsiteX35" fmla="*/ 3420428 w 4147823"/>
                    <a:gd name="connsiteY35" fmla="*/ 1595095 h 4876800"/>
                    <a:gd name="connsiteX36" fmla="*/ 3184484 w 4147823"/>
                    <a:gd name="connsiteY36" fmla="*/ 1831039 h 4876800"/>
                    <a:gd name="connsiteX37" fmla="*/ 3089234 w 4147823"/>
                    <a:gd name="connsiteY37" fmla="*/ 1926289 h 4876800"/>
                    <a:gd name="connsiteX38" fmla="*/ 2993984 w 4147823"/>
                    <a:gd name="connsiteY38" fmla="*/ 1831039 h 4876800"/>
                    <a:gd name="connsiteX39" fmla="*/ 3420428 w 4147823"/>
                    <a:gd name="connsiteY39" fmla="*/ 1404595 h 4876800"/>
                    <a:gd name="connsiteX40" fmla="*/ 1605506 w 4147823"/>
                    <a:gd name="connsiteY40" fmla="*/ 1139161 h 4876800"/>
                    <a:gd name="connsiteX41" fmla="*/ 1540659 w 4147823"/>
                    <a:gd name="connsiteY41" fmla="*/ 1204008 h 4876800"/>
                    <a:gd name="connsiteX42" fmla="*/ 1605496 w 4147823"/>
                    <a:gd name="connsiteY42" fmla="*/ 1268835 h 4876800"/>
                    <a:gd name="connsiteX43" fmla="*/ 1670333 w 4147823"/>
                    <a:gd name="connsiteY43" fmla="*/ 1203998 h 4876800"/>
                    <a:gd name="connsiteX44" fmla="*/ 1605506 w 4147823"/>
                    <a:gd name="connsiteY44" fmla="*/ 1139161 h 4876800"/>
                    <a:gd name="connsiteX45" fmla="*/ 1100567 w 4147823"/>
                    <a:gd name="connsiteY45" fmla="*/ 1098414 h 4876800"/>
                    <a:gd name="connsiteX46" fmla="*/ 1187454 w 4147823"/>
                    <a:gd name="connsiteY46" fmla="*/ 1168851 h 4876800"/>
                    <a:gd name="connsiteX47" fmla="*/ 1153468 w 4147823"/>
                    <a:gd name="connsiteY47" fmla="*/ 1269054 h 4876800"/>
                    <a:gd name="connsiteX48" fmla="*/ 1042626 w 4147823"/>
                    <a:gd name="connsiteY48" fmla="*/ 1272731 h 4876800"/>
                    <a:gd name="connsiteX49" fmla="*/ 1006907 w 4147823"/>
                    <a:gd name="connsiteY49" fmla="*/ 1158536 h 4876800"/>
                    <a:gd name="connsiteX50" fmla="*/ 1100567 w 4147823"/>
                    <a:gd name="connsiteY50" fmla="*/ 1098414 h 4876800"/>
                    <a:gd name="connsiteX51" fmla="*/ 2518077 w 4147823"/>
                    <a:gd name="connsiteY51" fmla="*/ 1016984 h 4876800"/>
                    <a:gd name="connsiteX52" fmla="*/ 2453231 w 4147823"/>
                    <a:gd name="connsiteY52" fmla="*/ 1081831 h 4876800"/>
                    <a:gd name="connsiteX53" fmla="*/ 2503475 w 4147823"/>
                    <a:gd name="connsiteY53" fmla="*/ 1144934 h 4876800"/>
                    <a:gd name="connsiteX54" fmla="*/ 2530650 w 4147823"/>
                    <a:gd name="connsiteY54" fmla="*/ 1145410 h 4876800"/>
                    <a:gd name="connsiteX55" fmla="*/ 2582904 w 4147823"/>
                    <a:gd name="connsiteY55" fmla="*/ 1081821 h 4876800"/>
                    <a:gd name="connsiteX56" fmla="*/ 2518077 w 4147823"/>
                    <a:gd name="connsiteY56" fmla="*/ 1016984 h 4876800"/>
                    <a:gd name="connsiteX57" fmla="*/ 2788558 w 4147823"/>
                    <a:gd name="connsiteY57" fmla="*/ 190500 h 4876800"/>
                    <a:gd name="connsiteX58" fmla="*/ 2357628 w 4147823"/>
                    <a:gd name="connsiteY58" fmla="*/ 299514 h 4876800"/>
                    <a:gd name="connsiteX59" fmla="*/ 2169157 w 4147823"/>
                    <a:gd name="connsiteY59" fmla="*/ 619277 h 4876800"/>
                    <a:gd name="connsiteX60" fmla="*/ 2169157 w 4147823"/>
                    <a:gd name="connsiteY60" fmla="*/ 1871567 h 4876800"/>
                    <a:gd name="connsiteX61" fmla="*/ 2226393 w 4147823"/>
                    <a:gd name="connsiteY61" fmla="*/ 1871567 h 4876800"/>
                    <a:gd name="connsiteX62" fmla="*/ 2226393 w 4147823"/>
                    <a:gd name="connsiteY62" fmla="*/ 1794024 h 4876800"/>
                    <a:gd name="connsiteX63" fmla="*/ 2254291 w 4147823"/>
                    <a:gd name="connsiteY63" fmla="*/ 1726673 h 4876800"/>
                    <a:gd name="connsiteX64" fmla="*/ 2420245 w 4147823"/>
                    <a:gd name="connsiteY64" fmla="*/ 1560728 h 4876800"/>
                    <a:gd name="connsiteX65" fmla="*/ 2420245 w 4147823"/>
                    <a:gd name="connsiteY65" fmla="*/ 1317650 h 4876800"/>
                    <a:gd name="connsiteX66" fmla="*/ 2262721 w 4147823"/>
                    <a:gd name="connsiteY66" fmla="*/ 1081831 h 4876800"/>
                    <a:gd name="connsiteX67" fmla="*/ 2518058 w 4147823"/>
                    <a:gd name="connsiteY67" fmla="*/ 826494 h 4876800"/>
                    <a:gd name="connsiteX68" fmla="*/ 2773395 w 4147823"/>
                    <a:gd name="connsiteY68" fmla="*/ 1081831 h 4876800"/>
                    <a:gd name="connsiteX69" fmla="*/ 2610755 w 4147823"/>
                    <a:gd name="connsiteY69" fmla="*/ 1319670 h 4876800"/>
                    <a:gd name="connsiteX70" fmla="*/ 2610755 w 4147823"/>
                    <a:gd name="connsiteY70" fmla="*/ 1600171 h 4876800"/>
                    <a:gd name="connsiteX71" fmla="*/ 2582856 w 4147823"/>
                    <a:gd name="connsiteY71" fmla="*/ 1667523 h 4876800"/>
                    <a:gd name="connsiteX72" fmla="*/ 2416902 w 4147823"/>
                    <a:gd name="connsiteY72" fmla="*/ 1833467 h 4876800"/>
                    <a:gd name="connsiteX73" fmla="*/ 2416902 w 4147823"/>
                    <a:gd name="connsiteY73" fmla="*/ 1871558 h 4876800"/>
                    <a:gd name="connsiteX74" fmla="*/ 2542318 w 4147823"/>
                    <a:gd name="connsiteY74" fmla="*/ 1871558 h 4876800"/>
                    <a:gd name="connsiteX75" fmla="*/ 2637568 w 4147823"/>
                    <a:gd name="connsiteY75" fmla="*/ 1966808 h 4876800"/>
                    <a:gd name="connsiteX76" fmla="*/ 2637568 w 4147823"/>
                    <a:gd name="connsiteY76" fmla="*/ 2031425 h 4876800"/>
                    <a:gd name="connsiteX77" fmla="*/ 2771785 w 4147823"/>
                    <a:gd name="connsiteY77" fmla="*/ 2031425 h 4876800"/>
                    <a:gd name="connsiteX78" fmla="*/ 2867035 w 4147823"/>
                    <a:gd name="connsiteY78" fmla="*/ 2126675 h 4876800"/>
                    <a:gd name="connsiteX79" fmla="*/ 2771785 w 4147823"/>
                    <a:gd name="connsiteY79" fmla="*/ 2221925 h 4876800"/>
                    <a:gd name="connsiteX80" fmla="*/ 2637568 w 4147823"/>
                    <a:gd name="connsiteY80" fmla="*/ 2221925 h 4876800"/>
                    <a:gd name="connsiteX81" fmla="*/ 2637568 w 4147823"/>
                    <a:gd name="connsiteY81" fmla="*/ 2339540 h 4876800"/>
                    <a:gd name="connsiteX82" fmla="*/ 2771785 w 4147823"/>
                    <a:gd name="connsiteY82" fmla="*/ 2339540 h 4876800"/>
                    <a:gd name="connsiteX83" fmla="*/ 2867035 w 4147823"/>
                    <a:gd name="connsiteY83" fmla="*/ 2434790 h 4876800"/>
                    <a:gd name="connsiteX84" fmla="*/ 2771785 w 4147823"/>
                    <a:gd name="connsiteY84" fmla="*/ 2530040 h 4876800"/>
                    <a:gd name="connsiteX85" fmla="*/ 2637568 w 4147823"/>
                    <a:gd name="connsiteY85" fmla="*/ 2530040 h 4876800"/>
                    <a:gd name="connsiteX86" fmla="*/ 2637568 w 4147823"/>
                    <a:gd name="connsiteY86" fmla="*/ 2647655 h 4876800"/>
                    <a:gd name="connsiteX87" fmla="*/ 2771785 w 4147823"/>
                    <a:gd name="connsiteY87" fmla="*/ 2647655 h 4876800"/>
                    <a:gd name="connsiteX88" fmla="*/ 2867035 w 4147823"/>
                    <a:gd name="connsiteY88" fmla="*/ 2742905 h 4876800"/>
                    <a:gd name="connsiteX89" fmla="*/ 2771785 w 4147823"/>
                    <a:gd name="connsiteY89" fmla="*/ 2838155 h 4876800"/>
                    <a:gd name="connsiteX90" fmla="*/ 2637568 w 4147823"/>
                    <a:gd name="connsiteY90" fmla="*/ 2838155 h 4876800"/>
                    <a:gd name="connsiteX91" fmla="*/ 2637568 w 4147823"/>
                    <a:gd name="connsiteY91" fmla="*/ 2903639 h 4876800"/>
                    <a:gd name="connsiteX92" fmla="*/ 2542318 w 4147823"/>
                    <a:gd name="connsiteY92" fmla="*/ 2998889 h 4876800"/>
                    <a:gd name="connsiteX93" fmla="*/ 2442820 w 4147823"/>
                    <a:gd name="connsiteY93" fmla="*/ 2998889 h 4876800"/>
                    <a:gd name="connsiteX94" fmla="*/ 2442820 w 4147823"/>
                    <a:gd name="connsiteY94" fmla="*/ 3104055 h 4876800"/>
                    <a:gd name="connsiteX95" fmla="*/ 2770108 w 4147823"/>
                    <a:gd name="connsiteY95" fmla="*/ 3431334 h 4876800"/>
                    <a:gd name="connsiteX96" fmla="*/ 2798007 w 4147823"/>
                    <a:gd name="connsiteY96" fmla="*/ 3498685 h 4876800"/>
                    <a:gd name="connsiteX97" fmla="*/ 2798007 w 4147823"/>
                    <a:gd name="connsiteY97" fmla="*/ 3666468 h 4876800"/>
                    <a:gd name="connsiteX98" fmla="*/ 2883303 w 4147823"/>
                    <a:gd name="connsiteY98" fmla="*/ 3722913 h 4876800"/>
                    <a:gd name="connsiteX99" fmla="*/ 2958084 w 4147823"/>
                    <a:gd name="connsiteY99" fmla="*/ 3903460 h 4876800"/>
                    <a:gd name="connsiteX100" fmla="*/ 2958084 w 4147823"/>
                    <a:gd name="connsiteY100" fmla="*/ 3903469 h 4876800"/>
                    <a:gd name="connsiteX101" fmla="*/ 2702747 w 4147823"/>
                    <a:gd name="connsiteY101" fmla="*/ 4158796 h 4876800"/>
                    <a:gd name="connsiteX102" fmla="*/ 2447420 w 4147823"/>
                    <a:gd name="connsiteY102" fmla="*/ 3903460 h 4876800"/>
                    <a:gd name="connsiteX103" fmla="*/ 2607507 w 4147823"/>
                    <a:gd name="connsiteY103" fmla="*/ 3666630 h 4876800"/>
                    <a:gd name="connsiteX104" fmla="*/ 2607507 w 4147823"/>
                    <a:gd name="connsiteY104" fmla="*/ 3538138 h 4876800"/>
                    <a:gd name="connsiteX105" fmla="*/ 2280219 w 4147823"/>
                    <a:gd name="connsiteY105" fmla="*/ 3210858 h 4876800"/>
                    <a:gd name="connsiteX106" fmla="*/ 2252320 w 4147823"/>
                    <a:gd name="connsiteY106" fmla="*/ 3143507 h 4876800"/>
                    <a:gd name="connsiteX107" fmla="*/ 2252320 w 4147823"/>
                    <a:gd name="connsiteY107" fmla="*/ 2998889 h 4876800"/>
                    <a:gd name="connsiteX108" fmla="*/ 2169157 w 4147823"/>
                    <a:gd name="connsiteY108" fmla="*/ 2998889 h 4876800"/>
                    <a:gd name="connsiteX109" fmla="*/ 2169157 w 4147823"/>
                    <a:gd name="connsiteY109" fmla="*/ 4320902 h 4876800"/>
                    <a:gd name="connsiteX110" fmla="*/ 2279133 w 4147823"/>
                    <a:gd name="connsiteY110" fmla="*/ 4583611 h 4876800"/>
                    <a:gd name="connsiteX111" fmla="*/ 2533145 w 4147823"/>
                    <a:gd name="connsiteY111" fmla="*/ 4686262 h 4876800"/>
                    <a:gd name="connsiteX112" fmla="*/ 2551300 w 4147823"/>
                    <a:gd name="connsiteY112" fmla="*/ 4685767 h 4876800"/>
                    <a:gd name="connsiteX113" fmla="*/ 3089720 w 4147823"/>
                    <a:gd name="connsiteY113" fmla="*/ 4141251 h 4876800"/>
                    <a:gd name="connsiteX114" fmla="*/ 3063850 w 4147823"/>
                    <a:gd name="connsiteY114" fmla="*/ 3950160 h 4876800"/>
                    <a:gd name="connsiteX115" fmla="*/ 3076699 w 4147823"/>
                    <a:gd name="connsiteY115" fmla="*/ 3866750 h 4876800"/>
                    <a:gd name="connsiteX116" fmla="*/ 3150756 w 4147823"/>
                    <a:gd name="connsiteY116" fmla="*/ 3826278 h 4876800"/>
                    <a:gd name="connsiteX117" fmla="*/ 3692757 w 4147823"/>
                    <a:gd name="connsiteY117" fmla="*/ 3261217 h 4876800"/>
                    <a:gd name="connsiteX118" fmla="*/ 3564550 w 4147823"/>
                    <a:gd name="connsiteY118" fmla="*/ 2902649 h 4876800"/>
                    <a:gd name="connsiteX119" fmla="*/ 3564179 w 4147823"/>
                    <a:gd name="connsiteY119" fmla="*/ 2902153 h 4876800"/>
                    <a:gd name="connsiteX120" fmla="*/ 3563855 w 4147823"/>
                    <a:gd name="connsiteY120" fmla="*/ 2901801 h 4876800"/>
                    <a:gd name="connsiteX121" fmla="*/ 3196552 w 4147823"/>
                    <a:gd name="connsiteY121" fmla="*/ 2734494 h 4876800"/>
                    <a:gd name="connsiteX122" fmla="*/ 3095559 w 4147823"/>
                    <a:gd name="connsiteY122" fmla="*/ 2645359 h 4876800"/>
                    <a:gd name="connsiteX123" fmla="*/ 3184694 w 4147823"/>
                    <a:gd name="connsiteY123" fmla="*/ 2544366 h 4876800"/>
                    <a:gd name="connsiteX124" fmla="*/ 3650476 w 4147823"/>
                    <a:gd name="connsiteY124" fmla="*/ 2718721 h 4876800"/>
                    <a:gd name="connsiteX125" fmla="*/ 3957323 w 4147823"/>
                    <a:gd name="connsiteY125" fmla="*/ 2102444 h 4876800"/>
                    <a:gd name="connsiteX126" fmla="*/ 3670869 w 4147823"/>
                    <a:gd name="connsiteY126" fmla="*/ 1502283 h 4876800"/>
                    <a:gd name="connsiteX127" fmla="*/ 3641065 w 4147823"/>
                    <a:gd name="connsiteY127" fmla="*/ 1396517 h 4876800"/>
                    <a:gd name="connsiteX128" fmla="*/ 3691785 w 4147823"/>
                    <a:gd name="connsiteY128" fmla="*/ 1054265 h 4876800"/>
                    <a:gd name="connsiteX129" fmla="*/ 3413303 w 4147823"/>
                    <a:gd name="connsiteY129" fmla="*/ 442712 h 4876800"/>
                    <a:gd name="connsiteX130" fmla="*/ 2790044 w 4147823"/>
                    <a:gd name="connsiteY130" fmla="*/ 190500 h 4876800"/>
                    <a:gd name="connsiteX131" fmla="*/ 2788558 w 4147823"/>
                    <a:gd name="connsiteY131" fmla="*/ 190500 h 4876800"/>
                    <a:gd name="connsiteX132" fmla="*/ 1357846 w 4147823"/>
                    <a:gd name="connsiteY132" fmla="*/ 190500 h 4876800"/>
                    <a:gd name="connsiteX133" fmla="*/ 734539 w 4147823"/>
                    <a:gd name="connsiteY133" fmla="*/ 442684 h 4876800"/>
                    <a:gd name="connsiteX134" fmla="*/ 456019 w 4147823"/>
                    <a:gd name="connsiteY134" fmla="*/ 1054265 h 4876800"/>
                    <a:gd name="connsiteX135" fmla="*/ 473202 w 4147823"/>
                    <a:gd name="connsiteY135" fmla="*/ 1275131 h 4876800"/>
                    <a:gd name="connsiteX136" fmla="*/ 701278 w 4147823"/>
                    <a:gd name="connsiteY136" fmla="*/ 1178995 h 4876800"/>
                    <a:gd name="connsiteX137" fmla="*/ 818740 w 4147823"/>
                    <a:gd name="connsiteY137" fmla="*/ 1244927 h 4876800"/>
                    <a:gd name="connsiteX138" fmla="*/ 752808 w 4147823"/>
                    <a:gd name="connsiteY138" fmla="*/ 1362399 h 4876800"/>
                    <a:gd name="connsiteX139" fmla="*/ 479374 w 4147823"/>
                    <a:gd name="connsiteY139" fmla="*/ 1500292 h 4876800"/>
                    <a:gd name="connsiteX140" fmla="*/ 477841 w 4147823"/>
                    <a:gd name="connsiteY140" fmla="*/ 1501492 h 4876800"/>
                    <a:gd name="connsiteX141" fmla="*/ 476936 w 4147823"/>
                    <a:gd name="connsiteY141" fmla="*/ 1502283 h 4876800"/>
                    <a:gd name="connsiteX142" fmla="*/ 190481 w 4147823"/>
                    <a:gd name="connsiteY142" fmla="*/ 2102444 h 4876800"/>
                    <a:gd name="connsiteX143" fmla="*/ 559460 w 4147823"/>
                    <a:gd name="connsiteY143" fmla="*/ 2761031 h 4876800"/>
                    <a:gd name="connsiteX144" fmla="*/ 603580 w 4147823"/>
                    <a:gd name="connsiteY144" fmla="*/ 2826430 h 4876800"/>
                    <a:gd name="connsiteX145" fmla="*/ 583273 w 4147823"/>
                    <a:gd name="connsiteY145" fmla="*/ 2902658 h 4876800"/>
                    <a:gd name="connsiteX146" fmla="*/ 455162 w 4147823"/>
                    <a:gd name="connsiteY146" fmla="*/ 3261227 h 4876800"/>
                    <a:gd name="connsiteX147" fmla="*/ 997058 w 4147823"/>
                    <a:gd name="connsiteY147" fmla="*/ 3826278 h 4876800"/>
                    <a:gd name="connsiteX148" fmla="*/ 1071105 w 4147823"/>
                    <a:gd name="connsiteY148" fmla="*/ 3866731 h 4876800"/>
                    <a:gd name="connsiteX149" fmla="*/ 1083974 w 4147823"/>
                    <a:gd name="connsiteY149" fmla="*/ 3950122 h 4876800"/>
                    <a:gd name="connsiteX150" fmla="*/ 1058190 w 4147823"/>
                    <a:gd name="connsiteY150" fmla="*/ 4141232 h 4876800"/>
                    <a:gd name="connsiteX151" fmla="*/ 1597133 w 4147823"/>
                    <a:gd name="connsiteY151" fmla="*/ 4685767 h 4876800"/>
                    <a:gd name="connsiteX152" fmla="*/ 1614697 w 4147823"/>
                    <a:gd name="connsiteY152" fmla="*/ 4686253 h 4876800"/>
                    <a:gd name="connsiteX153" fmla="*/ 1868758 w 4147823"/>
                    <a:gd name="connsiteY153" fmla="*/ 4583573 h 4876800"/>
                    <a:gd name="connsiteX154" fmla="*/ 1978657 w 4147823"/>
                    <a:gd name="connsiteY154" fmla="*/ 4320912 h 4876800"/>
                    <a:gd name="connsiteX155" fmla="*/ 1978657 w 4147823"/>
                    <a:gd name="connsiteY155" fmla="*/ 2998899 h 4876800"/>
                    <a:gd name="connsiteX156" fmla="*/ 1924783 w 4147823"/>
                    <a:gd name="connsiteY156" fmla="*/ 2998899 h 4876800"/>
                    <a:gd name="connsiteX157" fmla="*/ 1924783 w 4147823"/>
                    <a:gd name="connsiteY157" fmla="*/ 3116428 h 4876800"/>
                    <a:gd name="connsiteX158" fmla="*/ 1895913 w 4147823"/>
                    <a:gd name="connsiteY158" fmla="*/ 3184741 h 4876800"/>
                    <a:gd name="connsiteX159" fmla="*/ 1662589 w 4147823"/>
                    <a:gd name="connsiteY159" fmla="*/ 3411474 h 4876800"/>
                    <a:gd name="connsiteX160" fmla="*/ 1662589 w 4147823"/>
                    <a:gd name="connsiteY160" fmla="*/ 3505076 h 4876800"/>
                    <a:gd name="connsiteX161" fmla="*/ 1822675 w 4147823"/>
                    <a:gd name="connsiteY161" fmla="*/ 3741906 h 4876800"/>
                    <a:gd name="connsiteX162" fmla="*/ 1822675 w 4147823"/>
                    <a:gd name="connsiteY162" fmla="*/ 3741915 h 4876800"/>
                    <a:gd name="connsiteX163" fmla="*/ 1567329 w 4147823"/>
                    <a:gd name="connsiteY163" fmla="*/ 3997242 h 4876800"/>
                    <a:gd name="connsiteX164" fmla="*/ 1312002 w 4147823"/>
                    <a:gd name="connsiteY164" fmla="*/ 3741906 h 4876800"/>
                    <a:gd name="connsiteX165" fmla="*/ 1472089 w 4147823"/>
                    <a:gd name="connsiteY165" fmla="*/ 3505076 h 4876800"/>
                    <a:gd name="connsiteX166" fmla="*/ 1472089 w 4147823"/>
                    <a:gd name="connsiteY166" fmla="*/ 3371221 h 4876800"/>
                    <a:gd name="connsiteX167" fmla="*/ 1500959 w 4147823"/>
                    <a:gd name="connsiteY167" fmla="*/ 3302908 h 4876800"/>
                    <a:gd name="connsiteX168" fmla="*/ 1734283 w 4147823"/>
                    <a:gd name="connsiteY168" fmla="*/ 3076175 h 4876800"/>
                    <a:gd name="connsiteX169" fmla="*/ 1734283 w 4147823"/>
                    <a:gd name="connsiteY169" fmla="*/ 2998899 h 4876800"/>
                    <a:gd name="connsiteX170" fmla="*/ 1605487 w 4147823"/>
                    <a:gd name="connsiteY170" fmla="*/ 2998899 h 4876800"/>
                    <a:gd name="connsiteX171" fmla="*/ 1510237 w 4147823"/>
                    <a:gd name="connsiteY171" fmla="*/ 2903649 h 4876800"/>
                    <a:gd name="connsiteX172" fmla="*/ 1510237 w 4147823"/>
                    <a:gd name="connsiteY172" fmla="*/ 2838164 h 4876800"/>
                    <a:gd name="connsiteX173" fmla="*/ 1376039 w 4147823"/>
                    <a:gd name="connsiteY173" fmla="*/ 2838164 h 4876800"/>
                    <a:gd name="connsiteX174" fmla="*/ 1280789 w 4147823"/>
                    <a:gd name="connsiteY174" fmla="*/ 2742914 h 4876800"/>
                    <a:gd name="connsiteX175" fmla="*/ 1376039 w 4147823"/>
                    <a:gd name="connsiteY175" fmla="*/ 2647664 h 4876800"/>
                    <a:gd name="connsiteX176" fmla="*/ 1510237 w 4147823"/>
                    <a:gd name="connsiteY176" fmla="*/ 2647664 h 4876800"/>
                    <a:gd name="connsiteX177" fmla="*/ 1510237 w 4147823"/>
                    <a:gd name="connsiteY177" fmla="*/ 2530050 h 4876800"/>
                    <a:gd name="connsiteX178" fmla="*/ 1376039 w 4147823"/>
                    <a:gd name="connsiteY178" fmla="*/ 2530050 h 4876800"/>
                    <a:gd name="connsiteX179" fmla="*/ 1280789 w 4147823"/>
                    <a:gd name="connsiteY179" fmla="*/ 2434800 h 4876800"/>
                    <a:gd name="connsiteX180" fmla="*/ 1376039 w 4147823"/>
                    <a:gd name="connsiteY180" fmla="*/ 2339550 h 4876800"/>
                    <a:gd name="connsiteX181" fmla="*/ 1510237 w 4147823"/>
                    <a:gd name="connsiteY181" fmla="*/ 2339550 h 4876800"/>
                    <a:gd name="connsiteX182" fmla="*/ 1510237 w 4147823"/>
                    <a:gd name="connsiteY182" fmla="*/ 2221935 h 4876800"/>
                    <a:gd name="connsiteX183" fmla="*/ 1376039 w 4147823"/>
                    <a:gd name="connsiteY183" fmla="*/ 2221935 h 4876800"/>
                    <a:gd name="connsiteX184" fmla="*/ 1280789 w 4147823"/>
                    <a:gd name="connsiteY184" fmla="*/ 2126685 h 4876800"/>
                    <a:gd name="connsiteX185" fmla="*/ 1376039 w 4147823"/>
                    <a:gd name="connsiteY185" fmla="*/ 2031435 h 4876800"/>
                    <a:gd name="connsiteX186" fmla="*/ 1510237 w 4147823"/>
                    <a:gd name="connsiteY186" fmla="*/ 2031435 h 4876800"/>
                    <a:gd name="connsiteX187" fmla="*/ 1510237 w 4147823"/>
                    <a:gd name="connsiteY187" fmla="*/ 1966817 h 4876800"/>
                    <a:gd name="connsiteX188" fmla="*/ 1605487 w 4147823"/>
                    <a:gd name="connsiteY188" fmla="*/ 1871567 h 4876800"/>
                    <a:gd name="connsiteX189" fmla="*/ 1724749 w 4147823"/>
                    <a:gd name="connsiteY189" fmla="*/ 1871567 h 4876800"/>
                    <a:gd name="connsiteX190" fmla="*/ 1724749 w 4147823"/>
                    <a:gd name="connsiteY190" fmla="*/ 1832153 h 4876800"/>
                    <a:gd name="connsiteX191" fmla="*/ 1538135 w 4147823"/>
                    <a:gd name="connsiteY191" fmla="*/ 1645549 h 4876800"/>
                    <a:gd name="connsiteX192" fmla="*/ 1510237 w 4147823"/>
                    <a:gd name="connsiteY192" fmla="*/ 1578197 h 4876800"/>
                    <a:gd name="connsiteX193" fmla="*/ 1510237 w 4147823"/>
                    <a:gd name="connsiteY193" fmla="*/ 1440847 h 4876800"/>
                    <a:gd name="connsiteX194" fmla="*/ 1350150 w 4147823"/>
                    <a:gd name="connsiteY194" fmla="*/ 1204017 h 4876800"/>
                    <a:gd name="connsiteX195" fmla="*/ 1605496 w 4147823"/>
                    <a:gd name="connsiteY195" fmla="*/ 948680 h 4876800"/>
                    <a:gd name="connsiteX196" fmla="*/ 1860823 w 4147823"/>
                    <a:gd name="connsiteY196" fmla="*/ 1204017 h 4876800"/>
                    <a:gd name="connsiteX197" fmla="*/ 1700737 w 4147823"/>
                    <a:gd name="connsiteY197" fmla="*/ 1440847 h 4876800"/>
                    <a:gd name="connsiteX198" fmla="*/ 1700737 w 4147823"/>
                    <a:gd name="connsiteY198" fmla="*/ 1538745 h 4876800"/>
                    <a:gd name="connsiteX199" fmla="*/ 1887350 w 4147823"/>
                    <a:gd name="connsiteY199" fmla="*/ 1725349 h 4876800"/>
                    <a:gd name="connsiteX200" fmla="*/ 1915249 w 4147823"/>
                    <a:gd name="connsiteY200" fmla="*/ 1792700 h 4876800"/>
                    <a:gd name="connsiteX201" fmla="*/ 1915249 w 4147823"/>
                    <a:gd name="connsiteY201" fmla="*/ 1871567 h 4876800"/>
                    <a:gd name="connsiteX202" fmla="*/ 1978657 w 4147823"/>
                    <a:gd name="connsiteY202" fmla="*/ 1871567 h 4876800"/>
                    <a:gd name="connsiteX203" fmla="*/ 1978657 w 4147823"/>
                    <a:gd name="connsiteY203" fmla="*/ 619277 h 4876800"/>
                    <a:gd name="connsiteX204" fmla="*/ 1790157 w 4147823"/>
                    <a:gd name="connsiteY204" fmla="*/ 299514 h 4876800"/>
                    <a:gd name="connsiteX205" fmla="*/ 1359322 w 4147823"/>
                    <a:gd name="connsiteY205" fmla="*/ 190500 h 4876800"/>
                    <a:gd name="connsiteX206" fmla="*/ 1357846 w 4147823"/>
                    <a:gd name="connsiteY206" fmla="*/ 190500 h 4876800"/>
                    <a:gd name="connsiteX207" fmla="*/ 1357541 w 4147823"/>
                    <a:gd name="connsiteY207" fmla="*/ 0 h 4876800"/>
                    <a:gd name="connsiteX208" fmla="*/ 1359332 w 4147823"/>
                    <a:gd name="connsiteY208" fmla="*/ 0 h 4876800"/>
                    <a:gd name="connsiteX209" fmla="*/ 1881121 w 4147823"/>
                    <a:gd name="connsiteY209" fmla="*/ 132121 h 4876800"/>
                    <a:gd name="connsiteX210" fmla="*/ 2073907 w 4147823"/>
                    <a:gd name="connsiteY210" fmla="*/ 307276 h 4876800"/>
                    <a:gd name="connsiteX211" fmla="*/ 2266693 w 4147823"/>
                    <a:gd name="connsiteY211" fmla="*/ 132121 h 4876800"/>
                    <a:gd name="connsiteX212" fmla="*/ 2788587 w 4147823"/>
                    <a:gd name="connsiteY212" fmla="*/ 0 h 4876800"/>
                    <a:gd name="connsiteX213" fmla="*/ 2790377 w 4147823"/>
                    <a:gd name="connsiteY213" fmla="*/ 0 h 4876800"/>
                    <a:gd name="connsiteX214" fmla="*/ 3545062 w 4147823"/>
                    <a:gd name="connsiteY214" fmla="*/ 305114 h 4876800"/>
                    <a:gd name="connsiteX215" fmla="*/ 3882104 w 4147823"/>
                    <a:gd name="connsiteY215" fmla="*/ 1045950 h 4876800"/>
                    <a:gd name="connsiteX216" fmla="*/ 3840680 w 4147823"/>
                    <a:gd name="connsiteY216" fmla="*/ 1397575 h 4876800"/>
                    <a:gd name="connsiteX217" fmla="*/ 4147823 w 4147823"/>
                    <a:gd name="connsiteY217" fmla="*/ 2102444 h 4876800"/>
                    <a:gd name="connsiteX218" fmla="*/ 3771662 w 4147823"/>
                    <a:gd name="connsiteY218" fmla="*/ 2865949 h 4876800"/>
                    <a:gd name="connsiteX219" fmla="*/ 3883247 w 4147823"/>
                    <a:gd name="connsiteY219" fmla="*/ 3261227 h 4876800"/>
                    <a:gd name="connsiteX220" fmla="*/ 3271523 w 4147823"/>
                    <a:gd name="connsiteY220" fmla="*/ 4003586 h 4876800"/>
                    <a:gd name="connsiteX221" fmla="*/ 3280096 w 4147823"/>
                    <a:gd name="connsiteY221" fmla="*/ 4148014 h 4876800"/>
                    <a:gd name="connsiteX222" fmla="*/ 2559644 w 4147823"/>
                    <a:gd name="connsiteY222" fmla="*/ 4876076 h 4876800"/>
                    <a:gd name="connsiteX223" fmla="*/ 2535889 w 4147823"/>
                    <a:gd name="connsiteY223" fmla="*/ 4876734 h 4876800"/>
                    <a:gd name="connsiteX224" fmla="*/ 2527383 w 4147823"/>
                    <a:gd name="connsiteY224" fmla="*/ 4876800 h 4876800"/>
                    <a:gd name="connsiteX225" fmla="*/ 2145468 w 4147823"/>
                    <a:gd name="connsiteY225" fmla="*/ 4719342 h 4876800"/>
                    <a:gd name="connsiteX226" fmla="*/ 2073926 w 4147823"/>
                    <a:gd name="connsiteY226" fmla="*/ 4633484 h 4876800"/>
                    <a:gd name="connsiteX227" fmla="*/ 2002450 w 4147823"/>
                    <a:gd name="connsiteY227" fmla="*/ 4719285 h 4876800"/>
                    <a:gd name="connsiteX228" fmla="*/ 1620307 w 4147823"/>
                    <a:gd name="connsiteY228" fmla="*/ 4876800 h 4876800"/>
                    <a:gd name="connsiteX229" fmla="*/ 1611982 w 4147823"/>
                    <a:gd name="connsiteY229" fmla="*/ 4876743 h 4876800"/>
                    <a:gd name="connsiteX230" fmla="*/ 1588818 w 4147823"/>
                    <a:gd name="connsiteY230" fmla="*/ 4876095 h 4876800"/>
                    <a:gd name="connsiteX231" fmla="*/ 867832 w 4147823"/>
                    <a:gd name="connsiteY231" fmla="*/ 4148138 h 4876800"/>
                    <a:gd name="connsiteX232" fmla="*/ 876329 w 4147823"/>
                    <a:gd name="connsiteY232" fmla="*/ 4003586 h 4876800"/>
                    <a:gd name="connsiteX233" fmla="*/ 264681 w 4147823"/>
                    <a:gd name="connsiteY233" fmla="*/ 3261227 h 4876800"/>
                    <a:gd name="connsiteX234" fmla="*/ 376171 w 4147823"/>
                    <a:gd name="connsiteY234" fmla="*/ 2865958 h 4876800"/>
                    <a:gd name="connsiteX235" fmla="*/ 0 w 4147823"/>
                    <a:gd name="connsiteY235" fmla="*/ 2102444 h 4876800"/>
                    <a:gd name="connsiteX236" fmla="*/ 307143 w 4147823"/>
                    <a:gd name="connsiteY236" fmla="*/ 1397575 h 4876800"/>
                    <a:gd name="connsiteX237" fmla="*/ 265719 w 4147823"/>
                    <a:gd name="connsiteY237" fmla="*/ 1045950 h 4876800"/>
                    <a:gd name="connsiteX238" fmla="*/ 602809 w 4147823"/>
                    <a:gd name="connsiteY238" fmla="*/ 305086 h 4876800"/>
                    <a:gd name="connsiteX239" fmla="*/ 1357541 w 4147823"/>
                    <a:gd name="connsiteY239" fmla="*/ 0 h 487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</a:cxnLst>
                  <a:rect l="l" t="t" r="r" b="b"/>
                  <a:pathLst>
                    <a:path w="4147823" h="4876800">
                      <a:moveTo>
                        <a:pt x="2702757" y="3838632"/>
                      </a:moveTo>
                      <a:cubicBezTo>
                        <a:pt x="2667010" y="3838632"/>
                        <a:pt x="2637920" y="3867712"/>
                        <a:pt x="2637920" y="3903469"/>
                      </a:cubicBezTo>
                      <a:cubicBezTo>
                        <a:pt x="2637920" y="3939226"/>
                        <a:pt x="2667000" y="3968306"/>
                        <a:pt x="2702747" y="3968306"/>
                      </a:cubicBezTo>
                      <a:cubicBezTo>
                        <a:pt x="2738495" y="3968306"/>
                        <a:pt x="2767584" y="3939226"/>
                        <a:pt x="2767584" y="3903469"/>
                      </a:cubicBezTo>
                      <a:cubicBezTo>
                        <a:pt x="2767584" y="3886152"/>
                        <a:pt x="2760840" y="3869874"/>
                        <a:pt x="2748601" y="3857625"/>
                      </a:cubicBezTo>
                      <a:cubicBezTo>
                        <a:pt x="2736361" y="3845376"/>
                        <a:pt x="2720083" y="3838632"/>
                        <a:pt x="2702757" y="3838632"/>
                      </a:cubicBezTo>
                      <a:close/>
                      <a:moveTo>
                        <a:pt x="1567339" y="3677060"/>
                      </a:moveTo>
                      <a:cubicBezTo>
                        <a:pt x="1531591" y="3677060"/>
                        <a:pt x="1502502" y="3706140"/>
                        <a:pt x="1502502" y="3741896"/>
                      </a:cubicBezTo>
                      <a:cubicBezTo>
                        <a:pt x="1502502" y="3777653"/>
                        <a:pt x="1531582" y="3806733"/>
                        <a:pt x="1567329" y="3806733"/>
                      </a:cubicBezTo>
                      <a:cubicBezTo>
                        <a:pt x="1603077" y="3806733"/>
                        <a:pt x="1632166" y="3777634"/>
                        <a:pt x="1632175" y="3741887"/>
                      </a:cubicBezTo>
                      <a:cubicBezTo>
                        <a:pt x="1632175" y="3706140"/>
                        <a:pt x="1603086" y="3677060"/>
                        <a:pt x="1567339" y="3677060"/>
                      </a:cubicBezTo>
                      <a:close/>
                      <a:moveTo>
                        <a:pt x="845677" y="2858862"/>
                      </a:moveTo>
                      <a:cubicBezTo>
                        <a:pt x="1077725" y="2858862"/>
                        <a:pt x="1266510" y="3047638"/>
                        <a:pt x="1266520" y="3279696"/>
                      </a:cubicBezTo>
                      <a:cubicBezTo>
                        <a:pt x="1266520" y="3332302"/>
                        <a:pt x="1223867" y="3374946"/>
                        <a:pt x="1171270" y="3374946"/>
                      </a:cubicBezTo>
                      <a:cubicBezTo>
                        <a:pt x="1118673" y="3374946"/>
                        <a:pt x="1076020" y="3332302"/>
                        <a:pt x="1076020" y="3279696"/>
                      </a:cubicBezTo>
                      <a:cubicBezTo>
                        <a:pt x="1076020" y="3152689"/>
                        <a:pt x="972683" y="3049362"/>
                        <a:pt x="845677" y="3049362"/>
                      </a:cubicBezTo>
                      <a:cubicBezTo>
                        <a:pt x="793080" y="3049362"/>
                        <a:pt x="750427" y="3006718"/>
                        <a:pt x="750427" y="2954112"/>
                      </a:cubicBezTo>
                      <a:cubicBezTo>
                        <a:pt x="750427" y="2901505"/>
                        <a:pt x="793080" y="2858862"/>
                        <a:pt x="845677" y="2858862"/>
                      </a:cubicBezTo>
                      <a:close/>
                      <a:moveTo>
                        <a:pt x="1700737" y="2062067"/>
                      </a:moveTo>
                      <a:lnTo>
                        <a:pt x="1700737" y="2126504"/>
                      </a:lnTo>
                      <a:cubicBezTo>
                        <a:pt x="1700737" y="2126561"/>
                        <a:pt x="1700746" y="2126628"/>
                        <a:pt x="1700746" y="2126685"/>
                      </a:cubicBezTo>
                      <a:cubicBezTo>
                        <a:pt x="1700746" y="2126742"/>
                        <a:pt x="1700737" y="2126809"/>
                        <a:pt x="1700737" y="2126866"/>
                      </a:cubicBezTo>
                      <a:lnTo>
                        <a:pt x="1700737" y="2434619"/>
                      </a:lnTo>
                      <a:cubicBezTo>
                        <a:pt x="1700737" y="2434676"/>
                        <a:pt x="1700746" y="2434742"/>
                        <a:pt x="1700746" y="2434800"/>
                      </a:cubicBezTo>
                      <a:cubicBezTo>
                        <a:pt x="1700746" y="2434857"/>
                        <a:pt x="1700737" y="2434923"/>
                        <a:pt x="1700737" y="2434981"/>
                      </a:cubicBezTo>
                      <a:lnTo>
                        <a:pt x="1700737" y="2742724"/>
                      </a:lnTo>
                      <a:cubicBezTo>
                        <a:pt x="1700737" y="2742781"/>
                        <a:pt x="1700746" y="2742848"/>
                        <a:pt x="1700746" y="2742905"/>
                      </a:cubicBezTo>
                      <a:cubicBezTo>
                        <a:pt x="1700746" y="2742962"/>
                        <a:pt x="1700737" y="2743029"/>
                        <a:pt x="1700737" y="2743086"/>
                      </a:cubicBezTo>
                      <a:lnTo>
                        <a:pt x="1700737" y="2808389"/>
                      </a:lnTo>
                      <a:lnTo>
                        <a:pt x="2073907" y="2808389"/>
                      </a:lnTo>
                      <a:lnTo>
                        <a:pt x="2447078" y="2808389"/>
                      </a:lnTo>
                      <a:lnTo>
                        <a:pt x="2447078" y="2062067"/>
                      </a:lnTo>
                      <a:lnTo>
                        <a:pt x="2073907" y="2062067"/>
                      </a:lnTo>
                      <a:close/>
                      <a:moveTo>
                        <a:pt x="3420428" y="1404595"/>
                      </a:moveTo>
                      <a:cubicBezTo>
                        <a:pt x="3473025" y="1404595"/>
                        <a:pt x="3515678" y="1447238"/>
                        <a:pt x="3515678" y="1499845"/>
                      </a:cubicBezTo>
                      <a:cubicBezTo>
                        <a:pt x="3515678" y="1552452"/>
                        <a:pt x="3473025" y="1595095"/>
                        <a:pt x="3420428" y="1595095"/>
                      </a:cubicBezTo>
                      <a:cubicBezTo>
                        <a:pt x="3290326" y="1595095"/>
                        <a:pt x="3184484" y="1700937"/>
                        <a:pt x="3184484" y="1831039"/>
                      </a:cubicBezTo>
                      <a:cubicBezTo>
                        <a:pt x="3184484" y="1883645"/>
                        <a:pt x="3141831" y="1926289"/>
                        <a:pt x="3089234" y="1926289"/>
                      </a:cubicBezTo>
                      <a:cubicBezTo>
                        <a:pt x="3036637" y="1926289"/>
                        <a:pt x="2993984" y="1883645"/>
                        <a:pt x="2993984" y="1831039"/>
                      </a:cubicBezTo>
                      <a:cubicBezTo>
                        <a:pt x="2993984" y="1595895"/>
                        <a:pt x="3185274" y="1404595"/>
                        <a:pt x="3420428" y="1404595"/>
                      </a:cubicBezTo>
                      <a:close/>
                      <a:moveTo>
                        <a:pt x="1605506" y="1139161"/>
                      </a:moveTo>
                      <a:cubicBezTo>
                        <a:pt x="1569758" y="1139161"/>
                        <a:pt x="1540659" y="1168251"/>
                        <a:pt x="1540659" y="1204008"/>
                      </a:cubicBezTo>
                      <a:cubicBezTo>
                        <a:pt x="1540659" y="1239755"/>
                        <a:pt x="1569749" y="1268835"/>
                        <a:pt x="1605496" y="1268835"/>
                      </a:cubicBezTo>
                      <a:cubicBezTo>
                        <a:pt x="1641243" y="1268835"/>
                        <a:pt x="1670333" y="1239755"/>
                        <a:pt x="1670333" y="1203998"/>
                      </a:cubicBezTo>
                      <a:cubicBezTo>
                        <a:pt x="1670333" y="1168241"/>
                        <a:pt x="1641253" y="1139161"/>
                        <a:pt x="1605506" y="1139161"/>
                      </a:cubicBezTo>
                      <a:close/>
                      <a:moveTo>
                        <a:pt x="1100567" y="1098414"/>
                      </a:moveTo>
                      <a:cubicBezTo>
                        <a:pt x="1141267" y="1100633"/>
                        <a:pt x="1176900" y="1129475"/>
                        <a:pt x="1187454" y="1168851"/>
                      </a:cubicBezTo>
                      <a:cubicBezTo>
                        <a:pt x="1197331" y="1205694"/>
                        <a:pt x="1183663" y="1245785"/>
                        <a:pt x="1153468" y="1269054"/>
                      </a:cubicBezTo>
                      <a:cubicBezTo>
                        <a:pt x="1121531" y="1293667"/>
                        <a:pt x="1076135" y="1295058"/>
                        <a:pt x="1042626" y="1272731"/>
                      </a:cubicBezTo>
                      <a:cubicBezTo>
                        <a:pt x="1005869" y="1247985"/>
                        <a:pt x="990620" y="1199827"/>
                        <a:pt x="1006907" y="1158536"/>
                      </a:cubicBezTo>
                      <a:cubicBezTo>
                        <a:pt x="1021757" y="1120921"/>
                        <a:pt x="1060133" y="1096214"/>
                        <a:pt x="1100567" y="1098414"/>
                      </a:cubicBezTo>
                      <a:close/>
                      <a:moveTo>
                        <a:pt x="2518077" y="1016984"/>
                      </a:moveTo>
                      <a:cubicBezTo>
                        <a:pt x="2482329" y="1016984"/>
                        <a:pt x="2453231" y="1046074"/>
                        <a:pt x="2453231" y="1081831"/>
                      </a:cubicBezTo>
                      <a:cubicBezTo>
                        <a:pt x="2453231" y="1112539"/>
                        <a:pt x="2474738" y="1138285"/>
                        <a:pt x="2503475" y="1144934"/>
                      </a:cubicBezTo>
                      <a:cubicBezTo>
                        <a:pt x="2511571" y="1146353"/>
                        <a:pt x="2519401" y="1146839"/>
                        <a:pt x="2530650" y="1145410"/>
                      </a:cubicBezTo>
                      <a:cubicBezTo>
                        <a:pt x="2560396" y="1139533"/>
                        <a:pt x="2582904" y="1113273"/>
                        <a:pt x="2582904" y="1081821"/>
                      </a:cubicBezTo>
                      <a:cubicBezTo>
                        <a:pt x="2582904" y="1046064"/>
                        <a:pt x="2553824" y="1016984"/>
                        <a:pt x="2518077" y="1016984"/>
                      </a:cubicBezTo>
                      <a:close/>
                      <a:moveTo>
                        <a:pt x="2788558" y="190500"/>
                      </a:moveTo>
                      <a:cubicBezTo>
                        <a:pt x="2637911" y="190500"/>
                        <a:pt x="2488930" y="228181"/>
                        <a:pt x="2357628" y="299514"/>
                      </a:cubicBezTo>
                      <a:cubicBezTo>
                        <a:pt x="2241376" y="362683"/>
                        <a:pt x="2169157" y="485204"/>
                        <a:pt x="2169157" y="619277"/>
                      </a:cubicBezTo>
                      <a:lnTo>
                        <a:pt x="2169157" y="1871567"/>
                      </a:lnTo>
                      <a:lnTo>
                        <a:pt x="2226393" y="1871567"/>
                      </a:lnTo>
                      <a:lnTo>
                        <a:pt x="2226393" y="1794024"/>
                      </a:lnTo>
                      <a:cubicBezTo>
                        <a:pt x="2226393" y="1768764"/>
                        <a:pt x="2236432" y="1744532"/>
                        <a:pt x="2254291" y="1726673"/>
                      </a:cubicBezTo>
                      <a:lnTo>
                        <a:pt x="2420245" y="1560728"/>
                      </a:lnTo>
                      <a:lnTo>
                        <a:pt x="2420245" y="1317650"/>
                      </a:lnTo>
                      <a:cubicBezTo>
                        <a:pt x="2327853" y="1279189"/>
                        <a:pt x="2262721" y="1187987"/>
                        <a:pt x="2262721" y="1081831"/>
                      </a:cubicBezTo>
                      <a:cubicBezTo>
                        <a:pt x="2262740" y="941041"/>
                        <a:pt x="2377288" y="826503"/>
                        <a:pt x="2518058" y="826494"/>
                      </a:cubicBezTo>
                      <a:cubicBezTo>
                        <a:pt x="2658856" y="826494"/>
                        <a:pt x="2773395" y="941041"/>
                        <a:pt x="2773395" y="1081831"/>
                      </a:cubicBezTo>
                      <a:cubicBezTo>
                        <a:pt x="2773395" y="1189930"/>
                        <a:pt x="2705843" y="1282484"/>
                        <a:pt x="2610755" y="1319670"/>
                      </a:cubicBezTo>
                      <a:lnTo>
                        <a:pt x="2610755" y="1600171"/>
                      </a:lnTo>
                      <a:cubicBezTo>
                        <a:pt x="2610755" y="1625432"/>
                        <a:pt x="2600716" y="1649663"/>
                        <a:pt x="2582856" y="1667523"/>
                      </a:cubicBezTo>
                      <a:lnTo>
                        <a:pt x="2416902" y="1833467"/>
                      </a:lnTo>
                      <a:lnTo>
                        <a:pt x="2416902" y="1871558"/>
                      </a:lnTo>
                      <a:lnTo>
                        <a:pt x="2542318" y="1871558"/>
                      </a:lnTo>
                      <a:cubicBezTo>
                        <a:pt x="2594915" y="1871558"/>
                        <a:pt x="2637568" y="1914201"/>
                        <a:pt x="2637568" y="1966808"/>
                      </a:cubicBezTo>
                      <a:lnTo>
                        <a:pt x="2637568" y="2031425"/>
                      </a:lnTo>
                      <a:lnTo>
                        <a:pt x="2771785" y="2031425"/>
                      </a:lnTo>
                      <a:cubicBezTo>
                        <a:pt x="2824382" y="2031425"/>
                        <a:pt x="2867035" y="2074069"/>
                        <a:pt x="2867035" y="2126675"/>
                      </a:cubicBezTo>
                      <a:cubicBezTo>
                        <a:pt x="2867035" y="2179282"/>
                        <a:pt x="2824382" y="2221925"/>
                        <a:pt x="2771785" y="2221925"/>
                      </a:cubicBezTo>
                      <a:lnTo>
                        <a:pt x="2637568" y="2221925"/>
                      </a:lnTo>
                      <a:lnTo>
                        <a:pt x="2637568" y="2339540"/>
                      </a:lnTo>
                      <a:lnTo>
                        <a:pt x="2771785" y="2339540"/>
                      </a:lnTo>
                      <a:cubicBezTo>
                        <a:pt x="2824382" y="2339540"/>
                        <a:pt x="2867035" y="2382184"/>
                        <a:pt x="2867035" y="2434790"/>
                      </a:cubicBezTo>
                      <a:cubicBezTo>
                        <a:pt x="2867035" y="2487397"/>
                        <a:pt x="2824382" y="2530040"/>
                        <a:pt x="2771785" y="2530040"/>
                      </a:cubicBezTo>
                      <a:lnTo>
                        <a:pt x="2637568" y="2530040"/>
                      </a:lnTo>
                      <a:lnTo>
                        <a:pt x="2637568" y="2647655"/>
                      </a:lnTo>
                      <a:lnTo>
                        <a:pt x="2771785" y="2647655"/>
                      </a:lnTo>
                      <a:cubicBezTo>
                        <a:pt x="2824382" y="2647655"/>
                        <a:pt x="2867035" y="2690298"/>
                        <a:pt x="2867035" y="2742905"/>
                      </a:cubicBezTo>
                      <a:cubicBezTo>
                        <a:pt x="2867035" y="2795511"/>
                        <a:pt x="2824382" y="2838155"/>
                        <a:pt x="2771785" y="2838155"/>
                      </a:cubicBezTo>
                      <a:lnTo>
                        <a:pt x="2637568" y="2838155"/>
                      </a:lnTo>
                      <a:lnTo>
                        <a:pt x="2637568" y="2903639"/>
                      </a:lnTo>
                      <a:cubicBezTo>
                        <a:pt x="2637568" y="2956246"/>
                        <a:pt x="2594915" y="2998889"/>
                        <a:pt x="2542318" y="2998889"/>
                      </a:cubicBezTo>
                      <a:lnTo>
                        <a:pt x="2442820" y="2998889"/>
                      </a:lnTo>
                      <a:lnTo>
                        <a:pt x="2442820" y="3104055"/>
                      </a:lnTo>
                      <a:lnTo>
                        <a:pt x="2770108" y="3431334"/>
                      </a:lnTo>
                      <a:cubicBezTo>
                        <a:pt x="2787968" y="3449193"/>
                        <a:pt x="2798007" y="3473425"/>
                        <a:pt x="2798007" y="3498685"/>
                      </a:cubicBezTo>
                      <a:lnTo>
                        <a:pt x="2798007" y="3666468"/>
                      </a:lnTo>
                      <a:cubicBezTo>
                        <a:pt x="2829554" y="3679146"/>
                        <a:pt x="2858538" y="3698148"/>
                        <a:pt x="2883303" y="3722913"/>
                      </a:cubicBezTo>
                      <a:cubicBezTo>
                        <a:pt x="2931538" y="3771138"/>
                        <a:pt x="2958084" y="3835261"/>
                        <a:pt x="2958084" y="3903460"/>
                      </a:cubicBezTo>
                      <a:cubicBezTo>
                        <a:pt x="2958084" y="3903469"/>
                        <a:pt x="2958084" y="3903469"/>
                        <a:pt x="2958084" y="3903469"/>
                      </a:cubicBezTo>
                      <a:cubicBezTo>
                        <a:pt x="2958084" y="4044258"/>
                        <a:pt x="2843536" y="4158796"/>
                        <a:pt x="2702747" y="4158796"/>
                      </a:cubicBezTo>
                      <a:cubicBezTo>
                        <a:pt x="2561959" y="4158796"/>
                        <a:pt x="2447420" y="4044248"/>
                        <a:pt x="2447420" y="3903460"/>
                      </a:cubicBezTo>
                      <a:cubicBezTo>
                        <a:pt x="2447420" y="3796332"/>
                        <a:pt x="2513771" y="3704463"/>
                        <a:pt x="2607507" y="3666630"/>
                      </a:cubicBezTo>
                      <a:lnTo>
                        <a:pt x="2607507" y="3538138"/>
                      </a:lnTo>
                      <a:lnTo>
                        <a:pt x="2280219" y="3210858"/>
                      </a:lnTo>
                      <a:cubicBezTo>
                        <a:pt x="2262359" y="3192999"/>
                        <a:pt x="2252320" y="3168767"/>
                        <a:pt x="2252320" y="3143507"/>
                      </a:cubicBezTo>
                      <a:lnTo>
                        <a:pt x="2252320" y="2998889"/>
                      </a:lnTo>
                      <a:lnTo>
                        <a:pt x="2169157" y="2998889"/>
                      </a:lnTo>
                      <a:lnTo>
                        <a:pt x="2169157" y="4320902"/>
                      </a:lnTo>
                      <a:cubicBezTo>
                        <a:pt x="2169157" y="4420477"/>
                        <a:pt x="2208210" y="4513774"/>
                        <a:pt x="2279133" y="4583611"/>
                      </a:cubicBezTo>
                      <a:cubicBezTo>
                        <a:pt x="2347836" y="4651267"/>
                        <a:pt x="2437829" y="4687643"/>
                        <a:pt x="2533145" y="4686262"/>
                      </a:cubicBezTo>
                      <a:cubicBezTo>
                        <a:pt x="2539279" y="4686186"/>
                        <a:pt x="2545337" y="4686015"/>
                        <a:pt x="2551300" y="4685767"/>
                      </a:cubicBezTo>
                      <a:cubicBezTo>
                        <a:pt x="2842632" y="4672422"/>
                        <a:pt x="3079280" y="4433240"/>
                        <a:pt x="3089720" y="4141251"/>
                      </a:cubicBezTo>
                      <a:cubicBezTo>
                        <a:pt x="3092025" y="4076062"/>
                        <a:pt x="3083319" y="4011759"/>
                        <a:pt x="3063850" y="3950160"/>
                      </a:cubicBezTo>
                      <a:cubicBezTo>
                        <a:pt x="3054915" y="3921871"/>
                        <a:pt x="3059668" y="3891039"/>
                        <a:pt x="3076699" y="3866750"/>
                      </a:cubicBezTo>
                      <a:cubicBezTo>
                        <a:pt x="3093739" y="3842461"/>
                        <a:pt x="3121114" y="3827498"/>
                        <a:pt x="3150756" y="3826278"/>
                      </a:cubicBezTo>
                      <a:cubicBezTo>
                        <a:pt x="3454670" y="3813772"/>
                        <a:pt x="3692738" y="3565560"/>
                        <a:pt x="3692757" y="3261217"/>
                      </a:cubicBezTo>
                      <a:cubicBezTo>
                        <a:pt x="3692757" y="3130696"/>
                        <a:pt x="3647228" y="3003356"/>
                        <a:pt x="3564550" y="2902649"/>
                      </a:cubicBezTo>
                      <a:cubicBezTo>
                        <a:pt x="3564417" y="2902496"/>
                        <a:pt x="3564312" y="2902315"/>
                        <a:pt x="3564179" y="2902153"/>
                      </a:cubicBezTo>
                      <a:cubicBezTo>
                        <a:pt x="3564074" y="2902029"/>
                        <a:pt x="3563960" y="2901925"/>
                        <a:pt x="3563855" y="2901801"/>
                      </a:cubicBezTo>
                      <a:cubicBezTo>
                        <a:pt x="3561303" y="2898686"/>
                        <a:pt x="3413808" y="2720883"/>
                        <a:pt x="3196552" y="2734494"/>
                      </a:cubicBezTo>
                      <a:cubicBezTo>
                        <a:pt x="3144165" y="2737809"/>
                        <a:pt x="3098826" y="2697861"/>
                        <a:pt x="3095559" y="2645359"/>
                      </a:cubicBezTo>
                      <a:cubicBezTo>
                        <a:pt x="3092282" y="2592858"/>
                        <a:pt x="3132182" y="2547642"/>
                        <a:pt x="3184694" y="2544366"/>
                      </a:cubicBezTo>
                      <a:cubicBezTo>
                        <a:pt x="3403559" y="2530697"/>
                        <a:pt x="3566922" y="2643397"/>
                        <a:pt x="3650476" y="2718721"/>
                      </a:cubicBezTo>
                      <a:cubicBezTo>
                        <a:pt x="3843890" y="2573141"/>
                        <a:pt x="3957323" y="2347827"/>
                        <a:pt x="3957323" y="2102444"/>
                      </a:cubicBezTo>
                      <a:cubicBezTo>
                        <a:pt x="3957323" y="1868653"/>
                        <a:pt x="3852910" y="1649902"/>
                        <a:pt x="3670869" y="1502283"/>
                      </a:cubicBezTo>
                      <a:cubicBezTo>
                        <a:pt x="3639550" y="1476889"/>
                        <a:pt x="3627615" y="1434532"/>
                        <a:pt x="3641065" y="1396517"/>
                      </a:cubicBezTo>
                      <a:cubicBezTo>
                        <a:pt x="3679851" y="1286913"/>
                        <a:pt x="3696919" y="1171756"/>
                        <a:pt x="3691785" y="1054265"/>
                      </a:cubicBezTo>
                      <a:cubicBezTo>
                        <a:pt x="3681651" y="822160"/>
                        <a:pt x="3582753" y="604971"/>
                        <a:pt x="3413303" y="442712"/>
                      </a:cubicBezTo>
                      <a:cubicBezTo>
                        <a:pt x="3243891" y="280492"/>
                        <a:pt x="3022540" y="190919"/>
                        <a:pt x="2790044" y="190500"/>
                      </a:cubicBezTo>
                      <a:cubicBezTo>
                        <a:pt x="2789549" y="190500"/>
                        <a:pt x="2789053" y="190500"/>
                        <a:pt x="2788558" y="190500"/>
                      </a:cubicBezTo>
                      <a:close/>
                      <a:moveTo>
                        <a:pt x="1357846" y="190500"/>
                      </a:moveTo>
                      <a:cubicBezTo>
                        <a:pt x="1125350" y="190881"/>
                        <a:pt x="903999" y="280435"/>
                        <a:pt x="734539" y="442684"/>
                      </a:cubicBezTo>
                      <a:cubicBezTo>
                        <a:pt x="565071" y="604961"/>
                        <a:pt x="466154" y="822150"/>
                        <a:pt x="456019" y="1054265"/>
                      </a:cubicBezTo>
                      <a:cubicBezTo>
                        <a:pt x="452742" y="1129122"/>
                        <a:pt x="458572" y="1203008"/>
                        <a:pt x="473202" y="1275131"/>
                      </a:cubicBezTo>
                      <a:cubicBezTo>
                        <a:pt x="531285" y="1241774"/>
                        <a:pt x="608695" y="1205008"/>
                        <a:pt x="701278" y="1178995"/>
                      </a:cubicBezTo>
                      <a:cubicBezTo>
                        <a:pt x="751961" y="1164774"/>
                        <a:pt x="804520" y="1194292"/>
                        <a:pt x="818740" y="1244927"/>
                      </a:cubicBezTo>
                      <a:cubicBezTo>
                        <a:pt x="832971" y="1295572"/>
                        <a:pt x="803443" y="1348168"/>
                        <a:pt x="752808" y="1362399"/>
                      </a:cubicBezTo>
                      <a:cubicBezTo>
                        <a:pt x="586664" y="1409081"/>
                        <a:pt x="480422" y="1499387"/>
                        <a:pt x="479374" y="1500292"/>
                      </a:cubicBezTo>
                      <a:cubicBezTo>
                        <a:pt x="478879" y="1500721"/>
                        <a:pt x="478346" y="1501073"/>
                        <a:pt x="477841" y="1501492"/>
                      </a:cubicBezTo>
                      <a:cubicBezTo>
                        <a:pt x="477536" y="1501750"/>
                        <a:pt x="477250" y="1502026"/>
                        <a:pt x="476936" y="1502283"/>
                      </a:cubicBezTo>
                      <a:cubicBezTo>
                        <a:pt x="294894" y="1649892"/>
                        <a:pt x="190481" y="1868653"/>
                        <a:pt x="190481" y="2102444"/>
                      </a:cubicBezTo>
                      <a:cubicBezTo>
                        <a:pt x="190481" y="2373059"/>
                        <a:pt x="328413" y="2619261"/>
                        <a:pt x="559460" y="2761031"/>
                      </a:cubicBezTo>
                      <a:cubicBezTo>
                        <a:pt x="582930" y="2775433"/>
                        <a:pt x="599018" y="2799274"/>
                        <a:pt x="603580" y="2826430"/>
                      </a:cubicBezTo>
                      <a:cubicBezTo>
                        <a:pt x="608143" y="2853585"/>
                        <a:pt x="600742" y="2881379"/>
                        <a:pt x="583273" y="2902658"/>
                      </a:cubicBezTo>
                      <a:cubicBezTo>
                        <a:pt x="500653" y="3003290"/>
                        <a:pt x="455162" y="3130639"/>
                        <a:pt x="455162" y="3261227"/>
                      </a:cubicBezTo>
                      <a:cubicBezTo>
                        <a:pt x="455162" y="3565570"/>
                        <a:pt x="693201" y="3813772"/>
                        <a:pt x="997058" y="3826278"/>
                      </a:cubicBezTo>
                      <a:cubicBezTo>
                        <a:pt x="1026690" y="3827498"/>
                        <a:pt x="1054065" y="3842452"/>
                        <a:pt x="1071105" y="3866731"/>
                      </a:cubicBezTo>
                      <a:cubicBezTo>
                        <a:pt x="1088146" y="3891010"/>
                        <a:pt x="1092908" y="3921843"/>
                        <a:pt x="1083974" y="3950122"/>
                      </a:cubicBezTo>
                      <a:cubicBezTo>
                        <a:pt x="1064476" y="4011883"/>
                        <a:pt x="1055799" y="4076186"/>
                        <a:pt x="1058190" y="4141232"/>
                      </a:cubicBezTo>
                      <a:cubicBezTo>
                        <a:pt x="1068629" y="4433354"/>
                        <a:pt x="1305363" y="4672489"/>
                        <a:pt x="1597133" y="4685767"/>
                      </a:cubicBezTo>
                      <a:cubicBezTo>
                        <a:pt x="1602772" y="4686005"/>
                        <a:pt x="1608734" y="4686176"/>
                        <a:pt x="1614697" y="4686253"/>
                      </a:cubicBezTo>
                      <a:cubicBezTo>
                        <a:pt x="1710214" y="4687739"/>
                        <a:pt x="1800092" y="4651220"/>
                        <a:pt x="1868758" y="4583573"/>
                      </a:cubicBezTo>
                      <a:cubicBezTo>
                        <a:pt x="1939623" y="4513755"/>
                        <a:pt x="1978657" y="4420467"/>
                        <a:pt x="1978657" y="4320912"/>
                      </a:cubicBezTo>
                      <a:lnTo>
                        <a:pt x="1978657" y="2998899"/>
                      </a:lnTo>
                      <a:lnTo>
                        <a:pt x="1924783" y="2998899"/>
                      </a:lnTo>
                      <a:lnTo>
                        <a:pt x="1924783" y="3116428"/>
                      </a:lnTo>
                      <a:cubicBezTo>
                        <a:pt x="1924783" y="3142164"/>
                        <a:pt x="1914373" y="3166805"/>
                        <a:pt x="1895913" y="3184741"/>
                      </a:cubicBezTo>
                      <a:lnTo>
                        <a:pt x="1662589" y="3411474"/>
                      </a:lnTo>
                      <a:lnTo>
                        <a:pt x="1662589" y="3505076"/>
                      </a:lnTo>
                      <a:cubicBezTo>
                        <a:pt x="1756324" y="3542919"/>
                        <a:pt x="1822675" y="3634778"/>
                        <a:pt x="1822675" y="3741906"/>
                      </a:cubicBezTo>
                      <a:cubicBezTo>
                        <a:pt x="1822675" y="3741915"/>
                        <a:pt x="1822675" y="3741915"/>
                        <a:pt x="1822675" y="3741915"/>
                      </a:cubicBezTo>
                      <a:cubicBezTo>
                        <a:pt x="1822656" y="3882704"/>
                        <a:pt x="1708118" y="3997242"/>
                        <a:pt x="1567329" y="3997242"/>
                      </a:cubicBezTo>
                      <a:cubicBezTo>
                        <a:pt x="1426540" y="3997242"/>
                        <a:pt x="1312002" y="3882695"/>
                        <a:pt x="1312002" y="3741906"/>
                      </a:cubicBezTo>
                      <a:cubicBezTo>
                        <a:pt x="1312002" y="3634778"/>
                        <a:pt x="1378353" y="3542910"/>
                        <a:pt x="1472089" y="3505076"/>
                      </a:cubicBezTo>
                      <a:lnTo>
                        <a:pt x="1472089" y="3371221"/>
                      </a:lnTo>
                      <a:cubicBezTo>
                        <a:pt x="1472089" y="3345485"/>
                        <a:pt x="1482500" y="3320844"/>
                        <a:pt x="1500959" y="3302908"/>
                      </a:cubicBezTo>
                      <a:lnTo>
                        <a:pt x="1734283" y="3076175"/>
                      </a:lnTo>
                      <a:lnTo>
                        <a:pt x="1734283" y="2998899"/>
                      </a:lnTo>
                      <a:lnTo>
                        <a:pt x="1605487" y="2998899"/>
                      </a:lnTo>
                      <a:cubicBezTo>
                        <a:pt x="1552889" y="2998899"/>
                        <a:pt x="1510237" y="2956255"/>
                        <a:pt x="1510237" y="2903649"/>
                      </a:cubicBezTo>
                      <a:lnTo>
                        <a:pt x="1510237" y="2838164"/>
                      </a:lnTo>
                      <a:lnTo>
                        <a:pt x="1376039" y="2838164"/>
                      </a:lnTo>
                      <a:cubicBezTo>
                        <a:pt x="1323442" y="2838164"/>
                        <a:pt x="1280789" y="2795521"/>
                        <a:pt x="1280789" y="2742914"/>
                      </a:cubicBezTo>
                      <a:cubicBezTo>
                        <a:pt x="1280789" y="2690308"/>
                        <a:pt x="1323442" y="2647664"/>
                        <a:pt x="1376039" y="2647664"/>
                      </a:cubicBezTo>
                      <a:lnTo>
                        <a:pt x="1510237" y="2647664"/>
                      </a:lnTo>
                      <a:lnTo>
                        <a:pt x="1510237" y="2530050"/>
                      </a:lnTo>
                      <a:lnTo>
                        <a:pt x="1376039" y="2530050"/>
                      </a:lnTo>
                      <a:cubicBezTo>
                        <a:pt x="1323442" y="2530050"/>
                        <a:pt x="1280789" y="2487406"/>
                        <a:pt x="1280789" y="2434800"/>
                      </a:cubicBezTo>
                      <a:cubicBezTo>
                        <a:pt x="1280789" y="2382193"/>
                        <a:pt x="1323442" y="2339550"/>
                        <a:pt x="1376039" y="2339550"/>
                      </a:cubicBezTo>
                      <a:lnTo>
                        <a:pt x="1510237" y="2339550"/>
                      </a:lnTo>
                      <a:lnTo>
                        <a:pt x="1510237" y="2221935"/>
                      </a:lnTo>
                      <a:lnTo>
                        <a:pt x="1376039" y="2221935"/>
                      </a:lnTo>
                      <a:cubicBezTo>
                        <a:pt x="1323442" y="2221935"/>
                        <a:pt x="1280789" y="2179292"/>
                        <a:pt x="1280789" y="2126685"/>
                      </a:cubicBezTo>
                      <a:cubicBezTo>
                        <a:pt x="1280789" y="2074078"/>
                        <a:pt x="1323442" y="2031435"/>
                        <a:pt x="1376039" y="2031435"/>
                      </a:cubicBezTo>
                      <a:lnTo>
                        <a:pt x="1510237" y="2031435"/>
                      </a:lnTo>
                      <a:lnTo>
                        <a:pt x="1510237" y="1966817"/>
                      </a:lnTo>
                      <a:cubicBezTo>
                        <a:pt x="1510237" y="1914211"/>
                        <a:pt x="1552889" y="1871567"/>
                        <a:pt x="1605487" y="1871567"/>
                      </a:cubicBezTo>
                      <a:lnTo>
                        <a:pt x="1724749" y="1871567"/>
                      </a:lnTo>
                      <a:lnTo>
                        <a:pt x="1724749" y="1832153"/>
                      </a:lnTo>
                      <a:lnTo>
                        <a:pt x="1538135" y="1645549"/>
                      </a:lnTo>
                      <a:cubicBezTo>
                        <a:pt x="1520276" y="1627689"/>
                        <a:pt x="1510237" y="1603458"/>
                        <a:pt x="1510237" y="1578197"/>
                      </a:cubicBezTo>
                      <a:lnTo>
                        <a:pt x="1510237" y="1440847"/>
                      </a:lnTo>
                      <a:cubicBezTo>
                        <a:pt x="1416501" y="1403014"/>
                        <a:pt x="1350150" y="1311145"/>
                        <a:pt x="1350150" y="1204017"/>
                      </a:cubicBezTo>
                      <a:cubicBezTo>
                        <a:pt x="1350169" y="1063219"/>
                        <a:pt x="1464707" y="948680"/>
                        <a:pt x="1605496" y="948680"/>
                      </a:cubicBezTo>
                      <a:cubicBezTo>
                        <a:pt x="1746285" y="948680"/>
                        <a:pt x="1860823" y="1063228"/>
                        <a:pt x="1860823" y="1204017"/>
                      </a:cubicBezTo>
                      <a:cubicBezTo>
                        <a:pt x="1860823" y="1311145"/>
                        <a:pt x="1794472" y="1403014"/>
                        <a:pt x="1700737" y="1440847"/>
                      </a:cubicBezTo>
                      <a:lnTo>
                        <a:pt x="1700737" y="1538745"/>
                      </a:lnTo>
                      <a:lnTo>
                        <a:pt x="1887350" y="1725349"/>
                      </a:lnTo>
                      <a:cubicBezTo>
                        <a:pt x="1905210" y="1743208"/>
                        <a:pt x="1915249" y="1767440"/>
                        <a:pt x="1915249" y="1792700"/>
                      </a:cubicBezTo>
                      <a:lnTo>
                        <a:pt x="1915249" y="1871567"/>
                      </a:lnTo>
                      <a:lnTo>
                        <a:pt x="1978657" y="1871567"/>
                      </a:lnTo>
                      <a:lnTo>
                        <a:pt x="1978657" y="619277"/>
                      </a:lnTo>
                      <a:cubicBezTo>
                        <a:pt x="1978657" y="485204"/>
                        <a:pt x="1906429" y="362674"/>
                        <a:pt x="1790157" y="299514"/>
                      </a:cubicBezTo>
                      <a:cubicBezTo>
                        <a:pt x="1658884" y="228181"/>
                        <a:pt x="1509932" y="190500"/>
                        <a:pt x="1359322" y="190500"/>
                      </a:cubicBezTo>
                      <a:cubicBezTo>
                        <a:pt x="1358827" y="190500"/>
                        <a:pt x="1358341" y="190500"/>
                        <a:pt x="1357846" y="190500"/>
                      </a:cubicBezTo>
                      <a:close/>
                      <a:moveTo>
                        <a:pt x="1357541" y="0"/>
                      </a:moveTo>
                      <a:cubicBezTo>
                        <a:pt x="1358132" y="0"/>
                        <a:pt x="1358732" y="0"/>
                        <a:pt x="1359332" y="0"/>
                      </a:cubicBezTo>
                      <a:cubicBezTo>
                        <a:pt x="1541612" y="0"/>
                        <a:pt x="1721996" y="45663"/>
                        <a:pt x="1881121" y="132121"/>
                      </a:cubicBezTo>
                      <a:cubicBezTo>
                        <a:pt x="1959864" y="174908"/>
                        <a:pt x="2025348" y="235420"/>
                        <a:pt x="2073907" y="307276"/>
                      </a:cubicBezTo>
                      <a:cubicBezTo>
                        <a:pt x="2122465" y="235420"/>
                        <a:pt x="2187950" y="174908"/>
                        <a:pt x="2266693" y="132121"/>
                      </a:cubicBezTo>
                      <a:cubicBezTo>
                        <a:pt x="2425818" y="45672"/>
                        <a:pt x="2606250" y="0"/>
                        <a:pt x="2788587" y="0"/>
                      </a:cubicBezTo>
                      <a:cubicBezTo>
                        <a:pt x="2789187" y="0"/>
                        <a:pt x="2789778" y="0"/>
                        <a:pt x="2790377" y="0"/>
                      </a:cubicBezTo>
                      <a:cubicBezTo>
                        <a:pt x="3072098" y="505"/>
                        <a:pt x="3340113" y="108871"/>
                        <a:pt x="3545062" y="305114"/>
                      </a:cubicBezTo>
                      <a:cubicBezTo>
                        <a:pt x="3750126" y="501482"/>
                        <a:pt x="3869827" y="764572"/>
                        <a:pt x="3882104" y="1045950"/>
                      </a:cubicBezTo>
                      <a:cubicBezTo>
                        <a:pt x="3887333" y="1165860"/>
                        <a:pt x="3873427" y="1283846"/>
                        <a:pt x="3840680" y="1397575"/>
                      </a:cubicBezTo>
                      <a:cubicBezTo>
                        <a:pt x="4036667" y="1579655"/>
                        <a:pt x="4147823" y="1833010"/>
                        <a:pt x="4147823" y="2102444"/>
                      </a:cubicBezTo>
                      <a:cubicBezTo>
                        <a:pt x="4147823" y="2405710"/>
                        <a:pt x="4008901" y="2684374"/>
                        <a:pt x="3771662" y="2865949"/>
                      </a:cubicBezTo>
                      <a:cubicBezTo>
                        <a:pt x="3844138" y="2984230"/>
                        <a:pt x="3883247" y="3121371"/>
                        <a:pt x="3883247" y="3261227"/>
                      </a:cubicBezTo>
                      <a:cubicBezTo>
                        <a:pt x="3883247" y="3629539"/>
                        <a:pt x="3622405" y="3936349"/>
                        <a:pt x="3271523" y="4003586"/>
                      </a:cubicBezTo>
                      <a:cubicBezTo>
                        <a:pt x="3278934" y="4051106"/>
                        <a:pt x="3281820" y="4099379"/>
                        <a:pt x="3280096" y="4148014"/>
                      </a:cubicBezTo>
                      <a:cubicBezTo>
                        <a:pt x="3266142" y="4538425"/>
                        <a:pt x="2949683" y="4858217"/>
                        <a:pt x="2559644" y="4876076"/>
                      </a:cubicBezTo>
                      <a:cubicBezTo>
                        <a:pt x="2551529" y="4876410"/>
                        <a:pt x="2543642" y="4876629"/>
                        <a:pt x="2535889" y="4876734"/>
                      </a:cubicBezTo>
                      <a:cubicBezTo>
                        <a:pt x="2533050" y="4876781"/>
                        <a:pt x="2530202" y="4876800"/>
                        <a:pt x="2527383" y="4876800"/>
                      </a:cubicBezTo>
                      <a:cubicBezTo>
                        <a:pt x="2384165" y="4876800"/>
                        <a:pt x="2248777" y="4821079"/>
                        <a:pt x="2145468" y="4719342"/>
                      </a:cubicBezTo>
                      <a:cubicBezTo>
                        <a:pt x="2118532" y="4692815"/>
                        <a:pt x="2094633" y="4664059"/>
                        <a:pt x="2073926" y="4633484"/>
                      </a:cubicBezTo>
                      <a:cubicBezTo>
                        <a:pt x="2053238" y="4664040"/>
                        <a:pt x="2029358" y="4692777"/>
                        <a:pt x="2002450" y="4719285"/>
                      </a:cubicBezTo>
                      <a:cubicBezTo>
                        <a:pt x="1899142" y="4821050"/>
                        <a:pt x="1763725" y="4876800"/>
                        <a:pt x="1620307" y="4876800"/>
                      </a:cubicBezTo>
                      <a:cubicBezTo>
                        <a:pt x="1617536" y="4876800"/>
                        <a:pt x="1614764" y="4876781"/>
                        <a:pt x="1611982" y="4876743"/>
                      </a:cubicBezTo>
                      <a:cubicBezTo>
                        <a:pt x="1604353" y="4876638"/>
                        <a:pt x="1596581" y="4876419"/>
                        <a:pt x="1588818" y="4876095"/>
                      </a:cubicBezTo>
                      <a:cubicBezTo>
                        <a:pt x="1198331" y="4858331"/>
                        <a:pt x="881786" y="4538577"/>
                        <a:pt x="867832" y="4148138"/>
                      </a:cubicBezTo>
                      <a:cubicBezTo>
                        <a:pt x="866051" y="4099541"/>
                        <a:pt x="868899" y="4051211"/>
                        <a:pt x="876329" y="4003586"/>
                      </a:cubicBezTo>
                      <a:cubicBezTo>
                        <a:pt x="525494" y="3936359"/>
                        <a:pt x="264681" y="3629539"/>
                        <a:pt x="264681" y="3261227"/>
                      </a:cubicBezTo>
                      <a:cubicBezTo>
                        <a:pt x="264681" y="3121343"/>
                        <a:pt x="303771" y="2984192"/>
                        <a:pt x="376171" y="2865958"/>
                      </a:cubicBezTo>
                      <a:cubicBezTo>
                        <a:pt x="138932" y="2684383"/>
                        <a:pt x="0" y="2405720"/>
                        <a:pt x="0" y="2102444"/>
                      </a:cubicBezTo>
                      <a:cubicBezTo>
                        <a:pt x="0" y="1833010"/>
                        <a:pt x="111157" y="1579655"/>
                        <a:pt x="307143" y="1397575"/>
                      </a:cubicBezTo>
                      <a:cubicBezTo>
                        <a:pt x="274396" y="1283846"/>
                        <a:pt x="260480" y="1165860"/>
                        <a:pt x="265719" y="1045950"/>
                      </a:cubicBezTo>
                      <a:cubicBezTo>
                        <a:pt x="277997" y="764581"/>
                        <a:pt x="397716" y="501463"/>
                        <a:pt x="602809" y="305086"/>
                      </a:cubicBezTo>
                      <a:cubicBezTo>
                        <a:pt x="807796" y="108804"/>
                        <a:pt x="1075839" y="457"/>
                        <a:pt x="135754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60FB10AB-F8D5-4225-AC04-D9205B18BFFC}"/>
                  </a:ext>
                </a:extLst>
              </p:cNvPr>
              <p:cNvGrpSpPr/>
              <p:nvPr/>
            </p:nvGrpSpPr>
            <p:grpSpPr>
              <a:xfrm>
                <a:off x="2746294" y="2670076"/>
                <a:ext cx="551518" cy="551518"/>
                <a:chOff x="6354736" y="1358713"/>
                <a:chExt cx="414364" cy="414364"/>
              </a:xfrm>
            </p:grpSpPr>
            <p:grpSp>
              <p:nvGrpSpPr>
                <p:cNvPr id="208" name="Group 207">
                  <a:extLst>
                    <a:ext uri="{FF2B5EF4-FFF2-40B4-BE49-F238E27FC236}">
                      <a16:creationId xmlns:a16="http://schemas.microsoft.com/office/drawing/2014/main" id="{3192637F-493B-4175-B210-AB434795AB7C}"/>
                    </a:ext>
                  </a:extLst>
                </p:cNvPr>
                <p:cNvGrpSpPr/>
                <p:nvPr/>
              </p:nvGrpSpPr>
              <p:grpSpPr>
                <a:xfrm>
                  <a:off x="6354736" y="1358713"/>
                  <a:ext cx="414364" cy="414364"/>
                  <a:chOff x="1655690" y="2760763"/>
                  <a:chExt cx="414364" cy="414364"/>
                </a:xfrm>
              </p:grpSpPr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CAF31A29-D35A-462D-85A6-986E831AC144}"/>
                      </a:ext>
                    </a:extLst>
                  </p:cNvPr>
                  <p:cNvSpPr/>
                  <p:nvPr/>
                </p:nvSpPr>
                <p:spPr>
                  <a:xfrm>
                    <a:off x="1655690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1" name="Circle: Hollow 210">
                    <a:extLst>
                      <a:ext uri="{FF2B5EF4-FFF2-40B4-BE49-F238E27FC236}">
                        <a16:creationId xmlns:a16="http://schemas.microsoft.com/office/drawing/2014/main" id="{2541B954-38A5-4484-8D40-9CF9165575C2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09" name="Freeform: Shape 208">
                  <a:extLst>
                    <a:ext uri="{FF2B5EF4-FFF2-40B4-BE49-F238E27FC236}">
                      <a16:creationId xmlns:a16="http://schemas.microsoft.com/office/drawing/2014/main" id="{B7499423-7443-4CD3-8145-B3FB945A82EA}"/>
                    </a:ext>
                  </a:extLst>
                </p:cNvPr>
                <p:cNvSpPr/>
                <p:nvPr/>
              </p:nvSpPr>
              <p:spPr>
                <a:xfrm>
                  <a:off x="6459476" y="1463454"/>
                  <a:ext cx="204882" cy="204882"/>
                </a:xfrm>
                <a:custGeom>
                  <a:avLst/>
                  <a:gdLst>
                    <a:gd name="connsiteX0" fmla="*/ 3276600 w 4724400"/>
                    <a:gd name="connsiteY0" fmla="*/ 4419599 h 4724399"/>
                    <a:gd name="connsiteX1" fmla="*/ 3200400 w 4724400"/>
                    <a:gd name="connsiteY1" fmla="*/ 4495799 h 4724399"/>
                    <a:gd name="connsiteX2" fmla="*/ 3276600 w 4724400"/>
                    <a:gd name="connsiteY2" fmla="*/ 4571999 h 4724399"/>
                    <a:gd name="connsiteX3" fmla="*/ 3352800 w 4724400"/>
                    <a:gd name="connsiteY3" fmla="*/ 4495799 h 4724399"/>
                    <a:gd name="connsiteX4" fmla="*/ 3276600 w 4724400"/>
                    <a:gd name="connsiteY4" fmla="*/ 4419599 h 4724399"/>
                    <a:gd name="connsiteX5" fmla="*/ 2667000 w 4724400"/>
                    <a:gd name="connsiteY5" fmla="*/ 4419599 h 4724399"/>
                    <a:gd name="connsiteX6" fmla="*/ 2590800 w 4724400"/>
                    <a:gd name="connsiteY6" fmla="*/ 4495799 h 4724399"/>
                    <a:gd name="connsiteX7" fmla="*/ 2667000 w 4724400"/>
                    <a:gd name="connsiteY7" fmla="*/ 4571999 h 4724399"/>
                    <a:gd name="connsiteX8" fmla="*/ 2743200 w 4724400"/>
                    <a:gd name="connsiteY8" fmla="*/ 4495799 h 4724399"/>
                    <a:gd name="connsiteX9" fmla="*/ 2667000 w 4724400"/>
                    <a:gd name="connsiteY9" fmla="*/ 4419599 h 4724399"/>
                    <a:gd name="connsiteX10" fmla="*/ 2057400 w 4724400"/>
                    <a:gd name="connsiteY10" fmla="*/ 4419599 h 4724399"/>
                    <a:gd name="connsiteX11" fmla="*/ 1981200 w 4724400"/>
                    <a:gd name="connsiteY11" fmla="*/ 4495799 h 4724399"/>
                    <a:gd name="connsiteX12" fmla="*/ 2057400 w 4724400"/>
                    <a:gd name="connsiteY12" fmla="*/ 4571999 h 4724399"/>
                    <a:gd name="connsiteX13" fmla="*/ 2133600 w 4724400"/>
                    <a:gd name="connsiteY13" fmla="*/ 4495799 h 4724399"/>
                    <a:gd name="connsiteX14" fmla="*/ 2057400 w 4724400"/>
                    <a:gd name="connsiteY14" fmla="*/ 4419599 h 4724399"/>
                    <a:gd name="connsiteX15" fmla="*/ 1447800 w 4724400"/>
                    <a:gd name="connsiteY15" fmla="*/ 4419599 h 4724399"/>
                    <a:gd name="connsiteX16" fmla="*/ 1371600 w 4724400"/>
                    <a:gd name="connsiteY16" fmla="*/ 4495799 h 4724399"/>
                    <a:gd name="connsiteX17" fmla="*/ 1447800 w 4724400"/>
                    <a:gd name="connsiteY17" fmla="*/ 4571999 h 4724399"/>
                    <a:gd name="connsiteX18" fmla="*/ 1524000 w 4724400"/>
                    <a:gd name="connsiteY18" fmla="*/ 4495799 h 4724399"/>
                    <a:gd name="connsiteX19" fmla="*/ 1447800 w 4724400"/>
                    <a:gd name="connsiteY19" fmla="*/ 4419599 h 4724399"/>
                    <a:gd name="connsiteX20" fmla="*/ 3200400 w 4724400"/>
                    <a:gd name="connsiteY20" fmla="*/ 3886199 h 4724399"/>
                    <a:gd name="connsiteX21" fmla="*/ 3352800 w 4724400"/>
                    <a:gd name="connsiteY21" fmla="*/ 3886199 h 4724399"/>
                    <a:gd name="connsiteX22" fmla="*/ 3352800 w 4724400"/>
                    <a:gd name="connsiteY22" fmla="*/ 4281220 h 4724399"/>
                    <a:gd name="connsiteX23" fmla="*/ 3505200 w 4724400"/>
                    <a:gd name="connsiteY23" fmla="*/ 4495799 h 4724399"/>
                    <a:gd name="connsiteX24" fmla="*/ 3276600 w 4724400"/>
                    <a:gd name="connsiteY24" fmla="*/ 4724399 h 4724399"/>
                    <a:gd name="connsiteX25" fmla="*/ 3048000 w 4724400"/>
                    <a:gd name="connsiteY25" fmla="*/ 4495799 h 4724399"/>
                    <a:gd name="connsiteX26" fmla="*/ 3200400 w 4724400"/>
                    <a:gd name="connsiteY26" fmla="*/ 4281220 h 4724399"/>
                    <a:gd name="connsiteX27" fmla="*/ 2590800 w 4724400"/>
                    <a:gd name="connsiteY27" fmla="*/ 3886199 h 4724399"/>
                    <a:gd name="connsiteX28" fmla="*/ 2743200 w 4724400"/>
                    <a:gd name="connsiteY28" fmla="*/ 3886199 h 4724399"/>
                    <a:gd name="connsiteX29" fmla="*/ 2743200 w 4724400"/>
                    <a:gd name="connsiteY29" fmla="*/ 4281220 h 4724399"/>
                    <a:gd name="connsiteX30" fmla="*/ 2895600 w 4724400"/>
                    <a:gd name="connsiteY30" fmla="*/ 4495799 h 4724399"/>
                    <a:gd name="connsiteX31" fmla="*/ 2667000 w 4724400"/>
                    <a:gd name="connsiteY31" fmla="*/ 4724399 h 4724399"/>
                    <a:gd name="connsiteX32" fmla="*/ 2438400 w 4724400"/>
                    <a:gd name="connsiteY32" fmla="*/ 4495799 h 4724399"/>
                    <a:gd name="connsiteX33" fmla="*/ 2590800 w 4724400"/>
                    <a:gd name="connsiteY33" fmla="*/ 4281220 h 4724399"/>
                    <a:gd name="connsiteX34" fmla="*/ 1981200 w 4724400"/>
                    <a:gd name="connsiteY34" fmla="*/ 3886199 h 4724399"/>
                    <a:gd name="connsiteX35" fmla="*/ 2133600 w 4724400"/>
                    <a:gd name="connsiteY35" fmla="*/ 3886199 h 4724399"/>
                    <a:gd name="connsiteX36" fmla="*/ 2133600 w 4724400"/>
                    <a:gd name="connsiteY36" fmla="*/ 4281220 h 4724399"/>
                    <a:gd name="connsiteX37" fmla="*/ 2286000 w 4724400"/>
                    <a:gd name="connsiteY37" fmla="*/ 4495799 h 4724399"/>
                    <a:gd name="connsiteX38" fmla="*/ 2057400 w 4724400"/>
                    <a:gd name="connsiteY38" fmla="*/ 4724399 h 4724399"/>
                    <a:gd name="connsiteX39" fmla="*/ 1828800 w 4724400"/>
                    <a:gd name="connsiteY39" fmla="*/ 4495799 h 4724399"/>
                    <a:gd name="connsiteX40" fmla="*/ 1981200 w 4724400"/>
                    <a:gd name="connsiteY40" fmla="*/ 4281220 h 4724399"/>
                    <a:gd name="connsiteX41" fmla="*/ 1371600 w 4724400"/>
                    <a:gd name="connsiteY41" fmla="*/ 3886199 h 4724399"/>
                    <a:gd name="connsiteX42" fmla="*/ 1524000 w 4724400"/>
                    <a:gd name="connsiteY42" fmla="*/ 3886199 h 4724399"/>
                    <a:gd name="connsiteX43" fmla="*/ 1524000 w 4724400"/>
                    <a:gd name="connsiteY43" fmla="*/ 4281220 h 4724399"/>
                    <a:gd name="connsiteX44" fmla="*/ 1676400 w 4724400"/>
                    <a:gd name="connsiteY44" fmla="*/ 4495799 h 4724399"/>
                    <a:gd name="connsiteX45" fmla="*/ 1447800 w 4724400"/>
                    <a:gd name="connsiteY45" fmla="*/ 4724399 h 4724399"/>
                    <a:gd name="connsiteX46" fmla="*/ 1219200 w 4724400"/>
                    <a:gd name="connsiteY46" fmla="*/ 4495799 h 4724399"/>
                    <a:gd name="connsiteX47" fmla="*/ 1371600 w 4724400"/>
                    <a:gd name="connsiteY47" fmla="*/ 4281220 h 4724399"/>
                    <a:gd name="connsiteX48" fmla="*/ 4495800 w 4724400"/>
                    <a:gd name="connsiteY48" fmla="*/ 3200399 h 4724399"/>
                    <a:gd name="connsiteX49" fmla="*/ 4419600 w 4724400"/>
                    <a:gd name="connsiteY49" fmla="*/ 3276599 h 4724399"/>
                    <a:gd name="connsiteX50" fmla="*/ 4495800 w 4724400"/>
                    <a:gd name="connsiteY50" fmla="*/ 3352799 h 4724399"/>
                    <a:gd name="connsiteX51" fmla="*/ 4572000 w 4724400"/>
                    <a:gd name="connsiteY51" fmla="*/ 3276599 h 4724399"/>
                    <a:gd name="connsiteX52" fmla="*/ 4495800 w 4724400"/>
                    <a:gd name="connsiteY52" fmla="*/ 3200399 h 4724399"/>
                    <a:gd name="connsiteX53" fmla="*/ 228600 w 4724400"/>
                    <a:gd name="connsiteY53" fmla="*/ 3200399 h 4724399"/>
                    <a:gd name="connsiteX54" fmla="*/ 152400 w 4724400"/>
                    <a:gd name="connsiteY54" fmla="*/ 3276599 h 4724399"/>
                    <a:gd name="connsiteX55" fmla="*/ 228600 w 4724400"/>
                    <a:gd name="connsiteY55" fmla="*/ 3352799 h 4724399"/>
                    <a:gd name="connsiteX56" fmla="*/ 304800 w 4724400"/>
                    <a:gd name="connsiteY56" fmla="*/ 3276599 h 4724399"/>
                    <a:gd name="connsiteX57" fmla="*/ 228600 w 4724400"/>
                    <a:gd name="connsiteY57" fmla="*/ 3200399 h 4724399"/>
                    <a:gd name="connsiteX58" fmla="*/ 4495800 w 4724400"/>
                    <a:gd name="connsiteY58" fmla="*/ 3047999 h 4724399"/>
                    <a:gd name="connsiteX59" fmla="*/ 4724400 w 4724400"/>
                    <a:gd name="connsiteY59" fmla="*/ 3276599 h 4724399"/>
                    <a:gd name="connsiteX60" fmla="*/ 4495800 w 4724400"/>
                    <a:gd name="connsiteY60" fmla="*/ 3505199 h 4724399"/>
                    <a:gd name="connsiteX61" fmla="*/ 4281221 w 4724400"/>
                    <a:gd name="connsiteY61" fmla="*/ 3352799 h 4724399"/>
                    <a:gd name="connsiteX62" fmla="*/ 3962400 w 4724400"/>
                    <a:gd name="connsiteY62" fmla="*/ 3352799 h 4724399"/>
                    <a:gd name="connsiteX63" fmla="*/ 3962400 w 4724400"/>
                    <a:gd name="connsiteY63" fmla="*/ 3200399 h 4724399"/>
                    <a:gd name="connsiteX64" fmla="*/ 4281221 w 4724400"/>
                    <a:gd name="connsiteY64" fmla="*/ 3200399 h 4724399"/>
                    <a:gd name="connsiteX65" fmla="*/ 4495800 w 4724400"/>
                    <a:gd name="connsiteY65" fmla="*/ 3047999 h 4724399"/>
                    <a:gd name="connsiteX66" fmla="*/ 228600 w 4724400"/>
                    <a:gd name="connsiteY66" fmla="*/ 3047999 h 4724399"/>
                    <a:gd name="connsiteX67" fmla="*/ 443179 w 4724400"/>
                    <a:gd name="connsiteY67" fmla="*/ 3200399 h 4724399"/>
                    <a:gd name="connsiteX68" fmla="*/ 762000 w 4724400"/>
                    <a:gd name="connsiteY68" fmla="*/ 3200399 h 4724399"/>
                    <a:gd name="connsiteX69" fmla="*/ 762000 w 4724400"/>
                    <a:gd name="connsiteY69" fmla="*/ 3352799 h 4724399"/>
                    <a:gd name="connsiteX70" fmla="*/ 443179 w 4724400"/>
                    <a:gd name="connsiteY70" fmla="*/ 3352799 h 4724399"/>
                    <a:gd name="connsiteX71" fmla="*/ 228600 w 4724400"/>
                    <a:gd name="connsiteY71" fmla="*/ 3505199 h 4724399"/>
                    <a:gd name="connsiteX72" fmla="*/ 0 w 4724400"/>
                    <a:gd name="connsiteY72" fmla="*/ 3276599 h 4724399"/>
                    <a:gd name="connsiteX73" fmla="*/ 228600 w 4724400"/>
                    <a:gd name="connsiteY73" fmla="*/ 3047999 h 4724399"/>
                    <a:gd name="connsiteX74" fmla="*/ 4495800 w 4724400"/>
                    <a:gd name="connsiteY74" fmla="*/ 2590799 h 4724399"/>
                    <a:gd name="connsiteX75" fmla="*/ 4419600 w 4724400"/>
                    <a:gd name="connsiteY75" fmla="*/ 2666999 h 4724399"/>
                    <a:gd name="connsiteX76" fmla="*/ 4495800 w 4724400"/>
                    <a:gd name="connsiteY76" fmla="*/ 2743199 h 4724399"/>
                    <a:gd name="connsiteX77" fmla="*/ 4572000 w 4724400"/>
                    <a:gd name="connsiteY77" fmla="*/ 2666999 h 4724399"/>
                    <a:gd name="connsiteX78" fmla="*/ 4495800 w 4724400"/>
                    <a:gd name="connsiteY78" fmla="*/ 2590799 h 4724399"/>
                    <a:gd name="connsiteX79" fmla="*/ 228600 w 4724400"/>
                    <a:gd name="connsiteY79" fmla="*/ 2590799 h 4724399"/>
                    <a:gd name="connsiteX80" fmla="*/ 152400 w 4724400"/>
                    <a:gd name="connsiteY80" fmla="*/ 2666999 h 4724399"/>
                    <a:gd name="connsiteX81" fmla="*/ 228600 w 4724400"/>
                    <a:gd name="connsiteY81" fmla="*/ 2743199 h 4724399"/>
                    <a:gd name="connsiteX82" fmla="*/ 304800 w 4724400"/>
                    <a:gd name="connsiteY82" fmla="*/ 2666999 h 4724399"/>
                    <a:gd name="connsiteX83" fmla="*/ 228600 w 4724400"/>
                    <a:gd name="connsiteY83" fmla="*/ 2590799 h 4724399"/>
                    <a:gd name="connsiteX84" fmla="*/ 4495800 w 4724400"/>
                    <a:gd name="connsiteY84" fmla="*/ 2438399 h 4724399"/>
                    <a:gd name="connsiteX85" fmla="*/ 4724400 w 4724400"/>
                    <a:gd name="connsiteY85" fmla="*/ 2666999 h 4724399"/>
                    <a:gd name="connsiteX86" fmla="*/ 4495800 w 4724400"/>
                    <a:gd name="connsiteY86" fmla="*/ 2895599 h 4724399"/>
                    <a:gd name="connsiteX87" fmla="*/ 4281221 w 4724400"/>
                    <a:gd name="connsiteY87" fmla="*/ 2743199 h 4724399"/>
                    <a:gd name="connsiteX88" fmla="*/ 3962400 w 4724400"/>
                    <a:gd name="connsiteY88" fmla="*/ 2743199 h 4724399"/>
                    <a:gd name="connsiteX89" fmla="*/ 3962400 w 4724400"/>
                    <a:gd name="connsiteY89" fmla="*/ 2590799 h 4724399"/>
                    <a:gd name="connsiteX90" fmla="*/ 4281221 w 4724400"/>
                    <a:gd name="connsiteY90" fmla="*/ 2590799 h 4724399"/>
                    <a:gd name="connsiteX91" fmla="*/ 4495800 w 4724400"/>
                    <a:gd name="connsiteY91" fmla="*/ 2438399 h 4724399"/>
                    <a:gd name="connsiteX92" fmla="*/ 228600 w 4724400"/>
                    <a:gd name="connsiteY92" fmla="*/ 2438399 h 4724399"/>
                    <a:gd name="connsiteX93" fmla="*/ 443179 w 4724400"/>
                    <a:gd name="connsiteY93" fmla="*/ 2590799 h 4724399"/>
                    <a:gd name="connsiteX94" fmla="*/ 762000 w 4724400"/>
                    <a:gd name="connsiteY94" fmla="*/ 2590799 h 4724399"/>
                    <a:gd name="connsiteX95" fmla="*/ 762000 w 4724400"/>
                    <a:gd name="connsiteY95" fmla="*/ 2743199 h 4724399"/>
                    <a:gd name="connsiteX96" fmla="*/ 443179 w 4724400"/>
                    <a:gd name="connsiteY96" fmla="*/ 2743199 h 4724399"/>
                    <a:gd name="connsiteX97" fmla="*/ 228600 w 4724400"/>
                    <a:gd name="connsiteY97" fmla="*/ 2895599 h 4724399"/>
                    <a:gd name="connsiteX98" fmla="*/ 0 w 4724400"/>
                    <a:gd name="connsiteY98" fmla="*/ 2666999 h 4724399"/>
                    <a:gd name="connsiteX99" fmla="*/ 228600 w 4724400"/>
                    <a:gd name="connsiteY99" fmla="*/ 2438399 h 4724399"/>
                    <a:gd name="connsiteX100" fmla="*/ 4495800 w 4724400"/>
                    <a:gd name="connsiteY100" fmla="*/ 1981199 h 4724399"/>
                    <a:gd name="connsiteX101" fmla="*/ 4419600 w 4724400"/>
                    <a:gd name="connsiteY101" fmla="*/ 2057399 h 4724399"/>
                    <a:gd name="connsiteX102" fmla="*/ 4495800 w 4724400"/>
                    <a:gd name="connsiteY102" fmla="*/ 2133599 h 4724399"/>
                    <a:gd name="connsiteX103" fmla="*/ 4572000 w 4724400"/>
                    <a:gd name="connsiteY103" fmla="*/ 2057399 h 4724399"/>
                    <a:gd name="connsiteX104" fmla="*/ 4495800 w 4724400"/>
                    <a:gd name="connsiteY104" fmla="*/ 1981199 h 4724399"/>
                    <a:gd name="connsiteX105" fmla="*/ 228600 w 4724400"/>
                    <a:gd name="connsiteY105" fmla="*/ 1981199 h 4724399"/>
                    <a:gd name="connsiteX106" fmla="*/ 152400 w 4724400"/>
                    <a:gd name="connsiteY106" fmla="*/ 2057399 h 4724399"/>
                    <a:gd name="connsiteX107" fmla="*/ 228600 w 4724400"/>
                    <a:gd name="connsiteY107" fmla="*/ 2133599 h 4724399"/>
                    <a:gd name="connsiteX108" fmla="*/ 304800 w 4724400"/>
                    <a:gd name="connsiteY108" fmla="*/ 2057399 h 4724399"/>
                    <a:gd name="connsiteX109" fmla="*/ 228600 w 4724400"/>
                    <a:gd name="connsiteY109" fmla="*/ 1981199 h 4724399"/>
                    <a:gd name="connsiteX110" fmla="*/ 4495800 w 4724400"/>
                    <a:gd name="connsiteY110" fmla="*/ 1828799 h 4724399"/>
                    <a:gd name="connsiteX111" fmla="*/ 4724400 w 4724400"/>
                    <a:gd name="connsiteY111" fmla="*/ 2057399 h 4724399"/>
                    <a:gd name="connsiteX112" fmla="*/ 4495800 w 4724400"/>
                    <a:gd name="connsiteY112" fmla="*/ 2285999 h 4724399"/>
                    <a:gd name="connsiteX113" fmla="*/ 4281221 w 4724400"/>
                    <a:gd name="connsiteY113" fmla="*/ 2133599 h 4724399"/>
                    <a:gd name="connsiteX114" fmla="*/ 3962400 w 4724400"/>
                    <a:gd name="connsiteY114" fmla="*/ 2133599 h 4724399"/>
                    <a:gd name="connsiteX115" fmla="*/ 3962400 w 4724400"/>
                    <a:gd name="connsiteY115" fmla="*/ 1981199 h 4724399"/>
                    <a:gd name="connsiteX116" fmla="*/ 4281221 w 4724400"/>
                    <a:gd name="connsiteY116" fmla="*/ 1981199 h 4724399"/>
                    <a:gd name="connsiteX117" fmla="*/ 4495800 w 4724400"/>
                    <a:gd name="connsiteY117" fmla="*/ 1828799 h 4724399"/>
                    <a:gd name="connsiteX118" fmla="*/ 228600 w 4724400"/>
                    <a:gd name="connsiteY118" fmla="*/ 1828799 h 4724399"/>
                    <a:gd name="connsiteX119" fmla="*/ 443179 w 4724400"/>
                    <a:gd name="connsiteY119" fmla="*/ 1981199 h 4724399"/>
                    <a:gd name="connsiteX120" fmla="*/ 762000 w 4724400"/>
                    <a:gd name="connsiteY120" fmla="*/ 1981199 h 4724399"/>
                    <a:gd name="connsiteX121" fmla="*/ 762000 w 4724400"/>
                    <a:gd name="connsiteY121" fmla="*/ 2133599 h 4724399"/>
                    <a:gd name="connsiteX122" fmla="*/ 443179 w 4724400"/>
                    <a:gd name="connsiteY122" fmla="*/ 2133599 h 4724399"/>
                    <a:gd name="connsiteX123" fmla="*/ 228600 w 4724400"/>
                    <a:gd name="connsiteY123" fmla="*/ 2285999 h 4724399"/>
                    <a:gd name="connsiteX124" fmla="*/ 0 w 4724400"/>
                    <a:gd name="connsiteY124" fmla="*/ 2057399 h 4724399"/>
                    <a:gd name="connsiteX125" fmla="*/ 228600 w 4724400"/>
                    <a:gd name="connsiteY125" fmla="*/ 1828799 h 4724399"/>
                    <a:gd name="connsiteX126" fmla="*/ 2667000 w 4724400"/>
                    <a:gd name="connsiteY126" fmla="*/ 1447799 h 4724399"/>
                    <a:gd name="connsiteX127" fmla="*/ 2438400 w 4724400"/>
                    <a:gd name="connsiteY127" fmla="*/ 1676399 h 4724399"/>
                    <a:gd name="connsiteX128" fmla="*/ 2438400 w 4724400"/>
                    <a:gd name="connsiteY128" fmla="*/ 2971799 h 4724399"/>
                    <a:gd name="connsiteX129" fmla="*/ 2743200 w 4724400"/>
                    <a:gd name="connsiteY129" fmla="*/ 3276599 h 4724399"/>
                    <a:gd name="connsiteX130" fmla="*/ 3048000 w 4724400"/>
                    <a:gd name="connsiteY130" fmla="*/ 2971799 h 4724399"/>
                    <a:gd name="connsiteX131" fmla="*/ 2743200 w 4724400"/>
                    <a:gd name="connsiteY131" fmla="*/ 2666999 h 4724399"/>
                    <a:gd name="connsiteX132" fmla="*/ 2743200 w 4724400"/>
                    <a:gd name="connsiteY132" fmla="*/ 2514599 h 4724399"/>
                    <a:gd name="connsiteX133" fmla="*/ 3154528 w 4724400"/>
                    <a:gd name="connsiteY133" fmla="*/ 2773527 h 4724399"/>
                    <a:gd name="connsiteX134" fmla="*/ 3200400 w 4724400"/>
                    <a:gd name="connsiteY134" fmla="*/ 2666999 h 4724399"/>
                    <a:gd name="connsiteX135" fmla="*/ 3182645 w 4724400"/>
                    <a:gd name="connsiteY135" fmla="*/ 2597733 h 4724399"/>
                    <a:gd name="connsiteX136" fmla="*/ 3145993 w 4724400"/>
                    <a:gd name="connsiteY136" fmla="*/ 2526715 h 4724399"/>
                    <a:gd name="connsiteX137" fmla="*/ 3218688 w 4724400"/>
                    <a:gd name="connsiteY137" fmla="*/ 2493492 h 4724399"/>
                    <a:gd name="connsiteX138" fmla="*/ 3352800 w 4724400"/>
                    <a:gd name="connsiteY138" fmla="*/ 2285999 h 4724399"/>
                    <a:gd name="connsiteX139" fmla="*/ 3283610 w 4724400"/>
                    <a:gd name="connsiteY139" fmla="*/ 2122779 h 4724399"/>
                    <a:gd name="connsiteX140" fmla="*/ 2971800 w 4724400"/>
                    <a:gd name="connsiteY140" fmla="*/ 2285999 h 4724399"/>
                    <a:gd name="connsiteX141" fmla="*/ 2971800 w 4724400"/>
                    <a:gd name="connsiteY141" fmla="*/ 2133599 h 4724399"/>
                    <a:gd name="connsiteX142" fmla="*/ 3200400 w 4724400"/>
                    <a:gd name="connsiteY142" fmla="*/ 1904999 h 4724399"/>
                    <a:gd name="connsiteX143" fmla="*/ 3046628 w 4724400"/>
                    <a:gd name="connsiteY143" fmla="*/ 1690039 h 4724399"/>
                    <a:gd name="connsiteX144" fmla="*/ 2667000 w 4724400"/>
                    <a:gd name="connsiteY144" fmla="*/ 2057399 h 4724399"/>
                    <a:gd name="connsiteX145" fmla="*/ 2667000 w 4724400"/>
                    <a:gd name="connsiteY145" fmla="*/ 1904999 h 4724399"/>
                    <a:gd name="connsiteX146" fmla="*/ 2895600 w 4724400"/>
                    <a:gd name="connsiteY146" fmla="*/ 1676399 h 4724399"/>
                    <a:gd name="connsiteX147" fmla="*/ 2667000 w 4724400"/>
                    <a:gd name="connsiteY147" fmla="*/ 1447799 h 4724399"/>
                    <a:gd name="connsiteX148" fmla="*/ 2057400 w 4724400"/>
                    <a:gd name="connsiteY148" fmla="*/ 1447799 h 4724399"/>
                    <a:gd name="connsiteX149" fmla="*/ 1828800 w 4724400"/>
                    <a:gd name="connsiteY149" fmla="*/ 1676399 h 4724399"/>
                    <a:gd name="connsiteX150" fmla="*/ 2057400 w 4724400"/>
                    <a:gd name="connsiteY150" fmla="*/ 1904999 h 4724399"/>
                    <a:gd name="connsiteX151" fmla="*/ 2057400 w 4724400"/>
                    <a:gd name="connsiteY151" fmla="*/ 2057399 h 4724399"/>
                    <a:gd name="connsiteX152" fmla="*/ 1677772 w 4724400"/>
                    <a:gd name="connsiteY152" fmla="*/ 1690039 h 4724399"/>
                    <a:gd name="connsiteX153" fmla="*/ 1524000 w 4724400"/>
                    <a:gd name="connsiteY153" fmla="*/ 1904999 h 4724399"/>
                    <a:gd name="connsiteX154" fmla="*/ 1752600 w 4724400"/>
                    <a:gd name="connsiteY154" fmla="*/ 2133599 h 4724399"/>
                    <a:gd name="connsiteX155" fmla="*/ 1752600 w 4724400"/>
                    <a:gd name="connsiteY155" fmla="*/ 2285999 h 4724399"/>
                    <a:gd name="connsiteX156" fmla="*/ 1440790 w 4724400"/>
                    <a:gd name="connsiteY156" fmla="*/ 2122779 h 4724399"/>
                    <a:gd name="connsiteX157" fmla="*/ 1371600 w 4724400"/>
                    <a:gd name="connsiteY157" fmla="*/ 2285999 h 4724399"/>
                    <a:gd name="connsiteX158" fmla="*/ 1505636 w 4724400"/>
                    <a:gd name="connsiteY158" fmla="*/ 2493415 h 4724399"/>
                    <a:gd name="connsiteX159" fmla="*/ 1578407 w 4724400"/>
                    <a:gd name="connsiteY159" fmla="*/ 2526715 h 4724399"/>
                    <a:gd name="connsiteX160" fmla="*/ 1541678 w 4724400"/>
                    <a:gd name="connsiteY160" fmla="*/ 2597809 h 4724399"/>
                    <a:gd name="connsiteX161" fmla="*/ 1524000 w 4724400"/>
                    <a:gd name="connsiteY161" fmla="*/ 2666999 h 4724399"/>
                    <a:gd name="connsiteX162" fmla="*/ 1569872 w 4724400"/>
                    <a:gd name="connsiteY162" fmla="*/ 2773527 h 4724399"/>
                    <a:gd name="connsiteX163" fmla="*/ 1981200 w 4724400"/>
                    <a:gd name="connsiteY163" fmla="*/ 2514599 h 4724399"/>
                    <a:gd name="connsiteX164" fmla="*/ 1981200 w 4724400"/>
                    <a:gd name="connsiteY164" fmla="*/ 2666999 h 4724399"/>
                    <a:gd name="connsiteX165" fmla="*/ 1676400 w 4724400"/>
                    <a:gd name="connsiteY165" fmla="*/ 2971799 h 4724399"/>
                    <a:gd name="connsiteX166" fmla="*/ 1981200 w 4724400"/>
                    <a:gd name="connsiteY166" fmla="*/ 3276599 h 4724399"/>
                    <a:gd name="connsiteX167" fmla="*/ 2286000 w 4724400"/>
                    <a:gd name="connsiteY167" fmla="*/ 2971799 h 4724399"/>
                    <a:gd name="connsiteX168" fmla="*/ 2286000 w 4724400"/>
                    <a:gd name="connsiteY168" fmla="*/ 1676399 h 4724399"/>
                    <a:gd name="connsiteX169" fmla="*/ 2057400 w 4724400"/>
                    <a:gd name="connsiteY169" fmla="*/ 1447799 h 4724399"/>
                    <a:gd name="connsiteX170" fmla="*/ 228600 w 4724400"/>
                    <a:gd name="connsiteY170" fmla="*/ 1371600 h 4724399"/>
                    <a:gd name="connsiteX171" fmla="*/ 152400 w 4724400"/>
                    <a:gd name="connsiteY171" fmla="*/ 1447800 h 4724399"/>
                    <a:gd name="connsiteX172" fmla="*/ 228600 w 4724400"/>
                    <a:gd name="connsiteY172" fmla="*/ 1524000 h 4724399"/>
                    <a:gd name="connsiteX173" fmla="*/ 304800 w 4724400"/>
                    <a:gd name="connsiteY173" fmla="*/ 1447800 h 4724399"/>
                    <a:gd name="connsiteX174" fmla="*/ 228600 w 4724400"/>
                    <a:gd name="connsiteY174" fmla="*/ 1371600 h 4724399"/>
                    <a:gd name="connsiteX175" fmla="*/ 4495800 w 4724400"/>
                    <a:gd name="connsiteY175" fmla="*/ 1371600 h 4724399"/>
                    <a:gd name="connsiteX176" fmla="*/ 4419600 w 4724400"/>
                    <a:gd name="connsiteY176" fmla="*/ 1447800 h 4724399"/>
                    <a:gd name="connsiteX177" fmla="*/ 4495800 w 4724400"/>
                    <a:gd name="connsiteY177" fmla="*/ 1524000 h 4724399"/>
                    <a:gd name="connsiteX178" fmla="*/ 4572000 w 4724400"/>
                    <a:gd name="connsiteY178" fmla="*/ 1447800 h 4724399"/>
                    <a:gd name="connsiteX179" fmla="*/ 4495800 w 4724400"/>
                    <a:gd name="connsiteY179" fmla="*/ 1371600 h 4724399"/>
                    <a:gd name="connsiteX180" fmla="*/ 2057400 w 4724400"/>
                    <a:gd name="connsiteY180" fmla="*/ 1295399 h 4724399"/>
                    <a:gd name="connsiteX181" fmla="*/ 2362200 w 4724400"/>
                    <a:gd name="connsiteY181" fmla="*/ 1450161 h 4724399"/>
                    <a:gd name="connsiteX182" fmla="*/ 2667000 w 4724400"/>
                    <a:gd name="connsiteY182" fmla="*/ 1295399 h 4724399"/>
                    <a:gd name="connsiteX183" fmla="*/ 3018130 w 4724400"/>
                    <a:gd name="connsiteY183" fmla="*/ 1528723 h 4724399"/>
                    <a:gd name="connsiteX184" fmla="*/ 3352800 w 4724400"/>
                    <a:gd name="connsiteY184" fmla="*/ 1904999 h 4724399"/>
                    <a:gd name="connsiteX185" fmla="*/ 3345561 w 4724400"/>
                    <a:gd name="connsiteY185" fmla="*/ 1976703 h 4724399"/>
                    <a:gd name="connsiteX186" fmla="*/ 3505200 w 4724400"/>
                    <a:gd name="connsiteY186" fmla="*/ 2285999 h 4724399"/>
                    <a:gd name="connsiteX187" fmla="*/ 3344113 w 4724400"/>
                    <a:gd name="connsiteY187" fmla="*/ 2596362 h 4724399"/>
                    <a:gd name="connsiteX188" fmla="*/ 3352800 w 4724400"/>
                    <a:gd name="connsiteY188" fmla="*/ 2666999 h 4724399"/>
                    <a:gd name="connsiteX189" fmla="*/ 3198343 w 4724400"/>
                    <a:gd name="connsiteY189" fmla="*/ 2931718 h 4724399"/>
                    <a:gd name="connsiteX190" fmla="*/ 3200400 w 4724400"/>
                    <a:gd name="connsiteY190" fmla="*/ 2971799 h 4724399"/>
                    <a:gd name="connsiteX191" fmla="*/ 2743200 w 4724400"/>
                    <a:gd name="connsiteY191" fmla="*/ 3428999 h 4724399"/>
                    <a:gd name="connsiteX192" fmla="*/ 2362200 w 4724400"/>
                    <a:gd name="connsiteY192" fmla="*/ 3224021 h 4724399"/>
                    <a:gd name="connsiteX193" fmla="*/ 1981200 w 4724400"/>
                    <a:gd name="connsiteY193" fmla="*/ 3428999 h 4724399"/>
                    <a:gd name="connsiteX194" fmla="*/ 1524000 w 4724400"/>
                    <a:gd name="connsiteY194" fmla="*/ 2971799 h 4724399"/>
                    <a:gd name="connsiteX195" fmla="*/ 1526057 w 4724400"/>
                    <a:gd name="connsiteY195" fmla="*/ 2931718 h 4724399"/>
                    <a:gd name="connsiteX196" fmla="*/ 1371600 w 4724400"/>
                    <a:gd name="connsiteY196" fmla="*/ 2666999 h 4724399"/>
                    <a:gd name="connsiteX197" fmla="*/ 1380287 w 4724400"/>
                    <a:gd name="connsiteY197" fmla="*/ 2596362 h 4724399"/>
                    <a:gd name="connsiteX198" fmla="*/ 1219200 w 4724400"/>
                    <a:gd name="connsiteY198" fmla="*/ 2285999 h 4724399"/>
                    <a:gd name="connsiteX199" fmla="*/ 1378839 w 4724400"/>
                    <a:gd name="connsiteY199" fmla="*/ 1976703 h 4724399"/>
                    <a:gd name="connsiteX200" fmla="*/ 1371600 w 4724400"/>
                    <a:gd name="connsiteY200" fmla="*/ 1904999 h 4724399"/>
                    <a:gd name="connsiteX201" fmla="*/ 1706270 w 4724400"/>
                    <a:gd name="connsiteY201" fmla="*/ 1528723 h 4724399"/>
                    <a:gd name="connsiteX202" fmla="*/ 2057400 w 4724400"/>
                    <a:gd name="connsiteY202" fmla="*/ 1295399 h 4724399"/>
                    <a:gd name="connsiteX203" fmla="*/ 228600 w 4724400"/>
                    <a:gd name="connsiteY203" fmla="*/ 1219200 h 4724399"/>
                    <a:gd name="connsiteX204" fmla="*/ 443179 w 4724400"/>
                    <a:gd name="connsiteY204" fmla="*/ 1371600 h 4724399"/>
                    <a:gd name="connsiteX205" fmla="*/ 762000 w 4724400"/>
                    <a:gd name="connsiteY205" fmla="*/ 1371600 h 4724399"/>
                    <a:gd name="connsiteX206" fmla="*/ 762000 w 4724400"/>
                    <a:gd name="connsiteY206" fmla="*/ 1524000 h 4724399"/>
                    <a:gd name="connsiteX207" fmla="*/ 443179 w 4724400"/>
                    <a:gd name="connsiteY207" fmla="*/ 1524000 h 4724399"/>
                    <a:gd name="connsiteX208" fmla="*/ 228600 w 4724400"/>
                    <a:gd name="connsiteY208" fmla="*/ 1676400 h 4724399"/>
                    <a:gd name="connsiteX209" fmla="*/ 0 w 4724400"/>
                    <a:gd name="connsiteY209" fmla="*/ 1447800 h 4724399"/>
                    <a:gd name="connsiteX210" fmla="*/ 228600 w 4724400"/>
                    <a:gd name="connsiteY210" fmla="*/ 1219200 h 4724399"/>
                    <a:gd name="connsiteX211" fmla="*/ 4495800 w 4724400"/>
                    <a:gd name="connsiteY211" fmla="*/ 1219200 h 4724399"/>
                    <a:gd name="connsiteX212" fmla="*/ 4724400 w 4724400"/>
                    <a:gd name="connsiteY212" fmla="*/ 1447800 h 4724399"/>
                    <a:gd name="connsiteX213" fmla="*/ 4495800 w 4724400"/>
                    <a:gd name="connsiteY213" fmla="*/ 1676400 h 4724399"/>
                    <a:gd name="connsiteX214" fmla="*/ 4281221 w 4724400"/>
                    <a:gd name="connsiteY214" fmla="*/ 1524000 h 4724399"/>
                    <a:gd name="connsiteX215" fmla="*/ 3962400 w 4724400"/>
                    <a:gd name="connsiteY215" fmla="*/ 1524000 h 4724399"/>
                    <a:gd name="connsiteX216" fmla="*/ 3962400 w 4724400"/>
                    <a:gd name="connsiteY216" fmla="*/ 1371600 h 4724399"/>
                    <a:gd name="connsiteX217" fmla="*/ 4281221 w 4724400"/>
                    <a:gd name="connsiteY217" fmla="*/ 1371600 h 4724399"/>
                    <a:gd name="connsiteX218" fmla="*/ 4495800 w 4724400"/>
                    <a:gd name="connsiteY218" fmla="*/ 1219200 h 4724399"/>
                    <a:gd name="connsiteX219" fmla="*/ 1403147 w 4724400"/>
                    <a:gd name="connsiteY219" fmla="*/ 1142999 h 4724399"/>
                    <a:gd name="connsiteX220" fmla="*/ 1066800 w 4724400"/>
                    <a:gd name="connsiteY220" fmla="*/ 1479346 h 4724399"/>
                    <a:gd name="connsiteX221" fmla="*/ 1066800 w 4724400"/>
                    <a:gd name="connsiteY221" fmla="*/ 3581399 h 4724399"/>
                    <a:gd name="connsiteX222" fmla="*/ 3657600 w 4724400"/>
                    <a:gd name="connsiteY222" fmla="*/ 3581399 h 4724399"/>
                    <a:gd name="connsiteX223" fmla="*/ 3657600 w 4724400"/>
                    <a:gd name="connsiteY223" fmla="*/ 1142999 h 4724399"/>
                    <a:gd name="connsiteX224" fmla="*/ 1340053 w 4724400"/>
                    <a:gd name="connsiteY224" fmla="*/ 990599 h 4724399"/>
                    <a:gd name="connsiteX225" fmla="*/ 3810000 w 4724400"/>
                    <a:gd name="connsiteY225" fmla="*/ 990599 h 4724399"/>
                    <a:gd name="connsiteX226" fmla="*/ 3810000 w 4724400"/>
                    <a:gd name="connsiteY226" fmla="*/ 3733799 h 4724399"/>
                    <a:gd name="connsiteX227" fmla="*/ 914400 w 4724400"/>
                    <a:gd name="connsiteY227" fmla="*/ 3733799 h 4724399"/>
                    <a:gd name="connsiteX228" fmla="*/ 914400 w 4724400"/>
                    <a:gd name="connsiteY228" fmla="*/ 1416252 h 4724399"/>
                    <a:gd name="connsiteX229" fmla="*/ 3276600 w 4724400"/>
                    <a:gd name="connsiteY229" fmla="*/ 152400 h 4724399"/>
                    <a:gd name="connsiteX230" fmla="*/ 3200400 w 4724400"/>
                    <a:gd name="connsiteY230" fmla="*/ 228600 h 4724399"/>
                    <a:gd name="connsiteX231" fmla="*/ 3276600 w 4724400"/>
                    <a:gd name="connsiteY231" fmla="*/ 304800 h 4724399"/>
                    <a:gd name="connsiteX232" fmla="*/ 3352800 w 4724400"/>
                    <a:gd name="connsiteY232" fmla="*/ 228600 h 4724399"/>
                    <a:gd name="connsiteX233" fmla="*/ 3276600 w 4724400"/>
                    <a:gd name="connsiteY233" fmla="*/ 152400 h 4724399"/>
                    <a:gd name="connsiteX234" fmla="*/ 2667000 w 4724400"/>
                    <a:gd name="connsiteY234" fmla="*/ 152400 h 4724399"/>
                    <a:gd name="connsiteX235" fmla="*/ 2590800 w 4724400"/>
                    <a:gd name="connsiteY235" fmla="*/ 228600 h 4724399"/>
                    <a:gd name="connsiteX236" fmla="*/ 2667000 w 4724400"/>
                    <a:gd name="connsiteY236" fmla="*/ 304800 h 4724399"/>
                    <a:gd name="connsiteX237" fmla="*/ 2743200 w 4724400"/>
                    <a:gd name="connsiteY237" fmla="*/ 228600 h 4724399"/>
                    <a:gd name="connsiteX238" fmla="*/ 2667000 w 4724400"/>
                    <a:gd name="connsiteY238" fmla="*/ 152400 h 4724399"/>
                    <a:gd name="connsiteX239" fmla="*/ 2057400 w 4724400"/>
                    <a:gd name="connsiteY239" fmla="*/ 152400 h 4724399"/>
                    <a:gd name="connsiteX240" fmla="*/ 1981200 w 4724400"/>
                    <a:gd name="connsiteY240" fmla="*/ 228600 h 4724399"/>
                    <a:gd name="connsiteX241" fmla="*/ 2057400 w 4724400"/>
                    <a:gd name="connsiteY241" fmla="*/ 304800 h 4724399"/>
                    <a:gd name="connsiteX242" fmla="*/ 2133600 w 4724400"/>
                    <a:gd name="connsiteY242" fmla="*/ 228600 h 4724399"/>
                    <a:gd name="connsiteX243" fmla="*/ 2057400 w 4724400"/>
                    <a:gd name="connsiteY243" fmla="*/ 152400 h 4724399"/>
                    <a:gd name="connsiteX244" fmla="*/ 1447800 w 4724400"/>
                    <a:gd name="connsiteY244" fmla="*/ 152400 h 4724399"/>
                    <a:gd name="connsiteX245" fmla="*/ 1371600 w 4724400"/>
                    <a:gd name="connsiteY245" fmla="*/ 228600 h 4724399"/>
                    <a:gd name="connsiteX246" fmla="*/ 1447800 w 4724400"/>
                    <a:gd name="connsiteY246" fmla="*/ 304800 h 4724399"/>
                    <a:gd name="connsiteX247" fmla="*/ 1524000 w 4724400"/>
                    <a:gd name="connsiteY247" fmla="*/ 228600 h 4724399"/>
                    <a:gd name="connsiteX248" fmla="*/ 1447800 w 4724400"/>
                    <a:gd name="connsiteY248" fmla="*/ 152400 h 4724399"/>
                    <a:gd name="connsiteX249" fmla="*/ 3276600 w 4724400"/>
                    <a:gd name="connsiteY249" fmla="*/ 0 h 4724399"/>
                    <a:gd name="connsiteX250" fmla="*/ 3505200 w 4724400"/>
                    <a:gd name="connsiteY250" fmla="*/ 228600 h 4724399"/>
                    <a:gd name="connsiteX251" fmla="*/ 3352800 w 4724400"/>
                    <a:gd name="connsiteY251" fmla="*/ 443179 h 4724399"/>
                    <a:gd name="connsiteX252" fmla="*/ 3352800 w 4724400"/>
                    <a:gd name="connsiteY252" fmla="*/ 838200 h 4724399"/>
                    <a:gd name="connsiteX253" fmla="*/ 3200400 w 4724400"/>
                    <a:gd name="connsiteY253" fmla="*/ 838200 h 4724399"/>
                    <a:gd name="connsiteX254" fmla="*/ 3200400 w 4724400"/>
                    <a:gd name="connsiteY254" fmla="*/ 443179 h 4724399"/>
                    <a:gd name="connsiteX255" fmla="*/ 3048000 w 4724400"/>
                    <a:gd name="connsiteY255" fmla="*/ 228600 h 4724399"/>
                    <a:gd name="connsiteX256" fmla="*/ 3276600 w 4724400"/>
                    <a:gd name="connsiteY256" fmla="*/ 0 h 4724399"/>
                    <a:gd name="connsiteX257" fmla="*/ 2667000 w 4724400"/>
                    <a:gd name="connsiteY257" fmla="*/ 0 h 4724399"/>
                    <a:gd name="connsiteX258" fmla="*/ 2895600 w 4724400"/>
                    <a:gd name="connsiteY258" fmla="*/ 228600 h 4724399"/>
                    <a:gd name="connsiteX259" fmla="*/ 2743200 w 4724400"/>
                    <a:gd name="connsiteY259" fmla="*/ 443179 h 4724399"/>
                    <a:gd name="connsiteX260" fmla="*/ 2743200 w 4724400"/>
                    <a:gd name="connsiteY260" fmla="*/ 838200 h 4724399"/>
                    <a:gd name="connsiteX261" fmla="*/ 2590800 w 4724400"/>
                    <a:gd name="connsiteY261" fmla="*/ 838200 h 4724399"/>
                    <a:gd name="connsiteX262" fmla="*/ 2590800 w 4724400"/>
                    <a:gd name="connsiteY262" fmla="*/ 443179 h 4724399"/>
                    <a:gd name="connsiteX263" fmla="*/ 2438400 w 4724400"/>
                    <a:gd name="connsiteY263" fmla="*/ 228600 h 4724399"/>
                    <a:gd name="connsiteX264" fmla="*/ 2667000 w 4724400"/>
                    <a:gd name="connsiteY264" fmla="*/ 0 h 4724399"/>
                    <a:gd name="connsiteX265" fmla="*/ 2057400 w 4724400"/>
                    <a:gd name="connsiteY265" fmla="*/ 0 h 4724399"/>
                    <a:gd name="connsiteX266" fmla="*/ 2286000 w 4724400"/>
                    <a:gd name="connsiteY266" fmla="*/ 228600 h 4724399"/>
                    <a:gd name="connsiteX267" fmla="*/ 2133600 w 4724400"/>
                    <a:gd name="connsiteY267" fmla="*/ 443179 h 4724399"/>
                    <a:gd name="connsiteX268" fmla="*/ 2133600 w 4724400"/>
                    <a:gd name="connsiteY268" fmla="*/ 838200 h 4724399"/>
                    <a:gd name="connsiteX269" fmla="*/ 1981200 w 4724400"/>
                    <a:gd name="connsiteY269" fmla="*/ 838200 h 4724399"/>
                    <a:gd name="connsiteX270" fmla="*/ 1981200 w 4724400"/>
                    <a:gd name="connsiteY270" fmla="*/ 443179 h 4724399"/>
                    <a:gd name="connsiteX271" fmla="*/ 1828800 w 4724400"/>
                    <a:gd name="connsiteY271" fmla="*/ 228600 h 4724399"/>
                    <a:gd name="connsiteX272" fmla="*/ 2057400 w 4724400"/>
                    <a:gd name="connsiteY272" fmla="*/ 0 h 4724399"/>
                    <a:gd name="connsiteX273" fmla="*/ 1447800 w 4724400"/>
                    <a:gd name="connsiteY273" fmla="*/ 0 h 4724399"/>
                    <a:gd name="connsiteX274" fmla="*/ 1676400 w 4724400"/>
                    <a:gd name="connsiteY274" fmla="*/ 228600 h 4724399"/>
                    <a:gd name="connsiteX275" fmla="*/ 1524000 w 4724400"/>
                    <a:gd name="connsiteY275" fmla="*/ 443179 h 4724399"/>
                    <a:gd name="connsiteX276" fmla="*/ 1524000 w 4724400"/>
                    <a:gd name="connsiteY276" fmla="*/ 838200 h 4724399"/>
                    <a:gd name="connsiteX277" fmla="*/ 1371600 w 4724400"/>
                    <a:gd name="connsiteY277" fmla="*/ 838200 h 4724399"/>
                    <a:gd name="connsiteX278" fmla="*/ 1371600 w 4724400"/>
                    <a:gd name="connsiteY278" fmla="*/ 443179 h 4724399"/>
                    <a:gd name="connsiteX279" fmla="*/ 1219200 w 4724400"/>
                    <a:gd name="connsiteY279" fmla="*/ 228600 h 4724399"/>
                    <a:gd name="connsiteX280" fmla="*/ 1447800 w 4724400"/>
                    <a:gd name="connsiteY280" fmla="*/ 0 h 4724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</a:cxnLst>
                  <a:rect l="l" t="t" r="r" b="b"/>
                  <a:pathLst>
                    <a:path w="4724400" h="4724399">
                      <a:moveTo>
                        <a:pt x="3276600" y="4419599"/>
                      </a:moveTo>
                      <a:cubicBezTo>
                        <a:pt x="3234614" y="4419599"/>
                        <a:pt x="3200400" y="4453813"/>
                        <a:pt x="3200400" y="4495799"/>
                      </a:cubicBezTo>
                      <a:cubicBezTo>
                        <a:pt x="3200400" y="4537785"/>
                        <a:pt x="3234614" y="4571999"/>
                        <a:pt x="3276600" y="4571999"/>
                      </a:cubicBezTo>
                      <a:cubicBezTo>
                        <a:pt x="3318586" y="4571999"/>
                        <a:pt x="3352800" y="4537785"/>
                        <a:pt x="3352800" y="4495799"/>
                      </a:cubicBezTo>
                      <a:cubicBezTo>
                        <a:pt x="3352800" y="4453813"/>
                        <a:pt x="3318586" y="4419599"/>
                        <a:pt x="3276600" y="4419599"/>
                      </a:cubicBezTo>
                      <a:close/>
                      <a:moveTo>
                        <a:pt x="2667000" y="4419599"/>
                      </a:moveTo>
                      <a:cubicBezTo>
                        <a:pt x="2625014" y="4419599"/>
                        <a:pt x="2590800" y="4453813"/>
                        <a:pt x="2590800" y="4495799"/>
                      </a:cubicBezTo>
                      <a:cubicBezTo>
                        <a:pt x="2590800" y="4537785"/>
                        <a:pt x="2625014" y="4571999"/>
                        <a:pt x="2667000" y="4571999"/>
                      </a:cubicBezTo>
                      <a:cubicBezTo>
                        <a:pt x="2708986" y="4571999"/>
                        <a:pt x="2743200" y="4537785"/>
                        <a:pt x="2743200" y="4495799"/>
                      </a:cubicBezTo>
                      <a:cubicBezTo>
                        <a:pt x="2743200" y="4453813"/>
                        <a:pt x="2708986" y="4419599"/>
                        <a:pt x="2667000" y="4419599"/>
                      </a:cubicBezTo>
                      <a:close/>
                      <a:moveTo>
                        <a:pt x="2057400" y="4419599"/>
                      </a:moveTo>
                      <a:cubicBezTo>
                        <a:pt x="2015414" y="4419599"/>
                        <a:pt x="1981200" y="4453813"/>
                        <a:pt x="1981200" y="4495799"/>
                      </a:cubicBezTo>
                      <a:cubicBezTo>
                        <a:pt x="1981200" y="4537785"/>
                        <a:pt x="2015414" y="4571999"/>
                        <a:pt x="2057400" y="4571999"/>
                      </a:cubicBezTo>
                      <a:cubicBezTo>
                        <a:pt x="2099386" y="4571999"/>
                        <a:pt x="2133600" y="4537785"/>
                        <a:pt x="2133600" y="4495799"/>
                      </a:cubicBezTo>
                      <a:cubicBezTo>
                        <a:pt x="2133600" y="4453813"/>
                        <a:pt x="2099386" y="4419599"/>
                        <a:pt x="2057400" y="4419599"/>
                      </a:cubicBezTo>
                      <a:close/>
                      <a:moveTo>
                        <a:pt x="1447800" y="4419599"/>
                      </a:moveTo>
                      <a:cubicBezTo>
                        <a:pt x="1405814" y="4419599"/>
                        <a:pt x="1371600" y="4453813"/>
                        <a:pt x="1371600" y="4495799"/>
                      </a:cubicBezTo>
                      <a:cubicBezTo>
                        <a:pt x="1371600" y="4537785"/>
                        <a:pt x="1405814" y="4571999"/>
                        <a:pt x="1447800" y="4571999"/>
                      </a:cubicBezTo>
                      <a:cubicBezTo>
                        <a:pt x="1489786" y="4571999"/>
                        <a:pt x="1524000" y="4537785"/>
                        <a:pt x="1524000" y="4495799"/>
                      </a:cubicBezTo>
                      <a:cubicBezTo>
                        <a:pt x="1524000" y="4453813"/>
                        <a:pt x="1489786" y="4419599"/>
                        <a:pt x="1447800" y="4419599"/>
                      </a:cubicBezTo>
                      <a:close/>
                      <a:moveTo>
                        <a:pt x="3200400" y="3886199"/>
                      </a:moveTo>
                      <a:lnTo>
                        <a:pt x="3352800" y="3886199"/>
                      </a:lnTo>
                      <a:lnTo>
                        <a:pt x="3352800" y="4281220"/>
                      </a:lnTo>
                      <a:cubicBezTo>
                        <a:pt x="3441268" y="4312767"/>
                        <a:pt x="3505200" y="4396587"/>
                        <a:pt x="3505200" y="4495799"/>
                      </a:cubicBezTo>
                      <a:cubicBezTo>
                        <a:pt x="3505200" y="4621834"/>
                        <a:pt x="3402635" y="4724399"/>
                        <a:pt x="3276600" y="4724399"/>
                      </a:cubicBezTo>
                      <a:cubicBezTo>
                        <a:pt x="3150565" y="4724399"/>
                        <a:pt x="3048000" y="4621834"/>
                        <a:pt x="3048000" y="4495799"/>
                      </a:cubicBezTo>
                      <a:cubicBezTo>
                        <a:pt x="3048000" y="4396587"/>
                        <a:pt x="3111932" y="4312767"/>
                        <a:pt x="3200400" y="4281220"/>
                      </a:cubicBezTo>
                      <a:close/>
                      <a:moveTo>
                        <a:pt x="2590800" y="3886199"/>
                      </a:moveTo>
                      <a:lnTo>
                        <a:pt x="2743200" y="3886199"/>
                      </a:lnTo>
                      <a:lnTo>
                        <a:pt x="2743200" y="4281220"/>
                      </a:lnTo>
                      <a:cubicBezTo>
                        <a:pt x="2831668" y="4312767"/>
                        <a:pt x="2895600" y="4396587"/>
                        <a:pt x="2895600" y="4495799"/>
                      </a:cubicBezTo>
                      <a:cubicBezTo>
                        <a:pt x="2895600" y="4621834"/>
                        <a:pt x="2793035" y="4724399"/>
                        <a:pt x="2667000" y="4724399"/>
                      </a:cubicBezTo>
                      <a:cubicBezTo>
                        <a:pt x="2540965" y="4724399"/>
                        <a:pt x="2438400" y="4621834"/>
                        <a:pt x="2438400" y="4495799"/>
                      </a:cubicBezTo>
                      <a:cubicBezTo>
                        <a:pt x="2438400" y="4396587"/>
                        <a:pt x="2502332" y="4312767"/>
                        <a:pt x="2590800" y="4281220"/>
                      </a:cubicBezTo>
                      <a:close/>
                      <a:moveTo>
                        <a:pt x="1981200" y="3886199"/>
                      </a:moveTo>
                      <a:lnTo>
                        <a:pt x="2133600" y="3886199"/>
                      </a:lnTo>
                      <a:lnTo>
                        <a:pt x="2133600" y="4281220"/>
                      </a:lnTo>
                      <a:cubicBezTo>
                        <a:pt x="2222068" y="4312767"/>
                        <a:pt x="2286000" y="4396587"/>
                        <a:pt x="2286000" y="4495799"/>
                      </a:cubicBezTo>
                      <a:cubicBezTo>
                        <a:pt x="2286000" y="4621834"/>
                        <a:pt x="2183435" y="4724399"/>
                        <a:pt x="2057400" y="4724399"/>
                      </a:cubicBezTo>
                      <a:cubicBezTo>
                        <a:pt x="1931365" y="4724399"/>
                        <a:pt x="1828800" y="4621834"/>
                        <a:pt x="1828800" y="4495799"/>
                      </a:cubicBezTo>
                      <a:cubicBezTo>
                        <a:pt x="1828800" y="4396587"/>
                        <a:pt x="1892732" y="4312767"/>
                        <a:pt x="1981200" y="4281220"/>
                      </a:cubicBezTo>
                      <a:close/>
                      <a:moveTo>
                        <a:pt x="1371600" y="3886199"/>
                      </a:moveTo>
                      <a:lnTo>
                        <a:pt x="1524000" y="3886199"/>
                      </a:lnTo>
                      <a:lnTo>
                        <a:pt x="1524000" y="4281220"/>
                      </a:lnTo>
                      <a:cubicBezTo>
                        <a:pt x="1612468" y="4312767"/>
                        <a:pt x="1676400" y="4396587"/>
                        <a:pt x="1676400" y="4495799"/>
                      </a:cubicBezTo>
                      <a:cubicBezTo>
                        <a:pt x="1676400" y="4621834"/>
                        <a:pt x="1573835" y="4724399"/>
                        <a:pt x="1447800" y="4724399"/>
                      </a:cubicBezTo>
                      <a:cubicBezTo>
                        <a:pt x="1321765" y="4724399"/>
                        <a:pt x="1219200" y="4621834"/>
                        <a:pt x="1219200" y="4495799"/>
                      </a:cubicBezTo>
                      <a:cubicBezTo>
                        <a:pt x="1219200" y="4396587"/>
                        <a:pt x="1283132" y="4312767"/>
                        <a:pt x="1371600" y="4281220"/>
                      </a:cubicBezTo>
                      <a:close/>
                      <a:moveTo>
                        <a:pt x="4495800" y="3200399"/>
                      </a:moveTo>
                      <a:cubicBezTo>
                        <a:pt x="4453814" y="3200399"/>
                        <a:pt x="4419600" y="3234613"/>
                        <a:pt x="4419600" y="3276599"/>
                      </a:cubicBezTo>
                      <a:cubicBezTo>
                        <a:pt x="4419600" y="3318585"/>
                        <a:pt x="4453814" y="3352799"/>
                        <a:pt x="4495800" y="3352799"/>
                      </a:cubicBezTo>
                      <a:cubicBezTo>
                        <a:pt x="4537786" y="3352799"/>
                        <a:pt x="4572000" y="3318585"/>
                        <a:pt x="4572000" y="3276599"/>
                      </a:cubicBezTo>
                      <a:cubicBezTo>
                        <a:pt x="4572000" y="3234613"/>
                        <a:pt x="4537786" y="3200399"/>
                        <a:pt x="4495800" y="3200399"/>
                      </a:cubicBezTo>
                      <a:close/>
                      <a:moveTo>
                        <a:pt x="228600" y="3200399"/>
                      </a:moveTo>
                      <a:cubicBezTo>
                        <a:pt x="186614" y="3200399"/>
                        <a:pt x="152400" y="3234613"/>
                        <a:pt x="152400" y="3276599"/>
                      </a:cubicBezTo>
                      <a:cubicBezTo>
                        <a:pt x="152400" y="3318585"/>
                        <a:pt x="186614" y="3352799"/>
                        <a:pt x="228600" y="3352799"/>
                      </a:cubicBezTo>
                      <a:cubicBezTo>
                        <a:pt x="270586" y="3352799"/>
                        <a:pt x="304800" y="3318585"/>
                        <a:pt x="304800" y="3276599"/>
                      </a:cubicBezTo>
                      <a:cubicBezTo>
                        <a:pt x="304800" y="3234613"/>
                        <a:pt x="270586" y="3200399"/>
                        <a:pt x="228600" y="3200399"/>
                      </a:cubicBezTo>
                      <a:close/>
                      <a:moveTo>
                        <a:pt x="4495800" y="3047999"/>
                      </a:moveTo>
                      <a:cubicBezTo>
                        <a:pt x="4621835" y="3047999"/>
                        <a:pt x="4724400" y="3150564"/>
                        <a:pt x="4724400" y="3276599"/>
                      </a:cubicBezTo>
                      <a:cubicBezTo>
                        <a:pt x="4724400" y="3402634"/>
                        <a:pt x="4621835" y="3505199"/>
                        <a:pt x="4495800" y="3505199"/>
                      </a:cubicBezTo>
                      <a:cubicBezTo>
                        <a:pt x="4396588" y="3505199"/>
                        <a:pt x="4312768" y="3441267"/>
                        <a:pt x="4281221" y="3352799"/>
                      </a:cubicBezTo>
                      <a:lnTo>
                        <a:pt x="3962400" y="3352799"/>
                      </a:lnTo>
                      <a:lnTo>
                        <a:pt x="3962400" y="3200399"/>
                      </a:lnTo>
                      <a:lnTo>
                        <a:pt x="4281221" y="3200399"/>
                      </a:lnTo>
                      <a:cubicBezTo>
                        <a:pt x="4312768" y="3111931"/>
                        <a:pt x="4396588" y="3047999"/>
                        <a:pt x="4495800" y="3047999"/>
                      </a:cubicBezTo>
                      <a:close/>
                      <a:moveTo>
                        <a:pt x="228600" y="3047999"/>
                      </a:moveTo>
                      <a:cubicBezTo>
                        <a:pt x="327812" y="3047999"/>
                        <a:pt x="411632" y="3111931"/>
                        <a:pt x="443179" y="3200399"/>
                      </a:cubicBezTo>
                      <a:lnTo>
                        <a:pt x="762000" y="3200399"/>
                      </a:lnTo>
                      <a:lnTo>
                        <a:pt x="762000" y="3352799"/>
                      </a:lnTo>
                      <a:lnTo>
                        <a:pt x="443179" y="3352799"/>
                      </a:lnTo>
                      <a:cubicBezTo>
                        <a:pt x="411632" y="3441267"/>
                        <a:pt x="327812" y="3505199"/>
                        <a:pt x="228600" y="3505199"/>
                      </a:cubicBezTo>
                      <a:cubicBezTo>
                        <a:pt x="102565" y="3505199"/>
                        <a:pt x="0" y="3402634"/>
                        <a:pt x="0" y="3276599"/>
                      </a:cubicBezTo>
                      <a:cubicBezTo>
                        <a:pt x="0" y="3150564"/>
                        <a:pt x="102565" y="3047999"/>
                        <a:pt x="228600" y="3047999"/>
                      </a:cubicBezTo>
                      <a:close/>
                      <a:moveTo>
                        <a:pt x="4495800" y="2590799"/>
                      </a:moveTo>
                      <a:cubicBezTo>
                        <a:pt x="4453814" y="2590799"/>
                        <a:pt x="4419600" y="2625013"/>
                        <a:pt x="4419600" y="2666999"/>
                      </a:cubicBezTo>
                      <a:cubicBezTo>
                        <a:pt x="4419600" y="2708985"/>
                        <a:pt x="4453814" y="2743199"/>
                        <a:pt x="4495800" y="2743199"/>
                      </a:cubicBezTo>
                      <a:cubicBezTo>
                        <a:pt x="4537786" y="2743199"/>
                        <a:pt x="4572000" y="2708985"/>
                        <a:pt x="4572000" y="2666999"/>
                      </a:cubicBezTo>
                      <a:cubicBezTo>
                        <a:pt x="4572000" y="2625013"/>
                        <a:pt x="4537786" y="2590799"/>
                        <a:pt x="4495800" y="2590799"/>
                      </a:cubicBezTo>
                      <a:close/>
                      <a:moveTo>
                        <a:pt x="228600" y="2590799"/>
                      </a:moveTo>
                      <a:cubicBezTo>
                        <a:pt x="186614" y="2590799"/>
                        <a:pt x="152400" y="2625013"/>
                        <a:pt x="152400" y="2666999"/>
                      </a:cubicBezTo>
                      <a:cubicBezTo>
                        <a:pt x="152400" y="2708985"/>
                        <a:pt x="186614" y="2743199"/>
                        <a:pt x="228600" y="2743199"/>
                      </a:cubicBezTo>
                      <a:cubicBezTo>
                        <a:pt x="270586" y="2743199"/>
                        <a:pt x="304800" y="2708985"/>
                        <a:pt x="304800" y="2666999"/>
                      </a:cubicBezTo>
                      <a:cubicBezTo>
                        <a:pt x="304800" y="2625013"/>
                        <a:pt x="270586" y="2590799"/>
                        <a:pt x="228600" y="2590799"/>
                      </a:cubicBezTo>
                      <a:close/>
                      <a:moveTo>
                        <a:pt x="4495800" y="2438399"/>
                      </a:moveTo>
                      <a:cubicBezTo>
                        <a:pt x="4621835" y="2438399"/>
                        <a:pt x="4724400" y="2540964"/>
                        <a:pt x="4724400" y="2666999"/>
                      </a:cubicBezTo>
                      <a:cubicBezTo>
                        <a:pt x="4724400" y="2793034"/>
                        <a:pt x="4621835" y="2895599"/>
                        <a:pt x="4495800" y="2895599"/>
                      </a:cubicBezTo>
                      <a:cubicBezTo>
                        <a:pt x="4396588" y="2895599"/>
                        <a:pt x="4312768" y="2831667"/>
                        <a:pt x="4281221" y="2743199"/>
                      </a:cubicBezTo>
                      <a:lnTo>
                        <a:pt x="3962400" y="2743199"/>
                      </a:lnTo>
                      <a:lnTo>
                        <a:pt x="3962400" y="2590799"/>
                      </a:lnTo>
                      <a:lnTo>
                        <a:pt x="4281221" y="2590799"/>
                      </a:lnTo>
                      <a:cubicBezTo>
                        <a:pt x="4312768" y="2502331"/>
                        <a:pt x="4396588" y="2438399"/>
                        <a:pt x="4495800" y="2438399"/>
                      </a:cubicBezTo>
                      <a:close/>
                      <a:moveTo>
                        <a:pt x="228600" y="2438399"/>
                      </a:moveTo>
                      <a:cubicBezTo>
                        <a:pt x="327812" y="2438399"/>
                        <a:pt x="411632" y="2502331"/>
                        <a:pt x="443179" y="2590799"/>
                      </a:cubicBezTo>
                      <a:lnTo>
                        <a:pt x="762000" y="2590799"/>
                      </a:lnTo>
                      <a:lnTo>
                        <a:pt x="762000" y="2743199"/>
                      </a:lnTo>
                      <a:lnTo>
                        <a:pt x="443179" y="2743199"/>
                      </a:lnTo>
                      <a:cubicBezTo>
                        <a:pt x="411632" y="2831667"/>
                        <a:pt x="327812" y="2895599"/>
                        <a:pt x="228600" y="2895599"/>
                      </a:cubicBezTo>
                      <a:cubicBezTo>
                        <a:pt x="102565" y="2895599"/>
                        <a:pt x="0" y="2793034"/>
                        <a:pt x="0" y="2666999"/>
                      </a:cubicBezTo>
                      <a:cubicBezTo>
                        <a:pt x="0" y="2540964"/>
                        <a:pt x="102565" y="2438399"/>
                        <a:pt x="228600" y="2438399"/>
                      </a:cubicBezTo>
                      <a:close/>
                      <a:moveTo>
                        <a:pt x="4495800" y="1981199"/>
                      </a:moveTo>
                      <a:cubicBezTo>
                        <a:pt x="4453814" y="1981199"/>
                        <a:pt x="4419600" y="2015413"/>
                        <a:pt x="4419600" y="2057399"/>
                      </a:cubicBezTo>
                      <a:cubicBezTo>
                        <a:pt x="4419600" y="2099385"/>
                        <a:pt x="4453814" y="2133599"/>
                        <a:pt x="4495800" y="2133599"/>
                      </a:cubicBezTo>
                      <a:cubicBezTo>
                        <a:pt x="4537786" y="2133599"/>
                        <a:pt x="4572000" y="2099385"/>
                        <a:pt x="4572000" y="2057399"/>
                      </a:cubicBezTo>
                      <a:cubicBezTo>
                        <a:pt x="4572000" y="2015413"/>
                        <a:pt x="4537786" y="1981199"/>
                        <a:pt x="4495800" y="1981199"/>
                      </a:cubicBezTo>
                      <a:close/>
                      <a:moveTo>
                        <a:pt x="228600" y="1981199"/>
                      </a:moveTo>
                      <a:cubicBezTo>
                        <a:pt x="186614" y="1981199"/>
                        <a:pt x="152400" y="2015413"/>
                        <a:pt x="152400" y="2057399"/>
                      </a:cubicBezTo>
                      <a:cubicBezTo>
                        <a:pt x="152400" y="2099385"/>
                        <a:pt x="186614" y="2133599"/>
                        <a:pt x="228600" y="2133599"/>
                      </a:cubicBezTo>
                      <a:cubicBezTo>
                        <a:pt x="270586" y="2133599"/>
                        <a:pt x="304800" y="2099385"/>
                        <a:pt x="304800" y="2057399"/>
                      </a:cubicBezTo>
                      <a:cubicBezTo>
                        <a:pt x="304800" y="2015413"/>
                        <a:pt x="270586" y="1981199"/>
                        <a:pt x="228600" y="1981199"/>
                      </a:cubicBezTo>
                      <a:close/>
                      <a:moveTo>
                        <a:pt x="4495800" y="1828799"/>
                      </a:moveTo>
                      <a:cubicBezTo>
                        <a:pt x="4621835" y="1828799"/>
                        <a:pt x="4724400" y="1931364"/>
                        <a:pt x="4724400" y="2057399"/>
                      </a:cubicBezTo>
                      <a:cubicBezTo>
                        <a:pt x="4724400" y="2183434"/>
                        <a:pt x="4621835" y="2285999"/>
                        <a:pt x="4495800" y="2285999"/>
                      </a:cubicBezTo>
                      <a:cubicBezTo>
                        <a:pt x="4396588" y="2285999"/>
                        <a:pt x="4312768" y="2222067"/>
                        <a:pt x="4281221" y="2133599"/>
                      </a:cubicBezTo>
                      <a:lnTo>
                        <a:pt x="3962400" y="2133599"/>
                      </a:lnTo>
                      <a:lnTo>
                        <a:pt x="3962400" y="1981199"/>
                      </a:lnTo>
                      <a:lnTo>
                        <a:pt x="4281221" y="1981199"/>
                      </a:lnTo>
                      <a:cubicBezTo>
                        <a:pt x="4312768" y="1892731"/>
                        <a:pt x="4396588" y="1828799"/>
                        <a:pt x="4495800" y="1828799"/>
                      </a:cubicBezTo>
                      <a:close/>
                      <a:moveTo>
                        <a:pt x="228600" y="1828799"/>
                      </a:moveTo>
                      <a:cubicBezTo>
                        <a:pt x="327812" y="1828799"/>
                        <a:pt x="411632" y="1892731"/>
                        <a:pt x="443179" y="1981199"/>
                      </a:cubicBezTo>
                      <a:lnTo>
                        <a:pt x="762000" y="1981199"/>
                      </a:lnTo>
                      <a:lnTo>
                        <a:pt x="762000" y="2133599"/>
                      </a:lnTo>
                      <a:lnTo>
                        <a:pt x="443179" y="2133599"/>
                      </a:lnTo>
                      <a:cubicBezTo>
                        <a:pt x="411632" y="2222067"/>
                        <a:pt x="327812" y="2285999"/>
                        <a:pt x="228600" y="2285999"/>
                      </a:cubicBezTo>
                      <a:cubicBezTo>
                        <a:pt x="102565" y="2285999"/>
                        <a:pt x="0" y="2183434"/>
                        <a:pt x="0" y="2057399"/>
                      </a:cubicBezTo>
                      <a:cubicBezTo>
                        <a:pt x="0" y="1931364"/>
                        <a:pt x="102565" y="1828799"/>
                        <a:pt x="228600" y="1828799"/>
                      </a:cubicBezTo>
                      <a:close/>
                      <a:moveTo>
                        <a:pt x="2667000" y="1447799"/>
                      </a:moveTo>
                      <a:cubicBezTo>
                        <a:pt x="2540965" y="1447799"/>
                        <a:pt x="2438400" y="1550364"/>
                        <a:pt x="2438400" y="1676399"/>
                      </a:cubicBezTo>
                      <a:lnTo>
                        <a:pt x="2438400" y="2971799"/>
                      </a:lnTo>
                      <a:cubicBezTo>
                        <a:pt x="2438400" y="3139896"/>
                        <a:pt x="2575103" y="3276599"/>
                        <a:pt x="2743200" y="3276599"/>
                      </a:cubicBezTo>
                      <a:cubicBezTo>
                        <a:pt x="2911297" y="3276599"/>
                        <a:pt x="3048000" y="3139896"/>
                        <a:pt x="3048000" y="2971799"/>
                      </a:cubicBezTo>
                      <a:cubicBezTo>
                        <a:pt x="3048000" y="2803702"/>
                        <a:pt x="2911297" y="2666999"/>
                        <a:pt x="2743200" y="2666999"/>
                      </a:cubicBezTo>
                      <a:lnTo>
                        <a:pt x="2743200" y="2514599"/>
                      </a:lnTo>
                      <a:cubicBezTo>
                        <a:pt x="2924251" y="2514599"/>
                        <a:pt x="3080537" y="2620593"/>
                        <a:pt x="3154528" y="2773527"/>
                      </a:cubicBezTo>
                      <a:cubicBezTo>
                        <a:pt x="3182417" y="2745561"/>
                        <a:pt x="3200400" y="2708223"/>
                        <a:pt x="3200400" y="2666999"/>
                      </a:cubicBezTo>
                      <a:cubicBezTo>
                        <a:pt x="3200400" y="2643834"/>
                        <a:pt x="3194457" y="2620517"/>
                        <a:pt x="3182645" y="2597733"/>
                      </a:cubicBezTo>
                      <a:lnTo>
                        <a:pt x="3145993" y="2526715"/>
                      </a:lnTo>
                      <a:lnTo>
                        <a:pt x="3218688" y="2493492"/>
                      </a:lnTo>
                      <a:cubicBezTo>
                        <a:pt x="3300146" y="2456230"/>
                        <a:pt x="3352800" y="2374848"/>
                        <a:pt x="3352800" y="2285999"/>
                      </a:cubicBezTo>
                      <a:cubicBezTo>
                        <a:pt x="3352800" y="2223896"/>
                        <a:pt x="3327044" y="2165298"/>
                        <a:pt x="3283610" y="2122779"/>
                      </a:cubicBezTo>
                      <a:cubicBezTo>
                        <a:pt x="3214649" y="2221153"/>
                        <a:pt x="3100807" y="2285999"/>
                        <a:pt x="2971800" y="2285999"/>
                      </a:cubicBezTo>
                      <a:lnTo>
                        <a:pt x="2971800" y="2133599"/>
                      </a:lnTo>
                      <a:cubicBezTo>
                        <a:pt x="3097835" y="2133599"/>
                        <a:pt x="3200400" y="2031034"/>
                        <a:pt x="3200400" y="1904999"/>
                      </a:cubicBezTo>
                      <a:cubicBezTo>
                        <a:pt x="3200400" y="1805253"/>
                        <a:pt x="3135859" y="1721205"/>
                        <a:pt x="3046628" y="1690039"/>
                      </a:cubicBezTo>
                      <a:cubicBezTo>
                        <a:pt x="3039237" y="1893645"/>
                        <a:pt x="2872435" y="2057399"/>
                        <a:pt x="2667000" y="2057399"/>
                      </a:cubicBezTo>
                      <a:lnTo>
                        <a:pt x="2667000" y="1904999"/>
                      </a:lnTo>
                      <a:cubicBezTo>
                        <a:pt x="2793035" y="1904999"/>
                        <a:pt x="2895600" y="1802434"/>
                        <a:pt x="2895600" y="1676399"/>
                      </a:cubicBezTo>
                      <a:cubicBezTo>
                        <a:pt x="2895600" y="1550364"/>
                        <a:pt x="2793035" y="1447799"/>
                        <a:pt x="2667000" y="1447799"/>
                      </a:cubicBezTo>
                      <a:close/>
                      <a:moveTo>
                        <a:pt x="2057400" y="1447799"/>
                      </a:moveTo>
                      <a:cubicBezTo>
                        <a:pt x="1931365" y="1447799"/>
                        <a:pt x="1828800" y="1550364"/>
                        <a:pt x="1828800" y="1676399"/>
                      </a:cubicBezTo>
                      <a:cubicBezTo>
                        <a:pt x="1828800" y="1802434"/>
                        <a:pt x="1931365" y="1904999"/>
                        <a:pt x="2057400" y="1904999"/>
                      </a:cubicBezTo>
                      <a:lnTo>
                        <a:pt x="2057400" y="2057399"/>
                      </a:lnTo>
                      <a:cubicBezTo>
                        <a:pt x="1851965" y="2057399"/>
                        <a:pt x="1685163" y="1893645"/>
                        <a:pt x="1677772" y="1690039"/>
                      </a:cubicBezTo>
                      <a:cubicBezTo>
                        <a:pt x="1588541" y="1721205"/>
                        <a:pt x="1524000" y="1805253"/>
                        <a:pt x="1524000" y="1904999"/>
                      </a:cubicBezTo>
                      <a:cubicBezTo>
                        <a:pt x="1524000" y="2031034"/>
                        <a:pt x="1626565" y="2133599"/>
                        <a:pt x="1752600" y="2133599"/>
                      </a:cubicBezTo>
                      <a:lnTo>
                        <a:pt x="1752600" y="2285999"/>
                      </a:lnTo>
                      <a:cubicBezTo>
                        <a:pt x="1623593" y="2285999"/>
                        <a:pt x="1509751" y="2221153"/>
                        <a:pt x="1440790" y="2122779"/>
                      </a:cubicBezTo>
                      <a:cubicBezTo>
                        <a:pt x="1397356" y="2165298"/>
                        <a:pt x="1371600" y="2223896"/>
                        <a:pt x="1371600" y="2285999"/>
                      </a:cubicBezTo>
                      <a:cubicBezTo>
                        <a:pt x="1371600" y="2374848"/>
                        <a:pt x="1424254" y="2456230"/>
                        <a:pt x="1505636" y="2493415"/>
                      </a:cubicBezTo>
                      <a:lnTo>
                        <a:pt x="1578407" y="2526715"/>
                      </a:lnTo>
                      <a:lnTo>
                        <a:pt x="1541678" y="2597809"/>
                      </a:lnTo>
                      <a:cubicBezTo>
                        <a:pt x="1529944" y="2620517"/>
                        <a:pt x="1524000" y="2643834"/>
                        <a:pt x="1524000" y="2666999"/>
                      </a:cubicBezTo>
                      <a:cubicBezTo>
                        <a:pt x="1524000" y="2708223"/>
                        <a:pt x="1541983" y="2745561"/>
                        <a:pt x="1569872" y="2773527"/>
                      </a:cubicBezTo>
                      <a:cubicBezTo>
                        <a:pt x="1643863" y="2620593"/>
                        <a:pt x="1800149" y="2514599"/>
                        <a:pt x="1981200" y="2514599"/>
                      </a:cubicBezTo>
                      <a:lnTo>
                        <a:pt x="1981200" y="2666999"/>
                      </a:lnTo>
                      <a:cubicBezTo>
                        <a:pt x="1813103" y="2666999"/>
                        <a:pt x="1676400" y="2803702"/>
                        <a:pt x="1676400" y="2971799"/>
                      </a:cubicBezTo>
                      <a:cubicBezTo>
                        <a:pt x="1676400" y="3139896"/>
                        <a:pt x="1813103" y="3276599"/>
                        <a:pt x="1981200" y="3276599"/>
                      </a:cubicBezTo>
                      <a:cubicBezTo>
                        <a:pt x="2149297" y="3276599"/>
                        <a:pt x="2286000" y="3139896"/>
                        <a:pt x="2286000" y="2971799"/>
                      </a:cubicBezTo>
                      <a:lnTo>
                        <a:pt x="2286000" y="1676399"/>
                      </a:lnTo>
                      <a:cubicBezTo>
                        <a:pt x="2286000" y="1550364"/>
                        <a:pt x="2183435" y="1447799"/>
                        <a:pt x="2057400" y="1447799"/>
                      </a:cubicBezTo>
                      <a:close/>
                      <a:moveTo>
                        <a:pt x="228600" y="1371600"/>
                      </a:moveTo>
                      <a:cubicBezTo>
                        <a:pt x="186614" y="1371600"/>
                        <a:pt x="152400" y="1405814"/>
                        <a:pt x="152400" y="1447800"/>
                      </a:cubicBezTo>
                      <a:cubicBezTo>
                        <a:pt x="152400" y="1489786"/>
                        <a:pt x="186614" y="1524000"/>
                        <a:pt x="228600" y="1524000"/>
                      </a:cubicBezTo>
                      <a:cubicBezTo>
                        <a:pt x="270586" y="1524000"/>
                        <a:pt x="304800" y="1489786"/>
                        <a:pt x="304800" y="1447800"/>
                      </a:cubicBezTo>
                      <a:cubicBezTo>
                        <a:pt x="304800" y="1405814"/>
                        <a:pt x="270586" y="1371600"/>
                        <a:pt x="228600" y="1371600"/>
                      </a:cubicBezTo>
                      <a:close/>
                      <a:moveTo>
                        <a:pt x="4495800" y="1371600"/>
                      </a:moveTo>
                      <a:cubicBezTo>
                        <a:pt x="4453814" y="1371600"/>
                        <a:pt x="4419600" y="1405814"/>
                        <a:pt x="4419600" y="1447800"/>
                      </a:cubicBezTo>
                      <a:cubicBezTo>
                        <a:pt x="4419600" y="1489786"/>
                        <a:pt x="4453814" y="1524000"/>
                        <a:pt x="4495800" y="1524000"/>
                      </a:cubicBezTo>
                      <a:cubicBezTo>
                        <a:pt x="4537786" y="1524000"/>
                        <a:pt x="4572000" y="1489786"/>
                        <a:pt x="4572000" y="1447800"/>
                      </a:cubicBezTo>
                      <a:cubicBezTo>
                        <a:pt x="4572000" y="1405814"/>
                        <a:pt x="4537786" y="1371600"/>
                        <a:pt x="4495800" y="1371600"/>
                      </a:cubicBezTo>
                      <a:close/>
                      <a:moveTo>
                        <a:pt x="2057400" y="1295399"/>
                      </a:moveTo>
                      <a:cubicBezTo>
                        <a:pt x="2182444" y="1295399"/>
                        <a:pt x="2292706" y="1356816"/>
                        <a:pt x="2362200" y="1450161"/>
                      </a:cubicBezTo>
                      <a:cubicBezTo>
                        <a:pt x="2431695" y="1356816"/>
                        <a:pt x="2541956" y="1295399"/>
                        <a:pt x="2667000" y="1295399"/>
                      </a:cubicBezTo>
                      <a:cubicBezTo>
                        <a:pt x="2824734" y="1295399"/>
                        <a:pt x="2960294" y="1391792"/>
                        <a:pt x="3018130" y="1528723"/>
                      </a:cubicBezTo>
                      <a:cubicBezTo>
                        <a:pt x="3206191" y="1551888"/>
                        <a:pt x="3352800" y="1710765"/>
                        <a:pt x="3352800" y="1904999"/>
                      </a:cubicBezTo>
                      <a:cubicBezTo>
                        <a:pt x="3352800" y="1929535"/>
                        <a:pt x="3349981" y="1953386"/>
                        <a:pt x="3345561" y="1976703"/>
                      </a:cubicBezTo>
                      <a:cubicBezTo>
                        <a:pt x="3444621" y="2047798"/>
                        <a:pt x="3505200" y="2162860"/>
                        <a:pt x="3505200" y="2285999"/>
                      </a:cubicBezTo>
                      <a:cubicBezTo>
                        <a:pt x="3505200" y="2410205"/>
                        <a:pt x="3443707" y="2525724"/>
                        <a:pt x="3344113" y="2596362"/>
                      </a:cubicBezTo>
                      <a:cubicBezTo>
                        <a:pt x="3349905" y="2619526"/>
                        <a:pt x="3352800" y="2643225"/>
                        <a:pt x="3352800" y="2666999"/>
                      </a:cubicBezTo>
                      <a:cubicBezTo>
                        <a:pt x="3352800" y="2777794"/>
                        <a:pt x="3292374" y="2878225"/>
                        <a:pt x="3198343" y="2931718"/>
                      </a:cubicBezTo>
                      <a:cubicBezTo>
                        <a:pt x="3199562" y="2944900"/>
                        <a:pt x="3200400" y="2958235"/>
                        <a:pt x="3200400" y="2971799"/>
                      </a:cubicBezTo>
                      <a:cubicBezTo>
                        <a:pt x="3200400" y="3223945"/>
                        <a:pt x="2995346" y="3428999"/>
                        <a:pt x="2743200" y="3428999"/>
                      </a:cubicBezTo>
                      <a:cubicBezTo>
                        <a:pt x="2584247" y="3428999"/>
                        <a:pt x="2444191" y="3347465"/>
                        <a:pt x="2362200" y="3224021"/>
                      </a:cubicBezTo>
                      <a:cubicBezTo>
                        <a:pt x="2280209" y="3347389"/>
                        <a:pt x="2140153" y="3428999"/>
                        <a:pt x="1981200" y="3428999"/>
                      </a:cubicBezTo>
                      <a:cubicBezTo>
                        <a:pt x="1729054" y="3428999"/>
                        <a:pt x="1524000" y="3223945"/>
                        <a:pt x="1524000" y="2971799"/>
                      </a:cubicBezTo>
                      <a:cubicBezTo>
                        <a:pt x="1524000" y="2958235"/>
                        <a:pt x="1524838" y="2944900"/>
                        <a:pt x="1526057" y="2931718"/>
                      </a:cubicBezTo>
                      <a:cubicBezTo>
                        <a:pt x="1432027" y="2878225"/>
                        <a:pt x="1371600" y="2777794"/>
                        <a:pt x="1371600" y="2666999"/>
                      </a:cubicBezTo>
                      <a:cubicBezTo>
                        <a:pt x="1371600" y="2643148"/>
                        <a:pt x="1374496" y="2619526"/>
                        <a:pt x="1380287" y="2596362"/>
                      </a:cubicBezTo>
                      <a:cubicBezTo>
                        <a:pt x="1280693" y="2525724"/>
                        <a:pt x="1219200" y="2410205"/>
                        <a:pt x="1219200" y="2285999"/>
                      </a:cubicBezTo>
                      <a:cubicBezTo>
                        <a:pt x="1219200" y="2162860"/>
                        <a:pt x="1279779" y="2047798"/>
                        <a:pt x="1378839" y="1976703"/>
                      </a:cubicBezTo>
                      <a:cubicBezTo>
                        <a:pt x="1374419" y="1953386"/>
                        <a:pt x="1371600" y="1929535"/>
                        <a:pt x="1371600" y="1904999"/>
                      </a:cubicBezTo>
                      <a:cubicBezTo>
                        <a:pt x="1371600" y="1710765"/>
                        <a:pt x="1518209" y="1551888"/>
                        <a:pt x="1706270" y="1528723"/>
                      </a:cubicBezTo>
                      <a:cubicBezTo>
                        <a:pt x="1764106" y="1391792"/>
                        <a:pt x="1899666" y="1295399"/>
                        <a:pt x="2057400" y="1295399"/>
                      </a:cubicBezTo>
                      <a:close/>
                      <a:moveTo>
                        <a:pt x="228600" y="1219200"/>
                      </a:moveTo>
                      <a:cubicBezTo>
                        <a:pt x="327812" y="1219200"/>
                        <a:pt x="411632" y="1283132"/>
                        <a:pt x="443179" y="1371600"/>
                      </a:cubicBezTo>
                      <a:lnTo>
                        <a:pt x="762000" y="1371600"/>
                      </a:lnTo>
                      <a:lnTo>
                        <a:pt x="762000" y="1524000"/>
                      </a:lnTo>
                      <a:lnTo>
                        <a:pt x="443179" y="1524000"/>
                      </a:lnTo>
                      <a:cubicBezTo>
                        <a:pt x="411632" y="1612468"/>
                        <a:pt x="327812" y="1676400"/>
                        <a:pt x="228600" y="1676400"/>
                      </a:cubicBezTo>
                      <a:cubicBezTo>
                        <a:pt x="102565" y="1676400"/>
                        <a:pt x="0" y="1573835"/>
                        <a:pt x="0" y="1447800"/>
                      </a:cubicBezTo>
                      <a:cubicBezTo>
                        <a:pt x="0" y="1321765"/>
                        <a:pt x="102565" y="1219200"/>
                        <a:pt x="228600" y="1219200"/>
                      </a:cubicBezTo>
                      <a:close/>
                      <a:moveTo>
                        <a:pt x="4495800" y="1219200"/>
                      </a:moveTo>
                      <a:cubicBezTo>
                        <a:pt x="4621835" y="1219200"/>
                        <a:pt x="4724400" y="1321765"/>
                        <a:pt x="4724400" y="1447800"/>
                      </a:cubicBezTo>
                      <a:cubicBezTo>
                        <a:pt x="4724400" y="1573834"/>
                        <a:pt x="4621835" y="1676400"/>
                        <a:pt x="4495800" y="1676400"/>
                      </a:cubicBezTo>
                      <a:cubicBezTo>
                        <a:pt x="4396588" y="1676400"/>
                        <a:pt x="4312768" y="1612468"/>
                        <a:pt x="4281221" y="1524000"/>
                      </a:cubicBezTo>
                      <a:lnTo>
                        <a:pt x="3962400" y="1524000"/>
                      </a:lnTo>
                      <a:lnTo>
                        <a:pt x="3962400" y="1371600"/>
                      </a:lnTo>
                      <a:lnTo>
                        <a:pt x="4281221" y="1371600"/>
                      </a:lnTo>
                      <a:cubicBezTo>
                        <a:pt x="4312768" y="1283132"/>
                        <a:pt x="4396588" y="1219200"/>
                        <a:pt x="4495800" y="1219200"/>
                      </a:cubicBezTo>
                      <a:close/>
                      <a:moveTo>
                        <a:pt x="1403147" y="1142999"/>
                      </a:moveTo>
                      <a:lnTo>
                        <a:pt x="1066800" y="1479346"/>
                      </a:lnTo>
                      <a:lnTo>
                        <a:pt x="1066800" y="3581399"/>
                      </a:lnTo>
                      <a:lnTo>
                        <a:pt x="3657600" y="3581399"/>
                      </a:lnTo>
                      <a:lnTo>
                        <a:pt x="3657600" y="1142999"/>
                      </a:lnTo>
                      <a:close/>
                      <a:moveTo>
                        <a:pt x="1340053" y="990599"/>
                      </a:moveTo>
                      <a:lnTo>
                        <a:pt x="3810000" y="990599"/>
                      </a:lnTo>
                      <a:lnTo>
                        <a:pt x="3810000" y="3733799"/>
                      </a:lnTo>
                      <a:lnTo>
                        <a:pt x="914400" y="3733799"/>
                      </a:lnTo>
                      <a:lnTo>
                        <a:pt x="914400" y="1416252"/>
                      </a:lnTo>
                      <a:close/>
                      <a:moveTo>
                        <a:pt x="3276600" y="152400"/>
                      </a:moveTo>
                      <a:cubicBezTo>
                        <a:pt x="3234614" y="152400"/>
                        <a:pt x="3200400" y="186614"/>
                        <a:pt x="3200400" y="228600"/>
                      </a:cubicBezTo>
                      <a:cubicBezTo>
                        <a:pt x="3200400" y="270586"/>
                        <a:pt x="3234614" y="304800"/>
                        <a:pt x="3276600" y="304800"/>
                      </a:cubicBezTo>
                      <a:cubicBezTo>
                        <a:pt x="3318586" y="304800"/>
                        <a:pt x="3352800" y="270586"/>
                        <a:pt x="3352800" y="228600"/>
                      </a:cubicBezTo>
                      <a:cubicBezTo>
                        <a:pt x="3352800" y="186614"/>
                        <a:pt x="3318586" y="152400"/>
                        <a:pt x="3276600" y="152400"/>
                      </a:cubicBezTo>
                      <a:close/>
                      <a:moveTo>
                        <a:pt x="2667000" y="152400"/>
                      </a:moveTo>
                      <a:cubicBezTo>
                        <a:pt x="2625014" y="152400"/>
                        <a:pt x="2590800" y="186614"/>
                        <a:pt x="2590800" y="228600"/>
                      </a:cubicBezTo>
                      <a:cubicBezTo>
                        <a:pt x="2590800" y="270586"/>
                        <a:pt x="2625014" y="304800"/>
                        <a:pt x="2667000" y="304800"/>
                      </a:cubicBezTo>
                      <a:cubicBezTo>
                        <a:pt x="2708986" y="304800"/>
                        <a:pt x="2743200" y="270586"/>
                        <a:pt x="2743200" y="228600"/>
                      </a:cubicBezTo>
                      <a:cubicBezTo>
                        <a:pt x="2743200" y="186614"/>
                        <a:pt x="2708986" y="152400"/>
                        <a:pt x="2667000" y="152400"/>
                      </a:cubicBezTo>
                      <a:close/>
                      <a:moveTo>
                        <a:pt x="2057400" y="152400"/>
                      </a:moveTo>
                      <a:cubicBezTo>
                        <a:pt x="2015414" y="152400"/>
                        <a:pt x="1981200" y="186614"/>
                        <a:pt x="1981200" y="228600"/>
                      </a:cubicBezTo>
                      <a:cubicBezTo>
                        <a:pt x="1981200" y="270586"/>
                        <a:pt x="2015414" y="304800"/>
                        <a:pt x="2057400" y="304800"/>
                      </a:cubicBezTo>
                      <a:cubicBezTo>
                        <a:pt x="2099386" y="304800"/>
                        <a:pt x="2133600" y="270586"/>
                        <a:pt x="2133600" y="228600"/>
                      </a:cubicBezTo>
                      <a:cubicBezTo>
                        <a:pt x="2133600" y="186614"/>
                        <a:pt x="2099386" y="152400"/>
                        <a:pt x="2057400" y="152400"/>
                      </a:cubicBezTo>
                      <a:close/>
                      <a:moveTo>
                        <a:pt x="1447800" y="152400"/>
                      </a:moveTo>
                      <a:cubicBezTo>
                        <a:pt x="1405814" y="152400"/>
                        <a:pt x="1371600" y="186614"/>
                        <a:pt x="1371600" y="228600"/>
                      </a:cubicBezTo>
                      <a:cubicBezTo>
                        <a:pt x="1371600" y="270586"/>
                        <a:pt x="1405814" y="304800"/>
                        <a:pt x="1447800" y="304800"/>
                      </a:cubicBezTo>
                      <a:cubicBezTo>
                        <a:pt x="1489786" y="304800"/>
                        <a:pt x="1524000" y="270586"/>
                        <a:pt x="1524000" y="228600"/>
                      </a:cubicBezTo>
                      <a:cubicBezTo>
                        <a:pt x="1524000" y="186614"/>
                        <a:pt x="1489786" y="152400"/>
                        <a:pt x="1447800" y="152400"/>
                      </a:cubicBezTo>
                      <a:close/>
                      <a:moveTo>
                        <a:pt x="3276600" y="0"/>
                      </a:moveTo>
                      <a:cubicBezTo>
                        <a:pt x="3402635" y="0"/>
                        <a:pt x="3505200" y="102565"/>
                        <a:pt x="3505200" y="228600"/>
                      </a:cubicBezTo>
                      <a:cubicBezTo>
                        <a:pt x="3505200" y="327812"/>
                        <a:pt x="3441268" y="411632"/>
                        <a:pt x="3352800" y="443179"/>
                      </a:cubicBezTo>
                      <a:lnTo>
                        <a:pt x="3352800" y="838200"/>
                      </a:lnTo>
                      <a:lnTo>
                        <a:pt x="3200400" y="838200"/>
                      </a:lnTo>
                      <a:lnTo>
                        <a:pt x="3200400" y="443179"/>
                      </a:lnTo>
                      <a:cubicBezTo>
                        <a:pt x="3111932" y="411632"/>
                        <a:pt x="3048000" y="327812"/>
                        <a:pt x="3048000" y="228600"/>
                      </a:cubicBezTo>
                      <a:cubicBezTo>
                        <a:pt x="3048000" y="102565"/>
                        <a:pt x="3150565" y="0"/>
                        <a:pt x="3276600" y="0"/>
                      </a:cubicBezTo>
                      <a:close/>
                      <a:moveTo>
                        <a:pt x="2667000" y="0"/>
                      </a:moveTo>
                      <a:cubicBezTo>
                        <a:pt x="2793035" y="0"/>
                        <a:pt x="2895600" y="102565"/>
                        <a:pt x="2895600" y="228600"/>
                      </a:cubicBezTo>
                      <a:cubicBezTo>
                        <a:pt x="2895600" y="327812"/>
                        <a:pt x="2831668" y="411632"/>
                        <a:pt x="2743200" y="443179"/>
                      </a:cubicBezTo>
                      <a:lnTo>
                        <a:pt x="2743200" y="838200"/>
                      </a:lnTo>
                      <a:lnTo>
                        <a:pt x="2590800" y="838200"/>
                      </a:lnTo>
                      <a:lnTo>
                        <a:pt x="2590800" y="443179"/>
                      </a:lnTo>
                      <a:cubicBezTo>
                        <a:pt x="2502332" y="411632"/>
                        <a:pt x="2438400" y="327812"/>
                        <a:pt x="2438400" y="228600"/>
                      </a:cubicBezTo>
                      <a:cubicBezTo>
                        <a:pt x="2438400" y="102565"/>
                        <a:pt x="2540965" y="0"/>
                        <a:pt x="2667000" y="0"/>
                      </a:cubicBezTo>
                      <a:close/>
                      <a:moveTo>
                        <a:pt x="2057400" y="0"/>
                      </a:moveTo>
                      <a:cubicBezTo>
                        <a:pt x="2183435" y="0"/>
                        <a:pt x="2286000" y="102565"/>
                        <a:pt x="2286000" y="228600"/>
                      </a:cubicBezTo>
                      <a:cubicBezTo>
                        <a:pt x="2286000" y="327812"/>
                        <a:pt x="2222068" y="411632"/>
                        <a:pt x="2133600" y="443179"/>
                      </a:cubicBezTo>
                      <a:lnTo>
                        <a:pt x="2133600" y="838200"/>
                      </a:lnTo>
                      <a:lnTo>
                        <a:pt x="1981200" y="838200"/>
                      </a:lnTo>
                      <a:lnTo>
                        <a:pt x="1981200" y="443179"/>
                      </a:lnTo>
                      <a:cubicBezTo>
                        <a:pt x="1892732" y="411632"/>
                        <a:pt x="1828800" y="327812"/>
                        <a:pt x="1828800" y="228600"/>
                      </a:cubicBezTo>
                      <a:cubicBezTo>
                        <a:pt x="1828800" y="102565"/>
                        <a:pt x="1931365" y="0"/>
                        <a:pt x="2057400" y="0"/>
                      </a:cubicBezTo>
                      <a:close/>
                      <a:moveTo>
                        <a:pt x="1447800" y="0"/>
                      </a:moveTo>
                      <a:cubicBezTo>
                        <a:pt x="1573835" y="0"/>
                        <a:pt x="1676400" y="102565"/>
                        <a:pt x="1676400" y="228600"/>
                      </a:cubicBezTo>
                      <a:cubicBezTo>
                        <a:pt x="1676400" y="327812"/>
                        <a:pt x="1612468" y="411632"/>
                        <a:pt x="1524000" y="443179"/>
                      </a:cubicBezTo>
                      <a:lnTo>
                        <a:pt x="1524000" y="838200"/>
                      </a:lnTo>
                      <a:lnTo>
                        <a:pt x="1371600" y="838200"/>
                      </a:lnTo>
                      <a:lnTo>
                        <a:pt x="1371600" y="443179"/>
                      </a:lnTo>
                      <a:cubicBezTo>
                        <a:pt x="1283132" y="411632"/>
                        <a:pt x="1219200" y="327812"/>
                        <a:pt x="1219200" y="228600"/>
                      </a:cubicBezTo>
                      <a:cubicBezTo>
                        <a:pt x="1219200" y="102565"/>
                        <a:pt x="1321765" y="0"/>
                        <a:pt x="14478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E3D33E17-FB5C-42EE-AFF2-A23D2C360C2A}"/>
                  </a:ext>
                </a:extLst>
              </p:cNvPr>
              <p:cNvGrpSpPr/>
              <p:nvPr/>
            </p:nvGrpSpPr>
            <p:grpSpPr>
              <a:xfrm>
                <a:off x="2746462" y="1854119"/>
                <a:ext cx="551183" cy="551183"/>
                <a:chOff x="6354735" y="1884196"/>
                <a:chExt cx="414112" cy="414112"/>
              </a:xfrm>
            </p:grpSpPr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5B5F1F60-52F1-4A66-9428-05161D0150DE}"/>
                    </a:ext>
                  </a:extLst>
                </p:cNvPr>
                <p:cNvGrpSpPr/>
                <p:nvPr/>
              </p:nvGrpSpPr>
              <p:grpSpPr>
                <a:xfrm>
                  <a:off x="6354735" y="1884196"/>
                  <a:ext cx="414112" cy="414112"/>
                  <a:chOff x="1655689" y="2760763"/>
                  <a:chExt cx="414112" cy="414112"/>
                </a:xfrm>
              </p:grpSpPr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B677B616-0E67-4925-8333-E384CCEA5512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2202" cy="412202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7" name="Circle: Hollow 206">
                    <a:extLst>
                      <a:ext uri="{FF2B5EF4-FFF2-40B4-BE49-F238E27FC236}">
                        <a16:creationId xmlns:a16="http://schemas.microsoft.com/office/drawing/2014/main" id="{1FFEF489-FEA6-46D1-9025-F293C543BF8B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3860" cy="413860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05" name="Freeform: Shape 204">
                  <a:extLst>
                    <a:ext uri="{FF2B5EF4-FFF2-40B4-BE49-F238E27FC236}">
                      <a16:creationId xmlns:a16="http://schemas.microsoft.com/office/drawing/2014/main" id="{6B4EA3A4-1D73-4BF6-AB2E-BBCCEBFE4586}"/>
                    </a:ext>
                  </a:extLst>
                </p:cNvPr>
                <p:cNvSpPr/>
                <p:nvPr/>
              </p:nvSpPr>
              <p:spPr>
                <a:xfrm>
                  <a:off x="6456393" y="1985944"/>
                  <a:ext cx="211048" cy="210868"/>
                </a:xfrm>
                <a:custGeom>
                  <a:avLst/>
                  <a:gdLst>
                    <a:gd name="connsiteX0" fmla="*/ 532308 w 933723"/>
                    <a:gd name="connsiteY0" fmla="*/ 594682 h 932926"/>
                    <a:gd name="connsiteX1" fmla="*/ 504541 w 933723"/>
                    <a:gd name="connsiteY1" fmla="*/ 614251 h 932926"/>
                    <a:gd name="connsiteX2" fmla="*/ 522414 w 933723"/>
                    <a:gd name="connsiteY2" fmla="*/ 651841 h 932926"/>
                    <a:gd name="connsiteX3" fmla="*/ 532308 w 933723"/>
                    <a:gd name="connsiteY3" fmla="*/ 653539 h 932926"/>
                    <a:gd name="connsiteX4" fmla="*/ 560075 w 933723"/>
                    <a:gd name="connsiteY4" fmla="*/ 633970 h 932926"/>
                    <a:gd name="connsiteX5" fmla="*/ 542204 w 933723"/>
                    <a:gd name="connsiteY5" fmla="*/ 596380 h 932926"/>
                    <a:gd name="connsiteX6" fmla="*/ 532308 w 933723"/>
                    <a:gd name="connsiteY6" fmla="*/ 594682 h 932926"/>
                    <a:gd name="connsiteX7" fmla="*/ 532308 w 933723"/>
                    <a:gd name="connsiteY7" fmla="*/ 581242 h 932926"/>
                    <a:gd name="connsiteX8" fmla="*/ 546635 w 933723"/>
                    <a:gd name="connsiteY8" fmla="*/ 583752 h 932926"/>
                    <a:gd name="connsiteX9" fmla="*/ 572630 w 933723"/>
                    <a:gd name="connsiteY9" fmla="*/ 638474 h 932926"/>
                    <a:gd name="connsiteX10" fmla="*/ 532235 w 933723"/>
                    <a:gd name="connsiteY10" fmla="*/ 666979 h 932926"/>
                    <a:gd name="connsiteX11" fmla="*/ 517908 w 933723"/>
                    <a:gd name="connsiteY11" fmla="*/ 664469 h 932926"/>
                    <a:gd name="connsiteX12" fmla="*/ 491913 w 933723"/>
                    <a:gd name="connsiteY12" fmla="*/ 609747 h 932926"/>
                    <a:gd name="connsiteX13" fmla="*/ 532308 w 933723"/>
                    <a:gd name="connsiteY13" fmla="*/ 581242 h 932926"/>
                    <a:gd name="connsiteX14" fmla="*/ 558377 w 933723"/>
                    <a:gd name="connsiteY14" fmla="*/ 527553 h 932926"/>
                    <a:gd name="connsiteX15" fmla="*/ 557196 w 933723"/>
                    <a:gd name="connsiteY15" fmla="*/ 527995 h 932926"/>
                    <a:gd name="connsiteX16" fmla="*/ 549885 w 933723"/>
                    <a:gd name="connsiteY16" fmla="*/ 540698 h 932926"/>
                    <a:gd name="connsiteX17" fmla="*/ 536075 w 933723"/>
                    <a:gd name="connsiteY17" fmla="*/ 548083 h 932926"/>
                    <a:gd name="connsiteX18" fmla="*/ 523595 w 933723"/>
                    <a:gd name="connsiteY18" fmla="*/ 548452 h 932926"/>
                    <a:gd name="connsiteX19" fmla="*/ 509416 w 933723"/>
                    <a:gd name="connsiteY19" fmla="*/ 542027 h 932926"/>
                    <a:gd name="connsiteX20" fmla="*/ 500997 w 933723"/>
                    <a:gd name="connsiteY20" fmla="*/ 529620 h 932926"/>
                    <a:gd name="connsiteX21" fmla="*/ 500258 w 933723"/>
                    <a:gd name="connsiteY21" fmla="*/ 529251 h 932926"/>
                    <a:gd name="connsiteX22" fmla="*/ 499889 w 933723"/>
                    <a:gd name="connsiteY22" fmla="*/ 529325 h 932926"/>
                    <a:gd name="connsiteX23" fmla="*/ 481944 w 933723"/>
                    <a:gd name="connsiteY23" fmla="*/ 537522 h 932926"/>
                    <a:gd name="connsiteX24" fmla="*/ 481501 w 933723"/>
                    <a:gd name="connsiteY24" fmla="*/ 538556 h 932926"/>
                    <a:gd name="connsiteX25" fmla="*/ 485341 w 933723"/>
                    <a:gd name="connsiteY25" fmla="*/ 553031 h 932926"/>
                    <a:gd name="connsiteX26" fmla="*/ 480910 w 933723"/>
                    <a:gd name="connsiteY26" fmla="*/ 567874 h 932926"/>
                    <a:gd name="connsiteX27" fmla="*/ 472565 w 933723"/>
                    <a:gd name="connsiteY27" fmla="*/ 576810 h 932926"/>
                    <a:gd name="connsiteX28" fmla="*/ 460823 w 933723"/>
                    <a:gd name="connsiteY28" fmla="*/ 582717 h 932926"/>
                    <a:gd name="connsiteX29" fmla="*/ 458017 w 933723"/>
                    <a:gd name="connsiteY29" fmla="*/ 582423 h 932926"/>
                    <a:gd name="connsiteX30" fmla="*/ 443321 w 933723"/>
                    <a:gd name="connsiteY30" fmla="*/ 579616 h 932926"/>
                    <a:gd name="connsiteX31" fmla="*/ 443247 w 933723"/>
                    <a:gd name="connsiteY31" fmla="*/ 579616 h 932926"/>
                    <a:gd name="connsiteX32" fmla="*/ 442213 w 933723"/>
                    <a:gd name="connsiteY32" fmla="*/ 580281 h 932926"/>
                    <a:gd name="connsiteX33" fmla="*/ 435346 w 933723"/>
                    <a:gd name="connsiteY33" fmla="*/ 598669 h 932926"/>
                    <a:gd name="connsiteX34" fmla="*/ 435788 w 933723"/>
                    <a:gd name="connsiteY34" fmla="*/ 599851 h 932926"/>
                    <a:gd name="connsiteX35" fmla="*/ 448711 w 933723"/>
                    <a:gd name="connsiteY35" fmla="*/ 607309 h 932926"/>
                    <a:gd name="connsiteX36" fmla="*/ 456097 w 933723"/>
                    <a:gd name="connsiteY36" fmla="*/ 620897 h 932926"/>
                    <a:gd name="connsiteX37" fmla="*/ 456540 w 933723"/>
                    <a:gd name="connsiteY37" fmla="*/ 633083 h 932926"/>
                    <a:gd name="connsiteX38" fmla="*/ 450115 w 933723"/>
                    <a:gd name="connsiteY38" fmla="*/ 647189 h 932926"/>
                    <a:gd name="connsiteX39" fmla="*/ 437708 w 933723"/>
                    <a:gd name="connsiteY39" fmla="*/ 655606 h 932926"/>
                    <a:gd name="connsiteX40" fmla="*/ 437413 w 933723"/>
                    <a:gd name="connsiteY40" fmla="*/ 656714 h 932926"/>
                    <a:gd name="connsiteX41" fmla="*/ 445611 w 933723"/>
                    <a:gd name="connsiteY41" fmla="*/ 674660 h 932926"/>
                    <a:gd name="connsiteX42" fmla="*/ 446719 w 933723"/>
                    <a:gd name="connsiteY42" fmla="*/ 675102 h 932926"/>
                    <a:gd name="connsiteX43" fmla="*/ 461192 w 933723"/>
                    <a:gd name="connsiteY43" fmla="*/ 671262 h 932926"/>
                    <a:gd name="connsiteX44" fmla="*/ 465032 w 933723"/>
                    <a:gd name="connsiteY44" fmla="*/ 670746 h 932926"/>
                    <a:gd name="connsiteX45" fmla="*/ 476109 w 933723"/>
                    <a:gd name="connsiteY45" fmla="*/ 675620 h 932926"/>
                    <a:gd name="connsiteX46" fmla="*/ 485045 w 933723"/>
                    <a:gd name="connsiteY46" fmla="*/ 683965 h 932926"/>
                    <a:gd name="connsiteX47" fmla="*/ 490510 w 933723"/>
                    <a:gd name="connsiteY47" fmla="*/ 698513 h 932926"/>
                    <a:gd name="connsiteX48" fmla="*/ 487705 w 933723"/>
                    <a:gd name="connsiteY48" fmla="*/ 713209 h 932926"/>
                    <a:gd name="connsiteX49" fmla="*/ 488295 w 933723"/>
                    <a:gd name="connsiteY49" fmla="*/ 714242 h 932926"/>
                    <a:gd name="connsiteX50" fmla="*/ 506905 w 933723"/>
                    <a:gd name="connsiteY50" fmla="*/ 721184 h 932926"/>
                    <a:gd name="connsiteX51" fmla="*/ 508087 w 933723"/>
                    <a:gd name="connsiteY51" fmla="*/ 720742 h 932926"/>
                    <a:gd name="connsiteX52" fmla="*/ 515545 w 933723"/>
                    <a:gd name="connsiteY52" fmla="*/ 707817 h 932926"/>
                    <a:gd name="connsiteX53" fmla="*/ 529208 w 933723"/>
                    <a:gd name="connsiteY53" fmla="*/ 700359 h 932926"/>
                    <a:gd name="connsiteX54" fmla="*/ 540802 w 933723"/>
                    <a:gd name="connsiteY54" fmla="*/ 699990 h 932926"/>
                    <a:gd name="connsiteX55" fmla="*/ 554907 w 933723"/>
                    <a:gd name="connsiteY55" fmla="*/ 706415 h 932926"/>
                    <a:gd name="connsiteX56" fmla="*/ 563400 w 933723"/>
                    <a:gd name="connsiteY56" fmla="*/ 718969 h 932926"/>
                    <a:gd name="connsiteX57" fmla="*/ 564138 w 933723"/>
                    <a:gd name="connsiteY57" fmla="*/ 719338 h 932926"/>
                    <a:gd name="connsiteX58" fmla="*/ 564507 w 933723"/>
                    <a:gd name="connsiteY58" fmla="*/ 719265 h 932926"/>
                    <a:gd name="connsiteX59" fmla="*/ 582452 w 933723"/>
                    <a:gd name="connsiteY59" fmla="*/ 711067 h 932926"/>
                    <a:gd name="connsiteX60" fmla="*/ 582896 w 933723"/>
                    <a:gd name="connsiteY60" fmla="*/ 710033 h 932926"/>
                    <a:gd name="connsiteX61" fmla="*/ 579055 w 933723"/>
                    <a:gd name="connsiteY61" fmla="*/ 695781 h 932926"/>
                    <a:gd name="connsiteX62" fmla="*/ 583486 w 933723"/>
                    <a:gd name="connsiteY62" fmla="*/ 680863 h 932926"/>
                    <a:gd name="connsiteX63" fmla="*/ 591832 w 933723"/>
                    <a:gd name="connsiteY63" fmla="*/ 672002 h 932926"/>
                    <a:gd name="connsiteX64" fmla="*/ 603499 w 933723"/>
                    <a:gd name="connsiteY64" fmla="*/ 666315 h 932926"/>
                    <a:gd name="connsiteX65" fmla="*/ 606232 w 933723"/>
                    <a:gd name="connsiteY65" fmla="*/ 666610 h 932926"/>
                    <a:gd name="connsiteX66" fmla="*/ 621149 w 933723"/>
                    <a:gd name="connsiteY66" fmla="*/ 669416 h 932926"/>
                    <a:gd name="connsiteX67" fmla="*/ 622183 w 933723"/>
                    <a:gd name="connsiteY67" fmla="*/ 668825 h 932926"/>
                    <a:gd name="connsiteX68" fmla="*/ 629125 w 933723"/>
                    <a:gd name="connsiteY68" fmla="*/ 650216 h 932926"/>
                    <a:gd name="connsiteX69" fmla="*/ 628682 w 933723"/>
                    <a:gd name="connsiteY69" fmla="*/ 649035 h 932926"/>
                    <a:gd name="connsiteX70" fmla="*/ 615906 w 933723"/>
                    <a:gd name="connsiteY70" fmla="*/ 641649 h 932926"/>
                    <a:gd name="connsiteX71" fmla="*/ 608521 w 933723"/>
                    <a:gd name="connsiteY71" fmla="*/ 627914 h 932926"/>
                    <a:gd name="connsiteX72" fmla="*/ 608151 w 933723"/>
                    <a:gd name="connsiteY72" fmla="*/ 615728 h 932926"/>
                    <a:gd name="connsiteX73" fmla="*/ 614576 w 933723"/>
                    <a:gd name="connsiteY73" fmla="*/ 601697 h 932926"/>
                    <a:gd name="connsiteX74" fmla="*/ 627130 w 933723"/>
                    <a:gd name="connsiteY74" fmla="*/ 593204 h 932926"/>
                    <a:gd name="connsiteX75" fmla="*/ 627426 w 933723"/>
                    <a:gd name="connsiteY75" fmla="*/ 592096 h 932926"/>
                    <a:gd name="connsiteX76" fmla="*/ 619230 w 933723"/>
                    <a:gd name="connsiteY76" fmla="*/ 574152 h 932926"/>
                    <a:gd name="connsiteX77" fmla="*/ 618121 w 933723"/>
                    <a:gd name="connsiteY77" fmla="*/ 573708 h 932926"/>
                    <a:gd name="connsiteX78" fmla="*/ 604016 w 933723"/>
                    <a:gd name="connsiteY78" fmla="*/ 577623 h 932926"/>
                    <a:gd name="connsiteX79" fmla="*/ 600028 w 933723"/>
                    <a:gd name="connsiteY79" fmla="*/ 578139 h 932926"/>
                    <a:gd name="connsiteX80" fmla="*/ 588951 w 933723"/>
                    <a:gd name="connsiteY80" fmla="*/ 573192 h 932926"/>
                    <a:gd name="connsiteX81" fmla="*/ 580163 w 933723"/>
                    <a:gd name="connsiteY81" fmla="*/ 564920 h 932926"/>
                    <a:gd name="connsiteX82" fmla="*/ 574772 w 933723"/>
                    <a:gd name="connsiteY82" fmla="*/ 550446 h 932926"/>
                    <a:gd name="connsiteX83" fmla="*/ 577578 w 933723"/>
                    <a:gd name="connsiteY83" fmla="*/ 535528 h 932926"/>
                    <a:gd name="connsiteX84" fmla="*/ 576988 w 933723"/>
                    <a:gd name="connsiteY84" fmla="*/ 534495 h 932926"/>
                    <a:gd name="connsiteX85" fmla="*/ 557861 w 933723"/>
                    <a:gd name="connsiteY85" fmla="*/ 514112 h 932926"/>
                    <a:gd name="connsiteX86" fmla="*/ 562882 w 933723"/>
                    <a:gd name="connsiteY86" fmla="*/ 514999 h 932926"/>
                    <a:gd name="connsiteX87" fmla="*/ 581492 w 933723"/>
                    <a:gd name="connsiteY87" fmla="*/ 521941 h 932926"/>
                    <a:gd name="connsiteX88" fmla="*/ 590576 w 933723"/>
                    <a:gd name="connsiteY88" fmla="*/ 538039 h 932926"/>
                    <a:gd name="connsiteX89" fmla="*/ 587769 w 933723"/>
                    <a:gd name="connsiteY89" fmla="*/ 552956 h 932926"/>
                    <a:gd name="connsiteX90" fmla="*/ 588361 w 933723"/>
                    <a:gd name="connsiteY90" fmla="*/ 554433 h 932926"/>
                    <a:gd name="connsiteX91" fmla="*/ 598699 w 933723"/>
                    <a:gd name="connsiteY91" fmla="*/ 564182 h 932926"/>
                    <a:gd name="connsiteX92" fmla="*/ 600250 w 933723"/>
                    <a:gd name="connsiteY92" fmla="*/ 564698 h 932926"/>
                    <a:gd name="connsiteX93" fmla="*/ 614430 w 933723"/>
                    <a:gd name="connsiteY93" fmla="*/ 560711 h 932926"/>
                    <a:gd name="connsiteX94" fmla="*/ 618195 w 933723"/>
                    <a:gd name="connsiteY94" fmla="*/ 560194 h 932926"/>
                    <a:gd name="connsiteX95" fmla="*/ 631193 w 933723"/>
                    <a:gd name="connsiteY95" fmla="*/ 568539 h 932926"/>
                    <a:gd name="connsiteX96" fmla="*/ 639389 w 933723"/>
                    <a:gd name="connsiteY96" fmla="*/ 586484 h 932926"/>
                    <a:gd name="connsiteX97" fmla="*/ 634441 w 933723"/>
                    <a:gd name="connsiteY97" fmla="*/ 604207 h 932926"/>
                    <a:gd name="connsiteX98" fmla="*/ 621888 w 933723"/>
                    <a:gd name="connsiteY98" fmla="*/ 612701 h 932926"/>
                    <a:gd name="connsiteX99" fmla="*/ 621297 w 933723"/>
                    <a:gd name="connsiteY99" fmla="*/ 614178 h 932926"/>
                    <a:gd name="connsiteX100" fmla="*/ 621740 w 933723"/>
                    <a:gd name="connsiteY100" fmla="*/ 628505 h 932926"/>
                    <a:gd name="connsiteX101" fmla="*/ 622478 w 933723"/>
                    <a:gd name="connsiteY101" fmla="*/ 629907 h 932926"/>
                    <a:gd name="connsiteX102" fmla="*/ 635254 w 933723"/>
                    <a:gd name="connsiteY102" fmla="*/ 637293 h 932926"/>
                    <a:gd name="connsiteX103" fmla="*/ 641531 w 933723"/>
                    <a:gd name="connsiteY103" fmla="*/ 654721 h 932926"/>
                    <a:gd name="connsiteX104" fmla="*/ 634589 w 933723"/>
                    <a:gd name="connsiteY104" fmla="*/ 673331 h 932926"/>
                    <a:gd name="connsiteX105" fmla="*/ 621149 w 933723"/>
                    <a:gd name="connsiteY105" fmla="*/ 682635 h 932926"/>
                    <a:gd name="connsiteX106" fmla="*/ 618491 w 933723"/>
                    <a:gd name="connsiteY106" fmla="*/ 682414 h 932926"/>
                    <a:gd name="connsiteX107" fmla="*/ 603574 w 933723"/>
                    <a:gd name="connsiteY107" fmla="*/ 679608 h 932926"/>
                    <a:gd name="connsiteX108" fmla="*/ 602097 w 933723"/>
                    <a:gd name="connsiteY108" fmla="*/ 680198 h 932926"/>
                    <a:gd name="connsiteX109" fmla="*/ 592348 w 933723"/>
                    <a:gd name="connsiteY109" fmla="*/ 690611 h 932926"/>
                    <a:gd name="connsiteX110" fmla="*/ 591832 w 933723"/>
                    <a:gd name="connsiteY110" fmla="*/ 692162 h 932926"/>
                    <a:gd name="connsiteX111" fmla="*/ 595671 w 933723"/>
                    <a:gd name="connsiteY111" fmla="*/ 706415 h 932926"/>
                    <a:gd name="connsiteX112" fmla="*/ 587844 w 933723"/>
                    <a:gd name="connsiteY112" fmla="*/ 723105 h 932926"/>
                    <a:gd name="connsiteX113" fmla="*/ 569898 w 933723"/>
                    <a:gd name="connsiteY113" fmla="*/ 731301 h 932926"/>
                    <a:gd name="connsiteX114" fmla="*/ 563990 w 933723"/>
                    <a:gd name="connsiteY114" fmla="*/ 732557 h 932926"/>
                    <a:gd name="connsiteX115" fmla="*/ 552175 w 933723"/>
                    <a:gd name="connsiteY115" fmla="*/ 726280 h 932926"/>
                    <a:gd name="connsiteX116" fmla="*/ 543681 w 933723"/>
                    <a:gd name="connsiteY116" fmla="*/ 713726 h 932926"/>
                    <a:gd name="connsiteX117" fmla="*/ 542204 w 933723"/>
                    <a:gd name="connsiteY117" fmla="*/ 713134 h 932926"/>
                    <a:gd name="connsiteX118" fmla="*/ 528543 w 933723"/>
                    <a:gd name="connsiteY118" fmla="*/ 713578 h 932926"/>
                    <a:gd name="connsiteX119" fmla="*/ 527066 w 933723"/>
                    <a:gd name="connsiteY119" fmla="*/ 714317 h 932926"/>
                    <a:gd name="connsiteX120" fmla="*/ 519608 w 933723"/>
                    <a:gd name="connsiteY120" fmla="*/ 727240 h 932926"/>
                    <a:gd name="connsiteX121" fmla="*/ 507201 w 933723"/>
                    <a:gd name="connsiteY121" fmla="*/ 734403 h 932926"/>
                    <a:gd name="connsiteX122" fmla="*/ 502179 w 933723"/>
                    <a:gd name="connsiteY122" fmla="*/ 733517 h 932926"/>
                    <a:gd name="connsiteX123" fmla="*/ 483568 w 933723"/>
                    <a:gd name="connsiteY123" fmla="*/ 726576 h 932926"/>
                    <a:gd name="connsiteX124" fmla="*/ 474486 w 933723"/>
                    <a:gd name="connsiteY124" fmla="*/ 710476 h 932926"/>
                    <a:gd name="connsiteX125" fmla="*/ 477291 w 933723"/>
                    <a:gd name="connsiteY125" fmla="*/ 695781 h 932926"/>
                    <a:gd name="connsiteX126" fmla="*/ 476701 w 933723"/>
                    <a:gd name="connsiteY126" fmla="*/ 694304 h 932926"/>
                    <a:gd name="connsiteX127" fmla="*/ 466140 w 933723"/>
                    <a:gd name="connsiteY127" fmla="*/ 684481 h 932926"/>
                    <a:gd name="connsiteX128" fmla="*/ 464663 w 933723"/>
                    <a:gd name="connsiteY128" fmla="*/ 683965 h 932926"/>
                    <a:gd name="connsiteX129" fmla="*/ 450188 w 933723"/>
                    <a:gd name="connsiteY129" fmla="*/ 687804 h 932926"/>
                    <a:gd name="connsiteX130" fmla="*/ 446496 w 933723"/>
                    <a:gd name="connsiteY130" fmla="*/ 688321 h 932926"/>
                    <a:gd name="connsiteX131" fmla="*/ 433500 w 933723"/>
                    <a:gd name="connsiteY131" fmla="*/ 679977 h 932926"/>
                    <a:gd name="connsiteX132" fmla="*/ 425302 w 933723"/>
                    <a:gd name="connsiteY132" fmla="*/ 662031 h 932926"/>
                    <a:gd name="connsiteX133" fmla="*/ 430250 w 933723"/>
                    <a:gd name="connsiteY133" fmla="*/ 644308 h 932926"/>
                    <a:gd name="connsiteX134" fmla="*/ 442730 w 933723"/>
                    <a:gd name="connsiteY134" fmla="*/ 635889 h 932926"/>
                    <a:gd name="connsiteX135" fmla="*/ 443321 w 933723"/>
                    <a:gd name="connsiteY135" fmla="*/ 634412 h 932926"/>
                    <a:gd name="connsiteX136" fmla="*/ 442804 w 933723"/>
                    <a:gd name="connsiteY136" fmla="*/ 620012 h 932926"/>
                    <a:gd name="connsiteX137" fmla="*/ 442065 w 933723"/>
                    <a:gd name="connsiteY137" fmla="*/ 618609 h 932926"/>
                    <a:gd name="connsiteX138" fmla="*/ 429142 w 933723"/>
                    <a:gd name="connsiteY138" fmla="*/ 611151 h 932926"/>
                    <a:gd name="connsiteX139" fmla="*/ 422865 w 933723"/>
                    <a:gd name="connsiteY139" fmla="*/ 593721 h 932926"/>
                    <a:gd name="connsiteX140" fmla="*/ 429806 w 933723"/>
                    <a:gd name="connsiteY140" fmla="*/ 575111 h 932926"/>
                    <a:gd name="connsiteX141" fmla="*/ 429954 w 933723"/>
                    <a:gd name="connsiteY141" fmla="*/ 574816 h 932926"/>
                    <a:gd name="connsiteX142" fmla="*/ 443321 w 933723"/>
                    <a:gd name="connsiteY142" fmla="*/ 566029 h 932926"/>
                    <a:gd name="connsiteX143" fmla="*/ 445905 w 933723"/>
                    <a:gd name="connsiteY143" fmla="*/ 566250 h 932926"/>
                    <a:gd name="connsiteX144" fmla="*/ 460601 w 933723"/>
                    <a:gd name="connsiteY144" fmla="*/ 569129 h 932926"/>
                    <a:gd name="connsiteX145" fmla="*/ 462078 w 933723"/>
                    <a:gd name="connsiteY145" fmla="*/ 568539 h 932926"/>
                    <a:gd name="connsiteX146" fmla="*/ 471605 w 933723"/>
                    <a:gd name="connsiteY146" fmla="*/ 557979 h 932926"/>
                    <a:gd name="connsiteX147" fmla="*/ 472122 w 933723"/>
                    <a:gd name="connsiteY147" fmla="*/ 556502 h 932926"/>
                    <a:gd name="connsiteX148" fmla="*/ 468282 w 933723"/>
                    <a:gd name="connsiteY148" fmla="*/ 542027 h 932926"/>
                    <a:gd name="connsiteX149" fmla="*/ 476109 w 933723"/>
                    <a:gd name="connsiteY149" fmla="*/ 525337 h 932926"/>
                    <a:gd name="connsiteX150" fmla="*/ 494056 w 933723"/>
                    <a:gd name="connsiteY150" fmla="*/ 517141 h 932926"/>
                    <a:gd name="connsiteX151" fmla="*/ 499964 w 933723"/>
                    <a:gd name="connsiteY151" fmla="*/ 515885 h 932926"/>
                    <a:gd name="connsiteX152" fmla="*/ 511779 w 933723"/>
                    <a:gd name="connsiteY152" fmla="*/ 522162 h 932926"/>
                    <a:gd name="connsiteX153" fmla="*/ 520198 w 933723"/>
                    <a:gd name="connsiteY153" fmla="*/ 534568 h 932926"/>
                    <a:gd name="connsiteX154" fmla="*/ 521749 w 933723"/>
                    <a:gd name="connsiteY154" fmla="*/ 535160 h 932926"/>
                    <a:gd name="connsiteX155" fmla="*/ 536592 w 933723"/>
                    <a:gd name="connsiteY155" fmla="*/ 534716 h 932926"/>
                    <a:gd name="connsiteX156" fmla="*/ 538069 w 933723"/>
                    <a:gd name="connsiteY156" fmla="*/ 533978 h 932926"/>
                    <a:gd name="connsiteX157" fmla="*/ 545454 w 933723"/>
                    <a:gd name="connsiteY157" fmla="*/ 521276 h 932926"/>
                    <a:gd name="connsiteX158" fmla="*/ 557861 w 933723"/>
                    <a:gd name="connsiteY158" fmla="*/ 514112 h 932926"/>
                    <a:gd name="connsiteX159" fmla="*/ 308309 w 933723"/>
                    <a:gd name="connsiteY159" fmla="*/ 415945 h 932926"/>
                    <a:gd name="connsiteX160" fmla="*/ 269812 w 933723"/>
                    <a:gd name="connsiteY160" fmla="*/ 443078 h 932926"/>
                    <a:gd name="connsiteX161" fmla="*/ 294590 w 933723"/>
                    <a:gd name="connsiteY161" fmla="*/ 495193 h 932926"/>
                    <a:gd name="connsiteX162" fmla="*/ 308309 w 933723"/>
                    <a:gd name="connsiteY162" fmla="*/ 497548 h 932926"/>
                    <a:gd name="connsiteX163" fmla="*/ 346806 w 933723"/>
                    <a:gd name="connsiteY163" fmla="*/ 470415 h 932926"/>
                    <a:gd name="connsiteX164" fmla="*/ 322029 w 933723"/>
                    <a:gd name="connsiteY164" fmla="*/ 418300 h 932926"/>
                    <a:gd name="connsiteX165" fmla="*/ 308309 w 933723"/>
                    <a:gd name="connsiteY165" fmla="*/ 415945 h 932926"/>
                    <a:gd name="connsiteX166" fmla="*/ 308309 w 933723"/>
                    <a:gd name="connsiteY166" fmla="*/ 397311 h 932926"/>
                    <a:gd name="connsiteX167" fmla="*/ 328171 w 933723"/>
                    <a:gd name="connsiteY167" fmla="*/ 400793 h 932926"/>
                    <a:gd name="connsiteX168" fmla="*/ 364212 w 933723"/>
                    <a:gd name="connsiteY168" fmla="*/ 476661 h 932926"/>
                    <a:gd name="connsiteX169" fmla="*/ 308207 w 933723"/>
                    <a:gd name="connsiteY169" fmla="*/ 516182 h 932926"/>
                    <a:gd name="connsiteX170" fmla="*/ 288344 w 933723"/>
                    <a:gd name="connsiteY170" fmla="*/ 512700 h 932926"/>
                    <a:gd name="connsiteX171" fmla="*/ 252303 w 933723"/>
                    <a:gd name="connsiteY171" fmla="*/ 436832 h 932926"/>
                    <a:gd name="connsiteX172" fmla="*/ 308309 w 933723"/>
                    <a:gd name="connsiteY172" fmla="*/ 397311 h 932926"/>
                    <a:gd name="connsiteX173" fmla="*/ 596864 w 933723"/>
                    <a:gd name="connsiteY173" fmla="*/ 342356 h 932926"/>
                    <a:gd name="connsiteX174" fmla="*/ 564497 w 933723"/>
                    <a:gd name="connsiteY174" fmla="*/ 365169 h 932926"/>
                    <a:gd name="connsiteX175" fmla="*/ 585330 w 933723"/>
                    <a:gd name="connsiteY175" fmla="*/ 408985 h 932926"/>
                    <a:gd name="connsiteX176" fmla="*/ 596864 w 933723"/>
                    <a:gd name="connsiteY176" fmla="*/ 410965 h 932926"/>
                    <a:gd name="connsiteX177" fmla="*/ 629231 w 933723"/>
                    <a:gd name="connsiteY177" fmla="*/ 388154 h 932926"/>
                    <a:gd name="connsiteX178" fmla="*/ 608399 w 933723"/>
                    <a:gd name="connsiteY178" fmla="*/ 344337 h 932926"/>
                    <a:gd name="connsiteX179" fmla="*/ 596864 w 933723"/>
                    <a:gd name="connsiteY179" fmla="*/ 342356 h 932926"/>
                    <a:gd name="connsiteX180" fmla="*/ 596864 w 933723"/>
                    <a:gd name="connsiteY180" fmla="*/ 326690 h 932926"/>
                    <a:gd name="connsiteX181" fmla="*/ 613564 w 933723"/>
                    <a:gd name="connsiteY181" fmla="*/ 329617 h 932926"/>
                    <a:gd name="connsiteX182" fmla="*/ 643866 w 933723"/>
                    <a:gd name="connsiteY182" fmla="*/ 393405 h 932926"/>
                    <a:gd name="connsiteX183" fmla="*/ 596778 w 933723"/>
                    <a:gd name="connsiteY183" fmla="*/ 426632 h 932926"/>
                    <a:gd name="connsiteX184" fmla="*/ 580079 w 933723"/>
                    <a:gd name="connsiteY184" fmla="*/ 423705 h 932926"/>
                    <a:gd name="connsiteX185" fmla="*/ 549777 w 933723"/>
                    <a:gd name="connsiteY185" fmla="*/ 359918 h 932926"/>
                    <a:gd name="connsiteX186" fmla="*/ 596864 w 933723"/>
                    <a:gd name="connsiteY186" fmla="*/ 326690 h 932926"/>
                    <a:gd name="connsiteX187" fmla="*/ 344451 w 933723"/>
                    <a:gd name="connsiteY187" fmla="*/ 322877 h 932926"/>
                    <a:gd name="connsiteX188" fmla="*/ 342814 w 933723"/>
                    <a:gd name="connsiteY188" fmla="*/ 323491 h 932926"/>
                    <a:gd name="connsiteX189" fmla="*/ 332677 w 933723"/>
                    <a:gd name="connsiteY189" fmla="*/ 341101 h 932926"/>
                    <a:gd name="connsiteX190" fmla="*/ 313531 w 933723"/>
                    <a:gd name="connsiteY190" fmla="*/ 351340 h 932926"/>
                    <a:gd name="connsiteX191" fmla="*/ 296228 w 933723"/>
                    <a:gd name="connsiteY191" fmla="*/ 351852 h 932926"/>
                    <a:gd name="connsiteX192" fmla="*/ 276570 w 933723"/>
                    <a:gd name="connsiteY192" fmla="*/ 342944 h 932926"/>
                    <a:gd name="connsiteX193" fmla="*/ 264897 w 933723"/>
                    <a:gd name="connsiteY193" fmla="*/ 325743 h 932926"/>
                    <a:gd name="connsiteX194" fmla="*/ 263874 w 933723"/>
                    <a:gd name="connsiteY194" fmla="*/ 325231 h 932926"/>
                    <a:gd name="connsiteX195" fmla="*/ 263362 w 933723"/>
                    <a:gd name="connsiteY195" fmla="*/ 325333 h 932926"/>
                    <a:gd name="connsiteX196" fmla="*/ 238481 w 933723"/>
                    <a:gd name="connsiteY196" fmla="*/ 336699 h 932926"/>
                    <a:gd name="connsiteX197" fmla="*/ 237867 w 933723"/>
                    <a:gd name="connsiteY197" fmla="*/ 338132 h 932926"/>
                    <a:gd name="connsiteX198" fmla="*/ 243192 w 933723"/>
                    <a:gd name="connsiteY198" fmla="*/ 358200 h 932926"/>
                    <a:gd name="connsiteX199" fmla="*/ 237049 w 933723"/>
                    <a:gd name="connsiteY199" fmla="*/ 378779 h 932926"/>
                    <a:gd name="connsiteX200" fmla="*/ 225479 w 933723"/>
                    <a:gd name="connsiteY200" fmla="*/ 391167 h 932926"/>
                    <a:gd name="connsiteX201" fmla="*/ 209199 w 933723"/>
                    <a:gd name="connsiteY201" fmla="*/ 399359 h 932926"/>
                    <a:gd name="connsiteX202" fmla="*/ 205308 w 933723"/>
                    <a:gd name="connsiteY202" fmla="*/ 398949 h 932926"/>
                    <a:gd name="connsiteX203" fmla="*/ 184933 w 933723"/>
                    <a:gd name="connsiteY203" fmla="*/ 395058 h 932926"/>
                    <a:gd name="connsiteX204" fmla="*/ 184831 w 933723"/>
                    <a:gd name="connsiteY204" fmla="*/ 395058 h 932926"/>
                    <a:gd name="connsiteX205" fmla="*/ 183398 w 933723"/>
                    <a:gd name="connsiteY205" fmla="*/ 395981 h 932926"/>
                    <a:gd name="connsiteX206" fmla="*/ 173876 w 933723"/>
                    <a:gd name="connsiteY206" fmla="*/ 421474 h 932926"/>
                    <a:gd name="connsiteX207" fmla="*/ 174490 w 933723"/>
                    <a:gd name="connsiteY207" fmla="*/ 423112 h 932926"/>
                    <a:gd name="connsiteX208" fmla="*/ 192408 w 933723"/>
                    <a:gd name="connsiteY208" fmla="*/ 433453 h 932926"/>
                    <a:gd name="connsiteX209" fmla="*/ 202646 w 933723"/>
                    <a:gd name="connsiteY209" fmla="*/ 452293 h 932926"/>
                    <a:gd name="connsiteX210" fmla="*/ 203260 w 933723"/>
                    <a:gd name="connsiteY210" fmla="*/ 469187 h 932926"/>
                    <a:gd name="connsiteX211" fmla="*/ 194353 w 933723"/>
                    <a:gd name="connsiteY211" fmla="*/ 488742 h 932926"/>
                    <a:gd name="connsiteX212" fmla="*/ 177152 w 933723"/>
                    <a:gd name="connsiteY212" fmla="*/ 500415 h 932926"/>
                    <a:gd name="connsiteX213" fmla="*/ 176743 w 933723"/>
                    <a:gd name="connsiteY213" fmla="*/ 501950 h 932926"/>
                    <a:gd name="connsiteX214" fmla="*/ 188108 w 933723"/>
                    <a:gd name="connsiteY214" fmla="*/ 526830 h 932926"/>
                    <a:gd name="connsiteX215" fmla="*/ 189643 w 933723"/>
                    <a:gd name="connsiteY215" fmla="*/ 527445 h 932926"/>
                    <a:gd name="connsiteX216" fmla="*/ 209711 w 933723"/>
                    <a:gd name="connsiteY216" fmla="*/ 522120 h 932926"/>
                    <a:gd name="connsiteX217" fmla="*/ 215035 w 933723"/>
                    <a:gd name="connsiteY217" fmla="*/ 521404 h 932926"/>
                    <a:gd name="connsiteX218" fmla="*/ 230393 w 933723"/>
                    <a:gd name="connsiteY218" fmla="*/ 528161 h 932926"/>
                    <a:gd name="connsiteX219" fmla="*/ 242782 w 933723"/>
                    <a:gd name="connsiteY219" fmla="*/ 539731 h 932926"/>
                    <a:gd name="connsiteX220" fmla="*/ 250359 w 933723"/>
                    <a:gd name="connsiteY220" fmla="*/ 559901 h 932926"/>
                    <a:gd name="connsiteX221" fmla="*/ 246468 w 933723"/>
                    <a:gd name="connsiteY221" fmla="*/ 580276 h 932926"/>
                    <a:gd name="connsiteX222" fmla="*/ 247287 w 933723"/>
                    <a:gd name="connsiteY222" fmla="*/ 581709 h 932926"/>
                    <a:gd name="connsiteX223" fmla="*/ 273089 w 933723"/>
                    <a:gd name="connsiteY223" fmla="*/ 591333 h 932926"/>
                    <a:gd name="connsiteX224" fmla="*/ 274727 w 933723"/>
                    <a:gd name="connsiteY224" fmla="*/ 590719 h 932926"/>
                    <a:gd name="connsiteX225" fmla="*/ 285068 w 933723"/>
                    <a:gd name="connsiteY225" fmla="*/ 572802 h 932926"/>
                    <a:gd name="connsiteX226" fmla="*/ 304010 w 933723"/>
                    <a:gd name="connsiteY226" fmla="*/ 562461 h 932926"/>
                    <a:gd name="connsiteX227" fmla="*/ 320084 w 933723"/>
                    <a:gd name="connsiteY227" fmla="*/ 561948 h 932926"/>
                    <a:gd name="connsiteX228" fmla="*/ 339640 w 933723"/>
                    <a:gd name="connsiteY228" fmla="*/ 570856 h 932926"/>
                    <a:gd name="connsiteX229" fmla="*/ 351414 w 933723"/>
                    <a:gd name="connsiteY229" fmla="*/ 588261 h 932926"/>
                    <a:gd name="connsiteX230" fmla="*/ 352438 w 933723"/>
                    <a:gd name="connsiteY230" fmla="*/ 588773 h 932926"/>
                    <a:gd name="connsiteX231" fmla="*/ 352950 w 933723"/>
                    <a:gd name="connsiteY231" fmla="*/ 588671 h 932926"/>
                    <a:gd name="connsiteX232" fmla="*/ 377830 w 933723"/>
                    <a:gd name="connsiteY232" fmla="*/ 577306 h 932926"/>
                    <a:gd name="connsiteX233" fmla="*/ 378444 w 933723"/>
                    <a:gd name="connsiteY233" fmla="*/ 575872 h 932926"/>
                    <a:gd name="connsiteX234" fmla="*/ 373119 w 933723"/>
                    <a:gd name="connsiteY234" fmla="*/ 556113 h 932926"/>
                    <a:gd name="connsiteX235" fmla="*/ 379263 w 933723"/>
                    <a:gd name="connsiteY235" fmla="*/ 535431 h 932926"/>
                    <a:gd name="connsiteX236" fmla="*/ 390833 w 933723"/>
                    <a:gd name="connsiteY236" fmla="*/ 523144 h 932926"/>
                    <a:gd name="connsiteX237" fmla="*/ 407009 w 933723"/>
                    <a:gd name="connsiteY237" fmla="*/ 515260 h 932926"/>
                    <a:gd name="connsiteX238" fmla="*/ 410797 w 933723"/>
                    <a:gd name="connsiteY238" fmla="*/ 515670 h 932926"/>
                    <a:gd name="connsiteX239" fmla="*/ 431481 w 933723"/>
                    <a:gd name="connsiteY239" fmla="*/ 519560 h 932926"/>
                    <a:gd name="connsiteX240" fmla="*/ 432914 w 933723"/>
                    <a:gd name="connsiteY240" fmla="*/ 518742 h 932926"/>
                    <a:gd name="connsiteX241" fmla="*/ 442539 w 933723"/>
                    <a:gd name="connsiteY241" fmla="*/ 492939 h 932926"/>
                    <a:gd name="connsiteX242" fmla="*/ 441925 w 933723"/>
                    <a:gd name="connsiteY242" fmla="*/ 491302 h 932926"/>
                    <a:gd name="connsiteX243" fmla="*/ 424212 w 933723"/>
                    <a:gd name="connsiteY243" fmla="*/ 481063 h 932926"/>
                    <a:gd name="connsiteX244" fmla="*/ 413972 w 933723"/>
                    <a:gd name="connsiteY244" fmla="*/ 462020 h 932926"/>
                    <a:gd name="connsiteX245" fmla="*/ 413460 w 933723"/>
                    <a:gd name="connsiteY245" fmla="*/ 445126 h 932926"/>
                    <a:gd name="connsiteX246" fmla="*/ 422368 w 933723"/>
                    <a:gd name="connsiteY246" fmla="*/ 425672 h 932926"/>
                    <a:gd name="connsiteX247" fmla="*/ 439774 w 933723"/>
                    <a:gd name="connsiteY247" fmla="*/ 413898 h 932926"/>
                    <a:gd name="connsiteX248" fmla="*/ 440183 w 933723"/>
                    <a:gd name="connsiteY248" fmla="*/ 412362 h 932926"/>
                    <a:gd name="connsiteX249" fmla="*/ 428819 w 933723"/>
                    <a:gd name="connsiteY249" fmla="*/ 387482 h 932926"/>
                    <a:gd name="connsiteX250" fmla="*/ 427282 w 933723"/>
                    <a:gd name="connsiteY250" fmla="*/ 386868 h 932926"/>
                    <a:gd name="connsiteX251" fmla="*/ 407727 w 933723"/>
                    <a:gd name="connsiteY251" fmla="*/ 392295 h 932926"/>
                    <a:gd name="connsiteX252" fmla="*/ 402198 w 933723"/>
                    <a:gd name="connsiteY252" fmla="*/ 393011 h 932926"/>
                    <a:gd name="connsiteX253" fmla="*/ 386840 w 933723"/>
                    <a:gd name="connsiteY253" fmla="*/ 386151 h 932926"/>
                    <a:gd name="connsiteX254" fmla="*/ 374656 w 933723"/>
                    <a:gd name="connsiteY254" fmla="*/ 374683 h 932926"/>
                    <a:gd name="connsiteX255" fmla="*/ 367182 w 933723"/>
                    <a:gd name="connsiteY255" fmla="*/ 354617 h 932926"/>
                    <a:gd name="connsiteX256" fmla="*/ 371072 w 933723"/>
                    <a:gd name="connsiteY256" fmla="*/ 333934 h 932926"/>
                    <a:gd name="connsiteX257" fmla="*/ 370254 w 933723"/>
                    <a:gd name="connsiteY257" fmla="*/ 332500 h 932926"/>
                    <a:gd name="connsiteX258" fmla="*/ 343735 w 933723"/>
                    <a:gd name="connsiteY258" fmla="*/ 304242 h 932926"/>
                    <a:gd name="connsiteX259" fmla="*/ 350697 w 933723"/>
                    <a:gd name="connsiteY259" fmla="*/ 305471 h 932926"/>
                    <a:gd name="connsiteX260" fmla="*/ 376499 w 933723"/>
                    <a:gd name="connsiteY260" fmla="*/ 315095 h 932926"/>
                    <a:gd name="connsiteX261" fmla="*/ 389092 w 933723"/>
                    <a:gd name="connsiteY261" fmla="*/ 337415 h 932926"/>
                    <a:gd name="connsiteX262" fmla="*/ 385201 w 933723"/>
                    <a:gd name="connsiteY262" fmla="*/ 358097 h 932926"/>
                    <a:gd name="connsiteX263" fmla="*/ 386020 w 933723"/>
                    <a:gd name="connsiteY263" fmla="*/ 360144 h 932926"/>
                    <a:gd name="connsiteX264" fmla="*/ 400354 w 933723"/>
                    <a:gd name="connsiteY264" fmla="*/ 373660 h 932926"/>
                    <a:gd name="connsiteX265" fmla="*/ 402505 w 933723"/>
                    <a:gd name="connsiteY265" fmla="*/ 374376 h 932926"/>
                    <a:gd name="connsiteX266" fmla="*/ 422164 w 933723"/>
                    <a:gd name="connsiteY266" fmla="*/ 368848 h 932926"/>
                    <a:gd name="connsiteX267" fmla="*/ 427385 w 933723"/>
                    <a:gd name="connsiteY267" fmla="*/ 368130 h 932926"/>
                    <a:gd name="connsiteX268" fmla="*/ 445404 w 933723"/>
                    <a:gd name="connsiteY268" fmla="*/ 379701 h 932926"/>
                    <a:gd name="connsiteX269" fmla="*/ 456770 w 933723"/>
                    <a:gd name="connsiteY269" fmla="*/ 404580 h 932926"/>
                    <a:gd name="connsiteX270" fmla="*/ 449910 w 933723"/>
                    <a:gd name="connsiteY270" fmla="*/ 429153 h 932926"/>
                    <a:gd name="connsiteX271" fmla="*/ 432505 w 933723"/>
                    <a:gd name="connsiteY271" fmla="*/ 440927 h 932926"/>
                    <a:gd name="connsiteX272" fmla="*/ 431686 w 933723"/>
                    <a:gd name="connsiteY272" fmla="*/ 442976 h 932926"/>
                    <a:gd name="connsiteX273" fmla="*/ 432300 w 933723"/>
                    <a:gd name="connsiteY273" fmla="*/ 462838 h 932926"/>
                    <a:gd name="connsiteX274" fmla="*/ 433323 w 933723"/>
                    <a:gd name="connsiteY274" fmla="*/ 464783 h 932926"/>
                    <a:gd name="connsiteX275" fmla="*/ 451036 w 933723"/>
                    <a:gd name="connsiteY275" fmla="*/ 475022 h 932926"/>
                    <a:gd name="connsiteX276" fmla="*/ 459739 w 933723"/>
                    <a:gd name="connsiteY276" fmla="*/ 499185 h 932926"/>
                    <a:gd name="connsiteX277" fmla="*/ 450115 w 933723"/>
                    <a:gd name="connsiteY277" fmla="*/ 524987 h 932926"/>
                    <a:gd name="connsiteX278" fmla="*/ 431481 w 933723"/>
                    <a:gd name="connsiteY278" fmla="*/ 537887 h 932926"/>
                    <a:gd name="connsiteX279" fmla="*/ 427794 w 933723"/>
                    <a:gd name="connsiteY279" fmla="*/ 537580 h 932926"/>
                    <a:gd name="connsiteX280" fmla="*/ 407112 w 933723"/>
                    <a:gd name="connsiteY280" fmla="*/ 533690 h 932926"/>
                    <a:gd name="connsiteX281" fmla="*/ 405065 w 933723"/>
                    <a:gd name="connsiteY281" fmla="*/ 534508 h 932926"/>
                    <a:gd name="connsiteX282" fmla="*/ 391550 w 933723"/>
                    <a:gd name="connsiteY282" fmla="*/ 548944 h 932926"/>
                    <a:gd name="connsiteX283" fmla="*/ 390833 w 933723"/>
                    <a:gd name="connsiteY283" fmla="*/ 551095 h 932926"/>
                    <a:gd name="connsiteX284" fmla="*/ 396156 w 933723"/>
                    <a:gd name="connsiteY284" fmla="*/ 570856 h 932926"/>
                    <a:gd name="connsiteX285" fmla="*/ 385304 w 933723"/>
                    <a:gd name="connsiteY285" fmla="*/ 593995 h 932926"/>
                    <a:gd name="connsiteX286" fmla="*/ 360424 w 933723"/>
                    <a:gd name="connsiteY286" fmla="*/ 605360 h 932926"/>
                    <a:gd name="connsiteX287" fmla="*/ 352234 w 933723"/>
                    <a:gd name="connsiteY287" fmla="*/ 607100 h 932926"/>
                    <a:gd name="connsiteX288" fmla="*/ 335852 w 933723"/>
                    <a:gd name="connsiteY288" fmla="*/ 598398 h 932926"/>
                    <a:gd name="connsiteX289" fmla="*/ 324077 w 933723"/>
                    <a:gd name="connsiteY289" fmla="*/ 580992 h 932926"/>
                    <a:gd name="connsiteX290" fmla="*/ 322029 w 933723"/>
                    <a:gd name="connsiteY290" fmla="*/ 580173 h 932926"/>
                    <a:gd name="connsiteX291" fmla="*/ 303088 w 933723"/>
                    <a:gd name="connsiteY291" fmla="*/ 580788 h 932926"/>
                    <a:gd name="connsiteX292" fmla="*/ 301040 w 933723"/>
                    <a:gd name="connsiteY292" fmla="*/ 581811 h 932926"/>
                    <a:gd name="connsiteX293" fmla="*/ 290699 w 933723"/>
                    <a:gd name="connsiteY293" fmla="*/ 599728 h 932926"/>
                    <a:gd name="connsiteX294" fmla="*/ 273498 w 933723"/>
                    <a:gd name="connsiteY294" fmla="*/ 609660 h 932926"/>
                    <a:gd name="connsiteX295" fmla="*/ 266536 w 933723"/>
                    <a:gd name="connsiteY295" fmla="*/ 608432 h 932926"/>
                    <a:gd name="connsiteX296" fmla="*/ 240734 w 933723"/>
                    <a:gd name="connsiteY296" fmla="*/ 598807 h 932926"/>
                    <a:gd name="connsiteX297" fmla="*/ 228141 w 933723"/>
                    <a:gd name="connsiteY297" fmla="*/ 576488 h 932926"/>
                    <a:gd name="connsiteX298" fmla="*/ 232031 w 933723"/>
                    <a:gd name="connsiteY298" fmla="*/ 556113 h 932926"/>
                    <a:gd name="connsiteX299" fmla="*/ 231212 w 933723"/>
                    <a:gd name="connsiteY299" fmla="*/ 554065 h 932926"/>
                    <a:gd name="connsiteX300" fmla="*/ 216571 w 933723"/>
                    <a:gd name="connsiteY300" fmla="*/ 540447 h 932926"/>
                    <a:gd name="connsiteX301" fmla="*/ 214524 w 933723"/>
                    <a:gd name="connsiteY301" fmla="*/ 539731 h 932926"/>
                    <a:gd name="connsiteX302" fmla="*/ 194456 w 933723"/>
                    <a:gd name="connsiteY302" fmla="*/ 545054 h 932926"/>
                    <a:gd name="connsiteX303" fmla="*/ 189336 w 933723"/>
                    <a:gd name="connsiteY303" fmla="*/ 545772 h 932926"/>
                    <a:gd name="connsiteX304" fmla="*/ 171316 w 933723"/>
                    <a:gd name="connsiteY304" fmla="*/ 534201 h 932926"/>
                    <a:gd name="connsiteX305" fmla="*/ 159952 w 933723"/>
                    <a:gd name="connsiteY305" fmla="*/ 509321 h 932926"/>
                    <a:gd name="connsiteX306" fmla="*/ 166811 w 933723"/>
                    <a:gd name="connsiteY306" fmla="*/ 484749 h 932926"/>
                    <a:gd name="connsiteX307" fmla="*/ 184115 w 933723"/>
                    <a:gd name="connsiteY307" fmla="*/ 473077 h 932926"/>
                    <a:gd name="connsiteX308" fmla="*/ 184933 w 933723"/>
                    <a:gd name="connsiteY308" fmla="*/ 471029 h 932926"/>
                    <a:gd name="connsiteX309" fmla="*/ 184217 w 933723"/>
                    <a:gd name="connsiteY309" fmla="*/ 451065 h 932926"/>
                    <a:gd name="connsiteX310" fmla="*/ 183192 w 933723"/>
                    <a:gd name="connsiteY310" fmla="*/ 449119 h 932926"/>
                    <a:gd name="connsiteX311" fmla="*/ 165275 w 933723"/>
                    <a:gd name="connsiteY311" fmla="*/ 438778 h 932926"/>
                    <a:gd name="connsiteX312" fmla="*/ 156573 w 933723"/>
                    <a:gd name="connsiteY312" fmla="*/ 414614 h 932926"/>
                    <a:gd name="connsiteX313" fmla="*/ 166197 w 933723"/>
                    <a:gd name="connsiteY313" fmla="*/ 388812 h 932926"/>
                    <a:gd name="connsiteX314" fmla="*/ 166402 w 933723"/>
                    <a:gd name="connsiteY314" fmla="*/ 388403 h 932926"/>
                    <a:gd name="connsiteX315" fmla="*/ 184933 w 933723"/>
                    <a:gd name="connsiteY315" fmla="*/ 376220 h 932926"/>
                    <a:gd name="connsiteX316" fmla="*/ 188517 w 933723"/>
                    <a:gd name="connsiteY316" fmla="*/ 376527 h 932926"/>
                    <a:gd name="connsiteX317" fmla="*/ 208892 w 933723"/>
                    <a:gd name="connsiteY317" fmla="*/ 380519 h 932926"/>
                    <a:gd name="connsiteX318" fmla="*/ 210940 w 933723"/>
                    <a:gd name="connsiteY318" fmla="*/ 379701 h 932926"/>
                    <a:gd name="connsiteX319" fmla="*/ 224147 w 933723"/>
                    <a:gd name="connsiteY319" fmla="*/ 365060 h 932926"/>
                    <a:gd name="connsiteX320" fmla="*/ 224865 w 933723"/>
                    <a:gd name="connsiteY320" fmla="*/ 363012 h 932926"/>
                    <a:gd name="connsiteX321" fmla="*/ 219540 w 933723"/>
                    <a:gd name="connsiteY321" fmla="*/ 342944 h 932926"/>
                    <a:gd name="connsiteX322" fmla="*/ 230393 w 933723"/>
                    <a:gd name="connsiteY322" fmla="*/ 319805 h 932926"/>
                    <a:gd name="connsiteX323" fmla="*/ 255273 w 933723"/>
                    <a:gd name="connsiteY323" fmla="*/ 308441 h 932926"/>
                    <a:gd name="connsiteX324" fmla="*/ 263465 w 933723"/>
                    <a:gd name="connsiteY324" fmla="*/ 306699 h 932926"/>
                    <a:gd name="connsiteX325" fmla="*/ 279847 w 933723"/>
                    <a:gd name="connsiteY325" fmla="*/ 315402 h 932926"/>
                    <a:gd name="connsiteX326" fmla="*/ 291518 w 933723"/>
                    <a:gd name="connsiteY326" fmla="*/ 332603 h 932926"/>
                    <a:gd name="connsiteX327" fmla="*/ 293669 w 933723"/>
                    <a:gd name="connsiteY327" fmla="*/ 333421 h 932926"/>
                    <a:gd name="connsiteX328" fmla="*/ 314247 w 933723"/>
                    <a:gd name="connsiteY328" fmla="*/ 332807 h 932926"/>
                    <a:gd name="connsiteX329" fmla="*/ 316295 w 933723"/>
                    <a:gd name="connsiteY329" fmla="*/ 331784 h 932926"/>
                    <a:gd name="connsiteX330" fmla="*/ 326534 w 933723"/>
                    <a:gd name="connsiteY330" fmla="*/ 314174 h 932926"/>
                    <a:gd name="connsiteX331" fmla="*/ 343735 w 933723"/>
                    <a:gd name="connsiteY331" fmla="*/ 304242 h 932926"/>
                    <a:gd name="connsiteX332" fmla="*/ 884115 w 933723"/>
                    <a:gd name="connsiteY332" fmla="*/ 298066 h 932926"/>
                    <a:gd name="connsiteX333" fmla="*/ 906276 w 933723"/>
                    <a:gd name="connsiteY333" fmla="*/ 308574 h 932926"/>
                    <a:gd name="connsiteX334" fmla="*/ 923853 w 933723"/>
                    <a:gd name="connsiteY334" fmla="*/ 562098 h 932926"/>
                    <a:gd name="connsiteX335" fmla="*/ 800817 w 933723"/>
                    <a:gd name="connsiteY335" fmla="*/ 792695 h 932926"/>
                    <a:gd name="connsiteX336" fmla="*/ 467053 w 933723"/>
                    <a:gd name="connsiteY336" fmla="*/ 932926 h 932926"/>
                    <a:gd name="connsiteX337" fmla="*/ 140929 w 933723"/>
                    <a:gd name="connsiteY337" fmla="*/ 800337 h 932926"/>
                    <a:gd name="connsiteX338" fmla="*/ 138255 w 933723"/>
                    <a:gd name="connsiteY338" fmla="*/ 797854 h 932926"/>
                    <a:gd name="connsiteX339" fmla="*/ 138828 w 933723"/>
                    <a:gd name="connsiteY339" fmla="*/ 850010 h 932926"/>
                    <a:gd name="connsiteX340" fmla="*/ 121633 w 933723"/>
                    <a:gd name="connsiteY340" fmla="*/ 867587 h 932926"/>
                    <a:gd name="connsiteX341" fmla="*/ 121442 w 933723"/>
                    <a:gd name="connsiteY341" fmla="*/ 867587 h 932926"/>
                    <a:gd name="connsiteX342" fmla="*/ 104057 w 933723"/>
                    <a:gd name="connsiteY342" fmla="*/ 850392 h 932926"/>
                    <a:gd name="connsiteX343" fmla="*/ 102911 w 933723"/>
                    <a:gd name="connsiteY343" fmla="*/ 756396 h 932926"/>
                    <a:gd name="connsiteX344" fmla="*/ 120296 w 933723"/>
                    <a:gd name="connsiteY344" fmla="*/ 738819 h 932926"/>
                    <a:gd name="connsiteX345" fmla="*/ 214293 w 933723"/>
                    <a:gd name="connsiteY345" fmla="*/ 737673 h 932926"/>
                    <a:gd name="connsiteX346" fmla="*/ 214484 w 933723"/>
                    <a:gd name="connsiteY346" fmla="*/ 737673 h 932926"/>
                    <a:gd name="connsiteX347" fmla="*/ 231869 w 933723"/>
                    <a:gd name="connsiteY347" fmla="*/ 754867 h 932926"/>
                    <a:gd name="connsiteX348" fmla="*/ 214675 w 933723"/>
                    <a:gd name="connsiteY348" fmla="*/ 772444 h 932926"/>
                    <a:gd name="connsiteX349" fmla="*/ 162518 w 933723"/>
                    <a:gd name="connsiteY349" fmla="*/ 773017 h 932926"/>
                    <a:gd name="connsiteX350" fmla="*/ 165193 w 933723"/>
                    <a:gd name="connsiteY350" fmla="*/ 775501 h 932926"/>
                    <a:gd name="connsiteX351" fmla="*/ 775980 w 933723"/>
                    <a:gd name="connsiteY351" fmla="*/ 768432 h 932926"/>
                    <a:gd name="connsiteX352" fmla="*/ 873607 w 933723"/>
                    <a:gd name="connsiteY352" fmla="*/ 320228 h 932926"/>
                    <a:gd name="connsiteX353" fmla="*/ 884115 w 933723"/>
                    <a:gd name="connsiteY353" fmla="*/ 298066 h 932926"/>
                    <a:gd name="connsiteX354" fmla="*/ 627252 w 933723"/>
                    <a:gd name="connsiteY354" fmla="*/ 264108 h 932926"/>
                    <a:gd name="connsiteX355" fmla="*/ 625874 w 933723"/>
                    <a:gd name="connsiteY355" fmla="*/ 264624 h 932926"/>
                    <a:gd name="connsiteX356" fmla="*/ 617352 w 933723"/>
                    <a:gd name="connsiteY356" fmla="*/ 279430 h 932926"/>
                    <a:gd name="connsiteX357" fmla="*/ 601255 w 933723"/>
                    <a:gd name="connsiteY357" fmla="*/ 288038 h 932926"/>
                    <a:gd name="connsiteX358" fmla="*/ 586707 w 933723"/>
                    <a:gd name="connsiteY358" fmla="*/ 288470 h 932926"/>
                    <a:gd name="connsiteX359" fmla="*/ 570179 w 933723"/>
                    <a:gd name="connsiteY359" fmla="*/ 280981 h 932926"/>
                    <a:gd name="connsiteX360" fmla="*/ 560366 w 933723"/>
                    <a:gd name="connsiteY360" fmla="*/ 266518 h 932926"/>
                    <a:gd name="connsiteX361" fmla="*/ 559505 w 933723"/>
                    <a:gd name="connsiteY361" fmla="*/ 266088 h 932926"/>
                    <a:gd name="connsiteX362" fmla="*/ 559075 w 933723"/>
                    <a:gd name="connsiteY362" fmla="*/ 266174 h 932926"/>
                    <a:gd name="connsiteX363" fmla="*/ 538156 w 933723"/>
                    <a:gd name="connsiteY363" fmla="*/ 275729 h 932926"/>
                    <a:gd name="connsiteX364" fmla="*/ 537640 w 933723"/>
                    <a:gd name="connsiteY364" fmla="*/ 276934 h 932926"/>
                    <a:gd name="connsiteX365" fmla="*/ 542116 w 933723"/>
                    <a:gd name="connsiteY365" fmla="*/ 293806 h 932926"/>
                    <a:gd name="connsiteX366" fmla="*/ 536952 w 933723"/>
                    <a:gd name="connsiteY366" fmla="*/ 311108 h 932926"/>
                    <a:gd name="connsiteX367" fmla="*/ 527224 w 933723"/>
                    <a:gd name="connsiteY367" fmla="*/ 321524 h 932926"/>
                    <a:gd name="connsiteX368" fmla="*/ 513536 w 933723"/>
                    <a:gd name="connsiteY368" fmla="*/ 328411 h 932926"/>
                    <a:gd name="connsiteX369" fmla="*/ 510265 w 933723"/>
                    <a:gd name="connsiteY369" fmla="*/ 328067 h 932926"/>
                    <a:gd name="connsiteX370" fmla="*/ 493135 w 933723"/>
                    <a:gd name="connsiteY370" fmla="*/ 324796 h 932926"/>
                    <a:gd name="connsiteX371" fmla="*/ 493049 w 933723"/>
                    <a:gd name="connsiteY371" fmla="*/ 324796 h 932926"/>
                    <a:gd name="connsiteX372" fmla="*/ 491844 w 933723"/>
                    <a:gd name="connsiteY372" fmla="*/ 325571 h 932926"/>
                    <a:gd name="connsiteX373" fmla="*/ 483838 w 933723"/>
                    <a:gd name="connsiteY373" fmla="*/ 347005 h 932926"/>
                    <a:gd name="connsiteX374" fmla="*/ 484354 w 933723"/>
                    <a:gd name="connsiteY374" fmla="*/ 348382 h 932926"/>
                    <a:gd name="connsiteX375" fmla="*/ 499419 w 933723"/>
                    <a:gd name="connsiteY375" fmla="*/ 357077 h 932926"/>
                    <a:gd name="connsiteX376" fmla="*/ 508027 w 933723"/>
                    <a:gd name="connsiteY376" fmla="*/ 372917 h 932926"/>
                    <a:gd name="connsiteX377" fmla="*/ 508543 w 933723"/>
                    <a:gd name="connsiteY377" fmla="*/ 387119 h 932926"/>
                    <a:gd name="connsiteX378" fmla="*/ 501054 w 933723"/>
                    <a:gd name="connsiteY378" fmla="*/ 403562 h 932926"/>
                    <a:gd name="connsiteX379" fmla="*/ 486592 w 933723"/>
                    <a:gd name="connsiteY379" fmla="*/ 413376 h 932926"/>
                    <a:gd name="connsiteX380" fmla="*/ 486248 w 933723"/>
                    <a:gd name="connsiteY380" fmla="*/ 414666 h 932926"/>
                    <a:gd name="connsiteX381" fmla="*/ 495804 w 933723"/>
                    <a:gd name="connsiteY381" fmla="*/ 435584 h 932926"/>
                    <a:gd name="connsiteX382" fmla="*/ 497094 w 933723"/>
                    <a:gd name="connsiteY382" fmla="*/ 436100 h 932926"/>
                    <a:gd name="connsiteX383" fmla="*/ 513967 w 933723"/>
                    <a:gd name="connsiteY383" fmla="*/ 431625 h 932926"/>
                    <a:gd name="connsiteX384" fmla="*/ 518443 w 933723"/>
                    <a:gd name="connsiteY384" fmla="*/ 431022 h 932926"/>
                    <a:gd name="connsiteX385" fmla="*/ 531355 w 933723"/>
                    <a:gd name="connsiteY385" fmla="*/ 436703 h 932926"/>
                    <a:gd name="connsiteX386" fmla="*/ 541772 w 933723"/>
                    <a:gd name="connsiteY386" fmla="*/ 446431 h 932926"/>
                    <a:gd name="connsiteX387" fmla="*/ 548142 w 933723"/>
                    <a:gd name="connsiteY387" fmla="*/ 463388 h 932926"/>
                    <a:gd name="connsiteX388" fmla="*/ 544871 w 933723"/>
                    <a:gd name="connsiteY388" fmla="*/ 480520 h 932926"/>
                    <a:gd name="connsiteX389" fmla="*/ 545560 w 933723"/>
                    <a:gd name="connsiteY389" fmla="*/ 481724 h 932926"/>
                    <a:gd name="connsiteX390" fmla="*/ 567252 w 933723"/>
                    <a:gd name="connsiteY390" fmla="*/ 489816 h 932926"/>
                    <a:gd name="connsiteX391" fmla="*/ 568630 w 933723"/>
                    <a:gd name="connsiteY391" fmla="*/ 489299 h 932926"/>
                    <a:gd name="connsiteX392" fmla="*/ 577324 w 933723"/>
                    <a:gd name="connsiteY392" fmla="*/ 474235 h 932926"/>
                    <a:gd name="connsiteX393" fmla="*/ 593249 w 933723"/>
                    <a:gd name="connsiteY393" fmla="*/ 465540 h 932926"/>
                    <a:gd name="connsiteX394" fmla="*/ 606764 w 933723"/>
                    <a:gd name="connsiteY394" fmla="*/ 465110 h 932926"/>
                    <a:gd name="connsiteX395" fmla="*/ 623207 w 933723"/>
                    <a:gd name="connsiteY395" fmla="*/ 472599 h 932926"/>
                    <a:gd name="connsiteX396" fmla="*/ 633105 w 933723"/>
                    <a:gd name="connsiteY396" fmla="*/ 487233 h 932926"/>
                    <a:gd name="connsiteX397" fmla="*/ 633967 w 933723"/>
                    <a:gd name="connsiteY397" fmla="*/ 487664 h 932926"/>
                    <a:gd name="connsiteX398" fmla="*/ 634397 w 933723"/>
                    <a:gd name="connsiteY398" fmla="*/ 487577 h 932926"/>
                    <a:gd name="connsiteX399" fmla="*/ 655315 w 933723"/>
                    <a:gd name="connsiteY399" fmla="*/ 478022 h 932926"/>
                    <a:gd name="connsiteX400" fmla="*/ 655832 w 933723"/>
                    <a:gd name="connsiteY400" fmla="*/ 476818 h 932926"/>
                    <a:gd name="connsiteX401" fmla="*/ 651355 w 933723"/>
                    <a:gd name="connsiteY401" fmla="*/ 460203 h 932926"/>
                    <a:gd name="connsiteX402" fmla="*/ 656520 w 933723"/>
                    <a:gd name="connsiteY402" fmla="*/ 442815 h 932926"/>
                    <a:gd name="connsiteX403" fmla="*/ 666248 w 933723"/>
                    <a:gd name="connsiteY403" fmla="*/ 432485 h 932926"/>
                    <a:gd name="connsiteX404" fmla="*/ 679848 w 933723"/>
                    <a:gd name="connsiteY404" fmla="*/ 425857 h 932926"/>
                    <a:gd name="connsiteX405" fmla="*/ 683033 w 933723"/>
                    <a:gd name="connsiteY405" fmla="*/ 426201 h 932926"/>
                    <a:gd name="connsiteX406" fmla="*/ 700422 w 933723"/>
                    <a:gd name="connsiteY406" fmla="*/ 429473 h 932926"/>
                    <a:gd name="connsiteX407" fmla="*/ 701627 w 933723"/>
                    <a:gd name="connsiteY407" fmla="*/ 428784 h 932926"/>
                    <a:gd name="connsiteX408" fmla="*/ 709719 w 933723"/>
                    <a:gd name="connsiteY408" fmla="*/ 407091 h 932926"/>
                    <a:gd name="connsiteX409" fmla="*/ 709203 w 933723"/>
                    <a:gd name="connsiteY409" fmla="*/ 405714 h 932926"/>
                    <a:gd name="connsiteX410" fmla="*/ 694310 w 933723"/>
                    <a:gd name="connsiteY410" fmla="*/ 397106 h 932926"/>
                    <a:gd name="connsiteX411" fmla="*/ 685703 w 933723"/>
                    <a:gd name="connsiteY411" fmla="*/ 381095 h 932926"/>
                    <a:gd name="connsiteX412" fmla="*/ 685271 w 933723"/>
                    <a:gd name="connsiteY412" fmla="*/ 366891 h 932926"/>
                    <a:gd name="connsiteX413" fmla="*/ 692760 w 933723"/>
                    <a:gd name="connsiteY413" fmla="*/ 350534 h 932926"/>
                    <a:gd name="connsiteX414" fmla="*/ 707394 w 933723"/>
                    <a:gd name="connsiteY414" fmla="*/ 340635 h 932926"/>
                    <a:gd name="connsiteX415" fmla="*/ 707740 w 933723"/>
                    <a:gd name="connsiteY415" fmla="*/ 339344 h 932926"/>
                    <a:gd name="connsiteX416" fmla="*/ 698184 w 933723"/>
                    <a:gd name="connsiteY416" fmla="*/ 318426 h 932926"/>
                    <a:gd name="connsiteX417" fmla="*/ 696893 w 933723"/>
                    <a:gd name="connsiteY417" fmla="*/ 317909 h 932926"/>
                    <a:gd name="connsiteX418" fmla="*/ 680451 w 933723"/>
                    <a:gd name="connsiteY418" fmla="*/ 322471 h 932926"/>
                    <a:gd name="connsiteX419" fmla="*/ 675803 w 933723"/>
                    <a:gd name="connsiteY419" fmla="*/ 323074 h 932926"/>
                    <a:gd name="connsiteX420" fmla="*/ 662890 w 933723"/>
                    <a:gd name="connsiteY420" fmla="*/ 317307 h 932926"/>
                    <a:gd name="connsiteX421" fmla="*/ 652647 w 933723"/>
                    <a:gd name="connsiteY421" fmla="*/ 307665 h 932926"/>
                    <a:gd name="connsiteX422" fmla="*/ 646363 w 933723"/>
                    <a:gd name="connsiteY422" fmla="*/ 290793 h 932926"/>
                    <a:gd name="connsiteX423" fmla="*/ 649633 w 933723"/>
                    <a:gd name="connsiteY423" fmla="*/ 273405 h 932926"/>
                    <a:gd name="connsiteX424" fmla="*/ 648945 w 933723"/>
                    <a:gd name="connsiteY424" fmla="*/ 272200 h 932926"/>
                    <a:gd name="connsiteX425" fmla="*/ 626649 w 933723"/>
                    <a:gd name="connsiteY425" fmla="*/ 248441 h 932926"/>
                    <a:gd name="connsiteX426" fmla="*/ 632503 w 933723"/>
                    <a:gd name="connsiteY426" fmla="*/ 249474 h 932926"/>
                    <a:gd name="connsiteX427" fmla="*/ 654196 w 933723"/>
                    <a:gd name="connsiteY427" fmla="*/ 257566 h 932926"/>
                    <a:gd name="connsiteX428" fmla="*/ 664784 w 933723"/>
                    <a:gd name="connsiteY428" fmla="*/ 276331 h 932926"/>
                    <a:gd name="connsiteX429" fmla="*/ 661512 w 933723"/>
                    <a:gd name="connsiteY429" fmla="*/ 293720 h 932926"/>
                    <a:gd name="connsiteX430" fmla="*/ 662201 w 933723"/>
                    <a:gd name="connsiteY430" fmla="*/ 295442 h 932926"/>
                    <a:gd name="connsiteX431" fmla="*/ 674253 w 933723"/>
                    <a:gd name="connsiteY431" fmla="*/ 306804 h 932926"/>
                    <a:gd name="connsiteX432" fmla="*/ 676060 w 933723"/>
                    <a:gd name="connsiteY432" fmla="*/ 307407 h 932926"/>
                    <a:gd name="connsiteX433" fmla="*/ 692589 w 933723"/>
                    <a:gd name="connsiteY433" fmla="*/ 302759 h 932926"/>
                    <a:gd name="connsiteX434" fmla="*/ 696978 w 933723"/>
                    <a:gd name="connsiteY434" fmla="*/ 302156 h 932926"/>
                    <a:gd name="connsiteX435" fmla="*/ 712129 w 933723"/>
                    <a:gd name="connsiteY435" fmla="*/ 311884 h 932926"/>
                    <a:gd name="connsiteX436" fmla="*/ 721685 w 933723"/>
                    <a:gd name="connsiteY436" fmla="*/ 332801 h 932926"/>
                    <a:gd name="connsiteX437" fmla="*/ 715916 w 933723"/>
                    <a:gd name="connsiteY437" fmla="*/ 353462 h 932926"/>
                    <a:gd name="connsiteX438" fmla="*/ 701282 w 933723"/>
                    <a:gd name="connsiteY438" fmla="*/ 363362 h 932926"/>
                    <a:gd name="connsiteX439" fmla="*/ 700595 w 933723"/>
                    <a:gd name="connsiteY439" fmla="*/ 365083 h 932926"/>
                    <a:gd name="connsiteX440" fmla="*/ 701111 w 933723"/>
                    <a:gd name="connsiteY440" fmla="*/ 381782 h 932926"/>
                    <a:gd name="connsiteX441" fmla="*/ 701971 w 933723"/>
                    <a:gd name="connsiteY441" fmla="*/ 383418 h 932926"/>
                    <a:gd name="connsiteX442" fmla="*/ 716863 w 933723"/>
                    <a:gd name="connsiteY442" fmla="*/ 392026 h 932926"/>
                    <a:gd name="connsiteX443" fmla="*/ 724181 w 933723"/>
                    <a:gd name="connsiteY443" fmla="*/ 412343 h 932926"/>
                    <a:gd name="connsiteX444" fmla="*/ 716089 w 933723"/>
                    <a:gd name="connsiteY444" fmla="*/ 434035 h 932926"/>
                    <a:gd name="connsiteX445" fmla="*/ 700422 w 933723"/>
                    <a:gd name="connsiteY445" fmla="*/ 444881 h 932926"/>
                    <a:gd name="connsiteX446" fmla="*/ 697323 w 933723"/>
                    <a:gd name="connsiteY446" fmla="*/ 444622 h 932926"/>
                    <a:gd name="connsiteX447" fmla="*/ 679934 w 933723"/>
                    <a:gd name="connsiteY447" fmla="*/ 441351 h 932926"/>
                    <a:gd name="connsiteX448" fmla="*/ 678213 w 933723"/>
                    <a:gd name="connsiteY448" fmla="*/ 442040 h 932926"/>
                    <a:gd name="connsiteX449" fmla="*/ 666849 w 933723"/>
                    <a:gd name="connsiteY449" fmla="*/ 454178 h 932926"/>
                    <a:gd name="connsiteX450" fmla="*/ 666248 w 933723"/>
                    <a:gd name="connsiteY450" fmla="*/ 455985 h 932926"/>
                    <a:gd name="connsiteX451" fmla="*/ 670723 w 933723"/>
                    <a:gd name="connsiteY451" fmla="*/ 472599 h 932926"/>
                    <a:gd name="connsiteX452" fmla="*/ 661599 w 933723"/>
                    <a:gd name="connsiteY452" fmla="*/ 492054 h 932926"/>
                    <a:gd name="connsiteX453" fmla="*/ 640681 w 933723"/>
                    <a:gd name="connsiteY453" fmla="*/ 501610 h 932926"/>
                    <a:gd name="connsiteX454" fmla="*/ 633794 w 933723"/>
                    <a:gd name="connsiteY454" fmla="*/ 503073 h 932926"/>
                    <a:gd name="connsiteX455" fmla="*/ 620021 w 933723"/>
                    <a:gd name="connsiteY455" fmla="*/ 495755 h 932926"/>
                    <a:gd name="connsiteX456" fmla="*/ 610122 w 933723"/>
                    <a:gd name="connsiteY456" fmla="*/ 481122 h 932926"/>
                    <a:gd name="connsiteX457" fmla="*/ 608400 w 933723"/>
                    <a:gd name="connsiteY457" fmla="*/ 480433 h 932926"/>
                    <a:gd name="connsiteX458" fmla="*/ 592475 w 933723"/>
                    <a:gd name="connsiteY458" fmla="*/ 480950 h 932926"/>
                    <a:gd name="connsiteX459" fmla="*/ 590753 w 933723"/>
                    <a:gd name="connsiteY459" fmla="*/ 481810 h 932926"/>
                    <a:gd name="connsiteX460" fmla="*/ 582059 w 933723"/>
                    <a:gd name="connsiteY460" fmla="*/ 496874 h 932926"/>
                    <a:gd name="connsiteX461" fmla="*/ 567597 w 933723"/>
                    <a:gd name="connsiteY461" fmla="*/ 505225 h 932926"/>
                    <a:gd name="connsiteX462" fmla="*/ 561744 w 933723"/>
                    <a:gd name="connsiteY462" fmla="*/ 504192 h 932926"/>
                    <a:gd name="connsiteX463" fmla="*/ 540050 w 933723"/>
                    <a:gd name="connsiteY463" fmla="*/ 496100 h 932926"/>
                    <a:gd name="connsiteX464" fmla="*/ 529461 w 933723"/>
                    <a:gd name="connsiteY464" fmla="*/ 477335 h 932926"/>
                    <a:gd name="connsiteX465" fmla="*/ 532732 w 933723"/>
                    <a:gd name="connsiteY465" fmla="*/ 460203 h 932926"/>
                    <a:gd name="connsiteX466" fmla="*/ 532045 w 933723"/>
                    <a:gd name="connsiteY466" fmla="*/ 458482 h 932926"/>
                    <a:gd name="connsiteX467" fmla="*/ 519735 w 933723"/>
                    <a:gd name="connsiteY467" fmla="*/ 447033 h 932926"/>
                    <a:gd name="connsiteX468" fmla="*/ 518013 w 933723"/>
                    <a:gd name="connsiteY468" fmla="*/ 446431 h 932926"/>
                    <a:gd name="connsiteX469" fmla="*/ 501141 w 933723"/>
                    <a:gd name="connsiteY469" fmla="*/ 450907 h 932926"/>
                    <a:gd name="connsiteX470" fmla="*/ 496836 w 933723"/>
                    <a:gd name="connsiteY470" fmla="*/ 451510 h 932926"/>
                    <a:gd name="connsiteX471" fmla="*/ 481686 w 933723"/>
                    <a:gd name="connsiteY471" fmla="*/ 441782 h 932926"/>
                    <a:gd name="connsiteX472" fmla="*/ 472131 w 933723"/>
                    <a:gd name="connsiteY472" fmla="*/ 420865 h 932926"/>
                    <a:gd name="connsiteX473" fmla="*/ 477898 w 933723"/>
                    <a:gd name="connsiteY473" fmla="*/ 400204 h 932926"/>
                    <a:gd name="connsiteX474" fmla="*/ 492446 w 933723"/>
                    <a:gd name="connsiteY474" fmla="*/ 390391 h 932926"/>
                    <a:gd name="connsiteX475" fmla="*/ 493135 w 933723"/>
                    <a:gd name="connsiteY475" fmla="*/ 388669 h 932926"/>
                    <a:gd name="connsiteX476" fmla="*/ 492532 w 933723"/>
                    <a:gd name="connsiteY476" fmla="*/ 371884 h 932926"/>
                    <a:gd name="connsiteX477" fmla="*/ 491672 w 933723"/>
                    <a:gd name="connsiteY477" fmla="*/ 370248 h 932926"/>
                    <a:gd name="connsiteX478" fmla="*/ 476608 w 933723"/>
                    <a:gd name="connsiteY478" fmla="*/ 361554 h 932926"/>
                    <a:gd name="connsiteX479" fmla="*/ 469290 w 933723"/>
                    <a:gd name="connsiteY479" fmla="*/ 341237 h 932926"/>
                    <a:gd name="connsiteX480" fmla="*/ 477382 w 933723"/>
                    <a:gd name="connsiteY480" fmla="*/ 319545 h 932926"/>
                    <a:gd name="connsiteX481" fmla="*/ 477554 w 933723"/>
                    <a:gd name="connsiteY481" fmla="*/ 319200 h 932926"/>
                    <a:gd name="connsiteX482" fmla="*/ 493135 w 933723"/>
                    <a:gd name="connsiteY482" fmla="*/ 308956 h 932926"/>
                    <a:gd name="connsiteX483" fmla="*/ 496147 w 933723"/>
                    <a:gd name="connsiteY483" fmla="*/ 309215 h 932926"/>
                    <a:gd name="connsiteX484" fmla="*/ 513279 w 933723"/>
                    <a:gd name="connsiteY484" fmla="*/ 312572 h 932926"/>
                    <a:gd name="connsiteX485" fmla="*/ 515000 w 933723"/>
                    <a:gd name="connsiteY485" fmla="*/ 311884 h 932926"/>
                    <a:gd name="connsiteX486" fmla="*/ 526105 w 933723"/>
                    <a:gd name="connsiteY486" fmla="*/ 299574 h 932926"/>
                    <a:gd name="connsiteX487" fmla="*/ 526708 w 933723"/>
                    <a:gd name="connsiteY487" fmla="*/ 297852 h 932926"/>
                    <a:gd name="connsiteX488" fmla="*/ 522231 w 933723"/>
                    <a:gd name="connsiteY488" fmla="*/ 280981 h 932926"/>
                    <a:gd name="connsiteX489" fmla="*/ 531355 w 933723"/>
                    <a:gd name="connsiteY489" fmla="*/ 261526 h 932926"/>
                    <a:gd name="connsiteX490" fmla="*/ 552274 w 933723"/>
                    <a:gd name="connsiteY490" fmla="*/ 251971 h 932926"/>
                    <a:gd name="connsiteX491" fmla="*/ 559160 w 933723"/>
                    <a:gd name="connsiteY491" fmla="*/ 250507 h 932926"/>
                    <a:gd name="connsiteX492" fmla="*/ 572934 w 933723"/>
                    <a:gd name="connsiteY492" fmla="*/ 257824 h 932926"/>
                    <a:gd name="connsiteX493" fmla="*/ 582748 w 933723"/>
                    <a:gd name="connsiteY493" fmla="*/ 272286 h 932926"/>
                    <a:gd name="connsiteX494" fmla="*/ 584555 w 933723"/>
                    <a:gd name="connsiteY494" fmla="*/ 272974 h 932926"/>
                    <a:gd name="connsiteX495" fmla="*/ 601857 w 933723"/>
                    <a:gd name="connsiteY495" fmla="*/ 272459 h 932926"/>
                    <a:gd name="connsiteX496" fmla="*/ 603579 w 933723"/>
                    <a:gd name="connsiteY496" fmla="*/ 271597 h 932926"/>
                    <a:gd name="connsiteX497" fmla="*/ 612187 w 933723"/>
                    <a:gd name="connsiteY497" fmla="*/ 256790 h 932926"/>
                    <a:gd name="connsiteX498" fmla="*/ 626649 w 933723"/>
                    <a:gd name="connsiteY498" fmla="*/ 248441 h 932926"/>
                    <a:gd name="connsiteX499" fmla="*/ 461322 w 933723"/>
                    <a:gd name="connsiteY499" fmla="*/ 28 h 932926"/>
                    <a:gd name="connsiteX500" fmla="*/ 792603 w 933723"/>
                    <a:gd name="connsiteY500" fmla="*/ 132998 h 932926"/>
                    <a:gd name="connsiteX501" fmla="*/ 795277 w 933723"/>
                    <a:gd name="connsiteY501" fmla="*/ 135482 h 932926"/>
                    <a:gd name="connsiteX502" fmla="*/ 794704 w 933723"/>
                    <a:gd name="connsiteY502" fmla="*/ 83325 h 932926"/>
                    <a:gd name="connsiteX503" fmla="*/ 811899 w 933723"/>
                    <a:gd name="connsiteY503" fmla="*/ 65749 h 932926"/>
                    <a:gd name="connsiteX504" fmla="*/ 812090 w 933723"/>
                    <a:gd name="connsiteY504" fmla="*/ 65749 h 932926"/>
                    <a:gd name="connsiteX505" fmla="*/ 829475 w 933723"/>
                    <a:gd name="connsiteY505" fmla="*/ 82943 h 932926"/>
                    <a:gd name="connsiteX506" fmla="*/ 830621 w 933723"/>
                    <a:gd name="connsiteY506" fmla="*/ 176940 h 932926"/>
                    <a:gd name="connsiteX507" fmla="*/ 813427 w 933723"/>
                    <a:gd name="connsiteY507" fmla="*/ 194516 h 932926"/>
                    <a:gd name="connsiteX508" fmla="*/ 719430 w 933723"/>
                    <a:gd name="connsiteY508" fmla="*/ 195663 h 932926"/>
                    <a:gd name="connsiteX509" fmla="*/ 719239 w 933723"/>
                    <a:gd name="connsiteY509" fmla="*/ 195663 h 932926"/>
                    <a:gd name="connsiteX510" fmla="*/ 701854 w 933723"/>
                    <a:gd name="connsiteY510" fmla="*/ 178468 h 932926"/>
                    <a:gd name="connsiteX511" fmla="*/ 719048 w 933723"/>
                    <a:gd name="connsiteY511" fmla="*/ 160892 h 932926"/>
                    <a:gd name="connsiteX512" fmla="*/ 771205 w 933723"/>
                    <a:gd name="connsiteY512" fmla="*/ 160319 h 932926"/>
                    <a:gd name="connsiteX513" fmla="*/ 768530 w 933723"/>
                    <a:gd name="connsiteY513" fmla="*/ 157835 h 932926"/>
                    <a:gd name="connsiteX514" fmla="*/ 461704 w 933723"/>
                    <a:gd name="connsiteY514" fmla="*/ 34799 h 932926"/>
                    <a:gd name="connsiteX515" fmla="*/ 157743 w 933723"/>
                    <a:gd name="connsiteY515" fmla="*/ 164713 h 932926"/>
                    <a:gd name="connsiteX516" fmla="*/ 60116 w 933723"/>
                    <a:gd name="connsiteY516" fmla="*/ 612917 h 932926"/>
                    <a:gd name="connsiteX517" fmla="*/ 49608 w 933723"/>
                    <a:gd name="connsiteY517" fmla="*/ 635079 h 932926"/>
                    <a:gd name="connsiteX518" fmla="*/ 43686 w 933723"/>
                    <a:gd name="connsiteY518" fmla="*/ 636034 h 932926"/>
                    <a:gd name="connsiteX519" fmla="*/ 27447 w 933723"/>
                    <a:gd name="connsiteY519" fmla="*/ 624571 h 932926"/>
                    <a:gd name="connsiteX520" fmla="*/ 9870 w 933723"/>
                    <a:gd name="connsiteY520" fmla="*/ 371048 h 932926"/>
                    <a:gd name="connsiteX521" fmla="*/ 132906 w 933723"/>
                    <a:gd name="connsiteY521" fmla="*/ 140449 h 932926"/>
                    <a:gd name="connsiteX522" fmla="*/ 461322 w 933723"/>
                    <a:gd name="connsiteY522" fmla="*/ 28 h 932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</a:cxnLst>
                  <a:rect l="l" t="t" r="r" b="b"/>
                  <a:pathLst>
                    <a:path w="933723" h="932926">
                      <a:moveTo>
                        <a:pt x="532308" y="594682"/>
                      </a:moveTo>
                      <a:cubicBezTo>
                        <a:pt x="519828" y="594682"/>
                        <a:pt x="508677" y="602509"/>
                        <a:pt x="504541" y="614251"/>
                      </a:cubicBezTo>
                      <a:cubicBezTo>
                        <a:pt x="499076" y="629539"/>
                        <a:pt x="507126" y="646450"/>
                        <a:pt x="522414" y="651841"/>
                      </a:cubicBezTo>
                      <a:cubicBezTo>
                        <a:pt x="525662" y="652948"/>
                        <a:pt x="528985" y="653539"/>
                        <a:pt x="532308" y="653539"/>
                      </a:cubicBezTo>
                      <a:cubicBezTo>
                        <a:pt x="544789" y="653539"/>
                        <a:pt x="555940" y="645712"/>
                        <a:pt x="560075" y="633970"/>
                      </a:cubicBezTo>
                      <a:cubicBezTo>
                        <a:pt x="565540" y="618682"/>
                        <a:pt x="557491" y="601845"/>
                        <a:pt x="542204" y="596380"/>
                      </a:cubicBezTo>
                      <a:cubicBezTo>
                        <a:pt x="538954" y="595273"/>
                        <a:pt x="535631" y="594682"/>
                        <a:pt x="532308" y="594682"/>
                      </a:cubicBezTo>
                      <a:close/>
                      <a:moveTo>
                        <a:pt x="532308" y="581242"/>
                      </a:moveTo>
                      <a:cubicBezTo>
                        <a:pt x="537183" y="581242"/>
                        <a:pt x="541983" y="582127"/>
                        <a:pt x="546635" y="583752"/>
                      </a:cubicBezTo>
                      <a:cubicBezTo>
                        <a:pt x="568864" y="591654"/>
                        <a:pt x="580532" y="616245"/>
                        <a:pt x="572630" y="638474"/>
                      </a:cubicBezTo>
                      <a:cubicBezTo>
                        <a:pt x="566575" y="655533"/>
                        <a:pt x="550327" y="666979"/>
                        <a:pt x="532235" y="666979"/>
                      </a:cubicBezTo>
                      <a:cubicBezTo>
                        <a:pt x="527360" y="666979"/>
                        <a:pt x="522560" y="666093"/>
                        <a:pt x="517908" y="664469"/>
                      </a:cubicBezTo>
                      <a:cubicBezTo>
                        <a:pt x="495680" y="656567"/>
                        <a:pt x="484012" y="632049"/>
                        <a:pt x="491913" y="609747"/>
                      </a:cubicBezTo>
                      <a:cubicBezTo>
                        <a:pt x="497968" y="592688"/>
                        <a:pt x="514216" y="581242"/>
                        <a:pt x="532308" y="581242"/>
                      </a:cubicBezTo>
                      <a:close/>
                      <a:moveTo>
                        <a:pt x="558377" y="527553"/>
                      </a:moveTo>
                      <a:cubicBezTo>
                        <a:pt x="557861" y="527405"/>
                        <a:pt x="557417" y="527553"/>
                        <a:pt x="557196" y="527995"/>
                      </a:cubicBezTo>
                      <a:lnTo>
                        <a:pt x="549885" y="540698"/>
                      </a:lnTo>
                      <a:cubicBezTo>
                        <a:pt x="547152" y="545498"/>
                        <a:pt x="541762" y="548452"/>
                        <a:pt x="536075" y="548083"/>
                      </a:cubicBezTo>
                      <a:cubicBezTo>
                        <a:pt x="531940" y="547787"/>
                        <a:pt x="527731" y="547935"/>
                        <a:pt x="523595" y="548452"/>
                      </a:cubicBezTo>
                      <a:cubicBezTo>
                        <a:pt x="517983" y="549117"/>
                        <a:pt x="512518" y="546606"/>
                        <a:pt x="509416" y="542027"/>
                      </a:cubicBezTo>
                      <a:lnTo>
                        <a:pt x="500997" y="529620"/>
                      </a:lnTo>
                      <a:cubicBezTo>
                        <a:pt x="500776" y="529251"/>
                        <a:pt x="500406" y="529251"/>
                        <a:pt x="500258" y="529251"/>
                      </a:cubicBezTo>
                      <a:cubicBezTo>
                        <a:pt x="500111" y="529251"/>
                        <a:pt x="500037" y="529251"/>
                        <a:pt x="499889" y="529325"/>
                      </a:cubicBezTo>
                      <a:lnTo>
                        <a:pt x="481944" y="537522"/>
                      </a:lnTo>
                      <a:cubicBezTo>
                        <a:pt x="481574" y="537670"/>
                        <a:pt x="481353" y="538114"/>
                        <a:pt x="481501" y="538556"/>
                      </a:cubicBezTo>
                      <a:lnTo>
                        <a:pt x="485341" y="553031"/>
                      </a:lnTo>
                      <a:cubicBezTo>
                        <a:pt x="486745" y="558421"/>
                        <a:pt x="485045" y="564108"/>
                        <a:pt x="480910" y="567874"/>
                      </a:cubicBezTo>
                      <a:cubicBezTo>
                        <a:pt x="477882" y="570533"/>
                        <a:pt x="475076" y="573560"/>
                        <a:pt x="472565" y="576810"/>
                      </a:cubicBezTo>
                      <a:cubicBezTo>
                        <a:pt x="469684" y="580429"/>
                        <a:pt x="465401" y="582496"/>
                        <a:pt x="460823" y="582717"/>
                      </a:cubicBezTo>
                      <a:cubicBezTo>
                        <a:pt x="459863" y="582717"/>
                        <a:pt x="458903" y="582569"/>
                        <a:pt x="458017" y="582423"/>
                      </a:cubicBezTo>
                      <a:lnTo>
                        <a:pt x="443321" y="579616"/>
                      </a:lnTo>
                      <a:cubicBezTo>
                        <a:pt x="443321" y="579616"/>
                        <a:pt x="443321" y="579616"/>
                        <a:pt x="443247" y="579616"/>
                      </a:cubicBezTo>
                      <a:cubicBezTo>
                        <a:pt x="442878" y="579616"/>
                        <a:pt x="442434" y="579911"/>
                        <a:pt x="442213" y="580281"/>
                      </a:cubicBezTo>
                      <a:lnTo>
                        <a:pt x="435346" y="598669"/>
                      </a:lnTo>
                      <a:cubicBezTo>
                        <a:pt x="435198" y="599186"/>
                        <a:pt x="435346" y="599629"/>
                        <a:pt x="435788" y="599851"/>
                      </a:cubicBezTo>
                      <a:lnTo>
                        <a:pt x="448711" y="607309"/>
                      </a:lnTo>
                      <a:cubicBezTo>
                        <a:pt x="453511" y="610042"/>
                        <a:pt x="456319" y="615286"/>
                        <a:pt x="456097" y="620897"/>
                      </a:cubicBezTo>
                      <a:cubicBezTo>
                        <a:pt x="455949" y="624960"/>
                        <a:pt x="456097" y="629095"/>
                        <a:pt x="456540" y="633083"/>
                      </a:cubicBezTo>
                      <a:cubicBezTo>
                        <a:pt x="457205" y="638622"/>
                        <a:pt x="454694" y="644087"/>
                        <a:pt x="450115" y="647189"/>
                      </a:cubicBezTo>
                      <a:lnTo>
                        <a:pt x="437708" y="655606"/>
                      </a:lnTo>
                      <a:cubicBezTo>
                        <a:pt x="437413" y="655829"/>
                        <a:pt x="437265" y="656345"/>
                        <a:pt x="437413" y="656714"/>
                      </a:cubicBezTo>
                      <a:lnTo>
                        <a:pt x="445611" y="674660"/>
                      </a:lnTo>
                      <a:cubicBezTo>
                        <a:pt x="445905" y="675102"/>
                        <a:pt x="446348" y="675177"/>
                        <a:pt x="446719" y="675102"/>
                      </a:cubicBezTo>
                      <a:lnTo>
                        <a:pt x="461192" y="671262"/>
                      </a:lnTo>
                      <a:cubicBezTo>
                        <a:pt x="462448" y="670894"/>
                        <a:pt x="463777" y="670746"/>
                        <a:pt x="465032" y="670746"/>
                      </a:cubicBezTo>
                      <a:cubicBezTo>
                        <a:pt x="469242" y="670746"/>
                        <a:pt x="473303" y="672518"/>
                        <a:pt x="476109" y="675620"/>
                      </a:cubicBezTo>
                      <a:cubicBezTo>
                        <a:pt x="478843" y="678648"/>
                        <a:pt x="481797" y="681454"/>
                        <a:pt x="485045" y="683965"/>
                      </a:cubicBezTo>
                      <a:cubicBezTo>
                        <a:pt x="489476" y="687510"/>
                        <a:pt x="491545" y="693048"/>
                        <a:pt x="490510" y="698513"/>
                      </a:cubicBezTo>
                      <a:lnTo>
                        <a:pt x="487705" y="713209"/>
                      </a:lnTo>
                      <a:cubicBezTo>
                        <a:pt x="487630" y="713578"/>
                        <a:pt x="487852" y="714095"/>
                        <a:pt x="488295" y="714242"/>
                      </a:cubicBezTo>
                      <a:lnTo>
                        <a:pt x="506905" y="721184"/>
                      </a:lnTo>
                      <a:cubicBezTo>
                        <a:pt x="507422" y="721332"/>
                        <a:pt x="507866" y="721184"/>
                        <a:pt x="508087" y="720742"/>
                      </a:cubicBezTo>
                      <a:lnTo>
                        <a:pt x="515545" y="707817"/>
                      </a:lnTo>
                      <a:cubicBezTo>
                        <a:pt x="518352" y="703017"/>
                        <a:pt x="523595" y="700138"/>
                        <a:pt x="529208" y="700359"/>
                      </a:cubicBezTo>
                      <a:cubicBezTo>
                        <a:pt x="533048" y="700581"/>
                        <a:pt x="536962" y="700433"/>
                        <a:pt x="540802" y="699990"/>
                      </a:cubicBezTo>
                      <a:cubicBezTo>
                        <a:pt x="546414" y="699325"/>
                        <a:pt x="551806" y="701910"/>
                        <a:pt x="554907" y="706415"/>
                      </a:cubicBezTo>
                      <a:lnTo>
                        <a:pt x="563400" y="718969"/>
                      </a:lnTo>
                      <a:cubicBezTo>
                        <a:pt x="563621" y="719338"/>
                        <a:pt x="563990" y="719338"/>
                        <a:pt x="564138" y="719338"/>
                      </a:cubicBezTo>
                      <a:cubicBezTo>
                        <a:pt x="564286" y="719338"/>
                        <a:pt x="564359" y="719338"/>
                        <a:pt x="564507" y="719265"/>
                      </a:cubicBezTo>
                      <a:lnTo>
                        <a:pt x="582452" y="711067"/>
                      </a:lnTo>
                      <a:cubicBezTo>
                        <a:pt x="582822" y="710919"/>
                        <a:pt x="583044" y="710476"/>
                        <a:pt x="582896" y="710033"/>
                      </a:cubicBezTo>
                      <a:lnTo>
                        <a:pt x="579055" y="695781"/>
                      </a:lnTo>
                      <a:cubicBezTo>
                        <a:pt x="577578" y="690390"/>
                        <a:pt x="579277" y="684704"/>
                        <a:pt x="583486" y="680863"/>
                      </a:cubicBezTo>
                      <a:cubicBezTo>
                        <a:pt x="586588" y="678057"/>
                        <a:pt x="589394" y="675102"/>
                        <a:pt x="591832" y="672002"/>
                      </a:cubicBezTo>
                      <a:cubicBezTo>
                        <a:pt x="594711" y="668383"/>
                        <a:pt x="598921" y="666315"/>
                        <a:pt x="603499" y="666315"/>
                      </a:cubicBezTo>
                      <a:cubicBezTo>
                        <a:pt x="604386" y="666315"/>
                        <a:pt x="605345" y="666462"/>
                        <a:pt x="606232" y="666610"/>
                      </a:cubicBezTo>
                      <a:lnTo>
                        <a:pt x="621149" y="669416"/>
                      </a:lnTo>
                      <a:cubicBezTo>
                        <a:pt x="621518" y="669491"/>
                        <a:pt x="622035" y="669195"/>
                        <a:pt x="622183" y="668825"/>
                      </a:cubicBezTo>
                      <a:lnTo>
                        <a:pt x="629125" y="650216"/>
                      </a:lnTo>
                      <a:cubicBezTo>
                        <a:pt x="629272" y="649699"/>
                        <a:pt x="629125" y="649256"/>
                        <a:pt x="628682" y="649035"/>
                      </a:cubicBezTo>
                      <a:lnTo>
                        <a:pt x="615906" y="641649"/>
                      </a:lnTo>
                      <a:cubicBezTo>
                        <a:pt x="611032" y="638843"/>
                        <a:pt x="608226" y="633526"/>
                        <a:pt x="608521" y="627914"/>
                      </a:cubicBezTo>
                      <a:cubicBezTo>
                        <a:pt x="608743" y="623851"/>
                        <a:pt x="608595" y="619790"/>
                        <a:pt x="608151" y="615728"/>
                      </a:cubicBezTo>
                      <a:cubicBezTo>
                        <a:pt x="607561" y="610190"/>
                        <a:pt x="609998" y="604798"/>
                        <a:pt x="614576" y="601697"/>
                      </a:cubicBezTo>
                      <a:lnTo>
                        <a:pt x="627130" y="593204"/>
                      </a:lnTo>
                      <a:cubicBezTo>
                        <a:pt x="627426" y="592983"/>
                        <a:pt x="627574" y="592465"/>
                        <a:pt x="627426" y="592096"/>
                      </a:cubicBezTo>
                      <a:lnTo>
                        <a:pt x="619230" y="574152"/>
                      </a:lnTo>
                      <a:cubicBezTo>
                        <a:pt x="618934" y="573708"/>
                        <a:pt x="618491" y="573635"/>
                        <a:pt x="618121" y="573708"/>
                      </a:cubicBezTo>
                      <a:lnTo>
                        <a:pt x="604016" y="577623"/>
                      </a:lnTo>
                      <a:cubicBezTo>
                        <a:pt x="602687" y="577992"/>
                        <a:pt x="601357" y="578139"/>
                        <a:pt x="600028" y="578139"/>
                      </a:cubicBezTo>
                      <a:cubicBezTo>
                        <a:pt x="595819" y="578139"/>
                        <a:pt x="591832" y="576367"/>
                        <a:pt x="588951" y="573192"/>
                      </a:cubicBezTo>
                      <a:cubicBezTo>
                        <a:pt x="586219" y="570164"/>
                        <a:pt x="583265" y="567358"/>
                        <a:pt x="580163" y="564920"/>
                      </a:cubicBezTo>
                      <a:cubicBezTo>
                        <a:pt x="575806" y="561375"/>
                        <a:pt x="573738" y="555837"/>
                        <a:pt x="574772" y="550446"/>
                      </a:cubicBezTo>
                      <a:lnTo>
                        <a:pt x="577578" y="535528"/>
                      </a:lnTo>
                      <a:cubicBezTo>
                        <a:pt x="577652" y="535160"/>
                        <a:pt x="577430" y="534643"/>
                        <a:pt x="576988" y="534495"/>
                      </a:cubicBezTo>
                      <a:close/>
                      <a:moveTo>
                        <a:pt x="557861" y="514112"/>
                      </a:moveTo>
                      <a:cubicBezTo>
                        <a:pt x="559559" y="514112"/>
                        <a:pt x="561258" y="514408"/>
                        <a:pt x="562882" y="514999"/>
                      </a:cubicBezTo>
                      <a:lnTo>
                        <a:pt x="581492" y="521941"/>
                      </a:lnTo>
                      <a:cubicBezTo>
                        <a:pt x="588065" y="524378"/>
                        <a:pt x="591905" y="531172"/>
                        <a:pt x="590576" y="538039"/>
                      </a:cubicBezTo>
                      <a:lnTo>
                        <a:pt x="587769" y="552956"/>
                      </a:lnTo>
                      <a:cubicBezTo>
                        <a:pt x="587622" y="553473"/>
                        <a:pt x="587844" y="554064"/>
                        <a:pt x="588361" y="554433"/>
                      </a:cubicBezTo>
                      <a:cubicBezTo>
                        <a:pt x="591978" y="557314"/>
                        <a:pt x="595450" y="560637"/>
                        <a:pt x="598699" y="564182"/>
                      </a:cubicBezTo>
                      <a:cubicBezTo>
                        <a:pt x="599142" y="564625"/>
                        <a:pt x="599734" y="564846"/>
                        <a:pt x="600250" y="564698"/>
                      </a:cubicBezTo>
                      <a:lnTo>
                        <a:pt x="614430" y="560711"/>
                      </a:lnTo>
                      <a:cubicBezTo>
                        <a:pt x="615759" y="560342"/>
                        <a:pt x="616940" y="560194"/>
                        <a:pt x="618195" y="560194"/>
                      </a:cubicBezTo>
                      <a:cubicBezTo>
                        <a:pt x="623807" y="560194"/>
                        <a:pt x="628903" y="563443"/>
                        <a:pt x="631193" y="568539"/>
                      </a:cubicBezTo>
                      <a:lnTo>
                        <a:pt x="639389" y="586484"/>
                      </a:lnTo>
                      <a:cubicBezTo>
                        <a:pt x="642270" y="592835"/>
                        <a:pt x="640202" y="600294"/>
                        <a:pt x="634441" y="604207"/>
                      </a:cubicBezTo>
                      <a:lnTo>
                        <a:pt x="621888" y="612701"/>
                      </a:lnTo>
                      <a:cubicBezTo>
                        <a:pt x="621445" y="613070"/>
                        <a:pt x="621222" y="613587"/>
                        <a:pt x="621297" y="614178"/>
                      </a:cubicBezTo>
                      <a:cubicBezTo>
                        <a:pt x="621814" y="618905"/>
                        <a:pt x="621962" y="623778"/>
                        <a:pt x="621740" y="628505"/>
                      </a:cubicBezTo>
                      <a:cubicBezTo>
                        <a:pt x="621740" y="629095"/>
                        <a:pt x="622035" y="629612"/>
                        <a:pt x="622478" y="629907"/>
                      </a:cubicBezTo>
                      <a:lnTo>
                        <a:pt x="635254" y="637293"/>
                      </a:lnTo>
                      <a:cubicBezTo>
                        <a:pt x="641383" y="640837"/>
                        <a:pt x="643968" y="648148"/>
                        <a:pt x="641531" y="654721"/>
                      </a:cubicBezTo>
                      <a:lnTo>
                        <a:pt x="634589" y="673331"/>
                      </a:lnTo>
                      <a:cubicBezTo>
                        <a:pt x="632522" y="678869"/>
                        <a:pt x="627130" y="682635"/>
                        <a:pt x="621149" y="682635"/>
                      </a:cubicBezTo>
                      <a:cubicBezTo>
                        <a:pt x="620263" y="682635"/>
                        <a:pt x="619376" y="682562"/>
                        <a:pt x="618491" y="682414"/>
                      </a:cubicBezTo>
                      <a:lnTo>
                        <a:pt x="603574" y="679608"/>
                      </a:lnTo>
                      <a:cubicBezTo>
                        <a:pt x="603057" y="679460"/>
                        <a:pt x="602465" y="679756"/>
                        <a:pt x="602097" y="680198"/>
                      </a:cubicBezTo>
                      <a:cubicBezTo>
                        <a:pt x="599216" y="683891"/>
                        <a:pt x="595967" y="687362"/>
                        <a:pt x="592348" y="690611"/>
                      </a:cubicBezTo>
                      <a:cubicBezTo>
                        <a:pt x="591905" y="691054"/>
                        <a:pt x="591684" y="691644"/>
                        <a:pt x="591832" y="692162"/>
                      </a:cubicBezTo>
                      <a:lnTo>
                        <a:pt x="595671" y="706415"/>
                      </a:lnTo>
                      <a:cubicBezTo>
                        <a:pt x="597517" y="713209"/>
                        <a:pt x="594194" y="720224"/>
                        <a:pt x="587844" y="723105"/>
                      </a:cubicBezTo>
                      <a:lnTo>
                        <a:pt x="569898" y="731301"/>
                      </a:lnTo>
                      <a:cubicBezTo>
                        <a:pt x="568052" y="732114"/>
                        <a:pt x="566058" y="732557"/>
                        <a:pt x="563990" y="732557"/>
                      </a:cubicBezTo>
                      <a:cubicBezTo>
                        <a:pt x="559264" y="732557"/>
                        <a:pt x="554833" y="730194"/>
                        <a:pt x="552175" y="726280"/>
                      </a:cubicBezTo>
                      <a:lnTo>
                        <a:pt x="543681" y="713726"/>
                      </a:lnTo>
                      <a:cubicBezTo>
                        <a:pt x="543387" y="713282"/>
                        <a:pt x="542796" y="713061"/>
                        <a:pt x="542204" y="713134"/>
                      </a:cubicBezTo>
                      <a:cubicBezTo>
                        <a:pt x="537700" y="713578"/>
                        <a:pt x="533048" y="713800"/>
                        <a:pt x="528543" y="713578"/>
                      </a:cubicBezTo>
                      <a:cubicBezTo>
                        <a:pt x="527878" y="713578"/>
                        <a:pt x="527362" y="713873"/>
                        <a:pt x="527066" y="714317"/>
                      </a:cubicBezTo>
                      <a:lnTo>
                        <a:pt x="519608" y="727240"/>
                      </a:lnTo>
                      <a:cubicBezTo>
                        <a:pt x="517022" y="731671"/>
                        <a:pt x="512296" y="734403"/>
                        <a:pt x="507201" y="734403"/>
                      </a:cubicBezTo>
                      <a:cubicBezTo>
                        <a:pt x="505502" y="734403"/>
                        <a:pt x="503803" y="734109"/>
                        <a:pt x="502179" y="733517"/>
                      </a:cubicBezTo>
                      <a:lnTo>
                        <a:pt x="483568" y="726576"/>
                      </a:lnTo>
                      <a:cubicBezTo>
                        <a:pt x="476996" y="724138"/>
                        <a:pt x="473155" y="717344"/>
                        <a:pt x="474486" y="710476"/>
                      </a:cubicBezTo>
                      <a:lnTo>
                        <a:pt x="477291" y="695781"/>
                      </a:lnTo>
                      <a:cubicBezTo>
                        <a:pt x="477365" y="695263"/>
                        <a:pt x="477144" y="694673"/>
                        <a:pt x="476701" y="694304"/>
                      </a:cubicBezTo>
                      <a:cubicBezTo>
                        <a:pt x="472934" y="691276"/>
                        <a:pt x="469316" y="688027"/>
                        <a:pt x="466140" y="684481"/>
                      </a:cubicBezTo>
                      <a:cubicBezTo>
                        <a:pt x="465771" y="684038"/>
                        <a:pt x="465180" y="683817"/>
                        <a:pt x="464663" y="683965"/>
                      </a:cubicBezTo>
                      <a:lnTo>
                        <a:pt x="450188" y="687804"/>
                      </a:lnTo>
                      <a:cubicBezTo>
                        <a:pt x="448934" y="688175"/>
                        <a:pt x="447752" y="688321"/>
                        <a:pt x="446496" y="688321"/>
                      </a:cubicBezTo>
                      <a:cubicBezTo>
                        <a:pt x="440884" y="688321"/>
                        <a:pt x="435788" y="685073"/>
                        <a:pt x="433500" y="679977"/>
                      </a:cubicBezTo>
                      <a:lnTo>
                        <a:pt x="425302" y="662031"/>
                      </a:lnTo>
                      <a:cubicBezTo>
                        <a:pt x="422421" y="655681"/>
                        <a:pt x="424490" y="648222"/>
                        <a:pt x="430250" y="644308"/>
                      </a:cubicBezTo>
                      <a:lnTo>
                        <a:pt x="442730" y="635889"/>
                      </a:lnTo>
                      <a:cubicBezTo>
                        <a:pt x="443173" y="635593"/>
                        <a:pt x="443394" y="635003"/>
                        <a:pt x="443321" y="634412"/>
                      </a:cubicBezTo>
                      <a:cubicBezTo>
                        <a:pt x="442730" y="629686"/>
                        <a:pt x="442582" y="624812"/>
                        <a:pt x="442804" y="620012"/>
                      </a:cubicBezTo>
                      <a:cubicBezTo>
                        <a:pt x="442804" y="619420"/>
                        <a:pt x="442509" y="618905"/>
                        <a:pt x="442065" y="618609"/>
                      </a:cubicBezTo>
                      <a:lnTo>
                        <a:pt x="429142" y="611151"/>
                      </a:lnTo>
                      <a:cubicBezTo>
                        <a:pt x="423013" y="607605"/>
                        <a:pt x="420427" y="600294"/>
                        <a:pt x="422865" y="593721"/>
                      </a:cubicBezTo>
                      <a:lnTo>
                        <a:pt x="429806" y="575111"/>
                      </a:lnTo>
                      <a:cubicBezTo>
                        <a:pt x="429881" y="575038"/>
                        <a:pt x="429881" y="574890"/>
                        <a:pt x="429954" y="574816"/>
                      </a:cubicBezTo>
                      <a:cubicBezTo>
                        <a:pt x="432244" y="569498"/>
                        <a:pt x="437486" y="566029"/>
                        <a:pt x="443321" y="566029"/>
                      </a:cubicBezTo>
                      <a:cubicBezTo>
                        <a:pt x="444207" y="566029"/>
                        <a:pt x="445019" y="566102"/>
                        <a:pt x="445905" y="566250"/>
                      </a:cubicBezTo>
                      <a:lnTo>
                        <a:pt x="460601" y="569129"/>
                      </a:lnTo>
                      <a:cubicBezTo>
                        <a:pt x="461119" y="569204"/>
                        <a:pt x="461709" y="568982"/>
                        <a:pt x="462078" y="568539"/>
                      </a:cubicBezTo>
                      <a:cubicBezTo>
                        <a:pt x="465032" y="564698"/>
                        <a:pt x="468355" y="561154"/>
                        <a:pt x="471605" y="557979"/>
                      </a:cubicBezTo>
                      <a:cubicBezTo>
                        <a:pt x="472048" y="557610"/>
                        <a:pt x="472270" y="557019"/>
                        <a:pt x="472122" y="556502"/>
                      </a:cubicBezTo>
                      <a:lnTo>
                        <a:pt x="468282" y="542027"/>
                      </a:lnTo>
                      <a:cubicBezTo>
                        <a:pt x="466436" y="535233"/>
                        <a:pt x="469759" y="528218"/>
                        <a:pt x="476109" y="525337"/>
                      </a:cubicBezTo>
                      <a:lnTo>
                        <a:pt x="494056" y="517141"/>
                      </a:lnTo>
                      <a:cubicBezTo>
                        <a:pt x="495902" y="516328"/>
                        <a:pt x="497895" y="515885"/>
                        <a:pt x="499964" y="515885"/>
                      </a:cubicBezTo>
                      <a:cubicBezTo>
                        <a:pt x="504689" y="515885"/>
                        <a:pt x="509120" y="518249"/>
                        <a:pt x="511779" y="522162"/>
                      </a:cubicBezTo>
                      <a:lnTo>
                        <a:pt x="520198" y="534568"/>
                      </a:lnTo>
                      <a:cubicBezTo>
                        <a:pt x="520567" y="535012"/>
                        <a:pt x="521158" y="535233"/>
                        <a:pt x="521749" y="535160"/>
                      </a:cubicBezTo>
                      <a:cubicBezTo>
                        <a:pt x="526623" y="534568"/>
                        <a:pt x="531644" y="534421"/>
                        <a:pt x="536592" y="534716"/>
                      </a:cubicBezTo>
                      <a:cubicBezTo>
                        <a:pt x="537331" y="534716"/>
                        <a:pt x="537773" y="534421"/>
                        <a:pt x="538069" y="533978"/>
                      </a:cubicBezTo>
                      <a:lnTo>
                        <a:pt x="545454" y="521276"/>
                      </a:lnTo>
                      <a:cubicBezTo>
                        <a:pt x="548039" y="516845"/>
                        <a:pt x="552765" y="514112"/>
                        <a:pt x="557861" y="514112"/>
                      </a:cubicBezTo>
                      <a:close/>
                      <a:moveTo>
                        <a:pt x="308309" y="415945"/>
                      </a:moveTo>
                      <a:cubicBezTo>
                        <a:pt x="291006" y="415945"/>
                        <a:pt x="275545" y="426798"/>
                        <a:pt x="269812" y="443078"/>
                      </a:cubicBezTo>
                      <a:cubicBezTo>
                        <a:pt x="262235" y="464272"/>
                        <a:pt x="273394" y="487718"/>
                        <a:pt x="294590" y="495193"/>
                      </a:cubicBezTo>
                      <a:cubicBezTo>
                        <a:pt x="299094" y="496729"/>
                        <a:pt x="303701" y="497548"/>
                        <a:pt x="308309" y="497548"/>
                      </a:cubicBezTo>
                      <a:cubicBezTo>
                        <a:pt x="325613" y="497548"/>
                        <a:pt x="341072" y="486695"/>
                        <a:pt x="346806" y="470415"/>
                      </a:cubicBezTo>
                      <a:cubicBezTo>
                        <a:pt x="354383" y="449221"/>
                        <a:pt x="343223" y="425877"/>
                        <a:pt x="322029" y="418300"/>
                      </a:cubicBezTo>
                      <a:cubicBezTo>
                        <a:pt x="317523" y="416765"/>
                        <a:pt x="312916" y="415945"/>
                        <a:pt x="308309" y="415945"/>
                      </a:cubicBezTo>
                      <a:close/>
                      <a:moveTo>
                        <a:pt x="308309" y="397311"/>
                      </a:moveTo>
                      <a:cubicBezTo>
                        <a:pt x="315067" y="397311"/>
                        <a:pt x="321722" y="398540"/>
                        <a:pt x="328171" y="400793"/>
                      </a:cubicBezTo>
                      <a:cubicBezTo>
                        <a:pt x="358990" y="411748"/>
                        <a:pt x="375167" y="445842"/>
                        <a:pt x="364212" y="476661"/>
                      </a:cubicBezTo>
                      <a:cubicBezTo>
                        <a:pt x="355817" y="500312"/>
                        <a:pt x="333291" y="516182"/>
                        <a:pt x="308207" y="516182"/>
                      </a:cubicBezTo>
                      <a:cubicBezTo>
                        <a:pt x="301449" y="516182"/>
                        <a:pt x="294794" y="514953"/>
                        <a:pt x="288344" y="512700"/>
                      </a:cubicBezTo>
                      <a:cubicBezTo>
                        <a:pt x="257526" y="501745"/>
                        <a:pt x="241348" y="467753"/>
                        <a:pt x="252303" y="436832"/>
                      </a:cubicBezTo>
                      <a:cubicBezTo>
                        <a:pt x="260699" y="413182"/>
                        <a:pt x="283224" y="397311"/>
                        <a:pt x="308309" y="397311"/>
                      </a:cubicBezTo>
                      <a:close/>
                      <a:moveTo>
                        <a:pt x="596864" y="342356"/>
                      </a:moveTo>
                      <a:cubicBezTo>
                        <a:pt x="582316" y="342356"/>
                        <a:pt x="569317" y="351481"/>
                        <a:pt x="564497" y="365169"/>
                      </a:cubicBezTo>
                      <a:cubicBezTo>
                        <a:pt x="558127" y="382988"/>
                        <a:pt x="567510" y="402701"/>
                        <a:pt x="585330" y="408985"/>
                      </a:cubicBezTo>
                      <a:cubicBezTo>
                        <a:pt x="589117" y="410276"/>
                        <a:pt x="592990" y="410965"/>
                        <a:pt x="596864" y="410965"/>
                      </a:cubicBezTo>
                      <a:cubicBezTo>
                        <a:pt x="611412" y="410965"/>
                        <a:pt x="624410" y="401840"/>
                        <a:pt x="629231" y="388154"/>
                      </a:cubicBezTo>
                      <a:cubicBezTo>
                        <a:pt x="635601" y="370333"/>
                        <a:pt x="626219" y="350707"/>
                        <a:pt x="608399" y="344337"/>
                      </a:cubicBezTo>
                      <a:cubicBezTo>
                        <a:pt x="604612" y="343045"/>
                        <a:pt x="600738" y="342356"/>
                        <a:pt x="596864" y="342356"/>
                      </a:cubicBezTo>
                      <a:close/>
                      <a:moveTo>
                        <a:pt x="596864" y="326690"/>
                      </a:moveTo>
                      <a:cubicBezTo>
                        <a:pt x="602546" y="326690"/>
                        <a:pt x="608141" y="327723"/>
                        <a:pt x="613564" y="329617"/>
                      </a:cubicBezTo>
                      <a:cubicBezTo>
                        <a:pt x="639475" y="338827"/>
                        <a:pt x="653076" y="367493"/>
                        <a:pt x="643866" y="393405"/>
                      </a:cubicBezTo>
                      <a:cubicBezTo>
                        <a:pt x="636807" y="413289"/>
                        <a:pt x="617868" y="426632"/>
                        <a:pt x="596778" y="426632"/>
                      </a:cubicBezTo>
                      <a:cubicBezTo>
                        <a:pt x="591097" y="426632"/>
                        <a:pt x="585501" y="425599"/>
                        <a:pt x="580079" y="423705"/>
                      </a:cubicBezTo>
                      <a:cubicBezTo>
                        <a:pt x="554168" y="414495"/>
                        <a:pt x="540567" y="385915"/>
                        <a:pt x="549777" y="359918"/>
                      </a:cubicBezTo>
                      <a:cubicBezTo>
                        <a:pt x="556836" y="340033"/>
                        <a:pt x="575775" y="326690"/>
                        <a:pt x="596864" y="326690"/>
                      </a:cubicBezTo>
                      <a:close/>
                      <a:moveTo>
                        <a:pt x="344451" y="322877"/>
                      </a:moveTo>
                      <a:cubicBezTo>
                        <a:pt x="343735" y="322671"/>
                        <a:pt x="343121" y="322877"/>
                        <a:pt x="342814" y="323491"/>
                      </a:cubicBezTo>
                      <a:lnTo>
                        <a:pt x="332677" y="341101"/>
                      </a:lnTo>
                      <a:cubicBezTo>
                        <a:pt x="328889" y="347756"/>
                        <a:pt x="321415" y="351852"/>
                        <a:pt x="313531" y="351340"/>
                      </a:cubicBezTo>
                      <a:cubicBezTo>
                        <a:pt x="307798" y="350931"/>
                        <a:pt x="301961" y="351135"/>
                        <a:pt x="296228" y="351852"/>
                      </a:cubicBezTo>
                      <a:cubicBezTo>
                        <a:pt x="288447" y="352773"/>
                        <a:pt x="280870" y="349292"/>
                        <a:pt x="276570" y="342944"/>
                      </a:cubicBezTo>
                      <a:lnTo>
                        <a:pt x="264897" y="325743"/>
                      </a:lnTo>
                      <a:cubicBezTo>
                        <a:pt x="264590" y="325231"/>
                        <a:pt x="264079" y="325231"/>
                        <a:pt x="263874" y="325231"/>
                      </a:cubicBezTo>
                      <a:cubicBezTo>
                        <a:pt x="263669" y="325231"/>
                        <a:pt x="263567" y="325231"/>
                        <a:pt x="263362" y="325333"/>
                      </a:cubicBezTo>
                      <a:lnTo>
                        <a:pt x="238481" y="336699"/>
                      </a:lnTo>
                      <a:cubicBezTo>
                        <a:pt x="237971" y="336904"/>
                        <a:pt x="237663" y="337518"/>
                        <a:pt x="237867" y="338132"/>
                      </a:cubicBezTo>
                      <a:lnTo>
                        <a:pt x="243192" y="358200"/>
                      </a:lnTo>
                      <a:cubicBezTo>
                        <a:pt x="245138" y="365674"/>
                        <a:pt x="242782" y="373557"/>
                        <a:pt x="237049" y="378779"/>
                      </a:cubicBezTo>
                      <a:cubicBezTo>
                        <a:pt x="232851" y="382465"/>
                        <a:pt x="228960" y="386663"/>
                        <a:pt x="225479" y="391167"/>
                      </a:cubicBezTo>
                      <a:cubicBezTo>
                        <a:pt x="221486" y="396185"/>
                        <a:pt x="215547" y="399051"/>
                        <a:pt x="209199" y="399359"/>
                      </a:cubicBezTo>
                      <a:cubicBezTo>
                        <a:pt x="207868" y="399359"/>
                        <a:pt x="206537" y="399153"/>
                        <a:pt x="205308" y="398949"/>
                      </a:cubicBezTo>
                      <a:lnTo>
                        <a:pt x="184933" y="395058"/>
                      </a:lnTo>
                      <a:cubicBezTo>
                        <a:pt x="184933" y="395058"/>
                        <a:pt x="184933" y="395058"/>
                        <a:pt x="184831" y="395058"/>
                      </a:cubicBezTo>
                      <a:cubicBezTo>
                        <a:pt x="184319" y="395058"/>
                        <a:pt x="183705" y="395467"/>
                        <a:pt x="183398" y="395981"/>
                      </a:cubicBezTo>
                      <a:lnTo>
                        <a:pt x="173876" y="421474"/>
                      </a:lnTo>
                      <a:cubicBezTo>
                        <a:pt x="173671" y="422190"/>
                        <a:pt x="173876" y="422805"/>
                        <a:pt x="174490" y="423112"/>
                      </a:cubicBezTo>
                      <a:lnTo>
                        <a:pt x="192408" y="433453"/>
                      </a:lnTo>
                      <a:cubicBezTo>
                        <a:pt x="199063" y="437243"/>
                        <a:pt x="202953" y="444512"/>
                        <a:pt x="202646" y="452293"/>
                      </a:cubicBezTo>
                      <a:cubicBezTo>
                        <a:pt x="202442" y="457925"/>
                        <a:pt x="202646" y="463658"/>
                        <a:pt x="203260" y="469187"/>
                      </a:cubicBezTo>
                      <a:cubicBezTo>
                        <a:pt x="204183" y="476865"/>
                        <a:pt x="200702" y="484442"/>
                        <a:pt x="194353" y="488742"/>
                      </a:cubicBezTo>
                      <a:lnTo>
                        <a:pt x="177152" y="500415"/>
                      </a:lnTo>
                      <a:cubicBezTo>
                        <a:pt x="176743" y="500722"/>
                        <a:pt x="176538" y="501438"/>
                        <a:pt x="176743" y="501950"/>
                      </a:cubicBezTo>
                      <a:lnTo>
                        <a:pt x="188108" y="526830"/>
                      </a:lnTo>
                      <a:cubicBezTo>
                        <a:pt x="188517" y="527445"/>
                        <a:pt x="189131" y="527546"/>
                        <a:pt x="189643" y="527445"/>
                      </a:cubicBezTo>
                      <a:lnTo>
                        <a:pt x="209711" y="522120"/>
                      </a:lnTo>
                      <a:cubicBezTo>
                        <a:pt x="211452" y="521608"/>
                        <a:pt x="213294" y="521404"/>
                        <a:pt x="215035" y="521404"/>
                      </a:cubicBezTo>
                      <a:cubicBezTo>
                        <a:pt x="220871" y="521404"/>
                        <a:pt x="226503" y="523860"/>
                        <a:pt x="230393" y="528161"/>
                      </a:cubicBezTo>
                      <a:cubicBezTo>
                        <a:pt x="234181" y="532359"/>
                        <a:pt x="238278" y="536249"/>
                        <a:pt x="242782" y="539731"/>
                      </a:cubicBezTo>
                      <a:cubicBezTo>
                        <a:pt x="248926" y="544645"/>
                        <a:pt x="251793" y="552324"/>
                        <a:pt x="250359" y="559901"/>
                      </a:cubicBezTo>
                      <a:lnTo>
                        <a:pt x="246468" y="580276"/>
                      </a:lnTo>
                      <a:cubicBezTo>
                        <a:pt x="246366" y="580788"/>
                        <a:pt x="246673" y="581504"/>
                        <a:pt x="247287" y="581709"/>
                      </a:cubicBezTo>
                      <a:lnTo>
                        <a:pt x="273089" y="591333"/>
                      </a:lnTo>
                      <a:cubicBezTo>
                        <a:pt x="273806" y="591538"/>
                        <a:pt x="274420" y="591333"/>
                        <a:pt x="274727" y="590719"/>
                      </a:cubicBezTo>
                      <a:lnTo>
                        <a:pt x="285068" y="572802"/>
                      </a:lnTo>
                      <a:cubicBezTo>
                        <a:pt x="288958" y="566147"/>
                        <a:pt x="296228" y="562154"/>
                        <a:pt x="304010" y="562461"/>
                      </a:cubicBezTo>
                      <a:cubicBezTo>
                        <a:pt x="309333" y="562768"/>
                        <a:pt x="314760" y="562563"/>
                        <a:pt x="320084" y="561948"/>
                      </a:cubicBezTo>
                      <a:cubicBezTo>
                        <a:pt x="327866" y="561027"/>
                        <a:pt x="335340" y="564610"/>
                        <a:pt x="339640" y="570856"/>
                      </a:cubicBezTo>
                      <a:lnTo>
                        <a:pt x="351414" y="588261"/>
                      </a:lnTo>
                      <a:cubicBezTo>
                        <a:pt x="351721" y="588773"/>
                        <a:pt x="352234" y="588773"/>
                        <a:pt x="352438" y="588773"/>
                      </a:cubicBezTo>
                      <a:cubicBezTo>
                        <a:pt x="352643" y="588773"/>
                        <a:pt x="352745" y="588773"/>
                        <a:pt x="352950" y="588671"/>
                      </a:cubicBezTo>
                      <a:lnTo>
                        <a:pt x="377830" y="577306"/>
                      </a:lnTo>
                      <a:cubicBezTo>
                        <a:pt x="378342" y="577102"/>
                        <a:pt x="378649" y="576488"/>
                        <a:pt x="378444" y="575872"/>
                      </a:cubicBezTo>
                      <a:lnTo>
                        <a:pt x="373119" y="556113"/>
                      </a:lnTo>
                      <a:cubicBezTo>
                        <a:pt x="371072" y="548637"/>
                        <a:pt x="373427" y="540754"/>
                        <a:pt x="379263" y="535431"/>
                      </a:cubicBezTo>
                      <a:cubicBezTo>
                        <a:pt x="383564" y="531540"/>
                        <a:pt x="387454" y="527445"/>
                        <a:pt x="390833" y="523144"/>
                      </a:cubicBezTo>
                      <a:cubicBezTo>
                        <a:pt x="394826" y="518127"/>
                        <a:pt x="400661" y="515260"/>
                        <a:pt x="407009" y="515260"/>
                      </a:cubicBezTo>
                      <a:cubicBezTo>
                        <a:pt x="408239" y="515260"/>
                        <a:pt x="409569" y="515465"/>
                        <a:pt x="410797" y="515670"/>
                      </a:cubicBezTo>
                      <a:lnTo>
                        <a:pt x="431481" y="519560"/>
                      </a:lnTo>
                      <a:cubicBezTo>
                        <a:pt x="431993" y="519663"/>
                        <a:pt x="432709" y="519253"/>
                        <a:pt x="432914" y="518742"/>
                      </a:cubicBezTo>
                      <a:lnTo>
                        <a:pt x="442539" y="492939"/>
                      </a:lnTo>
                      <a:cubicBezTo>
                        <a:pt x="442743" y="492223"/>
                        <a:pt x="442539" y="491609"/>
                        <a:pt x="441925" y="491302"/>
                      </a:cubicBezTo>
                      <a:lnTo>
                        <a:pt x="424212" y="481063"/>
                      </a:lnTo>
                      <a:cubicBezTo>
                        <a:pt x="417453" y="477172"/>
                        <a:pt x="413562" y="469801"/>
                        <a:pt x="413972" y="462020"/>
                      </a:cubicBezTo>
                      <a:cubicBezTo>
                        <a:pt x="414280" y="456388"/>
                        <a:pt x="414074" y="450756"/>
                        <a:pt x="413460" y="445126"/>
                      </a:cubicBezTo>
                      <a:cubicBezTo>
                        <a:pt x="412641" y="437447"/>
                        <a:pt x="416020" y="429972"/>
                        <a:pt x="422368" y="425672"/>
                      </a:cubicBezTo>
                      <a:lnTo>
                        <a:pt x="439774" y="413898"/>
                      </a:lnTo>
                      <a:cubicBezTo>
                        <a:pt x="440183" y="413591"/>
                        <a:pt x="440388" y="412873"/>
                        <a:pt x="440183" y="412362"/>
                      </a:cubicBezTo>
                      <a:lnTo>
                        <a:pt x="428819" y="387482"/>
                      </a:lnTo>
                      <a:cubicBezTo>
                        <a:pt x="428409" y="386868"/>
                        <a:pt x="427794" y="386765"/>
                        <a:pt x="427282" y="386868"/>
                      </a:cubicBezTo>
                      <a:lnTo>
                        <a:pt x="407727" y="392295"/>
                      </a:lnTo>
                      <a:cubicBezTo>
                        <a:pt x="405883" y="392806"/>
                        <a:pt x="404041" y="393011"/>
                        <a:pt x="402198" y="393011"/>
                      </a:cubicBezTo>
                      <a:cubicBezTo>
                        <a:pt x="396361" y="393011"/>
                        <a:pt x="390833" y="390553"/>
                        <a:pt x="386840" y="386151"/>
                      </a:cubicBezTo>
                      <a:cubicBezTo>
                        <a:pt x="383051" y="381954"/>
                        <a:pt x="378956" y="378062"/>
                        <a:pt x="374656" y="374683"/>
                      </a:cubicBezTo>
                      <a:cubicBezTo>
                        <a:pt x="368615" y="369769"/>
                        <a:pt x="365747" y="362090"/>
                        <a:pt x="367182" y="354617"/>
                      </a:cubicBezTo>
                      <a:lnTo>
                        <a:pt x="371072" y="333934"/>
                      </a:lnTo>
                      <a:cubicBezTo>
                        <a:pt x="371175" y="333421"/>
                        <a:pt x="370868" y="332705"/>
                        <a:pt x="370254" y="332500"/>
                      </a:cubicBezTo>
                      <a:close/>
                      <a:moveTo>
                        <a:pt x="343735" y="304242"/>
                      </a:moveTo>
                      <a:cubicBezTo>
                        <a:pt x="346090" y="304242"/>
                        <a:pt x="348444" y="304651"/>
                        <a:pt x="350697" y="305471"/>
                      </a:cubicBezTo>
                      <a:lnTo>
                        <a:pt x="376499" y="315095"/>
                      </a:lnTo>
                      <a:cubicBezTo>
                        <a:pt x="385611" y="318474"/>
                        <a:pt x="390936" y="327893"/>
                        <a:pt x="389092" y="337415"/>
                      </a:cubicBezTo>
                      <a:lnTo>
                        <a:pt x="385201" y="358097"/>
                      </a:lnTo>
                      <a:cubicBezTo>
                        <a:pt x="384997" y="358814"/>
                        <a:pt x="385304" y="359633"/>
                        <a:pt x="386020" y="360144"/>
                      </a:cubicBezTo>
                      <a:cubicBezTo>
                        <a:pt x="391038" y="364137"/>
                        <a:pt x="395849" y="368745"/>
                        <a:pt x="400354" y="373660"/>
                      </a:cubicBezTo>
                      <a:cubicBezTo>
                        <a:pt x="400970" y="374274"/>
                        <a:pt x="401788" y="374581"/>
                        <a:pt x="402505" y="374376"/>
                      </a:cubicBezTo>
                      <a:lnTo>
                        <a:pt x="422164" y="368848"/>
                      </a:lnTo>
                      <a:cubicBezTo>
                        <a:pt x="424006" y="368336"/>
                        <a:pt x="425645" y="368130"/>
                        <a:pt x="427385" y="368130"/>
                      </a:cubicBezTo>
                      <a:cubicBezTo>
                        <a:pt x="435167" y="368130"/>
                        <a:pt x="442232" y="372636"/>
                        <a:pt x="445404" y="379701"/>
                      </a:cubicBezTo>
                      <a:lnTo>
                        <a:pt x="456770" y="404580"/>
                      </a:lnTo>
                      <a:cubicBezTo>
                        <a:pt x="460763" y="413386"/>
                        <a:pt x="457896" y="423727"/>
                        <a:pt x="449910" y="429153"/>
                      </a:cubicBezTo>
                      <a:lnTo>
                        <a:pt x="432505" y="440927"/>
                      </a:lnTo>
                      <a:cubicBezTo>
                        <a:pt x="431891" y="441440"/>
                        <a:pt x="431582" y="442157"/>
                        <a:pt x="431686" y="442976"/>
                      </a:cubicBezTo>
                      <a:cubicBezTo>
                        <a:pt x="432402" y="449528"/>
                        <a:pt x="432607" y="456286"/>
                        <a:pt x="432300" y="462838"/>
                      </a:cubicBezTo>
                      <a:cubicBezTo>
                        <a:pt x="432300" y="463658"/>
                        <a:pt x="432709" y="464374"/>
                        <a:pt x="433323" y="464783"/>
                      </a:cubicBezTo>
                      <a:lnTo>
                        <a:pt x="451036" y="475022"/>
                      </a:lnTo>
                      <a:cubicBezTo>
                        <a:pt x="459535" y="479937"/>
                        <a:pt x="463118" y="490074"/>
                        <a:pt x="459739" y="499185"/>
                      </a:cubicBezTo>
                      <a:lnTo>
                        <a:pt x="450115" y="524987"/>
                      </a:lnTo>
                      <a:cubicBezTo>
                        <a:pt x="447248" y="532666"/>
                        <a:pt x="439774" y="537887"/>
                        <a:pt x="431481" y="537887"/>
                      </a:cubicBezTo>
                      <a:cubicBezTo>
                        <a:pt x="430252" y="537887"/>
                        <a:pt x="429023" y="537785"/>
                        <a:pt x="427794" y="537580"/>
                      </a:cubicBezTo>
                      <a:lnTo>
                        <a:pt x="407112" y="533690"/>
                      </a:lnTo>
                      <a:cubicBezTo>
                        <a:pt x="406395" y="533485"/>
                        <a:pt x="405576" y="533894"/>
                        <a:pt x="405065" y="534508"/>
                      </a:cubicBezTo>
                      <a:cubicBezTo>
                        <a:pt x="401072" y="539628"/>
                        <a:pt x="396566" y="544440"/>
                        <a:pt x="391550" y="548944"/>
                      </a:cubicBezTo>
                      <a:cubicBezTo>
                        <a:pt x="390936" y="549560"/>
                        <a:pt x="390629" y="550379"/>
                        <a:pt x="390833" y="551095"/>
                      </a:cubicBezTo>
                      <a:lnTo>
                        <a:pt x="396156" y="570856"/>
                      </a:lnTo>
                      <a:cubicBezTo>
                        <a:pt x="398716" y="580276"/>
                        <a:pt x="394109" y="590001"/>
                        <a:pt x="385304" y="593995"/>
                      </a:cubicBezTo>
                      <a:lnTo>
                        <a:pt x="360424" y="605360"/>
                      </a:lnTo>
                      <a:cubicBezTo>
                        <a:pt x="357864" y="606486"/>
                        <a:pt x="355099" y="607100"/>
                        <a:pt x="352234" y="607100"/>
                      </a:cubicBezTo>
                      <a:cubicBezTo>
                        <a:pt x="345681" y="607100"/>
                        <a:pt x="339538" y="603825"/>
                        <a:pt x="335852" y="598398"/>
                      </a:cubicBezTo>
                      <a:lnTo>
                        <a:pt x="324077" y="580992"/>
                      </a:lnTo>
                      <a:cubicBezTo>
                        <a:pt x="323667" y="580378"/>
                        <a:pt x="322848" y="580071"/>
                        <a:pt x="322029" y="580173"/>
                      </a:cubicBezTo>
                      <a:cubicBezTo>
                        <a:pt x="315784" y="580788"/>
                        <a:pt x="309333" y="581095"/>
                        <a:pt x="303088" y="580788"/>
                      </a:cubicBezTo>
                      <a:cubicBezTo>
                        <a:pt x="302166" y="580788"/>
                        <a:pt x="301450" y="581197"/>
                        <a:pt x="301040" y="581811"/>
                      </a:cubicBezTo>
                      <a:lnTo>
                        <a:pt x="290699" y="599728"/>
                      </a:lnTo>
                      <a:cubicBezTo>
                        <a:pt x="287116" y="605872"/>
                        <a:pt x="280563" y="609660"/>
                        <a:pt x="273498" y="609660"/>
                      </a:cubicBezTo>
                      <a:cubicBezTo>
                        <a:pt x="271143" y="609660"/>
                        <a:pt x="268788" y="609251"/>
                        <a:pt x="266536" y="608432"/>
                      </a:cubicBezTo>
                      <a:lnTo>
                        <a:pt x="240734" y="598807"/>
                      </a:lnTo>
                      <a:cubicBezTo>
                        <a:pt x="231621" y="595428"/>
                        <a:pt x="226297" y="586009"/>
                        <a:pt x="228141" y="576488"/>
                      </a:cubicBezTo>
                      <a:lnTo>
                        <a:pt x="232031" y="556113"/>
                      </a:lnTo>
                      <a:cubicBezTo>
                        <a:pt x="232134" y="555396"/>
                        <a:pt x="231827" y="554576"/>
                        <a:pt x="231212" y="554065"/>
                      </a:cubicBezTo>
                      <a:cubicBezTo>
                        <a:pt x="225990" y="549867"/>
                        <a:pt x="220973" y="545362"/>
                        <a:pt x="216571" y="540447"/>
                      </a:cubicBezTo>
                      <a:cubicBezTo>
                        <a:pt x="216059" y="539833"/>
                        <a:pt x="215240" y="539526"/>
                        <a:pt x="214524" y="539731"/>
                      </a:cubicBezTo>
                      <a:lnTo>
                        <a:pt x="194456" y="545054"/>
                      </a:lnTo>
                      <a:cubicBezTo>
                        <a:pt x="192715" y="545567"/>
                        <a:pt x="191077" y="545772"/>
                        <a:pt x="189336" y="545772"/>
                      </a:cubicBezTo>
                      <a:cubicBezTo>
                        <a:pt x="181555" y="545772"/>
                        <a:pt x="174490" y="541266"/>
                        <a:pt x="171316" y="534201"/>
                      </a:cubicBezTo>
                      <a:lnTo>
                        <a:pt x="159952" y="509321"/>
                      </a:lnTo>
                      <a:cubicBezTo>
                        <a:pt x="155959" y="500517"/>
                        <a:pt x="158826" y="490176"/>
                        <a:pt x="166811" y="484749"/>
                      </a:cubicBezTo>
                      <a:lnTo>
                        <a:pt x="184115" y="473077"/>
                      </a:lnTo>
                      <a:cubicBezTo>
                        <a:pt x="184729" y="472668"/>
                        <a:pt x="185036" y="471848"/>
                        <a:pt x="184933" y="471029"/>
                      </a:cubicBezTo>
                      <a:cubicBezTo>
                        <a:pt x="184115" y="464476"/>
                        <a:pt x="183910" y="457719"/>
                        <a:pt x="184217" y="451065"/>
                      </a:cubicBezTo>
                      <a:cubicBezTo>
                        <a:pt x="184217" y="450245"/>
                        <a:pt x="183808" y="449528"/>
                        <a:pt x="183192" y="449119"/>
                      </a:cubicBezTo>
                      <a:lnTo>
                        <a:pt x="165275" y="438778"/>
                      </a:lnTo>
                      <a:cubicBezTo>
                        <a:pt x="156778" y="433862"/>
                        <a:pt x="153194" y="423727"/>
                        <a:pt x="156573" y="414614"/>
                      </a:cubicBezTo>
                      <a:lnTo>
                        <a:pt x="166197" y="388812"/>
                      </a:lnTo>
                      <a:cubicBezTo>
                        <a:pt x="166300" y="388710"/>
                        <a:pt x="166300" y="388505"/>
                        <a:pt x="166402" y="388403"/>
                      </a:cubicBezTo>
                      <a:cubicBezTo>
                        <a:pt x="169576" y="381031"/>
                        <a:pt x="176845" y="376220"/>
                        <a:pt x="184933" y="376220"/>
                      </a:cubicBezTo>
                      <a:cubicBezTo>
                        <a:pt x="186162" y="376220"/>
                        <a:pt x="187289" y="376322"/>
                        <a:pt x="188517" y="376527"/>
                      </a:cubicBezTo>
                      <a:lnTo>
                        <a:pt x="208892" y="380519"/>
                      </a:lnTo>
                      <a:cubicBezTo>
                        <a:pt x="209608" y="380622"/>
                        <a:pt x="210427" y="380315"/>
                        <a:pt x="210940" y="379701"/>
                      </a:cubicBezTo>
                      <a:cubicBezTo>
                        <a:pt x="215035" y="374376"/>
                        <a:pt x="219642" y="369462"/>
                        <a:pt x="224147" y="365060"/>
                      </a:cubicBezTo>
                      <a:cubicBezTo>
                        <a:pt x="224761" y="364548"/>
                        <a:pt x="225069" y="363728"/>
                        <a:pt x="224865" y="363012"/>
                      </a:cubicBezTo>
                      <a:lnTo>
                        <a:pt x="219540" y="342944"/>
                      </a:lnTo>
                      <a:cubicBezTo>
                        <a:pt x="216980" y="333525"/>
                        <a:pt x="221588" y="323798"/>
                        <a:pt x="230393" y="319805"/>
                      </a:cubicBezTo>
                      <a:lnTo>
                        <a:pt x="255273" y="308441"/>
                      </a:lnTo>
                      <a:cubicBezTo>
                        <a:pt x="257833" y="307313"/>
                        <a:pt x="260597" y="306699"/>
                        <a:pt x="263465" y="306699"/>
                      </a:cubicBezTo>
                      <a:cubicBezTo>
                        <a:pt x="270017" y="306699"/>
                        <a:pt x="276161" y="309976"/>
                        <a:pt x="279847" y="315402"/>
                      </a:cubicBezTo>
                      <a:lnTo>
                        <a:pt x="291518" y="332603"/>
                      </a:lnTo>
                      <a:cubicBezTo>
                        <a:pt x="292030" y="333218"/>
                        <a:pt x="292849" y="333525"/>
                        <a:pt x="293669" y="333421"/>
                      </a:cubicBezTo>
                      <a:cubicBezTo>
                        <a:pt x="300425" y="332603"/>
                        <a:pt x="307387" y="332398"/>
                        <a:pt x="314247" y="332807"/>
                      </a:cubicBezTo>
                      <a:cubicBezTo>
                        <a:pt x="315272" y="332807"/>
                        <a:pt x="315886" y="332398"/>
                        <a:pt x="316295" y="331784"/>
                      </a:cubicBezTo>
                      <a:lnTo>
                        <a:pt x="326534" y="314174"/>
                      </a:lnTo>
                      <a:cubicBezTo>
                        <a:pt x="330118" y="308030"/>
                        <a:pt x="336670" y="304242"/>
                        <a:pt x="343735" y="304242"/>
                      </a:cubicBezTo>
                      <a:close/>
                      <a:moveTo>
                        <a:pt x="884115" y="298066"/>
                      </a:moveTo>
                      <a:cubicBezTo>
                        <a:pt x="893094" y="294818"/>
                        <a:pt x="903028" y="299595"/>
                        <a:pt x="906276" y="308574"/>
                      </a:cubicBezTo>
                      <a:cubicBezTo>
                        <a:pt x="935507" y="389770"/>
                        <a:pt x="941430" y="477462"/>
                        <a:pt x="923853" y="562098"/>
                      </a:cubicBezTo>
                      <a:cubicBezTo>
                        <a:pt x="905703" y="649217"/>
                        <a:pt x="863290" y="728885"/>
                        <a:pt x="800817" y="792695"/>
                      </a:cubicBezTo>
                      <a:cubicBezTo>
                        <a:pt x="709495" y="886119"/>
                        <a:pt x="588369" y="932926"/>
                        <a:pt x="467053" y="932926"/>
                      </a:cubicBezTo>
                      <a:cubicBezTo>
                        <a:pt x="349366" y="933117"/>
                        <a:pt x="231487" y="888985"/>
                        <a:pt x="140929" y="800337"/>
                      </a:cubicBezTo>
                      <a:lnTo>
                        <a:pt x="138255" y="797854"/>
                      </a:lnTo>
                      <a:lnTo>
                        <a:pt x="138828" y="850010"/>
                      </a:lnTo>
                      <a:cubicBezTo>
                        <a:pt x="138828" y="859563"/>
                        <a:pt x="131186" y="867396"/>
                        <a:pt x="121633" y="867587"/>
                      </a:cubicBezTo>
                      <a:lnTo>
                        <a:pt x="121442" y="867587"/>
                      </a:lnTo>
                      <a:cubicBezTo>
                        <a:pt x="111890" y="867587"/>
                        <a:pt x="104248" y="859945"/>
                        <a:pt x="104057" y="850392"/>
                      </a:cubicBezTo>
                      <a:lnTo>
                        <a:pt x="102911" y="756396"/>
                      </a:lnTo>
                      <a:cubicBezTo>
                        <a:pt x="102719" y="746843"/>
                        <a:pt x="110361" y="739010"/>
                        <a:pt x="120296" y="738819"/>
                      </a:cubicBezTo>
                      <a:lnTo>
                        <a:pt x="214293" y="737673"/>
                      </a:lnTo>
                      <a:lnTo>
                        <a:pt x="214484" y="737673"/>
                      </a:lnTo>
                      <a:cubicBezTo>
                        <a:pt x="224036" y="737673"/>
                        <a:pt x="231678" y="745315"/>
                        <a:pt x="231869" y="754867"/>
                      </a:cubicBezTo>
                      <a:cubicBezTo>
                        <a:pt x="231869" y="764420"/>
                        <a:pt x="224227" y="772253"/>
                        <a:pt x="214675" y="772444"/>
                      </a:cubicBezTo>
                      <a:lnTo>
                        <a:pt x="162518" y="773017"/>
                      </a:lnTo>
                      <a:lnTo>
                        <a:pt x="165193" y="775501"/>
                      </a:lnTo>
                      <a:cubicBezTo>
                        <a:pt x="335419" y="941905"/>
                        <a:pt x="609576" y="938849"/>
                        <a:pt x="775980" y="768432"/>
                      </a:cubicBezTo>
                      <a:cubicBezTo>
                        <a:pt x="892521" y="649026"/>
                        <a:pt x="929967" y="477271"/>
                        <a:pt x="873607" y="320228"/>
                      </a:cubicBezTo>
                      <a:cubicBezTo>
                        <a:pt x="870359" y="311249"/>
                        <a:pt x="875135" y="301314"/>
                        <a:pt x="884115" y="298066"/>
                      </a:cubicBezTo>
                      <a:close/>
                      <a:moveTo>
                        <a:pt x="627252" y="264108"/>
                      </a:moveTo>
                      <a:cubicBezTo>
                        <a:pt x="626649" y="263936"/>
                        <a:pt x="626133" y="264108"/>
                        <a:pt x="625874" y="264624"/>
                      </a:cubicBezTo>
                      <a:lnTo>
                        <a:pt x="617352" y="279430"/>
                      </a:lnTo>
                      <a:cubicBezTo>
                        <a:pt x="614167" y="285026"/>
                        <a:pt x="607884" y="288470"/>
                        <a:pt x="601255" y="288038"/>
                      </a:cubicBezTo>
                      <a:cubicBezTo>
                        <a:pt x="596434" y="287694"/>
                        <a:pt x="591527" y="287867"/>
                        <a:pt x="586707" y="288470"/>
                      </a:cubicBezTo>
                      <a:cubicBezTo>
                        <a:pt x="580164" y="289244"/>
                        <a:pt x="573794" y="286318"/>
                        <a:pt x="570179" y="280981"/>
                      </a:cubicBezTo>
                      <a:lnTo>
                        <a:pt x="560366" y="266518"/>
                      </a:lnTo>
                      <a:cubicBezTo>
                        <a:pt x="560108" y="266088"/>
                        <a:pt x="559677" y="266088"/>
                        <a:pt x="559505" y="266088"/>
                      </a:cubicBezTo>
                      <a:cubicBezTo>
                        <a:pt x="559333" y="266088"/>
                        <a:pt x="559247" y="266088"/>
                        <a:pt x="559075" y="266174"/>
                      </a:cubicBezTo>
                      <a:lnTo>
                        <a:pt x="538156" y="275729"/>
                      </a:lnTo>
                      <a:cubicBezTo>
                        <a:pt x="537726" y="275901"/>
                        <a:pt x="537468" y="276418"/>
                        <a:pt x="537640" y="276934"/>
                      </a:cubicBezTo>
                      <a:lnTo>
                        <a:pt x="542116" y="293806"/>
                      </a:lnTo>
                      <a:cubicBezTo>
                        <a:pt x="543752" y="300090"/>
                        <a:pt x="541772" y="306719"/>
                        <a:pt x="536952" y="311108"/>
                      </a:cubicBezTo>
                      <a:cubicBezTo>
                        <a:pt x="533422" y="314208"/>
                        <a:pt x="530150" y="317737"/>
                        <a:pt x="527224" y="321524"/>
                      </a:cubicBezTo>
                      <a:cubicBezTo>
                        <a:pt x="523866" y="325743"/>
                        <a:pt x="518873" y="328153"/>
                        <a:pt x="513536" y="328411"/>
                      </a:cubicBezTo>
                      <a:cubicBezTo>
                        <a:pt x="512417" y="328411"/>
                        <a:pt x="511298" y="328239"/>
                        <a:pt x="510265" y="328067"/>
                      </a:cubicBezTo>
                      <a:lnTo>
                        <a:pt x="493135" y="324796"/>
                      </a:lnTo>
                      <a:cubicBezTo>
                        <a:pt x="493135" y="324796"/>
                        <a:pt x="493135" y="324796"/>
                        <a:pt x="493049" y="324796"/>
                      </a:cubicBezTo>
                      <a:cubicBezTo>
                        <a:pt x="492619" y="324796"/>
                        <a:pt x="492102" y="325141"/>
                        <a:pt x="491844" y="325571"/>
                      </a:cubicBezTo>
                      <a:lnTo>
                        <a:pt x="483838" y="347005"/>
                      </a:lnTo>
                      <a:cubicBezTo>
                        <a:pt x="483665" y="347608"/>
                        <a:pt x="483838" y="348125"/>
                        <a:pt x="484354" y="348382"/>
                      </a:cubicBezTo>
                      <a:lnTo>
                        <a:pt x="499419" y="357077"/>
                      </a:lnTo>
                      <a:cubicBezTo>
                        <a:pt x="505014" y="360262"/>
                        <a:pt x="508286" y="366374"/>
                        <a:pt x="508027" y="372917"/>
                      </a:cubicBezTo>
                      <a:cubicBezTo>
                        <a:pt x="507856" y="377651"/>
                        <a:pt x="508027" y="382472"/>
                        <a:pt x="508543" y="387119"/>
                      </a:cubicBezTo>
                      <a:cubicBezTo>
                        <a:pt x="509319" y="393576"/>
                        <a:pt x="506391" y="399947"/>
                        <a:pt x="501054" y="403562"/>
                      </a:cubicBezTo>
                      <a:lnTo>
                        <a:pt x="486592" y="413376"/>
                      </a:lnTo>
                      <a:cubicBezTo>
                        <a:pt x="486248" y="413633"/>
                        <a:pt x="486076" y="414236"/>
                        <a:pt x="486248" y="414666"/>
                      </a:cubicBezTo>
                      <a:lnTo>
                        <a:pt x="495804" y="435584"/>
                      </a:lnTo>
                      <a:cubicBezTo>
                        <a:pt x="496147" y="436100"/>
                        <a:pt x="496664" y="436187"/>
                        <a:pt x="497094" y="436100"/>
                      </a:cubicBezTo>
                      <a:lnTo>
                        <a:pt x="513967" y="431625"/>
                      </a:lnTo>
                      <a:cubicBezTo>
                        <a:pt x="515431" y="431194"/>
                        <a:pt x="516980" y="431022"/>
                        <a:pt x="518443" y="431022"/>
                      </a:cubicBezTo>
                      <a:cubicBezTo>
                        <a:pt x="523350" y="431022"/>
                        <a:pt x="528085" y="433088"/>
                        <a:pt x="531355" y="436703"/>
                      </a:cubicBezTo>
                      <a:cubicBezTo>
                        <a:pt x="534541" y="440233"/>
                        <a:pt x="537985" y="443503"/>
                        <a:pt x="541772" y="446431"/>
                      </a:cubicBezTo>
                      <a:cubicBezTo>
                        <a:pt x="546937" y="450562"/>
                        <a:pt x="549348" y="457018"/>
                        <a:pt x="548142" y="463388"/>
                      </a:cubicBezTo>
                      <a:lnTo>
                        <a:pt x="544871" y="480520"/>
                      </a:lnTo>
                      <a:cubicBezTo>
                        <a:pt x="544785" y="480950"/>
                        <a:pt x="545042" y="481552"/>
                        <a:pt x="545560" y="481724"/>
                      </a:cubicBezTo>
                      <a:lnTo>
                        <a:pt x="567252" y="489816"/>
                      </a:lnTo>
                      <a:cubicBezTo>
                        <a:pt x="567855" y="489988"/>
                        <a:pt x="568371" y="489816"/>
                        <a:pt x="568630" y="489299"/>
                      </a:cubicBezTo>
                      <a:lnTo>
                        <a:pt x="577324" y="474235"/>
                      </a:lnTo>
                      <a:cubicBezTo>
                        <a:pt x="580596" y="468640"/>
                        <a:pt x="586707" y="465283"/>
                        <a:pt x="593249" y="465540"/>
                      </a:cubicBezTo>
                      <a:cubicBezTo>
                        <a:pt x="597726" y="465799"/>
                        <a:pt x="602288" y="465626"/>
                        <a:pt x="606764" y="465110"/>
                      </a:cubicBezTo>
                      <a:cubicBezTo>
                        <a:pt x="613307" y="464336"/>
                        <a:pt x="619591" y="467348"/>
                        <a:pt x="623207" y="472599"/>
                      </a:cubicBezTo>
                      <a:lnTo>
                        <a:pt x="633105" y="487233"/>
                      </a:lnTo>
                      <a:cubicBezTo>
                        <a:pt x="633364" y="487664"/>
                        <a:pt x="633794" y="487664"/>
                        <a:pt x="633967" y="487664"/>
                      </a:cubicBezTo>
                      <a:cubicBezTo>
                        <a:pt x="634138" y="487664"/>
                        <a:pt x="634225" y="487664"/>
                        <a:pt x="634397" y="487577"/>
                      </a:cubicBezTo>
                      <a:lnTo>
                        <a:pt x="655315" y="478022"/>
                      </a:lnTo>
                      <a:cubicBezTo>
                        <a:pt x="655745" y="477851"/>
                        <a:pt x="656004" y="477335"/>
                        <a:pt x="655832" y="476818"/>
                      </a:cubicBezTo>
                      <a:lnTo>
                        <a:pt x="651355" y="460203"/>
                      </a:lnTo>
                      <a:cubicBezTo>
                        <a:pt x="649633" y="453919"/>
                        <a:pt x="651614" y="447291"/>
                        <a:pt x="656520" y="442815"/>
                      </a:cubicBezTo>
                      <a:cubicBezTo>
                        <a:pt x="660136" y="439544"/>
                        <a:pt x="663407" y="436100"/>
                        <a:pt x="666248" y="432485"/>
                      </a:cubicBezTo>
                      <a:cubicBezTo>
                        <a:pt x="669604" y="428267"/>
                        <a:pt x="674511" y="425857"/>
                        <a:pt x="679848" y="425857"/>
                      </a:cubicBezTo>
                      <a:cubicBezTo>
                        <a:pt x="680881" y="425857"/>
                        <a:pt x="682000" y="426029"/>
                        <a:pt x="683033" y="426201"/>
                      </a:cubicBezTo>
                      <a:lnTo>
                        <a:pt x="700422" y="429473"/>
                      </a:lnTo>
                      <a:cubicBezTo>
                        <a:pt x="700852" y="429558"/>
                        <a:pt x="701455" y="429214"/>
                        <a:pt x="701627" y="428784"/>
                      </a:cubicBezTo>
                      <a:lnTo>
                        <a:pt x="709719" y="407091"/>
                      </a:lnTo>
                      <a:cubicBezTo>
                        <a:pt x="709892" y="406488"/>
                        <a:pt x="709719" y="405971"/>
                        <a:pt x="709203" y="405714"/>
                      </a:cubicBezTo>
                      <a:lnTo>
                        <a:pt x="694310" y="397106"/>
                      </a:lnTo>
                      <a:cubicBezTo>
                        <a:pt x="688629" y="393834"/>
                        <a:pt x="685358" y="387636"/>
                        <a:pt x="685703" y="381095"/>
                      </a:cubicBezTo>
                      <a:cubicBezTo>
                        <a:pt x="685960" y="376359"/>
                        <a:pt x="685788" y="371625"/>
                        <a:pt x="685271" y="366891"/>
                      </a:cubicBezTo>
                      <a:cubicBezTo>
                        <a:pt x="684582" y="360434"/>
                        <a:pt x="687423" y="354149"/>
                        <a:pt x="692760" y="350534"/>
                      </a:cubicBezTo>
                      <a:lnTo>
                        <a:pt x="707394" y="340635"/>
                      </a:lnTo>
                      <a:cubicBezTo>
                        <a:pt x="707740" y="340377"/>
                        <a:pt x="707911" y="339774"/>
                        <a:pt x="707740" y="339344"/>
                      </a:cubicBezTo>
                      <a:lnTo>
                        <a:pt x="698184" y="318426"/>
                      </a:lnTo>
                      <a:cubicBezTo>
                        <a:pt x="697840" y="317909"/>
                        <a:pt x="697323" y="317823"/>
                        <a:pt x="696893" y="317909"/>
                      </a:cubicBezTo>
                      <a:lnTo>
                        <a:pt x="680451" y="322471"/>
                      </a:lnTo>
                      <a:cubicBezTo>
                        <a:pt x="678901" y="322901"/>
                        <a:pt x="677352" y="323074"/>
                        <a:pt x="675803" y="323074"/>
                      </a:cubicBezTo>
                      <a:cubicBezTo>
                        <a:pt x="670896" y="323074"/>
                        <a:pt x="666248" y="321008"/>
                        <a:pt x="662890" y="317307"/>
                      </a:cubicBezTo>
                      <a:cubicBezTo>
                        <a:pt x="659705" y="313778"/>
                        <a:pt x="656262" y="310507"/>
                        <a:pt x="652647" y="307665"/>
                      </a:cubicBezTo>
                      <a:cubicBezTo>
                        <a:pt x="647567" y="303534"/>
                        <a:pt x="645157" y="297078"/>
                        <a:pt x="646363" y="290793"/>
                      </a:cubicBezTo>
                      <a:lnTo>
                        <a:pt x="649633" y="273405"/>
                      </a:lnTo>
                      <a:cubicBezTo>
                        <a:pt x="649719" y="272974"/>
                        <a:pt x="649462" y="272371"/>
                        <a:pt x="648945" y="272200"/>
                      </a:cubicBezTo>
                      <a:close/>
                      <a:moveTo>
                        <a:pt x="626649" y="248441"/>
                      </a:moveTo>
                      <a:cubicBezTo>
                        <a:pt x="628629" y="248441"/>
                        <a:pt x="630609" y="248785"/>
                        <a:pt x="632503" y="249474"/>
                      </a:cubicBezTo>
                      <a:lnTo>
                        <a:pt x="654196" y="257566"/>
                      </a:lnTo>
                      <a:cubicBezTo>
                        <a:pt x="661857" y="260407"/>
                        <a:pt x="666333" y="268326"/>
                        <a:pt x="664784" y="276331"/>
                      </a:cubicBezTo>
                      <a:lnTo>
                        <a:pt x="661512" y="293720"/>
                      </a:lnTo>
                      <a:cubicBezTo>
                        <a:pt x="661341" y="294323"/>
                        <a:pt x="661599" y="295011"/>
                        <a:pt x="662201" y="295442"/>
                      </a:cubicBezTo>
                      <a:cubicBezTo>
                        <a:pt x="666419" y="298800"/>
                        <a:pt x="670466" y="302672"/>
                        <a:pt x="674253" y="306804"/>
                      </a:cubicBezTo>
                      <a:cubicBezTo>
                        <a:pt x="674770" y="307322"/>
                        <a:pt x="675459" y="307579"/>
                        <a:pt x="676060" y="307407"/>
                      </a:cubicBezTo>
                      <a:lnTo>
                        <a:pt x="692589" y="302759"/>
                      </a:lnTo>
                      <a:cubicBezTo>
                        <a:pt x="694138" y="302328"/>
                        <a:pt x="695515" y="302156"/>
                        <a:pt x="696978" y="302156"/>
                      </a:cubicBezTo>
                      <a:cubicBezTo>
                        <a:pt x="703521" y="302156"/>
                        <a:pt x="709461" y="305944"/>
                        <a:pt x="712129" y="311884"/>
                      </a:cubicBezTo>
                      <a:lnTo>
                        <a:pt x="721685" y="332801"/>
                      </a:lnTo>
                      <a:cubicBezTo>
                        <a:pt x="725041" y="340204"/>
                        <a:pt x="722631" y="348899"/>
                        <a:pt x="715916" y="353462"/>
                      </a:cubicBezTo>
                      <a:lnTo>
                        <a:pt x="701282" y="363362"/>
                      </a:lnTo>
                      <a:cubicBezTo>
                        <a:pt x="700766" y="363792"/>
                        <a:pt x="700508" y="364395"/>
                        <a:pt x="700595" y="365083"/>
                      </a:cubicBezTo>
                      <a:cubicBezTo>
                        <a:pt x="701197" y="370592"/>
                        <a:pt x="701369" y="376273"/>
                        <a:pt x="701111" y="381782"/>
                      </a:cubicBezTo>
                      <a:cubicBezTo>
                        <a:pt x="701111" y="382472"/>
                        <a:pt x="701455" y="383074"/>
                        <a:pt x="701971" y="383418"/>
                      </a:cubicBezTo>
                      <a:lnTo>
                        <a:pt x="716863" y="392026"/>
                      </a:lnTo>
                      <a:cubicBezTo>
                        <a:pt x="724008" y="396159"/>
                        <a:pt x="727022" y="404681"/>
                        <a:pt x="724181" y="412343"/>
                      </a:cubicBezTo>
                      <a:lnTo>
                        <a:pt x="716089" y="434035"/>
                      </a:lnTo>
                      <a:cubicBezTo>
                        <a:pt x="713678" y="440491"/>
                        <a:pt x="707394" y="444881"/>
                        <a:pt x="700422" y="444881"/>
                      </a:cubicBezTo>
                      <a:cubicBezTo>
                        <a:pt x="699389" y="444881"/>
                        <a:pt x="698356" y="444795"/>
                        <a:pt x="697323" y="444622"/>
                      </a:cubicBezTo>
                      <a:lnTo>
                        <a:pt x="679934" y="441351"/>
                      </a:lnTo>
                      <a:cubicBezTo>
                        <a:pt x="679332" y="441180"/>
                        <a:pt x="678644" y="441524"/>
                        <a:pt x="678213" y="442040"/>
                      </a:cubicBezTo>
                      <a:cubicBezTo>
                        <a:pt x="674856" y="446344"/>
                        <a:pt x="671068" y="450391"/>
                        <a:pt x="666849" y="454178"/>
                      </a:cubicBezTo>
                      <a:cubicBezTo>
                        <a:pt x="666333" y="454695"/>
                        <a:pt x="666075" y="455383"/>
                        <a:pt x="666248" y="455985"/>
                      </a:cubicBezTo>
                      <a:lnTo>
                        <a:pt x="670723" y="472599"/>
                      </a:lnTo>
                      <a:cubicBezTo>
                        <a:pt x="672875" y="480520"/>
                        <a:pt x="669001" y="488696"/>
                        <a:pt x="661599" y="492054"/>
                      </a:cubicBezTo>
                      <a:lnTo>
                        <a:pt x="640681" y="501610"/>
                      </a:lnTo>
                      <a:cubicBezTo>
                        <a:pt x="638529" y="502556"/>
                        <a:pt x="636204" y="503073"/>
                        <a:pt x="633794" y="503073"/>
                      </a:cubicBezTo>
                      <a:cubicBezTo>
                        <a:pt x="628285" y="503073"/>
                        <a:pt x="623120" y="500318"/>
                        <a:pt x="620021" y="495755"/>
                      </a:cubicBezTo>
                      <a:lnTo>
                        <a:pt x="610122" y="481122"/>
                      </a:lnTo>
                      <a:cubicBezTo>
                        <a:pt x="609777" y="480606"/>
                        <a:pt x="609089" y="480347"/>
                        <a:pt x="608400" y="480433"/>
                      </a:cubicBezTo>
                      <a:cubicBezTo>
                        <a:pt x="603149" y="480950"/>
                        <a:pt x="597726" y="481207"/>
                        <a:pt x="592475" y="480950"/>
                      </a:cubicBezTo>
                      <a:cubicBezTo>
                        <a:pt x="591700" y="480950"/>
                        <a:pt x="591097" y="481294"/>
                        <a:pt x="590753" y="481810"/>
                      </a:cubicBezTo>
                      <a:lnTo>
                        <a:pt x="582059" y="496874"/>
                      </a:lnTo>
                      <a:cubicBezTo>
                        <a:pt x="579045" y="502040"/>
                        <a:pt x="573537" y="505225"/>
                        <a:pt x="567597" y="505225"/>
                      </a:cubicBezTo>
                      <a:cubicBezTo>
                        <a:pt x="565616" y="505225"/>
                        <a:pt x="563637" y="504880"/>
                        <a:pt x="561744" y="504192"/>
                      </a:cubicBezTo>
                      <a:lnTo>
                        <a:pt x="540050" y="496100"/>
                      </a:lnTo>
                      <a:cubicBezTo>
                        <a:pt x="532389" y="493259"/>
                        <a:pt x="527912" y="485340"/>
                        <a:pt x="529461" y="477335"/>
                      </a:cubicBezTo>
                      <a:lnTo>
                        <a:pt x="532732" y="460203"/>
                      </a:lnTo>
                      <a:cubicBezTo>
                        <a:pt x="532819" y="459600"/>
                        <a:pt x="532561" y="458913"/>
                        <a:pt x="532045" y="458482"/>
                      </a:cubicBezTo>
                      <a:cubicBezTo>
                        <a:pt x="527654" y="454953"/>
                        <a:pt x="523436" y="451165"/>
                        <a:pt x="519735" y="447033"/>
                      </a:cubicBezTo>
                      <a:cubicBezTo>
                        <a:pt x="519304" y="446517"/>
                        <a:pt x="518616" y="446258"/>
                        <a:pt x="518013" y="446431"/>
                      </a:cubicBezTo>
                      <a:lnTo>
                        <a:pt x="501141" y="450907"/>
                      </a:lnTo>
                      <a:cubicBezTo>
                        <a:pt x="499677" y="451337"/>
                        <a:pt x="498299" y="451510"/>
                        <a:pt x="496836" y="451510"/>
                      </a:cubicBezTo>
                      <a:cubicBezTo>
                        <a:pt x="490294" y="451510"/>
                        <a:pt x="484354" y="447722"/>
                        <a:pt x="481686" y="441782"/>
                      </a:cubicBezTo>
                      <a:lnTo>
                        <a:pt x="472131" y="420865"/>
                      </a:lnTo>
                      <a:cubicBezTo>
                        <a:pt x="468773" y="413461"/>
                        <a:pt x="471184" y="404766"/>
                        <a:pt x="477898" y="400204"/>
                      </a:cubicBezTo>
                      <a:lnTo>
                        <a:pt x="492446" y="390391"/>
                      </a:lnTo>
                      <a:cubicBezTo>
                        <a:pt x="492962" y="390047"/>
                        <a:pt x="493221" y="389358"/>
                        <a:pt x="493135" y="388669"/>
                      </a:cubicBezTo>
                      <a:cubicBezTo>
                        <a:pt x="492446" y="383160"/>
                        <a:pt x="492275" y="377478"/>
                        <a:pt x="492532" y="371884"/>
                      </a:cubicBezTo>
                      <a:cubicBezTo>
                        <a:pt x="492532" y="371195"/>
                        <a:pt x="492188" y="370592"/>
                        <a:pt x="491672" y="370248"/>
                      </a:cubicBezTo>
                      <a:lnTo>
                        <a:pt x="476608" y="361554"/>
                      </a:lnTo>
                      <a:cubicBezTo>
                        <a:pt x="469462" y="357422"/>
                        <a:pt x="466449" y="348899"/>
                        <a:pt x="469290" y="341237"/>
                      </a:cubicBezTo>
                      <a:lnTo>
                        <a:pt x="477382" y="319545"/>
                      </a:lnTo>
                      <a:cubicBezTo>
                        <a:pt x="477468" y="319459"/>
                        <a:pt x="477468" y="319286"/>
                        <a:pt x="477554" y="319200"/>
                      </a:cubicBezTo>
                      <a:cubicBezTo>
                        <a:pt x="480223" y="313002"/>
                        <a:pt x="486335" y="308956"/>
                        <a:pt x="493135" y="308956"/>
                      </a:cubicBezTo>
                      <a:cubicBezTo>
                        <a:pt x="494168" y="308956"/>
                        <a:pt x="495114" y="309042"/>
                        <a:pt x="496147" y="309215"/>
                      </a:cubicBezTo>
                      <a:lnTo>
                        <a:pt x="513279" y="312572"/>
                      </a:lnTo>
                      <a:cubicBezTo>
                        <a:pt x="513880" y="312659"/>
                        <a:pt x="514569" y="312400"/>
                        <a:pt x="515000" y="311884"/>
                      </a:cubicBezTo>
                      <a:cubicBezTo>
                        <a:pt x="518443" y="307407"/>
                        <a:pt x="522317" y="303275"/>
                        <a:pt x="526105" y="299574"/>
                      </a:cubicBezTo>
                      <a:cubicBezTo>
                        <a:pt x="526621" y="299143"/>
                        <a:pt x="526879" y="298455"/>
                        <a:pt x="526708" y="297852"/>
                      </a:cubicBezTo>
                      <a:lnTo>
                        <a:pt x="522231" y="280981"/>
                      </a:lnTo>
                      <a:cubicBezTo>
                        <a:pt x="520079" y="273060"/>
                        <a:pt x="523953" y="264882"/>
                        <a:pt x="531355" y="261526"/>
                      </a:cubicBezTo>
                      <a:lnTo>
                        <a:pt x="552274" y="251971"/>
                      </a:lnTo>
                      <a:cubicBezTo>
                        <a:pt x="554426" y="251023"/>
                        <a:pt x="556750" y="250507"/>
                        <a:pt x="559160" y="250507"/>
                      </a:cubicBezTo>
                      <a:cubicBezTo>
                        <a:pt x="564670" y="250507"/>
                        <a:pt x="569834" y="253262"/>
                        <a:pt x="572934" y="257824"/>
                      </a:cubicBezTo>
                      <a:lnTo>
                        <a:pt x="582748" y="272286"/>
                      </a:lnTo>
                      <a:cubicBezTo>
                        <a:pt x="583178" y="272802"/>
                        <a:pt x="583867" y="273060"/>
                        <a:pt x="584555" y="272974"/>
                      </a:cubicBezTo>
                      <a:cubicBezTo>
                        <a:pt x="590237" y="272286"/>
                        <a:pt x="596090" y="272114"/>
                        <a:pt x="601857" y="272459"/>
                      </a:cubicBezTo>
                      <a:cubicBezTo>
                        <a:pt x="602719" y="272459"/>
                        <a:pt x="603234" y="272114"/>
                        <a:pt x="603579" y="271597"/>
                      </a:cubicBezTo>
                      <a:lnTo>
                        <a:pt x="612187" y="256790"/>
                      </a:lnTo>
                      <a:cubicBezTo>
                        <a:pt x="615200" y="251626"/>
                        <a:pt x="620709" y="248441"/>
                        <a:pt x="626649" y="248441"/>
                      </a:cubicBezTo>
                      <a:close/>
                      <a:moveTo>
                        <a:pt x="461322" y="28"/>
                      </a:moveTo>
                      <a:cubicBezTo>
                        <a:pt x="585886" y="-1310"/>
                        <a:pt x="703764" y="45880"/>
                        <a:pt x="792603" y="132998"/>
                      </a:cubicBezTo>
                      <a:lnTo>
                        <a:pt x="795277" y="135482"/>
                      </a:lnTo>
                      <a:lnTo>
                        <a:pt x="794704" y="83325"/>
                      </a:lnTo>
                      <a:cubicBezTo>
                        <a:pt x="794704" y="73773"/>
                        <a:pt x="802346" y="65940"/>
                        <a:pt x="811899" y="65749"/>
                      </a:cubicBezTo>
                      <a:lnTo>
                        <a:pt x="812090" y="65749"/>
                      </a:lnTo>
                      <a:cubicBezTo>
                        <a:pt x="821642" y="65749"/>
                        <a:pt x="829284" y="73391"/>
                        <a:pt x="829475" y="82943"/>
                      </a:cubicBezTo>
                      <a:lnTo>
                        <a:pt x="830621" y="176940"/>
                      </a:lnTo>
                      <a:cubicBezTo>
                        <a:pt x="830621" y="186492"/>
                        <a:pt x="822979" y="194325"/>
                        <a:pt x="813427" y="194516"/>
                      </a:cubicBezTo>
                      <a:lnTo>
                        <a:pt x="719430" y="195663"/>
                      </a:lnTo>
                      <a:lnTo>
                        <a:pt x="719239" y="195663"/>
                      </a:lnTo>
                      <a:cubicBezTo>
                        <a:pt x="709687" y="195663"/>
                        <a:pt x="702045" y="188021"/>
                        <a:pt x="701854" y="178468"/>
                      </a:cubicBezTo>
                      <a:cubicBezTo>
                        <a:pt x="701854" y="168916"/>
                        <a:pt x="709496" y="161083"/>
                        <a:pt x="719048" y="160892"/>
                      </a:cubicBezTo>
                      <a:lnTo>
                        <a:pt x="771205" y="160319"/>
                      </a:lnTo>
                      <a:lnTo>
                        <a:pt x="768530" y="157835"/>
                      </a:lnTo>
                      <a:cubicBezTo>
                        <a:pt x="685997" y="77212"/>
                        <a:pt x="577098" y="33461"/>
                        <a:pt x="461704" y="34799"/>
                      </a:cubicBezTo>
                      <a:cubicBezTo>
                        <a:pt x="346310" y="36136"/>
                        <a:pt x="238367" y="82179"/>
                        <a:pt x="157743" y="164713"/>
                      </a:cubicBezTo>
                      <a:cubicBezTo>
                        <a:pt x="41202" y="284120"/>
                        <a:pt x="3756" y="455874"/>
                        <a:pt x="60116" y="612917"/>
                      </a:cubicBezTo>
                      <a:cubicBezTo>
                        <a:pt x="63364" y="621896"/>
                        <a:pt x="58588" y="631831"/>
                        <a:pt x="49608" y="635079"/>
                      </a:cubicBezTo>
                      <a:cubicBezTo>
                        <a:pt x="47698" y="635652"/>
                        <a:pt x="45596" y="636034"/>
                        <a:pt x="43686" y="636034"/>
                      </a:cubicBezTo>
                      <a:cubicBezTo>
                        <a:pt x="36617" y="636034"/>
                        <a:pt x="29930" y="631640"/>
                        <a:pt x="27447" y="624571"/>
                      </a:cubicBezTo>
                      <a:cubicBezTo>
                        <a:pt x="-1784" y="543375"/>
                        <a:pt x="-7707" y="455683"/>
                        <a:pt x="9870" y="371048"/>
                      </a:cubicBezTo>
                      <a:cubicBezTo>
                        <a:pt x="28020" y="284120"/>
                        <a:pt x="70624" y="204451"/>
                        <a:pt x="132906" y="140449"/>
                      </a:cubicBezTo>
                      <a:cubicBezTo>
                        <a:pt x="220026" y="51420"/>
                        <a:pt x="336757" y="1556"/>
                        <a:pt x="461322" y="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9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94" name="Group 193">
                <a:extLst>
                  <a:ext uri="{FF2B5EF4-FFF2-40B4-BE49-F238E27FC236}">
                    <a16:creationId xmlns:a16="http://schemas.microsoft.com/office/drawing/2014/main" id="{22A0A4F7-748D-41C3-98B7-0187EFE269E9}"/>
                  </a:ext>
                </a:extLst>
              </p:cNvPr>
              <p:cNvGrpSpPr/>
              <p:nvPr/>
            </p:nvGrpSpPr>
            <p:grpSpPr>
              <a:xfrm>
                <a:off x="2746294" y="1037827"/>
                <a:ext cx="551518" cy="551518"/>
                <a:chOff x="6354735" y="2935162"/>
                <a:chExt cx="414364" cy="414364"/>
              </a:xfrm>
            </p:grpSpPr>
            <p:grpSp>
              <p:nvGrpSpPr>
                <p:cNvPr id="200" name="Group 199">
                  <a:extLst>
                    <a:ext uri="{FF2B5EF4-FFF2-40B4-BE49-F238E27FC236}">
                      <a16:creationId xmlns:a16="http://schemas.microsoft.com/office/drawing/2014/main" id="{138CD887-7CD2-46F3-A2BC-8F928D66A15A}"/>
                    </a:ext>
                  </a:extLst>
                </p:cNvPr>
                <p:cNvGrpSpPr/>
                <p:nvPr/>
              </p:nvGrpSpPr>
              <p:grpSpPr>
                <a:xfrm>
                  <a:off x="6354735" y="2935162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202" name="Freeform: Shape 201">
                    <a:extLst>
                      <a:ext uri="{FF2B5EF4-FFF2-40B4-BE49-F238E27FC236}">
                        <a16:creationId xmlns:a16="http://schemas.microsoft.com/office/drawing/2014/main" id="{87EBA59A-4DF3-40BC-938C-B57961336E14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03" name="Circle: Hollow 202">
                    <a:extLst>
                      <a:ext uri="{FF2B5EF4-FFF2-40B4-BE49-F238E27FC236}">
                        <a16:creationId xmlns:a16="http://schemas.microsoft.com/office/drawing/2014/main" id="{2771D019-7250-4084-A612-C688627677BC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01" name="Freeform: Shape 200">
                  <a:extLst>
                    <a:ext uri="{FF2B5EF4-FFF2-40B4-BE49-F238E27FC236}">
                      <a16:creationId xmlns:a16="http://schemas.microsoft.com/office/drawing/2014/main" id="{210F5B44-E467-40B2-904C-4E09AA3F99A6}"/>
                    </a:ext>
                  </a:extLst>
                </p:cNvPr>
                <p:cNvSpPr/>
                <p:nvPr/>
              </p:nvSpPr>
              <p:spPr>
                <a:xfrm>
                  <a:off x="6473031" y="3043934"/>
                  <a:ext cx="196820" cy="196820"/>
                </a:xfrm>
                <a:custGeom>
                  <a:avLst/>
                  <a:gdLst>
                    <a:gd name="connsiteX0" fmla="*/ 838483 w 1624560"/>
                    <a:gd name="connsiteY0" fmla="*/ 1441142 h 1624560"/>
                    <a:gd name="connsiteX1" fmla="*/ 890888 w 1624560"/>
                    <a:gd name="connsiteY1" fmla="*/ 1441142 h 1624560"/>
                    <a:gd name="connsiteX2" fmla="*/ 890888 w 1624560"/>
                    <a:gd name="connsiteY2" fmla="*/ 1493547 h 1624560"/>
                    <a:gd name="connsiteX3" fmla="*/ 838483 w 1624560"/>
                    <a:gd name="connsiteY3" fmla="*/ 1493547 h 1624560"/>
                    <a:gd name="connsiteX4" fmla="*/ 497849 w 1624560"/>
                    <a:gd name="connsiteY4" fmla="*/ 1441142 h 1624560"/>
                    <a:gd name="connsiteX5" fmla="*/ 786077 w 1624560"/>
                    <a:gd name="connsiteY5" fmla="*/ 1441142 h 1624560"/>
                    <a:gd name="connsiteX6" fmla="*/ 786077 w 1624560"/>
                    <a:gd name="connsiteY6" fmla="*/ 1493547 h 1624560"/>
                    <a:gd name="connsiteX7" fmla="*/ 497849 w 1624560"/>
                    <a:gd name="connsiteY7" fmla="*/ 1493547 h 1624560"/>
                    <a:gd name="connsiteX8" fmla="*/ 1037305 w 1624560"/>
                    <a:gd name="connsiteY8" fmla="*/ 1212393 h 1624560"/>
                    <a:gd name="connsiteX9" fmla="*/ 1015848 w 1624560"/>
                    <a:gd name="connsiteY9" fmla="*/ 1291872 h 1624560"/>
                    <a:gd name="connsiteX10" fmla="*/ 995698 w 1624560"/>
                    <a:gd name="connsiteY10" fmla="*/ 1329231 h 1624560"/>
                    <a:gd name="connsiteX11" fmla="*/ 995698 w 1624560"/>
                    <a:gd name="connsiteY11" fmla="*/ 1414939 h 1624560"/>
                    <a:gd name="connsiteX12" fmla="*/ 1283927 w 1624560"/>
                    <a:gd name="connsiteY12" fmla="*/ 1414939 h 1624560"/>
                    <a:gd name="connsiteX13" fmla="*/ 1283927 w 1624560"/>
                    <a:gd name="connsiteY13" fmla="*/ 1255395 h 1624560"/>
                    <a:gd name="connsiteX14" fmla="*/ 1245903 w 1624560"/>
                    <a:gd name="connsiteY14" fmla="*/ 1257724 h 1624560"/>
                    <a:gd name="connsiteX15" fmla="*/ 1121464 w 1624560"/>
                    <a:gd name="connsiteY15" fmla="*/ 1237522 h 1624560"/>
                    <a:gd name="connsiteX16" fmla="*/ 1077326 w 1624560"/>
                    <a:gd name="connsiteY16" fmla="*/ 1222822 h 1624560"/>
                    <a:gd name="connsiteX17" fmla="*/ 1037305 w 1624560"/>
                    <a:gd name="connsiteY17" fmla="*/ 1212393 h 1624560"/>
                    <a:gd name="connsiteX18" fmla="*/ 886987 w 1624560"/>
                    <a:gd name="connsiteY18" fmla="*/ 1205319 h 1624560"/>
                    <a:gd name="connsiteX19" fmla="*/ 873384 w 1624560"/>
                    <a:gd name="connsiteY19" fmla="*/ 1255677 h 1624560"/>
                    <a:gd name="connsiteX20" fmla="*/ 871888 w 1624560"/>
                    <a:gd name="connsiteY20" fmla="*/ 1266947 h 1624560"/>
                    <a:gd name="connsiteX21" fmla="*/ 915069 w 1624560"/>
                    <a:gd name="connsiteY21" fmla="*/ 1310129 h 1624560"/>
                    <a:gd name="connsiteX22" fmla="*/ 923566 w 1624560"/>
                    <a:gd name="connsiteY22" fmla="*/ 1310129 h 1624560"/>
                    <a:gd name="connsiteX23" fmla="*/ 965274 w 1624560"/>
                    <a:gd name="connsiteY23" fmla="*/ 1278182 h 1624560"/>
                    <a:gd name="connsiteX24" fmla="*/ 984798 w 1624560"/>
                    <a:gd name="connsiteY24" fmla="*/ 1205921 h 1624560"/>
                    <a:gd name="connsiteX25" fmla="*/ 969496 w 1624560"/>
                    <a:gd name="connsiteY25" fmla="*/ 1205319 h 1624560"/>
                    <a:gd name="connsiteX26" fmla="*/ 104810 w 1624560"/>
                    <a:gd name="connsiteY26" fmla="*/ 1126711 h 1624560"/>
                    <a:gd name="connsiteX27" fmla="*/ 314432 w 1624560"/>
                    <a:gd name="connsiteY27" fmla="*/ 1126711 h 1624560"/>
                    <a:gd name="connsiteX28" fmla="*/ 314432 w 1624560"/>
                    <a:gd name="connsiteY28" fmla="*/ 1179116 h 1624560"/>
                    <a:gd name="connsiteX29" fmla="*/ 157215 w 1624560"/>
                    <a:gd name="connsiteY29" fmla="*/ 1179116 h 1624560"/>
                    <a:gd name="connsiteX30" fmla="*/ 157215 w 1624560"/>
                    <a:gd name="connsiteY30" fmla="*/ 1388738 h 1624560"/>
                    <a:gd name="connsiteX31" fmla="*/ 366837 w 1624560"/>
                    <a:gd name="connsiteY31" fmla="*/ 1388738 h 1624560"/>
                    <a:gd name="connsiteX32" fmla="*/ 366837 w 1624560"/>
                    <a:gd name="connsiteY32" fmla="*/ 1283927 h 1624560"/>
                    <a:gd name="connsiteX33" fmla="*/ 419242 w 1624560"/>
                    <a:gd name="connsiteY33" fmla="*/ 1283927 h 1624560"/>
                    <a:gd name="connsiteX34" fmla="*/ 419242 w 1624560"/>
                    <a:gd name="connsiteY34" fmla="*/ 1441143 h 1624560"/>
                    <a:gd name="connsiteX35" fmla="*/ 104810 w 1624560"/>
                    <a:gd name="connsiteY35" fmla="*/ 1441143 h 1624560"/>
                    <a:gd name="connsiteX36" fmla="*/ 505528 w 1624560"/>
                    <a:gd name="connsiteY36" fmla="*/ 1029578 h 1624560"/>
                    <a:gd name="connsiteX37" fmla="*/ 542578 w 1624560"/>
                    <a:gd name="connsiteY37" fmla="*/ 1066628 h 1624560"/>
                    <a:gd name="connsiteX38" fmla="*/ 262026 w 1624560"/>
                    <a:gd name="connsiteY38" fmla="*/ 1347184 h 1624560"/>
                    <a:gd name="connsiteX39" fmla="*/ 191095 w 1624560"/>
                    <a:gd name="connsiteY39" fmla="*/ 1276250 h 1624560"/>
                    <a:gd name="connsiteX40" fmla="*/ 228147 w 1624560"/>
                    <a:gd name="connsiteY40" fmla="*/ 1239200 h 1624560"/>
                    <a:gd name="connsiteX41" fmla="*/ 262026 w 1624560"/>
                    <a:gd name="connsiteY41" fmla="*/ 1273080 h 1624560"/>
                    <a:gd name="connsiteX42" fmla="*/ 895660 w 1624560"/>
                    <a:gd name="connsiteY42" fmla="*/ 972322 h 1624560"/>
                    <a:gd name="connsiteX43" fmla="*/ 859707 w 1624560"/>
                    <a:gd name="connsiteY43" fmla="*/ 992498 h 1624560"/>
                    <a:gd name="connsiteX44" fmla="*/ 830334 w 1624560"/>
                    <a:gd name="connsiteY44" fmla="*/ 1021901 h 1624560"/>
                    <a:gd name="connsiteX45" fmla="*/ 882264 w 1624560"/>
                    <a:gd name="connsiteY45" fmla="*/ 1021901 h 1624560"/>
                    <a:gd name="connsiteX46" fmla="*/ 1102978 w 1624560"/>
                    <a:gd name="connsiteY46" fmla="*/ 969496 h 1624560"/>
                    <a:gd name="connsiteX47" fmla="*/ 1088802 w 1624560"/>
                    <a:gd name="connsiteY47" fmla="*/ 1021901 h 1624560"/>
                    <a:gd name="connsiteX48" fmla="*/ 1107685 w 1624560"/>
                    <a:gd name="connsiteY48" fmla="*/ 1021901 h 1624560"/>
                    <a:gd name="connsiteX49" fmla="*/ 1133887 w 1624560"/>
                    <a:gd name="connsiteY49" fmla="*/ 995698 h 1624560"/>
                    <a:gd name="connsiteX50" fmla="*/ 1107685 w 1624560"/>
                    <a:gd name="connsiteY50" fmla="*/ 969496 h 1624560"/>
                    <a:gd name="connsiteX51" fmla="*/ 889083 w 1624560"/>
                    <a:gd name="connsiteY51" fmla="*/ 838483 h 1624560"/>
                    <a:gd name="connsiteX52" fmla="*/ 833504 w 1624560"/>
                    <a:gd name="connsiteY52" fmla="*/ 861485 h 1624560"/>
                    <a:gd name="connsiteX53" fmla="*/ 644662 w 1624560"/>
                    <a:gd name="connsiteY53" fmla="*/ 1050357 h 1624560"/>
                    <a:gd name="connsiteX54" fmla="*/ 636038 w 1624560"/>
                    <a:gd name="connsiteY54" fmla="*/ 1071132 h 1624560"/>
                    <a:gd name="connsiteX55" fmla="*/ 665441 w 1624560"/>
                    <a:gd name="connsiteY55" fmla="*/ 1100508 h 1624560"/>
                    <a:gd name="connsiteX56" fmla="*/ 686219 w 1624560"/>
                    <a:gd name="connsiteY56" fmla="*/ 1091885 h 1624560"/>
                    <a:gd name="connsiteX57" fmla="*/ 822656 w 1624560"/>
                    <a:gd name="connsiteY57" fmla="*/ 955448 h 1624560"/>
                    <a:gd name="connsiteX58" fmla="*/ 910464 w 1624560"/>
                    <a:gd name="connsiteY58" fmla="*/ 917565 h 1624560"/>
                    <a:gd name="connsiteX59" fmla="*/ 931842 w 1624560"/>
                    <a:gd name="connsiteY59" fmla="*/ 838483 h 1624560"/>
                    <a:gd name="connsiteX60" fmla="*/ 550254 w 1624560"/>
                    <a:gd name="connsiteY60" fmla="*/ 707470 h 1624560"/>
                    <a:gd name="connsiteX61" fmla="*/ 890889 w 1624560"/>
                    <a:gd name="connsiteY61" fmla="*/ 707470 h 1624560"/>
                    <a:gd name="connsiteX62" fmla="*/ 890889 w 1624560"/>
                    <a:gd name="connsiteY62" fmla="*/ 759875 h 1624560"/>
                    <a:gd name="connsiteX63" fmla="*/ 550254 w 1624560"/>
                    <a:gd name="connsiteY63" fmla="*/ 759875 h 1624560"/>
                    <a:gd name="connsiteX64" fmla="*/ 104810 w 1624560"/>
                    <a:gd name="connsiteY64" fmla="*/ 681267 h 1624560"/>
                    <a:gd name="connsiteX65" fmla="*/ 314432 w 1624560"/>
                    <a:gd name="connsiteY65" fmla="*/ 681267 h 1624560"/>
                    <a:gd name="connsiteX66" fmla="*/ 314432 w 1624560"/>
                    <a:gd name="connsiteY66" fmla="*/ 733672 h 1624560"/>
                    <a:gd name="connsiteX67" fmla="*/ 157215 w 1624560"/>
                    <a:gd name="connsiteY67" fmla="*/ 733672 h 1624560"/>
                    <a:gd name="connsiteX68" fmla="*/ 157215 w 1624560"/>
                    <a:gd name="connsiteY68" fmla="*/ 943294 h 1624560"/>
                    <a:gd name="connsiteX69" fmla="*/ 366837 w 1624560"/>
                    <a:gd name="connsiteY69" fmla="*/ 943294 h 1624560"/>
                    <a:gd name="connsiteX70" fmla="*/ 366837 w 1624560"/>
                    <a:gd name="connsiteY70" fmla="*/ 838483 h 1624560"/>
                    <a:gd name="connsiteX71" fmla="*/ 419242 w 1624560"/>
                    <a:gd name="connsiteY71" fmla="*/ 838483 h 1624560"/>
                    <a:gd name="connsiteX72" fmla="*/ 419242 w 1624560"/>
                    <a:gd name="connsiteY72" fmla="*/ 995699 h 1624560"/>
                    <a:gd name="connsiteX73" fmla="*/ 104810 w 1624560"/>
                    <a:gd name="connsiteY73" fmla="*/ 995699 h 1624560"/>
                    <a:gd name="connsiteX74" fmla="*/ 1047209 w 1624560"/>
                    <a:gd name="connsiteY74" fmla="*/ 612512 h 1624560"/>
                    <a:gd name="connsiteX75" fmla="*/ 936562 w 1624560"/>
                    <a:gd name="connsiteY75" fmla="*/ 1021901 h 1624560"/>
                    <a:gd name="connsiteX76" fmla="*/ 1034527 w 1624560"/>
                    <a:gd name="connsiteY76" fmla="*/ 1021901 h 1624560"/>
                    <a:gd name="connsiteX77" fmla="*/ 1137087 w 1624560"/>
                    <a:gd name="connsiteY77" fmla="*/ 642461 h 1624560"/>
                    <a:gd name="connsiteX78" fmla="*/ 505528 w 1624560"/>
                    <a:gd name="connsiteY78" fmla="*/ 584134 h 1624560"/>
                    <a:gd name="connsiteX79" fmla="*/ 542578 w 1624560"/>
                    <a:gd name="connsiteY79" fmla="*/ 621184 h 1624560"/>
                    <a:gd name="connsiteX80" fmla="*/ 262026 w 1624560"/>
                    <a:gd name="connsiteY80" fmla="*/ 901740 h 1624560"/>
                    <a:gd name="connsiteX81" fmla="*/ 191095 w 1624560"/>
                    <a:gd name="connsiteY81" fmla="*/ 830806 h 1624560"/>
                    <a:gd name="connsiteX82" fmla="*/ 228147 w 1624560"/>
                    <a:gd name="connsiteY82" fmla="*/ 793756 h 1624560"/>
                    <a:gd name="connsiteX83" fmla="*/ 262026 w 1624560"/>
                    <a:gd name="connsiteY83" fmla="*/ 827636 h 1624560"/>
                    <a:gd name="connsiteX84" fmla="*/ 1075354 w 1624560"/>
                    <a:gd name="connsiteY84" fmla="*/ 508353 h 1624560"/>
                    <a:gd name="connsiteX85" fmla="*/ 1060884 w 1624560"/>
                    <a:gd name="connsiteY85" fmla="*/ 561833 h 1624560"/>
                    <a:gd name="connsiteX86" fmla="*/ 1150765 w 1624560"/>
                    <a:gd name="connsiteY86" fmla="*/ 591785 h 1624560"/>
                    <a:gd name="connsiteX87" fmla="*/ 1165235 w 1624560"/>
                    <a:gd name="connsiteY87" fmla="*/ 538306 h 1624560"/>
                    <a:gd name="connsiteX88" fmla="*/ 628862 w 1624560"/>
                    <a:gd name="connsiteY88" fmla="*/ 366836 h 1624560"/>
                    <a:gd name="connsiteX89" fmla="*/ 681267 w 1624560"/>
                    <a:gd name="connsiteY89" fmla="*/ 366836 h 1624560"/>
                    <a:gd name="connsiteX90" fmla="*/ 681267 w 1624560"/>
                    <a:gd name="connsiteY90" fmla="*/ 419241 h 1624560"/>
                    <a:gd name="connsiteX91" fmla="*/ 628862 w 1624560"/>
                    <a:gd name="connsiteY91" fmla="*/ 419241 h 1624560"/>
                    <a:gd name="connsiteX92" fmla="*/ 524052 w 1624560"/>
                    <a:gd name="connsiteY92" fmla="*/ 366836 h 1624560"/>
                    <a:gd name="connsiteX93" fmla="*/ 576457 w 1624560"/>
                    <a:gd name="connsiteY93" fmla="*/ 366836 h 1624560"/>
                    <a:gd name="connsiteX94" fmla="*/ 576457 w 1624560"/>
                    <a:gd name="connsiteY94" fmla="*/ 419241 h 1624560"/>
                    <a:gd name="connsiteX95" fmla="*/ 524052 w 1624560"/>
                    <a:gd name="connsiteY95" fmla="*/ 419241 h 1624560"/>
                    <a:gd name="connsiteX96" fmla="*/ 419241 w 1624560"/>
                    <a:gd name="connsiteY96" fmla="*/ 366836 h 1624560"/>
                    <a:gd name="connsiteX97" fmla="*/ 471646 w 1624560"/>
                    <a:gd name="connsiteY97" fmla="*/ 366836 h 1624560"/>
                    <a:gd name="connsiteX98" fmla="*/ 471646 w 1624560"/>
                    <a:gd name="connsiteY98" fmla="*/ 419241 h 1624560"/>
                    <a:gd name="connsiteX99" fmla="*/ 419241 w 1624560"/>
                    <a:gd name="connsiteY99" fmla="*/ 419241 h 1624560"/>
                    <a:gd name="connsiteX100" fmla="*/ 314431 w 1624560"/>
                    <a:gd name="connsiteY100" fmla="*/ 366836 h 1624560"/>
                    <a:gd name="connsiteX101" fmla="*/ 366836 w 1624560"/>
                    <a:gd name="connsiteY101" fmla="*/ 366836 h 1624560"/>
                    <a:gd name="connsiteX102" fmla="*/ 366836 w 1624560"/>
                    <a:gd name="connsiteY102" fmla="*/ 419241 h 1624560"/>
                    <a:gd name="connsiteX103" fmla="*/ 314431 w 1624560"/>
                    <a:gd name="connsiteY103" fmla="*/ 419241 h 1624560"/>
                    <a:gd name="connsiteX104" fmla="*/ 209621 w 1624560"/>
                    <a:gd name="connsiteY104" fmla="*/ 366836 h 1624560"/>
                    <a:gd name="connsiteX105" fmla="*/ 262026 w 1624560"/>
                    <a:gd name="connsiteY105" fmla="*/ 366836 h 1624560"/>
                    <a:gd name="connsiteX106" fmla="*/ 262026 w 1624560"/>
                    <a:gd name="connsiteY106" fmla="*/ 419241 h 1624560"/>
                    <a:gd name="connsiteX107" fmla="*/ 209621 w 1624560"/>
                    <a:gd name="connsiteY107" fmla="*/ 419241 h 1624560"/>
                    <a:gd name="connsiteX108" fmla="*/ 157215 w 1624560"/>
                    <a:gd name="connsiteY108" fmla="*/ 314431 h 1624560"/>
                    <a:gd name="connsiteX109" fmla="*/ 157215 w 1624560"/>
                    <a:gd name="connsiteY109" fmla="*/ 471648 h 1624560"/>
                    <a:gd name="connsiteX110" fmla="*/ 733672 w 1624560"/>
                    <a:gd name="connsiteY110" fmla="*/ 471648 h 1624560"/>
                    <a:gd name="connsiteX111" fmla="*/ 733672 w 1624560"/>
                    <a:gd name="connsiteY111" fmla="*/ 314431 h 1624560"/>
                    <a:gd name="connsiteX112" fmla="*/ 1160820 w 1624560"/>
                    <a:gd name="connsiteY112" fmla="*/ 314431 h 1624560"/>
                    <a:gd name="connsiteX113" fmla="*/ 1119112 w 1624560"/>
                    <a:gd name="connsiteY113" fmla="*/ 346378 h 1624560"/>
                    <a:gd name="connsiteX114" fmla="*/ 1089032 w 1624560"/>
                    <a:gd name="connsiteY114" fmla="*/ 457674 h 1624560"/>
                    <a:gd name="connsiteX115" fmla="*/ 1178913 w 1624560"/>
                    <a:gd name="connsiteY115" fmla="*/ 487627 h 1624560"/>
                    <a:gd name="connsiteX116" fmla="*/ 1210998 w 1624560"/>
                    <a:gd name="connsiteY116" fmla="*/ 368909 h 1624560"/>
                    <a:gd name="connsiteX117" fmla="*/ 1212495 w 1624560"/>
                    <a:gd name="connsiteY117" fmla="*/ 357613 h 1624560"/>
                    <a:gd name="connsiteX118" fmla="*/ 1169316 w 1624560"/>
                    <a:gd name="connsiteY118" fmla="*/ 314431 h 1624560"/>
                    <a:gd name="connsiteX119" fmla="*/ 104810 w 1624560"/>
                    <a:gd name="connsiteY119" fmla="*/ 262026 h 1624560"/>
                    <a:gd name="connsiteX120" fmla="*/ 786077 w 1624560"/>
                    <a:gd name="connsiteY120" fmla="*/ 262026 h 1624560"/>
                    <a:gd name="connsiteX121" fmla="*/ 786077 w 1624560"/>
                    <a:gd name="connsiteY121" fmla="*/ 524053 h 1624560"/>
                    <a:gd name="connsiteX122" fmla="*/ 104810 w 1624560"/>
                    <a:gd name="connsiteY122" fmla="*/ 524053 h 1624560"/>
                    <a:gd name="connsiteX123" fmla="*/ 393039 w 1624560"/>
                    <a:gd name="connsiteY123" fmla="*/ 52405 h 1624560"/>
                    <a:gd name="connsiteX124" fmla="*/ 393039 w 1624560"/>
                    <a:gd name="connsiteY124" fmla="*/ 209621 h 1624560"/>
                    <a:gd name="connsiteX125" fmla="*/ 52405 w 1624560"/>
                    <a:gd name="connsiteY125" fmla="*/ 209621 h 1624560"/>
                    <a:gd name="connsiteX126" fmla="*/ 52405 w 1624560"/>
                    <a:gd name="connsiteY126" fmla="*/ 1572155 h 1624560"/>
                    <a:gd name="connsiteX127" fmla="*/ 943293 w 1624560"/>
                    <a:gd name="connsiteY127" fmla="*/ 1572155 h 1624560"/>
                    <a:gd name="connsiteX128" fmla="*/ 943293 w 1624560"/>
                    <a:gd name="connsiteY128" fmla="*/ 1360232 h 1624560"/>
                    <a:gd name="connsiteX129" fmla="*/ 923566 w 1624560"/>
                    <a:gd name="connsiteY129" fmla="*/ 1362534 h 1624560"/>
                    <a:gd name="connsiteX130" fmla="*/ 918535 w 1624560"/>
                    <a:gd name="connsiteY130" fmla="*/ 1362534 h 1624560"/>
                    <a:gd name="connsiteX131" fmla="*/ 910386 w 1624560"/>
                    <a:gd name="connsiteY131" fmla="*/ 1395084 h 1624560"/>
                    <a:gd name="connsiteX132" fmla="*/ 859556 w 1624560"/>
                    <a:gd name="connsiteY132" fmla="*/ 1382366 h 1624560"/>
                    <a:gd name="connsiteX133" fmla="*/ 867780 w 1624560"/>
                    <a:gd name="connsiteY133" fmla="*/ 1349508 h 1624560"/>
                    <a:gd name="connsiteX134" fmla="*/ 819482 w 1624560"/>
                    <a:gd name="connsiteY134" fmla="*/ 1266947 h 1624560"/>
                    <a:gd name="connsiteX135" fmla="*/ 822784 w 1624560"/>
                    <a:gd name="connsiteY135" fmla="*/ 1241973 h 1624560"/>
                    <a:gd name="connsiteX136" fmla="*/ 832685 w 1624560"/>
                    <a:gd name="connsiteY136" fmla="*/ 1205319 h 1624560"/>
                    <a:gd name="connsiteX137" fmla="*/ 740875 w 1624560"/>
                    <a:gd name="connsiteY137" fmla="*/ 1205319 h 1624560"/>
                    <a:gd name="connsiteX138" fmla="*/ 688470 w 1624560"/>
                    <a:gd name="connsiteY138" fmla="*/ 1152914 h 1624560"/>
                    <a:gd name="connsiteX139" fmla="*/ 688866 w 1624560"/>
                    <a:gd name="connsiteY139" fmla="*/ 1149114 h 1624560"/>
                    <a:gd name="connsiteX140" fmla="*/ 665467 w 1624560"/>
                    <a:gd name="connsiteY140" fmla="*/ 1152914 h 1624560"/>
                    <a:gd name="connsiteX141" fmla="*/ 583659 w 1624560"/>
                    <a:gd name="connsiteY141" fmla="*/ 1071132 h 1624560"/>
                    <a:gd name="connsiteX142" fmla="*/ 607638 w 1624560"/>
                    <a:gd name="connsiteY142" fmla="*/ 1013277 h 1624560"/>
                    <a:gd name="connsiteX143" fmla="*/ 651419 w 1624560"/>
                    <a:gd name="connsiteY143" fmla="*/ 969496 h 1624560"/>
                    <a:gd name="connsiteX144" fmla="*/ 550254 w 1624560"/>
                    <a:gd name="connsiteY144" fmla="*/ 969496 h 1624560"/>
                    <a:gd name="connsiteX145" fmla="*/ 550254 w 1624560"/>
                    <a:gd name="connsiteY145" fmla="*/ 917090 h 1624560"/>
                    <a:gd name="connsiteX146" fmla="*/ 703798 w 1624560"/>
                    <a:gd name="connsiteY146" fmla="*/ 917090 h 1624560"/>
                    <a:gd name="connsiteX147" fmla="*/ 756203 w 1624560"/>
                    <a:gd name="connsiteY147" fmla="*/ 864685 h 1624560"/>
                    <a:gd name="connsiteX148" fmla="*/ 550254 w 1624560"/>
                    <a:gd name="connsiteY148" fmla="*/ 864685 h 1624560"/>
                    <a:gd name="connsiteX149" fmla="*/ 550254 w 1624560"/>
                    <a:gd name="connsiteY149" fmla="*/ 812280 h 1624560"/>
                    <a:gd name="connsiteX150" fmla="*/ 811258 w 1624560"/>
                    <a:gd name="connsiteY150" fmla="*/ 812280 h 1624560"/>
                    <a:gd name="connsiteX151" fmla="*/ 889083 w 1624560"/>
                    <a:gd name="connsiteY151" fmla="*/ 786077 h 1624560"/>
                    <a:gd name="connsiteX152" fmla="*/ 943293 w 1624560"/>
                    <a:gd name="connsiteY152" fmla="*/ 786077 h 1624560"/>
                    <a:gd name="connsiteX153" fmla="*/ 943293 w 1624560"/>
                    <a:gd name="connsiteY153" fmla="*/ 209621 h 1624560"/>
                    <a:gd name="connsiteX154" fmla="*/ 445444 w 1624560"/>
                    <a:gd name="connsiteY154" fmla="*/ 209621 h 1624560"/>
                    <a:gd name="connsiteX155" fmla="*/ 445444 w 1624560"/>
                    <a:gd name="connsiteY155" fmla="*/ 157215 h 1624560"/>
                    <a:gd name="connsiteX156" fmla="*/ 995698 w 1624560"/>
                    <a:gd name="connsiteY156" fmla="*/ 157215 h 1624560"/>
                    <a:gd name="connsiteX157" fmla="*/ 995698 w 1624560"/>
                    <a:gd name="connsiteY157" fmla="*/ 602211 h 1624560"/>
                    <a:gd name="connsiteX158" fmla="*/ 1068535 w 1624560"/>
                    <a:gd name="connsiteY158" fmla="*/ 332688 h 1624560"/>
                    <a:gd name="connsiteX159" fmla="*/ 1160820 w 1624560"/>
                    <a:gd name="connsiteY159" fmla="*/ 262026 h 1624560"/>
                    <a:gd name="connsiteX160" fmla="*/ 1169316 w 1624560"/>
                    <a:gd name="connsiteY160" fmla="*/ 262026 h 1624560"/>
                    <a:gd name="connsiteX161" fmla="*/ 1264900 w 1624560"/>
                    <a:gd name="connsiteY161" fmla="*/ 357613 h 1624560"/>
                    <a:gd name="connsiteX162" fmla="*/ 1261602 w 1624560"/>
                    <a:gd name="connsiteY162" fmla="*/ 382587 h 1624560"/>
                    <a:gd name="connsiteX163" fmla="*/ 1152543 w 1624560"/>
                    <a:gd name="connsiteY163" fmla="*/ 786077 h 1624560"/>
                    <a:gd name="connsiteX164" fmla="*/ 1154564 w 1624560"/>
                    <a:gd name="connsiteY164" fmla="*/ 786077 h 1624560"/>
                    <a:gd name="connsiteX165" fmla="*/ 1227247 w 1624560"/>
                    <a:gd name="connsiteY165" fmla="*/ 808084 h 1624560"/>
                    <a:gd name="connsiteX166" fmla="*/ 1283927 w 1624560"/>
                    <a:gd name="connsiteY166" fmla="*/ 845878 h 1624560"/>
                    <a:gd name="connsiteX167" fmla="*/ 1283927 w 1624560"/>
                    <a:gd name="connsiteY167" fmla="*/ 52405 h 1624560"/>
                    <a:gd name="connsiteX168" fmla="*/ 340634 w 1624560"/>
                    <a:gd name="connsiteY168" fmla="*/ 0 h 1624560"/>
                    <a:gd name="connsiteX169" fmla="*/ 1336332 w 1624560"/>
                    <a:gd name="connsiteY169" fmla="*/ 0 h 1624560"/>
                    <a:gd name="connsiteX170" fmla="*/ 1336332 w 1624560"/>
                    <a:gd name="connsiteY170" fmla="*/ 880806 h 1624560"/>
                    <a:gd name="connsiteX171" fmla="*/ 1410243 w 1624560"/>
                    <a:gd name="connsiteY171" fmla="*/ 930090 h 1624560"/>
                    <a:gd name="connsiteX172" fmla="*/ 1453873 w 1624560"/>
                    <a:gd name="connsiteY172" fmla="*/ 943293 h 1624560"/>
                    <a:gd name="connsiteX173" fmla="*/ 1624560 w 1624560"/>
                    <a:gd name="connsiteY173" fmla="*/ 943293 h 1624560"/>
                    <a:gd name="connsiteX174" fmla="*/ 1624560 w 1624560"/>
                    <a:gd name="connsiteY174" fmla="*/ 995698 h 1624560"/>
                    <a:gd name="connsiteX175" fmla="*/ 1453847 w 1624560"/>
                    <a:gd name="connsiteY175" fmla="*/ 995698 h 1624560"/>
                    <a:gd name="connsiteX176" fmla="*/ 1381164 w 1624560"/>
                    <a:gd name="connsiteY176" fmla="*/ 973691 h 1624560"/>
                    <a:gd name="connsiteX177" fmla="*/ 1198165 w 1624560"/>
                    <a:gd name="connsiteY177" fmla="*/ 851685 h 1624560"/>
                    <a:gd name="connsiteX178" fmla="*/ 1154564 w 1624560"/>
                    <a:gd name="connsiteY178" fmla="*/ 838483 h 1624560"/>
                    <a:gd name="connsiteX179" fmla="*/ 1138391 w 1624560"/>
                    <a:gd name="connsiteY179" fmla="*/ 838483 h 1624560"/>
                    <a:gd name="connsiteX180" fmla="*/ 1116885 w 1624560"/>
                    <a:gd name="connsiteY180" fmla="*/ 918011 h 1624560"/>
                    <a:gd name="connsiteX181" fmla="*/ 1186292 w 1624560"/>
                    <a:gd name="connsiteY181" fmla="*/ 995698 h 1624560"/>
                    <a:gd name="connsiteX182" fmla="*/ 1107685 w 1624560"/>
                    <a:gd name="connsiteY182" fmla="*/ 1074306 h 1624560"/>
                    <a:gd name="connsiteX183" fmla="*/ 819456 w 1624560"/>
                    <a:gd name="connsiteY183" fmla="*/ 1074306 h 1624560"/>
                    <a:gd name="connsiteX184" fmla="*/ 740849 w 1624560"/>
                    <a:gd name="connsiteY184" fmla="*/ 1152914 h 1624560"/>
                    <a:gd name="connsiteX185" fmla="*/ 969496 w 1624560"/>
                    <a:gd name="connsiteY185" fmla="*/ 1152914 h 1624560"/>
                    <a:gd name="connsiteX186" fmla="*/ 1093932 w 1624560"/>
                    <a:gd name="connsiteY186" fmla="*/ 1173090 h 1624560"/>
                    <a:gd name="connsiteX187" fmla="*/ 1138086 w 1624560"/>
                    <a:gd name="connsiteY187" fmla="*/ 1187815 h 1624560"/>
                    <a:gd name="connsiteX188" fmla="*/ 1328628 w 1624560"/>
                    <a:gd name="connsiteY188" fmla="*/ 1195123 h 1624560"/>
                    <a:gd name="connsiteX189" fmla="*/ 1450519 w 1624560"/>
                    <a:gd name="connsiteY189" fmla="*/ 1164659 h 1624560"/>
                    <a:gd name="connsiteX190" fmla="*/ 1545952 w 1624560"/>
                    <a:gd name="connsiteY190" fmla="*/ 1152914 h 1624560"/>
                    <a:gd name="connsiteX191" fmla="*/ 1624560 w 1624560"/>
                    <a:gd name="connsiteY191" fmla="*/ 1152914 h 1624560"/>
                    <a:gd name="connsiteX192" fmla="*/ 1624560 w 1624560"/>
                    <a:gd name="connsiteY192" fmla="*/ 1205319 h 1624560"/>
                    <a:gd name="connsiteX193" fmla="*/ 1545952 w 1624560"/>
                    <a:gd name="connsiteY193" fmla="*/ 1205319 h 1624560"/>
                    <a:gd name="connsiteX194" fmla="*/ 1463224 w 1624560"/>
                    <a:gd name="connsiteY194" fmla="*/ 1215515 h 1624560"/>
                    <a:gd name="connsiteX195" fmla="*/ 1341333 w 1624560"/>
                    <a:gd name="connsiteY195" fmla="*/ 1245979 h 1624560"/>
                    <a:gd name="connsiteX196" fmla="*/ 1336332 w 1624560"/>
                    <a:gd name="connsiteY196" fmla="*/ 1246899 h 1624560"/>
                    <a:gd name="connsiteX197" fmla="*/ 1336332 w 1624560"/>
                    <a:gd name="connsiteY197" fmla="*/ 1467345 h 1624560"/>
                    <a:gd name="connsiteX198" fmla="*/ 995698 w 1624560"/>
                    <a:gd name="connsiteY198" fmla="*/ 1467345 h 1624560"/>
                    <a:gd name="connsiteX199" fmla="*/ 995698 w 1624560"/>
                    <a:gd name="connsiteY199" fmla="*/ 1624560 h 1624560"/>
                    <a:gd name="connsiteX200" fmla="*/ 0 w 1624560"/>
                    <a:gd name="connsiteY200" fmla="*/ 1624560 h 1624560"/>
                    <a:gd name="connsiteX201" fmla="*/ 0 w 1624560"/>
                    <a:gd name="connsiteY201" fmla="*/ 157215 h 1624560"/>
                    <a:gd name="connsiteX202" fmla="*/ 340634 w 1624560"/>
                    <a:gd name="connsiteY202" fmla="*/ 157215 h 1624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</a:cxnLst>
                  <a:rect l="l" t="t" r="r" b="b"/>
                  <a:pathLst>
                    <a:path w="1624560" h="1624560">
                      <a:moveTo>
                        <a:pt x="838483" y="1441142"/>
                      </a:moveTo>
                      <a:lnTo>
                        <a:pt x="890888" y="1441142"/>
                      </a:lnTo>
                      <a:lnTo>
                        <a:pt x="890888" y="1493547"/>
                      </a:lnTo>
                      <a:lnTo>
                        <a:pt x="838483" y="1493547"/>
                      </a:lnTo>
                      <a:close/>
                      <a:moveTo>
                        <a:pt x="497849" y="1441142"/>
                      </a:moveTo>
                      <a:lnTo>
                        <a:pt x="786077" y="1441142"/>
                      </a:lnTo>
                      <a:lnTo>
                        <a:pt x="786077" y="1493547"/>
                      </a:lnTo>
                      <a:lnTo>
                        <a:pt x="497849" y="1493547"/>
                      </a:lnTo>
                      <a:close/>
                      <a:moveTo>
                        <a:pt x="1037305" y="1212393"/>
                      </a:moveTo>
                      <a:lnTo>
                        <a:pt x="1015848" y="1291872"/>
                      </a:lnTo>
                      <a:cubicBezTo>
                        <a:pt x="1012022" y="1306074"/>
                        <a:pt x="1004898" y="1318625"/>
                        <a:pt x="995698" y="1329231"/>
                      </a:cubicBezTo>
                      <a:lnTo>
                        <a:pt x="995698" y="1414939"/>
                      </a:lnTo>
                      <a:lnTo>
                        <a:pt x="1283927" y="1414939"/>
                      </a:lnTo>
                      <a:lnTo>
                        <a:pt x="1283927" y="1255395"/>
                      </a:lnTo>
                      <a:cubicBezTo>
                        <a:pt x="1271300" y="1256623"/>
                        <a:pt x="1258618" y="1257724"/>
                        <a:pt x="1245903" y="1257724"/>
                      </a:cubicBezTo>
                      <a:cubicBezTo>
                        <a:pt x="1203540" y="1257724"/>
                        <a:pt x="1161665" y="1250944"/>
                        <a:pt x="1121464" y="1237522"/>
                      </a:cubicBezTo>
                      <a:lnTo>
                        <a:pt x="1077326" y="1222822"/>
                      </a:lnTo>
                      <a:cubicBezTo>
                        <a:pt x="1064185" y="1218420"/>
                        <a:pt x="1050802" y="1215145"/>
                        <a:pt x="1037305" y="1212393"/>
                      </a:cubicBezTo>
                      <a:close/>
                      <a:moveTo>
                        <a:pt x="886987" y="1205319"/>
                      </a:moveTo>
                      <a:lnTo>
                        <a:pt x="873384" y="1255677"/>
                      </a:lnTo>
                      <a:cubicBezTo>
                        <a:pt x="872389" y="1259349"/>
                        <a:pt x="871888" y="1263122"/>
                        <a:pt x="871888" y="1266947"/>
                      </a:cubicBezTo>
                      <a:cubicBezTo>
                        <a:pt x="871888" y="1290772"/>
                        <a:pt x="891258" y="1310129"/>
                        <a:pt x="915069" y="1310129"/>
                      </a:cubicBezTo>
                      <a:lnTo>
                        <a:pt x="923566" y="1310129"/>
                      </a:lnTo>
                      <a:cubicBezTo>
                        <a:pt x="943037" y="1310129"/>
                        <a:pt x="960194" y="1297002"/>
                        <a:pt x="965274" y="1278182"/>
                      </a:cubicBezTo>
                      <a:lnTo>
                        <a:pt x="984798" y="1205921"/>
                      </a:lnTo>
                      <a:cubicBezTo>
                        <a:pt x="979692" y="1205715"/>
                        <a:pt x="974602" y="1205319"/>
                        <a:pt x="969496" y="1205319"/>
                      </a:cubicBezTo>
                      <a:close/>
                      <a:moveTo>
                        <a:pt x="104810" y="1126711"/>
                      </a:moveTo>
                      <a:lnTo>
                        <a:pt x="314432" y="1126711"/>
                      </a:lnTo>
                      <a:lnTo>
                        <a:pt x="314432" y="1179116"/>
                      </a:lnTo>
                      <a:lnTo>
                        <a:pt x="157215" y="1179116"/>
                      </a:lnTo>
                      <a:lnTo>
                        <a:pt x="157215" y="1388738"/>
                      </a:lnTo>
                      <a:lnTo>
                        <a:pt x="366837" y="1388738"/>
                      </a:lnTo>
                      <a:lnTo>
                        <a:pt x="366837" y="1283927"/>
                      </a:lnTo>
                      <a:lnTo>
                        <a:pt x="419242" y="1283927"/>
                      </a:lnTo>
                      <a:lnTo>
                        <a:pt x="419242" y="1441143"/>
                      </a:lnTo>
                      <a:lnTo>
                        <a:pt x="104810" y="1441143"/>
                      </a:lnTo>
                      <a:close/>
                      <a:moveTo>
                        <a:pt x="505528" y="1029578"/>
                      </a:moveTo>
                      <a:lnTo>
                        <a:pt x="542578" y="1066628"/>
                      </a:lnTo>
                      <a:lnTo>
                        <a:pt x="262026" y="1347184"/>
                      </a:lnTo>
                      <a:lnTo>
                        <a:pt x="191095" y="1276250"/>
                      </a:lnTo>
                      <a:lnTo>
                        <a:pt x="228147" y="1239200"/>
                      </a:lnTo>
                      <a:lnTo>
                        <a:pt x="262026" y="1273080"/>
                      </a:lnTo>
                      <a:close/>
                      <a:moveTo>
                        <a:pt x="895660" y="972322"/>
                      </a:moveTo>
                      <a:cubicBezTo>
                        <a:pt x="882215" y="975843"/>
                        <a:pt x="869611" y="982597"/>
                        <a:pt x="859707" y="992498"/>
                      </a:cubicBezTo>
                      <a:lnTo>
                        <a:pt x="830334" y="1021901"/>
                      </a:lnTo>
                      <a:lnTo>
                        <a:pt x="882264" y="1021901"/>
                      </a:lnTo>
                      <a:close/>
                      <a:moveTo>
                        <a:pt x="1102978" y="969496"/>
                      </a:moveTo>
                      <a:lnTo>
                        <a:pt x="1088802" y="1021901"/>
                      </a:lnTo>
                      <a:lnTo>
                        <a:pt x="1107685" y="1021901"/>
                      </a:lnTo>
                      <a:cubicBezTo>
                        <a:pt x="1122132" y="1021901"/>
                        <a:pt x="1133887" y="1010129"/>
                        <a:pt x="1133887" y="995698"/>
                      </a:cubicBezTo>
                      <a:cubicBezTo>
                        <a:pt x="1133887" y="981267"/>
                        <a:pt x="1122132" y="969496"/>
                        <a:pt x="1107685" y="969496"/>
                      </a:cubicBezTo>
                      <a:close/>
                      <a:moveTo>
                        <a:pt x="889083" y="838483"/>
                      </a:moveTo>
                      <a:cubicBezTo>
                        <a:pt x="868409" y="838483"/>
                        <a:pt x="848155" y="846864"/>
                        <a:pt x="833504" y="861485"/>
                      </a:cubicBezTo>
                      <a:lnTo>
                        <a:pt x="644662" y="1050357"/>
                      </a:lnTo>
                      <a:cubicBezTo>
                        <a:pt x="639110" y="1055908"/>
                        <a:pt x="636038" y="1063278"/>
                        <a:pt x="636038" y="1071132"/>
                      </a:cubicBezTo>
                      <a:cubicBezTo>
                        <a:pt x="636038" y="1087332"/>
                        <a:pt x="649218" y="1100508"/>
                        <a:pt x="665441" y="1100508"/>
                      </a:cubicBezTo>
                      <a:cubicBezTo>
                        <a:pt x="673167" y="1100508"/>
                        <a:pt x="680743" y="1097361"/>
                        <a:pt x="686219" y="1091885"/>
                      </a:cubicBezTo>
                      <a:lnTo>
                        <a:pt x="822656" y="955448"/>
                      </a:lnTo>
                      <a:cubicBezTo>
                        <a:pt x="846235" y="931869"/>
                        <a:pt x="877312" y="918767"/>
                        <a:pt x="910464" y="917565"/>
                      </a:cubicBezTo>
                      <a:lnTo>
                        <a:pt x="931842" y="838483"/>
                      </a:lnTo>
                      <a:close/>
                      <a:moveTo>
                        <a:pt x="550254" y="707470"/>
                      </a:moveTo>
                      <a:lnTo>
                        <a:pt x="890889" y="707470"/>
                      </a:lnTo>
                      <a:lnTo>
                        <a:pt x="890889" y="759875"/>
                      </a:lnTo>
                      <a:lnTo>
                        <a:pt x="550254" y="759875"/>
                      </a:lnTo>
                      <a:close/>
                      <a:moveTo>
                        <a:pt x="104810" y="681267"/>
                      </a:moveTo>
                      <a:lnTo>
                        <a:pt x="314432" y="681267"/>
                      </a:lnTo>
                      <a:lnTo>
                        <a:pt x="314432" y="733672"/>
                      </a:lnTo>
                      <a:lnTo>
                        <a:pt x="157215" y="733672"/>
                      </a:lnTo>
                      <a:lnTo>
                        <a:pt x="157215" y="943294"/>
                      </a:lnTo>
                      <a:lnTo>
                        <a:pt x="366837" y="943294"/>
                      </a:lnTo>
                      <a:lnTo>
                        <a:pt x="366837" y="838483"/>
                      </a:lnTo>
                      <a:lnTo>
                        <a:pt x="419242" y="838483"/>
                      </a:lnTo>
                      <a:lnTo>
                        <a:pt x="419242" y="995699"/>
                      </a:lnTo>
                      <a:lnTo>
                        <a:pt x="104810" y="995699"/>
                      </a:lnTo>
                      <a:close/>
                      <a:moveTo>
                        <a:pt x="1047209" y="612512"/>
                      </a:moveTo>
                      <a:lnTo>
                        <a:pt x="936562" y="1021901"/>
                      </a:lnTo>
                      <a:lnTo>
                        <a:pt x="1034527" y="1021901"/>
                      </a:lnTo>
                      <a:lnTo>
                        <a:pt x="1137087" y="642461"/>
                      </a:lnTo>
                      <a:close/>
                      <a:moveTo>
                        <a:pt x="505528" y="584134"/>
                      </a:moveTo>
                      <a:lnTo>
                        <a:pt x="542578" y="621184"/>
                      </a:lnTo>
                      <a:lnTo>
                        <a:pt x="262026" y="901740"/>
                      </a:lnTo>
                      <a:lnTo>
                        <a:pt x="191095" y="830806"/>
                      </a:lnTo>
                      <a:lnTo>
                        <a:pt x="228147" y="793756"/>
                      </a:lnTo>
                      <a:lnTo>
                        <a:pt x="262026" y="827636"/>
                      </a:lnTo>
                      <a:close/>
                      <a:moveTo>
                        <a:pt x="1075354" y="508353"/>
                      </a:moveTo>
                      <a:lnTo>
                        <a:pt x="1060884" y="561833"/>
                      </a:lnTo>
                      <a:lnTo>
                        <a:pt x="1150765" y="591785"/>
                      </a:lnTo>
                      <a:lnTo>
                        <a:pt x="1165235" y="538306"/>
                      </a:lnTo>
                      <a:close/>
                      <a:moveTo>
                        <a:pt x="628862" y="366836"/>
                      </a:moveTo>
                      <a:lnTo>
                        <a:pt x="681267" y="366836"/>
                      </a:lnTo>
                      <a:lnTo>
                        <a:pt x="681267" y="419241"/>
                      </a:lnTo>
                      <a:lnTo>
                        <a:pt x="628862" y="419241"/>
                      </a:lnTo>
                      <a:close/>
                      <a:moveTo>
                        <a:pt x="524052" y="366836"/>
                      </a:moveTo>
                      <a:lnTo>
                        <a:pt x="576457" y="366836"/>
                      </a:lnTo>
                      <a:lnTo>
                        <a:pt x="576457" y="419241"/>
                      </a:lnTo>
                      <a:lnTo>
                        <a:pt x="524052" y="419241"/>
                      </a:lnTo>
                      <a:close/>
                      <a:moveTo>
                        <a:pt x="419241" y="366836"/>
                      </a:moveTo>
                      <a:lnTo>
                        <a:pt x="471646" y="366836"/>
                      </a:lnTo>
                      <a:lnTo>
                        <a:pt x="471646" y="419241"/>
                      </a:lnTo>
                      <a:lnTo>
                        <a:pt x="419241" y="419241"/>
                      </a:lnTo>
                      <a:close/>
                      <a:moveTo>
                        <a:pt x="314431" y="366836"/>
                      </a:moveTo>
                      <a:lnTo>
                        <a:pt x="366836" y="366836"/>
                      </a:lnTo>
                      <a:lnTo>
                        <a:pt x="366836" y="419241"/>
                      </a:lnTo>
                      <a:lnTo>
                        <a:pt x="314431" y="419241"/>
                      </a:lnTo>
                      <a:close/>
                      <a:moveTo>
                        <a:pt x="209621" y="366836"/>
                      </a:moveTo>
                      <a:lnTo>
                        <a:pt x="262026" y="366836"/>
                      </a:lnTo>
                      <a:lnTo>
                        <a:pt x="262026" y="419241"/>
                      </a:lnTo>
                      <a:lnTo>
                        <a:pt x="209621" y="419241"/>
                      </a:lnTo>
                      <a:close/>
                      <a:moveTo>
                        <a:pt x="157215" y="314431"/>
                      </a:moveTo>
                      <a:lnTo>
                        <a:pt x="157215" y="471648"/>
                      </a:lnTo>
                      <a:lnTo>
                        <a:pt x="733672" y="471648"/>
                      </a:lnTo>
                      <a:lnTo>
                        <a:pt x="733672" y="314431"/>
                      </a:lnTo>
                      <a:close/>
                      <a:moveTo>
                        <a:pt x="1160820" y="314431"/>
                      </a:moveTo>
                      <a:cubicBezTo>
                        <a:pt x="1141362" y="314431"/>
                        <a:pt x="1124215" y="327558"/>
                        <a:pt x="1119112" y="346378"/>
                      </a:cubicBezTo>
                      <a:lnTo>
                        <a:pt x="1089032" y="457674"/>
                      </a:lnTo>
                      <a:lnTo>
                        <a:pt x="1178913" y="487627"/>
                      </a:lnTo>
                      <a:lnTo>
                        <a:pt x="1210998" y="368909"/>
                      </a:lnTo>
                      <a:cubicBezTo>
                        <a:pt x="1211997" y="365212"/>
                        <a:pt x="1212495" y="361438"/>
                        <a:pt x="1212495" y="357613"/>
                      </a:cubicBezTo>
                      <a:cubicBezTo>
                        <a:pt x="1212495" y="333788"/>
                        <a:pt x="1193138" y="314431"/>
                        <a:pt x="1169316" y="314431"/>
                      </a:cubicBezTo>
                      <a:close/>
                      <a:moveTo>
                        <a:pt x="104810" y="262026"/>
                      </a:moveTo>
                      <a:lnTo>
                        <a:pt x="786077" y="262026"/>
                      </a:lnTo>
                      <a:lnTo>
                        <a:pt x="786077" y="524053"/>
                      </a:lnTo>
                      <a:lnTo>
                        <a:pt x="104810" y="524053"/>
                      </a:lnTo>
                      <a:close/>
                      <a:moveTo>
                        <a:pt x="393039" y="52405"/>
                      </a:moveTo>
                      <a:lnTo>
                        <a:pt x="393039" y="209621"/>
                      </a:lnTo>
                      <a:lnTo>
                        <a:pt x="52405" y="209621"/>
                      </a:lnTo>
                      <a:lnTo>
                        <a:pt x="52405" y="1572155"/>
                      </a:lnTo>
                      <a:lnTo>
                        <a:pt x="943293" y="1572155"/>
                      </a:lnTo>
                      <a:lnTo>
                        <a:pt x="943293" y="1360232"/>
                      </a:lnTo>
                      <a:cubicBezTo>
                        <a:pt x="936870" y="1361588"/>
                        <a:pt x="930319" y="1362534"/>
                        <a:pt x="923566" y="1362534"/>
                      </a:cubicBezTo>
                      <a:lnTo>
                        <a:pt x="918535" y="1362534"/>
                      </a:lnTo>
                      <a:lnTo>
                        <a:pt x="910386" y="1395084"/>
                      </a:lnTo>
                      <a:lnTo>
                        <a:pt x="859556" y="1382366"/>
                      </a:lnTo>
                      <a:lnTo>
                        <a:pt x="867780" y="1349508"/>
                      </a:lnTo>
                      <a:cubicBezTo>
                        <a:pt x="839085" y="1333004"/>
                        <a:pt x="819482" y="1302376"/>
                        <a:pt x="819482" y="1266947"/>
                      </a:cubicBezTo>
                      <a:cubicBezTo>
                        <a:pt x="819482" y="1258477"/>
                        <a:pt x="820583" y="1250099"/>
                        <a:pt x="822784" y="1241973"/>
                      </a:cubicBezTo>
                      <a:lnTo>
                        <a:pt x="832685" y="1205319"/>
                      </a:lnTo>
                      <a:lnTo>
                        <a:pt x="740875" y="1205319"/>
                      </a:lnTo>
                      <a:cubicBezTo>
                        <a:pt x="711973" y="1205319"/>
                        <a:pt x="688470" y="1181815"/>
                        <a:pt x="688470" y="1152914"/>
                      </a:cubicBezTo>
                      <a:cubicBezTo>
                        <a:pt x="688470" y="1151610"/>
                        <a:pt x="688843" y="1150392"/>
                        <a:pt x="688866" y="1149114"/>
                      </a:cubicBezTo>
                      <a:cubicBezTo>
                        <a:pt x="681320" y="1151364"/>
                        <a:pt x="673541" y="1152914"/>
                        <a:pt x="665467" y="1152914"/>
                      </a:cubicBezTo>
                      <a:cubicBezTo>
                        <a:pt x="620340" y="1152914"/>
                        <a:pt x="583659" y="1116233"/>
                        <a:pt x="583659" y="1071132"/>
                      </a:cubicBezTo>
                      <a:cubicBezTo>
                        <a:pt x="583659" y="1049256"/>
                        <a:pt x="592182" y="1028707"/>
                        <a:pt x="607638" y="1013277"/>
                      </a:cubicBezTo>
                      <a:lnTo>
                        <a:pt x="651419" y="969496"/>
                      </a:lnTo>
                      <a:lnTo>
                        <a:pt x="550254" y="969496"/>
                      </a:lnTo>
                      <a:lnTo>
                        <a:pt x="550254" y="917090"/>
                      </a:lnTo>
                      <a:lnTo>
                        <a:pt x="703798" y="917090"/>
                      </a:lnTo>
                      <a:lnTo>
                        <a:pt x="756203" y="864685"/>
                      </a:lnTo>
                      <a:lnTo>
                        <a:pt x="550254" y="864685"/>
                      </a:lnTo>
                      <a:lnTo>
                        <a:pt x="550254" y="812280"/>
                      </a:lnTo>
                      <a:lnTo>
                        <a:pt x="811258" y="812280"/>
                      </a:lnTo>
                      <a:cubicBezTo>
                        <a:pt x="833710" y="795533"/>
                        <a:pt x="860565" y="786077"/>
                        <a:pt x="889083" y="786077"/>
                      </a:cubicBezTo>
                      <a:lnTo>
                        <a:pt x="943293" y="786077"/>
                      </a:lnTo>
                      <a:lnTo>
                        <a:pt x="943293" y="209621"/>
                      </a:lnTo>
                      <a:lnTo>
                        <a:pt x="445444" y="209621"/>
                      </a:lnTo>
                      <a:lnTo>
                        <a:pt x="445444" y="157215"/>
                      </a:lnTo>
                      <a:lnTo>
                        <a:pt x="995698" y="157215"/>
                      </a:lnTo>
                      <a:lnTo>
                        <a:pt x="995698" y="602211"/>
                      </a:lnTo>
                      <a:lnTo>
                        <a:pt x="1068535" y="332688"/>
                      </a:lnTo>
                      <a:cubicBezTo>
                        <a:pt x="1079782" y="291082"/>
                        <a:pt x="1117730" y="262026"/>
                        <a:pt x="1160820" y="262026"/>
                      </a:cubicBezTo>
                      <a:lnTo>
                        <a:pt x="1169316" y="262026"/>
                      </a:lnTo>
                      <a:cubicBezTo>
                        <a:pt x="1222016" y="262026"/>
                        <a:pt x="1264900" y="304899"/>
                        <a:pt x="1264900" y="357613"/>
                      </a:cubicBezTo>
                      <a:cubicBezTo>
                        <a:pt x="1264900" y="366083"/>
                        <a:pt x="1263800" y="374461"/>
                        <a:pt x="1261602" y="382587"/>
                      </a:cubicBezTo>
                      <a:lnTo>
                        <a:pt x="1152543" y="786077"/>
                      </a:lnTo>
                      <a:lnTo>
                        <a:pt x="1154564" y="786077"/>
                      </a:lnTo>
                      <a:cubicBezTo>
                        <a:pt x="1180511" y="786077"/>
                        <a:pt x="1205640" y="793702"/>
                        <a:pt x="1227247" y="808084"/>
                      </a:cubicBezTo>
                      <a:lnTo>
                        <a:pt x="1283927" y="845878"/>
                      </a:lnTo>
                      <a:lnTo>
                        <a:pt x="1283927" y="52405"/>
                      </a:lnTo>
                      <a:close/>
                      <a:moveTo>
                        <a:pt x="340634" y="0"/>
                      </a:moveTo>
                      <a:lnTo>
                        <a:pt x="1336332" y="0"/>
                      </a:lnTo>
                      <a:lnTo>
                        <a:pt x="1336332" y="880806"/>
                      </a:lnTo>
                      <a:lnTo>
                        <a:pt x="1410243" y="930090"/>
                      </a:lnTo>
                      <a:cubicBezTo>
                        <a:pt x="1423216" y="938737"/>
                        <a:pt x="1438315" y="943293"/>
                        <a:pt x="1453873" y="943293"/>
                      </a:cubicBezTo>
                      <a:lnTo>
                        <a:pt x="1624560" y="943293"/>
                      </a:lnTo>
                      <a:lnTo>
                        <a:pt x="1624560" y="995698"/>
                      </a:lnTo>
                      <a:lnTo>
                        <a:pt x="1453847" y="995698"/>
                      </a:lnTo>
                      <a:cubicBezTo>
                        <a:pt x="1427913" y="995698"/>
                        <a:pt x="1402785" y="988073"/>
                        <a:pt x="1381164" y="973691"/>
                      </a:cubicBezTo>
                      <a:lnTo>
                        <a:pt x="1198165" y="851685"/>
                      </a:lnTo>
                      <a:cubicBezTo>
                        <a:pt x="1185192" y="843039"/>
                        <a:pt x="1170135" y="838483"/>
                        <a:pt x="1154564" y="838483"/>
                      </a:cubicBezTo>
                      <a:lnTo>
                        <a:pt x="1138391" y="838483"/>
                      </a:lnTo>
                      <a:lnTo>
                        <a:pt x="1116885" y="918011"/>
                      </a:lnTo>
                      <a:cubicBezTo>
                        <a:pt x="1155845" y="922642"/>
                        <a:pt x="1186292" y="955500"/>
                        <a:pt x="1186292" y="995698"/>
                      </a:cubicBezTo>
                      <a:cubicBezTo>
                        <a:pt x="1186292" y="1039031"/>
                        <a:pt x="1151034" y="1074306"/>
                        <a:pt x="1107685" y="1074306"/>
                      </a:cubicBezTo>
                      <a:lnTo>
                        <a:pt x="819456" y="1074306"/>
                      </a:lnTo>
                      <a:cubicBezTo>
                        <a:pt x="776124" y="1074306"/>
                        <a:pt x="740849" y="1109581"/>
                        <a:pt x="740849" y="1152914"/>
                      </a:cubicBezTo>
                      <a:lnTo>
                        <a:pt x="969496" y="1152914"/>
                      </a:lnTo>
                      <a:cubicBezTo>
                        <a:pt x="1011872" y="1152914"/>
                        <a:pt x="1053734" y="1159694"/>
                        <a:pt x="1093932" y="1173090"/>
                      </a:cubicBezTo>
                      <a:lnTo>
                        <a:pt x="1138086" y="1187815"/>
                      </a:lnTo>
                      <a:cubicBezTo>
                        <a:pt x="1199292" y="1208224"/>
                        <a:pt x="1265978" y="1210769"/>
                        <a:pt x="1328628" y="1195123"/>
                      </a:cubicBezTo>
                      <a:lnTo>
                        <a:pt x="1450519" y="1164659"/>
                      </a:lnTo>
                      <a:cubicBezTo>
                        <a:pt x="1481700" y="1156867"/>
                        <a:pt x="1513825" y="1152914"/>
                        <a:pt x="1545952" y="1152914"/>
                      </a:cubicBezTo>
                      <a:lnTo>
                        <a:pt x="1624560" y="1152914"/>
                      </a:lnTo>
                      <a:lnTo>
                        <a:pt x="1624560" y="1205319"/>
                      </a:lnTo>
                      <a:lnTo>
                        <a:pt x="1545952" y="1205319"/>
                      </a:lnTo>
                      <a:cubicBezTo>
                        <a:pt x="1518099" y="1205319"/>
                        <a:pt x="1490272" y="1208748"/>
                        <a:pt x="1463224" y="1215515"/>
                      </a:cubicBezTo>
                      <a:lnTo>
                        <a:pt x="1341333" y="1245979"/>
                      </a:lnTo>
                      <a:cubicBezTo>
                        <a:pt x="1339682" y="1246375"/>
                        <a:pt x="1337982" y="1246503"/>
                        <a:pt x="1336332" y="1246899"/>
                      </a:cubicBezTo>
                      <a:lnTo>
                        <a:pt x="1336332" y="1467345"/>
                      </a:lnTo>
                      <a:lnTo>
                        <a:pt x="995698" y="1467345"/>
                      </a:lnTo>
                      <a:lnTo>
                        <a:pt x="995698" y="1624560"/>
                      </a:lnTo>
                      <a:lnTo>
                        <a:pt x="0" y="1624560"/>
                      </a:lnTo>
                      <a:lnTo>
                        <a:pt x="0" y="157215"/>
                      </a:lnTo>
                      <a:lnTo>
                        <a:pt x="340634" y="15721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326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95" name="Group 194">
                <a:extLst>
                  <a:ext uri="{FF2B5EF4-FFF2-40B4-BE49-F238E27FC236}">
                    <a16:creationId xmlns:a16="http://schemas.microsoft.com/office/drawing/2014/main" id="{81EB8467-A922-4187-A2A1-F48324B1C164}"/>
                  </a:ext>
                </a:extLst>
              </p:cNvPr>
              <p:cNvGrpSpPr/>
              <p:nvPr/>
            </p:nvGrpSpPr>
            <p:grpSpPr>
              <a:xfrm>
                <a:off x="2746294" y="5934238"/>
                <a:ext cx="551518" cy="551518"/>
                <a:chOff x="6354737" y="2409679"/>
                <a:chExt cx="414364" cy="414364"/>
              </a:xfrm>
            </p:grpSpPr>
            <p:grpSp>
              <p:nvGrpSpPr>
                <p:cNvPr id="196" name="Group 195">
                  <a:extLst>
                    <a:ext uri="{FF2B5EF4-FFF2-40B4-BE49-F238E27FC236}">
                      <a16:creationId xmlns:a16="http://schemas.microsoft.com/office/drawing/2014/main" id="{827DD43E-41E4-41BD-A979-BFD395A50C81}"/>
                    </a:ext>
                  </a:extLst>
                </p:cNvPr>
                <p:cNvGrpSpPr/>
                <p:nvPr/>
              </p:nvGrpSpPr>
              <p:grpSpPr>
                <a:xfrm>
                  <a:off x="6354737" y="2409679"/>
                  <a:ext cx="414364" cy="414364"/>
                  <a:chOff x="1655691" y="2760763"/>
                  <a:chExt cx="414364" cy="414364"/>
                </a:xfrm>
              </p:grpSpPr>
              <p:sp>
                <p:nvSpPr>
                  <p:cNvPr id="198" name="Freeform: Shape 197">
                    <a:extLst>
                      <a:ext uri="{FF2B5EF4-FFF2-40B4-BE49-F238E27FC236}">
                        <a16:creationId xmlns:a16="http://schemas.microsoft.com/office/drawing/2014/main" id="{6F0D3694-9D8F-4436-895A-44611264274F}"/>
                      </a:ext>
                    </a:extLst>
                  </p:cNvPr>
                  <p:cNvSpPr/>
                  <p:nvPr/>
                </p:nvSpPr>
                <p:spPr>
                  <a:xfrm>
                    <a:off x="1655691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9" name="Circle: Hollow 198">
                    <a:extLst>
                      <a:ext uri="{FF2B5EF4-FFF2-40B4-BE49-F238E27FC236}">
                        <a16:creationId xmlns:a16="http://schemas.microsoft.com/office/drawing/2014/main" id="{0820E0B9-C954-4D63-938C-1B4253D47A43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28241425-6688-446E-89F1-1B0417DEFE51}"/>
                    </a:ext>
                  </a:extLst>
                </p:cNvPr>
                <p:cNvSpPr/>
                <p:nvPr/>
              </p:nvSpPr>
              <p:spPr>
                <a:xfrm>
                  <a:off x="6463047" y="2517971"/>
                  <a:ext cx="197740" cy="197780"/>
                </a:xfrm>
                <a:custGeom>
                  <a:avLst/>
                  <a:gdLst>
                    <a:gd name="connsiteX0" fmla="*/ 725521 w 1288472"/>
                    <a:gd name="connsiteY0" fmla="*/ 1181519 h 1288724"/>
                    <a:gd name="connsiteX1" fmla="*/ 738103 w 1288472"/>
                    <a:gd name="connsiteY1" fmla="*/ 1182777 h 1288724"/>
                    <a:gd name="connsiteX2" fmla="*/ 745150 w 1288472"/>
                    <a:gd name="connsiteY2" fmla="*/ 1187307 h 1288724"/>
                    <a:gd name="connsiteX3" fmla="*/ 749679 w 1288472"/>
                    <a:gd name="connsiteY3" fmla="*/ 1194353 h 1288724"/>
                    <a:gd name="connsiteX4" fmla="*/ 747918 w 1288472"/>
                    <a:gd name="connsiteY4" fmla="*/ 1214486 h 1288724"/>
                    <a:gd name="connsiteX5" fmla="*/ 730050 w 1288472"/>
                    <a:gd name="connsiteY5" fmla="*/ 1224049 h 1288724"/>
                    <a:gd name="connsiteX6" fmla="*/ 714699 w 1288472"/>
                    <a:gd name="connsiteY6" fmla="*/ 1218009 h 1288724"/>
                    <a:gd name="connsiteX7" fmla="*/ 708408 w 1288472"/>
                    <a:gd name="connsiteY7" fmla="*/ 1202658 h 1288724"/>
                    <a:gd name="connsiteX8" fmla="*/ 714699 w 1288472"/>
                    <a:gd name="connsiteY8" fmla="*/ 1187307 h 1288724"/>
                    <a:gd name="connsiteX9" fmla="*/ 717971 w 1288472"/>
                    <a:gd name="connsiteY9" fmla="*/ 1184791 h 1288724"/>
                    <a:gd name="connsiteX10" fmla="*/ 721746 w 1288472"/>
                    <a:gd name="connsiteY10" fmla="*/ 1182777 h 1288724"/>
                    <a:gd name="connsiteX11" fmla="*/ 725521 w 1288472"/>
                    <a:gd name="connsiteY11" fmla="*/ 1181519 h 1288724"/>
                    <a:gd name="connsiteX12" fmla="*/ 639707 w 1288472"/>
                    <a:gd name="connsiteY12" fmla="*/ 1181519 h 1288724"/>
                    <a:gd name="connsiteX13" fmla="*/ 652289 w 1288472"/>
                    <a:gd name="connsiteY13" fmla="*/ 1182777 h 1288724"/>
                    <a:gd name="connsiteX14" fmla="*/ 659336 w 1288472"/>
                    <a:gd name="connsiteY14" fmla="*/ 1187307 h 1288724"/>
                    <a:gd name="connsiteX15" fmla="*/ 663865 w 1288472"/>
                    <a:gd name="connsiteY15" fmla="*/ 1194353 h 1288724"/>
                    <a:gd name="connsiteX16" fmla="*/ 662104 w 1288472"/>
                    <a:gd name="connsiteY16" fmla="*/ 1214486 h 1288724"/>
                    <a:gd name="connsiteX17" fmla="*/ 644236 w 1288472"/>
                    <a:gd name="connsiteY17" fmla="*/ 1224049 h 1288724"/>
                    <a:gd name="connsiteX18" fmla="*/ 628885 w 1288472"/>
                    <a:gd name="connsiteY18" fmla="*/ 1218009 h 1288724"/>
                    <a:gd name="connsiteX19" fmla="*/ 622594 w 1288472"/>
                    <a:gd name="connsiteY19" fmla="*/ 1202658 h 1288724"/>
                    <a:gd name="connsiteX20" fmla="*/ 628885 w 1288472"/>
                    <a:gd name="connsiteY20" fmla="*/ 1187307 h 1288724"/>
                    <a:gd name="connsiteX21" fmla="*/ 632157 w 1288472"/>
                    <a:gd name="connsiteY21" fmla="*/ 1184791 h 1288724"/>
                    <a:gd name="connsiteX22" fmla="*/ 635932 w 1288472"/>
                    <a:gd name="connsiteY22" fmla="*/ 1182777 h 1288724"/>
                    <a:gd name="connsiteX23" fmla="*/ 639707 w 1288472"/>
                    <a:gd name="connsiteY23" fmla="*/ 1181519 h 1288724"/>
                    <a:gd name="connsiteX24" fmla="*/ 553891 w 1288472"/>
                    <a:gd name="connsiteY24" fmla="*/ 1181519 h 1288724"/>
                    <a:gd name="connsiteX25" fmla="*/ 566474 w 1288472"/>
                    <a:gd name="connsiteY25" fmla="*/ 1182777 h 1288724"/>
                    <a:gd name="connsiteX26" fmla="*/ 573521 w 1288472"/>
                    <a:gd name="connsiteY26" fmla="*/ 1187307 h 1288724"/>
                    <a:gd name="connsiteX27" fmla="*/ 578050 w 1288472"/>
                    <a:gd name="connsiteY27" fmla="*/ 1194353 h 1288724"/>
                    <a:gd name="connsiteX28" fmla="*/ 573521 w 1288472"/>
                    <a:gd name="connsiteY28" fmla="*/ 1217757 h 1288724"/>
                    <a:gd name="connsiteX29" fmla="*/ 550117 w 1288472"/>
                    <a:gd name="connsiteY29" fmla="*/ 1222287 h 1288724"/>
                    <a:gd name="connsiteX30" fmla="*/ 543070 w 1288472"/>
                    <a:gd name="connsiteY30" fmla="*/ 1218009 h 1288724"/>
                    <a:gd name="connsiteX31" fmla="*/ 536779 w 1288472"/>
                    <a:gd name="connsiteY31" fmla="*/ 1202658 h 1288724"/>
                    <a:gd name="connsiteX32" fmla="*/ 543070 w 1288472"/>
                    <a:gd name="connsiteY32" fmla="*/ 1187307 h 1288724"/>
                    <a:gd name="connsiteX33" fmla="*/ 546342 w 1288472"/>
                    <a:gd name="connsiteY33" fmla="*/ 1184791 h 1288724"/>
                    <a:gd name="connsiteX34" fmla="*/ 550117 w 1288472"/>
                    <a:gd name="connsiteY34" fmla="*/ 1182777 h 1288724"/>
                    <a:gd name="connsiteX35" fmla="*/ 553891 w 1288472"/>
                    <a:gd name="connsiteY35" fmla="*/ 1181519 h 1288724"/>
                    <a:gd name="connsiteX36" fmla="*/ 927599 w 1288472"/>
                    <a:gd name="connsiteY36" fmla="*/ 1181518 h 1288724"/>
                    <a:gd name="connsiteX37" fmla="*/ 931374 w 1288472"/>
                    <a:gd name="connsiteY37" fmla="*/ 1182777 h 1288724"/>
                    <a:gd name="connsiteX38" fmla="*/ 935149 w 1288472"/>
                    <a:gd name="connsiteY38" fmla="*/ 1184790 h 1288724"/>
                    <a:gd name="connsiteX39" fmla="*/ 938421 w 1288472"/>
                    <a:gd name="connsiteY39" fmla="*/ 1187306 h 1288724"/>
                    <a:gd name="connsiteX40" fmla="*/ 942950 w 1288472"/>
                    <a:gd name="connsiteY40" fmla="*/ 1194353 h 1288724"/>
                    <a:gd name="connsiteX41" fmla="*/ 938421 w 1288472"/>
                    <a:gd name="connsiteY41" fmla="*/ 1217757 h 1288724"/>
                    <a:gd name="connsiteX42" fmla="*/ 931374 w 1288472"/>
                    <a:gd name="connsiteY42" fmla="*/ 1222286 h 1288724"/>
                    <a:gd name="connsiteX43" fmla="*/ 923321 w 1288472"/>
                    <a:gd name="connsiteY43" fmla="*/ 1224048 h 1288724"/>
                    <a:gd name="connsiteX44" fmla="*/ 907970 w 1288472"/>
                    <a:gd name="connsiteY44" fmla="*/ 1217757 h 1288724"/>
                    <a:gd name="connsiteX45" fmla="*/ 901679 w 1288472"/>
                    <a:gd name="connsiteY45" fmla="*/ 1202406 h 1288724"/>
                    <a:gd name="connsiteX46" fmla="*/ 903441 w 1288472"/>
                    <a:gd name="connsiteY46" fmla="*/ 1194353 h 1288724"/>
                    <a:gd name="connsiteX47" fmla="*/ 907970 w 1288472"/>
                    <a:gd name="connsiteY47" fmla="*/ 1187306 h 1288724"/>
                    <a:gd name="connsiteX48" fmla="*/ 915017 w 1288472"/>
                    <a:gd name="connsiteY48" fmla="*/ 1182777 h 1288724"/>
                    <a:gd name="connsiteX49" fmla="*/ 927599 w 1288472"/>
                    <a:gd name="connsiteY49" fmla="*/ 1181518 h 1288724"/>
                    <a:gd name="connsiteX50" fmla="*/ 833228 w 1288472"/>
                    <a:gd name="connsiteY50" fmla="*/ 1181267 h 1288724"/>
                    <a:gd name="connsiteX51" fmla="*/ 841785 w 1288472"/>
                    <a:gd name="connsiteY51" fmla="*/ 1181267 h 1288724"/>
                    <a:gd name="connsiteX52" fmla="*/ 845560 w 1288472"/>
                    <a:gd name="connsiteY52" fmla="*/ 1182525 h 1288724"/>
                    <a:gd name="connsiteX53" fmla="*/ 849334 w 1288472"/>
                    <a:gd name="connsiteY53" fmla="*/ 1184539 h 1288724"/>
                    <a:gd name="connsiteX54" fmla="*/ 852606 w 1288472"/>
                    <a:gd name="connsiteY54" fmla="*/ 1187055 h 1288724"/>
                    <a:gd name="connsiteX55" fmla="*/ 858897 w 1288472"/>
                    <a:gd name="connsiteY55" fmla="*/ 1202406 h 1288724"/>
                    <a:gd name="connsiteX56" fmla="*/ 852606 w 1288472"/>
                    <a:gd name="connsiteY56" fmla="*/ 1217757 h 1288724"/>
                    <a:gd name="connsiteX57" fmla="*/ 845560 w 1288472"/>
                    <a:gd name="connsiteY57" fmla="*/ 1222287 h 1288724"/>
                    <a:gd name="connsiteX58" fmla="*/ 837507 w 1288472"/>
                    <a:gd name="connsiteY58" fmla="*/ 1224048 h 1288724"/>
                    <a:gd name="connsiteX59" fmla="*/ 822407 w 1288472"/>
                    <a:gd name="connsiteY59" fmla="*/ 1217505 h 1288724"/>
                    <a:gd name="connsiteX60" fmla="*/ 816116 w 1288472"/>
                    <a:gd name="connsiteY60" fmla="*/ 1202155 h 1288724"/>
                    <a:gd name="connsiteX61" fmla="*/ 817878 w 1288472"/>
                    <a:gd name="connsiteY61" fmla="*/ 1194102 h 1288724"/>
                    <a:gd name="connsiteX62" fmla="*/ 822407 w 1288472"/>
                    <a:gd name="connsiteY62" fmla="*/ 1187055 h 1288724"/>
                    <a:gd name="connsiteX63" fmla="*/ 825679 w 1288472"/>
                    <a:gd name="connsiteY63" fmla="*/ 1184539 h 1288724"/>
                    <a:gd name="connsiteX64" fmla="*/ 829454 w 1288472"/>
                    <a:gd name="connsiteY64" fmla="*/ 1182525 h 1288724"/>
                    <a:gd name="connsiteX65" fmla="*/ 833228 w 1288472"/>
                    <a:gd name="connsiteY65" fmla="*/ 1181267 h 1288724"/>
                    <a:gd name="connsiteX66" fmla="*/ 455118 w 1288472"/>
                    <a:gd name="connsiteY66" fmla="*/ 1181079 h 1288724"/>
                    <a:gd name="connsiteX67" fmla="*/ 466065 w 1288472"/>
                    <a:gd name="connsiteY67" fmla="*/ 1187055 h 1288724"/>
                    <a:gd name="connsiteX68" fmla="*/ 472356 w 1288472"/>
                    <a:gd name="connsiteY68" fmla="*/ 1202406 h 1288724"/>
                    <a:gd name="connsiteX69" fmla="*/ 466065 w 1288472"/>
                    <a:gd name="connsiteY69" fmla="*/ 1217757 h 1288724"/>
                    <a:gd name="connsiteX70" fmla="*/ 459018 w 1288472"/>
                    <a:gd name="connsiteY70" fmla="*/ 1222287 h 1288724"/>
                    <a:gd name="connsiteX71" fmla="*/ 450965 w 1288472"/>
                    <a:gd name="connsiteY71" fmla="*/ 1224048 h 1288724"/>
                    <a:gd name="connsiteX72" fmla="*/ 435614 w 1288472"/>
                    <a:gd name="connsiteY72" fmla="*/ 1217505 h 1288724"/>
                    <a:gd name="connsiteX73" fmla="*/ 429323 w 1288472"/>
                    <a:gd name="connsiteY73" fmla="*/ 1202154 h 1288724"/>
                    <a:gd name="connsiteX74" fmla="*/ 442661 w 1288472"/>
                    <a:gd name="connsiteY74" fmla="*/ 1182274 h 1288724"/>
                    <a:gd name="connsiteX75" fmla="*/ 455118 w 1288472"/>
                    <a:gd name="connsiteY75" fmla="*/ 1181079 h 1288724"/>
                    <a:gd name="connsiteX76" fmla="*/ 1116592 w 1288472"/>
                    <a:gd name="connsiteY76" fmla="*/ 1181015 h 1288724"/>
                    <a:gd name="connsiteX77" fmla="*/ 1116592 w 1288472"/>
                    <a:gd name="connsiteY77" fmla="*/ 1245439 h 1288724"/>
                    <a:gd name="connsiteX78" fmla="*/ 1245439 w 1288472"/>
                    <a:gd name="connsiteY78" fmla="*/ 1245439 h 1288724"/>
                    <a:gd name="connsiteX79" fmla="*/ 1245439 w 1288472"/>
                    <a:gd name="connsiteY79" fmla="*/ 1181015 h 1288724"/>
                    <a:gd name="connsiteX80" fmla="*/ 360873 w 1288472"/>
                    <a:gd name="connsiteY80" fmla="*/ 1181015 h 1288724"/>
                    <a:gd name="connsiteX81" fmla="*/ 380250 w 1288472"/>
                    <a:gd name="connsiteY81" fmla="*/ 1187055 h 1288724"/>
                    <a:gd name="connsiteX82" fmla="*/ 386542 w 1288472"/>
                    <a:gd name="connsiteY82" fmla="*/ 1202406 h 1288724"/>
                    <a:gd name="connsiteX83" fmla="*/ 380250 w 1288472"/>
                    <a:gd name="connsiteY83" fmla="*/ 1217757 h 1288724"/>
                    <a:gd name="connsiteX84" fmla="*/ 373204 w 1288472"/>
                    <a:gd name="connsiteY84" fmla="*/ 1222287 h 1288724"/>
                    <a:gd name="connsiteX85" fmla="*/ 365151 w 1288472"/>
                    <a:gd name="connsiteY85" fmla="*/ 1224048 h 1288724"/>
                    <a:gd name="connsiteX86" fmla="*/ 347032 w 1288472"/>
                    <a:gd name="connsiteY86" fmla="*/ 1214234 h 1288724"/>
                    <a:gd name="connsiteX87" fmla="*/ 345270 w 1288472"/>
                    <a:gd name="connsiteY87" fmla="*/ 1194101 h 1288724"/>
                    <a:gd name="connsiteX88" fmla="*/ 360873 w 1288472"/>
                    <a:gd name="connsiteY88" fmla="*/ 1181015 h 1288724"/>
                    <a:gd name="connsiteX89" fmla="*/ 923321 w 1288472"/>
                    <a:gd name="connsiteY89" fmla="*/ 1095453 h 1288724"/>
                    <a:gd name="connsiteX90" fmla="*/ 944711 w 1288472"/>
                    <a:gd name="connsiteY90" fmla="*/ 1116845 h 1288724"/>
                    <a:gd name="connsiteX91" fmla="*/ 944711 w 1288472"/>
                    <a:gd name="connsiteY91" fmla="*/ 1138235 h 1288724"/>
                    <a:gd name="connsiteX92" fmla="*/ 938420 w 1288472"/>
                    <a:gd name="connsiteY92" fmla="*/ 1153335 h 1288724"/>
                    <a:gd name="connsiteX93" fmla="*/ 923321 w 1288472"/>
                    <a:gd name="connsiteY93" fmla="*/ 1159626 h 1288724"/>
                    <a:gd name="connsiteX94" fmla="*/ 908221 w 1288472"/>
                    <a:gd name="connsiteY94" fmla="*/ 1153335 h 1288724"/>
                    <a:gd name="connsiteX95" fmla="*/ 901930 w 1288472"/>
                    <a:gd name="connsiteY95" fmla="*/ 1138235 h 1288724"/>
                    <a:gd name="connsiteX96" fmla="*/ 901930 w 1288472"/>
                    <a:gd name="connsiteY96" fmla="*/ 1116845 h 1288724"/>
                    <a:gd name="connsiteX97" fmla="*/ 923321 w 1288472"/>
                    <a:gd name="connsiteY97" fmla="*/ 1095453 h 1288724"/>
                    <a:gd name="connsiteX98" fmla="*/ 837507 w 1288472"/>
                    <a:gd name="connsiteY98" fmla="*/ 1095453 h 1288724"/>
                    <a:gd name="connsiteX99" fmla="*/ 858897 w 1288472"/>
                    <a:gd name="connsiteY99" fmla="*/ 1116845 h 1288724"/>
                    <a:gd name="connsiteX100" fmla="*/ 858897 w 1288472"/>
                    <a:gd name="connsiteY100" fmla="*/ 1138235 h 1288724"/>
                    <a:gd name="connsiteX101" fmla="*/ 852606 w 1288472"/>
                    <a:gd name="connsiteY101" fmla="*/ 1153335 h 1288724"/>
                    <a:gd name="connsiteX102" fmla="*/ 837507 w 1288472"/>
                    <a:gd name="connsiteY102" fmla="*/ 1159626 h 1288724"/>
                    <a:gd name="connsiteX103" fmla="*/ 822407 w 1288472"/>
                    <a:gd name="connsiteY103" fmla="*/ 1153335 h 1288724"/>
                    <a:gd name="connsiteX104" fmla="*/ 816116 w 1288472"/>
                    <a:gd name="connsiteY104" fmla="*/ 1138235 h 1288724"/>
                    <a:gd name="connsiteX105" fmla="*/ 816116 w 1288472"/>
                    <a:gd name="connsiteY105" fmla="*/ 1116845 h 1288724"/>
                    <a:gd name="connsiteX106" fmla="*/ 837507 w 1288472"/>
                    <a:gd name="connsiteY106" fmla="*/ 1095453 h 1288724"/>
                    <a:gd name="connsiteX107" fmla="*/ 730050 w 1288472"/>
                    <a:gd name="connsiteY107" fmla="*/ 1095453 h 1288724"/>
                    <a:gd name="connsiteX108" fmla="*/ 751440 w 1288472"/>
                    <a:gd name="connsiteY108" fmla="*/ 1116845 h 1288724"/>
                    <a:gd name="connsiteX109" fmla="*/ 751440 w 1288472"/>
                    <a:gd name="connsiteY109" fmla="*/ 1138235 h 1288724"/>
                    <a:gd name="connsiteX110" fmla="*/ 745149 w 1288472"/>
                    <a:gd name="connsiteY110" fmla="*/ 1153335 h 1288724"/>
                    <a:gd name="connsiteX111" fmla="*/ 730050 w 1288472"/>
                    <a:gd name="connsiteY111" fmla="*/ 1159626 h 1288724"/>
                    <a:gd name="connsiteX112" fmla="*/ 714950 w 1288472"/>
                    <a:gd name="connsiteY112" fmla="*/ 1153335 h 1288724"/>
                    <a:gd name="connsiteX113" fmla="*/ 708659 w 1288472"/>
                    <a:gd name="connsiteY113" fmla="*/ 1138235 h 1288724"/>
                    <a:gd name="connsiteX114" fmla="*/ 708659 w 1288472"/>
                    <a:gd name="connsiteY114" fmla="*/ 1116845 h 1288724"/>
                    <a:gd name="connsiteX115" fmla="*/ 730050 w 1288472"/>
                    <a:gd name="connsiteY115" fmla="*/ 1095453 h 1288724"/>
                    <a:gd name="connsiteX116" fmla="*/ 644237 w 1288472"/>
                    <a:gd name="connsiteY116" fmla="*/ 1095453 h 1288724"/>
                    <a:gd name="connsiteX117" fmla="*/ 665627 w 1288472"/>
                    <a:gd name="connsiteY117" fmla="*/ 1116845 h 1288724"/>
                    <a:gd name="connsiteX118" fmla="*/ 665627 w 1288472"/>
                    <a:gd name="connsiteY118" fmla="*/ 1138235 h 1288724"/>
                    <a:gd name="connsiteX119" fmla="*/ 659336 w 1288472"/>
                    <a:gd name="connsiteY119" fmla="*/ 1153335 h 1288724"/>
                    <a:gd name="connsiteX120" fmla="*/ 644237 w 1288472"/>
                    <a:gd name="connsiteY120" fmla="*/ 1159626 h 1288724"/>
                    <a:gd name="connsiteX121" fmla="*/ 629136 w 1288472"/>
                    <a:gd name="connsiteY121" fmla="*/ 1153335 h 1288724"/>
                    <a:gd name="connsiteX122" fmla="*/ 622845 w 1288472"/>
                    <a:gd name="connsiteY122" fmla="*/ 1138235 h 1288724"/>
                    <a:gd name="connsiteX123" fmla="*/ 622845 w 1288472"/>
                    <a:gd name="connsiteY123" fmla="*/ 1116845 h 1288724"/>
                    <a:gd name="connsiteX124" fmla="*/ 644237 w 1288472"/>
                    <a:gd name="connsiteY124" fmla="*/ 1095453 h 1288724"/>
                    <a:gd name="connsiteX125" fmla="*/ 558422 w 1288472"/>
                    <a:gd name="connsiteY125" fmla="*/ 1095453 h 1288724"/>
                    <a:gd name="connsiteX126" fmla="*/ 579812 w 1288472"/>
                    <a:gd name="connsiteY126" fmla="*/ 1116845 h 1288724"/>
                    <a:gd name="connsiteX127" fmla="*/ 579812 w 1288472"/>
                    <a:gd name="connsiteY127" fmla="*/ 1138235 h 1288724"/>
                    <a:gd name="connsiteX128" fmla="*/ 573521 w 1288472"/>
                    <a:gd name="connsiteY128" fmla="*/ 1153335 h 1288724"/>
                    <a:gd name="connsiteX129" fmla="*/ 558422 w 1288472"/>
                    <a:gd name="connsiteY129" fmla="*/ 1159626 h 1288724"/>
                    <a:gd name="connsiteX130" fmla="*/ 543322 w 1288472"/>
                    <a:gd name="connsiteY130" fmla="*/ 1153335 h 1288724"/>
                    <a:gd name="connsiteX131" fmla="*/ 537031 w 1288472"/>
                    <a:gd name="connsiteY131" fmla="*/ 1138235 h 1288724"/>
                    <a:gd name="connsiteX132" fmla="*/ 537031 w 1288472"/>
                    <a:gd name="connsiteY132" fmla="*/ 1116845 h 1288724"/>
                    <a:gd name="connsiteX133" fmla="*/ 558422 w 1288472"/>
                    <a:gd name="connsiteY133" fmla="*/ 1095453 h 1288724"/>
                    <a:gd name="connsiteX134" fmla="*/ 450965 w 1288472"/>
                    <a:gd name="connsiteY134" fmla="*/ 1095453 h 1288724"/>
                    <a:gd name="connsiteX135" fmla="*/ 472355 w 1288472"/>
                    <a:gd name="connsiteY135" fmla="*/ 1116845 h 1288724"/>
                    <a:gd name="connsiteX136" fmla="*/ 472355 w 1288472"/>
                    <a:gd name="connsiteY136" fmla="*/ 1138235 h 1288724"/>
                    <a:gd name="connsiteX137" fmla="*/ 466064 w 1288472"/>
                    <a:gd name="connsiteY137" fmla="*/ 1153335 h 1288724"/>
                    <a:gd name="connsiteX138" fmla="*/ 450965 w 1288472"/>
                    <a:gd name="connsiteY138" fmla="*/ 1159626 h 1288724"/>
                    <a:gd name="connsiteX139" fmla="*/ 435865 w 1288472"/>
                    <a:gd name="connsiteY139" fmla="*/ 1153335 h 1288724"/>
                    <a:gd name="connsiteX140" fmla="*/ 429574 w 1288472"/>
                    <a:gd name="connsiteY140" fmla="*/ 1138235 h 1288724"/>
                    <a:gd name="connsiteX141" fmla="*/ 429574 w 1288472"/>
                    <a:gd name="connsiteY141" fmla="*/ 1116845 h 1288724"/>
                    <a:gd name="connsiteX142" fmla="*/ 450965 w 1288472"/>
                    <a:gd name="connsiteY142" fmla="*/ 1095453 h 1288724"/>
                    <a:gd name="connsiteX143" fmla="*/ 365151 w 1288472"/>
                    <a:gd name="connsiteY143" fmla="*/ 1095453 h 1288724"/>
                    <a:gd name="connsiteX144" fmla="*/ 386541 w 1288472"/>
                    <a:gd name="connsiteY144" fmla="*/ 1116845 h 1288724"/>
                    <a:gd name="connsiteX145" fmla="*/ 386541 w 1288472"/>
                    <a:gd name="connsiteY145" fmla="*/ 1138235 h 1288724"/>
                    <a:gd name="connsiteX146" fmla="*/ 380250 w 1288472"/>
                    <a:gd name="connsiteY146" fmla="*/ 1153335 h 1288724"/>
                    <a:gd name="connsiteX147" fmla="*/ 365151 w 1288472"/>
                    <a:gd name="connsiteY147" fmla="*/ 1159626 h 1288724"/>
                    <a:gd name="connsiteX148" fmla="*/ 350051 w 1288472"/>
                    <a:gd name="connsiteY148" fmla="*/ 1153335 h 1288724"/>
                    <a:gd name="connsiteX149" fmla="*/ 343760 w 1288472"/>
                    <a:gd name="connsiteY149" fmla="*/ 1138235 h 1288724"/>
                    <a:gd name="connsiteX150" fmla="*/ 343760 w 1288472"/>
                    <a:gd name="connsiteY150" fmla="*/ 1116845 h 1288724"/>
                    <a:gd name="connsiteX151" fmla="*/ 365151 w 1288472"/>
                    <a:gd name="connsiteY151" fmla="*/ 1095453 h 1288724"/>
                    <a:gd name="connsiteX152" fmla="*/ 1202658 w 1288472"/>
                    <a:gd name="connsiteY152" fmla="*/ 1073811 h 1288724"/>
                    <a:gd name="connsiteX153" fmla="*/ 1202658 w 1288472"/>
                    <a:gd name="connsiteY153" fmla="*/ 1138234 h 1288724"/>
                    <a:gd name="connsiteX154" fmla="*/ 1245691 w 1288472"/>
                    <a:gd name="connsiteY154" fmla="*/ 1138234 h 1288724"/>
                    <a:gd name="connsiteX155" fmla="*/ 1245691 w 1288472"/>
                    <a:gd name="connsiteY155" fmla="*/ 1116844 h 1288724"/>
                    <a:gd name="connsiteX156" fmla="*/ 1202658 w 1288472"/>
                    <a:gd name="connsiteY156" fmla="*/ 1073811 h 1288724"/>
                    <a:gd name="connsiteX157" fmla="*/ 300727 w 1288472"/>
                    <a:gd name="connsiteY157" fmla="*/ 1073811 h 1288724"/>
                    <a:gd name="connsiteX158" fmla="*/ 300727 w 1288472"/>
                    <a:gd name="connsiteY158" fmla="*/ 1245691 h 1288724"/>
                    <a:gd name="connsiteX159" fmla="*/ 987745 w 1288472"/>
                    <a:gd name="connsiteY159" fmla="*/ 1245691 h 1288724"/>
                    <a:gd name="connsiteX160" fmla="*/ 987745 w 1288472"/>
                    <a:gd name="connsiteY160" fmla="*/ 1073811 h 1288724"/>
                    <a:gd name="connsiteX161" fmla="*/ 1159625 w 1288472"/>
                    <a:gd name="connsiteY161" fmla="*/ 1073559 h 1288724"/>
                    <a:gd name="connsiteX162" fmla="*/ 1116592 w 1288472"/>
                    <a:gd name="connsiteY162" fmla="*/ 1116592 h 1288724"/>
                    <a:gd name="connsiteX163" fmla="*/ 1116592 w 1288472"/>
                    <a:gd name="connsiteY163" fmla="*/ 1137983 h 1288724"/>
                    <a:gd name="connsiteX164" fmla="*/ 1159625 w 1288472"/>
                    <a:gd name="connsiteY164" fmla="*/ 1137983 h 1288724"/>
                    <a:gd name="connsiteX165" fmla="*/ 600951 w 1288472"/>
                    <a:gd name="connsiteY165" fmla="*/ 816368 h 1288724"/>
                    <a:gd name="connsiteX166" fmla="*/ 592898 w 1288472"/>
                    <a:gd name="connsiteY166" fmla="*/ 888844 h 1288724"/>
                    <a:gd name="connsiteX167" fmla="*/ 592395 w 1288472"/>
                    <a:gd name="connsiteY167" fmla="*/ 891109 h 1288724"/>
                    <a:gd name="connsiteX168" fmla="*/ 515640 w 1288472"/>
                    <a:gd name="connsiteY168" fmla="*/ 987996 h 1288724"/>
                    <a:gd name="connsiteX169" fmla="*/ 494250 w 1288472"/>
                    <a:gd name="connsiteY169" fmla="*/ 967109 h 1288724"/>
                    <a:gd name="connsiteX170" fmla="*/ 514634 w 1288472"/>
                    <a:gd name="connsiteY170" fmla="*/ 944963 h 1288724"/>
                    <a:gd name="connsiteX171" fmla="*/ 543322 w 1288472"/>
                    <a:gd name="connsiteY171" fmla="*/ 907467 h 1288724"/>
                    <a:gd name="connsiteX172" fmla="*/ 365403 w 1288472"/>
                    <a:gd name="connsiteY172" fmla="*/ 966606 h 1288724"/>
                    <a:gd name="connsiteX173" fmla="*/ 644488 w 1288472"/>
                    <a:gd name="connsiteY173" fmla="*/ 1030778 h 1288724"/>
                    <a:gd name="connsiteX174" fmla="*/ 923573 w 1288472"/>
                    <a:gd name="connsiteY174" fmla="*/ 966606 h 1288724"/>
                    <a:gd name="connsiteX175" fmla="*/ 745653 w 1288472"/>
                    <a:gd name="connsiteY175" fmla="*/ 907467 h 1288724"/>
                    <a:gd name="connsiteX176" fmla="*/ 774593 w 1288472"/>
                    <a:gd name="connsiteY176" fmla="*/ 944963 h 1288724"/>
                    <a:gd name="connsiteX177" fmla="*/ 789441 w 1288472"/>
                    <a:gd name="connsiteY177" fmla="*/ 951255 h 1288724"/>
                    <a:gd name="connsiteX178" fmla="*/ 795229 w 1288472"/>
                    <a:gd name="connsiteY178" fmla="*/ 966354 h 1288724"/>
                    <a:gd name="connsiteX179" fmla="*/ 773083 w 1288472"/>
                    <a:gd name="connsiteY179" fmla="*/ 987745 h 1288724"/>
                    <a:gd name="connsiteX180" fmla="*/ 696580 w 1288472"/>
                    <a:gd name="connsiteY180" fmla="*/ 891109 h 1288724"/>
                    <a:gd name="connsiteX181" fmla="*/ 696077 w 1288472"/>
                    <a:gd name="connsiteY181" fmla="*/ 888844 h 1288724"/>
                    <a:gd name="connsiteX182" fmla="*/ 688024 w 1288472"/>
                    <a:gd name="connsiteY182" fmla="*/ 816368 h 1288724"/>
                    <a:gd name="connsiteX183" fmla="*/ 236304 w 1288472"/>
                    <a:gd name="connsiteY183" fmla="*/ 644488 h 1288724"/>
                    <a:gd name="connsiteX184" fmla="*/ 214913 w 1288472"/>
                    <a:gd name="connsiteY184" fmla="*/ 665879 h 1288724"/>
                    <a:gd name="connsiteX185" fmla="*/ 236304 w 1288472"/>
                    <a:gd name="connsiteY185" fmla="*/ 687269 h 1288724"/>
                    <a:gd name="connsiteX186" fmla="*/ 257695 w 1288472"/>
                    <a:gd name="connsiteY186" fmla="*/ 665879 h 1288724"/>
                    <a:gd name="connsiteX187" fmla="*/ 236304 w 1288472"/>
                    <a:gd name="connsiteY187" fmla="*/ 644488 h 1288724"/>
                    <a:gd name="connsiteX188" fmla="*/ 1095202 w 1288472"/>
                    <a:gd name="connsiteY188" fmla="*/ 622846 h 1288724"/>
                    <a:gd name="connsiteX189" fmla="*/ 1073812 w 1288472"/>
                    <a:gd name="connsiteY189" fmla="*/ 644236 h 1288724"/>
                    <a:gd name="connsiteX190" fmla="*/ 1095202 w 1288472"/>
                    <a:gd name="connsiteY190" fmla="*/ 665627 h 1288724"/>
                    <a:gd name="connsiteX191" fmla="*/ 1116593 w 1288472"/>
                    <a:gd name="connsiteY191" fmla="*/ 644236 h 1288724"/>
                    <a:gd name="connsiteX192" fmla="*/ 1095202 w 1288472"/>
                    <a:gd name="connsiteY192" fmla="*/ 622846 h 1288724"/>
                    <a:gd name="connsiteX193" fmla="*/ 718475 w 1288472"/>
                    <a:gd name="connsiteY193" fmla="*/ 172636 h 1288724"/>
                    <a:gd name="connsiteX194" fmla="*/ 664370 w 1288472"/>
                    <a:gd name="connsiteY194" fmla="*/ 226741 h 1288724"/>
                    <a:gd name="connsiteX195" fmla="*/ 642979 w 1288472"/>
                    <a:gd name="connsiteY195" fmla="*/ 248132 h 1288724"/>
                    <a:gd name="connsiteX196" fmla="*/ 621588 w 1288472"/>
                    <a:gd name="connsiteY196" fmla="*/ 226741 h 1288724"/>
                    <a:gd name="connsiteX197" fmla="*/ 594661 w 1288472"/>
                    <a:gd name="connsiteY197" fmla="*/ 179934 h 1288724"/>
                    <a:gd name="connsiteX198" fmla="*/ 540555 w 1288472"/>
                    <a:gd name="connsiteY198" fmla="*/ 179934 h 1288724"/>
                    <a:gd name="connsiteX199" fmla="*/ 513628 w 1288472"/>
                    <a:gd name="connsiteY199" fmla="*/ 226741 h 1288724"/>
                    <a:gd name="connsiteX200" fmla="*/ 513628 w 1288472"/>
                    <a:gd name="connsiteY200" fmla="*/ 230013 h 1288724"/>
                    <a:gd name="connsiteX201" fmla="*/ 507840 w 1288472"/>
                    <a:gd name="connsiteY201" fmla="*/ 245867 h 1288724"/>
                    <a:gd name="connsiteX202" fmla="*/ 492238 w 1288472"/>
                    <a:gd name="connsiteY202" fmla="*/ 252662 h 1288724"/>
                    <a:gd name="connsiteX203" fmla="*/ 447947 w 1288472"/>
                    <a:gd name="connsiteY203" fmla="*/ 280092 h 1288724"/>
                    <a:gd name="connsiteX204" fmla="*/ 557165 w 1288472"/>
                    <a:gd name="connsiteY204" fmla="*/ 280092 h 1288724"/>
                    <a:gd name="connsiteX205" fmla="*/ 578555 w 1288472"/>
                    <a:gd name="connsiteY205" fmla="*/ 301483 h 1288724"/>
                    <a:gd name="connsiteX206" fmla="*/ 557165 w 1288472"/>
                    <a:gd name="connsiteY206" fmla="*/ 322873 h 1288724"/>
                    <a:gd name="connsiteX207" fmla="*/ 447192 w 1288472"/>
                    <a:gd name="connsiteY207" fmla="*/ 322873 h 1288724"/>
                    <a:gd name="connsiteX208" fmla="*/ 448701 w 1288472"/>
                    <a:gd name="connsiteY208" fmla="*/ 326397 h 1288724"/>
                    <a:gd name="connsiteX209" fmla="*/ 450463 w 1288472"/>
                    <a:gd name="connsiteY209" fmla="*/ 343257 h 1288724"/>
                    <a:gd name="connsiteX210" fmla="*/ 439390 w 1288472"/>
                    <a:gd name="connsiteY210" fmla="*/ 356092 h 1288724"/>
                    <a:gd name="connsiteX211" fmla="*/ 406927 w 1288472"/>
                    <a:gd name="connsiteY211" fmla="*/ 403906 h 1288724"/>
                    <a:gd name="connsiteX212" fmla="*/ 431337 w 1288472"/>
                    <a:gd name="connsiteY212" fmla="*/ 456250 h 1288724"/>
                    <a:gd name="connsiteX213" fmla="*/ 440145 w 1288472"/>
                    <a:gd name="connsiteY213" fmla="*/ 470595 h 1288724"/>
                    <a:gd name="connsiteX214" fmla="*/ 439894 w 1288472"/>
                    <a:gd name="connsiteY214" fmla="*/ 473111 h 1288724"/>
                    <a:gd name="connsiteX215" fmla="*/ 535522 w 1288472"/>
                    <a:gd name="connsiteY215" fmla="*/ 473111 h 1288724"/>
                    <a:gd name="connsiteX216" fmla="*/ 556913 w 1288472"/>
                    <a:gd name="connsiteY216" fmla="*/ 494502 h 1288724"/>
                    <a:gd name="connsiteX217" fmla="*/ 535522 w 1288472"/>
                    <a:gd name="connsiteY217" fmla="*/ 515893 h 1288724"/>
                    <a:gd name="connsiteX218" fmla="*/ 424794 w 1288472"/>
                    <a:gd name="connsiteY218" fmla="*/ 515893 h 1288724"/>
                    <a:gd name="connsiteX219" fmla="*/ 424543 w 1288472"/>
                    <a:gd name="connsiteY219" fmla="*/ 519667 h 1288724"/>
                    <a:gd name="connsiteX220" fmla="*/ 470344 w 1288472"/>
                    <a:gd name="connsiteY220" fmla="*/ 573018 h 1288724"/>
                    <a:gd name="connsiteX221" fmla="*/ 488211 w 1288472"/>
                    <a:gd name="connsiteY221" fmla="*/ 590382 h 1288724"/>
                    <a:gd name="connsiteX222" fmla="*/ 488966 w 1288472"/>
                    <a:gd name="connsiteY222" fmla="*/ 593905 h 1288724"/>
                    <a:gd name="connsiteX223" fmla="*/ 489470 w 1288472"/>
                    <a:gd name="connsiteY223" fmla="*/ 595919 h 1288724"/>
                    <a:gd name="connsiteX224" fmla="*/ 491231 w 1288472"/>
                    <a:gd name="connsiteY224" fmla="*/ 601455 h 1288724"/>
                    <a:gd name="connsiteX225" fmla="*/ 492489 w 1288472"/>
                    <a:gd name="connsiteY225" fmla="*/ 604727 h 1288724"/>
                    <a:gd name="connsiteX226" fmla="*/ 493496 w 1288472"/>
                    <a:gd name="connsiteY226" fmla="*/ 606740 h 1288724"/>
                    <a:gd name="connsiteX227" fmla="*/ 495006 w 1288472"/>
                    <a:gd name="connsiteY227" fmla="*/ 609508 h 1288724"/>
                    <a:gd name="connsiteX228" fmla="*/ 496264 w 1288472"/>
                    <a:gd name="connsiteY228" fmla="*/ 611521 h 1288724"/>
                    <a:gd name="connsiteX229" fmla="*/ 500039 w 1288472"/>
                    <a:gd name="connsiteY229" fmla="*/ 617309 h 1288724"/>
                    <a:gd name="connsiteX230" fmla="*/ 503059 w 1288472"/>
                    <a:gd name="connsiteY230" fmla="*/ 621084 h 1288724"/>
                    <a:gd name="connsiteX231" fmla="*/ 513880 w 1288472"/>
                    <a:gd name="connsiteY231" fmla="*/ 631150 h 1288724"/>
                    <a:gd name="connsiteX232" fmla="*/ 516648 w 1288472"/>
                    <a:gd name="connsiteY232" fmla="*/ 633164 h 1288724"/>
                    <a:gd name="connsiteX233" fmla="*/ 524953 w 1288472"/>
                    <a:gd name="connsiteY233" fmla="*/ 637945 h 1288724"/>
                    <a:gd name="connsiteX234" fmla="*/ 530993 w 1288472"/>
                    <a:gd name="connsiteY234" fmla="*/ 640462 h 1288724"/>
                    <a:gd name="connsiteX235" fmla="*/ 534264 w 1288472"/>
                    <a:gd name="connsiteY235" fmla="*/ 641468 h 1288724"/>
                    <a:gd name="connsiteX236" fmla="*/ 537787 w 1288472"/>
                    <a:gd name="connsiteY236" fmla="*/ 642475 h 1288724"/>
                    <a:gd name="connsiteX237" fmla="*/ 543827 w 1288472"/>
                    <a:gd name="connsiteY237" fmla="*/ 643733 h 1288724"/>
                    <a:gd name="connsiteX238" fmla="*/ 547098 w 1288472"/>
                    <a:gd name="connsiteY238" fmla="*/ 644236 h 1288724"/>
                    <a:gd name="connsiteX239" fmla="*/ 554145 w 1288472"/>
                    <a:gd name="connsiteY239" fmla="*/ 644740 h 1288724"/>
                    <a:gd name="connsiteX240" fmla="*/ 621588 w 1288472"/>
                    <a:gd name="connsiteY240" fmla="*/ 577296 h 1288724"/>
                    <a:gd name="connsiteX241" fmla="*/ 642979 w 1288472"/>
                    <a:gd name="connsiteY241" fmla="*/ 555906 h 1288724"/>
                    <a:gd name="connsiteX242" fmla="*/ 664370 w 1288472"/>
                    <a:gd name="connsiteY242" fmla="*/ 577296 h 1288724"/>
                    <a:gd name="connsiteX243" fmla="*/ 731813 w 1288472"/>
                    <a:gd name="connsiteY243" fmla="*/ 644740 h 1288724"/>
                    <a:gd name="connsiteX244" fmla="*/ 738859 w 1288472"/>
                    <a:gd name="connsiteY244" fmla="*/ 644236 h 1288724"/>
                    <a:gd name="connsiteX245" fmla="*/ 742131 w 1288472"/>
                    <a:gd name="connsiteY245" fmla="*/ 643733 h 1288724"/>
                    <a:gd name="connsiteX246" fmla="*/ 748171 w 1288472"/>
                    <a:gd name="connsiteY246" fmla="*/ 642475 h 1288724"/>
                    <a:gd name="connsiteX247" fmla="*/ 751190 w 1288472"/>
                    <a:gd name="connsiteY247" fmla="*/ 641720 h 1288724"/>
                    <a:gd name="connsiteX248" fmla="*/ 755469 w 1288472"/>
                    <a:gd name="connsiteY248" fmla="*/ 640210 h 1288724"/>
                    <a:gd name="connsiteX249" fmla="*/ 761005 w 1288472"/>
                    <a:gd name="connsiteY249" fmla="*/ 637945 h 1288724"/>
                    <a:gd name="connsiteX250" fmla="*/ 769813 w 1288472"/>
                    <a:gd name="connsiteY250" fmla="*/ 632912 h 1288724"/>
                    <a:gd name="connsiteX251" fmla="*/ 772329 w 1288472"/>
                    <a:gd name="connsiteY251" fmla="*/ 631150 h 1288724"/>
                    <a:gd name="connsiteX252" fmla="*/ 783905 w 1288472"/>
                    <a:gd name="connsiteY252" fmla="*/ 620329 h 1288724"/>
                    <a:gd name="connsiteX253" fmla="*/ 786422 w 1288472"/>
                    <a:gd name="connsiteY253" fmla="*/ 617058 h 1288724"/>
                    <a:gd name="connsiteX254" fmla="*/ 789945 w 1288472"/>
                    <a:gd name="connsiteY254" fmla="*/ 611773 h 1288724"/>
                    <a:gd name="connsiteX255" fmla="*/ 791707 w 1288472"/>
                    <a:gd name="connsiteY255" fmla="*/ 609005 h 1288724"/>
                    <a:gd name="connsiteX256" fmla="*/ 793217 w 1288472"/>
                    <a:gd name="connsiteY256" fmla="*/ 606237 h 1288724"/>
                    <a:gd name="connsiteX257" fmla="*/ 795230 w 1288472"/>
                    <a:gd name="connsiteY257" fmla="*/ 601707 h 1288724"/>
                    <a:gd name="connsiteX258" fmla="*/ 796992 w 1288472"/>
                    <a:gd name="connsiteY258" fmla="*/ 596925 h 1288724"/>
                    <a:gd name="connsiteX259" fmla="*/ 797747 w 1288472"/>
                    <a:gd name="connsiteY259" fmla="*/ 594660 h 1288724"/>
                    <a:gd name="connsiteX260" fmla="*/ 799005 w 1288472"/>
                    <a:gd name="connsiteY260" fmla="*/ 589627 h 1288724"/>
                    <a:gd name="connsiteX261" fmla="*/ 816872 w 1288472"/>
                    <a:gd name="connsiteY261" fmla="*/ 572263 h 1288724"/>
                    <a:gd name="connsiteX262" fmla="*/ 845309 w 1288472"/>
                    <a:gd name="connsiteY262" fmla="*/ 558171 h 1288724"/>
                    <a:gd name="connsiteX263" fmla="*/ 751442 w 1288472"/>
                    <a:gd name="connsiteY263" fmla="*/ 558171 h 1288724"/>
                    <a:gd name="connsiteX264" fmla="*/ 730051 w 1288472"/>
                    <a:gd name="connsiteY264" fmla="*/ 536780 h 1288724"/>
                    <a:gd name="connsiteX265" fmla="*/ 751442 w 1288472"/>
                    <a:gd name="connsiteY265" fmla="*/ 515389 h 1288724"/>
                    <a:gd name="connsiteX266" fmla="*/ 862170 w 1288472"/>
                    <a:gd name="connsiteY266" fmla="*/ 515389 h 1288724"/>
                    <a:gd name="connsiteX267" fmla="*/ 851349 w 1288472"/>
                    <a:gd name="connsiteY267" fmla="*/ 486197 h 1288724"/>
                    <a:gd name="connsiteX268" fmla="*/ 847071 w 1288472"/>
                    <a:gd name="connsiteY268" fmla="*/ 469840 h 1288724"/>
                    <a:gd name="connsiteX269" fmla="*/ 855879 w 1288472"/>
                    <a:gd name="connsiteY269" fmla="*/ 455495 h 1288724"/>
                    <a:gd name="connsiteX270" fmla="*/ 880289 w 1288472"/>
                    <a:gd name="connsiteY270" fmla="*/ 408436 h 1288724"/>
                    <a:gd name="connsiteX271" fmla="*/ 875759 w 1288472"/>
                    <a:gd name="connsiteY271" fmla="*/ 387045 h 1288724"/>
                    <a:gd name="connsiteX272" fmla="*/ 750184 w 1288472"/>
                    <a:gd name="connsiteY272" fmla="*/ 387045 h 1288724"/>
                    <a:gd name="connsiteX273" fmla="*/ 728793 w 1288472"/>
                    <a:gd name="connsiteY273" fmla="*/ 365655 h 1288724"/>
                    <a:gd name="connsiteX274" fmla="*/ 750184 w 1288472"/>
                    <a:gd name="connsiteY274" fmla="*/ 344264 h 1288724"/>
                    <a:gd name="connsiteX275" fmla="*/ 835998 w 1288472"/>
                    <a:gd name="connsiteY275" fmla="*/ 344264 h 1288724"/>
                    <a:gd name="connsiteX276" fmla="*/ 835495 w 1288472"/>
                    <a:gd name="connsiteY276" fmla="*/ 343257 h 1288724"/>
                    <a:gd name="connsiteX277" fmla="*/ 837256 w 1288472"/>
                    <a:gd name="connsiteY277" fmla="*/ 326397 h 1288724"/>
                    <a:gd name="connsiteX278" fmla="*/ 843548 w 1288472"/>
                    <a:gd name="connsiteY278" fmla="*/ 302238 h 1288724"/>
                    <a:gd name="connsiteX279" fmla="*/ 793972 w 1288472"/>
                    <a:gd name="connsiteY279" fmla="*/ 252662 h 1288724"/>
                    <a:gd name="connsiteX280" fmla="*/ 778369 w 1288472"/>
                    <a:gd name="connsiteY280" fmla="*/ 245867 h 1288724"/>
                    <a:gd name="connsiteX281" fmla="*/ 772581 w 1288472"/>
                    <a:gd name="connsiteY281" fmla="*/ 230013 h 1288724"/>
                    <a:gd name="connsiteX282" fmla="*/ 772581 w 1288472"/>
                    <a:gd name="connsiteY282" fmla="*/ 226741 h 1288724"/>
                    <a:gd name="connsiteX283" fmla="*/ 718475 w 1288472"/>
                    <a:gd name="connsiteY283" fmla="*/ 172636 h 1288724"/>
                    <a:gd name="connsiteX284" fmla="*/ 150238 w 1288472"/>
                    <a:gd name="connsiteY284" fmla="*/ 129099 h 1288724"/>
                    <a:gd name="connsiteX285" fmla="*/ 128847 w 1288472"/>
                    <a:gd name="connsiteY285" fmla="*/ 150490 h 1288724"/>
                    <a:gd name="connsiteX286" fmla="*/ 150238 w 1288472"/>
                    <a:gd name="connsiteY286" fmla="*/ 171881 h 1288724"/>
                    <a:gd name="connsiteX287" fmla="*/ 171629 w 1288472"/>
                    <a:gd name="connsiteY287" fmla="*/ 150490 h 1288724"/>
                    <a:gd name="connsiteX288" fmla="*/ 150238 w 1288472"/>
                    <a:gd name="connsiteY288" fmla="*/ 129099 h 1288724"/>
                    <a:gd name="connsiteX289" fmla="*/ 1030779 w 1288472"/>
                    <a:gd name="connsiteY289" fmla="*/ 128848 h 1288724"/>
                    <a:gd name="connsiteX290" fmla="*/ 1009388 w 1288472"/>
                    <a:gd name="connsiteY290" fmla="*/ 150238 h 1288724"/>
                    <a:gd name="connsiteX291" fmla="*/ 1030779 w 1288472"/>
                    <a:gd name="connsiteY291" fmla="*/ 171629 h 1288724"/>
                    <a:gd name="connsiteX292" fmla="*/ 1052169 w 1288472"/>
                    <a:gd name="connsiteY292" fmla="*/ 150238 h 1288724"/>
                    <a:gd name="connsiteX293" fmla="*/ 1030779 w 1288472"/>
                    <a:gd name="connsiteY293" fmla="*/ 128848 h 1288724"/>
                    <a:gd name="connsiteX294" fmla="*/ 150238 w 1288472"/>
                    <a:gd name="connsiteY294" fmla="*/ 85563 h 1288724"/>
                    <a:gd name="connsiteX295" fmla="*/ 213907 w 1288472"/>
                    <a:gd name="connsiteY295" fmla="*/ 139165 h 1288724"/>
                    <a:gd name="connsiteX296" fmla="*/ 171880 w 1288472"/>
                    <a:gd name="connsiteY296" fmla="*/ 210887 h 1288724"/>
                    <a:gd name="connsiteX297" fmla="*/ 171880 w 1288472"/>
                    <a:gd name="connsiteY297" fmla="*/ 279337 h 1288724"/>
                    <a:gd name="connsiteX298" fmla="*/ 403907 w 1288472"/>
                    <a:gd name="connsiteY298" fmla="*/ 279337 h 1288724"/>
                    <a:gd name="connsiteX299" fmla="*/ 473112 w 1288472"/>
                    <a:gd name="connsiteY299" fmla="*/ 211139 h 1288724"/>
                    <a:gd name="connsiteX300" fmla="*/ 543827 w 1288472"/>
                    <a:gd name="connsiteY300" fmla="*/ 132119 h 1288724"/>
                    <a:gd name="connsiteX301" fmla="*/ 644489 w 1288472"/>
                    <a:gd name="connsiteY301" fmla="*/ 165086 h 1288724"/>
                    <a:gd name="connsiteX302" fmla="*/ 745151 w 1288472"/>
                    <a:gd name="connsiteY302" fmla="*/ 132119 h 1288724"/>
                    <a:gd name="connsiteX303" fmla="*/ 815866 w 1288472"/>
                    <a:gd name="connsiteY303" fmla="*/ 211139 h 1288724"/>
                    <a:gd name="connsiteX304" fmla="*/ 875256 w 1288472"/>
                    <a:gd name="connsiteY304" fmla="*/ 254675 h 1288724"/>
                    <a:gd name="connsiteX305" fmla="*/ 884064 w 1288472"/>
                    <a:gd name="connsiteY305" fmla="*/ 327906 h 1288724"/>
                    <a:gd name="connsiteX306" fmla="*/ 900422 w 1288472"/>
                    <a:gd name="connsiteY306" fmla="*/ 343761 h 1288724"/>
                    <a:gd name="connsiteX307" fmla="*/ 1009388 w 1288472"/>
                    <a:gd name="connsiteY307" fmla="*/ 343761 h 1288724"/>
                    <a:gd name="connsiteX308" fmla="*/ 1009388 w 1288472"/>
                    <a:gd name="connsiteY308" fmla="*/ 210887 h 1288724"/>
                    <a:gd name="connsiteX309" fmla="*/ 967362 w 1288472"/>
                    <a:gd name="connsiteY309" fmla="*/ 139165 h 1288724"/>
                    <a:gd name="connsiteX310" fmla="*/ 1030779 w 1288472"/>
                    <a:gd name="connsiteY310" fmla="*/ 85563 h 1288724"/>
                    <a:gd name="connsiteX311" fmla="*/ 1094196 w 1288472"/>
                    <a:gd name="connsiteY311" fmla="*/ 139165 h 1288724"/>
                    <a:gd name="connsiteX312" fmla="*/ 1052169 w 1288472"/>
                    <a:gd name="connsiteY312" fmla="*/ 210887 h 1288724"/>
                    <a:gd name="connsiteX313" fmla="*/ 1052169 w 1288472"/>
                    <a:gd name="connsiteY313" fmla="*/ 365403 h 1288724"/>
                    <a:gd name="connsiteX314" fmla="*/ 1045878 w 1288472"/>
                    <a:gd name="connsiteY314" fmla="*/ 380502 h 1288724"/>
                    <a:gd name="connsiteX315" fmla="*/ 1030779 w 1288472"/>
                    <a:gd name="connsiteY315" fmla="*/ 386794 h 1288724"/>
                    <a:gd name="connsiteX316" fmla="*/ 921057 w 1288472"/>
                    <a:gd name="connsiteY316" fmla="*/ 386794 h 1288724"/>
                    <a:gd name="connsiteX317" fmla="*/ 896144 w 1288472"/>
                    <a:gd name="connsiteY317" fmla="*/ 477389 h 1288724"/>
                    <a:gd name="connsiteX318" fmla="*/ 905203 w 1288472"/>
                    <a:gd name="connsiteY318" fmla="*/ 515641 h 1288724"/>
                    <a:gd name="connsiteX319" fmla="*/ 1095202 w 1288472"/>
                    <a:gd name="connsiteY319" fmla="*/ 515641 h 1288724"/>
                    <a:gd name="connsiteX320" fmla="*/ 1110302 w 1288472"/>
                    <a:gd name="connsiteY320" fmla="*/ 521932 h 1288724"/>
                    <a:gd name="connsiteX321" fmla="*/ 1116593 w 1288472"/>
                    <a:gd name="connsiteY321" fmla="*/ 537032 h 1288724"/>
                    <a:gd name="connsiteX322" fmla="*/ 1116593 w 1288472"/>
                    <a:gd name="connsiteY322" fmla="*/ 583839 h 1288724"/>
                    <a:gd name="connsiteX323" fmla="*/ 1158368 w 1288472"/>
                    <a:gd name="connsiteY323" fmla="*/ 655561 h 1288724"/>
                    <a:gd name="connsiteX324" fmla="*/ 1094951 w 1288472"/>
                    <a:gd name="connsiteY324" fmla="*/ 709163 h 1288724"/>
                    <a:gd name="connsiteX325" fmla="*/ 1031534 w 1288472"/>
                    <a:gd name="connsiteY325" fmla="*/ 655561 h 1288724"/>
                    <a:gd name="connsiteX326" fmla="*/ 1073560 w 1288472"/>
                    <a:gd name="connsiteY326" fmla="*/ 583839 h 1288724"/>
                    <a:gd name="connsiteX327" fmla="*/ 1073560 w 1288472"/>
                    <a:gd name="connsiteY327" fmla="*/ 557919 h 1288724"/>
                    <a:gd name="connsiteX328" fmla="*/ 896899 w 1288472"/>
                    <a:gd name="connsiteY328" fmla="*/ 557919 h 1288724"/>
                    <a:gd name="connsiteX329" fmla="*/ 837508 w 1288472"/>
                    <a:gd name="connsiteY329" fmla="*/ 611270 h 1288724"/>
                    <a:gd name="connsiteX330" fmla="*/ 835495 w 1288472"/>
                    <a:gd name="connsiteY330" fmla="*/ 617058 h 1288724"/>
                    <a:gd name="connsiteX331" fmla="*/ 832978 w 1288472"/>
                    <a:gd name="connsiteY331" fmla="*/ 623097 h 1288724"/>
                    <a:gd name="connsiteX332" fmla="*/ 830713 w 1288472"/>
                    <a:gd name="connsiteY332" fmla="*/ 627627 h 1288724"/>
                    <a:gd name="connsiteX333" fmla="*/ 828700 w 1288472"/>
                    <a:gd name="connsiteY333" fmla="*/ 631402 h 1288724"/>
                    <a:gd name="connsiteX334" fmla="*/ 827190 w 1288472"/>
                    <a:gd name="connsiteY334" fmla="*/ 633919 h 1288724"/>
                    <a:gd name="connsiteX335" fmla="*/ 821150 w 1288472"/>
                    <a:gd name="connsiteY335" fmla="*/ 642726 h 1288724"/>
                    <a:gd name="connsiteX336" fmla="*/ 817627 w 1288472"/>
                    <a:gd name="connsiteY336" fmla="*/ 647256 h 1288724"/>
                    <a:gd name="connsiteX337" fmla="*/ 798753 w 1288472"/>
                    <a:gd name="connsiteY337" fmla="*/ 665124 h 1288724"/>
                    <a:gd name="connsiteX338" fmla="*/ 794727 w 1288472"/>
                    <a:gd name="connsiteY338" fmla="*/ 667892 h 1288724"/>
                    <a:gd name="connsiteX339" fmla="*/ 780634 w 1288472"/>
                    <a:gd name="connsiteY339" fmla="*/ 675945 h 1288724"/>
                    <a:gd name="connsiteX340" fmla="*/ 771323 w 1288472"/>
                    <a:gd name="connsiteY340" fmla="*/ 679971 h 1288724"/>
                    <a:gd name="connsiteX341" fmla="*/ 765786 w 1288472"/>
                    <a:gd name="connsiteY341" fmla="*/ 681733 h 1288724"/>
                    <a:gd name="connsiteX342" fmla="*/ 759495 w 1288472"/>
                    <a:gd name="connsiteY342" fmla="*/ 683495 h 1288724"/>
                    <a:gd name="connsiteX343" fmla="*/ 749429 w 1288472"/>
                    <a:gd name="connsiteY343" fmla="*/ 685508 h 1288724"/>
                    <a:gd name="connsiteX344" fmla="*/ 744396 w 1288472"/>
                    <a:gd name="connsiteY344" fmla="*/ 686011 h 1288724"/>
                    <a:gd name="connsiteX345" fmla="*/ 732820 w 1288472"/>
                    <a:gd name="connsiteY345" fmla="*/ 686766 h 1288724"/>
                    <a:gd name="connsiteX346" fmla="*/ 643986 w 1288472"/>
                    <a:gd name="connsiteY346" fmla="*/ 641720 h 1288724"/>
                    <a:gd name="connsiteX347" fmla="*/ 555151 w 1288472"/>
                    <a:gd name="connsiteY347" fmla="*/ 686766 h 1288724"/>
                    <a:gd name="connsiteX348" fmla="*/ 542065 w 1288472"/>
                    <a:gd name="connsiteY348" fmla="*/ 686011 h 1288724"/>
                    <a:gd name="connsiteX349" fmla="*/ 538039 w 1288472"/>
                    <a:gd name="connsiteY349" fmla="*/ 685508 h 1288724"/>
                    <a:gd name="connsiteX350" fmla="*/ 527218 w 1288472"/>
                    <a:gd name="connsiteY350" fmla="*/ 683243 h 1288724"/>
                    <a:gd name="connsiteX351" fmla="*/ 523191 w 1288472"/>
                    <a:gd name="connsiteY351" fmla="*/ 682236 h 1288724"/>
                    <a:gd name="connsiteX352" fmla="*/ 516900 w 1288472"/>
                    <a:gd name="connsiteY352" fmla="*/ 680223 h 1288724"/>
                    <a:gd name="connsiteX353" fmla="*/ 507085 w 1288472"/>
                    <a:gd name="connsiteY353" fmla="*/ 675945 h 1288724"/>
                    <a:gd name="connsiteX354" fmla="*/ 493496 w 1288472"/>
                    <a:gd name="connsiteY354" fmla="*/ 668144 h 1288724"/>
                    <a:gd name="connsiteX355" fmla="*/ 488966 w 1288472"/>
                    <a:gd name="connsiteY355" fmla="*/ 664872 h 1288724"/>
                    <a:gd name="connsiteX356" fmla="*/ 470847 w 1288472"/>
                    <a:gd name="connsiteY356" fmla="*/ 647760 h 1288724"/>
                    <a:gd name="connsiteX357" fmla="*/ 466821 w 1288472"/>
                    <a:gd name="connsiteY357" fmla="*/ 642726 h 1288724"/>
                    <a:gd name="connsiteX358" fmla="*/ 460781 w 1288472"/>
                    <a:gd name="connsiteY358" fmla="*/ 633919 h 1288724"/>
                    <a:gd name="connsiteX359" fmla="*/ 459271 w 1288472"/>
                    <a:gd name="connsiteY359" fmla="*/ 631402 h 1288724"/>
                    <a:gd name="connsiteX360" fmla="*/ 456503 w 1288472"/>
                    <a:gd name="connsiteY360" fmla="*/ 625866 h 1288724"/>
                    <a:gd name="connsiteX361" fmla="*/ 455244 w 1288472"/>
                    <a:gd name="connsiteY361" fmla="*/ 623097 h 1288724"/>
                    <a:gd name="connsiteX362" fmla="*/ 452476 w 1288472"/>
                    <a:gd name="connsiteY362" fmla="*/ 616554 h 1288724"/>
                    <a:gd name="connsiteX363" fmla="*/ 450715 w 1288472"/>
                    <a:gd name="connsiteY363" fmla="*/ 611521 h 1288724"/>
                    <a:gd name="connsiteX364" fmla="*/ 382768 w 1288472"/>
                    <a:gd name="connsiteY364" fmla="*/ 518912 h 1288724"/>
                    <a:gd name="connsiteX365" fmla="*/ 383271 w 1288472"/>
                    <a:gd name="connsiteY365" fmla="*/ 515138 h 1288724"/>
                    <a:gd name="connsiteX366" fmla="*/ 257695 w 1288472"/>
                    <a:gd name="connsiteY366" fmla="*/ 515138 h 1288724"/>
                    <a:gd name="connsiteX367" fmla="*/ 257695 w 1288472"/>
                    <a:gd name="connsiteY367" fmla="*/ 604978 h 1288724"/>
                    <a:gd name="connsiteX368" fmla="*/ 299721 w 1288472"/>
                    <a:gd name="connsiteY368" fmla="*/ 676700 h 1288724"/>
                    <a:gd name="connsiteX369" fmla="*/ 236304 w 1288472"/>
                    <a:gd name="connsiteY369" fmla="*/ 730302 h 1288724"/>
                    <a:gd name="connsiteX370" fmla="*/ 172887 w 1288472"/>
                    <a:gd name="connsiteY370" fmla="*/ 676700 h 1288724"/>
                    <a:gd name="connsiteX371" fmla="*/ 214913 w 1288472"/>
                    <a:gd name="connsiteY371" fmla="*/ 604978 h 1288724"/>
                    <a:gd name="connsiteX372" fmla="*/ 214913 w 1288472"/>
                    <a:gd name="connsiteY372" fmla="*/ 493747 h 1288724"/>
                    <a:gd name="connsiteX373" fmla="*/ 221205 w 1288472"/>
                    <a:gd name="connsiteY373" fmla="*/ 478648 h 1288724"/>
                    <a:gd name="connsiteX374" fmla="*/ 236304 w 1288472"/>
                    <a:gd name="connsiteY374" fmla="*/ 472356 h 1288724"/>
                    <a:gd name="connsiteX375" fmla="*/ 388808 w 1288472"/>
                    <a:gd name="connsiteY375" fmla="*/ 472356 h 1288724"/>
                    <a:gd name="connsiteX376" fmla="*/ 365654 w 1288472"/>
                    <a:gd name="connsiteY376" fmla="*/ 396608 h 1288724"/>
                    <a:gd name="connsiteX377" fmla="*/ 404410 w 1288472"/>
                    <a:gd name="connsiteY377" fmla="*/ 327655 h 1288724"/>
                    <a:gd name="connsiteX378" fmla="*/ 403152 w 1288472"/>
                    <a:gd name="connsiteY378" fmla="*/ 322118 h 1288724"/>
                    <a:gd name="connsiteX379" fmla="*/ 150238 w 1288472"/>
                    <a:gd name="connsiteY379" fmla="*/ 322118 h 1288724"/>
                    <a:gd name="connsiteX380" fmla="*/ 135139 w 1288472"/>
                    <a:gd name="connsiteY380" fmla="*/ 315827 h 1288724"/>
                    <a:gd name="connsiteX381" fmla="*/ 128847 w 1288472"/>
                    <a:gd name="connsiteY381" fmla="*/ 300728 h 1288724"/>
                    <a:gd name="connsiteX382" fmla="*/ 128847 w 1288472"/>
                    <a:gd name="connsiteY382" fmla="*/ 210887 h 1288724"/>
                    <a:gd name="connsiteX383" fmla="*/ 86821 w 1288472"/>
                    <a:gd name="connsiteY383" fmla="*/ 139165 h 1288724"/>
                    <a:gd name="connsiteX384" fmla="*/ 150238 w 1288472"/>
                    <a:gd name="connsiteY384" fmla="*/ 85563 h 1288724"/>
                    <a:gd name="connsiteX385" fmla="*/ 64424 w 1288472"/>
                    <a:gd name="connsiteY385" fmla="*/ 43033 h 1288724"/>
                    <a:gd name="connsiteX386" fmla="*/ 43033 w 1288472"/>
                    <a:gd name="connsiteY386" fmla="*/ 64424 h 1288724"/>
                    <a:gd name="connsiteX387" fmla="*/ 43033 w 1288472"/>
                    <a:gd name="connsiteY387" fmla="*/ 751693 h 1288724"/>
                    <a:gd name="connsiteX388" fmla="*/ 64424 w 1288472"/>
                    <a:gd name="connsiteY388" fmla="*/ 773083 h 1288724"/>
                    <a:gd name="connsiteX389" fmla="*/ 1224048 w 1288472"/>
                    <a:gd name="connsiteY389" fmla="*/ 773083 h 1288724"/>
                    <a:gd name="connsiteX390" fmla="*/ 1245439 w 1288472"/>
                    <a:gd name="connsiteY390" fmla="*/ 751693 h 1288724"/>
                    <a:gd name="connsiteX391" fmla="*/ 1245439 w 1288472"/>
                    <a:gd name="connsiteY391" fmla="*/ 64424 h 1288724"/>
                    <a:gd name="connsiteX392" fmla="*/ 1224048 w 1288472"/>
                    <a:gd name="connsiteY392" fmla="*/ 43033 h 1288724"/>
                    <a:gd name="connsiteX393" fmla="*/ 64424 w 1288472"/>
                    <a:gd name="connsiteY393" fmla="*/ 0 h 1288724"/>
                    <a:gd name="connsiteX394" fmla="*/ 1224048 w 1288472"/>
                    <a:gd name="connsiteY394" fmla="*/ 0 h 1288724"/>
                    <a:gd name="connsiteX395" fmla="*/ 1288472 w 1288472"/>
                    <a:gd name="connsiteY395" fmla="*/ 64424 h 1288724"/>
                    <a:gd name="connsiteX396" fmla="*/ 1288472 w 1288472"/>
                    <a:gd name="connsiteY396" fmla="*/ 751693 h 1288724"/>
                    <a:gd name="connsiteX397" fmla="*/ 1224048 w 1288472"/>
                    <a:gd name="connsiteY397" fmla="*/ 816116 h 1288724"/>
                    <a:gd name="connsiteX398" fmla="*/ 1202658 w 1288472"/>
                    <a:gd name="connsiteY398" fmla="*/ 816116 h 1288724"/>
                    <a:gd name="connsiteX399" fmla="*/ 1202658 w 1288472"/>
                    <a:gd name="connsiteY399" fmla="*/ 837507 h 1288724"/>
                    <a:gd name="connsiteX400" fmla="*/ 1138234 w 1288472"/>
                    <a:gd name="connsiteY400" fmla="*/ 901930 h 1288724"/>
                    <a:gd name="connsiteX401" fmla="*/ 1095201 w 1288472"/>
                    <a:gd name="connsiteY401" fmla="*/ 901930 h 1288724"/>
                    <a:gd name="connsiteX402" fmla="*/ 1073811 w 1288472"/>
                    <a:gd name="connsiteY402" fmla="*/ 923321 h 1288724"/>
                    <a:gd name="connsiteX403" fmla="*/ 1095201 w 1288472"/>
                    <a:gd name="connsiteY403" fmla="*/ 944712 h 1288724"/>
                    <a:gd name="connsiteX404" fmla="*/ 1138234 w 1288472"/>
                    <a:gd name="connsiteY404" fmla="*/ 944712 h 1288724"/>
                    <a:gd name="connsiteX405" fmla="*/ 1202658 w 1288472"/>
                    <a:gd name="connsiteY405" fmla="*/ 1009135 h 1288724"/>
                    <a:gd name="connsiteX406" fmla="*/ 1202658 w 1288472"/>
                    <a:gd name="connsiteY406" fmla="*/ 1030526 h 1288724"/>
                    <a:gd name="connsiteX407" fmla="*/ 1288472 w 1288472"/>
                    <a:gd name="connsiteY407" fmla="*/ 1116340 h 1288724"/>
                    <a:gd name="connsiteX408" fmla="*/ 1288472 w 1288472"/>
                    <a:gd name="connsiteY408" fmla="*/ 1245187 h 1288724"/>
                    <a:gd name="connsiteX409" fmla="*/ 1245439 w 1288472"/>
                    <a:gd name="connsiteY409" fmla="*/ 1288220 h 1288724"/>
                    <a:gd name="connsiteX410" fmla="*/ 1116592 w 1288472"/>
                    <a:gd name="connsiteY410" fmla="*/ 1288220 h 1288724"/>
                    <a:gd name="connsiteX411" fmla="*/ 1073559 w 1288472"/>
                    <a:gd name="connsiteY411" fmla="*/ 1245187 h 1288724"/>
                    <a:gd name="connsiteX412" fmla="*/ 1073559 w 1288472"/>
                    <a:gd name="connsiteY412" fmla="*/ 1116340 h 1288724"/>
                    <a:gd name="connsiteX413" fmla="*/ 1159373 w 1288472"/>
                    <a:gd name="connsiteY413" fmla="*/ 1030526 h 1288724"/>
                    <a:gd name="connsiteX414" fmla="*/ 1159373 w 1288472"/>
                    <a:gd name="connsiteY414" fmla="*/ 1009135 h 1288724"/>
                    <a:gd name="connsiteX415" fmla="*/ 1137983 w 1288472"/>
                    <a:gd name="connsiteY415" fmla="*/ 987745 h 1288724"/>
                    <a:gd name="connsiteX416" fmla="*/ 1094950 w 1288472"/>
                    <a:gd name="connsiteY416" fmla="*/ 987745 h 1288724"/>
                    <a:gd name="connsiteX417" fmla="*/ 1030526 w 1288472"/>
                    <a:gd name="connsiteY417" fmla="*/ 923321 h 1288724"/>
                    <a:gd name="connsiteX418" fmla="*/ 1094950 w 1288472"/>
                    <a:gd name="connsiteY418" fmla="*/ 858897 h 1288724"/>
                    <a:gd name="connsiteX419" fmla="*/ 1137983 w 1288472"/>
                    <a:gd name="connsiteY419" fmla="*/ 858897 h 1288724"/>
                    <a:gd name="connsiteX420" fmla="*/ 1159373 w 1288472"/>
                    <a:gd name="connsiteY420" fmla="*/ 837507 h 1288724"/>
                    <a:gd name="connsiteX421" fmla="*/ 1159373 w 1288472"/>
                    <a:gd name="connsiteY421" fmla="*/ 816116 h 1288724"/>
                    <a:gd name="connsiteX422" fmla="*/ 730302 w 1288472"/>
                    <a:gd name="connsiteY422" fmla="*/ 816116 h 1288724"/>
                    <a:gd name="connsiteX423" fmla="*/ 734580 w 1288472"/>
                    <a:gd name="connsiteY423" fmla="*/ 863427 h 1288724"/>
                    <a:gd name="connsiteX424" fmla="*/ 966102 w 1288472"/>
                    <a:gd name="connsiteY424" fmla="*/ 966606 h 1288724"/>
                    <a:gd name="connsiteX425" fmla="*/ 909228 w 1288472"/>
                    <a:gd name="connsiteY425" fmla="*/ 1030778 h 1288724"/>
                    <a:gd name="connsiteX426" fmla="*/ 987745 w 1288472"/>
                    <a:gd name="connsiteY426" fmla="*/ 1030778 h 1288724"/>
                    <a:gd name="connsiteX427" fmla="*/ 1030778 w 1288472"/>
                    <a:gd name="connsiteY427" fmla="*/ 1073811 h 1288724"/>
                    <a:gd name="connsiteX428" fmla="*/ 1030778 w 1288472"/>
                    <a:gd name="connsiteY428" fmla="*/ 1245691 h 1288724"/>
                    <a:gd name="connsiteX429" fmla="*/ 987745 w 1288472"/>
                    <a:gd name="connsiteY429" fmla="*/ 1288724 h 1288724"/>
                    <a:gd name="connsiteX430" fmla="*/ 300476 w 1288472"/>
                    <a:gd name="connsiteY430" fmla="*/ 1288724 h 1288724"/>
                    <a:gd name="connsiteX431" fmla="*/ 257443 w 1288472"/>
                    <a:gd name="connsiteY431" fmla="*/ 1245691 h 1288724"/>
                    <a:gd name="connsiteX432" fmla="*/ 257443 w 1288472"/>
                    <a:gd name="connsiteY432" fmla="*/ 1073811 h 1288724"/>
                    <a:gd name="connsiteX433" fmla="*/ 300476 w 1288472"/>
                    <a:gd name="connsiteY433" fmla="*/ 1030778 h 1288724"/>
                    <a:gd name="connsiteX434" fmla="*/ 378992 w 1288472"/>
                    <a:gd name="connsiteY434" fmla="*/ 1030778 h 1288724"/>
                    <a:gd name="connsiteX435" fmla="*/ 322118 w 1288472"/>
                    <a:gd name="connsiteY435" fmla="*/ 966606 h 1288724"/>
                    <a:gd name="connsiteX436" fmla="*/ 553640 w 1288472"/>
                    <a:gd name="connsiteY436" fmla="*/ 863427 h 1288724"/>
                    <a:gd name="connsiteX437" fmla="*/ 557918 w 1288472"/>
                    <a:gd name="connsiteY437" fmla="*/ 816116 h 1288724"/>
                    <a:gd name="connsiteX438" fmla="*/ 64424 w 1288472"/>
                    <a:gd name="connsiteY438" fmla="*/ 816116 h 1288724"/>
                    <a:gd name="connsiteX439" fmla="*/ 0 w 1288472"/>
                    <a:gd name="connsiteY439" fmla="*/ 751693 h 1288724"/>
                    <a:gd name="connsiteX440" fmla="*/ 0 w 1288472"/>
                    <a:gd name="connsiteY440" fmla="*/ 64424 h 1288724"/>
                    <a:gd name="connsiteX441" fmla="*/ 64424 w 1288472"/>
                    <a:gd name="connsiteY441" fmla="*/ 0 h 1288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</a:cxnLst>
                  <a:rect l="l" t="t" r="r" b="b"/>
                  <a:pathLst>
                    <a:path w="1288472" h="1288724">
                      <a:moveTo>
                        <a:pt x="725521" y="1181519"/>
                      </a:moveTo>
                      <a:cubicBezTo>
                        <a:pt x="729799" y="1180512"/>
                        <a:pt x="734077" y="1181016"/>
                        <a:pt x="738103" y="1182777"/>
                      </a:cubicBezTo>
                      <a:cubicBezTo>
                        <a:pt x="740620" y="1183784"/>
                        <a:pt x="743136" y="1185294"/>
                        <a:pt x="745150" y="1187307"/>
                      </a:cubicBezTo>
                      <a:cubicBezTo>
                        <a:pt x="747163" y="1189320"/>
                        <a:pt x="748673" y="1191837"/>
                        <a:pt x="749679" y="1194353"/>
                      </a:cubicBezTo>
                      <a:cubicBezTo>
                        <a:pt x="752699" y="1200896"/>
                        <a:pt x="751944" y="1208446"/>
                        <a:pt x="747918" y="1214486"/>
                      </a:cubicBezTo>
                      <a:cubicBezTo>
                        <a:pt x="743891" y="1220526"/>
                        <a:pt x="737348" y="1224049"/>
                        <a:pt x="730050" y="1224049"/>
                      </a:cubicBezTo>
                      <a:cubicBezTo>
                        <a:pt x="724514" y="1224049"/>
                        <a:pt x="718978" y="1221784"/>
                        <a:pt x="714699" y="1218009"/>
                      </a:cubicBezTo>
                      <a:cubicBezTo>
                        <a:pt x="710673" y="1213982"/>
                        <a:pt x="708408" y="1208446"/>
                        <a:pt x="708408" y="1202658"/>
                      </a:cubicBezTo>
                      <a:cubicBezTo>
                        <a:pt x="708660" y="1196870"/>
                        <a:pt x="710673" y="1191334"/>
                        <a:pt x="714699" y="1187307"/>
                      </a:cubicBezTo>
                      <a:cubicBezTo>
                        <a:pt x="715706" y="1186552"/>
                        <a:pt x="716964" y="1185546"/>
                        <a:pt x="717971" y="1184791"/>
                      </a:cubicBezTo>
                      <a:cubicBezTo>
                        <a:pt x="718978" y="1183784"/>
                        <a:pt x="720487" y="1183281"/>
                        <a:pt x="721746" y="1182777"/>
                      </a:cubicBezTo>
                      <a:cubicBezTo>
                        <a:pt x="722752" y="1182274"/>
                        <a:pt x="724262" y="1181771"/>
                        <a:pt x="725521" y="1181519"/>
                      </a:cubicBezTo>
                      <a:close/>
                      <a:moveTo>
                        <a:pt x="639707" y="1181519"/>
                      </a:moveTo>
                      <a:cubicBezTo>
                        <a:pt x="643985" y="1180512"/>
                        <a:pt x="648263" y="1181016"/>
                        <a:pt x="652289" y="1182777"/>
                      </a:cubicBezTo>
                      <a:cubicBezTo>
                        <a:pt x="654806" y="1183784"/>
                        <a:pt x="657322" y="1185294"/>
                        <a:pt x="659336" y="1187307"/>
                      </a:cubicBezTo>
                      <a:cubicBezTo>
                        <a:pt x="661349" y="1189320"/>
                        <a:pt x="662859" y="1191837"/>
                        <a:pt x="663865" y="1194353"/>
                      </a:cubicBezTo>
                      <a:cubicBezTo>
                        <a:pt x="666885" y="1200896"/>
                        <a:pt x="666130" y="1208446"/>
                        <a:pt x="662104" y="1214486"/>
                      </a:cubicBezTo>
                      <a:cubicBezTo>
                        <a:pt x="658077" y="1220526"/>
                        <a:pt x="651534" y="1224049"/>
                        <a:pt x="644236" y="1224049"/>
                      </a:cubicBezTo>
                      <a:cubicBezTo>
                        <a:pt x="638448" y="1224049"/>
                        <a:pt x="632912" y="1221784"/>
                        <a:pt x="628885" y="1218009"/>
                      </a:cubicBezTo>
                      <a:cubicBezTo>
                        <a:pt x="624859" y="1213982"/>
                        <a:pt x="622594" y="1208446"/>
                        <a:pt x="622594" y="1202658"/>
                      </a:cubicBezTo>
                      <a:cubicBezTo>
                        <a:pt x="622846" y="1196870"/>
                        <a:pt x="624859" y="1191334"/>
                        <a:pt x="628885" y="1187307"/>
                      </a:cubicBezTo>
                      <a:cubicBezTo>
                        <a:pt x="629892" y="1186552"/>
                        <a:pt x="631150" y="1185546"/>
                        <a:pt x="632157" y="1184791"/>
                      </a:cubicBezTo>
                      <a:cubicBezTo>
                        <a:pt x="633163" y="1183784"/>
                        <a:pt x="634673" y="1183281"/>
                        <a:pt x="635932" y="1182777"/>
                      </a:cubicBezTo>
                      <a:cubicBezTo>
                        <a:pt x="636938" y="1182274"/>
                        <a:pt x="638448" y="1181771"/>
                        <a:pt x="639707" y="1181519"/>
                      </a:cubicBezTo>
                      <a:close/>
                      <a:moveTo>
                        <a:pt x="553891" y="1181519"/>
                      </a:moveTo>
                      <a:cubicBezTo>
                        <a:pt x="558170" y="1180512"/>
                        <a:pt x="562448" y="1181016"/>
                        <a:pt x="566474" y="1182777"/>
                      </a:cubicBezTo>
                      <a:cubicBezTo>
                        <a:pt x="568991" y="1183784"/>
                        <a:pt x="571507" y="1185294"/>
                        <a:pt x="573521" y="1187307"/>
                      </a:cubicBezTo>
                      <a:cubicBezTo>
                        <a:pt x="575534" y="1189320"/>
                        <a:pt x="577044" y="1191837"/>
                        <a:pt x="578050" y="1194353"/>
                      </a:cubicBezTo>
                      <a:cubicBezTo>
                        <a:pt x="581574" y="1202406"/>
                        <a:pt x="579560" y="1211718"/>
                        <a:pt x="573521" y="1217757"/>
                      </a:cubicBezTo>
                      <a:cubicBezTo>
                        <a:pt x="567481" y="1224049"/>
                        <a:pt x="558170" y="1225810"/>
                        <a:pt x="550117" y="1222287"/>
                      </a:cubicBezTo>
                      <a:cubicBezTo>
                        <a:pt x="547600" y="1221280"/>
                        <a:pt x="545084" y="1219771"/>
                        <a:pt x="543070" y="1218009"/>
                      </a:cubicBezTo>
                      <a:cubicBezTo>
                        <a:pt x="539044" y="1213982"/>
                        <a:pt x="536779" y="1208446"/>
                        <a:pt x="536779" y="1202658"/>
                      </a:cubicBezTo>
                      <a:cubicBezTo>
                        <a:pt x="537031" y="1196870"/>
                        <a:pt x="539044" y="1191334"/>
                        <a:pt x="543070" y="1187307"/>
                      </a:cubicBezTo>
                      <a:cubicBezTo>
                        <a:pt x="544077" y="1186552"/>
                        <a:pt x="545335" y="1185546"/>
                        <a:pt x="546342" y="1184791"/>
                      </a:cubicBezTo>
                      <a:cubicBezTo>
                        <a:pt x="547348" y="1183784"/>
                        <a:pt x="548858" y="1183281"/>
                        <a:pt x="550117" y="1182777"/>
                      </a:cubicBezTo>
                      <a:cubicBezTo>
                        <a:pt x="551123" y="1182274"/>
                        <a:pt x="552633" y="1181771"/>
                        <a:pt x="553891" y="1181519"/>
                      </a:cubicBezTo>
                      <a:close/>
                      <a:moveTo>
                        <a:pt x="927599" y="1181518"/>
                      </a:moveTo>
                      <a:cubicBezTo>
                        <a:pt x="928858" y="1181770"/>
                        <a:pt x="930116" y="1182273"/>
                        <a:pt x="931374" y="1182777"/>
                      </a:cubicBezTo>
                      <a:cubicBezTo>
                        <a:pt x="932632" y="1183280"/>
                        <a:pt x="933891" y="1184035"/>
                        <a:pt x="935149" y="1184790"/>
                      </a:cubicBezTo>
                      <a:cubicBezTo>
                        <a:pt x="936407" y="1185545"/>
                        <a:pt x="937414" y="1186300"/>
                        <a:pt x="938421" y="1187306"/>
                      </a:cubicBezTo>
                      <a:cubicBezTo>
                        <a:pt x="940434" y="1189320"/>
                        <a:pt x="941944" y="1191836"/>
                        <a:pt x="942950" y="1194353"/>
                      </a:cubicBezTo>
                      <a:cubicBezTo>
                        <a:pt x="946474" y="1202406"/>
                        <a:pt x="944460" y="1211717"/>
                        <a:pt x="938421" y="1217757"/>
                      </a:cubicBezTo>
                      <a:cubicBezTo>
                        <a:pt x="936407" y="1219770"/>
                        <a:pt x="933891" y="1221280"/>
                        <a:pt x="931374" y="1222286"/>
                      </a:cubicBezTo>
                      <a:cubicBezTo>
                        <a:pt x="928858" y="1223545"/>
                        <a:pt x="926089" y="1224048"/>
                        <a:pt x="923321" y="1224048"/>
                      </a:cubicBezTo>
                      <a:cubicBezTo>
                        <a:pt x="917785" y="1224048"/>
                        <a:pt x="912248" y="1221783"/>
                        <a:pt x="907970" y="1217757"/>
                      </a:cubicBezTo>
                      <a:cubicBezTo>
                        <a:pt x="903944" y="1213730"/>
                        <a:pt x="901679" y="1208194"/>
                        <a:pt x="901679" y="1202406"/>
                      </a:cubicBezTo>
                      <a:cubicBezTo>
                        <a:pt x="901679" y="1199637"/>
                        <a:pt x="902182" y="1196869"/>
                        <a:pt x="903441" y="1194353"/>
                      </a:cubicBezTo>
                      <a:cubicBezTo>
                        <a:pt x="904447" y="1191836"/>
                        <a:pt x="905957" y="1189320"/>
                        <a:pt x="907970" y="1187306"/>
                      </a:cubicBezTo>
                      <a:cubicBezTo>
                        <a:pt x="909984" y="1185293"/>
                        <a:pt x="912500" y="1183783"/>
                        <a:pt x="915017" y="1182777"/>
                      </a:cubicBezTo>
                      <a:cubicBezTo>
                        <a:pt x="919043" y="1181015"/>
                        <a:pt x="923321" y="1180763"/>
                        <a:pt x="927599" y="1181518"/>
                      </a:cubicBezTo>
                      <a:close/>
                      <a:moveTo>
                        <a:pt x="833228" y="1181267"/>
                      </a:moveTo>
                      <a:cubicBezTo>
                        <a:pt x="835997" y="1180512"/>
                        <a:pt x="839017" y="1180512"/>
                        <a:pt x="841785" y="1181267"/>
                      </a:cubicBezTo>
                      <a:cubicBezTo>
                        <a:pt x="843043" y="1181519"/>
                        <a:pt x="844301" y="1182022"/>
                        <a:pt x="845560" y="1182525"/>
                      </a:cubicBezTo>
                      <a:cubicBezTo>
                        <a:pt x="846818" y="1183029"/>
                        <a:pt x="848076" y="1183784"/>
                        <a:pt x="849334" y="1184539"/>
                      </a:cubicBezTo>
                      <a:cubicBezTo>
                        <a:pt x="850593" y="1185294"/>
                        <a:pt x="851599" y="1186049"/>
                        <a:pt x="852606" y="1187055"/>
                      </a:cubicBezTo>
                      <a:cubicBezTo>
                        <a:pt x="856632" y="1191333"/>
                        <a:pt x="858897" y="1196618"/>
                        <a:pt x="858897" y="1202406"/>
                      </a:cubicBezTo>
                      <a:cubicBezTo>
                        <a:pt x="858897" y="1208194"/>
                        <a:pt x="856632" y="1213731"/>
                        <a:pt x="852606" y="1217757"/>
                      </a:cubicBezTo>
                      <a:cubicBezTo>
                        <a:pt x="850593" y="1219770"/>
                        <a:pt x="848076" y="1221280"/>
                        <a:pt x="845560" y="1222287"/>
                      </a:cubicBezTo>
                      <a:cubicBezTo>
                        <a:pt x="843043" y="1223545"/>
                        <a:pt x="840275" y="1224048"/>
                        <a:pt x="837507" y="1224048"/>
                      </a:cubicBezTo>
                      <a:cubicBezTo>
                        <a:pt x="831719" y="1224048"/>
                        <a:pt x="826182" y="1221784"/>
                        <a:pt x="822407" y="1217505"/>
                      </a:cubicBezTo>
                      <a:cubicBezTo>
                        <a:pt x="818381" y="1213479"/>
                        <a:pt x="816116" y="1207943"/>
                        <a:pt x="816116" y="1202155"/>
                      </a:cubicBezTo>
                      <a:cubicBezTo>
                        <a:pt x="816116" y="1199386"/>
                        <a:pt x="816619" y="1196618"/>
                        <a:pt x="817878" y="1194102"/>
                      </a:cubicBezTo>
                      <a:cubicBezTo>
                        <a:pt x="818884" y="1191585"/>
                        <a:pt x="820394" y="1189069"/>
                        <a:pt x="822407" y="1187055"/>
                      </a:cubicBezTo>
                      <a:cubicBezTo>
                        <a:pt x="823414" y="1186300"/>
                        <a:pt x="824672" y="1185294"/>
                        <a:pt x="825679" y="1184539"/>
                      </a:cubicBezTo>
                      <a:cubicBezTo>
                        <a:pt x="826685" y="1183532"/>
                        <a:pt x="828195" y="1183029"/>
                        <a:pt x="829454" y="1182525"/>
                      </a:cubicBezTo>
                      <a:cubicBezTo>
                        <a:pt x="830460" y="1182022"/>
                        <a:pt x="831970" y="1181519"/>
                        <a:pt x="833228" y="1181267"/>
                      </a:cubicBezTo>
                      <a:close/>
                      <a:moveTo>
                        <a:pt x="455118" y="1181079"/>
                      </a:moveTo>
                      <a:cubicBezTo>
                        <a:pt x="459208" y="1181896"/>
                        <a:pt x="463045" y="1183910"/>
                        <a:pt x="466065" y="1187055"/>
                      </a:cubicBezTo>
                      <a:cubicBezTo>
                        <a:pt x="470091" y="1191333"/>
                        <a:pt x="472356" y="1196618"/>
                        <a:pt x="472356" y="1202406"/>
                      </a:cubicBezTo>
                      <a:cubicBezTo>
                        <a:pt x="472356" y="1208194"/>
                        <a:pt x="470091" y="1213730"/>
                        <a:pt x="466065" y="1217757"/>
                      </a:cubicBezTo>
                      <a:cubicBezTo>
                        <a:pt x="464051" y="1219770"/>
                        <a:pt x="461535" y="1221280"/>
                        <a:pt x="459018" y="1222287"/>
                      </a:cubicBezTo>
                      <a:cubicBezTo>
                        <a:pt x="456502" y="1223545"/>
                        <a:pt x="453734" y="1224048"/>
                        <a:pt x="450965" y="1224048"/>
                      </a:cubicBezTo>
                      <a:cubicBezTo>
                        <a:pt x="445177" y="1224048"/>
                        <a:pt x="439641" y="1221783"/>
                        <a:pt x="435614" y="1217505"/>
                      </a:cubicBezTo>
                      <a:cubicBezTo>
                        <a:pt x="431588" y="1213479"/>
                        <a:pt x="429323" y="1207942"/>
                        <a:pt x="429323" y="1202154"/>
                      </a:cubicBezTo>
                      <a:cubicBezTo>
                        <a:pt x="429323" y="1193598"/>
                        <a:pt x="434608" y="1185545"/>
                        <a:pt x="442661" y="1182274"/>
                      </a:cubicBezTo>
                      <a:cubicBezTo>
                        <a:pt x="446688" y="1180638"/>
                        <a:pt x="451029" y="1180261"/>
                        <a:pt x="455118" y="1181079"/>
                      </a:cubicBezTo>
                      <a:close/>
                      <a:moveTo>
                        <a:pt x="1116592" y="1181015"/>
                      </a:moveTo>
                      <a:lnTo>
                        <a:pt x="1116592" y="1245439"/>
                      </a:lnTo>
                      <a:lnTo>
                        <a:pt x="1245439" y="1245439"/>
                      </a:lnTo>
                      <a:lnTo>
                        <a:pt x="1245439" y="1181015"/>
                      </a:lnTo>
                      <a:close/>
                      <a:moveTo>
                        <a:pt x="360873" y="1181015"/>
                      </a:moveTo>
                      <a:cubicBezTo>
                        <a:pt x="367919" y="1179505"/>
                        <a:pt x="375217" y="1181770"/>
                        <a:pt x="380250" y="1187055"/>
                      </a:cubicBezTo>
                      <a:cubicBezTo>
                        <a:pt x="384277" y="1191333"/>
                        <a:pt x="386542" y="1196618"/>
                        <a:pt x="386542" y="1202406"/>
                      </a:cubicBezTo>
                      <a:cubicBezTo>
                        <a:pt x="386542" y="1208194"/>
                        <a:pt x="384277" y="1213730"/>
                        <a:pt x="380250" y="1217757"/>
                      </a:cubicBezTo>
                      <a:cubicBezTo>
                        <a:pt x="378237" y="1219770"/>
                        <a:pt x="375720" y="1221280"/>
                        <a:pt x="373204" y="1222287"/>
                      </a:cubicBezTo>
                      <a:cubicBezTo>
                        <a:pt x="370687" y="1223545"/>
                        <a:pt x="367919" y="1224048"/>
                        <a:pt x="365151" y="1224048"/>
                      </a:cubicBezTo>
                      <a:cubicBezTo>
                        <a:pt x="357853" y="1224048"/>
                        <a:pt x="351058" y="1220525"/>
                        <a:pt x="347032" y="1214234"/>
                      </a:cubicBezTo>
                      <a:cubicBezTo>
                        <a:pt x="343257" y="1208194"/>
                        <a:pt x="342502" y="1200644"/>
                        <a:pt x="345270" y="1194101"/>
                      </a:cubicBezTo>
                      <a:cubicBezTo>
                        <a:pt x="348038" y="1187307"/>
                        <a:pt x="353826" y="1182525"/>
                        <a:pt x="360873" y="1181015"/>
                      </a:cubicBezTo>
                      <a:close/>
                      <a:moveTo>
                        <a:pt x="923321" y="1095453"/>
                      </a:moveTo>
                      <a:cubicBezTo>
                        <a:pt x="935148" y="1095453"/>
                        <a:pt x="944711" y="1105016"/>
                        <a:pt x="944711" y="1116845"/>
                      </a:cubicBezTo>
                      <a:lnTo>
                        <a:pt x="944711" y="1138235"/>
                      </a:lnTo>
                      <a:cubicBezTo>
                        <a:pt x="944711" y="1143772"/>
                        <a:pt x="942446" y="1149308"/>
                        <a:pt x="938420" y="1153335"/>
                      </a:cubicBezTo>
                      <a:cubicBezTo>
                        <a:pt x="934393" y="1157361"/>
                        <a:pt x="929109" y="1159626"/>
                        <a:pt x="923321" y="1159626"/>
                      </a:cubicBezTo>
                      <a:cubicBezTo>
                        <a:pt x="917784" y="1159626"/>
                        <a:pt x="912248" y="1157361"/>
                        <a:pt x="908221" y="1153335"/>
                      </a:cubicBezTo>
                      <a:cubicBezTo>
                        <a:pt x="904195" y="1149308"/>
                        <a:pt x="901930" y="1144023"/>
                        <a:pt x="901930" y="1138235"/>
                      </a:cubicBezTo>
                      <a:lnTo>
                        <a:pt x="901930" y="1116845"/>
                      </a:lnTo>
                      <a:cubicBezTo>
                        <a:pt x="901930" y="1105016"/>
                        <a:pt x="911493" y="1095453"/>
                        <a:pt x="923321" y="1095453"/>
                      </a:cubicBezTo>
                      <a:close/>
                      <a:moveTo>
                        <a:pt x="837507" y="1095453"/>
                      </a:moveTo>
                      <a:cubicBezTo>
                        <a:pt x="849334" y="1095453"/>
                        <a:pt x="858897" y="1105016"/>
                        <a:pt x="858897" y="1116845"/>
                      </a:cubicBezTo>
                      <a:lnTo>
                        <a:pt x="858897" y="1138235"/>
                      </a:lnTo>
                      <a:cubicBezTo>
                        <a:pt x="858897" y="1143772"/>
                        <a:pt x="856632" y="1149308"/>
                        <a:pt x="852606" y="1153335"/>
                      </a:cubicBezTo>
                      <a:cubicBezTo>
                        <a:pt x="848579" y="1157361"/>
                        <a:pt x="843295" y="1159626"/>
                        <a:pt x="837507" y="1159626"/>
                      </a:cubicBezTo>
                      <a:cubicBezTo>
                        <a:pt x="831719" y="1159626"/>
                        <a:pt x="826434" y="1157361"/>
                        <a:pt x="822407" y="1153335"/>
                      </a:cubicBezTo>
                      <a:cubicBezTo>
                        <a:pt x="818381" y="1149308"/>
                        <a:pt x="816116" y="1144023"/>
                        <a:pt x="816116" y="1138235"/>
                      </a:cubicBezTo>
                      <a:lnTo>
                        <a:pt x="816116" y="1116845"/>
                      </a:lnTo>
                      <a:cubicBezTo>
                        <a:pt x="816116" y="1105016"/>
                        <a:pt x="825679" y="1095453"/>
                        <a:pt x="837507" y="1095453"/>
                      </a:cubicBezTo>
                      <a:close/>
                      <a:moveTo>
                        <a:pt x="730050" y="1095453"/>
                      </a:moveTo>
                      <a:cubicBezTo>
                        <a:pt x="741877" y="1095453"/>
                        <a:pt x="751440" y="1105016"/>
                        <a:pt x="751440" y="1116845"/>
                      </a:cubicBezTo>
                      <a:lnTo>
                        <a:pt x="751440" y="1138235"/>
                      </a:lnTo>
                      <a:cubicBezTo>
                        <a:pt x="751440" y="1143772"/>
                        <a:pt x="749175" y="1149308"/>
                        <a:pt x="745149" y="1153335"/>
                      </a:cubicBezTo>
                      <a:cubicBezTo>
                        <a:pt x="741122" y="1157361"/>
                        <a:pt x="735838" y="1159626"/>
                        <a:pt x="730050" y="1159626"/>
                      </a:cubicBezTo>
                      <a:cubicBezTo>
                        <a:pt x="724513" y="1159626"/>
                        <a:pt x="718977" y="1157361"/>
                        <a:pt x="714950" y="1153335"/>
                      </a:cubicBezTo>
                      <a:cubicBezTo>
                        <a:pt x="710924" y="1149308"/>
                        <a:pt x="708659" y="1144023"/>
                        <a:pt x="708659" y="1138235"/>
                      </a:cubicBezTo>
                      <a:lnTo>
                        <a:pt x="708659" y="1116845"/>
                      </a:lnTo>
                      <a:cubicBezTo>
                        <a:pt x="708659" y="1105016"/>
                        <a:pt x="718222" y="1095453"/>
                        <a:pt x="730050" y="1095453"/>
                      </a:cubicBezTo>
                      <a:close/>
                      <a:moveTo>
                        <a:pt x="644237" y="1095453"/>
                      </a:moveTo>
                      <a:cubicBezTo>
                        <a:pt x="656064" y="1095453"/>
                        <a:pt x="665627" y="1105016"/>
                        <a:pt x="665627" y="1116845"/>
                      </a:cubicBezTo>
                      <a:lnTo>
                        <a:pt x="665627" y="1138235"/>
                      </a:lnTo>
                      <a:cubicBezTo>
                        <a:pt x="665627" y="1143772"/>
                        <a:pt x="663362" y="1149308"/>
                        <a:pt x="659336" y="1153335"/>
                      </a:cubicBezTo>
                      <a:cubicBezTo>
                        <a:pt x="655309" y="1157361"/>
                        <a:pt x="650025" y="1159626"/>
                        <a:pt x="644237" y="1159626"/>
                      </a:cubicBezTo>
                      <a:cubicBezTo>
                        <a:pt x="638449" y="1159626"/>
                        <a:pt x="633164" y="1157361"/>
                        <a:pt x="629136" y="1153335"/>
                      </a:cubicBezTo>
                      <a:cubicBezTo>
                        <a:pt x="625110" y="1149308"/>
                        <a:pt x="622845" y="1144023"/>
                        <a:pt x="622845" y="1138235"/>
                      </a:cubicBezTo>
                      <a:lnTo>
                        <a:pt x="622845" y="1116845"/>
                      </a:lnTo>
                      <a:cubicBezTo>
                        <a:pt x="622845" y="1105016"/>
                        <a:pt x="632408" y="1095453"/>
                        <a:pt x="644237" y="1095453"/>
                      </a:cubicBezTo>
                      <a:close/>
                      <a:moveTo>
                        <a:pt x="558422" y="1095453"/>
                      </a:moveTo>
                      <a:cubicBezTo>
                        <a:pt x="570249" y="1095453"/>
                        <a:pt x="579812" y="1105016"/>
                        <a:pt x="579812" y="1116845"/>
                      </a:cubicBezTo>
                      <a:lnTo>
                        <a:pt x="579812" y="1138235"/>
                      </a:lnTo>
                      <a:cubicBezTo>
                        <a:pt x="579812" y="1143772"/>
                        <a:pt x="577547" y="1149308"/>
                        <a:pt x="573521" y="1153335"/>
                      </a:cubicBezTo>
                      <a:cubicBezTo>
                        <a:pt x="569494" y="1157361"/>
                        <a:pt x="564210" y="1159626"/>
                        <a:pt x="558422" y="1159626"/>
                      </a:cubicBezTo>
                      <a:cubicBezTo>
                        <a:pt x="552634" y="1159626"/>
                        <a:pt x="547097" y="1157361"/>
                        <a:pt x="543322" y="1153335"/>
                      </a:cubicBezTo>
                      <a:cubicBezTo>
                        <a:pt x="539296" y="1149308"/>
                        <a:pt x="537031" y="1144023"/>
                        <a:pt x="537031" y="1138235"/>
                      </a:cubicBezTo>
                      <a:lnTo>
                        <a:pt x="537031" y="1116845"/>
                      </a:lnTo>
                      <a:cubicBezTo>
                        <a:pt x="537031" y="1105016"/>
                        <a:pt x="546594" y="1095453"/>
                        <a:pt x="558422" y="1095453"/>
                      </a:cubicBezTo>
                      <a:close/>
                      <a:moveTo>
                        <a:pt x="450965" y="1095453"/>
                      </a:moveTo>
                      <a:cubicBezTo>
                        <a:pt x="462792" y="1095453"/>
                        <a:pt x="472355" y="1105016"/>
                        <a:pt x="472355" y="1116845"/>
                      </a:cubicBezTo>
                      <a:lnTo>
                        <a:pt x="472355" y="1138235"/>
                      </a:lnTo>
                      <a:cubicBezTo>
                        <a:pt x="472355" y="1143772"/>
                        <a:pt x="470090" y="1149308"/>
                        <a:pt x="466064" y="1153335"/>
                      </a:cubicBezTo>
                      <a:cubicBezTo>
                        <a:pt x="462037" y="1157361"/>
                        <a:pt x="456753" y="1159626"/>
                        <a:pt x="450965" y="1159626"/>
                      </a:cubicBezTo>
                      <a:cubicBezTo>
                        <a:pt x="445177" y="1159626"/>
                        <a:pt x="439892" y="1157361"/>
                        <a:pt x="435865" y="1153335"/>
                      </a:cubicBezTo>
                      <a:cubicBezTo>
                        <a:pt x="431839" y="1149308"/>
                        <a:pt x="429574" y="1144023"/>
                        <a:pt x="429574" y="1138235"/>
                      </a:cubicBezTo>
                      <a:lnTo>
                        <a:pt x="429574" y="1116845"/>
                      </a:lnTo>
                      <a:cubicBezTo>
                        <a:pt x="429574" y="1105016"/>
                        <a:pt x="439137" y="1095453"/>
                        <a:pt x="450965" y="1095453"/>
                      </a:cubicBezTo>
                      <a:close/>
                      <a:moveTo>
                        <a:pt x="365151" y="1095453"/>
                      </a:moveTo>
                      <a:cubicBezTo>
                        <a:pt x="376978" y="1095453"/>
                        <a:pt x="386541" y="1105016"/>
                        <a:pt x="386541" y="1116845"/>
                      </a:cubicBezTo>
                      <a:lnTo>
                        <a:pt x="386541" y="1138235"/>
                      </a:lnTo>
                      <a:cubicBezTo>
                        <a:pt x="386541" y="1143772"/>
                        <a:pt x="384276" y="1149308"/>
                        <a:pt x="380250" y="1153335"/>
                      </a:cubicBezTo>
                      <a:cubicBezTo>
                        <a:pt x="376223" y="1157361"/>
                        <a:pt x="370939" y="1159626"/>
                        <a:pt x="365151" y="1159626"/>
                      </a:cubicBezTo>
                      <a:cubicBezTo>
                        <a:pt x="359363" y="1159626"/>
                        <a:pt x="353826" y="1157361"/>
                        <a:pt x="350051" y="1153335"/>
                      </a:cubicBezTo>
                      <a:cubicBezTo>
                        <a:pt x="346025" y="1149308"/>
                        <a:pt x="343760" y="1144023"/>
                        <a:pt x="343760" y="1138235"/>
                      </a:cubicBezTo>
                      <a:lnTo>
                        <a:pt x="343760" y="1116845"/>
                      </a:lnTo>
                      <a:cubicBezTo>
                        <a:pt x="343760" y="1105016"/>
                        <a:pt x="353323" y="1095453"/>
                        <a:pt x="365151" y="1095453"/>
                      </a:cubicBezTo>
                      <a:close/>
                      <a:moveTo>
                        <a:pt x="1202658" y="1073811"/>
                      </a:moveTo>
                      <a:lnTo>
                        <a:pt x="1202658" y="1138234"/>
                      </a:lnTo>
                      <a:lnTo>
                        <a:pt x="1245691" y="1138234"/>
                      </a:lnTo>
                      <a:lnTo>
                        <a:pt x="1245691" y="1116844"/>
                      </a:lnTo>
                      <a:cubicBezTo>
                        <a:pt x="1245691" y="1092936"/>
                        <a:pt x="1226313" y="1073811"/>
                        <a:pt x="1202658" y="1073811"/>
                      </a:cubicBezTo>
                      <a:close/>
                      <a:moveTo>
                        <a:pt x="300727" y="1073811"/>
                      </a:moveTo>
                      <a:lnTo>
                        <a:pt x="300727" y="1245691"/>
                      </a:lnTo>
                      <a:lnTo>
                        <a:pt x="987745" y="1245691"/>
                      </a:lnTo>
                      <a:lnTo>
                        <a:pt x="987745" y="1073811"/>
                      </a:lnTo>
                      <a:close/>
                      <a:moveTo>
                        <a:pt x="1159625" y="1073559"/>
                      </a:moveTo>
                      <a:cubicBezTo>
                        <a:pt x="1135718" y="1073559"/>
                        <a:pt x="1116592" y="1092936"/>
                        <a:pt x="1116592" y="1116592"/>
                      </a:cubicBezTo>
                      <a:lnTo>
                        <a:pt x="1116592" y="1137983"/>
                      </a:lnTo>
                      <a:lnTo>
                        <a:pt x="1159625" y="1137983"/>
                      </a:lnTo>
                      <a:close/>
                      <a:moveTo>
                        <a:pt x="600951" y="816368"/>
                      </a:moveTo>
                      <a:cubicBezTo>
                        <a:pt x="600448" y="840527"/>
                        <a:pt x="597680" y="864937"/>
                        <a:pt x="592898" y="888844"/>
                      </a:cubicBezTo>
                      <a:cubicBezTo>
                        <a:pt x="592898" y="889599"/>
                        <a:pt x="592647" y="890354"/>
                        <a:pt x="592395" y="891109"/>
                      </a:cubicBezTo>
                      <a:cubicBezTo>
                        <a:pt x="571759" y="984222"/>
                        <a:pt x="522435" y="987996"/>
                        <a:pt x="515640" y="987996"/>
                      </a:cubicBezTo>
                      <a:cubicBezTo>
                        <a:pt x="504064" y="987996"/>
                        <a:pt x="494501" y="978685"/>
                        <a:pt x="494250" y="967109"/>
                      </a:cubicBezTo>
                      <a:cubicBezTo>
                        <a:pt x="493998" y="955281"/>
                        <a:pt x="503058" y="945467"/>
                        <a:pt x="514634" y="944963"/>
                      </a:cubicBezTo>
                      <a:cubicBezTo>
                        <a:pt x="521177" y="943705"/>
                        <a:pt x="533508" y="934142"/>
                        <a:pt x="543322" y="907467"/>
                      </a:cubicBezTo>
                      <a:cubicBezTo>
                        <a:pt x="417244" y="920553"/>
                        <a:pt x="365403" y="953771"/>
                        <a:pt x="365403" y="966606"/>
                      </a:cubicBezTo>
                      <a:cubicBezTo>
                        <a:pt x="365403" y="985731"/>
                        <a:pt x="460276" y="1030778"/>
                        <a:pt x="644488" y="1030778"/>
                      </a:cubicBezTo>
                      <a:cubicBezTo>
                        <a:pt x="828699" y="1030778"/>
                        <a:pt x="923573" y="985731"/>
                        <a:pt x="923573" y="966606"/>
                      </a:cubicBezTo>
                      <a:cubicBezTo>
                        <a:pt x="923573" y="953520"/>
                        <a:pt x="871732" y="920301"/>
                        <a:pt x="745653" y="907467"/>
                      </a:cubicBezTo>
                      <a:cubicBezTo>
                        <a:pt x="755467" y="934394"/>
                        <a:pt x="768050" y="943957"/>
                        <a:pt x="774593" y="944963"/>
                      </a:cubicBezTo>
                      <a:cubicBezTo>
                        <a:pt x="780130" y="944963"/>
                        <a:pt x="785414" y="947228"/>
                        <a:pt x="789441" y="951255"/>
                      </a:cubicBezTo>
                      <a:cubicBezTo>
                        <a:pt x="793216" y="955281"/>
                        <a:pt x="795480" y="960818"/>
                        <a:pt x="795229" y="966354"/>
                      </a:cubicBezTo>
                      <a:cubicBezTo>
                        <a:pt x="794977" y="978182"/>
                        <a:pt x="785163" y="987745"/>
                        <a:pt x="773083" y="987745"/>
                      </a:cubicBezTo>
                      <a:cubicBezTo>
                        <a:pt x="766289" y="987745"/>
                        <a:pt x="716964" y="983970"/>
                        <a:pt x="696580" y="891109"/>
                      </a:cubicBezTo>
                      <a:cubicBezTo>
                        <a:pt x="696329" y="890354"/>
                        <a:pt x="696329" y="889599"/>
                        <a:pt x="696077" y="888844"/>
                      </a:cubicBezTo>
                      <a:cubicBezTo>
                        <a:pt x="691295" y="864937"/>
                        <a:pt x="688527" y="840778"/>
                        <a:pt x="688024" y="816368"/>
                      </a:cubicBezTo>
                      <a:close/>
                      <a:moveTo>
                        <a:pt x="236304" y="644488"/>
                      </a:moveTo>
                      <a:cubicBezTo>
                        <a:pt x="224476" y="644488"/>
                        <a:pt x="214913" y="654051"/>
                        <a:pt x="214913" y="665879"/>
                      </a:cubicBezTo>
                      <a:cubicBezTo>
                        <a:pt x="214913" y="677706"/>
                        <a:pt x="224476" y="687269"/>
                        <a:pt x="236304" y="687269"/>
                      </a:cubicBezTo>
                      <a:cubicBezTo>
                        <a:pt x="248132" y="687269"/>
                        <a:pt x="257695" y="677455"/>
                        <a:pt x="257695" y="665879"/>
                      </a:cubicBezTo>
                      <a:cubicBezTo>
                        <a:pt x="257695" y="654051"/>
                        <a:pt x="248132" y="644488"/>
                        <a:pt x="236304" y="644488"/>
                      </a:cubicBezTo>
                      <a:close/>
                      <a:moveTo>
                        <a:pt x="1095202" y="622846"/>
                      </a:moveTo>
                      <a:cubicBezTo>
                        <a:pt x="1083375" y="622846"/>
                        <a:pt x="1073812" y="632409"/>
                        <a:pt x="1073812" y="644236"/>
                      </a:cubicBezTo>
                      <a:cubicBezTo>
                        <a:pt x="1073812" y="656064"/>
                        <a:pt x="1083375" y="665627"/>
                        <a:pt x="1095202" y="665627"/>
                      </a:cubicBezTo>
                      <a:cubicBezTo>
                        <a:pt x="1107030" y="665627"/>
                        <a:pt x="1116593" y="656064"/>
                        <a:pt x="1116593" y="644236"/>
                      </a:cubicBezTo>
                      <a:cubicBezTo>
                        <a:pt x="1116593" y="632409"/>
                        <a:pt x="1107030" y="622846"/>
                        <a:pt x="1095202" y="622846"/>
                      </a:cubicBezTo>
                      <a:close/>
                      <a:moveTo>
                        <a:pt x="718475" y="172636"/>
                      </a:moveTo>
                      <a:cubicBezTo>
                        <a:pt x="688528" y="172636"/>
                        <a:pt x="664370" y="196794"/>
                        <a:pt x="664370" y="226741"/>
                      </a:cubicBezTo>
                      <a:cubicBezTo>
                        <a:pt x="664370" y="238569"/>
                        <a:pt x="654807" y="248132"/>
                        <a:pt x="642979" y="248132"/>
                      </a:cubicBezTo>
                      <a:cubicBezTo>
                        <a:pt x="631151" y="248132"/>
                        <a:pt x="621588" y="238569"/>
                        <a:pt x="621588" y="226741"/>
                      </a:cubicBezTo>
                      <a:cubicBezTo>
                        <a:pt x="621588" y="207364"/>
                        <a:pt x="611270" y="189496"/>
                        <a:pt x="594661" y="179934"/>
                      </a:cubicBezTo>
                      <a:cubicBezTo>
                        <a:pt x="577800" y="170371"/>
                        <a:pt x="557165" y="170371"/>
                        <a:pt x="540555" y="179934"/>
                      </a:cubicBezTo>
                      <a:cubicBezTo>
                        <a:pt x="523946" y="189496"/>
                        <a:pt x="513628" y="207364"/>
                        <a:pt x="513628" y="226741"/>
                      </a:cubicBezTo>
                      <a:lnTo>
                        <a:pt x="513628" y="230013"/>
                      </a:lnTo>
                      <a:cubicBezTo>
                        <a:pt x="514132" y="235801"/>
                        <a:pt x="511867" y="241589"/>
                        <a:pt x="507840" y="245867"/>
                      </a:cubicBezTo>
                      <a:cubicBezTo>
                        <a:pt x="503814" y="250145"/>
                        <a:pt x="498026" y="252662"/>
                        <a:pt x="492238" y="252662"/>
                      </a:cubicBezTo>
                      <a:cubicBezTo>
                        <a:pt x="473364" y="252662"/>
                        <a:pt x="456251" y="263231"/>
                        <a:pt x="447947" y="280092"/>
                      </a:cubicBezTo>
                      <a:lnTo>
                        <a:pt x="557165" y="280092"/>
                      </a:lnTo>
                      <a:cubicBezTo>
                        <a:pt x="568992" y="280092"/>
                        <a:pt x="578555" y="289655"/>
                        <a:pt x="578555" y="301483"/>
                      </a:cubicBezTo>
                      <a:cubicBezTo>
                        <a:pt x="578555" y="313311"/>
                        <a:pt x="568992" y="322873"/>
                        <a:pt x="557165" y="322873"/>
                      </a:cubicBezTo>
                      <a:lnTo>
                        <a:pt x="447192" y="322873"/>
                      </a:lnTo>
                      <a:cubicBezTo>
                        <a:pt x="447695" y="324132"/>
                        <a:pt x="448198" y="325390"/>
                        <a:pt x="448701" y="326397"/>
                      </a:cubicBezTo>
                      <a:cubicBezTo>
                        <a:pt x="451470" y="331430"/>
                        <a:pt x="452225" y="337721"/>
                        <a:pt x="450463" y="343257"/>
                      </a:cubicBezTo>
                      <a:cubicBezTo>
                        <a:pt x="448701" y="348794"/>
                        <a:pt x="444675" y="353575"/>
                        <a:pt x="439390" y="356092"/>
                      </a:cubicBezTo>
                      <a:cubicBezTo>
                        <a:pt x="421019" y="365151"/>
                        <a:pt x="408688" y="383271"/>
                        <a:pt x="406927" y="403906"/>
                      </a:cubicBezTo>
                      <a:cubicBezTo>
                        <a:pt x="405417" y="424290"/>
                        <a:pt x="414476" y="444171"/>
                        <a:pt x="431337" y="456250"/>
                      </a:cubicBezTo>
                      <a:cubicBezTo>
                        <a:pt x="436119" y="459522"/>
                        <a:pt x="439390" y="464807"/>
                        <a:pt x="440145" y="470595"/>
                      </a:cubicBezTo>
                      <a:cubicBezTo>
                        <a:pt x="440145" y="471350"/>
                        <a:pt x="439894" y="472356"/>
                        <a:pt x="439894" y="473111"/>
                      </a:cubicBezTo>
                      <a:lnTo>
                        <a:pt x="535522" y="473111"/>
                      </a:lnTo>
                      <a:cubicBezTo>
                        <a:pt x="547350" y="473111"/>
                        <a:pt x="556913" y="482674"/>
                        <a:pt x="556913" y="494502"/>
                      </a:cubicBezTo>
                      <a:cubicBezTo>
                        <a:pt x="556913" y="506330"/>
                        <a:pt x="547350" y="515893"/>
                        <a:pt x="535522" y="515893"/>
                      </a:cubicBezTo>
                      <a:lnTo>
                        <a:pt x="424794" y="515893"/>
                      </a:lnTo>
                      <a:cubicBezTo>
                        <a:pt x="424794" y="517151"/>
                        <a:pt x="424543" y="518409"/>
                        <a:pt x="424543" y="519667"/>
                      </a:cubicBezTo>
                      <a:cubicBezTo>
                        <a:pt x="424794" y="546091"/>
                        <a:pt x="444172" y="568740"/>
                        <a:pt x="470344" y="573018"/>
                      </a:cubicBezTo>
                      <a:cubicBezTo>
                        <a:pt x="479403" y="574528"/>
                        <a:pt x="486450" y="581323"/>
                        <a:pt x="488211" y="590382"/>
                      </a:cubicBezTo>
                      <a:cubicBezTo>
                        <a:pt x="488211" y="591641"/>
                        <a:pt x="488715" y="592647"/>
                        <a:pt x="488966" y="593905"/>
                      </a:cubicBezTo>
                      <a:lnTo>
                        <a:pt x="489470" y="595919"/>
                      </a:lnTo>
                      <a:cubicBezTo>
                        <a:pt x="489973" y="597932"/>
                        <a:pt x="490476" y="599694"/>
                        <a:pt x="491231" y="601455"/>
                      </a:cubicBezTo>
                      <a:cubicBezTo>
                        <a:pt x="491483" y="602713"/>
                        <a:pt x="491986" y="603720"/>
                        <a:pt x="492489" y="604727"/>
                      </a:cubicBezTo>
                      <a:cubicBezTo>
                        <a:pt x="492993" y="605482"/>
                        <a:pt x="493244" y="605985"/>
                        <a:pt x="493496" y="606740"/>
                      </a:cubicBezTo>
                      <a:lnTo>
                        <a:pt x="495006" y="609508"/>
                      </a:lnTo>
                      <a:cubicBezTo>
                        <a:pt x="495258" y="609760"/>
                        <a:pt x="496013" y="611018"/>
                        <a:pt x="496264" y="611521"/>
                      </a:cubicBezTo>
                      <a:cubicBezTo>
                        <a:pt x="497271" y="613535"/>
                        <a:pt x="498529" y="615548"/>
                        <a:pt x="500039" y="617309"/>
                      </a:cubicBezTo>
                      <a:lnTo>
                        <a:pt x="503059" y="621084"/>
                      </a:lnTo>
                      <a:cubicBezTo>
                        <a:pt x="506330" y="624859"/>
                        <a:pt x="509854" y="628131"/>
                        <a:pt x="513880" y="631150"/>
                      </a:cubicBezTo>
                      <a:lnTo>
                        <a:pt x="516648" y="633164"/>
                      </a:lnTo>
                      <a:cubicBezTo>
                        <a:pt x="519416" y="634925"/>
                        <a:pt x="522185" y="636687"/>
                        <a:pt x="524953" y="637945"/>
                      </a:cubicBezTo>
                      <a:cubicBezTo>
                        <a:pt x="526966" y="638952"/>
                        <a:pt x="528979" y="639707"/>
                        <a:pt x="530993" y="640462"/>
                      </a:cubicBezTo>
                      <a:lnTo>
                        <a:pt x="534264" y="641468"/>
                      </a:lnTo>
                      <a:cubicBezTo>
                        <a:pt x="534767" y="641720"/>
                        <a:pt x="537284" y="642223"/>
                        <a:pt x="537787" y="642475"/>
                      </a:cubicBezTo>
                      <a:cubicBezTo>
                        <a:pt x="539800" y="642978"/>
                        <a:pt x="541814" y="643481"/>
                        <a:pt x="543827" y="643733"/>
                      </a:cubicBezTo>
                      <a:cubicBezTo>
                        <a:pt x="544330" y="643733"/>
                        <a:pt x="546595" y="644236"/>
                        <a:pt x="547098" y="644236"/>
                      </a:cubicBezTo>
                      <a:cubicBezTo>
                        <a:pt x="549363" y="644740"/>
                        <a:pt x="551880" y="644740"/>
                        <a:pt x="554145" y="644740"/>
                      </a:cubicBezTo>
                      <a:cubicBezTo>
                        <a:pt x="591390" y="644740"/>
                        <a:pt x="621588" y="614541"/>
                        <a:pt x="621588" y="577296"/>
                      </a:cubicBezTo>
                      <a:cubicBezTo>
                        <a:pt x="621588" y="565468"/>
                        <a:pt x="631151" y="555906"/>
                        <a:pt x="642979" y="555906"/>
                      </a:cubicBezTo>
                      <a:cubicBezTo>
                        <a:pt x="654807" y="555906"/>
                        <a:pt x="664370" y="565468"/>
                        <a:pt x="664370" y="577296"/>
                      </a:cubicBezTo>
                      <a:cubicBezTo>
                        <a:pt x="664370" y="614541"/>
                        <a:pt x="694568" y="644740"/>
                        <a:pt x="731813" y="644740"/>
                      </a:cubicBezTo>
                      <a:cubicBezTo>
                        <a:pt x="734078" y="644740"/>
                        <a:pt x="736594" y="644488"/>
                        <a:pt x="738859" y="644236"/>
                      </a:cubicBezTo>
                      <a:lnTo>
                        <a:pt x="742131" y="643733"/>
                      </a:lnTo>
                      <a:cubicBezTo>
                        <a:pt x="744144" y="643481"/>
                        <a:pt x="746157" y="642978"/>
                        <a:pt x="748171" y="642475"/>
                      </a:cubicBezTo>
                      <a:lnTo>
                        <a:pt x="751190" y="641720"/>
                      </a:lnTo>
                      <a:lnTo>
                        <a:pt x="755469" y="640210"/>
                      </a:lnTo>
                      <a:cubicBezTo>
                        <a:pt x="757230" y="639707"/>
                        <a:pt x="759243" y="638952"/>
                        <a:pt x="761005" y="637945"/>
                      </a:cubicBezTo>
                      <a:cubicBezTo>
                        <a:pt x="764025" y="636435"/>
                        <a:pt x="767045" y="634674"/>
                        <a:pt x="769813" y="632912"/>
                      </a:cubicBezTo>
                      <a:lnTo>
                        <a:pt x="772329" y="631150"/>
                      </a:lnTo>
                      <a:cubicBezTo>
                        <a:pt x="776608" y="627879"/>
                        <a:pt x="780382" y="624356"/>
                        <a:pt x="783905" y="620329"/>
                      </a:cubicBezTo>
                      <a:lnTo>
                        <a:pt x="786422" y="617058"/>
                      </a:lnTo>
                      <a:cubicBezTo>
                        <a:pt x="787680" y="615296"/>
                        <a:pt x="788939" y="613535"/>
                        <a:pt x="789945" y="611773"/>
                      </a:cubicBezTo>
                      <a:cubicBezTo>
                        <a:pt x="790197" y="611521"/>
                        <a:pt x="791455" y="609256"/>
                        <a:pt x="791707" y="609005"/>
                      </a:cubicBezTo>
                      <a:cubicBezTo>
                        <a:pt x="791958" y="608501"/>
                        <a:pt x="792965" y="606740"/>
                        <a:pt x="793217" y="606237"/>
                      </a:cubicBezTo>
                      <a:cubicBezTo>
                        <a:pt x="794727" y="603468"/>
                        <a:pt x="794978" y="602462"/>
                        <a:pt x="795230" y="601707"/>
                      </a:cubicBezTo>
                      <a:cubicBezTo>
                        <a:pt x="795985" y="600197"/>
                        <a:pt x="796488" y="598435"/>
                        <a:pt x="796992" y="596925"/>
                      </a:cubicBezTo>
                      <a:cubicBezTo>
                        <a:pt x="796992" y="596674"/>
                        <a:pt x="797747" y="594912"/>
                        <a:pt x="797747" y="594660"/>
                      </a:cubicBezTo>
                      <a:cubicBezTo>
                        <a:pt x="798502" y="592144"/>
                        <a:pt x="798753" y="590886"/>
                        <a:pt x="799005" y="589627"/>
                      </a:cubicBezTo>
                      <a:cubicBezTo>
                        <a:pt x="800766" y="580568"/>
                        <a:pt x="807813" y="573773"/>
                        <a:pt x="816872" y="572263"/>
                      </a:cubicBezTo>
                      <a:cubicBezTo>
                        <a:pt x="827693" y="570502"/>
                        <a:pt x="837508" y="565720"/>
                        <a:pt x="845309" y="558171"/>
                      </a:cubicBezTo>
                      <a:lnTo>
                        <a:pt x="751442" y="558171"/>
                      </a:lnTo>
                      <a:cubicBezTo>
                        <a:pt x="739614" y="558171"/>
                        <a:pt x="730051" y="548608"/>
                        <a:pt x="730051" y="536780"/>
                      </a:cubicBezTo>
                      <a:cubicBezTo>
                        <a:pt x="730051" y="524952"/>
                        <a:pt x="739614" y="515389"/>
                        <a:pt x="751442" y="515389"/>
                      </a:cubicBezTo>
                      <a:lnTo>
                        <a:pt x="862170" y="515389"/>
                      </a:lnTo>
                      <a:cubicBezTo>
                        <a:pt x="861667" y="504820"/>
                        <a:pt x="857892" y="494502"/>
                        <a:pt x="851349" y="486197"/>
                      </a:cubicBezTo>
                      <a:cubicBezTo>
                        <a:pt x="847826" y="481416"/>
                        <a:pt x="846316" y="475628"/>
                        <a:pt x="847071" y="469840"/>
                      </a:cubicBezTo>
                      <a:cubicBezTo>
                        <a:pt x="848077" y="464052"/>
                        <a:pt x="851097" y="459019"/>
                        <a:pt x="855879" y="455495"/>
                      </a:cubicBezTo>
                      <a:cubicBezTo>
                        <a:pt x="871230" y="444674"/>
                        <a:pt x="880541" y="426807"/>
                        <a:pt x="880289" y="408436"/>
                      </a:cubicBezTo>
                      <a:cubicBezTo>
                        <a:pt x="880289" y="401138"/>
                        <a:pt x="878528" y="393840"/>
                        <a:pt x="875759" y="387045"/>
                      </a:cubicBezTo>
                      <a:lnTo>
                        <a:pt x="750184" y="387045"/>
                      </a:lnTo>
                      <a:cubicBezTo>
                        <a:pt x="738356" y="387045"/>
                        <a:pt x="728793" y="377482"/>
                        <a:pt x="728793" y="365655"/>
                      </a:cubicBezTo>
                      <a:cubicBezTo>
                        <a:pt x="728793" y="353827"/>
                        <a:pt x="738356" y="344264"/>
                        <a:pt x="750184" y="344264"/>
                      </a:cubicBezTo>
                      <a:lnTo>
                        <a:pt x="835998" y="344264"/>
                      </a:lnTo>
                      <a:cubicBezTo>
                        <a:pt x="835998" y="344012"/>
                        <a:pt x="835495" y="343761"/>
                        <a:pt x="835495" y="343257"/>
                      </a:cubicBezTo>
                      <a:cubicBezTo>
                        <a:pt x="833733" y="337721"/>
                        <a:pt x="834236" y="331430"/>
                        <a:pt x="837256" y="326397"/>
                      </a:cubicBezTo>
                      <a:cubicBezTo>
                        <a:pt x="841283" y="319099"/>
                        <a:pt x="843548" y="310794"/>
                        <a:pt x="843548" y="302238"/>
                      </a:cubicBezTo>
                      <a:cubicBezTo>
                        <a:pt x="843548" y="274807"/>
                        <a:pt x="821402" y="252662"/>
                        <a:pt x="793972" y="252662"/>
                      </a:cubicBezTo>
                      <a:cubicBezTo>
                        <a:pt x="788184" y="252662"/>
                        <a:pt x="782396" y="250145"/>
                        <a:pt x="778369" y="245867"/>
                      </a:cubicBezTo>
                      <a:cubicBezTo>
                        <a:pt x="774343" y="241589"/>
                        <a:pt x="772329" y="235801"/>
                        <a:pt x="772581" y="230013"/>
                      </a:cubicBezTo>
                      <a:lnTo>
                        <a:pt x="772581" y="226741"/>
                      </a:lnTo>
                      <a:cubicBezTo>
                        <a:pt x="772581" y="196794"/>
                        <a:pt x="748422" y="172636"/>
                        <a:pt x="718475" y="172636"/>
                      </a:cubicBezTo>
                      <a:close/>
                      <a:moveTo>
                        <a:pt x="150238" y="129099"/>
                      </a:moveTo>
                      <a:cubicBezTo>
                        <a:pt x="138410" y="129099"/>
                        <a:pt x="128847" y="138662"/>
                        <a:pt x="128847" y="150490"/>
                      </a:cubicBezTo>
                      <a:cubicBezTo>
                        <a:pt x="128847" y="162318"/>
                        <a:pt x="138410" y="171881"/>
                        <a:pt x="150238" y="171881"/>
                      </a:cubicBezTo>
                      <a:cubicBezTo>
                        <a:pt x="162066" y="171881"/>
                        <a:pt x="171880" y="162066"/>
                        <a:pt x="171629" y="150490"/>
                      </a:cubicBezTo>
                      <a:cubicBezTo>
                        <a:pt x="171629" y="138662"/>
                        <a:pt x="162066" y="129099"/>
                        <a:pt x="150238" y="129099"/>
                      </a:cubicBezTo>
                      <a:close/>
                      <a:moveTo>
                        <a:pt x="1030779" y="128848"/>
                      </a:moveTo>
                      <a:cubicBezTo>
                        <a:pt x="1018951" y="128848"/>
                        <a:pt x="1009388" y="138410"/>
                        <a:pt x="1009388" y="150238"/>
                      </a:cubicBezTo>
                      <a:cubicBezTo>
                        <a:pt x="1009388" y="162066"/>
                        <a:pt x="1018951" y="171629"/>
                        <a:pt x="1030779" y="171629"/>
                      </a:cubicBezTo>
                      <a:cubicBezTo>
                        <a:pt x="1042607" y="171629"/>
                        <a:pt x="1052169" y="162066"/>
                        <a:pt x="1052169" y="150238"/>
                      </a:cubicBezTo>
                      <a:cubicBezTo>
                        <a:pt x="1052169" y="138410"/>
                        <a:pt x="1042607" y="128848"/>
                        <a:pt x="1030779" y="128848"/>
                      </a:cubicBezTo>
                      <a:close/>
                      <a:moveTo>
                        <a:pt x="150238" y="85563"/>
                      </a:moveTo>
                      <a:cubicBezTo>
                        <a:pt x="181695" y="85563"/>
                        <a:pt x="208622" y="108212"/>
                        <a:pt x="213907" y="139165"/>
                      </a:cubicBezTo>
                      <a:cubicBezTo>
                        <a:pt x="219191" y="170119"/>
                        <a:pt x="201324" y="200318"/>
                        <a:pt x="171880" y="210887"/>
                      </a:cubicBezTo>
                      <a:lnTo>
                        <a:pt x="171880" y="279337"/>
                      </a:lnTo>
                      <a:lnTo>
                        <a:pt x="403907" y="279337"/>
                      </a:lnTo>
                      <a:cubicBezTo>
                        <a:pt x="412212" y="245364"/>
                        <a:pt x="439139" y="218940"/>
                        <a:pt x="473112" y="211139"/>
                      </a:cubicBezTo>
                      <a:cubicBezTo>
                        <a:pt x="478900" y="173139"/>
                        <a:pt x="506834" y="141934"/>
                        <a:pt x="543827" y="132119"/>
                      </a:cubicBezTo>
                      <a:cubicBezTo>
                        <a:pt x="580820" y="122305"/>
                        <a:pt x="620330" y="135139"/>
                        <a:pt x="644489" y="165086"/>
                      </a:cubicBezTo>
                      <a:cubicBezTo>
                        <a:pt x="668396" y="135139"/>
                        <a:pt x="707906" y="122053"/>
                        <a:pt x="745151" y="132119"/>
                      </a:cubicBezTo>
                      <a:cubicBezTo>
                        <a:pt x="782396" y="142185"/>
                        <a:pt x="810078" y="173139"/>
                        <a:pt x="815866" y="211139"/>
                      </a:cubicBezTo>
                      <a:cubicBezTo>
                        <a:pt x="840779" y="216927"/>
                        <a:pt x="862422" y="232529"/>
                        <a:pt x="875256" y="254675"/>
                      </a:cubicBezTo>
                      <a:cubicBezTo>
                        <a:pt x="888091" y="276821"/>
                        <a:pt x="891362" y="303244"/>
                        <a:pt x="884064" y="327906"/>
                      </a:cubicBezTo>
                      <a:cubicBezTo>
                        <a:pt x="890104" y="332436"/>
                        <a:pt x="895640" y="337973"/>
                        <a:pt x="900422" y="343761"/>
                      </a:cubicBezTo>
                      <a:lnTo>
                        <a:pt x="1009388" y="343761"/>
                      </a:lnTo>
                      <a:lnTo>
                        <a:pt x="1009388" y="210887"/>
                      </a:lnTo>
                      <a:cubicBezTo>
                        <a:pt x="979693" y="200318"/>
                        <a:pt x="962077" y="170119"/>
                        <a:pt x="967362" y="139165"/>
                      </a:cubicBezTo>
                      <a:cubicBezTo>
                        <a:pt x="972647" y="108212"/>
                        <a:pt x="999322" y="85563"/>
                        <a:pt x="1030779" y="85563"/>
                      </a:cubicBezTo>
                      <a:cubicBezTo>
                        <a:pt x="1062236" y="85563"/>
                        <a:pt x="1088911" y="108212"/>
                        <a:pt x="1094196" y="139165"/>
                      </a:cubicBezTo>
                      <a:cubicBezTo>
                        <a:pt x="1099481" y="170119"/>
                        <a:pt x="1081865" y="200318"/>
                        <a:pt x="1052169" y="210887"/>
                      </a:cubicBezTo>
                      <a:lnTo>
                        <a:pt x="1052169" y="365403"/>
                      </a:lnTo>
                      <a:cubicBezTo>
                        <a:pt x="1052169" y="370939"/>
                        <a:pt x="1049905" y="376476"/>
                        <a:pt x="1045878" y="380502"/>
                      </a:cubicBezTo>
                      <a:cubicBezTo>
                        <a:pt x="1041852" y="384529"/>
                        <a:pt x="1036567" y="386794"/>
                        <a:pt x="1030779" y="386794"/>
                      </a:cubicBezTo>
                      <a:lnTo>
                        <a:pt x="921057" y="386794"/>
                      </a:lnTo>
                      <a:cubicBezTo>
                        <a:pt x="928104" y="419257"/>
                        <a:pt x="918792" y="453231"/>
                        <a:pt x="896144" y="477389"/>
                      </a:cubicBezTo>
                      <a:cubicBezTo>
                        <a:pt x="901680" y="489469"/>
                        <a:pt x="904951" y="502303"/>
                        <a:pt x="905203" y="515641"/>
                      </a:cubicBezTo>
                      <a:lnTo>
                        <a:pt x="1095202" y="515641"/>
                      </a:lnTo>
                      <a:cubicBezTo>
                        <a:pt x="1100739" y="515641"/>
                        <a:pt x="1106275" y="517906"/>
                        <a:pt x="1110302" y="521932"/>
                      </a:cubicBezTo>
                      <a:cubicBezTo>
                        <a:pt x="1114328" y="525959"/>
                        <a:pt x="1116593" y="531243"/>
                        <a:pt x="1116593" y="537032"/>
                      </a:cubicBezTo>
                      <a:lnTo>
                        <a:pt x="1116593" y="583839"/>
                      </a:lnTo>
                      <a:cubicBezTo>
                        <a:pt x="1146288" y="594157"/>
                        <a:pt x="1163904" y="624356"/>
                        <a:pt x="1158368" y="655561"/>
                      </a:cubicBezTo>
                      <a:cubicBezTo>
                        <a:pt x="1153083" y="686514"/>
                        <a:pt x="1126408" y="709163"/>
                        <a:pt x="1094951" y="709163"/>
                      </a:cubicBezTo>
                      <a:cubicBezTo>
                        <a:pt x="1063746" y="709163"/>
                        <a:pt x="1036818" y="686514"/>
                        <a:pt x="1031534" y="655561"/>
                      </a:cubicBezTo>
                      <a:cubicBezTo>
                        <a:pt x="1026249" y="624607"/>
                        <a:pt x="1043865" y="594409"/>
                        <a:pt x="1073560" y="583839"/>
                      </a:cubicBezTo>
                      <a:lnTo>
                        <a:pt x="1073560" y="557919"/>
                      </a:lnTo>
                      <a:lnTo>
                        <a:pt x="896899" y="557919"/>
                      </a:lnTo>
                      <a:cubicBezTo>
                        <a:pt x="885826" y="583588"/>
                        <a:pt x="864183" y="602965"/>
                        <a:pt x="837508" y="611270"/>
                      </a:cubicBezTo>
                      <a:cubicBezTo>
                        <a:pt x="837005" y="613031"/>
                        <a:pt x="836250" y="615044"/>
                        <a:pt x="835495" y="617058"/>
                      </a:cubicBezTo>
                      <a:cubicBezTo>
                        <a:pt x="834740" y="619071"/>
                        <a:pt x="833985" y="621084"/>
                        <a:pt x="832978" y="623097"/>
                      </a:cubicBezTo>
                      <a:cubicBezTo>
                        <a:pt x="832223" y="624607"/>
                        <a:pt x="831468" y="626117"/>
                        <a:pt x="830713" y="627627"/>
                      </a:cubicBezTo>
                      <a:cubicBezTo>
                        <a:pt x="830210" y="628885"/>
                        <a:pt x="829455" y="630144"/>
                        <a:pt x="828700" y="631402"/>
                      </a:cubicBezTo>
                      <a:cubicBezTo>
                        <a:pt x="828197" y="632157"/>
                        <a:pt x="827693" y="633164"/>
                        <a:pt x="827190" y="633919"/>
                      </a:cubicBezTo>
                      <a:cubicBezTo>
                        <a:pt x="825177" y="636938"/>
                        <a:pt x="823415" y="639958"/>
                        <a:pt x="821150" y="642726"/>
                      </a:cubicBezTo>
                      <a:lnTo>
                        <a:pt x="817627" y="647256"/>
                      </a:lnTo>
                      <a:cubicBezTo>
                        <a:pt x="812091" y="654051"/>
                        <a:pt x="805799" y="659839"/>
                        <a:pt x="798753" y="665124"/>
                      </a:cubicBezTo>
                      <a:cubicBezTo>
                        <a:pt x="797495" y="665879"/>
                        <a:pt x="796237" y="666885"/>
                        <a:pt x="794727" y="667892"/>
                      </a:cubicBezTo>
                      <a:cubicBezTo>
                        <a:pt x="790197" y="670912"/>
                        <a:pt x="785667" y="673680"/>
                        <a:pt x="780634" y="675945"/>
                      </a:cubicBezTo>
                      <a:cubicBezTo>
                        <a:pt x="777866" y="677455"/>
                        <a:pt x="774594" y="678713"/>
                        <a:pt x="771323" y="679971"/>
                      </a:cubicBezTo>
                      <a:cubicBezTo>
                        <a:pt x="769310" y="680475"/>
                        <a:pt x="767548" y="681230"/>
                        <a:pt x="765786" y="681733"/>
                      </a:cubicBezTo>
                      <a:cubicBezTo>
                        <a:pt x="763522" y="682488"/>
                        <a:pt x="761508" y="682991"/>
                        <a:pt x="759495" y="683495"/>
                      </a:cubicBezTo>
                      <a:cubicBezTo>
                        <a:pt x="756223" y="684250"/>
                        <a:pt x="752952" y="685005"/>
                        <a:pt x="749429" y="685508"/>
                      </a:cubicBezTo>
                      <a:cubicBezTo>
                        <a:pt x="747667" y="685759"/>
                        <a:pt x="746157" y="686011"/>
                        <a:pt x="744396" y="686011"/>
                      </a:cubicBezTo>
                      <a:cubicBezTo>
                        <a:pt x="740621" y="686514"/>
                        <a:pt x="736846" y="686766"/>
                        <a:pt x="732820" y="686766"/>
                      </a:cubicBezTo>
                      <a:cubicBezTo>
                        <a:pt x="697840" y="686766"/>
                        <a:pt x="664873" y="669905"/>
                        <a:pt x="643986" y="641720"/>
                      </a:cubicBezTo>
                      <a:cubicBezTo>
                        <a:pt x="623350" y="670157"/>
                        <a:pt x="590131" y="686766"/>
                        <a:pt x="555151" y="686766"/>
                      </a:cubicBezTo>
                      <a:cubicBezTo>
                        <a:pt x="550873" y="686766"/>
                        <a:pt x="546343" y="686514"/>
                        <a:pt x="542065" y="686011"/>
                      </a:cubicBezTo>
                      <a:cubicBezTo>
                        <a:pt x="541562" y="686514"/>
                        <a:pt x="539800" y="685759"/>
                        <a:pt x="538039" y="685508"/>
                      </a:cubicBezTo>
                      <a:cubicBezTo>
                        <a:pt x="534516" y="685005"/>
                        <a:pt x="530741" y="684250"/>
                        <a:pt x="527218" y="683243"/>
                      </a:cubicBezTo>
                      <a:cubicBezTo>
                        <a:pt x="525708" y="682991"/>
                        <a:pt x="524450" y="682740"/>
                        <a:pt x="523191" y="682236"/>
                      </a:cubicBezTo>
                      <a:cubicBezTo>
                        <a:pt x="520423" y="681481"/>
                        <a:pt x="518661" y="680978"/>
                        <a:pt x="516900" y="680223"/>
                      </a:cubicBezTo>
                      <a:cubicBezTo>
                        <a:pt x="513377" y="678965"/>
                        <a:pt x="510357" y="677455"/>
                        <a:pt x="507085" y="675945"/>
                      </a:cubicBezTo>
                      <a:cubicBezTo>
                        <a:pt x="502556" y="673680"/>
                        <a:pt x="497774" y="671164"/>
                        <a:pt x="493496" y="668144"/>
                      </a:cubicBezTo>
                      <a:cubicBezTo>
                        <a:pt x="491734" y="666885"/>
                        <a:pt x="490476" y="665879"/>
                        <a:pt x="488966" y="664872"/>
                      </a:cubicBezTo>
                      <a:cubicBezTo>
                        <a:pt x="482423" y="659839"/>
                        <a:pt x="476132" y="654051"/>
                        <a:pt x="470847" y="647760"/>
                      </a:cubicBezTo>
                      <a:lnTo>
                        <a:pt x="466821" y="642726"/>
                      </a:lnTo>
                      <a:cubicBezTo>
                        <a:pt x="464556" y="639958"/>
                        <a:pt x="462542" y="636938"/>
                        <a:pt x="460781" y="633919"/>
                      </a:cubicBezTo>
                      <a:cubicBezTo>
                        <a:pt x="460278" y="633164"/>
                        <a:pt x="459774" y="632157"/>
                        <a:pt x="459271" y="631402"/>
                      </a:cubicBezTo>
                      <a:cubicBezTo>
                        <a:pt x="458264" y="629640"/>
                        <a:pt x="457509" y="627627"/>
                        <a:pt x="456503" y="625866"/>
                      </a:cubicBezTo>
                      <a:cubicBezTo>
                        <a:pt x="455999" y="625111"/>
                        <a:pt x="455496" y="624104"/>
                        <a:pt x="455244" y="623097"/>
                      </a:cubicBezTo>
                      <a:cubicBezTo>
                        <a:pt x="454238" y="621084"/>
                        <a:pt x="453231" y="618819"/>
                        <a:pt x="452476" y="616554"/>
                      </a:cubicBezTo>
                      <a:cubicBezTo>
                        <a:pt x="451973" y="615044"/>
                        <a:pt x="451218" y="613283"/>
                        <a:pt x="450715" y="611521"/>
                      </a:cubicBezTo>
                      <a:cubicBezTo>
                        <a:pt x="410198" y="598939"/>
                        <a:pt x="382516" y="561442"/>
                        <a:pt x="382768" y="518912"/>
                      </a:cubicBezTo>
                      <a:cubicBezTo>
                        <a:pt x="382768" y="517654"/>
                        <a:pt x="383271" y="516396"/>
                        <a:pt x="383271" y="515138"/>
                      </a:cubicBezTo>
                      <a:lnTo>
                        <a:pt x="257695" y="515138"/>
                      </a:lnTo>
                      <a:lnTo>
                        <a:pt x="257695" y="604978"/>
                      </a:lnTo>
                      <a:cubicBezTo>
                        <a:pt x="287390" y="615548"/>
                        <a:pt x="305006" y="645746"/>
                        <a:pt x="299721" y="676700"/>
                      </a:cubicBezTo>
                      <a:cubicBezTo>
                        <a:pt x="294436" y="707653"/>
                        <a:pt x="267509" y="730302"/>
                        <a:pt x="236304" y="730302"/>
                      </a:cubicBezTo>
                      <a:cubicBezTo>
                        <a:pt x="205099" y="730302"/>
                        <a:pt x="178172" y="707653"/>
                        <a:pt x="172887" y="676700"/>
                      </a:cubicBezTo>
                      <a:cubicBezTo>
                        <a:pt x="167602" y="645746"/>
                        <a:pt x="185218" y="615548"/>
                        <a:pt x="214913" y="604978"/>
                      </a:cubicBezTo>
                      <a:lnTo>
                        <a:pt x="214913" y="493747"/>
                      </a:lnTo>
                      <a:cubicBezTo>
                        <a:pt x="214913" y="488211"/>
                        <a:pt x="217178" y="482674"/>
                        <a:pt x="221205" y="478648"/>
                      </a:cubicBezTo>
                      <a:cubicBezTo>
                        <a:pt x="225231" y="474621"/>
                        <a:pt x="230516" y="472356"/>
                        <a:pt x="236304" y="472356"/>
                      </a:cubicBezTo>
                      <a:lnTo>
                        <a:pt x="388808" y="472356"/>
                      </a:lnTo>
                      <a:cubicBezTo>
                        <a:pt x="370940" y="451217"/>
                        <a:pt x="362635" y="424039"/>
                        <a:pt x="365654" y="396608"/>
                      </a:cubicBezTo>
                      <a:cubicBezTo>
                        <a:pt x="368674" y="369430"/>
                        <a:pt x="382516" y="344516"/>
                        <a:pt x="404410" y="327655"/>
                      </a:cubicBezTo>
                      <a:cubicBezTo>
                        <a:pt x="403907" y="325893"/>
                        <a:pt x="403655" y="323880"/>
                        <a:pt x="403152" y="322118"/>
                      </a:cubicBezTo>
                      <a:lnTo>
                        <a:pt x="150238" y="322118"/>
                      </a:lnTo>
                      <a:cubicBezTo>
                        <a:pt x="144702" y="322118"/>
                        <a:pt x="139165" y="319854"/>
                        <a:pt x="135139" y="315827"/>
                      </a:cubicBezTo>
                      <a:cubicBezTo>
                        <a:pt x="131112" y="311801"/>
                        <a:pt x="128847" y="306516"/>
                        <a:pt x="128847" y="300728"/>
                      </a:cubicBezTo>
                      <a:lnTo>
                        <a:pt x="128847" y="210887"/>
                      </a:lnTo>
                      <a:cubicBezTo>
                        <a:pt x="99152" y="200318"/>
                        <a:pt x="81536" y="170119"/>
                        <a:pt x="86821" y="139165"/>
                      </a:cubicBezTo>
                      <a:cubicBezTo>
                        <a:pt x="92106" y="108212"/>
                        <a:pt x="118781" y="85563"/>
                        <a:pt x="150238" y="85563"/>
                      </a:cubicBezTo>
                      <a:close/>
                      <a:moveTo>
                        <a:pt x="64424" y="43033"/>
                      </a:moveTo>
                      <a:cubicBezTo>
                        <a:pt x="52596" y="43033"/>
                        <a:pt x="43033" y="52596"/>
                        <a:pt x="43033" y="64424"/>
                      </a:cubicBezTo>
                      <a:lnTo>
                        <a:pt x="43033" y="751693"/>
                      </a:lnTo>
                      <a:cubicBezTo>
                        <a:pt x="43033" y="763520"/>
                        <a:pt x="52596" y="773083"/>
                        <a:pt x="64424" y="773083"/>
                      </a:cubicBezTo>
                      <a:lnTo>
                        <a:pt x="1224048" y="773083"/>
                      </a:lnTo>
                      <a:cubicBezTo>
                        <a:pt x="1235876" y="773083"/>
                        <a:pt x="1245439" y="763520"/>
                        <a:pt x="1245439" y="751693"/>
                      </a:cubicBezTo>
                      <a:lnTo>
                        <a:pt x="1245439" y="64424"/>
                      </a:lnTo>
                      <a:cubicBezTo>
                        <a:pt x="1245439" y="52596"/>
                        <a:pt x="1235876" y="43033"/>
                        <a:pt x="1224048" y="43033"/>
                      </a:cubicBezTo>
                      <a:close/>
                      <a:moveTo>
                        <a:pt x="64424" y="0"/>
                      </a:moveTo>
                      <a:lnTo>
                        <a:pt x="1224048" y="0"/>
                      </a:lnTo>
                      <a:cubicBezTo>
                        <a:pt x="1259532" y="0"/>
                        <a:pt x="1288472" y="28940"/>
                        <a:pt x="1288472" y="64424"/>
                      </a:cubicBezTo>
                      <a:lnTo>
                        <a:pt x="1288472" y="751693"/>
                      </a:lnTo>
                      <a:cubicBezTo>
                        <a:pt x="1288472" y="787176"/>
                        <a:pt x="1259532" y="816116"/>
                        <a:pt x="1224048" y="816116"/>
                      </a:cubicBezTo>
                      <a:lnTo>
                        <a:pt x="1202658" y="816116"/>
                      </a:lnTo>
                      <a:lnTo>
                        <a:pt x="1202658" y="837507"/>
                      </a:lnTo>
                      <a:cubicBezTo>
                        <a:pt x="1202658" y="872990"/>
                        <a:pt x="1173718" y="901930"/>
                        <a:pt x="1138234" y="901930"/>
                      </a:cubicBezTo>
                      <a:lnTo>
                        <a:pt x="1095201" y="901930"/>
                      </a:lnTo>
                      <a:cubicBezTo>
                        <a:pt x="1083373" y="901930"/>
                        <a:pt x="1073811" y="911493"/>
                        <a:pt x="1073811" y="923321"/>
                      </a:cubicBezTo>
                      <a:cubicBezTo>
                        <a:pt x="1073811" y="935149"/>
                        <a:pt x="1083373" y="944712"/>
                        <a:pt x="1095201" y="944712"/>
                      </a:cubicBezTo>
                      <a:lnTo>
                        <a:pt x="1138234" y="944712"/>
                      </a:lnTo>
                      <a:cubicBezTo>
                        <a:pt x="1173718" y="944712"/>
                        <a:pt x="1202658" y="973652"/>
                        <a:pt x="1202658" y="1009135"/>
                      </a:cubicBezTo>
                      <a:lnTo>
                        <a:pt x="1202658" y="1030526"/>
                      </a:lnTo>
                      <a:cubicBezTo>
                        <a:pt x="1249969" y="1030526"/>
                        <a:pt x="1288472" y="1069029"/>
                        <a:pt x="1288472" y="1116340"/>
                      </a:cubicBezTo>
                      <a:lnTo>
                        <a:pt x="1288472" y="1245187"/>
                      </a:lnTo>
                      <a:cubicBezTo>
                        <a:pt x="1288472" y="1269095"/>
                        <a:pt x="1269095" y="1288220"/>
                        <a:pt x="1245439" y="1288220"/>
                      </a:cubicBezTo>
                      <a:lnTo>
                        <a:pt x="1116592" y="1288220"/>
                      </a:lnTo>
                      <a:cubicBezTo>
                        <a:pt x="1092685" y="1288220"/>
                        <a:pt x="1073559" y="1268843"/>
                        <a:pt x="1073559" y="1245187"/>
                      </a:cubicBezTo>
                      <a:lnTo>
                        <a:pt x="1073559" y="1116340"/>
                      </a:lnTo>
                      <a:cubicBezTo>
                        <a:pt x="1073559" y="1069029"/>
                        <a:pt x="1112062" y="1030526"/>
                        <a:pt x="1159373" y="1030526"/>
                      </a:cubicBezTo>
                      <a:lnTo>
                        <a:pt x="1159373" y="1009135"/>
                      </a:lnTo>
                      <a:cubicBezTo>
                        <a:pt x="1159373" y="997308"/>
                        <a:pt x="1149810" y="987745"/>
                        <a:pt x="1137983" y="987745"/>
                      </a:cubicBezTo>
                      <a:lnTo>
                        <a:pt x="1094950" y="987745"/>
                      </a:lnTo>
                      <a:cubicBezTo>
                        <a:pt x="1059466" y="987745"/>
                        <a:pt x="1030526" y="958804"/>
                        <a:pt x="1030526" y="923321"/>
                      </a:cubicBezTo>
                      <a:cubicBezTo>
                        <a:pt x="1030526" y="887838"/>
                        <a:pt x="1059466" y="858897"/>
                        <a:pt x="1094950" y="858897"/>
                      </a:cubicBezTo>
                      <a:lnTo>
                        <a:pt x="1137983" y="858897"/>
                      </a:lnTo>
                      <a:cubicBezTo>
                        <a:pt x="1149810" y="858897"/>
                        <a:pt x="1159373" y="849335"/>
                        <a:pt x="1159373" y="837507"/>
                      </a:cubicBezTo>
                      <a:lnTo>
                        <a:pt x="1159373" y="816116"/>
                      </a:lnTo>
                      <a:lnTo>
                        <a:pt x="730302" y="816116"/>
                      </a:lnTo>
                      <a:cubicBezTo>
                        <a:pt x="730805" y="831970"/>
                        <a:pt x="732315" y="847825"/>
                        <a:pt x="734580" y="863427"/>
                      </a:cubicBezTo>
                      <a:cubicBezTo>
                        <a:pt x="849335" y="873493"/>
                        <a:pt x="966102" y="905202"/>
                        <a:pt x="966102" y="966606"/>
                      </a:cubicBezTo>
                      <a:cubicBezTo>
                        <a:pt x="966102" y="993029"/>
                        <a:pt x="944208" y="1014420"/>
                        <a:pt x="909228" y="1030778"/>
                      </a:cubicBezTo>
                      <a:lnTo>
                        <a:pt x="987745" y="1030778"/>
                      </a:lnTo>
                      <a:cubicBezTo>
                        <a:pt x="1011652" y="1030778"/>
                        <a:pt x="1030778" y="1050155"/>
                        <a:pt x="1030778" y="1073811"/>
                      </a:cubicBezTo>
                      <a:lnTo>
                        <a:pt x="1030778" y="1245691"/>
                      </a:lnTo>
                      <a:cubicBezTo>
                        <a:pt x="1030778" y="1269598"/>
                        <a:pt x="1011400" y="1288724"/>
                        <a:pt x="987745" y="1288724"/>
                      </a:cubicBezTo>
                      <a:lnTo>
                        <a:pt x="300476" y="1288724"/>
                      </a:lnTo>
                      <a:cubicBezTo>
                        <a:pt x="276569" y="1288724"/>
                        <a:pt x="257443" y="1269346"/>
                        <a:pt x="257443" y="1245691"/>
                      </a:cubicBezTo>
                      <a:lnTo>
                        <a:pt x="257443" y="1073811"/>
                      </a:lnTo>
                      <a:cubicBezTo>
                        <a:pt x="257443" y="1049903"/>
                        <a:pt x="276820" y="1030778"/>
                        <a:pt x="300476" y="1030778"/>
                      </a:cubicBezTo>
                      <a:lnTo>
                        <a:pt x="378992" y="1030778"/>
                      </a:lnTo>
                      <a:cubicBezTo>
                        <a:pt x="344012" y="1014420"/>
                        <a:pt x="322118" y="993029"/>
                        <a:pt x="322118" y="966606"/>
                      </a:cubicBezTo>
                      <a:cubicBezTo>
                        <a:pt x="322118" y="905202"/>
                        <a:pt x="438634" y="873493"/>
                        <a:pt x="553640" y="863427"/>
                      </a:cubicBezTo>
                      <a:cubicBezTo>
                        <a:pt x="555905" y="847825"/>
                        <a:pt x="557415" y="831970"/>
                        <a:pt x="557918" y="816116"/>
                      </a:cubicBezTo>
                      <a:lnTo>
                        <a:pt x="64424" y="816116"/>
                      </a:lnTo>
                      <a:cubicBezTo>
                        <a:pt x="28940" y="816116"/>
                        <a:pt x="0" y="787176"/>
                        <a:pt x="0" y="751693"/>
                      </a:cubicBezTo>
                      <a:lnTo>
                        <a:pt x="0" y="64424"/>
                      </a:lnTo>
                      <a:cubicBezTo>
                        <a:pt x="0" y="28940"/>
                        <a:pt x="28940" y="0"/>
                        <a:pt x="644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5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B391629-261B-4DF5-8466-3297D3F58B1B}"/>
                </a:ext>
              </a:extLst>
            </p:cNvPr>
            <p:cNvGrpSpPr/>
            <p:nvPr/>
          </p:nvGrpSpPr>
          <p:grpSpPr>
            <a:xfrm>
              <a:off x="4845405" y="1037995"/>
              <a:ext cx="551518" cy="5447594"/>
              <a:chOff x="4845405" y="1037995"/>
              <a:chExt cx="551518" cy="5447594"/>
            </a:xfrm>
          </p:grpSpPr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83A1A206-EAFC-458C-899D-F06970903734}"/>
                  </a:ext>
                </a:extLst>
              </p:cNvPr>
              <p:cNvGrpSpPr/>
              <p:nvPr/>
            </p:nvGrpSpPr>
            <p:grpSpPr>
              <a:xfrm>
                <a:off x="4845405" y="1853505"/>
                <a:ext cx="551518" cy="551518"/>
                <a:chOff x="6354735" y="3460645"/>
                <a:chExt cx="414364" cy="414364"/>
              </a:xfrm>
            </p:grpSpPr>
            <p:grpSp>
              <p:nvGrpSpPr>
                <p:cNvPr id="185" name="Group 184">
                  <a:extLst>
                    <a:ext uri="{FF2B5EF4-FFF2-40B4-BE49-F238E27FC236}">
                      <a16:creationId xmlns:a16="http://schemas.microsoft.com/office/drawing/2014/main" id="{AB993F55-9921-49F2-A85E-AD7B95DCE01A}"/>
                    </a:ext>
                  </a:extLst>
                </p:cNvPr>
                <p:cNvGrpSpPr/>
                <p:nvPr/>
              </p:nvGrpSpPr>
              <p:grpSpPr>
                <a:xfrm>
                  <a:off x="6354735" y="3460645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187" name="Freeform: Shape 186">
                    <a:extLst>
                      <a:ext uri="{FF2B5EF4-FFF2-40B4-BE49-F238E27FC236}">
                        <a16:creationId xmlns:a16="http://schemas.microsoft.com/office/drawing/2014/main" id="{13BBF123-B732-4B79-A545-75B4ABA0E746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88" name="Circle: Hollow 187">
                    <a:extLst>
                      <a:ext uri="{FF2B5EF4-FFF2-40B4-BE49-F238E27FC236}">
                        <a16:creationId xmlns:a16="http://schemas.microsoft.com/office/drawing/2014/main" id="{560E7831-3AAD-47D5-9D53-783818FC1A89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E6D23AB0-3C6F-4F98-AD2F-912542B939AA}"/>
                    </a:ext>
                  </a:extLst>
                </p:cNvPr>
                <p:cNvSpPr/>
                <p:nvPr/>
              </p:nvSpPr>
              <p:spPr>
                <a:xfrm>
                  <a:off x="6476699" y="3572933"/>
                  <a:ext cx="189788" cy="189788"/>
                </a:xfrm>
                <a:custGeom>
                  <a:avLst/>
                  <a:gdLst>
                    <a:gd name="connsiteX0" fmla="*/ 663633 w 1422069"/>
                    <a:gd name="connsiteY0" fmla="*/ 1232460 h 1422069"/>
                    <a:gd name="connsiteX1" fmla="*/ 758439 w 1422069"/>
                    <a:gd name="connsiteY1" fmla="*/ 1232460 h 1422069"/>
                    <a:gd name="connsiteX2" fmla="*/ 758439 w 1422069"/>
                    <a:gd name="connsiteY2" fmla="*/ 1279862 h 1422069"/>
                    <a:gd name="connsiteX3" fmla="*/ 663633 w 1422069"/>
                    <a:gd name="connsiteY3" fmla="*/ 1279862 h 1422069"/>
                    <a:gd name="connsiteX4" fmla="*/ 284414 w 1422069"/>
                    <a:gd name="connsiteY4" fmla="*/ 1232460 h 1422069"/>
                    <a:gd name="connsiteX5" fmla="*/ 616230 w 1422069"/>
                    <a:gd name="connsiteY5" fmla="*/ 1232460 h 1422069"/>
                    <a:gd name="connsiteX6" fmla="*/ 616230 w 1422069"/>
                    <a:gd name="connsiteY6" fmla="*/ 1279862 h 1422069"/>
                    <a:gd name="connsiteX7" fmla="*/ 284414 w 1422069"/>
                    <a:gd name="connsiteY7" fmla="*/ 1279862 h 1422069"/>
                    <a:gd name="connsiteX8" fmla="*/ 1066552 w 1422069"/>
                    <a:gd name="connsiteY8" fmla="*/ 1185058 h 1422069"/>
                    <a:gd name="connsiteX9" fmla="*/ 1113954 w 1422069"/>
                    <a:gd name="connsiteY9" fmla="*/ 1185058 h 1422069"/>
                    <a:gd name="connsiteX10" fmla="*/ 1113954 w 1422069"/>
                    <a:gd name="connsiteY10" fmla="*/ 1232460 h 1422069"/>
                    <a:gd name="connsiteX11" fmla="*/ 1066552 w 1422069"/>
                    <a:gd name="connsiteY11" fmla="*/ 1232460 h 1422069"/>
                    <a:gd name="connsiteX12" fmla="*/ 284414 w 1422069"/>
                    <a:gd name="connsiteY12" fmla="*/ 1137656 h 1422069"/>
                    <a:gd name="connsiteX13" fmla="*/ 521427 w 1422069"/>
                    <a:gd name="connsiteY13" fmla="*/ 1137656 h 1422069"/>
                    <a:gd name="connsiteX14" fmla="*/ 521427 w 1422069"/>
                    <a:gd name="connsiteY14" fmla="*/ 1185058 h 1422069"/>
                    <a:gd name="connsiteX15" fmla="*/ 284414 w 1422069"/>
                    <a:gd name="connsiteY15" fmla="*/ 1185058 h 1422069"/>
                    <a:gd name="connsiteX16" fmla="*/ 142207 w 1422069"/>
                    <a:gd name="connsiteY16" fmla="*/ 1137656 h 1422069"/>
                    <a:gd name="connsiteX17" fmla="*/ 237013 w 1422069"/>
                    <a:gd name="connsiteY17" fmla="*/ 1137656 h 1422069"/>
                    <a:gd name="connsiteX18" fmla="*/ 237013 w 1422069"/>
                    <a:gd name="connsiteY18" fmla="*/ 1185058 h 1422069"/>
                    <a:gd name="connsiteX19" fmla="*/ 142207 w 1422069"/>
                    <a:gd name="connsiteY19" fmla="*/ 1185058 h 1422069"/>
                    <a:gd name="connsiteX20" fmla="*/ 1241085 w 1422069"/>
                    <a:gd name="connsiteY20" fmla="*/ 1112778 h 1422069"/>
                    <a:gd name="connsiteX21" fmla="*/ 1274604 w 1422069"/>
                    <a:gd name="connsiteY21" fmla="*/ 1146297 h 1422069"/>
                    <a:gd name="connsiteX22" fmla="*/ 1241085 w 1422069"/>
                    <a:gd name="connsiteY22" fmla="*/ 1179815 h 1422069"/>
                    <a:gd name="connsiteX23" fmla="*/ 1207567 w 1422069"/>
                    <a:gd name="connsiteY23" fmla="*/ 1146297 h 1422069"/>
                    <a:gd name="connsiteX24" fmla="*/ 939416 w 1422069"/>
                    <a:gd name="connsiteY24" fmla="*/ 1112756 h 1422069"/>
                    <a:gd name="connsiteX25" fmla="*/ 972934 w 1422069"/>
                    <a:gd name="connsiteY25" fmla="*/ 1146274 h 1422069"/>
                    <a:gd name="connsiteX26" fmla="*/ 939416 w 1422069"/>
                    <a:gd name="connsiteY26" fmla="*/ 1179793 h 1422069"/>
                    <a:gd name="connsiteX27" fmla="*/ 905897 w 1422069"/>
                    <a:gd name="connsiteY27" fmla="*/ 1146274 h 1422069"/>
                    <a:gd name="connsiteX28" fmla="*/ 284414 w 1422069"/>
                    <a:gd name="connsiteY28" fmla="*/ 995449 h 1422069"/>
                    <a:gd name="connsiteX29" fmla="*/ 711036 w 1422069"/>
                    <a:gd name="connsiteY29" fmla="*/ 995449 h 1422069"/>
                    <a:gd name="connsiteX30" fmla="*/ 711036 w 1422069"/>
                    <a:gd name="connsiteY30" fmla="*/ 1042851 h 1422069"/>
                    <a:gd name="connsiteX31" fmla="*/ 284414 w 1422069"/>
                    <a:gd name="connsiteY31" fmla="*/ 1042851 h 1422069"/>
                    <a:gd name="connsiteX32" fmla="*/ 1279863 w 1422069"/>
                    <a:gd name="connsiteY32" fmla="*/ 971748 h 1422069"/>
                    <a:gd name="connsiteX33" fmla="*/ 1327265 w 1422069"/>
                    <a:gd name="connsiteY33" fmla="*/ 971748 h 1422069"/>
                    <a:gd name="connsiteX34" fmla="*/ 1327265 w 1422069"/>
                    <a:gd name="connsiteY34" fmla="*/ 1019150 h 1422069"/>
                    <a:gd name="connsiteX35" fmla="*/ 1279863 w 1422069"/>
                    <a:gd name="connsiteY35" fmla="*/ 1019150 h 1422069"/>
                    <a:gd name="connsiteX36" fmla="*/ 853242 w 1422069"/>
                    <a:gd name="connsiteY36" fmla="*/ 971748 h 1422069"/>
                    <a:gd name="connsiteX37" fmla="*/ 900644 w 1422069"/>
                    <a:gd name="connsiteY37" fmla="*/ 971748 h 1422069"/>
                    <a:gd name="connsiteX38" fmla="*/ 900644 w 1422069"/>
                    <a:gd name="connsiteY38" fmla="*/ 1019150 h 1422069"/>
                    <a:gd name="connsiteX39" fmla="*/ 853242 w 1422069"/>
                    <a:gd name="connsiteY39" fmla="*/ 1019150 h 1422069"/>
                    <a:gd name="connsiteX40" fmla="*/ 1090254 w 1422069"/>
                    <a:gd name="connsiteY40" fmla="*/ 900644 h 1422069"/>
                    <a:gd name="connsiteX41" fmla="*/ 995449 w 1422069"/>
                    <a:gd name="connsiteY41" fmla="*/ 995450 h 1422069"/>
                    <a:gd name="connsiteX42" fmla="*/ 1090254 w 1422069"/>
                    <a:gd name="connsiteY42" fmla="*/ 1090255 h 1422069"/>
                    <a:gd name="connsiteX43" fmla="*/ 1185060 w 1422069"/>
                    <a:gd name="connsiteY43" fmla="*/ 995450 h 1422069"/>
                    <a:gd name="connsiteX44" fmla="*/ 1090254 w 1422069"/>
                    <a:gd name="connsiteY44" fmla="*/ 900644 h 1422069"/>
                    <a:gd name="connsiteX45" fmla="*/ 284414 w 1422069"/>
                    <a:gd name="connsiteY45" fmla="*/ 900644 h 1422069"/>
                    <a:gd name="connsiteX46" fmla="*/ 711036 w 1422069"/>
                    <a:gd name="connsiteY46" fmla="*/ 900644 h 1422069"/>
                    <a:gd name="connsiteX47" fmla="*/ 711036 w 1422069"/>
                    <a:gd name="connsiteY47" fmla="*/ 948046 h 1422069"/>
                    <a:gd name="connsiteX48" fmla="*/ 284414 w 1422069"/>
                    <a:gd name="connsiteY48" fmla="*/ 948046 h 1422069"/>
                    <a:gd name="connsiteX49" fmla="*/ 1090254 w 1422069"/>
                    <a:gd name="connsiteY49" fmla="*/ 853242 h 1422069"/>
                    <a:gd name="connsiteX50" fmla="*/ 1232462 w 1422069"/>
                    <a:gd name="connsiteY50" fmla="*/ 995450 h 1422069"/>
                    <a:gd name="connsiteX51" fmla="*/ 1090254 w 1422069"/>
                    <a:gd name="connsiteY51" fmla="*/ 1137657 h 1422069"/>
                    <a:gd name="connsiteX52" fmla="*/ 948047 w 1422069"/>
                    <a:gd name="connsiteY52" fmla="*/ 995450 h 1422069"/>
                    <a:gd name="connsiteX53" fmla="*/ 1090254 w 1422069"/>
                    <a:gd name="connsiteY53" fmla="*/ 853242 h 1422069"/>
                    <a:gd name="connsiteX54" fmla="*/ 1241084 w 1422069"/>
                    <a:gd name="connsiteY54" fmla="*/ 811108 h 1422069"/>
                    <a:gd name="connsiteX55" fmla="*/ 1274602 w 1422069"/>
                    <a:gd name="connsiteY55" fmla="*/ 844627 h 1422069"/>
                    <a:gd name="connsiteX56" fmla="*/ 1241084 w 1422069"/>
                    <a:gd name="connsiteY56" fmla="*/ 878145 h 1422069"/>
                    <a:gd name="connsiteX57" fmla="*/ 1207565 w 1422069"/>
                    <a:gd name="connsiteY57" fmla="*/ 844627 h 1422069"/>
                    <a:gd name="connsiteX58" fmla="*/ 939415 w 1422069"/>
                    <a:gd name="connsiteY58" fmla="*/ 811086 h 1422069"/>
                    <a:gd name="connsiteX59" fmla="*/ 972933 w 1422069"/>
                    <a:gd name="connsiteY59" fmla="*/ 844605 h 1422069"/>
                    <a:gd name="connsiteX60" fmla="*/ 939415 w 1422069"/>
                    <a:gd name="connsiteY60" fmla="*/ 878123 h 1422069"/>
                    <a:gd name="connsiteX61" fmla="*/ 905896 w 1422069"/>
                    <a:gd name="connsiteY61" fmla="*/ 844605 h 1422069"/>
                    <a:gd name="connsiteX62" fmla="*/ 474023 w 1422069"/>
                    <a:gd name="connsiteY62" fmla="*/ 805840 h 1422069"/>
                    <a:gd name="connsiteX63" fmla="*/ 758438 w 1422069"/>
                    <a:gd name="connsiteY63" fmla="*/ 805840 h 1422069"/>
                    <a:gd name="connsiteX64" fmla="*/ 758438 w 1422069"/>
                    <a:gd name="connsiteY64" fmla="*/ 853242 h 1422069"/>
                    <a:gd name="connsiteX65" fmla="*/ 474023 w 1422069"/>
                    <a:gd name="connsiteY65" fmla="*/ 853242 h 1422069"/>
                    <a:gd name="connsiteX66" fmla="*/ 284414 w 1422069"/>
                    <a:gd name="connsiteY66" fmla="*/ 805840 h 1422069"/>
                    <a:gd name="connsiteX67" fmla="*/ 426622 w 1422069"/>
                    <a:gd name="connsiteY67" fmla="*/ 805840 h 1422069"/>
                    <a:gd name="connsiteX68" fmla="*/ 426622 w 1422069"/>
                    <a:gd name="connsiteY68" fmla="*/ 853242 h 1422069"/>
                    <a:gd name="connsiteX69" fmla="*/ 284414 w 1422069"/>
                    <a:gd name="connsiteY69" fmla="*/ 853242 h 1422069"/>
                    <a:gd name="connsiteX70" fmla="*/ 1066552 w 1422069"/>
                    <a:gd name="connsiteY70" fmla="*/ 758437 h 1422069"/>
                    <a:gd name="connsiteX71" fmla="*/ 1113954 w 1422069"/>
                    <a:gd name="connsiteY71" fmla="*/ 758437 h 1422069"/>
                    <a:gd name="connsiteX72" fmla="*/ 1113954 w 1422069"/>
                    <a:gd name="connsiteY72" fmla="*/ 805839 h 1422069"/>
                    <a:gd name="connsiteX73" fmla="*/ 1066552 w 1422069"/>
                    <a:gd name="connsiteY73" fmla="*/ 805839 h 1422069"/>
                    <a:gd name="connsiteX74" fmla="*/ 1063400 w 1422069"/>
                    <a:gd name="connsiteY74" fmla="*/ 711035 h 1422069"/>
                    <a:gd name="connsiteX75" fmla="*/ 1055057 w 1422069"/>
                    <a:gd name="connsiteY75" fmla="*/ 769435 h 1422069"/>
                    <a:gd name="connsiteX76" fmla="*/ 1037423 w 1422069"/>
                    <a:gd name="connsiteY76" fmla="*/ 789036 h 1422069"/>
                    <a:gd name="connsiteX77" fmla="*/ 981583 w 1422069"/>
                    <a:gd name="connsiteY77" fmla="*/ 812192 h 1422069"/>
                    <a:gd name="connsiteX78" fmla="*/ 955275 w 1422069"/>
                    <a:gd name="connsiteY78" fmla="*/ 810746 h 1422069"/>
                    <a:gd name="connsiteX79" fmla="*/ 908086 w 1422069"/>
                    <a:gd name="connsiteY79" fmla="*/ 775384 h 1422069"/>
                    <a:gd name="connsiteX80" fmla="*/ 870164 w 1422069"/>
                    <a:gd name="connsiteY80" fmla="*/ 813306 h 1422069"/>
                    <a:gd name="connsiteX81" fmla="*/ 905526 w 1422069"/>
                    <a:gd name="connsiteY81" fmla="*/ 860495 h 1422069"/>
                    <a:gd name="connsiteX82" fmla="*/ 906972 w 1422069"/>
                    <a:gd name="connsiteY82" fmla="*/ 886803 h 1422069"/>
                    <a:gd name="connsiteX83" fmla="*/ 883816 w 1422069"/>
                    <a:gd name="connsiteY83" fmla="*/ 942643 h 1422069"/>
                    <a:gd name="connsiteX84" fmla="*/ 864215 w 1422069"/>
                    <a:gd name="connsiteY84" fmla="*/ 960277 h 1422069"/>
                    <a:gd name="connsiteX85" fmla="*/ 805839 w 1422069"/>
                    <a:gd name="connsiteY85" fmla="*/ 968596 h 1422069"/>
                    <a:gd name="connsiteX86" fmla="*/ 805839 w 1422069"/>
                    <a:gd name="connsiteY86" fmla="*/ 1022303 h 1422069"/>
                    <a:gd name="connsiteX87" fmla="*/ 864239 w 1422069"/>
                    <a:gd name="connsiteY87" fmla="*/ 1030645 h 1422069"/>
                    <a:gd name="connsiteX88" fmla="*/ 883840 w 1422069"/>
                    <a:gd name="connsiteY88" fmla="*/ 1048279 h 1422069"/>
                    <a:gd name="connsiteX89" fmla="*/ 906996 w 1422069"/>
                    <a:gd name="connsiteY89" fmla="*/ 1104119 h 1422069"/>
                    <a:gd name="connsiteX90" fmla="*/ 905550 w 1422069"/>
                    <a:gd name="connsiteY90" fmla="*/ 1130427 h 1422069"/>
                    <a:gd name="connsiteX91" fmla="*/ 870188 w 1422069"/>
                    <a:gd name="connsiteY91" fmla="*/ 1177616 h 1422069"/>
                    <a:gd name="connsiteX92" fmla="*/ 908110 w 1422069"/>
                    <a:gd name="connsiteY92" fmla="*/ 1215538 h 1422069"/>
                    <a:gd name="connsiteX93" fmla="*/ 955299 w 1422069"/>
                    <a:gd name="connsiteY93" fmla="*/ 1180176 h 1422069"/>
                    <a:gd name="connsiteX94" fmla="*/ 981607 w 1422069"/>
                    <a:gd name="connsiteY94" fmla="*/ 1178730 h 1422069"/>
                    <a:gd name="connsiteX95" fmla="*/ 1037447 w 1422069"/>
                    <a:gd name="connsiteY95" fmla="*/ 1201886 h 1422069"/>
                    <a:gd name="connsiteX96" fmla="*/ 1055081 w 1422069"/>
                    <a:gd name="connsiteY96" fmla="*/ 1221487 h 1422069"/>
                    <a:gd name="connsiteX97" fmla="*/ 1063400 w 1422069"/>
                    <a:gd name="connsiteY97" fmla="*/ 1279863 h 1422069"/>
                    <a:gd name="connsiteX98" fmla="*/ 1117107 w 1422069"/>
                    <a:gd name="connsiteY98" fmla="*/ 1279863 h 1422069"/>
                    <a:gd name="connsiteX99" fmla="*/ 1125449 w 1422069"/>
                    <a:gd name="connsiteY99" fmla="*/ 1221463 h 1422069"/>
                    <a:gd name="connsiteX100" fmla="*/ 1143083 w 1422069"/>
                    <a:gd name="connsiteY100" fmla="*/ 1201863 h 1422069"/>
                    <a:gd name="connsiteX101" fmla="*/ 1198923 w 1422069"/>
                    <a:gd name="connsiteY101" fmla="*/ 1178707 h 1422069"/>
                    <a:gd name="connsiteX102" fmla="*/ 1225231 w 1422069"/>
                    <a:gd name="connsiteY102" fmla="*/ 1180152 h 1422069"/>
                    <a:gd name="connsiteX103" fmla="*/ 1272420 w 1422069"/>
                    <a:gd name="connsiteY103" fmla="*/ 1215514 h 1422069"/>
                    <a:gd name="connsiteX104" fmla="*/ 1310342 w 1422069"/>
                    <a:gd name="connsiteY104" fmla="*/ 1177593 h 1422069"/>
                    <a:gd name="connsiteX105" fmla="*/ 1274980 w 1422069"/>
                    <a:gd name="connsiteY105" fmla="*/ 1130404 h 1422069"/>
                    <a:gd name="connsiteX106" fmla="*/ 1273534 w 1422069"/>
                    <a:gd name="connsiteY106" fmla="*/ 1104095 h 1422069"/>
                    <a:gd name="connsiteX107" fmla="*/ 1296690 w 1422069"/>
                    <a:gd name="connsiteY107" fmla="*/ 1048255 h 1422069"/>
                    <a:gd name="connsiteX108" fmla="*/ 1316291 w 1422069"/>
                    <a:gd name="connsiteY108" fmla="*/ 1030622 h 1422069"/>
                    <a:gd name="connsiteX109" fmla="*/ 1374667 w 1422069"/>
                    <a:gd name="connsiteY109" fmla="*/ 1022303 h 1422069"/>
                    <a:gd name="connsiteX110" fmla="*/ 1374667 w 1422069"/>
                    <a:gd name="connsiteY110" fmla="*/ 968596 h 1422069"/>
                    <a:gd name="connsiteX111" fmla="*/ 1316267 w 1422069"/>
                    <a:gd name="connsiteY111" fmla="*/ 960253 h 1422069"/>
                    <a:gd name="connsiteX112" fmla="*/ 1296667 w 1422069"/>
                    <a:gd name="connsiteY112" fmla="*/ 942619 h 1422069"/>
                    <a:gd name="connsiteX113" fmla="*/ 1273511 w 1422069"/>
                    <a:gd name="connsiteY113" fmla="*/ 886779 h 1422069"/>
                    <a:gd name="connsiteX114" fmla="*/ 1274956 w 1422069"/>
                    <a:gd name="connsiteY114" fmla="*/ 860471 h 1422069"/>
                    <a:gd name="connsiteX115" fmla="*/ 1310318 w 1422069"/>
                    <a:gd name="connsiteY115" fmla="*/ 813282 h 1422069"/>
                    <a:gd name="connsiteX116" fmla="*/ 1272397 w 1422069"/>
                    <a:gd name="connsiteY116" fmla="*/ 775360 h 1422069"/>
                    <a:gd name="connsiteX117" fmla="*/ 1225208 w 1422069"/>
                    <a:gd name="connsiteY117" fmla="*/ 810722 h 1422069"/>
                    <a:gd name="connsiteX118" fmla="*/ 1198899 w 1422069"/>
                    <a:gd name="connsiteY118" fmla="*/ 812168 h 1422069"/>
                    <a:gd name="connsiteX119" fmla="*/ 1143059 w 1422069"/>
                    <a:gd name="connsiteY119" fmla="*/ 789012 h 1422069"/>
                    <a:gd name="connsiteX120" fmla="*/ 1125426 w 1422069"/>
                    <a:gd name="connsiteY120" fmla="*/ 769411 h 1422069"/>
                    <a:gd name="connsiteX121" fmla="*/ 1117107 w 1422069"/>
                    <a:gd name="connsiteY121" fmla="*/ 711035 h 1422069"/>
                    <a:gd name="connsiteX122" fmla="*/ 1042851 w 1422069"/>
                    <a:gd name="connsiteY122" fmla="*/ 663633 h 1422069"/>
                    <a:gd name="connsiteX123" fmla="*/ 1137656 w 1422069"/>
                    <a:gd name="connsiteY123" fmla="*/ 663633 h 1422069"/>
                    <a:gd name="connsiteX124" fmla="*/ 1161120 w 1422069"/>
                    <a:gd name="connsiteY124" fmla="*/ 683969 h 1422069"/>
                    <a:gd name="connsiteX125" fmla="*/ 1170197 w 1422069"/>
                    <a:gd name="connsiteY125" fmla="*/ 747535 h 1422069"/>
                    <a:gd name="connsiteX126" fmla="*/ 1209043 w 1422069"/>
                    <a:gd name="connsiteY126" fmla="*/ 763628 h 1422069"/>
                    <a:gd name="connsiteX127" fmla="*/ 1260404 w 1422069"/>
                    <a:gd name="connsiteY127" fmla="*/ 725114 h 1422069"/>
                    <a:gd name="connsiteX128" fmla="*/ 1291358 w 1422069"/>
                    <a:gd name="connsiteY128" fmla="*/ 727318 h 1422069"/>
                    <a:gd name="connsiteX129" fmla="*/ 1358384 w 1422069"/>
                    <a:gd name="connsiteY129" fmla="*/ 794345 h 1422069"/>
                    <a:gd name="connsiteX130" fmla="*/ 1360589 w 1422069"/>
                    <a:gd name="connsiteY130" fmla="*/ 825299 h 1422069"/>
                    <a:gd name="connsiteX131" fmla="*/ 1322074 w 1422069"/>
                    <a:gd name="connsiteY131" fmla="*/ 876659 h 1422069"/>
                    <a:gd name="connsiteX132" fmla="*/ 1338167 w 1422069"/>
                    <a:gd name="connsiteY132" fmla="*/ 915505 h 1422069"/>
                    <a:gd name="connsiteX133" fmla="*/ 1401734 w 1422069"/>
                    <a:gd name="connsiteY133" fmla="*/ 924583 h 1422069"/>
                    <a:gd name="connsiteX134" fmla="*/ 1422069 w 1422069"/>
                    <a:gd name="connsiteY134" fmla="*/ 948047 h 1422069"/>
                    <a:gd name="connsiteX135" fmla="*/ 1422069 w 1422069"/>
                    <a:gd name="connsiteY135" fmla="*/ 1042852 h 1422069"/>
                    <a:gd name="connsiteX136" fmla="*/ 1401734 w 1422069"/>
                    <a:gd name="connsiteY136" fmla="*/ 1066316 h 1422069"/>
                    <a:gd name="connsiteX137" fmla="*/ 1338167 w 1422069"/>
                    <a:gd name="connsiteY137" fmla="*/ 1075393 h 1422069"/>
                    <a:gd name="connsiteX138" fmla="*/ 1322074 w 1422069"/>
                    <a:gd name="connsiteY138" fmla="*/ 1114239 h 1422069"/>
                    <a:gd name="connsiteX139" fmla="*/ 1360589 w 1422069"/>
                    <a:gd name="connsiteY139" fmla="*/ 1165600 h 1422069"/>
                    <a:gd name="connsiteX140" fmla="*/ 1358384 w 1422069"/>
                    <a:gd name="connsiteY140" fmla="*/ 1196554 h 1422069"/>
                    <a:gd name="connsiteX141" fmla="*/ 1291358 w 1422069"/>
                    <a:gd name="connsiteY141" fmla="*/ 1263580 h 1422069"/>
                    <a:gd name="connsiteX142" fmla="*/ 1260404 w 1422069"/>
                    <a:gd name="connsiteY142" fmla="*/ 1265785 h 1422069"/>
                    <a:gd name="connsiteX143" fmla="*/ 1209043 w 1422069"/>
                    <a:gd name="connsiteY143" fmla="*/ 1227270 h 1422069"/>
                    <a:gd name="connsiteX144" fmla="*/ 1170197 w 1422069"/>
                    <a:gd name="connsiteY144" fmla="*/ 1243363 h 1422069"/>
                    <a:gd name="connsiteX145" fmla="*/ 1161120 w 1422069"/>
                    <a:gd name="connsiteY145" fmla="*/ 1306930 h 1422069"/>
                    <a:gd name="connsiteX146" fmla="*/ 1137656 w 1422069"/>
                    <a:gd name="connsiteY146" fmla="*/ 1327265 h 1422069"/>
                    <a:gd name="connsiteX147" fmla="*/ 1042851 w 1422069"/>
                    <a:gd name="connsiteY147" fmla="*/ 1327265 h 1422069"/>
                    <a:gd name="connsiteX148" fmla="*/ 1019387 w 1422069"/>
                    <a:gd name="connsiteY148" fmla="*/ 1306930 h 1422069"/>
                    <a:gd name="connsiteX149" fmla="*/ 1010309 w 1422069"/>
                    <a:gd name="connsiteY149" fmla="*/ 1243363 h 1422069"/>
                    <a:gd name="connsiteX150" fmla="*/ 971463 w 1422069"/>
                    <a:gd name="connsiteY150" fmla="*/ 1227270 h 1422069"/>
                    <a:gd name="connsiteX151" fmla="*/ 920103 w 1422069"/>
                    <a:gd name="connsiteY151" fmla="*/ 1265785 h 1422069"/>
                    <a:gd name="connsiteX152" fmla="*/ 889149 w 1422069"/>
                    <a:gd name="connsiteY152" fmla="*/ 1263580 h 1422069"/>
                    <a:gd name="connsiteX153" fmla="*/ 822122 w 1422069"/>
                    <a:gd name="connsiteY153" fmla="*/ 1196554 h 1422069"/>
                    <a:gd name="connsiteX154" fmla="*/ 819918 w 1422069"/>
                    <a:gd name="connsiteY154" fmla="*/ 1165600 h 1422069"/>
                    <a:gd name="connsiteX155" fmla="*/ 858432 w 1422069"/>
                    <a:gd name="connsiteY155" fmla="*/ 1114239 h 1422069"/>
                    <a:gd name="connsiteX156" fmla="*/ 842339 w 1422069"/>
                    <a:gd name="connsiteY156" fmla="*/ 1075393 h 1422069"/>
                    <a:gd name="connsiteX157" fmla="*/ 778773 w 1422069"/>
                    <a:gd name="connsiteY157" fmla="*/ 1066316 h 1422069"/>
                    <a:gd name="connsiteX158" fmla="*/ 758437 w 1422069"/>
                    <a:gd name="connsiteY158" fmla="*/ 1042852 h 1422069"/>
                    <a:gd name="connsiteX159" fmla="*/ 758437 w 1422069"/>
                    <a:gd name="connsiteY159" fmla="*/ 948047 h 1422069"/>
                    <a:gd name="connsiteX160" fmla="*/ 778773 w 1422069"/>
                    <a:gd name="connsiteY160" fmla="*/ 924583 h 1422069"/>
                    <a:gd name="connsiteX161" fmla="*/ 842339 w 1422069"/>
                    <a:gd name="connsiteY161" fmla="*/ 915505 h 1422069"/>
                    <a:gd name="connsiteX162" fmla="*/ 858432 w 1422069"/>
                    <a:gd name="connsiteY162" fmla="*/ 876659 h 1422069"/>
                    <a:gd name="connsiteX163" fmla="*/ 819918 w 1422069"/>
                    <a:gd name="connsiteY163" fmla="*/ 825299 h 1422069"/>
                    <a:gd name="connsiteX164" fmla="*/ 822122 w 1422069"/>
                    <a:gd name="connsiteY164" fmla="*/ 794345 h 1422069"/>
                    <a:gd name="connsiteX165" fmla="*/ 889149 w 1422069"/>
                    <a:gd name="connsiteY165" fmla="*/ 727318 h 1422069"/>
                    <a:gd name="connsiteX166" fmla="*/ 920103 w 1422069"/>
                    <a:gd name="connsiteY166" fmla="*/ 725114 h 1422069"/>
                    <a:gd name="connsiteX167" fmla="*/ 971463 w 1422069"/>
                    <a:gd name="connsiteY167" fmla="*/ 763628 h 1422069"/>
                    <a:gd name="connsiteX168" fmla="*/ 1010309 w 1422069"/>
                    <a:gd name="connsiteY168" fmla="*/ 747535 h 1422069"/>
                    <a:gd name="connsiteX169" fmla="*/ 1019387 w 1422069"/>
                    <a:gd name="connsiteY169" fmla="*/ 683969 h 1422069"/>
                    <a:gd name="connsiteX170" fmla="*/ 1042851 w 1422069"/>
                    <a:gd name="connsiteY170" fmla="*/ 663633 h 1422069"/>
                    <a:gd name="connsiteX171" fmla="*/ 142207 w 1422069"/>
                    <a:gd name="connsiteY171" fmla="*/ 663633 h 1422069"/>
                    <a:gd name="connsiteX172" fmla="*/ 758437 w 1422069"/>
                    <a:gd name="connsiteY172" fmla="*/ 663633 h 1422069"/>
                    <a:gd name="connsiteX173" fmla="*/ 758437 w 1422069"/>
                    <a:gd name="connsiteY173" fmla="*/ 711035 h 1422069"/>
                    <a:gd name="connsiteX174" fmla="*/ 142207 w 1422069"/>
                    <a:gd name="connsiteY174" fmla="*/ 711035 h 1422069"/>
                    <a:gd name="connsiteX175" fmla="*/ 331817 w 1422069"/>
                    <a:gd name="connsiteY175" fmla="*/ 568828 h 1422069"/>
                    <a:gd name="connsiteX176" fmla="*/ 521426 w 1422069"/>
                    <a:gd name="connsiteY176" fmla="*/ 568828 h 1422069"/>
                    <a:gd name="connsiteX177" fmla="*/ 521426 w 1422069"/>
                    <a:gd name="connsiteY177" fmla="*/ 616230 h 1422069"/>
                    <a:gd name="connsiteX178" fmla="*/ 331817 w 1422069"/>
                    <a:gd name="connsiteY178" fmla="*/ 616230 h 1422069"/>
                    <a:gd name="connsiteX179" fmla="*/ 142207 w 1422069"/>
                    <a:gd name="connsiteY179" fmla="*/ 568828 h 1422069"/>
                    <a:gd name="connsiteX180" fmla="*/ 284415 w 1422069"/>
                    <a:gd name="connsiteY180" fmla="*/ 568828 h 1422069"/>
                    <a:gd name="connsiteX181" fmla="*/ 284415 w 1422069"/>
                    <a:gd name="connsiteY181" fmla="*/ 616230 h 1422069"/>
                    <a:gd name="connsiteX182" fmla="*/ 142207 w 1422069"/>
                    <a:gd name="connsiteY182" fmla="*/ 616230 h 1422069"/>
                    <a:gd name="connsiteX183" fmla="*/ 663632 w 1422069"/>
                    <a:gd name="connsiteY183" fmla="*/ 331816 h 1422069"/>
                    <a:gd name="connsiteX184" fmla="*/ 663632 w 1422069"/>
                    <a:gd name="connsiteY184" fmla="*/ 395809 h 1422069"/>
                    <a:gd name="connsiteX185" fmla="*/ 667614 w 1422069"/>
                    <a:gd name="connsiteY185" fmla="*/ 389837 h 1422069"/>
                    <a:gd name="connsiteX186" fmla="*/ 674184 w 1422069"/>
                    <a:gd name="connsiteY186" fmla="*/ 383267 h 1422069"/>
                    <a:gd name="connsiteX187" fmla="*/ 707053 w 1422069"/>
                    <a:gd name="connsiteY187" fmla="*/ 389837 h 1422069"/>
                    <a:gd name="connsiteX188" fmla="*/ 711035 w 1422069"/>
                    <a:gd name="connsiteY188" fmla="*/ 395809 h 1422069"/>
                    <a:gd name="connsiteX189" fmla="*/ 711035 w 1422069"/>
                    <a:gd name="connsiteY189" fmla="*/ 331816 h 1422069"/>
                    <a:gd name="connsiteX190" fmla="*/ 616230 w 1422069"/>
                    <a:gd name="connsiteY190" fmla="*/ 71104 h 1422069"/>
                    <a:gd name="connsiteX191" fmla="*/ 663632 w 1422069"/>
                    <a:gd name="connsiteY191" fmla="*/ 71104 h 1422069"/>
                    <a:gd name="connsiteX192" fmla="*/ 663632 w 1422069"/>
                    <a:gd name="connsiteY192" fmla="*/ 118506 h 1422069"/>
                    <a:gd name="connsiteX193" fmla="*/ 616230 w 1422069"/>
                    <a:gd name="connsiteY193" fmla="*/ 118506 h 1422069"/>
                    <a:gd name="connsiteX194" fmla="*/ 521426 w 1422069"/>
                    <a:gd name="connsiteY194" fmla="*/ 71104 h 1422069"/>
                    <a:gd name="connsiteX195" fmla="*/ 568828 w 1422069"/>
                    <a:gd name="connsiteY195" fmla="*/ 71104 h 1422069"/>
                    <a:gd name="connsiteX196" fmla="*/ 568828 w 1422069"/>
                    <a:gd name="connsiteY196" fmla="*/ 118506 h 1422069"/>
                    <a:gd name="connsiteX197" fmla="*/ 521426 w 1422069"/>
                    <a:gd name="connsiteY197" fmla="*/ 118506 h 1422069"/>
                    <a:gd name="connsiteX198" fmla="*/ 426621 w 1422069"/>
                    <a:gd name="connsiteY198" fmla="*/ 71104 h 1422069"/>
                    <a:gd name="connsiteX199" fmla="*/ 474023 w 1422069"/>
                    <a:gd name="connsiteY199" fmla="*/ 71104 h 1422069"/>
                    <a:gd name="connsiteX200" fmla="*/ 474023 w 1422069"/>
                    <a:gd name="connsiteY200" fmla="*/ 118506 h 1422069"/>
                    <a:gd name="connsiteX201" fmla="*/ 426621 w 1422069"/>
                    <a:gd name="connsiteY201" fmla="*/ 118506 h 1422069"/>
                    <a:gd name="connsiteX202" fmla="*/ 355517 w 1422069"/>
                    <a:gd name="connsiteY202" fmla="*/ 47402 h 1422069"/>
                    <a:gd name="connsiteX203" fmla="*/ 331816 w 1422069"/>
                    <a:gd name="connsiteY203" fmla="*/ 71103 h 1422069"/>
                    <a:gd name="connsiteX204" fmla="*/ 331816 w 1422069"/>
                    <a:gd name="connsiteY204" fmla="*/ 142207 h 1422069"/>
                    <a:gd name="connsiteX205" fmla="*/ 1185058 w 1422069"/>
                    <a:gd name="connsiteY205" fmla="*/ 142207 h 1422069"/>
                    <a:gd name="connsiteX206" fmla="*/ 1185058 w 1422069"/>
                    <a:gd name="connsiteY206" fmla="*/ 71103 h 1422069"/>
                    <a:gd name="connsiteX207" fmla="*/ 1161357 w 1422069"/>
                    <a:gd name="connsiteY207" fmla="*/ 47402 h 1422069"/>
                    <a:gd name="connsiteX208" fmla="*/ 355517 w 1422069"/>
                    <a:gd name="connsiteY208" fmla="*/ 0 h 1422069"/>
                    <a:gd name="connsiteX209" fmla="*/ 1161357 w 1422069"/>
                    <a:gd name="connsiteY209" fmla="*/ 0 h 1422069"/>
                    <a:gd name="connsiteX210" fmla="*/ 1232460 w 1422069"/>
                    <a:gd name="connsiteY210" fmla="*/ 71103 h 1422069"/>
                    <a:gd name="connsiteX211" fmla="*/ 1232460 w 1422069"/>
                    <a:gd name="connsiteY211" fmla="*/ 687334 h 1422069"/>
                    <a:gd name="connsiteX212" fmla="*/ 1185058 w 1422069"/>
                    <a:gd name="connsiteY212" fmla="*/ 687334 h 1422069"/>
                    <a:gd name="connsiteX213" fmla="*/ 1185058 w 1422069"/>
                    <a:gd name="connsiteY213" fmla="*/ 189609 h 1422069"/>
                    <a:gd name="connsiteX214" fmla="*/ 331816 w 1422069"/>
                    <a:gd name="connsiteY214" fmla="*/ 189609 h 1422069"/>
                    <a:gd name="connsiteX215" fmla="*/ 331816 w 1422069"/>
                    <a:gd name="connsiteY215" fmla="*/ 284414 h 1422069"/>
                    <a:gd name="connsiteX216" fmla="*/ 829541 w 1422069"/>
                    <a:gd name="connsiteY216" fmla="*/ 284414 h 1422069"/>
                    <a:gd name="connsiteX217" fmla="*/ 900644 w 1422069"/>
                    <a:gd name="connsiteY217" fmla="*/ 355517 h 1422069"/>
                    <a:gd name="connsiteX218" fmla="*/ 900644 w 1422069"/>
                    <a:gd name="connsiteY218" fmla="*/ 687334 h 1422069"/>
                    <a:gd name="connsiteX219" fmla="*/ 853242 w 1422069"/>
                    <a:gd name="connsiteY219" fmla="*/ 687334 h 1422069"/>
                    <a:gd name="connsiteX220" fmla="*/ 853242 w 1422069"/>
                    <a:gd name="connsiteY220" fmla="*/ 355517 h 1422069"/>
                    <a:gd name="connsiteX221" fmla="*/ 829541 w 1422069"/>
                    <a:gd name="connsiteY221" fmla="*/ 331816 h 1422069"/>
                    <a:gd name="connsiteX222" fmla="*/ 758437 w 1422069"/>
                    <a:gd name="connsiteY222" fmla="*/ 331816 h 1422069"/>
                    <a:gd name="connsiteX223" fmla="*/ 758437 w 1422069"/>
                    <a:gd name="connsiteY223" fmla="*/ 474023 h 1422069"/>
                    <a:gd name="connsiteX224" fmla="*/ 747885 w 1422069"/>
                    <a:gd name="connsiteY224" fmla="*/ 493676 h 1422069"/>
                    <a:gd name="connsiteX225" fmla="*/ 715016 w 1422069"/>
                    <a:gd name="connsiteY225" fmla="*/ 487106 h 1422069"/>
                    <a:gd name="connsiteX226" fmla="*/ 687334 w 1422069"/>
                    <a:gd name="connsiteY226" fmla="*/ 445582 h 1422069"/>
                    <a:gd name="connsiteX227" fmla="*/ 659651 w 1422069"/>
                    <a:gd name="connsiteY227" fmla="*/ 487177 h 1422069"/>
                    <a:gd name="connsiteX228" fmla="*/ 639927 w 1422069"/>
                    <a:gd name="connsiteY228" fmla="*/ 497729 h 1422069"/>
                    <a:gd name="connsiteX229" fmla="*/ 616230 w 1422069"/>
                    <a:gd name="connsiteY229" fmla="*/ 474023 h 1422069"/>
                    <a:gd name="connsiteX230" fmla="*/ 616230 w 1422069"/>
                    <a:gd name="connsiteY230" fmla="*/ 331816 h 1422069"/>
                    <a:gd name="connsiteX231" fmla="*/ 71103 w 1422069"/>
                    <a:gd name="connsiteY231" fmla="*/ 331816 h 1422069"/>
                    <a:gd name="connsiteX232" fmla="*/ 47402 w 1422069"/>
                    <a:gd name="connsiteY232" fmla="*/ 355517 h 1422069"/>
                    <a:gd name="connsiteX233" fmla="*/ 47402 w 1422069"/>
                    <a:gd name="connsiteY233" fmla="*/ 1350966 h 1422069"/>
                    <a:gd name="connsiteX234" fmla="*/ 71103 w 1422069"/>
                    <a:gd name="connsiteY234" fmla="*/ 1374667 h 1422069"/>
                    <a:gd name="connsiteX235" fmla="*/ 829541 w 1422069"/>
                    <a:gd name="connsiteY235" fmla="*/ 1374667 h 1422069"/>
                    <a:gd name="connsiteX236" fmla="*/ 853242 w 1422069"/>
                    <a:gd name="connsiteY236" fmla="*/ 1350966 h 1422069"/>
                    <a:gd name="connsiteX237" fmla="*/ 853242 w 1422069"/>
                    <a:gd name="connsiteY237" fmla="*/ 1303564 h 1422069"/>
                    <a:gd name="connsiteX238" fmla="*/ 900644 w 1422069"/>
                    <a:gd name="connsiteY238" fmla="*/ 1303564 h 1422069"/>
                    <a:gd name="connsiteX239" fmla="*/ 900644 w 1422069"/>
                    <a:gd name="connsiteY239" fmla="*/ 1350966 h 1422069"/>
                    <a:gd name="connsiteX240" fmla="*/ 829541 w 1422069"/>
                    <a:gd name="connsiteY240" fmla="*/ 1422069 h 1422069"/>
                    <a:gd name="connsiteX241" fmla="*/ 71103 w 1422069"/>
                    <a:gd name="connsiteY241" fmla="*/ 1422069 h 1422069"/>
                    <a:gd name="connsiteX242" fmla="*/ 0 w 1422069"/>
                    <a:gd name="connsiteY242" fmla="*/ 1350966 h 1422069"/>
                    <a:gd name="connsiteX243" fmla="*/ 0 w 1422069"/>
                    <a:gd name="connsiteY243" fmla="*/ 355517 h 1422069"/>
                    <a:gd name="connsiteX244" fmla="*/ 71103 w 1422069"/>
                    <a:gd name="connsiteY244" fmla="*/ 284414 h 1422069"/>
                    <a:gd name="connsiteX245" fmla="*/ 284414 w 1422069"/>
                    <a:gd name="connsiteY245" fmla="*/ 284414 h 1422069"/>
                    <a:gd name="connsiteX246" fmla="*/ 284414 w 1422069"/>
                    <a:gd name="connsiteY246" fmla="*/ 71103 h 1422069"/>
                    <a:gd name="connsiteX247" fmla="*/ 355517 w 1422069"/>
                    <a:gd name="connsiteY247" fmla="*/ 0 h 14220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</a:cxnLst>
                  <a:rect l="l" t="t" r="r" b="b"/>
                  <a:pathLst>
                    <a:path w="1422069" h="1422069">
                      <a:moveTo>
                        <a:pt x="663633" y="1232460"/>
                      </a:moveTo>
                      <a:lnTo>
                        <a:pt x="758439" y="1232460"/>
                      </a:lnTo>
                      <a:lnTo>
                        <a:pt x="758439" y="1279862"/>
                      </a:lnTo>
                      <a:lnTo>
                        <a:pt x="663633" y="1279862"/>
                      </a:lnTo>
                      <a:close/>
                      <a:moveTo>
                        <a:pt x="284414" y="1232460"/>
                      </a:moveTo>
                      <a:lnTo>
                        <a:pt x="616230" y="1232460"/>
                      </a:lnTo>
                      <a:lnTo>
                        <a:pt x="616230" y="1279862"/>
                      </a:lnTo>
                      <a:lnTo>
                        <a:pt x="284414" y="1279862"/>
                      </a:lnTo>
                      <a:close/>
                      <a:moveTo>
                        <a:pt x="1066552" y="1185058"/>
                      </a:moveTo>
                      <a:lnTo>
                        <a:pt x="1113954" y="1185058"/>
                      </a:lnTo>
                      <a:lnTo>
                        <a:pt x="1113954" y="1232460"/>
                      </a:lnTo>
                      <a:lnTo>
                        <a:pt x="1066552" y="1232460"/>
                      </a:lnTo>
                      <a:close/>
                      <a:moveTo>
                        <a:pt x="284414" y="1137656"/>
                      </a:moveTo>
                      <a:lnTo>
                        <a:pt x="521427" y="1137656"/>
                      </a:lnTo>
                      <a:lnTo>
                        <a:pt x="521427" y="1185058"/>
                      </a:lnTo>
                      <a:lnTo>
                        <a:pt x="284414" y="1185058"/>
                      </a:lnTo>
                      <a:close/>
                      <a:moveTo>
                        <a:pt x="142207" y="1137656"/>
                      </a:moveTo>
                      <a:lnTo>
                        <a:pt x="237013" y="1137656"/>
                      </a:lnTo>
                      <a:lnTo>
                        <a:pt x="237013" y="1185058"/>
                      </a:lnTo>
                      <a:lnTo>
                        <a:pt x="142207" y="1185058"/>
                      </a:lnTo>
                      <a:close/>
                      <a:moveTo>
                        <a:pt x="1241085" y="1112778"/>
                      </a:moveTo>
                      <a:lnTo>
                        <a:pt x="1274604" y="1146297"/>
                      </a:lnTo>
                      <a:lnTo>
                        <a:pt x="1241085" y="1179815"/>
                      </a:lnTo>
                      <a:lnTo>
                        <a:pt x="1207567" y="1146297"/>
                      </a:lnTo>
                      <a:close/>
                      <a:moveTo>
                        <a:pt x="939416" y="1112756"/>
                      </a:moveTo>
                      <a:lnTo>
                        <a:pt x="972934" y="1146274"/>
                      </a:lnTo>
                      <a:lnTo>
                        <a:pt x="939416" y="1179793"/>
                      </a:lnTo>
                      <a:lnTo>
                        <a:pt x="905897" y="1146274"/>
                      </a:lnTo>
                      <a:close/>
                      <a:moveTo>
                        <a:pt x="284414" y="995449"/>
                      </a:moveTo>
                      <a:lnTo>
                        <a:pt x="711036" y="995449"/>
                      </a:lnTo>
                      <a:lnTo>
                        <a:pt x="711036" y="1042851"/>
                      </a:lnTo>
                      <a:lnTo>
                        <a:pt x="284414" y="1042851"/>
                      </a:lnTo>
                      <a:close/>
                      <a:moveTo>
                        <a:pt x="1279863" y="971748"/>
                      </a:moveTo>
                      <a:lnTo>
                        <a:pt x="1327265" y="971748"/>
                      </a:lnTo>
                      <a:lnTo>
                        <a:pt x="1327265" y="1019150"/>
                      </a:lnTo>
                      <a:lnTo>
                        <a:pt x="1279863" y="1019150"/>
                      </a:lnTo>
                      <a:close/>
                      <a:moveTo>
                        <a:pt x="853242" y="971748"/>
                      </a:moveTo>
                      <a:lnTo>
                        <a:pt x="900644" y="971748"/>
                      </a:lnTo>
                      <a:lnTo>
                        <a:pt x="900644" y="1019150"/>
                      </a:lnTo>
                      <a:lnTo>
                        <a:pt x="853242" y="1019150"/>
                      </a:lnTo>
                      <a:close/>
                      <a:moveTo>
                        <a:pt x="1090254" y="900644"/>
                      </a:moveTo>
                      <a:cubicBezTo>
                        <a:pt x="1037896" y="900644"/>
                        <a:pt x="995449" y="943092"/>
                        <a:pt x="995449" y="995450"/>
                      </a:cubicBezTo>
                      <a:cubicBezTo>
                        <a:pt x="995449" y="1047808"/>
                        <a:pt x="1037896" y="1090255"/>
                        <a:pt x="1090254" y="1090255"/>
                      </a:cubicBezTo>
                      <a:cubicBezTo>
                        <a:pt x="1142613" y="1090255"/>
                        <a:pt x="1185060" y="1047808"/>
                        <a:pt x="1185060" y="995450"/>
                      </a:cubicBezTo>
                      <a:cubicBezTo>
                        <a:pt x="1185060" y="943092"/>
                        <a:pt x="1142613" y="900644"/>
                        <a:pt x="1090254" y="900644"/>
                      </a:cubicBezTo>
                      <a:close/>
                      <a:moveTo>
                        <a:pt x="284414" y="900644"/>
                      </a:moveTo>
                      <a:lnTo>
                        <a:pt x="711036" y="900644"/>
                      </a:lnTo>
                      <a:lnTo>
                        <a:pt x="711036" y="948046"/>
                      </a:lnTo>
                      <a:lnTo>
                        <a:pt x="284414" y="948046"/>
                      </a:lnTo>
                      <a:close/>
                      <a:moveTo>
                        <a:pt x="1090254" y="853242"/>
                      </a:moveTo>
                      <a:cubicBezTo>
                        <a:pt x="1168760" y="853320"/>
                        <a:pt x="1232384" y="916944"/>
                        <a:pt x="1232462" y="995450"/>
                      </a:cubicBezTo>
                      <a:cubicBezTo>
                        <a:pt x="1232462" y="1073989"/>
                        <a:pt x="1168794" y="1137657"/>
                        <a:pt x="1090254" y="1137657"/>
                      </a:cubicBezTo>
                      <a:cubicBezTo>
                        <a:pt x="1011715" y="1137657"/>
                        <a:pt x="948047" y="1073989"/>
                        <a:pt x="948047" y="995450"/>
                      </a:cubicBezTo>
                      <a:cubicBezTo>
                        <a:pt x="948047" y="916910"/>
                        <a:pt x="1011715" y="853242"/>
                        <a:pt x="1090254" y="853242"/>
                      </a:cubicBezTo>
                      <a:close/>
                      <a:moveTo>
                        <a:pt x="1241084" y="811108"/>
                      </a:moveTo>
                      <a:lnTo>
                        <a:pt x="1274602" y="844627"/>
                      </a:lnTo>
                      <a:lnTo>
                        <a:pt x="1241084" y="878145"/>
                      </a:lnTo>
                      <a:lnTo>
                        <a:pt x="1207565" y="844627"/>
                      </a:lnTo>
                      <a:close/>
                      <a:moveTo>
                        <a:pt x="939415" y="811086"/>
                      </a:moveTo>
                      <a:lnTo>
                        <a:pt x="972933" y="844605"/>
                      </a:lnTo>
                      <a:lnTo>
                        <a:pt x="939415" y="878123"/>
                      </a:lnTo>
                      <a:lnTo>
                        <a:pt x="905896" y="844605"/>
                      </a:lnTo>
                      <a:close/>
                      <a:moveTo>
                        <a:pt x="474023" y="805840"/>
                      </a:moveTo>
                      <a:lnTo>
                        <a:pt x="758438" y="805840"/>
                      </a:lnTo>
                      <a:lnTo>
                        <a:pt x="758438" y="853242"/>
                      </a:lnTo>
                      <a:lnTo>
                        <a:pt x="474023" y="853242"/>
                      </a:lnTo>
                      <a:close/>
                      <a:moveTo>
                        <a:pt x="284414" y="805840"/>
                      </a:moveTo>
                      <a:lnTo>
                        <a:pt x="426622" y="805840"/>
                      </a:lnTo>
                      <a:lnTo>
                        <a:pt x="426622" y="853242"/>
                      </a:lnTo>
                      <a:lnTo>
                        <a:pt x="284414" y="853242"/>
                      </a:lnTo>
                      <a:close/>
                      <a:moveTo>
                        <a:pt x="1066552" y="758437"/>
                      </a:moveTo>
                      <a:lnTo>
                        <a:pt x="1113954" y="758437"/>
                      </a:lnTo>
                      <a:lnTo>
                        <a:pt x="1113954" y="805839"/>
                      </a:lnTo>
                      <a:lnTo>
                        <a:pt x="1066552" y="805839"/>
                      </a:lnTo>
                      <a:close/>
                      <a:moveTo>
                        <a:pt x="1063400" y="711035"/>
                      </a:moveTo>
                      <a:lnTo>
                        <a:pt x="1055057" y="769435"/>
                      </a:lnTo>
                      <a:cubicBezTo>
                        <a:pt x="1053692" y="778937"/>
                        <a:pt x="1046728" y="786675"/>
                        <a:pt x="1037423" y="789036"/>
                      </a:cubicBezTo>
                      <a:cubicBezTo>
                        <a:pt x="1017794" y="794034"/>
                        <a:pt x="998989" y="801832"/>
                        <a:pt x="981583" y="812192"/>
                      </a:cubicBezTo>
                      <a:cubicBezTo>
                        <a:pt x="973328" y="817077"/>
                        <a:pt x="962945" y="816508"/>
                        <a:pt x="955275" y="810746"/>
                      </a:cubicBezTo>
                      <a:lnTo>
                        <a:pt x="908086" y="775384"/>
                      </a:lnTo>
                      <a:lnTo>
                        <a:pt x="870164" y="813306"/>
                      </a:lnTo>
                      <a:lnTo>
                        <a:pt x="905526" y="860495"/>
                      </a:lnTo>
                      <a:cubicBezTo>
                        <a:pt x="911288" y="868165"/>
                        <a:pt x="911857" y="878548"/>
                        <a:pt x="906972" y="886803"/>
                      </a:cubicBezTo>
                      <a:cubicBezTo>
                        <a:pt x="896612" y="904209"/>
                        <a:pt x="888815" y="923014"/>
                        <a:pt x="883816" y="942643"/>
                      </a:cubicBezTo>
                      <a:cubicBezTo>
                        <a:pt x="881455" y="951948"/>
                        <a:pt x="873717" y="958912"/>
                        <a:pt x="864215" y="960277"/>
                      </a:cubicBezTo>
                      <a:lnTo>
                        <a:pt x="805839" y="968596"/>
                      </a:lnTo>
                      <a:lnTo>
                        <a:pt x="805839" y="1022303"/>
                      </a:lnTo>
                      <a:lnTo>
                        <a:pt x="864239" y="1030645"/>
                      </a:lnTo>
                      <a:cubicBezTo>
                        <a:pt x="873741" y="1032011"/>
                        <a:pt x="881479" y="1038974"/>
                        <a:pt x="883840" y="1048279"/>
                      </a:cubicBezTo>
                      <a:cubicBezTo>
                        <a:pt x="888838" y="1067908"/>
                        <a:pt x="896636" y="1086713"/>
                        <a:pt x="906996" y="1104119"/>
                      </a:cubicBezTo>
                      <a:cubicBezTo>
                        <a:pt x="911881" y="1112374"/>
                        <a:pt x="911312" y="1122758"/>
                        <a:pt x="905550" y="1130427"/>
                      </a:cubicBezTo>
                      <a:lnTo>
                        <a:pt x="870188" y="1177616"/>
                      </a:lnTo>
                      <a:lnTo>
                        <a:pt x="908110" y="1215538"/>
                      </a:lnTo>
                      <a:lnTo>
                        <a:pt x="955299" y="1180176"/>
                      </a:lnTo>
                      <a:cubicBezTo>
                        <a:pt x="962969" y="1174414"/>
                        <a:pt x="973352" y="1173845"/>
                        <a:pt x="981607" y="1178730"/>
                      </a:cubicBezTo>
                      <a:cubicBezTo>
                        <a:pt x="999013" y="1189090"/>
                        <a:pt x="1017818" y="1196888"/>
                        <a:pt x="1037447" y="1201886"/>
                      </a:cubicBezTo>
                      <a:cubicBezTo>
                        <a:pt x="1046752" y="1204247"/>
                        <a:pt x="1053716" y="1211985"/>
                        <a:pt x="1055081" y="1221487"/>
                      </a:cubicBezTo>
                      <a:lnTo>
                        <a:pt x="1063400" y="1279863"/>
                      </a:lnTo>
                      <a:lnTo>
                        <a:pt x="1117107" y="1279863"/>
                      </a:lnTo>
                      <a:lnTo>
                        <a:pt x="1125449" y="1221463"/>
                      </a:lnTo>
                      <a:cubicBezTo>
                        <a:pt x="1126815" y="1211962"/>
                        <a:pt x="1133778" y="1204223"/>
                        <a:pt x="1143083" y="1201863"/>
                      </a:cubicBezTo>
                      <a:cubicBezTo>
                        <a:pt x="1162712" y="1196864"/>
                        <a:pt x="1181517" y="1189066"/>
                        <a:pt x="1198923" y="1178707"/>
                      </a:cubicBezTo>
                      <a:cubicBezTo>
                        <a:pt x="1207178" y="1173822"/>
                        <a:pt x="1217562" y="1174391"/>
                        <a:pt x="1225231" y="1180152"/>
                      </a:cubicBezTo>
                      <a:lnTo>
                        <a:pt x="1272420" y="1215514"/>
                      </a:lnTo>
                      <a:lnTo>
                        <a:pt x="1310342" y="1177593"/>
                      </a:lnTo>
                      <a:lnTo>
                        <a:pt x="1274980" y="1130404"/>
                      </a:lnTo>
                      <a:cubicBezTo>
                        <a:pt x="1269218" y="1122734"/>
                        <a:pt x="1268649" y="1112350"/>
                        <a:pt x="1273534" y="1104095"/>
                      </a:cubicBezTo>
                      <a:cubicBezTo>
                        <a:pt x="1283894" y="1086689"/>
                        <a:pt x="1291692" y="1067885"/>
                        <a:pt x="1296690" y="1048255"/>
                      </a:cubicBezTo>
                      <a:cubicBezTo>
                        <a:pt x="1299051" y="1038950"/>
                        <a:pt x="1306789" y="1031987"/>
                        <a:pt x="1316291" y="1030622"/>
                      </a:cubicBezTo>
                      <a:lnTo>
                        <a:pt x="1374667" y="1022303"/>
                      </a:lnTo>
                      <a:lnTo>
                        <a:pt x="1374667" y="968596"/>
                      </a:lnTo>
                      <a:lnTo>
                        <a:pt x="1316267" y="960253"/>
                      </a:lnTo>
                      <a:cubicBezTo>
                        <a:pt x="1306766" y="958888"/>
                        <a:pt x="1299027" y="951924"/>
                        <a:pt x="1296667" y="942619"/>
                      </a:cubicBezTo>
                      <a:cubicBezTo>
                        <a:pt x="1291668" y="922990"/>
                        <a:pt x="1283870" y="904185"/>
                        <a:pt x="1273511" y="886779"/>
                      </a:cubicBezTo>
                      <a:cubicBezTo>
                        <a:pt x="1268626" y="878524"/>
                        <a:pt x="1269195" y="868141"/>
                        <a:pt x="1274956" y="860471"/>
                      </a:cubicBezTo>
                      <a:lnTo>
                        <a:pt x="1310318" y="813282"/>
                      </a:lnTo>
                      <a:lnTo>
                        <a:pt x="1272397" y="775360"/>
                      </a:lnTo>
                      <a:lnTo>
                        <a:pt x="1225208" y="810722"/>
                      </a:lnTo>
                      <a:cubicBezTo>
                        <a:pt x="1217538" y="816484"/>
                        <a:pt x="1207154" y="817053"/>
                        <a:pt x="1198899" y="812168"/>
                      </a:cubicBezTo>
                      <a:cubicBezTo>
                        <a:pt x="1181493" y="801808"/>
                        <a:pt x="1162689" y="794011"/>
                        <a:pt x="1143059" y="789012"/>
                      </a:cubicBezTo>
                      <a:cubicBezTo>
                        <a:pt x="1133754" y="786651"/>
                        <a:pt x="1126791" y="778913"/>
                        <a:pt x="1125426" y="769411"/>
                      </a:cubicBezTo>
                      <a:lnTo>
                        <a:pt x="1117107" y="711035"/>
                      </a:lnTo>
                      <a:close/>
                      <a:moveTo>
                        <a:pt x="1042851" y="663633"/>
                      </a:moveTo>
                      <a:lnTo>
                        <a:pt x="1137656" y="663633"/>
                      </a:lnTo>
                      <a:cubicBezTo>
                        <a:pt x="1149447" y="663631"/>
                        <a:pt x="1159446" y="672298"/>
                        <a:pt x="1161120" y="683969"/>
                      </a:cubicBezTo>
                      <a:lnTo>
                        <a:pt x="1170197" y="747535"/>
                      </a:lnTo>
                      <a:cubicBezTo>
                        <a:pt x="1183562" y="751835"/>
                        <a:pt x="1196553" y="757217"/>
                        <a:pt x="1209043" y="763628"/>
                      </a:cubicBezTo>
                      <a:lnTo>
                        <a:pt x="1260404" y="725114"/>
                      </a:lnTo>
                      <a:cubicBezTo>
                        <a:pt x="1269816" y="717989"/>
                        <a:pt x="1283050" y="718933"/>
                        <a:pt x="1291358" y="727318"/>
                      </a:cubicBezTo>
                      <a:lnTo>
                        <a:pt x="1358384" y="794345"/>
                      </a:lnTo>
                      <a:cubicBezTo>
                        <a:pt x="1366711" y="802681"/>
                        <a:pt x="1367649" y="815868"/>
                        <a:pt x="1360589" y="825299"/>
                      </a:cubicBezTo>
                      <a:lnTo>
                        <a:pt x="1322074" y="876659"/>
                      </a:lnTo>
                      <a:cubicBezTo>
                        <a:pt x="1328490" y="889147"/>
                        <a:pt x="1333870" y="902140"/>
                        <a:pt x="1338167" y="915505"/>
                      </a:cubicBezTo>
                      <a:lnTo>
                        <a:pt x="1401734" y="924583"/>
                      </a:lnTo>
                      <a:cubicBezTo>
                        <a:pt x="1413404" y="926256"/>
                        <a:pt x="1422072" y="936256"/>
                        <a:pt x="1422069" y="948047"/>
                      </a:cubicBezTo>
                      <a:lnTo>
                        <a:pt x="1422069" y="1042852"/>
                      </a:lnTo>
                      <a:cubicBezTo>
                        <a:pt x="1422072" y="1054643"/>
                        <a:pt x="1413404" y="1064642"/>
                        <a:pt x="1401734" y="1066316"/>
                      </a:cubicBezTo>
                      <a:lnTo>
                        <a:pt x="1338167" y="1075393"/>
                      </a:lnTo>
                      <a:cubicBezTo>
                        <a:pt x="1333870" y="1088758"/>
                        <a:pt x="1328490" y="1101751"/>
                        <a:pt x="1322074" y="1114239"/>
                      </a:cubicBezTo>
                      <a:lnTo>
                        <a:pt x="1360589" y="1165600"/>
                      </a:lnTo>
                      <a:cubicBezTo>
                        <a:pt x="1367649" y="1175031"/>
                        <a:pt x="1366711" y="1188218"/>
                        <a:pt x="1358384" y="1196554"/>
                      </a:cubicBezTo>
                      <a:lnTo>
                        <a:pt x="1291358" y="1263580"/>
                      </a:lnTo>
                      <a:cubicBezTo>
                        <a:pt x="1283022" y="1271907"/>
                        <a:pt x="1269835" y="1272845"/>
                        <a:pt x="1260404" y="1265785"/>
                      </a:cubicBezTo>
                      <a:lnTo>
                        <a:pt x="1209043" y="1227270"/>
                      </a:lnTo>
                      <a:cubicBezTo>
                        <a:pt x="1196553" y="1233681"/>
                        <a:pt x="1183562" y="1239064"/>
                        <a:pt x="1170197" y="1243363"/>
                      </a:cubicBezTo>
                      <a:lnTo>
                        <a:pt x="1161120" y="1306930"/>
                      </a:lnTo>
                      <a:cubicBezTo>
                        <a:pt x="1159446" y="1318600"/>
                        <a:pt x="1149447" y="1327268"/>
                        <a:pt x="1137656" y="1327265"/>
                      </a:cubicBezTo>
                      <a:lnTo>
                        <a:pt x="1042851" y="1327265"/>
                      </a:lnTo>
                      <a:cubicBezTo>
                        <a:pt x="1031060" y="1327268"/>
                        <a:pt x="1021060" y="1318600"/>
                        <a:pt x="1019387" y="1306930"/>
                      </a:cubicBezTo>
                      <a:lnTo>
                        <a:pt x="1010309" y="1243363"/>
                      </a:lnTo>
                      <a:cubicBezTo>
                        <a:pt x="996944" y="1239066"/>
                        <a:pt x="983951" y="1233686"/>
                        <a:pt x="971463" y="1227270"/>
                      </a:cubicBezTo>
                      <a:lnTo>
                        <a:pt x="920103" y="1265785"/>
                      </a:lnTo>
                      <a:cubicBezTo>
                        <a:pt x="910672" y="1272845"/>
                        <a:pt x="897485" y="1271907"/>
                        <a:pt x="889149" y="1263580"/>
                      </a:cubicBezTo>
                      <a:lnTo>
                        <a:pt x="822122" y="1196554"/>
                      </a:lnTo>
                      <a:cubicBezTo>
                        <a:pt x="813796" y="1188218"/>
                        <a:pt x="812857" y="1175031"/>
                        <a:pt x="819918" y="1165600"/>
                      </a:cubicBezTo>
                      <a:lnTo>
                        <a:pt x="858432" y="1114239"/>
                      </a:lnTo>
                      <a:cubicBezTo>
                        <a:pt x="852016" y="1101751"/>
                        <a:pt x="846636" y="1088758"/>
                        <a:pt x="842339" y="1075393"/>
                      </a:cubicBezTo>
                      <a:lnTo>
                        <a:pt x="778773" y="1066316"/>
                      </a:lnTo>
                      <a:cubicBezTo>
                        <a:pt x="767102" y="1064642"/>
                        <a:pt x="758435" y="1054643"/>
                        <a:pt x="758437" y="1042852"/>
                      </a:cubicBezTo>
                      <a:lnTo>
                        <a:pt x="758437" y="948047"/>
                      </a:lnTo>
                      <a:cubicBezTo>
                        <a:pt x="758435" y="936256"/>
                        <a:pt x="767102" y="926256"/>
                        <a:pt x="778773" y="924583"/>
                      </a:cubicBezTo>
                      <a:lnTo>
                        <a:pt x="842339" y="915505"/>
                      </a:lnTo>
                      <a:cubicBezTo>
                        <a:pt x="846636" y="902140"/>
                        <a:pt x="852016" y="889147"/>
                        <a:pt x="858432" y="876659"/>
                      </a:cubicBezTo>
                      <a:lnTo>
                        <a:pt x="819918" y="825299"/>
                      </a:lnTo>
                      <a:cubicBezTo>
                        <a:pt x="812857" y="815868"/>
                        <a:pt x="813796" y="802681"/>
                        <a:pt x="822122" y="794345"/>
                      </a:cubicBezTo>
                      <a:lnTo>
                        <a:pt x="889149" y="727318"/>
                      </a:lnTo>
                      <a:cubicBezTo>
                        <a:pt x="897449" y="718911"/>
                        <a:pt x="910696" y="717968"/>
                        <a:pt x="920103" y="725114"/>
                      </a:cubicBezTo>
                      <a:lnTo>
                        <a:pt x="971463" y="763628"/>
                      </a:lnTo>
                      <a:cubicBezTo>
                        <a:pt x="983951" y="757212"/>
                        <a:pt x="996944" y="751832"/>
                        <a:pt x="1010309" y="747535"/>
                      </a:cubicBezTo>
                      <a:lnTo>
                        <a:pt x="1019387" y="683969"/>
                      </a:lnTo>
                      <a:cubicBezTo>
                        <a:pt x="1021060" y="672298"/>
                        <a:pt x="1031060" y="663631"/>
                        <a:pt x="1042851" y="663633"/>
                      </a:cubicBezTo>
                      <a:close/>
                      <a:moveTo>
                        <a:pt x="142207" y="663633"/>
                      </a:moveTo>
                      <a:lnTo>
                        <a:pt x="758437" y="663633"/>
                      </a:lnTo>
                      <a:lnTo>
                        <a:pt x="758437" y="711035"/>
                      </a:lnTo>
                      <a:lnTo>
                        <a:pt x="142207" y="711035"/>
                      </a:lnTo>
                      <a:close/>
                      <a:moveTo>
                        <a:pt x="331817" y="568828"/>
                      </a:moveTo>
                      <a:lnTo>
                        <a:pt x="521426" y="568828"/>
                      </a:lnTo>
                      <a:lnTo>
                        <a:pt x="521426" y="616230"/>
                      </a:lnTo>
                      <a:lnTo>
                        <a:pt x="331817" y="616230"/>
                      </a:lnTo>
                      <a:close/>
                      <a:moveTo>
                        <a:pt x="142207" y="568828"/>
                      </a:moveTo>
                      <a:lnTo>
                        <a:pt x="284415" y="568828"/>
                      </a:lnTo>
                      <a:lnTo>
                        <a:pt x="284415" y="616230"/>
                      </a:lnTo>
                      <a:lnTo>
                        <a:pt x="142207" y="616230"/>
                      </a:lnTo>
                      <a:close/>
                      <a:moveTo>
                        <a:pt x="663632" y="331816"/>
                      </a:moveTo>
                      <a:lnTo>
                        <a:pt x="663632" y="395809"/>
                      </a:lnTo>
                      <a:lnTo>
                        <a:pt x="667614" y="389837"/>
                      </a:lnTo>
                      <a:cubicBezTo>
                        <a:pt x="669349" y="387234"/>
                        <a:pt x="671582" y="385002"/>
                        <a:pt x="674184" y="383267"/>
                      </a:cubicBezTo>
                      <a:cubicBezTo>
                        <a:pt x="685075" y="376005"/>
                        <a:pt x="699791" y="378946"/>
                        <a:pt x="707053" y="389837"/>
                      </a:cubicBezTo>
                      <a:lnTo>
                        <a:pt x="711035" y="395809"/>
                      </a:lnTo>
                      <a:lnTo>
                        <a:pt x="711035" y="331816"/>
                      </a:lnTo>
                      <a:close/>
                      <a:moveTo>
                        <a:pt x="616230" y="71104"/>
                      </a:moveTo>
                      <a:lnTo>
                        <a:pt x="663632" y="71104"/>
                      </a:lnTo>
                      <a:lnTo>
                        <a:pt x="663632" y="118506"/>
                      </a:lnTo>
                      <a:lnTo>
                        <a:pt x="616230" y="118506"/>
                      </a:lnTo>
                      <a:close/>
                      <a:moveTo>
                        <a:pt x="521426" y="71104"/>
                      </a:moveTo>
                      <a:lnTo>
                        <a:pt x="568828" y="71104"/>
                      </a:lnTo>
                      <a:lnTo>
                        <a:pt x="568828" y="118506"/>
                      </a:lnTo>
                      <a:lnTo>
                        <a:pt x="521426" y="118506"/>
                      </a:lnTo>
                      <a:close/>
                      <a:moveTo>
                        <a:pt x="426621" y="71104"/>
                      </a:moveTo>
                      <a:lnTo>
                        <a:pt x="474023" y="71104"/>
                      </a:lnTo>
                      <a:lnTo>
                        <a:pt x="474023" y="118506"/>
                      </a:lnTo>
                      <a:lnTo>
                        <a:pt x="426621" y="118506"/>
                      </a:lnTo>
                      <a:close/>
                      <a:moveTo>
                        <a:pt x="355517" y="47402"/>
                      </a:moveTo>
                      <a:cubicBezTo>
                        <a:pt x="342427" y="47402"/>
                        <a:pt x="331816" y="58014"/>
                        <a:pt x="331816" y="71103"/>
                      </a:cubicBezTo>
                      <a:lnTo>
                        <a:pt x="331816" y="142207"/>
                      </a:lnTo>
                      <a:lnTo>
                        <a:pt x="1185058" y="142207"/>
                      </a:lnTo>
                      <a:lnTo>
                        <a:pt x="1185058" y="71103"/>
                      </a:lnTo>
                      <a:cubicBezTo>
                        <a:pt x="1185058" y="58014"/>
                        <a:pt x="1174447" y="47402"/>
                        <a:pt x="1161357" y="47402"/>
                      </a:cubicBezTo>
                      <a:close/>
                      <a:moveTo>
                        <a:pt x="355517" y="0"/>
                      </a:moveTo>
                      <a:lnTo>
                        <a:pt x="1161357" y="0"/>
                      </a:lnTo>
                      <a:cubicBezTo>
                        <a:pt x="1200627" y="0"/>
                        <a:pt x="1232460" y="31834"/>
                        <a:pt x="1232460" y="71103"/>
                      </a:cubicBezTo>
                      <a:lnTo>
                        <a:pt x="1232460" y="687334"/>
                      </a:lnTo>
                      <a:lnTo>
                        <a:pt x="1185058" y="687334"/>
                      </a:lnTo>
                      <a:lnTo>
                        <a:pt x="1185058" y="189609"/>
                      </a:lnTo>
                      <a:lnTo>
                        <a:pt x="331816" y="189609"/>
                      </a:lnTo>
                      <a:lnTo>
                        <a:pt x="331816" y="284414"/>
                      </a:lnTo>
                      <a:lnTo>
                        <a:pt x="829541" y="284414"/>
                      </a:lnTo>
                      <a:cubicBezTo>
                        <a:pt x="868811" y="284414"/>
                        <a:pt x="900644" y="316247"/>
                        <a:pt x="900644" y="355517"/>
                      </a:cubicBezTo>
                      <a:lnTo>
                        <a:pt x="900644" y="687334"/>
                      </a:lnTo>
                      <a:lnTo>
                        <a:pt x="853242" y="687334"/>
                      </a:lnTo>
                      <a:lnTo>
                        <a:pt x="853242" y="355517"/>
                      </a:lnTo>
                      <a:cubicBezTo>
                        <a:pt x="853242" y="342427"/>
                        <a:pt x="842631" y="331816"/>
                        <a:pt x="829541" y="331816"/>
                      </a:cubicBezTo>
                      <a:lnTo>
                        <a:pt x="758437" y="331816"/>
                      </a:lnTo>
                      <a:lnTo>
                        <a:pt x="758437" y="474023"/>
                      </a:lnTo>
                      <a:cubicBezTo>
                        <a:pt x="758416" y="481923"/>
                        <a:pt x="754458" y="489294"/>
                        <a:pt x="747885" y="493676"/>
                      </a:cubicBezTo>
                      <a:cubicBezTo>
                        <a:pt x="736995" y="500938"/>
                        <a:pt x="722279" y="497997"/>
                        <a:pt x="715016" y="487106"/>
                      </a:cubicBezTo>
                      <a:lnTo>
                        <a:pt x="687334" y="445582"/>
                      </a:lnTo>
                      <a:lnTo>
                        <a:pt x="659651" y="487177"/>
                      </a:lnTo>
                      <a:cubicBezTo>
                        <a:pt x="655254" y="493771"/>
                        <a:pt x="647852" y="497731"/>
                        <a:pt x="639927" y="497729"/>
                      </a:cubicBezTo>
                      <a:cubicBezTo>
                        <a:pt x="626836" y="497727"/>
                        <a:pt x="616228" y="487113"/>
                        <a:pt x="616230" y="474023"/>
                      </a:cubicBezTo>
                      <a:lnTo>
                        <a:pt x="616230" y="331816"/>
                      </a:lnTo>
                      <a:lnTo>
                        <a:pt x="71103" y="331816"/>
                      </a:lnTo>
                      <a:cubicBezTo>
                        <a:pt x="58014" y="331816"/>
                        <a:pt x="47402" y="342427"/>
                        <a:pt x="47402" y="355517"/>
                      </a:cubicBezTo>
                      <a:lnTo>
                        <a:pt x="47402" y="1350966"/>
                      </a:lnTo>
                      <a:cubicBezTo>
                        <a:pt x="47402" y="1364056"/>
                        <a:pt x="58014" y="1374667"/>
                        <a:pt x="71103" y="1374667"/>
                      </a:cubicBezTo>
                      <a:lnTo>
                        <a:pt x="829541" y="1374667"/>
                      </a:lnTo>
                      <a:cubicBezTo>
                        <a:pt x="842631" y="1374667"/>
                        <a:pt x="853242" y="1364056"/>
                        <a:pt x="853242" y="1350966"/>
                      </a:cubicBezTo>
                      <a:lnTo>
                        <a:pt x="853242" y="1303564"/>
                      </a:lnTo>
                      <a:lnTo>
                        <a:pt x="900644" y="1303564"/>
                      </a:lnTo>
                      <a:lnTo>
                        <a:pt x="900644" y="1350966"/>
                      </a:lnTo>
                      <a:cubicBezTo>
                        <a:pt x="900644" y="1390236"/>
                        <a:pt x="868811" y="1422069"/>
                        <a:pt x="829541" y="1422069"/>
                      </a:cubicBezTo>
                      <a:lnTo>
                        <a:pt x="71103" y="1422069"/>
                      </a:lnTo>
                      <a:cubicBezTo>
                        <a:pt x="31834" y="1422069"/>
                        <a:pt x="0" y="1390236"/>
                        <a:pt x="0" y="1350966"/>
                      </a:cubicBezTo>
                      <a:lnTo>
                        <a:pt x="0" y="355517"/>
                      </a:lnTo>
                      <a:cubicBezTo>
                        <a:pt x="0" y="316247"/>
                        <a:pt x="31834" y="284414"/>
                        <a:pt x="71103" y="284414"/>
                      </a:cubicBezTo>
                      <a:lnTo>
                        <a:pt x="284414" y="284414"/>
                      </a:lnTo>
                      <a:lnTo>
                        <a:pt x="284414" y="71103"/>
                      </a:lnTo>
                      <a:cubicBezTo>
                        <a:pt x="284414" y="31834"/>
                        <a:pt x="316247" y="0"/>
                        <a:pt x="35551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36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10D00FBD-63D2-444F-9EBF-62817B225991}"/>
                  </a:ext>
                </a:extLst>
              </p:cNvPr>
              <p:cNvGrpSpPr/>
              <p:nvPr/>
            </p:nvGrpSpPr>
            <p:grpSpPr>
              <a:xfrm>
                <a:off x="4845405" y="2669685"/>
                <a:ext cx="551518" cy="551518"/>
                <a:chOff x="6354735" y="3986128"/>
                <a:chExt cx="414364" cy="414364"/>
              </a:xfrm>
            </p:grpSpPr>
            <p:grpSp>
              <p:nvGrpSpPr>
                <p:cNvPr id="181" name="Group 180">
                  <a:extLst>
                    <a:ext uri="{FF2B5EF4-FFF2-40B4-BE49-F238E27FC236}">
                      <a16:creationId xmlns:a16="http://schemas.microsoft.com/office/drawing/2014/main" id="{EF0327C8-10E0-4942-B5AF-FD775B9C35D4}"/>
                    </a:ext>
                  </a:extLst>
                </p:cNvPr>
                <p:cNvGrpSpPr/>
                <p:nvPr/>
              </p:nvGrpSpPr>
              <p:grpSpPr>
                <a:xfrm>
                  <a:off x="6354735" y="3986128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183" name="Freeform: Shape 182">
                    <a:extLst>
                      <a:ext uri="{FF2B5EF4-FFF2-40B4-BE49-F238E27FC236}">
                        <a16:creationId xmlns:a16="http://schemas.microsoft.com/office/drawing/2014/main" id="{82FBE797-5120-46E6-8D58-57166A1179A8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4" name="Circle: Hollow 183">
                    <a:extLst>
                      <a:ext uri="{FF2B5EF4-FFF2-40B4-BE49-F238E27FC236}">
                        <a16:creationId xmlns:a16="http://schemas.microsoft.com/office/drawing/2014/main" id="{3077AC39-66A9-481F-96E6-E01D70EBF2C0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7C935F35-739D-4CF2-A0BA-EB3CDAF07E3D}"/>
                    </a:ext>
                  </a:extLst>
                </p:cNvPr>
                <p:cNvSpPr/>
                <p:nvPr/>
              </p:nvSpPr>
              <p:spPr>
                <a:xfrm>
                  <a:off x="6464537" y="4095930"/>
                  <a:ext cx="194760" cy="194760"/>
                </a:xfrm>
                <a:custGeom>
                  <a:avLst/>
                  <a:gdLst>
                    <a:gd name="connsiteX0" fmla="*/ 1089387 w 1986530"/>
                    <a:gd name="connsiteY0" fmla="*/ 1537959 h 1986530"/>
                    <a:gd name="connsiteX1" fmla="*/ 1730203 w 1986530"/>
                    <a:gd name="connsiteY1" fmla="*/ 1537959 h 1986530"/>
                    <a:gd name="connsiteX2" fmla="*/ 1730203 w 1986530"/>
                    <a:gd name="connsiteY2" fmla="*/ 1602042 h 1986530"/>
                    <a:gd name="connsiteX3" fmla="*/ 1089387 w 1986530"/>
                    <a:gd name="connsiteY3" fmla="*/ 1602042 h 1986530"/>
                    <a:gd name="connsiteX4" fmla="*/ 256326 w 1986530"/>
                    <a:gd name="connsiteY4" fmla="*/ 1537959 h 1986530"/>
                    <a:gd name="connsiteX5" fmla="*/ 897142 w 1986530"/>
                    <a:gd name="connsiteY5" fmla="*/ 1537959 h 1986530"/>
                    <a:gd name="connsiteX6" fmla="*/ 897142 w 1986530"/>
                    <a:gd name="connsiteY6" fmla="*/ 1602042 h 1986530"/>
                    <a:gd name="connsiteX7" fmla="*/ 256326 w 1986530"/>
                    <a:gd name="connsiteY7" fmla="*/ 1602042 h 1986530"/>
                    <a:gd name="connsiteX8" fmla="*/ 1089387 w 1986530"/>
                    <a:gd name="connsiteY8" fmla="*/ 1409795 h 1986530"/>
                    <a:gd name="connsiteX9" fmla="*/ 1730203 w 1986530"/>
                    <a:gd name="connsiteY9" fmla="*/ 1409795 h 1986530"/>
                    <a:gd name="connsiteX10" fmla="*/ 1730203 w 1986530"/>
                    <a:gd name="connsiteY10" fmla="*/ 1473878 h 1986530"/>
                    <a:gd name="connsiteX11" fmla="*/ 1089387 w 1986530"/>
                    <a:gd name="connsiteY11" fmla="*/ 1473878 h 1986530"/>
                    <a:gd name="connsiteX12" fmla="*/ 256326 w 1986530"/>
                    <a:gd name="connsiteY12" fmla="*/ 1409795 h 1986530"/>
                    <a:gd name="connsiteX13" fmla="*/ 897142 w 1986530"/>
                    <a:gd name="connsiteY13" fmla="*/ 1409795 h 1986530"/>
                    <a:gd name="connsiteX14" fmla="*/ 897142 w 1986530"/>
                    <a:gd name="connsiteY14" fmla="*/ 1473878 h 1986530"/>
                    <a:gd name="connsiteX15" fmla="*/ 256326 w 1986530"/>
                    <a:gd name="connsiteY15" fmla="*/ 1473878 h 1986530"/>
                    <a:gd name="connsiteX16" fmla="*/ 1089387 w 1986530"/>
                    <a:gd name="connsiteY16" fmla="*/ 1281632 h 1986530"/>
                    <a:gd name="connsiteX17" fmla="*/ 1730203 w 1986530"/>
                    <a:gd name="connsiteY17" fmla="*/ 1281632 h 1986530"/>
                    <a:gd name="connsiteX18" fmla="*/ 1730203 w 1986530"/>
                    <a:gd name="connsiteY18" fmla="*/ 1345715 h 1986530"/>
                    <a:gd name="connsiteX19" fmla="*/ 1089387 w 1986530"/>
                    <a:gd name="connsiteY19" fmla="*/ 1345715 h 1986530"/>
                    <a:gd name="connsiteX20" fmla="*/ 256326 w 1986530"/>
                    <a:gd name="connsiteY20" fmla="*/ 1281632 h 1986530"/>
                    <a:gd name="connsiteX21" fmla="*/ 897142 w 1986530"/>
                    <a:gd name="connsiteY21" fmla="*/ 1281632 h 1986530"/>
                    <a:gd name="connsiteX22" fmla="*/ 897142 w 1986530"/>
                    <a:gd name="connsiteY22" fmla="*/ 1345715 h 1986530"/>
                    <a:gd name="connsiteX23" fmla="*/ 256326 w 1986530"/>
                    <a:gd name="connsiteY23" fmla="*/ 1345715 h 1986530"/>
                    <a:gd name="connsiteX24" fmla="*/ 64082 w 1986530"/>
                    <a:gd name="connsiteY24" fmla="*/ 608775 h 1986530"/>
                    <a:gd name="connsiteX25" fmla="*/ 64082 w 1986530"/>
                    <a:gd name="connsiteY25" fmla="*/ 1794285 h 1986530"/>
                    <a:gd name="connsiteX26" fmla="*/ 897143 w 1986530"/>
                    <a:gd name="connsiteY26" fmla="*/ 1794285 h 1986530"/>
                    <a:gd name="connsiteX27" fmla="*/ 897143 w 1986530"/>
                    <a:gd name="connsiteY27" fmla="*/ 1826326 h 1986530"/>
                    <a:gd name="connsiteX28" fmla="*/ 993265 w 1986530"/>
                    <a:gd name="connsiteY28" fmla="*/ 1922449 h 1986530"/>
                    <a:gd name="connsiteX29" fmla="*/ 1089387 w 1986530"/>
                    <a:gd name="connsiteY29" fmla="*/ 1826326 h 1986530"/>
                    <a:gd name="connsiteX30" fmla="*/ 1089387 w 1986530"/>
                    <a:gd name="connsiteY30" fmla="*/ 1794285 h 1986530"/>
                    <a:gd name="connsiteX31" fmla="*/ 1922448 w 1986530"/>
                    <a:gd name="connsiteY31" fmla="*/ 1794285 h 1986530"/>
                    <a:gd name="connsiteX32" fmla="*/ 1922448 w 1986530"/>
                    <a:gd name="connsiteY32" fmla="*/ 608775 h 1986530"/>
                    <a:gd name="connsiteX33" fmla="*/ 1858367 w 1986530"/>
                    <a:gd name="connsiteY33" fmla="*/ 608775 h 1986530"/>
                    <a:gd name="connsiteX34" fmla="*/ 1858367 w 1986530"/>
                    <a:gd name="connsiteY34" fmla="*/ 1730204 h 1986530"/>
                    <a:gd name="connsiteX35" fmla="*/ 128163 w 1986530"/>
                    <a:gd name="connsiteY35" fmla="*/ 1730204 h 1986530"/>
                    <a:gd name="connsiteX36" fmla="*/ 128163 w 1986530"/>
                    <a:gd name="connsiteY36" fmla="*/ 608775 h 1986530"/>
                    <a:gd name="connsiteX37" fmla="*/ 993265 w 1986530"/>
                    <a:gd name="connsiteY37" fmla="*/ 512653 h 1986530"/>
                    <a:gd name="connsiteX38" fmla="*/ 897143 w 1986530"/>
                    <a:gd name="connsiteY38" fmla="*/ 608775 h 1986530"/>
                    <a:gd name="connsiteX39" fmla="*/ 993265 w 1986530"/>
                    <a:gd name="connsiteY39" fmla="*/ 704897 h 1986530"/>
                    <a:gd name="connsiteX40" fmla="*/ 1089387 w 1986530"/>
                    <a:gd name="connsiteY40" fmla="*/ 608775 h 1986530"/>
                    <a:gd name="connsiteX41" fmla="*/ 993265 w 1986530"/>
                    <a:gd name="connsiteY41" fmla="*/ 512653 h 1986530"/>
                    <a:gd name="connsiteX42" fmla="*/ 993265 w 1986530"/>
                    <a:gd name="connsiteY42" fmla="*/ 448571 h 1986530"/>
                    <a:gd name="connsiteX43" fmla="*/ 1153469 w 1986530"/>
                    <a:gd name="connsiteY43" fmla="*/ 608775 h 1986530"/>
                    <a:gd name="connsiteX44" fmla="*/ 993265 w 1986530"/>
                    <a:gd name="connsiteY44" fmla="*/ 768979 h 1986530"/>
                    <a:gd name="connsiteX45" fmla="*/ 833061 w 1986530"/>
                    <a:gd name="connsiteY45" fmla="*/ 608775 h 1986530"/>
                    <a:gd name="connsiteX46" fmla="*/ 993265 w 1986530"/>
                    <a:gd name="connsiteY46" fmla="*/ 448571 h 1986530"/>
                    <a:gd name="connsiteX47" fmla="*/ 128163 w 1986530"/>
                    <a:gd name="connsiteY47" fmla="*/ 352449 h 1986530"/>
                    <a:gd name="connsiteX48" fmla="*/ 320408 w 1986530"/>
                    <a:gd name="connsiteY48" fmla="*/ 352449 h 1986530"/>
                    <a:gd name="connsiteX49" fmla="*/ 320408 w 1986530"/>
                    <a:gd name="connsiteY49" fmla="*/ 416531 h 1986530"/>
                    <a:gd name="connsiteX50" fmla="*/ 192245 w 1986530"/>
                    <a:gd name="connsiteY50" fmla="*/ 416531 h 1986530"/>
                    <a:gd name="connsiteX51" fmla="*/ 192245 w 1986530"/>
                    <a:gd name="connsiteY51" fmla="*/ 1666122 h 1986530"/>
                    <a:gd name="connsiteX52" fmla="*/ 961224 w 1986530"/>
                    <a:gd name="connsiteY52" fmla="*/ 1666122 h 1986530"/>
                    <a:gd name="connsiteX53" fmla="*/ 961224 w 1986530"/>
                    <a:gd name="connsiteY53" fmla="*/ 1281632 h 1986530"/>
                    <a:gd name="connsiteX54" fmla="*/ 1025306 w 1986530"/>
                    <a:gd name="connsiteY54" fmla="*/ 1281632 h 1986530"/>
                    <a:gd name="connsiteX55" fmla="*/ 1025306 w 1986530"/>
                    <a:gd name="connsiteY55" fmla="*/ 1666122 h 1986530"/>
                    <a:gd name="connsiteX56" fmla="*/ 1794285 w 1986530"/>
                    <a:gd name="connsiteY56" fmla="*/ 1666122 h 1986530"/>
                    <a:gd name="connsiteX57" fmla="*/ 1794285 w 1986530"/>
                    <a:gd name="connsiteY57" fmla="*/ 416531 h 1986530"/>
                    <a:gd name="connsiteX58" fmla="*/ 1666122 w 1986530"/>
                    <a:gd name="connsiteY58" fmla="*/ 416531 h 1986530"/>
                    <a:gd name="connsiteX59" fmla="*/ 1666122 w 1986530"/>
                    <a:gd name="connsiteY59" fmla="*/ 352449 h 1986530"/>
                    <a:gd name="connsiteX60" fmla="*/ 1858367 w 1986530"/>
                    <a:gd name="connsiteY60" fmla="*/ 352449 h 1986530"/>
                    <a:gd name="connsiteX61" fmla="*/ 1858367 w 1986530"/>
                    <a:gd name="connsiteY61" fmla="*/ 544694 h 1986530"/>
                    <a:gd name="connsiteX62" fmla="*/ 1986530 w 1986530"/>
                    <a:gd name="connsiteY62" fmla="*/ 544694 h 1986530"/>
                    <a:gd name="connsiteX63" fmla="*/ 1986530 w 1986530"/>
                    <a:gd name="connsiteY63" fmla="*/ 1858367 h 1986530"/>
                    <a:gd name="connsiteX64" fmla="*/ 1150229 w 1986530"/>
                    <a:gd name="connsiteY64" fmla="*/ 1858367 h 1986530"/>
                    <a:gd name="connsiteX65" fmla="*/ 993265 w 1986530"/>
                    <a:gd name="connsiteY65" fmla="*/ 1986530 h 1986530"/>
                    <a:gd name="connsiteX66" fmla="*/ 836301 w 1986530"/>
                    <a:gd name="connsiteY66" fmla="*/ 1858367 h 1986530"/>
                    <a:gd name="connsiteX67" fmla="*/ 0 w 1986530"/>
                    <a:gd name="connsiteY67" fmla="*/ 1858367 h 1986530"/>
                    <a:gd name="connsiteX68" fmla="*/ 0 w 1986530"/>
                    <a:gd name="connsiteY68" fmla="*/ 544694 h 1986530"/>
                    <a:gd name="connsiteX69" fmla="*/ 128163 w 1986530"/>
                    <a:gd name="connsiteY69" fmla="*/ 544694 h 1986530"/>
                    <a:gd name="connsiteX70" fmla="*/ 952293 w 1986530"/>
                    <a:gd name="connsiteY70" fmla="*/ 320408 h 1986530"/>
                    <a:gd name="connsiteX71" fmla="*/ 927773 w 1986530"/>
                    <a:gd name="connsiteY71" fmla="*/ 393876 h 1986530"/>
                    <a:gd name="connsiteX72" fmla="*/ 913647 w 1986530"/>
                    <a:gd name="connsiteY72" fmla="*/ 399289 h 1986530"/>
                    <a:gd name="connsiteX73" fmla="*/ 901508 w 1986530"/>
                    <a:gd name="connsiteY73" fmla="*/ 404266 h 1986530"/>
                    <a:gd name="connsiteX74" fmla="*/ 887630 w 1986530"/>
                    <a:gd name="connsiteY74" fmla="*/ 410474 h 1986530"/>
                    <a:gd name="connsiteX75" fmla="*/ 818354 w 1986530"/>
                    <a:gd name="connsiteY75" fmla="*/ 375837 h 1986530"/>
                    <a:gd name="connsiteX76" fmla="*/ 760388 w 1986530"/>
                    <a:gd name="connsiteY76" fmla="*/ 433804 h 1986530"/>
                    <a:gd name="connsiteX77" fmla="*/ 795028 w 1986530"/>
                    <a:gd name="connsiteY77" fmla="*/ 503076 h 1986530"/>
                    <a:gd name="connsiteX78" fmla="*/ 788817 w 1986530"/>
                    <a:gd name="connsiteY78" fmla="*/ 516939 h 1986530"/>
                    <a:gd name="connsiteX79" fmla="*/ 783906 w 1986530"/>
                    <a:gd name="connsiteY79" fmla="*/ 528954 h 1986530"/>
                    <a:gd name="connsiteX80" fmla="*/ 778523 w 1986530"/>
                    <a:gd name="connsiteY80" fmla="*/ 543224 h 1986530"/>
                    <a:gd name="connsiteX81" fmla="*/ 704898 w 1986530"/>
                    <a:gd name="connsiteY81" fmla="*/ 567772 h 1986530"/>
                    <a:gd name="connsiteX82" fmla="*/ 704898 w 1986530"/>
                    <a:gd name="connsiteY82" fmla="*/ 649748 h 1986530"/>
                    <a:gd name="connsiteX83" fmla="*/ 778491 w 1986530"/>
                    <a:gd name="connsiteY83" fmla="*/ 674295 h 1986530"/>
                    <a:gd name="connsiteX84" fmla="*/ 783874 w 1986530"/>
                    <a:gd name="connsiteY84" fmla="*/ 688565 h 1986530"/>
                    <a:gd name="connsiteX85" fmla="*/ 788784 w 1986530"/>
                    <a:gd name="connsiteY85" fmla="*/ 700581 h 1986530"/>
                    <a:gd name="connsiteX86" fmla="*/ 794996 w 1986530"/>
                    <a:gd name="connsiteY86" fmla="*/ 714442 h 1986530"/>
                    <a:gd name="connsiteX87" fmla="*/ 760360 w 1986530"/>
                    <a:gd name="connsiteY87" fmla="*/ 783719 h 1986530"/>
                    <a:gd name="connsiteX88" fmla="*/ 818322 w 1986530"/>
                    <a:gd name="connsiteY88" fmla="*/ 841680 h 1986530"/>
                    <a:gd name="connsiteX89" fmla="*/ 887598 w 1986530"/>
                    <a:gd name="connsiteY89" fmla="*/ 807044 h 1986530"/>
                    <a:gd name="connsiteX90" fmla="*/ 901460 w 1986530"/>
                    <a:gd name="connsiteY90" fmla="*/ 813256 h 1986530"/>
                    <a:gd name="connsiteX91" fmla="*/ 913615 w 1986530"/>
                    <a:gd name="connsiteY91" fmla="*/ 818231 h 1986530"/>
                    <a:gd name="connsiteX92" fmla="*/ 927745 w 1986530"/>
                    <a:gd name="connsiteY92" fmla="*/ 823642 h 1986530"/>
                    <a:gd name="connsiteX93" fmla="*/ 952261 w 1986530"/>
                    <a:gd name="connsiteY93" fmla="*/ 897143 h 1986530"/>
                    <a:gd name="connsiteX94" fmla="*/ 1034238 w 1986530"/>
                    <a:gd name="connsiteY94" fmla="*/ 897143 h 1986530"/>
                    <a:gd name="connsiteX95" fmla="*/ 1058757 w 1986530"/>
                    <a:gd name="connsiteY95" fmla="*/ 823674 h 1986530"/>
                    <a:gd name="connsiteX96" fmla="*/ 1072883 w 1986530"/>
                    <a:gd name="connsiteY96" fmla="*/ 818263 h 1986530"/>
                    <a:gd name="connsiteX97" fmla="*/ 1085023 w 1986530"/>
                    <a:gd name="connsiteY97" fmla="*/ 813288 h 1986530"/>
                    <a:gd name="connsiteX98" fmla="*/ 1098900 w 1986530"/>
                    <a:gd name="connsiteY98" fmla="*/ 807076 h 1986530"/>
                    <a:gd name="connsiteX99" fmla="*/ 1168177 w 1986530"/>
                    <a:gd name="connsiteY99" fmla="*/ 841713 h 1986530"/>
                    <a:gd name="connsiteX100" fmla="*/ 1226142 w 1986530"/>
                    <a:gd name="connsiteY100" fmla="*/ 783751 h 1986530"/>
                    <a:gd name="connsiteX101" fmla="*/ 1191502 w 1986530"/>
                    <a:gd name="connsiteY101" fmla="*/ 714475 h 1986530"/>
                    <a:gd name="connsiteX102" fmla="*/ 1197714 w 1986530"/>
                    <a:gd name="connsiteY102" fmla="*/ 700613 h 1986530"/>
                    <a:gd name="connsiteX103" fmla="*/ 1202625 w 1986530"/>
                    <a:gd name="connsiteY103" fmla="*/ 688598 h 1986530"/>
                    <a:gd name="connsiteX104" fmla="*/ 1208007 w 1986530"/>
                    <a:gd name="connsiteY104" fmla="*/ 674327 h 1986530"/>
                    <a:gd name="connsiteX105" fmla="*/ 1281633 w 1986530"/>
                    <a:gd name="connsiteY105" fmla="*/ 649780 h 1986530"/>
                    <a:gd name="connsiteX106" fmla="*/ 1281633 w 1986530"/>
                    <a:gd name="connsiteY106" fmla="*/ 567804 h 1986530"/>
                    <a:gd name="connsiteX107" fmla="*/ 1208039 w 1986530"/>
                    <a:gd name="connsiteY107" fmla="*/ 543256 h 1986530"/>
                    <a:gd name="connsiteX108" fmla="*/ 1202657 w 1986530"/>
                    <a:gd name="connsiteY108" fmla="*/ 528986 h 1986530"/>
                    <a:gd name="connsiteX109" fmla="*/ 1197746 w 1986530"/>
                    <a:gd name="connsiteY109" fmla="*/ 516971 h 1986530"/>
                    <a:gd name="connsiteX110" fmla="*/ 1191534 w 1986530"/>
                    <a:gd name="connsiteY110" fmla="*/ 503108 h 1986530"/>
                    <a:gd name="connsiteX111" fmla="*/ 1226171 w 1986530"/>
                    <a:gd name="connsiteY111" fmla="*/ 433832 h 1986530"/>
                    <a:gd name="connsiteX112" fmla="*/ 1168209 w 1986530"/>
                    <a:gd name="connsiteY112" fmla="*/ 375869 h 1986530"/>
                    <a:gd name="connsiteX113" fmla="*/ 1098932 w 1986530"/>
                    <a:gd name="connsiteY113" fmla="*/ 410506 h 1986530"/>
                    <a:gd name="connsiteX114" fmla="*/ 1085071 w 1986530"/>
                    <a:gd name="connsiteY114" fmla="*/ 404294 h 1986530"/>
                    <a:gd name="connsiteX115" fmla="*/ 1072915 w 1986530"/>
                    <a:gd name="connsiteY115" fmla="*/ 399321 h 1986530"/>
                    <a:gd name="connsiteX116" fmla="*/ 1058785 w 1986530"/>
                    <a:gd name="connsiteY116" fmla="*/ 393908 h 1986530"/>
                    <a:gd name="connsiteX117" fmla="*/ 1034270 w 1986530"/>
                    <a:gd name="connsiteY117" fmla="*/ 320408 h 1986530"/>
                    <a:gd name="connsiteX118" fmla="*/ 906106 w 1986530"/>
                    <a:gd name="connsiteY118" fmla="*/ 256326 h 1986530"/>
                    <a:gd name="connsiteX119" fmla="*/ 1080457 w 1986530"/>
                    <a:gd name="connsiteY119" fmla="*/ 256326 h 1986530"/>
                    <a:gd name="connsiteX120" fmla="*/ 1106690 w 1986530"/>
                    <a:gd name="connsiteY120" fmla="*/ 334989 h 1986530"/>
                    <a:gd name="connsiteX121" fmla="*/ 1180833 w 1986530"/>
                    <a:gd name="connsiteY121" fmla="*/ 297910 h 1986530"/>
                    <a:gd name="connsiteX122" fmla="*/ 1304130 w 1986530"/>
                    <a:gd name="connsiteY122" fmla="*/ 421208 h 1986530"/>
                    <a:gd name="connsiteX123" fmla="*/ 1267023 w 1986530"/>
                    <a:gd name="connsiteY123" fmla="*/ 495410 h 1986530"/>
                    <a:gd name="connsiteX124" fmla="*/ 1345715 w 1986530"/>
                    <a:gd name="connsiteY124" fmla="*/ 521617 h 1986530"/>
                    <a:gd name="connsiteX125" fmla="*/ 1345715 w 1986530"/>
                    <a:gd name="connsiteY125" fmla="*/ 695967 h 1986530"/>
                    <a:gd name="connsiteX126" fmla="*/ 1266990 w 1986530"/>
                    <a:gd name="connsiteY126" fmla="*/ 722172 h 1986530"/>
                    <a:gd name="connsiteX127" fmla="*/ 1304098 w 1986530"/>
                    <a:gd name="connsiteY127" fmla="*/ 796343 h 1986530"/>
                    <a:gd name="connsiteX128" fmla="*/ 1180801 w 1986530"/>
                    <a:gd name="connsiteY128" fmla="*/ 919640 h 1986530"/>
                    <a:gd name="connsiteX129" fmla="*/ 1106662 w 1986530"/>
                    <a:gd name="connsiteY129" fmla="*/ 882561 h 1986530"/>
                    <a:gd name="connsiteX130" fmla="*/ 1080425 w 1986530"/>
                    <a:gd name="connsiteY130" fmla="*/ 961225 h 1986530"/>
                    <a:gd name="connsiteX131" fmla="*/ 906074 w 1986530"/>
                    <a:gd name="connsiteY131" fmla="*/ 961225 h 1986530"/>
                    <a:gd name="connsiteX132" fmla="*/ 879840 w 1986530"/>
                    <a:gd name="connsiteY132" fmla="*/ 882533 h 1986530"/>
                    <a:gd name="connsiteX133" fmla="*/ 805698 w 1986530"/>
                    <a:gd name="connsiteY133" fmla="*/ 919608 h 1986530"/>
                    <a:gd name="connsiteX134" fmla="*/ 682401 w 1986530"/>
                    <a:gd name="connsiteY134" fmla="*/ 796311 h 1986530"/>
                    <a:gd name="connsiteX135" fmla="*/ 719508 w 1986530"/>
                    <a:gd name="connsiteY135" fmla="*/ 722140 h 1986530"/>
                    <a:gd name="connsiteX136" fmla="*/ 640816 w 1986530"/>
                    <a:gd name="connsiteY136" fmla="*/ 695935 h 1986530"/>
                    <a:gd name="connsiteX137" fmla="*/ 640816 w 1986530"/>
                    <a:gd name="connsiteY137" fmla="*/ 521585 h 1986530"/>
                    <a:gd name="connsiteX138" fmla="*/ 719540 w 1986530"/>
                    <a:gd name="connsiteY138" fmla="*/ 495382 h 1986530"/>
                    <a:gd name="connsiteX139" fmla="*/ 682433 w 1986530"/>
                    <a:gd name="connsiteY139" fmla="*/ 421208 h 1986530"/>
                    <a:gd name="connsiteX140" fmla="*/ 805730 w 1986530"/>
                    <a:gd name="connsiteY140" fmla="*/ 297910 h 1986530"/>
                    <a:gd name="connsiteX141" fmla="*/ 879872 w 1986530"/>
                    <a:gd name="connsiteY141" fmla="*/ 334989 h 1986530"/>
                    <a:gd name="connsiteX142" fmla="*/ 686126 w 1986530"/>
                    <a:gd name="connsiteY142" fmla="*/ 192245 h 1986530"/>
                    <a:gd name="connsiteX143" fmla="*/ 576735 w 1986530"/>
                    <a:gd name="connsiteY143" fmla="*/ 301634 h 1986530"/>
                    <a:gd name="connsiteX144" fmla="*/ 576735 w 1986530"/>
                    <a:gd name="connsiteY144" fmla="*/ 1025307 h 1986530"/>
                    <a:gd name="connsiteX145" fmla="*/ 1409797 w 1986530"/>
                    <a:gd name="connsiteY145" fmla="*/ 1025307 h 1986530"/>
                    <a:gd name="connsiteX146" fmla="*/ 1409797 w 1986530"/>
                    <a:gd name="connsiteY146" fmla="*/ 192245 h 1986530"/>
                    <a:gd name="connsiteX147" fmla="*/ 672857 w 1986530"/>
                    <a:gd name="connsiteY147" fmla="*/ 0 h 1986530"/>
                    <a:gd name="connsiteX148" fmla="*/ 736939 w 1986530"/>
                    <a:gd name="connsiteY148" fmla="*/ 0 h 1986530"/>
                    <a:gd name="connsiteX149" fmla="*/ 736939 w 1986530"/>
                    <a:gd name="connsiteY149" fmla="*/ 128163 h 1986530"/>
                    <a:gd name="connsiteX150" fmla="*/ 865102 w 1986530"/>
                    <a:gd name="connsiteY150" fmla="*/ 128163 h 1986530"/>
                    <a:gd name="connsiteX151" fmla="*/ 865102 w 1986530"/>
                    <a:gd name="connsiteY151" fmla="*/ 0 h 1986530"/>
                    <a:gd name="connsiteX152" fmla="*/ 929184 w 1986530"/>
                    <a:gd name="connsiteY152" fmla="*/ 0 h 1986530"/>
                    <a:gd name="connsiteX153" fmla="*/ 929184 w 1986530"/>
                    <a:gd name="connsiteY153" fmla="*/ 128163 h 1986530"/>
                    <a:gd name="connsiteX154" fmla="*/ 1057348 w 1986530"/>
                    <a:gd name="connsiteY154" fmla="*/ 128163 h 1986530"/>
                    <a:gd name="connsiteX155" fmla="*/ 1057348 w 1986530"/>
                    <a:gd name="connsiteY155" fmla="*/ 0 h 1986530"/>
                    <a:gd name="connsiteX156" fmla="*/ 1121430 w 1986530"/>
                    <a:gd name="connsiteY156" fmla="*/ 0 h 1986530"/>
                    <a:gd name="connsiteX157" fmla="*/ 1121430 w 1986530"/>
                    <a:gd name="connsiteY157" fmla="*/ 128163 h 1986530"/>
                    <a:gd name="connsiteX158" fmla="*/ 1249593 w 1986530"/>
                    <a:gd name="connsiteY158" fmla="*/ 128163 h 1986530"/>
                    <a:gd name="connsiteX159" fmla="*/ 1249593 w 1986530"/>
                    <a:gd name="connsiteY159" fmla="*/ 0 h 1986530"/>
                    <a:gd name="connsiteX160" fmla="*/ 1313674 w 1986530"/>
                    <a:gd name="connsiteY160" fmla="*/ 0 h 1986530"/>
                    <a:gd name="connsiteX161" fmla="*/ 1313674 w 1986530"/>
                    <a:gd name="connsiteY161" fmla="*/ 128163 h 1986530"/>
                    <a:gd name="connsiteX162" fmla="*/ 1473878 w 1986530"/>
                    <a:gd name="connsiteY162" fmla="*/ 128163 h 1986530"/>
                    <a:gd name="connsiteX163" fmla="*/ 1473878 w 1986530"/>
                    <a:gd name="connsiteY163" fmla="*/ 288367 h 1986530"/>
                    <a:gd name="connsiteX164" fmla="*/ 1602042 w 1986530"/>
                    <a:gd name="connsiteY164" fmla="*/ 288367 h 1986530"/>
                    <a:gd name="connsiteX165" fmla="*/ 1602042 w 1986530"/>
                    <a:gd name="connsiteY165" fmla="*/ 352449 h 1986530"/>
                    <a:gd name="connsiteX166" fmla="*/ 1473878 w 1986530"/>
                    <a:gd name="connsiteY166" fmla="*/ 352449 h 1986530"/>
                    <a:gd name="connsiteX167" fmla="*/ 1473878 w 1986530"/>
                    <a:gd name="connsiteY167" fmla="*/ 480613 h 1986530"/>
                    <a:gd name="connsiteX168" fmla="*/ 1602042 w 1986530"/>
                    <a:gd name="connsiteY168" fmla="*/ 480613 h 1986530"/>
                    <a:gd name="connsiteX169" fmla="*/ 1602042 w 1986530"/>
                    <a:gd name="connsiteY169" fmla="*/ 544695 h 1986530"/>
                    <a:gd name="connsiteX170" fmla="*/ 1473878 w 1986530"/>
                    <a:gd name="connsiteY170" fmla="*/ 544695 h 1986530"/>
                    <a:gd name="connsiteX171" fmla="*/ 1473878 w 1986530"/>
                    <a:gd name="connsiteY171" fmla="*/ 672858 h 1986530"/>
                    <a:gd name="connsiteX172" fmla="*/ 1602042 w 1986530"/>
                    <a:gd name="connsiteY172" fmla="*/ 672858 h 1986530"/>
                    <a:gd name="connsiteX173" fmla="*/ 1602042 w 1986530"/>
                    <a:gd name="connsiteY173" fmla="*/ 736940 h 1986530"/>
                    <a:gd name="connsiteX174" fmla="*/ 1473878 w 1986530"/>
                    <a:gd name="connsiteY174" fmla="*/ 736940 h 1986530"/>
                    <a:gd name="connsiteX175" fmla="*/ 1473878 w 1986530"/>
                    <a:gd name="connsiteY175" fmla="*/ 865103 h 1986530"/>
                    <a:gd name="connsiteX176" fmla="*/ 1602042 w 1986530"/>
                    <a:gd name="connsiteY176" fmla="*/ 865103 h 1986530"/>
                    <a:gd name="connsiteX177" fmla="*/ 1602042 w 1986530"/>
                    <a:gd name="connsiteY177" fmla="*/ 929184 h 1986530"/>
                    <a:gd name="connsiteX178" fmla="*/ 1473878 w 1986530"/>
                    <a:gd name="connsiteY178" fmla="*/ 929184 h 1986530"/>
                    <a:gd name="connsiteX179" fmla="*/ 1473878 w 1986530"/>
                    <a:gd name="connsiteY179" fmla="*/ 1089388 h 1986530"/>
                    <a:gd name="connsiteX180" fmla="*/ 1313674 w 1986530"/>
                    <a:gd name="connsiteY180" fmla="*/ 1089388 h 1986530"/>
                    <a:gd name="connsiteX181" fmla="*/ 1313674 w 1986530"/>
                    <a:gd name="connsiteY181" fmla="*/ 1217552 h 1986530"/>
                    <a:gd name="connsiteX182" fmla="*/ 1249593 w 1986530"/>
                    <a:gd name="connsiteY182" fmla="*/ 1217552 h 1986530"/>
                    <a:gd name="connsiteX183" fmla="*/ 1249593 w 1986530"/>
                    <a:gd name="connsiteY183" fmla="*/ 1089388 h 1986530"/>
                    <a:gd name="connsiteX184" fmla="*/ 1121430 w 1986530"/>
                    <a:gd name="connsiteY184" fmla="*/ 1089388 h 1986530"/>
                    <a:gd name="connsiteX185" fmla="*/ 1121430 w 1986530"/>
                    <a:gd name="connsiteY185" fmla="*/ 1217552 h 1986530"/>
                    <a:gd name="connsiteX186" fmla="*/ 1057348 w 1986530"/>
                    <a:gd name="connsiteY186" fmla="*/ 1217552 h 1986530"/>
                    <a:gd name="connsiteX187" fmla="*/ 1057348 w 1986530"/>
                    <a:gd name="connsiteY187" fmla="*/ 1089388 h 1986530"/>
                    <a:gd name="connsiteX188" fmla="*/ 929184 w 1986530"/>
                    <a:gd name="connsiteY188" fmla="*/ 1089388 h 1986530"/>
                    <a:gd name="connsiteX189" fmla="*/ 929184 w 1986530"/>
                    <a:gd name="connsiteY189" fmla="*/ 1217552 h 1986530"/>
                    <a:gd name="connsiteX190" fmla="*/ 865102 w 1986530"/>
                    <a:gd name="connsiteY190" fmla="*/ 1217552 h 1986530"/>
                    <a:gd name="connsiteX191" fmla="*/ 865102 w 1986530"/>
                    <a:gd name="connsiteY191" fmla="*/ 1089388 h 1986530"/>
                    <a:gd name="connsiteX192" fmla="*/ 736939 w 1986530"/>
                    <a:gd name="connsiteY192" fmla="*/ 1089388 h 1986530"/>
                    <a:gd name="connsiteX193" fmla="*/ 736939 w 1986530"/>
                    <a:gd name="connsiteY193" fmla="*/ 1217552 h 1986530"/>
                    <a:gd name="connsiteX194" fmla="*/ 672857 w 1986530"/>
                    <a:gd name="connsiteY194" fmla="*/ 1217552 h 1986530"/>
                    <a:gd name="connsiteX195" fmla="*/ 672857 w 1986530"/>
                    <a:gd name="connsiteY195" fmla="*/ 1089388 h 1986530"/>
                    <a:gd name="connsiteX196" fmla="*/ 512653 w 1986530"/>
                    <a:gd name="connsiteY196" fmla="*/ 1089388 h 1986530"/>
                    <a:gd name="connsiteX197" fmla="*/ 512653 w 1986530"/>
                    <a:gd name="connsiteY197" fmla="*/ 929184 h 1986530"/>
                    <a:gd name="connsiteX198" fmla="*/ 384490 w 1986530"/>
                    <a:gd name="connsiteY198" fmla="*/ 929184 h 1986530"/>
                    <a:gd name="connsiteX199" fmla="*/ 384490 w 1986530"/>
                    <a:gd name="connsiteY199" fmla="*/ 865103 h 1986530"/>
                    <a:gd name="connsiteX200" fmla="*/ 512653 w 1986530"/>
                    <a:gd name="connsiteY200" fmla="*/ 865103 h 1986530"/>
                    <a:gd name="connsiteX201" fmla="*/ 512653 w 1986530"/>
                    <a:gd name="connsiteY201" fmla="*/ 736940 h 1986530"/>
                    <a:gd name="connsiteX202" fmla="*/ 384490 w 1986530"/>
                    <a:gd name="connsiteY202" fmla="*/ 736940 h 1986530"/>
                    <a:gd name="connsiteX203" fmla="*/ 384490 w 1986530"/>
                    <a:gd name="connsiteY203" fmla="*/ 672858 h 1986530"/>
                    <a:gd name="connsiteX204" fmla="*/ 512653 w 1986530"/>
                    <a:gd name="connsiteY204" fmla="*/ 672858 h 1986530"/>
                    <a:gd name="connsiteX205" fmla="*/ 512653 w 1986530"/>
                    <a:gd name="connsiteY205" fmla="*/ 544695 h 1986530"/>
                    <a:gd name="connsiteX206" fmla="*/ 384490 w 1986530"/>
                    <a:gd name="connsiteY206" fmla="*/ 544695 h 1986530"/>
                    <a:gd name="connsiteX207" fmla="*/ 384490 w 1986530"/>
                    <a:gd name="connsiteY207" fmla="*/ 480613 h 1986530"/>
                    <a:gd name="connsiteX208" fmla="*/ 512653 w 1986530"/>
                    <a:gd name="connsiteY208" fmla="*/ 480613 h 1986530"/>
                    <a:gd name="connsiteX209" fmla="*/ 512653 w 1986530"/>
                    <a:gd name="connsiteY209" fmla="*/ 352449 h 1986530"/>
                    <a:gd name="connsiteX210" fmla="*/ 384490 w 1986530"/>
                    <a:gd name="connsiteY210" fmla="*/ 352449 h 1986530"/>
                    <a:gd name="connsiteX211" fmla="*/ 384490 w 1986530"/>
                    <a:gd name="connsiteY211" fmla="*/ 288367 h 1986530"/>
                    <a:gd name="connsiteX212" fmla="*/ 512653 w 1986530"/>
                    <a:gd name="connsiteY212" fmla="*/ 288367 h 1986530"/>
                    <a:gd name="connsiteX213" fmla="*/ 512653 w 1986530"/>
                    <a:gd name="connsiteY213" fmla="*/ 275100 h 1986530"/>
                    <a:gd name="connsiteX214" fmla="*/ 659592 w 1986530"/>
                    <a:gd name="connsiteY214" fmla="*/ 128163 h 1986530"/>
                    <a:gd name="connsiteX215" fmla="*/ 672857 w 1986530"/>
                    <a:gd name="connsiteY215" fmla="*/ 128163 h 19865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</a:cxnLst>
                  <a:rect l="l" t="t" r="r" b="b"/>
                  <a:pathLst>
                    <a:path w="1986530" h="1986530">
                      <a:moveTo>
                        <a:pt x="1089387" y="1537959"/>
                      </a:moveTo>
                      <a:lnTo>
                        <a:pt x="1730203" y="1537959"/>
                      </a:lnTo>
                      <a:lnTo>
                        <a:pt x="1730203" y="1602042"/>
                      </a:lnTo>
                      <a:lnTo>
                        <a:pt x="1089387" y="1602042"/>
                      </a:lnTo>
                      <a:close/>
                      <a:moveTo>
                        <a:pt x="256326" y="1537959"/>
                      </a:moveTo>
                      <a:lnTo>
                        <a:pt x="897142" y="1537959"/>
                      </a:lnTo>
                      <a:lnTo>
                        <a:pt x="897142" y="1602042"/>
                      </a:lnTo>
                      <a:lnTo>
                        <a:pt x="256326" y="1602042"/>
                      </a:lnTo>
                      <a:close/>
                      <a:moveTo>
                        <a:pt x="1089387" y="1409795"/>
                      </a:moveTo>
                      <a:lnTo>
                        <a:pt x="1730203" y="1409795"/>
                      </a:lnTo>
                      <a:lnTo>
                        <a:pt x="1730203" y="1473878"/>
                      </a:lnTo>
                      <a:lnTo>
                        <a:pt x="1089387" y="1473878"/>
                      </a:lnTo>
                      <a:close/>
                      <a:moveTo>
                        <a:pt x="256326" y="1409795"/>
                      </a:moveTo>
                      <a:lnTo>
                        <a:pt x="897142" y="1409795"/>
                      </a:lnTo>
                      <a:lnTo>
                        <a:pt x="897142" y="1473878"/>
                      </a:lnTo>
                      <a:lnTo>
                        <a:pt x="256326" y="1473878"/>
                      </a:lnTo>
                      <a:close/>
                      <a:moveTo>
                        <a:pt x="1089387" y="1281632"/>
                      </a:moveTo>
                      <a:lnTo>
                        <a:pt x="1730203" y="1281632"/>
                      </a:lnTo>
                      <a:lnTo>
                        <a:pt x="1730203" y="1345715"/>
                      </a:lnTo>
                      <a:lnTo>
                        <a:pt x="1089387" y="1345715"/>
                      </a:lnTo>
                      <a:close/>
                      <a:moveTo>
                        <a:pt x="256326" y="1281632"/>
                      </a:moveTo>
                      <a:lnTo>
                        <a:pt x="897142" y="1281632"/>
                      </a:lnTo>
                      <a:lnTo>
                        <a:pt x="897142" y="1345715"/>
                      </a:lnTo>
                      <a:lnTo>
                        <a:pt x="256326" y="1345715"/>
                      </a:lnTo>
                      <a:close/>
                      <a:moveTo>
                        <a:pt x="64082" y="608775"/>
                      </a:moveTo>
                      <a:lnTo>
                        <a:pt x="64082" y="1794285"/>
                      </a:lnTo>
                      <a:lnTo>
                        <a:pt x="897143" y="1794285"/>
                      </a:lnTo>
                      <a:lnTo>
                        <a:pt x="897143" y="1826326"/>
                      </a:lnTo>
                      <a:cubicBezTo>
                        <a:pt x="897143" y="1879314"/>
                        <a:pt x="940278" y="1922449"/>
                        <a:pt x="993265" y="1922449"/>
                      </a:cubicBezTo>
                      <a:cubicBezTo>
                        <a:pt x="1046253" y="1922449"/>
                        <a:pt x="1089387" y="1879314"/>
                        <a:pt x="1089387" y="1826326"/>
                      </a:cubicBezTo>
                      <a:lnTo>
                        <a:pt x="1089387" y="1794285"/>
                      </a:lnTo>
                      <a:lnTo>
                        <a:pt x="1922448" y="1794285"/>
                      </a:lnTo>
                      <a:lnTo>
                        <a:pt x="1922448" y="608775"/>
                      </a:lnTo>
                      <a:lnTo>
                        <a:pt x="1858367" y="608775"/>
                      </a:lnTo>
                      <a:lnTo>
                        <a:pt x="1858367" y="1730204"/>
                      </a:lnTo>
                      <a:lnTo>
                        <a:pt x="128163" y="1730204"/>
                      </a:lnTo>
                      <a:lnTo>
                        <a:pt x="128163" y="608775"/>
                      </a:lnTo>
                      <a:close/>
                      <a:moveTo>
                        <a:pt x="993265" y="512653"/>
                      </a:moveTo>
                      <a:cubicBezTo>
                        <a:pt x="940278" y="512653"/>
                        <a:pt x="897143" y="555788"/>
                        <a:pt x="897143" y="608775"/>
                      </a:cubicBezTo>
                      <a:cubicBezTo>
                        <a:pt x="897143" y="661763"/>
                        <a:pt x="940278" y="704897"/>
                        <a:pt x="993265" y="704897"/>
                      </a:cubicBezTo>
                      <a:cubicBezTo>
                        <a:pt x="1046253" y="704897"/>
                        <a:pt x="1089387" y="661763"/>
                        <a:pt x="1089387" y="608775"/>
                      </a:cubicBezTo>
                      <a:cubicBezTo>
                        <a:pt x="1089387" y="555788"/>
                        <a:pt x="1046253" y="512653"/>
                        <a:pt x="993265" y="512653"/>
                      </a:cubicBezTo>
                      <a:close/>
                      <a:moveTo>
                        <a:pt x="993265" y="448571"/>
                      </a:moveTo>
                      <a:cubicBezTo>
                        <a:pt x="1081598" y="448571"/>
                        <a:pt x="1153469" y="520443"/>
                        <a:pt x="1153469" y="608775"/>
                      </a:cubicBezTo>
                      <a:cubicBezTo>
                        <a:pt x="1153469" y="697108"/>
                        <a:pt x="1081598" y="768979"/>
                        <a:pt x="993265" y="768979"/>
                      </a:cubicBezTo>
                      <a:cubicBezTo>
                        <a:pt x="904933" y="768979"/>
                        <a:pt x="833061" y="697108"/>
                        <a:pt x="833061" y="608775"/>
                      </a:cubicBezTo>
                      <a:cubicBezTo>
                        <a:pt x="833061" y="520443"/>
                        <a:pt x="904933" y="448571"/>
                        <a:pt x="993265" y="448571"/>
                      </a:cubicBezTo>
                      <a:close/>
                      <a:moveTo>
                        <a:pt x="128163" y="352449"/>
                      </a:moveTo>
                      <a:lnTo>
                        <a:pt x="320408" y="352449"/>
                      </a:lnTo>
                      <a:lnTo>
                        <a:pt x="320408" y="416531"/>
                      </a:lnTo>
                      <a:lnTo>
                        <a:pt x="192245" y="416531"/>
                      </a:lnTo>
                      <a:lnTo>
                        <a:pt x="192245" y="1666122"/>
                      </a:lnTo>
                      <a:lnTo>
                        <a:pt x="961224" y="1666122"/>
                      </a:lnTo>
                      <a:lnTo>
                        <a:pt x="961224" y="1281632"/>
                      </a:lnTo>
                      <a:lnTo>
                        <a:pt x="1025306" y="1281632"/>
                      </a:lnTo>
                      <a:lnTo>
                        <a:pt x="1025306" y="1666122"/>
                      </a:lnTo>
                      <a:lnTo>
                        <a:pt x="1794285" y="1666122"/>
                      </a:lnTo>
                      <a:lnTo>
                        <a:pt x="1794285" y="416531"/>
                      </a:lnTo>
                      <a:lnTo>
                        <a:pt x="1666122" y="416531"/>
                      </a:lnTo>
                      <a:lnTo>
                        <a:pt x="1666122" y="352449"/>
                      </a:lnTo>
                      <a:lnTo>
                        <a:pt x="1858367" y="352449"/>
                      </a:lnTo>
                      <a:lnTo>
                        <a:pt x="1858367" y="544694"/>
                      </a:lnTo>
                      <a:lnTo>
                        <a:pt x="1986530" y="544694"/>
                      </a:lnTo>
                      <a:lnTo>
                        <a:pt x="1986530" y="1858367"/>
                      </a:lnTo>
                      <a:lnTo>
                        <a:pt x="1150229" y="1858367"/>
                      </a:lnTo>
                      <a:cubicBezTo>
                        <a:pt x="1135366" y="1931380"/>
                        <a:pt x="1070616" y="1986530"/>
                        <a:pt x="993265" y="1986530"/>
                      </a:cubicBezTo>
                      <a:cubicBezTo>
                        <a:pt x="915919" y="1986530"/>
                        <a:pt x="851164" y="1931380"/>
                        <a:pt x="836301" y="1858367"/>
                      </a:cubicBezTo>
                      <a:lnTo>
                        <a:pt x="0" y="1858367"/>
                      </a:lnTo>
                      <a:lnTo>
                        <a:pt x="0" y="544694"/>
                      </a:lnTo>
                      <a:lnTo>
                        <a:pt x="128163" y="544694"/>
                      </a:lnTo>
                      <a:close/>
                      <a:moveTo>
                        <a:pt x="952293" y="320408"/>
                      </a:moveTo>
                      <a:lnTo>
                        <a:pt x="927773" y="393876"/>
                      </a:lnTo>
                      <a:lnTo>
                        <a:pt x="913647" y="399289"/>
                      </a:lnTo>
                      <a:cubicBezTo>
                        <a:pt x="909550" y="400902"/>
                        <a:pt x="905513" y="402464"/>
                        <a:pt x="901508" y="404266"/>
                      </a:cubicBezTo>
                      <a:lnTo>
                        <a:pt x="887630" y="410474"/>
                      </a:lnTo>
                      <a:lnTo>
                        <a:pt x="818354" y="375837"/>
                      </a:lnTo>
                      <a:lnTo>
                        <a:pt x="760388" y="433804"/>
                      </a:lnTo>
                      <a:lnTo>
                        <a:pt x="795028" y="503076"/>
                      </a:lnTo>
                      <a:lnTo>
                        <a:pt x="788817" y="516939"/>
                      </a:lnTo>
                      <a:cubicBezTo>
                        <a:pt x="787050" y="520884"/>
                        <a:pt x="785452" y="524889"/>
                        <a:pt x="783906" y="528954"/>
                      </a:cubicBezTo>
                      <a:lnTo>
                        <a:pt x="778523" y="543224"/>
                      </a:lnTo>
                      <a:lnTo>
                        <a:pt x="704898" y="567772"/>
                      </a:lnTo>
                      <a:lnTo>
                        <a:pt x="704898" y="649748"/>
                      </a:lnTo>
                      <a:lnTo>
                        <a:pt x="778491" y="674295"/>
                      </a:lnTo>
                      <a:lnTo>
                        <a:pt x="783874" y="688565"/>
                      </a:lnTo>
                      <a:cubicBezTo>
                        <a:pt x="785420" y="692635"/>
                        <a:pt x="787018" y="696640"/>
                        <a:pt x="788784" y="700581"/>
                      </a:cubicBezTo>
                      <a:lnTo>
                        <a:pt x="794996" y="714442"/>
                      </a:lnTo>
                      <a:lnTo>
                        <a:pt x="760360" y="783719"/>
                      </a:lnTo>
                      <a:lnTo>
                        <a:pt x="818322" y="841680"/>
                      </a:lnTo>
                      <a:lnTo>
                        <a:pt x="887598" y="807044"/>
                      </a:lnTo>
                      <a:lnTo>
                        <a:pt x="901460" y="813256"/>
                      </a:lnTo>
                      <a:cubicBezTo>
                        <a:pt x="905433" y="815023"/>
                        <a:pt x="909518" y="816621"/>
                        <a:pt x="913615" y="818231"/>
                      </a:cubicBezTo>
                      <a:lnTo>
                        <a:pt x="927745" y="823642"/>
                      </a:lnTo>
                      <a:lnTo>
                        <a:pt x="952261" y="897143"/>
                      </a:lnTo>
                      <a:lnTo>
                        <a:pt x="1034238" y="897143"/>
                      </a:lnTo>
                      <a:lnTo>
                        <a:pt x="1058757" y="823674"/>
                      </a:lnTo>
                      <a:lnTo>
                        <a:pt x="1072883" y="818263"/>
                      </a:lnTo>
                      <a:cubicBezTo>
                        <a:pt x="1076981" y="816649"/>
                        <a:pt x="1081018" y="815087"/>
                        <a:pt x="1085023" y="813288"/>
                      </a:cubicBezTo>
                      <a:lnTo>
                        <a:pt x="1098900" y="807076"/>
                      </a:lnTo>
                      <a:lnTo>
                        <a:pt x="1168177" y="841713"/>
                      </a:lnTo>
                      <a:lnTo>
                        <a:pt x="1226142" y="783751"/>
                      </a:lnTo>
                      <a:lnTo>
                        <a:pt x="1191502" y="714475"/>
                      </a:lnTo>
                      <a:lnTo>
                        <a:pt x="1197714" y="700613"/>
                      </a:lnTo>
                      <a:cubicBezTo>
                        <a:pt x="1199481" y="696668"/>
                        <a:pt x="1201079" y="692663"/>
                        <a:pt x="1202625" y="688598"/>
                      </a:cubicBezTo>
                      <a:lnTo>
                        <a:pt x="1208007" y="674327"/>
                      </a:lnTo>
                      <a:lnTo>
                        <a:pt x="1281633" y="649780"/>
                      </a:lnTo>
                      <a:lnTo>
                        <a:pt x="1281633" y="567804"/>
                      </a:lnTo>
                      <a:lnTo>
                        <a:pt x="1208039" y="543256"/>
                      </a:lnTo>
                      <a:lnTo>
                        <a:pt x="1202657" y="528986"/>
                      </a:lnTo>
                      <a:cubicBezTo>
                        <a:pt x="1201111" y="524921"/>
                        <a:pt x="1199513" y="520916"/>
                        <a:pt x="1197746" y="516971"/>
                      </a:cubicBezTo>
                      <a:lnTo>
                        <a:pt x="1191534" y="503108"/>
                      </a:lnTo>
                      <a:lnTo>
                        <a:pt x="1226171" y="433832"/>
                      </a:lnTo>
                      <a:lnTo>
                        <a:pt x="1168209" y="375869"/>
                      </a:lnTo>
                      <a:lnTo>
                        <a:pt x="1098932" y="410506"/>
                      </a:lnTo>
                      <a:lnTo>
                        <a:pt x="1085071" y="404294"/>
                      </a:lnTo>
                      <a:cubicBezTo>
                        <a:pt x="1081098" y="402528"/>
                        <a:pt x="1077013" y="400930"/>
                        <a:pt x="1072915" y="399321"/>
                      </a:cubicBezTo>
                      <a:lnTo>
                        <a:pt x="1058785" y="393908"/>
                      </a:lnTo>
                      <a:lnTo>
                        <a:pt x="1034270" y="320408"/>
                      </a:lnTo>
                      <a:close/>
                      <a:moveTo>
                        <a:pt x="906106" y="256326"/>
                      </a:moveTo>
                      <a:lnTo>
                        <a:pt x="1080457" y="256326"/>
                      </a:lnTo>
                      <a:lnTo>
                        <a:pt x="1106690" y="334989"/>
                      </a:lnTo>
                      <a:lnTo>
                        <a:pt x="1180833" y="297910"/>
                      </a:lnTo>
                      <a:lnTo>
                        <a:pt x="1304130" y="421208"/>
                      </a:lnTo>
                      <a:lnTo>
                        <a:pt x="1267023" y="495410"/>
                      </a:lnTo>
                      <a:lnTo>
                        <a:pt x="1345715" y="521617"/>
                      </a:lnTo>
                      <a:lnTo>
                        <a:pt x="1345715" y="695967"/>
                      </a:lnTo>
                      <a:lnTo>
                        <a:pt x="1266990" y="722172"/>
                      </a:lnTo>
                      <a:lnTo>
                        <a:pt x="1304098" y="796343"/>
                      </a:lnTo>
                      <a:lnTo>
                        <a:pt x="1180801" y="919640"/>
                      </a:lnTo>
                      <a:lnTo>
                        <a:pt x="1106662" y="882561"/>
                      </a:lnTo>
                      <a:lnTo>
                        <a:pt x="1080425" y="961225"/>
                      </a:lnTo>
                      <a:lnTo>
                        <a:pt x="906074" y="961225"/>
                      </a:lnTo>
                      <a:lnTo>
                        <a:pt x="879840" y="882533"/>
                      </a:lnTo>
                      <a:lnTo>
                        <a:pt x="805698" y="919608"/>
                      </a:lnTo>
                      <a:lnTo>
                        <a:pt x="682401" y="796311"/>
                      </a:lnTo>
                      <a:lnTo>
                        <a:pt x="719508" y="722140"/>
                      </a:lnTo>
                      <a:lnTo>
                        <a:pt x="640816" y="695935"/>
                      </a:lnTo>
                      <a:lnTo>
                        <a:pt x="640816" y="521585"/>
                      </a:lnTo>
                      <a:lnTo>
                        <a:pt x="719540" y="495382"/>
                      </a:lnTo>
                      <a:lnTo>
                        <a:pt x="682433" y="421208"/>
                      </a:lnTo>
                      <a:lnTo>
                        <a:pt x="805730" y="297910"/>
                      </a:lnTo>
                      <a:lnTo>
                        <a:pt x="879872" y="334989"/>
                      </a:lnTo>
                      <a:close/>
                      <a:moveTo>
                        <a:pt x="686126" y="192245"/>
                      </a:moveTo>
                      <a:lnTo>
                        <a:pt x="576735" y="301634"/>
                      </a:lnTo>
                      <a:lnTo>
                        <a:pt x="576735" y="1025307"/>
                      </a:lnTo>
                      <a:lnTo>
                        <a:pt x="1409797" y="1025307"/>
                      </a:lnTo>
                      <a:lnTo>
                        <a:pt x="1409797" y="192245"/>
                      </a:lnTo>
                      <a:close/>
                      <a:moveTo>
                        <a:pt x="672857" y="0"/>
                      </a:moveTo>
                      <a:lnTo>
                        <a:pt x="736939" y="0"/>
                      </a:lnTo>
                      <a:lnTo>
                        <a:pt x="736939" y="128163"/>
                      </a:lnTo>
                      <a:lnTo>
                        <a:pt x="865102" y="128163"/>
                      </a:lnTo>
                      <a:lnTo>
                        <a:pt x="865102" y="0"/>
                      </a:lnTo>
                      <a:lnTo>
                        <a:pt x="929184" y="0"/>
                      </a:lnTo>
                      <a:lnTo>
                        <a:pt x="929184" y="128163"/>
                      </a:lnTo>
                      <a:lnTo>
                        <a:pt x="1057348" y="128163"/>
                      </a:lnTo>
                      <a:lnTo>
                        <a:pt x="1057348" y="0"/>
                      </a:lnTo>
                      <a:lnTo>
                        <a:pt x="1121430" y="0"/>
                      </a:lnTo>
                      <a:lnTo>
                        <a:pt x="1121430" y="128163"/>
                      </a:lnTo>
                      <a:lnTo>
                        <a:pt x="1249593" y="128163"/>
                      </a:lnTo>
                      <a:lnTo>
                        <a:pt x="1249593" y="0"/>
                      </a:lnTo>
                      <a:lnTo>
                        <a:pt x="1313674" y="0"/>
                      </a:lnTo>
                      <a:lnTo>
                        <a:pt x="1313674" y="128163"/>
                      </a:lnTo>
                      <a:lnTo>
                        <a:pt x="1473878" y="128163"/>
                      </a:lnTo>
                      <a:lnTo>
                        <a:pt x="1473878" y="288367"/>
                      </a:lnTo>
                      <a:lnTo>
                        <a:pt x="1602042" y="288367"/>
                      </a:lnTo>
                      <a:lnTo>
                        <a:pt x="1602042" y="352449"/>
                      </a:lnTo>
                      <a:lnTo>
                        <a:pt x="1473878" y="352449"/>
                      </a:lnTo>
                      <a:lnTo>
                        <a:pt x="1473878" y="480613"/>
                      </a:lnTo>
                      <a:lnTo>
                        <a:pt x="1602042" y="480613"/>
                      </a:lnTo>
                      <a:lnTo>
                        <a:pt x="1602042" y="544695"/>
                      </a:lnTo>
                      <a:lnTo>
                        <a:pt x="1473878" y="544695"/>
                      </a:lnTo>
                      <a:lnTo>
                        <a:pt x="1473878" y="672858"/>
                      </a:lnTo>
                      <a:lnTo>
                        <a:pt x="1602042" y="672858"/>
                      </a:lnTo>
                      <a:lnTo>
                        <a:pt x="1602042" y="736940"/>
                      </a:lnTo>
                      <a:lnTo>
                        <a:pt x="1473878" y="736940"/>
                      </a:lnTo>
                      <a:lnTo>
                        <a:pt x="1473878" y="865103"/>
                      </a:lnTo>
                      <a:lnTo>
                        <a:pt x="1602042" y="865103"/>
                      </a:lnTo>
                      <a:lnTo>
                        <a:pt x="1602042" y="929184"/>
                      </a:lnTo>
                      <a:lnTo>
                        <a:pt x="1473878" y="929184"/>
                      </a:lnTo>
                      <a:lnTo>
                        <a:pt x="1473878" y="1089388"/>
                      </a:lnTo>
                      <a:lnTo>
                        <a:pt x="1313674" y="1089388"/>
                      </a:lnTo>
                      <a:lnTo>
                        <a:pt x="1313674" y="1217552"/>
                      </a:lnTo>
                      <a:lnTo>
                        <a:pt x="1249593" y="1217552"/>
                      </a:lnTo>
                      <a:lnTo>
                        <a:pt x="1249593" y="1089388"/>
                      </a:lnTo>
                      <a:lnTo>
                        <a:pt x="1121430" y="1089388"/>
                      </a:lnTo>
                      <a:lnTo>
                        <a:pt x="1121430" y="1217552"/>
                      </a:lnTo>
                      <a:lnTo>
                        <a:pt x="1057348" y="1217552"/>
                      </a:lnTo>
                      <a:lnTo>
                        <a:pt x="1057348" y="1089388"/>
                      </a:lnTo>
                      <a:lnTo>
                        <a:pt x="929184" y="1089388"/>
                      </a:lnTo>
                      <a:lnTo>
                        <a:pt x="929184" y="1217552"/>
                      </a:lnTo>
                      <a:lnTo>
                        <a:pt x="865102" y="1217552"/>
                      </a:lnTo>
                      <a:lnTo>
                        <a:pt x="865102" y="1089388"/>
                      </a:lnTo>
                      <a:lnTo>
                        <a:pt x="736939" y="1089388"/>
                      </a:lnTo>
                      <a:lnTo>
                        <a:pt x="736939" y="1217552"/>
                      </a:lnTo>
                      <a:lnTo>
                        <a:pt x="672857" y="1217552"/>
                      </a:lnTo>
                      <a:lnTo>
                        <a:pt x="672857" y="1089388"/>
                      </a:lnTo>
                      <a:lnTo>
                        <a:pt x="512653" y="1089388"/>
                      </a:lnTo>
                      <a:lnTo>
                        <a:pt x="512653" y="929184"/>
                      </a:lnTo>
                      <a:lnTo>
                        <a:pt x="384490" y="929184"/>
                      </a:lnTo>
                      <a:lnTo>
                        <a:pt x="384490" y="865103"/>
                      </a:lnTo>
                      <a:lnTo>
                        <a:pt x="512653" y="865103"/>
                      </a:lnTo>
                      <a:lnTo>
                        <a:pt x="512653" y="736940"/>
                      </a:lnTo>
                      <a:lnTo>
                        <a:pt x="384490" y="736940"/>
                      </a:lnTo>
                      <a:lnTo>
                        <a:pt x="384490" y="672858"/>
                      </a:lnTo>
                      <a:lnTo>
                        <a:pt x="512653" y="672858"/>
                      </a:lnTo>
                      <a:lnTo>
                        <a:pt x="512653" y="544695"/>
                      </a:lnTo>
                      <a:lnTo>
                        <a:pt x="384490" y="544695"/>
                      </a:lnTo>
                      <a:lnTo>
                        <a:pt x="384490" y="480613"/>
                      </a:lnTo>
                      <a:lnTo>
                        <a:pt x="512653" y="480613"/>
                      </a:lnTo>
                      <a:lnTo>
                        <a:pt x="512653" y="352449"/>
                      </a:lnTo>
                      <a:lnTo>
                        <a:pt x="384490" y="352449"/>
                      </a:lnTo>
                      <a:lnTo>
                        <a:pt x="384490" y="288367"/>
                      </a:lnTo>
                      <a:lnTo>
                        <a:pt x="512653" y="288367"/>
                      </a:lnTo>
                      <a:lnTo>
                        <a:pt x="512653" y="275100"/>
                      </a:lnTo>
                      <a:lnTo>
                        <a:pt x="659592" y="128163"/>
                      </a:lnTo>
                      <a:lnTo>
                        <a:pt x="672857" y="12816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399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DD9142F2-BC7A-46EC-963F-84699F9C7EEE}"/>
                  </a:ext>
                </a:extLst>
              </p:cNvPr>
              <p:cNvGrpSpPr/>
              <p:nvPr/>
            </p:nvGrpSpPr>
            <p:grpSpPr>
              <a:xfrm>
                <a:off x="4845573" y="3485865"/>
                <a:ext cx="551183" cy="551183"/>
                <a:chOff x="6354735" y="4511611"/>
                <a:chExt cx="414112" cy="414112"/>
              </a:xfrm>
            </p:grpSpPr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14BD5C3B-EDC3-4DB8-94C7-2D86221A223D}"/>
                    </a:ext>
                  </a:extLst>
                </p:cNvPr>
                <p:cNvGrpSpPr/>
                <p:nvPr/>
              </p:nvGrpSpPr>
              <p:grpSpPr>
                <a:xfrm>
                  <a:off x="6354735" y="4511611"/>
                  <a:ext cx="414112" cy="414112"/>
                  <a:chOff x="1655689" y="2760763"/>
                  <a:chExt cx="414112" cy="414112"/>
                </a:xfrm>
              </p:grpSpPr>
              <p:sp>
                <p:nvSpPr>
                  <p:cNvPr id="179" name="Freeform: Shape 178">
                    <a:extLst>
                      <a:ext uri="{FF2B5EF4-FFF2-40B4-BE49-F238E27FC236}">
                        <a16:creationId xmlns:a16="http://schemas.microsoft.com/office/drawing/2014/main" id="{E032D776-BB44-49B2-B8FD-FFB9FE3B3E2D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2202" cy="412202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0" name="Circle: Hollow 179">
                    <a:extLst>
                      <a:ext uri="{FF2B5EF4-FFF2-40B4-BE49-F238E27FC236}">
                        <a16:creationId xmlns:a16="http://schemas.microsoft.com/office/drawing/2014/main" id="{0504DB32-264D-47A7-BA10-ADFC78688458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3860" cy="413860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FE4D5E14-F366-4D19-9503-BD0D56349846}"/>
                    </a:ext>
                  </a:extLst>
                </p:cNvPr>
                <p:cNvSpPr/>
                <p:nvPr/>
              </p:nvSpPr>
              <p:spPr>
                <a:xfrm>
                  <a:off x="6456807" y="4622638"/>
                  <a:ext cx="210220" cy="192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0802" h="1208285">
                      <a:moveTo>
                        <a:pt x="330634" y="1114147"/>
                      </a:moveTo>
                      <a:cubicBezTo>
                        <a:pt x="315489" y="1114147"/>
                        <a:pt x="303173" y="1126459"/>
                        <a:pt x="303173" y="1141605"/>
                      </a:cubicBezTo>
                      <a:cubicBezTo>
                        <a:pt x="303173" y="1156740"/>
                        <a:pt x="315489" y="1169066"/>
                        <a:pt x="330634" y="1169066"/>
                      </a:cubicBezTo>
                      <a:lnTo>
                        <a:pt x="990168" y="1169066"/>
                      </a:lnTo>
                      <a:cubicBezTo>
                        <a:pt x="1005303" y="1169066"/>
                        <a:pt x="1017629" y="1156740"/>
                        <a:pt x="1017629" y="1141605"/>
                      </a:cubicBezTo>
                      <a:cubicBezTo>
                        <a:pt x="1017629" y="1126459"/>
                        <a:pt x="1005303" y="1114147"/>
                        <a:pt x="990168" y="1114147"/>
                      </a:cubicBezTo>
                      <a:close/>
                      <a:moveTo>
                        <a:pt x="482111" y="949369"/>
                      </a:moveTo>
                      <a:lnTo>
                        <a:pt x="443697" y="1074907"/>
                      </a:lnTo>
                      <a:lnTo>
                        <a:pt x="877105" y="1074907"/>
                      </a:lnTo>
                      <a:lnTo>
                        <a:pt x="838691" y="949369"/>
                      </a:lnTo>
                      <a:close/>
                      <a:moveTo>
                        <a:pt x="656563" y="824624"/>
                      </a:moveTo>
                      <a:cubicBezTo>
                        <a:pt x="664212" y="823092"/>
                        <a:pt x="672412" y="826437"/>
                        <a:pt x="676705" y="832969"/>
                      </a:cubicBezTo>
                      <a:cubicBezTo>
                        <a:pt x="681875" y="840809"/>
                        <a:pt x="680786" y="851478"/>
                        <a:pt x="673996" y="858010"/>
                      </a:cubicBezTo>
                      <a:cubicBezTo>
                        <a:pt x="661126" y="870364"/>
                        <a:pt x="639199" y="859692"/>
                        <a:pt x="640894" y="841957"/>
                      </a:cubicBezTo>
                      <a:cubicBezTo>
                        <a:pt x="641699" y="833452"/>
                        <a:pt x="648199" y="826298"/>
                        <a:pt x="656563" y="824624"/>
                      </a:cubicBezTo>
                      <a:close/>
                      <a:moveTo>
                        <a:pt x="794845" y="363650"/>
                      </a:moveTo>
                      <a:lnTo>
                        <a:pt x="944566" y="428390"/>
                      </a:lnTo>
                      <a:lnTo>
                        <a:pt x="944566" y="464109"/>
                      </a:lnTo>
                      <a:lnTo>
                        <a:pt x="794845" y="529295"/>
                      </a:lnTo>
                      <a:lnTo>
                        <a:pt x="794845" y="487177"/>
                      </a:lnTo>
                      <a:lnTo>
                        <a:pt x="899322" y="446100"/>
                      </a:lnTo>
                      <a:lnTo>
                        <a:pt x="794845" y="405470"/>
                      </a:lnTo>
                      <a:close/>
                      <a:moveTo>
                        <a:pt x="515792" y="363352"/>
                      </a:moveTo>
                      <a:lnTo>
                        <a:pt x="515792" y="405768"/>
                      </a:lnTo>
                      <a:lnTo>
                        <a:pt x="411463" y="445654"/>
                      </a:lnTo>
                      <a:lnTo>
                        <a:pt x="515792" y="487028"/>
                      </a:lnTo>
                      <a:lnTo>
                        <a:pt x="515792" y="529147"/>
                      </a:lnTo>
                      <a:lnTo>
                        <a:pt x="366220" y="464109"/>
                      </a:lnTo>
                      <a:lnTo>
                        <a:pt x="366220" y="428092"/>
                      </a:lnTo>
                      <a:close/>
                      <a:moveTo>
                        <a:pt x="662834" y="332098"/>
                      </a:moveTo>
                      <a:lnTo>
                        <a:pt x="694237" y="332098"/>
                      </a:lnTo>
                      <a:lnTo>
                        <a:pt x="639617" y="557722"/>
                      </a:lnTo>
                      <a:lnTo>
                        <a:pt x="608810" y="557722"/>
                      </a:lnTo>
                      <a:close/>
                      <a:moveTo>
                        <a:pt x="125649" y="104609"/>
                      </a:moveTo>
                      <a:lnTo>
                        <a:pt x="1195133" y="104609"/>
                      </a:lnTo>
                      <a:cubicBezTo>
                        <a:pt x="1206752" y="104609"/>
                        <a:pt x="1216193" y="114051"/>
                        <a:pt x="1216193" y="125670"/>
                      </a:cubicBezTo>
                      <a:lnTo>
                        <a:pt x="1216193" y="618936"/>
                      </a:lnTo>
                      <a:cubicBezTo>
                        <a:pt x="1216193" y="629769"/>
                        <a:pt x="1207417" y="638555"/>
                        <a:pt x="1196575" y="638555"/>
                      </a:cubicBezTo>
                      <a:cubicBezTo>
                        <a:pt x="1185743" y="638555"/>
                        <a:pt x="1176964" y="629779"/>
                        <a:pt x="1176964" y="618936"/>
                      </a:cubicBezTo>
                      <a:lnTo>
                        <a:pt x="1176964" y="143838"/>
                      </a:lnTo>
                      <a:lnTo>
                        <a:pt x="143858" y="143838"/>
                      </a:lnTo>
                      <a:lnTo>
                        <a:pt x="143858" y="745372"/>
                      </a:lnTo>
                      <a:lnTo>
                        <a:pt x="1176964" y="745372"/>
                      </a:lnTo>
                      <a:lnTo>
                        <a:pt x="1176964" y="697406"/>
                      </a:lnTo>
                      <a:cubicBezTo>
                        <a:pt x="1176964" y="686573"/>
                        <a:pt x="1185743" y="677795"/>
                        <a:pt x="1196575" y="677795"/>
                      </a:cubicBezTo>
                      <a:cubicBezTo>
                        <a:pt x="1207417" y="677795"/>
                        <a:pt x="1216193" y="686573"/>
                        <a:pt x="1216193" y="697406"/>
                      </a:cubicBezTo>
                      <a:lnTo>
                        <a:pt x="1216193" y="764991"/>
                      </a:lnTo>
                      <a:cubicBezTo>
                        <a:pt x="1216193" y="775823"/>
                        <a:pt x="1207417" y="784602"/>
                        <a:pt x="1196575" y="784602"/>
                      </a:cubicBezTo>
                      <a:lnTo>
                        <a:pt x="124239" y="784602"/>
                      </a:lnTo>
                      <a:cubicBezTo>
                        <a:pt x="113406" y="784602"/>
                        <a:pt x="104629" y="775823"/>
                        <a:pt x="104629" y="764991"/>
                      </a:cubicBezTo>
                      <a:lnTo>
                        <a:pt x="104629" y="125670"/>
                      </a:lnTo>
                      <a:cubicBezTo>
                        <a:pt x="104629" y="114051"/>
                        <a:pt x="114061" y="104609"/>
                        <a:pt x="125649" y="104609"/>
                      </a:cubicBezTo>
                      <a:close/>
                      <a:moveTo>
                        <a:pt x="125659" y="0"/>
                      </a:moveTo>
                      <a:lnTo>
                        <a:pt x="247167" y="0"/>
                      </a:lnTo>
                      <a:cubicBezTo>
                        <a:pt x="258000" y="0"/>
                        <a:pt x="266787" y="8787"/>
                        <a:pt x="266787" y="19620"/>
                      </a:cubicBezTo>
                      <a:cubicBezTo>
                        <a:pt x="266787" y="30452"/>
                        <a:pt x="258000" y="39229"/>
                        <a:pt x="247167" y="39229"/>
                      </a:cubicBezTo>
                      <a:lnTo>
                        <a:pt x="125659" y="39229"/>
                      </a:lnTo>
                      <a:cubicBezTo>
                        <a:pt x="78005" y="39229"/>
                        <a:pt x="39229" y="78005"/>
                        <a:pt x="39229" y="125659"/>
                      </a:cubicBezTo>
                      <a:lnTo>
                        <a:pt x="39229" y="823699"/>
                      </a:lnTo>
                      <a:cubicBezTo>
                        <a:pt x="39229" y="871361"/>
                        <a:pt x="78005" y="910129"/>
                        <a:pt x="125659" y="910129"/>
                      </a:cubicBezTo>
                      <a:lnTo>
                        <a:pt x="1195132" y="910129"/>
                      </a:lnTo>
                      <a:cubicBezTo>
                        <a:pt x="1242797" y="910129"/>
                        <a:pt x="1281573" y="871361"/>
                        <a:pt x="1281573" y="823699"/>
                      </a:cubicBezTo>
                      <a:lnTo>
                        <a:pt x="1281573" y="125659"/>
                      </a:lnTo>
                      <a:cubicBezTo>
                        <a:pt x="1281573" y="78005"/>
                        <a:pt x="1242797" y="39229"/>
                        <a:pt x="1195132" y="39229"/>
                      </a:cubicBezTo>
                      <a:lnTo>
                        <a:pt x="325634" y="39229"/>
                      </a:lnTo>
                      <a:cubicBezTo>
                        <a:pt x="314802" y="39229"/>
                        <a:pt x="306016" y="30452"/>
                        <a:pt x="306016" y="19620"/>
                      </a:cubicBezTo>
                      <a:cubicBezTo>
                        <a:pt x="306016" y="8787"/>
                        <a:pt x="314802" y="0"/>
                        <a:pt x="325634" y="0"/>
                      </a:cubicBezTo>
                      <a:lnTo>
                        <a:pt x="1195132" y="0"/>
                      </a:lnTo>
                      <a:cubicBezTo>
                        <a:pt x="1264431" y="0"/>
                        <a:pt x="1320802" y="56370"/>
                        <a:pt x="1320802" y="125659"/>
                      </a:cubicBezTo>
                      <a:lnTo>
                        <a:pt x="1320802" y="823699"/>
                      </a:lnTo>
                      <a:cubicBezTo>
                        <a:pt x="1320802" y="892987"/>
                        <a:pt x="1264431" y="949358"/>
                        <a:pt x="1195132" y="949358"/>
                      </a:cubicBezTo>
                      <a:lnTo>
                        <a:pt x="879716" y="949358"/>
                      </a:lnTo>
                      <a:lnTo>
                        <a:pt x="918138" y="1074907"/>
                      </a:lnTo>
                      <a:lnTo>
                        <a:pt x="990168" y="1074907"/>
                      </a:lnTo>
                      <a:cubicBezTo>
                        <a:pt x="1026939" y="1074907"/>
                        <a:pt x="1056858" y="1104824"/>
                        <a:pt x="1056858" y="1141594"/>
                      </a:cubicBezTo>
                      <a:cubicBezTo>
                        <a:pt x="1056858" y="1178376"/>
                        <a:pt x="1026939" y="1208285"/>
                        <a:pt x="990168" y="1208285"/>
                      </a:cubicBezTo>
                      <a:lnTo>
                        <a:pt x="330634" y="1208285"/>
                      </a:lnTo>
                      <a:cubicBezTo>
                        <a:pt x="293853" y="1208285"/>
                        <a:pt x="263944" y="1178376"/>
                        <a:pt x="263944" y="1141594"/>
                      </a:cubicBezTo>
                      <a:cubicBezTo>
                        <a:pt x="263944" y="1104824"/>
                        <a:pt x="293853" y="1074907"/>
                        <a:pt x="330634" y="1074907"/>
                      </a:cubicBezTo>
                      <a:lnTo>
                        <a:pt x="402664" y="1074907"/>
                      </a:lnTo>
                      <a:lnTo>
                        <a:pt x="441086" y="949358"/>
                      </a:lnTo>
                      <a:lnTo>
                        <a:pt x="125659" y="949358"/>
                      </a:lnTo>
                      <a:cubicBezTo>
                        <a:pt x="56370" y="949358"/>
                        <a:pt x="0" y="892987"/>
                        <a:pt x="0" y="823699"/>
                      </a:cubicBezTo>
                      <a:lnTo>
                        <a:pt x="0" y="125659"/>
                      </a:lnTo>
                      <a:cubicBezTo>
                        <a:pt x="0" y="56370"/>
                        <a:pt x="56370" y="0"/>
                        <a:pt x="1256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5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F1AC06AB-A346-4A8E-B764-E974EF6214E8}"/>
                  </a:ext>
                </a:extLst>
              </p:cNvPr>
              <p:cNvGrpSpPr/>
              <p:nvPr/>
            </p:nvGrpSpPr>
            <p:grpSpPr>
              <a:xfrm>
                <a:off x="4845405" y="4301710"/>
                <a:ext cx="551518" cy="551518"/>
                <a:chOff x="6354735" y="5037094"/>
                <a:chExt cx="414364" cy="414364"/>
              </a:xfrm>
            </p:grpSpPr>
            <p:grpSp>
              <p:nvGrpSpPr>
                <p:cNvPr id="173" name="Group 172">
                  <a:extLst>
                    <a:ext uri="{FF2B5EF4-FFF2-40B4-BE49-F238E27FC236}">
                      <a16:creationId xmlns:a16="http://schemas.microsoft.com/office/drawing/2014/main" id="{4475636A-A676-4F3D-8631-363B4C653F08}"/>
                    </a:ext>
                  </a:extLst>
                </p:cNvPr>
                <p:cNvGrpSpPr/>
                <p:nvPr/>
              </p:nvGrpSpPr>
              <p:grpSpPr>
                <a:xfrm>
                  <a:off x="6354735" y="5037094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175" name="Freeform: Shape 174">
                    <a:extLst>
                      <a:ext uri="{FF2B5EF4-FFF2-40B4-BE49-F238E27FC236}">
                        <a16:creationId xmlns:a16="http://schemas.microsoft.com/office/drawing/2014/main" id="{58430E03-68AB-4374-879C-417182CC837E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6" name="Circle: Hollow 175">
                    <a:extLst>
                      <a:ext uri="{FF2B5EF4-FFF2-40B4-BE49-F238E27FC236}">
                        <a16:creationId xmlns:a16="http://schemas.microsoft.com/office/drawing/2014/main" id="{931F389F-B427-43C5-B79E-AEABF343D228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3293D054-0762-4A51-B381-B0DA184B2CAB}"/>
                    </a:ext>
                  </a:extLst>
                </p:cNvPr>
                <p:cNvSpPr/>
                <p:nvPr/>
              </p:nvSpPr>
              <p:spPr>
                <a:xfrm>
                  <a:off x="6468780" y="5151120"/>
                  <a:ext cx="186274" cy="186312"/>
                </a:xfrm>
                <a:custGeom>
                  <a:avLst/>
                  <a:gdLst>
                    <a:gd name="connsiteX0" fmla="*/ 725521 w 1288472"/>
                    <a:gd name="connsiteY0" fmla="*/ 1181519 h 1288724"/>
                    <a:gd name="connsiteX1" fmla="*/ 738103 w 1288472"/>
                    <a:gd name="connsiteY1" fmla="*/ 1182777 h 1288724"/>
                    <a:gd name="connsiteX2" fmla="*/ 745150 w 1288472"/>
                    <a:gd name="connsiteY2" fmla="*/ 1187307 h 1288724"/>
                    <a:gd name="connsiteX3" fmla="*/ 749679 w 1288472"/>
                    <a:gd name="connsiteY3" fmla="*/ 1194353 h 1288724"/>
                    <a:gd name="connsiteX4" fmla="*/ 747918 w 1288472"/>
                    <a:gd name="connsiteY4" fmla="*/ 1214486 h 1288724"/>
                    <a:gd name="connsiteX5" fmla="*/ 730050 w 1288472"/>
                    <a:gd name="connsiteY5" fmla="*/ 1224049 h 1288724"/>
                    <a:gd name="connsiteX6" fmla="*/ 714699 w 1288472"/>
                    <a:gd name="connsiteY6" fmla="*/ 1218009 h 1288724"/>
                    <a:gd name="connsiteX7" fmla="*/ 708408 w 1288472"/>
                    <a:gd name="connsiteY7" fmla="*/ 1202658 h 1288724"/>
                    <a:gd name="connsiteX8" fmla="*/ 714699 w 1288472"/>
                    <a:gd name="connsiteY8" fmla="*/ 1187307 h 1288724"/>
                    <a:gd name="connsiteX9" fmla="*/ 717971 w 1288472"/>
                    <a:gd name="connsiteY9" fmla="*/ 1184791 h 1288724"/>
                    <a:gd name="connsiteX10" fmla="*/ 721746 w 1288472"/>
                    <a:gd name="connsiteY10" fmla="*/ 1182777 h 1288724"/>
                    <a:gd name="connsiteX11" fmla="*/ 725521 w 1288472"/>
                    <a:gd name="connsiteY11" fmla="*/ 1181519 h 1288724"/>
                    <a:gd name="connsiteX12" fmla="*/ 639707 w 1288472"/>
                    <a:gd name="connsiteY12" fmla="*/ 1181519 h 1288724"/>
                    <a:gd name="connsiteX13" fmla="*/ 652289 w 1288472"/>
                    <a:gd name="connsiteY13" fmla="*/ 1182777 h 1288724"/>
                    <a:gd name="connsiteX14" fmla="*/ 659336 w 1288472"/>
                    <a:gd name="connsiteY14" fmla="*/ 1187307 h 1288724"/>
                    <a:gd name="connsiteX15" fmla="*/ 663865 w 1288472"/>
                    <a:gd name="connsiteY15" fmla="*/ 1194353 h 1288724"/>
                    <a:gd name="connsiteX16" fmla="*/ 662104 w 1288472"/>
                    <a:gd name="connsiteY16" fmla="*/ 1214486 h 1288724"/>
                    <a:gd name="connsiteX17" fmla="*/ 644236 w 1288472"/>
                    <a:gd name="connsiteY17" fmla="*/ 1224049 h 1288724"/>
                    <a:gd name="connsiteX18" fmla="*/ 628885 w 1288472"/>
                    <a:gd name="connsiteY18" fmla="*/ 1218009 h 1288724"/>
                    <a:gd name="connsiteX19" fmla="*/ 622594 w 1288472"/>
                    <a:gd name="connsiteY19" fmla="*/ 1202658 h 1288724"/>
                    <a:gd name="connsiteX20" fmla="*/ 628885 w 1288472"/>
                    <a:gd name="connsiteY20" fmla="*/ 1187307 h 1288724"/>
                    <a:gd name="connsiteX21" fmla="*/ 632157 w 1288472"/>
                    <a:gd name="connsiteY21" fmla="*/ 1184791 h 1288724"/>
                    <a:gd name="connsiteX22" fmla="*/ 635932 w 1288472"/>
                    <a:gd name="connsiteY22" fmla="*/ 1182777 h 1288724"/>
                    <a:gd name="connsiteX23" fmla="*/ 639707 w 1288472"/>
                    <a:gd name="connsiteY23" fmla="*/ 1181519 h 1288724"/>
                    <a:gd name="connsiteX24" fmla="*/ 553891 w 1288472"/>
                    <a:gd name="connsiteY24" fmla="*/ 1181519 h 1288724"/>
                    <a:gd name="connsiteX25" fmla="*/ 566474 w 1288472"/>
                    <a:gd name="connsiteY25" fmla="*/ 1182777 h 1288724"/>
                    <a:gd name="connsiteX26" fmla="*/ 573521 w 1288472"/>
                    <a:gd name="connsiteY26" fmla="*/ 1187307 h 1288724"/>
                    <a:gd name="connsiteX27" fmla="*/ 578050 w 1288472"/>
                    <a:gd name="connsiteY27" fmla="*/ 1194353 h 1288724"/>
                    <a:gd name="connsiteX28" fmla="*/ 573521 w 1288472"/>
                    <a:gd name="connsiteY28" fmla="*/ 1217757 h 1288724"/>
                    <a:gd name="connsiteX29" fmla="*/ 550117 w 1288472"/>
                    <a:gd name="connsiteY29" fmla="*/ 1222287 h 1288724"/>
                    <a:gd name="connsiteX30" fmla="*/ 543070 w 1288472"/>
                    <a:gd name="connsiteY30" fmla="*/ 1218009 h 1288724"/>
                    <a:gd name="connsiteX31" fmla="*/ 536779 w 1288472"/>
                    <a:gd name="connsiteY31" fmla="*/ 1202658 h 1288724"/>
                    <a:gd name="connsiteX32" fmla="*/ 543070 w 1288472"/>
                    <a:gd name="connsiteY32" fmla="*/ 1187307 h 1288724"/>
                    <a:gd name="connsiteX33" fmla="*/ 546342 w 1288472"/>
                    <a:gd name="connsiteY33" fmla="*/ 1184791 h 1288724"/>
                    <a:gd name="connsiteX34" fmla="*/ 550117 w 1288472"/>
                    <a:gd name="connsiteY34" fmla="*/ 1182777 h 1288724"/>
                    <a:gd name="connsiteX35" fmla="*/ 553891 w 1288472"/>
                    <a:gd name="connsiteY35" fmla="*/ 1181519 h 1288724"/>
                    <a:gd name="connsiteX36" fmla="*/ 927599 w 1288472"/>
                    <a:gd name="connsiteY36" fmla="*/ 1181518 h 1288724"/>
                    <a:gd name="connsiteX37" fmla="*/ 931374 w 1288472"/>
                    <a:gd name="connsiteY37" fmla="*/ 1182777 h 1288724"/>
                    <a:gd name="connsiteX38" fmla="*/ 935149 w 1288472"/>
                    <a:gd name="connsiteY38" fmla="*/ 1184790 h 1288724"/>
                    <a:gd name="connsiteX39" fmla="*/ 938421 w 1288472"/>
                    <a:gd name="connsiteY39" fmla="*/ 1187306 h 1288724"/>
                    <a:gd name="connsiteX40" fmla="*/ 942950 w 1288472"/>
                    <a:gd name="connsiteY40" fmla="*/ 1194353 h 1288724"/>
                    <a:gd name="connsiteX41" fmla="*/ 938421 w 1288472"/>
                    <a:gd name="connsiteY41" fmla="*/ 1217757 h 1288724"/>
                    <a:gd name="connsiteX42" fmla="*/ 931374 w 1288472"/>
                    <a:gd name="connsiteY42" fmla="*/ 1222286 h 1288724"/>
                    <a:gd name="connsiteX43" fmla="*/ 923321 w 1288472"/>
                    <a:gd name="connsiteY43" fmla="*/ 1224048 h 1288724"/>
                    <a:gd name="connsiteX44" fmla="*/ 907970 w 1288472"/>
                    <a:gd name="connsiteY44" fmla="*/ 1217757 h 1288724"/>
                    <a:gd name="connsiteX45" fmla="*/ 901679 w 1288472"/>
                    <a:gd name="connsiteY45" fmla="*/ 1202406 h 1288724"/>
                    <a:gd name="connsiteX46" fmla="*/ 903441 w 1288472"/>
                    <a:gd name="connsiteY46" fmla="*/ 1194353 h 1288724"/>
                    <a:gd name="connsiteX47" fmla="*/ 907970 w 1288472"/>
                    <a:gd name="connsiteY47" fmla="*/ 1187306 h 1288724"/>
                    <a:gd name="connsiteX48" fmla="*/ 915017 w 1288472"/>
                    <a:gd name="connsiteY48" fmla="*/ 1182777 h 1288724"/>
                    <a:gd name="connsiteX49" fmla="*/ 927599 w 1288472"/>
                    <a:gd name="connsiteY49" fmla="*/ 1181518 h 1288724"/>
                    <a:gd name="connsiteX50" fmla="*/ 833228 w 1288472"/>
                    <a:gd name="connsiteY50" fmla="*/ 1181267 h 1288724"/>
                    <a:gd name="connsiteX51" fmla="*/ 841785 w 1288472"/>
                    <a:gd name="connsiteY51" fmla="*/ 1181267 h 1288724"/>
                    <a:gd name="connsiteX52" fmla="*/ 845560 w 1288472"/>
                    <a:gd name="connsiteY52" fmla="*/ 1182525 h 1288724"/>
                    <a:gd name="connsiteX53" fmla="*/ 849334 w 1288472"/>
                    <a:gd name="connsiteY53" fmla="*/ 1184539 h 1288724"/>
                    <a:gd name="connsiteX54" fmla="*/ 852606 w 1288472"/>
                    <a:gd name="connsiteY54" fmla="*/ 1187055 h 1288724"/>
                    <a:gd name="connsiteX55" fmla="*/ 858897 w 1288472"/>
                    <a:gd name="connsiteY55" fmla="*/ 1202406 h 1288724"/>
                    <a:gd name="connsiteX56" fmla="*/ 852606 w 1288472"/>
                    <a:gd name="connsiteY56" fmla="*/ 1217757 h 1288724"/>
                    <a:gd name="connsiteX57" fmla="*/ 845560 w 1288472"/>
                    <a:gd name="connsiteY57" fmla="*/ 1222287 h 1288724"/>
                    <a:gd name="connsiteX58" fmla="*/ 837507 w 1288472"/>
                    <a:gd name="connsiteY58" fmla="*/ 1224048 h 1288724"/>
                    <a:gd name="connsiteX59" fmla="*/ 822407 w 1288472"/>
                    <a:gd name="connsiteY59" fmla="*/ 1217505 h 1288724"/>
                    <a:gd name="connsiteX60" fmla="*/ 816116 w 1288472"/>
                    <a:gd name="connsiteY60" fmla="*/ 1202155 h 1288724"/>
                    <a:gd name="connsiteX61" fmla="*/ 817878 w 1288472"/>
                    <a:gd name="connsiteY61" fmla="*/ 1194102 h 1288724"/>
                    <a:gd name="connsiteX62" fmla="*/ 822407 w 1288472"/>
                    <a:gd name="connsiteY62" fmla="*/ 1187055 h 1288724"/>
                    <a:gd name="connsiteX63" fmla="*/ 825679 w 1288472"/>
                    <a:gd name="connsiteY63" fmla="*/ 1184539 h 1288724"/>
                    <a:gd name="connsiteX64" fmla="*/ 829454 w 1288472"/>
                    <a:gd name="connsiteY64" fmla="*/ 1182525 h 1288724"/>
                    <a:gd name="connsiteX65" fmla="*/ 833228 w 1288472"/>
                    <a:gd name="connsiteY65" fmla="*/ 1181267 h 1288724"/>
                    <a:gd name="connsiteX66" fmla="*/ 455118 w 1288472"/>
                    <a:gd name="connsiteY66" fmla="*/ 1181079 h 1288724"/>
                    <a:gd name="connsiteX67" fmla="*/ 466065 w 1288472"/>
                    <a:gd name="connsiteY67" fmla="*/ 1187055 h 1288724"/>
                    <a:gd name="connsiteX68" fmla="*/ 472356 w 1288472"/>
                    <a:gd name="connsiteY68" fmla="*/ 1202406 h 1288724"/>
                    <a:gd name="connsiteX69" fmla="*/ 466065 w 1288472"/>
                    <a:gd name="connsiteY69" fmla="*/ 1217757 h 1288724"/>
                    <a:gd name="connsiteX70" fmla="*/ 459018 w 1288472"/>
                    <a:gd name="connsiteY70" fmla="*/ 1222287 h 1288724"/>
                    <a:gd name="connsiteX71" fmla="*/ 450965 w 1288472"/>
                    <a:gd name="connsiteY71" fmla="*/ 1224048 h 1288724"/>
                    <a:gd name="connsiteX72" fmla="*/ 435614 w 1288472"/>
                    <a:gd name="connsiteY72" fmla="*/ 1217505 h 1288724"/>
                    <a:gd name="connsiteX73" fmla="*/ 429323 w 1288472"/>
                    <a:gd name="connsiteY73" fmla="*/ 1202154 h 1288724"/>
                    <a:gd name="connsiteX74" fmla="*/ 442661 w 1288472"/>
                    <a:gd name="connsiteY74" fmla="*/ 1182274 h 1288724"/>
                    <a:gd name="connsiteX75" fmla="*/ 455118 w 1288472"/>
                    <a:gd name="connsiteY75" fmla="*/ 1181079 h 1288724"/>
                    <a:gd name="connsiteX76" fmla="*/ 1116592 w 1288472"/>
                    <a:gd name="connsiteY76" fmla="*/ 1181015 h 1288724"/>
                    <a:gd name="connsiteX77" fmla="*/ 1116592 w 1288472"/>
                    <a:gd name="connsiteY77" fmla="*/ 1245439 h 1288724"/>
                    <a:gd name="connsiteX78" fmla="*/ 1245439 w 1288472"/>
                    <a:gd name="connsiteY78" fmla="*/ 1245439 h 1288724"/>
                    <a:gd name="connsiteX79" fmla="*/ 1245439 w 1288472"/>
                    <a:gd name="connsiteY79" fmla="*/ 1181015 h 1288724"/>
                    <a:gd name="connsiteX80" fmla="*/ 360873 w 1288472"/>
                    <a:gd name="connsiteY80" fmla="*/ 1181015 h 1288724"/>
                    <a:gd name="connsiteX81" fmla="*/ 380250 w 1288472"/>
                    <a:gd name="connsiteY81" fmla="*/ 1187055 h 1288724"/>
                    <a:gd name="connsiteX82" fmla="*/ 386542 w 1288472"/>
                    <a:gd name="connsiteY82" fmla="*/ 1202406 h 1288724"/>
                    <a:gd name="connsiteX83" fmla="*/ 380250 w 1288472"/>
                    <a:gd name="connsiteY83" fmla="*/ 1217757 h 1288724"/>
                    <a:gd name="connsiteX84" fmla="*/ 373204 w 1288472"/>
                    <a:gd name="connsiteY84" fmla="*/ 1222287 h 1288724"/>
                    <a:gd name="connsiteX85" fmla="*/ 365151 w 1288472"/>
                    <a:gd name="connsiteY85" fmla="*/ 1224048 h 1288724"/>
                    <a:gd name="connsiteX86" fmla="*/ 347032 w 1288472"/>
                    <a:gd name="connsiteY86" fmla="*/ 1214234 h 1288724"/>
                    <a:gd name="connsiteX87" fmla="*/ 345270 w 1288472"/>
                    <a:gd name="connsiteY87" fmla="*/ 1194101 h 1288724"/>
                    <a:gd name="connsiteX88" fmla="*/ 360873 w 1288472"/>
                    <a:gd name="connsiteY88" fmla="*/ 1181015 h 1288724"/>
                    <a:gd name="connsiteX89" fmla="*/ 923321 w 1288472"/>
                    <a:gd name="connsiteY89" fmla="*/ 1095453 h 1288724"/>
                    <a:gd name="connsiteX90" fmla="*/ 944711 w 1288472"/>
                    <a:gd name="connsiteY90" fmla="*/ 1116845 h 1288724"/>
                    <a:gd name="connsiteX91" fmla="*/ 944711 w 1288472"/>
                    <a:gd name="connsiteY91" fmla="*/ 1138235 h 1288724"/>
                    <a:gd name="connsiteX92" fmla="*/ 938420 w 1288472"/>
                    <a:gd name="connsiteY92" fmla="*/ 1153335 h 1288724"/>
                    <a:gd name="connsiteX93" fmla="*/ 923321 w 1288472"/>
                    <a:gd name="connsiteY93" fmla="*/ 1159626 h 1288724"/>
                    <a:gd name="connsiteX94" fmla="*/ 908221 w 1288472"/>
                    <a:gd name="connsiteY94" fmla="*/ 1153335 h 1288724"/>
                    <a:gd name="connsiteX95" fmla="*/ 901930 w 1288472"/>
                    <a:gd name="connsiteY95" fmla="*/ 1138235 h 1288724"/>
                    <a:gd name="connsiteX96" fmla="*/ 901930 w 1288472"/>
                    <a:gd name="connsiteY96" fmla="*/ 1116845 h 1288724"/>
                    <a:gd name="connsiteX97" fmla="*/ 923321 w 1288472"/>
                    <a:gd name="connsiteY97" fmla="*/ 1095453 h 1288724"/>
                    <a:gd name="connsiteX98" fmla="*/ 837507 w 1288472"/>
                    <a:gd name="connsiteY98" fmla="*/ 1095453 h 1288724"/>
                    <a:gd name="connsiteX99" fmla="*/ 858897 w 1288472"/>
                    <a:gd name="connsiteY99" fmla="*/ 1116845 h 1288724"/>
                    <a:gd name="connsiteX100" fmla="*/ 858897 w 1288472"/>
                    <a:gd name="connsiteY100" fmla="*/ 1138235 h 1288724"/>
                    <a:gd name="connsiteX101" fmla="*/ 852606 w 1288472"/>
                    <a:gd name="connsiteY101" fmla="*/ 1153335 h 1288724"/>
                    <a:gd name="connsiteX102" fmla="*/ 837507 w 1288472"/>
                    <a:gd name="connsiteY102" fmla="*/ 1159626 h 1288724"/>
                    <a:gd name="connsiteX103" fmla="*/ 822407 w 1288472"/>
                    <a:gd name="connsiteY103" fmla="*/ 1153335 h 1288724"/>
                    <a:gd name="connsiteX104" fmla="*/ 816116 w 1288472"/>
                    <a:gd name="connsiteY104" fmla="*/ 1138235 h 1288724"/>
                    <a:gd name="connsiteX105" fmla="*/ 816116 w 1288472"/>
                    <a:gd name="connsiteY105" fmla="*/ 1116845 h 1288724"/>
                    <a:gd name="connsiteX106" fmla="*/ 837507 w 1288472"/>
                    <a:gd name="connsiteY106" fmla="*/ 1095453 h 1288724"/>
                    <a:gd name="connsiteX107" fmla="*/ 730050 w 1288472"/>
                    <a:gd name="connsiteY107" fmla="*/ 1095453 h 1288724"/>
                    <a:gd name="connsiteX108" fmla="*/ 751440 w 1288472"/>
                    <a:gd name="connsiteY108" fmla="*/ 1116845 h 1288724"/>
                    <a:gd name="connsiteX109" fmla="*/ 751440 w 1288472"/>
                    <a:gd name="connsiteY109" fmla="*/ 1138235 h 1288724"/>
                    <a:gd name="connsiteX110" fmla="*/ 745149 w 1288472"/>
                    <a:gd name="connsiteY110" fmla="*/ 1153335 h 1288724"/>
                    <a:gd name="connsiteX111" fmla="*/ 730050 w 1288472"/>
                    <a:gd name="connsiteY111" fmla="*/ 1159626 h 1288724"/>
                    <a:gd name="connsiteX112" fmla="*/ 714950 w 1288472"/>
                    <a:gd name="connsiteY112" fmla="*/ 1153335 h 1288724"/>
                    <a:gd name="connsiteX113" fmla="*/ 708659 w 1288472"/>
                    <a:gd name="connsiteY113" fmla="*/ 1138235 h 1288724"/>
                    <a:gd name="connsiteX114" fmla="*/ 708659 w 1288472"/>
                    <a:gd name="connsiteY114" fmla="*/ 1116845 h 1288724"/>
                    <a:gd name="connsiteX115" fmla="*/ 730050 w 1288472"/>
                    <a:gd name="connsiteY115" fmla="*/ 1095453 h 1288724"/>
                    <a:gd name="connsiteX116" fmla="*/ 644237 w 1288472"/>
                    <a:gd name="connsiteY116" fmla="*/ 1095453 h 1288724"/>
                    <a:gd name="connsiteX117" fmla="*/ 665627 w 1288472"/>
                    <a:gd name="connsiteY117" fmla="*/ 1116845 h 1288724"/>
                    <a:gd name="connsiteX118" fmla="*/ 665627 w 1288472"/>
                    <a:gd name="connsiteY118" fmla="*/ 1138235 h 1288724"/>
                    <a:gd name="connsiteX119" fmla="*/ 659336 w 1288472"/>
                    <a:gd name="connsiteY119" fmla="*/ 1153335 h 1288724"/>
                    <a:gd name="connsiteX120" fmla="*/ 644237 w 1288472"/>
                    <a:gd name="connsiteY120" fmla="*/ 1159626 h 1288724"/>
                    <a:gd name="connsiteX121" fmla="*/ 629136 w 1288472"/>
                    <a:gd name="connsiteY121" fmla="*/ 1153335 h 1288724"/>
                    <a:gd name="connsiteX122" fmla="*/ 622845 w 1288472"/>
                    <a:gd name="connsiteY122" fmla="*/ 1138235 h 1288724"/>
                    <a:gd name="connsiteX123" fmla="*/ 622845 w 1288472"/>
                    <a:gd name="connsiteY123" fmla="*/ 1116845 h 1288724"/>
                    <a:gd name="connsiteX124" fmla="*/ 644237 w 1288472"/>
                    <a:gd name="connsiteY124" fmla="*/ 1095453 h 1288724"/>
                    <a:gd name="connsiteX125" fmla="*/ 558422 w 1288472"/>
                    <a:gd name="connsiteY125" fmla="*/ 1095453 h 1288724"/>
                    <a:gd name="connsiteX126" fmla="*/ 579812 w 1288472"/>
                    <a:gd name="connsiteY126" fmla="*/ 1116845 h 1288724"/>
                    <a:gd name="connsiteX127" fmla="*/ 579812 w 1288472"/>
                    <a:gd name="connsiteY127" fmla="*/ 1138235 h 1288724"/>
                    <a:gd name="connsiteX128" fmla="*/ 573521 w 1288472"/>
                    <a:gd name="connsiteY128" fmla="*/ 1153335 h 1288724"/>
                    <a:gd name="connsiteX129" fmla="*/ 558422 w 1288472"/>
                    <a:gd name="connsiteY129" fmla="*/ 1159626 h 1288724"/>
                    <a:gd name="connsiteX130" fmla="*/ 543322 w 1288472"/>
                    <a:gd name="connsiteY130" fmla="*/ 1153335 h 1288724"/>
                    <a:gd name="connsiteX131" fmla="*/ 537031 w 1288472"/>
                    <a:gd name="connsiteY131" fmla="*/ 1138235 h 1288724"/>
                    <a:gd name="connsiteX132" fmla="*/ 537031 w 1288472"/>
                    <a:gd name="connsiteY132" fmla="*/ 1116845 h 1288724"/>
                    <a:gd name="connsiteX133" fmla="*/ 558422 w 1288472"/>
                    <a:gd name="connsiteY133" fmla="*/ 1095453 h 1288724"/>
                    <a:gd name="connsiteX134" fmla="*/ 450965 w 1288472"/>
                    <a:gd name="connsiteY134" fmla="*/ 1095453 h 1288724"/>
                    <a:gd name="connsiteX135" fmla="*/ 472355 w 1288472"/>
                    <a:gd name="connsiteY135" fmla="*/ 1116845 h 1288724"/>
                    <a:gd name="connsiteX136" fmla="*/ 472355 w 1288472"/>
                    <a:gd name="connsiteY136" fmla="*/ 1138235 h 1288724"/>
                    <a:gd name="connsiteX137" fmla="*/ 466064 w 1288472"/>
                    <a:gd name="connsiteY137" fmla="*/ 1153335 h 1288724"/>
                    <a:gd name="connsiteX138" fmla="*/ 450965 w 1288472"/>
                    <a:gd name="connsiteY138" fmla="*/ 1159626 h 1288724"/>
                    <a:gd name="connsiteX139" fmla="*/ 435865 w 1288472"/>
                    <a:gd name="connsiteY139" fmla="*/ 1153335 h 1288724"/>
                    <a:gd name="connsiteX140" fmla="*/ 429574 w 1288472"/>
                    <a:gd name="connsiteY140" fmla="*/ 1138235 h 1288724"/>
                    <a:gd name="connsiteX141" fmla="*/ 429574 w 1288472"/>
                    <a:gd name="connsiteY141" fmla="*/ 1116845 h 1288724"/>
                    <a:gd name="connsiteX142" fmla="*/ 450965 w 1288472"/>
                    <a:gd name="connsiteY142" fmla="*/ 1095453 h 1288724"/>
                    <a:gd name="connsiteX143" fmla="*/ 365151 w 1288472"/>
                    <a:gd name="connsiteY143" fmla="*/ 1095453 h 1288724"/>
                    <a:gd name="connsiteX144" fmla="*/ 386541 w 1288472"/>
                    <a:gd name="connsiteY144" fmla="*/ 1116845 h 1288724"/>
                    <a:gd name="connsiteX145" fmla="*/ 386541 w 1288472"/>
                    <a:gd name="connsiteY145" fmla="*/ 1138235 h 1288724"/>
                    <a:gd name="connsiteX146" fmla="*/ 380250 w 1288472"/>
                    <a:gd name="connsiteY146" fmla="*/ 1153335 h 1288724"/>
                    <a:gd name="connsiteX147" fmla="*/ 365151 w 1288472"/>
                    <a:gd name="connsiteY147" fmla="*/ 1159626 h 1288724"/>
                    <a:gd name="connsiteX148" fmla="*/ 350051 w 1288472"/>
                    <a:gd name="connsiteY148" fmla="*/ 1153335 h 1288724"/>
                    <a:gd name="connsiteX149" fmla="*/ 343760 w 1288472"/>
                    <a:gd name="connsiteY149" fmla="*/ 1138235 h 1288724"/>
                    <a:gd name="connsiteX150" fmla="*/ 343760 w 1288472"/>
                    <a:gd name="connsiteY150" fmla="*/ 1116845 h 1288724"/>
                    <a:gd name="connsiteX151" fmla="*/ 365151 w 1288472"/>
                    <a:gd name="connsiteY151" fmla="*/ 1095453 h 1288724"/>
                    <a:gd name="connsiteX152" fmla="*/ 1202658 w 1288472"/>
                    <a:gd name="connsiteY152" fmla="*/ 1073811 h 1288724"/>
                    <a:gd name="connsiteX153" fmla="*/ 1202658 w 1288472"/>
                    <a:gd name="connsiteY153" fmla="*/ 1138234 h 1288724"/>
                    <a:gd name="connsiteX154" fmla="*/ 1245691 w 1288472"/>
                    <a:gd name="connsiteY154" fmla="*/ 1138234 h 1288724"/>
                    <a:gd name="connsiteX155" fmla="*/ 1245691 w 1288472"/>
                    <a:gd name="connsiteY155" fmla="*/ 1116844 h 1288724"/>
                    <a:gd name="connsiteX156" fmla="*/ 1202658 w 1288472"/>
                    <a:gd name="connsiteY156" fmla="*/ 1073811 h 1288724"/>
                    <a:gd name="connsiteX157" fmla="*/ 300727 w 1288472"/>
                    <a:gd name="connsiteY157" fmla="*/ 1073811 h 1288724"/>
                    <a:gd name="connsiteX158" fmla="*/ 300727 w 1288472"/>
                    <a:gd name="connsiteY158" fmla="*/ 1245691 h 1288724"/>
                    <a:gd name="connsiteX159" fmla="*/ 987745 w 1288472"/>
                    <a:gd name="connsiteY159" fmla="*/ 1245691 h 1288724"/>
                    <a:gd name="connsiteX160" fmla="*/ 987745 w 1288472"/>
                    <a:gd name="connsiteY160" fmla="*/ 1073811 h 1288724"/>
                    <a:gd name="connsiteX161" fmla="*/ 1159625 w 1288472"/>
                    <a:gd name="connsiteY161" fmla="*/ 1073559 h 1288724"/>
                    <a:gd name="connsiteX162" fmla="*/ 1116592 w 1288472"/>
                    <a:gd name="connsiteY162" fmla="*/ 1116592 h 1288724"/>
                    <a:gd name="connsiteX163" fmla="*/ 1116592 w 1288472"/>
                    <a:gd name="connsiteY163" fmla="*/ 1137983 h 1288724"/>
                    <a:gd name="connsiteX164" fmla="*/ 1159625 w 1288472"/>
                    <a:gd name="connsiteY164" fmla="*/ 1137983 h 1288724"/>
                    <a:gd name="connsiteX165" fmla="*/ 600951 w 1288472"/>
                    <a:gd name="connsiteY165" fmla="*/ 816368 h 1288724"/>
                    <a:gd name="connsiteX166" fmla="*/ 592898 w 1288472"/>
                    <a:gd name="connsiteY166" fmla="*/ 888844 h 1288724"/>
                    <a:gd name="connsiteX167" fmla="*/ 592395 w 1288472"/>
                    <a:gd name="connsiteY167" fmla="*/ 891109 h 1288724"/>
                    <a:gd name="connsiteX168" fmla="*/ 515640 w 1288472"/>
                    <a:gd name="connsiteY168" fmla="*/ 987996 h 1288724"/>
                    <a:gd name="connsiteX169" fmla="*/ 494250 w 1288472"/>
                    <a:gd name="connsiteY169" fmla="*/ 967109 h 1288724"/>
                    <a:gd name="connsiteX170" fmla="*/ 514634 w 1288472"/>
                    <a:gd name="connsiteY170" fmla="*/ 944963 h 1288724"/>
                    <a:gd name="connsiteX171" fmla="*/ 543322 w 1288472"/>
                    <a:gd name="connsiteY171" fmla="*/ 907467 h 1288724"/>
                    <a:gd name="connsiteX172" fmla="*/ 365403 w 1288472"/>
                    <a:gd name="connsiteY172" fmla="*/ 966606 h 1288724"/>
                    <a:gd name="connsiteX173" fmla="*/ 644488 w 1288472"/>
                    <a:gd name="connsiteY173" fmla="*/ 1030778 h 1288724"/>
                    <a:gd name="connsiteX174" fmla="*/ 923573 w 1288472"/>
                    <a:gd name="connsiteY174" fmla="*/ 966606 h 1288724"/>
                    <a:gd name="connsiteX175" fmla="*/ 745653 w 1288472"/>
                    <a:gd name="connsiteY175" fmla="*/ 907467 h 1288724"/>
                    <a:gd name="connsiteX176" fmla="*/ 774593 w 1288472"/>
                    <a:gd name="connsiteY176" fmla="*/ 944963 h 1288724"/>
                    <a:gd name="connsiteX177" fmla="*/ 789441 w 1288472"/>
                    <a:gd name="connsiteY177" fmla="*/ 951255 h 1288724"/>
                    <a:gd name="connsiteX178" fmla="*/ 795229 w 1288472"/>
                    <a:gd name="connsiteY178" fmla="*/ 966354 h 1288724"/>
                    <a:gd name="connsiteX179" fmla="*/ 773083 w 1288472"/>
                    <a:gd name="connsiteY179" fmla="*/ 987745 h 1288724"/>
                    <a:gd name="connsiteX180" fmla="*/ 696580 w 1288472"/>
                    <a:gd name="connsiteY180" fmla="*/ 891109 h 1288724"/>
                    <a:gd name="connsiteX181" fmla="*/ 696077 w 1288472"/>
                    <a:gd name="connsiteY181" fmla="*/ 888844 h 1288724"/>
                    <a:gd name="connsiteX182" fmla="*/ 688024 w 1288472"/>
                    <a:gd name="connsiteY182" fmla="*/ 816368 h 1288724"/>
                    <a:gd name="connsiteX183" fmla="*/ 236304 w 1288472"/>
                    <a:gd name="connsiteY183" fmla="*/ 644488 h 1288724"/>
                    <a:gd name="connsiteX184" fmla="*/ 214913 w 1288472"/>
                    <a:gd name="connsiteY184" fmla="*/ 665879 h 1288724"/>
                    <a:gd name="connsiteX185" fmla="*/ 236304 w 1288472"/>
                    <a:gd name="connsiteY185" fmla="*/ 687269 h 1288724"/>
                    <a:gd name="connsiteX186" fmla="*/ 257695 w 1288472"/>
                    <a:gd name="connsiteY186" fmla="*/ 665879 h 1288724"/>
                    <a:gd name="connsiteX187" fmla="*/ 236304 w 1288472"/>
                    <a:gd name="connsiteY187" fmla="*/ 644488 h 1288724"/>
                    <a:gd name="connsiteX188" fmla="*/ 1095202 w 1288472"/>
                    <a:gd name="connsiteY188" fmla="*/ 622846 h 1288724"/>
                    <a:gd name="connsiteX189" fmla="*/ 1073812 w 1288472"/>
                    <a:gd name="connsiteY189" fmla="*/ 644236 h 1288724"/>
                    <a:gd name="connsiteX190" fmla="*/ 1095202 w 1288472"/>
                    <a:gd name="connsiteY190" fmla="*/ 665627 h 1288724"/>
                    <a:gd name="connsiteX191" fmla="*/ 1116593 w 1288472"/>
                    <a:gd name="connsiteY191" fmla="*/ 644236 h 1288724"/>
                    <a:gd name="connsiteX192" fmla="*/ 1095202 w 1288472"/>
                    <a:gd name="connsiteY192" fmla="*/ 622846 h 1288724"/>
                    <a:gd name="connsiteX193" fmla="*/ 718475 w 1288472"/>
                    <a:gd name="connsiteY193" fmla="*/ 172636 h 1288724"/>
                    <a:gd name="connsiteX194" fmla="*/ 664370 w 1288472"/>
                    <a:gd name="connsiteY194" fmla="*/ 226741 h 1288724"/>
                    <a:gd name="connsiteX195" fmla="*/ 642979 w 1288472"/>
                    <a:gd name="connsiteY195" fmla="*/ 248132 h 1288724"/>
                    <a:gd name="connsiteX196" fmla="*/ 621588 w 1288472"/>
                    <a:gd name="connsiteY196" fmla="*/ 226741 h 1288724"/>
                    <a:gd name="connsiteX197" fmla="*/ 594661 w 1288472"/>
                    <a:gd name="connsiteY197" fmla="*/ 179934 h 1288724"/>
                    <a:gd name="connsiteX198" fmla="*/ 540555 w 1288472"/>
                    <a:gd name="connsiteY198" fmla="*/ 179934 h 1288724"/>
                    <a:gd name="connsiteX199" fmla="*/ 513628 w 1288472"/>
                    <a:gd name="connsiteY199" fmla="*/ 226741 h 1288724"/>
                    <a:gd name="connsiteX200" fmla="*/ 513628 w 1288472"/>
                    <a:gd name="connsiteY200" fmla="*/ 230013 h 1288724"/>
                    <a:gd name="connsiteX201" fmla="*/ 507840 w 1288472"/>
                    <a:gd name="connsiteY201" fmla="*/ 245867 h 1288724"/>
                    <a:gd name="connsiteX202" fmla="*/ 492238 w 1288472"/>
                    <a:gd name="connsiteY202" fmla="*/ 252662 h 1288724"/>
                    <a:gd name="connsiteX203" fmla="*/ 447947 w 1288472"/>
                    <a:gd name="connsiteY203" fmla="*/ 280092 h 1288724"/>
                    <a:gd name="connsiteX204" fmla="*/ 557165 w 1288472"/>
                    <a:gd name="connsiteY204" fmla="*/ 280092 h 1288724"/>
                    <a:gd name="connsiteX205" fmla="*/ 578555 w 1288472"/>
                    <a:gd name="connsiteY205" fmla="*/ 301483 h 1288724"/>
                    <a:gd name="connsiteX206" fmla="*/ 557165 w 1288472"/>
                    <a:gd name="connsiteY206" fmla="*/ 322873 h 1288724"/>
                    <a:gd name="connsiteX207" fmla="*/ 447192 w 1288472"/>
                    <a:gd name="connsiteY207" fmla="*/ 322873 h 1288724"/>
                    <a:gd name="connsiteX208" fmla="*/ 448701 w 1288472"/>
                    <a:gd name="connsiteY208" fmla="*/ 326397 h 1288724"/>
                    <a:gd name="connsiteX209" fmla="*/ 450463 w 1288472"/>
                    <a:gd name="connsiteY209" fmla="*/ 343257 h 1288724"/>
                    <a:gd name="connsiteX210" fmla="*/ 439390 w 1288472"/>
                    <a:gd name="connsiteY210" fmla="*/ 356092 h 1288724"/>
                    <a:gd name="connsiteX211" fmla="*/ 406927 w 1288472"/>
                    <a:gd name="connsiteY211" fmla="*/ 403906 h 1288724"/>
                    <a:gd name="connsiteX212" fmla="*/ 431337 w 1288472"/>
                    <a:gd name="connsiteY212" fmla="*/ 456250 h 1288724"/>
                    <a:gd name="connsiteX213" fmla="*/ 440145 w 1288472"/>
                    <a:gd name="connsiteY213" fmla="*/ 470595 h 1288724"/>
                    <a:gd name="connsiteX214" fmla="*/ 439894 w 1288472"/>
                    <a:gd name="connsiteY214" fmla="*/ 473111 h 1288724"/>
                    <a:gd name="connsiteX215" fmla="*/ 535522 w 1288472"/>
                    <a:gd name="connsiteY215" fmla="*/ 473111 h 1288724"/>
                    <a:gd name="connsiteX216" fmla="*/ 556913 w 1288472"/>
                    <a:gd name="connsiteY216" fmla="*/ 494502 h 1288724"/>
                    <a:gd name="connsiteX217" fmla="*/ 535522 w 1288472"/>
                    <a:gd name="connsiteY217" fmla="*/ 515893 h 1288724"/>
                    <a:gd name="connsiteX218" fmla="*/ 424794 w 1288472"/>
                    <a:gd name="connsiteY218" fmla="*/ 515893 h 1288724"/>
                    <a:gd name="connsiteX219" fmla="*/ 424543 w 1288472"/>
                    <a:gd name="connsiteY219" fmla="*/ 519667 h 1288724"/>
                    <a:gd name="connsiteX220" fmla="*/ 470344 w 1288472"/>
                    <a:gd name="connsiteY220" fmla="*/ 573018 h 1288724"/>
                    <a:gd name="connsiteX221" fmla="*/ 488211 w 1288472"/>
                    <a:gd name="connsiteY221" fmla="*/ 590382 h 1288724"/>
                    <a:gd name="connsiteX222" fmla="*/ 488966 w 1288472"/>
                    <a:gd name="connsiteY222" fmla="*/ 593905 h 1288724"/>
                    <a:gd name="connsiteX223" fmla="*/ 489470 w 1288472"/>
                    <a:gd name="connsiteY223" fmla="*/ 595919 h 1288724"/>
                    <a:gd name="connsiteX224" fmla="*/ 491231 w 1288472"/>
                    <a:gd name="connsiteY224" fmla="*/ 601455 h 1288724"/>
                    <a:gd name="connsiteX225" fmla="*/ 492489 w 1288472"/>
                    <a:gd name="connsiteY225" fmla="*/ 604727 h 1288724"/>
                    <a:gd name="connsiteX226" fmla="*/ 493496 w 1288472"/>
                    <a:gd name="connsiteY226" fmla="*/ 606740 h 1288724"/>
                    <a:gd name="connsiteX227" fmla="*/ 495006 w 1288472"/>
                    <a:gd name="connsiteY227" fmla="*/ 609508 h 1288724"/>
                    <a:gd name="connsiteX228" fmla="*/ 496264 w 1288472"/>
                    <a:gd name="connsiteY228" fmla="*/ 611521 h 1288724"/>
                    <a:gd name="connsiteX229" fmla="*/ 500039 w 1288472"/>
                    <a:gd name="connsiteY229" fmla="*/ 617309 h 1288724"/>
                    <a:gd name="connsiteX230" fmla="*/ 503059 w 1288472"/>
                    <a:gd name="connsiteY230" fmla="*/ 621084 h 1288724"/>
                    <a:gd name="connsiteX231" fmla="*/ 513880 w 1288472"/>
                    <a:gd name="connsiteY231" fmla="*/ 631150 h 1288724"/>
                    <a:gd name="connsiteX232" fmla="*/ 516648 w 1288472"/>
                    <a:gd name="connsiteY232" fmla="*/ 633164 h 1288724"/>
                    <a:gd name="connsiteX233" fmla="*/ 524953 w 1288472"/>
                    <a:gd name="connsiteY233" fmla="*/ 637945 h 1288724"/>
                    <a:gd name="connsiteX234" fmla="*/ 530993 w 1288472"/>
                    <a:gd name="connsiteY234" fmla="*/ 640462 h 1288724"/>
                    <a:gd name="connsiteX235" fmla="*/ 534264 w 1288472"/>
                    <a:gd name="connsiteY235" fmla="*/ 641468 h 1288724"/>
                    <a:gd name="connsiteX236" fmla="*/ 537787 w 1288472"/>
                    <a:gd name="connsiteY236" fmla="*/ 642475 h 1288724"/>
                    <a:gd name="connsiteX237" fmla="*/ 543827 w 1288472"/>
                    <a:gd name="connsiteY237" fmla="*/ 643733 h 1288724"/>
                    <a:gd name="connsiteX238" fmla="*/ 547098 w 1288472"/>
                    <a:gd name="connsiteY238" fmla="*/ 644236 h 1288724"/>
                    <a:gd name="connsiteX239" fmla="*/ 554145 w 1288472"/>
                    <a:gd name="connsiteY239" fmla="*/ 644740 h 1288724"/>
                    <a:gd name="connsiteX240" fmla="*/ 621588 w 1288472"/>
                    <a:gd name="connsiteY240" fmla="*/ 577296 h 1288724"/>
                    <a:gd name="connsiteX241" fmla="*/ 642979 w 1288472"/>
                    <a:gd name="connsiteY241" fmla="*/ 555906 h 1288724"/>
                    <a:gd name="connsiteX242" fmla="*/ 664370 w 1288472"/>
                    <a:gd name="connsiteY242" fmla="*/ 577296 h 1288724"/>
                    <a:gd name="connsiteX243" fmla="*/ 731813 w 1288472"/>
                    <a:gd name="connsiteY243" fmla="*/ 644740 h 1288724"/>
                    <a:gd name="connsiteX244" fmla="*/ 738859 w 1288472"/>
                    <a:gd name="connsiteY244" fmla="*/ 644236 h 1288724"/>
                    <a:gd name="connsiteX245" fmla="*/ 742131 w 1288472"/>
                    <a:gd name="connsiteY245" fmla="*/ 643733 h 1288724"/>
                    <a:gd name="connsiteX246" fmla="*/ 748171 w 1288472"/>
                    <a:gd name="connsiteY246" fmla="*/ 642475 h 1288724"/>
                    <a:gd name="connsiteX247" fmla="*/ 751190 w 1288472"/>
                    <a:gd name="connsiteY247" fmla="*/ 641720 h 1288724"/>
                    <a:gd name="connsiteX248" fmla="*/ 755469 w 1288472"/>
                    <a:gd name="connsiteY248" fmla="*/ 640210 h 1288724"/>
                    <a:gd name="connsiteX249" fmla="*/ 761005 w 1288472"/>
                    <a:gd name="connsiteY249" fmla="*/ 637945 h 1288724"/>
                    <a:gd name="connsiteX250" fmla="*/ 769813 w 1288472"/>
                    <a:gd name="connsiteY250" fmla="*/ 632912 h 1288724"/>
                    <a:gd name="connsiteX251" fmla="*/ 772329 w 1288472"/>
                    <a:gd name="connsiteY251" fmla="*/ 631150 h 1288724"/>
                    <a:gd name="connsiteX252" fmla="*/ 783905 w 1288472"/>
                    <a:gd name="connsiteY252" fmla="*/ 620329 h 1288724"/>
                    <a:gd name="connsiteX253" fmla="*/ 786422 w 1288472"/>
                    <a:gd name="connsiteY253" fmla="*/ 617058 h 1288724"/>
                    <a:gd name="connsiteX254" fmla="*/ 789945 w 1288472"/>
                    <a:gd name="connsiteY254" fmla="*/ 611773 h 1288724"/>
                    <a:gd name="connsiteX255" fmla="*/ 791707 w 1288472"/>
                    <a:gd name="connsiteY255" fmla="*/ 609005 h 1288724"/>
                    <a:gd name="connsiteX256" fmla="*/ 793217 w 1288472"/>
                    <a:gd name="connsiteY256" fmla="*/ 606237 h 1288724"/>
                    <a:gd name="connsiteX257" fmla="*/ 795230 w 1288472"/>
                    <a:gd name="connsiteY257" fmla="*/ 601707 h 1288724"/>
                    <a:gd name="connsiteX258" fmla="*/ 796992 w 1288472"/>
                    <a:gd name="connsiteY258" fmla="*/ 596925 h 1288724"/>
                    <a:gd name="connsiteX259" fmla="*/ 797747 w 1288472"/>
                    <a:gd name="connsiteY259" fmla="*/ 594660 h 1288724"/>
                    <a:gd name="connsiteX260" fmla="*/ 799005 w 1288472"/>
                    <a:gd name="connsiteY260" fmla="*/ 589627 h 1288724"/>
                    <a:gd name="connsiteX261" fmla="*/ 816872 w 1288472"/>
                    <a:gd name="connsiteY261" fmla="*/ 572263 h 1288724"/>
                    <a:gd name="connsiteX262" fmla="*/ 845309 w 1288472"/>
                    <a:gd name="connsiteY262" fmla="*/ 558171 h 1288724"/>
                    <a:gd name="connsiteX263" fmla="*/ 751442 w 1288472"/>
                    <a:gd name="connsiteY263" fmla="*/ 558171 h 1288724"/>
                    <a:gd name="connsiteX264" fmla="*/ 730051 w 1288472"/>
                    <a:gd name="connsiteY264" fmla="*/ 536780 h 1288724"/>
                    <a:gd name="connsiteX265" fmla="*/ 751442 w 1288472"/>
                    <a:gd name="connsiteY265" fmla="*/ 515389 h 1288724"/>
                    <a:gd name="connsiteX266" fmla="*/ 862170 w 1288472"/>
                    <a:gd name="connsiteY266" fmla="*/ 515389 h 1288724"/>
                    <a:gd name="connsiteX267" fmla="*/ 851349 w 1288472"/>
                    <a:gd name="connsiteY267" fmla="*/ 486197 h 1288724"/>
                    <a:gd name="connsiteX268" fmla="*/ 847071 w 1288472"/>
                    <a:gd name="connsiteY268" fmla="*/ 469840 h 1288724"/>
                    <a:gd name="connsiteX269" fmla="*/ 855879 w 1288472"/>
                    <a:gd name="connsiteY269" fmla="*/ 455495 h 1288724"/>
                    <a:gd name="connsiteX270" fmla="*/ 880289 w 1288472"/>
                    <a:gd name="connsiteY270" fmla="*/ 408436 h 1288724"/>
                    <a:gd name="connsiteX271" fmla="*/ 875759 w 1288472"/>
                    <a:gd name="connsiteY271" fmla="*/ 387045 h 1288724"/>
                    <a:gd name="connsiteX272" fmla="*/ 750184 w 1288472"/>
                    <a:gd name="connsiteY272" fmla="*/ 387045 h 1288724"/>
                    <a:gd name="connsiteX273" fmla="*/ 728793 w 1288472"/>
                    <a:gd name="connsiteY273" fmla="*/ 365655 h 1288724"/>
                    <a:gd name="connsiteX274" fmla="*/ 750184 w 1288472"/>
                    <a:gd name="connsiteY274" fmla="*/ 344264 h 1288724"/>
                    <a:gd name="connsiteX275" fmla="*/ 835998 w 1288472"/>
                    <a:gd name="connsiteY275" fmla="*/ 344264 h 1288724"/>
                    <a:gd name="connsiteX276" fmla="*/ 835495 w 1288472"/>
                    <a:gd name="connsiteY276" fmla="*/ 343257 h 1288724"/>
                    <a:gd name="connsiteX277" fmla="*/ 837256 w 1288472"/>
                    <a:gd name="connsiteY277" fmla="*/ 326397 h 1288724"/>
                    <a:gd name="connsiteX278" fmla="*/ 843548 w 1288472"/>
                    <a:gd name="connsiteY278" fmla="*/ 302238 h 1288724"/>
                    <a:gd name="connsiteX279" fmla="*/ 793972 w 1288472"/>
                    <a:gd name="connsiteY279" fmla="*/ 252662 h 1288724"/>
                    <a:gd name="connsiteX280" fmla="*/ 778369 w 1288472"/>
                    <a:gd name="connsiteY280" fmla="*/ 245867 h 1288724"/>
                    <a:gd name="connsiteX281" fmla="*/ 772581 w 1288472"/>
                    <a:gd name="connsiteY281" fmla="*/ 230013 h 1288724"/>
                    <a:gd name="connsiteX282" fmla="*/ 772581 w 1288472"/>
                    <a:gd name="connsiteY282" fmla="*/ 226741 h 1288724"/>
                    <a:gd name="connsiteX283" fmla="*/ 718475 w 1288472"/>
                    <a:gd name="connsiteY283" fmla="*/ 172636 h 1288724"/>
                    <a:gd name="connsiteX284" fmla="*/ 150238 w 1288472"/>
                    <a:gd name="connsiteY284" fmla="*/ 129099 h 1288724"/>
                    <a:gd name="connsiteX285" fmla="*/ 128847 w 1288472"/>
                    <a:gd name="connsiteY285" fmla="*/ 150490 h 1288724"/>
                    <a:gd name="connsiteX286" fmla="*/ 150238 w 1288472"/>
                    <a:gd name="connsiteY286" fmla="*/ 171881 h 1288724"/>
                    <a:gd name="connsiteX287" fmla="*/ 171629 w 1288472"/>
                    <a:gd name="connsiteY287" fmla="*/ 150490 h 1288724"/>
                    <a:gd name="connsiteX288" fmla="*/ 150238 w 1288472"/>
                    <a:gd name="connsiteY288" fmla="*/ 129099 h 1288724"/>
                    <a:gd name="connsiteX289" fmla="*/ 1030779 w 1288472"/>
                    <a:gd name="connsiteY289" fmla="*/ 128848 h 1288724"/>
                    <a:gd name="connsiteX290" fmla="*/ 1009388 w 1288472"/>
                    <a:gd name="connsiteY290" fmla="*/ 150238 h 1288724"/>
                    <a:gd name="connsiteX291" fmla="*/ 1030779 w 1288472"/>
                    <a:gd name="connsiteY291" fmla="*/ 171629 h 1288724"/>
                    <a:gd name="connsiteX292" fmla="*/ 1052169 w 1288472"/>
                    <a:gd name="connsiteY292" fmla="*/ 150238 h 1288724"/>
                    <a:gd name="connsiteX293" fmla="*/ 1030779 w 1288472"/>
                    <a:gd name="connsiteY293" fmla="*/ 128848 h 1288724"/>
                    <a:gd name="connsiteX294" fmla="*/ 150238 w 1288472"/>
                    <a:gd name="connsiteY294" fmla="*/ 85563 h 1288724"/>
                    <a:gd name="connsiteX295" fmla="*/ 213907 w 1288472"/>
                    <a:gd name="connsiteY295" fmla="*/ 139165 h 1288724"/>
                    <a:gd name="connsiteX296" fmla="*/ 171880 w 1288472"/>
                    <a:gd name="connsiteY296" fmla="*/ 210887 h 1288724"/>
                    <a:gd name="connsiteX297" fmla="*/ 171880 w 1288472"/>
                    <a:gd name="connsiteY297" fmla="*/ 279337 h 1288724"/>
                    <a:gd name="connsiteX298" fmla="*/ 403907 w 1288472"/>
                    <a:gd name="connsiteY298" fmla="*/ 279337 h 1288724"/>
                    <a:gd name="connsiteX299" fmla="*/ 473112 w 1288472"/>
                    <a:gd name="connsiteY299" fmla="*/ 211139 h 1288724"/>
                    <a:gd name="connsiteX300" fmla="*/ 543827 w 1288472"/>
                    <a:gd name="connsiteY300" fmla="*/ 132119 h 1288724"/>
                    <a:gd name="connsiteX301" fmla="*/ 644489 w 1288472"/>
                    <a:gd name="connsiteY301" fmla="*/ 165086 h 1288724"/>
                    <a:gd name="connsiteX302" fmla="*/ 745151 w 1288472"/>
                    <a:gd name="connsiteY302" fmla="*/ 132119 h 1288724"/>
                    <a:gd name="connsiteX303" fmla="*/ 815866 w 1288472"/>
                    <a:gd name="connsiteY303" fmla="*/ 211139 h 1288724"/>
                    <a:gd name="connsiteX304" fmla="*/ 875256 w 1288472"/>
                    <a:gd name="connsiteY304" fmla="*/ 254675 h 1288724"/>
                    <a:gd name="connsiteX305" fmla="*/ 884064 w 1288472"/>
                    <a:gd name="connsiteY305" fmla="*/ 327906 h 1288724"/>
                    <a:gd name="connsiteX306" fmla="*/ 900422 w 1288472"/>
                    <a:gd name="connsiteY306" fmla="*/ 343761 h 1288724"/>
                    <a:gd name="connsiteX307" fmla="*/ 1009388 w 1288472"/>
                    <a:gd name="connsiteY307" fmla="*/ 343761 h 1288724"/>
                    <a:gd name="connsiteX308" fmla="*/ 1009388 w 1288472"/>
                    <a:gd name="connsiteY308" fmla="*/ 210887 h 1288724"/>
                    <a:gd name="connsiteX309" fmla="*/ 967362 w 1288472"/>
                    <a:gd name="connsiteY309" fmla="*/ 139165 h 1288724"/>
                    <a:gd name="connsiteX310" fmla="*/ 1030779 w 1288472"/>
                    <a:gd name="connsiteY310" fmla="*/ 85563 h 1288724"/>
                    <a:gd name="connsiteX311" fmla="*/ 1094196 w 1288472"/>
                    <a:gd name="connsiteY311" fmla="*/ 139165 h 1288724"/>
                    <a:gd name="connsiteX312" fmla="*/ 1052169 w 1288472"/>
                    <a:gd name="connsiteY312" fmla="*/ 210887 h 1288724"/>
                    <a:gd name="connsiteX313" fmla="*/ 1052169 w 1288472"/>
                    <a:gd name="connsiteY313" fmla="*/ 365403 h 1288724"/>
                    <a:gd name="connsiteX314" fmla="*/ 1045878 w 1288472"/>
                    <a:gd name="connsiteY314" fmla="*/ 380502 h 1288724"/>
                    <a:gd name="connsiteX315" fmla="*/ 1030779 w 1288472"/>
                    <a:gd name="connsiteY315" fmla="*/ 386794 h 1288724"/>
                    <a:gd name="connsiteX316" fmla="*/ 921057 w 1288472"/>
                    <a:gd name="connsiteY316" fmla="*/ 386794 h 1288724"/>
                    <a:gd name="connsiteX317" fmla="*/ 896144 w 1288472"/>
                    <a:gd name="connsiteY317" fmla="*/ 477389 h 1288724"/>
                    <a:gd name="connsiteX318" fmla="*/ 905203 w 1288472"/>
                    <a:gd name="connsiteY318" fmla="*/ 515641 h 1288724"/>
                    <a:gd name="connsiteX319" fmla="*/ 1095202 w 1288472"/>
                    <a:gd name="connsiteY319" fmla="*/ 515641 h 1288724"/>
                    <a:gd name="connsiteX320" fmla="*/ 1110302 w 1288472"/>
                    <a:gd name="connsiteY320" fmla="*/ 521932 h 1288724"/>
                    <a:gd name="connsiteX321" fmla="*/ 1116593 w 1288472"/>
                    <a:gd name="connsiteY321" fmla="*/ 537032 h 1288724"/>
                    <a:gd name="connsiteX322" fmla="*/ 1116593 w 1288472"/>
                    <a:gd name="connsiteY322" fmla="*/ 583839 h 1288724"/>
                    <a:gd name="connsiteX323" fmla="*/ 1158368 w 1288472"/>
                    <a:gd name="connsiteY323" fmla="*/ 655561 h 1288724"/>
                    <a:gd name="connsiteX324" fmla="*/ 1094951 w 1288472"/>
                    <a:gd name="connsiteY324" fmla="*/ 709163 h 1288724"/>
                    <a:gd name="connsiteX325" fmla="*/ 1031534 w 1288472"/>
                    <a:gd name="connsiteY325" fmla="*/ 655561 h 1288724"/>
                    <a:gd name="connsiteX326" fmla="*/ 1073560 w 1288472"/>
                    <a:gd name="connsiteY326" fmla="*/ 583839 h 1288724"/>
                    <a:gd name="connsiteX327" fmla="*/ 1073560 w 1288472"/>
                    <a:gd name="connsiteY327" fmla="*/ 557919 h 1288724"/>
                    <a:gd name="connsiteX328" fmla="*/ 896899 w 1288472"/>
                    <a:gd name="connsiteY328" fmla="*/ 557919 h 1288724"/>
                    <a:gd name="connsiteX329" fmla="*/ 837508 w 1288472"/>
                    <a:gd name="connsiteY329" fmla="*/ 611270 h 1288724"/>
                    <a:gd name="connsiteX330" fmla="*/ 835495 w 1288472"/>
                    <a:gd name="connsiteY330" fmla="*/ 617058 h 1288724"/>
                    <a:gd name="connsiteX331" fmla="*/ 832978 w 1288472"/>
                    <a:gd name="connsiteY331" fmla="*/ 623097 h 1288724"/>
                    <a:gd name="connsiteX332" fmla="*/ 830713 w 1288472"/>
                    <a:gd name="connsiteY332" fmla="*/ 627627 h 1288724"/>
                    <a:gd name="connsiteX333" fmla="*/ 828700 w 1288472"/>
                    <a:gd name="connsiteY333" fmla="*/ 631402 h 1288724"/>
                    <a:gd name="connsiteX334" fmla="*/ 827190 w 1288472"/>
                    <a:gd name="connsiteY334" fmla="*/ 633919 h 1288724"/>
                    <a:gd name="connsiteX335" fmla="*/ 821150 w 1288472"/>
                    <a:gd name="connsiteY335" fmla="*/ 642726 h 1288724"/>
                    <a:gd name="connsiteX336" fmla="*/ 817627 w 1288472"/>
                    <a:gd name="connsiteY336" fmla="*/ 647256 h 1288724"/>
                    <a:gd name="connsiteX337" fmla="*/ 798753 w 1288472"/>
                    <a:gd name="connsiteY337" fmla="*/ 665124 h 1288724"/>
                    <a:gd name="connsiteX338" fmla="*/ 794727 w 1288472"/>
                    <a:gd name="connsiteY338" fmla="*/ 667892 h 1288724"/>
                    <a:gd name="connsiteX339" fmla="*/ 780634 w 1288472"/>
                    <a:gd name="connsiteY339" fmla="*/ 675945 h 1288724"/>
                    <a:gd name="connsiteX340" fmla="*/ 771323 w 1288472"/>
                    <a:gd name="connsiteY340" fmla="*/ 679971 h 1288724"/>
                    <a:gd name="connsiteX341" fmla="*/ 765786 w 1288472"/>
                    <a:gd name="connsiteY341" fmla="*/ 681733 h 1288724"/>
                    <a:gd name="connsiteX342" fmla="*/ 759495 w 1288472"/>
                    <a:gd name="connsiteY342" fmla="*/ 683495 h 1288724"/>
                    <a:gd name="connsiteX343" fmla="*/ 749429 w 1288472"/>
                    <a:gd name="connsiteY343" fmla="*/ 685508 h 1288724"/>
                    <a:gd name="connsiteX344" fmla="*/ 744396 w 1288472"/>
                    <a:gd name="connsiteY344" fmla="*/ 686011 h 1288724"/>
                    <a:gd name="connsiteX345" fmla="*/ 732820 w 1288472"/>
                    <a:gd name="connsiteY345" fmla="*/ 686766 h 1288724"/>
                    <a:gd name="connsiteX346" fmla="*/ 643986 w 1288472"/>
                    <a:gd name="connsiteY346" fmla="*/ 641720 h 1288724"/>
                    <a:gd name="connsiteX347" fmla="*/ 555151 w 1288472"/>
                    <a:gd name="connsiteY347" fmla="*/ 686766 h 1288724"/>
                    <a:gd name="connsiteX348" fmla="*/ 542065 w 1288472"/>
                    <a:gd name="connsiteY348" fmla="*/ 686011 h 1288724"/>
                    <a:gd name="connsiteX349" fmla="*/ 538039 w 1288472"/>
                    <a:gd name="connsiteY349" fmla="*/ 685508 h 1288724"/>
                    <a:gd name="connsiteX350" fmla="*/ 527218 w 1288472"/>
                    <a:gd name="connsiteY350" fmla="*/ 683243 h 1288724"/>
                    <a:gd name="connsiteX351" fmla="*/ 523191 w 1288472"/>
                    <a:gd name="connsiteY351" fmla="*/ 682236 h 1288724"/>
                    <a:gd name="connsiteX352" fmla="*/ 516900 w 1288472"/>
                    <a:gd name="connsiteY352" fmla="*/ 680223 h 1288724"/>
                    <a:gd name="connsiteX353" fmla="*/ 507085 w 1288472"/>
                    <a:gd name="connsiteY353" fmla="*/ 675945 h 1288724"/>
                    <a:gd name="connsiteX354" fmla="*/ 493496 w 1288472"/>
                    <a:gd name="connsiteY354" fmla="*/ 668144 h 1288724"/>
                    <a:gd name="connsiteX355" fmla="*/ 488966 w 1288472"/>
                    <a:gd name="connsiteY355" fmla="*/ 664872 h 1288724"/>
                    <a:gd name="connsiteX356" fmla="*/ 470847 w 1288472"/>
                    <a:gd name="connsiteY356" fmla="*/ 647760 h 1288724"/>
                    <a:gd name="connsiteX357" fmla="*/ 466821 w 1288472"/>
                    <a:gd name="connsiteY357" fmla="*/ 642726 h 1288724"/>
                    <a:gd name="connsiteX358" fmla="*/ 460781 w 1288472"/>
                    <a:gd name="connsiteY358" fmla="*/ 633919 h 1288724"/>
                    <a:gd name="connsiteX359" fmla="*/ 459271 w 1288472"/>
                    <a:gd name="connsiteY359" fmla="*/ 631402 h 1288724"/>
                    <a:gd name="connsiteX360" fmla="*/ 456503 w 1288472"/>
                    <a:gd name="connsiteY360" fmla="*/ 625866 h 1288724"/>
                    <a:gd name="connsiteX361" fmla="*/ 455244 w 1288472"/>
                    <a:gd name="connsiteY361" fmla="*/ 623097 h 1288724"/>
                    <a:gd name="connsiteX362" fmla="*/ 452476 w 1288472"/>
                    <a:gd name="connsiteY362" fmla="*/ 616554 h 1288724"/>
                    <a:gd name="connsiteX363" fmla="*/ 450715 w 1288472"/>
                    <a:gd name="connsiteY363" fmla="*/ 611521 h 1288724"/>
                    <a:gd name="connsiteX364" fmla="*/ 382768 w 1288472"/>
                    <a:gd name="connsiteY364" fmla="*/ 518912 h 1288724"/>
                    <a:gd name="connsiteX365" fmla="*/ 383271 w 1288472"/>
                    <a:gd name="connsiteY365" fmla="*/ 515138 h 1288724"/>
                    <a:gd name="connsiteX366" fmla="*/ 257695 w 1288472"/>
                    <a:gd name="connsiteY366" fmla="*/ 515138 h 1288724"/>
                    <a:gd name="connsiteX367" fmla="*/ 257695 w 1288472"/>
                    <a:gd name="connsiteY367" fmla="*/ 604978 h 1288724"/>
                    <a:gd name="connsiteX368" fmla="*/ 299721 w 1288472"/>
                    <a:gd name="connsiteY368" fmla="*/ 676700 h 1288724"/>
                    <a:gd name="connsiteX369" fmla="*/ 236304 w 1288472"/>
                    <a:gd name="connsiteY369" fmla="*/ 730302 h 1288724"/>
                    <a:gd name="connsiteX370" fmla="*/ 172887 w 1288472"/>
                    <a:gd name="connsiteY370" fmla="*/ 676700 h 1288724"/>
                    <a:gd name="connsiteX371" fmla="*/ 214913 w 1288472"/>
                    <a:gd name="connsiteY371" fmla="*/ 604978 h 1288724"/>
                    <a:gd name="connsiteX372" fmla="*/ 214913 w 1288472"/>
                    <a:gd name="connsiteY372" fmla="*/ 493747 h 1288724"/>
                    <a:gd name="connsiteX373" fmla="*/ 221205 w 1288472"/>
                    <a:gd name="connsiteY373" fmla="*/ 478648 h 1288724"/>
                    <a:gd name="connsiteX374" fmla="*/ 236304 w 1288472"/>
                    <a:gd name="connsiteY374" fmla="*/ 472356 h 1288724"/>
                    <a:gd name="connsiteX375" fmla="*/ 388808 w 1288472"/>
                    <a:gd name="connsiteY375" fmla="*/ 472356 h 1288724"/>
                    <a:gd name="connsiteX376" fmla="*/ 365654 w 1288472"/>
                    <a:gd name="connsiteY376" fmla="*/ 396608 h 1288724"/>
                    <a:gd name="connsiteX377" fmla="*/ 404410 w 1288472"/>
                    <a:gd name="connsiteY377" fmla="*/ 327655 h 1288724"/>
                    <a:gd name="connsiteX378" fmla="*/ 403152 w 1288472"/>
                    <a:gd name="connsiteY378" fmla="*/ 322118 h 1288724"/>
                    <a:gd name="connsiteX379" fmla="*/ 150238 w 1288472"/>
                    <a:gd name="connsiteY379" fmla="*/ 322118 h 1288724"/>
                    <a:gd name="connsiteX380" fmla="*/ 135139 w 1288472"/>
                    <a:gd name="connsiteY380" fmla="*/ 315827 h 1288724"/>
                    <a:gd name="connsiteX381" fmla="*/ 128847 w 1288472"/>
                    <a:gd name="connsiteY381" fmla="*/ 300728 h 1288724"/>
                    <a:gd name="connsiteX382" fmla="*/ 128847 w 1288472"/>
                    <a:gd name="connsiteY382" fmla="*/ 210887 h 1288724"/>
                    <a:gd name="connsiteX383" fmla="*/ 86821 w 1288472"/>
                    <a:gd name="connsiteY383" fmla="*/ 139165 h 1288724"/>
                    <a:gd name="connsiteX384" fmla="*/ 150238 w 1288472"/>
                    <a:gd name="connsiteY384" fmla="*/ 85563 h 1288724"/>
                    <a:gd name="connsiteX385" fmla="*/ 64424 w 1288472"/>
                    <a:gd name="connsiteY385" fmla="*/ 43033 h 1288724"/>
                    <a:gd name="connsiteX386" fmla="*/ 43033 w 1288472"/>
                    <a:gd name="connsiteY386" fmla="*/ 64424 h 1288724"/>
                    <a:gd name="connsiteX387" fmla="*/ 43033 w 1288472"/>
                    <a:gd name="connsiteY387" fmla="*/ 751693 h 1288724"/>
                    <a:gd name="connsiteX388" fmla="*/ 64424 w 1288472"/>
                    <a:gd name="connsiteY388" fmla="*/ 773083 h 1288724"/>
                    <a:gd name="connsiteX389" fmla="*/ 1224048 w 1288472"/>
                    <a:gd name="connsiteY389" fmla="*/ 773083 h 1288724"/>
                    <a:gd name="connsiteX390" fmla="*/ 1245439 w 1288472"/>
                    <a:gd name="connsiteY390" fmla="*/ 751693 h 1288724"/>
                    <a:gd name="connsiteX391" fmla="*/ 1245439 w 1288472"/>
                    <a:gd name="connsiteY391" fmla="*/ 64424 h 1288724"/>
                    <a:gd name="connsiteX392" fmla="*/ 1224048 w 1288472"/>
                    <a:gd name="connsiteY392" fmla="*/ 43033 h 1288724"/>
                    <a:gd name="connsiteX393" fmla="*/ 64424 w 1288472"/>
                    <a:gd name="connsiteY393" fmla="*/ 0 h 1288724"/>
                    <a:gd name="connsiteX394" fmla="*/ 1224048 w 1288472"/>
                    <a:gd name="connsiteY394" fmla="*/ 0 h 1288724"/>
                    <a:gd name="connsiteX395" fmla="*/ 1288472 w 1288472"/>
                    <a:gd name="connsiteY395" fmla="*/ 64424 h 1288724"/>
                    <a:gd name="connsiteX396" fmla="*/ 1288472 w 1288472"/>
                    <a:gd name="connsiteY396" fmla="*/ 751693 h 1288724"/>
                    <a:gd name="connsiteX397" fmla="*/ 1224048 w 1288472"/>
                    <a:gd name="connsiteY397" fmla="*/ 816116 h 1288724"/>
                    <a:gd name="connsiteX398" fmla="*/ 1202658 w 1288472"/>
                    <a:gd name="connsiteY398" fmla="*/ 816116 h 1288724"/>
                    <a:gd name="connsiteX399" fmla="*/ 1202658 w 1288472"/>
                    <a:gd name="connsiteY399" fmla="*/ 837507 h 1288724"/>
                    <a:gd name="connsiteX400" fmla="*/ 1138234 w 1288472"/>
                    <a:gd name="connsiteY400" fmla="*/ 901930 h 1288724"/>
                    <a:gd name="connsiteX401" fmla="*/ 1095201 w 1288472"/>
                    <a:gd name="connsiteY401" fmla="*/ 901930 h 1288724"/>
                    <a:gd name="connsiteX402" fmla="*/ 1073811 w 1288472"/>
                    <a:gd name="connsiteY402" fmla="*/ 923321 h 1288724"/>
                    <a:gd name="connsiteX403" fmla="*/ 1095201 w 1288472"/>
                    <a:gd name="connsiteY403" fmla="*/ 944712 h 1288724"/>
                    <a:gd name="connsiteX404" fmla="*/ 1138234 w 1288472"/>
                    <a:gd name="connsiteY404" fmla="*/ 944712 h 1288724"/>
                    <a:gd name="connsiteX405" fmla="*/ 1202658 w 1288472"/>
                    <a:gd name="connsiteY405" fmla="*/ 1009135 h 1288724"/>
                    <a:gd name="connsiteX406" fmla="*/ 1202658 w 1288472"/>
                    <a:gd name="connsiteY406" fmla="*/ 1030526 h 1288724"/>
                    <a:gd name="connsiteX407" fmla="*/ 1288472 w 1288472"/>
                    <a:gd name="connsiteY407" fmla="*/ 1116340 h 1288724"/>
                    <a:gd name="connsiteX408" fmla="*/ 1288472 w 1288472"/>
                    <a:gd name="connsiteY408" fmla="*/ 1245187 h 1288724"/>
                    <a:gd name="connsiteX409" fmla="*/ 1245439 w 1288472"/>
                    <a:gd name="connsiteY409" fmla="*/ 1288220 h 1288724"/>
                    <a:gd name="connsiteX410" fmla="*/ 1116592 w 1288472"/>
                    <a:gd name="connsiteY410" fmla="*/ 1288220 h 1288724"/>
                    <a:gd name="connsiteX411" fmla="*/ 1073559 w 1288472"/>
                    <a:gd name="connsiteY411" fmla="*/ 1245187 h 1288724"/>
                    <a:gd name="connsiteX412" fmla="*/ 1073559 w 1288472"/>
                    <a:gd name="connsiteY412" fmla="*/ 1116340 h 1288724"/>
                    <a:gd name="connsiteX413" fmla="*/ 1159373 w 1288472"/>
                    <a:gd name="connsiteY413" fmla="*/ 1030526 h 1288724"/>
                    <a:gd name="connsiteX414" fmla="*/ 1159373 w 1288472"/>
                    <a:gd name="connsiteY414" fmla="*/ 1009135 h 1288724"/>
                    <a:gd name="connsiteX415" fmla="*/ 1137983 w 1288472"/>
                    <a:gd name="connsiteY415" fmla="*/ 987745 h 1288724"/>
                    <a:gd name="connsiteX416" fmla="*/ 1094950 w 1288472"/>
                    <a:gd name="connsiteY416" fmla="*/ 987745 h 1288724"/>
                    <a:gd name="connsiteX417" fmla="*/ 1030526 w 1288472"/>
                    <a:gd name="connsiteY417" fmla="*/ 923321 h 1288724"/>
                    <a:gd name="connsiteX418" fmla="*/ 1094950 w 1288472"/>
                    <a:gd name="connsiteY418" fmla="*/ 858897 h 1288724"/>
                    <a:gd name="connsiteX419" fmla="*/ 1137983 w 1288472"/>
                    <a:gd name="connsiteY419" fmla="*/ 858897 h 1288724"/>
                    <a:gd name="connsiteX420" fmla="*/ 1159373 w 1288472"/>
                    <a:gd name="connsiteY420" fmla="*/ 837507 h 1288724"/>
                    <a:gd name="connsiteX421" fmla="*/ 1159373 w 1288472"/>
                    <a:gd name="connsiteY421" fmla="*/ 816116 h 1288724"/>
                    <a:gd name="connsiteX422" fmla="*/ 730302 w 1288472"/>
                    <a:gd name="connsiteY422" fmla="*/ 816116 h 1288724"/>
                    <a:gd name="connsiteX423" fmla="*/ 734580 w 1288472"/>
                    <a:gd name="connsiteY423" fmla="*/ 863427 h 1288724"/>
                    <a:gd name="connsiteX424" fmla="*/ 966102 w 1288472"/>
                    <a:gd name="connsiteY424" fmla="*/ 966606 h 1288724"/>
                    <a:gd name="connsiteX425" fmla="*/ 909228 w 1288472"/>
                    <a:gd name="connsiteY425" fmla="*/ 1030778 h 1288724"/>
                    <a:gd name="connsiteX426" fmla="*/ 987745 w 1288472"/>
                    <a:gd name="connsiteY426" fmla="*/ 1030778 h 1288724"/>
                    <a:gd name="connsiteX427" fmla="*/ 1030778 w 1288472"/>
                    <a:gd name="connsiteY427" fmla="*/ 1073811 h 1288724"/>
                    <a:gd name="connsiteX428" fmla="*/ 1030778 w 1288472"/>
                    <a:gd name="connsiteY428" fmla="*/ 1245691 h 1288724"/>
                    <a:gd name="connsiteX429" fmla="*/ 987745 w 1288472"/>
                    <a:gd name="connsiteY429" fmla="*/ 1288724 h 1288724"/>
                    <a:gd name="connsiteX430" fmla="*/ 300476 w 1288472"/>
                    <a:gd name="connsiteY430" fmla="*/ 1288724 h 1288724"/>
                    <a:gd name="connsiteX431" fmla="*/ 257443 w 1288472"/>
                    <a:gd name="connsiteY431" fmla="*/ 1245691 h 1288724"/>
                    <a:gd name="connsiteX432" fmla="*/ 257443 w 1288472"/>
                    <a:gd name="connsiteY432" fmla="*/ 1073811 h 1288724"/>
                    <a:gd name="connsiteX433" fmla="*/ 300476 w 1288472"/>
                    <a:gd name="connsiteY433" fmla="*/ 1030778 h 1288724"/>
                    <a:gd name="connsiteX434" fmla="*/ 378992 w 1288472"/>
                    <a:gd name="connsiteY434" fmla="*/ 1030778 h 1288724"/>
                    <a:gd name="connsiteX435" fmla="*/ 322118 w 1288472"/>
                    <a:gd name="connsiteY435" fmla="*/ 966606 h 1288724"/>
                    <a:gd name="connsiteX436" fmla="*/ 553640 w 1288472"/>
                    <a:gd name="connsiteY436" fmla="*/ 863427 h 1288724"/>
                    <a:gd name="connsiteX437" fmla="*/ 557918 w 1288472"/>
                    <a:gd name="connsiteY437" fmla="*/ 816116 h 1288724"/>
                    <a:gd name="connsiteX438" fmla="*/ 64424 w 1288472"/>
                    <a:gd name="connsiteY438" fmla="*/ 816116 h 1288724"/>
                    <a:gd name="connsiteX439" fmla="*/ 0 w 1288472"/>
                    <a:gd name="connsiteY439" fmla="*/ 751693 h 1288724"/>
                    <a:gd name="connsiteX440" fmla="*/ 0 w 1288472"/>
                    <a:gd name="connsiteY440" fmla="*/ 64424 h 1288724"/>
                    <a:gd name="connsiteX441" fmla="*/ 64424 w 1288472"/>
                    <a:gd name="connsiteY441" fmla="*/ 0 h 1288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</a:cxnLst>
                  <a:rect l="l" t="t" r="r" b="b"/>
                  <a:pathLst>
                    <a:path w="1288472" h="1288724">
                      <a:moveTo>
                        <a:pt x="725521" y="1181519"/>
                      </a:moveTo>
                      <a:cubicBezTo>
                        <a:pt x="729799" y="1180512"/>
                        <a:pt x="734077" y="1181016"/>
                        <a:pt x="738103" y="1182777"/>
                      </a:cubicBezTo>
                      <a:cubicBezTo>
                        <a:pt x="740620" y="1183784"/>
                        <a:pt x="743136" y="1185294"/>
                        <a:pt x="745150" y="1187307"/>
                      </a:cubicBezTo>
                      <a:cubicBezTo>
                        <a:pt x="747163" y="1189320"/>
                        <a:pt x="748673" y="1191837"/>
                        <a:pt x="749679" y="1194353"/>
                      </a:cubicBezTo>
                      <a:cubicBezTo>
                        <a:pt x="752699" y="1200896"/>
                        <a:pt x="751944" y="1208446"/>
                        <a:pt x="747918" y="1214486"/>
                      </a:cubicBezTo>
                      <a:cubicBezTo>
                        <a:pt x="743891" y="1220526"/>
                        <a:pt x="737348" y="1224049"/>
                        <a:pt x="730050" y="1224049"/>
                      </a:cubicBezTo>
                      <a:cubicBezTo>
                        <a:pt x="724514" y="1224049"/>
                        <a:pt x="718978" y="1221784"/>
                        <a:pt x="714699" y="1218009"/>
                      </a:cubicBezTo>
                      <a:cubicBezTo>
                        <a:pt x="710673" y="1213982"/>
                        <a:pt x="708408" y="1208446"/>
                        <a:pt x="708408" y="1202658"/>
                      </a:cubicBezTo>
                      <a:cubicBezTo>
                        <a:pt x="708660" y="1196870"/>
                        <a:pt x="710673" y="1191334"/>
                        <a:pt x="714699" y="1187307"/>
                      </a:cubicBezTo>
                      <a:cubicBezTo>
                        <a:pt x="715706" y="1186552"/>
                        <a:pt x="716964" y="1185546"/>
                        <a:pt x="717971" y="1184791"/>
                      </a:cubicBezTo>
                      <a:cubicBezTo>
                        <a:pt x="718978" y="1183784"/>
                        <a:pt x="720487" y="1183281"/>
                        <a:pt x="721746" y="1182777"/>
                      </a:cubicBezTo>
                      <a:cubicBezTo>
                        <a:pt x="722752" y="1182274"/>
                        <a:pt x="724262" y="1181771"/>
                        <a:pt x="725521" y="1181519"/>
                      </a:cubicBezTo>
                      <a:close/>
                      <a:moveTo>
                        <a:pt x="639707" y="1181519"/>
                      </a:moveTo>
                      <a:cubicBezTo>
                        <a:pt x="643985" y="1180512"/>
                        <a:pt x="648263" y="1181016"/>
                        <a:pt x="652289" y="1182777"/>
                      </a:cubicBezTo>
                      <a:cubicBezTo>
                        <a:pt x="654806" y="1183784"/>
                        <a:pt x="657322" y="1185294"/>
                        <a:pt x="659336" y="1187307"/>
                      </a:cubicBezTo>
                      <a:cubicBezTo>
                        <a:pt x="661349" y="1189320"/>
                        <a:pt x="662859" y="1191837"/>
                        <a:pt x="663865" y="1194353"/>
                      </a:cubicBezTo>
                      <a:cubicBezTo>
                        <a:pt x="666885" y="1200896"/>
                        <a:pt x="666130" y="1208446"/>
                        <a:pt x="662104" y="1214486"/>
                      </a:cubicBezTo>
                      <a:cubicBezTo>
                        <a:pt x="658077" y="1220526"/>
                        <a:pt x="651534" y="1224049"/>
                        <a:pt x="644236" y="1224049"/>
                      </a:cubicBezTo>
                      <a:cubicBezTo>
                        <a:pt x="638448" y="1224049"/>
                        <a:pt x="632912" y="1221784"/>
                        <a:pt x="628885" y="1218009"/>
                      </a:cubicBezTo>
                      <a:cubicBezTo>
                        <a:pt x="624859" y="1213982"/>
                        <a:pt x="622594" y="1208446"/>
                        <a:pt x="622594" y="1202658"/>
                      </a:cubicBezTo>
                      <a:cubicBezTo>
                        <a:pt x="622846" y="1196870"/>
                        <a:pt x="624859" y="1191334"/>
                        <a:pt x="628885" y="1187307"/>
                      </a:cubicBezTo>
                      <a:cubicBezTo>
                        <a:pt x="629892" y="1186552"/>
                        <a:pt x="631150" y="1185546"/>
                        <a:pt x="632157" y="1184791"/>
                      </a:cubicBezTo>
                      <a:cubicBezTo>
                        <a:pt x="633163" y="1183784"/>
                        <a:pt x="634673" y="1183281"/>
                        <a:pt x="635932" y="1182777"/>
                      </a:cubicBezTo>
                      <a:cubicBezTo>
                        <a:pt x="636938" y="1182274"/>
                        <a:pt x="638448" y="1181771"/>
                        <a:pt x="639707" y="1181519"/>
                      </a:cubicBezTo>
                      <a:close/>
                      <a:moveTo>
                        <a:pt x="553891" y="1181519"/>
                      </a:moveTo>
                      <a:cubicBezTo>
                        <a:pt x="558170" y="1180512"/>
                        <a:pt x="562448" y="1181016"/>
                        <a:pt x="566474" y="1182777"/>
                      </a:cubicBezTo>
                      <a:cubicBezTo>
                        <a:pt x="568991" y="1183784"/>
                        <a:pt x="571507" y="1185294"/>
                        <a:pt x="573521" y="1187307"/>
                      </a:cubicBezTo>
                      <a:cubicBezTo>
                        <a:pt x="575534" y="1189320"/>
                        <a:pt x="577044" y="1191837"/>
                        <a:pt x="578050" y="1194353"/>
                      </a:cubicBezTo>
                      <a:cubicBezTo>
                        <a:pt x="581574" y="1202406"/>
                        <a:pt x="579560" y="1211718"/>
                        <a:pt x="573521" y="1217757"/>
                      </a:cubicBezTo>
                      <a:cubicBezTo>
                        <a:pt x="567481" y="1224049"/>
                        <a:pt x="558170" y="1225810"/>
                        <a:pt x="550117" y="1222287"/>
                      </a:cubicBezTo>
                      <a:cubicBezTo>
                        <a:pt x="547600" y="1221280"/>
                        <a:pt x="545084" y="1219771"/>
                        <a:pt x="543070" y="1218009"/>
                      </a:cubicBezTo>
                      <a:cubicBezTo>
                        <a:pt x="539044" y="1213982"/>
                        <a:pt x="536779" y="1208446"/>
                        <a:pt x="536779" y="1202658"/>
                      </a:cubicBezTo>
                      <a:cubicBezTo>
                        <a:pt x="537031" y="1196870"/>
                        <a:pt x="539044" y="1191334"/>
                        <a:pt x="543070" y="1187307"/>
                      </a:cubicBezTo>
                      <a:cubicBezTo>
                        <a:pt x="544077" y="1186552"/>
                        <a:pt x="545335" y="1185546"/>
                        <a:pt x="546342" y="1184791"/>
                      </a:cubicBezTo>
                      <a:cubicBezTo>
                        <a:pt x="547348" y="1183784"/>
                        <a:pt x="548858" y="1183281"/>
                        <a:pt x="550117" y="1182777"/>
                      </a:cubicBezTo>
                      <a:cubicBezTo>
                        <a:pt x="551123" y="1182274"/>
                        <a:pt x="552633" y="1181771"/>
                        <a:pt x="553891" y="1181519"/>
                      </a:cubicBezTo>
                      <a:close/>
                      <a:moveTo>
                        <a:pt x="927599" y="1181518"/>
                      </a:moveTo>
                      <a:cubicBezTo>
                        <a:pt x="928858" y="1181770"/>
                        <a:pt x="930116" y="1182273"/>
                        <a:pt x="931374" y="1182777"/>
                      </a:cubicBezTo>
                      <a:cubicBezTo>
                        <a:pt x="932632" y="1183280"/>
                        <a:pt x="933891" y="1184035"/>
                        <a:pt x="935149" y="1184790"/>
                      </a:cubicBezTo>
                      <a:cubicBezTo>
                        <a:pt x="936407" y="1185545"/>
                        <a:pt x="937414" y="1186300"/>
                        <a:pt x="938421" y="1187306"/>
                      </a:cubicBezTo>
                      <a:cubicBezTo>
                        <a:pt x="940434" y="1189320"/>
                        <a:pt x="941944" y="1191836"/>
                        <a:pt x="942950" y="1194353"/>
                      </a:cubicBezTo>
                      <a:cubicBezTo>
                        <a:pt x="946474" y="1202406"/>
                        <a:pt x="944460" y="1211717"/>
                        <a:pt x="938421" y="1217757"/>
                      </a:cubicBezTo>
                      <a:cubicBezTo>
                        <a:pt x="936407" y="1219770"/>
                        <a:pt x="933891" y="1221280"/>
                        <a:pt x="931374" y="1222286"/>
                      </a:cubicBezTo>
                      <a:cubicBezTo>
                        <a:pt x="928858" y="1223545"/>
                        <a:pt x="926089" y="1224048"/>
                        <a:pt x="923321" y="1224048"/>
                      </a:cubicBezTo>
                      <a:cubicBezTo>
                        <a:pt x="917785" y="1224048"/>
                        <a:pt x="912248" y="1221783"/>
                        <a:pt x="907970" y="1217757"/>
                      </a:cubicBezTo>
                      <a:cubicBezTo>
                        <a:pt x="903944" y="1213730"/>
                        <a:pt x="901679" y="1208194"/>
                        <a:pt x="901679" y="1202406"/>
                      </a:cubicBezTo>
                      <a:cubicBezTo>
                        <a:pt x="901679" y="1199637"/>
                        <a:pt x="902182" y="1196869"/>
                        <a:pt x="903441" y="1194353"/>
                      </a:cubicBezTo>
                      <a:cubicBezTo>
                        <a:pt x="904447" y="1191836"/>
                        <a:pt x="905957" y="1189320"/>
                        <a:pt x="907970" y="1187306"/>
                      </a:cubicBezTo>
                      <a:cubicBezTo>
                        <a:pt x="909984" y="1185293"/>
                        <a:pt x="912500" y="1183783"/>
                        <a:pt x="915017" y="1182777"/>
                      </a:cubicBezTo>
                      <a:cubicBezTo>
                        <a:pt x="919043" y="1181015"/>
                        <a:pt x="923321" y="1180763"/>
                        <a:pt x="927599" y="1181518"/>
                      </a:cubicBezTo>
                      <a:close/>
                      <a:moveTo>
                        <a:pt x="833228" y="1181267"/>
                      </a:moveTo>
                      <a:cubicBezTo>
                        <a:pt x="835997" y="1180512"/>
                        <a:pt x="839017" y="1180512"/>
                        <a:pt x="841785" y="1181267"/>
                      </a:cubicBezTo>
                      <a:cubicBezTo>
                        <a:pt x="843043" y="1181519"/>
                        <a:pt x="844301" y="1182022"/>
                        <a:pt x="845560" y="1182525"/>
                      </a:cubicBezTo>
                      <a:cubicBezTo>
                        <a:pt x="846818" y="1183029"/>
                        <a:pt x="848076" y="1183784"/>
                        <a:pt x="849334" y="1184539"/>
                      </a:cubicBezTo>
                      <a:cubicBezTo>
                        <a:pt x="850593" y="1185294"/>
                        <a:pt x="851599" y="1186049"/>
                        <a:pt x="852606" y="1187055"/>
                      </a:cubicBezTo>
                      <a:cubicBezTo>
                        <a:pt x="856632" y="1191333"/>
                        <a:pt x="858897" y="1196618"/>
                        <a:pt x="858897" y="1202406"/>
                      </a:cubicBezTo>
                      <a:cubicBezTo>
                        <a:pt x="858897" y="1208194"/>
                        <a:pt x="856632" y="1213731"/>
                        <a:pt x="852606" y="1217757"/>
                      </a:cubicBezTo>
                      <a:cubicBezTo>
                        <a:pt x="850593" y="1219770"/>
                        <a:pt x="848076" y="1221280"/>
                        <a:pt x="845560" y="1222287"/>
                      </a:cubicBezTo>
                      <a:cubicBezTo>
                        <a:pt x="843043" y="1223545"/>
                        <a:pt x="840275" y="1224048"/>
                        <a:pt x="837507" y="1224048"/>
                      </a:cubicBezTo>
                      <a:cubicBezTo>
                        <a:pt x="831719" y="1224048"/>
                        <a:pt x="826182" y="1221784"/>
                        <a:pt x="822407" y="1217505"/>
                      </a:cubicBezTo>
                      <a:cubicBezTo>
                        <a:pt x="818381" y="1213479"/>
                        <a:pt x="816116" y="1207943"/>
                        <a:pt x="816116" y="1202155"/>
                      </a:cubicBezTo>
                      <a:cubicBezTo>
                        <a:pt x="816116" y="1199386"/>
                        <a:pt x="816619" y="1196618"/>
                        <a:pt x="817878" y="1194102"/>
                      </a:cubicBezTo>
                      <a:cubicBezTo>
                        <a:pt x="818884" y="1191585"/>
                        <a:pt x="820394" y="1189069"/>
                        <a:pt x="822407" y="1187055"/>
                      </a:cubicBezTo>
                      <a:cubicBezTo>
                        <a:pt x="823414" y="1186300"/>
                        <a:pt x="824672" y="1185294"/>
                        <a:pt x="825679" y="1184539"/>
                      </a:cubicBezTo>
                      <a:cubicBezTo>
                        <a:pt x="826685" y="1183532"/>
                        <a:pt x="828195" y="1183029"/>
                        <a:pt x="829454" y="1182525"/>
                      </a:cubicBezTo>
                      <a:cubicBezTo>
                        <a:pt x="830460" y="1182022"/>
                        <a:pt x="831970" y="1181519"/>
                        <a:pt x="833228" y="1181267"/>
                      </a:cubicBezTo>
                      <a:close/>
                      <a:moveTo>
                        <a:pt x="455118" y="1181079"/>
                      </a:moveTo>
                      <a:cubicBezTo>
                        <a:pt x="459208" y="1181896"/>
                        <a:pt x="463045" y="1183910"/>
                        <a:pt x="466065" y="1187055"/>
                      </a:cubicBezTo>
                      <a:cubicBezTo>
                        <a:pt x="470091" y="1191333"/>
                        <a:pt x="472356" y="1196618"/>
                        <a:pt x="472356" y="1202406"/>
                      </a:cubicBezTo>
                      <a:cubicBezTo>
                        <a:pt x="472356" y="1208194"/>
                        <a:pt x="470091" y="1213730"/>
                        <a:pt x="466065" y="1217757"/>
                      </a:cubicBezTo>
                      <a:cubicBezTo>
                        <a:pt x="464051" y="1219770"/>
                        <a:pt x="461535" y="1221280"/>
                        <a:pt x="459018" y="1222287"/>
                      </a:cubicBezTo>
                      <a:cubicBezTo>
                        <a:pt x="456502" y="1223545"/>
                        <a:pt x="453734" y="1224048"/>
                        <a:pt x="450965" y="1224048"/>
                      </a:cubicBezTo>
                      <a:cubicBezTo>
                        <a:pt x="445177" y="1224048"/>
                        <a:pt x="439641" y="1221783"/>
                        <a:pt x="435614" y="1217505"/>
                      </a:cubicBezTo>
                      <a:cubicBezTo>
                        <a:pt x="431588" y="1213479"/>
                        <a:pt x="429323" y="1207942"/>
                        <a:pt x="429323" y="1202154"/>
                      </a:cubicBezTo>
                      <a:cubicBezTo>
                        <a:pt x="429323" y="1193598"/>
                        <a:pt x="434608" y="1185545"/>
                        <a:pt x="442661" y="1182274"/>
                      </a:cubicBezTo>
                      <a:cubicBezTo>
                        <a:pt x="446688" y="1180638"/>
                        <a:pt x="451029" y="1180261"/>
                        <a:pt x="455118" y="1181079"/>
                      </a:cubicBezTo>
                      <a:close/>
                      <a:moveTo>
                        <a:pt x="1116592" y="1181015"/>
                      </a:moveTo>
                      <a:lnTo>
                        <a:pt x="1116592" y="1245439"/>
                      </a:lnTo>
                      <a:lnTo>
                        <a:pt x="1245439" y="1245439"/>
                      </a:lnTo>
                      <a:lnTo>
                        <a:pt x="1245439" y="1181015"/>
                      </a:lnTo>
                      <a:close/>
                      <a:moveTo>
                        <a:pt x="360873" y="1181015"/>
                      </a:moveTo>
                      <a:cubicBezTo>
                        <a:pt x="367919" y="1179505"/>
                        <a:pt x="375217" y="1181770"/>
                        <a:pt x="380250" y="1187055"/>
                      </a:cubicBezTo>
                      <a:cubicBezTo>
                        <a:pt x="384277" y="1191333"/>
                        <a:pt x="386542" y="1196618"/>
                        <a:pt x="386542" y="1202406"/>
                      </a:cubicBezTo>
                      <a:cubicBezTo>
                        <a:pt x="386542" y="1208194"/>
                        <a:pt x="384277" y="1213730"/>
                        <a:pt x="380250" y="1217757"/>
                      </a:cubicBezTo>
                      <a:cubicBezTo>
                        <a:pt x="378237" y="1219770"/>
                        <a:pt x="375720" y="1221280"/>
                        <a:pt x="373204" y="1222287"/>
                      </a:cubicBezTo>
                      <a:cubicBezTo>
                        <a:pt x="370687" y="1223545"/>
                        <a:pt x="367919" y="1224048"/>
                        <a:pt x="365151" y="1224048"/>
                      </a:cubicBezTo>
                      <a:cubicBezTo>
                        <a:pt x="357853" y="1224048"/>
                        <a:pt x="351058" y="1220525"/>
                        <a:pt x="347032" y="1214234"/>
                      </a:cubicBezTo>
                      <a:cubicBezTo>
                        <a:pt x="343257" y="1208194"/>
                        <a:pt x="342502" y="1200644"/>
                        <a:pt x="345270" y="1194101"/>
                      </a:cubicBezTo>
                      <a:cubicBezTo>
                        <a:pt x="348038" y="1187307"/>
                        <a:pt x="353826" y="1182525"/>
                        <a:pt x="360873" y="1181015"/>
                      </a:cubicBezTo>
                      <a:close/>
                      <a:moveTo>
                        <a:pt x="923321" y="1095453"/>
                      </a:moveTo>
                      <a:cubicBezTo>
                        <a:pt x="935148" y="1095453"/>
                        <a:pt x="944711" y="1105016"/>
                        <a:pt x="944711" y="1116845"/>
                      </a:cubicBezTo>
                      <a:lnTo>
                        <a:pt x="944711" y="1138235"/>
                      </a:lnTo>
                      <a:cubicBezTo>
                        <a:pt x="944711" y="1143772"/>
                        <a:pt x="942446" y="1149308"/>
                        <a:pt x="938420" y="1153335"/>
                      </a:cubicBezTo>
                      <a:cubicBezTo>
                        <a:pt x="934393" y="1157361"/>
                        <a:pt x="929109" y="1159626"/>
                        <a:pt x="923321" y="1159626"/>
                      </a:cubicBezTo>
                      <a:cubicBezTo>
                        <a:pt x="917784" y="1159626"/>
                        <a:pt x="912248" y="1157361"/>
                        <a:pt x="908221" y="1153335"/>
                      </a:cubicBezTo>
                      <a:cubicBezTo>
                        <a:pt x="904195" y="1149308"/>
                        <a:pt x="901930" y="1144023"/>
                        <a:pt x="901930" y="1138235"/>
                      </a:cubicBezTo>
                      <a:lnTo>
                        <a:pt x="901930" y="1116845"/>
                      </a:lnTo>
                      <a:cubicBezTo>
                        <a:pt x="901930" y="1105016"/>
                        <a:pt x="911493" y="1095453"/>
                        <a:pt x="923321" y="1095453"/>
                      </a:cubicBezTo>
                      <a:close/>
                      <a:moveTo>
                        <a:pt x="837507" y="1095453"/>
                      </a:moveTo>
                      <a:cubicBezTo>
                        <a:pt x="849334" y="1095453"/>
                        <a:pt x="858897" y="1105016"/>
                        <a:pt x="858897" y="1116845"/>
                      </a:cubicBezTo>
                      <a:lnTo>
                        <a:pt x="858897" y="1138235"/>
                      </a:lnTo>
                      <a:cubicBezTo>
                        <a:pt x="858897" y="1143772"/>
                        <a:pt x="856632" y="1149308"/>
                        <a:pt x="852606" y="1153335"/>
                      </a:cubicBezTo>
                      <a:cubicBezTo>
                        <a:pt x="848579" y="1157361"/>
                        <a:pt x="843295" y="1159626"/>
                        <a:pt x="837507" y="1159626"/>
                      </a:cubicBezTo>
                      <a:cubicBezTo>
                        <a:pt x="831719" y="1159626"/>
                        <a:pt x="826434" y="1157361"/>
                        <a:pt x="822407" y="1153335"/>
                      </a:cubicBezTo>
                      <a:cubicBezTo>
                        <a:pt x="818381" y="1149308"/>
                        <a:pt x="816116" y="1144023"/>
                        <a:pt x="816116" y="1138235"/>
                      </a:cubicBezTo>
                      <a:lnTo>
                        <a:pt x="816116" y="1116845"/>
                      </a:lnTo>
                      <a:cubicBezTo>
                        <a:pt x="816116" y="1105016"/>
                        <a:pt x="825679" y="1095453"/>
                        <a:pt x="837507" y="1095453"/>
                      </a:cubicBezTo>
                      <a:close/>
                      <a:moveTo>
                        <a:pt x="730050" y="1095453"/>
                      </a:moveTo>
                      <a:cubicBezTo>
                        <a:pt x="741877" y="1095453"/>
                        <a:pt x="751440" y="1105016"/>
                        <a:pt x="751440" y="1116845"/>
                      </a:cubicBezTo>
                      <a:lnTo>
                        <a:pt x="751440" y="1138235"/>
                      </a:lnTo>
                      <a:cubicBezTo>
                        <a:pt x="751440" y="1143772"/>
                        <a:pt x="749175" y="1149308"/>
                        <a:pt x="745149" y="1153335"/>
                      </a:cubicBezTo>
                      <a:cubicBezTo>
                        <a:pt x="741122" y="1157361"/>
                        <a:pt x="735838" y="1159626"/>
                        <a:pt x="730050" y="1159626"/>
                      </a:cubicBezTo>
                      <a:cubicBezTo>
                        <a:pt x="724513" y="1159626"/>
                        <a:pt x="718977" y="1157361"/>
                        <a:pt x="714950" y="1153335"/>
                      </a:cubicBezTo>
                      <a:cubicBezTo>
                        <a:pt x="710924" y="1149308"/>
                        <a:pt x="708659" y="1144023"/>
                        <a:pt x="708659" y="1138235"/>
                      </a:cubicBezTo>
                      <a:lnTo>
                        <a:pt x="708659" y="1116845"/>
                      </a:lnTo>
                      <a:cubicBezTo>
                        <a:pt x="708659" y="1105016"/>
                        <a:pt x="718222" y="1095453"/>
                        <a:pt x="730050" y="1095453"/>
                      </a:cubicBezTo>
                      <a:close/>
                      <a:moveTo>
                        <a:pt x="644237" y="1095453"/>
                      </a:moveTo>
                      <a:cubicBezTo>
                        <a:pt x="656064" y="1095453"/>
                        <a:pt x="665627" y="1105016"/>
                        <a:pt x="665627" y="1116845"/>
                      </a:cubicBezTo>
                      <a:lnTo>
                        <a:pt x="665627" y="1138235"/>
                      </a:lnTo>
                      <a:cubicBezTo>
                        <a:pt x="665627" y="1143772"/>
                        <a:pt x="663362" y="1149308"/>
                        <a:pt x="659336" y="1153335"/>
                      </a:cubicBezTo>
                      <a:cubicBezTo>
                        <a:pt x="655309" y="1157361"/>
                        <a:pt x="650025" y="1159626"/>
                        <a:pt x="644237" y="1159626"/>
                      </a:cubicBezTo>
                      <a:cubicBezTo>
                        <a:pt x="638449" y="1159626"/>
                        <a:pt x="633164" y="1157361"/>
                        <a:pt x="629136" y="1153335"/>
                      </a:cubicBezTo>
                      <a:cubicBezTo>
                        <a:pt x="625110" y="1149308"/>
                        <a:pt x="622845" y="1144023"/>
                        <a:pt x="622845" y="1138235"/>
                      </a:cubicBezTo>
                      <a:lnTo>
                        <a:pt x="622845" y="1116845"/>
                      </a:lnTo>
                      <a:cubicBezTo>
                        <a:pt x="622845" y="1105016"/>
                        <a:pt x="632408" y="1095453"/>
                        <a:pt x="644237" y="1095453"/>
                      </a:cubicBezTo>
                      <a:close/>
                      <a:moveTo>
                        <a:pt x="558422" y="1095453"/>
                      </a:moveTo>
                      <a:cubicBezTo>
                        <a:pt x="570249" y="1095453"/>
                        <a:pt x="579812" y="1105016"/>
                        <a:pt x="579812" y="1116845"/>
                      </a:cubicBezTo>
                      <a:lnTo>
                        <a:pt x="579812" y="1138235"/>
                      </a:lnTo>
                      <a:cubicBezTo>
                        <a:pt x="579812" y="1143772"/>
                        <a:pt x="577547" y="1149308"/>
                        <a:pt x="573521" y="1153335"/>
                      </a:cubicBezTo>
                      <a:cubicBezTo>
                        <a:pt x="569494" y="1157361"/>
                        <a:pt x="564210" y="1159626"/>
                        <a:pt x="558422" y="1159626"/>
                      </a:cubicBezTo>
                      <a:cubicBezTo>
                        <a:pt x="552634" y="1159626"/>
                        <a:pt x="547097" y="1157361"/>
                        <a:pt x="543322" y="1153335"/>
                      </a:cubicBezTo>
                      <a:cubicBezTo>
                        <a:pt x="539296" y="1149308"/>
                        <a:pt x="537031" y="1144023"/>
                        <a:pt x="537031" y="1138235"/>
                      </a:cubicBezTo>
                      <a:lnTo>
                        <a:pt x="537031" y="1116845"/>
                      </a:lnTo>
                      <a:cubicBezTo>
                        <a:pt x="537031" y="1105016"/>
                        <a:pt x="546594" y="1095453"/>
                        <a:pt x="558422" y="1095453"/>
                      </a:cubicBezTo>
                      <a:close/>
                      <a:moveTo>
                        <a:pt x="450965" y="1095453"/>
                      </a:moveTo>
                      <a:cubicBezTo>
                        <a:pt x="462792" y="1095453"/>
                        <a:pt x="472355" y="1105016"/>
                        <a:pt x="472355" y="1116845"/>
                      </a:cubicBezTo>
                      <a:lnTo>
                        <a:pt x="472355" y="1138235"/>
                      </a:lnTo>
                      <a:cubicBezTo>
                        <a:pt x="472355" y="1143772"/>
                        <a:pt x="470090" y="1149308"/>
                        <a:pt x="466064" y="1153335"/>
                      </a:cubicBezTo>
                      <a:cubicBezTo>
                        <a:pt x="462037" y="1157361"/>
                        <a:pt x="456753" y="1159626"/>
                        <a:pt x="450965" y="1159626"/>
                      </a:cubicBezTo>
                      <a:cubicBezTo>
                        <a:pt x="445177" y="1159626"/>
                        <a:pt x="439892" y="1157361"/>
                        <a:pt x="435865" y="1153335"/>
                      </a:cubicBezTo>
                      <a:cubicBezTo>
                        <a:pt x="431839" y="1149308"/>
                        <a:pt x="429574" y="1144023"/>
                        <a:pt x="429574" y="1138235"/>
                      </a:cubicBezTo>
                      <a:lnTo>
                        <a:pt x="429574" y="1116845"/>
                      </a:lnTo>
                      <a:cubicBezTo>
                        <a:pt x="429574" y="1105016"/>
                        <a:pt x="439137" y="1095453"/>
                        <a:pt x="450965" y="1095453"/>
                      </a:cubicBezTo>
                      <a:close/>
                      <a:moveTo>
                        <a:pt x="365151" y="1095453"/>
                      </a:moveTo>
                      <a:cubicBezTo>
                        <a:pt x="376978" y="1095453"/>
                        <a:pt x="386541" y="1105016"/>
                        <a:pt x="386541" y="1116845"/>
                      </a:cubicBezTo>
                      <a:lnTo>
                        <a:pt x="386541" y="1138235"/>
                      </a:lnTo>
                      <a:cubicBezTo>
                        <a:pt x="386541" y="1143772"/>
                        <a:pt x="384276" y="1149308"/>
                        <a:pt x="380250" y="1153335"/>
                      </a:cubicBezTo>
                      <a:cubicBezTo>
                        <a:pt x="376223" y="1157361"/>
                        <a:pt x="370939" y="1159626"/>
                        <a:pt x="365151" y="1159626"/>
                      </a:cubicBezTo>
                      <a:cubicBezTo>
                        <a:pt x="359363" y="1159626"/>
                        <a:pt x="353826" y="1157361"/>
                        <a:pt x="350051" y="1153335"/>
                      </a:cubicBezTo>
                      <a:cubicBezTo>
                        <a:pt x="346025" y="1149308"/>
                        <a:pt x="343760" y="1144023"/>
                        <a:pt x="343760" y="1138235"/>
                      </a:cubicBezTo>
                      <a:lnTo>
                        <a:pt x="343760" y="1116845"/>
                      </a:lnTo>
                      <a:cubicBezTo>
                        <a:pt x="343760" y="1105016"/>
                        <a:pt x="353323" y="1095453"/>
                        <a:pt x="365151" y="1095453"/>
                      </a:cubicBezTo>
                      <a:close/>
                      <a:moveTo>
                        <a:pt x="1202658" y="1073811"/>
                      </a:moveTo>
                      <a:lnTo>
                        <a:pt x="1202658" y="1138234"/>
                      </a:lnTo>
                      <a:lnTo>
                        <a:pt x="1245691" y="1138234"/>
                      </a:lnTo>
                      <a:lnTo>
                        <a:pt x="1245691" y="1116844"/>
                      </a:lnTo>
                      <a:cubicBezTo>
                        <a:pt x="1245691" y="1092936"/>
                        <a:pt x="1226313" y="1073811"/>
                        <a:pt x="1202658" y="1073811"/>
                      </a:cubicBezTo>
                      <a:close/>
                      <a:moveTo>
                        <a:pt x="300727" y="1073811"/>
                      </a:moveTo>
                      <a:lnTo>
                        <a:pt x="300727" y="1245691"/>
                      </a:lnTo>
                      <a:lnTo>
                        <a:pt x="987745" y="1245691"/>
                      </a:lnTo>
                      <a:lnTo>
                        <a:pt x="987745" y="1073811"/>
                      </a:lnTo>
                      <a:close/>
                      <a:moveTo>
                        <a:pt x="1159625" y="1073559"/>
                      </a:moveTo>
                      <a:cubicBezTo>
                        <a:pt x="1135718" y="1073559"/>
                        <a:pt x="1116592" y="1092936"/>
                        <a:pt x="1116592" y="1116592"/>
                      </a:cubicBezTo>
                      <a:lnTo>
                        <a:pt x="1116592" y="1137983"/>
                      </a:lnTo>
                      <a:lnTo>
                        <a:pt x="1159625" y="1137983"/>
                      </a:lnTo>
                      <a:close/>
                      <a:moveTo>
                        <a:pt x="600951" y="816368"/>
                      </a:moveTo>
                      <a:cubicBezTo>
                        <a:pt x="600448" y="840527"/>
                        <a:pt x="597680" y="864937"/>
                        <a:pt x="592898" y="888844"/>
                      </a:cubicBezTo>
                      <a:cubicBezTo>
                        <a:pt x="592898" y="889599"/>
                        <a:pt x="592647" y="890354"/>
                        <a:pt x="592395" y="891109"/>
                      </a:cubicBezTo>
                      <a:cubicBezTo>
                        <a:pt x="571759" y="984222"/>
                        <a:pt x="522435" y="987996"/>
                        <a:pt x="515640" y="987996"/>
                      </a:cubicBezTo>
                      <a:cubicBezTo>
                        <a:pt x="504064" y="987996"/>
                        <a:pt x="494501" y="978685"/>
                        <a:pt x="494250" y="967109"/>
                      </a:cubicBezTo>
                      <a:cubicBezTo>
                        <a:pt x="493998" y="955281"/>
                        <a:pt x="503058" y="945467"/>
                        <a:pt x="514634" y="944963"/>
                      </a:cubicBezTo>
                      <a:cubicBezTo>
                        <a:pt x="521177" y="943705"/>
                        <a:pt x="533508" y="934142"/>
                        <a:pt x="543322" y="907467"/>
                      </a:cubicBezTo>
                      <a:cubicBezTo>
                        <a:pt x="417244" y="920553"/>
                        <a:pt x="365403" y="953771"/>
                        <a:pt x="365403" y="966606"/>
                      </a:cubicBezTo>
                      <a:cubicBezTo>
                        <a:pt x="365403" y="985731"/>
                        <a:pt x="460276" y="1030778"/>
                        <a:pt x="644488" y="1030778"/>
                      </a:cubicBezTo>
                      <a:cubicBezTo>
                        <a:pt x="828699" y="1030778"/>
                        <a:pt x="923573" y="985731"/>
                        <a:pt x="923573" y="966606"/>
                      </a:cubicBezTo>
                      <a:cubicBezTo>
                        <a:pt x="923573" y="953520"/>
                        <a:pt x="871732" y="920301"/>
                        <a:pt x="745653" y="907467"/>
                      </a:cubicBezTo>
                      <a:cubicBezTo>
                        <a:pt x="755467" y="934394"/>
                        <a:pt x="768050" y="943957"/>
                        <a:pt x="774593" y="944963"/>
                      </a:cubicBezTo>
                      <a:cubicBezTo>
                        <a:pt x="780130" y="944963"/>
                        <a:pt x="785414" y="947228"/>
                        <a:pt x="789441" y="951255"/>
                      </a:cubicBezTo>
                      <a:cubicBezTo>
                        <a:pt x="793216" y="955281"/>
                        <a:pt x="795480" y="960818"/>
                        <a:pt x="795229" y="966354"/>
                      </a:cubicBezTo>
                      <a:cubicBezTo>
                        <a:pt x="794977" y="978182"/>
                        <a:pt x="785163" y="987745"/>
                        <a:pt x="773083" y="987745"/>
                      </a:cubicBezTo>
                      <a:cubicBezTo>
                        <a:pt x="766289" y="987745"/>
                        <a:pt x="716964" y="983970"/>
                        <a:pt x="696580" y="891109"/>
                      </a:cubicBezTo>
                      <a:cubicBezTo>
                        <a:pt x="696329" y="890354"/>
                        <a:pt x="696329" y="889599"/>
                        <a:pt x="696077" y="888844"/>
                      </a:cubicBezTo>
                      <a:cubicBezTo>
                        <a:pt x="691295" y="864937"/>
                        <a:pt x="688527" y="840778"/>
                        <a:pt x="688024" y="816368"/>
                      </a:cubicBezTo>
                      <a:close/>
                      <a:moveTo>
                        <a:pt x="236304" y="644488"/>
                      </a:moveTo>
                      <a:cubicBezTo>
                        <a:pt x="224476" y="644488"/>
                        <a:pt x="214913" y="654051"/>
                        <a:pt x="214913" y="665879"/>
                      </a:cubicBezTo>
                      <a:cubicBezTo>
                        <a:pt x="214913" y="677706"/>
                        <a:pt x="224476" y="687269"/>
                        <a:pt x="236304" y="687269"/>
                      </a:cubicBezTo>
                      <a:cubicBezTo>
                        <a:pt x="248132" y="687269"/>
                        <a:pt x="257695" y="677455"/>
                        <a:pt x="257695" y="665879"/>
                      </a:cubicBezTo>
                      <a:cubicBezTo>
                        <a:pt x="257695" y="654051"/>
                        <a:pt x="248132" y="644488"/>
                        <a:pt x="236304" y="644488"/>
                      </a:cubicBezTo>
                      <a:close/>
                      <a:moveTo>
                        <a:pt x="1095202" y="622846"/>
                      </a:moveTo>
                      <a:cubicBezTo>
                        <a:pt x="1083375" y="622846"/>
                        <a:pt x="1073812" y="632409"/>
                        <a:pt x="1073812" y="644236"/>
                      </a:cubicBezTo>
                      <a:cubicBezTo>
                        <a:pt x="1073812" y="656064"/>
                        <a:pt x="1083375" y="665627"/>
                        <a:pt x="1095202" y="665627"/>
                      </a:cubicBezTo>
                      <a:cubicBezTo>
                        <a:pt x="1107030" y="665627"/>
                        <a:pt x="1116593" y="656064"/>
                        <a:pt x="1116593" y="644236"/>
                      </a:cubicBezTo>
                      <a:cubicBezTo>
                        <a:pt x="1116593" y="632409"/>
                        <a:pt x="1107030" y="622846"/>
                        <a:pt x="1095202" y="622846"/>
                      </a:cubicBezTo>
                      <a:close/>
                      <a:moveTo>
                        <a:pt x="718475" y="172636"/>
                      </a:moveTo>
                      <a:cubicBezTo>
                        <a:pt x="688528" y="172636"/>
                        <a:pt x="664370" y="196794"/>
                        <a:pt x="664370" y="226741"/>
                      </a:cubicBezTo>
                      <a:cubicBezTo>
                        <a:pt x="664370" y="238569"/>
                        <a:pt x="654807" y="248132"/>
                        <a:pt x="642979" y="248132"/>
                      </a:cubicBezTo>
                      <a:cubicBezTo>
                        <a:pt x="631151" y="248132"/>
                        <a:pt x="621588" y="238569"/>
                        <a:pt x="621588" y="226741"/>
                      </a:cubicBezTo>
                      <a:cubicBezTo>
                        <a:pt x="621588" y="207364"/>
                        <a:pt x="611270" y="189496"/>
                        <a:pt x="594661" y="179934"/>
                      </a:cubicBezTo>
                      <a:cubicBezTo>
                        <a:pt x="577800" y="170371"/>
                        <a:pt x="557165" y="170371"/>
                        <a:pt x="540555" y="179934"/>
                      </a:cubicBezTo>
                      <a:cubicBezTo>
                        <a:pt x="523946" y="189496"/>
                        <a:pt x="513628" y="207364"/>
                        <a:pt x="513628" y="226741"/>
                      </a:cubicBezTo>
                      <a:lnTo>
                        <a:pt x="513628" y="230013"/>
                      </a:lnTo>
                      <a:cubicBezTo>
                        <a:pt x="514132" y="235801"/>
                        <a:pt x="511867" y="241589"/>
                        <a:pt x="507840" y="245867"/>
                      </a:cubicBezTo>
                      <a:cubicBezTo>
                        <a:pt x="503814" y="250145"/>
                        <a:pt x="498026" y="252662"/>
                        <a:pt x="492238" y="252662"/>
                      </a:cubicBezTo>
                      <a:cubicBezTo>
                        <a:pt x="473364" y="252662"/>
                        <a:pt x="456251" y="263231"/>
                        <a:pt x="447947" y="280092"/>
                      </a:cubicBezTo>
                      <a:lnTo>
                        <a:pt x="557165" y="280092"/>
                      </a:lnTo>
                      <a:cubicBezTo>
                        <a:pt x="568992" y="280092"/>
                        <a:pt x="578555" y="289655"/>
                        <a:pt x="578555" y="301483"/>
                      </a:cubicBezTo>
                      <a:cubicBezTo>
                        <a:pt x="578555" y="313311"/>
                        <a:pt x="568992" y="322873"/>
                        <a:pt x="557165" y="322873"/>
                      </a:cubicBezTo>
                      <a:lnTo>
                        <a:pt x="447192" y="322873"/>
                      </a:lnTo>
                      <a:cubicBezTo>
                        <a:pt x="447695" y="324132"/>
                        <a:pt x="448198" y="325390"/>
                        <a:pt x="448701" y="326397"/>
                      </a:cubicBezTo>
                      <a:cubicBezTo>
                        <a:pt x="451470" y="331430"/>
                        <a:pt x="452225" y="337721"/>
                        <a:pt x="450463" y="343257"/>
                      </a:cubicBezTo>
                      <a:cubicBezTo>
                        <a:pt x="448701" y="348794"/>
                        <a:pt x="444675" y="353575"/>
                        <a:pt x="439390" y="356092"/>
                      </a:cubicBezTo>
                      <a:cubicBezTo>
                        <a:pt x="421019" y="365151"/>
                        <a:pt x="408688" y="383271"/>
                        <a:pt x="406927" y="403906"/>
                      </a:cubicBezTo>
                      <a:cubicBezTo>
                        <a:pt x="405417" y="424290"/>
                        <a:pt x="414476" y="444171"/>
                        <a:pt x="431337" y="456250"/>
                      </a:cubicBezTo>
                      <a:cubicBezTo>
                        <a:pt x="436119" y="459522"/>
                        <a:pt x="439390" y="464807"/>
                        <a:pt x="440145" y="470595"/>
                      </a:cubicBezTo>
                      <a:cubicBezTo>
                        <a:pt x="440145" y="471350"/>
                        <a:pt x="439894" y="472356"/>
                        <a:pt x="439894" y="473111"/>
                      </a:cubicBezTo>
                      <a:lnTo>
                        <a:pt x="535522" y="473111"/>
                      </a:lnTo>
                      <a:cubicBezTo>
                        <a:pt x="547350" y="473111"/>
                        <a:pt x="556913" y="482674"/>
                        <a:pt x="556913" y="494502"/>
                      </a:cubicBezTo>
                      <a:cubicBezTo>
                        <a:pt x="556913" y="506330"/>
                        <a:pt x="547350" y="515893"/>
                        <a:pt x="535522" y="515893"/>
                      </a:cubicBezTo>
                      <a:lnTo>
                        <a:pt x="424794" y="515893"/>
                      </a:lnTo>
                      <a:cubicBezTo>
                        <a:pt x="424794" y="517151"/>
                        <a:pt x="424543" y="518409"/>
                        <a:pt x="424543" y="519667"/>
                      </a:cubicBezTo>
                      <a:cubicBezTo>
                        <a:pt x="424794" y="546091"/>
                        <a:pt x="444172" y="568740"/>
                        <a:pt x="470344" y="573018"/>
                      </a:cubicBezTo>
                      <a:cubicBezTo>
                        <a:pt x="479403" y="574528"/>
                        <a:pt x="486450" y="581323"/>
                        <a:pt x="488211" y="590382"/>
                      </a:cubicBezTo>
                      <a:cubicBezTo>
                        <a:pt x="488211" y="591641"/>
                        <a:pt x="488715" y="592647"/>
                        <a:pt x="488966" y="593905"/>
                      </a:cubicBezTo>
                      <a:lnTo>
                        <a:pt x="489470" y="595919"/>
                      </a:lnTo>
                      <a:cubicBezTo>
                        <a:pt x="489973" y="597932"/>
                        <a:pt x="490476" y="599694"/>
                        <a:pt x="491231" y="601455"/>
                      </a:cubicBezTo>
                      <a:cubicBezTo>
                        <a:pt x="491483" y="602713"/>
                        <a:pt x="491986" y="603720"/>
                        <a:pt x="492489" y="604727"/>
                      </a:cubicBezTo>
                      <a:cubicBezTo>
                        <a:pt x="492993" y="605482"/>
                        <a:pt x="493244" y="605985"/>
                        <a:pt x="493496" y="606740"/>
                      </a:cubicBezTo>
                      <a:lnTo>
                        <a:pt x="495006" y="609508"/>
                      </a:lnTo>
                      <a:cubicBezTo>
                        <a:pt x="495258" y="609760"/>
                        <a:pt x="496013" y="611018"/>
                        <a:pt x="496264" y="611521"/>
                      </a:cubicBezTo>
                      <a:cubicBezTo>
                        <a:pt x="497271" y="613535"/>
                        <a:pt x="498529" y="615548"/>
                        <a:pt x="500039" y="617309"/>
                      </a:cubicBezTo>
                      <a:lnTo>
                        <a:pt x="503059" y="621084"/>
                      </a:lnTo>
                      <a:cubicBezTo>
                        <a:pt x="506330" y="624859"/>
                        <a:pt x="509854" y="628131"/>
                        <a:pt x="513880" y="631150"/>
                      </a:cubicBezTo>
                      <a:lnTo>
                        <a:pt x="516648" y="633164"/>
                      </a:lnTo>
                      <a:cubicBezTo>
                        <a:pt x="519416" y="634925"/>
                        <a:pt x="522185" y="636687"/>
                        <a:pt x="524953" y="637945"/>
                      </a:cubicBezTo>
                      <a:cubicBezTo>
                        <a:pt x="526966" y="638952"/>
                        <a:pt x="528979" y="639707"/>
                        <a:pt x="530993" y="640462"/>
                      </a:cubicBezTo>
                      <a:lnTo>
                        <a:pt x="534264" y="641468"/>
                      </a:lnTo>
                      <a:cubicBezTo>
                        <a:pt x="534767" y="641720"/>
                        <a:pt x="537284" y="642223"/>
                        <a:pt x="537787" y="642475"/>
                      </a:cubicBezTo>
                      <a:cubicBezTo>
                        <a:pt x="539800" y="642978"/>
                        <a:pt x="541814" y="643481"/>
                        <a:pt x="543827" y="643733"/>
                      </a:cubicBezTo>
                      <a:cubicBezTo>
                        <a:pt x="544330" y="643733"/>
                        <a:pt x="546595" y="644236"/>
                        <a:pt x="547098" y="644236"/>
                      </a:cubicBezTo>
                      <a:cubicBezTo>
                        <a:pt x="549363" y="644740"/>
                        <a:pt x="551880" y="644740"/>
                        <a:pt x="554145" y="644740"/>
                      </a:cubicBezTo>
                      <a:cubicBezTo>
                        <a:pt x="591390" y="644740"/>
                        <a:pt x="621588" y="614541"/>
                        <a:pt x="621588" y="577296"/>
                      </a:cubicBezTo>
                      <a:cubicBezTo>
                        <a:pt x="621588" y="565468"/>
                        <a:pt x="631151" y="555906"/>
                        <a:pt x="642979" y="555906"/>
                      </a:cubicBezTo>
                      <a:cubicBezTo>
                        <a:pt x="654807" y="555906"/>
                        <a:pt x="664370" y="565468"/>
                        <a:pt x="664370" y="577296"/>
                      </a:cubicBezTo>
                      <a:cubicBezTo>
                        <a:pt x="664370" y="614541"/>
                        <a:pt x="694568" y="644740"/>
                        <a:pt x="731813" y="644740"/>
                      </a:cubicBezTo>
                      <a:cubicBezTo>
                        <a:pt x="734078" y="644740"/>
                        <a:pt x="736594" y="644488"/>
                        <a:pt x="738859" y="644236"/>
                      </a:cubicBezTo>
                      <a:lnTo>
                        <a:pt x="742131" y="643733"/>
                      </a:lnTo>
                      <a:cubicBezTo>
                        <a:pt x="744144" y="643481"/>
                        <a:pt x="746157" y="642978"/>
                        <a:pt x="748171" y="642475"/>
                      </a:cubicBezTo>
                      <a:lnTo>
                        <a:pt x="751190" y="641720"/>
                      </a:lnTo>
                      <a:lnTo>
                        <a:pt x="755469" y="640210"/>
                      </a:lnTo>
                      <a:cubicBezTo>
                        <a:pt x="757230" y="639707"/>
                        <a:pt x="759243" y="638952"/>
                        <a:pt x="761005" y="637945"/>
                      </a:cubicBezTo>
                      <a:cubicBezTo>
                        <a:pt x="764025" y="636435"/>
                        <a:pt x="767045" y="634674"/>
                        <a:pt x="769813" y="632912"/>
                      </a:cubicBezTo>
                      <a:lnTo>
                        <a:pt x="772329" y="631150"/>
                      </a:lnTo>
                      <a:cubicBezTo>
                        <a:pt x="776608" y="627879"/>
                        <a:pt x="780382" y="624356"/>
                        <a:pt x="783905" y="620329"/>
                      </a:cubicBezTo>
                      <a:lnTo>
                        <a:pt x="786422" y="617058"/>
                      </a:lnTo>
                      <a:cubicBezTo>
                        <a:pt x="787680" y="615296"/>
                        <a:pt x="788939" y="613535"/>
                        <a:pt x="789945" y="611773"/>
                      </a:cubicBezTo>
                      <a:cubicBezTo>
                        <a:pt x="790197" y="611521"/>
                        <a:pt x="791455" y="609256"/>
                        <a:pt x="791707" y="609005"/>
                      </a:cubicBezTo>
                      <a:cubicBezTo>
                        <a:pt x="791958" y="608501"/>
                        <a:pt x="792965" y="606740"/>
                        <a:pt x="793217" y="606237"/>
                      </a:cubicBezTo>
                      <a:cubicBezTo>
                        <a:pt x="794727" y="603468"/>
                        <a:pt x="794978" y="602462"/>
                        <a:pt x="795230" y="601707"/>
                      </a:cubicBezTo>
                      <a:cubicBezTo>
                        <a:pt x="795985" y="600197"/>
                        <a:pt x="796488" y="598435"/>
                        <a:pt x="796992" y="596925"/>
                      </a:cubicBezTo>
                      <a:cubicBezTo>
                        <a:pt x="796992" y="596674"/>
                        <a:pt x="797747" y="594912"/>
                        <a:pt x="797747" y="594660"/>
                      </a:cubicBezTo>
                      <a:cubicBezTo>
                        <a:pt x="798502" y="592144"/>
                        <a:pt x="798753" y="590886"/>
                        <a:pt x="799005" y="589627"/>
                      </a:cubicBezTo>
                      <a:cubicBezTo>
                        <a:pt x="800766" y="580568"/>
                        <a:pt x="807813" y="573773"/>
                        <a:pt x="816872" y="572263"/>
                      </a:cubicBezTo>
                      <a:cubicBezTo>
                        <a:pt x="827693" y="570502"/>
                        <a:pt x="837508" y="565720"/>
                        <a:pt x="845309" y="558171"/>
                      </a:cubicBezTo>
                      <a:lnTo>
                        <a:pt x="751442" y="558171"/>
                      </a:lnTo>
                      <a:cubicBezTo>
                        <a:pt x="739614" y="558171"/>
                        <a:pt x="730051" y="548608"/>
                        <a:pt x="730051" y="536780"/>
                      </a:cubicBezTo>
                      <a:cubicBezTo>
                        <a:pt x="730051" y="524952"/>
                        <a:pt x="739614" y="515389"/>
                        <a:pt x="751442" y="515389"/>
                      </a:cubicBezTo>
                      <a:lnTo>
                        <a:pt x="862170" y="515389"/>
                      </a:lnTo>
                      <a:cubicBezTo>
                        <a:pt x="861667" y="504820"/>
                        <a:pt x="857892" y="494502"/>
                        <a:pt x="851349" y="486197"/>
                      </a:cubicBezTo>
                      <a:cubicBezTo>
                        <a:pt x="847826" y="481416"/>
                        <a:pt x="846316" y="475628"/>
                        <a:pt x="847071" y="469840"/>
                      </a:cubicBezTo>
                      <a:cubicBezTo>
                        <a:pt x="848077" y="464052"/>
                        <a:pt x="851097" y="459019"/>
                        <a:pt x="855879" y="455495"/>
                      </a:cubicBezTo>
                      <a:cubicBezTo>
                        <a:pt x="871230" y="444674"/>
                        <a:pt x="880541" y="426807"/>
                        <a:pt x="880289" y="408436"/>
                      </a:cubicBezTo>
                      <a:cubicBezTo>
                        <a:pt x="880289" y="401138"/>
                        <a:pt x="878528" y="393840"/>
                        <a:pt x="875759" y="387045"/>
                      </a:cubicBezTo>
                      <a:lnTo>
                        <a:pt x="750184" y="387045"/>
                      </a:lnTo>
                      <a:cubicBezTo>
                        <a:pt x="738356" y="387045"/>
                        <a:pt x="728793" y="377482"/>
                        <a:pt x="728793" y="365655"/>
                      </a:cubicBezTo>
                      <a:cubicBezTo>
                        <a:pt x="728793" y="353827"/>
                        <a:pt x="738356" y="344264"/>
                        <a:pt x="750184" y="344264"/>
                      </a:cubicBezTo>
                      <a:lnTo>
                        <a:pt x="835998" y="344264"/>
                      </a:lnTo>
                      <a:cubicBezTo>
                        <a:pt x="835998" y="344012"/>
                        <a:pt x="835495" y="343761"/>
                        <a:pt x="835495" y="343257"/>
                      </a:cubicBezTo>
                      <a:cubicBezTo>
                        <a:pt x="833733" y="337721"/>
                        <a:pt x="834236" y="331430"/>
                        <a:pt x="837256" y="326397"/>
                      </a:cubicBezTo>
                      <a:cubicBezTo>
                        <a:pt x="841283" y="319099"/>
                        <a:pt x="843548" y="310794"/>
                        <a:pt x="843548" y="302238"/>
                      </a:cubicBezTo>
                      <a:cubicBezTo>
                        <a:pt x="843548" y="274807"/>
                        <a:pt x="821402" y="252662"/>
                        <a:pt x="793972" y="252662"/>
                      </a:cubicBezTo>
                      <a:cubicBezTo>
                        <a:pt x="788184" y="252662"/>
                        <a:pt x="782396" y="250145"/>
                        <a:pt x="778369" y="245867"/>
                      </a:cubicBezTo>
                      <a:cubicBezTo>
                        <a:pt x="774343" y="241589"/>
                        <a:pt x="772329" y="235801"/>
                        <a:pt x="772581" y="230013"/>
                      </a:cubicBezTo>
                      <a:lnTo>
                        <a:pt x="772581" y="226741"/>
                      </a:lnTo>
                      <a:cubicBezTo>
                        <a:pt x="772581" y="196794"/>
                        <a:pt x="748422" y="172636"/>
                        <a:pt x="718475" y="172636"/>
                      </a:cubicBezTo>
                      <a:close/>
                      <a:moveTo>
                        <a:pt x="150238" y="129099"/>
                      </a:moveTo>
                      <a:cubicBezTo>
                        <a:pt x="138410" y="129099"/>
                        <a:pt x="128847" y="138662"/>
                        <a:pt x="128847" y="150490"/>
                      </a:cubicBezTo>
                      <a:cubicBezTo>
                        <a:pt x="128847" y="162318"/>
                        <a:pt x="138410" y="171881"/>
                        <a:pt x="150238" y="171881"/>
                      </a:cubicBezTo>
                      <a:cubicBezTo>
                        <a:pt x="162066" y="171881"/>
                        <a:pt x="171880" y="162066"/>
                        <a:pt x="171629" y="150490"/>
                      </a:cubicBezTo>
                      <a:cubicBezTo>
                        <a:pt x="171629" y="138662"/>
                        <a:pt x="162066" y="129099"/>
                        <a:pt x="150238" y="129099"/>
                      </a:cubicBezTo>
                      <a:close/>
                      <a:moveTo>
                        <a:pt x="1030779" y="128848"/>
                      </a:moveTo>
                      <a:cubicBezTo>
                        <a:pt x="1018951" y="128848"/>
                        <a:pt x="1009388" y="138410"/>
                        <a:pt x="1009388" y="150238"/>
                      </a:cubicBezTo>
                      <a:cubicBezTo>
                        <a:pt x="1009388" y="162066"/>
                        <a:pt x="1018951" y="171629"/>
                        <a:pt x="1030779" y="171629"/>
                      </a:cubicBezTo>
                      <a:cubicBezTo>
                        <a:pt x="1042607" y="171629"/>
                        <a:pt x="1052169" y="162066"/>
                        <a:pt x="1052169" y="150238"/>
                      </a:cubicBezTo>
                      <a:cubicBezTo>
                        <a:pt x="1052169" y="138410"/>
                        <a:pt x="1042607" y="128848"/>
                        <a:pt x="1030779" y="128848"/>
                      </a:cubicBezTo>
                      <a:close/>
                      <a:moveTo>
                        <a:pt x="150238" y="85563"/>
                      </a:moveTo>
                      <a:cubicBezTo>
                        <a:pt x="181695" y="85563"/>
                        <a:pt x="208622" y="108212"/>
                        <a:pt x="213907" y="139165"/>
                      </a:cubicBezTo>
                      <a:cubicBezTo>
                        <a:pt x="219191" y="170119"/>
                        <a:pt x="201324" y="200318"/>
                        <a:pt x="171880" y="210887"/>
                      </a:cubicBezTo>
                      <a:lnTo>
                        <a:pt x="171880" y="279337"/>
                      </a:lnTo>
                      <a:lnTo>
                        <a:pt x="403907" y="279337"/>
                      </a:lnTo>
                      <a:cubicBezTo>
                        <a:pt x="412212" y="245364"/>
                        <a:pt x="439139" y="218940"/>
                        <a:pt x="473112" y="211139"/>
                      </a:cubicBezTo>
                      <a:cubicBezTo>
                        <a:pt x="478900" y="173139"/>
                        <a:pt x="506834" y="141934"/>
                        <a:pt x="543827" y="132119"/>
                      </a:cubicBezTo>
                      <a:cubicBezTo>
                        <a:pt x="580820" y="122305"/>
                        <a:pt x="620330" y="135139"/>
                        <a:pt x="644489" y="165086"/>
                      </a:cubicBezTo>
                      <a:cubicBezTo>
                        <a:pt x="668396" y="135139"/>
                        <a:pt x="707906" y="122053"/>
                        <a:pt x="745151" y="132119"/>
                      </a:cubicBezTo>
                      <a:cubicBezTo>
                        <a:pt x="782396" y="142185"/>
                        <a:pt x="810078" y="173139"/>
                        <a:pt x="815866" y="211139"/>
                      </a:cubicBezTo>
                      <a:cubicBezTo>
                        <a:pt x="840779" y="216927"/>
                        <a:pt x="862422" y="232529"/>
                        <a:pt x="875256" y="254675"/>
                      </a:cubicBezTo>
                      <a:cubicBezTo>
                        <a:pt x="888091" y="276821"/>
                        <a:pt x="891362" y="303244"/>
                        <a:pt x="884064" y="327906"/>
                      </a:cubicBezTo>
                      <a:cubicBezTo>
                        <a:pt x="890104" y="332436"/>
                        <a:pt x="895640" y="337973"/>
                        <a:pt x="900422" y="343761"/>
                      </a:cubicBezTo>
                      <a:lnTo>
                        <a:pt x="1009388" y="343761"/>
                      </a:lnTo>
                      <a:lnTo>
                        <a:pt x="1009388" y="210887"/>
                      </a:lnTo>
                      <a:cubicBezTo>
                        <a:pt x="979693" y="200318"/>
                        <a:pt x="962077" y="170119"/>
                        <a:pt x="967362" y="139165"/>
                      </a:cubicBezTo>
                      <a:cubicBezTo>
                        <a:pt x="972647" y="108212"/>
                        <a:pt x="999322" y="85563"/>
                        <a:pt x="1030779" y="85563"/>
                      </a:cubicBezTo>
                      <a:cubicBezTo>
                        <a:pt x="1062236" y="85563"/>
                        <a:pt x="1088911" y="108212"/>
                        <a:pt x="1094196" y="139165"/>
                      </a:cubicBezTo>
                      <a:cubicBezTo>
                        <a:pt x="1099481" y="170119"/>
                        <a:pt x="1081865" y="200318"/>
                        <a:pt x="1052169" y="210887"/>
                      </a:cubicBezTo>
                      <a:lnTo>
                        <a:pt x="1052169" y="365403"/>
                      </a:lnTo>
                      <a:cubicBezTo>
                        <a:pt x="1052169" y="370939"/>
                        <a:pt x="1049905" y="376476"/>
                        <a:pt x="1045878" y="380502"/>
                      </a:cubicBezTo>
                      <a:cubicBezTo>
                        <a:pt x="1041852" y="384529"/>
                        <a:pt x="1036567" y="386794"/>
                        <a:pt x="1030779" y="386794"/>
                      </a:cubicBezTo>
                      <a:lnTo>
                        <a:pt x="921057" y="386794"/>
                      </a:lnTo>
                      <a:cubicBezTo>
                        <a:pt x="928104" y="419257"/>
                        <a:pt x="918792" y="453231"/>
                        <a:pt x="896144" y="477389"/>
                      </a:cubicBezTo>
                      <a:cubicBezTo>
                        <a:pt x="901680" y="489469"/>
                        <a:pt x="904951" y="502303"/>
                        <a:pt x="905203" y="515641"/>
                      </a:cubicBezTo>
                      <a:lnTo>
                        <a:pt x="1095202" y="515641"/>
                      </a:lnTo>
                      <a:cubicBezTo>
                        <a:pt x="1100739" y="515641"/>
                        <a:pt x="1106275" y="517906"/>
                        <a:pt x="1110302" y="521932"/>
                      </a:cubicBezTo>
                      <a:cubicBezTo>
                        <a:pt x="1114328" y="525959"/>
                        <a:pt x="1116593" y="531243"/>
                        <a:pt x="1116593" y="537032"/>
                      </a:cubicBezTo>
                      <a:lnTo>
                        <a:pt x="1116593" y="583839"/>
                      </a:lnTo>
                      <a:cubicBezTo>
                        <a:pt x="1146288" y="594157"/>
                        <a:pt x="1163904" y="624356"/>
                        <a:pt x="1158368" y="655561"/>
                      </a:cubicBezTo>
                      <a:cubicBezTo>
                        <a:pt x="1153083" y="686514"/>
                        <a:pt x="1126408" y="709163"/>
                        <a:pt x="1094951" y="709163"/>
                      </a:cubicBezTo>
                      <a:cubicBezTo>
                        <a:pt x="1063746" y="709163"/>
                        <a:pt x="1036818" y="686514"/>
                        <a:pt x="1031534" y="655561"/>
                      </a:cubicBezTo>
                      <a:cubicBezTo>
                        <a:pt x="1026249" y="624607"/>
                        <a:pt x="1043865" y="594409"/>
                        <a:pt x="1073560" y="583839"/>
                      </a:cubicBezTo>
                      <a:lnTo>
                        <a:pt x="1073560" y="557919"/>
                      </a:lnTo>
                      <a:lnTo>
                        <a:pt x="896899" y="557919"/>
                      </a:lnTo>
                      <a:cubicBezTo>
                        <a:pt x="885826" y="583588"/>
                        <a:pt x="864183" y="602965"/>
                        <a:pt x="837508" y="611270"/>
                      </a:cubicBezTo>
                      <a:cubicBezTo>
                        <a:pt x="837005" y="613031"/>
                        <a:pt x="836250" y="615044"/>
                        <a:pt x="835495" y="617058"/>
                      </a:cubicBezTo>
                      <a:cubicBezTo>
                        <a:pt x="834740" y="619071"/>
                        <a:pt x="833985" y="621084"/>
                        <a:pt x="832978" y="623097"/>
                      </a:cubicBezTo>
                      <a:cubicBezTo>
                        <a:pt x="832223" y="624607"/>
                        <a:pt x="831468" y="626117"/>
                        <a:pt x="830713" y="627627"/>
                      </a:cubicBezTo>
                      <a:cubicBezTo>
                        <a:pt x="830210" y="628885"/>
                        <a:pt x="829455" y="630144"/>
                        <a:pt x="828700" y="631402"/>
                      </a:cubicBezTo>
                      <a:cubicBezTo>
                        <a:pt x="828197" y="632157"/>
                        <a:pt x="827693" y="633164"/>
                        <a:pt x="827190" y="633919"/>
                      </a:cubicBezTo>
                      <a:cubicBezTo>
                        <a:pt x="825177" y="636938"/>
                        <a:pt x="823415" y="639958"/>
                        <a:pt x="821150" y="642726"/>
                      </a:cubicBezTo>
                      <a:lnTo>
                        <a:pt x="817627" y="647256"/>
                      </a:lnTo>
                      <a:cubicBezTo>
                        <a:pt x="812091" y="654051"/>
                        <a:pt x="805799" y="659839"/>
                        <a:pt x="798753" y="665124"/>
                      </a:cubicBezTo>
                      <a:cubicBezTo>
                        <a:pt x="797495" y="665879"/>
                        <a:pt x="796237" y="666885"/>
                        <a:pt x="794727" y="667892"/>
                      </a:cubicBezTo>
                      <a:cubicBezTo>
                        <a:pt x="790197" y="670912"/>
                        <a:pt x="785667" y="673680"/>
                        <a:pt x="780634" y="675945"/>
                      </a:cubicBezTo>
                      <a:cubicBezTo>
                        <a:pt x="777866" y="677455"/>
                        <a:pt x="774594" y="678713"/>
                        <a:pt x="771323" y="679971"/>
                      </a:cubicBezTo>
                      <a:cubicBezTo>
                        <a:pt x="769310" y="680475"/>
                        <a:pt x="767548" y="681230"/>
                        <a:pt x="765786" y="681733"/>
                      </a:cubicBezTo>
                      <a:cubicBezTo>
                        <a:pt x="763522" y="682488"/>
                        <a:pt x="761508" y="682991"/>
                        <a:pt x="759495" y="683495"/>
                      </a:cubicBezTo>
                      <a:cubicBezTo>
                        <a:pt x="756223" y="684250"/>
                        <a:pt x="752952" y="685005"/>
                        <a:pt x="749429" y="685508"/>
                      </a:cubicBezTo>
                      <a:cubicBezTo>
                        <a:pt x="747667" y="685759"/>
                        <a:pt x="746157" y="686011"/>
                        <a:pt x="744396" y="686011"/>
                      </a:cubicBezTo>
                      <a:cubicBezTo>
                        <a:pt x="740621" y="686514"/>
                        <a:pt x="736846" y="686766"/>
                        <a:pt x="732820" y="686766"/>
                      </a:cubicBezTo>
                      <a:cubicBezTo>
                        <a:pt x="697840" y="686766"/>
                        <a:pt x="664873" y="669905"/>
                        <a:pt x="643986" y="641720"/>
                      </a:cubicBezTo>
                      <a:cubicBezTo>
                        <a:pt x="623350" y="670157"/>
                        <a:pt x="590131" y="686766"/>
                        <a:pt x="555151" y="686766"/>
                      </a:cubicBezTo>
                      <a:cubicBezTo>
                        <a:pt x="550873" y="686766"/>
                        <a:pt x="546343" y="686514"/>
                        <a:pt x="542065" y="686011"/>
                      </a:cubicBezTo>
                      <a:cubicBezTo>
                        <a:pt x="541562" y="686514"/>
                        <a:pt x="539800" y="685759"/>
                        <a:pt x="538039" y="685508"/>
                      </a:cubicBezTo>
                      <a:cubicBezTo>
                        <a:pt x="534516" y="685005"/>
                        <a:pt x="530741" y="684250"/>
                        <a:pt x="527218" y="683243"/>
                      </a:cubicBezTo>
                      <a:cubicBezTo>
                        <a:pt x="525708" y="682991"/>
                        <a:pt x="524450" y="682740"/>
                        <a:pt x="523191" y="682236"/>
                      </a:cubicBezTo>
                      <a:cubicBezTo>
                        <a:pt x="520423" y="681481"/>
                        <a:pt x="518661" y="680978"/>
                        <a:pt x="516900" y="680223"/>
                      </a:cubicBezTo>
                      <a:cubicBezTo>
                        <a:pt x="513377" y="678965"/>
                        <a:pt x="510357" y="677455"/>
                        <a:pt x="507085" y="675945"/>
                      </a:cubicBezTo>
                      <a:cubicBezTo>
                        <a:pt x="502556" y="673680"/>
                        <a:pt x="497774" y="671164"/>
                        <a:pt x="493496" y="668144"/>
                      </a:cubicBezTo>
                      <a:cubicBezTo>
                        <a:pt x="491734" y="666885"/>
                        <a:pt x="490476" y="665879"/>
                        <a:pt x="488966" y="664872"/>
                      </a:cubicBezTo>
                      <a:cubicBezTo>
                        <a:pt x="482423" y="659839"/>
                        <a:pt x="476132" y="654051"/>
                        <a:pt x="470847" y="647760"/>
                      </a:cubicBezTo>
                      <a:lnTo>
                        <a:pt x="466821" y="642726"/>
                      </a:lnTo>
                      <a:cubicBezTo>
                        <a:pt x="464556" y="639958"/>
                        <a:pt x="462542" y="636938"/>
                        <a:pt x="460781" y="633919"/>
                      </a:cubicBezTo>
                      <a:cubicBezTo>
                        <a:pt x="460278" y="633164"/>
                        <a:pt x="459774" y="632157"/>
                        <a:pt x="459271" y="631402"/>
                      </a:cubicBezTo>
                      <a:cubicBezTo>
                        <a:pt x="458264" y="629640"/>
                        <a:pt x="457509" y="627627"/>
                        <a:pt x="456503" y="625866"/>
                      </a:cubicBezTo>
                      <a:cubicBezTo>
                        <a:pt x="455999" y="625111"/>
                        <a:pt x="455496" y="624104"/>
                        <a:pt x="455244" y="623097"/>
                      </a:cubicBezTo>
                      <a:cubicBezTo>
                        <a:pt x="454238" y="621084"/>
                        <a:pt x="453231" y="618819"/>
                        <a:pt x="452476" y="616554"/>
                      </a:cubicBezTo>
                      <a:cubicBezTo>
                        <a:pt x="451973" y="615044"/>
                        <a:pt x="451218" y="613283"/>
                        <a:pt x="450715" y="611521"/>
                      </a:cubicBezTo>
                      <a:cubicBezTo>
                        <a:pt x="410198" y="598939"/>
                        <a:pt x="382516" y="561442"/>
                        <a:pt x="382768" y="518912"/>
                      </a:cubicBezTo>
                      <a:cubicBezTo>
                        <a:pt x="382768" y="517654"/>
                        <a:pt x="383271" y="516396"/>
                        <a:pt x="383271" y="515138"/>
                      </a:cubicBezTo>
                      <a:lnTo>
                        <a:pt x="257695" y="515138"/>
                      </a:lnTo>
                      <a:lnTo>
                        <a:pt x="257695" y="604978"/>
                      </a:lnTo>
                      <a:cubicBezTo>
                        <a:pt x="287390" y="615548"/>
                        <a:pt x="305006" y="645746"/>
                        <a:pt x="299721" y="676700"/>
                      </a:cubicBezTo>
                      <a:cubicBezTo>
                        <a:pt x="294436" y="707653"/>
                        <a:pt x="267509" y="730302"/>
                        <a:pt x="236304" y="730302"/>
                      </a:cubicBezTo>
                      <a:cubicBezTo>
                        <a:pt x="205099" y="730302"/>
                        <a:pt x="178172" y="707653"/>
                        <a:pt x="172887" y="676700"/>
                      </a:cubicBezTo>
                      <a:cubicBezTo>
                        <a:pt x="167602" y="645746"/>
                        <a:pt x="185218" y="615548"/>
                        <a:pt x="214913" y="604978"/>
                      </a:cubicBezTo>
                      <a:lnTo>
                        <a:pt x="214913" y="493747"/>
                      </a:lnTo>
                      <a:cubicBezTo>
                        <a:pt x="214913" y="488211"/>
                        <a:pt x="217178" y="482674"/>
                        <a:pt x="221205" y="478648"/>
                      </a:cubicBezTo>
                      <a:cubicBezTo>
                        <a:pt x="225231" y="474621"/>
                        <a:pt x="230516" y="472356"/>
                        <a:pt x="236304" y="472356"/>
                      </a:cubicBezTo>
                      <a:lnTo>
                        <a:pt x="388808" y="472356"/>
                      </a:lnTo>
                      <a:cubicBezTo>
                        <a:pt x="370940" y="451217"/>
                        <a:pt x="362635" y="424039"/>
                        <a:pt x="365654" y="396608"/>
                      </a:cubicBezTo>
                      <a:cubicBezTo>
                        <a:pt x="368674" y="369430"/>
                        <a:pt x="382516" y="344516"/>
                        <a:pt x="404410" y="327655"/>
                      </a:cubicBezTo>
                      <a:cubicBezTo>
                        <a:pt x="403907" y="325893"/>
                        <a:pt x="403655" y="323880"/>
                        <a:pt x="403152" y="322118"/>
                      </a:cubicBezTo>
                      <a:lnTo>
                        <a:pt x="150238" y="322118"/>
                      </a:lnTo>
                      <a:cubicBezTo>
                        <a:pt x="144702" y="322118"/>
                        <a:pt x="139165" y="319854"/>
                        <a:pt x="135139" y="315827"/>
                      </a:cubicBezTo>
                      <a:cubicBezTo>
                        <a:pt x="131112" y="311801"/>
                        <a:pt x="128847" y="306516"/>
                        <a:pt x="128847" y="300728"/>
                      </a:cubicBezTo>
                      <a:lnTo>
                        <a:pt x="128847" y="210887"/>
                      </a:lnTo>
                      <a:cubicBezTo>
                        <a:pt x="99152" y="200318"/>
                        <a:pt x="81536" y="170119"/>
                        <a:pt x="86821" y="139165"/>
                      </a:cubicBezTo>
                      <a:cubicBezTo>
                        <a:pt x="92106" y="108212"/>
                        <a:pt x="118781" y="85563"/>
                        <a:pt x="150238" y="85563"/>
                      </a:cubicBezTo>
                      <a:close/>
                      <a:moveTo>
                        <a:pt x="64424" y="43033"/>
                      </a:moveTo>
                      <a:cubicBezTo>
                        <a:pt x="52596" y="43033"/>
                        <a:pt x="43033" y="52596"/>
                        <a:pt x="43033" y="64424"/>
                      </a:cubicBezTo>
                      <a:lnTo>
                        <a:pt x="43033" y="751693"/>
                      </a:lnTo>
                      <a:cubicBezTo>
                        <a:pt x="43033" y="763520"/>
                        <a:pt x="52596" y="773083"/>
                        <a:pt x="64424" y="773083"/>
                      </a:cubicBezTo>
                      <a:lnTo>
                        <a:pt x="1224048" y="773083"/>
                      </a:lnTo>
                      <a:cubicBezTo>
                        <a:pt x="1235876" y="773083"/>
                        <a:pt x="1245439" y="763520"/>
                        <a:pt x="1245439" y="751693"/>
                      </a:cubicBezTo>
                      <a:lnTo>
                        <a:pt x="1245439" y="64424"/>
                      </a:lnTo>
                      <a:cubicBezTo>
                        <a:pt x="1245439" y="52596"/>
                        <a:pt x="1235876" y="43033"/>
                        <a:pt x="1224048" y="43033"/>
                      </a:cubicBezTo>
                      <a:close/>
                      <a:moveTo>
                        <a:pt x="64424" y="0"/>
                      </a:moveTo>
                      <a:lnTo>
                        <a:pt x="1224048" y="0"/>
                      </a:lnTo>
                      <a:cubicBezTo>
                        <a:pt x="1259532" y="0"/>
                        <a:pt x="1288472" y="28940"/>
                        <a:pt x="1288472" y="64424"/>
                      </a:cubicBezTo>
                      <a:lnTo>
                        <a:pt x="1288472" y="751693"/>
                      </a:lnTo>
                      <a:cubicBezTo>
                        <a:pt x="1288472" y="787176"/>
                        <a:pt x="1259532" y="816116"/>
                        <a:pt x="1224048" y="816116"/>
                      </a:cubicBezTo>
                      <a:lnTo>
                        <a:pt x="1202658" y="816116"/>
                      </a:lnTo>
                      <a:lnTo>
                        <a:pt x="1202658" y="837507"/>
                      </a:lnTo>
                      <a:cubicBezTo>
                        <a:pt x="1202658" y="872990"/>
                        <a:pt x="1173718" y="901930"/>
                        <a:pt x="1138234" y="901930"/>
                      </a:cubicBezTo>
                      <a:lnTo>
                        <a:pt x="1095201" y="901930"/>
                      </a:lnTo>
                      <a:cubicBezTo>
                        <a:pt x="1083373" y="901930"/>
                        <a:pt x="1073811" y="911493"/>
                        <a:pt x="1073811" y="923321"/>
                      </a:cubicBezTo>
                      <a:cubicBezTo>
                        <a:pt x="1073811" y="935149"/>
                        <a:pt x="1083373" y="944712"/>
                        <a:pt x="1095201" y="944712"/>
                      </a:cubicBezTo>
                      <a:lnTo>
                        <a:pt x="1138234" y="944712"/>
                      </a:lnTo>
                      <a:cubicBezTo>
                        <a:pt x="1173718" y="944712"/>
                        <a:pt x="1202658" y="973652"/>
                        <a:pt x="1202658" y="1009135"/>
                      </a:cubicBezTo>
                      <a:lnTo>
                        <a:pt x="1202658" y="1030526"/>
                      </a:lnTo>
                      <a:cubicBezTo>
                        <a:pt x="1249969" y="1030526"/>
                        <a:pt x="1288472" y="1069029"/>
                        <a:pt x="1288472" y="1116340"/>
                      </a:cubicBezTo>
                      <a:lnTo>
                        <a:pt x="1288472" y="1245187"/>
                      </a:lnTo>
                      <a:cubicBezTo>
                        <a:pt x="1288472" y="1269095"/>
                        <a:pt x="1269095" y="1288220"/>
                        <a:pt x="1245439" y="1288220"/>
                      </a:cubicBezTo>
                      <a:lnTo>
                        <a:pt x="1116592" y="1288220"/>
                      </a:lnTo>
                      <a:cubicBezTo>
                        <a:pt x="1092685" y="1288220"/>
                        <a:pt x="1073559" y="1268843"/>
                        <a:pt x="1073559" y="1245187"/>
                      </a:cubicBezTo>
                      <a:lnTo>
                        <a:pt x="1073559" y="1116340"/>
                      </a:lnTo>
                      <a:cubicBezTo>
                        <a:pt x="1073559" y="1069029"/>
                        <a:pt x="1112062" y="1030526"/>
                        <a:pt x="1159373" y="1030526"/>
                      </a:cubicBezTo>
                      <a:lnTo>
                        <a:pt x="1159373" y="1009135"/>
                      </a:lnTo>
                      <a:cubicBezTo>
                        <a:pt x="1159373" y="997308"/>
                        <a:pt x="1149810" y="987745"/>
                        <a:pt x="1137983" y="987745"/>
                      </a:cubicBezTo>
                      <a:lnTo>
                        <a:pt x="1094950" y="987745"/>
                      </a:lnTo>
                      <a:cubicBezTo>
                        <a:pt x="1059466" y="987745"/>
                        <a:pt x="1030526" y="958804"/>
                        <a:pt x="1030526" y="923321"/>
                      </a:cubicBezTo>
                      <a:cubicBezTo>
                        <a:pt x="1030526" y="887838"/>
                        <a:pt x="1059466" y="858897"/>
                        <a:pt x="1094950" y="858897"/>
                      </a:cubicBezTo>
                      <a:lnTo>
                        <a:pt x="1137983" y="858897"/>
                      </a:lnTo>
                      <a:cubicBezTo>
                        <a:pt x="1149810" y="858897"/>
                        <a:pt x="1159373" y="849335"/>
                        <a:pt x="1159373" y="837507"/>
                      </a:cubicBezTo>
                      <a:lnTo>
                        <a:pt x="1159373" y="816116"/>
                      </a:lnTo>
                      <a:lnTo>
                        <a:pt x="730302" y="816116"/>
                      </a:lnTo>
                      <a:cubicBezTo>
                        <a:pt x="730805" y="831970"/>
                        <a:pt x="732315" y="847825"/>
                        <a:pt x="734580" y="863427"/>
                      </a:cubicBezTo>
                      <a:cubicBezTo>
                        <a:pt x="849335" y="873493"/>
                        <a:pt x="966102" y="905202"/>
                        <a:pt x="966102" y="966606"/>
                      </a:cubicBezTo>
                      <a:cubicBezTo>
                        <a:pt x="966102" y="993029"/>
                        <a:pt x="944208" y="1014420"/>
                        <a:pt x="909228" y="1030778"/>
                      </a:cubicBezTo>
                      <a:lnTo>
                        <a:pt x="987745" y="1030778"/>
                      </a:lnTo>
                      <a:cubicBezTo>
                        <a:pt x="1011652" y="1030778"/>
                        <a:pt x="1030778" y="1050155"/>
                        <a:pt x="1030778" y="1073811"/>
                      </a:cubicBezTo>
                      <a:lnTo>
                        <a:pt x="1030778" y="1245691"/>
                      </a:lnTo>
                      <a:cubicBezTo>
                        <a:pt x="1030778" y="1269598"/>
                        <a:pt x="1011400" y="1288724"/>
                        <a:pt x="987745" y="1288724"/>
                      </a:cubicBezTo>
                      <a:lnTo>
                        <a:pt x="300476" y="1288724"/>
                      </a:lnTo>
                      <a:cubicBezTo>
                        <a:pt x="276569" y="1288724"/>
                        <a:pt x="257443" y="1269346"/>
                        <a:pt x="257443" y="1245691"/>
                      </a:cubicBezTo>
                      <a:lnTo>
                        <a:pt x="257443" y="1073811"/>
                      </a:lnTo>
                      <a:cubicBezTo>
                        <a:pt x="257443" y="1049903"/>
                        <a:pt x="276820" y="1030778"/>
                        <a:pt x="300476" y="1030778"/>
                      </a:cubicBezTo>
                      <a:lnTo>
                        <a:pt x="378992" y="1030778"/>
                      </a:lnTo>
                      <a:cubicBezTo>
                        <a:pt x="344012" y="1014420"/>
                        <a:pt x="322118" y="993029"/>
                        <a:pt x="322118" y="966606"/>
                      </a:cubicBezTo>
                      <a:cubicBezTo>
                        <a:pt x="322118" y="905202"/>
                        <a:pt x="438634" y="873493"/>
                        <a:pt x="553640" y="863427"/>
                      </a:cubicBezTo>
                      <a:cubicBezTo>
                        <a:pt x="555905" y="847825"/>
                        <a:pt x="557415" y="831970"/>
                        <a:pt x="557918" y="816116"/>
                      </a:cubicBezTo>
                      <a:lnTo>
                        <a:pt x="64424" y="816116"/>
                      </a:lnTo>
                      <a:cubicBezTo>
                        <a:pt x="28940" y="816116"/>
                        <a:pt x="0" y="787176"/>
                        <a:pt x="0" y="751693"/>
                      </a:cubicBezTo>
                      <a:lnTo>
                        <a:pt x="0" y="64424"/>
                      </a:lnTo>
                      <a:cubicBezTo>
                        <a:pt x="0" y="28940"/>
                        <a:pt x="28940" y="0"/>
                        <a:pt x="644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5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6D9596B0-7DFE-4F52-B4BE-B8585C4699EA}"/>
                  </a:ext>
                </a:extLst>
              </p:cNvPr>
              <p:cNvGrpSpPr/>
              <p:nvPr/>
            </p:nvGrpSpPr>
            <p:grpSpPr>
              <a:xfrm>
                <a:off x="4845405" y="5117890"/>
                <a:ext cx="551518" cy="551518"/>
                <a:chOff x="6354735" y="5562577"/>
                <a:chExt cx="414364" cy="414364"/>
              </a:xfrm>
            </p:grpSpPr>
            <p:grpSp>
              <p:nvGrpSpPr>
                <p:cNvPr id="169" name="Group 168">
                  <a:extLst>
                    <a:ext uri="{FF2B5EF4-FFF2-40B4-BE49-F238E27FC236}">
                      <a16:creationId xmlns:a16="http://schemas.microsoft.com/office/drawing/2014/main" id="{199D9973-FC13-4CCE-BFF2-89381F2CFC33}"/>
                    </a:ext>
                  </a:extLst>
                </p:cNvPr>
                <p:cNvGrpSpPr/>
                <p:nvPr/>
              </p:nvGrpSpPr>
              <p:grpSpPr>
                <a:xfrm>
                  <a:off x="6354735" y="5562577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171" name="Freeform: Shape 170">
                    <a:extLst>
                      <a:ext uri="{FF2B5EF4-FFF2-40B4-BE49-F238E27FC236}">
                        <a16:creationId xmlns:a16="http://schemas.microsoft.com/office/drawing/2014/main" id="{06017694-1DCE-4AEC-98A5-41B11A9E966B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2" name="Circle: Hollow 171">
                    <a:extLst>
                      <a:ext uri="{FF2B5EF4-FFF2-40B4-BE49-F238E27FC236}">
                        <a16:creationId xmlns:a16="http://schemas.microsoft.com/office/drawing/2014/main" id="{F572ED1D-F06D-4BCF-B756-4ACB34AA6F60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5A86F17E-C016-4779-973B-8714742F3B38}"/>
                    </a:ext>
                  </a:extLst>
                </p:cNvPr>
                <p:cNvSpPr/>
                <p:nvPr/>
              </p:nvSpPr>
              <p:spPr>
                <a:xfrm flipH="1">
                  <a:off x="6468315" y="5659590"/>
                  <a:ext cx="187204" cy="220338"/>
                </a:xfrm>
                <a:custGeom>
                  <a:avLst/>
                  <a:gdLst>
                    <a:gd name="connsiteX0" fmla="*/ 1296036 w 1891054"/>
                    <a:gd name="connsiteY0" fmla="*/ 1158301 h 2225765"/>
                    <a:gd name="connsiteX1" fmla="*/ 1285002 w 1891054"/>
                    <a:gd name="connsiteY1" fmla="*/ 1162864 h 2225765"/>
                    <a:gd name="connsiteX2" fmla="*/ 1285002 w 1891054"/>
                    <a:gd name="connsiteY2" fmla="*/ 1184928 h 2225765"/>
                    <a:gd name="connsiteX3" fmla="*/ 1307069 w 1891054"/>
                    <a:gd name="connsiteY3" fmla="*/ 1184928 h 2225765"/>
                    <a:gd name="connsiteX4" fmla="*/ 1307069 w 1891054"/>
                    <a:gd name="connsiteY4" fmla="*/ 1162864 h 2225765"/>
                    <a:gd name="connsiteX5" fmla="*/ 1296036 w 1891054"/>
                    <a:gd name="connsiteY5" fmla="*/ 1158301 h 2225765"/>
                    <a:gd name="connsiteX6" fmla="*/ 929559 w 1891054"/>
                    <a:gd name="connsiteY6" fmla="*/ 1128976 h 2225765"/>
                    <a:gd name="connsiteX7" fmla="*/ 913956 w 1891054"/>
                    <a:gd name="connsiteY7" fmla="*/ 1144579 h 2225765"/>
                    <a:gd name="connsiteX8" fmla="*/ 929559 w 1891054"/>
                    <a:gd name="connsiteY8" fmla="*/ 1160181 h 2225765"/>
                    <a:gd name="connsiteX9" fmla="*/ 945161 w 1891054"/>
                    <a:gd name="connsiteY9" fmla="*/ 1144579 h 2225765"/>
                    <a:gd name="connsiteX10" fmla="*/ 929559 w 1891054"/>
                    <a:gd name="connsiteY10" fmla="*/ 1128976 h 2225765"/>
                    <a:gd name="connsiteX11" fmla="*/ 621719 w 1891054"/>
                    <a:gd name="connsiteY11" fmla="*/ 982385 h 2225765"/>
                    <a:gd name="connsiteX12" fmla="*/ 610686 w 1891054"/>
                    <a:gd name="connsiteY12" fmla="*/ 986955 h 2225765"/>
                    <a:gd name="connsiteX13" fmla="*/ 606117 w 1891054"/>
                    <a:gd name="connsiteY13" fmla="*/ 997987 h 2225765"/>
                    <a:gd name="connsiteX14" fmla="*/ 610686 w 1891054"/>
                    <a:gd name="connsiteY14" fmla="*/ 1009020 h 2225765"/>
                    <a:gd name="connsiteX15" fmla="*/ 621719 w 1891054"/>
                    <a:gd name="connsiteY15" fmla="*/ 1013590 h 2225765"/>
                    <a:gd name="connsiteX16" fmla="*/ 632751 w 1891054"/>
                    <a:gd name="connsiteY16" fmla="*/ 1009020 h 2225765"/>
                    <a:gd name="connsiteX17" fmla="*/ 637321 w 1891054"/>
                    <a:gd name="connsiteY17" fmla="*/ 997987 h 2225765"/>
                    <a:gd name="connsiteX18" fmla="*/ 632751 w 1891054"/>
                    <a:gd name="connsiteY18" fmla="*/ 986955 h 2225765"/>
                    <a:gd name="connsiteX19" fmla="*/ 621719 w 1891054"/>
                    <a:gd name="connsiteY19" fmla="*/ 982385 h 2225765"/>
                    <a:gd name="connsiteX20" fmla="*/ 1442626 w 1891054"/>
                    <a:gd name="connsiteY20" fmla="*/ 850453 h 2225765"/>
                    <a:gd name="connsiteX21" fmla="*/ 1427024 w 1891054"/>
                    <a:gd name="connsiteY21" fmla="*/ 866056 h 2225765"/>
                    <a:gd name="connsiteX22" fmla="*/ 1442626 w 1891054"/>
                    <a:gd name="connsiteY22" fmla="*/ 881658 h 2225765"/>
                    <a:gd name="connsiteX23" fmla="*/ 1458228 w 1891054"/>
                    <a:gd name="connsiteY23" fmla="*/ 866056 h 2225765"/>
                    <a:gd name="connsiteX24" fmla="*/ 1442626 w 1891054"/>
                    <a:gd name="connsiteY24" fmla="*/ 850453 h 2225765"/>
                    <a:gd name="connsiteX25" fmla="*/ 651036 w 1891054"/>
                    <a:gd name="connsiteY25" fmla="*/ 615910 h 2225765"/>
                    <a:gd name="connsiteX26" fmla="*/ 635434 w 1891054"/>
                    <a:gd name="connsiteY26" fmla="*/ 631512 h 2225765"/>
                    <a:gd name="connsiteX27" fmla="*/ 651036 w 1891054"/>
                    <a:gd name="connsiteY27" fmla="*/ 647114 h 2225765"/>
                    <a:gd name="connsiteX28" fmla="*/ 666639 w 1891054"/>
                    <a:gd name="connsiteY28" fmla="*/ 631512 h 2225765"/>
                    <a:gd name="connsiteX29" fmla="*/ 651036 w 1891054"/>
                    <a:gd name="connsiteY29" fmla="*/ 615910 h 2225765"/>
                    <a:gd name="connsiteX30" fmla="*/ 832214 w 1891054"/>
                    <a:gd name="connsiteY30" fmla="*/ 559595 h 2225765"/>
                    <a:gd name="connsiteX31" fmla="*/ 842076 w 1891054"/>
                    <a:gd name="connsiteY31" fmla="*/ 576297 h 2225765"/>
                    <a:gd name="connsiteX32" fmla="*/ 840662 w 1891054"/>
                    <a:gd name="connsiteY32" fmla="*/ 587536 h 2225765"/>
                    <a:gd name="connsiteX33" fmla="*/ 840662 w 1891054"/>
                    <a:gd name="connsiteY33" fmla="*/ 910033 h 2225765"/>
                    <a:gd name="connsiteX34" fmla="*/ 885583 w 1891054"/>
                    <a:gd name="connsiteY34" fmla="*/ 954952 h 2225765"/>
                    <a:gd name="connsiteX35" fmla="*/ 1208080 w 1891054"/>
                    <a:gd name="connsiteY35" fmla="*/ 954952 h 2225765"/>
                    <a:gd name="connsiteX36" fmla="*/ 1219321 w 1891054"/>
                    <a:gd name="connsiteY36" fmla="*/ 953539 h 2225765"/>
                    <a:gd name="connsiteX37" fmla="*/ 1236022 w 1891054"/>
                    <a:gd name="connsiteY37" fmla="*/ 963403 h 2225765"/>
                    <a:gd name="connsiteX38" fmla="*/ 1226158 w 1891054"/>
                    <a:gd name="connsiteY38" fmla="*/ 980104 h 2225765"/>
                    <a:gd name="connsiteX39" fmla="*/ 1208080 w 1891054"/>
                    <a:gd name="connsiteY39" fmla="*/ 982385 h 2225765"/>
                    <a:gd name="connsiteX40" fmla="*/ 1177819 w 1891054"/>
                    <a:gd name="connsiteY40" fmla="*/ 982385 h 2225765"/>
                    <a:gd name="connsiteX41" fmla="*/ 1177819 w 1891054"/>
                    <a:gd name="connsiteY41" fmla="*/ 1023748 h 2225765"/>
                    <a:gd name="connsiteX42" fmla="*/ 1186682 w 1891054"/>
                    <a:gd name="connsiteY42" fmla="*/ 1045145 h 2225765"/>
                    <a:gd name="connsiteX43" fmla="*/ 1276916 w 1891054"/>
                    <a:gd name="connsiteY43" fmla="*/ 1135380 h 2225765"/>
                    <a:gd name="connsiteX44" fmla="*/ 1326464 w 1891054"/>
                    <a:gd name="connsiteY44" fmla="*/ 1143467 h 2225765"/>
                    <a:gd name="connsiteX45" fmla="*/ 1326464 w 1891054"/>
                    <a:gd name="connsiteY45" fmla="*/ 1204324 h 2225765"/>
                    <a:gd name="connsiteX46" fmla="*/ 1296034 w 1891054"/>
                    <a:gd name="connsiteY46" fmla="*/ 1216907 h 2225765"/>
                    <a:gd name="connsiteX47" fmla="*/ 1265605 w 1891054"/>
                    <a:gd name="connsiteY47" fmla="*/ 1204324 h 2225765"/>
                    <a:gd name="connsiteX48" fmla="*/ 1257518 w 1891054"/>
                    <a:gd name="connsiteY48" fmla="*/ 1154775 h 2225765"/>
                    <a:gd name="connsiteX49" fmla="*/ 1167286 w 1891054"/>
                    <a:gd name="connsiteY49" fmla="*/ 1064542 h 2225765"/>
                    <a:gd name="connsiteX50" fmla="*/ 1150386 w 1891054"/>
                    <a:gd name="connsiteY50" fmla="*/ 1023748 h 2225765"/>
                    <a:gd name="connsiteX51" fmla="*/ 1150386 w 1891054"/>
                    <a:gd name="connsiteY51" fmla="*/ 982385 h 2225765"/>
                    <a:gd name="connsiteX52" fmla="*/ 1119182 w 1891054"/>
                    <a:gd name="connsiteY52" fmla="*/ 982385 h 2225765"/>
                    <a:gd name="connsiteX53" fmla="*/ 1119182 w 1891054"/>
                    <a:gd name="connsiteY53" fmla="*/ 1041966 h 2225765"/>
                    <a:gd name="connsiteX54" fmla="*/ 1105466 w 1891054"/>
                    <a:gd name="connsiteY54" fmla="*/ 1055680 h 2225765"/>
                    <a:gd name="connsiteX55" fmla="*/ 1091751 w 1891054"/>
                    <a:gd name="connsiteY55" fmla="*/ 1041966 h 2225765"/>
                    <a:gd name="connsiteX56" fmla="*/ 1091751 w 1891054"/>
                    <a:gd name="connsiteY56" fmla="*/ 982385 h 2225765"/>
                    <a:gd name="connsiteX57" fmla="*/ 1060547 w 1891054"/>
                    <a:gd name="connsiteY57" fmla="*/ 982385 h 2225765"/>
                    <a:gd name="connsiteX58" fmla="*/ 1060547 w 1891054"/>
                    <a:gd name="connsiteY58" fmla="*/ 1203214 h 2225765"/>
                    <a:gd name="connsiteX59" fmla="*/ 1046831 w 1891054"/>
                    <a:gd name="connsiteY59" fmla="*/ 1216929 h 2225765"/>
                    <a:gd name="connsiteX60" fmla="*/ 1033116 w 1891054"/>
                    <a:gd name="connsiteY60" fmla="*/ 1203214 h 2225765"/>
                    <a:gd name="connsiteX61" fmla="*/ 1033116 w 1891054"/>
                    <a:gd name="connsiteY61" fmla="*/ 982381 h 2225765"/>
                    <a:gd name="connsiteX62" fmla="*/ 1001913 w 1891054"/>
                    <a:gd name="connsiteY62" fmla="*/ 982381 h 2225765"/>
                    <a:gd name="connsiteX63" fmla="*/ 1001913 w 1891054"/>
                    <a:gd name="connsiteY63" fmla="*/ 1041962 h 2225765"/>
                    <a:gd name="connsiteX64" fmla="*/ 988198 w 1891054"/>
                    <a:gd name="connsiteY64" fmla="*/ 1055677 h 2225765"/>
                    <a:gd name="connsiteX65" fmla="*/ 974483 w 1891054"/>
                    <a:gd name="connsiteY65" fmla="*/ 1041962 h 2225765"/>
                    <a:gd name="connsiteX66" fmla="*/ 974483 w 1891054"/>
                    <a:gd name="connsiteY66" fmla="*/ 982381 h 2225765"/>
                    <a:gd name="connsiteX67" fmla="*/ 943278 w 1891054"/>
                    <a:gd name="connsiteY67" fmla="*/ 982381 h 2225765"/>
                    <a:gd name="connsiteX68" fmla="*/ 943278 w 1891054"/>
                    <a:gd name="connsiteY68" fmla="*/ 1103795 h 2225765"/>
                    <a:gd name="connsiteX69" fmla="*/ 972595 w 1891054"/>
                    <a:gd name="connsiteY69" fmla="*/ 1144575 h 2225765"/>
                    <a:gd name="connsiteX70" fmla="*/ 929562 w 1891054"/>
                    <a:gd name="connsiteY70" fmla="*/ 1187608 h 2225765"/>
                    <a:gd name="connsiteX71" fmla="*/ 886530 w 1891054"/>
                    <a:gd name="connsiteY71" fmla="*/ 1144575 h 2225765"/>
                    <a:gd name="connsiteX72" fmla="*/ 915847 w 1891054"/>
                    <a:gd name="connsiteY72" fmla="*/ 1103795 h 2225765"/>
                    <a:gd name="connsiteX73" fmla="*/ 915847 w 1891054"/>
                    <a:gd name="connsiteY73" fmla="*/ 982381 h 2225765"/>
                    <a:gd name="connsiteX74" fmla="*/ 885586 w 1891054"/>
                    <a:gd name="connsiteY74" fmla="*/ 982381 h 2225765"/>
                    <a:gd name="connsiteX75" fmla="*/ 813236 w 1891054"/>
                    <a:gd name="connsiteY75" fmla="*/ 910031 h 2225765"/>
                    <a:gd name="connsiteX76" fmla="*/ 813236 w 1891054"/>
                    <a:gd name="connsiteY76" fmla="*/ 879770 h 2225765"/>
                    <a:gd name="connsiteX77" fmla="*/ 771871 w 1891054"/>
                    <a:gd name="connsiteY77" fmla="*/ 879770 h 2225765"/>
                    <a:gd name="connsiteX78" fmla="*/ 750471 w 1891054"/>
                    <a:gd name="connsiteY78" fmla="*/ 888633 h 2225765"/>
                    <a:gd name="connsiteX79" fmla="*/ 660269 w 1891054"/>
                    <a:gd name="connsiteY79" fmla="*/ 978835 h 2225765"/>
                    <a:gd name="connsiteX80" fmla="*/ 664755 w 1891054"/>
                    <a:gd name="connsiteY80" fmla="*/ 997987 h 2225765"/>
                    <a:gd name="connsiteX81" fmla="*/ 652150 w 1891054"/>
                    <a:gd name="connsiteY81" fmla="*/ 1028417 h 2225765"/>
                    <a:gd name="connsiteX82" fmla="*/ 621720 w 1891054"/>
                    <a:gd name="connsiteY82" fmla="*/ 1041020 h 2225765"/>
                    <a:gd name="connsiteX83" fmla="*/ 591291 w 1891054"/>
                    <a:gd name="connsiteY83" fmla="*/ 1028417 h 2225765"/>
                    <a:gd name="connsiteX84" fmla="*/ 578686 w 1891054"/>
                    <a:gd name="connsiteY84" fmla="*/ 997987 h 2225765"/>
                    <a:gd name="connsiteX85" fmla="*/ 591287 w 1891054"/>
                    <a:gd name="connsiteY85" fmla="*/ 967558 h 2225765"/>
                    <a:gd name="connsiteX86" fmla="*/ 621717 w 1891054"/>
                    <a:gd name="connsiteY86" fmla="*/ 954955 h 2225765"/>
                    <a:gd name="connsiteX87" fmla="*/ 640869 w 1891054"/>
                    <a:gd name="connsiteY87" fmla="*/ 959440 h 2225765"/>
                    <a:gd name="connsiteX88" fmla="*/ 731071 w 1891054"/>
                    <a:gd name="connsiteY88" fmla="*/ 869238 h 2225765"/>
                    <a:gd name="connsiteX89" fmla="*/ 771866 w 1891054"/>
                    <a:gd name="connsiteY89" fmla="*/ 852341 h 2225765"/>
                    <a:gd name="connsiteX90" fmla="*/ 813230 w 1891054"/>
                    <a:gd name="connsiteY90" fmla="*/ 852341 h 2225765"/>
                    <a:gd name="connsiteX91" fmla="*/ 813230 w 1891054"/>
                    <a:gd name="connsiteY91" fmla="*/ 821135 h 2225765"/>
                    <a:gd name="connsiteX92" fmla="*/ 753650 w 1891054"/>
                    <a:gd name="connsiteY92" fmla="*/ 821135 h 2225765"/>
                    <a:gd name="connsiteX93" fmla="*/ 739934 w 1891054"/>
                    <a:gd name="connsiteY93" fmla="*/ 807419 h 2225765"/>
                    <a:gd name="connsiteX94" fmla="*/ 753650 w 1891054"/>
                    <a:gd name="connsiteY94" fmla="*/ 793704 h 2225765"/>
                    <a:gd name="connsiteX95" fmla="*/ 813230 w 1891054"/>
                    <a:gd name="connsiteY95" fmla="*/ 793704 h 2225765"/>
                    <a:gd name="connsiteX96" fmla="*/ 813230 w 1891054"/>
                    <a:gd name="connsiteY96" fmla="*/ 762499 h 2225765"/>
                    <a:gd name="connsiteX97" fmla="*/ 592401 w 1891054"/>
                    <a:gd name="connsiteY97" fmla="*/ 762499 h 2225765"/>
                    <a:gd name="connsiteX98" fmla="*/ 578686 w 1891054"/>
                    <a:gd name="connsiteY98" fmla="*/ 748784 h 2225765"/>
                    <a:gd name="connsiteX99" fmla="*/ 592401 w 1891054"/>
                    <a:gd name="connsiteY99" fmla="*/ 735069 h 2225765"/>
                    <a:gd name="connsiteX100" fmla="*/ 813230 w 1891054"/>
                    <a:gd name="connsiteY100" fmla="*/ 735069 h 2225765"/>
                    <a:gd name="connsiteX101" fmla="*/ 813230 w 1891054"/>
                    <a:gd name="connsiteY101" fmla="*/ 703864 h 2225765"/>
                    <a:gd name="connsiteX102" fmla="*/ 753650 w 1891054"/>
                    <a:gd name="connsiteY102" fmla="*/ 703864 h 2225765"/>
                    <a:gd name="connsiteX103" fmla="*/ 739934 w 1891054"/>
                    <a:gd name="connsiteY103" fmla="*/ 690149 h 2225765"/>
                    <a:gd name="connsiteX104" fmla="*/ 753650 w 1891054"/>
                    <a:gd name="connsiteY104" fmla="*/ 676434 h 2225765"/>
                    <a:gd name="connsiteX105" fmla="*/ 813230 w 1891054"/>
                    <a:gd name="connsiteY105" fmla="*/ 676434 h 2225765"/>
                    <a:gd name="connsiteX106" fmla="*/ 813230 w 1891054"/>
                    <a:gd name="connsiteY106" fmla="*/ 645227 h 2225765"/>
                    <a:gd name="connsiteX107" fmla="*/ 691816 w 1891054"/>
                    <a:gd name="connsiteY107" fmla="*/ 645227 h 2225765"/>
                    <a:gd name="connsiteX108" fmla="*/ 651036 w 1891054"/>
                    <a:gd name="connsiteY108" fmla="*/ 674545 h 2225765"/>
                    <a:gd name="connsiteX109" fmla="*/ 608004 w 1891054"/>
                    <a:gd name="connsiteY109" fmla="*/ 631512 h 2225765"/>
                    <a:gd name="connsiteX110" fmla="*/ 651036 w 1891054"/>
                    <a:gd name="connsiteY110" fmla="*/ 588479 h 2225765"/>
                    <a:gd name="connsiteX111" fmla="*/ 691816 w 1891054"/>
                    <a:gd name="connsiteY111" fmla="*/ 617797 h 2225765"/>
                    <a:gd name="connsiteX112" fmla="*/ 813232 w 1891054"/>
                    <a:gd name="connsiteY112" fmla="*/ 617797 h 2225765"/>
                    <a:gd name="connsiteX113" fmla="*/ 813232 w 1891054"/>
                    <a:gd name="connsiteY113" fmla="*/ 587536 h 2225765"/>
                    <a:gd name="connsiteX114" fmla="*/ 815512 w 1891054"/>
                    <a:gd name="connsiteY114" fmla="*/ 569458 h 2225765"/>
                    <a:gd name="connsiteX115" fmla="*/ 832214 w 1891054"/>
                    <a:gd name="connsiteY115" fmla="*/ 559595 h 2225765"/>
                    <a:gd name="connsiteX116" fmla="*/ 1471943 w 1891054"/>
                    <a:gd name="connsiteY116" fmla="*/ 483979 h 2225765"/>
                    <a:gd name="connsiteX117" fmla="*/ 1460911 w 1891054"/>
                    <a:gd name="connsiteY117" fmla="*/ 488548 h 2225765"/>
                    <a:gd name="connsiteX118" fmla="*/ 1456341 w 1891054"/>
                    <a:gd name="connsiteY118" fmla="*/ 499581 h 2225765"/>
                    <a:gd name="connsiteX119" fmla="*/ 1460911 w 1891054"/>
                    <a:gd name="connsiteY119" fmla="*/ 510614 h 2225765"/>
                    <a:gd name="connsiteX120" fmla="*/ 1471943 w 1891054"/>
                    <a:gd name="connsiteY120" fmla="*/ 515183 h 2225765"/>
                    <a:gd name="connsiteX121" fmla="*/ 1482976 w 1891054"/>
                    <a:gd name="connsiteY121" fmla="*/ 510614 h 2225765"/>
                    <a:gd name="connsiteX122" fmla="*/ 1487546 w 1891054"/>
                    <a:gd name="connsiteY122" fmla="*/ 499581 h 2225765"/>
                    <a:gd name="connsiteX123" fmla="*/ 1482976 w 1891054"/>
                    <a:gd name="connsiteY123" fmla="*/ 488548 h 2225765"/>
                    <a:gd name="connsiteX124" fmla="*/ 1471943 w 1891054"/>
                    <a:gd name="connsiteY124" fmla="*/ 483979 h 2225765"/>
                    <a:gd name="connsiteX125" fmla="*/ 1164104 w 1891054"/>
                    <a:gd name="connsiteY125" fmla="*/ 337387 h 2225765"/>
                    <a:gd name="connsiteX126" fmla="*/ 1148500 w 1891054"/>
                    <a:gd name="connsiteY126" fmla="*/ 352989 h 2225765"/>
                    <a:gd name="connsiteX127" fmla="*/ 1164104 w 1891054"/>
                    <a:gd name="connsiteY127" fmla="*/ 368592 h 2225765"/>
                    <a:gd name="connsiteX128" fmla="*/ 1179706 w 1891054"/>
                    <a:gd name="connsiteY128" fmla="*/ 352989 h 2225765"/>
                    <a:gd name="connsiteX129" fmla="*/ 1164104 w 1891054"/>
                    <a:gd name="connsiteY129" fmla="*/ 337387 h 2225765"/>
                    <a:gd name="connsiteX130" fmla="*/ 797628 w 1891054"/>
                    <a:gd name="connsiteY130" fmla="*/ 308079 h 2225765"/>
                    <a:gd name="connsiteX131" fmla="*/ 786594 w 1891054"/>
                    <a:gd name="connsiteY131" fmla="*/ 312641 h 2225765"/>
                    <a:gd name="connsiteX132" fmla="*/ 786594 w 1891054"/>
                    <a:gd name="connsiteY132" fmla="*/ 334706 h 2225765"/>
                    <a:gd name="connsiteX133" fmla="*/ 808660 w 1891054"/>
                    <a:gd name="connsiteY133" fmla="*/ 334708 h 2225765"/>
                    <a:gd name="connsiteX134" fmla="*/ 808660 w 1891054"/>
                    <a:gd name="connsiteY134" fmla="*/ 312641 h 2225765"/>
                    <a:gd name="connsiteX135" fmla="*/ 797628 w 1891054"/>
                    <a:gd name="connsiteY135" fmla="*/ 308079 h 2225765"/>
                    <a:gd name="connsiteX136" fmla="*/ 1046831 w 1891054"/>
                    <a:gd name="connsiteY136" fmla="*/ 280639 h 2225765"/>
                    <a:gd name="connsiteX137" fmla="*/ 1060546 w 1891054"/>
                    <a:gd name="connsiteY137" fmla="*/ 294354 h 2225765"/>
                    <a:gd name="connsiteX138" fmla="*/ 1060546 w 1891054"/>
                    <a:gd name="connsiteY138" fmla="*/ 515183 h 2225765"/>
                    <a:gd name="connsiteX139" fmla="*/ 1091753 w 1891054"/>
                    <a:gd name="connsiteY139" fmla="*/ 515183 h 2225765"/>
                    <a:gd name="connsiteX140" fmla="*/ 1091753 w 1891054"/>
                    <a:gd name="connsiteY140" fmla="*/ 455603 h 2225765"/>
                    <a:gd name="connsiteX141" fmla="*/ 1105468 w 1891054"/>
                    <a:gd name="connsiteY141" fmla="*/ 441887 h 2225765"/>
                    <a:gd name="connsiteX142" fmla="*/ 1119183 w 1891054"/>
                    <a:gd name="connsiteY142" fmla="*/ 455603 h 2225765"/>
                    <a:gd name="connsiteX143" fmla="*/ 1119183 w 1891054"/>
                    <a:gd name="connsiteY143" fmla="*/ 515183 h 2225765"/>
                    <a:gd name="connsiteX144" fmla="*/ 1150388 w 1891054"/>
                    <a:gd name="connsiteY144" fmla="*/ 515183 h 2225765"/>
                    <a:gd name="connsiteX145" fmla="*/ 1150388 w 1891054"/>
                    <a:gd name="connsiteY145" fmla="*/ 393769 h 2225765"/>
                    <a:gd name="connsiteX146" fmla="*/ 1121071 w 1891054"/>
                    <a:gd name="connsiteY146" fmla="*/ 352989 h 2225765"/>
                    <a:gd name="connsiteX147" fmla="*/ 1164104 w 1891054"/>
                    <a:gd name="connsiteY147" fmla="*/ 309957 h 2225765"/>
                    <a:gd name="connsiteX148" fmla="*/ 1207136 w 1891054"/>
                    <a:gd name="connsiteY148" fmla="*/ 352989 h 2225765"/>
                    <a:gd name="connsiteX149" fmla="*/ 1177818 w 1891054"/>
                    <a:gd name="connsiteY149" fmla="*/ 393769 h 2225765"/>
                    <a:gd name="connsiteX150" fmla="*/ 1177818 w 1891054"/>
                    <a:gd name="connsiteY150" fmla="*/ 515185 h 2225765"/>
                    <a:gd name="connsiteX151" fmla="*/ 1208080 w 1891054"/>
                    <a:gd name="connsiteY151" fmla="*/ 515185 h 2225765"/>
                    <a:gd name="connsiteX152" fmla="*/ 1280430 w 1891054"/>
                    <a:gd name="connsiteY152" fmla="*/ 587536 h 2225765"/>
                    <a:gd name="connsiteX153" fmla="*/ 1280430 w 1891054"/>
                    <a:gd name="connsiteY153" fmla="*/ 617797 h 2225765"/>
                    <a:gd name="connsiteX154" fmla="*/ 1321795 w 1891054"/>
                    <a:gd name="connsiteY154" fmla="*/ 617797 h 2225765"/>
                    <a:gd name="connsiteX155" fmla="*/ 1343195 w 1891054"/>
                    <a:gd name="connsiteY155" fmla="*/ 608933 h 2225765"/>
                    <a:gd name="connsiteX156" fmla="*/ 1433397 w 1891054"/>
                    <a:gd name="connsiteY156" fmla="*/ 518731 h 2225765"/>
                    <a:gd name="connsiteX157" fmla="*/ 1428911 w 1891054"/>
                    <a:gd name="connsiteY157" fmla="*/ 499579 h 2225765"/>
                    <a:gd name="connsiteX158" fmla="*/ 1441516 w 1891054"/>
                    <a:gd name="connsiteY158" fmla="*/ 469150 h 2225765"/>
                    <a:gd name="connsiteX159" fmla="*/ 1471945 w 1891054"/>
                    <a:gd name="connsiteY159" fmla="*/ 456546 h 2225765"/>
                    <a:gd name="connsiteX160" fmla="*/ 1502375 w 1891054"/>
                    <a:gd name="connsiteY160" fmla="*/ 469151 h 2225765"/>
                    <a:gd name="connsiteX161" fmla="*/ 1514980 w 1891054"/>
                    <a:gd name="connsiteY161" fmla="*/ 499581 h 2225765"/>
                    <a:gd name="connsiteX162" fmla="*/ 1502375 w 1891054"/>
                    <a:gd name="connsiteY162" fmla="*/ 530010 h 2225765"/>
                    <a:gd name="connsiteX163" fmla="*/ 1471945 w 1891054"/>
                    <a:gd name="connsiteY163" fmla="*/ 542614 h 2225765"/>
                    <a:gd name="connsiteX164" fmla="*/ 1452793 w 1891054"/>
                    <a:gd name="connsiteY164" fmla="*/ 538128 h 2225765"/>
                    <a:gd name="connsiteX165" fmla="*/ 1362591 w 1891054"/>
                    <a:gd name="connsiteY165" fmla="*/ 628330 h 2225765"/>
                    <a:gd name="connsiteX166" fmla="*/ 1321797 w 1891054"/>
                    <a:gd name="connsiteY166" fmla="*/ 645227 h 2225765"/>
                    <a:gd name="connsiteX167" fmla="*/ 1280432 w 1891054"/>
                    <a:gd name="connsiteY167" fmla="*/ 645227 h 2225765"/>
                    <a:gd name="connsiteX168" fmla="*/ 1280432 w 1891054"/>
                    <a:gd name="connsiteY168" fmla="*/ 676434 h 2225765"/>
                    <a:gd name="connsiteX169" fmla="*/ 1340013 w 1891054"/>
                    <a:gd name="connsiteY169" fmla="*/ 676434 h 2225765"/>
                    <a:gd name="connsiteX170" fmla="*/ 1353728 w 1891054"/>
                    <a:gd name="connsiteY170" fmla="*/ 690149 h 2225765"/>
                    <a:gd name="connsiteX171" fmla="*/ 1340013 w 1891054"/>
                    <a:gd name="connsiteY171" fmla="*/ 703864 h 2225765"/>
                    <a:gd name="connsiteX172" fmla="*/ 1280432 w 1891054"/>
                    <a:gd name="connsiteY172" fmla="*/ 703864 h 2225765"/>
                    <a:gd name="connsiteX173" fmla="*/ 1280432 w 1891054"/>
                    <a:gd name="connsiteY173" fmla="*/ 735069 h 2225765"/>
                    <a:gd name="connsiteX174" fmla="*/ 1501261 w 1891054"/>
                    <a:gd name="connsiteY174" fmla="*/ 735069 h 2225765"/>
                    <a:gd name="connsiteX175" fmla="*/ 1514976 w 1891054"/>
                    <a:gd name="connsiteY175" fmla="*/ 748784 h 2225765"/>
                    <a:gd name="connsiteX176" fmla="*/ 1501261 w 1891054"/>
                    <a:gd name="connsiteY176" fmla="*/ 762499 h 2225765"/>
                    <a:gd name="connsiteX177" fmla="*/ 1280430 w 1891054"/>
                    <a:gd name="connsiteY177" fmla="*/ 762499 h 2225765"/>
                    <a:gd name="connsiteX178" fmla="*/ 1280430 w 1891054"/>
                    <a:gd name="connsiteY178" fmla="*/ 793702 h 2225765"/>
                    <a:gd name="connsiteX179" fmla="*/ 1340010 w 1891054"/>
                    <a:gd name="connsiteY179" fmla="*/ 793702 h 2225765"/>
                    <a:gd name="connsiteX180" fmla="*/ 1353726 w 1891054"/>
                    <a:gd name="connsiteY180" fmla="*/ 807417 h 2225765"/>
                    <a:gd name="connsiteX181" fmla="*/ 1340010 w 1891054"/>
                    <a:gd name="connsiteY181" fmla="*/ 821133 h 2225765"/>
                    <a:gd name="connsiteX182" fmla="*/ 1280430 w 1891054"/>
                    <a:gd name="connsiteY182" fmla="*/ 821133 h 2225765"/>
                    <a:gd name="connsiteX183" fmla="*/ 1280430 w 1891054"/>
                    <a:gd name="connsiteY183" fmla="*/ 852339 h 2225765"/>
                    <a:gd name="connsiteX184" fmla="*/ 1401844 w 1891054"/>
                    <a:gd name="connsiteY184" fmla="*/ 852339 h 2225765"/>
                    <a:gd name="connsiteX185" fmla="*/ 1442624 w 1891054"/>
                    <a:gd name="connsiteY185" fmla="*/ 823021 h 2225765"/>
                    <a:gd name="connsiteX186" fmla="*/ 1485657 w 1891054"/>
                    <a:gd name="connsiteY186" fmla="*/ 866054 h 2225765"/>
                    <a:gd name="connsiteX187" fmla="*/ 1442624 w 1891054"/>
                    <a:gd name="connsiteY187" fmla="*/ 909087 h 2225765"/>
                    <a:gd name="connsiteX188" fmla="*/ 1401844 w 1891054"/>
                    <a:gd name="connsiteY188" fmla="*/ 879769 h 2225765"/>
                    <a:gd name="connsiteX189" fmla="*/ 1280430 w 1891054"/>
                    <a:gd name="connsiteY189" fmla="*/ 879769 h 2225765"/>
                    <a:gd name="connsiteX190" fmla="*/ 1280430 w 1891054"/>
                    <a:gd name="connsiteY190" fmla="*/ 910031 h 2225765"/>
                    <a:gd name="connsiteX191" fmla="*/ 1278154 w 1891054"/>
                    <a:gd name="connsiteY191" fmla="*/ 928095 h 2225765"/>
                    <a:gd name="connsiteX192" fmla="*/ 1264881 w 1891054"/>
                    <a:gd name="connsiteY192" fmla="*/ 938399 h 2225765"/>
                    <a:gd name="connsiteX193" fmla="*/ 1261456 w 1891054"/>
                    <a:gd name="connsiteY193" fmla="*/ 937964 h 2225765"/>
                    <a:gd name="connsiteX194" fmla="*/ 1251588 w 1891054"/>
                    <a:gd name="connsiteY194" fmla="*/ 921266 h 2225765"/>
                    <a:gd name="connsiteX195" fmla="*/ 1253000 w 1891054"/>
                    <a:gd name="connsiteY195" fmla="*/ 910032 h 2225765"/>
                    <a:gd name="connsiteX196" fmla="*/ 1253000 w 1891054"/>
                    <a:gd name="connsiteY196" fmla="*/ 587533 h 2225765"/>
                    <a:gd name="connsiteX197" fmla="*/ 1208080 w 1891054"/>
                    <a:gd name="connsiteY197" fmla="*/ 542614 h 2225765"/>
                    <a:gd name="connsiteX198" fmla="*/ 885583 w 1891054"/>
                    <a:gd name="connsiteY198" fmla="*/ 542614 h 2225765"/>
                    <a:gd name="connsiteX199" fmla="*/ 874340 w 1891054"/>
                    <a:gd name="connsiteY199" fmla="*/ 544029 h 2225765"/>
                    <a:gd name="connsiteX200" fmla="*/ 857638 w 1891054"/>
                    <a:gd name="connsiteY200" fmla="*/ 534165 h 2225765"/>
                    <a:gd name="connsiteX201" fmla="*/ 867502 w 1891054"/>
                    <a:gd name="connsiteY201" fmla="*/ 517464 h 2225765"/>
                    <a:gd name="connsiteX202" fmla="*/ 885584 w 1891054"/>
                    <a:gd name="connsiteY202" fmla="*/ 515183 h 2225765"/>
                    <a:gd name="connsiteX203" fmla="*/ 915845 w 1891054"/>
                    <a:gd name="connsiteY203" fmla="*/ 515183 h 2225765"/>
                    <a:gd name="connsiteX204" fmla="*/ 915845 w 1891054"/>
                    <a:gd name="connsiteY204" fmla="*/ 473820 h 2225765"/>
                    <a:gd name="connsiteX205" fmla="*/ 906982 w 1891054"/>
                    <a:gd name="connsiteY205" fmla="*/ 452423 h 2225765"/>
                    <a:gd name="connsiteX206" fmla="*/ 816749 w 1891054"/>
                    <a:gd name="connsiteY206" fmla="*/ 362188 h 2225765"/>
                    <a:gd name="connsiteX207" fmla="*/ 797629 w 1891054"/>
                    <a:gd name="connsiteY207" fmla="*/ 366686 h 2225765"/>
                    <a:gd name="connsiteX208" fmla="*/ 767200 w 1891054"/>
                    <a:gd name="connsiteY208" fmla="*/ 354103 h 2225765"/>
                    <a:gd name="connsiteX209" fmla="*/ 767200 w 1891054"/>
                    <a:gd name="connsiteY209" fmla="*/ 293244 h 2225765"/>
                    <a:gd name="connsiteX210" fmla="*/ 828059 w 1891054"/>
                    <a:gd name="connsiteY210" fmla="*/ 293244 h 2225765"/>
                    <a:gd name="connsiteX211" fmla="*/ 836144 w 1891054"/>
                    <a:gd name="connsiteY211" fmla="*/ 342793 h 2225765"/>
                    <a:gd name="connsiteX212" fmla="*/ 926377 w 1891054"/>
                    <a:gd name="connsiteY212" fmla="*/ 433026 h 2225765"/>
                    <a:gd name="connsiteX213" fmla="*/ 943275 w 1891054"/>
                    <a:gd name="connsiteY213" fmla="*/ 473820 h 2225765"/>
                    <a:gd name="connsiteX214" fmla="*/ 943275 w 1891054"/>
                    <a:gd name="connsiteY214" fmla="*/ 515183 h 2225765"/>
                    <a:gd name="connsiteX215" fmla="*/ 974480 w 1891054"/>
                    <a:gd name="connsiteY215" fmla="*/ 515183 h 2225765"/>
                    <a:gd name="connsiteX216" fmla="*/ 974480 w 1891054"/>
                    <a:gd name="connsiteY216" fmla="*/ 455603 h 2225765"/>
                    <a:gd name="connsiteX217" fmla="*/ 988196 w 1891054"/>
                    <a:gd name="connsiteY217" fmla="*/ 441887 h 2225765"/>
                    <a:gd name="connsiteX218" fmla="*/ 1001911 w 1891054"/>
                    <a:gd name="connsiteY218" fmla="*/ 455603 h 2225765"/>
                    <a:gd name="connsiteX219" fmla="*/ 1001911 w 1891054"/>
                    <a:gd name="connsiteY219" fmla="*/ 515183 h 2225765"/>
                    <a:gd name="connsiteX220" fmla="*/ 1033116 w 1891054"/>
                    <a:gd name="connsiteY220" fmla="*/ 515183 h 2225765"/>
                    <a:gd name="connsiteX221" fmla="*/ 1033116 w 1891054"/>
                    <a:gd name="connsiteY221" fmla="*/ 294354 h 2225765"/>
                    <a:gd name="connsiteX222" fmla="*/ 1046831 w 1891054"/>
                    <a:gd name="connsiteY222" fmla="*/ 280639 h 2225765"/>
                    <a:gd name="connsiteX223" fmla="*/ 965657 w 1891054"/>
                    <a:gd name="connsiteY223" fmla="*/ 76012 h 2225765"/>
                    <a:gd name="connsiteX224" fmla="*/ 797415 w 1891054"/>
                    <a:gd name="connsiteY224" fmla="*/ 104041 h 2225765"/>
                    <a:gd name="connsiteX225" fmla="*/ 193414 w 1891054"/>
                    <a:gd name="connsiteY225" fmla="*/ 691423 h 2225765"/>
                    <a:gd name="connsiteX226" fmla="*/ 173749 w 1891054"/>
                    <a:gd name="connsiteY226" fmla="*/ 862759 h 2225765"/>
                    <a:gd name="connsiteX227" fmla="*/ 184005 w 1891054"/>
                    <a:gd name="connsiteY227" fmla="*/ 928438 h 2225765"/>
                    <a:gd name="connsiteX228" fmla="*/ 327701 w 1891054"/>
                    <a:gd name="connsiteY228" fmla="*/ 857075 h 2225765"/>
                    <a:gd name="connsiteX229" fmla="*/ 417878 w 1891054"/>
                    <a:gd name="connsiteY229" fmla="*/ 862020 h 2225765"/>
                    <a:gd name="connsiteX230" fmla="*/ 443771 w 1891054"/>
                    <a:gd name="connsiteY230" fmla="*/ 907617 h 2225765"/>
                    <a:gd name="connsiteX231" fmla="*/ 398174 w 1891054"/>
                    <a:gd name="connsiteY231" fmla="*/ 933510 h 2225765"/>
                    <a:gd name="connsiteX232" fmla="*/ 343055 w 1891054"/>
                    <a:gd name="connsiteY232" fmla="*/ 929655 h 2225765"/>
                    <a:gd name="connsiteX233" fmla="*/ 203219 w 1891054"/>
                    <a:gd name="connsiteY233" fmla="*/ 1006764 h 2225765"/>
                    <a:gd name="connsiteX234" fmla="*/ 218546 w 1891054"/>
                    <a:gd name="connsiteY234" fmla="*/ 1144323 h 2225765"/>
                    <a:gd name="connsiteX235" fmla="*/ 124024 w 1891054"/>
                    <a:gd name="connsiteY235" fmla="*/ 1366992 h 2225765"/>
                    <a:gd name="connsiteX236" fmla="*/ 74481 w 1891054"/>
                    <a:gd name="connsiteY236" fmla="*/ 1462545 h 2225765"/>
                    <a:gd name="connsiteX237" fmla="*/ 110008 w 1891054"/>
                    <a:gd name="connsiteY237" fmla="*/ 1477103 h 2225765"/>
                    <a:gd name="connsiteX238" fmla="*/ 187721 w 1891054"/>
                    <a:gd name="connsiteY238" fmla="*/ 1509797 h 2225765"/>
                    <a:gd name="connsiteX239" fmla="*/ 218546 w 1891054"/>
                    <a:gd name="connsiteY239" fmla="*/ 1588266 h 2225765"/>
                    <a:gd name="connsiteX240" fmla="*/ 220937 w 1891054"/>
                    <a:gd name="connsiteY240" fmla="*/ 1661420 h 2225765"/>
                    <a:gd name="connsiteX241" fmla="*/ 257042 w 1891054"/>
                    <a:gd name="connsiteY241" fmla="*/ 1662398 h 2225765"/>
                    <a:gd name="connsiteX242" fmla="*/ 293152 w 1891054"/>
                    <a:gd name="connsiteY242" fmla="*/ 1691107 h 2225765"/>
                    <a:gd name="connsiteX243" fmla="*/ 273378 w 1891054"/>
                    <a:gd name="connsiteY243" fmla="*/ 1732783 h 2225765"/>
                    <a:gd name="connsiteX244" fmla="*/ 248859 w 1891054"/>
                    <a:gd name="connsiteY244" fmla="*/ 1750150 h 2225765"/>
                    <a:gd name="connsiteX245" fmla="*/ 268815 w 1891054"/>
                    <a:gd name="connsiteY245" fmla="*/ 1757863 h 2225765"/>
                    <a:gd name="connsiteX246" fmla="*/ 331904 w 1891054"/>
                    <a:gd name="connsiteY246" fmla="*/ 1847788 h 2225765"/>
                    <a:gd name="connsiteX247" fmla="*/ 328571 w 1891054"/>
                    <a:gd name="connsiteY247" fmla="*/ 1896714 h 2225765"/>
                    <a:gd name="connsiteX248" fmla="*/ 381916 w 1891054"/>
                    <a:gd name="connsiteY248" fmla="*/ 1997899 h 2225765"/>
                    <a:gd name="connsiteX249" fmla="*/ 1021050 w 1891054"/>
                    <a:gd name="connsiteY249" fmla="*/ 1788193 h 2225765"/>
                    <a:gd name="connsiteX250" fmla="*/ 1072988 w 1891054"/>
                    <a:gd name="connsiteY250" fmla="*/ 1781331 h 2225765"/>
                    <a:gd name="connsiteX251" fmla="*/ 1080010 w 1891054"/>
                    <a:gd name="connsiteY251" fmla="*/ 1833247 h 2225765"/>
                    <a:gd name="connsiteX252" fmla="*/ 832482 w 1891054"/>
                    <a:gd name="connsiteY252" fmla="*/ 1988924 h 2225765"/>
                    <a:gd name="connsiteX253" fmla="*/ 886992 w 1891054"/>
                    <a:gd name="connsiteY253" fmla="*/ 2151599 h 2225765"/>
                    <a:gd name="connsiteX254" fmla="*/ 1707336 w 1891054"/>
                    <a:gd name="connsiteY254" fmla="*/ 2151599 h 2225765"/>
                    <a:gd name="connsiteX255" fmla="*/ 1557747 w 1891054"/>
                    <a:gd name="connsiteY255" fmla="*/ 1708299 h 2225765"/>
                    <a:gd name="connsiteX256" fmla="*/ 1560081 w 1891054"/>
                    <a:gd name="connsiteY256" fmla="*/ 1691168 h 2225765"/>
                    <a:gd name="connsiteX257" fmla="*/ 1610784 w 1891054"/>
                    <a:gd name="connsiteY257" fmla="*/ 1589874 h 2225765"/>
                    <a:gd name="connsiteX258" fmla="*/ 1802219 w 1891054"/>
                    <a:gd name="connsiteY258" fmla="*/ 1062504 h 2225765"/>
                    <a:gd name="connsiteX259" fmla="*/ 1455745 w 1891054"/>
                    <a:gd name="connsiteY259" fmla="*/ 186125 h 2225765"/>
                    <a:gd name="connsiteX260" fmla="*/ 965657 w 1891054"/>
                    <a:gd name="connsiteY260" fmla="*/ 76012 h 2225765"/>
                    <a:gd name="connsiteX261" fmla="*/ 1053235 w 1891054"/>
                    <a:gd name="connsiteY261" fmla="*/ 409 h 2225765"/>
                    <a:gd name="connsiteX262" fmla="*/ 1493845 w 1891054"/>
                    <a:gd name="connsiteY262" fmla="*/ 122459 h 2225765"/>
                    <a:gd name="connsiteX263" fmla="*/ 1875160 w 1891054"/>
                    <a:gd name="connsiteY263" fmla="*/ 1075941 h 2225765"/>
                    <a:gd name="connsiteX264" fmla="*/ 1676159 w 1891054"/>
                    <a:gd name="connsiteY264" fmla="*/ 1624876 h 2225765"/>
                    <a:gd name="connsiteX265" fmla="*/ 1632192 w 1891054"/>
                    <a:gd name="connsiteY265" fmla="*/ 1712023 h 2225765"/>
                    <a:gd name="connsiteX266" fmla="*/ 1801537 w 1891054"/>
                    <a:gd name="connsiteY266" fmla="*/ 2158365 h 2225765"/>
                    <a:gd name="connsiteX267" fmla="*/ 1814792 w 1891054"/>
                    <a:gd name="connsiteY267" fmla="*/ 2200125 h 2225765"/>
                    <a:gd name="connsiteX268" fmla="*/ 1780168 w 1891054"/>
                    <a:gd name="connsiteY268" fmla="*/ 2225765 h 2225765"/>
                    <a:gd name="connsiteX269" fmla="*/ 853051 w 1891054"/>
                    <a:gd name="connsiteY269" fmla="*/ 2225765 h 2225765"/>
                    <a:gd name="connsiteX270" fmla="*/ 826824 w 1891054"/>
                    <a:gd name="connsiteY270" fmla="*/ 2214905 h 2225765"/>
                    <a:gd name="connsiteX271" fmla="*/ 815964 w 1891054"/>
                    <a:gd name="connsiteY271" fmla="*/ 2188678 h 2225765"/>
                    <a:gd name="connsiteX272" fmla="*/ 761805 w 1891054"/>
                    <a:gd name="connsiteY272" fmla="*/ 2014100 h 2225765"/>
                    <a:gd name="connsiteX273" fmla="*/ 432115 w 1891054"/>
                    <a:gd name="connsiteY273" fmla="*/ 2077297 h 2225765"/>
                    <a:gd name="connsiteX274" fmla="*/ 358887 w 1891054"/>
                    <a:gd name="connsiteY274" fmla="*/ 2068388 h 2225765"/>
                    <a:gd name="connsiteX275" fmla="*/ 254804 w 1891054"/>
                    <a:gd name="connsiteY275" fmla="*/ 1889030 h 2225765"/>
                    <a:gd name="connsiteX276" fmla="*/ 257737 w 1891054"/>
                    <a:gd name="connsiteY276" fmla="*/ 1847779 h 2225765"/>
                    <a:gd name="connsiteX277" fmla="*/ 256577 w 1891054"/>
                    <a:gd name="connsiteY277" fmla="*/ 1831100 h 2225765"/>
                    <a:gd name="connsiteX278" fmla="*/ 252088 w 1891054"/>
                    <a:gd name="connsiteY278" fmla="*/ 1830122 h 2225765"/>
                    <a:gd name="connsiteX279" fmla="*/ 193275 w 1891054"/>
                    <a:gd name="connsiteY279" fmla="*/ 1800101 h 2225765"/>
                    <a:gd name="connsiteX280" fmla="*/ 172380 w 1891054"/>
                    <a:gd name="connsiteY280" fmla="*/ 1741632 h 2225765"/>
                    <a:gd name="connsiteX281" fmla="*/ 178139 w 1891054"/>
                    <a:gd name="connsiteY281" fmla="*/ 1723327 h 2225765"/>
                    <a:gd name="connsiteX282" fmla="*/ 144384 w 1891054"/>
                    <a:gd name="connsiteY282" fmla="*/ 1588262 h 2225765"/>
                    <a:gd name="connsiteX283" fmla="*/ 133698 w 1891054"/>
                    <a:gd name="connsiteY283" fmla="*/ 1560535 h 2225765"/>
                    <a:gd name="connsiteX284" fmla="*/ 105489 w 1891054"/>
                    <a:gd name="connsiteY284" fmla="*/ 1551196 h 2225765"/>
                    <a:gd name="connsiteX285" fmla="*/ 98753 w 1891054"/>
                    <a:gd name="connsiteY285" fmla="*/ 1550509 h 2225765"/>
                    <a:gd name="connsiteX286" fmla="*/ 6042 w 1891054"/>
                    <a:gd name="connsiteY286" fmla="*/ 1491114 h 2225765"/>
                    <a:gd name="connsiteX287" fmla="*/ 62213 w 1891054"/>
                    <a:gd name="connsiteY287" fmla="*/ 1325954 h 2225765"/>
                    <a:gd name="connsiteX288" fmla="*/ 144384 w 1891054"/>
                    <a:gd name="connsiteY288" fmla="*/ 1142433 h 2225765"/>
                    <a:gd name="connsiteX289" fmla="*/ 122220 w 1891054"/>
                    <a:gd name="connsiteY289" fmla="*/ 988281 h 2225765"/>
                    <a:gd name="connsiteX290" fmla="*/ 99800 w 1891054"/>
                    <a:gd name="connsiteY290" fmla="*/ 868100 h 2225765"/>
                    <a:gd name="connsiteX291" fmla="*/ 121421 w 1891054"/>
                    <a:gd name="connsiteY291" fmla="*/ 673623 h 2225765"/>
                    <a:gd name="connsiteX292" fmla="*/ 778228 w 1891054"/>
                    <a:gd name="connsiteY292" fmla="*/ 32408 h 2225765"/>
                    <a:gd name="connsiteX293" fmla="*/ 1053235 w 1891054"/>
                    <a:gd name="connsiteY293" fmla="*/ 409 h 22257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</a:cxnLst>
                  <a:rect l="l" t="t" r="r" b="b"/>
                  <a:pathLst>
                    <a:path w="1891054" h="2225765">
                      <a:moveTo>
                        <a:pt x="1296036" y="1158301"/>
                      </a:moveTo>
                      <a:cubicBezTo>
                        <a:pt x="1292041" y="1158301"/>
                        <a:pt x="1288045" y="1159823"/>
                        <a:pt x="1285002" y="1162864"/>
                      </a:cubicBezTo>
                      <a:cubicBezTo>
                        <a:pt x="1278918" y="1168946"/>
                        <a:pt x="1278918" y="1178845"/>
                        <a:pt x="1285002" y="1184928"/>
                      </a:cubicBezTo>
                      <a:cubicBezTo>
                        <a:pt x="1291086" y="1191011"/>
                        <a:pt x="1300985" y="1191013"/>
                        <a:pt x="1307069" y="1184928"/>
                      </a:cubicBezTo>
                      <a:cubicBezTo>
                        <a:pt x="1313151" y="1178845"/>
                        <a:pt x="1313151" y="1168946"/>
                        <a:pt x="1307069" y="1162864"/>
                      </a:cubicBezTo>
                      <a:cubicBezTo>
                        <a:pt x="1304027" y="1159823"/>
                        <a:pt x="1300032" y="1158301"/>
                        <a:pt x="1296036" y="1158301"/>
                      </a:cubicBezTo>
                      <a:close/>
                      <a:moveTo>
                        <a:pt x="929559" y="1128976"/>
                      </a:moveTo>
                      <a:cubicBezTo>
                        <a:pt x="920956" y="1128976"/>
                        <a:pt x="913956" y="1135977"/>
                        <a:pt x="913956" y="1144579"/>
                      </a:cubicBezTo>
                      <a:cubicBezTo>
                        <a:pt x="913956" y="1153181"/>
                        <a:pt x="920955" y="1160181"/>
                        <a:pt x="929559" y="1160181"/>
                      </a:cubicBezTo>
                      <a:cubicBezTo>
                        <a:pt x="938163" y="1160181"/>
                        <a:pt x="945161" y="1153181"/>
                        <a:pt x="945161" y="1144579"/>
                      </a:cubicBezTo>
                      <a:cubicBezTo>
                        <a:pt x="945161" y="1135977"/>
                        <a:pt x="938161" y="1128976"/>
                        <a:pt x="929559" y="1128976"/>
                      </a:cubicBezTo>
                      <a:close/>
                      <a:moveTo>
                        <a:pt x="621719" y="982385"/>
                      </a:moveTo>
                      <a:cubicBezTo>
                        <a:pt x="617551" y="982385"/>
                        <a:pt x="613634" y="984007"/>
                        <a:pt x="610686" y="986955"/>
                      </a:cubicBezTo>
                      <a:cubicBezTo>
                        <a:pt x="607739" y="989902"/>
                        <a:pt x="606117" y="993820"/>
                        <a:pt x="606117" y="997987"/>
                      </a:cubicBezTo>
                      <a:cubicBezTo>
                        <a:pt x="606117" y="1002155"/>
                        <a:pt x="607739" y="1006072"/>
                        <a:pt x="610686" y="1009020"/>
                      </a:cubicBezTo>
                      <a:cubicBezTo>
                        <a:pt x="613634" y="1011968"/>
                        <a:pt x="617551" y="1013590"/>
                        <a:pt x="621719" y="1013590"/>
                      </a:cubicBezTo>
                      <a:cubicBezTo>
                        <a:pt x="625887" y="1013590"/>
                        <a:pt x="629803" y="1011968"/>
                        <a:pt x="632751" y="1009020"/>
                      </a:cubicBezTo>
                      <a:cubicBezTo>
                        <a:pt x="635699" y="1006074"/>
                        <a:pt x="637321" y="1002155"/>
                        <a:pt x="637321" y="997987"/>
                      </a:cubicBezTo>
                      <a:cubicBezTo>
                        <a:pt x="637321" y="993820"/>
                        <a:pt x="635699" y="989902"/>
                        <a:pt x="632751" y="986955"/>
                      </a:cubicBezTo>
                      <a:cubicBezTo>
                        <a:pt x="629803" y="984007"/>
                        <a:pt x="625887" y="982385"/>
                        <a:pt x="621719" y="982385"/>
                      </a:cubicBezTo>
                      <a:close/>
                      <a:moveTo>
                        <a:pt x="1442626" y="850453"/>
                      </a:moveTo>
                      <a:cubicBezTo>
                        <a:pt x="1434022" y="850453"/>
                        <a:pt x="1427022" y="857452"/>
                        <a:pt x="1427024" y="866056"/>
                      </a:cubicBezTo>
                      <a:cubicBezTo>
                        <a:pt x="1427024" y="874658"/>
                        <a:pt x="1434024" y="881658"/>
                        <a:pt x="1442626" y="881658"/>
                      </a:cubicBezTo>
                      <a:cubicBezTo>
                        <a:pt x="1451228" y="881658"/>
                        <a:pt x="1458228" y="874660"/>
                        <a:pt x="1458228" y="866056"/>
                      </a:cubicBezTo>
                      <a:cubicBezTo>
                        <a:pt x="1458228" y="857454"/>
                        <a:pt x="1451230" y="850453"/>
                        <a:pt x="1442626" y="850453"/>
                      </a:cubicBezTo>
                      <a:close/>
                      <a:moveTo>
                        <a:pt x="651036" y="615910"/>
                      </a:moveTo>
                      <a:cubicBezTo>
                        <a:pt x="642434" y="615910"/>
                        <a:pt x="635434" y="622908"/>
                        <a:pt x="635434" y="631512"/>
                      </a:cubicBezTo>
                      <a:cubicBezTo>
                        <a:pt x="635434" y="640114"/>
                        <a:pt x="642433" y="647114"/>
                        <a:pt x="651036" y="647114"/>
                      </a:cubicBezTo>
                      <a:cubicBezTo>
                        <a:pt x="659640" y="647114"/>
                        <a:pt x="666641" y="640116"/>
                        <a:pt x="666639" y="631512"/>
                      </a:cubicBezTo>
                      <a:cubicBezTo>
                        <a:pt x="666639" y="622910"/>
                        <a:pt x="659638" y="615910"/>
                        <a:pt x="651036" y="615910"/>
                      </a:cubicBezTo>
                      <a:close/>
                      <a:moveTo>
                        <a:pt x="832214" y="559595"/>
                      </a:moveTo>
                      <a:cubicBezTo>
                        <a:pt x="839549" y="561484"/>
                        <a:pt x="843965" y="568962"/>
                        <a:pt x="842076" y="576297"/>
                      </a:cubicBezTo>
                      <a:cubicBezTo>
                        <a:pt x="841138" y="579941"/>
                        <a:pt x="840662" y="583723"/>
                        <a:pt x="840662" y="587536"/>
                      </a:cubicBezTo>
                      <a:lnTo>
                        <a:pt x="840662" y="910033"/>
                      </a:lnTo>
                      <a:cubicBezTo>
                        <a:pt x="840662" y="934801"/>
                        <a:pt x="860812" y="954952"/>
                        <a:pt x="885583" y="954952"/>
                      </a:cubicBezTo>
                      <a:lnTo>
                        <a:pt x="1208080" y="954952"/>
                      </a:lnTo>
                      <a:cubicBezTo>
                        <a:pt x="1211892" y="954952"/>
                        <a:pt x="1215674" y="954477"/>
                        <a:pt x="1219321" y="953539"/>
                      </a:cubicBezTo>
                      <a:cubicBezTo>
                        <a:pt x="1226661" y="951652"/>
                        <a:pt x="1234135" y="956068"/>
                        <a:pt x="1236022" y="963403"/>
                      </a:cubicBezTo>
                      <a:cubicBezTo>
                        <a:pt x="1237910" y="970740"/>
                        <a:pt x="1233493" y="978217"/>
                        <a:pt x="1226158" y="980104"/>
                      </a:cubicBezTo>
                      <a:cubicBezTo>
                        <a:pt x="1220279" y="981616"/>
                        <a:pt x="1214197" y="982385"/>
                        <a:pt x="1208080" y="982385"/>
                      </a:cubicBezTo>
                      <a:lnTo>
                        <a:pt x="1177819" y="982385"/>
                      </a:lnTo>
                      <a:lnTo>
                        <a:pt x="1177819" y="1023748"/>
                      </a:lnTo>
                      <a:cubicBezTo>
                        <a:pt x="1177819" y="1031831"/>
                        <a:pt x="1180966" y="1039431"/>
                        <a:pt x="1186682" y="1045145"/>
                      </a:cubicBezTo>
                      <a:lnTo>
                        <a:pt x="1276916" y="1135380"/>
                      </a:lnTo>
                      <a:cubicBezTo>
                        <a:pt x="1293010" y="1127409"/>
                        <a:pt x="1313080" y="1130081"/>
                        <a:pt x="1326464" y="1143467"/>
                      </a:cubicBezTo>
                      <a:cubicBezTo>
                        <a:pt x="1343242" y="1160245"/>
                        <a:pt x="1343242" y="1187545"/>
                        <a:pt x="1326464" y="1204324"/>
                      </a:cubicBezTo>
                      <a:cubicBezTo>
                        <a:pt x="1318076" y="1212714"/>
                        <a:pt x="1307054" y="1216907"/>
                        <a:pt x="1296034" y="1216907"/>
                      </a:cubicBezTo>
                      <a:cubicBezTo>
                        <a:pt x="1285015" y="1216907"/>
                        <a:pt x="1273993" y="1212714"/>
                        <a:pt x="1265605" y="1204324"/>
                      </a:cubicBezTo>
                      <a:cubicBezTo>
                        <a:pt x="1252219" y="1190938"/>
                        <a:pt x="1249547" y="1170870"/>
                        <a:pt x="1257518" y="1154775"/>
                      </a:cubicBezTo>
                      <a:lnTo>
                        <a:pt x="1167286" y="1064542"/>
                      </a:lnTo>
                      <a:cubicBezTo>
                        <a:pt x="1156388" y="1053647"/>
                        <a:pt x="1150386" y="1039159"/>
                        <a:pt x="1150386" y="1023748"/>
                      </a:cubicBezTo>
                      <a:lnTo>
                        <a:pt x="1150386" y="982385"/>
                      </a:lnTo>
                      <a:lnTo>
                        <a:pt x="1119182" y="982385"/>
                      </a:lnTo>
                      <a:lnTo>
                        <a:pt x="1119182" y="1041966"/>
                      </a:lnTo>
                      <a:cubicBezTo>
                        <a:pt x="1119182" y="1049540"/>
                        <a:pt x="1113041" y="1055680"/>
                        <a:pt x="1105466" y="1055680"/>
                      </a:cubicBezTo>
                      <a:cubicBezTo>
                        <a:pt x="1097892" y="1055680"/>
                        <a:pt x="1091751" y="1049540"/>
                        <a:pt x="1091751" y="1041966"/>
                      </a:cubicBezTo>
                      <a:lnTo>
                        <a:pt x="1091751" y="982385"/>
                      </a:lnTo>
                      <a:lnTo>
                        <a:pt x="1060547" y="982385"/>
                      </a:lnTo>
                      <a:lnTo>
                        <a:pt x="1060547" y="1203214"/>
                      </a:lnTo>
                      <a:cubicBezTo>
                        <a:pt x="1060547" y="1210788"/>
                        <a:pt x="1054406" y="1216929"/>
                        <a:pt x="1046831" y="1216929"/>
                      </a:cubicBezTo>
                      <a:cubicBezTo>
                        <a:pt x="1039257" y="1216929"/>
                        <a:pt x="1033116" y="1210788"/>
                        <a:pt x="1033116" y="1203214"/>
                      </a:cubicBezTo>
                      <a:lnTo>
                        <a:pt x="1033116" y="982381"/>
                      </a:lnTo>
                      <a:lnTo>
                        <a:pt x="1001913" y="982381"/>
                      </a:lnTo>
                      <a:lnTo>
                        <a:pt x="1001913" y="1041962"/>
                      </a:lnTo>
                      <a:cubicBezTo>
                        <a:pt x="1001913" y="1049536"/>
                        <a:pt x="995772" y="1055677"/>
                        <a:pt x="988198" y="1055677"/>
                      </a:cubicBezTo>
                      <a:cubicBezTo>
                        <a:pt x="980624" y="1055677"/>
                        <a:pt x="974483" y="1049536"/>
                        <a:pt x="974483" y="1041962"/>
                      </a:cubicBezTo>
                      <a:lnTo>
                        <a:pt x="974483" y="982381"/>
                      </a:lnTo>
                      <a:lnTo>
                        <a:pt x="943278" y="982381"/>
                      </a:lnTo>
                      <a:lnTo>
                        <a:pt x="943278" y="1103795"/>
                      </a:lnTo>
                      <a:cubicBezTo>
                        <a:pt x="960299" y="1109537"/>
                        <a:pt x="972595" y="1125641"/>
                        <a:pt x="972595" y="1144575"/>
                      </a:cubicBezTo>
                      <a:cubicBezTo>
                        <a:pt x="972595" y="1168302"/>
                        <a:pt x="953290" y="1187608"/>
                        <a:pt x="929562" y="1187608"/>
                      </a:cubicBezTo>
                      <a:cubicBezTo>
                        <a:pt x="905835" y="1187608"/>
                        <a:pt x="886530" y="1168304"/>
                        <a:pt x="886530" y="1144575"/>
                      </a:cubicBezTo>
                      <a:cubicBezTo>
                        <a:pt x="886530" y="1125641"/>
                        <a:pt x="898826" y="1109535"/>
                        <a:pt x="915847" y="1103795"/>
                      </a:cubicBezTo>
                      <a:lnTo>
                        <a:pt x="915847" y="982381"/>
                      </a:lnTo>
                      <a:lnTo>
                        <a:pt x="885586" y="982381"/>
                      </a:lnTo>
                      <a:cubicBezTo>
                        <a:pt x="845693" y="982381"/>
                        <a:pt x="813236" y="949926"/>
                        <a:pt x="813236" y="910031"/>
                      </a:cubicBezTo>
                      <a:lnTo>
                        <a:pt x="813236" y="879770"/>
                      </a:lnTo>
                      <a:lnTo>
                        <a:pt x="771871" y="879770"/>
                      </a:lnTo>
                      <a:cubicBezTo>
                        <a:pt x="763786" y="879770"/>
                        <a:pt x="756186" y="882919"/>
                        <a:pt x="750471" y="888633"/>
                      </a:cubicBezTo>
                      <a:lnTo>
                        <a:pt x="660269" y="978835"/>
                      </a:lnTo>
                      <a:cubicBezTo>
                        <a:pt x="663197" y="984713"/>
                        <a:pt x="664755" y="991228"/>
                        <a:pt x="664755" y="997987"/>
                      </a:cubicBezTo>
                      <a:cubicBezTo>
                        <a:pt x="664755" y="1009482"/>
                        <a:pt x="660278" y="1020288"/>
                        <a:pt x="652150" y="1028417"/>
                      </a:cubicBezTo>
                      <a:cubicBezTo>
                        <a:pt x="644022" y="1036543"/>
                        <a:pt x="633216" y="1041020"/>
                        <a:pt x="621720" y="1041020"/>
                      </a:cubicBezTo>
                      <a:cubicBezTo>
                        <a:pt x="610226" y="1041020"/>
                        <a:pt x="599418" y="1036545"/>
                        <a:pt x="591291" y="1028417"/>
                      </a:cubicBezTo>
                      <a:cubicBezTo>
                        <a:pt x="583162" y="1020288"/>
                        <a:pt x="578686" y="1009481"/>
                        <a:pt x="578686" y="997987"/>
                      </a:cubicBezTo>
                      <a:cubicBezTo>
                        <a:pt x="578686" y="986494"/>
                        <a:pt x="583162" y="975686"/>
                        <a:pt x="591287" y="967558"/>
                      </a:cubicBezTo>
                      <a:cubicBezTo>
                        <a:pt x="599416" y="959431"/>
                        <a:pt x="610222" y="954955"/>
                        <a:pt x="621717" y="954955"/>
                      </a:cubicBezTo>
                      <a:cubicBezTo>
                        <a:pt x="628476" y="954955"/>
                        <a:pt x="634991" y="956512"/>
                        <a:pt x="640869" y="959440"/>
                      </a:cubicBezTo>
                      <a:lnTo>
                        <a:pt x="731071" y="869238"/>
                      </a:lnTo>
                      <a:cubicBezTo>
                        <a:pt x="741966" y="858341"/>
                        <a:pt x="756455" y="852341"/>
                        <a:pt x="771866" y="852341"/>
                      </a:cubicBezTo>
                      <a:lnTo>
                        <a:pt x="813230" y="852341"/>
                      </a:lnTo>
                      <a:lnTo>
                        <a:pt x="813230" y="821135"/>
                      </a:lnTo>
                      <a:lnTo>
                        <a:pt x="753650" y="821135"/>
                      </a:lnTo>
                      <a:cubicBezTo>
                        <a:pt x="746075" y="821135"/>
                        <a:pt x="739934" y="814994"/>
                        <a:pt x="739934" y="807419"/>
                      </a:cubicBezTo>
                      <a:cubicBezTo>
                        <a:pt x="739934" y="799845"/>
                        <a:pt x="746075" y="793704"/>
                        <a:pt x="753650" y="793704"/>
                      </a:cubicBezTo>
                      <a:lnTo>
                        <a:pt x="813230" y="793704"/>
                      </a:lnTo>
                      <a:lnTo>
                        <a:pt x="813230" y="762499"/>
                      </a:lnTo>
                      <a:lnTo>
                        <a:pt x="592401" y="762499"/>
                      </a:lnTo>
                      <a:cubicBezTo>
                        <a:pt x="584827" y="762499"/>
                        <a:pt x="578686" y="756359"/>
                        <a:pt x="578686" y="748784"/>
                      </a:cubicBezTo>
                      <a:cubicBezTo>
                        <a:pt x="578686" y="741210"/>
                        <a:pt x="584827" y="735069"/>
                        <a:pt x="592401" y="735069"/>
                      </a:cubicBezTo>
                      <a:lnTo>
                        <a:pt x="813230" y="735069"/>
                      </a:lnTo>
                      <a:lnTo>
                        <a:pt x="813230" y="703864"/>
                      </a:lnTo>
                      <a:lnTo>
                        <a:pt x="753650" y="703864"/>
                      </a:lnTo>
                      <a:cubicBezTo>
                        <a:pt x="746075" y="703864"/>
                        <a:pt x="739934" y="697724"/>
                        <a:pt x="739934" y="690149"/>
                      </a:cubicBezTo>
                      <a:cubicBezTo>
                        <a:pt x="739934" y="682574"/>
                        <a:pt x="746075" y="676434"/>
                        <a:pt x="753650" y="676434"/>
                      </a:cubicBezTo>
                      <a:lnTo>
                        <a:pt x="813230" y="676434"/>
                      </a:lnTo>
                      <a:lnTo>
                        <a:pt x="813230" y="645227"/>
                      </a:lnTo>
                      <a:lnTo>
                        <a:pt x="691816" y="645227"/>
                      </a:lnTo>
                      <a:cubicBezTo>
                        <a:pt x="686074" y="662249"/>
                        <a:pt x="669971" y="674545"/>
                        <a:pt x="651036" y="674545"/>
                      </a:cubicBezTo>
                      <a:cubicBezTo>
                        <a:pt x="627309" y="674545"/>
                        <a:pt x="608004" y="655241"/>
                        <a:pt x="608004" y="631512"/>
                      </a:cubicBezTo>
                      <a:cubicBezTo>
                        <a:pt x="608004" y="607783"/>
                        <a:pt x="627307" y="588479"/>
                        <a:pt x="651036" y="588479"/>
                      </a:cubicBezTo>
                      <a:cubicBezTo>
                        <a:pt x="669971" y="588479"/>
                        <a:pt x="686076" y="600775"/>
                        <a:pt x="691816" y="617797"/>
                      </a:cubicBezTo>
                      <a:lnTo>
                        <a:pt x="813232" y="617797"/>
                      </a:lnTo>
                      <a:lnTo>
                        <a:pt x="813232" y="587536"/>
                      </a:lnTo>
                      <a:cubicBezTo>
                        <a:pt x="813232" y="581417"/>
                        <a:pt x="813998" y="575335"/>
                        <a:pt x="815512" y="569458"/>
                      </a:cubicBezTo>
                      <a:cubicBezTo>
                        <a:pt x="817399" y="562122"/>
                        <a:pt x="824877" y="557706"/>
                        <a:pt x="832214" y="559595"/>
                      </a:cubicBezTo>
                      <a:close/>
                      <a:moveTo>
                        <a:pt x="1471943" y="483979"/>
                      </a:moveTo>
                      <a:cubicBezTo>
                        <a:pt x="1467776" y="483979"/>
                        <a:pt x="1463859" y="485601"/>
                        <a:pt x="1460911" y="488548"/>
                      </a:cubicBezTo>
                      <a:cubicBezTo>
                        <a:pt x="1457963" y="491494"/>
                        <a:pt x="1456341" y="495413"/>
                        <a:pt x="1456341" y="499581"/>
                      </a:cubicBezTo>
                      <a:cubicBezTo>
                        <a:pt x="1456341" y="503749"/>
                        <a:pt x="1457963" y="507665"/>
                        <a:pt x="1460911" y="510614"/>
                      </a:cubicBezTo>
                      <a:cubicBezTo>
                        <a:pt x="1463859" y="513561"/>
                        <a:pt x="1467776" y="515183"/>
                        <a:pt x="1471943" y="515183"/>
                      </a:cubicBezTo>
                      <a:cubicBezTo>
                        <a:pt x="1476111" y="515183"/>
                        <a:pt x="1480028" y="513561"/>
                        <a:pt x="1482976" y="510614"/>
                      </a:cubicBezTo>
                      <a:cubicBezTo>
                        <a:pt x="1485924" y="507665"/>
                        <a:pt x="1487546" y="503749"/>
                        <a:pt x="1487546" y="499581"/>
                      </a:cubicBezTo>
                      <a:cubicBezTo>
                        <a:pt x="1487546" y="495413"/>
                        <a:pt x="1485924" y="491496"/>
                        <a:pt x="1482976" y="488548"/>
                      </a:cubicBezTo>
                      <a:cubicBezTo>
                        <a:pt x="1480028" y="485601"/>
                        <a:pt x="1476111" y="483979"/>
                        <a:pt x="1471943" y="483979"/>
                      </a:cubicBezTo>
                      <a:close/>
                      <a:moveTo>
                        <a:pt x="1164104" y="337387"/>
                      </a:moveTo>
                      <a:cubicBezTo>
                        <a:pt x="1155499" y="337387"/>
                        <a:pt x="1148500" y="344387"/>
                        <a:pt x="1148500" y="352989"/>
                      </a:cubicBezTo>
                      <a:cubicBezTo>
                        <a:pt x="1148500" y="361592"/>
                        <a:pt x="1155501" y="368592"/>
                        <a:pt x="1164104" y="368592"/>
                      </a:cubicBezTo>
                      <a:cubicBezTo>
                        <a:pt x="1172706" y="368592"/>
                        <a:pt x="1179706" y="361592"/>
                        <a:pt x="1179706" y="352989"/>
                      </a:cubicBezTo>
                      <a:cubicBezTo>
                        <a:pt x="1179706" y="344387"/>
                        <a:pt x="1172707" y="337387"/>
                        <a:pt x="1164104" y="337387"/>
                      </a:cubicBezTo>
                      <a:close/>
                      <a:moveTo>
                        <a:pt x="797628" y="308079"/>
                      </a:moveTo>
                      <a:cubicBezTo>
                        <a:pt x="793630" y="308079"/>
                        <a:pt x="789636" y="309598"/>
                        <a:pt x="786594" y="312641"/>
                      </a:cubicBezTo>
                      <a:cubicBezTo>
                        <a:pt x="780509" y="318724"/>
                        <a:pt x="780509" y="328622"/>
                        <a:pt x="786594" y="334706"/>
                      </a:cubicBezTo>
                      <a:cubicBezTo>
                        <a:pt x="792679" y="340790"/>
                        <a:pt x="802578" y="340788"/>
                        <a:pt x="808660" y="334708"/>
                      </a:cubicBezTo>
                      <a:cubicBezTo>
                        <a:pt x="814744" y="328624"/>
                        <a:pt x="814744" y="318725"/>
                        <a:pt x="808660" y="312641"/>
                      </a:cubicBezTo>
                      <a:cubicBezTo>
                        <a:pt x="805619" y="309600"/>
                        <a:pt x="801624" y="308079"/>
                        <a:pt x="797628" y="308079"/>
                      </a:cubicBezTo>
                      <a:close/>
                      <a:moveTo>
                        <a:pt x="1046831" y="280639"/>
                      </a:moveTo>
                      <a:cubicBezTo>
                        <a:pt x="1054405" y="280639"/>
                        <a:pt x="1060546" y="286780"/>
                        <a:pt x="1060546" y="294354"/>
                      </a:cubicBezTo>
                      <a:lnTo>
                        <a:pt x="1060546" y="515183"/>
                      </a:lnTo>
                      <a:lnTo>
                        <a:pt x="1091753" y="515183"/>
                      </a:lnTo>
                      <a:lnTo>
                        <a:pt x="1091753" y="455603"/>
                      </a:lnTo>
                      <a:cubicBezTo>
                        <a:pt x="1091753" y="448028"/>
                        <a:pt x="1097893" y="441887"/>
                        <a:pt x="1105468" y="441887"/>
                      </a:cubicBezTo>
                      <a:cubicBezTo>
                        <a:pt x="1113042" y="441887"/>
                        <a:pt x="1119183" y="448028"/>
                        <a:pt x="1119183" y="455603"/>
                      </a:cubicBezTo>
                      <a:lnTo>
                        <a:pt x="1119183" y="515183"/>
                      </a:lnTo>
                      <a:lnTo>
                        <a:pt x="1150388" y="515183"/>
                      </a:lnTo>
                      <a:lnTo>
                        <a:pt x="1150388" y="393769"/>
                      </a:lnTo>
                      <a:cubicBezTo>
                        <a:pt x="1133367" y="388027"/>
                        <a:pt x="1121071" y="371923"/>
                        <a:pt x="1121071" y="352989"/>
                      </a:cubicBezTo>
                      <a:cubicBezTo>
                        <a:pt x="1121071" y="329262"/>
                        <a:pt x="1140376" y="309957"/>
                        <a:pt x="1164104" y="309957"/>
                      </a:cubicBezTo>
                      <a:cubicBezTo>
                        <a:pt x="1187831" y="309957"/>
                        <a:pt x="1207136" y="329260"/>
                        <a:pt x="1207136" y="352989"/>
                      </a:cubicBezTo>
                      <a:cubicBezTo>
                        <a:pt x="1207136" y="371923"/>
                        <a:pt x="1194840" y="388029"/>
                        <a:pt x="1177818" y="393769"/>
                      </a:cubicBezTo>
                      <a:lnTo>
                        <a:pt x="1177818" y="515185"/>
                      </a:lnTo>
                      <a:lnTo>
                        <a:pt x="1208080" y="515185"/>
                      </a:lnTo>
                      <a:cubicBezTo>
                        <a:pt x="1247973" y="515185"/>
                        <a:pt x="1280430" y="547641"/>
                        <a:pt x="1280430" y="587536"/>
                      </a:cubicBezTo>
                      <a:lnTo>
                        <a:pt x="1280430" y="617797"/>
                      </a:lnTo>
                      <a:lnTo>
                        <a:pt x="1321795" y="617797"/>
                      </a:lnTo>
                      <a:cubicBezTo>
                        <a:pt x="1329880" y="617797"/>
                        <a:pt x="1337480" y="614648"/>
                        <a:pt x="1343195" y="608933"/>
                      </a:cubicBezTo>
                      <a:lnTo>
                        <a:pt x="1433397" y="518731"/>
                      </a:lnTo>
                      <a:cubicBezTo>
                        <a:pt x="1430468" y="512853"/>
                        <a:pt x="1428911" y="506338"/>
                        <a:pt x="1428911" y="499579"/>
                      </a:cubicBezTo>
                      <a:cubicBezTo>
                        <a:pt x="1428911" y="488084"/>
                        <a:pt x="1433388" y="477278"/>
                        <a:pt x="1441516" y="469150"/>
                      </a:cubicBezTo>
                      <a:cubicBezTo>
                        <a:pt x="1449644" y="461023"/>
                        <a:pt x="1460450" y="456546"/>
                        <a:pt x="1471945" y="456546"/>
                      </a:cubicBezTo>
                      <a:cubicBezTo>
                        <a:pt x="1483440" y="456546"/>
                        <a:pt x="1494248" y="461023"/>
                        <a:pt x="1502375" y="469151"/>
                      </a:cubicBezTo>
                      <a:cubicBezTo>
                        <a:pt x="1510503" y="477280"/>
                        <a:pt x="1514980" y="488086"/>
                        <a:pt x="1514980" y="499581"/>
                      </a:cubicBezTo>
                      <a:cubicBezTo>
                        <a:pt x="1514980" y="511076"/>
                        <a:pt x="1510503" y="521882"/>
                        <a:pt x="1502375" y="530010"/>
                      </a:cubicBezTo>
                      <a:cubicBezTo>
                        <a:pt x="1494246" y="538137"/>
                        <a:pt x="1483440" y="542614"/>
                        <a:pt x="1471945" y="542614"/>
                      </a:cubicBezTo>
                      <a:cubicBezTo>
                        <a:pt x="1465186" y="542614"/>
                        <a:pt x="1458671" y="541056"/>
                        <a:pt x="1452793" y="538128"/>
                      </a:cubicBezTo>
                      <a:lnTo>
                        <a:pt x="1362591" y="628330"/>
                      </a:lnTo>
                      <a:cubicBezTo>
                        <a:pt x="1351696" y="639227"/>
                        <a:pt x="1337207" y="645227"/>
                        <a:pt x="1321797" y="645227"/>
                      </a:cubicBezTo>
                      <a:lnTo>
                        <a:pt x="1280432" y="645227"/>
                      </a:lnTo>
                      <a:lnTo>
                        <a:pt x="1280432" y="676434"/>
                      </a:lnTo>
                      <a:lnTo>
                        <a:pt x="1340013" y="676434"/>
                      </a:lnTo>
                      <a:cubicBezTo>
                        <a:pt x="1347587" y="676434"/>
                        <a:pt x="1353728" y="682574"/>
                        <a:pt x="1353728" y="690149"/>
                      </a:cubicBezTo>
                      <a:cubicBezTo>
                        <a:pt x="1353728" y="697723"/>
                        <a:pt x="1347587" y="703864"/>
                        <a:pt x="1340013" y="703864"/>
                      </a:cubicBezTo>
                      <a:lnTo>
                        <a:pt x="1280432" y="703864"/>
                      </a:lnTo>
                      <a:lnTo>
                        <a:pt x="1280432" y="735069"/>
                      </a:lnTo>
                      <a:lnTo>
                        <a:pt x="1501261" y="735069"/>
                      </a:lnTo>
                      <a:cubicBezTo>
                        <a:pt x="1508835" y="735069"/>
                        <a:pt x="1514976" y="741210"/>
                        <a:pt x="1514976" y="748784"/>
                      </a:cubicBezTo>
                      <a:cubicBezTo>
                        <a:pt x="1514976" y="756358"/>
                        <a:pt x="1508835" y="762499"/>
                        <a:pt x="1501261" y="762499"/>
                      </a:cubicBezTo>
                      <a:lnTo>
                        <a:pt x="1280430" y="762499"/>
                      </a:lnTo>
                      <a:lnTo>
                        <a:pt x="1280430" y="793702"/>
                      </a:lnTo>
                      <a:lnTo>
                        <a:pt x="1340010" y="793702"/>
                      </a:lnTo>
                      <a:cubicBezTo>
                        <a:pt x="1347585" y="793702"/>
                        <a:pt x="1353726" y="799843"/>
                        <a:pt x="1353726" y="807417"/>
                      </a:cubicBezTo>
                      <a:cubicBezTo>
                        <a:pt x="1353726" y="814992"/>
                        <a:pt x="1347585" y="821133"/>
                        <a:pt x="1340010" y="821133"/>
                      </a:cubicBezTo>
                      <a:lnTo>
                        <a:pt x="1280430" y="821133"/>
                      </a:lnTo>
                      <a:lnTo>
                        <a:pt x="1280430" y="852339"/>
                      </a:lnTo>
                      <a:lnTo>
                        <a:pt x="1401844" y="852339"/>
                      </a:lnTo>
                      <a:cubicBezTo>
                        <a:pt x="1407586" y="835318"/>
                        <a:pt x="1423690" y="823021"/>
                        <a:pt x="1442624" y="823021"/>
                      </a:cubicBezTo>
                      <a:cubicBezTo>
                        <a:pt x="1466351" y="823021"/>
                        <a:pt x="1485657" y="842325"/>
                        <a:pt x="1485657" y="866054"/>
                      </a:cubicBezTo>
                      <a:cubicBezTo>
                        <a:pt x="1485657" y="889783"/>
                        <a:pt x="1466353" y="909087"/>
                        <a:pt x="1442624" y="909087"/>
                      </a:cubicBezTo>
                      <a:cubicBezTo>
                        <a:pt x="1423690" y="909087"/>
                        <a:pt x="1407584" y="896791"/>
                        <a:pt x="1401844" y="879769"/>
                      </a:cubicBezTo>
                      <a:lnTo>
                        <a:pt x="1280430" y="879769"/>
                      </a:lnTo>
                      <a:lnTo>
                        <a:pt x="1280430" y="910031"/>
                      </a:lnTo>
                      <a:cubicBezTo>
                        <a:pt x="1280430" y="916142"/>
                        <a:pt x="1279664" y="922220"/>
                        <a:pt x="1278154" y="928095"/>
                      </a:cubicBezTo>
                      <a:cubicBezTo>
                        <a:pt x="1276562" y="934286"/>
                        <a:pt x="1270990" y="938399"/>
                        <a:pt x="1264881" y="938399"/>
                      </a:cubicBezTo>
                      <a:cubicBezTo>
                        <a:pt x="1263749" y="938399"/>
                        <a:pt x="1262600" y="938258"/>
                        <a:pt x="1261456" y="937964"/>
                      </a:cubicBezTo>
                      <a:cubicBezTo>
                        <a:pt x="1254121" y="936078"/>
                        <a:pt x="1249703" y="928603"/>
                        <a:pt x="1251588" y="921266"/>
                      </a:cubicBezTo>
                      <a:cubicBezTo>
                        <a:pt x="1252524" y="917622"/>
                        <a:pt x="1253000" y="913842"/>
                        <a:pt x="1253000" y="910032"/>
                      </a:cubicBezTo>
                      <a:lnTo>
                        <a:pt x="1253000" y="587533"/>
                      </a:lnTo>
                      <a:cubicBezTo>
                        <a:pt x="1253000" y="562766"/>
                        <a:pt x="1232849" y="542614"/>
                        <a:pt x="1208080" y="542614"/>
                      </a:cubicBezTo>
                      <a:lnTo>
                        <a:pt x="885583" y="542614"/>
                      </a:lnTo>
                      <a:cubicBezTo>
                        <a:pt x="881770" y="542614"/>
                        <a:pt x="877988" y="543091"/>
                        <a:pt x="874340" y="544029"/>
                      </a:cubicBezTo>
                      <a:cubicBezTo>
                        <a:pt x="867005" y="545918"/>
                        <a:pt x="859525" y="541502"/>
                        <a:pt x="857638" y="534165"/>
                      </a:cubicBezTo>
                      <a:cubicBezTo>
                        <a:pt x="855751" y="526828"/>
                        <a:pt x="860167" y="519351"/>
                        <a:pt x="867502" y="517464"/>
                      </a:cubicBezTo>
                      <a:cubicBezTo>
                        <a:pt x="873383" y="515951"/>
                        <a:pt x="879467" y="515183"/>
                        <a:pt x="885584" y="515183"/>
                      </a:cubicBezTo>
                      <a:lnTo>
                        <a:pt x="915845" y="515183"/>
                      </a:lnTo>
                      <a:lnTo>
                        <a:pt x="915845" y="473820"/>
                      </a:lnTo>
                      <a:cubicBezTo>
                        <a:pt x="915845" y="465737"/>
                        <a:pt x="912698" y="458137"/>
                        <a:pt x="906982" y="452423"/>
                      </a:cubicBezTo>
                      <a:lnTo>
                        <a:pt x="816749" y="362188"/>
                      </a:lnTo>
                      <a:cubicBezTo>
                        <a:pt x="810741" y="365163"/>
                        <a:pt x="804191" y="366686"/>
                        <a:pt x="797629" y="366686"/>
                      </a:cubicBezTo>
                      <a:cubicBezTo>
                        <a:pt x="786610" y="366686"/>
                        <a:pt x="775590" y="362491"/>
                        <a:pt x="767200" y="354103"/>
                      </a:cubicBezTo>
                      <a:cubicBezTo>
                        <a:pt x="750422" y="337323"/>
                        <a:pt x="750422" y="310022"/>
                        <a:pt x="767200" y="293244"/>
                      </a:cubicBezTo>
                      <a:cubicBezTo>
                        <a:pt x="783978" y="276468"/>
                        <a:pt x="811279" y="276466"/>
                        <a:pt x="828059" y="293244"/>
                      </a:cubicBezTo>
                      <a:cubicBezTo>
                        <a:pt x="841443" y="306630"/>
                        <a:pt x="844115" y="326698"/>
                        <a:pt x="836144" y="342793"/>
                      </a:cubicBezTo>
                      <a:lnTo>
                        <a:pt x="926377" y="433026"/>
                      </a:lnTo>
                      <a:cubicBezTo>
                        <a:pt x="937274" y="443921"/>
                        <a:pt x="943275" y="458410"/>
                        <a:pt x="943275" y="473820"/>
                      </a:cubicBezTo>
                      <a:lnTo>
                        <a:pt x="943275" y="515183"/>
                      </a:lnTo>
                      <a:lnTo>
                        <a:pt x="974480" y="515183"/>
                      </a:lnTo>
                      <a:lnTo>
                        <a:pt x="974480" y="455603"/>
                      </a:lnTo>
                      <a:cubicBezTo>
                        <a:pt x="974480" y="448028"/>
                        <a:pt x="980621" y="441887"/>
                        <a:pt x="988196" y="441887"/>
                      </a:cubicBezTo>
                      <a:cubicBezTo>
                        <a:pt x="995770" y="441887"/>
                        <a:pt x="1001911" y="448028"/>
                        <a:pt x="1001911" y="455603"/>
                      </a:cubicBezTo>
                      <a:lnTo>
                        <a:pt x="1001911" y="515183"/>
                      </a:lnTo>
                      <a:lnTo>
                        <a:pt x="1033116" y="515183"/>
                      </a:lnTo>
                      <a:lnTo>
                        <a:pt x="1033116" y="294354"/>
                      </a:lnTo>
                      <a:cubicBezTo>
                        <a:pt x="1033116" y="286780"/>
                        <a:pt x="1039256" y="280639"/>
                        <a:pt x="1046831" y="280639"/>
                      </a:cubicBezTo>
                      <a:close/>
                      <a:moveTo>
                        <a:pt x="965657" y="76012"/>
                      </a:moveTo>
                      <a:cubicBezTo>
                        <a:pt x="909197" y="79862"/>
                        <a:pt x="852855" y="89173"/>
                        <a:pt x="797415" y="104041"/>
                      </a:cubicBezTo>
                      <a:cubicBezTo>
                        <a:pt x="485239" y="187520"/>
                        <a:pt x="265121" y="401606"/>
                        <a:pt x="193414" y="691423"/>
                      </a:cubicBezTo>
                      <a:cubicBezTo>
                        <a:pt x="177873" y="747142"/>
                        <a:pt x="171237" y="804968"/>
                        <a:pt x="173749" y="862759"/>
                      </a:cubicBezTo>
                      <a:cubicBezTo>
                        <a:pt x="175509" y="884879"/>
                        <a:pt x="178938" y="906835"/>
                        <a:pt x="184005" y="928438"/>
                      </a:cubicBezTo>
                      <a:cubicBezTo>
                        <a:pt x="226317" y="894749"/>
                        <a:pt x="275295" y="870425"/>
                        <a:pt x="327701" y="857075"/>
                      </a:cubicBezTo>
                      <a:cubicBezTo>
                        <a:pt x="357714" y="851338"/>
                        <a:pt x="388674" y="853033"/>
                        <a:pt x="417878" y="862020"/>
                      </a:cubicBezTo>
                      <a:cubicBezTo>
                        <a:pt x="437617" y="867461"/>
                        <a:pt x="449212" y="887874"/>
                        <a:pt x="443771" y="907617"/>
                      </a:cubicBezTo>
                      <a:cubicBezTo>
                        <a:pt x="438330" y="927356"/>
                        <a:pt x="417917" y="938951"/>
                        <a:pt x="398174" y="933510"/>
                      </a:cubicBezTo>
                      <a:cubicBezTo>
                        <a:pt x="380391" y="927764"/>
                        <a:pt x="361469" y="926439"/>
                        <a:pt x="343055" y="929655"/>
                      </a:cubicBezTo>
                      <a:cubicBezTo>
                        <a:pt x="291379" y="944861"/>
                        <a:pt x="243657" y="971180"/>
                        <a:pt x="203219" y="1006764"/>
                      </a:cubicBezTo>
                      <a:cubicBezTo>
                        <a:pt x="214431" y="1051730"/>
                        <a:pt x="219585" y="1097992"/>
                        <a:pt x="218546" y="1144323"/>
                      </a:cubicBezTo>
                      <a:cubicBezTo>
                        <a:pt x="216447" y="1227816"/>
                        <a:pt x="165201" y="1304990"/>
                        <a:pt x="124024" y="1366992"/>
                      </a:cubicBezTo>
                      <a:cubicBezTo>
                        <a:pt x="104828" y="1395892"/>
                        <a:pt x="69083" y="1449672"/>
                        <a:pt x="74481" y="1462545"/>
                      </a:cubicBezTo>
                      <a:cubicBezTo>
                        <a:pt x="75168" y="1464227"/>
                        <a:pt x="83281" y="1471471"/>
                        <a:pt x="110008" y="1477103"/>
                      </a:cubicBezTo>
                      <a:cubicBezTo>
                        <a:pt x="139260" y="1477077"/>
                        <a:pt x="167287" y="1488868"/>
                        <a:pt x="187721" y="1509797"/>
                      </a:cubicBezTo>
                      <a:cubicBezTo>
                        <a:pt x="208155" y="1530727"/>
                        <a:pt x="219272" y="1559023"/>
                        <a:pt x="218546" y="1588266"/>
                      </a:cubicBezTo>
                      <a:cubicBezTo>
                        <a:pt x="217782" y="1612677"/>
                        <a:pt x="218581" y="1637109"/>
                        <a:pt x="220937" y="1661420"/>
                      </a:cubicBezTo>
                      <a:cubicBezTo>
                        <a:pt x="228759" y="1662398"/>
                        <a:pt x="243644" y="1662398"/>
                        <a:pt x="257042" y="1662398"/>
                      </a:cubicBezTo>
                      <a:cubicBezTo>
                        <a:pt x="274291" y="1662411"/>
                        <a:pt x="289249" y="1674306"/>
                        <a:pt x="293152" y="1691107"/>
                      </a:cubicBezTo>
                      <a:cubicBezTo>
                        <a:pt x="297054" y="1707908"/>
                        <a:pt x="288858" y="1725178"/>
                        <a:pt x="273378" y="1732783"/>
                      </a:cubicBezTo>
                      <a:cubicBezTo>
                        <a:pt x="264400" y="1737342"/>
                        <a:pt x="256138" y="1743192"/>
                        <a:pt x="248859" y="1750150"/>
                      </a:cubicBezTo>
                      <a:cubicBezTo>
                        <a:pt x="254839" y="1754204"/>
                        <a:pt x="261666" y="1756842"/>
                        <a:pt x="268815" y="1757863"/>
                      </a:cubicBezTo>
                      <a:cubicBezTo>
                        <a:pt x="306698" y="1766646"/>
                        <a:pt x="331904" y="1785299"/>
                        <a:pt x="331904" y="1847788"/>
                      </a:cubicBezTo>
                      <a:cubicBezTo>
                        <a:pt x="331652" y="1864142"/>
                        <a:pt x="330539" y="1880473"/>
                        <a:pt x="328571" y="1896714"/>
                      </a:cubicBezTo>
                      <a:cubicBezTo>
                        <a:pt x="322630" y="1954005"/>
                        <a:pt x="320170" y="1977708"/>
                        <a:pt x="381916" y="1997899"/>
                      </a:cubicBezTo>
                      <a:cubicBezTo>
                        <a:pt x="479411" y="2029789"/>
                        <a:pt x="916098" y="1925523"/>
                        <a:pt x="1021050" y="1788193"/>
                      </a:cubicBezTo>
                      <a:cubicBezTo>
                        <a:pt x="1033514" y="1771988"/>
                        <a:pt x="1056742" y="1768915"/>
                        <a:pt x="1072988" y="1781331"/>
                      </a:cubicBezTo>
                      <a:cubicBezTo>
                        <a:pt x="1089237" y="1793743"/>
                        <a:pt x="1092374" y="1816963"/>
                        <a:pt x="1080010" y="1833247"/>
                      </a:cubicBezTo>
                      <a:cubicBezTo>
                        <a:pt x="1034579" y="1892668"/>
                        <a:pt x="939930" y="1946813"/>
                        <a:pt x="832482" y="1988924"/>
                      </a:cubicBezTo>
                      <a:cubicBezTo>
                        <a:pt x="859348" y="2039836"/>
                        <a:pt x="877757" y="2094776"/>
                        <a:pt x="886992" y="2151599"/>
                      </a:cubicBezTo>
                      <a:lnTo>
                        <a:pt x="1707336" y="2151599"/>
                      </a:lnTo>
                      <a:cubicBezTo>
                        <a:pt x="1638645" y="2031336"/>
                        <a:pt x="1558690" y="1796989"/>
                        <a:pt x="1557747" y="1708299"/>
                      </a:cubicBezTo>
                      <a:cubicBezTo>
                        <a:pt x="1557130" y="1702484"/>
                        <a:pt x="1557934" y="1696609"/>
                        <a:pt x="1560081" y="1691168"/>
                      </a:cubicBezTo>
                      <a:cubicBezTo>
                        <a:pt x="1572792" y="1660768"/>
                        <a:pt x="1590393" y="1627918"/>
                        <a:pt x="1610784" y="1589874"/>
                      </a:cubicBezTo>
                      <a:cubicBezTo>
                        <a:pt x="1704146" y="1426261"/>
                        <a:pt x="1768891" y="1247907"/>
                        <a:pt x="1802219" y="1062504"/>
                      </a:cubicBezTo>
                      <a:cubicBezTo>
                        <a:pt x="1855673" y="772183"/>
                        <a:pt x="1770060" y="374101"/>
                        <a:pt x="1455745" y="186125"/>
                      </a:cubicBezTo>
                      <a:cubicBezTo>
                        <a:pt x="1305473" y="102046"/>
                        <a:pt x="1135037" y="64460"/>
                        <a:pt x="965657" y="76012"/>
                      </a:cubicBezTo>
                      <a:close/>
                      <a:moveTo>
                        <a:pt x="1053235" y="409"/>
                      </a:moveTo>
                      <a:cubicBezTo>
                        <a:pt x="1206470" y="4891"/>
                        <a:pt x="1357790" y="46135"/>
                        <a:pt x="1493845" y="122459"/>
                      </a:cubicBezTo>
                      <a:cubicBezTo>
                        <a:pt x="1838512" y="328613"/>
                        <a:pt x="1933104" y="761227"/>
                        <a:pt x="1875160" y="1075941"/>
                      </a:cubicBezTo>
                      <a:cubicBezTo>
                        <a:pt x="1840172" y="1268810"/>
                        <a:pt x="1772893" y="1454396"/>
                        <a:pt x="1676159" y="1624876"/>
                      </a:cubicBezTo>
                      <a:cubicBezTo>
                        <a:pt x="1658393" y="1658043"/>
                        <a:pt x="1643391" y="1686596"/>
                        <a:pt x="1632192" y="1712023"/>
                      </a:cubicBezTo>
                      <a:cubicBezTo>
                        <a:pt x="1636099" y="1822278"/>
                        <a:pt x="1763167" y="2129231"/>
                        <a:pt x="1801537" y="2158365"/>
                      </a:cubicBezTo>
                      <a:cubicBezTo>
                        <a:pt x="1814357" y="2168070"/>
                        <a:pt x="1819668" y="2184801"/>
                        <a:pt x="1814792" y="2200125"/>
                      </a:cubicBezTo>
                      <a:cubicBezTo>
                        <a:pt x="1809981" y="2215239"/>
                        <a:pt x="1796026" y="2225570"/>
                        <a:pt x="1780168" y="2225765"/>
                      </a:cubicBezTo>
                      <a:lnTo>
                        <a:pt x="853051" y="2225765"/>
                      </a:lnTo>
                      <a:cubicBezTo>
                        <a:pt x="843212" y="2225765"/>
                        <a:pt x="833777" y="2221858"/>
                        <a:pt x="826824" y="2214905"/>
                      </a:cubicBezTo>
                      <a:cubicBezTo>
                        <a:pt x="819866" y="2207947"/>
                        <a:pt x="815959" y="2198512"/>
                        <a:pt x="815964" y="2188678"/>
                      </a:cubicBezTo>
                      <a:cubicBezTo>
                        <a:pt x="810979" y="2127205"/>
                        <a:pt x="792483" y="2067597"/>
                        <a:pt x="761805" y="2014100"/>
                      </a:cubicBezTo>
                      <a:cubicBezTo>
                        <a:pt x="655549" y="2051018"/>
                        <a:pt x="544490" y="2072308"/>
                        <a:pt x="432115" y="2077297"/>
                      </a:cubicBezTo>
                      <a:cubicBezTo>
                        <a:pt x="407396" y="2078049"/>
                        <a:pt x="382707" y="2075046"/>
                        <a:pt x="358887" y="2068388"/>
                      </a:cubicBezTo>
                      <a:cubicBezTo>
                        <a:pt x="240211" y="2029602"/>
                        <a:pt x="248646" y="1948351"/>
                        <a:pt x="254804" y="1889030"/>
                      </a:cubicBezTo>
                      <a:cubicBezTo>
                        <a:pt x="256494" y="1875341"/>
                        <a:pt x="257472" y="1861569"/>
                        <a:pt x="257737" y="1847779"/>
                      </a:cubicBezTo>
                      <a:cubicBezTo>
                        <a:pt x="257842" y="1842195"/>
                        <a:pt x="257455" y="1836615"/>
                        <a:pt x="256577" y="1831100"/>
                      </a:cubicBezTo>
                      <a:cubicBezTo>
                        <a:pt x="255130" y="1830757"/>
                        <a:pt x="253644" y="1830483"/>
                        <a:pt x="252088" y="1830122"/>
                      </a:cubicBezTo>
                      <a:cubicBezTo>
                        <a:pt x="229924" y="1826215"/>
                        <a:pt x="209442" y="1815759"/>
                        <a:pt x="193275" y="1800101"/>
                      </a:cubicBezTo>
                      <a:cubicBezTo>
                        <a:pt x="177017" y="1785303"/>
                        <a:pt x="169182" y="1763387"/>
                        <a:pt x="172380" y="1741632"/>
                      </a:cubicBezTo>
                      <a:cubicBezTo>
                        <a:pt x="173423" y="1735291"/>
                        <a:pt x="175362" y="1729124"/>
                        <a:pt x="178139" y="1723327"/>
                      </a:cubicBezTo>
                      <a:cubicBezTo>
                        <a:pt x="146305" y="1705092"/>
                        <a:pt x="144384" y="1665327"/>
                        <a:pt x="144384" y="1588262"/>
                      </a:cubicBezTo>
                      <a:cubicBezTo>
                        <a:pt x="145149" y="1577888"/>
                        <a:pt x="141229" y="1567715"/>
                        <a:pt x="133698" y="1560535"/>
                      </a:cubicBezTo>
                      <a:cubicBezTo>
                        <a:pt x="126166" y="1553356"/>
                        <a:pt x="115815" y="1549931"/>
                        <a:pt x="105489" y="1551196"/>
                      </a:cubicBezTo>
                      <a:cubicBezTo>
                        <a:pt x="103229" y="1551139"/>
                        <a:pt x="100978" y="1550909"/>
                        <a:pt x="98753" y="1550509"/>
                      </a:cubicBezTo>
                      <a:cubicBezTo>
                        <a:pt x="60114" y="1546720"/>
                        <a:pt x="25634" y="1524634"/>
                        <a:pt x="6042" y="1491114"/>
                      </a:cubicBezTo>
                      <a:cubicBezTo>
                        <a:pt x="-14600" y="1441663"/>
                        <a:pt x="20996" y="1388044"/>
                        <a:pt x="62213" y="1325954"/>
                      </a:cubicBezTo>
                      <a:cubicBezTo>
                        <a:pt x="100022" y="1269058"/>
                        <a:pt x="142828" y="1204579"/>
                        <a:pt x="144384" y="1142433"/>
                      </a:cubicBezTo>
                      <a:cubicBezTo>
                        <a:pt x="144788" y="1090226"/>
                        <a:pt x="137314" y="1038258"/>
                        <a:pt x="122220" y="988281"/>
                      </a:cubicBezTo>
                      <a:cubicBezTo>
                        <a:pt x="111004" y="949011"/>
                        <a:pt x="103498" y="908773"/>
                        <a:pt x="99800" y="868100"/>
                      </a:cubicBezTo>
                      <a:cubicBezTo>
                        <a:pt x="96910" y="802547"/>
                        <a:pt x="104207" y="736942"/>
                        <a:pt x="121421" y="673623"/>
                      </a:cubicBezTo>
                      <a:cubicBezTo>
                        <a:pt x="198634" y="361446"/>
                        <a:pt x="444175" y="121737"/>
                        <a:pt x="778228" y="32408"/>
                      </a:cubicBezTo>
                      <a:cubicBezTo>
                        <a:pt x="868664" y="8265"/>
                        <a:pt x="961294" y="-2280"/>
                        <a:pt x="1053235" y="40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3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67F756A9-1103-4C24-BC12-714DEDB2D68A}"/>
                  </a:ext>
                </a:extLst>
              </p:cNvPr>
              <p:cNvGrpSpPr/>
              <p:nvPr/>
            </p:nvGrpSpPr>
            <p:grpSpPr>
              <a:xfrm>
                <a:off x="4845740" y="1037995"/>
                <a:ext cx="550848" cy="550848"/>
                <a:chOff x="4789258" y="825909"/>
                <a:chExt cx="550848" cy="550848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B2CC23C9-9311-4430-9B5D-DCFB9F43DE4D}"/>
                    </a:ext>
                  </a:extLst>
                </p:cNvPr>
                <p:cNvGrpSpPr/>
                <p:nvPr/>
              </p:nvGrpSpPr>
              <p:grpSpPr>
                <a:xfrm>
                  <a:off x="4789258" y="825909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8747658B-3E46-4E8A-9378-B65BB2EDF9DC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68" name="Circle: Hollow 167">
                    <a:extLst>
                      <a:ext uri="{FF2B5EF4-FFF2-40B4-BE49-F238E27FC236}">
                        <a16:creationId xmlns:a16="http://schemas.microsoft.com/office/drawing/2014/main" id="{649E39B0-8B5F-4D63-9441-2D4A0051169B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D5813161-880B-4243-85B6-71062260DCF3}"/>
                    </a:ext>
                  </a:extLst>
                </p:cNvPr>
                <p:cNvSpPr/>
                <p:nvPr/>
              </p:nvSpPr>
              <p:spPr>
                <a:xfrm>
                  <a:off x="4924409" y="966711"/>
                  <a:ext cx="280546" cy="269244"/>
                </a:xfrm>
                <a:custGeom>
                  <a:avLst/>
                  <a:gdLst>
                    <a:gd name="connsiteX0" fmla="*/ 2588764 w 4019550"/>
                    <a:gd name="connsiteY0" fmla="*/ 2674620 h 3857625"/>
                    <a:gd name="connsiteX1" fmla="*/ 2588764 w 4019550"/>
                    <a:gd name="connsiteY1" fmla="*/ 2604516 h 3857625"/>
                    <a:gd name="connsiteX2" fmla="*/ 2645914 w 4019550"/>
                    <a:gd name="connsiteY2" fmla="*/ 2552700 h 3857625"/>
                    <a:gd name="connsiteX3" fmla="*/ 2909566 w 4019550"/>
                    <a:gd name="connsiteY3" fmla="*/ 1972056 h 3857625"/>
                    <a:gd name="connsiteX4" fmla="*/ 3240274 w 4019550"/>
                    <a:gd name="connsiteY4" fmla="*/ 1775460 h 3857625"/>
                    <a:gd name="connsiteX5" fmla="*/ 3268468 w 4019550"/>
                    <a:gd name="connsiteY5" fmla="*/ 1112520 h 3857625"/>
                    <a:gd name="connsiteX6" fmla="*/ 3237988 w 4019550"/>
                    <a:gd name="connsiteY6" fmla="*/ 1072896 h 3857625"/>
                    <a:gd name="connsiteX7" fmla="*/ 3196078 w 4019550"/>
                    <a:gd name="connsiteY7" fmla="*/ 1044702 h 3857625"/>
                    <a:gd name="connsiteX8" fmla="*/ 2949190 w 4019550"/>
                    <a:gd name="connsiteY8" fmla="*/ 348996 h 3857625"/>
                    <a:gd name="connsiteX9" fmla="*/ 2012692 w 4019550"/>
                    <a:gd name="connsiteY9" fmla="*/ 0 h 3857625"/>
                    <a:gd name="connsiteX10" fmla="*/ 1076194 w 4019550"/>
                    <a:gd name="connsiteY10" fmla="*/ 345948 h 3857625"/>
                    <a:gd name="connsiteX11" fmla="*/ 829306 w 4019550"/>
                    <a:gd name="connsiteY11" fmla="*/ 1041654 h 3857625"/>
                    <a:gd name="connsiteX12" fmla="*/ 787396 w 4019550"/>
                    <a:gd name="connsiteY12" fmla="*/ 1069848 h 3857625"/>
                    <a:gd name="connsiteX13" fmla="*/ 756916 w 4019550"/>
                    <a:gd name="connsiteY13" fmla="*/ 1109472 h 3857625"/>
                    <a:gd name="connsiteX14" fmla="*/ 785110 w 4019550"/>
                    <a:gd name="connsiteY14" fmla="*/ 1772412 h 3857625"/>
                    <a:gd name="connsiteX15" fmla="*/ 1115818 w 4019550"/>
                    <a:gd name="connsiteY15" fmla="*/ 1971294 h 3857625"/>
                    <a:gd name="connsiteX16" fmla="*/ 1380232 w 4019550"/>
                    <a:gd name="connsiteY16" fmla="*/ 2552700 h 3857625"/>
                    <a:gd name="connsiteX17" fmla="*/ 1437382 w 4019550"/>
                    <a:gd name="connsiteY17" fmla="*/ 2604516 h 3857625"/>
                    <a:gd name="connsiteX18" fmla="*/ 1437382 w 4019550"/>
                    <a:gd name="connsiteY18" fmla="*/ 2674620 h 3857625"/>
                    <a:gd name="connsiteX19" fmla="*/ 250 w 4019550"/>
                    <a:gd name="connsiteY19" fmla="*/ 3781806 h 3857625"/>
                    <a:gd name="connsiteX20" fmla="*/ 76450 w 4019550"/>
                    <a:gd name="connsiteY20" fmla="*/ 3858006 h 3857625"/>
                    <a:gd name="connsiteX21" fmla="*/ 3949696 w 4019550"/>
                    <a:gd name="connsiteY21" fmla="*/ 3858006 h 3857625"/>
                    <a:gd name="connsiteX22" fmla="*/ 4025896 w 4019550"/>
                    <a:gd name="connsiteY22" fmla="*/ 3781806 h 3857625"/>
                    <a:gd name="connsiteX23" fmla="*/ 2588764 w 4019550"/>
                    <a:gd name="connsiteY23" fmla="*/ 2674620 h 3857625"/>
                    <a:gd name="connsiteX24" fmla="*/ 1070098 w 4019550"/>
                    <a:gd name="connsiteY24" fmla="*/ 1801368 h 3857625"/>
                    <a:gd name="connsiteX25" fmla="*/ 908554 w 4019550"/>
                    <a:gd name="connsiteY25" fmla="*/ 1683258 h 3857625"/>
                    <a:gd name="connsiteX26" fmla="*/ 912364 w 4019550"/>
                    <a:gd name="connsiteY26" fmla="*/ 1684020 h 3857625"/>
                    <a:gd name="connsiteX27" fmla="*/ 897124 w 4019550"/>
                    <a:gd name="connsiteY27" fmla="*/ 1181862 h 3857625"/>
                    <a:gd name="connsiteX28" fmla="*/ 952750 w 4019550"/>
                    <a:gd name="connsiteY28" fmla="*/ 1144524 h 3857625"/>
                    <a:gd name="connsiteX29" fmla="*/ 986278 w 4019550"/>
                    <a:gd name="connsiteY29" fmla="*/ 1073658 h 3857625"/>
                    <a:gd name="connsiteX30" fmla="*/ 1193542 w 4019550"/>
                    <a:gd name="connsiteY30" fmla="*/ 446532 h 3857625"/>
                    <a:gd name="connsiteX31" fmla="*/ 2012692 w 4019550"/>
                    <a:gd name="connsiteY31" fmla="*/ 152400 h 3857625"/>
                    <a:gd name="connsiteX32" fmla="*/ 2834890 w 4019550"/>
                    <a:gd name="connsiteY32" fmla="*/ 446532 h 3857625"/>
                    <a:gd name="connsiteX33" fmla="*/ 3042154 w 4019550"/>
                    <a:gd name="connsiteY33" fmla="*/ 1073658 h 3857625"/>
                    <a:gd name="connsiteX34" fmla="*/ 3075682 w 4019550"/>
                    <a:gd name="connsiteY34" fmla="*/ 1144524 h 3857625"/>
                    <a:gd name="connsiteX35" fmla="*/ 3131308 w 4019550"/>
                    <a:gd name="connsiteY35" fmla="*/ 1181862 h 3857625"/>
                    <a:gd name="connsiteX36" fmla="*/ 3116068 w 4019550"/>
                    <a:gd name="connsiteY36" fmla="*/ 1684020 h 3857625"/>
                    <a:gd name="connsiteX37" fmla="*/ 2953762 w 4019550"/>
                    <a:gd name="connsiteY37" fmla="*/ 1802130 h 3857625"/>
                    <a:gd name="connsiteX38" fmla="*/ 3077968 w 4019550"/>
                    <a:gd name="connsiteY38" fmla="*/ 1421130 h 3857625"/>
                    <a:gd name="connsiteX39" fmla="*/ 2955286 w 4019550"/>
                    <a:gd name="connsiteY39" fmla="*/ 1207770 h 3857625"/>
                    <a:gd name="connsiteX40" fmla="*/ 2158234 w 4019550"/>
                    <a:gd name="connsiteY40" fmla="*/ 360426 h 3857625"/>
                    <a:gd name="connsiteX41" fmla="*/ 2012692 w 4019550"/>
                    <a:gd name="connsiteY41" fmla="*/ 371094 h 3857625"/>
                    <a:gd name="connsiteX42" fmla="*/ 1867150 w 4019550"/>
                    <a:gd name="connsiteY42" fmla="*/ 360426 h 3857625"/>
                    <a:gd name="connsiteX43" fmla="*/ 1070098 w 4019550"/>
                    <a:gd name="connsiteY43" fmla="*/ 1207770 h 3857625"/>
                    <a:gd name="connsiteX44" fmla="*/ 945892 w 4019550"/>
                    <a:gd name="connsiteY44" fmla="*/ 1420368 h 3857625"/>
                    <a:gd name="connsiteX45" fmla="*/ 1070098 w 4019550"/>
                    <a:gd name="connsiteY45" fmla="*/ 1801368 h 3857625"/>
                    <a:gd name="connsiteX46" fmla="*/ 2803648 w 4019550"/>
                    <a:gd name="connsiteY46" fmla="*/ 1176528 h 3857625"/>
                    <a:gd name="connsiteX47" fmla="*/ 1893058 w 4019550"/>
                    <a:gd name="connsiteY47" fmla="*/ 947928 h 3857625"/>
                    <a:gd name="connsiteX48" fmla="*/ 1793998 w 4019550"/>
                    <a:gd name="connsiteY48" fmla="*/ 957834 h 3857625"/>
                    <a:gd name="connsiteX49" fmla="*/ 1229356 w 4019550"/>
                    <a:gd name="connsiteY49" fmla="*/ 1168146 h 3857625"/>
                    <a:gd name="connsiteX50" fmla="*/ 1870960 w 4019550"/>
                    <a:gd name="connsiteY50" fmla="*/ 512064 h 3857625"/>
                    <a:gd name="connsiteX51" fmla="*/ 2001262 w 4019550"/>
                    <a:gd name="connsiteY51" fmla="*/ 522732 h 3857625"/>
                    <a:gd name="connsiteX52" fmla="*/ 2031742 w 4019550"/>
                    <a:gd name="connsiteY52" fmla="*/ 522732 h 3857625"/>
                    <a:gd name="connsiteX53" fmla="*/ 2162044 w 4019550"/>
                    <a:gd name="connsiteY53" fmla="*/ 512064 h 3857625"/>
                    <a:gd name="connsiteX54" fmla="*/ 2799838 w 4019550"/>
                    <a:gd name="connsiteY54" fmla="*/ 1175766 h 3857625"/>
                    <a:gd name="connsiteX55" fmla="*/ 2803648 w 4019550"/>
                    <a:gd name="connsiteY55" fmla="*/ 1176528 h 3857625"/>
                    <a:gd name="connsiteX56" fmla="*/ 1256026 w 4019550"/>
                    <a:gd name="connsiteY56" fmla="*/ 1815846 h 3857625"/>
                    <a:gd name="connsiteX57" fmla="*/ 1259074 w 4019550"/>
                    <a:gd name="connsiteY57" fmla="*/ 1816608 h 3857625"/>
                    <a:gd name="connsiteX58" fmla="*/ 1240024 w 4019550"/>
                    <a:gd name="connsiteY58" fmla="*/ 1765554 h 3857625"/>
                    <a:gd name="connsiteX59" fmla="*/ 1100578 w 4019550"/>
                    <a:gd name="connsiteY59" fmla="*/ 1447038 h 3857625"/>
                    <a:gd name="connsiteX60" fmla="*/ 1169920 w 4019550"/>
                    <a:gd name="connsiteY60" fmla="*/ 1318260 h 3857625"/>
                    <a:gd name="connsiteX61" fmla="*/ 1855720 w 4019550"/>
                    <a:gd name="connsiteY61" fmla="*/ 1101852 h 3857625"/>
                    <a:gd name="connsiteX62" fmla="*/ 2701540 w 4019550"/>
                    <a:gd name="connsiteY62" fmla="*/ 1330452 h 3857625"/>
                    <a:gd name="connsiteX63" fmla="*/ 2858512 w 4019550"/>
                    <a:gd name="connsiteY63" fmla="*/ 1322070 h 3857625"/>
                    <a:gd name="connsiteX64" fmla="*/ 2927092 w 4019550"/>
                    <a:gd name="connsiteY64" fmla="*/ 1447038 h 3857625"/>
                    <a:gd name="connsiteX65" fmla="*/ 2787646 w 4019550"/>
                    <a:gd name="connsiteY65" fmla="*/ 1765554 h 3857625"/>
                    <a:gd name="connsiteX66" fmla="*/ 2768596 w 4019550"/>
                    <a:gd name="connsiteY66" fmla="*/ 1816608 h 3857625"/>
                    <a:gd name="connsiteX67" fmla="*/ 2768596 w 4019550"/>
                    <a:gd name="connsiteY67" fmla="*/ 1856232 h 3857625"/>
                    <a:gd name="connsiteX68" fmla="*/ 2325112 w 4019550"/>
                    <a:gd name="connsiteY68" fmla="*/ 2093976 h 3857625"/>
                    <a:gd name="connsiteX69" fmla="*/ 2014873 w 4019550"/>
                    <a:gd name="connsiteY69" fmla="*/ 2102463 h 3857625"/>
                    <a:gd name="connsiteX70" fmla="*/ 2023360 w 4019550"/>
                    <a:gd name="connsiteY70" fmla="*/ 2412702 h 3857625"/>
                    <a:gd name="connsiteX71" fmla="*/ 2333599 w 4019550"/>
                    <a:gd name="connsiteY71" fmla="*/ 2404215 h 3857625"/>
                    <a:gd name="connsiteX72" fmla="*/ 2393692 w 4019550"/>
                    <a:gd name="connsiteY72" fmla="*/ 2253234 h 3857625"/>
                    <a:gd name="connsiteX73" fmla="*/ 2393692 w 4019550"/>
                    <a:gd name="connsiteY73" fmla="*/ 2232660 h 3857625"/>
                    <a:gd name="connsiteX74" fmla="*/ 2743450 w 4019550"/>
                    <a:gd name="connsiteY74" fmla="*/ 2045208 h 3857625"/>
                    <a:gd name="connsiteX75" fmla="*/ 2539234 w 4019550"/>
                    <a:gd name="connsiteY75" fmla="*/ 2447544 h 3857625"/>
                    <a:gd name="connsiteX76" fmla="*/ 2034028 w 4019550"/>
                    <a:gd name="connsiteY76" fmla="*/ 2636520 h 3857625"/>
                    <a:gd name="connsiteX77" fmla="*/ 1995928 w 4019550"/>
                    <a:gd name="connsiteY77" fmla="*/ 2636520 h 3857625"/>
                    <a:gd name="connsiteX78" fmla="*/ 1491484 w 4019550"/>
                    <a:gd name="connsiteY78" fmla="*/ 2448306 h 3857625"/>
                    <a:gd name="connsiteX79" fmla="*/ 1256026 w 4019550"/>
                    <a:gd name="connsiteY79" fmla="*/ 1815846 h 3857625"/>
                    <a:gd name="connsiteX80" fmla="*/ 2241292 w 4019550"/>
                    <a:gd name="connsiteY80" fmla="*/ 2253234 h 3857625"/>
                    <a:gd name="connsiteX81" fmla="*/ 2173474 w 4019550"/>
                    <a:gd name="connsiteY81" fmla="*/ 2321052 h 3857625"/>
                    <a:gd name="connsiteX82" fmla="*/ 2105656 w 4019550"/>
                    <a:gd name="connsiteY82" fmla="*/ 2253234 h 3857625"/>
                    <a:gd name="connsiteX83" fmla="*/ 2173474 w 4019550"/>
                    <a:gd name="connsiteY83" fmla="*/ 2185416 h 3857625"/>
                    <a:gd name="connsiteX84" fmla="*/ 2241292 w 4019550"/>
                    <a:gd name="connsiteY84" fmla="*/ 2253234 h 3857625"/>
                    <a:gd name="connsiteX85" fmla="*/ 1936492 w 4019550"/>
                    <a:gd name="connsiteY85" fmla="*/ 3701034 h 3857625"/>
                    <a:gd name="connsiteX86" fmla="*/ 154936 w 4019550"/>
                    <a:gd name="connsiteY86" fmla="*/ 3701034 h 3857625"/>
                    <a:gd name="connsiteX87" fmla="*/ 1436620 w 4019550"/>
                    <a:gd name="connsiteY87" fmla="*/ 2827782 h 3857625"/>
                    <a:gd name="connsiteX88" fmla="*/ 1436620 w 4019550"/>
                    <a:gd name="connsiteY88" fmla="*/ 2964180 h 3857625"/>
                    <a:gd name="connsiteX89" fmla="*/ 1936492 w 4019550"/>
                    <a:gd name="connsiteY89" fmla="*/ 3291078 h 3857625"/>
                    <a:gd name="connsiteX90" fmla="*/ 1936492 w 4019550"/>
                    <a:gd name="connsiteY90" fmla="*/ 3701034 h 3857625"/>
                    <a:gd name="connsiteX91" fmla="*/ 1589020 w 4019550"/>
                    <a:gd name="connsiteY91" fmla="*/ 2964180 h 3857625"/>
                    <a:gd name="connsiteX92" fmla="*/ 1589020 w 4019550"/>
                    <a:gd name="connsiteY92" fmla="*/ 2961894 h 3857625"/>
                    <a:gd name="connsiteX93" fmla="*/ 1589020 w 4019550"/>
                    <a:gd name="connsiteY93" fmla="*/ 2701290 h 3857625"/>
                    <a:gd name="connsiteX94" fmla="*/ 1993642 w 4019550"/>
                    <a:gd name="connsiteY94" fmla="*/ 2786634 h 3857625"/>
                    <a:gd name="connsiteX95" fmla="*/ 2031742 w 4019550"/>
                    <a:gd name="connsiteY95" fmla="*/ 2786634 h 3857625"/>
                    <a:gd name="connsiteX96" fmla="*/ 2436364 w 4019550"/>
                    <a:gd name="connsiteY96" fmla="*/ 2701290 h 3857625"/>
                    <a:gd name="connsiteX97" fmla="*/ 2436364 w 4019550"/>
                    <a:gd name="connsiteY97" fmla="*/ 2964180 h 3857625"/>
                    <a:gd name="connsiteX98" fmla="*/ 2012692 w 4019550"/>
                    <a:gd name="connsiteY98" fmla="*/ 3140964 h 3857625"/>
                    <a:gd name="connsiteX99" fmla="*/ 1589020 w 4019550"/>
                    <a:gd name="connsiteY99" fmla="*/ 2964180 h 3857625"/>
                    <a:gd name="connsiteX100" fmla="*/ 2088892 w 4019550"/>
                    <a:gd name="connsiteY100" fmla="*/ 3703320 h 3857625"/>
                    <a:gd name="connsiteX101" fmla="*/ 2088892 w 4019550"/>
                    <a:gd name="connsiteY101" fmla="*/ 3290316 h 3857625"/>
                    <a:gd name="connsiteX102" fmla="*/ 2588764 w 4019550"/>
                    <a:gd name="connsiteY102" fmla="*/ 2963418 h 3857625"/>
                    <a:gd name="connsiteX103" fmla="*/ 2588764 w 4019550"/>
                    <a:gd name="connsiteY103" fmla="*/ 2830068 h 3857625"/>
                    <a:gd name="connsiteX104" fmla="*/ 3870448 w 4019550"/>
                    <a:gd name="connsiteY104" fmla="*/ 3703320 h 3857625"/>
                    <a:gd name="connsiteX105" fmla="*/ 2088892 w 4019550"/>
                    <a:gd name="connsiteY105" fmla="*/ 3703320 h 385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</a:cxnLst>
                  <a:rect l="l" t="t" r="r" b="b"/>
                  <a:pathLst>
                    <a:path w="4019550" h="3857625">
                      <a:moveTo>
                        <a:pt x="2588764" y="2674620"/>
                      </a:moveTo>
                      <a:lnTo>
                        <a:pt x="2588764" y="2604516"/>
                      </a:lnTo>
                      <a:cubicBezTo>
                        <a:pt x="2608576" y="2588514"/>
                        <a:pt x="2627626" y="2570988"/>
                        <a:pt x="2645914" y="2552700"/>
                      </a:cubicBezTo>
                      <a:cubicBezTo>
                        <a:pt x="2792342" y="2391470"/>
                        <a:pt x="2884544" y="2188407"/>
                        <a:pt x="2909566" y="1972056"/>
                      </a:cubicBezTo>
                      <a:cubicBezTo>
                        <a:pt x="3041163" y="1952006"/>
                        <a:pt x="3159778" y="1881483"/>
                        <a:pt x="3240274" y="1775460"/>
                      </a:cubicBezTo>
                      <a:cubicBezTo>
                        <a:pt x="3350764" y="1619250"/>
                        <a:pt x="3360670" y="1394460"/>
                        <a:pt x="3268468" y="1112520"/>
                      </a:cubicBezTo>
                      <a:cubicBezTo>
                        <a:pt x="3263048" y="1096261"/>
                        <a:pt x="3252314" y="1082297"/>
                        <a:pt x="3237988" y="1072896"/>
                      </a:cubicBezTo>
                      <a:lnTo>
                        <a:pt x="3196078" y="1044702"/>
                      </a:lnTo>
                      <a:cubicBezTo>
                        <a:pt x="3202260" y="790308"/>
                        <a:pt x="3114344" y="542582"/>
                        <a:pt x="2949190" y="348996"/>
                      </a:cubicBezTo>
                      <a:cubicBezTo>
                        <a:pt x="2744212" y="118110"/>
                        <a:pt x="2429506" y="1524"/>
                        <a:pt x="2012692" y="0"/>
                      </a:cubicBezTo>
                      <a:cubicBezTo>
                        <a:pt x="1596640" y="0"/>
                        <a:pt x="1281172" y="118110"/>
                        <a:pt x="1076194" y="345948"/>
                      </a:cubicBezTo>
                      <a:cubicBezTo>
                        <a:pt x="911040" y="539534"/>
                        <a:pt x="823124" y="787260"/>
                        <a:pt x="829306" y="1041654"/>
                      </a:cubicBezTo>
                      <a:lnTo>
                        <a:pt x="787396" y="1069848"/>
                      </a:lnTo>
                      <a:cubicBezTo>
                        <a:pt x="773070" y="1079249"/>
                        <a:pt x="762335" y="1093213"/>
                        <a:pt x="756916" y="1109472"/>
                      </a:cubicBezTo>
                      <a:cubicBezTo>
                        <a:pt x="664714" y="1392936"/>
                        <a:pt x="674620" y="1616202"/>
                        <a:pt x="785110" y="1772412"/>
                      </a:cubicBezTo>
                      <a:cubicBezTo>
                        <a:pt x="865301" y="1879178"/>
                        <a:pt x="983915" y="1950511"/>
                        <a:pt x="1115818" y="1971294"/>
                      </a:cubicBezTo>
                      <a:cubicBezTo>
                        <a:pt x="1140945" y="2187988"/>
                        <a:pt x="1233432" y="2391337"/>
                        <a:pt x="1380232" y="2552700"/>
                      </a:cubicBezTo>
                      <a:cubicBezTo>
                        <a:pt x="1398377" y="2570950"/>
                        <a:pt x="1417446" y="2588248"/>
                        <a:pt x="1437382" y="2604516"/>
                      </a:cubicBezTo>
                      <a:lnTo>
                        <a:pt x="1437382" y="2674620"/>
                      </a:lnTo>
                      <a:cubicBezTo>
                        <a:pt x="1145536" y="2731008"/>
                        <a:pt x="-19562" y="3004566"/>
                        <a:pt x="250" y="3781806"/>
                      </a:cubicBezTo>
                      <a:cubicBezTo>
                        <a:pt x="250" y="3823888"/>
                        <a:pt x="34368" y="3858006"/>
                        <a:pt x="76450" y="3858006"/>
                      </a:cubicBezTo>
                      <a:lnTo>
                        <a:pt x="3949696" y="3858006"/>
                      </a:lnTo>
                      <a:cubicBezTo>
                        <a:pt x="3991777" y="3858006"/>
                        <a:pt x="4025896" y="3823888"/>
                        <a:pt x="4025896" y="3781806"/>
                      </a:cubicBezTo>
                      <a:cubicBezTo>
                        <a:pt x="4045708" y="3004566"/>
                        <a:pt x="2880610" y="2731008"/>
                        <a:pt x="2588764" y="2674620"/>
                      </a:cubicBezTo>
                      <a:close/>
                      <a:moveTo>
                        <a:pt x="1070098" y="1801368"/>
                      </a:moveTo>
                      <a:cubicBezTo>
                        <a:pt x="1005347" y="1779622"/>
                        <a:pt x="948911" y="1738370"/>
                        <a:pt x="908554" y="1683258"/>
                      </a:cubicBezTo>
                      <a:lnTo>
                        <a:pt x="912364" y="1684020"/>
                      </a:lnTo>
                      <a:cubicBezTo>
                        <a:pt x="836164" y="1572768"/>
                        <a:pt x="829306" y="1404366"/>
                        <a:pt x="897124" y="1181862"/>
                      </a:cubicBezTo>
                      <a:lnTo>
                        <a:pt x="952750" y="1144524"/>
                      </a:lnTo>
                      <a:cubicBezTo>
                        <a:pt x="976153" y="1128903"/>
                        <a:pt x="989040" y="1101662"/>
                        <a:pt x="986278" y="1073658"/>
                      </a:cubicBezTo>
                      <a:cubicBezTo>
                        <a:pt x="973457" y="845915"/>
                        <a:pt x="1047533" y="621783"/>
                        <a:pt x="1193542" y="446532"/>
                      </a:cubicBezTo>
                      <a:cubicBezTo>
                        <a:pt x="1365754" y="251460"/>
                        <a:pt x="1642360" y="153924"/>
                        <a:pt x="2012692" y="152400"/>
                      </a:cubicBezTo>
                      <a:cubicBezTo>
                        <a:pt x="2383024" y="150876"/>
                        <a:pt x="2659630" y="251460"/>
                        <a:pt x="2834890" y="446532"/>
                      </a:cubicBezTo>
                      <a:cubicBezTo>
                        <a:pt x="2980898" y="621783"/>
                        <a:pt x="3054974" y="845915"/>
                        <a:pt x="3042154" y="1073658"/>
                      </a:cubicBezTo>
                      <a:cubicBezTo>
                        <a:pt x="3039392" y="1101662"/>
                        <a:pt x="3052279" y="1128903"/>
                        <a:pt x="3075682" y="1144524"/>
                      </a:cubicBezTo>
                      <a:lnTo>
                        <a:pt x="3131308" y="1181862"/>
                      </a:lnTo>
                      <a:cubicBezTo>
                        <a:pt x="3199126" y="1403604"/>
                        <a:pt x="3194554" y="1572768"/>
                        <a:pt x="3116068" y="1684020"/>
                      </a:cubicBezTo>
                      <a:cubicBezTo>
                        <a:pt x="3075434" y="1739179"/>
                        <a:pt x="3018751" y="1780432"/>
                        <a:pt x="2953762" y="1802130"/>
                      </a:cubicBezTo>
                      <a:cubicBezTo>
                        <a:pt x="3045678" y="1697546"/>
                        <a:pt x="3090588" y="1559795"/>
                        <a:pt x="3077968" y="1421130"/>
                      </a:cubicBezTo>
                      <a:cubicBezTo>
                        <a:pt x="3063690" y="1337701"/>
                        <a:pt x="3020199" y="1262082"/>
                        <a:pt x="2955286" y="1207770"/>
                      </a:cubicBezTo>
                      <a:cubicBezTo>
                        <a:pt x="2922520" y="445770"/>
                        <a:pt x="2388358" y="360426"/>
                        <a:pt x="2158234" y="360426"/>
                      </a:cubicBezTo>
                      <a:cubicBezTo>
                        <a:pt x="2109523" y="360283"/>
                        <a:pt x="2060869" y="363855"/>
                        <a:pt x="2012692" y="371094"/>
                      </a:cubicBezTo>
                      <a:cubicBezTo>
                        <a:pt x="1964524" y="363846"/>
                        <a:pt x="1915861" y="360283"/>
                        <a:pt x="1867150" y="360426"/>
                      </a:cubicBezTo>
                      <a:cubicBezTo>
                        <a:pt x="1638550" y="360426"/>
                        <a:pt x="1105150" y="444246"/>
                        <a:pt x="1070098" y="1207770"/>
                      </a:cubicBezTo>
                      <a:cubicBezTo>
                        <a:pt x="1004766" y="1261643"/>
                        <a:pt x="960741" y="1337005"/>
                        <a:pt x="945892" y="1420368"/>
                      </a:cubicBezTo>
                      <a:cubicBezTo>
                        <a:pt x="933185" y="1559043"/>
                        <a:pt x="978105" y="1696831"/>
                        <a:pt x="1070098" y="1801368"/>
                      </a:cubicBezTo>
                      <a:close/>
                      <a:moveTo>
                        <a:pt x="2803648" y="1176528"/>
                      </a:moveTo>
                      <a:cubicBezTo>
                        <a:pt x="2483903" y="1195007"/>
                        <a:pt x="2166159" y="1115235"/>
                        <a:pt x="1893058" y="947928"/>
                      </a:cubicBezTo>
                      <a:cubicBezTo>
                        <a:pt x="1862149" y="926221"/>
                        <a:pt x="1820001" y="930440"/>
                        <a:pt x="1793998" y="957834"/>
                      </a:cubicBezTo>
                      <a:cubicBezTo>
                        <a:pt x="1641598" y="1121664"/>
                        <a:pt x="1363468" y="1159764"/>
                        <a:pt x="1229356" y="1168146"/>
                      </a:cubicBezTo>
                      <a:cubicBezTo>
                        <a:pt x="1270504" y="629412"/>
                        <a:pt x="1596640" y="512064"/>
                        <a:pt x="1870960" y="512064"/>
                      </a:cubicBezTo>
                      <a:cubicBezTo>
                        <a:pt x="1914622" y="511750"/>
                        <a:pt x="1958228" y="515322"/>
                        <a:pt x="2001262" y="522732"/>
                      </a:cubicBezTo>
                      <a:cubicBezTo>
                        <a:pt x="2011320" y="524789"/>
                        <a:pt x="2021683" y="524789"/>
                        <a:pt x="2031742" y="522732"/>
                      </a:cubicBezTo>
                      <a:cubicBezTo>
                        <a:pt x="2074776" y="515341"/>
                        <a:pt x="2118381" y="511769"/>
                        <a:pt x="2162044" y="512064"/>
                      </a:cubicBezTo>
                      <a:cubicBezTo>
                        <a:pt x="2434078" y="512064"/>
                        <a:pt x="2761738" y="632460"/>
                        <a:pt x="2799838" y="1175766"/>
                      </a:cubicBezTo>
                      <a:lnTo>
                        <a:pt x="2803648" y="1176528"/>
                      </a:lnTo>
                      <a:close/>
                      <a:moveTo>
                        <a:pt x="1256026" y="1815846"/>
                      </a:moveTo>
                      <a:lnTo>
                        <a:pt x="1259074" y="1816608"/>
                      </a:lnTo>
                      <a:cubicBezTo>
                        <a:pt x="1259236" y="1797825"/>
                        <a:pt x="1252454" y="1779641"/>
                        <a:pt x="1240024" y="1765554"/>
                      </a:cubicBezTo>
                      <a:cubicBezTo>
                        <a:pt x="1135630" y="1645920"/>
                        <a:pt x="1087624" y="1536954"/>
                        <a:pt x="1100578" y="1447038"/>
                      </a:cubicBezTo>
                      <a:cubicBezTo>
                        <a:pt x="1106788" y="1396956"/>
                        <a:pt x="1131524" y="1351016"/>
                        <a:pt x="1169920" y="1318260"/>
                      </a:cubicBezTo>
                      <a:cubicBezTo>
                        <a:pt x="1270504" y="1318260"/>
                        <a:pt x="1627120" y="1299210"/>
                        <a:pt x="1855720" y="1101852"/>
                      </a:cubicBezTo>
                      <a:cubicBezTo>
                        <a:pt x="2113171" y="1249861"/>
                        <a:pt x="2404579" y="1328623"/>
                        <a:pt x="2701540" y="1330452"/>
                      </a:cubicBezTo>
                      <a:cubicBezTo>
                        <a:pt x="2752594" y="1330452"/>
                        <a:pt x="2804410" y="1330452"/>
                        <a:pt x="2858512" y="1322070"/>
                      </a:cubicBezTo>
                      <a:cubicBezTo>
                        <a:pt x="2895859" y="1353960"/>
                        <a:pt x="2920253" y="1398403"/>
                        <a:pt x="2927092" y="1447038"/>
                      </a:cubicBezTo>
                      <a:cubicBezTo>
                        <a:pt x="2940046" y="1535430"/>
                        <a:pt x="2892040" y="1645920"/>
                        <a:pt x="2787646" y="1765554"/>
                      </a:cubicBezTo>
                      <a:cubicBezTo>
                        <a:pt x="2775216" y="1779641"/>
                        <a:pt x="2768434" y="1797825"/>
                        <a:pt x="2768596" y="1816608"/>
                      </a:cubicBezTo>
                      <a:cubicBezTo>
                        <a:pt x="2768596" y="1816608"/>
                        <a:pt x="2768596" y="1831848"/>
                        <a:pt x="2768596" y="1856232"/>
                      </a:cubicBezTo>
                      <a:lnTo>
                        <a:pt x="2325112" y="2093976"/>
                      </a:lnTo>
                      <a:cubicBezTo>
                        <a:pt x="2237101" y="2010651"/>
                        <a:pt x="2098198" y="2014452"/>
                        <a:pt x="2014873" y="2102463"/>
                      </a:cubicBezTo>
                      <a:cubicBezTo>
                        <a:pt x="1931548" y="2190474"/>
                        <a:pt x="1935349" y="2329377"/>
                        <a:pt x="2023360" y="2412702"/>
                      </a:cubicBezTo>
                      <a:cubicBezTo>
                        <a:pt x="2111371" y="2496026"/>
                        <a:pt x="2250274" y="2492226"/>
                        <a:pt x="2333599" y="2404215"/>
                      </a:cubicBezTo>
                      <a:cubicBezTo>
                        <a:pt x="2372213" y="2363429"/>
                        <a:pt x="2393720" y="2309394"/>
                        <a:pt x="2393692" y="2253234"/>
                      </a:cubicBezTo>
                      <a:cubicBezTo>
                        <a:pt x="2394035" y="2246376"/>
                        <a:pt x="2394035" y="2239518"/>
                        <a:pt x="2393692" y="2232660"/>
                      </a:cubicBezTo>
                      <a:lnTo>
                        <a:pt x="2743450" y="2045208"/>
                      </a:lnTo>
                      <a:cubicBezTo>
                        <a:pt x="2713427" y="2195465"/>
                        <a:pt x="2642799" y="2334616"/>
                        <a:pt x="2539234" y="2447544"/>
                      </a:cubicBezTo>
                      <a:cubicBezTo>
                        <a:pt x="2404150" y="2577598"/>
                        <a:pt x="2221299" y="2645998"/>
                        <a:pt x="2034028" y="2636520"/>
                      </a:cubicBezTo>
                      <a:lnTo>
                        <a:pt x="1995928" y="2636520"/>
                      </a:lnTo>
                      <a:cubicBezTo>
                        <a:pt x="1809057" y="2645798"/>
                        <a:pt x="1626605" y="2577732"/>
                        <a:pt x="1491484" y="2448306"/>
                      </a:cubicBezTo>
                      <a:cubicBezTo>
                        <a:pt x="1250692" y="2208276"/>
                        <a:pt x="1256026" y="1819656"/>
                        <a:pt x="1256026" y="1815846"/>
                      </a:cubicBezTo>
                      <a:close/>
                      <a:moveTo>
                        <a:pt x="2241292" y="2253234"/>
                      </a:moveTo>
                      <a:cubicBezTo>
                        <a:pt x="2241292" y="2290686"/>
                        <a:pt x="2210926" y="2321052"/>
                        <a:pt x="2173474" y="2321052"/>
                      </a:cubicBezTo>
                      <a:cubicBezTo>
                        <a:pt x="2136021" y="2321052"/>
                        <a:pt x="2105656" y="2290686"/>
                        <a:pt x="2105656" y="2253234"/>
                      </a:cubicBezTo>
                      <a:cubicBezTo>
                        <a:pt x="2105656" y="2215782"/>
                        <a:pt x="2136021" y="2185416"/>
                        <a:pt x="2173474" y="2185416"/>
                      </a:cubicBezTo>
                      <a:cubicBezTo>
                        <a:pt x="2210926" y="2185416"/>
                        <a:pt x="2241292" y="2215782"/>
                        <a:pt x="2241292" y="2253234"/>
                      </a:cubicBezTo>
                      <a:close/>
                      <a:moveTo>
                        <a:pt x="1936492" y="3701034"/>
                      </a:moveTo>
                      <a:lnTo>
                        <a:pt x="154936" y="3701034"/>
                      </a:lnTo>
                      <a:cubicBezTo>
                        <a:pt x="215134" y="3128772"/>
                        <a:pt x="1145536" y="2889504"/>
                        <a:pt x="1436620" y="2827782"/>
                      </a:cubicBezTo>
                      <a:lnTo>
                        <a:pt x="1436620" y="2964180"/>
                      </a:lnTo>
                      <a:cubicBezTo>
                        <a:pt x="1436620" y="3137154"/>
                        <a:pt x="1646932" y="3268980"/>
                        <a:pt x="1936492" y="3291078"/>
                      </a:cubicBezTo>
                      <a:lnTo>
                        <a:pt x="1936492" y="3701034"/>
                      </a:lnTo>
                      <a:close/>
                      <a:moveTo>
                        <a:pt x="1589020" y="2964180"/>
                      </a:moveTo>
                      <a:lnTo>
                        <a:pt x="1589020" y="2961894"/>
                      </a:lnTo>
                      <a:lnTo>
                        <a:pt x="1589020" y="2701290"/>
                      </a:lnTo>
                      <a:cubicBezTo>
                        <a:pt x="1715683" y="2760031"/>
                        <a:pt x="1854043" y="2789216"/>
                        <a:pt x="1993642" y="2786634"/>
                      </a:cubicBezTo>
                      <a:lnTo>
                        <a:pt x="2031742" y="2786634"/>
                      </a:lnTo>
                      <a:cubicBezTo>
                        <a:pt x="2171340" y="2789216"/>
                        <a:pt x="2309700" y="2760031"/>
                        <a:pt x="2436364" y="2701290"/>
                      </a:cubicBezTo>
                      <a:lnTo>
                        <a:pt x="2436364" y="2964180"/>
                      </a:lnTo>
                      <a:cubicBezTo>
                        <a:pt x="2436364" y="3036570"/>
                        <a:pt x="2271010" y="3140964"/>
                        <a:pt x="2012692" y="3140964"/>
                      </a:cubicBezTo>
                      <a:cubicBezTo>
                        <a:pt x="1754374" y="3140964"/>
                        <a:pt x="1589020" y="3036570"/>
                        <a:pt x="1589020" y="2964180"/>
                      </a:cubicBezTo>
                      <a:close/>
                      <a:moveTo>
                        <a:pt x="2088892" y="3703320"/>
                      </a:moveTo>
                      <a:lnTo>
                        <a:pt x="2088892" y="3290316"/>
                      </a:lnTo>
                      <a:cubicBezTo>
                        <a:pt x="2378452" y="3270504"/>
                        <a:pt x="2588764" y="3137916"/>
                        <a:pt x="2588764" y="2963418"/>
                      </a:cubicBezTo>
                      <a:lnTo>
                        <a:pt x="2588764" y="2830068"/>
                      </a:lnTo>
                      <a:cubicBezTo>
                        <a:pt x="2882134" y="2891028"/>
                        <a:pt x="3807964" y="3130296"/>
                        <a:pt x="3870448" y="3703320"/>
                      </a:cubicBezTo>
                      <a:lnTo>
                        <a:pt x="2088892" y="370332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51130238-6223-4682-8E4F-30E4A6E3219B}"/>
                  </a:ext>
                </a:extLst>
              </p:cNvPr>
              <p:cNvGrpSpPr/>
              <p:nvPr/>
            </p:nvGrpSpPr>
            <p:grpSpPr>
              <a:xfrm>
                <a:off x="4845405" y="5934071"/>
                <a:ext cx="551518" cy="551518"/>
                <a:chOff x="6354735" y="6088055"/>
                <a:chExt cx="414364" cy="414364"/>
              </a:xfrm>
            </p:grpSpPr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132799D0-4140-43FD-9762-D9F8D5A81121}"/>
                    </a:ext>
                  </a:extLst>
                </p:cNvPr>
                <p:cNvGrpSpPr/>
                <p:nvPr/>
              </p:nvGrpSpPr>
              <p:grpSpPr>
                <a:xfrm>
                  <a:off x="6354735" y="6088055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163" name="Freeform: Shape 162">
                    <a:extLst>
                      <a:ext uri="{FF2B5EF4-FFF2-40B4-BE49-F238E27FC236}">
                        <a16:creationId xmlns:a16="http://schemas.microsoft.com/office/drawing/2014/main" id="{3E5E0AC3-E9E0-4759-A84A-A5E4D4A10EFF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4" name="Circle: Hollow 163">
                    <a:extLst>
                      <a:ext uri="{FF2B5EF4-FFF2-40B4-BE49-F238E27FC236}">
                        <a16:creationId xmlns:a16="http://schemas.microsoft.com/office/drawing/2014/main" id="{2DDB21C8-7C06-4C44-81F4-784E4DFFB796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0F2CE091-0E8C-4A47-B69A-926649B65752}"/>
                    </a:ext>
                  </a:extLst>
                </p:cNvPr>
                <p:cNvSpPr/>
                <p:nvPr/>
              </p:nvSpPr>
              <p:spPr>
                <a:xfrm rot="5400000">
                  <a:off x="6476013" y="6186478"/>
                  <a:ext cx="184596" cy="217518"/>
                </a:xfrm>
                <a:custGeom>
                  <a:avLst/>
                  <a:gdLst>
                    <a:gd name="connsiteX0" fmla="*/ 1333096 w 2066762"/>
                    <a:gd name="connsiteY0" fmla="*/ 366833 h 2435391"/>
                    <a:gd name="connsiteX1" fmla="*/ 1377378 w 2066762"/>
                    <a:gd name="connsiteY1" fmla="*/ 191970 h 2435391"/>
                    <a:gd name="connsiteX2" fmla="*/ 1396811 w 2066762"/>
                    <a:gd name="connsiteY2" fmla="*/ 186218 h 2435391"/>
                    <a:gd name="connsiteX3" fmla="*/ 1402562 w 2066762"/>
                    <a:gd name="connsiteY3" fmla="*/ 205650 h 2435391"/>
                    <a:gd name="connsiteX4" fmla="*/ 1361755 w 2066762"/>
                    <a:gd name="connsiteY4" fmla="*/ 366833 h 2435391"/>
                    <a:gd name="connsiteX5" fmla="*/ 1685600 w 2066762"/>
                    <a:gd name="connsiteY5" fmla="*/ 704682 h 2435391"/>
                    <a:gd name="connsiteX6" fmla="*/ 1685600 w 2066762"/>
                    <a:gd name="connsiteY6" fmla="*/ 653030 h 2435391"/>
                    <a:gd name="connsiteX7" fmla="*/ 1565105 w 2066762"/>
                    <a:gd name="connsiteY7" fmla="*/ 619789 h 2435391"/>
                    <a:gd name="connsiteX8" fmla="*/ 1559216 w 2066762"/>
                    <a:gd name="connsiteY8" fmla="*/ 600398 h 2435391"/>
                    <a:gd name="connsiteX9" fmla="*/ 1578607 w 2066762"/>
                    <a:gd name="connsiteY9" fmla="*/ 594509 h 2435391"/>
                    <a:gd name="connsiteX10" fmla="*/ 1699929 w 2066762"/>
                    <a:gd name="connsiteY10" fmla="*/ 624763 h 2435391"/>
                    <a:gd name="connsiteX11" fmla="*/ 1872942 w 2066762"/>
                    <a:gd name="connsiteY11" fmla="*/ 557963 h 2435391"/>
                    <a:gd name="connsiteX12" fmla="*/ 1832126 w 2066762"/>
                    <a:gd name="connsiteY12" fmla="*/ 517147 h 2435391"/>
                    <a:gd name="connsiteX13" fmla="*/ 1809617 w 2066762"/>
                    <a:gd name="connsiteY13" fmla="*/ 534946 h 2435391"/>
                    <a:gd name="connsiteX14" fmla="*/ 1789746 w 2066762"/>
                    <a:gd name="connsiteY14" fmla="*/ 530972 h 2435391"/>
                    <a:gd name="connsiteX15" fmla="*/ 1793719 w 2066762"/>
                    <a:gd name="connsiteY15" fmla="*/ 511102 h 2435391"/>
                    <a:gd name="connsiteX16" fmla="*/ 1820940 w 2066762"/>
                    <a:gd name="connsiteY16" fmla="*/ 488997 h 2435391"/>
                    <a:gd name="connsiteX17" fmla="*/ 1871882 w 2066762"/>
                    <a:gd name="connsiteY17" fmla="*/ 366833 h 2435391"/>
                    <a:gd name="connsiteX18" fmla="*/ 1886212 w 2066762"/>
                    <a:gd name="connsiteY18" fmla="*/ 352504 h 2435391"/>
                    <a:gd name="connsiteX19" fmla="*/ 1900541 w 2066762"/>
                    <a:gd name="connsiteY19" fmla="*/ 366833 h 2435391"/>
                    <a:gd name="connsiteX20" fmla="*/ 1852547 w 2066762"/>
                    <a:gd name="connsiteY20" fmla="*/ 497039 h 2435391"/>
                    <a:gd name="connsiteX21" fmla="*/ 1893079 w 2066762"/>
                    <a:gd name="connsiteY21" fmla="*/ 537569 h 2435391"/>
                    <a:gd name="connsiteX22" fmla="*/ 1957859 w 2066762"/>
                    <a:gd name="connsiteY22" fmla="*/ 366833 h 2435391"/>
                    <a:gd name="connsiteX23" fmla="*/ 1714259 w 2066762"/>
                    <a:gd name="connsiteY23" fmla="*/ 109311 h 2435391"/>
                    <a:gd name="connsiteX24" fmla="*/ 1714259 w 2066762"/>
                    <a:gd name="connsiteY24" fmla="*/ 166733 h 2435391"/>
                    <a:gd name="connsiteX25" fmla="*/ 1835813 w 2066762"/>
                    <a:gd name="connsiteY25" fmla="*/ 219253 h 2435391"/>
                    <a:gd name="connsiteX26" fmla="*/ 1840435 w 2066762"/>
                    <a:gd name="connsiteY26" fmla="*/ 229795 h 2435391"/>
                    <a:gd name="connsiteX27" fmla="*/ 1836643 w 2066762"/>
                    <a:gd name="connsiteY27" fmla="*/ 239499 h 2435391"/>
                    <a:gd name="connsiteX28" fmla="*/ 1816396 w 2066762"/>
                    <a:gd name="connsiteY28" fmla="*/ 240329 h 2435391"/>
                    <a:gd name="connsiteX29" fmla="*/ 1699929 w 2066762"/>
                    <a:gd name="connsiteY29" fmla="*/ 194880 h 2435391"/>
                    <a:gd name="connsiteX30" fmla="*/ 1589979 w 2066762"/>
                    <a:gd name="connsiteY30" fmla="*/ 234469 h 2435391"/>
                    <a:gd name="connsiteX31" fmla="*/ 1630896 w 2066762"/>
                    <a:gd name="connsiteY31" fmla="*/ 275385 h 2435391"/>
                    <a:gd name="connsiteX32" fmla="*/ 1699929 w 2066762"/>
                    <a:gd name="connsiteY32" fmla="*/ 252197 h 2435391"/>
                    <a:gd name="connsiteX33" fmla="*/ 1714259 w 2066762"/>
                    <a:gd name="connsiteY33" fmla="*/ 266527 h 2435391"/>
                    <a:gd name="connsiteX34" fmla="*/ 1699929 w 2066762"/>
                    <a:gd name="connsiteY34" fmla="*/ 280856 h 2435391"/>
                    <a:gd name="connsiteX35" fmla="*/ 1613953 w 2066762"/>
                    <a:gd name="connsiteY35" fmla="*/ 366833 h 2435391"/>
                    <a:gd name="connsiteX36" fmla="*/ 1699929 w 2066762"/>
                    <a:gd name="connsiteY36" fmla="*/ 452809 h 2435391"/>
                    <a:gd name="connsiteX37" fmla="*/ 1785906 w 2066762"/>
                    <a:gd name="connsiteY37" fmla="*/ 366833 h 2435391"/>
                    <a:gd name="connsiteX38" fmla="*/ 1765274 w 2066762"/>
                    <a:gd name="connsiteY38" fmla="*/ 310955 h 2435391"/>
                    <a:gd name="connsiteX39" fmla="*/ 1766842 w 2066762"/>
                    <a:gd name="connsiteY39" fmla="*/ 290751 h 2435391"/>
                    <a:gd name="connsiteX40" fmla="*/ 1787047 w 2066762"/>
                    <a:gd name="connsiteY40" fmla="*/ 292319 h 2435391"/>
                    <a:gd name="connsiteX41" fmla="*/ 1814565 w 2066762"/>
                    <a:gd name="connsiteY41" fmla="*/ 366833 h 2435391"/>
                    <a:gd name="connsiteX42" fmla="*/ 1714259 w 2066762"/>
                    <a:gd name="connsiteY42" fmla="*/ 480541 h 2435391"/>
                    <a:gd name="connsiteX43" fmla="*/ 1714259 w 2066762"/>
                    <a:gd name="connsiteY43" fmla="*/ 553115 h 2435391"/>
                    <a:gd name="connsiteX44" fmla="*/ 1699929 w 2066762"/>
                    <a:gd name="connsiteY44" fmla="*/ 567445 h 2435391"/>
                    <a:gd name="connsiteX45" fmla="*/ 1531117 w 2066762"/>
                    <a:gd name="connsiteY45" fmla="*/ 475261 h 2435391"/>
                    <a:gd name="connsiteX46" fmla="*/ 1535412 w 2066762"/>
                    <a:gd name="connsiteY46" fmla="*/ 455456 h 2435391"/>
                    <a:gd name="connsiteX47" fmla="*/ 1555217 w 2066762"/>
                    <a:gd name="connsiteY47" fmla="*/ 459752 h 2435391"/>
                    <a:gd name="connsiteX48" fmla="*/ 1685600 w 2066762"/>
                    <a:gd name="connsiteY48" fmla="*/ 538177 h 2435391"/>
                    <a:gd name="connsiteX49" fmla="*/ 1685600 w 2066762"/>
                    <a:gd name="connsiteY49" fmla="*/ 480541 h 2435391"/>
                    <a:gd name="connsiteX50" fmla="*/ 1585294 w 2066762"/>
                    <a:gd name="connsiteY50" fmla="*/ 366833 h 2435391"/>
                    <a:gd name="connsiteX51" fmla="*/ 1610375 w 2066762"/>
                    <a:gd name="connsiteY51" fmla="*/ 295394 h 2435391"/>
                    <a:gd name="connsiteX52" fmla="*/ 1569562 w 2066762"/>
                    <a:gd name="connsiteY52" fmla="*/ 254581 h 2435391"/>
                    <a:gd name="connsiteX53" fmla="*/ 1546354 w 2066762"/>
                    <a:gd name="connsiteY53" fmla="*/ 289401 h 2435391"/>
                    <a:gd name="connsiteX54" fmla="*/ 1534749 w 2066762"/>
                    <a:gd name="connsiteY54" fmla="*/ 318872 h 2435391"/>
                    <a:gd name="connsiteX55" fmla="*/ 1516998 w 2066762"/>
                    <a:gd name="connsiteY55" fmla="*/ 328647 h 2435391"/>
                    <a:gd name="connsiteX56" fmla="*/ 1507224 w 2066762"/>
                    <a:gd name="connsiteY56" fmla="*/ 310896 h 2435391"/>
                    <a:gd name="connsiteX57" fmla="*/ 1520773 w 2066762"/>
                    <a:gd name="connsiteY57" fmla="*/ 276475 h 2435391"/>
                    <a:gd name="connsiteX58" fmla="*/ 1593370 w 2066762"/>
                    <a:gd name="connsiteY58" fmla="*/ 196831 h 2435391"/>
                    <a:gd name="connsiteX59" fmla="*/ 1685600 w 2066762"/>
                    <a:gd name="connsiteY59" fmla="*/ 166731 h 2435391"/>
                    <a:gd name="connsiteX60" fmla="*/ 1685600 w 2066762"/>
                    <a:gd name="connsiteY60" fmla="*/ 109308 h 2435391"/>
                    <a:gd name="connsiteX61" fmla="*/ 1441999 w 2066762"/>
                    <a:gd name="connsiteY61" fmla="*/ 366833 h 2435391"/>
                    <a:gd name="connsiteX62" fmla="*/ 1475771 w 2066762"/>
                    <a:gd name="connsiteY62" fmla="*/ 494521 h 2435391"/>
                    <a:gd name="connsiteX63" fmla="*/ 1470431 w 2066762"/>
                    <a:gd name="connsiteY63" fmla="*/ 514069 h 2435391"/>
                    <a:gd name="connsiteX64" fmla="*/ 1450881 w 2066762"/>
                    <a:gd name="connsiteY64" fmla="*/ 508730 h 2435391"/>
                    <a:gd name="connsiteX65" fmla="*/ 1413341 w 2066762"/>
                    <a:gd name="connsiteY65" fmla="*/ 366833 h 2435391"/>
                    <a:gd name="connsiteX66" fmla="*/ 1699929 w 2066762"/>
                    <a:gd name="connsiteY66" fmla="*/ 80245 h 2435391"/>
                    <a:gd name="connsiteX67" fmla="*/ 1986518 w 2066762"/>
                    <a:gd name="connsiteY67" fmla="*/ 366833 h 2435391"/>
                    <a:gd name="connsiteX68" fmla="*/ 1714259 w 2066762"/>
                    <a:gd name="connsiteY68" fmla="*/ 653063 h 2435391"/>
                    <a:gd name="connsiteX69" fmla="*/ 1714259 w 2066762"/>
                    <a:gd name="connsiteY69" fmla="*/ 704682 h 2435391"/>
                    <a:gd name="connsiteX70" fmla="*/ 2038104 w 2066762"/>
                    <a:gd name="connsiteY70" fmla="*/ 366833 h 2435391"/>
                    <a:gd name="connsiteX71" fmla="*/ 1699929 w 2066762"/>
                    <a:gd name="connsiteY71" fmla="*/ 28659 h 2435391"/>
                    <a:gd name="connsiteX72" fmla="*/ 1522674 w 2066762"/>
                    <a:gd name="connsiteY72" fmla="*/ 78779 h 2435391"/>
                    <a:gd name="connsiteX73" fmla="*/ 1502956 w 2066762"/>
                    <a:gd name="connsiteY73" fmla="*/ 74103 h 2435391"/>
                    <a:gd name="connsiteX74" fmla="*/ 1507631 w 2066762"/>
                    <a:gd name="connsiteY74" fmla="*/ 54384 h 2435391"/>
                    <a:gd name="connsiteX75" fmla="*/ 1699929 w 2066762"/>
                    <a:gd name="connsiteY75" fmla="*/ 0 h 2435391"/>
                    <a:gd name="connsiteX76" fmla="*/ 1959320 w 2066762"/>
                    <a:gd name="connsiteY76" fmla="*/ 107442 h 2435391"/>
                    <a:gd name="connsiteX77" fmla="*/ 2066762 w 2066762"/>
                    <a:gd name="connsiteY77" fmla="*/ 366833 h 2435391"/>
                    <a:gd name="connsiteX78" fmla="*/ 1959320 w 2066762"/>
                    <a:gd name="connsiteY78" fmla="*/ 626223 h 2435391"/>
                    <a:gd name="connsiteX79" fmla="*/ 1699929 w 2066762"/>
                    <a:gd name="connsiteY79" fmla="*/ 733666 h 2435391"/>
                    <a:gd name="connsiteX80" fmla="*/ 1440538 w 2066762"/>
                    <a:gd name="connsiteY80" fmla="*/ 626223 h 2435391"/>
                    <a:gd name="connsiteX81" fmla="*/ 1333096 w 2066762"/>
                    <a:gd name="connsiteY81" fmla="*/ 366833 h 2435391"/>
                    <a:gd name="connsiteX82" fmla="*/ 1215973 w 2066762"/>
                    <a:gd name="connsiteY82" fmla="*/ 1822587 h 2435391"/>
                    <a:gd name="connsiteX83" fmla="*/ 1254377 w 2066762"/>
                    <a:gd name="connsiteY83" fmla="*/ 1822587 h 2435391"/>
                    <a:gd name="connsiteX84" fmla="*/ 1254377 w 2066762"/>
                    <a:gd name="connsiteY84" fmla="*/ 1409756 h 2435391"/>
                    <a:gd name="connsiteX85" fmla="*/ 1215973 w 2066762"/>
                    <a:gd name="connsiteY85" fmla="*/ 1409756 h 2435391"/>
                    <a:gd name="connsiteX86" fmla="*/ 991330 w 2066762"/>
                    <a:gd name="connsiteY86" fmla="*/ 1654576 h 2435391"/>
                    <a:gd name="connsiteX87" fmla="*/ 1028893 w 2066762"/>
                    <a:gd name="connsiteY87" fmla="*/ 1654576 h 2435391"/>
                    <a:gd name="connsiteX88" fmla="*/ 1067297 w 2066762"/>
                    <a:gd name="connsiteY88" fmla="*/ 1616171 h 2435391"/>
                    <a:gd name="connsiteX89" fmla="*/ 1028893 w 2066762"/>
                    <a:gd name="connsiteY89" fmla="*/ 1577767 h 2435391"/>
                    <a:gd name="connsiteX90" fmla="*/ 991330 w 2066762"/>
                    <a:gd name="connsiteY90" fmla="*/ 1577767 h 2435391"/>
                    <a:gd name="connsiteX91" fmla="*/ 991327 w 2066762"/>
                    <a:gd name="connsiteY91" fmla="*/ 1719253 h 2435391"/>
                    <a:gd name="connsiteX92" fmla="*/ 1167971 w 2066762"/>
                    <a:gd name="connsiteY92" fmla="*/ 1719253 h 2435391"/>
                    <a:gd name="connsiteX93" fmla="*/ 1167971 w 2066762"/>
                    <a:gd name="connsiteY93" fmla="*/ 1513093 h 2435391"/>
                    <a:gd name="connsiteX94" fmla="*/ 991330 w 2066762"/>
                    <a:gd name="connsiteY94" fmla="*/ 1513093 h 2435391"/>
                    <a:gd name="connsiteX95" fmla="*/ 991330 w 2066762"/>
                    <a:gd name="connsiteY95" fmla="*/ 1529766 h 2435391"/>
                    <a:gd name="connsiteX96" fmla="*/ 1028889 w 2066762"/>
                    <a:gd name="connsiteY96" fmla="*/ 1529766 h 2435391"/>
                    <a:gd name="connsiteX97" fmla="*/ 1115295 w 2066762"/>
                    <a:gd name="connsiteY97" fmla="*/ 1616174 h 2435391"/>
                    <a:gd name="connsiteX98" fmla="*/ 1028889 w 2066762"/>
                    <a:gd name="connsiteY98" fmla="*/ 1702581 h 2435391"/>
                    <a:gd name="connsiteX99" fmla="*/ 991327 w 2066762"/>
                    <a:gd name="connsiteY99" fmla="*/ 1702581 h 2435391"/>
                    <a:gd name="connsiteX100" fmla="*/ 579074 w 2066762"/>
                    <a:gd name="connsiteY100" fmla="*/ 1461100 h 2435391"/>
                    <a:gd name="connsiteX101" fmla="*/ 590150 w 2066762"/>
                    <a:gd name="connsiteY101" fmla="*/ 1450023 h 2435391"/>
                    <a:gd name="connsiteX102" fmla="*/ 601227 w 2066762"/>
                    <a:gd name="connsiteY102" fmla="*/ 1461100 h 2435391"/>
                    <a:gd name="connsiteX103" fmla="*/ 659933 w 2066762"/>
                    <a:gd name="connsiteY103" fmla="*/ 1516483 h 2435391"/>
                    <a:gd name="connsiteX104" fmla="*/ 671010 w 2066762"/>
                    <a:gd name="connsiteY104" fmla="*/ 1527560 h 2435391"/>
                    <a:gd name="connsiteX105" fmla="*/ 659933 w 2066762"/>
                    <a:gd name="connsiteY105" fmla="*/ 1538636 h 2435391"/>
                    <a:gd name="connsiteX106" fmla="*/ 579074 w 2066762"/>
                    <a:gd name="connsiteY106" fmla="*/ 1461100 h 2435391"/>
                    <a:gd name="connsiteX107" fmla="*/ 579074 w 2066762"/>
                    <a:gd name="connsiteY107" fmla="*/ 1771242 h 2435391"/>
                    <a:gd name="connsiteX108" fmla="*/ 659933 w 2066762"/>
                    <a:gd name="connsiteY108" fmla="*/ 1693705 h 2435391"/>
                    <a:gd name="connsiteX109" fmla="*/ 671010 w 2066762"/>
                    <a:gd name="connsiteY109" fmla="*/ 1704782 h 2435391"/>
                    <a:gd name="connsiteX110" fmla="*/ 659933 w 2066762"/>
                    <a:gd name="connsiteY110" fmla="*/ 1715858 h 2435391"/>
                    <a:gd name="connsiteX111" fmla="*/ 601227 w 2066762"/>
                    <a:gd name="connsiteY111" fmla="*/ 1771242 h 2435391"/>
                    <a:gd name="connsiteX112" fmla="*/ 590150 w 2066762"/>
                    <a:gd name="connsiteY112" fmla="*/ 1782318 h 2435391"/>
                    <a:gd name="connsiteX113" fmla="*/ 579074 w 2066762"/>
                    <a:gd name="connsiteY113" fmla="*/ 1771242 h 2435391"/>
                    <a:gd name="connsiteX114" fmla="*/ 490462 w 2066762"/>
                    <a:gd name="connsiteY114" fmla="*/ 1549713 h 2435391"/>
                    <a:gd name="connsiteX115" fmla="*/ 540982 w 2066762"/>
                    <a:gd name="connsiteY115" fmla="*/ 1462983 h 2435391"/>
                    <a:gd name="connsiteX116" fmla="*/ 556080 w 2066762"/>
                    <a:gd name="connsiteY116" fmla="*/ 1467158 h 2435391"/>
                    <a:gd name="connsiteX117" fmla="*/ 551905 w 2066762"/>
                    <a:gd name="connsiteY117" fmla="*/ 1482257 h 2435391"/>
                    <a:gd name="connsiteX118" fmla="*/ 512615 w 2066762"/>
                    <a:gd name="connsiteY118" fmla="*/ 1549713 h 2435391"/>
                    <a:gd name="connsiteX119" fmla="*/ 501538 w 2066762"/>
                    <a:gd name="connsiteY119" fmla="*/ 1560789 h 2435391"/>
                    <a:gd name="connsiteX120" fmla="*/ 490462 w 2066762"/>
                    <a:gd name="connsiteY120" fmla="*/ 1549713 h 2435391"/>
                    <a:gd name="connsiteX121" fmla="*/ 490462 w 2066762"/>
                    <a:gd name="connsiteY121" fmla="*/ 1682629 h 2435391"/>
                    <a:gd name="connsiteX122" fmla="*/ 501538 w 2066762"/>
                    <a:gd name="connsiteY122" fmla="*/ 1671553 h 2435391"/>
                    <a:gd name="connsiteX123" fmla="*/ 512615 w 2066762"/>
                    <a:gd name="connsiteY123" fmla="*/ 1682629 h 2435391"/>
                    <a:gd name="connsiteX124" fmla="*/ 551905 w 2066762"/>
                    <a:gd name="connsiteY124" fmla="*/ 1750087 h 2435391"/>
                    <a:gd name="connsiteX125" fmla="*/ 556079 w 2066762"/>
                    <a:gd name="connsiteY125" fmla="*/ 1765185 h 2435391"/>
                    <a:gd name="connsiteX126" fmla="*/ 540981 w 2066762"/>
                    <a:gd name="connsiteY126" fmla="*/ 1769359 h 2435391"/>
                    <a:gd name="connsiteX127" fmla="*/ 490462 w 2066762"/>
                    <a:gd name="connsiteY127" fmla="*/ 1682629 h 2435391"/>
                    <a:gd name="connsiteX128" fmla="*/ 332069 w 2066762"/>
                    <a:gd name="connsiteY128" fmla="*/ 1461099 h 2435391"/>
                    <a:gd name="connsiteX129" fmla="*/ 343145 w 2066762"/>
                    <a:gd name="connsiteY129" fmla="*/ 1450023 h 2435391"/>
                    <a:gd name="connsiteX130" fmla="*/ 419637 w 2066762"/>
                    <a:gd name="connsiteY130" fmla="*/ 1514931 h 2435391"/>
                    <a:gd name="connsiteX131" fmla="*/ 442835 w 2066762"/>
                    <a:gd name="connsiteY131" fmla="*/ 1483252 h 2435391"/>
                    <a:gd name="connsiteX132" fmla="*/ 453911 w 2066762"/>
                    <a:gd name="connsiteY132" fmla="*/ 1472176 h 2435391"/>
                    <a:gd name="connsiteX133" fmla="*/ 464988 w 2066762"/>
                    <a:gd name="connsiteY133" fmla="*/ 1483252 h 2435391"/>
                    <a:gd name="connsiteX134" fmla="*/ 420015 w 2066762"/>
                    <a:gd name="connsiteY134" fmla="*/ 1537641 h 2435391"/>
                    <a:gd name="connsiteX135" fmla="*/ 400936 w 2066762"/>
                    <a:gd name="connsiteY135" fmla="*/ 1579250 h 2435391"/>
                    <a:gd name="connsiteX136" fmla="*/ 385296 w 2066762"/>
                    <a:gd name="connsiteY136" fmla="*/ 1580121 h 2435391"/>
                    <a:gd name="connsiteX137" fmla="*/ 384425 w 2066762"/>
                    <a:gd name="connsiteY137" fmla="*/ 1564481 h 2435391"/>
                    <a:gd name="connsiteX138" fmla="*/ 398529 w 2066762"/>
                    <a:gd name="connsiteY138" fmla="*/ 1527559 h 2435391"/>
                    <a:gd name="connsiteX139" fmla="*/ 343145 w 2066762"/>
                    <a:gd name="connsiteY139" fmla="*/ 1472176 h 2435391"/>
                    <a:gd name="connsiteX140" fmla="*/ 332069 w 2066762"/>
                    <a:gd name="connsiteY140" fmla="*/ 1461099 h 2435391"/>
                    <a:gd name="connsiteX141" fmla="*/ 332069 w 2066762"/>
                    <a:gd name="connsiteY141" fmla="*/ 1771242 h 2435391"/>
                    <a:gd name="connsiteX142" fmla="*/ 343145 w 2066762"/>
                    <a:gd name="connsiteY142" fmla="*/ 1760165 h 2435391"/>
                    <a:gd name="connsiteX143" fmla="*/ 384425 w 2066762"/>
                    <a:gd name="connsiteY143" fmla="*/ 1667861 h 2435391"/>
                    <a:gd name="connsiteX144" fmla="*/ 385296 w 2066762"/>
                    <a:gd name="connsiteY144" fmla="*/ 1652221 h 2435391"/>
                    <a:gd name="connsiteX145" fmla="*/ 400936 w 2066762"/>
                    <a:gd name="connsiteY145" fmla="*/ 1653092 h 2435391"/>
                    <a:gd name="connsiteX146" fmla="*/ 420015 w 2066762"/>
                    <a:gd name="connsiteY146" fmla="*/ 1694701 h 2435391"/>
                    <a:gd name="connsiteX147" fmla="*/ 464988 w 2066762"/>
                    <a:gd name="connsiteY147" fmla="*/ 1749089 h 2435391"/>
                    <a:gd name="connsiteX148" fmla="*/ 453911 w 2066762"/>
                    <a:gd name="connsiteY148" fmla="*/ 1760165 h 2435391"/>
                    <a:gd name="connsiteX149" fmla="*/ 442835 w 2066762"/>
                    <a:gd name="connsiteY149" fmla="*/ 1749089 h 2435391"/>
                    <a:gd name="connsiteX150" fmla="*/ 419637 w 2066762"/>
                    <a:gd name="connsiteY150" fmla="*/ 1717410 h 2435391"/>
                    <a:gd name="connsiteX151" fmla="*/ 343145 w 2066762"/>
                    <a:gd name="connsiteY151" fmla="*/ 1782318 h 2435391"/>
                    <a:gd name="connsiteX152" fmla="*/ 332069 w 2066762"/>
                    <a:gd name="connsiteY152" fmla="*/ 1771242 h 2435391"/>
                    <a:gd name="connsiteX153" fmla="*/ 240134 w 2066762"/>
                    <a:gd name="connsiteY153" fmla="*/ 1560788 h 2435391"/>
                    <a:gd name="connsiteX154" fmla="*/ 251211 w 2066762"/>
                    <a:gd name="connsiteY154" fmla="*/ 1549711 h 2435391"/>
                    <a:gd name="connsiteX155" fmla="*/ 262288 w 2066762"/>
                    <a:gd name="connsiteY155" fmla="*/ 1560788 h 2435391"/>
                    <a:gd name="connsiteX156" fmla="*/ 251211 w 2066762"/>
                    <a:gd name="connsiteY156" fmla="*/ 1571865 h 2435391"/>
                    <a:gd name="connsiteX157" fmla="*/ 240134 w 2066762"/>
                    <a:gd name="connsiteY157" fmla="*/ 1560788 h 2435391"/>
                    <a:gd name="connsiteX158" fmla="*/ 240134 w 2066762"/>
                    <a:gd name="connsiteY158" fmla="*/ 1671554 h 2435391"/>
                    <a:gd name="connsiteX159" fmla="*/ 251211 w 2066762"/>
                    <a:gd name="connsiteY159" fmla="*/ 1660476 h 2435391"/>
                    <a:gd name="connsiteX160" fmla="*/ 262288 w 2066762"/>
                    <a:gd name="connsiteY160" fmla="*/ 1671554 h 2435391"/>
                    <a:gd name="connsiteX161" fmla="*/ 251211 w 2066762"/>
                    <a:gd name="connsiteY161" fmla="*/ 1682630 h 2435391"/>
                    <a:gd name="connsiteX162" fmla="*/ 240134 w 2066762"/>
                    <a:gd name="connsiteY162" fmla="*/ 1671554 h 2435391"/>
                    <a:gd name="connsiteX163" fmla="*/ 170352 w 2066762"/>
                    <a:gd name="connsiteY163" fmla="*/ 1549712 h 2435391"/>
                    <a:gd name="connsiteX164" fmla="*/ 229057 w 2066762"/>
                    <a:gd name="connsiteY164" fmla="*/ 1605094 h 2435391"/>
                    <a:gd name="connsiteX165" fmla="*/ 315876 w 2066762"/>
                    <a:gd name="connsiteY165" fmla="*/ 1605094 h 2435391"/>
                    <a:gd name="connsiteX166" fmla="*/ 309916 w 2066762"/>
                    <a:gd name="connsiteY166" fmla="*/ 1582941 h 2435391"/>
                    <a:gd name="connsiteX167" fmla="*/ 320992 w 2066762"/>
                    <a:gd name="connsiteY167" fmla="*/ 1571865 h 2435391"/>
                    <a:gd name="connsiteX168" fmla="*/ 332069 w 2066762"/>
                    <a:gd name="connsiteY168" fmla="*/ 1582941 h 2435391"/>
                    <a:gd name="connsiteX169" fmla="*/ 354222 w 2066762"/>
                    <a:gd name="connsiteY169" fmla="*/ 1605094 h 2435391"/>
                    <a:gd name="connsiteX170" fmla="*/ 564862 w 2066762"/>
                    <a:gd name="connsiteY170" fmla="*/ 1605094 h 2435391"/>
                    <a:gd name="connsiteX171" fmla="*/ 534768 w 2066762"/>
                    <a:gd name="connsiteY171" fmla="*/ 1538635 h 2435391"/>
                    <a:gd name="connsiteX172" fmla="*/ 545845 w 2066762"/>
                    <a:gd name="connsiteY172" fmla="*/ 1527559 h 2435391"/>
                    <a:gd name="connsiteX173" fmla="*/ 556921 w 2066762"/>
                    <a:gd name="connsiteY173" fmla="*/ 1538635 h 2435391"/>
                    <a:gd name="connsiteX174" fmla="*/ 623380 w 2066762"/>
                    <a:gd name="connsiteY174" fmla="*/ 1605094 h 2435391"/>
                    <a:gd name="connsiteX175" fmla="*/ 693162 w 2066762"/>
                    <a:gd name="connsiteY175" fmla="*/ 1538635 h 2435391"/>
                    <a:gd name="connsiteX176" fmla="*/ 654527 w 2066762"/>
                    <a:gd name="connsiteY176" fmla="*/ 1478490 h 2435391"/>
                    <a:gd name="connsiteX177" fmla="*/ 648185 w 2066762"/>
                    <a:gd name="connsiteY177" fmla="*/ 1467193 h 2435391"/>
                    <a:gd name="connsiteX178" fmla="*/ 648485 w 2066762"/>
                    <a:gd name="connsiteY178" fmla="*/ 1464852 h 2435391"/>
                    <a:gd name="connsiteX179" fmla="*/ 590150 w 2066762"/>
                    <a:gd name="connsiteY179" fmla="*/ 1405718 h 2435391"/>
                    <a:gd name="connsiteX180" fmla="*/ 577167 w 2066762"/>
                    <a:gd name="connsiteY180" fmla="*/ 1407438 h 2435391"/>
                    <a:gd name="connsiteX181" fmla="*/ 566063 w 2066762"/>
                    <a:gd name="connsiteY181" fmla="*/ 1403754 h 2435391"/>
                    <a:gd name="connsiteX182" fmla="*/ 523692 w 2066762"/>
                    <a:gd name="connsiteY182" fmla="*/ 1383565 h 2435391"/>
                    <a:gd name="connsiteX183" fmla="*/ 495193 w 2066762"/>
                    <a:gd name="connsiteY183" fmla="*/ 1391691 h 2435391"/>
                    <a:gd name="connsiteX184" fmla="*/ 512615 w 2066762"/>
                    <a:gd name="connsiteY184" fmla="*/ 1438947 h 2435391"/>
                    <a:gd name="connsiteX185" fmla="*/ 501539 w 2066762"/>
                    <a:gd name="connsiteY185" fmla="*/ 1450024 h 2435391"/>
                    <a:gd name="connsiteX186" fmla="*/ 490462 w 2066762"/>
                    <a:gd name="connsiteY186" fmla="*/ 1438947 h 2435391"/>
                    <a:gd name="connsiteX187" fmla="*/ 431757 w 2066762"/>
                    <a:gd name="connsiteY187" fmla="*/ 1383565 h 2435391"/>
                    <a:gd name="connsiteX188" fmla="*/ 385078 w 2066762"/>
                    <a:gd name="connsiteY188" fmla="*/ 1409429 h 2435391"/>
                    <a:gd name="connsiteX189" fmla="*/ 370258 w 2066762"/>
                    <a:gd name="connsiteY189" fmla="*/ 1413138 h 2435391"/>
                    <a:gd name="connsiteX190" fmla="*/ 343145 w 2066762"/>
                    <a:gd name="connsiteY190" fmla="*/ 1405718 h 2435391"/>
                    <a:gd name="connsiteX191" fmla="*/ 284440 w 2066762"/>
                    <a:gd name="connsiteY191" fmla="*/ 1461100 h 2435391"/>
                    <a:gd name="connsiteX192" fmla="*/ 343145 w 2066762"/>
                    <a:gd name="connsiteY192" fmla="*/ 1516482 h 2435391"/>
                    <a:gd name="connsiteX193" fmla="*/ 354222 w 2066762"/>
                    <a:gd name="connsiteY193" fmla="*/ 1527559 h 2435391"/>
                    <a:gd name="connsiteX194" fmla="*/ 343145 w 2066762"/>
                    <a:gd name="connsiteY194" fmla="*/ 1538635 h 2435391"/>
                    <a:gd name="connsiteX195" fmla="*/ 262287 w 2066762"/>
                    <a:gd name="connsiteY195" fmla="*/ 1461100 h 2435391"/>
                    <a:gd name="connsiteX196" fmla="*/ 263155 w 2066762"/>
                    <a:gd name="connsiteY196" fmla="*/ 1450051 h 2435391"/>
                    <a:gd name="connsiteX197" fmla="*/ 262287 w 2066762"/>
                    <a:gd name="connsiteY197" fmla="*/ 1450024 h 2435391"/>
                    <a:gd name="connsiteX198" fmla="*/ 217981 w 2066762"/>
                    <a:gd name="connsiteY198" fmla="*/ 1494330 h 2435391"/>
                    <a:gd name="connsiteX199" fmla="*/ 230957 w 2066762"/>
                    <a:gd name="connsiteY199" fmla="*/ 1525669 h 2435391"/>
                    <a:gd name="connsiteX200" fmla="*/ 230948 w 2066762"/>
                    <a:gd name="connsiteY200" fmla="*/ 1541334 h 2435391"/>
                    <a:gd name="connsiteX201" fmla="*/ 215284 w 2066762"/>
                    <a:gd name="connsiteY201" fmla="*/ 1541324 h 2435391"/>
                    <a:gd name="connsiteX202" fmla="*/ 196619 w 2066762"/>
                    <a:gd name="connsiteY202" fmla="*/ 1504587 h 2435391"/>
                    <a:gd name="connsiteX203" fmla="*/ 170352 w 2066762"/>
                    <a:gd name="connsiteY203" fmla="*/ 1549712 h 2435391"/>
                    <a:gd name="connsiteX204" fmla="*/ 170352 w 2066762"/>
                    <a:gd name="connsiteY204" fmla="*/ 1682630 h 2435391"/>
                    <a:gd name="connsiteX205" fmla="*/ 196620 w 2066762"/>
                    <a:gd name="connsiteY205" fmla="*/ 1727755 h 2435391"/>
                    <a:gd name="connsiteX206" fmla="*/ 215285 w 2066762"/>
                    <a:gd name="connsiteY206" fmla="*/ 1691018 h 2435391"/>
                    <a:gd name="connsiteX207" fmla="*/ 230949 w 2066762"/>
                    <a:gd name="connsiteY207" fmla="*/ 1691010 h 2435391"/>
                    <a:gd name="connsiteX208" fmla="*/ 230957 w 2066762"/>
                    <a:gd name="connsiteY208" fmla="*/ 1706675 h 2435391"/>
                    <a:gd name="connsiteX209" fmla="*/ 217981 w 2066762"/>
                    <a:gd name="connsiteY209" fmla="*/ 1738012 h 2435391"/>
                    <a:gd name="connsiteX210" fmla="*/ 262287 w 2066762"/>
                    <a:gd name="connsiteY210" fmla="*/ 1782318 h 2435391"/>
                    <a:gd name="connsiteX211" fmla="*/ 263155 w 2066762"/>
                    <a:gd name="connsiteY211" fmla="*/ 1782290 h 2435391"/>
                    <a:gd name="connsiteX212" fmla="*/ 262287 w 2066762"/>
                    <a:gd name="connsiteY212" fmla="*/ 1771242 h 2435391"/>
                    <a:gd name="connsiteX213" fmla="*/ 343145 w 2066762"/>
                    <a:gd name="connsiteY213" fmla="*/ 1693706 h 2435391"/>
                    <a:gd name="connsiteX214" fmla="*/ 354222 w 2066762"/>
                    <a:gd name="connsiteY214" fmla="*/ 1704783 h 2435391"/>
                    <a:gd name="connsiteX215" fmla="*/ 343145 w 2066762"/>
                    <a:gd name="connsiteY215" fmla="*/ 1715859 h 2435391"/>
                    <a:gd name="connsiteX216" fmla="*/ 284440 w 2066762"/>
                    <a:gd name="connsiteY216" fmla="*/ 1771242 h 2435391"/>
                    <a:gd name="connsiteX217" fmla="*/ 343145 w 2066762"/>
                    <a:gd name="connsiteY217" fmla="*/ 1826624 h 2435391"/>
                    <a:gd name="connsiteX218" fmla="*/ 370258 w 2066762"/>
                    <a:gd name="connsiteY218" fmla="*/ 1819204 h 2435391"/>
                    <a:gd name="connsiteX219" fmla="*/ 385078 w 2066762"/>
                    <a:gd name="connsiteY219" fmla="*/ 1822911 h 2435391"/>
                    <a:gd name="connsiteX220" fmla="*/ 431757 w 2066762"/>
                    <a:gd name="connsiteY220" fmla="*/ 1848777 h 2435391"/>
                    <a:gd name="connsiteX221" fmla="*/ 490462 w 2066762"/>
                    <a:gd name="connsiteY221" fmla="*/ 1793395 h 2435391"/>
                    <a:gd name="connsiteX222" fmla="*/ 501539 w 2066762"/>
                    <a:gd name="connsiteY222" fmla="*/ 1782318 h 2435391"/>
                    <a:gd name="connsiteX223" fmla="*/ 512615 w 2066762"/>
                    <a:gd name="connsiteY223" fmla="*/ 1793395 h 2435391"/>
                    <a:gd name="connsiteX224" fmla="*/ 495190 w 2066762"/>
                    <a:gd name="connsiteY224" fmla="*/ 1840649 h 2435391"/>
                    <a:gd name="connsiteX225" fmla="*/ 523692 w 2066762"/>
                    <a:gd name="connsiteY225" fmla="*/ 1848777 h 2435391"/>
                    <a:gd name="connsiteX226" fmla="*/ 566063 w 2066762"/>
                    <a:gd name="connsiteY226" fmla="*/ 1828587 h 2435391"/>
                    <a:gd name="connsiteX227" fmla="*/ 577167 w 2066762"/>
                    <a:gd name="connsiteY227" fmla="*/ 1824903 h 2435391"/>
                    <a:gd name="connsiteX228" fmla="*/ 648485 w 2066762"/>
                    <a:gd name="connsiteY228" fmla="*/ 1767489 h 2435391"/>
                    <a:gd name="connsiteX229" fmla="*/ 648185 w 2066762"/>
                    <a:gd name="connsiteY229" fmla="*/ 1765148 h 2435391"/>
                    <a:gd name="connsiteX230" fmla="*/ 654527 w 2066762"/>
                    <a:gd name="connsiteY230" fmla="*/ 1753850 h 2435391"/>
                    <a:gd name="connsiteX231" fmla="*/ 693162 w 2066762"/>
                    <a:gd name="connsiteY231" fmla="*/ 1693706 h 2435391"/>
                    <a:gd name="connsiteX232" fmla="*/ 623380 w 2066762"/>
                    <a:gd name="connsiteY232" fmla="*/ 1627247 h 2435391"/>
                    <a:gd name="connsiteX233" fmla="*/ 556921 w 2066762"/>
                    <a:gd name="connsiteY233" fmla="*/ 1693706 h 2435391"/>
                    <a:gd name="connsiteX234" fmla="*/ 545845 w 2066762"/>
                    <a:gd name="connsiteY234" fmla="*/ 1704783 h 2435391"/>
                    <a:gd name="connsiteX235" fmla="*/ 534768 w 2066762"/>
                    <a:gd name="connsiteY235" fmla="*/ 1693706 h 2435391"/>
                    <a:gd name="connsiteX236" fmla="*/ 564862 w 2066762"/>
                    <a:gd name="connsiteY236" fmla="*/ 1627247 h 2435391"/>
                    <a:gd name="connsiteX237" fmla="*/ 354222 w 2066762"/>
                    <a:gd name="connsiteY237" fmla="*/ 1627247 h 2435391"/>
                    <a:gd name="connsiteX238" fmla="*/ 332069 w 2066762"/>
                    <a:gd name="connsiteY238" fmla="*/ 1649400 h 2435391"/>
                    <a:gd name="connsiteX239" fmla="*/ 320992 w 2066762"/>
                    <a:gd name="connsiteY239" fmla="*/ 1660477 h 2435391"/>
                    <a:gd name="connsiteX240" fmla="*/ 309916 w 2066762"/>
                    <a:gd name="connsiteY240" fmla="*/ 1649400 h 2435391"/>
                    <a:gd name="connsiteX241" fmla="*/ 315876 w 2066762"/>
                    <a:gd name="connsiteY241" fmla="*/ 1627247 h 2435391"/>
                    <a:gd name="connsiteX242" fmla="*/ 229057 w 2066762"/>
                    <a:gd name="connsiteY242" fmla="*/ 1627247 h 2435391"/>
                    <a:gd name="connsiteX243" fmla="*/ 170352 w 2066762"/>
                    <a:gd name="connsiteY243" fmla="*/ 1682630 h 2435391"/>
                    <a:gd name="connsiteX244" fmla="*/ 148199 w 2066762"/>
                    <a:gd name="connsiteY244" fmla="*/ 1682630 h 2435391"/>
                    <a:gd name="connsiteX245" fmla="*/ 188092 w 2066762"/>
                    <a:gd name="connsiteY245" fmla="*/ 1616171 h 2435391"/>
                    <a:gd name="connsiteX246" fmla="*/ 148199 w 2066762"/>
                    <a:gd name="connsiteY246" fmla="*/ 1549712 h 2435391"/>
                    <a:gd name="connsiteX247" fmla="*/ 197685 w 2066762"/>
                    <a:gd name="connsiteY247" fmla="*/ 1478762 h 2435391"/>
                    <a:gd name="connsiteX248" fmla="*/ 270129 w 2066762"/>
                    <a:gd name="connsiteY248" fmla="*/ 1428341 h 2435391"/>
                    <a:gd name="connsiteX249" fmla="*/ 343145 w 2066762"/>
                    <a:gd name="connsiteY249" fmla="*/ 1383565 h 2435391"/>
                    <a:gd name="connsiteX250" fmla="*/ 372242 w 2066762"/>
                    <a:gd name="connsiteY250" fmla="*/ 1389471 h 2435391"/>
                    <a:gd name="connsiteX251" fmla="*/ 431757 w 2066762"/>
                    <a:gd name="connsiteY251" fmla="*/ 1361412 h 2435391"/>
                    <a:gd name="connsiteX252" fmla="*/ 479255 w 2066762"/>
                    <a:gd name="connsiteY252" fmla="*/ 1375675 h 2435391"/>
                    <a:gd name="connsiteX253" fmla="*/ 523692 w 2066762"/>
                    <a:gd name="connsiteY253" fmla="*/ 1361412 h 2435391"/>
                    <a:gd name="connsiteX254" fmla="*/ 578540 w 2066762"/>
                    <a:gd name="connsiteY254" fmla="*/ 1384560 h 2435391"/>
                    <a:gd name="connsiteX255" fmla="*/ 590151 w 2066762"/>
                    <a:gd name="connsiteY255" fmla="*/ 1383565 h 2435391"/>
                    <a:gd name="connsiteX256" fmla="*/ 671009 w 2066762"/>
                    <a:gd name="connsiteY256" fmla="*/ 1461100 h 2435391"/>
                    <a:gd name="connsiteX257" fmla="*/ 670994 w 2066762"/>
                    <a:gd name="connsiteY257" fmla="*/ 1462112 h 2435391"/>
                    <a:gd name="connsiteX258" fmla="*/ 715315 w 2066762"/>
                    <a:gd name="connsiteY258" fmla="*/ 1538635 h 2435391"/>
                    <a:gd name="connsiteX259" fmla="*/ 667139 w 2066762"/>
                    <a:gd name="connsiteY259" fmla="*/ 1616171 h 2435391"/>
                    <a:gd name="connsiteX260" fmla="*/ 715315 w 2066762"/>
                    <a:gd name="connsiteY260" fmla="*/ 1693706 h 2435391"/>
                    <a:gd name="connsiteX261" fmla="*/ 670994 w 2066762"/>
                    <a:gd name="connsiteY261" fmla="*/ 1770229 h 2435391"/>
                    <a:gd name="connsiteX262" fmla="*/ 671009 w 2066762"/>
                    <a:gd name="connsiteY262" fmla="*/ 1771242 h 2435391"/>
                    <a:gd name="connsiteX263" fmla="*/ 578540 w 2066762"/>
                    <a:gd name="connsiteY263" fmla="*/ 1847781 h 2435391"/>
                    <a:gd name="connsiteX264" fmla="*/ 523692 w 2066762"/>
                    <a:gd name="connsiteY264" fmla="*/ 1870930 h 2435391"/>
                    <a:gd name="connsiteX265" fmla="*/ 479254 w 2066762"/>
                    <a:gd name="connsiteY265" fmla="*/ 1856667 h 2435391"/>
                    <a:gd name="connsiteX266" fmla="*/ 431757 w 2066762"/>
                    <a:gd name="connsiteY266" fmla="*/ 1870930 h 2435391"/>
                    <a:gd name="connsiteX267" fmla="*/ 372242 w 2066762"/>
                    <a:gd name="connsiteY267" fmla="*/ 1842871 h 2435391"/>
                    <a:gd name="connsiteX268" fmla="*/ 343145 w 2066762"/>
                    <a:gd name="connsiteY268" fmla="*/ 1848777 h 2435391"/>
                    <a:gd name="connsiteX269" fmla="*/ 270129 w 2066762"/>
                    <a:gd name="connsiteY269" fmla="*/ 1804000 h 2435391"/>
                    <a:gd name="connsiteX270" fmla="*/ 197687 w 2066762"/>
                    <a:gd name="connsiteY270" fmla="*/ 1753580 h 2435391"/>
                    <a:gd name="connsiteX271" fmla="*/ 148199 w 2066762"/>
                    <a:gd name="connsiteY271" fmla="*/ 1682630 h 2435391"/>
                    <a:gd name="connsiteX272" fmla="*/ 0 w 2066762"/>
                    <a:gd name="connsiteY272" fmla="*/ 1027070 h 2435391"/>
                    <a:gd name="connsiteX273" fmla="*/ 0 w 2066762"/>
                    <a:gd name="connsiteY273" fmla="*/ 820952 h 2435391"/>
                    <a:gd name="connsiteX274" fmla="*/ 24001 w 2066762"/>
                    <a:gd name="connsiteY274" fmla="*/ 796951 h 2435391"/>
                    <a:gd name="connsiteX275" fmla="*/ 430344 w 2066762"/>
                    <a:gd name="connsiteY275" fmla="*/ 796951 h 2435391"/>
                    <a:gd name="connsiteX276" fmla="*/ 430345 w 2066762"/>
                    <a:gd name="connsiteY276" fmla="*/ 172236 h 2435391"/>
                    <a:gd name="connsiteX277" fmla="*/ 430345 w 2066762"/>
                    <a:gd name="connsiteY277" fmla="*/ 156671 h 2435391"/>
                    <a:gd name="connsiteX278" fmla="*/ 1241726 w 2066762"/>
                    <a:gd name="connsiteY278" fmla="*/ 156671 h 2435391"/>
                    <a:gd name="connsiteX279" fmla="*/ 1241726 w 2066762"/>
                    <a:gd name="connsiteY279" fmla="*/ 189905 h 2435391"/>
                    <a:gd name="connsiteX280" fmla="*/ 462800 w 2066762"/>
                    <a:gd name="connsiteY280" fmla="*/ 189905 h 2435391"/>
                    <a:gd name="connsiteX281" fmla="*/ 462799 w 2066762"/>
                    <a:gd name="connsiteY281" fmla="*/ 796951 h 2435391"/>
                    <a:gd name="connsiteX282" fmla="*/ 499431 w 2066762"/>
                    <a:gd name="connsiteY282" fmla="*/ 796951 h 2435391"/>
                    <a:gd name="connsiteX283" fmla="*/ 523432 w 2066762"/>
                    <a:gd name="connsiteY283" fmla="*/ 820952 h 2435391"/>
                    <a:gd name="connsiteX284" fmla="*/ 499431 w 2066762"/>
                    <a:gd name="connsiteY284" fmla="*/ 844952 h 2435391"/>
                    <a:gd name="connsiteX285" fmla="*/ 48001 w 2066762"/>
                    <a:gd name="connsiteY285" fmla="*/ 844952 h 2435391"/>
                    <a:gd name="connsiteX286" fmla="*/ 48001 w 2066762"/>
                    <a:gd name="connsiteY286" fmla="*/ 1027070 h 2435391"/>
                    <a:gd name="connsiteX287" fmla="*/ 24001 w 2066762"/>
                    <a:gd name="connsiteY287" fmla="*/ 1051071 h 2435391"/>
                    <a:gd name="connsiteX288" fmla="*/ 0 w 2066762"/>
                    <a:gd name="connsiteY288" fmla="*/ 1027070 h 2435391"/>
                    <a:gd name="connsiteX289" fmla="*/ 0 w 2066762"/>
                    <a:gd name="connsiteY289" fmla="*/ 2411391 h 2435391"/>
                    <a:gd name="connsiteX290" fmla="*/ 0 w 2066762"/>
                    <a:gd name="connsiteY290" fmla="*/ 1136443 h 2435391"/>
                    <a:gd name="connsiteX291" fmla="*/ 24001 w 2066762"/>
                    <a:gd name="connsiteY291" fmla="*/ 1112442 h 2435391"/>
                    <a:gd name="connsiteX292" fmla="*/ 48001 w 2066762"/>
                    <a:gd name="connsiteY292" fmla="*/ 1136443 h 2435391"/>
                    <a:gd name="connsiteX293" fmla="*/ 48001 w 2066762"/>
                    <a:gd name="connsiteY293" fmla="*/ 2387390 h 2435391"/>
                    <a:gd name="connsiteX294" fmla="*/ 819162 w 2066762"/>
                    <a:gd name="connsiteY294" fmla="*/ 2387390 h 2435391"/>
                    <a:gd name="connsiteX295" fmla="*/ 819162 w 2066762"/>
                    <a:gd name="connsiteY295" fmla="*/ 844953 h 2435391"/>
                    <a:gd name="connsiteX296" fmla="*/ 608801 w 2066762"/>
                    <a:gd name="connsiteY296" fmla="*/ 844953 h 2435391"/>
                    <a:gd name="connsiteX297" fmla="*/ 584801 w 2066762"/>
                    <a:gd name="connsiteY297" fmla="*/ 820953 h 2435391"/>
                    <a:gd name="connsiteX298" fmla="*/ 608801 w 2066762"/>
                    <a:gd name="connsiteY298" fmla="*/ 796952 h 2435391"/>
                    <a:gd name="connsiteX299" fmla="*/ 967330 w 2066762"/>
                    <a:gd name="connsiteY299" fmla="*/ 796952 h 2435391"/>
                    <a:gd name="connsiteX300" fmla="*/ 991330 w 2066762"/>
                    <a:gd name="connsiteY300" fmla="*/ 820953 h 2435391"/>
                    <a:gd name="connsiteX301" fmla="*/ 991330 w 2066762"/>
                    <a:gd name="connsiteY301" fmla="*/ 1465092 h 2435391"/>
                    <a:gd name="connsiteX302" fmla="*/ 1167975 w 2066762"/>
                    <a:gd name="connsiteY302" fmla="*/ 1465092 h 2435391"/>
                    <a:gd name="connsiteX303" fmla="*/ 1167975 w 2066762"/>
                    <a:gd name="connsiteY303" fmla="*/ 1385759 h 2435391"/>
                    <a:gd name="connsiteX304" fmla="*/ 1191976 w 2066762"/>
                    <a:gd name="connsiteY304" fmla="*/ 1361758 h 2435391"/>
                    <a:gd name="connsiteX305" fmla="*/ 1278381 w 2066762"/>
                    <a:gd name="connsiteY305" fmla="*/ 1361758 h 2435391"/>
                    <a:gd name="connsiteX306" fmla="*/ 1302382 w 2066762"/>
                    <a:gd name="connsiteY306" fmla="*/ 1385759 h 2435391"/>
                    <a:gd name="connsiteX307" fmla="*/ 1302382 w 2066762"/>
                    <a:gd name="connsiteY307" fmla="*/ 1640108 h 2435391"/>
                    <a:gd name="connsiteX308" fmla="*/ 1934940 w 2066762"/>
                    <a:gd name="connsiteY308" fmla="*/ 1640108 h 2435391"/>
                    <a:gd name="connsiteX309" fmla="*/ 1934940 w 2066762"/>
                    <a:gd name="connsiteY309" fmla="*/ 762284 h 2435391"/>
                    <a:gd name="connsiteX310" fmla="*/ 1971516 w 2066762"/>
                    <a:gd name="connsiteY310" fmla="*/ 762284 h 2435391"/>
                    <a:gd name="connsiteX311" fmla="*/ 1971516 w 2066762"/>
                    <a:gd name="connsiteY311" fmla="*/ 1676684 h 2435391"/>
                    <a:gd name="connsiteX312" fmla="*/ 1954385 w 2066762"/>
                    <a:gd name="connsiteY312" fmla="*/ 1676684 h 2435391"/>
                    <a:gd name="connsiteX313" fmla="*/ 1934940 w 2066762"/>
                    <a:gd name="connsiteY313" fmla="*/ 1676684 h 2435391"/>
                    <a:gd name="connsiteX314" fmla="*/ 1302382 w 2066762"/>
                    <a:gd name="connsiteY314" fmla="*/ 1676684 h 2435391"/>
                    <a:gd name="connsiteX315" fmla="*/ 1302382 w 2066762"/>
                    <a:gd name="connsiteY315" fmla="*/ 1846591 h 2435391"/>
                    <a:gd name="connsiteX316" fmla="*/ 1278381 w 2066762"/>
                    <a:gd name="connsiteY316" fmla="*/ 1870592 h 2435391"/>
                    <a:gd name="connsiteX317" fmla="*/ 1191976 w 2066762"/>
                    <a:gd name="connsiteY317" fmla="*/ 1870592 h 2435391"/>
                    <a:gd name="connsiteX318" fmla="*/ 1167975 w 2066762"/>
                    <a:gd name="connsiteY318" fmla="*/ 1846591 h 2435391"/>
                    <a:gd name="connsiteX319" fmla="*/ 1167975 w 2066762"/>
                    <a:gd name="connsiteY319" fmla="*/ 1767254 h 2435391"/>
                    <a:gd name="connsiteX320" fmla="*/ 991330 w 2066762"/>
                    <a:gd name="connsiteY320" fmla="*/ 1767254 h 2435391"/>
                    <a:gd name="connsiteX321" fmla="*/ 991330 w 2066762"/>
                    <a:gd name="connsiteY321" fmla="*/ 2029767 h 2435391"/>
                    <a:gd name="connsiteX322" fmla="*/ 967330 w 2066762"/>
                    <a:gd name="connsiteY322" fmla="*/ 2053768 h 2435391"/>
                    <a:gd name="connsiteX323" fmla="*/ 943329 w 2066762"/>
                    <a:gd name="connsiteY323" fmla="*/ 2029767 h 2435391"/>
                    <a:gd name="connsiteX324" fmla="*/ 943329 w 2066762"/>
                    <a:gd name="connsiteY324" fmla="*/ 844953 h 2435391"/>
                    <a:gd name="connsiteX325" fmla="*/ 868655 w 2066762"/>
                    <a:gd name="connsiteY325" fmla="*/ 844953 h 2435391"/>
                    <a:gd name="connsiteX326" fmla="*/ 867164 w 2066762"/>
                    <a:gd name="connsiteY326" fmla="*/ 844953 h 2435391"/>
                    <a:gd name="connsiteX327" fmla="*/ 867164 w 2066762"/>
                    <a:gd name="connsiteY327" fmla="*/ 2387390 h 2435391"/>
                    <a:gd name="connsiteX328" fmla="*/ 868655 w 2066762"/>
                    <a:gd name="connsiteY328" fmla="*/ 2387390 h 2435391"/>
                    <a:gd name="connsiteX329" fmla="*/ 943329 w 2066762"/>
                    <a:gd name="connsiteY329" fmla="*/ 2387390 h 2435391"/>
                    <a:gd name="connsiteX330" fmla="*/ 943329 w 2066762"/>
                    <a:gd name="connsiteY330" fmla="*/ 2139137 h 2435391"/>
                    <a:gd name="connsiteX331" fmla="*/ 967330 w 2066762"/>
                    <a:gd name="connsiteY331" fmla="*/ 2115136 h 2435391"/>
                    <a:gd name="connsiteX332" fmla="*/ 991330 w 2066762"/>
                    <a:gd name="connsiteY332" fmla="*/ 2139137 h 2435391"/>
                    <a:gd name="connsiteX333" fmla="*/ 991330 w 2066762"/>
                    <a:gd name="connsiteY333" fmla="*/ 2411391 h 2435391"/>
                    <a:gd name="connsiteX334" fmla="*/ 967330 w 2066762"/>
                    <a:gd name="connsiteY334" fmla="*/ 2435391 h 2435391"/>
                    <a:gd name="connsiteX335" fmla="*/ 24001 w 2066762"/>
                    <a:gd name="connsiteY335" fmla="*/ 2435391 h 2435391"/>
                    <a:gd name="connsiteX336" fmla="*/ 0 w 2066762"/>
                    <a:gd name="connsiteY336" fmla="*/ 2411391 h 2435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</a:cxnLst>
                  <a:rect l="l" t="t" r="r" b="b"/>
                  <a:pathLst>
                    <a:path w="2066762" h="2435391">
                      <a:moveTo>
                        <a:pt x="1333096" y="366833"/>
                      </a:moveTo>
                      <a:cubicBezTo>
                        <a:pt x="1333096" y="305767"/>
                        <a:pt x="1348410" y="245301"/>
                        <a:pt x="1377378" y="191970"/>
                      </a:cubicBezTo>
                      <a:cubicBezTo>
                        <a:pt x="1381155" y="185016"/>
                        <a:pt x="1389855" y="182439"/>
                        <a:pt x="1396811" y="186218"/>
                      </a:cubicBezTo>
                      <a:cubicBezTo>
                        <a:pt x="1403763" y="189995"/>
                        <a:pt x="1406344" y="198695"/>
                        <a:pt x="1402562" y="205650"/>
                      </a:cubicBezTo>
                      <a:cubicBezTo>
                        <a:pt x="1375867" y="254794"/>
                        <a:pt x="1361755" y="310530"/>
                        <a:pt x="1361755" y="366833"/>
                      </a:cubicBezTo>
                      <a:cubicBezTo>
                        <a:pt x="1361755" y="548502"/>
                        <a:pt x="1505753" y="697145"/>
                        <a:pt x="1685600" y="704682"/>
                      </a:cubicBezTo>
                      <a:lnTo>
                        <a:pt x="1685600" y="653030"/>
                      </a:lnTo>
                      <a:cubicBezTo>
                        <a:pt x="1643499" y="650915"/>
                        <a:pt x="1602114" y="639552"/>
                        <a:pt x="1565105" y="619789"/>
                      </a:cubicBezTo>
                      <a:cubicBezTo>
                        <a:pt x="1558127" y="616060"/>
                        <a:pt x="1555490" y="607381"/>
                        <a:pt x="1559216" y="600398"/>
                      </a:cubicBezTo>
                      <a:cubicBezTo>
                        <a:pt x="1562943" y="593417"/>
                        <a:pt x="1571625" y="590780"/>
                        <a:pt x="1578607" y="594509"/>
                      </a:cubicBezTo>
                      <a:cubicBezTo>
                        <a:pt x="1615668" y="614301"/>
                        <a:pt x="1657622" y="624763"/>
                        <a:pt x="1699929" y="624763"/>
                      </a:cubicBezTo>
                      <a:cubicBezTo>
                        <a:pt x="1766442" y="624763"/>
                        <a:pt x="1827151" y="599453"/>
                        <a:pt x="1872942" y="557963"/>
                      </a:cubicBezTo>
                      <a:lnTo>
                        <a:pt x="1832126" y="517147"/>
                      </a:lnTo>
                      <a:cubicBezTo>
                        <a:pt x="1825152" y="523044"/>
                        <a:pt x="1815367" y="531112"/>
                        <a:pt x="1809617" y="534946"/>
                      </a:cubicBezTo>
                      <a:cubicBezTo>
                        <a:pt x="1803032" y="539336"/>
                        <a:pt x="1794135" y="537556"/>
                        <a:pt x="1789746" y="530972"/>
                      </a:cubicBezTo>
                      <a:cubicBezTo>
                        <a:pt x="1785354" y="524387"/>
                        <a:pt x="1787134" y="515491"/>
                        <a:pt x="1793719" y="511102"/>
                      </a:cubicBezTo>
                      <a:cubicBezTo>
                        <a:pt x="1800016" y="506903"/>
                        <a:pt x="1815175" y="494005"/>
                        <a:pt x="1820940" y="488997"/>
                      </a:cubicBezTo>
                      <a:cubicBezTo>
                        <a:pt x="1853797" y="456455"/>
                        <a:pt x="1871882" y="413090"/>
                        <a:pt x="1871882" y="366833"/>
                      </a:cubicBezTo>
                      <a:cubicBezTo>
                        <a:pt x="1871882" y="358921"/>
                        <a:pt x="1878299" y="352504"/>
                        <a:pt x="1886212" y="352504"/>
                      </a:cubicBezTo>
                      <a:cubicBezTo>
                        <a:pt x="1894125" y="352504"/>
                        <a:pt x="1900541" y="358921"/>
                        <a:pt x="1900541" y="366833"/>
                      </a:cubicBezTo>
                      <a:cubicBezTo>
                        <a:pt x="1900541" y="415156"/>
                        <a:pt x="1883608" y="460768"/>
                        <a:pt x="1852547" y="497039"/>
                      </a:cubicBezTo>
                      <a:lnTo>
                        <a:pt x="1893079" y="537569"/>
                      </a:lnTo>
                      <a:cubicBezTo>
                        <a:pt x="1933364" y="492050"/>
                        <a:pt x="1957859" y="432252"/>
                        <a:pt x="1957859" y="366833"/>
                      </a:cubicBezTo>
                      <a:cubicBezTo>
                        <a:pt x="1957859" y="229420"/>
                        <a:pt x="1849841" y="116770"/>
                        <a:pt x="1714259" y="109311"/>
                      </a:cubicBezTo>
                      <a:lnTo>
                        <a:pt x="1714259" y="166733"/>
                      </a:lnTo>
                      <a:cubicBezTo>
                        <a:pt x="1759504" y="169942"/>
                        <a:pt x="1802220" y="188306"/>
                        <a:pt x="1835813" y="219253"/>
                      </a:cubicBezTo>
                      <a:cubicBezTo>
                        <a:pt x="1838880" y="222076"/>
                        <a:pt x="1840435" y="225930"/>
                        <a:pt x="1840435" y="229795"/>
                      </a:cubicBezTo>
                      <a:cubicBezTo>
                        <a:pt x="1840435" y="233264"/>
                        <a:pt x="1839181" y="236745"/>
                        <a:pt x="1836643" y="239499"/>
                      </a:cubicBezTo>
                      <a:cubicBezTo>
                        <a:pt x="1831283" y="245318"/>
                        <a:pt x="1822218" y="245691"/>
                        <a:pt x="1816396" y="240329"/>
                      </a:cubicBezTo>
                      <a:cubicBezTo>
                        <a:pt x="1784580" y="211020"/>
                        <a:pt x="1743219" y="194880"/>
                        <a:pt x="1699929" y="194880"/>
                      </a:cubicBezTo>
                      <a:cubicBezTo>
                        <a:pt x="1658816" y="194880"/>
                        <a:pt x="1620258" y="209261"/>
                        <a:pt x="1589979" y="234469"/>
                      </a:cubicBezTo>
                      <a:lnTo>
                        <a:pt x="1630896" y="275385"/>
                      </a:lnTo>
                      <a:cubicBezTo>
                        <a:pt x="1650113" y="260842"/>
                        <a:pt x="1674028" y="252197"/>
                        <a:pt x="1699929" y="252197"/>
                      </a:cubicBezTo>
                      <a:cubicBezTo>
                        <a:pt x="1707842" y="252197"/>
                        <a:pt x="1714259" y="258614"/>
                        <a:pt x="1714259" y="266527"/>
                      </a:cubicBezTo>
                      <a:cubicBezTo>
                        <a:pt x="1714259" y="274440"/>
                        <a:pt x="1707842" y="280856"/>
                        <a:pt x="1699929" y="280856"/>
                      </a:cubicBezTo>
                      <a:cubicBezTo>
                        <a:pt x="1652522" y="280856"/>
                        <a:pt x="1613953" y="319426"/>
                        <a:pt x="1613953" y="366833"/>
                      </a:cubicBezTo>
                      <a:cubicBezTo>
                        <a:pt x="1613953" y="414240"/>
                        <a:pt x="1652522" y="452809"/>
                        <a:pt x="1699929" y="452809"/>
                      </a:cubicBezTo>
                      <a:cubicBezTo>
                        <a:pt x="1747337" y="452809"/>
                        <a:pt x="1785906" y="414240"/>
                        <a:pt x="1785906" y="366833"/>
                      </a:cubicBezTo>
                      <a:cubicBezTo>
                        <a:pt x="1785906" y="346340"/>
                        <a:pt x="1778579" y="326497"/>
                        <a:pt x="1765274" y="310955"/>
                      </a:cubicBezTo>
                      <a:cubicBezTo>
                        <a:pt x="1760128" y="304943"/>
                        <a:pt x="1760830" y="295897"/>
                        <a:pt x="1766842" y="290751"/>
                      </a:cubicBezTo>
                      <a:cubicBezTo>
                        <a:pt x="1772855" y="285604"/>
                        <a:pt x="1781899" y="286307"/>
                        <a:pt x="1787047" y="292319"/>
                      </a:cubicBezTo>
                      <a:cubicBezTo>
                        <a:pt x="1804792" y="313049"/>
                        <a:pt x="1814565" y="339512"/>
                        <a:pt x="1814565" y="366833"/>
                      </a:cubicBezTo>
                      <a:cubicBezTo>
                        <a:pt x="1814565" y="425188"/>
                        <a:pt x="1770727" y="473464"/>
                        <a:pt x="1714259" y="480541"/>
                      </a:cubicBezTo>
                      <a:lnTo>
                        <a:pt x="1714259" y="553115"/>
                      </a:lnTo>
                      <a:cubicBezTo>
                        <a:pt x="1714259" y="561030"/>
                        <a:pt x="1707842" y="567445"/>
                        <a:pt x="1699929" y="567445"/>
                      </a:cubicBezTo>
                      <a:cubicBezTo>
                        <a:pt x="1631370" y="567445"/>
                        <a:pt x="1568263" y="532984"/>
                        <a:pt x="1531117" y="475261"/>
                      </a:cubicBezTo>
                      <a:cubicBezTo>
                        <a:pt x="1526837" y="468605"/>
                        <a:pt x="1528757" y="459739"/>
                        <a:pt x="1535412" y="455456"/>
                      </a:cubicBezTo>
                      <a:cubicBezTo>
                        <a:pt x="1542066" y="451175"/>
                        <a:pt x="1550933" y="453096"/>
                        <a:pt x="1555217" y="459752"/>
                      </a:cubicBezTo>
                      <a:cubicBezTo>
                        <a:pt x="1584456" y="505188"/>
                        <a:pt x="1632457" y="533794"/>
                        <a:pt x="1685600" y="538177"/>
                      </a:cubicBezTo>
                      <a:lnTo>
                        <a:pt x="1685600" y="480541"/>
                      </a:lnTo>
                      <a:cubicBezTo>
                        <a:pt x="1629132" y="473462"/>
                        <a:pt x="1585294" y="425188"/>
                        <a:pt x="1585294" y="366833"/>
                      </a:cubicBezTo>
                      <a:cubicBezTo>
                        <a:pt x="1585294" y="339834"/>
                        <a:pt x="1594699" y="315004"/>
                        <a:pt x="1610375" y="295394"/>
                      </a:cubicBezTo>
                      <a:lnTo>
                        <a:pt x="1569562" y="254581"/>
                      </a:lnTo>
                      <a:cubicBezTo>
                        <a:pt x="1560590" y="265043"/>
                        <a:pt x="1552772" y="276697"/>
                        <a:pt x="1546354" y="289401"/>
                      </a:cubicBezTo>
                      <a:cubicBezTo>
                        <a:pt x="1541588" y="298831"/>
                        <a:pt x="1537685" y="308748"/>
                        <a:pt x="1534749" y="318872"/>
                      </a:cubicBezTo>
                      <a:cubicBezTo>
                        <a:pt x="1532547" y="326472"/>
                        <a:pt x="1524600" y="330849"/>
                        <a:pt x="1516998" y="328647"/>
                      </a:cubicBezTo>
                      <a:cubicBezTo>
                        <a:pt x="1509397" y="326444"/>
                        <a:pt x="1505019" y="318494"/>
                        <a:pt x="1507224" y="310896"/>
                      </a:cubicBezTo>
                      <a:cubicBezTo>
                        <a:pt x="1510652" y="299068"/>
                        <a:pt x="1515209" y="287488"/>
                        <a:pt x="1520773" y="276475"/>
                      </a:cubicBezTo>
                      <a:cubicBezTo>
                        <a:pt x="1537186" y="243992"/>
                        <a:pt x="1562550" y="216188"/>
                        <a:pt x="1593370" y="196831"/>
                      </a:cubicBezTo>
                      <a:cubicBezTo>
                        <a:pt x="1621215" y="179344"/>
                        <a:pt x="1652842" y="169058"/>
                        <a:pt x="1685600" y="166731"/>
                      </a:cubicBezTo>
                      <a:lnTo>
                        <a:pt x="1685600" y="109308"/>
                      </a:lnTo>
                      <a:cubicBezTo>
                        <a:pt x="1550018" y="116770"/>
                        <a:pt x="1441999" y="229420"/>
                        <a:pt x="1441999" y="366833"/>
                      </a:cubicBezTo>
                      <a:cubicBezTo>
                        <a:pt x="1441999" y="411673"/>
                        <a:pt x="1453677" y="455826"/>
                        <a:pt x="1475771" y="494521"/>
                      </a:cubicBezTo>
                      <a:cubicBezTo>
                        <a:pt x="1479693" y="501393"/>
                        <a:pt x="1477305" y="510146"/>
                        <a:pt x="1470431" y="514069"/>
                      </a:cubicBezTo>
                      <a:cubicBezTo>
                        <a:pt x="1463559" y="517993"/>
                        <a:pt x="1454805" y="515602"/>
                        <a:pt x="1450881" y="508730"/>
                      </a:cubicBezTo>
                      <a:cubicBezTo>
                        <a:pt x="1426324" y="465714"/>
                        <a:pt x="1413341" y="416648"/>
                        <a:pt x="1413341" y="366833"/>
                      </a:cubicBezTo>
                      <a:cubicBezTo>
                        <a:pt x="1413341" y="208808"/>
                        <a:pt x="1541905" y="80245"/>
                        <a:pt x="1699929" y="80245"/>
                      </a:cubicBezTo>
                      <a:cubicBezTo>
                        <a:pt x="1857954" y="80245"/>
                        <a:pt x="1986518" y="208808"/>
                        <a:pt x="1986518" y="366833"/>
                      </a:cubicBezTo>
                      <a:cubicBezTo>
                        <a:pt x="1986518" y="520053"/>
                        <a:pt x="1865653" y="645570"/>
                        <a:pt x="1714259" y="653063"/>
                      </a:cubicBezTo>
                      <a:lnTo>
                        <a:pt x="1714259" y="704682"/>
                      </a:lnTo>
                      <a:cubicBezTo>
                        <a:pt x="1894105" y="697145"/>
                        <a:pt x="2038104" y="548502"/>
                        <a:pt x="2038104" y="366833"/>
                      </a:cubicBezTo>
                      <a:cubicBezTo>
                        <a:pt x="2038104" y="180363"/>
                        <a:pt x="1886400" y="28659"/>
                        <a:pt x="1699929" y="28659"/>
                      </a:cubicBezTo>
                      <a:cubicBezTo>
                        <a:pt x="1637132" y="28659"/>
                        <a:pt x="1575838" y="45990"/>
                        <a:pt x="1522674" y="78779"/>
                      </a:cubicBezTo>
                      <a:cubicBezTo>
                        <a:pt x="1515940" y="82931"/>
                        <a:pt x="1507110" y="80839"/>
                        <a:pt x="1502956" y="74103"/>
                      </a:cubicBezTo>
                      <a:cubicBezTo>
                        <a:pt x="1498800" y="67369"/>
                        <a:pt x="1500894" y="58539"/>
                        <a:pt x="1507631" y="54384"/>
                      </a:cubicBezTo>
                      <a:cubicBezTo>
                        <a:pt x="1565320" y="18806"/>
                        <a:pt x="1631815" y="0"/>
                        <a:pt x="1699929" y="0"/>
                      </a:cubicBezTo>
                      <a:cubicBezTo>
                        <a:pt x="1797914" y="0"/>
                        <a:pt x="1890033" y="38158"/>
                        <a:pt x="1959320" y="107442"/>
                      </a:cubicBezTo>
                      <a:cubicBezTo>
                        <a:pt x="2028605" y="176729"/>
                        <a:pt x="2066762" y="268849"/>
                        <a:pt x="2066762" y="366833"/>
                      </a:cubicBezTo>
                      <a:cubicBezTo>
                        <a:pt x="2066762" y="464817"/>
                        <a:pt x="2028605" y="556937"/>
                        <a:pt x="1959320" y="626223"/>
                      </a:cubicBezTo>
                      <a:cubicBezTo>
                        <a:pt x="1890033" y="695510"/>
                        <a:pt x="1797914" y="733666"/>
                        <a:pt x="1699929" y="733666"/>
                      </a:cubicBezTo>
                      <a:cubicBezTo>
                        <a:pt x="1601945" y="733666"/>
                        <a:pt x="1509825" y="695510"/>
                        <a:pt x="1440538" y="626223"/>
                      </a:cubicBezTo>
                      <a:cubicBezTo>
                        <a:pt x="1371254" y="556937"/>
                        <a:pt x="1333096" y="464817"/>
                        <a:pt x="1333096" y="366833"/>
                      </a:cubicBezTo>
                      <a:close/>
                      <a:moveTo>
                        <a:pt x="1215973" y="1822587"/>
                      </a:moveTo>
                      <a:lnTo>
                        <a:pt x="1254377" y="1822587"/>
                      </a:lnTo>
                      <a:lnTo>
                        <a:pt x="1254377" y="1409756"/>
                      </a:lnTo>
                      <a:lnTo>
                        <a:pt x="1215973" y="1409756"/>
                      </a:lnTo>
                      <a:close/>
                      <a:moveTo>
                        <a:pt x="991330" y="1654576"/>
                      </a:moveTo>
                      <a:lnTo>
                        <a:pt x="1028893" y="1654576"/>
                      </a:lnTo>
                      <a:cubicBezTo>
                        <a:pt x="1050068" y="1654576"/>
                        <a:pt x="1067297" y="1637347"/>
                        <a:pt x="1067297" y="1616171"/>
                      </a:cubicBezTo>
                      <a:cubicBezTo>
                        <a:pt x="1067297" y="1594997"/>
                        <a:pt x="1050068" y="1577767"/>
                        <a:pt x="1028893" y="1577767"/>
                      </a:cubicBezTo>
                      <a:lnTo>
                        <a:pt x="991330" y="1577767"/>
                      </a:lnTo>
                      <a:close/>
                      <a:moveTo>
                        <a:pt x="991327" y="1719253"/>
                      </a:moveTo>
                      <a:lnTo>
                        <a:pt x="1167971" y="1719253"/>
                      </a:lnTo>
                      <a:lnTo>
                        <a:pt x="1167971" y="1513093"/>
                      </a:lnTo>
                      <a:lnTo>
                        <a:pt x="991330" y="1513093"/>
                      </a:lnTo>
                      <a:lnTo>
                        <a:pt x="991330" y="1529766"/>
                      </a:lnTo>
                      <a:lnTo>
                        <a:pt x="1028889" y="1529766"/>
                      </a:lnTo>
                      <a:cubicBezTo>
                        <a:pt x="1076535" y="1529766"/>
                        <a:pt x="1115295" y="1568532"/>
                        <a:pt x="1115295" y="1616174"/>
                      </a:cubicBezTo>
                      <a:cubicBezTo>
                        <a:pt x="1115295" y="1663818"/>
                        <a:pt x="1076532" y="1702581"/>
                        <a:pt x="1028889" y="1702581"/>
                      </a:cubicBezTo>
                      <a:lnTo>
                        <a:pt x="991327" y="1702581"/>
                      </a:lnTo>
                      <a:close/>
                      <a:moveTo>
                        <a:pt x="579074" y="1461100"/>
                      </a:moveTo>
                      <a:cubicBezTo>
                        <a:pt x="579074" y="1454983"/>
                        <a:pt x="584033" y="1450023"/>
                        <a:pt x="590150" y="1450023"/>
                      </a:cubicBezTo>
                      <a:cubicBezTo>
                        <a:pt x="596268" y="1450023"/>
                        <a:pt x="601227" y="1454983"/>
                        <a:pt x="601227" y="1461100"/>
                      </a:cubicBezTo>
                      <a:cubicBezTo>
                        <a:pt x="601227" y="1490603"/>
                        <a:pt x="628661" y="1516483"/>
                        <a:pt x="659933" y="1516483"/>
                      </a:cubicBezTo>
                      <a:cubicBezTo>
                        <a:pt x="666051" y="1516483"/>
                        <a:pt x="671010" y="1521443"/>
                        <a:pt x="671010" y="1527560"/>
                      </a:cubicBezTo>
                      <a:cubicBezTo>
                        <a:pt x="671010" y="1533676"/>
                        <a:pt x="666051" y="1538636"/>
                        <a:pt x="659933" y="1538636"/>
                      </a:cubicBezTo>
                      <a:cubicBezTo>
                        <a:pt x="616104" y="1538636"/>
                        <a:pt x="579074" y="1503129"/>
                        <a:pt x="579074" y="1461100"/>
                      </a:cubicBezTo>
                      <a:close/>
                      <a:moveTo>
                        <a:pt x="579074" y="1771242"/>
                      </a:moveTo>
                      <a:cubicBezTo>
                        <a:pt x="579074" y="1729213"/>
                        <a:pt x="616104" y="1693705"/>
                        <a:pt x="659933" y="1693705"/>
                      </a:cubicBezTo>
                      <a:cubicBezTo>
                        <a:pt x="666051" y="1693705"/>
                        <a:pt x="671010" y="1698664"/>
                        <a:pt x="671010" y="1704782"/>
                      </a:cubicBezTo>
                      <a:cubicBezTo>
                        <a:pt x="671010" y="1710899"/>
                        <a:pt x="666051" y="1715858"/>
                        <a:pt x="659933" y="1715858"/>
                      </a:cubicBezTo>
                      <a:cubicBezTo>
                        <a:pt x="628661" y="1715858"/>
                        <a:pt x="601227" y="1741738"/>
                        <a:pt x="601227" y="1771242"/>
                      </a:cubicBezTo>
                      <a:cubicBezTo>
                        <a:pt x="601227" y="1777359"/>
                        <a:pt x="596268" y="1782318"/>
                        <a:pt x="590150" y="1782318"/>
                      </a:cubicBezTo>
                      <a:cubicBezTo>
                        <a:pt x="584033" y="1782318"/>
                        <a:pt x="579074" y="1777359"/>
                        <a:pt x="579074" y="1771242"/>
                      </a:cubicBezTo>
                      <a:close/>
                      <a:moveTo>
                        <a:pt x="490462" y="1549713"/>
                      </a:moveTo>
                      <a:cubicBezTo>
                        <a:pt x="490462" y="1512092"/>
                        <a:pt x="511120" y="1479910"/>
                        <a:pt x="540982" y="1462983"/>
                      </a:cubicBezTo>
                      <a:cubicBezTo>
                        <a:pt x="546304" y="1459968"/>
                        <a:pt x="553064" y="1461836"/>
                        <a:pt x="556080" y="1467158"/>
                      </a:cubicBezTo>
                      <a:cubicBezTo>
                        <a:pt x="559093" y="1472472"/>
                        <a:pt x="557234" y="1479236"/>
                        <a:pt x="551905" y="1482257"/>
                      </a:cubicBezTo>
                      <a:cubicBezTo>
                        <a:pt x="528578" y="1495477"/>
                        <a:pt x="512615" y="1520580"/>
                        <a:pt x="512615" y="1549713"/>
                      </a:cubicBezTo>
                      <a:cubicBezTo>
                        <a:pt x="512615" y="1555829"/>
                        <a:pt x="507656" y="1560789"/>
                        <a:pt x="501538" y="1560789"/>
                      </a:cubicBezTo>
                      <a:cubicBezTo>
                        <a:pt x="495421" y="1560789"/>
                        <a:pt x="490462" y="1555829"/>
                        <a:pt x="490462" y="1549713"/>
                      </a:cubicBezTo>
                      <a:close/>
                      <a:moveTo>
                        <a:pt x="490462" y="1682629"/>
                      </a:moveTo>
                      <a:cubicBezTo>
                        <a:pt x="490462" y="1676512"/>
                        <a:pt x="495421" y="1671553"/>
                        <a:pt x="501538" y="1671553"/>
                      </a:cubicBezTo>
                      <a:cubicBezTo>
                        <a:pt x="507656" y="1671553"/>
                        <a:pt x="512615" y="1676512"/>
                        <a:pt x="512615" y="1682629"/>
                      </a:cubicBezTo>
                      <a:cubicBezTo>
                        <a:pt x="512615" y="1711783"/>
                        <a:pt x="528583" y="1736867"/>
                        <a:pt x="551905" y="1750087"/>
                      </a:cubicBezTo>
                      <a:cubicBezTo>
                        <a:pt x="557228" y="1753104"/>
                        <a:pt x="559095" y="1759863"/>
                        <a:pt x="556079" y="1765185"/>
                      </a:cubicBezTo>
                      <a:cubicBezTo>
                        <a:pt x="553063" y="1770506"/>
                        <a:pt x="546303" y="1772375"/>
                        <a:pt x="540981" y="1769359"/>
                      </a:cubicBezTo>
                      <a:cubicBezTo>
                        <a:pt x="511048" y="1752390"/>
                        <a:pt x="490462" y="1720164"/>
                        <a:pt x="490462" y="1682629"/>
                      </a:cubicBezTo>
                      <a:close/>
                      <a:moveTo>
                        <a:pt x="332069" y="1461099"/>
                      </a:moveTo>
                      <a:cubicBezTo>
                        <a:pt x="332069" y="1454983"/>
                        <a:pt x="337028" y="1450023"/>
                        <a:pt x="343145" y="1450023"/>
                      </a:cubicBezTo>
                      <a:cubicBezTo>
                        <a:pt x="381597" y="1450023"/>
                        <a:pt x="413587" y="1478165"/>
                        <a:pt x="419637" y="1514931"/>
                      </a:cubicBezTo>
                      <a:cubicBezTo>
                        <a:pt x="433071" y="1510667"/>
                        <a:pt x="442835" y="1498079"/>
                        <a:pt x="442835" y="1483252"/>
                      </a:cubicBezTo>
                      <a:cubicBezTo>
                        <a:pt x="442835" y="1477136"/>
                        <a:pt x="447794" y="1472176"/>
                        <a:pt x="453911" y="1472176"/>
                      </a:cubicBezTo>
                      <a:cubicBezTo>
                        <a:pt x="460029" y="1472176"/>
                        <a:pt x="464988" y="1477136"/>
                        <a:pt x="464988" y="1483252"/>
                      </a:cubicBezTo>
                      <a:cubicBezTo>
                        <a:pt x="464988" y="1510231"/>
                        <a:pt x="445593" y="1532754"/>
                        <a:pt x="420015" y="1537641"/>
                      </a:cubicBezTo>
                      <a:cubicBezTo>
                        <a:pt x="418000" y="1553044"/>
                        <a:pt x="411409" y="1567543"/>
                        <a:pt x="400936" y="1579250"/>
                      </a:cubicBezTo>
                      <a:cubicBezTo>
                        <a:pt x="396857" y="1583809"/>
                        <a:pt x="389855" y="1584200"/>
                        <a:pt x="385296" y="1580121"/>
                      </a:cubicBezTo>
                      <a:cubicBezTo>
                        <a:pt x="380735" y="1576042"/>
                        <a:pt x="380346" y="1569039"/>
                        <a:pt x="384425" y="1564481"/>
                      </a:cubicBezTo>
                      <a:cubicBezTo>
                        <a:pt x="393520" y="1554312"/>
                        <a:pt x="398529" y="1541201"/>
                        <a:pt x="398529" y="1527559"/>
                      </a:cubicBezTo>
                      <a:cubicBezTo>
                        <a:pt x="398529" y="1497020"/>
                        <a:pt x="373683" y="1472176"/>
                        <a:pt x="343145" y="1472176"/>
                      </a:cubicBezTo>
                      <a:cubicBezTo>
                        <a:pt x="337028" y="1472176"/>
                        <a:pt x="332069" y="1467216"/>
                        <a:pt x="332069" y="1461099"/>
                      </a:cubicBezTo>
                      <a:close/>
                      <a:moveTo>
                        <a:pt x="332069" y="1771242"/>
                      </a:moveTo>
                      <a:cubicBezTo>
                        <a:pt x="332069" y="1765124"/>
                        <a:pt x="337028" y="1760165"/>
                        <a:pt x="343145" y="1760165"/>
                      </a:cubicBezTo>
                      <a:cubicBezTo>
                        <a:pt x="390805" y="1760165"/>
                        <a:pt x="416198" y="1703381"/>
                        <a:pt x="384425" y="1667861"/>
                      </a:cubicBezTo>
                      <a:cubicBezTo>
                        <a:pt x="380346" y="1663301"/>
                        <a:pt x="380736" y="1656300"/>
                        <a:pt x="385296" y="1652221"/>
                      </a:cubicBezTo>
                      <a:cubicBezTo>
                        <a:pt x="389855" y="1648143"/>
                        <a:pt x="396857" y="1648533"/>
                        <a:pt x="400936" y="1653092"/>
                      </a:cubicBezTo>
                      <a:cubicBezTo>
                        <a:pt x="411409" y="1664799"/>
                        <a:pt x="418000" y="1679297"/>
                        <a:pt x="420015" y="1694701"/>
                      </a:cubicBezTo>
                      <a:cubicBezTo>
                        <a:pt x="445593" y="1699588"/>
                        <a:pt x="464988" y="1722110"/>
                        <a:pt x="464988" y="1749089"/>
                      </a:cubicBezTo>
                      <a:cubicBezTo>
                        <a:pt x="464988" y="1755206"/>
                        <a:pt x="460029" y="1760165"/>
                        <a:pt x="453911" y="1760165"/>
                      </a:cubicBezTo>
                      <a:cubicBezTo>
                        <a:pt x="447794" y="1760165"/>
                        <a:pt x="442835" y="1755206"/>
                        <a:pt x="442835" y="1749089"/>
                      </a:cubicBezTo>
                      <a:cubicBezTo>
                        <a:pt x="442835" y="1734262"/>
                        <a:pt x="433071" y="1721674"/>
                        <a:pt x="419637" y="1717410"/>
                      </a:cubicBezTo>
                      <a:cubicBezTo>
                        <a:pt x="413587" y="1754176"/>
                        <a:pt x="381597" y="1782318"/>
                        <a:pt x="343145" y="1782318"/>
                      </a:cubicBezTo>
                      <a:cubicBezTo>
                        <a:pt x="337028" y="1782318"/>
                        <a:pt x="332069" y="1777359"/>
                        <a:pt x="332069" y="1771242"/>
                      </a:cubicBezTo>
                      <a:close/>
                      <a:moveTo>
                        <a:pt x="240134" y="1560788"/>
                      </a:moveTo>
                      <a:cubicBezTo>
                        <a:pt x="240134" y="1554673"/>
                        <a:pt x="245096" y="1549711"/>
                        <a:pt x="251211" y="1549711"/>
                      </a:cubicBezTo>
                      <a:cubicBezTo>
                        <a:pt x="257326" y="1549711"/>
                        <a:pt x="262288" y="1554673"/>
                        <a:pt x="262288" y="1560788"/>
                      </a:cubicBezTo>
                      <a:cubicBezTo>
                        <a:pt x="262288" y="1566903"/>
                        <a:pt x="257326" y="1571865"/>
                        <a:pt x="251211" y="1571865"/>
                      </a:cubicBezTo>
                      <a:cubicBezTo>
                        <a:pt x="245096" y="1571865"/>
                        <a:pt x="240134" y="1566903"/>
                        <a:pt x="240134" y="1560788"/>
                      </a:cubicBezTo>
                      <a:close/>
                      <a:moveTo>
                        <a:pt x="240134" y="1671554"/>
                      </a:moveTo>
                      <a:cubicBezTo>
                        <a:pt x="240134" y="1665438"/>
                        <a:pt x="245096" y="1660476"/>
                        <a:pt x="251211" y="1660476"/>
                      </a:cubicBezTo>
                      <a:cubicBezTo>
                        <a:pt x="257326" y="1660476"/>
                        <a:pt x="262288" y="1665438"/>
                        <a:pt x="262288" y="1671554"/>
                      </a:cubicBezTo>
                      <a:cubicBezTo>
                        <a:pt x="262288" y="1677668"/>
                        <a:pt x="257326" y="1682630"/>
                        <a:pt x="251211" y="1682630"/>
                      </a:cubicBezTo>
                      <a:cubicBezTo>
                        <a:pt x="245096" y="1682630"/>
                        <a:pt x="240134" y="1677668"/>
                        <a:pt x="240134" y="1671554"/>
                      </a:cubicBezTo>
                      <a:close/>
                      <a:moveTo>
                        <a:pt x="170352" y="1549712"/>
                      </a:moveTo>
                      <a:cubicBezTo>
                        <a:pt x="170352" y="1579215"/>
                        <a:pt x="197784" y="1605094"/>
                        <a:pt x="229057" y="1605094"/>
                      </a:cubicBezTo>
                      <a:lnTo>
                        <a:pt x="315876" y="1605094"/>
                      </a:lnTo>
                      <a:cubicBezTo>
                        <a:pt x="312093" y="1598573"/>
                        <a:pt x="309916" y="1591008"/>
                        <a:pt x="309916" y="1582941"/>
                      </a:cubicBezTo>
                      <a:cubicBezTo>
                        <a:pt x="309916" y="1576825"/>
                        <a:pt x="314875" y="1571865"/>
                        <a:pt x="320992" y="1571865"/>
                      </a:cubicBezTo>
                      <a:cubicBezTo>
                        <a:pt x="327110" y="1571865"/>
                        <a:pt x="332069" y="1576825"/>
                        <a:pt x="332069" y="1582941"/>
                      </a:cubicBezTo>
                      <a:cubicBezTo>
                        <a:pt x="332069" y="1595157"/>
                        <a:pt x="342006" y="1605094"/>
                        <a:pt x="354222" y="1605094"/>
                      </a:cubicBezTo>
                      <a:lnTo>
                        <a:pt x="564862" y="1605094"/>
                      </a:lnTo>
                      <a:cubicBezTo>
                        <a:pt x="546430" y="1588844"/>
                        <a:pt x="534768" y="1565083"/>
                        <a:pt x="534768" y="1538635"/>
                      </a:cubicBezTo>
                      <a:cubicBezTo>
                        <a:pt x="534768" y="1532519"/>
                        <a:pt x="539727" y="1527559"/>
                        <a:pt x="545845" y="1527559"/>
                      </a:cubicBezTo>
                      <a:cubicBezTo>
                        <a:pt x="551962" y="1527559"/>
                        <a:pt x="556921" y="1532519"/>
                        <a:pt x="556921" y="1538635"/>
                      </a:cubicBezTo>
                      <a:cubicBezTo>
                        <a:pt x="556921" y="1575281"/>
                        <a:pt x="586735" y="1605094"/>
                        <a:pt x="623380" y="1605094"/>
                      </a:cubicBezTo>
                      <a:cubicBezTo>
                        <a:pt x="661205" y="1605094"/>
                        <a:pt x="693162" y="1574660"/>
                        <a:pt x="693162" y="1538635"/>
                      </a:cubicBezTo>
                      <a:cubicBezTo>
                        <a:pt x="693162" y="1512992"/>
                        <a:pt x="677997" y="1489383"/>
                        <a:pt x="654527" y="1478490"/>
                      </a:cubicBezTo>
                      <a:cubicBezTo>
                        <a:pt x="650202" y="1476484"/>
                        <a:pt x="647648" y="1471942"/>
                        <a:pt x="648185" y="1467193"/>
                      </a:cubicBezTo>
                      <a:cubicBezTo>
                        <a:pt x="648273" y="1466410"/>
                        <a:pt x="648379" y="1465630"/>
                        <a:pt x="648485" y="1464852"/>
                      </a:cubicBezTo>
                      <a:cubicBezTo>
                        <a:pt x="652318" y="1436815"/>
                        <a:pt x="624531" y="1405718"/>
                        <a:pt x="590150" y="1405718"/>
                      </a:cubicBezTo>
                      <a:cubicBezTo>
                        <a:pt x="586170" y="1405718"/>
                        <a:pt x="582044" y="1406264"/>
                        <a:pt x="577167" y="1407438"/>
                      </a:cubicBezTo>
                      <a:cubicBezTo>
                        <a:pt x="573066" y="1408425"/>
                        <a:pt x="568761" y="1406997"/>
                        <a:pt x="566063" y="1403754"/>
                      </a:cubicBezTo>
                      <a:cubicBezTo>
                        <a:pt x="555386" y="1390924"/>
                        <a:pt x="539942" y="1383565"/>
                        <a:pt x="523692" y="1383565"/>
                      </a:cubicBezTo>
                      <a:cubicBezTo>
                        <a:pt x="513645" y="1383565"/>
                        <a:pt x="503814" y="1386406"/>
                        <a:pt x="495193" y="1391691"/>
                      </a:cubicBezTo>
                      <a:cubicBezTo>
                        <a:pt x="506077" y="1404977"/>
                        <a:pt x="512615" y="1421502"/>
                        <a:pt x="512615" y="1438947"/>
                      </a:cubicBezTo>
                      <a:cubicBezTo>
                        <a:pt x="512615" y="1445064"/>
                        <a:pt x="507656" y="1450024"/>
                        <a:pt x="501539" y="1450024"/>
                      </a:cubicBezTo>
                      <a:cubicBezTo>
                        <a:pt x="495421" y="1450024"/>
                        <a:pt x="490462" y="1445064"/>
                        <a:pt x="490462" y="1438947"/>
                      </a:cubicBezTo>
                      <a:cubicBezTo>
                        <a:pt x="490462" y="1408975"/>
                        <a:pt x="463138" y="1383565"/>
                        <a:pt x="431757" y="1383565"/>
                      </a:cubicBezTo>
                      <a:cubicBezTo>
                        <a:pt x="412789" y="1383565"/>
                        <a:pt x="395339" y="1393233"/>
                        <a:pt x="385078" y="1409429"/>
                      </a:cubicBezTo>
                      <a:cubicBezTo>
                        <a:pt x="381917" y="1414419"/>
                        <a:pt x="375397" y="1416051"/>
                        <a:pt x="370258" y="1413138"/>
                      </a:cubicBezTo>
                      <a:cubicBezTo>
                        <a:pt x="361575" y="1408214"/>
                        <a:pt x="352453" y="1405718"/>
                        <a:pt x="343145" y="1405718"/>
                      </a:cubicBezTo>
                      <a:cubicBezTo>
                        <a:pt x="313235" y="1405718"/>
                        <a:pt x="284440" y="1430106"/>
                        <a:pt x="284440" y="1461100"/>
                      </a:cubicBezTo>
                      <a:cubicBezTo>
                        <a:pt x="284440" y="1490603"/>
                        <a:pt x="311873" y="1516482"/>
                        <a:pt x="343145" y="1516482"/>
                      </a:cubicBezTo>
                      <a:cubicBezTo>
                        <a:pt x="349263" y="1516482"/>
                        <a:pt x="354222" y="1521443"/>
                        <a:pt x="354222" y="1527559"/>
                      </a:cubicBezTo>
                      <a:cubicBezTo>
                        <a:pt x="354222" y="1533675"/>
                        <a:pt x="349263" y="1538635"/>
                        <a:pt x="343145" y="1538635"/>
                      </a:cubicBezTo>
                      <a:cubicBezTo>
                        <a:pt x="299315" y="1538635"/>
                        <a:pt x="262287" y="1503129"/>
                        <a:pt x="262287" y="1461100"/>
                      </a:cubicBezTo>
                      <a:cubicBezTo>
                        <a:pt x="262287" y="1457392"/>
                        <a:pt x="262587" y="1453703"/>
                        <a:pt x="263155" y="1450051"/>
                      </a:cubicBezTo>
                      <a:cubicBezTo>
                        <a:pt x="262864" y="1450046"/>
                        <a:pt x="262579" y="1450024"/>
                        <a:pt x="262287" y="1450024"/>
                      </a:cubicBezTo>
                      <a:cubicBezTo>
                        <a:pt x="237683" y="1450024"/>
                        <a:pt x="217981" y="1469969"/>
                        <a:pt x="217981" y="1494330"/>
                      </a:cubicBezTo>
                      <a:cubicBezTo>
                        <a:pt x="217981" y="1506161"/>
                        <a:pt x="222590" y="1517290"/>
                        <a:pt x="230957" y="1525669"/>
                      </a:cubicBezTo>
                      <a:cubicBezTo>
                        <a:pt x="235280" y="1529996"/>
                        <a:pt x="235277" y="1537011"/>
                        <a:pt x="230948" y="1541334"/>
                      </a:cubicBezTo>
                      <a:cubicBezTo>
                        <a:pt x="226619" y="1545657"/>
                        <a:pt x="219607" y="1545652"/>
                        <a:pt x="215284" y="1541324"/>
                      </a:cubicBezTo>
                      <a:cubicBezTo>
                        <a:pt x="205190" y="1531218"/>
                        <a:pt x="198752" y="1518438"/>
                        <a:pt x="196619" y="1504587"/>
                      </a:cubicBezTo>
                      <a:cubicBezTo>
                        <a:pt x="182120" y="1514356"/>
                        <a:pt x="170352" y="1530598"/>
                        <a:pt x="170352" y="1549712"/>
                      </a:cubicBezTo>
                      <a:close/>
                      <a:moveTo>
                        <a:pt x="170352" y="1682630"/>
                      </a:moveTo>
                      <a:cubicBezTo>
                        <a:pt x="170352" y="1701743"/>
                        <a:pt x="182120" y="1717987"/>
                        <a:pt x="196620" y="1727755"/>
                      </a:cubicBezTo>
                      <a:cubicBezTo>
                        <a:pt x="198753" y="1713904"/>
                        <a:pt x="205191" y="1701123"/>
                        <a:pt x="215285" y="1691018"/>
                      </a:cubicBezTo>
                      <a:cubicBezTo>
                        <a:pt x="219608" y="1686690"/>
                        <a:pt x="226621" y="1686687"/>
                        <a:pt x="230949" y="1691010"/>
                      </a:cubicBezTo>
                      <a:cubicBezTo>
                        <a:pt x="235276" y="1695334"/>
                        <a:pt x="235280" y="1702347"/>
                        <a:pt x="230957" y="1706675"/>
                      </a:cubicBezTo>
                      <a:cubicBezTo>
                        <a:pt x="222590" y="1715051"/>
                        <a:pt x="217981" y="1726180"/>
                        <a:pt x="217981" y="1738012"/>
                      </a:cubicBezTo>
                      <a:cubicBezTo>
                        <a:pt x="217981" y="1762251"/>
                        <a:pt x="237567" y="1782318"/>
                        <a:pt x="262287" y="1782318"/>
                      </a:cubicBezTo>
                      <a:cubicBezTo>
                        <a:pt x="262580" y="1782318"/>
                        <a:pt x="262864" y="1782296"/>
                        <a:pt x="263155" y="1782290"/>
                      </a:cubicBezTo>
                      <a:cubicBezTo>
                        <a:pt x="262587" y="1778639"/>
                        <a:pt x="262287" y="1774950"/>
                        <a:pt x="262287" y="1771242"/>
                      </a:cubicBezTo>
                      <a:cubicBezTo>
                        <a:pt x="262287" y="1729213"/>
                        <a:pt x="299315" y="1693706"/>
                        <a:pt x="343145" y="1693706"/>
                      </a:cubicBezTo>
                      <a:cubicBezTo>
                        <a:pt x="349263" y="1693706"/>
                        <a:pt x="354222" y="1698665"/>
                        <a:pt x="354222" y="1704783"/>
                      </a:cubicBezTo>
                      <a:cubicBezTo>
                        <a:pt x="354222" y="1710900"/>
                        <a:pt x="349263" y="1715859"/>
                        <a:pt x="343145" y="1715859"/>
                      </a:cubicBezTo>
                      <a:cubicBezTo>
                        <a:pt x="311873" y="1715859"/>
                        <a:pt x="284440" y="1741738"/>
                        <a:pt x="284440" y="1771242"/>
                      </a:cubicBezTo>
                      <a:cubicBezTo>
                        <a:pt x="284440" y="1802254"/>
                        <a:pt x="313250" y="1826624"/>
                        <a:pt x="343145" y="1826624"/>
                      </a:cubicBezTo>
                      <a:cubicBezTo>
                        <a:pt x="352453" y="1826624"/>
                        <a:pt x="361575" y="1824127"/>
                        <a:pt x="370258" y="1819204"/>
                      </a:cubicBezTo>
                      <a:cubicBezTo>
                        <a:pt x="375397" y="1816290"/>
                        <a:pt x="381917" y="1817921"/>
                        <a:pt x="385078" y="1822911"/>
                      </a:cubicBezTo>
                      <a:cubicBezTo>
                        <a:pt x="395339" y="1839108"/>
                        <a:pt x="412789" y="1848777"/>
                        <a:pt x="431757" y="1848777"/>
                      </a:cubicBezTo>
                      <a:cubicBezTo>
                        <a:pt x="463026" y="1848777"/>
                        <a:pt x="490462" y="1823455"/>
                        <a:pt x="490462" y="1793395"/>
                      </a:cubicBezTo>
                      <a:cubicBezTo>
                        <a:pt x="490462" y="1787277"/>
                        <a:pt x="495421" y="1782318"/>
                        <a:pt x="501539" y="1782318"/>
                      </a:cubicBezTo>
                      <a:cubicBezTo>
                        <a:pt x="507656" y="1782318"/>
                        <a:pt x="512615" y="1787277"/>
                        <a:pt x="512615" y="1793395"/>
                      </a:cubicBezTo>
                      <a:cubicBezTo>
                        <a:pt x="512615" y="1810839"/>
                        <a:pt x="506078" y="1827364"/>
                        <a:pt x="495190" y="1840649"/>
                      </a:cubicBezTo>
                      <a:cubicBezTo>
                        <a:pt x="503812" y="1845936"/>
                        <a:pt x="513644" y="1848777"/>
                        <a:pt x="523692" y="1848777"/>
                      </a:cubicBezTo>
                      <a:cubicBezTo>
                        <a:pt x="539942" y="1848777"/>
                        <a:pt x="555386" y="1841418"/>
                        <a:pt x="566063" y="1828587"/>
                      </a:cubicBezTo>
                      <a:cubicBezTo>
                        <a:pt x="568761" y="1825345"/>
                        <a:pt x="573065" y="1823916"/>
                        <a:pt x="577167" y="1824903"/>
                      </a:cubicBezTo>
                      <a:cubicBezTo>
                        <a:pt x="617100" y="1834513"/>
                        <a:pt x="652796" y="1799013"/>
                        <a:pt x="648485" y="1767489"/>
                      </a:cubicBezTo>
                      <a:cubicBezTo>
                        <a:pt x="648379" y="1766710"/>
                        <a:pt x="648275" y="1765932"/>
                        <a:pt x="648185" y="1765148"/>
                      </a:cubicBezTo>
                      <a:cubicBezTo>
                        <a:pt x="647651" y="1760407"/>
                        <a:pt x="650202" y="1755859"/>
                        <a:pt x="654527" y="1753850"/>
                      </a:cubicBezTo>
                      <a:cubicBezTo>
                        <a:pt x="677997" y="1742958"/>
                        <a:pt x="693162" y="1719351"/>
                        <a:pt x="693162" y="1693706"/>
                      </a:cubicBezTo>
                      <a:cubicBezTo>
                        <a:pt x="693162" y="1657682"/>
                        <a:pt x="661205" y="1627247"/>
                        <a:pt x="623380" y="1627247"/>
                      </a:cubicBezTo>
                      <a:cubicBezTo>
                        <a:pt x="586735" y="1627247"/>
                        <a:pt x="556921" y="1657061"/>
                        <a:pt x="556921" y="1693706"/>
                      </a:cubicBezTo>
                      <a:cubicBezTo>
                        <a:pt x="556921" y="1699824"/>
                        <a:pt x="551962" y="1704783"/>
                        <a:pt x="545845" y="1704783"/>
                      </a:cubicBezTo>
                      <a:cubicBezTo>
                        <a:pt x="539727" y="1704783"/>
                        <a:pt x="534768" y="1699824"/>
                        <a:pt x="534768" y="1693706"/>
                      </a:cubicBezTo>
                      <a:cubicBezTo>
                        <a:pt x="534768" y="1667259"/>
                        <a:pt x="546430" y="1643498"/>
                        <a:pt x="564862" y="1627247"/>
                      </a:cubicBezTo>
                      <a:lnTo>
                        <a:pt x="354222" y="1627247"/>
                      </a:lnTo>
                      <a:cubicBezTo>
                        <a:pt x="342006" y="1627247"/>
                        <a:pt x="332069" y="1637185"/>
                        <a:pt x="332069" y="1649400"/>
                      </a:cubicBezTo>
                      <a:cubicBezTo>
                        <a:pt x="332069" y="1655518"/>
                        <a:pt x="327110" y="1660477"/>
                        <a:pt x="320992" y="1660477"/>
                      </a:cubicBezTo>
                      <a:cubicBezTo>
                        <a:pt x="314875" y="1660477"/>
                        <a:pt x="309916" y="1655518"/>
                        <a:pt x="309916" y="1649400"/>
                      </a:cubicBezTo>
                      <a:cubicBezTo>
                        <a:pt x="309916" y="1641333"/>
                        <a:pt x="312093" y="1633769"/>
                        <a:pt x="315876" y="1627247"/>
                      </a:cubicBezTo>
                      <a:lnTo>
                        <a:pt x="229057" y="1627247"/>
                      </a:lnTo>
                      <a:cubicBezTo>
                        <a:pt x="197784" y="1627247"/>
                        <a:pt x="170352" y="1653126"/>
                        <a:pt x="170352" y="1682630"/>
                      </a:cubicBezTo>
                      <a:close/>
                      <a:moveTo>
                        <a:pt x="148199" y="1682630"/>
                      </a:moveTo>
                      <a:cubicBezTo>
                        <a:pt x="148199" y="1654818"/>
                        <a:pt x="164422" y="1629872"/>
                        <a:pt x="188092" y="1616171"/>
                      </a:cubicBezTo>
                      <a:cubicBezTo>
                        <a:pt x="164422" y="1602470"/>
                        <a:pt x="148199" y="1577525"/>
                        <a:pt x="148199" y="1549712"/>
                      </a:cubicBezTo>
                      <a:cubicBezTo>
                        <a:pt x="148199" y="1519833"/>
                        <a:pt x="168252" y="1491494"/>
                        <a:pt x="197685" y="1478762"/>
                      </a:cubicBezTo>
                      <a:cubicBezTo>
                        <a:pt x="205562" y="1446231"/>
                        <a:pt x="236441" y="1424280"/>
                        <a:pt x="270129" y="1428341"/>
                      </a:cubicBezTo>
                      <a:cubicBezTo>
                        <a:pt x="283550" y="1401571"/>
                        <a:pt x="312292" y="1383565"/>
                        <a:pt x="343145" y="1383565"/>
                      </a:cubicBezTo>
                      <a:cubicBezTo>
                        <a:pt x="353116" y="1383565"/>
                        <a:pt x="362867" y="1385547"/>
                        <a:pt x="372242" y="1389471"/>
                      </a:cubicBezTo>
                      <a:cubicBezTo>
                        <a:pt x="386894" y="1371743"/>
                        <a:pt x="408501" y="1361412"/>
                        <a:pt x="431757" y="1361412"/>
                      </a:cubicBezTo>
                      <a:cubicBezTo>
                        <a:pt x="447183" y="1361412"/>
                        <a:pt x="464986" y="1366168"/>
                        <a:pt x="479255" y="1375675"/>
                      </a:cubicBezTo>
                      <a:cubicBezTo>
                        <a:pt x="492313" y="1366424"/>
                        <a:pt x="507790" y="1361412"/>
                        <a:pt x="523692" y="1361412"/>
                      </a:cubicBezTo>
                      <a:cubicBezTo>
                        <a:pt x="544313" y="1361412"/>
                        <a:pt x="563955" y="1369772"/>
                        <a:pt x="578540" y="1384560"/>
                      </a:cubicBezTo>
                      <a:cubicBezTo>
                        <a:pt x="582581" y="1383893"/>
                        <a:pt x="586419" y="1383565"/>
                        <a:pt x="590151" y="1383565"/>
                      </a:cubicBezTo>
                      <a:cubicBezTo>
                        <a:pt x="633980" y="1383565"/>
                        <a:pt x="671009" y="1419071"/>
                        <a:pt x="671009" y="1461100"/>
                      </a:cubicBezTo>
                      <a:cubicBezTo>
                        <a:pt x="671009" y="1461443"/>
                        <a:pt x="671004" y="1461780"/>
                        <a:pt x="670994" y="1462112"/>
                      </a:cubicBezTo>
                      <a:cubicBezTo>
                        <a:pt x="698155" y="1477858"/>
                        <a:pt x="715315" y="1507084"/>
                        <a:pt x="715315" y="1538635"/>
                      </a:cubicBezTo>
                      <a:cubicBezTo>
                        <a:pt x="715315" y="1571519"/>
                        <a:pt x="695577" y="1600903"/>
                        <a:pt x="667139" y="1616171"/>
                      </a:cubicBezTo>
                      <a:cubicBezTo>
                        <a:pt x="695577" y="1631439"/>
                        <a:pt x="715315" y="1660822"/>
                        <a:pt x="715315" y="1693706"/>
                      </a:cubicBezTo>
                      <a:cubicBezTo>
                        <a:pt x="715315" y="1725258"/>
                        <a:pt x="698155" y="1754484"/>
                        <a:pt x="670994" y="1770229"/>
                      </a:cubicBezTo>
                      <a:cubicBezTo>
                        <a:pt x="671004" y="1770560"/>
                        <a:pt x="671009" y="1770898"/>
                        <a:pt x="671009" y="1771242"/>
                      </a:cubicBezTo>
                      <a:cubicBezTo>
                        <a:pt x="671009" y="1818732"/>
                        <a:pt x="624499" y="1855384"/>
                        <a:pt x="578540" y="1847781"/>
                      </a:cubicBezTo>
                      <a:cubicBezTo>
                        <a:pt x="563955" y="1862569"/>
                        <a:pt x="544312" y="1870930"/>
                        <a:pt x="523692" y="1870930"/>
                      </a:cubicBezTo>
                      <a:cubicBezTo>
                        <a:pt x="507790" y="1870930"/>
                        <a:pt x="492313" y="1865918"/>
                        <a:pt x="479254" y="1856667"/>
                      </a:cubicBezTo>
                      <a:cubicBezTo>
                        <a:pt x="465044" y="1866134"/>
                        <a:pt x="447264" y="1870930"/>
                        <a:pt x="431757" y="1870930"/>
                      </a:cubicBezTo>
                      <a:cubicBezTo>
                        <a:pt x="408501" y="1870930"/>
                        <a:pt x="386895" y="1860599"/>
                        <a:pt x="372242" y="1842871"/>
                      </a:cubicBezTo>
                      <a:cubicBezTo>
                        <a:pt x="362867" y="1846794"/>
                        <a:pt x="353116" y="1848777"/>
                        <a:pt x="343145" y="1848777"/>
                      </a:cubicBezTo>
                      <a:cubicBezTo>
                        <a:pt x="312292" y="1848777"/>
                        <a:pt x="283549" y="1830770"/>
                        <a:pt x="270129" y="1804000"/>
                      </a:cubicBezTo>
                      <a:cubicBezTo>
                        <a:pt x="236646" y="1808051"/>
                        <a:pt x="205613" y="1786306"/>
                        <a:pt x="197687" y="1753580"/>
                      </a:cubicBezTo>
                      <a:cubicBezTo>
                        <a:pt x="168252" y="1740850"/>
                        <a:pt x="148199" y="1712511"/>
                        <a:pt x="148199" y="1682630"/>
                      </a:cubicBezTo>
                      <a:close/>
                      <a:moveTo>
                        <a:pt x="0" y="1027070"/>
                      </a:moveTo>
                      <a:lnTo>
                        <a:pt x="0" y="820952"/>
                      </a:lnTo>
                      <a:cubicBezTo>
                        <a:pt x="0" y="807697"/>
                        <a:pt x="10749" y="796951"/>
                        <a:pt x="24001" y="796951"/>
                      </a:cubicBezTo>
                      <a:lnTo>
                        <a:pt x="430344" y="796951"/>
                      </a:lnTo>
                      <a:lnTo>
                        <a:pt x="430345" y="172236"/>
                      </a:lnTo>
                      <a:lnTo>
                        <a:pt x="430345" y="156671"/>
                      </a:lnTo>
                      <a:lnTo>
                        <a:pt x="1241726" y="156671"/>
                      </a:lnTo>
                      <a:lnTo>
                        <a:pt x="1241726" y="189905"/>
                      </a:lnTo>
                      <a:lnTo>
                        <a:pt x="462800" y="189905"/>
                      </a:lnTo>
                      <a:lnTo>
                        <a:pt x="462799" y="796951"/>
                      </a:lnTo>
                      <a:lnTo>
                        <a:pt x="499431" y="796951"/>
                      </a:lnTo>
                      <a:cubicBezTo>
                        <a:pt x="512686" y="796951"/>
                        <a:pt x="523432" y="807697"/>
                        <a:pt x="523432" y="820952"/>
                      </a:cubicBezTo>
                      <a:cubicBezTo>
                        <a:pt x="523432" y="834207"/>
                        <a:pt x="512686" y="844952"/>
                        <a:pt x="499431" y="844952"/>
                      </a:cubicBezTo>
                      <a:lnTo>
                        <a:pt x="48001" y="844952"/>
                      </a:lnTo>
                      <a:lnTo>
                        <a:pt x="48001" y="1027070"/>
                      </a:lnTo>
                      <a:cubicBezTo>
                        <a:pt x="48001" y="1040325"/>
                        <a:pt x="37256" y="1051071"/>
                        <a:pt x="24001" y="1051071"/>
                      </a:cubicBezTo>
                      <a:cubicBezTo>
                        <a:pt x="10746" y="1051071"/>
                        <a:pt x="0" y="1040325"/>
                        <a:pt x="0" y="1027070"/>
                      </a:cubicBezTo>
                      <a:close/>
                      <a:moveTo>
                        <a:pt x="0" y="2411391"/>
                      </a:moveTo>
                      <a:lnTo>
                        <a:pt x="0" y="1136443"/>
                      </a:lnTo>
                      <a:cubicBezTo>
                        <a:pt x="0" y="1123188"/>
                        <a:pt x="10746" y="1112442"/>
                        <a:pt x="24001" y="1112442"/>
                      </a:cubicBezTo>
                      <a:cubicBezTo>
                        <a:pt x="37256" y="1112442"/>
                        <a:pt x="48001" y="1123188"/>
                        <a:pt x="48001" y="1136443"/>
                      </a:cubicBezTo>
                      <a:lnTo>
                        <a:pt x="48001" y="2387390"/>
                      </a:lnTo>
                      <a:lnTo>
                        <a:pt x="819162" y="2387390"/>
                      </a:lnTo>
                      <a:lnTo>
                        <a:pt x="819162" y="844953"/>
                      </a:lnTo>
                      <a:lnTo>
                        <a:pt x="608801" y="844953"/>
                      </a:lnTo>
                      <a:cubicBezTo>
                        <a:pt x="595546" y="844953"/>
                        <a:pt x="584801" y="834207"/>
                        <a:pt x="584801" y="820953"/>
                      </a:cubicBezTo>
                      <a:cubicBezTo>
                        <a:pt x="584801" y="807698"/>
                        <a:pt x="595546" y="796952"/>
                        <a:pt x="608801" y="796952"/>
                      </a:cubicBezTo>
                      <a:lnTo>
                        <a:pt x="967330" y="796952"/>
                      </a:lnTo>
                      <a:cubicBezTo>
                        <a:pt x="980584" y="796952"/>
                        <a:pt x="991330" y="807698"/>
                        <a:pt x="991330" y="820953"/>
                      </a:cubicBezTo>
                      <a:lnTo>
                        <a:pt x="991330" y="1465092"/>
                      </a:lnTo>
                      <a:lnTo>
                        <a:pt x="1167975" y="1465092"/>
                      </a:lnTo>
                      <a:lnTo>
                        <a:pt x="1167975" y="1385759"/>
                      </a:lnTo>
                      <a:cubicBezTo>
                        <a:pt x="1167975" y="1372504"/>
                        <a:pt x="1178721" y="1361758"/>
                        <a:pt x="1191976" y="1361758"/>
                      </a:cubicBezTo>
                      <a:lnTo>
                        <a:pt x="1278381" y="1361758"/>
                      </a:lnTo>
                      <a:cubicBezTo>
                        <a:pt x="1291637" y="1361758"/>
                        <a:pt x="1302382" y="1372504"/>
                        <a:pt x="1302382" y="1385759"/>
                      </a:cubicBezTo>
                      <a:lnTo>
                        <a:pt x="1302382" y="1640108"/>
                      </a:lnTo>
                      <a:lnTo>
                        <a:pt x="1934940" y="1640108"/>
                      </a:lnTo>
                      <a:lnTo>
                        <a:pt x="1934940" y="762284"/>
                      </a:lnTo>
                      <a:lnTo>
                        <a:pt x="1971516" y="762284"/>
                      </a:lnTo>
                      <a:lnTo>
                        <a:pt x="1971516" y="1676684"/>
                      </a:lnTo>
                      <a:lnTo>
                        <a:pt x="1954385" y="1676684"/>
                      </a:lnTo>
                      <a:lnTo>
                        <a:pt x="1934940" y="1676684"/>
                      </a:lnTo>
                      <a:lnTo>
                        <a:pt x="1302382" y="1676684"/>
                      </a:lnTo>
                      <a:lnTo>
                        <a:pt x="1302382" y="1846591"/>
                      </a:lnTo>
                      <a:cubicBezTo>
                        <a:pt x="1302382" y="1859846"/>
                        <a:pt x="1291637" y="1870592"/>
                        <a:pt x="1278381" y="1870592"/>
                      </a:cubicBezTo>
                      <a:lnTo>
                        <a:pt x="1191976" y="1870592"/>
                      </a:lnTo>
                      <a:cubicBezTo>
                        <a:pt x="1178721" y="1870592"/>
                        <a:pt x="1167975" y="1859846"/>
                        <a:pt x="1167975" y="1846591"/>
                      </a:cubicBezTo>
                      <a:lnTo>
                        <a:pt x="1167975" y="1767254"/>
                      </a:lnTo>
                      <a:lnTo>
                        <a:pt x="991330" y="1767254"/>
                      </a:lnTo>
                      <a:lnTo>
                        <a:pt x="991330" y="2029767"/>
                      </a:lnTo>
                      <a:cubicBezTo>
                        <a:pt x="991330" y="2043022"/>
                        <a:pt x="980584" y="2053768"/>
                        <a:pt x="967330" y="2053768"/>
                      </a:cubicBezTo>
                      <a:cubicBezTo>
                        <a:pt x="954075" y="2053768"/>
                        <a:pt x="943329" y="2043022"/>
                        <a:pt x="943329" y="2029767"/>
                      </a:cubicBezTo>
                      <a:lnTo>
                        <a:pt x="943329" y="844953"/>
                      </a:lnTo>
                      <a:lnTo>
                        <a:pt x="868655" y="844953"/>
                      </a:lnTo>
                      <a:lnTo>
                        <a:pt x="867164" y="844953"/>
                      </a:lnTo>
                      <a:lnTo>
                        <a:pt x="867164" y="2387390"/>
                      </a:lnTo>
                      <a:lnTo>
                        <a:pt x="868655" y="2387390"/>
                      </a:lnTo>
                      <a:lnTo>
                        <a:pt x="943329" y="2387390"/>
                      </a:lnTo>
                      <a:lnTo>
                        <a:pt x="943329" y="2139137"/>
                      </a:lnTo>
                      <a:cubicBezTo>
                        <a:pt x="943329" y="2125882"/>
                        <a:pt x="954075" y="2115136"/>
                        <a:pt x="967330" y="2115136"/>
                      </a:cubicBezTo>
                      <a:cubicBezTo>
                        <a:pt x="980584" y="2115136"/>
                        <a:pt x="991330" y="2125882"/>
                        <a:pt x="991330" y="2139137"/>
                      </a:cubicBezTo>
                      <a:lnTo>
                        <a:pt x="991330" y="2411391"/>
                      </a:lnTo>
                      <a:cubicBezTo>
                        <a:pt x="991330" y="2424646"/>
                        <a:pt x="980584" y="2435391"/>
                        <a:pt x="967330" y="2435391"/>
                      </a:cubicBezTo>
                      <a:lnTo>
                        <a:pt x="24001" y="2435391"/>
                      </a:lnTo>
                      <a:cubicBezTo>
                        <a:pt x="10746" y="2435391"/>
                        <a:pt x="0" y="2424646"/>
                        <a:pt x="0" y="24113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153A258-6BF3-4834-9BA8-0B1F3BB07FCC}"/>
                </a:ext>
              </a:extLst>
            </p:cNvPr>
            <p:cNvGrpSpPr/>
            <p:nvPr/>
          </p:nvGrpSpPr>
          <p:grpSpPr>
            <a:xfrm>
              <a:off x="9042957" y="1038163"/>
              <a:ext cx="550848" cy="5447259"/>
              <a:chOff x="9042957" y="1038162"/>
              <a:chExt cx="550848" cy="5447259"/>
            </a:xfrm>
          </p:grpSpPr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84FFF3BC-EF86-48BF-BCD5-65339B3B7683}"/>
                  </a:ext>
                </a:extLst>
              </p:cNvPr>
              <p:cNvGrpSpPr/>
              <p:nvPr/>
            </p:nvGrpSpPr>
            <p:grpSpPr>
              <a:xfrm>
                <a:off x="9042957" y="1038162"/>
                <a:ext cx="550848" cy="550848"/>
                <a:chOff x="8806629" y="868483"/>
                <a:chExt cx="550848" cy="550848"/>
              </a:xfrm>
            </p:grpSpPr>
            <p:grpSp>
              <p:nvGrpSpPr>
                <p:cNvPr id="150" name="Group 149">
                  <a:extLst>
                    <a:ext uri="{FF2B5EF4-FFF2-40B4-BE49-F238E27FC236}">
                      <a16:creationId xmlns:a16="http://schemas.microsoft.com/office/drawing/2014/main" id="{6D520AB5-13B7-472C-A700-B13E2EBA5262}"/>
                    </a:ext>
                  </a:extLst>
                </p:cNvPr>
                <p:cNvGrpSpPr/>
                <p:nvPr/>
              </p:nvGrpSpPr>
              <p:grpSpPr>
                <a:xfrm>
                  <a:off x="8806629" y="868483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52" name="Freeform: Shape 151">
                    <a:extLst>
                      <a:ext uri="{FF2B5EF4-FFF2-40B4-BE49-F238E27FC236}">
                        <a16:creationId xmlns:a16="http://schemas.microsoft.com/office/drawing/2014/main" id="{21952B8D-C846-46C1-A9C6-5CC77DD739EA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3" name="Circle: Hollow 152">
                    <a:extLst>
                      <a:ext uri="{FF2B5EF4-FFF2-40B4-BE49-F238E27FC236}">
                        <a16:creationId xmlns:a16="http://schemas.microsoft.com/office/drawing/2014/main" id="{E77A4275-E064-42BA-B066-E796BC31F7F0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51" name="Freeform: Shape 150">
                  <a:extLst>
                    <a:ext uri="{FF2B5EF4-FFF2-40B4-BE49-F238E27FC236}">
                      <a16:creationId xmlns:a16="http://schemas.microsoft.com/office/drawing/2014/main" id="{D620D787-F1A1-4EC5-ABE1-638D7D4B9819}"/>
                    </a:ext>
                  </a:extLst>
                </p:cNvPr>
                <p:cNvSpPr/>
                <p:nvPr/>
              </p:nvSpPr>
              <p:spPr>
                <a:xfrm>
                  <a:off x="8950880" y="1012734"/>
                  <a:ext cx="262346" cy="262346"/>
                </a:xfrm>
                <a:custGeom>
                  <a:avLst/>
                  <a:gdLst>
                    <a:gd name="connsiteX0" fmla="*/ 1707781 w 2180152"/>
                    <a:gd name="connsiteY0" fmla="*/ 1853129 h 2180152"/>
                    <a:gd name="connsiteX1" fmla="*/ 1635114 w 2180152"/>
                    <a:gd name="connsiteY1" fmla="*/ 1925796 h 2180152"/>
                    <a:gd name="connsiteX2" fmla="*/ 1707781 w 2180152"/>
                    <a:gd name="connsiteY2" fmla="*/ 1998463 h 2180152"/>
                    <a:gd name="connsiteX3" fmla="*/ 1780449 w 2180152"/>
                    <a:gd name="connsiteY3" fmla="*/ 1925796 h 2180152"/>
                    <a:gd name="connsiteX4" fmla="*/ 1707781 w 2180152"/>
                    <a:gd name="connsiteY4" fmla="*/ 1853129 h 2180152"/>
                    <a:gd name="connsiteX5" fmla="*/ 1271764 w 2180152"/>
                    <a:gd name="connsiteY5" fmla="*/ 1853129 h 2180152"/>
                    <a:gd name="connsiteX6" fmla="*/ 1199083 w 2180152"/>
                    <a:gd name="connsiteY6" fmla="*/ 1925796 h 2180152"/>
                    <a:gd name="connsiteX7" fmla="*/ 1271764 w 2180152"/>
                    <a:gd name="connsiteY7" fmla="*/ 1998463 h 2180152"/>
                    <a:gd name="connsiteX8" fmla="*/ 1344431 w 2180152"/>
                    <a:gd name="connsiteY8" fmla="*/ 1925796 h 2180152"/>
                    <a:gd name="connsiteX9" fmla="*/ 1271764 w 2180152"/>
                    <a:gd name="connsiteY9" fmla="*/ 1853129 h 2180152"/>
                    <a:gd name="connsiteX10" fmla="*/ 835720 w 2180152"/>
                    <a:gd name="connsiteY10" fmla="*/ 1853129 h 2180152"/>
                    <a:gd name="connsiteX11" fmla="*/ 763053 w 2180152"/>
                    <a:gd name="connsiteY11" fmla="*/ 1925796 h 2180152"/>
                    <a:gd name="connsiteX12" fmla="*/ 835720 w 2180152"/>
                    <a:gd name="connsiteY12" fmla="*/ 1998463 h 2180152"/>
                    <a:gd name="connsiteX13" fmla="*/ 908387 w 2180152"/>
                    <a:gd name="connsiteY13" fmla="*/ 1925796 h 2180152"/>
                    <a:gd name="connsiteX14" fmla="*/ 835720 w 2180152"/>
                    <a:gd name="connsiteY14" fmla="*/ 1853129 h 2180152"/>
                    <a:gd name="connsiteX15" fmla="*/ 1707781 w 2180152"/>
                    <a:gd name="connsiteY15" fmla="*/ 1780448 h 2180152"/>
                    <a:gd name="connsiteX16" fmla="*/ 1853129 w 2180152"/>
                    <a:gd name="connsiteY16" fmla="*/ 1925796 h 2180152"/>
                    <a:gd name="connsiteX17" fmla="*/ 1707781 w 2180152"/>
                    <a:gd name="connsiteY17" fmla="*/ 2071144 h 2180152"/>
                    <a:gd name="connsiteX18" fmla="*/ 1562447 w 2180152"/>
                    <a:gd name="connsiteY18" fmla="*/ 1925796 h 2180152"/>
                    <a:gd name="connsiteX19" fmla="*/ 1707781 w 2180152"/>
                    <a:gd name="connsiteY19" fmla="*/ 1780448 h 2180152"/>
                    <a:gd name="connsiteX20" fmla="*/ 1271764 w 2180152"/>
                    <a:gd name="connsiteY20" fmla="*/ 1780448 h 2180152"/>
                    <a:gd name="connsiteX21" fmla="*/ 1417098 w 2180152"/>
                    <a:gd name="connsiteY21" fmla="*/ 1925796 h 2180152"/>
                    <a:gd name="connsiteX22" fmla="*/ 1271764 w 2180152"/>
                    <a:gd name="connsiteY22" fmla="*/ 2071144 h 2180152"/>
                    <a:gd name="connsiteX23" fmla="*/ 1126416 w 2180152"/>
                    <a:gd name="connsiteY23" fmla="*/ 1925796 h 2180152"/>
                    <a:gd name="connsiteX24" fmla="*/ 1271764 w 2180152"/>
                    <a:gd name="connsiteY24" fmla="*/ 1780448 h 2180152"/>
                    <a:gd name="connsiteX25" fmla="*/ 835720 w 2180152"/>
                    <a:gd name="connsiteY25" fmla="*/ 1780448 h 2180152"/>
                    <a:gd name="connsiteX26" fmla="*/ 981068 w 2180152"/>
                    <a:gd name="connsiteY26" fmla="*/ 1925796 h 2180152"/>
                    <a:gd name="connsiteX27" fmla="*/ 835720 w 2180152"/>
                    <a:gd name="connsiteY27" fmla="*/ 2071144 h 2180152"/>
                    <a:gd name="connsiteX28" fmla="*/ 690372 w 2180152"/>
                    <a:gd name="connsiteY28" fmla="*/ 1925796 h 2180152"/>
                    <a:gd name="connsiteX29" fmla="*/ 835720 w 2180152"/>
                    <a:gd name="connsiteY29" fmla="*/ 1780448 h 2180152"/>
                    <a:gd name="connsiteX30" fmla="*/ 617705 w 2180152"/>
                    <a:gd name="connsiteY30" fmla="*/ 1744122 h 2180152"/>
                    <a:gd name="connsiteX31" fmla="*/ 436030 w 2180152"/>
                    <a:gd name="connsiteY31" fmla="*/ 1925796 h 2180152"/>
                    <a:gd name="connsiteX32" fmla="*/ 617705 w 2180152"/>
                    <a:gd name="connsiteY32" fmla="*/ 2107485 h 2180152"/>
                    <a:gd name="connsiteX33" fmla="*/ 1925796 w 2180152"/>
                    <a:gd name="connsiteY33" fmla="*/ 2107485 h 2180152"/>
                    <a:gd name="connsiteX34" fmla="*/ 2107485 w 2180152"/>
                    <a:gd name="connsiteY34" fmla="*/ 1925796 h 2180152"/>
                    <a:gd name="connsiteX35" fmla="*/ 1925796 w 2180152"/>
                    <a:gd name="connsiteY35" fmla="*/ 1744122 h 2180152"/>
                    <a:gd name="connsiteX36" fmla="*/ 654046 w 2180152"/>
                    <a:gd name="connsiteY36" fmla="*/ 1526106 h 2180152"/>
                    <a:gd name="connsiteX37" fmla="*/ 654046 w 2180152"/>
                    <a:gd name="connsiteY37" fmla="*/ 1671441 h 2180152"/>
                    <a:gd name="connsiteX38" fmla="*/ 1889470 w 2180152"/>
                    <a:gd name="connsiteY38" fmla="*/ 1671441 h 2180152"/>
                    <a:gd name="connsiteX39" fmla="*/ 1889470 w 2180152"/>
                    <a:gd name="connsiteY39" fmla="*/ 1526106 h 2180152"/>
                    <a:gd name="connsiteX40" fmla="*/ 1453426 w 2180152"/>
                    <a:gd name="connsiteY40" fmla="*/ 1162743 h 2180152"/>
                    <a:gd name="connsiteX41" fmla="*/ 1453426 w 2180152"/>
                    <a:gd name="connsiteY41" fmla="*/ 1453426 h 2180152"/>
                    <a:gd name="connsiteX42" fmla="*/ 2107485 w 2180152"/>
                    <a:gd name="connsiteY42" fmla="*/ 1453426 h 2180152"/>
                    <a:gd name="connsiteX43" fmla="*/ 2107485 w 2180152"/>
                    <a:gd name="connsiteY43" fmla="*/ 1162743 h 2180152"/>
                    <a:gd name="connsiteX44" fmla="*/ 72667 w 2180152"/>
                    <a:gd name="connsiteY44" fmla="*/ 1090076 h 2180152"/>
                    <a:gd name="connsiteX45" fmla="*/ 72667 w 2180152"/>
                    <a:gd name="connsiteY45" fmla="*/ 1252310 h 2180152"/>
                    <a:gd name="connsiteX46" fmla="*/ 340622 w 2180152"/>
                    <a:gd name="connsiteY46" fmla="*/ 1430939 h 2180152"/>
                    <a:gd name="connsiteX47" fmla="*/ 425825 w 2180152"/>
                    <a:gd name="connsiteY47" fmla="*/ 1090076 h 2180152"/>
                    <a:gd name="connsiteX48" fmla="*/ 1129000 w 2180152"/>
                    <a:gd name="connsiteY48" fmla="*/ 799393 h 2180152"/>
                    <a:gd name="connsiteX49" fmla="*/ 872061 w 2180152"/>
                    <a:gd name="connsiteY49" fmla="*/ 1056332 h 2180152"/>
                    <a:gd name="connsiteX50" fmla="*/ 872061 w 2180152"/>
                    <a:gd name="connsiteY50" fmla="*/ 1090077 h 2180152"/>
                    <a:gd name="connsiteX51" fmla="*/ 1235411 w 2180152"/>
                    <a:gd name="connsiteY51" fmla="*/ 1090077 h 2180152"/>
                    <a:gd name="connsiteX52" fmla="*/ 1235411 w 2180152"/>
                    <a:gd name="connsiteY52" fmla="*/ 799393 h 2180152"/>
                    <a:gd name="connsiteX53" fmla="*/ 1113950 w 2180152"/>
                    <a:gd name="connsiteY53" fmla="*/ 726726 h 2180152"/>
                    <a:gd name="connsiteX54" fmla="*/ 1271765 w 2180152"/>
                    <a:gd name="connsiteY54" fmla="*/ 726726 h 2180152"/>
                    <a:gd name="connsiteX55" fmla="*/ 1308092 w 2180152"/>
                    <a:gd name="connsiteY55" fmla="*/ 763053 h 2180152"/>
                    <a:gd name="connsiteX56" fmla="*/ 1308092 w 2180152"/>
                    <a:gd name="connsiteY56" fmla="*/ 1126417 h 2180152"/>
                    <a:gd name="connsiteX57" fmla="*/ 1271765 w 2180152"/>
                    <a:gd name="connsiteY57" fmla="*/ 1162744 h 2180152"/>
                    <a:gd name="connsiteX58" fmla="*/ 835720 w 2180152"/>
                    <a:gd name="connsiteY58" fmla="*/ 1162744 h 2180152"/>
                    <a:gd name="connsiteX59" fmla="*/ 799380 w 2180152"/>
                    <a:gd name="connsiteY59" fmla="*/ 1126417 h 2180152"/>
                    <a:gd name="connsiteX60" fmla="*/ 799380 w 2180152"/>
                    <a:gd name="connsiteY60" fmla="*/ 1041268 h 2180152"/>
                    <a:gd name="connsiteX61" fmla="*/ 810039 w 2180152"/>
                    <a:gd name="connsiteY61" fmla="*/ 1015587 h 2180152"/>
                    <a:gd name="connsiteX62" fmla="*/ 1088268 w 2180152"/>
                    <a:gd name="connsiteY62" fmla="*/ 737371 h 2180152"/>
                    <a:gd name="connsiteX63" fmla="*/ 1113950 w 2180152"/>
                    <a:gd name="connsiteY63" fmla="*/ 726726 h 2180152"/>
                    <a:gd name="connsiteX64" fmla="*/ 1068786 w 2180152"/>
                    <a:gd name="connsiteY64" fmla="*/ 654046 h 2180152"/>
                    <a:gd name="connsiteX65" fmla="*/ 970423 w 2180152"/>
                    <a:gd name="connsiteY65" fmla="*/ 752408 h 2180152"/>
                    <a:gd name="connsiteX66" fmla="*/ 816358 w 2180152"/>
                    <a:gd name="connsiteY66" fmla="*/ 906460 h 2180152"/>
                    <a:gd name="connsiteX67" fmla="*/ 726726 w 2180152"/>
                    <a:gd name="connsiteY67" fmla="*/ 996118 h 2180152"/>
                    <a:gd name="connsiteX68" fmla="*/ 726726 w 2180152"/>
                    <a:gd name="connsiteY68" fmla="*/ 1453426 h 2180152"/>
                    <a:gd name="connsiteX69" fmla="*/ 1380758 w 2180152"/>
                    <a:gd name="connsiteY69" fmla="*/ 1453426 h 2180152"/>
                    <a:gd name="connsiteX70" fmla="*/ 1380758 w 2180152"/>
                    <a:gd name="connsiteY70" fmla="*/ 654046 h 2180152"/>
                    <a:gd name="connsiteX71" fmla="*/ 72667 w 2180152"/>
                    <a:gd name="connsiteY71" fmla="*/ 72667 h 2180152"/>
                    <a:gd name="connsiteX72" fmla="*/ 72667 w 2180152"/>
                    <a:gd name="connsiteY72" fmla="*/ 1017409 h 2180152"/>
                    <a:gd name="connsiteX73" fmla="*/ 114170 w 2180152"/>
                    <a:gd name="connsiteY73" fmla="*/ 1017409 h 2180152"/>
                    <a:gd name="connsiteX74" fmla="*/ 218281 w 2180152"/>
                    <a:gd name="connsiteY74" fmla="*/ 338932 h 2180152"/>
                    <a:gd name="connsiteX75" fmla="*/ 228660 w 2180152"/>
                    <a:gd name="connsiteY75" fmla="*/ 318493 h 2180152"/>
                    <a:gd name="connsiteX76" fmla="*/ 280037 w 2180152"/>
                    <a:gd name="connsiteY76" fmla="*/ 318773 h 2180152"/>
                    <a:gd name="connsiteX77" fmla="*/ 790663 w 2180152"/>
                    <a:gd name="connsiteY77" fmla="*/ 829401 h 2180152"/>
                    <a:gd name="connsiteX78" fmla="*/ 893351 w 2180152"/>
                    <a:gd name="connsiteY78" fmla="*/ 726726 h 2180152"/>
                    <a:gd name="connsiteX79" fmla="*/ 239306 w 2180152"/>
                    <a:gd name="connsiteY79" fmla="*/ 72667 h 2180152"/>
                    <a:gd name="connsiteX80" fmla="*/ 36340 w 2180152"/>
                    <a:gd name="connsiteY80" fmla="*/ 0 h 2180152"/>
                    <a:gd name="connsiteX81" fmla="*/ 254356 w 2180152"/>
                    <a:gd name="connsiteY81" fmla="*/ 0 h 2180152"/>
                    <a:gd name="connsiteX82" fmla="*/ 280037 w 2180152"/>
                    <a:gd name="connsiteY82" fmla="*/ 10645 h 2180152"/>
                    <a:gd name="connsiteX83" fmla="*/ 944742 w 2180152"/>
                    <a:gd name="connsiteY83" fmla="*/ 675336 h 2180152"/>
                    <a:gd name="connsiteX84" fmla="*/ 1028054 w 2180152"/>
                    <a:gd name="connsiteY84" fmla="*/ 592024 h 2180152"/>
                    <a:gd name="connsiteX85" fmla="*/ 1053736 w 2180152"/>
                    <a:gd name="connsiteY85" fmla="*/ 581365 h 2180152"/>
                    <a:gd name="connsiteX86" fmla="*/ 1417099 w 2180152"/>
                    <a:gd name="connsiteY86" fmla="*/ 581365 h 2180152"/>
                    <a:gd name="connsiteX87" fmla="*/ 1453426 w 2180152"/>
                    <a:gd name="connsiteY87" fmla="*/ 617705 h 2180152"/>
                    <a:gd name="connsiteX88" fmla="*/ 1453426 w 2180152"/>
                    <a:gd name="connsiteY88" fmla="*/ 1090076 h 2180152"/>
                    <a:gd name="connsiteX89" fmla="*/ 2143812 w 2180152"/>
                    <a:gd name="connsiteY89" fmla="*/ 1090076 h 2180152"/>
                    <a:gd name="connsiteX90" fmla="*/ 2180152 w 2180152"/>
                    <a:gd name="connsiteY90" fmla="*/ 1126416 h 2180152"/>
                    <a:gd name="connsiteX91" fmla="*/ 2180152 w 2180152"/>
                    <a:gd name="connsiteY91" fmla="*/ 1489780 h 2180152"/>
                    <a:gd name="connsiteX92" fmla="*/ 2143812 w 2180152"/>
                    <a:gd name="connsiteY92" fmla="*/ 1526106 h 2180152"/>
                    <a:gd name="connsiteX93" fmla="*/ 1962137 w 2180152"/>
                    <a:gd name="connsiteY93" fmla="*/ 1526106 h 2180152"/>
                    <a:gd name="connsiteX94" fmla="*/ 1962137 w 2180152"/>
                    <a:gd name="connsiteY94" fmla="*/ 1674357 h 2180152"/>
                    <a:gd name="connsiteX95" fmla="*/ 2178183 w 2180152"/>
                    <a:gd name="connsiteY95" fmla="*/ 1923855 h 2180152"/>
                    <a:gd name="connsiteX96" fmla="*/ 1925796 w 2180152"/>
                    <a:gd name="connsiteY96" fmla="*/ 2180152 h 2180152"/>
                    <a:gd name="connsiteX97" fmla="*/ 617705 w 2180152"/>
                    <a:gd name="connsiteY97" fmla="*/ 2180152 h 2180152"/>
                    <a:gd name="connsiteX98" fmla="*/ 368207 w 2180152"/>
                    <a:gd name="connsiteY98" fmla="*/ 1964106 h 2180152"/>
                    <a:gd name="connsiteX99" fmla="*/ 581365 w 2180152"/>
                    <a:gd name="connsiteY99" fmla="*/ 1674357 h 2180152"/>
                    <a:gd name="connsiteX100" fmla="*/ 581365 w 2180152"/>
                    <a:gd name="connsiteY100" fmla="*/ 1489780 h 2180152"/>
                    <a:gd name="connsiteX101" fmla="*/ 617705 w 2180152"/>
                    <a:gd name="connsiteY101" fmla="*/ 1453426 h 2180152"/>
                    <a:gd name="connsiteX102" fmla="*/ 654032 w 2180152"/>
                    <a:gd name="connsiteY102" fmla="*/ 1453426 h 2180152"/>
                    <a:gd name="connsiteX103" fmla="*/ 654032 w 2180152"/>
                    <a:gd name="connsiteY103" fmla="*/ 981068 h 2180152"/>
                    <a:gd name="connsiteX104" fmla="*/ 664691 w 2180152"/>
                    <a:gd name="connsiteY104" fmla="*/ 955387 h 2180152"/>
                    <a:gd name="connsiteX105" fmla="*/ 739286 w 2180152"/>
                    <a:gd name="connsiteY105" fmla="*/ 880778 h 2180152"/>
                    <a:gd name="connsiteX106" fmla="*/ 279359 w 2180152"/>
                    <a:gd name="connsiteY106" fmla="*/ 420875 h 2180152"/>
                    <a:gd name="connsiteX107" fmla="*/ 187676 w 2180152"/>
                    <a:gd name="connsiteY107" fmla="*/ 1017409 h 2180152"/>
                    <a:gd name="connsiteX108" fmla="*/ 444029 w 2180152"/>
                    <a:gd name="connsiteY108" fmla="*/ 1017409 h 2180152"/>
                    <a:gd name="connsiteX109" fmla="*/ 473461 w 2180152"/>
                    <a:gd name="connsiteY109" fmla="*/ 899551 h 2180152"/>
                    <a:gd name="connsiteX110" fmla="*/ 517227 w 2180152"/>
                    <a:gd name="connsiteY110" fmla="*/ 873338 h 2180152"/>
                    <a:gd name="connsiteX111" fmla="*/ 543962 w 2180152"/>
                    <a:gd name="connsiteY111" fmla="*/ 917224 h 2180152"/>
                    <a:gd name="connsiteX112" fmla="*/ 507621 w 2180152"/>
                    <a:gd name="connsiteY112" fmla="*/ 1062558 h 2180152"/>
                    <a:gd name="connsiteX113" fmla="*/ 398600 w 2180152"/>
                    <a:gd name="connsiteY113" fmla="*/ 1498602 h 2180152"/>
                    <a:gd name="connsiteX114" fmla="*/ 393596 w 2180152"/>
                    <a:gd name="connsiteY114" fmla="*/ 1509926 h 2180152"/>
                    <a:gd name="connsiteX115" fmla="*/ 343190 w 2180152"/>
                    <a:gd name="connsiteY115" fmla="*/ 1520012 h 2180152"/>
                    <a:gd name="connsiteX116" fmla="*/ 16167 w 2180152"/>
                    <a:gd name="connsiteY116" fmla="*/ 1301983 h 2180152"/>
                    <a:gd name="connsiteX117" fmla="*/ 0 w 2180152"/>
                    <a:gd name="connsiteY117" fmla="*/ 1271764 h 2180152"/>
                    <a:gd name="connsiteX118" fmla="*/ 0 w 2180152"/>
                    <a:gd name="connsiteY118" fmla="*/ 36340 h 2180152"/>
                    <a:gd name="connsiteX119" fmla="*/ 36340 w 2180152"/>
                    <a:gd name="connsiteY119" fmla="*/ 0 h 2180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2180152" h="2180152">
                      <a:moveTo>
                        <a:pt x="1707781" y="1853129"/>
                      </a:moveTo>
                      <a:cubicBezTo>
                        <a:pt x="1667650" y="1853129"/>
                        <a:pt x="1635114" y="1885664"/>
                        <a:pt x="1635114" y="1925796"/>
                      </a:cubicBezTo>
                      <a:cubicBezTo>
                        <a:pt x="1635114" y="1965928"/>
                        <a:pt x="1667650" y="1998463"/>
                        <a:pt x="1707781" y="1998463"/>
                      </a:cubicBezTo>
                      <a:cubicBezTo>
                        <a:pt x="1747927" y="1998463"/>
                        <a:pt x="1780449" y="1965928"/>
                        <a:pt x="1780449" y="1925796"/>
                      </a:cubicBezTo>
                      <a:cubicBezTo>
                        <a:pt x="1780449" y="1885664"/>
                        <a:pt x="1747927" y="1853129"/>
                        <a:pt x="1707781" y="1853129"/>
                      </a:cubicBezTo>
                      <a:close/>
                      <a:moveTo>
                        <a:pt x="1271764" y="1853129"/>
                      </a:moveTo>
                      <a:cubicBezTo>
                        <a:pt x="1231632" y="1853129"/>
                        <a:pt x="1199083" y="1885664"/>
                        <a:pt x="1199083" y="1925796"/>
                      </a:cubicBezTo>
                      <a:cubicBezTo>
                        <a:pt x="1199083" y="1965928"/>
                        <a:pt x="1231632" y="1998463"/>
                        <a:pt x="1271764" y="1998463"/>
                      </a:cubicBezTo>
                      <a:cubicBezTo>
                        <a:pt x="1311896" y="1998463"/>
                        <a:pt x="1344431" y="1965928"/>
                        <a:pt x="1344431" y="1925796"/>
                      </a:cubicBezTo>
                      <a:cubicBezTo>
                        <a:pt x="1344431" y="1885664"/>
                        <a:pt x="1311896" y="1853129"/>
                        <a:pt x="1271764" y="1853129"/>
                      </a:cubicBezTo>
                      <a:close/>
                      <a:moveTo>
                        <a:pt x="835720" y="1853129"/>
                      </a:moveTo>
                      <a:cubicBezTo>
                        <a:pt x="795588" y="1853129"/>
                        <a:pt x="763053" y="1885664"/>
                        <a:pt x="763053" y="1925796"/>
                      </a:cubicBezTo>
                      <a:cubicBezTo>
                        <a:pt x="763053" y="1965928"/>
                        <a:pt x="795588" y="1998463"/>
                        <a:pt x="835720" y="1998463"/>
                      </a:cubicBezTo>
                      <a:cubicBezTo>
                        <a:pt x="875852" y="1998463"/>
                        <a:pt x="908387" y="1965928"/>
                        <a:pt x="908387" y="1925796"/>
                      </a:cubicBezTo>
                      <a:cubicBezTo>
                        <a:pt x="908387" y="1885664"/>
                        <a:pt x="875852" y="1853129"/>
                        <a:pt x="835720" y="1853129"/>
                      </a:cubicBezTo>
                      <a:close/>
                      <a:moveTo>
                        <a:pt x="1707781" y="1780448"/>
                      </a:moveTo>
                      <a:cubicBezTo>
                        <a:pt x="1788059" y="1780448"/>
                        <a:pt x="1853129" y="1845519"/>
                        <a:pt x="1853129" y="1925796"/>
                      </a:cubicBezTo>
                      <a:cubicBezTo>
                        <a:pt x="1853129" y="2006073"/>
                        <a:pt x="1788059" y="2071144"/>
                        <a:pt x="1707781" y="2071144"/>
                      </a:cubicBezTo>
                      <a:cubicBezTo>
                        <a:pt x="1627518" y="2071144"/>
                        <a:pt x="1562447" y="2006073"/>
                        <a:pt x="1562447" y="1925796"/>
                      </a:cubicBezTo>
                      <a:cubicBezTo>
                        <a:pt x="1562447" y="1845519"/>
                        <a:pt x="1627518" y="1780448"/>
                        <a:pt x="1707781" y="1780448"/>
                      </a:cubicBezTo>
                      <a:close/>
                      <a:moveTo>
                        <a:pt x="1271764" y="1780448"/>
                      </a:moveTo>
                      <a:cubicBezTo>
                        <a:pt x="1352028" y="1780448"/>
                        <a:pt x="1417098" y="1845519"/>
                        <a:pt x="1417098" y="1925796"/>
                      </a:cubicBezTo>
                      <a:cubicBezTo>
                        <a:pt x="1417098" y="2006073"/>
                        <a:pt x="1352028" y="2071144"/>
                        <a:pt x="1271764" y="2071144"/>
                      </a:cubicBezTo>
                      <a:cubicBezTo>
                        <a:pt x="1191487" y="2071144"/>
                        <a:pt x="1126416" y="2006073"/>
                        <a:pt x="1126416" y="1925796"/>
                      </a:cubicBezTo>
                      <a:cubicBezTo>
                        <a:pt x="1126416" y="1845519"/>
                        <a:pt x="1191487" y="1780448"/>
                        <a:pt x="1271764" y="1780448"/>
                      </a:cubicBezTo>
                      <a:close/>
                      <a:moveTo>
                        <a:pt x="835720" y="1780448"/>
                      </a:moveTo>
                      <a:cubicBezTo>
                        <a:pt x="915997" y="1780448"/>
                        <a:pt x="981068" y="1845519"/>
                        <a:pt x="981068" y="1925796"/>
                      </a:cubicBezTo>
                      <a:cubicBezTo>
                        <a:pt x="981068" y="2006073"/>
                        <a:pt x="915997" y="2071144"/>
                        <a:pt x="835720" y="2071144"/>
                      </a:cubicBezTo>
                      <a:cubicBezTo>
                        <a:pt x="755443" y="2071144"/>
                        <a:pt x="690372" y="2006073"/>
                        <a:pt x="690372" y="1925796"/>
                      </a:cubicBezTo>
                      <a:cubicBezTo>
                        <a:pt x="690372" y="1845519"/>
                        <a:pt x="755443" y="1780448"/>
                        <a:pt x="835720" y="1780448"/>
                      </a:cubicBezTo>
                      <a:close/>
                      <a:moveTo>
                        <a:pt x="617705" y="1744122"/>
                      </a:moveTo>
                      <a:cubicBezTo>
                        <a:pt x="517374" y="1744122"/>
                        <a:pt x="436030" y="1825465"/>
                        <a:pt x="436030" y="1925796"/>
                      </a:cubicBezTo>
                      <a:cubicBezTo>
                        <a:pt x="436030" y="2026141"/>
                        <a:pt x="517374" y="2107485"/>
                        <a:pt x="617705" y="2107485"/>
                      </a:cubicBezTo>
                      <a:lnTo>
                        <a:pt x="1925796" y="2107485"/>
                      </a:lnTo>
                      <a:cubicBezTo>
                        <a:pt x="2026087" y="2107366"/>
                        <a:pt x="2107366" y="2026087"/>
                        <a:pt x="2107485" y="1925796"/>
                      </a:cubicBezTo>
                      <a:cubicBezTo>
                        <a:pt x="2107366" y="1825520"/>
                        <a:pt x="2026087" y="1744241"/>
                        <a:pt x="1925796" y="1744122"/>
                      </a:cubicBezTo>
                      <a:close/>
                      <a:moveTo>
                        <a:pt x="654046" y="1526106"/>
                      </a:moveTo>
                      <a:lnTo>
                        <a:pt x="654046" y="1671441"/>
                      </a:lnTo>
                      <a:lnTo>
                        <a:pt x="1889470" y="1671441"/>
                      </a:lnTo>
                      <a:lnTo>
                        <a:pt x="1889470" y="1526106"/>
                      </a:lnTo>
                      <a:close/>
                      <a:moveTo>
                        <a:pt x="1453426" y="1162743"/>
                      </a:moveTo>
                      <a:lnTo>
                        <a:pt x="1453426" y="1453426"/>
                      </a:lnTo>
                      <a:lnTo>
                        <a:pt x="2107485" y="1453426"/>
                      </a:lnTo>
                      <a:lnTo>
                        <a:pt x="2107485" y="1162743"/>
                      </a:lnTo>
                      <a:close/>
                      <a:moveTo>
                        <a:pt x="72667" y="1090076"/>
                      </a:moveTo>
                      <a:lnTo>
                        <a:pt x="72667" y="1252310"/>
                      </a:lnTo>
                      <a:lnTo>
                        <a:pt x="340622" y="1430939"/>
                      </a:lnTo>
                      <a:lnTo>
                        <a:pt x="425825" y="1090076"/>
                      </a:lnTo>
                      <a:close/>
                      <a:moveTo>
                        <a:pt x="1129000" y="799393"/>
                      </a:moveTo>
                      <a:lnTo>
                        <a:pt x="872061" y="1056332"/>
                      </a:lnTo>
                      <a:lnTo>
                        <a:pt x="872061" y="1090077"/>
                      </a:lnTo>
                      <a:lnTo>
                        <a:pt x="1235411" y="1090077"/>
                      </a:lnTo>
                      <a:lnTo>
                        <a:pt x="1235411" y="799393"/>
                      </a:lnTo>
                      <a:close/>
                      <a:moveTo>
                        <a:pt x="1113950" y="726726"/>
                      </a:moveTo>
                      <a:lnTo>
                        <a:pt x="1271765" y="726726"/>
                      </a:lnTo>
                      <a:cubicBezTo>
                        <a:pt x="1291819" y="726726"/>
                        <a:pt x="1308092" y="742985"/>
                        <a:pt x="1308092" y="763053"/>
                      </a:cubicBezTo>
                      <a:lnTo>
                        <a:pt x="1308092" y="1126417"/>
                      </a:lnTo>
                      <a:cubicBezTo>
                        <a:pt x="1308092" y="1146485"/>
                        <a:pt x="1291819" y="1162744"/>
                        <a:pt x="1271765" y="1162744"/>
                      </a:cubicBezTo>
                      <a:lnTo>
                        <a:pt x="835720" y="1162744"/>
                      </a:lnTo>
                      <a:cubicBezTo>
                        <a:pt x="815666" y="1162744"/>
                        <a:pt x="799380" y="1146485"/>
                        <a:pt x="799380" y="1126417"/>
                      </a:cubicBezTo>
                      <a:lnTo>
                        <a:pt x="799380" y="1041268"/>
                      </a:lnTo>
                      <a:cubicBezTo>
                        <a:pt x="799394" y="1031649"/>
                        <a:pt x="803212" y="1022400"/>
                        <a:pt x="810039" y="1015587"/>
                      </a:cubicBezTo>
                      <a:lnTo>
                        <a:pt x="1088268" y="737371"/>
                      </a:lnTo>
                      <a:cubicBezTo>
                        <a:pt x="1095068" y="730545"/>
                        <a:pt x="1104316" y="726726"/>
                        <a:pt x="1113950" y="726726"/>
                      </a:cubicBezTo>
                      <a:close/>
                      <a:moveTo>
                        <a:pt x="1068786" y="654046"/>
                      </a:moveTo>
                      <a:lnTo>
                        <a:pt x="970423" y="752408"/>
                      </a:lnTo>
                      <a:lnTo>
                        <a:pt x="816358" y="906460"/>
                      </a:lnTo>
                      <a:lnTo>
                        <a:pt x="726726" y="996118"/>
                      </a:lnTo>
                      <a:lnTo>
                        <a:pt x="726726" y="1453426"/>
                      </a:lnTo>
                      <a:lnTo>
                        <a:pt x="1380758" y="1453426"/>
                      </a:lnTo>
                      <a:lnTo>
                        <a:pt x="1380758" y="654046"/>
                      </a:lnTo>
                      <a:close/>
                      <a:moveTo>
                        <a:pt x="72667" y="72667"/>
                      </a:moveTo>
                      <a:lnTo>
                        <a:pt x="72667" y="1017409"/>
                      </a:lnTo>
                      <a:lnTo>
                        <a:pt x="114170" y="1017409"/>
                      </a:lnTo>
                      <a:lnTo>
                        <a:pt x="218281" y="338932"/>
                      </a:lnTo>
                      <a:cubicBezTo>
                        <a:pt x="219426" y="331188"/>
                        <a:pt x="223072" y="324016"/>
                        <a:pt x="228660" y="318493"/>
                      </a:cubicBezTo>
                      <a:cubicBezTo>
                        <a:pt x="242925" y="304375"/>
                        <a:pt x="265932" y="304508"/>
                        <a:pt x="280037" y="318773"/>
                      </a:cubicBezTo>
                      <a:lnTo>
                        <a:pt x="790663" y="829401"/>
                      </a:lnTo>
                      <a:lnTo>
                        <a:pt x="893351" y="726726"/>
                      </a:lnTo>
                      <a:lnTo>
                        <a:pt x="239306" y="72667"/>
                      </a:lnTo>
                      <a:close/>
                      <a:moveTo>
                        <a:pt x="36340" y="0"/>
                      </a:moveTo>
                      <a:lnTo>
                        <a:pt x="254356" y="0"/>
                      </a:lnTo>
                      <a:cubicBezTo>
                        <a:pt x="263990" y="0"/>
                        <a:pt x="273237" y="3846"/>
                        <a:pt x="280037" y="10645"/>
                      </a:cubicBezTo>
                      <a:lnTo>
                        <a:pt x="944742" y="675336"/>
                      </a:lnTo>
                      <a:lnTo>
                        <a:pt x="1028054" y="592024"/>
                      </a:lnTo>
                      <a:cubicBezTo>
                        <a:pt x="1034867" y="585211"/>
                        <a:pt x="1044102" y="581378"/>
                        <a:pt x="1053736" y="581365"/>
                      </a:cubicBezTo>
                      <a:lnTo>
                        <a:pt x="1417099" y="581365"/>
                      </a:lnTo>
                      <a:cubicBezTo>
                        <a:pt x="1437166" y="581365"/>
                        <a:pt x="1453426" y="597651"/>
                        <a:pt x="1453426" y="617705"/>
                      </a:cubicBezTo>
                      <a:lnTo>
                        <a:pt x="1453426" y="1090076"/>
                      </a:lnTo>
                      <a:lnTo>
                        <a:pt x="2143812" y="1090076"/>
                      </a:lnTo>
                      <a:cubicBezTo>
                        <a:pt x="2163893" y="1090076"/>
                        <a:pt x="2180152" y="1106335"/>
                        <a:pt x="2180152" y="1126416"/>
                      </a:cubicBezTo>
                      <a:lnTo>
                        <a:pt x="2180152" y="1489780"/>
                      </a:lnTo>
                      <a:cubicBezTo>
                        <a:pt x="2180152" y="1509834"/>
                        <a:pt x="2163893" y="1526106"/>
                        <a:pt x="2143812" y="1526106"/>
                      </a:cubicBezTo>
                      <a:lnTo>
                        <a:pt x="1962137" y="1526106"/>
                      </a:lnTo>
                      <a:lnTo>
                        <a:pt x="1962137" y="1674357"/>
                      </a:lnTo>
                      <a:cubicBezTo>
                        <a:pt x="2085663" y="1693157"/>
                        <a:pt x="2177226" y="1798905"/>
                        <a:pt x="2178183" y="1923855"/>
                      </a:cubicBezTo>
                      <a:cubicBezTo>
                        <a:pt x="2179273" y="2064318"/>
                        <a:pt x="2066259" y="2179076"/>
                        <a:pt x="1925796" y="2180152"/>
                      </a:cubicBezTo>
                      <a:lnTo>
                        <a:pt x="617705" y="2180152"/>
                      </a:lnTo>
                      <a:cubicBezTo>
                        <a:pt x="492755" y="2179195"/>
                        <a:pt x="387021" y="2087618"/>
                        <a:pt x="368207" y="1964106"/>
                      </a:cubicBezTo>
                      <a:cubicBezTo>
                        <a:pt x="347050" y="1825240"/>
                        <a:pt x="442496" y="1695511"/>
                        <a:pt x="581365" y="1674357"/>
                      </a:cubicBezTo>
                      <a:lnTo>
                        <a:pt x="581365" y="1489780"/>
                      </a:lnTo>
                      <a:cubicBezTo>
                        <a:pt x="581365" y="1469698"/>
                        <a:pt x="597627" y="1453426"/>
                        <a:pt x="617705" y="1453426"/>
                      </a:cubicBezTo>
                      <a:lnTo>
                        <a:pt x="654032" y="1453426"/>
                      </a:lnTo>
                      <a:lnTo>
                        <a:pt x="654032" y="981068"/>
                      </a:lnTo>
                      <a:cubicBezTo>
                        <a:pt x="654046" y="971435"/>
                        <a:pt x="657878" y="962186"/>
                        <a:pt x="664691" y="955387"/>
                      </a:cubicBezTo>
                      <a:lnTo>
                        <a:pt x="739286" y="880778"/>
                      </a:lnTo>
                      <a:lnTo>
                        <a:pt x="279359" y="420875"/>
                      </a:lnTo>
                      <a:lnTo>
                        <a:pt x="187676" y="1017409"/>
                      </a:lnTo>
                      <a:lnTo>
                        <a:pt x="444029" y="1017409"/>
                      </a:lnTo>
                      <a:lnTo>
                        <a:pt x="473461" y="899551"/>
                      </a:lnTo>
                      <a:cubicBezTo>
                        <a:pt x="478424" y="880339"/>
                        <a:pt x="497919" y="868641"/>
                        <a:pt x="517227" y="873338"/>
                      </a:cubicBezTo>
                      <a:cubicBezTo>
                        <a:pt x="536723" y="878077"/>
                        <a:pt x="548697" y="897729"/>
                        <a:pt x="543962" y="917224"/>
                      </a:cubicBezTo>
                      <a:lnTo>
                        <a:pt x="507621" y="1062558"/>
                      </a:lnTo>
                      <a:lnTo>
                        <a:pt x="398600" y="1498602"/>
                      </a:lnTo>
                      <a:cubicBezTo>
                        <a:pt x="397602" y="1502646"/>
                        <a:pt x="395899" y="1506465"/>
                        <a:pt x="393596" y="1509926"/>
                      </a:cubicBezTo>
                      <a:cubicBezTo>
                        <a:pt x="382446" y="1526638"/>
                        <a:pt x="359889" y="1531138"/>
                        <a:pt x="343190" y="1520012"/>
                      </a:cubicBezTo>
                      <a:lnTo>
                        <a:pt x="16167" y="1301983"/>
                      </a:lnTo>
                      <a:cubicBezTo>
                        <a:pt x="6068" y="1295249"/>
                        <a:pt x="0" y="1283898"/>
                        <a:pt x="0" y="1271764"/>
                      </a:cubicBezTo>
                      <a:lnTo>
                        <a:pt x="0" y="36340"/>
                      </a:lnTo>
                      <a:cubicBezTo>
                        <a:pt x="0" y="16261"/>
                        <a:pt x="16261" y="0"/>
                        <a:pt x="3634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39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3DC31FCD-7EFC-4B4F-90ED-04B5360439B9}"/>
                  </a:ext>
                </a:extLst>
              </p:cNvPr>
              <p:cNvGrpSpPr/>
              <p:nvPr/>
            </p:nvGrpSpPr>
            <p:grpSpPr>
              <a:xfrm>
                <a:off x="9042957" y="1854231"/>
                <a:ext cx="550848" cy="550848"/>
                <a:chOff x="8817534" y="1691144"/>
                <a:chExt cx="550848" cy="550848"/>
              </a:xfrm>
            </p:grpSpPr>
            <p:grpSp>
              <p:nvGrpSpPr>
                <p:cNvPr id="146" name="Group 145">
                  <a:extLst>
                    <a:ext uri="{FF2B5EF4-FFF2-40B4-BE49-F238E27FC236}">
                      <a16:creationId xmlns:a16="http://schemas.microsoft.com/office/drawing/2014/main" id="{92D2928F-CAA2-4C93-A3BD-6391F5879EFC}"/>
                    </a:ext>
                  </a:extLst>
                </p:cNvPr>
                <p:cNvGrpSpPr/>
                <p:nvPr/>
              </p:nvGrpSpPr>
              <p:grpSpPr>
                <a:xfrm>
                  <a:off x="8817534" y="1691144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48" name="Freeform: Shape 147">
                    <a:extLst>
                      <a:ext uri="{FF2B5EF4-FFF2-40B4-BE49-F238E27FC236}">
                        <a16:creationId xmlns:a16="http://schemas.microsoft.com/office/drawing/2014/main" id="{55FBED8C-F223-46A9-8337-2896C27CC61A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9" name="Circle: Hollow 148">
                    <a:extLst>
                      <a:ext uri="{FF2B5EF4-FFF2-40B4-BE49-F238E27FC236}">
                        <a16:creationId xmlns:a16="http://schemas.microsoft.com/office/drawing/2014/main" id="{6D7DDC96-ABF3-429B-B8F0-3DE05E271B06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6AEB4C0D-51E5-4BBC-9E5D-044E03F44EC2}"/>
                    </a:ext>
                  </a:extLst>
                </p:cNvPr>
                <p:cNvSpPr/>
                <p:nvPr/>
              </p:nvSpPr>
              <p:spPr>
                <a:xfrm>
                  <a:off x="8953142" y="1826757"/>
                  <a:ext cx="279632" cy="279622"/>
                </a:xfrm>
                <a:custGeom>
                  <a:avLst/>
                  <a:gdLst>
                    <a:gd name="connsiteX0" fmla="*/ 494128 w 636876"/>
                    <a:gd name="connsiteY0" fmla="*/ 570970 h 636854"/>
                    <a:gd name="connsiteX1" fmla="*/ 581973 w 636876"/>
                    <a:gd name="connsiteY1" fmla="*/ 570970 h 636854"/>
                    <a:gd name="connsiteX2" fmla="*/ 592953 w 636876"/>
                    <a:gd name="connsiteY2" fmla="*/ 581951 h 636854"/>
                    <a:gd name="connsiteX3" fmla="*/ 581973 w 636876"/>
                    <a:gd name="connsiteY3" fmla="*/ 592931 h 636854"/>
                    <a:gd name="connsiteX4" fmla="*/ 494128 w 636876"/>
                    <a:gd name="connsiteY4" fmla="*/ 592931 h 636854"/>
                    <a:gd name="connsiteX5" fmla="*/ 483147 w 636876"/>
                    <a:gd name="connsiteY5" fmla="*/ 581951 h 636854"/>
                    <a:gd name="connsiteX6" fmla="*/ 494128 w 636876"/>
                    <a:gd name="connsiteY6" fmla="*/ 570970 h 636854"/>
                    <a:gd name="connsiteX7" fmla="*/ 54903 w 636876"/>
                    <a:gd name="connsiteY7" fmla="*/ 570970 h 636854"/>
                    <a:gd name="connsiteX8" fmla="*/ 142748 w 636876"/>
                    <a:gd name="connsiteY8" fmla="*/ 570970 h 636854"/>
                    <a:gd name="connsiteX9" fmla="*/ 153728 w 636876"/>
                    <a:gd name="connsiteY9" fmla="*/ 581951 h 636854"/>
                    <a:gd name="connsiteX10" fmla="*/ 142748 w 636876"/>
                    <a:gd name="connsiteY10" fmla="*/ 592931 h 636854"/>
                    <a:gd name="connsiteX11" fmla="*/ 54903 w 636876"/>
                    <a:gd name="connsiteY11" fmla="*/ 592931 h 636854"/>
                    <a:gd name="connsiteX12" fmla="*/ 43922 w 636876"/>
                    <a:gd name="connsiteY12" fmla="*/ 581951 h 636854"/>
                    <a:gd name="connsiteX13" fmla="*/ 54903 w 636876"/>
                    <a:gd name="connsiteY13" fmla="*/ 570970 h 636854"/>
                    <a:gd name="connsiteX14" fmla="*/ 54903 w 636876"/>
                    <a:gd name="connsiteY14" fmla="*/ 549009 h 636854"/>
                    <a:gd name="connsiteX15" fmla="*/ 21961 w 636876"/>
                    <a:gd name="connsiteY15" fmla="*/ 581951 h 636854"/>
                    <a:gd name="connsiteX16" fmla="*/ 21961 w 636876"/>
                    <a:gd name="connsiteY16" fmla="*/ 614893 h 636854"/>
                    <a:gd name="connsiteX17" fmla="*/ 614915 w 636876"/>
                    <a:gd name="connsiteY17" fmla="*/ 614893 h 636854"/>
                    <a:gd name="connsiteX18" fmla="*/ 614915 w 636876"/>
                    <a:gd name="connsiteY18" fmla="*/ 581951 h 636854"/>
                    <a:gd name="connsiteX19" fmla="*/ 581973 w 636876"/>
                    <a:gd name="connsiteY19" fmla="*/ 549009 h 636854"/>
                    <a:gd name="connsiteX20" fmla="*/ 318438 w 636876"/>
                    <a:gd name="connsiteY20" fmla="*/ 387133 h 636854"/>
                    <a:gd name="connsiteX21" fmla="*/ 287890 w 636876"/>
                    <a:gd name="connsiteY21" fmla="*/ 448174 h 636854"/>
                    <a:gd name="connsiteX22" fmla="*/ 318438 w 636876"/>
                    <a:gd name="connsiteY22" fmla="*/ 478678 h 636854"/>
                    <a:gd name="connsiteX23" fmla="*/ 348986 w 636876"/>
                    <a:gd name="connsiteY23" fmla="*/ 448174 h 636854"/>
                    <a:gd name="connsiteX24" fmla="*/ 560012 w 636876"/>
                    <a:gd name="connsiteY24" fmla="*/ 329397 h 636854"/>
                    <a:gd name="connsiteX25" fmla="*/ 549031 w 636876"/>
                    <a:gd name="connsiteY25" fmla="*/ 340377 h 636854"/>
                    <a:gd name="connsiteX26" fmla="*/ 560012 w 636876"/>
                    <a:gd name="connsiteY26" fmla="*/ 351358 h 636854"/>
                    <a:gd name="connsiteX27" fmla="*/ 570992 w 636876"/>
                    <a:gd name="connsiteY27" fmla="*/ 340377 h 636854"/>
                    <a:gd name="connsiteX28" fmla="*/ 560012 w 636876"/>
                    <a:gd name="connsiteY28" fmla="*/ 329397 h 636854"/>
                    <a:gd name="connsiteX29" fmla="*/ 76864 w 636876"/>
                    <a:gd name="connsiteY29" fmla="*/ 329397 h 636854"/>
                    <a:gd name="connsiteX30" fmla="*/ 65884 w 636876"/>
                    <a:gd name="connsiteY30" fmla="*/ 340377 h 636854"/>
                    <a:gd name="connsiteX31" fmla="*/ 76864 w 636876"/>
                    <a:gd name="connsiteY31" fmla="*/ 351358 h 636854"/>
                    <a:gd name="connsiteX32" fmla="*/ 87845 w 636876"/>
                    <a:gd name="connsiteY32" fmla="*/ 340377 h 636854"/>
                    <a:gd name="connsiteX33" fmla="*/ 76864 w 636876"/>
                    <a:gd name="connsiteY33" fmla="*/ 329397 h 636854"/>
                    <a:gd name="connsiteX34" fmla="*/ 293237 w 636876"/>
                    <a:gd name="connsiteY34" fmla="*/ 321919 h 636854"/>
                    <a:gd name="connsiteX35" fmla="*/ 318449 w 636876"/>
                    <a:gd name="connsiteY35" fmla="*/ 347086 h 636854"/>
                    <a:gd name="connsiteX36" fmla="*/ 343693 w 636876"/>
                    <a:gd name="connsiteY36" fmla="*/ 321919 h 636854"/>
                    <a:gd name="connsiteX37" fmla="*/ 321897 w 636876"/>
                    <a:gd name="connsiteY37" fmla="*/ 329155 h 636854"/>
                    <a:gd name="connsiteX38" fmla="*/ 314968 w 636876"/>
                    <a:gd name="connsiteY38" fmla="*/ 329155 h 636854"/>
                    <a:gd name="connsiteX39" fmla="*/ 252499 w 636876"/>
                    <a:gd name="connsiteY39" fmla="*/ 312289 h 636854"/>
                    <a:gd name="connsiteX40" fmla="*/ 251204 w 636876"/>
                    <a:gd name="connsiteY40" fmla="*/ 313574 h 636854"/>
                    <a:gd name="connsiteX41" fmla="*/ 212398 w 636876"/>
                    <a:gd name="connsiteY41" fmla="*/ 329397 h 636854"/>
                    <a:gd name="connsiteX42" fmla="*/ 186671 w 636876"/>
                    <a:gd name="connsiteY42" fmla="*/ 329397 h 636854"/>
                    <a:gd name="connsiteX43" fmla="*/ 153729 w 636876"/>
                    <a:gd name="connsiteY43" fmla="*/ 362822 h 636854"/>
                    <a:gd name="connsiteX44" fmla="*/ 153729 w 636876"/>
                    <a:gd name="connsiteY44" fmla="*/ 475911 h 636854"/>
                    <a:gd name="connsiteX45" fmla="*/ 163381 w 636876"/>
                    <a:gd name="connsiteY45" fmla="*/ 499212 h 636854"/>
                    <a:gd name="connsiteX46" fmla="*/ 191217 w 636876"/>
                    <a:gd name="connsiteY46" fmla="*/ 527048 h 636854"/>
                    <a:gd name="connsiteX47" fmla="*/ 219612 w 636876"/>
                    <a:gd name="connsiteY47" fmla="*/ 527048 h 636854"/>
                    <a:gd name="connsiteX48" fmla="*/ 219612 w 636876"/>
                    <a:gd name="connsiteY48" fmla="*/ 406261 h 636854"/>
                    <a:gd name="connsiteX49" fmla="*/ 230593 w 636876"/>
                    <a:gd name="connsiteY49" fmla="*/ 395280 h 636854"/>
                    <a:gd name="connsiteX50" fmla="*/ 241574 w 636876"/>
                    <a:gd name="connsiteY50" fmla="*/ 406261 h 636854"/>
                    <a:gd name="connsiteX51" fmla="*/ 241574 w 636876"/>
                    <a:gd name="connsiteY51" fmla="*/ 527048 h 636854"/>
                    <a:gd name="connsiteX52" fmla="*/ 395302 w 636876"/>
                    <a:gd name="connsiteY52" fmla="*/ 527048 h 636854"/>
                    <a:gd name="connsiteX53" fmla="*/ 395302 w 636876"/>
                    <a:gd name="connsiteY53" fmla="*/ 406261 h 636854"/>
                    <a:gd name="connsiteX54" fmla="*/ 406283 w 636876"/>
                    <a:gd name="connsiteY54" fmla="*/ 395280 h 636854"/>
                    <a:gd name="connsiteX55" fmla="*/ 417264 w 636876"/>
                    <a:gd name="connsiteY55" fmla="*/ 406261 h 636854"/>
                    <a:gd name="connsiteX56" fmla="*/ 417264 w 636876"/>
                    <a:gd name="connsiteY56" fmla="*/ 527048 h 636854"/>
                    <a:gd name="connsiteX57" fmla="*/ 445659 w 636876"/>
                    <a:gd name="connsiteY57" fmla="*/ 527048 h 636854"/>
                    <a:gd name="connsiteX58" fmla="*/ 473495 w 636876"/>
                    <a:gd name="connsiteY58" fmla="*/ 499201 h 636854"/>
                    <a:gd name="connsiteX59" fmla="*/ 483147 w 636876"/>
                    <a:gd name="connsiteY59" fmla="*/ 475900 h 636854"/>
                    <a:gd name="connsiteX60" fmla="*/ 483147 w 636876"/>
                    <a:gd name="connsiteY60" fmla="*/ 363085 h 636854"/>
                    <a:gd name="connsiteX61" fmla="*/ 483147 w 636876"/>
                    <a:gd name="connsiteY61" fmla="*/ 362811 h 636854"/>
                    <a:gd name="connsiteX62" fmla="*/ 450205 w 636876"/>
                    <a:gd name="connsiteY62" fmla="*/ 329397 h 636854"/>
                    <a:gd name="connsiteX63" fmla="*/ 424478 w 636876"/>
                    <a:gd name="connsiteY63" fmla="*/ 329397 h 636854"/>
                    <a:gd name="connsiteX64" fmla="*/ 385650 w 636876"/>
                    <a:gd name="connsiteY64" fmla="*/ 313541 h 636854"/>
                    <a:gd name="connsiteX65" fmla="*/ 384432 w 636876"/>
                    <a:gd name="connsiteY65" fmla="*/ 312333 h 636854"/>
                    <a:gd name="connsiteX66" fmla="*/ 331812 w 636876"/>
                    <a:gd name="connsiteY66" fmla="*/ 364787 h 636854"/>
                    <a:gd name="connsiteX67" fmla="*/ 372188 w 636876"/>
                    <a:gd name="connsiteY67" fmla="*/ 445429 h 636854"/>
                    <a:gd name="connsiteX68" fmla="*/ 370124 w 636876"/>
                    <a:gd name="connsiteY68" fmla="*/ 458112 h 636854"/>
                    <a:gd name="connsiteX69" fmla="*/ 326201 w 636876"/>
                    <a:gd name="connsiteY69" fmla="*/ 501968 h 636854"/>
                    <a:gd name="connsiteX70" fmla="*/ 318438 w 636876"/>
                    <a:gd name="connsiteY70" fmla="*/ 505174 h 636854"/>
                    <a:gd name="connsiteX71" fmla="*/ 310675 w 636876"/>
                    <a:gd name="connsiteY71" fmla="*/ 501968 h 636854"/>
                    <a:gd name="connsiteX72" fmla="*/ 266752 w 636876"/>
                    <a:gd name="connsiteY72" fmla="*/ 458112 h 636854"/>
                    <a:gd name="connsiteX73" fmla="*/ 264688 w 636876"/>
                    <a:gd name="connsiteY73" fmla="*/ 445429 h 636854"/>
                    <a:gd name="connsiteX74" fmla="*/ 305064 w 636876"/>
                    <a:gd name="connsiteY74" fmla="*/ 364787 h 636854"/>
                    <a:gd name="connsiteX75" fmla="*/ 353763 w 636876"/>
                    <a:gd name="connsiteY75" fmla="*/ 281247 h 636854"/>
                    <a:gd name="connsiteX76" fmla="*/ 318438 w 636876"/>
                    <a:gd name="connsiteY76" fmla="*/ 285859 h 636854"/>
                    <a:gd name="connsiteX77" fmla="*/ 283190 w 636876"/>
                    <a:gd name="connsiteY77" fmla="*/ 281269 h 636854"/>
                    <a:gd name="connsiteX78" fmla="*/ 282257 w 636876"/>
                    <a:gd name="connsiteY78" fmla="*/ 282663 h 636854"/>
                    <a:gd name="connsiteX79" fmla="*/ 272879 w 636876"/>
                    <a:gd name="connsiteY79" fmla="*/ 292008 h 636854"/>
                    <a:gd name="connsiteX80" fmla="*/ 318438 w 636876"/>
                    <a:gd name="connsiteY80" fmla="*/ 307172 h 636854"/>
                    <a:gd name="connsiteX81" fmla="*/ 364095 w 636876"/>
                    <a:gd name="connsiteY81" fmla="*/ 291997 h 636854"/>
                    <a:gd name="connsiteX82" fmla="*/ 354597 w 636876"/>
                    <a:gd name="connsiteY82" fmla="*/ 282498 h 636854"/>
                    <a:gd name="connsiteX83" fmla="*/ 353763 w 636876"/>
                    <a:gd name="connsiteY83" fmla="*/ 281247 h 636854"/>
                    <a:gd name="connsiteX84" fmla="*/ 411169 w 636876"/>
                    <a:gd name="connsiteY84" fmla="*/ 65543 h 636854"/>
                    <a:gd name="connsiteX85" fmla="*/ 370124 w 636876"/>
                    <a:gd name="connsiteY85" fmla="*/ 106589 h 636854"/>
                    <a:gd name="connsiteX86" fmla="*/ 362360 w 636876"/>
                    <a:gd name="connsiteY86" fmla="*/ 109806 h 636854"/>
                    <a:gd name="connsiteX87" fmla="*/ 358155 w 636876"/>
                    <a:gd name="connsiteY87" fmla="*/ 108972 h 636854"/>
                    <a:gd name="connsiteX88" fmla="*/ 351380 w 636876"/>
                    <a:gd name="connsiteY88" fmla="*/ 98826 h 636854"/>
                    <a:gd name="connsiteX89" fmla="*/ 351380 w 636876"/>
                    <a:gd name="connsiteY89" fmla="*/ 81410 h 636854"/>
                    <a:gd name="connsiteX90" fmla="*/ 326201 w 636876"/>
                    <a:gd name="connsiteY90" fmla="*/ 106589 h 636854"/>
                    <a:gd name="connsiteX91" fmla="*/ 314232 w 636876"/>
                    <a:gd name="connsiteY91" fmla="*/ 108972 h 636854"/>
                    <a:gd name="connsiteX92" fmla="*/ 307457 w 636876"/>
                    <a:gd name="connsiteY92" fmla="*/ 98826 h 636854"/>
                    <a:gd name="connsiteX93" fmla="*/ 307457 w 636876"/>
                    <a:gd name="connsiteY93" fmla="*/ 81410 h 636854"/>
                    <a:gd name="connsiteX94" fmla="*/ 282279 w 636876"/>
                    <a:gd name="connsiteY94" fmla="*/ 106589 h 636854"/>
                    <a:gd name="connsiteX95" fmla="*/ 270310 w 636876"/>
                    <a:gd name="connsiteY95" fmla="*/ 108972 h 636854"/>
                    <a:gd name="connsiteX96" fmla="*/ 263535 w 636876"/>
                    <a:gd name="connsiteY96" fmla="*/ 98826 h 636854"/>
                    <a:gd name="connsiteX97" fmla="*/ 263535 w 636876"/>
                    <a:gd name="connsiteY97" fmla="*/ 81410 h 636854"/>
                    <a:gd name="connsiteX98" fmla="*/ 238356 w 636876"/>
                    <a:gd name="connsiteY98" fmla="*/ 106589 h 636854"/>
                    <a:gd name="connsiteX99" fmla="*/ 226387 w 636876"/>
                    <a:gd name="connsiteY99" fmla="*/ 108972 h 636854"/>
                    <a:gd name="connsiteX100" fmla="*/ 219612 w 636876"/>
                    <a:gd name="connsiteY100" fmla="*/ 98826 h 636854"/>
                    <a:gd name="connsiteX101" fmla="*/ 219612 w 636876"/>
                    <a:gd name="connsiteY101" fmla="*/ 73603 h 636854"/>
                    <a:gd name="connsiteX102" fmla="*/ 197651 w 636876"/>
                    <a:gd name="connsiteY102" fmla="*/ 142935 h 636854"/>
                    <a:gd name="connsiteX103" fmla="*/ 318438 w 636876"/>
                    <a:gd name="connsiteY103" fmla="*/ 263908 h 636854"/>
                    <a:gd name="connsiteX104" fmla="*/ 439225 w 636876"/>
                    <a:gd name="connsiteY104" fmla="*/ 142935 h 636854"/>
                    <a:gd name="connsiteX105" fmla="*/ 411169 w 636876"/>
                    <a:gd name="connsiteY105" fmla="*/ 65543 h 636854"/>
                    <a:gd name="connsiteX106" fmla="*/ 309741 w 636876"/>
                    <a:gd name="connsiteY106" fmla="*/ 22389 h 636854"/>
                    <a:gd name="connsiteX107" fmla="*/ 308314 w 636876"/>
                    <a:gd name="connsiteY107" fmla="*/ 22466 h 636854"/>
                    <a:gd name="connsiteX108" fmla="*/ 301001 w 636876"/>
                    <a:gd name="connsiteY108" fmla="*/ 23367 h 636854"/>
                    <a:gd name="connsiteX109" fmla="*/ 296883 w 636876"/>
                    <a:gd name="connsiteY109" fmla="*/ 23993 h 636854"/>
                    <a:gd name="connsiteX110" fmla="*/ 290888 w 636876"/>
                    <a:gd name="connsiteY110" fmla="*/ 25255 h 636854"/>
                    <a:gd name="connsiteX111" fmla="*/ 285320 w 636876"/>
                    <a:gd name="connsiteY111" fmla="*/ 26694 h 636854"/>
                    <a:gd name="connsiteX112" fmla="*/ 280753 w 636876"/>
                    <a:gd name="connsiteY112" fmla="*/ 28077 h 636854"/>
                    <a:gd name="connsiteX113" fmla="*/ 273330 w 636876"/>
                    <a:gd name="connsiteY113" fmla="*/ 30801 h 636854"/>
                    <a:gd name="connsiteX114" fmla="*/ 270771 w 636876"/>
                    <a:gd name="connsiteY114" fmla="*/ 31822 h 636854"/>
                    <a:gd name="connsiteX115" fmla="*/ 241574 w 636876"/>
                    <a:gd name="connsiteY115" fmla="*/ 49687 h 636854"/>
                    <a:gd name="connsiteX116" fmla="*/ 241574 w 636876"/>
                    <a:gd name="connsiteY116" fmla="*/ 72318 h 636854"/>
                    <a:gd name="connsiteX117" fmla="*/ 266752 w 636876"/>
                    <a:gd name="connsiteY117" fmla="*/ 47140 h 636854"/>
                    <a:gd name="connsiteX118" fmla="*/ 278721 w 636876"/>
                    <a:gd name="connsiteY118" fmla="*/ 44757 h 636854"/>
                    <a:gd name="connsiteX119" fmla="*/ 285496 w 636876"/>
                    <a:gd name="connsiteY119" fmla="*/ 54903 h 636854"/>
                    <a:gd name="connsiteX120" fmla="*/ 285496 w 636876"/>
                    <a:gd name="connsiteY120" fmla="*/ 72318 h 636854"/>
                    <a:gd name="connsiteX121" fmla="*/ 310675 w 636876"/>
                    <a:gd name="connsiteY121" fmla="*/ 47140 h 636854"/>
                    <a:gd name="connsiteX122" fmla="*/ 322644 w 636876"/>
                    <a:gd name="connsiteY122" fmla="*/ 44757 h 636854"/>
                    <a:gd name="connsiteX123" fmla="*/ 329419 w 636876"/>
                    <a:gd name="connsiteY123" fmla="*/ 54903 h 636854"/>
                    <a:gd name="connsiteX124" fmla="*/ 329419 w 636876"/>
                    <a:gd name="connsiteY124" fmla="*/ 72318 h 636854"/>
                    <a:gd name="connsiteX125" fmla="*/ 354597 w 636876"/>
                    <a:gd name="connsiteY125" fmla="*/ 47140 h 636854"/>
                    <a:gd name="connsiteX126" fmla="*/ 362360 w 636876"/>
                    <a:gd name="connsiteY126" fmla="*/ 43922 h 636854"/>
                    <a:gd name="connsiteX127" fmla="*/ 366566 w 636876"/>
                    <a:gd name="connsiteY127" fmla="*/ 44757 h 636854"/>
                    <a:gd name="connsiteX128" fmla="*/ 373341 w 636876"/>
                    <a:gd name="connsiteY128" fmla="*/ 54903 h 636854"/>
                    <a:gd name="connsiteX129" fmla="*/ 373341 w 636876"/>
                    <a:gd name="connsiteY129" fmla="*/ 72318 h 636854"/>
                    <a:gd name="connsiteX130" fmla="*/ 395632 w 636876"/>
                    <a:gd name="connsiteY130" fmla="*/ 50028 h 636854"/>
                    <a:gd name="connsiteX131" fmla="*/ 378557 w 636876"/>
                    <a:gd name="connsiteY131" fmla="*/ 38136 h 636854"/>
                    <a:gd name="connsiteX132" fmla="*/ 378041 w 636876"/>
                    <a:gd name="connsiteY132" fmla="*/ 37817 h 636854"/>
                    <a:gd name="connsiteX133" fmla="*/ 369278 w 636876"/>
                    <a:gd name="connsiteY133" fmla="*/ 33326 h 636854"/>
                    <a:gd name="connsiteX134" fmla="*/ 368619 w 636876"/>
                    <a:gd name="connsiteY134" fmla="*/ 33008 h 636854"/>
                    <a:gd name="connsiteX135" fmla="*/ 359473 w 636876"/>
                    <a:gd name="connsiteY135" fmla="*/ 29274 h 636854"/>
                    <a:gd name="connsiteX136" fmla="*/ 358956 w 636876"/>
                    <a:gd name="connsiteY136" fmla="*/ 29088 h 636854"/>
                    <a:gd name="connsiteX137" fmla="*/ 349370 w 636876"/>
                    <a:gd name="connsiteY137" fmla="*/ 26112 h 636854"/>
                    <a:gd name="connsiteX138" fmla="*/ 349195 w 636876"/>
                    <a:gd name="connsiteY138" fmla="*/ 26068 h 636854"/>
                    <a:gd name="connsiteX139" fmla="*/ 309741 w 636876"/>
                    <a:gd name="connsiteY139" fmla="*/ 22389 h 636854"/>
                    <a:gd name="connsiteX140" fmla="*/ 318438 w 636876"/>
                    <a:gd name="connsiteY140" fmla="*/ 0 h 636854"/>
                    <a:gd name="connsiteX141" fmla="*/ 321886 w 636876"/>
                    <a:gd name="connsiteY141" fmla="*/ 176 h 636854"/>
                    <a:gd name="connsiteX142" fmla="*/ 324159 w 636876"/>
                    <a:gd name="connsiteY142" fmla="*/ 285 h 636854"/>
                    <a:gd name="connsiteX143" fmla="*/ 461186 w 636876"/>
                    <a:gd name="connsiteY143" fmla="*/ 142924 h 636854"/>
                    <a:gd name="connsiteX144" fmla="*/ 376515 w 636876"/>
                    <a:gd name="connsiteY144" fmla="*/ 273374 h 636854"/>
                    <a:gd name="connsiteX145" fmla="*/ 401177 w 636876"/>
                    <a:gd name="connsiteY145" fmla="*/ 298025 h 636854"/>
                    <a:gd name="connsiteX146" fmla="*/ 424478 w 636876"/>
                    <a:gd name="connsiteY146" fmla="*/ 307435 h 636854"/>
                    <a:gd name="connsiteX147" fmla="*/ 450205 w 636876"/>
                    <a:gd name="connsiteY147" fmla="*/ 307435 h 636854"/>
                    <a:gd name="connsiteX148" fmla="*/ 505010 w 636876"/>
                    <a:gd name="connsiteY148" fmla="*/ 361866 h 636854"/>
                    <a:gd name="connsiteX149" fmla="*/ 505109 w 636876"/>
                    <a:gd name="connsiteY149" fmla="*/ 362339 h 636854"/>
                    <a:gd name="connsiteX150" fmla="*/ 505109 w 636876"/>
                    <a:gd name="connsiteY150" fmla="*/ 475911 h 636854"/>
                    <a:gd name="connsiteX151" fmla="*/ 489022 w 636876"/>
                    <a:gd name="connsiteY151" fmla="*/ 514739 h 636854"/>
                    <a:gd name="connsiteX152" fmla="*/ 476713 w 636876"/>
                    <a:gd name="connsiteY152" fmla="*/ 527048 h 636854"/>
                    <a:gd name="connsiteX153" fmla="*/ 575187 w 636876"/>
                    <a:gd name="connsiteY153" fmla="*/ 527048 h 636854"/>
                    <a:gd name="connsiteX154" fmla="*/ 606251 w 636876"/>
                    <a:gd name="connsiteY154" fmla="*/ 464919 h 636854"/>
                    <a:gd name="connsiteX155" fmla="*/ 606251 w 636876"/>
                    <a:gd name="connsiteY155" fmla="*/ 435448 h 636854"/>
                    <a:gd name="connsiteX156" fmla="*/ 573661 w 636876"/>
                    <a:gd name="connsiteY156" fmla="*/ 370267 h 636854"/>
                    <a:gd name="connsiteX157" fmla="*/ 560012 w 636876"/>
                    <a:gd name="connsiteY157" fmla="*/ 373319 h 636854"/>
                    <a:gd name="connsiteX158" fmla="*/ 527070 w 636876"/>
                    <a:gd name="connsiteY158" fmla="*/ 340377 h 636854"/>
                    <a:gd name="connsiteX159" fmla="*/ 560012 w 636876"/>
                    <a:gd name="connsiteY159" fmla="*/ 307435 h 636854"/>
                    <a:gd name="connsiteX160" fmla="*/ 592954 w 636876"/>
                    <a:gd name="connsiteY160" fmla="*/ 340377 h 636854"/>
                    <a:gd name="connsiteX161" fmla="*/ 589593 w 636876"/>
                    <a:gd name="connsiteY161" fmla="*/ 354597 h 636854"/>
                    <a:gd name="connsiteX162" fmla="*/ 591801 w 636876"/>
                    <a:gd name="connsiteY162" fmla="*/ 357419 h 636854"/>
                    <a:gd name="connsiteX163" fmla="*/ 625895 w 636876"/>
                    <a:gd name="connsiteY163" fmla="*/ 425620 h 636854"/>
                    <a:gd name="connsiteX164" fmla="*/ 625895 w 636876"/>
                    <a:gd name="connsiteY164" fmla="*/ 474736 h 636854"/>
                    <a:gd name="connsiteX165" fmla="*/ 598356 w 636876"/>
                    <a:gd name="connsiteY165" fmla="*/ 529826 h 636854"/>
                    <a:gd name="connsiteX166" fmla="*/ 636876 w 636876"/>
                    <a:gd name="connsiteY166" fmla="*/ 581951 h 636854"/>
                    <a:gd name="connsiteX167" fmla="*/ 636876 w 636876"/>
                    <a:gd name="connsiteY167" fmla="*/ 625873 h 636854"/>
                    <a:gd name="connsiteX168" fmla="*/ 625895 w 636876"/>
                    <a:gd name="connsiteY168" fmla="*/ 636854 h 636854"/>
                    <a:gd name="connsiteX169" fmla="*/ 10981 w 636876"/>
                    <a:gd name="connsiteY169" fmla="*/ 636854 h 636854"/>
                    <a:gd name="connsiteX170" fmla="*/ 0 w 636876"/>
                    <a:gd name="connsiteY170" fmla="*/ 625873 h 636854"/>
                    <a:gd name="connsiteX171" fmla="*/ 0 w 636876"/>
                    <a:gd name="connsiteY171" fmla="*/ 581951 h 636854"/>
                    <a:gd name="connsiteX172" fmla="*/ 38520 w 636876"/>
                    <a:gd name="connsiteY172" fmla="*/ 529826 h 636854"/>
                    <a:gd name="connsiteX173" fmla="*/ 10981 w 636876"/>
                    <a:gd name="connsiteY173" fmla="*/ 474747 h 636854"/>
                    <a:gd name="connsiteX174" fmla="*/ 10981 w 636876"/>
                    <a:gd name="connsiteY174" fmla="*/ 425631 h 636854"/>
                    <a:gd name="connsiteX175" fmla="*/ 46865 w 636876"/>
                    <a:gd name="connsiteY175" fmla="*/ 353840 h 636854"/>
                    <a:gd name="connsiteX176" fmla="*/ 43922 w 636876"/>
                    <a:gd name="connsiteY176" fmla="*/ 340377 h 636854"/>
                    <a:gd name="connsiteX177" fmla="*/ 76864 w 636876"/>
                    <a:gd name="connsiteY177" fmla="*/ 307435 h 636854"/>
                    <a:gd name="connsiteX178" fmla="*/ 109806 w 636876"/>
                    <a:gd name="connsiteY178" fmla="*/ 340377 h 636854"/>
                    <a:gd name="connsiteX179" fmla="*/ 76864 w 636876"/>
                    <a:gd name="connsiteY179" fmla="*/ 373319 h 636854"/>
                    <a:gd name="connsiteX180" fmla="*/ 63215 w 636876"/>
                    <a:gd name="connsiteY180" fmla="*/ 370267 h 636854"/>
                    <a:gd name="connsiteX181" fmla="*/ 30625 w 636876"/>
                    <a:gd name="connsiteY181" fmla="*/ 435448 h 636854"/>
                    <a:gd name="connsiteX182" fmla="*/ 30625 w 636876"/>
                    <a:gd name="connsiteY182" fmla="*/ 464919 h 636854"/>
                    <a:gd name="connsiteX183" fmla="*/ 61689 w 636876"/>
                    <a:gd name="connsiteY183" fmla="*/ 527048 h 636854"/>
                    <a:gd name="connsiteX184" fmla="*/ 160163 w 636876"/>
                    <a:gd name="connsiteY184" fmla="*/ 527048 h 636854"/>
                    <a:gd name="connsiteX185" fmla="*/ 147854 w 636876"/>
                    <a:gd name="connsiteY185" fmla="*/ 514739 h 636854"/>
                    <a:gd name="connsiteX186" fmla="*/ 131767 w 636876"/>
                    <a:gd name="connsiteY186" fmla="*/ 475911 h 636854"/>
                    <a:gd name="connsiteX187" fmla="*/ 131767 w 636876"/>
                    <a:gd name="connsiteY187" fmla="*/ 362339 h 636854"/>
                    <a:gd name="connsiteX188" fmla="*/ 131888 w 636876"/>
                    <a:gd name="connsiteY188" fmla="*/ 361724 h 636854"/>
                    <a:gd name="connsiteX189" fmla="*/ 186671 w 636876"/>
                    <a:gd name="connsiteY189" fmla="*/ 307435 h 636854"/>
                    <a:gd name="connsiteX190" fmla="*/ 212398 w 636876"/>
                    <a:gd name="connsiteY190" fmla="*/ 307435 h 636854"/>
                    <a:gd name="connsiteX191" fmla="*/ 235688 w 636876"/>
                    <a:gd name="connsiteY191" fmla="*/ 298036 h 636854"/>
                    <a:gd name="connsiteX192" fmla="*/ 260438 w 636876"/>
                    <a:gd name="connsiteY192" fmla="*/ 273406 h 636854"/>
                    <a:gd name="connsiteX193" fmla="*/ 175690 w 636876"/>
                    <a:gd name="connsiteY193" fmla="*/ 142935 h 636854"/>
                    <a:gd name="connsiteX194" fmla="*/ 221798 w 636876"/>
                    <a:gd name="connsiteY194" fmla="*/ 38026 h 636854"/>
                    <a:gd name="connsiteX195" fmla="*/ 222621 w 636876"/>
                    <a:gd name="connsiteY195" fmla="*/ 36895 h 636854"/>
                    <a:gd name="connsiteX196" fmla="*/ 222599 w 636876"/>
                    <a:gd name="connsiteY196" fmla="*/ 36873 h 636854"/>
                    <a:gd name="connsiteX197" fmla="*/ 223082 w 636876"/>
                    <a:gd name="connsiteY197" fmla="*/ 36445 h 636854"/>
                    <a:gd name="connsiteX198" fmla="*/ 223269 w 636876"/>
                    <a:gd name="connsiteY198" fmla="*/ 36269 h 636854"/>
                    <a:gd name="connsiteX199" fmla="*/ 223489 w 636876"/>
                    <a:gd name="connsiteY199" fmla="*/ 36082 h 636854"/>
                    <a:gd name="connsiteX200" fmla="*/ 227387 w 636876"/>
                    <a:gd name="connsiteY200" fmla="*/ 32942 h 636854"/>
                    <a:gd name="connsiteX201" fmla="*/ 228210 w 636876"/>
                    <a:gd name="connsiteY201" fmla="*/ 32283 h 636854"/>
                    <a:gd name="connsiteX202" fmla="*/ 238236 w 636876"/>
                    <a:gd name="connsiteY202" fmla="*/ 24772 h 636854"/>
                    <a:gd name="connsiteX203" fmla="*/ 239520 w 636876"/>
                    <a:gd name="connsiteY203" fmla="*/ 23927 h 636854"/>
                    <a:gd name="connsiteX204" fmla="*/ 249601 w 636876"/>
                    <a:gd name="connsiteY204" fmla="*/ 17789 h 636854"/>
                    <a:gd name="connsiteX205" fmla="*/ 252049 w 636876"/>
                    <a:gd name="connsiteY205" fmla="*/ 16504 h 636854"/>
                    <a:gd name="connsiteX206" fmla="*/ 261372 w 636876"/>
                    <a:gd name="connsiteY206" fmla="*/ 12002 h 636854"/>
                    <a:gd name="connsiteX207" fmla="*/ 265599 w 636876"/>
                    <a:gd name="connsiteY207" fmla="*/ 10267 h 636854"/>
                    <a:gd name="connsiteX208" fmla="*/ 273516 w 636876"/>
                    <a:gd name="connsiteY208" fmla="*/ 7357 h 636854"/>
                    <a:gd name="connsiteX209" fmla="*/ 279622 w 636876"/>
                    <a:gd name="connsiteY209" fmla="*/ 5512 h 636854"/>
                    <a:gd name="connsiteX210" fmla="*/ 286012 w 636876"/>
                    <a:gd name="connsiteY210" fmla="*/ 3865 h 636854"/>
                    <a:gd name="connsiteX211" fmla="*/ 293710 w 636876"/>
                    <a:gd name="connsiteY211" fmla="*/ 2295 h 636854"/>
                    <a:gd name="connsiteX212" fmla="*/ 298860 w 636876"/>
                    <a:gd name="connsiteY212" fmla="*/ 1504 h 636854"/>
                    <a:gd name="connsiteX213" fmla="*/ 307743 w 636876"/>
                    <a:gd name="connsiteY213" fmla="*/ 538 h 636854"/>
                    <a:gd name="connsiteX214" fmla="*/ 311861 w 636876"/>
                    <a:gd name="connsiteY214" fmla="*/ 329 h 636854"/>
                    <a:gd name="connsiteX215" fmla="*/ 318438 w 636876"/>
                    <a:gd name="connsiteY215" fmla="*/ 0 h 6368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</a:cxnLst>
                  <a:rect l="l" t="t" r="r" b="b"/>
                  <a:pathLst>
                    <a:path w="636876" h="636854">
                      <a:moveTo>
                        <a:pt x="494128" y="570970"/>
                      </a:moveTo>
                      <a:lnTo>
                        <a:pt x="581973" y="570970"/>
                      </a:lnTo>
                      <a:cubicBezTo>
                        <a:pt x="588045" y="570970"/>
                        <a:pt x="592953" y="575878"/>
                        <a:pt x="592953" y="581951"/>
                      </a:cubicBezTo>
                      <a:cubicBezTo>
                        <a:pt x="592953" y="588023"/>
                        <a:pt x="588045" y="592931"/>
                        <a:pt x="581973" y="592931"/>
                      </a:cubicBezTo>
                      <a:lnTo>
                        <a:pt x="494128" y="592931"/>
                      </a:lnTo>
                      <a:cubicBezTo>
                        <a:pt x="488055" y="592931"/>
                        <a:pt x="483147" y="588023"/>
                        <a:pt x="483147" y="581951"/>
                      </a:cubicBezTo>
                      <a:cubicBezTo>
                        <a:pt x="483147" y="575878"/>
                        <a:pt x="488055" y="570970"/>
                        <a:pt x="494128" y="570970"/>
                      </a:cubicBezTo>
                      <a:close/>
                      <a:moveTo>
                        <a:pt x="54903" y="570970"/>
                      </a:moveTo>
                      <a:lnTo>
                        <a:pt x="142748" y="570970"/>
                      </a:lnTo>
                      <a:cubicBezTo>
                        <a:pt x="148820" y="570970"/>
                        <a:pt x="153728" y="575878"/>
                        <a:pt x="153728" y="581951"/>
                      </a:cubicBezTo>
                      <a:cubicBezTo>
                        <a:pt x="153728" y="588023"/>
                        <a:pt x="148820" y="592931"/>
                        <a:pt x="142748" y="592931"/>
                      </a:cubicBezTo>
                      <a:lnTo>
                        <a:pt x="54903" y="592931"/>
                      </a:lnTo>
                      <a:cubicBezTo>
                        <a:pt x="48830" y="592931"/>
                        <a:pt x="43922" y="588023"/>
                        <a:pt x="43922" y="581951"/>
                      </a:cubicBezTo>
                      <a:cubicBezTo>
                        <a:pt x="43922" y="575878"/>
                        <a:pt x="48830" y="570970"/>
                        <a:pt x="54903" y="570970"/>
                      </a:cubicBezTo>
                      <a:close/>
                      <a:moveTo>
                        <a:pt x="54903" y="549009"/>
                      </a:moveTo>
                      <a:cubicBezTo>
                        <a:pt x="36741" y="549009"/>
                        <a:pt x="21961" y="563789"/>
                        <a:pt x="21961" y="581951"/>
                      </a:cubicBezTo>
                      <a:lnTo>
                        <a:pt x="21961" y="614893"/>
                      </a:lnTo>
                      <a:lnTo>
                        <a:pt x="614915" y="614893"/>
                      </a:lnTo>
                      <a:lnTo>
                        <a:pt x="614915" y="581951"/>
                      </a:lnTo>
                      <a:cubicBezTo>
                        <a:pt x="614915" y="563789"/>
                        <a:pt x="600135" y="549009"/>
                        <a:pt x="581973" y="549009"/>
                      </a:cubicBezTo>
                      <a:close/>
                      <a:moveTo>
                        <a:pt x="318438" y="387133"/>
                      </a:moveTo>
                      <a:lnTo>
                        <a:pt x="287890" y="448174"/>
                      </a:lnTo>
                      <a:lnTo>
                        <a:pt x="318438" y="478678"/>
                      </a:lnTo>
                      <a:lnTo>
                        <a:pt x="348986" y="448174"/>
                      </a:lnTo>
                      <a:close/>
                      <a:moveTo>
                        <a:pt x="560012" y="329397"/>
                      </a:moveTo>
                      <a:cubicBezTo>
                        <a:pt x="553950" y="329397"/>
                        <a:pt x="549031" y="334316"/>
                        <a:pt x="549031" y="340377"/>
                      </a:cubicBezTo>
                      <a:cubicBezTo>
                        <a:pt x="549031" y="346439"/>
                        <a:pt x="553950" y="351358"/>
                        <a:pt x="560012" y="351358"/>
                      </a:cubicBezTo>
                      <a:cubicBezTo>
                        <a:pt x="566073" y="351358"/>
                        <a:pt x="570992" y="346439"/>
                        <a:pt x="570992" y="340377"/>
                      </a:cubicBezTo>
                      <a:cubicBezTo>
                        <a:pt x="570992" y="334316"/>
                        <a:pt x="566073" y="329397"/>
                        <a:pt x="560012" y="329397"/>
                      </a:cubicBezTo>
                      <a:close/>
                      <a:moveTo>
                        <a:pt x="76864" y="329397"/>
                      </a:moveTo>
                      <a:cubicBezTo>
                        <a:pt x="70803" y="329397"/>
                        <a:pt x="65884" y="334316"/>
                        <a:pt x="65884" y="340377"/>
                      </a:cubicBezTo>
                      <a:cubicBezTo>
                        <a:pt x="65884" y="346439"/>
                        <a:pt x="70803" y="351358"/>
                        <a:pt x="76864" y="351358"/>
                      </a:cubicBezTo>
                      <a:cubicBezTo>
                        <a:pt x="82926" y="351358"/>
                        <a:pt x="87845" y="346439"/>
                        <a:pt x="87845" y="340377"/>
                      </a:cubicBezTo>
                      <a:cubicBezTo>
                        <a:pt x="87845" y="334316"/>
                        <a:pt x="82926" y="329397"/>
                        <a:pt x="76864" y="329397"/>
                      </a:cubicBezTo>
                      <a:close/>
                      <a:moveTo>
                        <a:pt x="293237" y="321919"/>
                      </a:moveTo>
                      <a:lnTo>
                        <a:pt x="318449" y="347086"/>
                      </a:lnTo>
                      <a:lnTo>
                        <a:pt x="343693" y="321919"/>
                      </a:lnTo>
                      <a:lnTo>
                        <a:pt x="321897" y="329155"/>
                      </a:lnTo>
                      <a:cubicBezTo>
                        <a:pt x="319646" y="329902"/>
                        <a:pt x="317219" y="329902"/>
                        <a:pt x="314968" y="329155"/>
                      </a:cubicBezTo>
                      <a:close/>
                      <a:moveTo>
                        <a:pt x="252499" y="312289"/>
                      </a:moveTo>
                      <a:lnTo>
                        <a:pt x="251204" y="313574"/>
                      </a:lnTo>
                      <a:cubicBezTo>
                        <a:pt x="241047" y="323764"/>
                        <a:pt x="227255" y="329397"/>
                        <a:pt x="212398" y="329397"/>
                      </a:cubicBezTo>
                      <a:lnTo>
                        <a:pt x="186671" y="329397"/>
                      </a:lnTo>
                      <a:cubicBezTo>
                        <a:pt x="168509" y="329397"/>
                        <a:pt x="153729" y="344396"/>
                        <a:pt x="153729" y="362822"/>
                      </a:cubicBezTo>
                      <a:lnTo>
                        <a:pt x="153729" y="475911"/>
                      </a:lnTo>
                      <a:cubicBezTo>
                        <a:pt x="153729" y="484718"/>
                        <a:pt x="157155" y="492986"/>
                        <a:pt x="163381" y="499212"/>
                      </a:cubicBezTo>
                      <a:lnTo>
                        <a:pt x="191217" y="527048"/>
                      </a:lnTo>
                      <a:lnTo>
                        <a:pt x="219612" y="527048"/>
                      </a:lnTo>
                      <a:lnTo>
                        <a:pt x="219612" y="406261"/>
                      </a:lnTo>
                      <a:cubicBezTo>
                        <a:pt x="219612" y="400189"/>
                        <a:pt x="224521" y="395280"/>
                        <a:pt x="230593" y="395280"/>
                      </a:cubicBezTo>
                      <a:cubicBezTo>
                        <a:pt x="236665" y="395280"/>
                        <a:pt x="241574" y="400189"/>
                        <a:pt x="241574" y="406261"/>
                      </a:cubicBezTo>
                      <a:lnTo>
                        <a:pt x="241574" y="527048"/>
                      </a:lnTo>
                      <a:lnTo>
                        <a:pt x="395302" y="527048"/>
                      </a:lnTo>
                      <a:lnTo>
                        <a:pt x="395302" y="406261"/>
                      </a:lnTo>
                      <a:cubicBezTo>
                        <a:pt x="395302" y="400189"/>
                        <a:pt x="400211" y="395280"/>
                        <a:pt x="406283" y="395280"/>
                      </a:cubicBezTo>
                      <a:cubicBezTo>
                        <a:pt x="412355" y="395280"/>
                        <a:pt x="417264" y="400189"/>
                        <a:pt x="417264" y="406261"/>
                      </a:cubicBezTo>
                      <a:lnTo>
                        <a:pt x="417264" y="527048"/>
                      </a:lnTo>
                      <a:lnTo>
                        <a:pt x="445659" y="527048"/>
                      </a:lnTo>
                      <a:lnTo>
                        <a:pt x="473495" y="499201"/>
                      </a:lnTo>
                      <a:cubicBezTo>
                        <a:pt x="479710" y="492986"/>
                        <a:pt x="483147" y="484707"/>
                        <a:pt x="483147" y="475900"/>
                      </a:cubicBezTo>
                      <a:lnTo>
                        <a:pt x="483147" y="363085"/>
                      </a:lnTo>
                      <a:lnTo>
                        <a:pt x="483147" y="362811"/>
                      </a:lnTo>
                      <a:cubicBezTo>
                        <a:pt x="483147" y="344396"/>
                        <a:pt x="468367" y="329397"/>
                        <a:pt x="450205" y="329397"/>
                      </a:cubicBezTo>
                      <a:lnTo>
                        <a:pt x="424478" y="329397"/>
                      </a:lnTo>
                      <a:cubicBezTo>
                        <a:pt x="409632" y="329397"/>
                        <a:pt x="395829" y="323764"/>
                        <a:pt x="385650" y="313541"/>
                      </a:cubicBezTo>
                      <a:lnTo>
                        <a:pt x="384432" y="312333"/>
                      </a:lnTo>
                      <a:lnTo>
                        <a:pt x="331812" y="364787"/>
                      </a:lnTo>
                      <a:lnTo>
                        <a:pt x="372188" y="445429"/>
                      </a:lnTo>
                      <a:cubicBezTo>
                        <a:pt x="374296" y="449645"/>
                        <a:pt x="373473" y="454762"/>
                        <a:pt x="370124" y="458112"/>
                      </a:cubicBezTo>
                      <a:lnTo>
                        <a:pt x="326201" y="501968"/>
                      </a:lnTo>
                      <a:cubicBezTo>
                        <a:pt x="324060" y="504098"/>
                        <a:pt x="321249" y="505174"/>
                        <a:pt x="318438" y="505174"/>
                      </a:cubicBezTo>
                      <a:cubicBezTo>
                        <a:pt x="315627" y="505174"/>
                        <a:pt x="312816" y="504098"/>
                        <a:pt x="310675" y="501968"/>
                      </a:cubicBezTo>
                      <a:lnTo>
                        <a:pt x="266752" y="458112"/>
                      </a:lnTo>
                      <a:cubicBezTo>
                        <a:pt x="263403" y="454773"/>
                        <a:pt x="262580" y="449656"/>
                        <a:pt x="264688" y="445429"/>
                      </a:cubicBezTo>
                      <a:lnTo>
                        <a:pt x="305064" y="364787"/>
                      </a:lnTo>
                      <a:close/>
                      <a:moveTo>
                        <a:pt x="353763" y="281247"/>
                      </a:moveTo>
                      <a:cubicBezTo>
                        <a:pt x="342442" y="284146"/>
                        <a:pt x="330648" y="285859"/>
                        <a:pt x="318438" y="285859"/>
                      </a:cubicBezTo>
                      <a:cubicBezTo>
                        <a:pt x="306250" y="285859"/>
                        <a:pt x="294489" y="284157"/>
                        <a:pt x="283190" y="281269"/>
                      </a:cubicBezTo>
                      <a:cubicBezTo>
                        <a:pt x="282850" y="281719"/>
                        <a:pt x="282674" y="282257"/>
                        <a:pt x="282257" y="282663"/>
                      </a:cubicBezTo>
                      <a:lnTo>
                        <a:pt x="272879" y="292008"/>
                      </a:lnTo>
                      <a:lnTo>
                        <a:pt x="318438" y="307172"/>
                      </a:lnTo>
                      <a:lnTo>
                        <a:pt x="364095" y="291997"/>
                      </a:lnTo>
                      <a:lnTo>
                        <a:pt x="354597" y="282498"/>
                      </a:lnTo>
                      <a:cubicBezTo>
                        <a:pt x="354224" y="282136"/>
                        <a:pt x="354070" y="281653"/>
                        <a:pt x="353763" y="281247"/>
                      </a:cubicBezTo>
                      <a:close/>
                      <a:moveTo>
                        <a:pt x="411169" y="65543"/>
                      </a:moveTo>
                      <a:lnTo>
                        <a:pt x="370124" y="106589"/>
                      </a:lnTo>
                      <a:cubicBezTo>
                        <a:pt x="368026" y="108686"/>
                        <a:pt x="365215" y="109806"/>
                        <a:pt x="362360" y="109806"/>
                      </a:cubicBezTo>
                      <a:cubicBezTo>
                        <a:pt x="360944" y="109806"/>
                        <a:pt x="359517" y="109543"/>
                        <a:pt x="358155" y="108972"/>
                      </a:cubicBezTo>
                      <a:cubicBezTo>
                        <a:pt x="354048" y="107281"/>
                        <a:pt x="351380" y="103262"/>
                        <a:pt x="351380" y="98826"/>
                      </a:cubicBezTo>
                      <a:lnTo>
                        <a:pt x="351380" y="81410"/>
                      </a:lnTo>
                      <a:lnTo>
                        <a:pt x="326201" y="106589"/>
                      </a:lnTo>
                      <a:cubicBezTo>
                        <a:pt x="323061" y="109729"/>
                        <a:pt x="318328" y="110674"/>
                        <a:pt x="314232" y="108972"/>
                      </a:cubicBezTo>
                      <a:cubicBezTo>
                        <a:pt x="310126" y="107281"/>
                        <a:pt x="307457" y="103262"/>
                        <a:pt x="307457" y="98826"/>
                      </a:cubicBezTo>
                      <a:lnTo>
                        <a:pt x="307457" y="81410"/>
                      </a:lnTo>
                      <a:lnTo>
                        <a:pt x="282279" y="106589"/>
                      </a:lnTo>
                      <a:cubicBezTo>
                        <a:pt x="279138" y="109729"/>
                        <a:pt x="274406" y="110674"/>
                        <a:pt x="270310" y="108972"/>
                      </a:cubicBezTo>
                      <a:cubicBezTo>
                        <a:pt x="266203" y="107281"/>
                        <a:pt x="263535" y="103262"/>
                        <a:pt x="263535" y="98826"/>
                      </a:cubicBezTo>
                      <a:lnTo>
                        <a:pt x="263535" y="81410"/>
                      </a:lnTo>
                      <a:lnTo>
                        <a:pt x="238356" y="106589"/>
                      </a:lnTo>
                      <a:cubicBezTo>
                        <a:pt x="235216" y="109729"/>
                        <a:pt x="230505" y="110674"/>
                        <a:pt x="226387" y="108972"/>
                      </a:cubicBezTo>
                      <a:cubicBezTo>
                        <a:pt x="222281" y="107281"/>
                        <a:pt x="219612" y="103262"/>
                        <a:pt x="219612" y="98826"/>
                      </a:cubicBezTo>
                      <a:lnTo>
                        <a:pt x="219612" y="73603"/>
                      </a:lnTo>
                      <a:cubicBezTo>
                        <a:pt x="205821" y="93258"/>
                        <a:pt x="197651" y="117141"/>
                        <a:pt x="197651" y="142935"/>
                      </a:cubicBezTo>
                      <a:cubicBezTo>
                        <a:pt x="197651" y="209631"/>
                        <a:pt x="251841" y="263908"/>
                        <a:pt x="318438" y="263908"/>
                      </a:cubicBezTo>
                      <a:cubicBezTo>
                        <a:pt x="385035" y="263908"/>
                        <a:pt x="439225" y="209631"/>
                        <a:pt x="439225" y="142935"/>
                      </a:cubicBezTo>
                      <a:cubicBezTo>
                        <a:pt x="439225" y="113518"/>
                        <a:pt x="428661" y="86538"/>
                        <a:pt x="411169" y="65543"/>
                      </a:cubicBezTo>
                      <a:close/>
                      <a:moveTo>
                        <a:pt x="309741" y="22389"/>
                      </a:moveTo>
                      <a:cubicBezTo>
                        <a:pt x="309269" y="22422"/>
                        <a:pt x="308786" y="22422"/>
                        <a:pt x="308314" y="22466"/>
                      </a:cubicBezTo>
                      <a:cubicBezTo>
                        <a:pt x="305865" y="22675"/>
                        <a:pt x="303428" y="23015"/>
                        <a:pt x="301001" y="23367"/>
                      </a:cubicBezTo>
                      <a:cubicBezTo>
                        <a:pt x="299628" y="23564"/>
                        <a:pt x="298245" y="23751"/>
                        <a:pt x="296883" y="23993"/>
                      </a:cubicBezTo>
                      <a:cubicBezTo>
                        <a:pt x="294874" y="24355"/>
                        <a:pt x="292886" y="24794"/>
                        <a:pt x="290888" y="25255"/>
                      </a:cubicBezTo>
                      <a:cubicBezTo>
                        <a:pt x="289010" y="25695"/>
                        <a:pt x="287154" y="26167"/>
                        <a:pt x="285320" y="26694"/>
                      </a:cubicBezTo>
                      <a:cubicBezTo>
                        <a:pt x="283794" y="27133"/>
                        <a:pt x="282268" y="27583"/>
                        <a:pt x="280753" y="28077"/>
                      </a:cubicBezTo>
                      <a:cubicBezTo>
                        <a:pt x="278238" y="28901"/>
                        <a:pt x="275767" y="29812"/>
                        <a:pt x="273330" y="30801"/>
                      </a:cubicBezTo>
                      <a:cubicBezTo>
                        <a:pt x="272473" y="31141"/>
                        <a:pt x="271617" y="31459"/>
                        <a:pt x="270771" y="31822"/>
                      </a:cubicBezTo>
                      <a:cubicBezTo>
                        <a:pt x="260175" y="36390"/>
                        <a:pt x="250347" y="42418"/>
                        <a:pt x="241574" y="49687"/>
                      </a:cubicBezTo>
                      <a:lnTo>
                        <a:pt x="241574" y="72318"/>
                      </a:lnTo>
                      <a:lnTo>
                        <a:pt x="266752" y="47140"/>
                      </a:lnTo>
                      <a:cubicBezTo>
                        <a:pt x="269893" y="43988"/>
                        <a:pt x="274625" y="43044"/>
                        <a:pt x="278721" y="44757"/>
                      </a:cubicBezTo>
                      <a:cubicBezTo>
                        <a:pt x="282828" y="46448"/>
                        <a:pt x="285496" y="50467"/>
                        <a:pt x="285496" y="54903"/>
                      </a:cubicBezTo>
                      <a:lnTo>
                        <a:pt x="285496" y="72318"/>
                      </a:lnTo>
                      <a:lnTo>
                        <a:pt x="310675" y="47140"/>
                      </a:lnTo>
                      <a:cubicBezTo>
                        <a:pt x="313815" y="43988"/>
                        <a:pt x="318526" y="43044"/>
                        <a:pt x="322644" y="44757"/>
                      </a:cubicBezTo>
                      <a:cubicBezTo>
                        <a:pt x="326750" y="46448"/>
                        <a:pt x="329419" y="50467"/>
                        <a:pt x="329419" y="54903"/>
                      </a:cubicBezTo>
                      <a:lnTo>
                        <a:pt x="329419" y="72318"/>
                      </a:lnTo>
                      <a:lnTo>
                        <a:pt x="354597" y="47140"/>
                      </a:lnTo>
                      <a:cubicBezTo>
                        <a:pt x="356695" y="45043"/>
                        <a:pt x="359506" y="43922"/>
                        <a:pt x="362360" y="43922"/>
                      </a:cubicBezTo>
                      <a:cubicBezTo>
                        <a:pt x="363777" y="43922"/>
                        <a:pt x="365204" y="44186"/>
                        <a:pt x="366566" y="44757"/>
                      </a:cubicBezTo>
                      <a:cubicBezTo>
                        <a:pt x="370673" y="46448"/>
                        <a:pt x="373341" y="50467"/>
                        <a:pt x="373341" y="54903"/>
                      </a:cubicBezTo>
                      <a:lnTo>
                        <a:pt x="373341" y="72318"/>
                      </a:lnTo>
                      <a:lnTo>
                        <a:pt x="395632" y="50028"/>
                      </a:lnTo>
                      <a:cubicBezTo>
                        <a:pt x="390229" y="45526"/>
                        <a:pt x="384497" y="41573"/>
                        <a:pt x="378557" y="38136"/>
                      </a:cubicBezTo>
                      <a:cubicBezTo>
                        <a:pt x="378381" y="38037"/>
                        <a:pt x="378217" y="37916"/>
                        <a:pt x="378041" y="37817"/>
                      </a:cubicBezTo>
                      <a:cubicBezTo>
                        <a:pt x="375175" y="36192"/>
                        <a:pt x="372243" y="34710"/>
                        <a:pt x="369278" y="33326"/>
                      </a:cubicBezTo>
                      <a:cubicBezTo>
                        <a:pt x="369059" y="33227"/>
                        <a:pt x="368839" y="33107"/>
                        <a:pt x="368619" y="33008"/>
                      </a:cubicBezTo>
                      <a:cubicBezTo>
                        <a:pt x="365611" y="31624"/>
                        <a:pt x="362558" y="30394"/>
                        <a:pt x="359473" y="29274"/>
                      </a:cubicBezTo>
                      <a:cubicBezTo>
                        <a:pt x="359308" y="29219"/>
                        <a:pt x="359132" y="29154"/>
                        <a:pt x="358956" y="29088"/>
                      </a:cubicBezTo>
                      <a:cubicBezTo>
                        <a:pt x="355794" y="27968"/>
                        <a:pt x="352599" y="26968"/>
                        <a:pt x="349370" y="26112"/>
                      </a:cubicBezTo>
                      <a:cubicBezTo>
                        <a:pt x="349316" y="26101"/>
                        <a:pt x="349250" y="26079"/>
                        <a:pt x="349195" y="26068"/>
                      </a:cubicBezTo>
                      <a:cubicBezTo>
                        <a:pt x="336314" y="22675"/>
                        <a:pt x="322973" y="21467"/>
                        <a:pt x="309741" y="22389"/>
                      </a:cubicBezTo>
                      <a:close/>
                      <a:moveTo>
                        <a:pt x="318438" y="0"/>
                      </a:moveTo>
                      <a:cubicBezTo>
                        <a:pt x="319602" y="0"/>
                        <a:pt x="320733" y="143"/>
                        <a:pt x="321886" y="176"/>
                      </a:cubicBezTo>
                      <a:cubicBezTo>
                        <a:pt x="322644" y="198"/>
                        <a:pt x="323401" y="253"/>
                        <a:pt x="324159" y="285"/>
                      </a:cubicBezTo>
                      <a:cubicBezTo>
                        <a:pt x="400200" y="3316"/>
                        <a:pt x="461186" y="66037"/>
                        <a:pt x="461186" y="142924"/>
                      </a:cubicBezTo>
                      <a:cubicBezTo>
                        <a:pt x="461186" y="201022"/>
                        <a:pt x="426334" y="251039"/>
                        <a:pt x="376515" y="273374"/>
                      </a:cubicBezTo>
                      <a:lnTo>
                        <a:pt x="401177" y="298025"/>
                      </a:lnTo>
                      <a:cubicBezTo>
                        <a:pt x="407238" y="304097"/>
                        <a:pt x="415507" y="307435"/>
                        <a:pt x="424478" y="307435"/>
                      </a:cubicBezTo>
                      <a:lnTo>
                        <a:pt x="450205" y="307435"/>
                      </a:lnTo>
                      <a:cubicBezTo>
                        <a:pt x="480161" y="307435"/>
                        <a:pt x="504505" y="331790"/>
                        <a:pt x="505010" y="361866"/>
                      </a:cubicBezTo>
                      <a:cubicBezTo>
                        <a:pt x="505021" y="362020"/>
                        <a:pt x="505109" y="362174"/>
                        <a:pt x="505109" y="362339"/>
                      </a:cubicBezTo>
                      <a:lnTo>
                        <a:pt x="505109" y="475911"/>
                      </a:lnTo>
                      <a:cubicBezTo>
                        <a:pt x="505109" y="490581"/>
                        <a:pt x="499388" y="504373"/>
                        <a:pt x="489022" y="514739"/>
                      </a:cubicBezTo>
                      <a:lnTo>
                        <a:pt x="476713" y="527048"/>
                      </a:lnTo>
                      <a:lnTo>
                        <a:pt x="575187" y="527048"/>
                      </a:lnTo>
                      <a:lnTo>
                        <a:pt x="606251" y="464919"/>
                      </a:lnTo>
                      <a:cubicBezTo>
                        <a:pt x="610874" y="455696"/>
                        <a:pt x="610874" y="444671"/>
                        <a:pt x="606251" y="435448"/>
                      </a:cubicBezTo>
                      <a:lnTo>
                        <a:pt x="573661" y="370267"/>
                      </a:lnTo>
                      <a:cubicBezTo>
                        <a:pt x="569488" y="372188"/>
                        <a:pt x="564898" y="373319"/>
                        <a:pt x="560012" y="373319"/>
                      </a:cubicBezTo>
                      <a:cubicBezTo>
                        <a:pt x="541850" y="373319"/>
                        <a:pt x="527070" y="358539"/>
                        <a:pt x="527070" y="340377"/>
                      </a:cubicBezTo>
                      <a:cubicBezTo>
                        <a:pt x="527070" y="322215"/>
                        <a:pt x="541850" y="307435"/>
                        <a:pt x="560012" y="307435"/>
                      </a:cubicBezTo>
                      <a:cubicBezTo>
                        <a:pt x="578174" y="307435"/>
                        <a:pt x="592954" y="322215"/>
                        <a:pt x="592954" y="340377"/>
                      </a:cubicBezTo>
                      <a:cubicBezTo>
                        <a:pt x="592954" y="345494"/>
                        <a:pt x="591680" y="350282"/>
                        <a:pt x="589593" y="354597"/>
                      </a:cubicBezTo>
                      <a:cubicBezTo>
                        <a:pt x="590439" y="355421"/>
                        <a:pt x="591241" y="356310"/>
                        <a:pt x="591801" y="357419"/>
                      </a:cubicBezTo>
                      <a:lnTo>
                        <a:pt x="625895" y="425620"/>
                      </a:lnTo>
                      <a:cubicBezTo>
                        <a:pt x="633582" y="441004"/>
                        <a:pt x="633582" y="459363"/>
                        <a:pt x="625895" y="474736"/>
                      </a:cubicBezTo>
                      <a:lnTo>
                        <a:pt x="598356" y="529826"/>
                      </a:lnTo>
                      <a:cubicBezTo>
                        <a:pt x="620592" y="536843"/>
                        <a:pt x="636876" y="557420"/>
                        <a:pt x="636876" y="581951"/>
                      </a:cubicBezTo>
                      <a:lnTo>
                        <a:pt x="636876" y="625873"/>
                      </a:lnTo>
                      <a:cubicBezTo>
                        <a:pt x="636876" y="631946"/>
                        <a:pt x="631968" y="636854"/>
                        <a:pt x="625895" y="636854"/>
                      </a:cubicBezTo>
                      <a:lnTo>
                        <a:pt x="10981" y="636854"/>
                      </a:lnTo>
                      <a:cubicBezTo>
                        <a:pt x="4908" y="636854"/>
                        <a:pt x="0" y="631946"/>
                        <a:pt x="0" y="625873"/>
                      </a:cubicBezTo>
                      <a:lnTo>
                        <a:pt x="0" y="581951"/>
                      </a:lnTo>
                      <a:cubicBezTo>
                        <a:pt x="0" y="557420"/>
                        <a:pt x="16284" y="536843"/>
                        <a:pt x="38520" y="529826"/>
                      </a:cubicBezTo>
                      <a:lnTo>
                        <a:pt x="10981" y="474747"/>
                      </a:lnTo>
                      <a:cubicBezTo>
                        <a:pt x="3294" y="459363"/>
                        <a:pt x="3294" y="441004"/>
                        <a:pt x="10981" y="425631"/>
                      </a:cubicBezTo>
                      <a:lnTo>
                        <a:pt x="46865" y="353840"/>
                      </a:lnTo>
                      <a:cubicBezTo>
                        <a:pt x="45010" y="349722"/>
                        <a:pt x="43922" y="345187"/>
                        <a:pt x="43922" y="340377"/>
                      </a:cubicBezTo>
                      <a:cubicBezTo>
                        <a:pt x="43922" y="322215"/>
                        <a:pt x="58702" y="307435"/>
                        <a:pt x="76864" y="307435"/>
                      </a:cubicBezTo>
                      <a:cubicBezTo>
                        <a:pt x="95026" y="307435"/>
                        <a:pt x="109806" y="322215"/>
                        <a:pt x="109806" y="340377"/>
                      </a:cubicBezTo>
                      <a:cubicBezTo>
                        <a:pt x="109806" y="358539"/>
                        <a:pt x="95026" y="373319"/>
                        <a:pt x="76864" y="373319"/>
                      </a:cubicBezTo>
                      <a:cubicBezTo>
                        <a:pt x="71978" y="373319"/>
                        <a:pt x="67388" y="372177"/>
                        <a:pt x="63215" y="370267"/>
                      </a:cubicBezTo>
                      <a:lnTo>
                        <a:pt x="30625" y="435448"/>
                      </a:lnTo>
                      <a:cubicBezTo>
                        <a:pt x="26002" y="444671"/>
                        <a:pt x="26002" y="455696"/>
                        <a:pt x="30625" y="464919"/>
                      </a:cubicBezTo>
                      <a:lnTo>
                        <a:pt x="61689" y="527048"/>
                      </a:lnTo>
                      <a:lnTo>
                        <a:pt x="160163" y="527048"/>
                      </a:lnTo>
                      <a:lnTo>
                        <a:pt x="147854" y="514739"/>
                      </a:lnTo>
                      <a:cubicBezTo>
                        <a:pt x="137488" y="504373"/>
                        <a:pt x="131767" y="490581"/>
                        <a:pt x="131767" y="475911"/>
                      </a:cubicBezTo>
                      <a:lnTo>
                        <a:pt x="131767" y="362339"/>
                      </a:lnTo>
                      <a:cubicBezTo>
                        <a:pt x="131767" y="362130"/>
                        <a:pt x="131877" y="361943"/>
                        <a:pt x="131888" y="361724"/>
                      </a:cubicBezTo>
                      <a:cubicBezTo>
                        <a:pt x="132547" y="331648"/>
                        <a:pt x="156803" y="307435"/>
                        <a:pt x="186671" y="307435"/>
                      </a:cubicBezTo>
                      <a:lnTo>
                        <a:pt x="212398" y="307435"/>
                      </a:lnTo>
                      <a:cubicBezTo>
                        <a:pt x="221369" y="307435"/>
                        <a:pt x="229638" y="304097"/>
                        <a:pt x="235688" y="298036"/>
                      </a:cubicBezTo>
                      <a:lnTo>
                        <a:pt x="260438" y="273406"/>
                      </a:lnTo>
                      <a:cubicBezTo>
                        <a:pt x="210575" y="251094"/>
                        <a:pt x="175690" y="201066"/>
                        <a:pt x="175690" y="142935"/>
                      </a:cubicBezTo>
                      <a:cubicBezTo>
                        <a:pt x="175690" y="101450"/>
                        <a:pt x="193533" y="64149"/>
                        <a:pt x="221798" y="38026"/>
                      </a:cubicBezTo>
                      <a:cubicBezTo>
                        <a:pt x="222083" y="37653"/>
                        <a:pt x="222303" y="37235"/>
                        <a:pt x="222621" y="36895"/>
                      </a:cubicBezTo>
                      <a:lnTo>
                        <a:pt x="222599" y="36873"/>
                      </a:lnTo>
                      <a:lnTo>
                        <a:pt x="223082" y="36445"/>
                      </a:lnTo>
                      <a:cubicBezTo>
                        <a:pt x="223148" y="36390"/>
                        <a:pt x="223203" y="36324"/>
                        <a:pt x="223269" y="36269"/>
                      </a:cubicBezTo>
                      <a:cubicBezTo>
                        <a:pt x="223346" y="36203"/>
                        <a:pt x="223412" y="36137"/>
                        <a:pt x="223489" y="36082"/>
                      </a:cubicBezTo>
                      <a:cubicBezTo>
                        <a:pt x="224751" y="34962"/>
                        <a:pt x="226102" y="34007"/>
                        <a:pt x="227387" y="32942"/>
                      </a:cubicBezTo>
                      <a:cubicBezTo>
                        <a:pt x="227661" y="32722"/>
                        <a:pt x="227936" y="32503"/>
                        <a:pt x="228210" y="32283"/>
                      </a:cubicBezTo>
                      <a:cubicBezTo>
                        <a:pt x="231471" y="29615"/>
                        <a:pt x="234810" y="27100"/>
                        <a:pt x="238236" y="24772"/>
                      </a:cubicBezTo>
                      <a:cubicBezTo>
                        <a:pt x="238664" y="24476"/>
                        <a:pt x="239092" y="24212"/>
                        <a:pt x="239520" y="23927"/>
                      </a:cubicBezTo>
                      <a:cubicBezTo>
                        <a:pt x="242814" y="21742"/>
                        <a:pt x="246164" y="19677"/>
                        <a:pt x="249601" y="17789"/>
                      </a:cubicBezTo>
                      <a:cubicBezTo>
                        <a:pt x="250413" y="17349"/>
                        <a:pt x="251237" y="16932"/>
                        <a:pt x="252049" y="16504"/>
                      </a:cubicBezTo>
                      <a:cubicBezTo>
                        <a:pt x="255124" y="14890"/>
                        <a:pt x="258220" y="13374"/>
                        <a:pt x="261372" y="12002"/>
                      </a:cubicBezTo>
                      <a:cubicBezTo>
                        <a:pt x="262766" y="11387"/>
                        <a:pt x="264183" y="10838"/>
                        <a:pt x="265599" y="10267"/>
                      </a:cubicBezTo>
                      <a:cubicBezTo>
                        <a:pt x="268224" y="9224"/>
                        <a:pt x="270848" y="8235"/>
                        <a:pt x="273516" y="7357"/>
                      </a:cubicBezTo>
                      <a:cubicBezTo>
                        <a:pt x="275537" y="6687"/>
                        <a:pt x="277568" y="6094"/>
                        <a:pt x="279622" y="5512"/>
                      </a:cubicBezTo>
                      <a:cubicBezTo>
                        <a:pt x="281741" y="4919"/>
                        <a:pt x="283871" y="4359"/>
                        <a:pt x="286012" y="3865"/>
                      </a:cubicBezTo>
                      <a:cubicBezTo>
                        <a:pt x="288560" y="3272"/>
                        <a:pt x="291118" y="2756"/>
                        <a:pt x="293710" y="2295"/>
                      </a:cubicBezTo>
                      <a:cubicBezTo>
                        <a:pt x="295423" y="1998"/>
                        <a:pt x="297136" y="1735"/>
                        <a:pt x="298860" y="1504"/>
                      </a:cubicBezTo>
                      <a:cubicBezTo>
                        <a:pt x="301791" y="1098"/>
                        <a:pt x="304756" y="769"/>
                        <a:pt x="307743" y="538"/>
                      </a:cubicBezTo>
                      <a:cubicBezTo>
                        <a:pt x="309115" y="439"/>
                        <a:pt x="310488" y="395"/>
                        <a:pt x="311861" y="329"/>
                      </a:cubicBezTo>
                      <a:cubicBezTo>
                        <a:pt x="314057" y="231"/>
                        <a:pt x="316220" y="0"/>
                        <a:pt x="31843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3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C491F518-7E27-462F-A88E-F41D7E193E75}"/>
                  </a:ext>
                </a:extLst>
              </p:cNvPr>
              <p:cNvGrpSpPr/>
              <p:nvPr/>
            </p:nvGrpSpPr>
            <p:grpSpPr>
              <a:xfrm>
                <a:off x="9042957" y="2670300"/>
                <a:ext cx="550848" cy="550848"/>
                <a:chOff x="8770776" y="2450543"/>
                <a:chExt cx="550848" cy="550848"/>
              </a:xfrm>
            </p:grpSpPr>
            <p:grpSp>
              <p:nvGrpSpPr>
                <p:cNvPr id="142" name="Group 141">
                  <a:extLst>
                    <a:ext uri="{FF2B5EF4-FFF2-40B4-BE49-F238E27FC236}">
                      <a16:creationId xmlns:a16="http://schemas.microsoft.com/office/drawing/2014/main" id="{D6530FA3-5801-44CA-8F85-CF928B5E3444}"/>
                    </a:ext>
                  </a:extLst>
                </p:cNvPr>
                <p:cNvGrpSpPr/>
                <p:nvPr/>
              </p:nvGrpSpPr>
              <p:grpSpPr>
                <a:xfrm>
                  <a:off x="8770776" y="2450543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44" name="Freeform: Shape 143">
                    <a:extLst>
                      <a:ext uri="{FF2B5EF4-FFF2-40B4-BE49-F238E27FC236}">
                        <a16:creationId xmlns:a16="http://schemas.microsoft.com/office/drawing/2014/main" id="{3B9D4470-5530-4FBE-A9BB-809EBFD6724E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5" name="Circle: Hollow 144">
                    <a:extLst>
                      <a:ext uri="{FF2B5EF4-FFF2-40B4-BE49-F238E27FC236}">
                        <a16:creationId xmlns:a16="http://schemas.microsoft.com/office/drawing/2014/main" id="{72ED31AD-A935-44AA-AB23-52EDC22904A9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3F956455-68E6-439D-906E-0ED7BD0D41B0}"/>
                    </a:ext>
                  </a:extLst>
                </p:cNvPr>
                <p:cNvSpPr/>
                <p:nvPr/>
              </p:nvSpPr>
              <p:spPr>
                <a:xfrm>
                  <a:off x="8918580" y="2598347"/>
                  <a:ext cx="255240" cy="255240"/>
                </a:xfrm>
                <a:custGeom>
                  <a:avLst/>
                  <a:gdLst>
                    <a:gd name="connsiteX0" fmla="*/ 1506950 w 4876800"/>
                    <a:gd name="connsiteY0" fmla="*/ 4305299 h 4876799"/>
                    <a:gd name="connsiteX1" fmla="*/ 1574292 w 4876800"/>
                    <a:gd name="connsiteY1" fmla="*/ 4333207 h 4876799"/>
                    <a:gd name="connsiteX2" fmla="*/ 1602105 w 4876800"/>
                    <a:gd name="connsiteY2" fmla="*/ 4400549 h 4876799"/>
                    <a:gd name="connsiteX3" fmla="*/ 1574292 w 4876800"/>
                    <a:gd name="connsiteY3" fmla="*/ 4467891 h 4876799"/>
                    <a:gd name="connsiteX4" fmla="*/ 1506950 w 4876800"/>
                    <a:gd name="connsiteY4" fmla="*/ 4495799 h 4876799"/>
                    <a:gd name="connsiteX5" fmla="*/ 1439513 w 4876800"/>
                    <a:gd name="connsiteY5" fmla="*/ 4467891 h 4876799"/>
                    <a:gd name="connsiteX6" fmla="*/ 1411605 w 4876800"/>
                    <a:gd name="connsiteY6" fmla="*/ 4400549 h 4876799"/>
                    <a:gd name="connsiteX7" fmla="*/ 1439513 w 4876800"/>
                    <a:gd name="connsiteY7" fmla="*/ 4333207 h 4876799"/>
                    <a:gd name="connsiteX8" fmla="*/ 1506950 w 4876800"/>
                    <a:gd name="connsiteY8" fmla="*/ 4305299 h 4876799"/>
                    <a:gd name="connsiteX9" fmla="*/ 2962275 w 4876800"/>
                    <a:gd name="connsiteY9" fmla="*/ 3895724 h 4876799"/>
                    <a:gd name="connsiteX10" fmla="*/ 2867025 w 4876800"/>
                    <a:gd name="connsiteY10" fmla="*/ 3990974 h 4876799"/>
                    <a:gd name="connsiteX11" fmla="*/ 2867025 w 4876800"/>
                    <a:gd name="connsiteY11" fmla="*/ 4170597 h 4876799"/>
                    <a:gd name="connsiteX12" fmla="*/ 3141898 w 4876800"/>
                    <a:gd name="connsiteY12" fmla="*/ 3895724 h 4876799"/>
                    <a:gd name="connsiteX13" fmla="*/ 4380271 w 4876800"/>
                    <a:gd name="connsiteY13" fmla="*/ 3877141 h 4876799"/>
                    <a:gd name="connsiteX14" fmla="*/ 4514850 w 4876800"/>
                    <a:gd name="connsiteY14" fmla="*/ 4281220 h 4876799"/>
                    <a:gd name="connsiteX15" fmla="*/ 4649438 w 4876800"/>
                    <a:gd name="connsiteY15" fmla="*/ 3877141 h 4876799"/>
                    <a:gd name="connsiteX16" fmla="*/ 1826485 w 4876800"/>
                    <a:gd name="connsiteY16" fmla="*/ 3399462 h 4876799"/>
                    <a:gd name="connsiteX17" fmla="*/ 2310184 w 4876800"/>
                    <a:gd name="connsiteY17" fmla="*/ 3399462 h 4876799"/>
                    <a:gd name="connsiteX18" fmla="*/ 2405434 w 4876800"/>
                    <a:gd name="connsiteY18" fmla="*/ 3494712 h 4876799"/>
                    <a:gd name="connsiteX19" fmla="*/ 2310184 w 4876800"/>
                    <a:gd name="connsiteY19" fmla="*/ 3589962 h 4876799"/>
                    <a:gd name="connsiteX20" fmla="*/ 1826485 w 4876800"/>
                    <a:gd name="connsiteY20" fmla="*/ 3589962 h 4876799"/>
                    <a:gd name="connsiteX21" fmla="*/ 1731235 w 4876800"/>
                    <a:gd name="connsiteY21" fmla="*/ 3494712 h 4876799"/>
                    <a:gd name="connsiteX22" fmla="*/ 1826485 w 4876800"/>
                    <a:gd name="connsiteY22" fmla="*/ 3399462 h 4876799"/>
                    <a:gd name="connsiteX23" fmla="*/ 1385038 w 4876800"/>
                    <a:gd name="connsiteY23" fmla="*/ 3038248 h 4876799"/>
                    <a:gd name="connsiteX24" fmla="*/ 1452391 w 4876800"/>
                    <a:gd name="connsiteY24" fmla="*/ 3066144 h 4876799"/>
                    <a:gd name="connsiteX25" fmla="*/ 1452372 w 4876800"/>
                    <a:gd name="connsiteY25" fmla="*/ 3200856 h 4876799"/>
                    <a:gd name="connsiteX26" fmla="*/ 1089945 w 4876800"/>
                    <a:gd name="connsiteY26" fmla="*/ 3563283 h 4876799"/>
                    <a:gd name="connsiteX27" fmla="*/ 1022594 w 4876800"/>
                    <a:gd name="connsiteY27" fmla="*/ 3591182 h 4876799"/>
                    <a:gd name="connsiteX28" fmla="*/ 955243 w 4876800"/>
                    <a:gd name="connsiteY28" fmla="*/ 3563283 h 4876799"/>
                    <a:gd name="connsiteX29" fmla="*/ 799404 w 4876800"/>
                    <a:gd name="connsiteY29" fmla="*/ 3407444 h 4876799"/>
                    <a:gd name="connsiteX30" fmla="*/ 799404 w 4876800"/>
                    <a:gd name="connsiteY30" fmla="*/ 3272732 h 4876799"/>
                    <a:gd name="connsiteX31" fmla="*/ 934116 w 4876800"/>
                    <a:gd name="connsiteY31" fmla="*/ 3272732 h 4876799"/>
                    <a:gd name="connsiteX32" fmla="*/ 1022604 w 4876800"/>
                    <a:gd name="connsiteY32" fmla="*/ 3361219 h 4876799"/>
                    <a:gd name="connsiteX33" fmla="*/ 1317679 w 4876800"/>
                    <a:gd name="connsiteY33" fmla="*/ 3066144 h 4876799"/>
                    <a:gd name="connsiteX34" fmla="*/ 1385038 w 4876800"/>
                    <a:gd name="connsiteY34" fmla="*/ 3038248 h 4876799"/>
                    <a:gd name="connsiteX35" fmla="*/ 1826485 w 4876800"/>
                    <a:gd name="connsiteY35" fmla="*/ 3018462 h 4876799"/>
                    <a:gd name="connsiteX36" fmla="*/ 2793873 w 4876800"/>
                    <a:gd name="connsiteY36" fmla="*/ 3018462 h 4876799"/>
                    <a:gd name="connsiteX37" fmla="*/ 2889123 w 4876800"/>
                    <a:gd name="connsiteY37" fmla="*/ 3113712 h 4876799"/>
                    <a:gd name="connsiteX38" fmla="*/ 2793873 w 4876800"/>
                    <a:gd name="connsiteY38" fmla="*/ 3208962 h 4876799"/>
                    <a:gd name="connsiteX39" fmla="*/ 1826485 w 4876800"/>
                    <a:gd name="connsiteY39" fmla="*/ 3208962 h 4876799"/>
                    <a:gd name="connsiteX40" fmla="*/ 1731235 w 4876800"/>
                    <a:gd name="connsiteY40" fmla="*/ 3113712 h 4876799"/>
                    <a:gd name="connsiteX41" fmla="*/ 1826485 w 4876800"/>
                    <a:gd name="connsiteY41" fmla="*/ 3018462 h 4876799"/>
                    <a:gd name="connsiteX42" fmla="*/ 1826485 w 4876800"/>
                    <a:gd name="connsiteY42" fmla="*/ 2513637 h 4876799"/>
                    <a:gd name="connsiteX43" fmla="*/ 2310184 w 4876800"/>
                    <a:gd name="connsiteY43" fmla="*/ 2513637 h 4876799"/>
                    <a:gd name="connsiteX44" fmla="*/ 2405434 w 4876800"/>
                    <a:gd name="connsiteY44" fmla="*/ 2608887 h 4876799"/>
                    <a:gd name="connsiteX45" fmla="*/ 2310184 w 4876800"/>
                    <a:gd name="connsiteY45" fmla="*/ 2704137 h 4876799"/>
                    <a:gd name="connsiteX46" fmla="*/ 1826485 w 4876800"/>
                    <a:gd name="connsiteY46" fmla="*/ 2704137 h 4876799"/>
                    <a:gd name="connsiteX47" fmla="*/ 1731235 w 4876800"/>
                    <a:gd name="connsiteY47" fmla="*/ 2608887 h 4876799"/>
                    <a:gd name="connsiteX48" fmla="*/ 1826485 w 4876800"/>
                    <a:gd name="connsiteY48" fmla="*/ 2513637 h 4876799"/>
                    <a:gd name="connsiteX49" fmla="*/ 4781550 w 4876800"/>
                    <a:gd name="connsiteY49" fmla="*/ 2318194 h 4876799"/>
                    <a:gd name="connsiteX50" fmla="*/ 4848892 w 4876800"/>
                    <a:gd name="connsiteY50" fmla="*/ 2346102 h 4876799"/>
                    <a:gd name="connsiteX51" fmla="*/ 4876800 w 4876800"/>
                    <a:gd name="connsiteY51" fmla="*/ 2413444 h 4876799"/>
                    <a:gd name="connsiteX52" fmla="*/ 4848892 w 4876800"/>
                    <a:gd name="connsiteY52" fmla="*/ 2480786 h 4876799"/>
                    <a:gd name="connsiteX53" fmla="*/ 4781550 w 4876800"/>
                    <a:gd name="connsiteY53" fmla="*/ 2508694 h 4876799"/>
                    <a:gd name="connsiteX54" fmla="*/ 4714208 w 4876800"/>
                    <a:gd name="connsiteY54" fmla="*/ 2480786 h 4876799"/>
                    <a:gd name="connsiteX55" fmla="*/ 4686300 w 4876800"/>
                    <a:gd name="connsiteY55" fmla="*/ 2413444 h 4876799"/>
                    <a:gd name="connsiteX56" fmla="*/ 4714208 w 4876800"/>
                    <a:gd name="connsiteY56" fmla="*/ 2346102 h 4876799"/>
                    <a:gd name="connsiteX57" fmla="*/ 4781550 w 4876800"/>
                    <a:gd name="connsiteY57" fmla="*/ 2318194 h 4876799"/>
                    <a:gd name="connsiteX58" fmla="*/ 1385036 w 4876800"/>
                    <a:gd name="connsiteY58" fmla="*/ 2152423 h 4876799"/>
                    <a:gd name="connsiteX59" fmla="*/ 1452372 w 4876800"/>
                    <a:gd name="connsiteY59" fmla="*/ 2180319 h 4876799"/>
                    <a:gd name="connsiteX60" fmla="*/ 1452372 w 4876800"/>
                    <a:gd name="connsiteY60" fmla="*/ 2315031 h 4876799"/>
                    <a:gd name="connsiteX61" fmla="*/ 1089945 w 4876800"/>
                    <a:gd name="connsiteY61" fmla="*/ 2677458 h 4876799"/>
                    <a:gd name="connsiteX62" fmla="*/ 1022594 w 4876800"/>
                    <a:gd name="connsiteY62" fmla="*/ 2705357 h 4876799"/>
                    <a:gd name="connsiteX63" fmla="*/ 955243 w 4876800"/>
                    <a:gd name="connsiteY63" fmla="*/ 2677458 h 4876799"/>
                    <a:gd name="connsiteX64" fmla="*/ 799404 w 4876800"/>
                    <a:gd name="connsiteY64" fmla="*/ 2521619 h 4876799"/>
                    <a:gd name="connsiteX65" fmla="*/ 799404 w 4876800"/>
                    <a:gd name="connsiteY65" fmla="*/ 2386907 h 4876799"/>
                    <a:gd name="connsiteX66" fmla="*/ 934116 w 4876800"/>
                    <a:gd name="connsiteY66" fmla="*/ 2386907 h 4876799"/>
                    <a:gd name="connsiteX67" fmla="*/ 1022604 w 4876800"/>
                    <a:gd name="connsiteY67" fmla="*/ 2475394 h 4876799"/>
                    <a:gd name="connsiteX68" fmla="*/ 1317679 w 4876800"/>
                    <a:gd name="connsiteY68" fmla="*/ 2180319 h 4876799"/>
                    <a:gd name="connsiteX69" fmla="*/ 1385036 w 4876800"/>
                    <a:gd name="connsiteY69" fmla="*/ 2152423 h 4876799"/>
                    <a:gd name="connsiteX70" fmla="*/ 1826485 w 4876800"/>
                    <a:gd name="connsiteY70" fmla="*/ 2132637 h 4876799"/>
                    <a:gd name="connsiteX71" fmla="*/ 2793873 w 4876800"/>
                    <a:gd name="connsiteY71" fmla="*/ 2132637 h 4876799"/>
                    <a:gd name="connsiteX72" fmla="*/ 2889123 w 4876800"/>
                    <a:gd name="connsiteY72" fmla="*/ 2227887 h 4876799"/>
                    <a:gd name="connsiteX73" fmla="*/ 2793873 w 4876800"/>
                    <a:gd name="connsiteY73" fmla="*/ 2323137 h 4876799"/>
                    <a:gd name="connsiteX74" fmla="*/ 1826485 w 4876800"/>
                    <a:gd name="connsiteY74" fmla="*/ 2323137 h 4876799"/>
                    <a:gd name="connsiteX75" fmla="*/ 1731235 w 4876800"/>
                    <a:gd name="connsiteY75" fmla="*/ 2227887 h 4876799"/>
                    <a:gd name="connsiteX76" fmla="*/ 1826485 w 4876800"/>
                    <a:gd name="connsiteY76" fmla="*/ 2132637 h 4876799"/>
                    <a:gd name="connsiteX77" fmla="*/ 1826485 w 4876800"/>
                    <a:gd name="connsiteY77" fmla="*/ 1616754 h 4876799"/>
                    <a:gd name="connsiteX78" fmla="*/ 2310184 w 4876800"/>
                    <a:gd name="connsiteY78" fmla="*/ 1616754 h 4876799"/>
                    <a:gd name="connsiteX79" fmla="*/ 2405434 w 4876800"/>
                    <a:gd name="connsiteY79" fmla="*/ 1712004 h 4876799"/>
                    <a:gd name="connsiteX80" fmla="*/ 2310184 w 4876800"/>
                    <a:gd name="connsiteY80" fmla="*/ 1807254 h 4876799"/>
                    <a:gd name="connsiteX81" fmla="*/ 1826485 w 4876800"/>
                    <a:gd name="connsiteY81" fmla="*/ 1807254 h 4876799"/>
                    <a:gd name="connsiteX82" fmla="*/ 1731235 w 4876800"/>
                    <a:gd name="connsiteY82" fmla="*/ 1712004 h 4876799"/>
                    <a:gd name="connsiteX83" fmla="*/ 1826485 w 4876800"/>
                    <a:gd name="connsiteY83" fmla="*/ 1616754 h 4876799"/>
                    <a:gd name="connsiteX84" fmla="*/ 1385038 w 4876800"/>
                    <a:gd name="connsiteY84" fmla="*/ 1255530 h 4876799"/>
                    <a:gd name="connsiteX85" fmla="*/ 1452391 w 4876800"/>
                    <a:gd name="connsiteY85" fmla="*/ 1283426 h 4876799"/>
                    <a:gd name="connsiteX86" fmla="*/ 1452391 w 4876800"/>
                    <a:gd name="connsiteY86" fmla="*/ 1418138 h 4876799"/>
                    <a:gd name="connsiteX87" fmla="*/ 1089964 w 4876800"/>
                    <a:gd name="connsiteY87" fmla="*/ 1780565 h 4876799"/>
                    <a:gd name="connsiteX88" fmla="*/ 1022613 w 4876800"/>
                    <a:gd name="connsiteY88" fmla="*/ 1808464 h 4876799"/>
                    <a:gd name="connsiteX89" fmla="*/ 955262 w 4876800"/>
                    <a:gd name="connsiteY89" fmla="*/ 1780565 h 4876799"/>
                    <a:gd name="connsiteX90" fmla="*/ 799414 w 4876800"/>
                    <a:gd name="connsiteY90" fmla="*/ 1624717 h 4876799"/>
                    <a:gd name="connsiteX91" fmla="*/ 799414 w 4876800"/>
                    <a:gd name="connsiteY91" fmla="*/ 1490014 h 4876799"/>
                    <a:gd name="connsiteX92" fmla="*/ 934116 w 4876800"/>
                    <a:gd name="connsiteY92" fmla="*/ 1490014 h 4876799"/>
                    <a:gd name="connsiteX93" fmla="*/ 1022604 w 4876800"/>
                    <a:gd name="connsiteY93" fmla="*/ 1578501 h 4876799"/>
                    <a:gd name="connsiteX94" fmla="*/ 1317679 w 4876800"/>
                    <a:gd name="connsiteY94" fmla="*/ 1283426 h 4876799"/>
                    <a:gd name="connsiteX95" fmla="*/ 1385038 w 4876800"/>
                    <a:gd name="connsiteY95" fmla="*/ 1255530 h 4876799"/>
                    <a:gd name="connsiteX96" fmla="*/ 1826485 w 4876800"/>
                    <a:gd name="connsiteY96" fmla="*/ 1235754 h 4876799"/>
                    <a:gd name="connsiteX97" fmla="*/ 2793873 w 4876800"/>
                    <a:gd name="connsiteY97" fmla="*/ 1235754 h 4876799"/>
                    <a:gd name="connsiteX98" fmla="*/ 2889123 w 4876800"/>
                    <a:gd name="connsiteY98" fmla="*/ 1331004 h 4876799"/>
                    <a:gd name="connsiteX99" fmla="*/ 2793873 w 4876800"/>
                    <a:gd name="connsiteY99" fmla="*/ 1426254 h 4876799"/>
                    <a:gd name="connsiteX100" fmla="*/ 1826485 w 4876800"/>
                    <a:gd name="connsiteY100" fmla="*/ 1426254 h 4876799"/>
                    <a:gd name="connsiteX101" fmla="*/ 1731235 w 4876800"/>
                    <a:gd name="connsiteY101" fmla="*/ 1331004 h 4876799"/>
                    <a:gd name="connsiteX102" fmla="*/ 1826485 w 4876800"/>
                    <a:gd name="connsiteY102" fmla="*/ 1235754 h 4876799"/>
                    <a:gd name="connsiteX103" fmla="*/ 4514850 w 4876800"/>
                    <a:gd name="connsiteY103" fmla="*/ 389401 h 4876799"/>
                    <a:gd name="connsiteX104" fmla="*/ 4343400 w 4876800"/>
                    <a:gd name="connsiteY104" fmla="*/ 560851 h 4876799"/>
                    <a:gd name="connsiteX105" fmla="*/ 4343400 w 4876800"/>
                    <a:gd name="connsiteY105" fmla="*/ 648957 h 4876799"/>
                    <a:gd name="connsiteX106" fmla="*/ 4686300 w 4876800"/>
                    <a:gd name="connsiteY106" fmla="*/ 648957 h 4876799"/>
                    <a:gd name="connsiteX107" fmla="*/ 4686300 w 4876800"/>
                    <a:gd name="connsiteY107" fmla="*/ 560851 h 4876799"/>
                    <a:gd name="connsiteX108" fmla="*/ 4514850 w 4876800"/>
                    <a:gd name="connsiteY108" fmla="*/ 389401 h 4876799"/>
                    <a:gd name="connsiteX109" fmla="*/ 4514850 w 4876800"/>
                    <a:gd name="connsiteY109" fmla="*/ 198901 h 4876799"/>
                    <a:gd name="connsiteX110" fmla="*/ 4876800 w 4876800"/>
                    <a:gd name="connsiteY110" fmla="*/ 560851 h 4876799"/>
                    <a:gd name="connsiteX111" fmla="*/ 4876800 w 4876800"/>
                    <a:gd name="connsiteY111" fmla="*/ 2032463 h 4876799"/>
                    <a:gd name="connsiteX112" fmla="*/ 4781550 w 4876800"/>
                    <a:gd name="connsiteY112" fmla="*/ 2127713 h 4876799"/>
                    <a:gd name="connsiteX113" fmla="*/ 4686300 w 4876800"/>
                    <a:gd name="connsiteY113" fmla="*/ 2032463 h 4876799"/>
                    <a:gd name="connsiteX114" fmla="*/ 4686300 w 4876800"/>
                    <a:gd name="connsiteY114" fmla="*/ 839457 h 4876799"/>
                    <a:gd name="connsiteX115" fmla="*/ 4343400 w 4876800"/>
                    <a:gd name="connsiteY115" fmla="*/ 839457 h 4876799"/>
                    <a:gd name="connsiteX116" fmla="*/ 4343400 w 4876800"/>
                    <a:gd name="connsiteY116" fmla="*/ 3686641 h 4876799"/>
                    <a:gd name="connsiteX117" fmla="*/ 4686300 w 4876800"/>
                    <a:gd name="connsiteY117" fmla="*/ 3686641 h 4876799"/>
                    <a:gd name="connsiteX118" fmla="*/ 4686300 w 4876800"/>
                    <a:gd name="connsiteY118" fmla="*/ 2794463 h 4876799"/>
                    <a:gd name="connsiteX119" fmla="*/ 4781550 w 4876800"/>
                    <a:gd name="connsiteY119" fmla="*/ 2699213 h 4876799"/>
                    <a:gd name="connsiteX120" fmla="*/ 4876800 w 4876800"/>
                    <a:gd name="connsiteY120" fmla="*/ 2794463 h 4876799"/>
                    <a:gd name="connsiteX121" fmla="*/ 4876800 w 4876800"/>
                    <a:gd name="connsiteY121" fmla="*/ 3781891 h 4876799"/>
                    <a:gd name="connsiteX122" fmla="*/ 4871923 w 4876800"/>
                    <a:gd name="connsiteY122" fmla="*/ 3811990 h 4876799"/>
                    <a:gd name="connsiteX123" fmla="*/ 4605223 w 4876800"/>
                    <a:gd name="connsiteY123" fmla="*/ 4612757 h 4876799"/>
                    <a:gd name="connsiteX124" fmla="*/ 4514850 w 4876800"/>
                    <a:gd name="connsiteY124" fmla="*/ 4677908 h 4876799"/>
                    <a:gd name="connsiteX125" fmla="*/ 4424477 w 4876800"/>
                    <a:gd name="connsiteY125" fmla="*/ 4612757 h 4876799"/>
                    <a:gd name="connsiteX126" fmla="*/ 4157777 w 4876800"/>
                    <a:gd name="connsiteY126" fmla="*/ 3811990 h 4876799"/>
                    <a:gd name="connsiteX127" fmla="*/ 4152900 w 4876800"/>
                    <a:gd name="connsiteY127" fmla="*/ 3781891 h 4876799"/>
                    <a:gd name="connsiteX128" fmla="*/ 4152900 w 4876800"/>
                    <a:gd name="connsiteY128" fmla="*/ 560851 h 4876799"/>
                    <a:gd name="connsiteX129" fmla="*/ 4514850 w 4876800"/>
                    <a:gd name="connsiteY129" fmla="*/ 198901 h 4876799"/>
                    <a:gd name="connsiteX130" fmla="*/ 1303334 w 4876800"/>
                    <a:gd name="connsiteY130" fmla="*/ 190500 h 4876799"/>
                    <a:gd name="connsiteX131" fmla="*/ 1303334 w 4876800"/>
                    <a:gd name="connsiteY131" fmla="*/ 578644 h 4876799"/>
                    <a:gd name="connsiteX132" fmla="*/ 1410491 w 4876800"/>
                    <a:gd name="connsiteY132" fmla="*/ 685800 h 4876799"/>
                    <a:gd name="connsiteX133" fmla="*/ 2437610 w 4876800"/>
                    <a:gd name="connsiteY133" fmla="*/ 685800 h 4876799"/>
                    <a:gd name="connsiteX134" fmla="*/ 2544766 w 4876800"/>
                    <a:gd name="connsiteY134" fmla="*/ 578644 h 4876799"/>
                    <a:gd name="connsiteX135" fmla="*/ 2544766 w 4876800"/>
                    <a:gd name="connsiteY135" fmla="*/ 190500 h 4876799"/>
                    <a:gd name="connsiteX136" fmla="*/ 323850 w 4876800"/>
                    <a:gd name="connsiteY136" fmla="*/ 190500 h 4876799"/>
                    <a:gd name="connsiteX137" fmla="*/ 190500 w 4876800"/>
                    <a:gd name="connsiteY137" fmla="*/ 323850 h 4876799"/>
                    <a:gd name="connsiteX138" fmla="*/ 190500 w 4876800"/>
                    <a:gd name="connsiteY138" fmla="*/ 4552949 h 4876799"/>
                    <a:gd name="connsiteX139" fmla="*/ 323850 w 4876800"/>
                    <a:gd name="connsiteY139" fmla="*/ 4686299 h 4876799"/>
                    <a:gd name="connsiteX140" fmla="*/ 3524250 w 4876800"/>
                    <a:gd name="connsiteY140" fmla="*/ 4686299 h 4876799"/>
                    <a:gd name="connsiteX141" fmla="*/ 3657600 w 4876800"/>
                    <a:gd name="connsiteY141" fmla="*/ 4552949 h 4876799"/>
                    <a:gd name="connsiteX142" fmla="*/ 3657600 w 4876800"/>
                    <a:gd name="connsiteY142" fmla="*/ 323850 h 4876799"/>
                    <a:gd name="connsiteX143" fmla="*/ 3524250 w 4876800"/>
                    <a:gd name="connsiteY143" fmla="*/ 190500 h 4876799"/>
                    <a:gd name="connsiteX144" fmla="*/ 2735266 w 4876800"/>
                    <a:gd name="connsiteY144" fmla="*/ 190500 h 4876799"/>
                    <a:gd name="connsiteX145" fmla="*/ 2735266 w 4876800"/>
                    <a:gd name="connsiteY145" fmla="*/ 381000 h 4876799"/>
                    <a:gd name="connsiteX146" fmla="*/ 3181350 w 4876800"/>
                    <a:gd name="connsiteY146" fmla="*/ 381000 h 4876799"/>
                    <a:gd name="connsiteX147" fmla="*/ 3467100 w 4876800"/>
                    <a:gd name="connsiteY147" fmla="*/ 666750 h 4876799"/>
                    <a:gd name="connsiteX148" fmla="*/ 3467100 w 4876800"/>
                    <a:gd name="connsiteY148" fmla="*/ 3800474 h 4876799"/>
                    <a:gd name="connsiteX149" fmla="*/ 3439202 w 4876800"/>
                    <a:gd name="connsiteY149" fmla="*/ 3867826 h 4876799"/>
                    <a:gd name="connsiteX150" fmla="*/ 2839127 w 4876800"/>
                    <a:gd name="connsiteY150" fmla="*/ 4467901 h 4876799"/>
                    <a:gd name="connsiteX151" fmla="*/ 2771775 w 4876800"/>
                    <a:gd name="connsiteY151" fmla="*/ 4495799 h 4876799"/>
                    <a:gd name="connsiteX152" fmla="*/ 1887912 w 4876800"/>
                    <a:gd name="connsiteY152" fmla="*/ 4495799 h 4876799"/>
                    <a:gd name="connsiteX153" fmla="*/ 1792662 w 4876800"/>
                    <a:gd name="connsiteY153" fmla="*/ 4400549 h 4876799"/>
                    <a:gd name="connsiteX154" fmla="*/ 1887912 w 4876800"/>
                    <a:gd name="connsiteY154" fmla="*/ 4305299 h 4876799"/>
                    <a:gd name="connsiteX155" fmla="*/ 2676525 w 4876800"/>
                    <a:gd name="connsiteY155" fmla="*/ 4305299 h 4876799"/>
                    <a:gd name="connsiteX156" fmla="*/ 2676525 w 4876800"/>
                    <a:gd name="connsiteY156" fmla="*/ 3990974 h 4876799"/>
                    <a:gd name="connsiteX157" fmla="*/ 2962275 w 4876800"/>
                    <a:gd name="connsiteY157" fmla="*/ 3705224 h 4876799"/>
                    <a:gd name="connsiteX158" fmla="*/ 3276600 w 4876800"/>
                    <a:gd name="connsiteY158" fmla="*/ 3705224 h 4876799"/>
                    <a:gd name="connsiteX159" fmla="*/ 3276600 w 4876800"/>
                    <a:gd name="connsiteY159" fmla="*/ 666750 h 4876799"/>
                    <a:gd name="connsiteX160" fmla="*/ 3181350 w 4876800"/>
                    <a:gd name="connsiteY160" fmla="*/ 571500 h 4876799"/>
                    <a:gd name="connsiteX161" fmla="*/ 2735256 w 4876800"/>
                    <a:gd name="connsiteY161" fmla="*/ 571500 h 4876799"/>
                    <a:gd name="connsiteX162" fmla="*/ 2735256 w 4876800"/>
                    <a:gd name="connsiteY162" fmla="*/ 578644 h 4876799"/>
                    <a:gd name="connsiteX163" fmla="*/ 2437600 w 4876800"/>
                    <a:gd name="connsiteY163" fmla="*/ 876300 h 4876799"/>
                    <a:gd name="connsiteX164" fmla="*/ 1410491 w 4876800"/>
                    <a:gd name="connsiteY164" fmla="*/ 876300 h 4876799"/>
                    <a:gd name="connsiteX165" fmla="*/ 1112834 w 4876800"/>
                    <a:gd name="connsiteY165" fmla="*/ 578644 h 4876799"/>
                    <a:gd name="connsiteX166" fmla="*/ 1112834 w 4876800"/>
                    <a:gd name="connsiteY166" fmla="*/ 571500 h 4876799"/>
                    <a:gd name="connsiteX167" fmla="*/ 666750 w 4876800"/>
                    <a:gd name="connsiteY167" fmla="*/ 571500 h 4876799"/>
                    <a:gd name="connsiteX168" fmla="*/ 571500 w 4876800"/>
                    <a:gd name="connsiteY168" fmla="*/ 666750 h 4876799"/>
                    <a:gd name="connsiteX169" fmla="*/ 571500 w 4876800"/>
                    <a:gd name="connsiteY169" fmla="*/ 4210049 h 4876799"/>
                    <a:gd name="connsiteX170" fmla="*/ 666750 w 4876800"/>
                    <a:gd name="connsiteY170" fmla="*/ 4305299 h 4876799"/>
                    <a:gd name="connsiteX171" fmla="*/ 1125903 w 4876800"/>
                    <a:gd name="connsiteY171" fmla="*/ 4305299 h 4876799"/>
                    <a:gd name="connsiteX172" fmla="*/ 1221153 w 4876800"/>
                    <a:gd name="connsiteY172" fmla="*/ 4400549 h 4876799"/>
                    <a:gd name="connsiteX173" fmla="*/ 1125903 w 4876800"/>
                    <a:gd name="connsiteY173" fmla="*/ 4495799 h 4876799"/>
                    <a:gd name="connsiteX174" fmla="*/ 666750 w 4876800"/>
                    <a:gd name="connsiteY174" fmla="*/ 4495799 h 4876799"/>
                    <a:gd name="connsiteX175" fmla="*/ 381000 w 4876800"/>
                    <a:gd name="connsiteY175" fmla="*/ 4210049 h 4876799"/>
                    <a:gd name="connsiteX176" fmla="*/ 381000 w 4876800"/>
                    <a:gd name="connsiteY176" fmla="*/ 666750 h 4876799"/>
                    <a:gd name="connsiteX177" fmla="*/ 666750 w 4876800"/>
                    <a:gd name="connsiteY177" fmla="*/ 381000 h 4876799"/>
                    <a:gd name="connsiteX178" fmla="*/ 1112834 w 4876800"/>
                    <a:gd name="connsiteY178" fmla="*/ 381000 h 4876799"/>
                    <a:gd name="connsiteX179" fmla="*/ 1112834 w 4876800"/>
                    <a:gd name="connsiteY179" fmla="*/ 190500 h 4876799"/>
                    <a:gd name="connsiteX180" fmla="*/ 323850 w 4876800"/>
                    <a:gd name="connsiteY180" fmla="*/ 0 h 4876799"/>
                    <a:gd name="connsiteX181" fmla="*/ 1208084 w 4876800"/>
                    <a:gd name="connsiteY181" fmla="*/ 0 h 4876799"/>
                    <a:gd name="connsiteX182" fmla="*/ 2640016 w 4876800"/>
                    <a:gd name="connsiteY182" fmla="*/ 0 h 4876799"/>
                    <a:gd name="connsiteX183" fmla="*/ 3524250 w 4876800"/>
                    <a:gd name="connsiteY183" fmla="*/ 0 h 4876799"/>
                    <a:gd name="connsiteX184" fmla="*/ 3848100 w 4876800"/>
                    <a:gd name="connsiteY184" fmla="*/ 323850 h 4876799"/>
                    <a:gd name="connsiteX185" fmla="*/ 3848100 w 4876800"/>
                    <a:gd name="connsiteY185" fmla="*/ 4552949 h 4876799"/>
                    <a:gd name="connsiteX186" fmla="*/ 3524250 w 4876800"/>
                    <a:gd name="connsiteY186" fmla="*/ 4876799 h 4876799"/>
                    <a:gd name="connsiteX187" fmla="*/ 323850 w 4876800"/>
                    <a:gd name="connsiteY187" fmla="*/ 4876799 h 4876799"/>
                    <a:gd name="connsiteX188" fmla="*/ 0 w 4876800"/>
                    <a:gd name="connsiteY188" fmla="*/ 4552949 h 4876799"/>
                    <a:gd name="connsiteX189" fmla="*/ 0 w 4876800"/>
                    <a:gd name="connsiteY189" fmla="*/ 323850 h 4876799"/>
                    <a:gd name="connsiteX190" fmla="*/ 323850 w 4876800"/>
                    <a:gd name="connsiteY190" fmla="*/ 0 h 4876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4876799">
                      <a:moveTo>
                        <a:pt x="1506950" y="4305299"/>
                      </a:moveTo>
                      <a:cubicBezTo>
                        <a:pt x="1532001" y="4305299"/>
                        <a:pt x="1556576" y="4315491"/>
                        <a:pt x="1574292" y="4333207"/>
                      </a:cubicBezTo>
                      <a:cubicBezTo>
                        <a:pt x="1592009" y="4350924"/>
                        <a:pt x="1602105" y="4375498"/>
                        <a:pt x="1602105" y="4400549"/>
                      </a:cubicBezTo>
                      <a:cubicBezTo>
                        <a:pt x="1602105" y="4425600"/>
                        <a:pt x="1592009" y="4450174"/>
                        <a:pt x="1574292" y="4467891"/>
                      </a:cubicBezTo>
                      <a:cubicBezTo>
                        <a:pt x="1556576" y="4485607"/>
                        <a:pt x="1532001" y="4495799"/>
                        <a:pt x="1506950" y="4495799"/>
                      </a:cubicBezTo>
                      <a:cubicBezTo>
                        <a:pt x="1481804" y="4495799"/>
                        <a:pt x="1457230" y="4485607"/>
                        <a:pt x="1439513" y="4467891"/>
                      </a:cubicBezTo>
                      <a:cubicBezTo>
                        <a:pt x="1421797" y="4450174"/>
                        <a:pt x="1411605" y="4425600"/>
                        <a:pt x="1411605" y="4400549"/>
                      </a:cubicBezTo>
                      <a:cubicBezTo>
                        <a:pt x="1411605" y="4375498"/>
                        <a:pt x="1421797" y="4350924"/>
                        <a:pt x="1439513" y="4333207"/>
                      </a:cubicBezTo>
                      <a:cubicBezTo>
                        <a:pt x="1457325" y="4315491"/>
                        <a:pt x="1481804" y="4305299"/>
                        <a:pt x="1506950" y="4305299"/>
                      </a:cubicBezTo>
                      <a:close/>
                      <a:moveTo>
                        <a:pt x="2962275" y="3895724"/>
                      </a:moveTo>
                      <a:cubicBezTo>
                        <a:pt x="2909754" y="3895724"/>
                        <a:pt x="2867025" y="3938453"/>
                        <a:pt x="2867025" y="3990974"/>
                      </a:cubicBezTo>
                      <a:lnTo>
                        <a:pt x="2867025" y="4170597"/>
                      </a:lnTo>
                      <a:lnTo>
                        <a:pt x="3141898" y="3895724"/>
                      </a:lnTo>
                      <a:close/>
                      <a:moveTo>
                        <a:pt x="4380271" y="3877141"/>
                      </a:moveTo>
                      <a:lnTo>
                        <a:pt x="4514850" y="4281220"/>
                      </a:lnTo>
                      <a:lnTo>
                        <a:pt x="4649438" y="3877141"/>
                      </a:lnTo>
                      <a:close/>
                      <a:moveTo>
                        <a:pt x="1826485" y="3399462"/>
                      </a:moveTo>
                      <a:lnTo>
                        <a:pt x="2310184" y="3399462"/>
                      </a:lnTo>
                      <a:cubicBezTo>
                        <a:pt x="2362790" y="3399462"/>
                        <a:pt x="2405434" y="3442106"/>
                        <a:pt x="2405434" y="3494712"/>
                      </a:cubicBezTo>
                      <a:cubicBezTo>
                        <a:pt x="2405434" y="3547319"/>
                        <a:pt x="2362790" y="3589962"/>
                        <a:pt x="2310184" y="3589962"/>
                      </a:cubicBezTo>
                      <a:lnTo>
                        <a:pt x="1826485" y="3589962"/>
                      </a:lnTo>
                      <a:cubicBezTo>
                        <a:pt x="1773878" y="3589962"/>
                        <a:pt x="1731235" y="3547319"/>
                        <a:pt x="1731235" y="3494712"/>
                      </a:cubicBezTo>
                      <a:cubicBezTo>
                        <a:pt x="1731235" y="3442106"/>
                        <a:pt x="1773878" y="3399462"/>
                        <a:pt x="1826485" y="3399462"/>
                      </a:cubicBezTo>
                      <a:close/>
                      <a:moveTo>
                        <a:pt x="1385038" y="3038248"/>
                      </a:moveTo>
                      <a:cubicBezTo>
                        <a:pt x="1409417" y="3038248"/>
                        <a:pt x="1433794" y="3047547"/>
                        <a:pt x="1452391" y="3066144"/>
                      </a:cubicBezTo>
                      <a:cubicBezTo>
                        <a:pt x="1489586" y="3103339"/>
                        <a:pt x="1489586" y="3163652"/>
                        <a:pt x="1452372" y="3200856"/>
                      </a:cubicBezTo>
                      <a:lnTo>
                        <a:pt x="1089945" y="3563283"/>
                      </a:lnTo>
                      <a:cubicBezTo>
                        <a:pt x="1071353" y="3581885"/>
                        <a:pt x="1046969" y="3591182"/>
                        <a:pt x="1022594" y="3591182"/>
                      </a:cubicBezTo>
                      <a:cubicBezTo>
                        <a:pt x="998220" y="3591182"/>
                        <a:pt x="973845" y="3581885"/>
                        <a:pt x="955243" y="3563283"/>
                      </a:cubicBezTo>
                      <a:lnTo>
                        <a:pt x="799404" y="3407444"/>
                      </a:lnTo>
                      <a:cubicBezTo>
                        <a:pt x="762209" y="3370239"/>
                        <a:pt x="762209" y="3309927"/>
                        <a:pt x="799404" y="3272732"/>
                      </a:cubicBezTo>
                      <a:cubicBezTo>
                        <a:pt x="836609" y="3235537"/>
                        <a:pt x="896921" y="3235537"/>
                        <a:pt x="934116" y="3272732"/>
                      </a:cubicBezTo>
                      <a:lnTo>
                        <a:pt x="1022604" y="3361219"/>
                      </a:lnTo>
                      <a:lnTo>
                        <a:pt x="1317679" y="3066144"/>
                      </a:lnTo>
                      <a:cubicBezTo>
                        <a:pt x="1336281" y="3047547"/>
                        <a:pt x="1360660" y="3038248"/>
                        <a:pt x="1385038" y="3038248"/>
                      </a:cubicBezTo>
                      <a:close/>
                      <a:moveTo>
                        <a:pt x="1826485" y="3018462"/>
                      </a:moveTo>
                      <a:lnTo>
                        <a:pt x="2793873" y="3018462"/>
                      </a:lnTo>
                      <a:cubicBezTo>
                        <a:pt x="2846479" y="3018462"/>
                        <a:pt x="2889123" y="3061106"/>
                        <a:pt x="2889123" y="3113712"/>
                      </a:cubicBezTo>
                      <a:cubicBezTo>
                        <a:pt x="2889123" y="3166319"/>
                        <a:pt x="2846479" y="3208962"/>
                        <a:pt x="2793873" y="3208962"/>
                      </a:cubicBezTo>
                      <a:lnTo>
                        <a:pt x="1826485" y="3208962"/>
                      </a:lnTo>
                      <a:cubicBezTo>
                        <a:pt x="1773878" y="3208962"/>
                        <a:pt x="1731235" y="3166319"/>
                        <a:pt x="1731235" y="3113712"/>
                      </a:cubicBezTo>
                      <a:cubicBezTo>
                        <a:pt x="1731235" y="3061106"/>
                        <a:pt x="1773878" y="3018462"/>
                        <a:pt x="1826485" y="3018462"/>
                      </a:cubicBezTo>
                      <a:close/>
                      <a:moveTo>
                        <a:pt x="1826485" y="2513637"/>
                      </a:moveTo>
                      <a:lnTo>
                        <a:pt x="2310184" y="2513637"/>
                      </a:lnTo>
                      <a:cubicBezTo>
                        <a:pt x="2362790" y="2513637"/>
                        <a:pt x="2405434" y="2556281"/>
                        <a:pt x="2405434" y="2608887"/>
                      </a:cubicBezTo>
                      <a:cubicBezTo>
                        <a:pt x="2405434" y="2661494"/>
                        <a:pt x="2362790" y="2704137"/>
                        <a:pt x="2310184" y="2704137"/>
                      </a:cubicBezTo>
                      <a:lnTo>
                        <a:pt x="1826485" y="2704137"/>
                      </a:lnTo>
                      <a:cubicBezTo>
                        <a:pt x="1773878" y="2704137"/>
                        <a:pt x="1731235" y="2661494"/>
                        <a:pt x="1731235" y="2608887"/>
                      </a:cubicBezTo>
                      <a:cubicBezTo>
                        <a:pt x="1731235" y="2556281"/>
                        <a:pt x="1773878" y="2513637"/>
                        <a:pt x="1826485" y="2513637"/>
                      </a:cubicBezTo>
                      <a:close/>
                      <a:moveTo>
                        <a:pt x="4781550" y="2318194"/>
                      </a:moveTo>
                      <a:cubicBezTo>
                        <a:pt x="4806601" y="2318194"/>
                        <a:pt x="4831175" y="2328386"/>
                        <a:pt x="4848892" y="2346102"/>
                      </a:cubicBezTo>
                      <a:cubicBezTo>
                        <a:pt x="4866608" y="2363819"/>
                        <a:pt x="4876800" y="2388393"/>
                        <a:pt x="4876800" y="2413444"/>
                      </a:cubicBezTo>
                      <a:cubicBezTo>
                        <a:pt x="4876800" y="2438495"/>
                        <a:pt x="4866608" y="2463069"/>
                        <a:pt x="4848892" y="2480786"/>
                      </a:cubicBezTo>
                      <a:cubicBezTo>
                        <a:pt x="4831175" y="2498502"/>
                        <a:pt x="4806601" y="2508694"/>
                        <a:pt x="4781550" y="2508694"/>
                      </a:cubicBezTo>
                      <a:cubicBezTo>
                        <a:pt x="4756499" y="2508694"/>
                        <a:pt x="4731925" y="2498502"/>
                        <a:pt x="4714208" y="2480786"/>
                      </a:cubicBezTo>
                      <a:cubicBezTo>
                        <a:pt x="4696492" y="2463069"/>
                        <a:pt x="4686300" y="2438495"/>
                        <a:pt x="4686300" y="2413444"/>
                      </a:cubicBezTo>
                      <a:cubicBezTo>
                        <a:pt x="4686300" y="2388393"/>
                        <a:pt x="4696492" y="2363819"/>
                        <a:pt x="4714208" y="2346102"/>
                      </a:cubicBezTo>
                      <a:cubicBezTo>
                        <a:pt x="4731925" y="2328386"/>
                        <a:pt x="4756499" y="2318194"/>
                        <a:pt x="4781550" y="2318194"/>
                      </a:cubicBezTo>
                      <a:close/>
                      <a:moveTo>
                        <a:pt x="1385036" y="2152423"/>
                      </a:moveTo>
                      <a:cubicBezTo>
                        <a:pt x="1409412" y="2152423"/>
                        <a:pt x="1433784" y="2161722"/>
                        <a:pt x="1452372" y="2180319"/>
                      </a:cubicBezTo>
                      <a:cubicBezTo>
                        <a:pt x="1489567" y="2217524"/>
                        <a:pt x="1489567" y="2277836"/>
                        <a:pt x="1452372" y="2315031"/>
                      </a:cubicBezTo>
                      <a:lnTo>
                        <a:pt x="1089945" y="2677458"/>
                      </a:lnTo>
                      <a:cubicBezTo>
                        <a:pt x="1071353" y="2696060"/>
                        <a:pt x="1046969" y="2705357"/>
                        <a:pt x="1022594" y="2705357"/>
                      </a:cubicBezTo>
                      <a:cubicBezTo>
                        <a:pt x="998220" y="2705357"/>
                        <a:pt x="973845" y="2696060"/>
                        <a:pt x="955243" y="2677458"/>
                      </a:cubicBezTo>
                      <a:lnTo>
                        <a:pt x="799404" y="2521619"/>
                      </a:lnTo>
                      <a:cubicBezTo>
                        <a:pt x="762209" y="2484414"/>
                        <a:pt x="762209" y="2424102"/>
                        <a:pt x="799404" y="2386907"/>
                      </a:cubicBezTo>
                      <a:cubicBezTo>
                        <a:pt x="836609" y="2349712"/>
                        <a:pt x="896921" y="2349712"/>
                        <a:pt x="934116" y="2386907"/>
                      </a:cubicBezTo>
                      <a:lnTo>
                        <a:pt x="1022604" y="2475394"/>
                      </a:lnTo>
                      <a:lnTo>
                        <a:pt x="1317679" y="2180319"/>
                      </a:lnTo>
                      <a:cubicBezTo>
                        <a:pt x="1336281" y="2161722"/>
                        <a:pt x="1360660" y="2152423"/>
                        <a:pt x="1385036" y="2152423"/>
                      </a:cubicBezTo>
                      <a:close/>
                      <a:moveTo>
                        <a:pt x="1826485" y="2132637"/>
                      </a:moveTo>
                      <a:lnTo>
                        <a:pt x="2793873" y="2132637"/>
                      </a:lnTo>
                      <a:cubicBezTo>
                        <a:pt x="2846479" y="2132637"/>
                        <a:pt x="2889123" y="2175280"/>
                        <a:pt x="2889123" y="2227887"/>
                      </a:cubicBezTo>
                      <a:cubicBezTo>
                        <a:pt x="2889123" y="2280494"/>
                        <a:pt x="2846479" y="2323137"/>
                        <a:pt x="2793873" y="2323137"/>
                      </a:cubicBezTo>
                      <a:lnTo>
                        <a:pt x="1826485" y="2323137"/>
                      </a:lnTo>
                      <a:cubicBezTo>
                        <a:pt x="1773878" y="2323137"/>
                        <a:pt x="1731235" y="2280494"/>
                        <a:pt x="1731235" y="2227887"/>
                      </a:cubicBezTo>
                      <a:cubicBezTo>
                        <a:pt x="1731235" y="2175280"/>
                        <a:pt x="1773878" y="2132637"/>
                        <a:pt x="1826485" y="2132637"/>
                      </a:cubicBezTo>
                      <a:close/>
                      <a:moveTo>
                        <a:pt x="1826485" y="1616754"/>
                      </a:moveTo>
                      <a:lnTo>
                        <a:pt x="2310184" y="1616754"/>
                      </a:lnTo>
                      <a:cubicBezTo>
                        <a:pt x="2362790" y="1616754"/>
                        <a:pt x="2405434" y="1659397"/>
                        <a:pt x="2405434" y="1712004"/>
                      </a:cubicBezTo>
                      <a:cubicBezTo>
                        <a:pt x="2405434" y="1764611"/>
                        <a:pt x="2362790" y="1807254"/>
                        <a:pt x="2310184" y="1807254"/>
                      </a:cubicBezTo>
                      <a:lnTo>
                        <a:pt x="1826485" y="1807254"/>
                      </a:lnTo>
                      <a:cubicBezTo>
                        <a:pt x="1773878" y="1807254"/>
                        <a:pt x="1731235" y="1764611"/>
                        <a:pt x="1731235" y="1712004"/>
                      </a:cubicBezTo>
                      <a:cubicBezTo>
                        <a:pt x="1731235" y="1659397"/>
                        <a:pt x="1773878" y="1616754"/>
                        <a:pt x="1826485" y="1616754"/>
                      </a:cubicBezTo>
                      <a:close/>
                      <a:moveTo>
                        <a:pt x="1385038" y="1255530"/>
                      </a:moveTo>
                      <a:cubicBezTo>
                        <a:pt x="1409417" y="1255530"/>
                        <a:pt x="1433794" y="1264829"/>
                        <a:pt x="1452391" y="1283426"/>
                      </a:cubicBezTo>
                      <a:cubicBezTo>
                        <a:pt x="1489586" y="1320631"/>
                        <a:pt x="1489586" y="1380943"/>
                        <a:pt x="1452391" y="1418138"/>
                      </a:cubicBezTo>
                      <a:lnTo>
                        <a:pt x="1089964" y="1780565"/>
                      </a:lnTo>
                      <a:cubicBezTo>
                        <a:pt x="1072105" y="1798424"/>
                        <a:pt x="1047874" y="1808464"/>
                        <a:pt x="1022613" y="1808464"/>
                      </a:cubicBezTo>
                      <a:cubicBezTo>
                        <a:pt x="997353" y="1808464"/>
                        <a:pt x="973121" y="1798424"/>
                        <a:pt x="955262" y="1780565"/>
                      </a:cubicBezTo>
                      <a:lnTo>
                        <a:pt x="799414" y="1624717"/>
                      </a:lnTo>
                      <a:cubicBezTo>
                        <a:pt x="762209" y="1587522"/>
                        <a:pt x="762219" y="1527209"/>
                        <a:pt x="799414" y="1490014"/>
                      </a:cubicBezTo>
                      <a:cubicBezTo>
                        <a:pt x="836609" y="1452829"/>
                        <a:pt x="896921" y="1452809"/>
                        <a:pt x="934116" y="1490014"/>
                      </a:cubicBezTo>
                      <a:lnTo>
                        <a:pt x="1022604" y="1578501"/>
                      </a:lnTo>
                      <a:lnTo>
                        <a:pt x="1317679" y="1283426"/>
                      </a:lnTo>
                      <a:cubicBezTo>
                        <a:pt x="1336281" y="1264829"/>
                        <a:pt x="1360660" y="1255530"/>
                        <a:pt x="1385038" y="1255530"/>
                      </a:cubicBezTo>
                      <a:close/>
                      <a:moveTo>
                        <a:pt x="1826485" y="1235754"/>
                      </a:moveTo>
                      <a:lnTo>
                        <a:pt x="2793873" y="1235754"/>
                      </a:lnTo>
                      <a:cubicBezTo>
                        <a:pt x="2846479" y="1235754"/>
                        <a:pt x="2889123" y="1278397"/>
                        <a:pt x="2889123" y="1331004"/>
                      </a:cubicBezTo>
                      <a:cubicBezTo>
                        <a:pt x="2889123" y="1383611"/>
                        <a:pt x="2846479" y="1426254"/>
                        <a:pt x="2793873" y="1426254"/>
                      </a:cubicBezTo>
                      <a:lnTo>
                        <a:pt x="1826485" y="1426254"/>
                      </a:lnTo>
                      <a:cubicBezTo>
                        <a:pt x="1773878" y="1426254"/>
                        <a:pt x="1731235" y="1383611"/>
                        <a:pt x="1731235" y="1331004"/>
                      </a:cubicBezTo>
                      <a:cubicBezTo>
                        <a:pt x="1731235" y="1278397"/>
                        <a:pt x="1773878" y="1235754"/>
                        <a:pt x="1826485" y="1235754"/>
                      </a:cubicBezTo>
                      <a:close/>
                      <a:moveTo>
                        <a:pt x="4514850" y="389401"/>
                      </a:moveTo>
                      <a:cubicBezTo>
                        <a:pt x="4420315" y="389401"/>
                        <a:pt x="4343400" y="466316"/>
                        <a:pt x="4343400" y="560851"/>
                      </a:cubicBezTo>
                      <a:lnTo>
                        <a:pt x="4343400" y="648957"/>
                      </a:lnTo>
                      <a:lnTo>
                        <a:pt x="4686300" y="648957"/>
                      </a:lnTo>
                      <a:lnTo>
                        <a:pt x="4686300" y="560851"/>
                      </a:lnTo>
                      <a:cubicBezTo>
                        <a:pt x="4686300" y="466316"/>
                        <a:pt x="4609386" y="389401"/>
                        <a:pt x="4514850" y="389401"/>
                      </a:cubicBezTo>
                      <a:close/>
                      <a:moveTo>
                        <a:pt x="4514850" y="198901"/>
                      </a:moveTo>
                      <a:cubicBezTo>
                        <a:pt x="4714427" y="198901"/>
                        <a:pt x="4876800" y="361274"/>
                        <a:pt x="4876800" y="560851"/>
                      </a:cubicBezTo>
                      <a:lnTo>
                        <a:pt x="4876800" y="2032463"/>
                      </a:lnTo>
                      <a:cubicBezTo>
                        <a:pt x="4876800" y="2085069"/>
                        <a:pt x="4834157" y="2127713"/>
                        <a:pt x="4781550" y="2127713"/>
                      </a:cubicBezTo>
                      <a:cubicBezTo>
                        <a:pt x="4728943" y="2127713"/>
                        <a:pt x="4686300" y="2085069"/>
                        <a:pt x="4686300" y="2032463"/>
                      </a:cubicBezTo>
                      <a:lnTo>
                        <a:pt x="4686300" y="839457"/>
                      </a:lnTo>
                      <a:lnTo>
                        <a:pt x="4343400" y="839457"/>
                      </a:lnTo>
                      <a:lnTo>
                        <a:pt x="4343400" y="3686641"/>
                      </a:lnTo>
                      <a:lnTo>
                        <a:pt x="4686300" y="3686641"/>
                      </a:lnTo>
                      <a:lnTo>
                        <a:pt x="4686300" y="2794463"/>
                      </a:lnTo>
                      <a:cubicBezTo>
                        <a:pt x="4686300" y="2741856"/>
                        <a:pt x="4728943" y="2699213"/>
                        <a:pt x="4781550" y="2699213"/>
                      </a:cubicBezTo>
                      <a:cubicBezTo>
                        <a:pt x="4834157" y="2699213"/>
                        <a:pt x="4876800" y="2741856"/>
                        <a:pt x="4876800" y="2794463"/>
                      </a:cubicBezTo>
                      <a:lnTo>
                        <a:pt x="4876800" y="3781891"/>
                      </a:lnTo>
                      <a:cubicBezTo>
                        <a:pt x="4876800" y="3792130"/>
                        <a:pt x="4875152" y="3802284"/>
                        <a:pt x="4871923" y="3811990"/>
                      </a:cubicBezTo>
                      <a:lnTo>
                        <a:pt x="4605223" y="4612757"/>
                      </a:lnTo>
                      <a:cubicBezTo>
                        <a:pt x="4592260" y="4651666"/>
                        <a:pt x="4555855" y="4677908"/>
                        <a:pt x="4514850" y="4677908"/>
                      </a:cubicBezTo>
                      <a:cubicBezTo>
                        <a:pt x="4473845" y="4677908"/>
                        <a:pt x="4437440" y="4651657"/>
                        <a:pt x="4424477" y="4612757"/>
                      </a:cubicBezTo>
                      <a:lnTo>
                        <a:pt x="4157777" y="3811990"/>
                      </a:lnTo>
                      <a:cubicBezTo>
                        <a:pt x="4154548" y="3802284"/>
                        <a:pt x="4152900" y="3792121"/>
                        <a:pt x="4152900" y="3781891"/>
                      </a:cubicBezTo>
                      <a:lnTo>
                        <a:pt x="4152900" y="560851"/>
                      </a:lnTo>
                      <a:cubicBezTo>
                        <a:pt x="4152900" y="361274"/>
                        <a:pt x="4315273" y="198901"/>
                        <a:pt x="4514850" y="198901"/>
                      </a:cubicBezTo>
                      <a:close/>
                      <a:moveTo>
                        <a:pt x="1303334" y="190500"/>
                      </a:moveTo>
                      <a:lnTo>
                        <a:pt x="1303334" y="578644"/>
                      </a:lnTo>
                      <a:cubicBezTo>
                        <a:pt x="1303334" y="637727"/>
                        <a:pt x="1351407" y="685800"/>
                        <a:pt x="1410491" y="685800"/>
                      </a:cubicBezTo>
                      <a:lnTo>
                        <a:pt x="2437610" y="685800"/>
                      </a:lnTo>
                      <a:cubicBezTo>
                        <a:pt x="2496693" y="685800"/>
                        <a:pt x="2544766" y="637727"/>
                        <a:pt x="2544766" y="578644"/>
                      </a:cubicBezTo>
                      <a:lnTo>
                        <a:pt x="2544766" y="190500"/>
                      </a:lnTo>
                      <a:close/>
                      <a:moveTo>
                        <a:pt x="323850" y="190500"/>
                      </a:moveTo>
                      <a:cubicBezTo>
                        <a:pt x="250317" y="190500"/>
                        <a:pt x="190500" y="250317"/>
                        <a:pt x="190500" y="323850"/>
                      </a:cubicBezTo>
                      <a:lnTo>
                        <a:pt x="190500" y="4552949"/>
                      </a:lnTo>
                      <a:cubicBezTo>
                        <a:pt x="190500" y="4626482"/>
                        <a:pt x="250317" y="4686299"/>
                        <a:pt x="323850" y="4686299"/>
                      </a:cubicBezTo>
                      <a:lnTo>
                        <a:pt x="3524250" y="4686299"/>
                      </a:lnTo>
                      <a:cubicBezTo>
                        <a:pt x="3597783" y="4686299"/>
                        <a:pt x="3657600" y="4626482"/>
                        <a:pt x="3657600" y="4552949"/>
                      </a:cubicBezTo>
                      <a:lnTo>
                        <a:pt x="3657600" y="323850"/>
                      </a:lnTo>
                      <a:cubicBezTo>
                        <a:pt x="3657600" y="250317"/>
                        <a:pt x="3597783" y="190500"/>
                        <a:pt x="3524250" y="190500"/>
                      </a:cubicBezTo>
                      <a:lnTo>
                        <a:pt x="2735266" y="190500"/>
                      </a:lnTo>
                      <a:lnTo>
                        <a:pt x="2735266" y="381000"/>
                      </a:lnTo>
                      <a:lnTo>
                        <a:pt x="3181350" y="381000"/>
                      </a:lnTo>
                      <a:cubicBezTo>
                        <a:pt x="3338913" y="381000"/>
                        <a:pt x="3467100" y="509187"/>
                        <a:pt x="3467100" y="666750"/>
                      </a:cubicBezTo>
                      <a:lnTo>
                        <a:pt x="3467100" y="3800474"/>
                      </a:lnTo>
                      <a:cubicBezTo>
                        <a:pt x="3467100" y="3825735"/>
                        <a:pt x="3457061" y="3849966"/>
                        <a:pt x="3439202" y="3867826"/>
                      </a:cubicBezTo>
                      <a:lnTo>
                        <a:pt x="2839127" y="4467901"/>
                      </a:lnTo>
                      <a:cubicBezTo>
                        <a:pt x="2821267" y="4485760"/>
                        <a:pt x="2797036" y="4495799"/>
                        <a:pt x="2771775" y="4495799"/>
                      </a:cubicBezTo>
                      <a:lnTo>
                        <a:pt x="1887912" y="4495799"/>
                      </a:lnTo>
                      <a:cubicBezTo>
                        <a:pt x="1835306" y="4495799"/>
                        <a:pt x="1792662" y="4453156"/>
                        <a:pt x="1792662" y="4400549"/>
                      </a:cubicBezTo>
                      <a:cubicBezTo>
                        <a:pt x="1792662" y="4347943"/>
                        <a:pt x="1835306" y="4305299"/>
                        <a:pt x="1887912" y="4305299"/>
                      </a:cubicBezTo>
                      <a:lnTo>
                        <a:pt x="2676525" y="4305299"/>
                      </a:lnTo>
                      <a:lnTo>
                        <a:pt x="2676525" y="3990974"/>
                      </a:lnTo>
                      <a:cubicBezTo>
                        <a:pt x="2676525" y="3833412"/>
                        <a:pt x="2804713" y="3705224"/>
                        <a:pt x="2962275" y="3705224"/>
                      </a:cubicBezTo>
                      <a:lnTo>
                        <a:pt x="3276600" y="3705224"/>
                      </a:lnTo>
                      <a:lnTo>
                        <a:pt x="3276600" y="666750"/>
                      </a:lnTo>
                      <a:cubicBezTo>
                        <a:pt x="3276600" y="614229"/>
                        <a:pt x="3233871" y="571500"/>
                        <a:pt x="3181350" y="571500"/>
                      </a:cubicBezTo>
                      <a:lnTo>
                        <a:pt x="2735256" y="571500"/>
                      </a:lnTo>
                      <a:lnTo>
                        <a:pt x="2735256" y="578644"/>
                      </a:lnTo>
                      <a:cubicBezTo>
                        <a:pt x="2735256" y="742769"/>
                        <a:pt x="2601725" y="876300"/>
                        <a:pt x="2437600" y="876300"/>
                      </a:cubicBezTo>
                      <a:lnTo>
                        <a:pt x="1410491" y="876300"/>
                      </a:lnTo>
                      <a:cubicBezTo>
                        <a:pt x="1246365" y="876300"/>
                        <a:pt x="1112834" y="742769"/>
                        <a:pt x="1112834" y="578644"/>
                      </a:cubicBezTo>
                      <a:lnTo>
                        <a:pt x="1112834" y="571500"/>
                      </a:lnTo>
                      <a:lnTo>
                        <a:pt x="666750" y="571500"/>
                      </a:lnTo>
                      <a:cubicBezTo>
                        <a:pt x="614229" y="571500"/>
                        <a:pt x="571500" y="614229"/>
                        <a:pt x="571500" y="666750"/>
                      </a:cubicBezTo>
                      <a:lnTo>
                        <a:pt x="571500" y="4210049"/>
                      </a:lnTo>
                      <a:cubicBezTo>
                        <a:pt x="571500" y="4262570"/>
                        <a:pt x="614229" y="4305299"/>
                        <a:pt x="666750" y="4305299"/>
                      </a:cubicBezTo>
                      <a:lnTo>
                        <a:pt x="1125903" y="4305299"/>
                      </a:lnTo>
                      <a:cubicBezTo>
                        <a:pt x="1178509" y="4305299"/>
                        <a:pt x="1221153" y="4347943"/>
                        <a:pt x="1221153" y="4400549"/>
                      </a:cubicBezTo>
                      <a:cubicBezTo>
                        <a:pt x="1221153" y="4453156"/>
                        <a:pt x="1178509" y="4495799"/>
                        <a:pt x="1125903" y="4495799"/>
                      </a:cubicBezTo>
                      <a:lnTo>
                        <a:pt x="666750" y="4495799"/>
                      </a:lnTo>
                      <a:cubicBezTo>
                        <a:pt x="509187" y="4495799"/>
                        <a:pt x="381000" y="4367612"/>
                        <a:pt x="381000" y="4210049"/>
                      </a:cubicBezTo>
                      <a:lnTo>
                        <a:pt x="381000" y="666750"/>
                      </a:lnTo>
                      <a:cubicBezTo>
                        <a:pt x="381000" y="509187"/>
                        <a:pt x="509187" y="381000"/>
                        <a:pt x="666750" y="381000"/>
                      </a:cubicBezTo>
                      <a:lnTo>
                        <a:pt x="1112834" y="381000"/>
                      </a:lnTo>
                      <a:lnTo>
                        <a:pt x="1112834" y="190500"/>
                      </a:lnTo>
                      <a:close/>
                      <a:moveTo>
                        <a:pt x="323850" y="0"/>
                      </a:moveTo>
                      <a:lnTo>
                        <a:pt x="1208084" y="0"/>
                      </a:lnTo>
                      <a:lnTo>
                        <a:pt x="2640016" y="0"/>
                      </a:lnTo>
                      <a:lnTo>
                        <a:pt x="3524250" y="0"/>
                      </a:lnTo>
                      <a:cubicBezTo>
                        <a:pt x="3702825" y="0"/>
                        <a:pt x="3848100" y="145275"/>
                        <a:pt x="3848100" y="323850"/>
                      </a:cubicBezTo>
                      <a:lnTo>
                        <a:pt x="3848100" y="4552949"/>
                      </a:lnTo>
                      <a:cubicBezTo>
                        <a:pt x="3848100" y="4731524"/>
                        <a:pt x="3702825" y="4876799"/>
                        <a:pt x="3524250" y="4876799"/>
                      </a:cubicBezTo>
                      <a:lnTo>
                        <a:pt x="323850" y="4876799"/>
                      </a:lnTo>
                      <a:cubicBezTo>
                        <a:pt x="145275" y="4876799"/>
                        <a:pt x="0" y="4731524"/>
                        <a:pt x="0" y="4552949"/>
                      </a:cubicBezTo>
                      <a:lnTo>
                        <a:pt x="0" y="323850"/>
                      </a:lnTo>
                      <a:cubicBezTo>
                        <a:pt x="0" y="145275"/>
                        <a:pt x="145275" y="0"/>
                        <a:pt x="3238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7D50B1EC-7650-4D30-8762-A21FAA3F369E}"/>
                  </a:ext>
                </a:extLst>
              </p:cNvPr>
              <p:cNvGrpSpPr/>
              <p:nvPr/>
            </p:nvGrpSpPr>
            <p:grpSpPr>
              <a:xfrm>
                <a:off x="9042957" y="3486369"/>
                <a:ext cx="550848" cy="550848"/>
                <a:chOff x="8827225" y="3320841"/>
                <a:chExt cx="550848" cy="550848"/>
              </a:xfrm>
            </p:grpSpPr>
            <p:grpSp>
              <p:nvGrpSpPr>
                <p:cNvPr id="138" name="Group 137">
                  <a:extLst>
                    <a:ext uri="{FF2B5EF4-FFF2-40B4-BE49-F238E27FC236}">
                      <a16:creationId xmlns:a16="http://schemas.microsoft.com/office/drawing/2014/main" id="{23083DCB-0CC4-481E-AAC4-FE5A4B7A2F66}"/>
                    </a:ext>
                  </a:extLst>
                </p:cNvPr>
                <p:cNvGrpSpPr/>
                <p:nvPr/>
              </p:nvGrpSpPr>
              <p:grpSpPr>
                <a:xfrm>
                  <a:off x="8827225" y="3320841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40" name="Freeform: Shape 139">
                    <a:extLst>
                      <a:ext uri="{FF2B5EF4-FFF2-40B4-BE49-F238E27FC236}">
                        <a16:creationId xmlns:a16="http://schemas.microsoft.com/office/drawing/2014/main" id="{36580634-8C8C-4893-97D3-C3214B31012C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1" name="Circle: Hollow 140">
                    <a:extLst>
                      <a:ext uri="{FF2B5EF4-FFF2-40B4-BE49-F238E27FC236}">
                        <a16:creationId xmlns:a16="http://schemas.microsoft.com/office/drawing/2014/main" id="{76F919B8-18AB-4C17-B3ED-4EB07A3EACCE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5A10357F-C4F3-473A-BECA-D03ACFB81B3B}"/>
                    </a:ext>
                  </a:extLst>
                </p:cNvPr>
                <p:cNvSpPr/>
                <p:nvPr/>
              </p:nvSpPr>
              <p:spPr>
                <a:xfrm>
                  <a:off x="8959164" y="3448827"/>
                  <a:ext cx="286971" cy="294877"/>
                </a:xfrm>
                <a:custGeom>
                  <a:avLst/>
                  <a:gdLst>
                    <a:gd name="connsiteX0" fmla="*/ 89191 w 416226"/>
                    <a:gd name="connsiteY0" fmla="*/ 282958 h 427693"/>
                    <a:gd name="connsiteX1" fmla="*/ 89191 w 416226"/>
                    <a:gd name="connsiteY1" fmla="*/ 372150 h 427693"/>
                    <a:gd name="connsiteX2" fmla="*/ 111489 w 416226"/>
                    <a:gd name="connsiteY2" fmla="*/ 372150 h 427693"/>
                    <a:gd name="connsiteX3" fmla="*/ 114819 w 416226"/>
                    <a:gd name="connsiteY3" fmla="*/ 371845 h 427693"/>
                    <a:gd name="connsiteX4" fmla="*/ 195849 w 416226"/>
                    <a:gd name="connsiteY4" fmla="*/ 411275 h 427693"/>
                    <a:gd name="connsiteX5" fmla="*/ 204813 w 416226"/>
                    <a:gd name="connsiteY5" fmla="*/ 410993 h 427693"/>
                    <a:gd name="connsiteX6" fmla="*/ 366955 w 416226"/>
                    <a:gd name="connsiteY6" fmla="*/ 316405 h 427693"/>
                    <a:gd name="connsiteX7" fmla="*/ 371630 w 416226"/>
                    <a:gd name="connsiteY7" fmla="*/ 308266 h 427693"/>
                    <a:gd name="connsiteX8" fmla="*/ 368263 w 416226"/>
                    <a:gd name="connsiteY8" fmla="*/ 301056 h 427693"/>
                    <a:gd name="connsiteX9" fmla="*/ 360578 w 416226"/>
                    <a:gd name="connsiteY9" fmla="*/ 298983 h 427693"/>
                    <a:gd name="connsiteX10" fmla="*/ 223491 w 416226"/>
                    <a:gd name="connsiteY10" fmla="*/ 322827 h 427693"/>
                    <a:gd name="connsiteX11" fmla="*/ 229511 w 416226"/>
                    <a:gd name="connsiteY11" fmla="*/ 328847 h 427693"/>
                    <a:gd name="connsiteX12" fmla="*/ 237843 w 416226"/>
                    <a:gd name="connsiteY12" fmla="*/ 348968 h 427693"/>
                    <a:gd name="connsiteX13" fmla="*/ 209391 w 416226"/>
                    <a:gd name="connsiteY13" fmla="*/ 377427 h 427693"/>
                    <a:gd name="connsiteX14" fmla="*/ 189271 w 416226"/>
                    <a:gd name="connsiteY14" fmla="*/ 369102 h 427693"/>
                    <a:gd name="connsiteX15" fmla="*/ 150830 w 416226"/>
                    <a:gd name="connsiteY15" fmla="*/ 330676 h 427693"/>
                    <a:gd name="connsiteX16" fmla="*/ 161339 w 416226"/>
                    <a:gd name="connsiteY16" fmla="*/ 320203 h 427693"/>
                    <a:gd name="connsiteX17" fmla="*/ 199781 w 416226"/>
                    <a:gd name="connsiteY17" fmla="*/ 358712 h 427693"/>
                    <a:gd name="connsiteX18" fmla="*/ 209391 w 416226"/>
                    <a:gd name="connsiteY18" fmla="*/ 362822 h 427693"/>
                    <a:gd name="connsiteX19" fmla="*/ 222978 w 416226"/>
                    <a:gd name="connsiteY19" fmla="*/ 349502 h 427693"/>
                    <a:gd name="connsiteX20" fmla="*/ 219002 w 416226"/>
                    <a:gd name="connsiteY20" fmla="*/ 340435 h 427693"/>
                    <a:gd name="connsiteX21" fmla="*/ 160441 w 416226"/>
                    <a:gd name="connsiteY21" fmla="*/ 282958 h 427693"/>
                    <a:gd name="connsiteX22" fmla="*/ 59461 w 416226"/>
                    <a:gd name="connsiteY22" fmla="*/ 275525 h 427693"/>
                    <a:gd name="connsiteX23" fmla="*/ 59461 w 416226"/>
                    <a:gd name="connsiteY23" fmla="*/ 379582 h 427693"/>
                    <a:gd name="connsiteX24" fmla="*/ 74326 w 416226"/>
                    <a:gd name="connsiteY24" fmla="*/ 379582 h 427693"/>
                    <a:gd name="connsiteX25" fmla="*/ 74326 w 416226"/>
                    <a:gd name="connsiteY25" fmla="*/ 275525 h 427693"/>
                    <a:gd name="connsiteX26" fmla="*/ 0 w 416226"/>
                    <a:gd name="connsiteY26" fmla="*/ 260660 h 427693"/>
                    <a:gd name="connsiteX27" fmla="*/ 52028 w 416226"/>
                    <a:gd name="connsiteY27" fmla="*/ 260660 h 427693"/>
                    <a:gd name="connsiteX28" fmla="*/ 81759 w 416226"/>
                    <a:gd name="connsiteY28" fmla="*/ 260660 h 427693"/>
                    <a:gd name="connsiteX29" fmla="*/ 89191 w 416226"/>
                    <a:gd name="connsiteY29" fmla="*/ 268093 h 427693"/>
                    <a:gd name="connsiteX30" fmla="*/ 163517 w 416226"/>
                    <a:gd name="connsiteY30" fmla="*/ 268093 h 427693"/>
                    <a:gd name="connsiteX31" fmla="*/ 168772 w 416226"/>
                    <a:gd name="connsiteY31" fmla="*/ 269178 h 427693"/>
                    <a:gd name="connsiteX32" fmla="*/ 210641 w 416226"/>
                    <a:gd name="connsiteY32" fmla="*/ 309960 h 427693"/>
                    <a:gd name="connsiteX33" fmla="*/ 358043 w 416226"/>
                    <a:gd name="connsiteY33" fmla="*/ 284326 h 427693"/>
                    <a:gd name="connsiteX34" fmla="*/ 377829 w 416226"/>
                    <a:gd name="connsiteY34" fmla="*/ 289699 h 427693"/>
                    <a:gd name="connsiteX35" fmla="*/ 386488 w 416226"/>
                    <a:gd name="connsiteY35" fmla="*/ 308333 h 427693"/>
                    <a:gd name="connsiteX36" fmla="*/ 374440 w 416226"/>
                    <a:gd name="connsiteY36" fmla="*/ 329375 h 427693"/>
                    <a:gd name="connsiteX37" fmla="*/ 212298 w 416226"/>
                    <a:gd name="connsiteY37" fmla="*/ 424104 h 427693"/>
                    <a:gd name="connsiteX38" fmla="*/ 200063 w 416226"/>
                    <a:gd name="connsiteY38" fmla="*/ 427693 h 427693"/>
                    <a:gd name="connsiteX39" fmla="*/ 189197 w 416226"/>
                    <a:gd name="connsiteY39" fmla="*/ 425657 h 427693"/>
                    <a:gd name="connsiteX40" fmla="*/ 109735 w 416226"/>
                    <a:gd name="connsiteY40" fmla="*/ 387015 h 427693"/>
                    <a:gd name="connsiteX41" fmla="*/ 89191 w 416226"/>
                    <a:gd name="connsiteY41" fmla="*/ 387015 h 427693"/>
                    <a:gd name="connsiteX42" fmla="*/ 81759 w 416226"/>
                    <a:gd name="connsiteY42" fmla="*/ 394448 h 427693"/>
                    <a:gd name="connsiteX43" fmla="*/ 52028 w 416226"/>
                    <a:gd name="connsiteY43" fmla="*/ 394448 h 427693"/>
                    <a:gd name="connsiteX44" fmla="*/ 0 w 416226"/>
                    <a:gd name="connsiteY44" fmla="*/ 394448 h 427693"/>
                    <a:gd name="connsiteX45" fmla="*/ 0 w 416226"/>
                    <a:gd name="connsiteY45" fmla="*/ 379582 h 427693"/>
                    <a:gd name="connsiteX46" fmla="*/ 44596 w 416226"/>
                    <a:gd name="connsiteY46" fmla="*/ 379582 h 427693"/>
                    <a:gd name="connsiteX47" fmla="*/ 44596 w 416226"/>
                    <a:gd name="connsiteY47" fmla="*/ 275525 h 427693"/>
                    <a:gd name="connsiteX48" fmla="*/ 0 w 416226"/>
                    <a:gd name="connsiteY48" fmla="*/ 275525 h 427693"/>
                    <a:gd name="connsiteX49" fmla="*/ 301355 w 416226"/>
                    <a:gd name="connsiteY49" fmla="*/ 260117 h 427693"/>
                    <a:gd name="connsiteX50" fmla="*/ 314666 w 416226"/>
                    <a:gd name="connsiteY50" fmla="*/ 266740 h 427693"/>
                    <a:gd name="connsiteX51" fmla="*/ 306676 w 416226"/>
                    <a:gd name="connsiteY51" fmla="*/ 280430 h 427693"/>
                    <a:gd name="connsiteX52" fmla="*/ 294368 w 416226"/>
                    <a:gd name="connsiteY52" fmla="*/ 272098 h 427693"/>
                    <a:gd name="connsiteX53" fmla="*/ 301355 w 416226"/>
                    <a:gd name="connsiteY53" fmla="*/ 260117 h 427693"/>
                    <a:gd name="connsiteX54" fmla="*/ 106226 w 416226"/>
                    <a:gd name="connsiteY54" fmla="*/ 235189 h 427693"/>
                    <a:gd name="connsiteX55" fmla="*/ 109958 w 416226"/>
                    <a:gd name="connsiteY55" fmla="*/ 248545 h 427693"/>
                    <a:gd name="connsiteX56" fmla="*/ 95947 w 416226"/>
                    <a:gd name="connsiteY56" fmla="*/ 253495 h 427693"/>
                    <a:gd name="connsiteX57" fmla="*/ 91681 w 416226"/>
                    <a:gd name="connsiteY57" fmla="*/ 238236 h 427693"/>
                    <a:gd name="connsiteX58" fmla="*/ 310252 w 416226"/>
                    <a:gd name="connsiteY58" fmla="*/ 233947 h 427693"/>
                    <a:gd name="connsiteX59" fmla="*/ 324842 w 416226"/>
                    <a:gd name="connsiteY59" fmla="*/ 236794 h 427693"/>
                    <a:gd name="connsiteX60" fmla="*/ 320769 w 416226"/>
                    <a:gd name="connsiteY60" fmla="*/ 252112 h 427693"/>
                    <a:gd name="connsiteX61" fmla="*/ 306684 w 416226"/>
                    <a:gd name="connsiteY61" fmla="*/ 247333 h 427693"/>
                    <a:gd name="connsiteX62" fmla="*/ 310252 w 416226"/>
                    <a:gd name="connsiteY62" fmla="*/ 233947 h 427693"/>
                    <a:gd name="connsiteX63" fmla="*/ 89406 w 416226"/>
                    <a:gd name="connsiteY63" fmla="*/ 206669 h 427693"/>
                    <a:gd name="connsiteX64" fmla="*/ 104242 w 416226"/>
                    <a:gd name="connsiteY64" fmla="*/ 207584 h 427693"/>
                    <a:gd name="connsiteX65" fmla="*/ 104056 w 416226"/>
                    <a:gd name="connsiteY65" fmla="*/ 213878 h 427693"/>
                    <a:gd name="connsiteX66" fmla="*/ 104324 w 416226"/>
                    <a:gd name="connsiteY66" fmla="*/ 221467 h 427693"/>
                    <a:gd name="connsiteX67" fmla="*/ 89503 w 416226"/>
                    <a:gd name="connsiteY67" fmla="*/ 222515 h 427693"/>
                    <a:gd name="connsiteX68" fmla="*/ 89191 w 416226"/>
                    <a:gd name="connsiteY68" fmla="*/ 213908 h 427693"/>
                    <a:gd name="connsiteX69" fmla="*/ 89406 w 416226"/>
                    <a:gd name="connsiteY69" fmla="*/ 206669 h 427693"/>
                    <a:gd name="connsiteX70" fmla="*/ 326723 w 416226"/>
                    <a:gd name="connsiteY70" fmla="*/ 205212 h 427693"/>
                    <a:gd name="connsiteX71" fmla="*/ 327035 w 416226"/>
                    <a:gd name="connsiteY71" fmla="*/ 213908 h 427693"/>
                    <a:gd name="connsiteX72" fmla="*/ 326819 w 416226"/>
                    <a:gd name="connsiteY72" fmla="*/ 221073 h 427693"/>
                    <a:gd name="connsiteX73" fmla="*/ 311984 w 416226"/>
                    <a:gd name="connsiteY73" fmla="*/ 220159 h 427693"/>
                    <a:gd name="connsiteX74" fmla="*/ 312170 w 416226"/>
                    <a:gd name="connsiteY74" fmla="*/ 213886 h 427693"/>
                    <a:gd name="connsiteX75" fmla="*/ 311902 w 416226"/>
                    <a:gd name="connsiteY75" fmla="*/ 206297 h 427693"/>
                    <a:gd name="connsiteX76" fmla="*/ 187183 w 416226"/>
                    <a:gd name="connsiteY76" fmla="*/ 184141 h 427693"/>
                    <a:gd name="connsiteX77" fmla="*/ 175574 w 416226"/>
                    <a:gd name="connsiteY77" fmla="*/ 188712 h 427693"/>
                    <a:gd name="connsiteX78" fmla="*/ 170950 w 416226"/>
                    <a:gd name="connsiteY78" fmla="*/ 199266 h 427693"/>
                    <a:gd name="connsiteX79" fmla="*/ 175574 w 416226"/>
                    <a:gd name="connsiteY79" fmla="*/ 209813 h 427693"/>
                    <a:gd name="connsiteX80" fmla="*/ 208113 w 416226"/>
                    <a:gd name="connsiteY80" fmla="*/ 240792 h 427693"/>
                    <a:gd name="connsiteX81" fmla="*/ 240653 w 416226"/>
                    <a:gd name="connsiteY81" fmla="*/ 209813 h 427693"/>
                    <a:gd name="connsiteX82" fmla="*/ 245277 w 416226"/>
                    <a:gd name="connsiteY82" fmla="*/ 199266 h 427693"/>
                    <a:gd name="connsiteX83" fmla="*/ 240638 w 416226"/>
                    <a:gd name="connsiteY83" fmla="*/ 188704 h 427693"/>
                    <a:gd name="connsiteX84" fmla="*/ 217412 w 416226"/>
                    <a:gd name="connsiteY84" fmla="*/ 188712 h 427693"/>
                    <a:gd name="connsiteX85" fmla="*/ 213227 w 416226"/>
                    <a:gd name="connsiteY85" fmla="*/ 192696 h 427693"/>
                    <a:gd name="connsiteX86" fmla="*/ 202977 w 416226"/>
                    <a:gd name="connsiteY86" fmla="*/ 192696 h 427693"/>
                    <a:gd name="connsiteX87" fmla="*/ 198793 w 416226"/>
                    <a:gd name="connsiteY87" fmla="*/ 188712 h 427693"/>
                    <a:gd name="connsiteX88" fmla="*/ 187183 w 416226"/>
                    <a:gd name="connsiteY88" fmla="*/ 184141 h 427693"/>
                    <a:gd name="connsiteX89" fmla="*/ 95464 w 416226"/>
                    <a:gd name="connsiteY89" fmla="*/ 175653 h 427693"/>
                    <a:gd name="connsiteX90" fmla="*/ 109549 w 416226"/>
                    <a:gd name="connsiteY90" fmla="*/ 180432 h 427693"/>
                    <a:gd name="connsiteX91" fmla="*/ 105989 w 416226"/>
                    <a:gd name="connsiteY91" fmla="*/ 193826 h 427693"/>
                    <a:gd name="connsiteX92" fmla="*/ 91399 w 416226"/>
                    <a:gd name="connsiteY92" fmla="*/ 190979 h 427693"/>
                    <a:gd name="connsiteX93" fmla="*/ 95464 w 416226"/>
                    <a:gd name="connsiteY93" fmla="*/ 175653 h 427693"/>
                    <a:gd name="connsiteX94" fmla="*/ 320278 w 416226"/>
                    <a:gd name="connsiteY94" fmla="*/ 174278 h 427693"/>
                    <a:gd name="connsiteX95" fmla="*/ 324537 w 416226"/>
                    <a:gd name="connsiteY95" fmla="*/ 189544 h 427693"/>
                    <a:gd name="connsiteX96" fmla="*/ 309977 w 416226"/>
                    <a:gd name="connsiteY96" fmla="*/ 192562 h 427693"/>
                    <a:gd name="connsiteX97" fmla="*/ 306253 w 416226"/>
                    <a:gd name="connsiteY97" fmla="*/ 179213 h 427693"/>
                    <a:gd name="connsiteX98" fmla="*/ 186588 w 416226"/>
                    <a:gd name="connsiteY98" fmla="*/ 169342 h 427693"/>
                    <a:gd name="connsiteX99" fmla="*/ 208113 w 416226"/>
                    <a:gd name="connsiteY99" fmla="*/ 177080 h 427693"/>
                    <a:gd name="connsiteX100" fmla="*/ 250903 w 416226"/>
                    <a:gd name="connsiteY100" fmla="*/ 177942 h 427693"/>
                    <a:gd name="connsiteX101" fmla="*/ 250903 w 416226"/>
                    <a:gd name="connsiteY101" fmla="*/ 177949 h 427693"/>
                    <a:gd name="connsiteX102" fmla="*/ 260142 w 416226"/>
                    <a:gd name="connsiteY102" fmla="*/ 199274 h 427693"/>
                    <a:gd name="connsiteX103" fmla="*/ 250896 w 416226"/>
                    <a:gd name="connsiteY103" fmla="*/ 220583 h 427693"/>
                    <a:gd name="connsiteX104" fmla="*/ 213235 w 416226"/>
                    <a:gd name="connsiteY104" fmla="*/ 256438 h 427693"/>
                    <a:gd name="connsiteX105" fmla="*/ 208113 w 416226"/>
                    <a:gd name="connsiteY105" fmla="*/ 258482 h 427693"/>
                    <a:gd name="connsiteX106" fmla="*/ 202985 w 416226"/>
                    <a:gd name="connsiteY106" fmla="*/ 256438 h 427693"/>
                    <a:gd name="connsiteX107" fmla="*/ 165324 w 416226"/>
                    <a:gd name="connsiteY107" fmla="*/ 220583 h 427693"/>
                    <a:gd name="connsiteX108" fmla="*/ 156085 w 416226"/>
                    <a:gd name="connsiteY108" fmla="*/ 199274 h 427693"/>
                    <a:gd name="connsiteX109" fmla="*/ 165324 w 416226"/>
                    <a:gd name="connsiteY109" fmla="*/ 177942 h 427693"/>
                    <a:gd name="connsiteX110" fmla="*/ 186588 w 416226"/>
                    <a:gd name="connsiteY110" fmla="*/ 169342 h 427693"/>
                    <a:gd name="connsiteX111" fmla="*/ 109534 w 416226"/>
                    <a:gd name="connsiteY111" fmla="*/ 147335 h 427693"/>
                    <a:gd name="connsiteX112" fmla="*/ 121857 w 416226"/>
                    <a:gd name="connsiteY112" fmla="*/ 155652 h 427693"/>
                    <a:gd name="connsiteX113" fmla="*/ 114870 w 416226"/>
                    <a:gd name="connsiteY113" fmla="*/ 167640 h 427693"/>
                    <a:gd name="connsiteX114" fmla="*/ 101559 w 416226"/>
                    <a:gd name="connsiteY114" fmla="*/ 161019 h 427693"/>
                    <a:gd name="connsiteX115" fmla="*/ 109534 w 416226"/>
                    <a:gd name="connsiteY115" fmla="*/ 147335 h 427693"/>
                    <a:gd name="connsiteX116" fmla="*/ 341900 w 416226"/>
                    <a:gd name="connsiteY116" fmla="*/ 52546 h 427693"/>
                    <a:gd name="connsiteX117" fmla="*/ 341900 w 416226"/>
                    <a:gd name="connsiteY117" fmla="*/ 156603 h 427693"/>
                    <a:gd name="connsiteX118" fmla="*/ 356765 w 416226"/>
                    <a:gd name="connsiteY118" fmla="*/ 156603 h 427693"/>
                    <a:gd name="connsiteX119" fmla="*/ 356765 w 416226"/>
                    <a:gd name="connsiteY119" fmla="*/ 52546 h 427693"/>
                    <a:gd name="connsiteX120" fmla="*/ 220376 w 416226"/>
                    <a:gd name="connsiteY120" fmla="*/ 14202 h 427693"/>
                    <a:gd name="connsiteX121" fmla="*/ 211413 w 416226"/>
                    <a:gd name="connsiteY121" fmla="*/ 14484 h 427693"/>
                    <a:gd name="connsiteX122" fmla="*/ 49270 w 416226"/>
                    <a:gd name="connsiteY122" fmla="*/ 109079 h 427693"/>
                    <a:gd name="connsiteX123" fmla="*/ 44595 w 416226"/>
                    <a:gd name="connsiteY123" fmla="*/ 117225 h 427693"/>
                    <a:gd name="connsiteX124" fmla="*/ 47948 w 416226"/>
                    <a:gd name="connsiteY124" fmla="*/ 124442 h 427693"/>
                    <a:gd name="connsiteX125" fmla="*/ 55640 w 416226"/>
                    <a:gd name="connsiteY125" fmla="*/ 126516 h 427693"/>
                    <a:gd name="connsiteX126" fmla="*/ 192727 w 416226"/>
                    <a:gd name="connsiteY126" fmla="*/ 102672 h 427693"/>
                    <a:gd name="connsiteX127" fmla="*/ 186715 w 416226"/>
                    <a:gd name="connsiteY127" fmla="*/ 96659 h 427693"/>
                    <a:gd name="connsiteX128" fmla="*/ 178382 w 416226"/>
                    <a:gd name="connsiteY128" fmla="*/ 76539 h 427693"/>
                    <a:gd name="connsiteX129" fmla="*/ 206835 w 416226"/>
                    <a:gd name="connsiteY129" fmla="*/ 48087 h 427693"/>
                    <a:gd name="connsiteX130" fmla="*/ 226962 w 416226"/>
                    <a:gd name="connsiteY130" fmla="*/ 56464 h 427693"/>
                    <a:gd name="connsiteX131" fmla="*/ 265396 w 416226"/>
                    <a:gd name="connsiteY131" fmla="*/ 94927 h 427693"/>
                    <a:gd name="connsiteX132" fmla="*/ 254886 w 416226"/>
                    <a:gd name="connsiteY132" fmla="*/ 105504 h 427693"/>
                    <a:gd name="connsiteX133" fmla="*/ 216445 w 416226"/>
                    <a:gd name="connsiteY133" fmla="*/ 67211 h 427693"/>
                    <a:gd name="connsiteX134" fmla="*/ 206835 w 416226"/>
                    <a:gd name="connsiteY134" fmla="*/ 63502 h 427693"/>
                    <a:gd name="connsiteX135" fmla="*/ 193248 w 416226"/>
                    <a:gd name="connsiteY135" fmla="*/ 77654 h 427693"/>
                    <a:gd name="connsiteX136" fmla="*/ 197231 w 416226"/>
                    <a:gd name="connsiteY136" fmla="*/ 88387 h 427693"/>
                    <a:gd name="connsiteX137" fmla="*/ 255785 w 416226"/>
                    <a:gd name="connsiteY137" fmla="*/ 149170 h 427693"/>
                    <a:gd name="connsiteX138" fmla="*/ 327035 w 416226"/>
                    <a:gd name="connsiteY138" fmla="*/ 149170 h 427693"/>
                    <a:gd name="connsiteX139" fmla="*/ 327035 w 416226"/>
                    <a:gd name="connsiteY139" fmla="*/ 59979 h 427693"/>
                    <a:gd name="connsiteX140" fmla="*/ 304737 w 416226"/>
                    <a:gd name="connsiteY140" fmla="*/ 59979 h 427693"/>
                    <a:gd name="connsiteX141" fmla="*/ 301407 w 416226"/>
                    <a:gd name="connsiteY141" fmla="*/ 56954 h 427693"/>
                    <a:gd name="connsiteX142" fmla="*/ 203928 w 416226"/>
                    <a:gd name="connsiteY142" fmla="*/ 2763 h 427693"/>
                    <a:gd name="connsiteX143" fmla="*/ 227022 w 416226"/>
                    <a:gd name="connsiteY143" fmla="*/ 3142 h 427693"/>
                    <a:gd name="connsiteX144" fmla="*/ 306491 w 416226"/>
                    <a:gd name="connsiteY144" fmla="*/ 45114 h 427693"/>
                    <a:gd name="connsiteX145" fmla="*/ 327035 w 416226"/>
                    <a:gd name="connsiteY145" fmla="*/ 45114 h 427693"/>
                    <a:gd name="connsiteX146" fmla="*/ 334467 w 416226"/>
                    <a:gd name="connsiteY146" fmla="*/ 37681 h 427693"/>
                    <a:gd name="connsiteX147" fmla="*/ 364198 w 416226"/>
                    <a:gd name="connsiteY147" fmla="*/ 37681 h 427693"/>
                    <a:gd name="connsiteX148" fmla="*/ 369542 w 416226"/>
                    <a:gd name="connsiteY148" fmla="*/ 37681 h 427693"/>
                    <a:gd name="connsiteX149" fmla="*/ 416226 w 416226"/>
                    <a:gd name="connsiteY149" fmla="*/ 37681 h 427693"/>
                    <a:gd name="connsiteX150" fmla="*/ 416226 w 416226"/>
                    <a:gd name="connsiteY150" fmla="*/ 52546 h 427693"/>
                    <a:gd name="connsiteX151" fmla="*/ 371630 w 416226"/>
                    <a:gd name="connsiteY151" fmla="*/ 52546 h 427693"/>
                    <a:gd name="connsiteX152" fmla="*/ 371630 w 416226"/>
                    <a:gd name="connsiteY152" fmla="*/ 156603 h 427693"/>
                    <a:gd name="connsiteX153" fmla="*/ 416226 w 416226"/>
                    <a:gd name="connsiteY153" fmla="*/ 156603 h 427693"/>
                    <a:gd name="connsiteX154" fmla="*/ 416226 w 416226"/>
                    <a:gd name="connsiteY154" fmla="*/ 171468 h 427693"/>
                    <a:gd name="connsiteX155" fmla="*/ 364198 w 416226"/>
                    <a:gd name="connsiteY155" fmla="*/ 171468 h 427693"/>
                    <a:gd name="connsiteX156" fmla="*/ 358854 w 416226"/>
                    <a:gd name="connsiteY156" fmla="*/ 171468 h 427693"/>
                    <a:gd name="connsiteX157" fmla="*/ 334467 w 416226"/>
                    <a:gd name="connsiteY157" fmla="*/ 171468 h 427693"/>
                    <a:gd name="connsiteX158" fmla="*/ 327035 w 416226"/>
                    <a:gd name="connsiteY158" fmla="*/ 164035 h 427693"/>
                    <a:gd name="connsiteX159" fmla="*/ 252708 w 416226"/>
                    <a:gd name="connsiteY159" fmla="*/ 164035 h 427693"/>
                    <a:gd name="connsiteX160" fmla="*/ 247446 w 416226"/>
                    <a:gd name="connsiteY160" fmla="*/ 159628 h 427693"/>
                    <a:gd name="connsiteX161" fmla="*/ 205570 w 416226"/>
                    <a:gd name="connsiteY161" fmla="*/ 115530 h 427693"/>
                    <a:gd name="connsiteX162" fmla="*/ 58174 w 416226"/>
                    <a:gd name="connsiteY162" fmla="*/ 141188 h 427693"/>
                    <a:gd name="connsiteX163" fmla="*/ 53997 w 416226"/>
                    <a:gd name="connsiteY163" fmla="*/ 141582 h 427693"/>
                    <a:gd name="connsiteX164" fmla="*/ 38381 w 416226"/>
                    <a:gd name="connsiteY164" fmla="*/ 135948 h 427693"/>
                    <a:gd name="connsiteX165" fmla="*/ 29730 w 416226"/>
                    <a:gd name="connsiteY165" fmla="*/ 117500 h 427693"/>
                    <a:gd name="connsiteX166" fmla="*/ 41778 w 416226"/>
                    <a:gd name="connsiteY166" fmla="*/ 96800 h 427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</a:cxnLst>
                  <a:rect l="l" t="t" r="r" b="b"/>
                  <a:pathLst>
                    <a:path w="416226" h="427693">
                      <a:moveTo>
                        <a:pt x="89191" y="282958"/>
                      </a:moveTo>
                      <a:lnTo>
                        <a:pt x="89191" y="372150"/>
                      </a:lnTo>
                      <a:lnTo>
                        <a:pt x="111489" y="372150"/>
                      </a:lnTo>
                      <a:cubicBezTo>
                        <a:pt x="112641" y="372150"/>
                        <a:pt x="113786" y="371332"/>
                        <a:pt x="114819" y="371845"/>
                      </a:cubicBezTo>
                      <a:lnTo>
                        <a:pt x="195849" y="411275"/>
                      </a:lnTo>
                      <a:cubicBezTo>
                        <a:pt x="198711" y="412702"/>
                        <a:pt x="202063" y="412598"/>
                        <a:pt x="204813" y="410993"/>
                      </a:cubicBezTo>
                      <a:lnTo>
                        <a:pt x="366955" y="316405"/>
                      </a:lnTo>
                      <a:cubicBezTo>
                        <a:pt x="369839" y="314725"/>
                        <a:pt x="371630" y="311603"/>
                        <a:pt x="371630" y="308266"/>
                      </a:cubicBezTo>
                      <a:cubicBezTo>
                        <a:pt x="371630" y="305479"/>
                        <a:pt x="370404" y="302840"/>
                        <a:pt x="368263" y="301056"/>
                      </a:cubicBezTo>
                      <a:cubicBezTo>
                        <a:pt x="366130" y="299257"/>
                        <a:pt x="363336" y="298492"/>
                        <a:pt x="360578" y="298983"/>
                      </a:cubicBezTo>
                      <a:lnTo>
                        <a:pt x="223491" y="322827"/>
                      </a:lnTo>
                      <a:lnTo>
                        <a:pt x="229511" y="328847"/>
                      </a:lnTo>
                      <a:cubicBezTo>
                        <a:pt x="234885" y="334213"/>
                        <a:pt x="237843" y="341371"/>
                        <a:pt x="237843" y="348968"/>
                      </a:cubicBezTo>
                      <a:cubicBezTo>
                        <a:pt x="237843" y="364658"/>
                        <a:pt x="225074" y="377427"/>
                        <a:pt x="209391" y="377427"/>
                      </a:cubicBezTo>
                      <a:cubicBezTo>
                        <a:pt x="201795" y="377427"/>
                        <a:pt x="194645" y="374476"/>
                        <a:pt x="189271" y="369102"/>
                      </a:cubicBezTo>
                      <a:lnTo>
                        <a:pt x="150830" y="330676"/>
                      </a:lnTo>
                      <a:lnTo>
                        <a:pt x="161339" y="320203"/>
                      </a:lnTo>
                      <a:lnTo>
                        <a:pt x="199781" y="358712"/>
                      </a:lnTo>
                      <a:cubicBezTo>
                        <a:pt x="202308" y="361231"/>
                        <a:pt x="205817" y="362822"/>
                        <a:pt x="209391" y="362822"/>
                      </a:cubicBezTo>
                      <a:cubicBezTo>
                        <a:pt x="216884" y="362822"/>
                        <a:pt x="222978" y="356995"/>
                        <a:pt x="222978" y="349502"/>
                      </a:cubicBezTo>
                      <a:cubicBezTo>
                        <a:pt x="222978" y="345920"/>
                        <a:pt x="221529" y="342961"/>
                        <a:pt x="219002" y="340435"/>
                      </a:cubicBezTo>
                      <a:lnTo>
                        <a:pt x="160441" y="282958"/>
                      </a:lnTo>
                      <a:close/>
                      <a:moveTo>
                        <a:pt x="59461" y="275525"/>
                      </a:moveTo>
                      <a:lnTo>
                        <a:pt x="59461" y="379582"/>
                      </a:lnTo>
                      <a:lnTo>
                        <a:pt x="74326" y="379582"/>
                      </a:lnTo>
                      <a:lnTo>
                        <a:pt x="74326" y="275525"/>
                      </a:lnTo>
                      <a:close/>
                      <a:moveTo>
                        <a:pt x="0" y="260660"/>
                      </a:moveTo>
                      <a:lnTo>
                        <a:pt x="52028" y="260660"/>
                      </a:lnTo>
                      <a:lnTo>
                        <a:pt x="81759" y="260660"/>
                      </a:lnTo>
                      <a:cubicBezTo>
                        <a:pt x="85869" y="260660"/>
                        <a:pt x="89191" y="260660"/>
                        <a:pt x="89191" y="268093"/>
                      </a:cubicBezTo>
                      <a:lnTo>
                        <a:pt x="163517" y="268093"/>
                      </a:lnTo>
                      <a:cubicBezTo>
                        <a:pt x="165495" y="268093"/>
                        <a:pt x="167375" y="267788"/>
                        <a:pt x="168772" y="269178"/>
                      </a:cubicBezTo>
                      <a:lnTo>
                        <a:pt x="210641" y="309960"/>
                      </a:lnTo>
                      <a:lnTo>
                        <a:pt x="358043" y="284326"/>
                      </a:lnTo>
                      <a:cubicBezTo>
                        <a:pt x="365105" y="283107"/>
                        <a:pt x="372351" y="285077"/>
                        <a:pt x="377829" y="289699"/>
                      </a:cubicBezTo>
                      <a:cubicBezTo>
                        <a:pt x="383329" y="294338"/>
                        <a:pt x="386488" y="301146"/>
                        <a:pt x="386488" y="308333"/>
                      </a:cubicBezTo>
                      <a:cubicBezTo>
                        <a:pt x="386488" y="316940"/>
                        <a:pt x="381872" y="325042"/>
                        <a:pt x="374440" y="329375"/>
                      </a:cubicBezTo>
                      <a:lnTo>
                        <a:pt x="212298" y="424104"/>
                      </a:lnTo>
                      <a:cubicBezTo>
                        <a:pt x="208514" y="426311"/>
                        <a:pt x="204293" y="427693"/>
                        <a:pt x="200063" y="427693"/>
                      </a:cubicBezTo>
                      <a:cubicBezTo>
                        <a:pt x="196354" y="427693"/>
                        <a:pt x="192631" y="427374"/>
                        <a:pt x="189197" y="425657"/>
                      </a:cubicBezTo>
                      <a:lnTo>
                        <a:pt x="109735" y="387015"/>
                      </a:lnTo>
                      <a:lnTo>
                        <a:pt x="89191" y="387015"/>
                      </a:lnTo>
                      <a:cubicBezTo>
                        <a:pt x="89191" y="387015"/>
                        <a:pt x="85869" y="394448"/>
                        <a:pt x="81759" y="394448"/>
                      </a:cubicBezTo>
                      <a:lnTo>
                        <a:pt x="52028" y="394448"/>
                      </a:lnTo>
                      <a:lnTo>
                        <a:pt x="0" y="394448"/>
                      </a:lnTo>
                      <a:lnTo>
                        <a:pt x="0" y="379582"/>
                      </a:lnTo>
                      <a:lnTo>
                        <a:pt x="44596" y="379582"/>
                      </a:lnTo>
                      <a:lnTo>
                        <a:pt x="44596" y="275525"/>
                      </a:lnTo>
                      <a:lnTo>
                        <a:pt x="0" y="275525"/>
                      </a:lnTo>
                      <a:close/>
                      <a:moveTo>
                        <a:pt x="301355" y="260117"/>
                      </a:moveTo>
                      <a:lnTo>
                        <a:pt x="314666" y="266740"/>
                      </a:lnTo>
                      <a:cubicBezTo>
                        <a:pt x="312332" y="271452"/>
                        <a:pt x="309634" y="276053"/>
                        <a:pt x="306676" y="280430"/>
                      </a:cubicBezTo>
                      <a:lnTo>
                        <a:pt x="294368" y="272098"/>
                      </a:lnTo>
                      <a:cubicBezTo>
                        <a:pt x="296962" y="268271"/>
                        <a:pt x="299311" y="264242"/>
                        <a:pt x="301355" y="260117"/>
                      </a:cubicBezTo>
                      <a:close/>
                      <a:moveTo>
                        <a:pt x="106226" y="235189"/>
                      </a:moveTo>
                      <a:cubicBezTo>
                        <a:pt x="107178" y="239738"/>
                        <a:pt x="108434" y="244234"/>
                        <a:pt x="109958" y="248545"/>
                      </a:cubicBezTo>
                      <a:lnTo>
                        <a:pt x="95947" y="253495"/>
                      </a:lnTo>
                      <a:cubicBezTo>
                        <a:pt x="94201" y="248568"/>
                        <a:pt x="92759" y="243425"/>
                        <a:pt x="91681" y="238236"/>
                      </a:cubicBezTo>
                      <a:close/>
                      <a:moveTo>
                        <a:pt x="310252" y="233947"/>
                      </a:moveTo>
                      <a:lnTo>
                        <a:pt x="324842" y="236794"/>
                      </a:lnTo>
                      <a:cubicBezTo>
                        <a:pt x="323824" y="241982"/>
                        <a:pt x="322456" y="247132"/>
                        <a:pt x="320769" y="252112"/>
                      </a:cubicBezTo>
                      <a:lnTo>
                        <a:pt x="306684" y="247333"/>
                      </a:lnTo>
                      <a:cubicBezTo>
                        <a:pt x="308163" y="242978"/>
                        <a:pt x="309360" y="238474"/>
                        <a:pt x="310252" y="233947"/>
                      </a:cubicBezTo>
                      <a:close/>
                      <a:moveTo>
                        <a:pt x="89406" y="206669"/>
                      </a:moveTo>
                      <a:lnTo>
                        <a:pt x="104242" y="207584"/>
                      </a:lnTo>
                      <a:cubicBezTo>
                        <a:pt x="104115" y="209672"/>
                        <a:pt x="104056" y="211768"/>
                        <a:pt x="104056" y="213878"/>
                      </a:cubicBezTo>
                      <a:cubicBezTo>
                        <a:pt x="104064" y="216413"/>
                        <a:pt x="104153" y="218955"/>
                        <a:pt x="104324" y="221467"/>
                      </a:cubicBezTo>
                      <a:lnTo>
                        <a:pt x="89503" y="222515"/>
                      </a:lnTo>
                      <a:cubicBezTo>
                        <a:pt x="89303" y="219668"/>
                        <a:pt x="89199" y="216800"/>
                        <a:pt x="89191" y="213908"/>
                      </a:cubicBezTo>
                      <a:cubicBezTo>
                        <a:pt x="89191" y="211470"/>
                        <a:pt x="89265" y="209070"/>
                        <a:pt x="89406" y="206669"/>
                      </a:cubicBezTo>
                      <a:close/>
                      <a:moveTo>
                        <a:pt x="326723" y="205212"/>
                      </a:moveTo>
                      <a:cubicBezTo>
                        <a:pt x="326931" y="208088"/>
                        <a:pt x="327042" y="210994"/>
                        <a:pt x="327035" y="213908"/>
                      </a:cubicBezTo>
                      <a:cubicBezTo>
                        <a:pt x="327035" y="216301"/>
                        <a:pt x="326961" y="218694"/>
                        <a:pt x="326819" y="221073"/>
                      </a:cubicBezTo>
                      <a:lnTo>
                        <a:pt x="311984" y="220159"/>
                      </a:lnTo>
                      <a:cubicBezTo>
                        <a:pt x="312110" y="218078"/>
                        <a:pt x="312170" y="215989"/>
                        <a:pt x="312170" y="213886"/>
                      </a:cubicBezTo>
                      <a:cubicBezTo>
                        <a:pt x="312177" y="211322"/>
                        <a:pt x="312081" y="208794"/>
                        <a:pt x="311902" y="206297"/>
                      </a:cubicBezTo>
                      <a:close/>
                      <a:moveTo>
                        <a:pt x="187183" y="184141"/>
                      </a:moveTo>
                      <a:cubicBezTo>
                        <a:pt x="182984" y="184141"/>
                        <a:pt x="178777" y="185664"/>
                        <a:pt x="175574" y="188712"/>
                      </a:cubicBezTo>
                      <a:cubicBezTo>
                        <a:pt x="172593" y="191551"/>
                        <a:pt x="170950" y="195305"/>
                        <a:pt x="170950" y="199266"/>
                      </a:cubicBezTo>
                      <a:cubicBezTo>
                        <a:pt x="170950" y="203228"/>
                        <a:pt x="172601" y="206974"/>
                        <a:pt x="175574" y="209813"/>
                      </a:cubicBezTo>
                      <a:lnTo>
                        <a:pt x="208113" y="240792"/>
                      </a:lnTo>
                      <a:lnTo>
                        <a:pt x="240653" y="209813"/>
                      </a:lnTo>
                      <a:cubicBezTo>
                        <a:pt x="243626" y="206974"/>
                        <a:pt x="245277" y="203228"/>
                        <a:pt x="245277" y="199266"/>
                      </a:cubicBezTo>
                      <a:cubicBezTo>
                        <a:pt x="245277" y="195297"/>
                        <a:pt x="243634" y="191551"/>
                        <a:pt x="240638" y="188704"/>
                      </a:cubicBezTo>
                      <a:cubicBezTo>
                        <a:pt x="234224" y="182617"/>
                        <a:pt x="223811" y="182624"/>
                        <a:pt x="217412" y="188712"/>
                      </a:cubicBezTo>
                      <a:lnTo>
                        <a:pt x="213227" y="192696"/>
                      </a:lnTo>
                      <a:cubicBezTo>
                        <a:pt x="210351" y="195424"/>
                        <a:pt x="205854" y="195424"/>
                        <a:pt x="202977" y="192696"/>
                      </a:cubicBezTo>
                      <a:lnTo>
                        <a:pt x="198793" y="188712"/>
                      </a:lnTo>
                      <a:cubicBezTo>
                        <a:pt x="195597" y="185664"/>
                        <a:pt x="191390" y="184141"/>
                        <a:pt x="187183" y="184141"/>
                      </a:cubicBezTo>
                      <a:close/>
                      <a:moveTo>
                        <a:pt x="95464" y="175653"/>
                      </a:moveTo>
                      <a:lnTo>
                        <a:pt x="109549" y="180432"/>
                      </a:lnTo>
                      <a:cubicBezTo>
                        <a:pt x="108070" y="184787"/>
                        <a:pt x="106873" y="189291"/>
                        <a:pt x="105989" y="193826"/>
                      </a:cubicBezTo>
                      <a:lnTo>
                        <a:pt x="91399" y="190979"/>
                      </a:lnTo>
                      <a:cubicBezTo>
                        <a:pt x="92417" y="185791"/>
                        <a:pt x="93777" y="180640"/>
                        <a:pt x="95464" y="175653"/>
                      </a:cubicBezTo>
                      <a:close/>
                      <a:moveTo>
                        <a:pt x="320278" y="174278"/>
                      </a:moveTo>
                      <a:cubicBezTo>
                        <a:pt x="322033" y="179280"/>
                        <a:pt x="323467" y="184416"/>
                        <a:pt x="324537" y="189544"/>
                      </a:cubicBezTo>
                      <a:lnTo>
                        <a:pt x="309977" y="192562"/>
                      </a:lnTo>
                      <a:cubicBezTo>
                        <a:pt x="309047" y="188080"/>
                        <a:pt x="307799" y="183591"/>
                        <a:pt x="306253" y="179213"/>
                      </a:cubicBezTo>
                      <a:close/>
                      <a:moveTo>
                        <a:pt x="186588" y="169342"/>
                      </a:moveTo>
                      <a:cubicBezTo>
                        <a:pt x="194302" y="169199"/>
                        <a:pt x="202060" y="171780"/>
                        <a:pt x="208113" y="177080"/>
                      </a:cubicBezTo>
                      <a:cubicBezTo>
                        <a:pt x="220214" y="166489"/>
                        <a:pt x="239137" y="166756"/>
                        <a:pt x="250903" y="177942"/>
                      </a:cubicBezTo>
                      <a:cubicBezTo>
                        <a:pt x="250903" y="177942"/>
                        <a:pt x="250903" y="177942"/>
                        <a:pt x="250903" y="177949"/>
                      </a:cubicBezTo>
                      <a:cubicBezTo>
                        <a:pt x="256864" y="183628"/>
                        <a:pt x="260142" y="191195"/>
                        <a:pt x="260142" y="199274"/>
                      </a:cubicBezTo>
                      <a:cubicBezTo>
                        <a:pt x="260142" y="207346"/>
                        <a:pt x="256864" y="214905"/>
                        <a:pt x="250896" y="220583"/>
                      </a:cubicBezTo>
                      <a:lnTo>
                        <a:pt x="213235" y="256438"/>
                      </a:lnTo>
                      <a:cubicBezTo>
                        <a:pt x="211800" y="257798"/>
                        <a:pt x="209957" y="258482"/>
                        <a:pt x="208113" y="258482"/>
                      </a:cubicBezTo>
                      <a:cubicBezTo>
                        <a:pt x="206270" y="258482"/>
                        <a:pt x="204419" y="257806"/>
                        <a:pt x="202985" y="256438"/>
                      </a:cubicBezTo>
                      <a:lnTo>
                        <a:pt x="165324" y="220583"/>
                      </a:lnTo>
                      <a:cubicBezTo>
                        <a:pt x="159363" y="214912"/>
                        <a:pt x="156085" y="207346"/>
                        <a:pt x="156085" y="199274"/>
                      </a:cubicBezTo>
                      <a:cubicBezTo>
                        <a:pt x="156085" y="191195"/>
                        <a:pt x="159363" y="183621"/>
                        <a:pt x="165324" y="177942"/>
                      </a:cubicBezTo>
                      <a:cubicBezTo>
                        <a:pt x="171203" y="172349"/>
                        <a:pt x="178874" y="169484"/>
                        <a:pt x="186588" y="169342"/>
                      </a:cubicBezTo>
                      <a:close/>
                      <a:moveTo>
                        <a:pt x="109534" y="147335"/>
                      </a:moveTo>
                      <a:lnTo>
                        <a:pt x="121857" y="155652"/>
                      </a:lnTo>
                      <a:cubicBezTo>
                        <a:pt x="119264" y="159502"/>
                        <a:pt x="116907" y="163530"/>
                        <a:pt x="114870" y="167640"/>
                      </a:cubicBezTo>
                      <a:lnTo>
                        <a:pt x="101559" y="161019"/>
                      </a:lnTo>
                      <a:cubicBezTo>
                        <a:pt x="103885" y="156328"/>
                        <a:pt x="106576" y="151720"/>
                        <a:pt x="109534" y="147335"/>
                      </a:cubicBezTo>
                      <a:close/>
                      <a:moveTo>
                        <a:pt x="341900" y="52546"/>
                      </a:moveTo>
                      <a:lnTo>
                        <a:pt x="341900" y="156603"/>
                      </a:lnTo>
                      <a:lnTo>
                        <a:pt x="356765" y="156603"/>
                      </a:lnTo>
                      <a:lnTo>
                        <a:pt x="356765" y="52546"/>
                      </a:lnTo>
                      <a:close/>
                      <a:moveTo>
                        <a:pt x="220376" y="14202"/>
                      </a:moveTo>
                      <a:cubicBezTo>
                        <a:pt x="217515" y="12767"/>
                        <a:pt x="214163" y="12886"/>
                        <a:pt x="211413" y="14484"/>
                      </a:cubicBezTo>
                      <a:lnTo>
                        <a:pt x="49270" y="109079"/>
                      </a:lnTo>
                      <a:cubicBezTo>
                        <a:pt x="46387" y="110759"/>
                        <a:pt x="44595" y="113880"/>
                        <a:pt x="44595" y="117225"/>
                      </a:cubicBezTo>
                      <a:cubicBezTo>
                        <a:pt x="44595" y="120013"/>
                        <a:pt x="45822" y="122636"/>
                        <a:pt x="47948" y="124442"/>
                      </a:cubicBezTo>
                      <a:cubicBezTo>
                        <a:pt x="50088" y="126233"/>
                        <a:pt x="52860" y="127007"/>
                        <a:pt x="55640" y="126516"/>
                      </a:cubicBezTo>
                      <a:lnTo>
                        <a:pt x="192727" y="102672"/>
                      </a:lnTo>
                      <a:lnTo>
                        <a:pt x="186715" y="96659"/>
                      </a:lnTo>
                      <a:cubicBezTo>
                        <a:pt x="181333" y="91270"/>
                        <a:pt x="178382" y="84128"/>
                        <a:pt x="178382" y="76539"/>
                      </a:cubicBezTo>
                      <a:cubicBezTo>
                        <a:pt x="178382" y="60849"/>
                        <a:pt x="191152" y="48087"/>
                        <a:pt x="206835" y="48087"/>
                      </a:cubicBezTo>
                      <a:cubicBezTo>
                        <a:pt x="214445" y="48087"/>
                        <a:pt x="221588" y="51068"/>
                        <a:pt x="226962" y="56464"/>
                      </a:cubicBezTo>
                      <a:lnTo>
                        <a:pt x="265396" y="94927"/>
                      </a:lnTo>
                      <a:lnTo>
                        <a:pt x="254886" y="105504"/>
                      </a:lnTo>
                      <a:lnTo>
                        <a:pt x="216445" y="67211"/>
                      </a:lnTo>
                      <a:cubicBezTo>
                        <a:pt x="213873" y="64639"/>
                        <a:pt x="210462" y="63502"/>
                        <a:pt x="206835" y="63502"/>
                      </a:cubicBezTo>
                      <a:cubicBezTo>
                        <a:pt x="199343" y="63502"/>
                        <a:pt x="193248" y="70154"/>
                        <a:pt x="193248" y="77654"/>
                      </a:cubicBezTo>
                      <a:cubicBezTo>
                        <a:pt x="193248" y="81281"/>
                        <a:pt x="194660" y="85808"/>
                        <a:pt x="197231" y="88387"/>
                      </a:cubicBezTo>
                      <a:lnTo>
                        <a:pt x="255785" y="149170"/>
                      </a:lnTo>
                      <a:lnTo>
                        <a:pt x="327035" y="149170"/>
                      </a:lnTo>
                      <a:lnTo>
                        <a:pt x="327035" y="59979"/>
                      </a:lnTo>
                      <a:lnTo>
                        <a:pt x="304737" y="59979"/>
                      </a:lnTo>
                      <a:cubicBezTo>
                        <a:pt x="303585" y="59979"/>
                        <a:pt x="302440" y="57474"/>
                        <a:pt x="301407" y="56954"/>
                      </a:cubicBezTo>
                      <a:close/>
                      <a:moveTo>
                        <a:pt x="203928" y="2763"/>
                      </a:moveTo>
                      <a:cubicBezTo>
                        <a:pt x="211019" y="-1377"/>
                        <a:pt x="219655" y="-545"/>
                        <a:pt x="227022" y="3142"/>
                      </a:cubicBezTo>
                      <a:lnTo>
                        <a:pt x="306491" y="45114"/>
                      </a:lnTo>
                      <a:lnTo>
                        <a:pt x="327035" y="45114"/>
                      </a:lnTo>
                      <a:cubicBezTo>
                        <a:pt x="327035" y="37681"/>
                        <a:pt x="330357" y="37681"/>
                        <a:pt x="334467" y="37681"/>
                      </a:cubicBezTo>
                      <a:lnTo>
                        <a:pt x="364198" y="37681"/>
                      </a:lnTo>
                      <a:cubicBezTo>
                        <a:pt x="366308" y="37681"/>
                        <a:pt x="363179" y="37681"/>
                        <a:pt x="369542" y="37681"/>
                      </a:cubicBezTo>
                      <a:lnTo>
                        <a:pt x="416226" y="37681"/>
                      </a:lnTo>
                      <a:lnTo>
                        <a:pt x="416226" y="52546"/>
                      </a:lnTo>
                      <a:cubicBezTo>
                        <a:pt x="416226" y="52546"/>
                        <a:pt x="371630" y="52546"/>
                        <a:pt x="371630" y="52546"/>
                      </a:cubicBezTo>
                      <a:lnTo>
                        <a:pt x="371630" y="156603"/>
                      </a:lnTo>
                      <a:lnTo>
                        <a:pt x="416226" y="156603"/>
                      </a:lnTo>
                      <a:lnTo>
                        <a:pt x="416226" y="171468"/>
                      </a:lnTo>
                      <a:lnTo>
                        <a:pt x="364198" y="171468"/>
                      </a:lnTo>
                      <a:cubicBezTo>
                        <a:pt x="362087" y="171468"/>
                        <a:pt x="360206" y="171468"/>
                        <a:pt x="358854" y="171468"/>
                      </a:cubicBezTo>
                      <a:lnTo>
                        <a:pt x="334467" y="171468"/>
                      </a:lnTo>
                      <a:cubicBezTo>
                        <a:pt x="330357" y="171468"/>
                        <a:pt x="327035" y="164035"/>
                        <a:pt x="327035" y="164035"/>
                      </a:cubicBezTo>
                      <a:lnTo>
                        <a:pt x="252708" y="164035"/>
                      </a:lnTo>
                      <a:cubicBezTo>
                        <a:pt x="250731" y="164035"/>
                        <a:pt x="248843" y="161026"/>
                        <a:pt x="247446" y="159628"/>
                      </a:cubicBezTo>
                      <a:lnTo>
                        <a:pt x="205570" y="115530"/>
                      </a:lnTo>
                      <a:lnTo>
                        <a:pt x="58174" y="141188"/>
                      </a:lnTo>
                      <a:cubicBezTo>
                        <a:pt x="56785" y="141426"/>
                        <a:pt x="55395" y="141582"/>
                        <a:pt x="53997" y="141582"/>
                      </a:cubicBezTo>
                      <a:cubicBezTo>
                        <a:pt x="48327" y="141582"/>
                        <a:pt x="42804" y="139664"/>
                        <a:pt x="38381" y="135948"/>
                      </a:cubicBezTo>
                      <a:cubicBezTo>
                        <a:pt x="32889" y="131317"/>
                        <a:pt x="29730" y="124688"/>
                        <a:pt x="29730" y="117500"/>
                      </a:cubicBezTo>
                      <a:cubicBezTo>
                        <a:pt x="29730" y="108893"/>
                        <a:pt x="34346" y="101133"/>
                        <a:pt x="41778" y="9680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E2C16128-3BDC-43EC-AE6A-B2B342C197A5}"/>
                  </a:ext>
                </a:extLst>
              </p:cNvPr>
              <p:cNvGrpSpPr/>
              <p:nvPr/>
            </p:nvGrpSpPr>
            <p:grpSpPr>
              <a:xfrm>
                <a:off x="9042957" y="4302438"/>
                <a:ext cx="550848" cy="550848"/>
                <a:chOff x="8807733" y="4110409"/>
                <a:chExt cx="550848" cy="550848"/>
              </a:xfrm>
            </p:grpSpPr>
            <p:grpSp>
              <p:nvGrpSpPr>
                <p:cNvPr id="134" name="Group 133">
                  <a:extLst>
                    <a:ext uri="{FF2B5EF4-FFF2-40B4-BE49-F238E27FC236}">
                      <a16:creationId xmlns:a16="http://schemas.microsoft.com/office/drawing/2014/main" id="{E3816DED-2115-4862-80E8-B6294E238466}"/>
                    </a:ext>
                  </a:extLst>
                </p:cNvPr>
                <p:cNvGrpSpPr/>
                <p:nvPr/>
              </p:nvGrpSpPr>
              <p:grpSpPr>
                <a:xfrm>
                  <a:off x="8807733" y="4110409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36" name="Freeform: Shape 135">
                    <a:extLst>
                      <a:ext uri="{FF2B5EF4-FFF2-40B4-BE49-F238E27FC236}">
                        <a16:creationId xmlns:a16="http://schemas.microsoft.com/office/drawing/2014/main" id="{4682D246-3EDC-48EC-B018-618EF3B94E07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7" name="Circle: Hollow 136">
                    <a:extLst>
                      <a:ext uri="{FF2B5EF4-FFF2-40B4-BE49-F238E27FC236}">
                        <a16:creationId xmlns:a16="http://schemas.microsoft.com/office/drawing/2014/main" id="{BD0A8AB9-05A0-4C1C-A998-617A9E127A56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DB7AD5C8-99F0-41CF-A5F9-A14F69980577}"/>
                    </a:ext>
                  </a:extLst>
                </p:cNvPr>
                <p:cNvSpPr/>
                <p:nvPr/>
              </p:nvSpPr>
              <p:spPr>
                <a:xfrm>
                  <a:off x="8948445" y="4270611"/>
                  <a:ext cx="269425" cy="230444"/>
                </a:xfrm>
                <a:custGeom>
                  <a:avLst/>
                  <a:gdLst>
                    <a:gd name="connsiteX0" fmla="*/ 299085 w 361772"/>
                    <a:gd name="connsiteY0" fmla="*/ 285588 h 309430"/>
                    <a:gd name="connsiteX1" fmla="*/ 299085 w 361772"/>
                    <a:gd name="connsiteY1" fmla="*/ 298503 h 309430"/>
                    <a:gd name="connsiteX2" fmla="*/ 299414 w 361772"/>
                    <a:gd name="connsiteY2" fmla="*/ 298831 h 309430"/>
                    <a:gd name="connsiteX3" fmla="*/ 318776 w 361772"/>
                    <a:gd name="connsiteY3" fmla="*/ 298831 h 309430"/>
                    <a:gd name="connsiteX4" fmla="*/ 319105 w 361772"/>
                    <a:gd name="connsiteY4" fmla="*/ 298503 h 309430"/>
                    <a:gd name="connsiteX5" fmla="*/ 319105 w 361772"/>
                    <a:gd name="connsiteY5" fmla="*/ 285588 h 309430"/>
                    <a:gd name="connsiteX6" fmla="*/ 42666 w 361772"/>
                    <a:gd name="connsiteY6" fmla="*/ 285588 h 309430"/>
                    <a:gd name="connsiteX7" fmla="*/ 42666 w 361772"/>
                    <a:gd name="connsiteY7" fmla="*/ 298503 h 309430"/>
                    <a:gd name="connsiteX8" fmla="*/ 42995 w 361772"/>
                    <a:gd name="connsiteY8" fmla="*/ 298831 h 309430"/>
                    <a:gd name="connsiteX9" fmla="*/ 62357 w 361772"/>
                    <a:gd name="connsiteY9" fmla="*/ 298831 h 309430"/>
                    <a:gd name="connsiteX10" fmla="*/ 62686 w 361772"/>
                    <a:gd name="connsiteY10" fmla="*/ 298503 h 309430"/>
                    <a:gd name="connsiteX11" fmla="*/ 62686 w 361772"/>
                    <a:gd name="connsiteY11" fmla="*/ 285588 h 309430"/>
                    <a:gd name="connsiteX12" fmla="*/ 236647 w 361772"/>
                    <a:gd name="connsiteY12" fmla="*/ 247784 h 309430"/>
                    <a:gd name="connsiteX13" fmla="*/ 250367 w 361772"/>
                    <a:gd name="connsiteY13" fmla="*/ 247784 h 309430"/>
                    <a:gd name="connsiteX14" fmla="*/ 255666 w 361772"/>
                    <a:gd name="connsiteY14" fmla="*/ 253084 h 309430"/>
                    <a:gd name="connsiteX15" fmla="*/ 250367 w 361772"/>
                    <a:gd name="connsiteY15" fmla="*/ 258383 h 309430"/>
                    <a:gd name="connsiteX16" fmla="*/ 236647 w 361772"/>
                    <a:gd name="connsiteY16" fmla="*/ 258383 h 309430"/>
                    <a:gd name="connsiteX17" fmla="*/ 231348 w 361772"/>
                    <a:gd name="connsiteY17" fmla="*/ 253084 h 309430"/>
                    <a:gd name="connsiteX18" fmla="*/ 236647 w 361772"/>
                    <a:gd name="connsiteY18" fmla="*/ 247784 h 309430"/>
                    <a:gd name="connsiteX19" fmla="*/ 117999 w 361772"/>
                    <a:gd name="connsiteY19" fmla="*/ 247784 h 309430"/>
                    <a:gd name="connsiteX20" fmla="*/ 211917 w 361772"/>
                    <a:gd name="connsiteY20" fmla="*/ 247784 h 309430"/>
                    <a:gd name="connsiteX21" fmla="*/ 217216 w 361772"/>
                    <a:gd name="connsiteY21" fmla="*/ 253084 h 309430"/>
                    <a:gd name="connsiteX22" fmla="*/ 211917 w 361772"/>
                    <a:gd name="connsiteY22" fmla="*/ 258383 h 309430"/>
                    <a:gd name="connsiteX23" fmla="*/ 117999 w 361772"/>
                    <a:gd name="connsiteY23" fmla="*/ 258383 h 309430"/>
                    <a:gd name="connsiteX24" fmla="*/ 112700 w 361772"/>
                    <a:gd name="connsiteY24" fmla="*/ 253084 h 309430"/>
                    <a:gd name="connsiteX25" fmla="*/ 117999 w 361772"/>
                    <a:gd name="connsiteY25" fmla="*/ 247784 h 309430"/>
                    <a:gd name="connsiteX26" fmla="*/ 315641 w 361772"/>
                    <a:gd name="connsiteY26" fmla="*/ 247679 h 309430"/>
                    <a:gd name="connsiteX27" fmla="*/ 310237 w 361772"/>
                    <a:gd name="connsiteY27" fmla="*/ 253084 h 309430"/>
                    <a:gd name="connsiteX28" fmla="*/ 315641 w 361772"/>
                    <a:gd name="connsiteY28" fmla="*/ 258488 h 309430"/>
                    <a:gd name="connsiteX29" fmla="*/ 321045 w 361772"/>
                    <a:gd name="connsiteY29" fmla="*/ 253084 h 309430"/>
                    <a:gd name="connsiteX30" fmla="*/ 315641 w 361772"/>
                    <a:gd name="connsiteY30" fmla="*/ 247679 h 309430"/>
                    <a:gd name="connsiteX31" fmla="*/ 315641 w 361772"/>
                    <a:gd name="connsiteY31" fmla="*/ 237080 h 309430"/>
                    <a:gd name="connsiteX32" fmla="*/ 331644 w 361772"/>
                    <a:gd name="connsiteY32" fmla="*/ 253084 h 309430"/>
                    <a:gd name="connsiteX33" fmla="*/ 315641 w 361772"/>
                    <a:gd name="connsiteY33" fmla="*/ 269087 h 309430"/>
                    <a:gd name="connsiteX34" fmla="*/ 299638 w 361772"/>
                    <a:gd name="connsiteY34" fmla="*/ 253084 h 309430"/>
                    <a:gd name="connsiteX35" fmla="*/ 315641 w 361772"/>
                    <a:gd name="connsiteY35" fmla="*/ 237080 h 309430"/>
                    <a:gd name="connsiteX36" fmla="*/ 223367 w 361772"/>
                    <a:gd name="connsiteY36" fmla="*/ 104782 h 309430"/>
                    <a:gd name="connsiteX37" fmla="*/ 231705 w 361772"/>
                    <a:gd name="connsiteY37" fmla="*/ 106184 h 309430"/>
                    <a:gd name="connsiteX38" fmla="*/ 258159 w 361772"/>
                    <a:gd name="connsiteY38" fmla="*/ 130624 h 309430"/>
                    <a:gd name="connsiteX39" fmla="*/ 296765 w 361772"/>
                    <a:gd name="connsiteY39" fmla="*/ 130624 h 309430"/>
                    <a:gd name="connsiteX40" fmla="*/ 302064 w 361772"/>
                    <a:gd name="connsiteY40" fmla="*/ 135923 h 309430"/>
                    <a:gd name="connsiteX41" fmla="*/ 296765 w 361772"/>
                    <a:gd name="connsiteY41" fmla="*/ 141222 h 309430"/>
                    <a:gd name="connsiteX42" fmla="*/ 257036 w 361772"/>
                    <a:gd name="connsiteY42" fmla="*/ 141222 h 309430"/>
                    <a:gd name="connsiteX43" fmla="*/ 251795 w 361772"/>
                    <a:gd name="connsiteY43" fmla="*/ 139172 h 309430"/>
                    <a:gd name="connsiteX44" fmla="*/ 229340 w 361772"/>
                    <a:gd name="connsiteY44" fmla="*/ 118428 h 309430"/>
                    <a:gd name="connsiteX45" fmla="*/ 229340 w 361772"/>
                    <a:gd name="connsiteY45" fmla="*/ 159676 h 309430"/>
                    <a:gd name="connsiteX46" fmla="*/ 224572 w 361772"/>
                    <a:gd name="connsiteY46" fmla="*/ 166811 h 309430"/>
                    <a:gd name="connsiteX47" fmla="*/ 221608 w 361772"/>
                    <a:gd name="connsiteY47" fmla="*/ 167404 h 309430"/>
                    <a:gd name="connsiteX48" fmla="*/ 216154 w 361772"/>
                    <a:gd name="connsiteY48" fmla="*/ 165138 h 309430"/>
                    <a:gd name="connsiteX49" fmla="*/ 192205 w 361772"/>
                    <a:gd name="connsiteY49" fmla="*/ 141189 h 309430"/>
                    <a:gd name="connsiteX50" fmla="*/ 167298 w 361772"/>
                    <a:gd name="connsiteY50" fmla="*/ 141189 h 309430"/>
                    <a:gd name="connsiteX51" fmla="*/ 161860 w 361772"/>
                    <a:gd name="connsiteY51" fmla="*/ 138951 h 309430"/>
                    <a:gd name="connsiteX52" fmla="*/ 141760 w 361772"/>
                    <a:gd name="connsiteY52" fmla="*/ 119031 h 309430"/>
                    <a:gd name="connsiteX53" fmla="*/ 141760 w 361772"/>
                    <a:gd name="connsiteY53" fmla="*/ 159609 h 309430"/>
                    <a:gd name="connsiteX54" fmla="*/ 136992 w 361772"/>
                    <a:gd name="connsiteY54" fmla="*/ 166745 h 309430"/>
                    <a:gd name="connsiteX55" fmla="*/ 128575 w 361772"/>
                    <a:gd name="connsiteY55" fmla="*/ 165071 h 309430"/>
                    <a:gd name="connsiteX56" fmla="*/ 104025 w 361772"/>
                    <a:gd name="connsiteY56" fmla="*/ 140521 h 309430"/>
                    <a:gd name="connsiteX57" fmla="*/ 65005 w 361772"/>
                    <a:gd name="connsiteY57" fmla="*/ 140521 h 309430"/>
                    <a:gd name="connsiteX58" fmla="*/ 59706 w 361772"/>
                    <a:gd name="connsiteY58" fmla="*/ 135220 h 309430"/>
                    <a:gd name="connsiteX59" fmla="*/ 65005 w 361772"/>
                    <a:gd name="connsiteY59" fmla="*/ 129921 h 309430"/>
                    <a:gd name="connsiteX60" fmla="*/ 105215 w 361772"/>
                    <a:gd name="connsiteY60" fmla="*/ 129921 h 309430"/>
                    <a:gd name="connsiteX61" fmla="*/ 110676 w 361772"/>
                    <a:gd name="connsiteY61" fmla="*/ 132184 h 309430"/>
                    <a:gd name="connsiteX62" fmla="*/ 131161 w 361772"/>
                    <a:gd name="connsiteY62" fmla="*/ 152668 h 309430"/>
                    <a:gd name="connsiteX63" fmla="*/ 131161 w 361772"/>
                    <a:gd name="connsiteY63" fmla="*/ 112134 h 309430"/>
                    <a:gd name="connsiteX64" fmla="*/ 135912 w 361772"/>
                    <a:gd name="connsiteY64" fmla="*/ 105005 h 309430"/>
                    <a:gd name="connsiteX65" fmla="*/ 144322 w 361772"/>
                    <a:gd name="connsiteY65" fmla="*/ 106648 h 309430"/>
                    <a:gd name="connsiteX66" fmla="*/ 168481 w 361772"/>
                    <a:gd name="connsiteY66" fmla="*/ 130591 h 309430"/>
                    <a:gd name="connsiteX67" fmla="*/ 193396 w 361772"/>
                    <a:gd name="connsiteY67" fmla="*/ 130591 h 309430"/>
                    <a:gd name="connsiteX68" fmla="*/ 198857 w 361772"/>
                    <a:gd name="connsiteY68" fmla="*/ 132853 h 309430"/>
                    <a:gd name="connsiteX69" fmla="*/ 218740 w 361772"/>
                    <a:gd name="connsiteY69" fmla="*/ 152736 h 309430"/>
                    <a:gd name="connsiteX70" fmla="*/ 218740 w 361772"/>
                    <a:gd name="connsiteY70" fmla="*/ 111858 h 309430"/>
                    <a:gd name="connsiteX71" fmla="*/ 223367 w 361772"/>
                    <a:gd name="connsiteY71" fmla="*/ 104782 h 309430"/>
                    <a:gd name="connsiteX72" fmla="*/ 268468 w 361772"/>
                    <a:gd name="connsiteY72" fmla="*/ 57298 h 309430"/>
                    <a:gd name="connsiteX73" fmla="*/ 265679 w 361772"/>
                    <a:gd name="connsiteY73" fmla="*/ 57736 h 309430"/>
                    <a:gd name="connsiteX74" fmla="*/ 261040 w 361772"/>
                    <a:gd name="connsiteY74" fmla="*/ 63278 h 309430"/>
                    <a:gd name="connsiteX75" fmla="*/ 275695 w 361772"/>
                    <a:gd name="connsiteY75" fmla="*/ 85311 h 309430"/>
                    <a:gd name="connsiteX76" fmla="*/ 280743 w 361772"/>
                    <a:gd name="connsiteY76" fmla="*/ 88372 h 309430"/>
                    <a:gd name="connsiteX77" fmla="*/ 285790 w 361772"/>
                    <a:gd name="connsiteY77" fmla="*/ 85311 h 309430"/>
                    <a:gd name="connsiteX78" fmla="*/ 300446 w 361772"/>
                    <a:gd name="connsiteY78" fmla="*/ 63277 h 309430"/>
                    <a:gd name="connsiteX79" fmla="*/ 295808 w 361772"/>
                    <a:gd name="connsiteY79" fmla="*/ 57736 h 309430"/>
                    <a:gd name="connsiteX80" fmla="*/ 284628 w 361772"/>
                    <a:gd name="connsiteY80" fmla="*/ 62163 h 309430"/>
                    <a:gd name="connsiteX81" fmla="*/ 280743 w 361772"/>
                    <a:gd name="connsiteY81" fmla="*/ 63858 h 309430"/>
                    <a:gd name="connsiteX82" fmla="*/ 276858 w 361772"/>
                    <a:gd name="connsiteY82" fmla="*/ 62163 h 309430"/>
                    <a:gd name="connsiteX83" fmla="*/ 268468 w 361772"/>
                    <a:gd name="connsiteY83" fmla="*/ 57298 h 309430"/>
                    <a:gd name="connsiteX84" fmla="*/ 288183 w 361772"/>
                    <a:gd name="connsiteY84" fmla="*/ 47332 h 309430"/>
                    <a:gd name="connsiteX85" fmla="*/ 298864 w 361772"/>
                    <a:gd name="connsiteY85" fmla="*/ 47589 h 309430"/>
                    <a:gd name="connsiteX86" fmla="*/ 310938 w 361772"/>
                    <a:gd name="connsiteY86" fmla="*/ 61770 h 309430"/>
                    <a:gd name="connsiteX87" fmla="*/ 291581 w 361772"/>
                    <a:gd name="connsiteY87" fmla="*/ 94189 h 309430"/>
                    <a:gd name="connsiteX88" fmla="*/ 283933 w 361772"/>
                    <a:gd name="connsiteY88" fmla="*/ 98770 h 309430"/>
                    <a:gd name="connsiteX89" fmla="*/ 283594 w 361772"/>
                    <a:gd name="connsiteY89" fmla="*/ 98965 h 309430"/>
                    <a:gd name="connsiteX90" fmla="*/ 280952 w 361772"/>
                    <a:gd name="connsiteY90" fmla="*/ 99671 h 309430"/>
                    <a:gd name="connsiteX91" fmla="*/ 280535 w 361772"/>
                    <a:gd name="connsiteY91" fmla="*/ 99671 h 309430"/>
                    <a:gd name="connsiteX92" fmla="*/ 277892 w 361772"/>
                    <a:gd name="connsiteY92" fmla="*/ 98965 h 309430"/>
                    <a:gd name="connsiteX93" fmla="*/ 277553 w 361772"/>
                    <a:gd name="connsiteY93" fmla="*/ 98770 h 309430"/>
                    <a:gd name="connsiteX94" fmla="*/ 269906 w 361772"/>
                    <a:gd name="connsiteY94" fmla="*/ 94189 h 309430"/>
                    <a:gd name="connsiteX95" fmla="*/ 250549 w 361772"/>
                    <a:gd name="connsiteY95" fmla="*/ 61770 h 309430"/>
                    <a:gd name="connsiteX96" fmla="*/ 262622 w 361772"/>
                    <a:gd name="connsiteY96" fmla="*/ 47589 h 309430"/>
                    <a:gd name="connsiteX97" fmla="*/ 280743 w 361772"/>
                    <a:gd name="connsiteY97" fmla="*/ 51249 h 309430"/>
                    <a:gd name="connsiteX98" fmla="*/ 288183 w 361772"/>
                    <a:gd name="connsiteY98" fmla="*/ 47332 h 309430"/>
                    <a:gd name="connsiteX99" fmla="*/ 31890 w 361772"/>
                    <a:gd name="connsiteY99" fmla="*/ 23702 h 309430"/>
                    <a:gd name="connsiteX100" fmla="*/ 53582 w 361772"/>
                    <a:gd name="connsiteY100" fmla="*/ 23702 h 309430"/>
                    <a:gd name="connsiteX101" fmla="*/ 58881 w 361772"/>
                    <a:gd name="connsiteY101" fmla="*/ 29001 h 309430"/>
                    <a:gd name="connsiteX102" fmla="*/ 53582 w 361772"/>
                    <a:gd name="connsiteY102" fmla="*/ 34301 h 309430"/>
                    <a:gd name="connsiteX103" fmla="*/ 34300 w 361772"/>
                    <a:gd name="connsiteY103" fmla="*/ 34301 h 309430"/>
                    <a:gd name="connsiteX104" fmla="*/ 34300 w 361772"/>
                    <a:gd name="connsiteY104" fmla="*/ 220068 h 309430"/>
                    <a:gd name="connsiteX105" fmla="*/ 327470 w 361772"/>
                    <a:gd name="connsiteY105" fmla="*/ 220068 h 309430"/>
                    <a:gd name="connsiteX106" fmla="*/ 327470 w 361772"/>
                    <a:gd name="connsiteY106" fmla="*/ 34301 h 309430"/>
                    <a:gd name="connsiteX107" fmla="*/ 78313 w 361772"/>
                    <a:gd name="connsiteY107" fmla="*/ 34301 h 309430"/>
                    <a:gd name="connsiteX108" fmla="*/ 73013 w 361772"/>
                    <a:gd name="connsiteY108" fmla="*/ 29001 h 309430"/>
                    <a:gd name="connsiteX109" fmla="*/ 78313 w 361772"/>
                    <a:gd name="connsiteY109" fmla="*/ 23702 h 309430"/>
                    <a:gd name="connsiteX110" fmla="*/ 329880 w 361772"/>
                    <a:gd name="connsiteY110" fmla="*/ 23702 h 309430"/>
                    <a:gd name="connsiteX111" fmla="*/ 338069 w 361772"/>
                    <a:gd name="connsiteY111" fmla="*/ 31890 h 309430"/>
                    <a:gd name="connsiteX112" fmla="*/ 338069 w 361772"/>
                    <a:gd name="connsiteY112" fmla="*/ 222478 h 309430"/>
                    <a:gd name="connsiteX113" fmla="*/ 329880 w 361772"/>
                    <a:gd name="connsiteY113" fmla="*/ 230667 h 309430"/>
                    <a:gd name="connsiteX114" fmla="*/ 31890 w 361772"/>
                    <a:gd name="connsiteY114" fmla="*/ 230667 h 309430"/>
                    <a:gd name="connsiteX115" fmla="*/ 23702 w 361772"/>
                    <a:gd name="connsiteY115" fmla="*/ 222478 h 309430"/>
                    <a:gd name="connsiteX116" fmla="*/ 23702 w 361772"/>
                    <a:gd name="connsiteY116" fmla="*/ 31890 h 309430"/>
                    <a:gd name="connsiteX117" fmla="*/ 31890 w 361772"/>
                    <a:gd name="connsiteY117" fmla="*/ 23702 h 309430"/>
                    <a:gd name="connsiteX118" fmla="*/ 15433 w 361772"/>
                    <a:gd name="connsiteY118" fmla="*/ 10599 h 309430"/>
                    <a:gd name="connsiteX119" fmla="*/ 10599 w 361772"/>
                    <a:gd name="connsiteY119" fmla="*/ 15433 h 309430"/>
                    <a:gd name="connsiteX120" fmla="*/ 10599 w 361772"/>
                    <a:gd name="connsiteY120" fmla="*/ 270155 h 309430"/>
                    <a:gd name="connsiteX121" fmla="*/ 15433 w 361772"/>
                    <a:gd name="connsiteY121" fmla="*/ 274990 h 309430"/>
                    <a:gd name="connsiteX122" fmla="*/ 346338 w 361772"/>
                    <a:gd name="connsiteY122" fmla="*/ 274990 h 309430"/>
                    <a:gd name="connsiteX123" fmla="*/ 351172 w 361772"/>
                    <a:gd name="connsiteY123" fmla="*/ 270155 h 309430"/>
                    <a:gd name="connsiteX124" fmla="*/ 351172 w 361772"/>
                    <a:gd name="connsiteY124" fmla="*/ 15433 h 309430"/>
                    <a:gd name="connsiteX125" fmla="*/ 346338 w 361772"/>
                    <a:gd name="connsiteY125" fmla="*/ 10599 h 309430"/>
                    <a:gd name="connsiteX126" fmla="*/ 15433 w 361772"/>
                    <a:gd name="connsiteY126" fmla="*/ 0 h 309430"/>
                    <a:gd name="connsiteX127" fmla="*/ 346338 w 361772"/>
                    <a:gd name="connsiteY127" fmla="*/ 0 h 309430"/>
                    <a:gd name="connsiteX128" fmla="*/ 361772 w 361772"/>
                    <a:gd name="connsiteY128" fmla="*/ 15433 h 309430"/>
                    <a:gd name="connsiteX129" fmla="*/ 361772 w 361772"/>
                    <a:gd name="connsiteY129" fmla="*/ 270154 h 309430"/>
                    <a:gd name="connsiteX130" fmla="*/ 346338 w 361772"/>
                    <a:gd name="connsiteY130" fmla="*/ 285588 h 309430"/>
                    <a:gd name="connsiteX131" fmla="*/ 329704 w 361772"/>
                    <a:gd name="connsiteY131" fmla="*/ 285588 h 309430"/>
                    <a:gd name="connsiteX132" fmla="*/ 329704 w 361772"/>
                    <a:gd name="connsiteY132" fmla="*/ 298503 h 309430"/>
                    <a:gd name="connsiteX133" fmla="*/ 318777 w 361772"/>
                    <a:gd name="connsiteY133" fmla="*/ 309430 h 309430"/>
                    <a:gd name="connsiteX134" fmla="*/ 299414 w 361772"/>
                    <a:gd name="connsiteY134" fmla="*/ 309430 h 309430"/>
                    <a:gd name="connsiteX135" fmla="*/ 288487 w 361772"/>
                    <a:gd name="connsiteY135" fmla="*/ 298503 h 309430"/>
                    <a:gd name="connsiteX136" fmla="*/ 288487 w 361772"/>
                    <a:gd name="connsiteY136" fmla="*/ 285588 h 309430"/>
                    <a:gd name="connsiteX137" fmla="*/ 73286 w 361772"/>
                    <a:gd name="connsiteY137" fmla="*/ 285588 h 309430"/>
                    <a:gd name="connsiteX138" fmla="*/ 73286 w 361772"/>
                    <a:gd name="connsiteY138" fmla="*/ 298503 h 309430"/>
                    <a:gd name="connsiteX139" fmla="*/ 62358 w 361772"/>
                    <a:gd name="connsiteY139" fmla="*/ 309430 h 309430"/>
                    <a:gd name="connsiteX140" fmla="*/ 42995 w 361772"/>
                    <a:gd name="connsiteY140" fmla="*/ 309430 h 309430"/>
                    <a:gd name="connsiteX141" fmla="*/ 32068 w 361772"/>
                    <a:gd name="connsiteY141" fmla="*/ 298503 h 309430"/>
                    <a:gd name="connsiteX142" fmla="*/ 32068 w 361772"/>
                    <a:gd name="connsiteY142" fmla="*/ 285588 h 309430"/>
                    <a:gd name="connsiteX143" fmla="*/ 15433 w 361772"/>
                    <a:gd name="connsiteY143" fmla="*/ 285588 h 309430"/>
                    <a:gd name="connsiteX144" fmla="*/ 0 w 361772"/>
                    <a:gd name="connsiteY144" fmla="*/ 270154 h 309430"/>
                    <a:gd name="connsiteX145" fmla="*/ 0 w 361772"/>
                    <a:gd name="connsiteY145" fmla="*/ 15433 h 309430"/>
                    <a:gd name="connsiteX146" fmla="*/ 15433 w 361772"/>
                    <a:gd name="connsiteY146" fmla="*/ 0 h 309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</a:cxnLst>
                  <a:rect l="l" t="t" r="r" b="b"/>
                  <a:pathLst>
                    <a:path w="361772" h="309430">
                      <a:moveTo>
                        <a:pt x="299085" y="285588"/>
                      </a:moveTo>
                      <a:lnTo>
                        <a:pt x="299085" y="298503"/>
                      </a:lnTo>
                      <a:cubicBezTo>
                        <a:pt x="299085" y="298684"/>
                        <a:pt x="299233" y="298831"/>
                        <a:pt x="299414" y="298831"/>
                      </a:cubicBezTo>
                      <a:lnTo>
                        <a:pt x="318776" y="298831"/>
                      </a:lnTo>
                      <a:cubicBezTo>
                        <a:pt x="318957" y="298831"/>
                        <a:pt x="319105" y="298684"/>
                        <a:pt x="319105" y="298503"/>
                      </a:cubicBezTo>
                      <a:lnTo>
                        <a:pt x="319105" y="285588"/>
                      </a:lnTo>
                      <a:close/>
                      <a:moveTo>
                        <a:pt x="42666" y="285588"/>
                      </a:moveTo>
                      <a:lnTo>
                        <a:pt x="42666" y="298503"/>
                      </a:lnTo>
                      <a:cubicBezTo>
                        <a:pt x="42666" y="298684"/>
                        <a:pt x="42814" y="298831"/>
                        <a:pt x="42995" y="298831"/>
                      </a:cubicBezTo>
                      <a:lnTo>
                        <a:pt x="62357" y="298831"/>
                      </a:lnTo>
                      <a:cubicBezTo>
                        <a:pt x="62539" y="298831"/>
                        <a:pt x="62686" y="298684"/>
                        <a:pt x="62686" y="298503"/>
                      </a:cubicBezTo>
                      <a:cubicBezTo>
                        <a:pt x="62686" y="298503"/>
                        <a:pt x="62686" y="285588"/>
                        <a:pt x="62686" y="285588"/>
                      </a:cubicBezTo>
                      <a:close/>
                      <a:moveTo>
                        <a:pt x="236647" y="247784"/>
                      </a:moveTo>
                      <a:lnTo>
                        <a:pt x="250367" y="247784"/>
                      </a:lnTo>
                      <a:cubicBezTo>
                        <a:pt x="253294" y="247784"/>
                        <a:pt x="255666" y="250157"/>
                        <a:pt x="255666" y="253084"/>
                      </a:cubicBezTo>
                      <a:cubicBezTo>
                        <a:pt x="255666" y="256011"/>
                        <a:pt x="253294" y="258383"/>
                        <a:pt x="250367" y="258383"/>
                      </a:cubicBezTo>
                      <a:lnTo>
                        <a:pt x="236647" y="258383"/>
                      </a:lnTo>
                      <a:cubicBezTo>
                        <a:pt x="233720" y="258383"/>
                        <a:pt x="231348" y="256011"/>
                        <a:pt x="231348" y="253084"/>
                      </a:cubicBezTo>
                      <a:cubicBezTo>
                        <a:pt x="231348" y="250157"/>
                        <a:pt x="233720" y="247784"/>
                        <a:pt x="236647" y="247784"/>
                      </a:cubicBezTo>
                      <a:close/>
                      <a:moveTo>
                        <a:pt x="117999" y="247784"/>
                      </a:moveTo>
                      <a:lnTo>
                        <a:pt x="211917" y="247784"/>
                      </a:lnTo>
                      <a:cubicBezTo>
                        <a:pt x="214844" y="247784"/>
                        <a:pt x="217216" y="250157"/>
                        <a:pt x="217216" y="253084"/>
                      </a:cubicBezTo>
                      <a:cubicBezTo>
                        <a:pt x="217216" y="256011"/>
                        <a:pt x="214844" y="258383"/>
                        <a:pt x="211917" y="258383"/>
                      </a:cubicBezTo>
                      <a:lnTo>
                        <a:pt x="117999" y="258383"/>
                      </a:lnTo>
                      <a:cubicBezTo>
                        <a:pt x="115073" y="258383"/>
                        <a:pt x="112700" y="256011"/>
                        <a:pt x="112700" y="253084"/>
                      </a:cubicBezTo>
                      <a:cubicBezTo>
                        <a:pt x="112700" y="250157"/>
                        <a:pt x="115073" y="247784"/>
                        <a:pt x="117999" y="247784"/>
                      </a:cubicBezTo>
                      <a:close/>
                      <a:moveTo>
                        <a:pt x="315641" y="247679"/>
                      </a:moveTo>
                      <a:cubicBezTo>
                        <a:pt x="312662" y="247679"/>
                        <a:pt x="310237" y="250103"/>
                        <a:pt x="310237" y="253084"/>
                      </a:cubicBezTo>
                      <a:cubicBezTo>
                        <a:pt x="310237" y="256064"/>
                        <a:pt x="312661" y="258488"/>
                        <a:pt x="315641" y="258488"/>
                      </a:cubicBezTo>
                      <a:cubicBezTo>
                        <a:pt x="318622" y="258488"/>
                        <a:pt x="321045" y="256064"/>
                        <a:pt x="321045" y="253084"/>
                      </a:cubicBezTo>
                      <a:cubicBezTo>
                        <a:pt x="321045" y="250103"/>
                        <a:pt x="318621" y="247679"/>
                        <a:pt x="315641" y="247679"/>
                      </a:cubicBezTo>
                      <a:close/>
                      <a:moveTo>
                        <a:pt x="315641" y="237080"/>
                      </a:moveTo>
                      <a:cubicBezTo>
                        <a:pt x="324465" y="237080"/>
                        <a:pt x="331644" y="244259"/>
                        <a:pt x="331644" y="253084"/>
                      </a:cubicBezTo>
                      <a:cubicBezTo>
                        <a:pt x="331644" y="261908"/>
                        <a:pt x="324465" y="269087"/>
                        <a:pt x="315641" y="269087"/>
                      </a:cubicBezTo>
                      <a:cubicBezTo>
                        <a:pt x="306817" y="269087"/>
                        <a:pt x="299638" y="261908"/>
                        <a:pt x="299638" y="253084"/>
                      </a:cubicBezTo>
                      <a:cubicBezTo>
                        <a:pt x="299638" y="244259"/>
                        <a:pt x="306817" y="237080"/>
                        <a:pt x="315641" y="237080"/>
                      </a:cubicBezTo>
                      <a:close/>
                      <a:moveTo>
                        <a:pt x="223367" y="104782"/>
                      </a:moveTo>
                      <a:cubicBezTo>
                        <a:pt x="226176" y="103551"/>
                        <a:pt x="229451" y="104103"/>
                        <a:pt x="231705" y="106184"/>
                      </a:cubicBezTo>
                      <a:lnTo>
                        <a:pt x="258159" y="130624"/>
                      </a:lnTo>
                      <a:lnTo>
                        <a:pt x="296765" y="130624"/>
                      </a:lnTo>
                      <a:cubicBezTo>
                        <a:pt x="299692" y="130624"/>
                        <a:pt x="302064" y="132996"/>
                        <a:pt x="302064" y="135923"/>
                      </a:cubicBezTo>
                      <a:cubicBezTo>
                        <a:pt x="302064" y="138850"/>
                        <a:pt x="299692" y="141222"/>
                        <a:pt x="296765" y="141222"/>
                      </a:cubicBezTo>
                      <a:lnTo>
                        <a:pt x="257036" y="141222"/>
                      </a:lnTo>
                      <a:cubicBezTo>
                        <a:pt x="255087" y="141222"/>
                        <a:pt x="253226" y="140495"/>
                        <a:pt x="251795" y="139172"/>
                      </a:cubicBezTo>
                      <a:lnTo>
                        <a:pt x="229340" y="118428"/>
                      </a:lnTo>
                      <a:lnTo>
                        <a:pt x="229340" y="159676"/>
                      </a:lnTo>
                      <a:cubicBezTo>
                        <a:pt x="229340" y="162811"/>
                        <a:pt x="227469" y="165612"/>
                        <a:pt x="224572" y="166811"/>
                      </a:cubicBezTo>
                      <a:cubicBezTo>
                        <a:pt x="223611" y="167210"/>
                        <a:pt x="222605" y="167404"/>
                        <a:pt x="221608" y="167404"/>
                      </a:cubicBezTo>
                      <a:cubicBezTo>
                        <a:pt x="219602" y="167404"/>
                        <a:pt x="217636" y="166619"/>
                        <a:pt x="216154" y="165138"/>
                      </a:cubicBezTo>
                      <a:lnTo>
                        <a:pt x="192205" y="141189"/>
                      </a:lnTo>
                      <a:lnTo>
                        <a:pt x="167298" y="141189"/>
                      </a:lnTo>
                      <a:cubicBezTo>
                        <a:pt x="165247" y="141189"/>
                        <a:pt x="163317" y="140394"/>
                        <a:pt x="161860" y="138951"/>
                      </a:cubicBezTo>
                      <a:lnTo>
                        <a:pt x="141760" y="119031"/>
                      </a:lnTo>
                      <a:lnTo>
                        <a:pt x="141760" y="159609"/>
                      </a:lnTo>
                      <a:cubicBezTo>
                        <a:pt x="141760" y="162744"/>
                        <a:pt x="139889" y="165545"/>
                        <a:pt x="136992" y="166745"/>
                      </a:cubicBezTo>
                      <a:cubicBezTo>
                        <a:pt x="134097" y="167945"/>
                        <a:pt x="130792" y="167288"/>
                        <a:pt x="128575" y="165071"/>
                      </a:cubicBezTo>
                      <a:lnTo>
                        <a:pt x="104025" y="140521"/>
                      </a:lnTo>
                      <a:lnTo>
                        <a:pt x="65005" y="140521"/>
                      </a:lnTo>
                      <a:cubicBezTo>
                        <a:pt x="62079" y="140521"/>
                        <a:pt x="59706" y="138147"/>
                        <a:pt x="59706" y="135220"/>
                      </a:cubicBezTo>
                      <a:cubicBezTo>
                        <a:pt x="59706" y="132294"/>
                        <a:pt x="62079" y="129921"/>
                        <a:pt x="65005" y="129921"/>
                      </a:cubicBezTo>
                      <a:lnTo>
                        <a:pt x="105215" y="129921"/>
                      </a:lnTo>
                      <a:cubicBezTo>
                        <a:pt x="107277" y="129921"/>
                        <a:pt x="109218" y="130726"/>
                        <a:pt x="110676" y="132184"/>
                      </a:cubicBezTo>
                      <a:lnTo>
                        <a:pt x="131161" y="152668"/>
                      </a:lnTo>
                      <a:lnTo>
                        <a:pt x="131161" y="112134"/>
                      </a:lnTo>
                      <a:cubicBezTo>
                        <a:pt x="131161" y="109007"/>
                        <a:pt x="133026" y="106208"/>
                        <a:pt x="135912" y="105005"/>
                      </a:cubicBezTo>
                      <a:cubicBezTo>
                        <a:pt x="138800" y="103802"/>
                        <a:pt x="142100" y="104446"/>
                        <a:pt x="144322" y="106648"/>
                      </a:cubicBezTo>
                      <a:lnTo>
                        <a:pt x="168481" y="130591"/>
                      </a:lnTo>
                      <a:lnTo>
                        <a:pt x="193396" y="130591"/>
                      </a:lnTo>
                      <a:cubicBezTo>
                        <a:pt x="195458" y="130591"/>
                        <a:pt x="197398" y="131394"/>
                        <a:pt x="198857" y="132853"/>
                      </a:cubicBezTo>
                      <a:lnTo>
                        <a:pt x="218740" y="152736"/>
                      </a:lnTo>
                      <a:lnTo>
                        <a:pt x="218740" y="111858"/>
                      </a:lnTo>
                      <a:cubicBezTo>
                        <a:pt x="218740" y="108790"/>
                        <a:pt x="220555" y="106012"/>
                        <a:pt x="223367" y="104782"/>
                      </a:cubicBezTo>
                      <a:close/>
                      <a:moveTo>
                        <a:pt x="268468" y="57298"/>
                      </a:moveTo>
                      <a:cubicBezTo>
                        <a:pt x="267607" y="57298"/>
                        <a:pt x="266682" y="57435"/>
                        <a:pt x="265679" y="57736"/>
                      </a:cubicBezTo>
                      <a:cubicBezTo>
                        <a:pt x="262359" y="58736"/>
                        <a:pt x="261324" y="61302"/>
                        <a:pt x="261040" y="63278"/>
                      </a:cubicBezTo>
                      <a:cubicBezTo>
                        <a:pt x="260284" y="68539"/>
                        <a:pt x="263669" y="77466"/>
                        <a:pt x="275695" y="85311"/>
                      </a:cubicBezTo>
                      <a:cubicBezTo>
                        <a:pt x="277128" y="86245"/>
                        <a:pt x="279123" y="87429"/>
                        <a:pt x="280743" y="88372"/>
                      </a:cubicBezTo>
                      <a:cubicBezTo>
                        <a:pt x="282362" y="87430"/>
                        <a:pt x="284358" y="86246"/>
                        <a:pt x="285790" y="85311"/>
                      </a:cubicBezTo>
                      <a:cubicBezTo>
                        <a:pt x="297817" y="77466"/>
                        <a:pt x="301202" y="68538"/>
                        <a:pt x="300446" y="63277"/>
                      </a:cubicBezTo>
                      <a:cubicBezTo>
                        <a:pt x="300163" y="61301"/>
                        <a:pt x="299127" y="58736"/>
                        <a:pt x="295808" y="57736"/>
                      </a:cubicBezTo>
                      <a:cubicBezTo>
                        <a:pt x="290703" y="56198"/>
                        <a:pt x="287607" y="58952"/>
                        <a:pt x="284628" y="62163"/>
                      </a:cubicBezTo>
                      <a:cubicBezTo>
                        <a:pt x="283626" y="63243"/>
                        <a:pt x="282218" y="63858"/>
                        <a:pt x="280743" y="63858"/>
                      </a:cubicBezTo>
                      <a:cubicBezTo>
                        <a:pt x="279269" y="63858"/>
                        <a:pt x="277861" y="63243"/>
                        <a:pt x="276858" y="62163"/>
                      </a:cubicBezTo>
                      <a:cubicBezTo>
                        <a:pt x="274465" y="59583"/>
                        <a:pt x="271996" y="57298"/>
                        <a:pt x="268468" y="57298"/>
                      </a:cubicBezTo>
                      <a:close/>
                      <a:moveTo>
                        <a:pt x="288183" y="47332"/>
                      </a:moveTo>
                      <a:cubicBezTo>
                        <a:pt x="291205" y="46495"/>
                        <a:pt x="294767" y="46354"/>
                        <a:pt x="298864" y="47589"/>
                      </a:cubicBezTo>
                      <a:cubicBezTo>
                        <a:pt x="305433" y="49567"/>
                        <a:pt x="309947" y="54868"/>
                        <a:pt x="310938" y="61770"/>
                      </a:cubicBezTo>
                      <a:cubicBezTo>
                        <a:pt x="312194" y="70519"/>
                        <a:pt x="307769" y="83630"/>
                        <a:pt x="291581" y="94189"/>
                      </a:cubicBezTo>
                      <a:cubicBezTo>
                        <a:pt x="289152" y="95773"/>
                        <a:pt x="285495" y="97873"/>
                        <a:pt x="283933" y="98770"/>
                      </a:cubicBezTo>
                      <a:lnTo>
                        <a:pt x="283594" y="98965"/>
                      </a:lnTo>
                      <a:cubicBezTo>
                        <a:pt x="282791" y="99428"/>
                        <a:pt x="281879" y="99671"/>
                        <a:pt x="280952" y="99671"/>
                      </a:cubicBezTo>
                      <a:lnTo>
                        <a:pt x="280535" y="99671"/>
                      </a:lnTo>
                      <a:cubicBezTo>
                        <a:pt x="279608" y="99671"/>
                        <a:pt x="278696" y="99428"/>
                        <a:pt x="277892" y="98965"/>
                      </a:cubicBezTo>
                      <a:lnTo>
                        <a:pt x="277553" y="98770"/>
                      </a:lnTo>
                      <a:cubicBezTo>
                        <a:pt x="275992" y="97873"/>
                        <a:pt x="272335" y="95773"/>
                        <a:pt x="269906" y="94189"/>
                      </a:cubicBezTo>
                      <a:cubicBezTo>
                        <a:pt x="253717" y="83629"/>
                        <a:pt x="249292" y="70519"/>
                        <a:pt x="250549" y="61770"/>
                      </a:cubicBezTo>
                      <a:cubicBezTo>
                        <a:pt x="251540" y="54868"/>
                        <a:pt x="256054" y="49567"/>
                        <a:pt x="262622" y="47589"/>
                      </a:cubicBezTo>
                      <a:cubicBezTo>
                        <a:pt x="270815" y="45120"/>
                        <a:pt x="276870" y="48153"/>
                        <a:pt x="280743" y="51249"/>
                      </a:cubicBezTo>
                      <a:cubicBezTo>
                        <a:pt x="282680" y="49701"/>
                        <a:pt x="285162" y="48169"/>
                        <a:pt x="288183" y="47332"/>
                      </a:cubicBezTo>
                      <a:close/>
                      <a:moveTo>
                        <a:pt x="31890" y="23702"/>
                      </a:moveTo>
                      <a:lnTo>
                        <a:pt x="53582" y="23702"/>
                      </a:lnTo>
                      <a:cubicBezTo>
                        <a:pt x="56509" y="23702"/>
                        <a:pt x="58881" y="26075"/>
                        <a:pt x="58881" y="29001"/>
                      </a:cubicBezTo>
                      <a:cubicBezTo>
                        <a:pt x="58881" y="31928"/>
                        <a:pt x="56509" y="34301"/>
                        <a:pt x="53582" y="34301"/>
                      </a:cubicBezTo>
                      <a:lnTo>
                        <a:pt x="34300" y="34301"/>
                      </a:lnTo>
                      <a:lnTo>
                        <a:pt x="34300" y="220068"/>
                      </a:lnTo>
                      <a:lnTo>
                        <a:pt x="327470" y="220068"/>
                      </a:lnTo>
                      <a:lnTo>
                        <a:pt x="327470" y="34301"/>
                      </a:lnTo>
                      <a:lnTo>
                        <a:pt x="78313" y="34301"/>
                      </a:lnTo>
                      <a:cubicBezTo>
                        <a:pt x="75386" y="34301"/>
                        <a:pt x="73013" y="31928"/>
                        <a:pt x="73013" y="29001"/>
                      </a:cubicBezTo>
                      <a:cubicBezTo>
                        <a:pt x="73013" y="26075"/>
                        <a:pt x="75386" y="23702"/>
                        <a:pt x="78313" y="23702"/>
                      </a:cubicBezTo>
                      <a:lnTo>
                        <a:pt x="329880" y="23702"/>
                      </a:lnTo>
                      <a:cubicBezTo>
                        <a:pt x="334395" y="23702"/>
                        <a:pt x="338069" y="27375"/>
                        <a:pt x="338069" y="31890"/>
                      </a:cubicBezTo>
                      <a:lnTo>
                        <a:pt x="338069" y="222478"/>
                      </a:lnTo>
                      <a:cubicBezTo>
                        <a:pt x="338069" y="226993"/>
                        <a:pt x="334395" y="230667"/>
                        <a:pt x="329880" y="230667"/>
                      </a:cubicBezTo>
                      <a:lnTo>
                        <a:pt x="31890" y="230667"/>
                      </a:lnTo>
                      <a:cubicBezTo>
                        <a:pt x="27375" y="230667"/>
                        <a:pt x="23702" y="226993"/>
                        <a:pt x="23702" y="222478"/>
                      </a:cubicBezTo>
                      <a:lnTo>
                        <a:pt x="23702" y="31890"/>
                      </a:lnTo>
                      <a:cubicBezTo>
                        <a:pt x="23702" y="27375"/>
                        <a:pt x="27375" y="23702"/>
                        <a:pt x="31890" y="23702"/>
                      </a:cubicBezTo>
                      <a:close/>
                      <a:moveTo>
                        <a:pt x="15433" y="10599"/>
                      </a:moveTo>
                      <a:cubicBezTo>
                        <a:pt x="12767" y="10599"/>
                        <a:pt x="10599" y="12768"/>
                        <a:pt x="10599" y="15433"/>
                      </a:cubicBezTo>
                      <a:lnTo>
                        <a:pt x="10599" y="270155"/>
                      </a:lnTo>
                      <a:cubicBezTo>
                        <a:pt x="10599" y="272821"/>
                        <a:pt x="12768" y="274990"/>
                        <a:pt x="15433" y="274990"/>
                      </a:cubicBezTo>
                      <a:lnTo>
                        <a:pt x="346338" y="274990"/>
                      </a:lnTo>
                      <a:cubicBezTo>
                        <a:pt x="349004" y="274990"/>
                        <a:pt x="351172" y="272821"/>
                        <a:pt x="351172" y="270155"/>
                      </a:cubicBezTo>
                      <a:lnTo>
                        <a:pt x="351172" y="15433"/>
                      </a:lnTo>
                      <a:cubicBezTo>
                        <a:pt x="351172" y="12767"/>
                        <a:pt x="349003" y="10599"/>
                        <a:pt x="346338" y="10599"/>
                      </a:cubicBezTo>
                      <a:close/>
                      <a:moveTo>
                        <a:pt x="15433" y="0"/>
                      </a:moveTo>
                      <a:lnTo>
                        <a:pt x="346338" y="0"/>
                      </a:lnTo>
                      <a:cubicBezTo>
                        <a:pt x="354848" y="0"/>
                        <a:pt x="361771" y="6923"/>
                        <a:pt x="361772" y="15433"/>
                      </a:cubicBezTo>
                      <a:lnTo>
                        <a:pt x="361772" y="270154"/>
                      </a:lnTo>
                      <a:cubicBezTo>
                        <a:pt x="361772" y="278665"/>
                        <a:pt x="354849" y="285588"/>
                        <a:pt x="346338" y="285588"/>
                      </a:cubicBezTo>
                      <a:lnTo>
                        <a:pt x="329704" y="285588"/>
                      </a:lnTo>
                      <a:lnTo>
                        <a:pt x="329704" y="298503"/>
                      </a:lnTo>
                      <a:cubicBezTo>
                        <a:pt x="329704" y="304528"/>
                        <a:pt x="324802" y="309430"/>
                        <a:pt x="318777" y="309430"/>
                      </a:cubicBezTo>
                      <a:lnTo>
                        <a:pt x="299414" y="309430"/>
                      </a:lnTo>
                      <a:cubicBezTo>
                        <a:pt x="293389" y="309430"/>
                        <a:pt x="288487" y="304528"/>
                        <a:pt x="288487" y="298503"/>
                      </a:cubicBezTo>
                      <a:lnTo>
                        <a:pt x="288487" y="285588"/>
                      </a:lnTo>
                      <a:lnTo>
                        <a:pt x="73286" y="285588"/>
                      </a:lnTo>
                      <a:lnTo>
                        <a:pt x="73286" y="298503"/>
                      </a:lnTo>
                      <a:cubicBezTo>
                        <a:pt x="73286" y="304528"/>
                        <a:pt x="68383" y="309430"/>
                        <a:pt x="62358" y="309430"/>
                      </a:cubicBezTo>
                      <a:lnTo>
                        <a:pt x="42995" y="309430"/>
                      </a:lnTo>
                      <a:cubicBezTo>
                        <a:pt x="36970" y="309430"/>
                        <a:pt x="32068" y="304528"/>
                        <a:pt x="32068" y="298503"/>
                      </a:cubicBezTo>
                      <a:lnTo>
                        <a:pt x="32068" y="285588"/>
                      </a:lnTo>
                      <a:lnTo>
                        <a:pt x="15433" y="285588"/>
                      </a:lnTo>
                      <a:cubicBezTo>
                        <a:pt x="6923" y="285588"/>
                        <a:pt x="0" y="278664"/>
                        <a:pt x="0" y="270154"/>
                      </a:cubicBezTo>
                      <a:lnTo>
                        <a:pt x="0" y="15433"/>
                      </a:lnTo>
                      <a:cubicBezTo>
                        <a:pt x="0" y="6923"/>
                        <a:pt x="6923" y="0"/>
                        <a:pt x="154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06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62DF28E0-BF5C-439C-B1CE-628FB60C052F}"/>
                  </a:ext>
                </a:extLst>
              </p:cNvPr>
              <p:cNvGrpSpPr/>
              <p:nvPr/>
            </p:nvGrpSpPr>
            <p:grpSpPr>
              <a:xfrm>
                <a:off x="9042957" y="5118507"/>
                <a:ext cx="550848" cy="550848"/>
                <a:chOff x="8826122" y="4989090"/>
                <a:chExt cx="550848" cy="550848"/>
              </a:xfrm>
            </p:grpSpPr>
            <p:grpSp>
              <p:nvGrpSpPr>
                <p:cNvPr id="130" name="Group 129">
                  <a:extLst>
                    <a:ext uri="{FF2B5EF4-FFF2-40B4-BE49-F238E27FC236}">
                      <a16:creationId xmlns:a16="http://schemas.microsoft.com/office/drawing/2014/main" id="{51AD589C-B23F-4C97-AE18-D60C45171FB9}"/>
                    </a:ext>
                  </a:extLst>
                </p:cNvPr>
                <p:cNvGrpSpPr/>
                <p:nvPr/>
              </p:nvGrpSpPr>
              <p:grpSpPr>
                <a:xfrm>
                  <a:off x="8826122" y="4989090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32" name="Freeform: Shape 131">
                    <a:extLst>
                      <a:ext uri="{FF2B5EF4-FFF2-40B4-BE49-F238E27FC236}">
                        <a16:creationId xmlns:a16="http://schemas.microsoft.com/office/drawing/2014/main" id="{EE48AF8F-7F48-4246-A756-AE27B6EF7D3E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3" name="Circle: Hollow 132">
                    <a:extLst>
                      <a:ext uri="{FF2B5EF4-FFF2-40B4-BE49-F238E27FC236}">
                        <a16:creationId xmlns:a16="http://schemas.microsoft.com/office/drawing/2014/main" id="{F616AAD3-6130-49AF-9BC2-6AFF6100B18C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A7160C3A-23F5-4F07-A828-256B509FB71C}"/>
                    </a:ext>
                  </a:extLst>
                </p:cNvPr>
                <p:cNvSpPr/>
                <p:nvPr/>
              </p:nvSpPr>
              <p:spPr>
                <a:xfrm>
                  <a:off x="8965113" y="5128082"/>
                  <a:ext cx="272868" cy="272866"/>
                </a:xfrm>
                <a:custGeom>
                  <a:avLst/>
                  <a:gdLst>
                    <a:gd name="connsiteX0" fmla="*/ 99202 w 372824"/>
                    <a:gd name="connsiteY0" fmla="*/ 317803 h 372825"/>
                    <a:gd name="connsiteX1" fmla="*/ 78498 w 372824"/>
                    <a:gd name="connsiteY1" fmla="*/ 325332 h 372825"/>
                    <a:gd name="connsiteX2" fmla="*/ 45553 w 372824"/>
                    <a:gd name="connsiteY2" fmla="*/ 330938 h 372825"/>
                    <a:gd name="connsiteX3" fmla="*/ 35433 w 372824"/>
                    <a:gd name="connsiteY3" fmla="*/ 320258 h 372825"/>
                    <a:gd name="connsiteX4" fmla="*/ 13437 w 372824"/>
                    <a:gd name="connsiteY4" fmla="*/ 361903 h 372825"/>
                    <a:gd name="connsiteX5" fmla="*/ 250346 w 372824"/>
                    <a:gd name="connsiteY5" fmla="*/ 361903 h 372825"/>
                    <a:gd name="connsiteX6" fmla="*/ 227193 w 372824"/>
                    <a:gd name="connsiteY6" fmla="*/ 355921 h 372825"/>
                    <a:gd name="connsiteX7" fmla="*/ 200134 w 372824"/>
                    <a:gd name="connsiteY7" fmla="*/ 329371 h 372825"/>
                    <a:gd name="connsiteX8" fmla="*/ 168566 w 372824"/>
                    <a:gd name="connsiteY8" fmla="*/ 334398 h 372825"/>
                    <a:gd name="connsiteX9" fmla="*/ 127618 w 372824"/>
                    <a:gd name="connsiteY9" fmla="*/ 339873 h 372825"/>
                    <a:gd name="connsiteX10" fmla="*/ 99202 w 372824"/>
                    <a:gd name="connsiteY10" fmla="*/ 317803 h 372825"/>
                    <a:gd name="connsiteX11" fmla="*/ 237378 w 372824"/>
                    <a:gd name="connsiteY11" fmla="*/ 234632 h 372825"/>
                    <a:gd name="connsiteX12" fmla="*/ 231917 w 372824"/>
                    <a:gd name="connsiteY12" fmla="*/ 240093 h 372825"/>
                    <a:gd name="connsiteX13" fmla="*/ 237378 w 372824"/>
                    <a:gd name="connsiteY13" fmla="*/ 245555 h 372825"/>
                    <a:gd name="connsiteX14" fmla="*/ 242840 w 372824"/>
                    <a:gd name="connsiteY14" fmla="*/ 240093 h 372825"/>
                    <a:gd name="connsiteX15" fmla="*/ 237378 w 372824"/>
                    <a:gd name="connsiteY15" fmla="*/ 234632 h 372825"/>
                    <a:gd name="connsiteX16" fmla="*/ 237378 w 372824"/>
                    <a:gd name="connsiteY16" fmla="*/ 223709 h 372825"/>
                    <a:gd name="connsiteX17" fmla="*/ 253763 w 372824"/>
                    <a:gd name="connsiteY17" fmla="*/ 240093 h 372825"/>
                    <a:gd name="connsiteX18" fmla="*/ 237378 w 372824"/>
                    <a:gd name="connsiteY18" fmla="*/ 256477 h 372825"/>
                    <a:gd name="connsiteX19" fmla="*/ 220997 w 372824"/>
                    <a:gd name="connsiteY19" fmla="*/ 240093 h 372825"/>
                    <a:gd name="connsiteX20" fmla="*/ 237378 w 372824"/>
                    <a:gd name="connsiteY20" fmla="*/ 223709 h 372825"/>
                    <a:gd name="connsiteX21" fmla="*/ 342898 w 372824"/>
                    <a:gd name="connsiteY21" fmla="*/ 194338 h 372825"/>
                    <a:gd name="connsiteX22" fmla="*/ 337437 w 372824"/>
                    <a:gd name="connsiteY22" fmla="*/ 199799 h 372825"/>
                    <a:gd name="connsiteX23" fmla="*/ 342898 w 372824"/>
                    <a:gd name="connsiteY23" fmla="*/ 205261 h 372825"/>
                    <a:gd name="connsiteX24" fmla="*/ 348359 w 372824"/>
                    <a:gd name="connsiteY24" fmla="*/ 199799 h 372825"/>
                    <a:gd name="connsiteX25" fmla="*/ 342898 w 372824"/>
                    <a:gd name="connsiteY25" fmla="*/ 194338 h 372825"/>
                    <a:gd name="connsiteX26" fmla="*/ 55958 w 372824"/>
                    <a:gd name="connsiteY26" fmla="*/ 194338 h 372825"/>
                    <a:gd name="connsiteX27" fmla="*/ 50497 w 372824"/>
                    <a:gd name="connsiteY27" fmla="*/ 199799 h 372825"/>
                    <a:gd name="connsiteX28" fmla="*/ 55958 w 372824"/>
                    <a:gd name="connsiteY28" fmla="*/ 205261 h 372825"/>
                    <a:gd name="connsiteX29" fmla="*/ 61419 w 372824"/>
                    <a:gd name="connsiteY29" fmla="*/ 199799 h 372825"/>
                    <a:gd name="connsiteX30" fmla="*/ 55958 w 372824"/>
                    <a:gd name="connsiteY30" fmla="*/ 194338 h 372825"/>
                    <a:gd name="connsiteX31" fmla="*/ 342898 w 372824"/>
                    <a:gd name="connsiteY31" fmla="*/ 183415 h 372825"/>
                    <a:gd name="connsiteX32" fmla="*/ 359282 w 372824"/>
                    <a:gd name="connsiteY32" fmla="*/ 199799 h 372825"/>
                    <a:gd name="connsiteX33" fmla="*/ 342898 w 372824"/>
                    <a:gd name="connsiteY33" fmla="*/ 216183 h 372825"/>
                    <a:gd name="connsiteX34" fmla="*/ 326514 w 372824"/>
                    <a:gd name="connsiteY34" fmla="*/ 199799 h 372825"/>
                    <a:gd name="connsiteX35" fmla="*/ 342898 w 372824"/>
                    <a:gd name="connsiteY35" fmla="*/ 183415 h 372825"/>
                    <a:gd name="connsiteX36" fmla="*/ 55958 w 372824"/>
                    <a:gd name="connsiteY36" fmla="*/ 183415 h 372825"/>
                    <a:gd name="connsiteX37" fmla="*/ 72342 w 372824"/>
                    <a:gd name="connsiteY37" fmla="*/ 199799 h 372825"/>
                    <a:gd name="connsiteX38" fmla="*/ 55958 w 372824"/>
                    <a:gd name="connsiteY38" fmla="*/ 216183 h 372825"/>
                    <a:gd name="connsiteX39" fmla="*/ 39574 w 372824"/>
                    <a:gd name="connsiteY39" fmla="*/ 199799 h 372825"/>
                    <a:gd name="connsiteX40" fmla="*/ 55958 w 372824"/>
                    <a:gd name="connsiteY40" fmla="*/ 183415 h 372825"/>
                    <a:gd name="connsiteX41" fmla="*/ 180951 w 372824"/>
                    <a:gd name="connsiteY41" fmla="*/ 173669 h 372825"/>
                    <a:gd name="connsiteX42" fmla="*/ 180951 w 372824"/>
                    <a:gd name="connsiteY42" fmla="*/ 247434 h 372825"/>
                    <a:gd name="connsiteX43" fmla="*/ 191873 w 372824"/>
                    <a:gd name="connsiteY43" fmla="*/ 251632 h 372825"/>
                    <a:gd name="connsiteX44" fmla="*/ 191873 w 372824"/>
                    <a:gd name="connsiteY44" fmla="*/ 173669 h 372825"/>
                    <a:gd name="connsiteX45" fmla="*/ 69882 w 372824"/>
                    <a:gd name="connsiteY45" fmla="*/ 129151 h 372825"/>
                    <a:gd name="connsiteX46" fmla="*/ 56627 w 372824"/>
                    <a:gd name="connsiteY46" fmla="*/ 140538 h 372825"/>
                    <a:gd name="connsiteX47" fmla="*/ 98167 w 372824"/>
                    <a:gd name="connsiteY47" fmla="*/ 176224 h 372825"/>
                    <a:gd name="connsiteX48" fmla="*/ 98167 w 372824"/>
                    <a:gd name="connsiteY48" fmla="*/ 168208 h 372825"/>
                    <a:gd name="connsiteX49" fmla="*/ 103628 w 372824"/>
                    <a:gd name="connsiteY49" fmla="*/ 162747 h 372825"/>
                    <a:gd name="connsiteX50" fmla="*/ 277295 w 372824"/>
                    <a:gd name="connsiteY50" fmla="*/ 162747 h 372825"/>
                    <a:gd name="connsiteX51" fmla="*/ 277295 w 372824"/>
                    <a:gd name="connsiteY51" fmla="*/ 148928 h 372825"/>
                    <a:gd name="connsiteX52" fmla="*/ 241173 w 372824"/>
                    <a:gd name="connsiteY52" fmla="*/ 146565 h 372825"/>
                    <a:gd name="connsiteX53" fmla="*/ 214501 w 372824"/>
                    <a:gd name="connsiteY53" fmla="*/ 149461 h 372825"/>
                    <a:gd name="connsiteX54" fmla="*/ 176593 w 372824"/>
                    <a:gd name="connsiteY54" fmla="*/ 150510 h 372825"/>
                    <a:gd name="connsiteX55" fmla="*/ 150228 w 372824"/>
                    <a:gd name="connsiteY55" fmla="*/ 137349 h 372825"/>
                    <a:gd name="connsiteX56" fmla="*/ 126511 w 372824"/>
                    <a:gd name="connsiteY56" fmla="*/ 140242 h 372825"/>
                    <a:gd name="connsiteX57" fmla="*/ 100371 w 372824"/>
                    <a:gd name="connsiteY57" fmla="*/ 143934 h 372825"/>
                    <a:gd name="connsiteX58" fmla="*/ 69882 w 372824"/>
                    <a:gd name="connsiteY58" fmla="*/ 129151 h 372825"/>
                    <a:gd name="connsiteX59" fmla="*/ 163167 w 372824"/>
                    <a:gd name="connsiteY59" fmla="*/ 104644 h 372825"/>
                    <a:gd name="connsiteX60" fmla="*/ 157706 w 372824"/>
                    <a:gd name="connsiteY60" fmla="*/ 110105 h 372825"/>
                    <a:gd name="connsiteX61" fmla="*/ 163167 w 372824"/>
                    <a:gd name="connsiteY61" fmla="*/ 115566 h 372825"/>
                    <a:gd name="connsiteX62" fmla="*/ 168628 w 372824"/>
                    <a:gd name="connsiteY62" fmla="*/ 110105 h 372825"/>
                    <a:gd name="connsiteX63" fmla="*/ 163167 w 372824"/>
                    <a:gd name="connsiteY63" fmla="*/ 104644 h 372825"/>
                    <a:gd name="connsiteX64" fmla="*/ 105061 w 372824"/>
                    <a:gd name="connsiteY64" fmla="*/ 89835 h 372825"/>
                    <a:gd name="connsiteX65" fmla="*/ 109090 w 372824"/>
                    <a:gd name="connsiteY65" fmla="*/ 96119 h 372825"/>
                    <a:gd name="connsiteX66" fmla="*/ 109090 w 372824"/>
                    <a:gd name="connsiteY66" fmla="*/ 107406 h 372825"/>
                    <a:gd name="connsiteX67" fmla="*/ 147008 w 372824"/>
                    <a:gd name="connsiteY67" fmla="*/ 107406 h 372825"/>
                    <a:gd name="connsiteX68" fmla="*/ 163167 w 372824"/>
                    <a:gd name="connsiteY68" fmla="*/ 93721 h 372825"/>
                    <a:gd name="connsiteX69" fmla="*/ 179329 w 372824"/>
                    <a:gd name="connsiteY69" fmla="*/ 107406 h 372825"/>
                    <a:gd name="connsiteX70" fmla="*/ 232770 w 372824"/>
                    <a:gd name="connsiteY70" fmla="*/ 107406 h 372825"/>
                    <a:gd name="connsiteX71" fmla="*/ 238232 w 372824"/>
                    <a:gd name="connsiteY71" fmla="*/ 112867 h 372825"/>
                    <a:gd name="connsiteX72" fmla="*/ 232770 w 372824"/>
                    <a:gd name="connsiteY72" fmla="*/ 118328 h 372825"/>
                    <a:gd name="connsiteX73" fmla="*/ 177332 w 372824"/>
                    <a:gd name="connsiteY73" fmla="*/ 118328 h 372825"/>
                    <a:gd name="connsiteX74" fmla="*/ 163167 w 372824"/>
                    <a:gd name="connsiteY74" fmla="*/ 126489 h 372825"/>
                    <a:gd name="connsiteX75" fmla="*/ 149002 w 372824"/>
                    <a:gd name="connsiteY75" fmla="*/ 118328 h 372825"/>
                    <a:gd name="connsiteX76" fmla="*/ 103628 w 372824"/>
                    <a:gd name="connsiteY76" fmla="*/ 118328 h 372825"/>
                    <a:gd name="connsiteX77" fmla="*/ 98167 w 372824"/>
                    <a:gd name="connsiteY77" fmla="*/ 112867 h 372825"/>
                    <a:gd name="connsiteX78" fmla="*/ 98167 w 372824"/>
                    <a:gd name="connsiteY78" fmla="*/ 104851 h 372825"/>
                    <a:gd name="connsiteX79" fmla="*/ 78477 w 372824"/>
                    <a:gd name="connsiteY79" fmla="*/ 121764 h 372825"/>
                    <a:gd name="connsiteX80" fmla="*/ 101740 w 372824"/>
                    <a:gd name="connsiteY80" fmla="*/ 133096 h 372825"/>
                    <a:gd name="connsiteX81" fmla="*/ 123513 w 372824"/>
                    <a:gd name="connsiteY81" fmla="*/ 129737 h 372825"/>
                    <a:gd name="connsiteX82" fmla="*/ 152760 w 372824"/>
                    <a:gd name="connsiteY82" fmla="*/ 126722 h 372825"/>
                    <a:gd name="connsiteX83" fmla="*/ 180214 w 372824"/>
                    <a:gd name="connsiteY83" fmla="*/ 140205 h 372825"/>
                    <a:gd name="connsiteX84" fmla="*/ 212165 w 372824"/>
                    <a:gd name="connsiteY84" fmla="*/ 138789 h 372825"/>
                    <a:gd name="connsiteX85" fmla="*/ 242550 w 372824"/>
                    <a:gd name="connsiteY85" fmla="*/ 135730 h 372825"/>
                    <a:gd name="connsiteX86" fmla="*/ 277292 w 372824"/>
                    <a:gd name="connsiteY86" fmla="*/ 137136 h 372825"/>
                    <a:gd name="connsiteX87" fmla="*/ 277292 w 372824"/>
                    <a:gd name="connsiteY87" fmla="*/ 118328 h 372825"/>
                    <a:gd name="connsiteX88" fmla="*/ 256556 w 372824"/>
                    <a:gd name="connsiteY88" fmla="*/ 118328 h 372825"/>
                    <a:gd name="connsiteX89" fmla="*/ 251094 w 372824"/>
                    <a:gd name="connsiteY89" fmla="*/ 112867 h 372825"/>
                    <a:gd name="connsiteX90" fmla="*/ 256556 w 372824"/>
                    <a:gd name="connsiteY90" fmla="*/ 107406 h 372825"/>
                    <a:gd name="connsiteX91" fmla="*/ 282753 w 372824"/>
                    <a:gd name="connsiteY91" fmla="*/ 107406 h 372825"/>
                    <a:gd name="connsiteX92" fmla="*/ 288214 w 372824"/>
                    <a:gd name="connsiteY92" fmla="*/ 112867 h 372825"/>
                    <a:gd name="connsiteX93" fmla="*/ 288214 w 372824"/>
                    <a:gd name="connsiteY93" fmla="*/ 168208 h 372825"/>
                    <a:gd name="connsiteX94" fmla="*/ 282753 w 372824"/>
                    <a:gd name="connsiteY94" fmla="*/ 173669 h 372825"/>
                    <a:gd name="connsiteX95" fmla="*/ 202796 w 372824"/>
                    <a:gd name="connsiteY95" fmla="*/ 173669 h 372825"/>
                    <a:gd name="connsiteX96" fmla="*/ 202796 w 372824"/>
                    <a:gd name="connsiteY96" fmla="*/ 256929 h 372825"/>
                    <a:gd name="connsiteX97" fmla="*/ 219134 w 372824"/>
                    <a:gd name="connsiteY97" fmla="*/ 266989 h 372825"/>
                    <a:gd name="connsiteX98" fmla="*/ 248306 w 372824"/>
                    <a:gd name="connsiteY98" fmla="*/ 262507 h 372825"/>
                    <a:gd name="connsiteX99" fmla="*/ 341504 w 372824"/>
                    <a:gd name="connsiteY99" fmla="*/ 314247 h 372825"/>
                    <a:gd name="connsiteX100" fmla="*/ 372415 w 372824"/>
                    <a:gd name="connsiteY100" fmla="*/ 365299 h 372825"/>
                    <a:gd name="connsiteX101" fmla="*/ 367357 w 372824"/>
                    <a:gd name="connsiteY101" fmla="*/ 372825 h 372825"/>
                    <a:gd name="connsiteX102" fmla="*/ 344423 w 372824"/>
                    <a:gd name="connsiteY102" fmla="*/ 372825 h 372825"/>
                    <a:gd name="connsiteX103" fmla="*/ 338961 w 372824"/>
                    <a:gd name="connsiteY103" fmla="*/ 367364 h 372825"/>
                    <a:gd name="connsiteX104" fmla="*/ 344423 w 372824"/>
                    <a:gd name="connsiteY104" fmla="*/ 361903 h 372825"/>
                    <a:gd name="connsiteX105" fmla="*/ 358826 w 372824"/>
                    <a:gd name="connsiteY105" fmla="*/ 361903 h 372825"/>
                    <a:gd name="connsiteX106" fmla="*/ 332820 w 372824"/>
                    <a:gd name="connsiteY106" fmla="*/ 320877 h 372825"/>
                    <a:gd name="connsiteX107" fmla="*/ 248306 w 372824"/>
                    <a:gd name="connsiteY107" fmla="*/ 273430 h 372825"/>
                    <a:gd name="connsiteX108" fmla="*/ 230236 w 372824"/>
                    <a:gd name="connsiteY108" fmla="*/ 275350 h 372825"/>
                    <a:gd name="connsiteX109" fmla="*/ 299355 w 372824"/>
                    <a:gd name="connsiteY109" fmla="*/ 361903 h 372825"/>
                    <a:gd name="connsiteX110" fmla="*/ 320757 w 372824"/>
                    <a:gd name="connsiteY110" fmla="*/ 361903 h 372825"/>
                    <a:gd name="connsiteX111" fmla="*/ 326218 w 372824"/>
                    <a:gd name="connsiteY111" fmla="*/ 367364 h 372825"/>
                    <a:gd name="connsiteX112" fmla="*/ 320757 w 372824"/>
                    <a:gd name="connsiteY112" fmla="*/ 372825 h 372825"/>
                    <a:gd name="connsiteX113" fmla="*/ 5467 w 372824"/>
                    <a:gd name="connsiteY113" fmla="*/ 372825 h 372825"/>
                    <a:gd name="connsiteX114" fmla="*/ 352 w 372824"/>
                    <a:gd name="connsiteY114" fmla="*/ 365447 h 372825"/>
                    <a:gd name="connsiteX115" fmla="*/ 367 w 372824"/>
                    <a:gd name="connsiteY115" fmla="*/ 365404 h 372825"/>
                    <a:gd name="connsiteX116" fmla="*/ 66722 w 372824"/>
                    <a:gd name="connsiteY116" fmla="*/ 268719 h 372825"/>
                    <a:gd name="connsiteX117" fmla="*/ 74399 w 372824"/>
                    <a:gd name="connsiteY117" fmla="*/ 269581 h 372825"/>
                    <a:gd name="connsiteX118" fmla="*/ 73534 w 372824"/>
                    <a:gd name="connsiteY118" fmla="*/ 277255 h 372825"/>
                    <a:gd name="connsiteX119" fmla="*/ 42302 w 372824"/>
                    <a:gd name="connsiteY119" fmla="*/ 310362 h 372825"/>
                    <a:gd name="connsiteX120" fmla="*/ 50870 w 372824"/>
                    <a:gd name="connsiteY120" fmla="*/ 321398 h 372825"/>
                    <a:gd name="connsiteX121" fmla="*/ 71560 w 372824"/>
                    <a:gd name="connsiteY121" fmla="*/ 316793 h 372825"/>
                    <a:gd name="connsiteX122" fmla="*/ 101310 w 372824"/>
                    <a:gd name="connsiteY122" fmla="*/ 307088 h 372825"/>
                    <a:gd name="connsiteX123" fmla="*/ 132240 w 372824"/>
                    <a:gd name="connsiteY123" fmla="*/ 329977 h 372825"/>
                    <a:gd name="connsiteX124" fmla="*/ 163946 w 372824"/>
                    <a:gd name="connsiteY124" fmla="*/ 324501 h 372825"/>
                    <a:gd name="connsiteX125" fmla="*/ 205034 w 372824"/>
                    <a:gd name="connsiteY125" fmla="*/ 319609 h 372825"/>
                    <a:gd name="connsiteX126" fmla="*/ 232335 w 372824"/>
                    <a:gd name="connsiteY126" fmla="*/ 346287 h 372825"/>
                    <a:gd name="connsiteX127" fmla="*/ 258410 w 372824"/>
                    <a:gd name="connsiteY127" fmla="*/ 353273 h 372825"/>
                    <a:gd name="connsiteX128" fmla="*/ 270035 w 372824"/>
                    <a:gd name="connsiteY128" fmla="*/ 361903 h 372825"/>
                    <a:gd name="connsiteX129" fmla="*/ 286925 w 372824"/>
                    <a:gd name="connsiteY129" fmla="*/ 361903 h 372825"/>
                    <a:gd name="connsiteX130" fmla="*/ 142358 w 372824"/>
                    <a:gd name="connsiteY130" fmla="*/ 251948 h 372825"/>
                    <a:gd name="connsiteX131" fmla="*/ 92108 w 372824"/>
                    <a:gd name="connsiteY131" fmla="*/ 264868 h 372825"/>
                    <a:gd name="connsiteX132" fmla="*/ 84701 w 372824"/>
                    <a:gd name="connsiteY132" fmla="*/ 262672 h 372825"/>
                    <a:gd name="connsiteX133" fmla="*/ 86897 w 372824"/>
                    <a:gd name="connsiteY133" fmla="*/ 255268 h 372825"/>
                    <a:gd name="connsiteX134" fmla="*/ 142358 w 372824"/>
                    <a:gd name="connsiteY134" fmla="*/ 241026 h 372825"/>
                    <a:gd name="connsiteX135" fmla="*/ 170028 w 372824"/>
                    <a:gd name="connsiteY135" fmla="*/ 244308 h 372825"/>
                    <a:gd name="connsiteX136" fmla="*/ 170028 w 372824"/>
                    <a:gd name="connsiteY136" fmla="*/ 173669 h 372825"/>
                    <a:gd name="connsiteX137" fmla="*/ 109090 w 372824"/>
                    <a:gd name="connsiteY137" fmla="*/ 173669 h 372825"/>
                    <a:gd name="connsiteX138" fmla="*/ 109090 w 372824"/>
                    <a:gd name="connsiteY138" fmla="*/ 184956 h 372825"/>
                    <a:gd name="connsiteX139" fmla="*/ 102183 w 372824"/>
                    <a:gd name="connsiteY139" fmla="*/ 191868 h 372825"/>
                    <a:gd name="connsiteX140" fmla="*/ 97681 w 372824"/>
                    <a:gd name="connsiteY140" fmla="*/ 190207 h 372825"/>
                    <a:gd name="connsiteX141" fmla="*/ 45969 w 372824"/>
                    <a:gd name="connsiteY141" fmla="*/ 145780 h 372825"/>
                    <a:gd name="connsiteX142" fmla="*/ 43557 w 372824"/>
                    <a:gd name="connsiteY142" fmla="*/ 140538 h 372825"/>
                    <a:gd name="connsiteX143" fmla="*/ 45991 w 372824"/>
                    <a:gd name="connsiteY143" fmla="*/ 135275 h 372825"/>
                    <a:gd name="connsiteX144" fmla="*/ 97681 w 372824"/>
                    <a:gd name="connsiteY144" fmla="*/ 90868 h 372825"/>
                    <a:gd name="connsiteX145" fmla="*/ 105061 w 372824"/>
                    <a:gd name="connsiteY145" fmla="*/ 89835 h 372825"/>
                    <a:gd name="connsiteX146" fmla="*/ 241091 w 372824"/>
                    <a:gd name="connsiteY146" fmla="*/ 54353 h 372825"/>
                    <a:gd name="connsiteX147" fmla="*/ 235630 w 372824"/>
                    <a:gd name="connsiteY147" fmla="*/ 59815 h 372825"/>
                    <a:gd name="connsiteX148" fmla="*/ 241091 w 372824"/>
                    <a:gd name="connsiteY148" fmla="*/ 65276 h 372825"/>
                    <a:gd name="connsiteX149" fmla="*/ 246553 w 372824"/>
                    <a:gd name="connsiteY149" fmla="*/ 59815 h 372825"/>
                    <a:gd name="connsiteX150" fmla="*/ 241091 w 372824"/>
                    <a:gd name="connsiteY150" fmla="*/ 54353 h 372825"/>
                    <a:gd name="connsiteX151" fmla="*/ 241091 w 372824"/>
                    <a:gd name="connsiteY151" fmla="*/ 43431 h 372825"/>
                    <a:gd name="connsiteX152" fmla="*/ 257473 w 372824"/>
                    <a:gd name="connsiteY152" fmla="*/ 59815 h 372825"/>
                    <a:gd name="connsiteX153" fmla="*/ 241091 w 372824"/>
                    <a:gd name="connsiteY153" fmla="*/ 76199 h 372825"/>
                    <a:gd name="connsiteX154" fmla="*/ 224707 w 372824"/>
                    <a:gd name="connsiteY154" fmla="*/ 59815 h 372825"/>
                    <a:gd name="connsiteX155" fmla="*/ 241091 w 372824"/>
                    <a:gd name="connsiteY155" fmla="*/ 43431 h 372825"/>
                    <a:gd name="connsiteX156" fmla="*/ 335173 w 372824"/>
                    <a:gd name="connsiteY156" fmla="*/ 10922 h 372825"/>
                    <a:gd name="connsiteX157" fmla="*/ 329712 w 372824"/>
                    <a:gd name="connsiteY157" fmla="*/ 16384 h 372825"/>
                    <a:gd name="connsiteX158" fmla="*/ 335173 w 372824"/>
                    <a:gd name="connsiteY158" fmla="*/ 21845 h 372825"/>
                    <a:gd name="connsiteX159" fmla="*/ 340634 w 372824"/>
                    <a:gd name="connsiteY159" fmla="*/ 16384 h 372825"/>
                    <a:gd name="connsiteX160" fmla="*/ 335173 w 372824"/>
                    <a:gd name="connsiteY160" fmla="*/ 10922 h 372825"/>
                    <a:gd name="connsiteX161" fmla="*/ 50688 w 372824"/>
                    <a:gd name="connsiteY161" fmla="*/ 10922 h 372825"/>
                    <a:gd name="connsiteX162" fmla="*/ 45227 w 372824"/>
                    <a:gd name="connsiteY162" fmla="*/ 16384 h 372825"/>
                    <a:gd name="connsiteX163" fmla="*/ 50688 w 372824"/>
                    <a:gd name="connsiteY163" fmla="*/ 21845 h 372825"/>
                    <a:gd name="connsiteX164" fmla="*/ 56150 w 372824"/>
                    <a:gd name="connsiteY164" fmla="*/ 16384 h 372825"/>
                    <a:gd name="connsiteX165" fmla="*/ 50688 w 372824"/>
                    <a:gd name="connsiteY165" fmla="*/ 10922 h 372825"/>
                    <a:gd name="connsiteX166" fmla="*/ 335173 w 372824"/>
                    <a:gd name="connsiteY166" fmla="*/ 0 h 372825"/>
                    <a:gd name="connsiteX167" fmla="*/ 351557 w 372824"/>
                    <a:gd name="connsiteY167" fmla="*/ 16384 h 372825"/>
                    <a:gd name="connsiteX168" fmla="*/ 335173 w 372824"/>
                    <a:gd name="connsiteY168" fmla="*/ 32768 h 372825"/>
                    <a:gd name="connsiteX169" fmla="*/ 318789 w 372824"/>
                    <a:gd name="connsiteY169" fmla="*/ 16384 h 372825"/>
                    <a:gd name="connsiteX170" fmla="*/ 335173 w 372824"/>
                    <a:gd name="connsiteY170" fmla="*/ 0 h 372825"/>
                    <a:gd name="connsiteX171" fmla="*/ 50688 w 372824"/>
                    <a:gd name="connsiteY171" fmla="*/ 0 h 372825"/>
                    <a:gd name="connsiteX172" fmla="*/ 67072 w 372824"/>
                    <a:gd name="connsiteY172" fmla="*/ 16384 h 372825"/>
                    <a:gd name="connsiteX173" fmla="*/ 50688 w 372824"/>
                    <a:gd name="connsiteY173" fmla="*/ 32768 h 372825"/>
                    <a:gd name="connsiteX174" fmla="*/ 34304 w 372824"/>
                    <a:gd name="connsiteY174" fmla="*/ 16384 h 372825"/>
                    <a:gd name="connsiteX175" fmla="*/ 50688 w 372824"/>
                    <a:gd name="connsiteY175" fmla="*/ 0 h 372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</a:cxnLst>
                  <a:rect l="l" t="t" r="r" b="b"/>
                  <a:pathLst>
                    <a:path w="372824" h="372825">
                      <a:moveTo>
                        <a:pt x="99202" y="317803"/>
                      </a:moveTo>
                      <a:cubicBezTo>
                        <a:pt x="92597" y="316506"/>
                        <a:pt x="85429" y="320994"/>
                        <a:pt x="78498" y="325332"/>
                      </a:cubicBezTo>
                      <a:cubicBezTo>
                        <a:pt x="77522" y="325744"/>
                        <a:pt x="59758" y="338868"/>
                        <a:pt x="45553" y="330938"/>
                      </a:cubicBezTo>
                      <a:cubicBezTo>
                        <a:pt x="40906" y="328356"/>
                        <a:pt x="37839" y="324197"/>
                        <a:pt x="35433" y="320258"/>
                      </a:cubicBezTo>
                      <a:cubicBezTo>
                        <a:pt x="24379" y="337125"/>
                        <a:pt x="17149" y="352914"/>
                        <a:pt x="13437" y="361903"/>
                      </a:cubicBezTo>
                      <a:lnTo>
                        <a:pt x="250346" y="361903"/>
                      </a:lnTo>
                      <a:cubicBezTo>
                        <a:pt x="243406" y="359903"/>
                        <a:pt x="234929" y="360054"/>
                        <a:pt x="227193" y="355921"/>
                      </a:cubicBezTo>
                      <a:cubicBezTo>
                        <a:pt x="214600" y="349200"/>
                        <a:pt x="209970" y="334307"/>
                        <a:pt x="200134" y="329371"/>
                      </a:cubicBezTo>
                      <a:cubicBezTo>
                        <a:pt x="191330" y="324948"/>
                        <a:pt x="179759" y="329172"/>
                        <a:pt x="168566" y="334398"/>
                      </a:cubicBezTo>
                      <a:cubicBezTo>
                        <a:pt x="155817" y="340347"/>
                        <a:pt x="141086" y="346168"/>
                        <a:pt x="127618" y="339873"/>
                      </a:cubicBezTo>
                      <a:cubicBezTo>
                        <a:pt x="115102" y="334025"/>
                        <a:pt x="109186" y="319765"/>
                        <a:pt x="99202" y="317803"/>
                      </a:cubicBezTo>
                      <a:close/>
                      <a:moveTo>
                        <a:pt x="237378" y="234632"/>
                      </a:moveTo>
                      <a:cubicBezTo>
                        <a:pt x="234369" y="234632"/>
                        <a:pt x="231917" y="237081"/>
                        <a:pt x="231917" y="240093"/>
                      </a:cubicBezTo>
                      <a:cubicBezTo>
                        <a:pt x="231917" y="243103"/>
                        <a:pt x="234369" y="245555"/>
                        <a:pt x="237378" y="245555"/>
                      </a:cubicBezTo>
                      <a:cubicBezTo>
                        <a:pt x="240391" y="245555"/>
                        <a:pt x="242840" y="243103"/>
                        <a:pt x="242840" y="240093"/>
                      </a:cubicBezTo>
                      <a:cubicBezTo>
                        <a:pt x="242840" y="237081"/>
                        <a:pt x="240391" y="234632"/>
                        <a:pt x="237378" y="234632"/>
                      </a:cubicBezTo>
                      <a:close/>
                      <a:moveTo>
                        <a:pt x="237378" y="223709"/>
                      </a:moveTo>
                      <a:cubicBezTo>
                        <a:pt x="246412" y="223709"/>
                        <a:pt x="253763" y="231057"/>
                        <a:pt x="253763" y="240093"/>
                      </a:cubicBezTo>
                      <a:cubicBezTo>
                        <a:pt x="253763" y="249127"/>
                        <a:pt x="246412" y="256477"/>
                        <a:pt x="237378" y="256477"/>
                      </a:cubicBezTo>
                      <a:cubicBezTo>
                        <a:pt x="228348" y="256477"/>
                        <a:pt x="220997" y="249127"/>
                        <a:pt x="220997" y="240093"/>
                      </a:cubicBezTo>
                      <a:cubicBezTo>
                        <a:pt x="220997" y="231057"/>
                        <a:pt x="228348" y="223709"/>
                        <a:pt x="237378" y="223709"/>
                      </a:cubicBezTo>
                      <a:close/>
                      <a:moveTo>
                        <a:pt x="342898" y="194338"/>
                      </a:moveTo>
                      <a:cubicBezTo>
                        <a:pt x="339886" y="194338"/>
                        <a:pt x="337437" y="196787"/>
                        <a:pt x="337437" y="199799"/>
                      </a:cubicBezTo>
                      <a:cubicBezTo>
                        <a:pt x="337437" y="202812"/>
                        <a:pt x="339886" y="205261"/>
                        <a:pt x="342898" y="205261"/>
                      </a:cubicBezTo>
                      <a:cubicBezTo>
                        <a:pt x="345910" y="205261"/>
                        <a:pt x="348359" y="202812"/>
                        <a:pt x="348359" y="199799"/>
                      </a:cubicBezTo>
                      <a:cubicBezTo>
                        <a:pt x="348359" y="196787"/>
                        <a:pt x="345910" y="194338"/>
                        <a:pt x="342898" y="194338"/>
                      </a:cubicBezTo>
                      <a:close/>
                      <a:moveTo>
                        <a:pt x="55958" y="194338"/>
                      </a:moveTo>
                      <a:cubicBezTo>
                        <a:pt x="52946" y="194338"/>
                        <a:pt x="50497" y="196787"/>
                        <a:pt x="50497" y="199799"/>
                      </a:cubicBezTo>
                      <a:cubicBezTo>
                        <a:pt x="50497" y="202812"/>
                        <a:pt x="52946" y="205261"/>
                        <a:pt x="55958" y="205261"/>
                      </a:cubicBezTo>
                      <a:cubicBezTo>
                        <a:pt x="58970" y="205261"/>
                        <a:pt x="61419" y="202812"/>
                        <a:pt x="61419" y="199799"/>
                      </a:cubicBezTo>
                      <a:cubicBezTo>
                        <a:pt x="61419" y="196787"/>
                        <a:pt x="58970" y="194338"/>
                        <a:pt x="55958" y="194338"/>
                      </a:cubicBezTo>
                      <a:close/>
                      <a:moveTo>
                        <a:pt x="342898" y="183415"/>
                      </a:moveTo>
                      <a:cubicBezTo>
                        <a:pt x="351933" y="183415"/>
                        <a:pt x="359282" y="190766"/>
                        <a:pt x="359282" y="199799"/>
                      </a:cubicBezTo>
                      <a:cubicBezTo>
                        <a:pt x="359282" y="208833"/>
                        <a:pt x="351933" y="216183"/>
                        <a:pt x="342898" y="216183"/>
                      </a:cubicBezTo>
                      <a:cubicBezTo>
                        <a:pt x="333864" y="216183"/>
                        <a:pt x="326514" y="208833"/>
                        <a:pt x="326514" y="199799"/>
                      </a:cubicBezTo>
                      <a:cubicBezTo>
                        <a:pt x="326514" y="190766"/>
                        <a:pt x="333864" y="183415"/>
                        <a:pt x="342898" y="183415"/>
                      </a:cubicBezTo>
                      <a:close/>
                      <a:moveTo>
                        <a:pt x="55958" y="183415"/>
                      </a:moveTo>
                      <a:cubicBezTo>
                        <a:pt x="64992" y="183415"/>
                        <a:pt x="72342" y="190766"/>
                        <a:pt x="72342" y="199799"/>
                      </a:cubicBezTo>
                      <a:cubicBezTo>
                        <a:pt x="72342" y="208833"/>
                        <a:pt x="64992" y="216183"/>
                        <a:pt x="55958" y="216183"/>
                      </a:cubicBezTo>
                      <a:cubicBezTo>
                        <a:pt x="46924" y="216183"/>
                        <a:pt x="39574" y="208833"/>
                        <a:pt x="39574" y="199799"/>
                      </a:cubicBezTo>
                      <a:cubicBezTo>
                        <a:pt x="39574" y="190766"/>
                        <a:pt x="46924" y="183415"/>
                        <a:pt x="55958" y="183415"/>
                      </a:cubicBezTo>
                      <a:close/>
                      <a:moveTo>
                        <a:pt x="180951" y="173669"/>
                      </a:moveTo>
                      <a:lnTo>
                        <a:pt x="180951" y="247434"/>
                      </a:lnTo>
                      <a:cubicBezTo>
                        <a:pt x="184608" y="248660"/>
                        <a:pt x="188249" y="250059"/>
                        <a:pt x="191873" y="251632"/>
                      </a:cubicBezTo>
                      <a:lnTo>
                        <a:pt x="191873" y="173669"/>
                      </a:lnTo>
                      <a:close/>
                      <a:moveTo>
                        <a:pt x="69882" y="129151"/>
                      </a:moveTo>
                      <a:lnTo>
                        <a:pt x="56627" y="140538"/>
                      </a:lnTo>
                      <a:lnTo>
                        <a:pt x="98167" y="176224"/>
                      </a:lnTo>
                      <a:lnTo>
                        <a:pt x="98167" y="168208"/>
                      </a:lnTo>
                      <a:cubicBezTo>
                        <a:pt x="98167" y="165193"/>
                        <a:pt x="100613" y="162747"/>
                        <a:pt x="103628" y="162747"/>
                      </a:cubicBezTo>
                      <a:lnTo>
                        <a:pt x="277295" y="162747"/>
                      </a:lnTo>
                      <a:lnTo>
                        <a:pt x="277295" y="148928"/>
                      </a:lnTo>
                      <a:cubicBezTo>
                        <a:pt x="262117" y="154288"/>
                        <a:pt x="254158" y="148218"/>
                        <a:pt x="241173" y="146565"/>
                      </a:cubicBezTo>
                      <a:cubicBezTo>
                        <a:pt x="232668" y="145487"/>
                        <a:pt x="223845" y="147415"/>
                        <a:pt x="214501" y="149461"/>
                      </a:cubicBezTo>
                      <a:cubicBezTo>
                        <a:pt x="201701" y="152263"/>
                        <a:pt x="189137" y="154919"/>
                        <a:pt x="176593" y="150510"/>
                      </a:cubicBezTo>
                      <a:cubicBezTo>
                        <a:pt x="166435" y="146937"/>
                        <a:pt x="158861" y="139405"/>
                        <a:pt x="150228" y="137349"/>
                      </a:cubicBezTo>
                      <a:cubicBezTo>
                        <a:pt x="142832" y="135582"/>
                        <a:pt x="134905" y="137847"/>
                        <a:pt x="126511" y="140242"/>
                      </a:cubicBezTo>
                      <a:cubicBezTo>
                        <a:pt x="118149" y="142625"/>
                        <a:pt x="109502" y="145094"/>
                        <a:pt x="100371" y="143934"/>
                      </a:cubicBezTo>
                      <a:cubicBezTo>
                        <a:pt x="88453" y="142427"/>
                        <a:pt x="78927" y="135147"/>
                        <a:pt x="69882" y="129151"/>
                      </a:cubicBezTo>
                      <a:close/>
                      <a:moveTo>
                        <a:pt x="163167" y="104644"/>
                      </a:moveTo>
                      <a:cubicBezTo>
                        <a:pt x="160158" y="104644"/>
                        <a:pt x="157706" y="107093"/>
                        <a:pt x="157706" y="110105"/>
                      </a:cubicBezTo>
                      <a:cubicBezTo>
                        <a:pt x="157706" y="113118"/>
                        <a:pt x="160158" y="115566"/>
                        <a:pt x="163167" y="115566"/>
                      </a:cubicBezTo>
                      <a:cubicBezTo>
                        <a:pt x="166180" y="115566"/>
                        <a:pt x="168628" y="113118"/>
                        <a:pt x="168628" y="110105"/>
                      </a:cubicBezTo>
                      <a:cubicBezTo>
                        <a:pt x="168628" y="107093"/>
                        <a:pt x="166180" y="104644"/>
                        <a:pt x="163167" y="104644"/>
                      </a:cubicBezTo>
                      <a:close/>
                      <a:moveTo>
                        <a:pt x="105061" y="89835"/>
                      </a:moveTo>
                      <a:cubicBezTo>
                        <a:pt x="107508" y="90959"/>
                        <a:pt x="109090" y="93425"/>
                        <a:pt x="109090" y="96119"/>
                      </a:cubicBezTo>
                      <a:lnTo>
                        <a:pt x="109090" y="107406"/>
                      </a:lnTo>
                      <a:lnTo>
                        <a:pt x="147008" y="107406"/>
                      </a:lnTo>
                      <a:cubicBezTo>
                        <a:pt x="148296" y="99652"/>
                        <a:pt x="155053" y="93721"/>
                        <a:pt x="163167" y="93721"/>
                      </a:cubicBezTo>
                      <a:cubicBezTo>
                        <a:pt x="171283" y="93721"/>
                        <a:pt x="178038" y="99652"/>
                        <a:pt x="179329" y="107406"/>
                      </a:cubicBezTo>
                      <a:lnTo>
                        <a:pt x="232770" y="107406"/>
                      </a:lnTo>
                      <a:cubicBezTo>
                        <a:pt x="235789" y="107406"/>
                        <a:pt x="238232" y="109852"/>
                        <a:pt x="238232" y="112867"/>
                      </a:cubicBezTo>
                      <a:cubicBezTo>
                        <a:pt x="238232" y="115882"/>
                        <a:pt x="235786" y="118328"/>
                        <a:pt x="232770" y="118328"/>
                      </a:cubicBezTo>
                      <a:lnTo>
                        <a:pt x="177332" y="118328"/>
                      </a:lnTo>
                      <a:cubicBezTo>
                        <a:pt x="174494" y="123203"/>
                        <a:pt x="169206" y="126489"/>
                        <a:pt x="163167" y="126489"/>
                      </a:cubicBezTo>
                      <a:cubicBezTo>
                        <a:pt x="157128" y="126489"/>
                        <a:pt x="151843" y="123203"/>
                        <a:pt x="149002" y="118328"/>
                      </a:cubicBezTo>
                      <a:lnTo>
                        <a:pt x="103628" y="118328"/>
                      </a:lnTo>
                      <a:cubicBezTo>
                        <a:pt x="100610" y="118328"/>
                        <a:pt x="98167" y="115882"/>
                        <a:pt x="98167" y="112867"/>
                      </a:cubicBezTo>
                      <a:lnTo>
                        <a:pt x="98167" y="104851"/>
                      </a:lnTo>
                      <a:lnTo>
                        <a:pt x="78477" y="121764"/>
                      </a:lnTo>
                      <a:cubicBezTo>
                        <a:pt x="85592" y="126568"/>
                        <a:pt x="93373" y="132038"/>
                        <a:pt x="101740" y="133096"/>
                      </a:cubicBezTo>
                      <a:cubicBezTo>
                        <a:pt x="108660" y="133972"/>
                        <a:pt x="115873" y="131916"/>
                        <a:pt x="123513" y="129737"/>
                      </a:cubicBezTo>
                      <a:cubicBezTo>
                        <a:pt x="132888" y="127063"/>
                        <a:pt x="142585" y="124299"/>
                        <a:pt x="152760" y="126722"/>
                      </a:cubicBezTo>
                      <a:cubicBezTo>
                        <a:pt x="163616" y="129311"/>
                        <a:pt x="171485" y="137136"/>
                        <a:pt x="180214" y="140205"/>
                      </a:cubicBezTo>
                      <a:cubicBezTo>
                        <a:pt x="189990" y="143644"/>
                        <a:pt x="200762" y="141285"/>
                        <a:pt x="212165" y="138789"/>
                      </a:cubicBezTo>
                      <a:cubicBezTo>
                        <a:pt x="222004" y="136638"/>
                        <a:pt x="232176" y="134411"/>
                        <a:pt x="242550" y="135730"/>
                      </a:cubicBezTo>
                      <a:cubicBezTo>
                        <a:pt x="258009" y="137696"/>
                        <a:pt x="263169" y="143729"/>
                        <a:pt x="277292" y="137136"/>
                      </a:cubicBezTo>
                      <a:lnTo>
                        <a:pt x="277292" y="118328"/>
                      </a:lnTo>
                      <a:lnTo>
                        <a:pt x="256556" y="118328"/>
                      </a:lnTo>
                      <a:cubicBezTo>
                        <a:pt x="253541" y="118328"/>
                        <a:pt x="251094" y="115882"/>
                        <a:pt x="251094" y="112867"/>
                      </a:cubicBezTo>
                      <a:cubicBezTo>
                        <a:pt x="251094" y="109852"/>
                        <a:pt x="253541" y="107406"/>
                        <a:pt x="256556" y="107406"/>
                      </a:cubicBezTo>
                      <a:lnTo>
                        <a:pt x="282753" y="107406"/>
                      </a:lnTo>
                      <a:cubicBezTo>
                        <a:pt x="285770" y="107406"/>
                        <a:pt x="288214" y="109852"/>
                        <a:pt x="288214" y="112867"/>
                      </a:cubicBezTo>
                      <a:cubicBezTo>
                        <a:pt x="288214" y="122282"/>
                        <a:pt x="288214" y="164155"/>
                        <a:pt x="288214" y="168208"/>
                      </a:cubicBezTo>
                      <a:cubicBezTo>
                        <a:pt x="288214" y="171224"/>
                        <a:pt x="285770" y="173669"/>
                        <a:pt x="282753" y="173669"/>
                      </a:cubicBezTo>
                      <a:lnTo>
                        <a:pt x="202796" y="173669"/>
                      </a:lnTo>
                      <a:lnTo>
                        <a:pt x="202796" y="256929"/>
                      </a:lnTo>
                      <a:cubicBezTo>
                        <a:pt x="208283" y="259873"/>
                        <a:pt x="213721" y="263220"/>
                        <a:pt x="219134" y="266989"/>
                      </a:cubicBezTo>
                      <a:cubicBezTo>
                        <a:pt x="228640" y="264014"/>
                        <a:pt x="238439" y="262507"/>
                        <a:pt x="248306" y="262507"/>
                      </a:cubicBezTo>
                      <a:cubicBezTo>
                        <a:pt x="282090" y="262507"/>
                        <a:pt x="314317" y="280398"/>
                        <a:pt x="341504" y="314247"/>
                      </a:cubicBezTo>
                      <a:cubicBezTo>
                        <a:pt x="361728" y="339426"/>
                        <a:pt x="371988" y="364252"/>
                        <a:pt x="372415" y="365299"/>
                      </a:cubicBezTo>
                      <a:cubicBezTo>
                        <a:pt x="373879" y="368889"/>
                        <a:pt x="371234" y="372825"/>
                        <a:pt x="367357" y="372825"/>
                      </a:cubicBezTo>
                      <a:lnTo>
                        <a:pt x="344423" y="372825"/>
                      </a:lnTo>
                      <a:cubicBezTo>
                        <a:pt x="341405" y="372825"/>
                        <a:pt x="338961" y="370380"/>
                        <a:pt x="338961" y="367364"/>
                      </a:cubicBezTo>
                      <a:cubicBezTo>
                        <a:pt x="338961" y="364349"/>
                        <a:pt x="341405" y="361903"/>
                        <a:pt x="344423" y="361903"/>
                      </a:cubicBezTo>
                      <a:lnTo>
                        <a:pt x="358826" y="361903"/>
                      </a:lnTo>
                      <a:cubicBezTo>
                        <a:pt x="354356" y="352812"/>
                        <a:pt x="345609" y="336755"/>
                        <a:pt x="332820" y="320877"/>
                      </a:cubicBezTo>
                      <a:cubicBezTo>
                        <a:pt x="307459" y="289393"/>
                        <a:pt x="279024" y="273430"/>
                        <a:pt x="248306" y="273430"/>
                      </a:cubicBezTo>
                      <a:cubicBezTo>
                        <a:pt x="242234" y="273430"/>
                        <a:pt x="236186" y="274073"/>
                        <a:pt x="230236" y="275350"/>
                      </a:cubicBezTo>
                      <a:cubicBezTo>
                        <a:pt x="258401" y="298181"/>
                        <a:pt x="283697" y="331815"/>
                        <a:pt x="299355" y="361903"/>
                      </a:cubicBezTo>
                      <a:lnTo>
                        <a:pt x="320757" y="361903"/>
                      </a:lnTo>
                      <a:cubicBezTo>
                        <a:pt x="323772" y="361903"/>
                        <a:pt x="326218" y="364349"/>
                        <a:pt x="326218" y="367364"/>
                      </a:cubicBezTo>
                      <a:cubicBezTo>
                        <a:pt x="326218" y="370380"/>
                        <a:pt x="323772" y="372825"/>
                        <a:pt x="320757" y="372825"/>
                      </a:cubicBezTo>
                      <a:lnTo>
                        <a:pt x="5467" y="372825"/>
                      </a:lnTo>
                      <a:cubicBezTo>
                        <a:pt x="1658" y="372825"/>
                        <a:pt x="-987" y="369017"/>
                        <a:pt x="352" y="365447"/>
                      </a:cubicBezTo>
                      <a:lnTo>
                        <a:pt x="367" y="365404"/>
                      </a:lnTo>
                      <a:cubicBezTo>
                        <a:pt x="2594" y="359149"/>
                        <a:pt x="23384" y="303307"/>
                        <a:pt x="66722" y="268719"/>
                      </a:cubicBezTo>
                      <a:cubicBezTo>
                        <a:pt x="69080" y="266836"/>
                        <a:pt x="72515" y="267223"/>
                        <a:pt x="74399" y="269581"/>
                      </a:cubicBezTo>
                      <a:cubicBezTo>
                        <a:pt x="76279" y="271936"/>
                        <a:pt x="75892" y="275375"/>
                        <a:pt x="73534" y="277255"/>
                      </a:cubicBezTo>
                      <a:cubicBezTo>
                        <a:pt x="61252" y="287060"/>
                        <a:pt x="50870" y="298702"/>
                        <a:pt x="42302" y="310362"/>
                      </a:cubicBezTo>
                      <a:cubicBezTo>
                        <a:pt x="44583" y="314247"/>
                        <a:pt x="47118" y="319313"/>
                        <a:pt x="50870" y="321398"/>
                      </a:cubicBezTo>
                      <a:cubicBezTo>
                        <a:pt x="55537" y="324004"/>
                        <a:pt x="62495" y="322453"/>
                        <a:pt x="71560" y="316793"/>
                      </a:cubicBezTo>
                      <a:cubicBezTo>
                        <a:pt x="80933" y="310925"/>
                        <a:pt x="90302" y="304929"/>
                        <a:pt x="101310" y="307088"/>
                      </a:cubicBezTo>
                      <a:cubicBezTo>
                        <a:pt x="115808" y="309935"/>
                        <a:pt x="122179" y="325278"/>
                        <a:pt x="132240" y="329977"/>
                      </a:cubicBezTo>
                      <a:cubicBezTo>
                        <a:pt x="141450" y="334280"/>
                        <a:pt x="152953" y="329630"/>
                        <a:pt x="163946" y="324501"/>
                      </a:cubicBezTo>
                      <a:cubicBezTo>
                        <a:pt x="177629" y="318113"/>
                        <a:pt x="192078" y="313100"/>
                        <a:pt x="205034" y="319609"/>
                      </a:cubicBezTo>
                      <a:cubicBezTo>
                        <a:pt x="217858" y="326046"/>
                        <a:pt x="222567" y="341073"/>
                        <a:pt x="232335" y="346287"/>
                      </a:cubicBezTo>
                      <a:cubicBezTo>
                        <a:pt x="239276" y="349996"/>
                        <a:pt x="249291" y="349009"/>
                        <a:pt x="258410" y="353273"/>
                      </a:cubicBezTo>
                      <a:cubicBezTo>
                        <a:pt x="263015" y="355429"/>
                        <a:pt x="266736" y="358612"/>
                        <a:pt x="270035" y="361903"/>
                      </a:cubicBezTo>
                      <a:lnTo>
                        <a:pt x="286925" y="361903"/>
                      </a:lnTo>
                      <a:cubicBezTo>
                        <a:pt x="256900" y="308012"/>
                        <a:pt x="204662" y="251948"/>
                        <a:pt x="142358" y="251948"/>
                      </a:cubicBezTo>
                      <a:cubicBezTo>
                        <a:pt x="124807" y="251948"/>
                        <a:pt x="107901" y="256295"/>
                        <a:pt x="92108" y="264868"/>
                      </a:cubicBezTo>
                      <a:cubicBezTo>
                        <a:pt x="89457" y="266304"/>
                        <a:pt x="86141" y="265323"/>
                        <a:pt x="84701" y="262672"/>
                      </a:cubicBezTo>
                      <a:cubicBezTo>
                        <a:pt x="83265" y="260021"/>
                        <a:pt x="84246" y="256707"/>
                        <a:pt x="86897" y="255268"/>
                      </a:cubicBezTo>
                      <a:cubicBezTo>
                        <a:pt x="104308" y="245819"/>
                        <a:pt x="122967" y="241026"/>
                        <a:pt x="142358" y="241026"/>
                      </a:cubicBezTo>
                      <a:cubicBezTo>
                        <a:pt x="151627" y="241026"/>
                        <a:pt x="160866" y="242124"/>
                        <a:pt x="170028" y="244308"/>
                      </a:cubicBezTo>
                      <a:lnTo>
                        <a:pt x="170028" y="173669"/>
                      </a:lnTo>
                      <a:lnTo>
                        <a:pt x="109090" y="173669"/>
                      </a:lnTo>
                      <a:lnTo>
                        <a:pt x="109090" y="184956"/>
                      </a:lnTo>
                      <a:cubicBezTo>
                        <a:pt x="109090" y="188751"/>
                        <a:pt x="106012" y="191868"/>
                        <a:pt x="102183" y="191868"/>
                      </a:cubicBezTo>
                      <a:cubicBezTo>
                        <a:pt x="100562" y="191868"/>
                        <a:pt x="98955" y="191300"/>
                        <a:pt x="97681" y="190207"/>
                      </a:cubicBezTo>
                      <a:lnTo>
                        <a:pt x="45969" y="145780"/>
                      </a:lnTo>
                      <a:cubicBezTo>
                        <a:pt x="44444" y="144486"/>
                        <a:pt x="43557" y="142568"/>
                        <a:pt x="43557" y="140538"/>
                      </a:cubicBezTo>
                      <a:cubicBezTo>
                        <a:pt x="43557" y="138507"/>
                        <a:pt x="44444" y="136589"/>
                        <a:pt x="45991" y="135275"/>
                      </a:cubicBezTo>
                      <a:cubicBezTo>
                        <a:pt x="71341" y="113490"/>
                        <a:pt x="81367" y="104880"/>
                        <a:pt x="97681" y="90868"/>
                      </a:cubicBezTo>
                      <a:cubicBezTo>
                        <a:pt x="99717" y="89118"/>
                        <a:pt x="102616" y="88711"/>
                        <a:pt x="105061" y="89835"/>
                      </a:cubicBezTo>
                      <a:close/>
                      <a:moveTo>
                        <a:pt x="241091" y="54353"/>
                      </a:moveTo>
                      <a:cubicBezTo>
                        <a:pt x="238079" y="54353"/>
                        <a:pt x="235630" y="56805"/>
                        <a:pt x="235630" y="59815"/>
                      </a:cubicBezTo>
                      <a:cubicBezTo>
                        <a:pt x="235630" y="62827"/>
                        <a:pt x="238079" y="65276"/>
                        <a:pt x="241091" y="65276"/>
                      </a:cubicBezTo>
                      <a:cubicBezTo>
                        <a:pt x="244101" y="65276"/>
                        <a:pt x="246553" y="62827"/>
                        <a:pt x="246553" y="59815"/>
                      </a:cubicBezTo>
                      <a:cubicBezTo>
                        <a:pt x="246553" y="56805"/>
                        <a:pt x="244101" y="54353"/>
                        <a:pt x="241091" y="54353"/>
                      </a:cubicBezTo>
                      <a:close/>
                      <a:moveTo>
                        <a:pt x="241091" y="43431"/>
                      </a:moveTo>
                      <a:cubicBezTo>
                        <a:pt x="250122" y="43431"/>
                        <a:pt x="257473" y="50781"/>
                        <a:pt x="257473" y="59815"/>
                      </a:cubicBezTo>
                      <a:cubicBezTo>
                        <a:pt x="257473" y="68852"/>
                        <a:pt x="250122" y="76199"/>
                        <a:pt x="241091" y="76199"/>
                      </a:cubicBezTo>
                      <a:cubicBezTo>
                        <a:pt x="232058" y="76199"/>
                        <a:pt x="224707" y="68852"/>
                        <a:pt x="224707" y="59815"/>
                      </a:cubicBezTo>
                      <a:cubicBezTo>
                        <a:pt x="224707" y="50781"/>
                        <a:pt x="232058" y="43431"/>
                        <a:pt x="241091" y="43431"/>
                      </a:cubicBezTo>
                      <a:close/>
                      <a:moveTo>
                        <a:pt x="335173" y="10922"/>
                      </a:moveTo>
                      <a:cubicBezTo>
                        <a:pt x="332161" y="10922"/>
                        <a:pt x="329712" y="13372"/>
                        <a:pt x="329712" y="16384"/>
                      </a:cubicBezTo>
                      <a:cubicBezTo>
                        <a:pt x="329712" y="19396"/>
                        <a:pt x="332161" y="21845"/>
                        <a:pt x="335173" y="21845"/>
                      </a:cubicBezTo>
                      <a:cubicBezTo>
                        <a:pt x="338185" y="21845"/>
                        <a:pt x="340634" y="19396"/>
                        <a:pt x="340634" y="16384"/>
                      </a:cubicBezTo>
                      <a:cubicBezTo>
                        <a:pt x="340634" y="13372"/>
                        <a:pt x="338185" y="10922"/>
                        <a:pt x="335173" y="10922"/>
                      </a:cubicBezTo>
                      <a:close/>
                      <a:moveTo>
                        <a:pt x="50688" y="10922"/>
                      </a:moveTo>
                      <a:cubicBezTo>
                        <a:pt x="47676" y="10922"/>
                        <a:pt x="45227" y="13372"/>
                        <a:pt x="45227" y="16384"/>
                      </a:cubicBezTo>
                      <a:cubicBezTo>
                        <a:pt x="45227" y="19396"/>
                        <a:pt x="47676" y="21845"/>
                        <a:pt x="50688" y="21845"/>
                      </a:cubicBezTo>
                      <a:cubicBezTo>
                        <a:pt x="53701" y="21845"/>
                        <a:pt x="56150" y="19396"/>
                        <a:pt x="56150" y="16384"/>
                      </a:cubicBezTo>
                      <a:cubicBezTo>
                        <a:pt x="56150" y="13372"/>
                        <a:pt x="53701" y="10922"/>
                        <a:pt x="50688" y="10922"/>
                      </a:cubicBezTo>
                      <a:close/>
                      <a:moveTo>
                        <a:pt x="335173" y="0"/>
                      </a:moveTo>
                      <a:cubicBezTo>
                        <a:pt x="344207" y="0"/>
                        <a:pt x="351557" y="7350"/>
                        <a:pt x="351557" y="16384"/>
                      </a:cubicBezTo>
                      <a:cubicBezTo>
                        <a:pt x="351557" y="25418"/>
                        <a:pt x="344207" y="32768"/>
                        <a:pt x="335173" y="32768"/>
                      </a:cubicBezTo>
                      <a:cubicBezTo>
                        <a:pt x="326139" y="32768"/>
                        <a:pt x="318789" y="25418"/>
                        <a:pt x="318789" y="16384"/>
                      </a:cubicBezTo>
                      <a:cubicBezTo>
                        <a:pt x="318789" y="7350"/>
                        <a:pt x="326139" y="0"/>
                        <a:pt x="335173" y="0"/>
                      </a:cubicBezTo>
                      <a:close/>
                      <a:moveTo>
                        <a:pt x="50688" y="0"/>
                      </a:moveTo>
                      <a:cubicBezTo>
                        <a:pt x="59722" y="0"/>
                        <a:pt x="67072" y="7350"/>
                        <a:pt x="67072" y="16384"/>
                      </a:cubicBezTo>
                      <a:cubicBezTo>
                        <a:pt x="67072" y="25418"/>
                        <a:pt x="59722" y="32768"/>
                        <a:pt x="50688" y="32768"/>
                      </a:cubicBezTo>
                      <a:cubicBezTo>
                        <a:pt x="41654" y="32768"/>
                        <a:pt x="34304" y="25418"/>
                        <a:pt x="34304" y="16384"/>
                      </a:cubicBezTo>
                      <a:cubicBezTo>
                        <a:pt x="34304" y="7350"/>
                        <a:pt x="41654" y="0"/>
                        <a:pt x="506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879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4C376A1A-53A1-4175-B369-6A38D2F306DB}"/>
                  </a:ext>
                </a:extLst>
              </p:cNvPr>
              <p:cNvGrpSpPr/>
              <p:nvPr/>
            </p:nvGrpSpPr>
            <p:grpSpPr>
              <a:xfrm>
                <a:off x="9042957" y="5934573"/>
                <a:ext cx="550848" cy="550848"/>
                <a:chOff x="8770776" y="5817765"/>
                <a:chExt cx="550848" cy="550848"/>
              </a:xfrm>
            </p:grpSpPr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EB3A0C9B-5DAD-4E5C-BC4E-D5FE0FCB46BA}"/>
                    </a:ext>
                  </a:extLst>
                </p:cNvPr>
                <p:cNvGrpSpPr/>
                <p:nvPr/>
              </p:nvGrpSpPr>
              <p:grpSpPr>
                <a:xfrm>
                  <a:off x="8770776" y="5817765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128" name="Freeform: Shape 127">
                    <a:extLst>
                      <a:ext uri="{FF2B5EF4-FFF2-40B4-BE49-F238E27FC236}">
                        <a16:creationId xmlns:a16="http://schemas.microsoft.com/office/drawing/2014/main" id="{FCEC13D6-8D6F-426D-8637-409892B6DD16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9" name="Circle: Hollow 128">
                    <a:extLst>
                      <a:ext uri="{FF2B5EF4-FFF2-40B4-BE49-F238E27FC236}">
                        <a16:creationId xmlns:a16="http://schemas.microsoft.com/office/drawing/2014/main" id="{8A8106D9-06B3-4F4B-9F2D-DD8E2208524E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2F30C138-26F3-4324-AD6D-7F2215729E97}"/>
                    </a:ext>
                  </a:extLst>
                </p:cNvPr>
                <p:cNvSpPr/>
                <p:nvPr/>
              </p:nvSpPr>
              <p:spPr>
                <a:xfrm>
                  <a:off x="8890182" y="5963480"/>
                  <a:ext cx="312037" cy="259418"/>
                </a:xfrm>
                <a:custGeom>
                  <a:avLst/>
                  <a:gdLst>
                    <a:gd name="connsiteX0" fmla="*/ 6228990 w 6473856"/>
                    <a:gd name="connsiteY0" fmla="*/ 2306601 h 5382165"/>
                    <a:gd name="connsiteX1" fmla="*/ 5905436 w 6473856"/>
                    <a:gd name="connsiteY1" fmla="*/ 2306601 h 5382165"/>
                    <a:gd name="connsiteX2" fmla="*/ 6024702 w 6473856"/>
                    <a:gd name="connsiteY2" fmla="*/ 1538728 h 5382165"/>
                    <a:gd name="connsiteX3" fmla="*/ 5686009 w 6473856"/>
                    <a:gd name="connsiteY3" fmla="*/ 574890 h 5382165"/>
                    <a:gd name="connsiteX4" fmla="*/ 5552440 w 6473856"/>
                    <a:gd name="connsiteY4" fmla="*/ 560410 h 5382165"/>
                    <a:gd name="connsiteX5" fmla="*/ 5537934 w 6473856"/>
                    <a:gd name="connsiteY5" fmla="*/ 694241 h 5382165"/>
                    <a:gd name="connsiteX6" fmla="*/ 5834667 w 6473856"/>
                    <a:gd name="connsiteY6" fmla="*/ 1538728 h 5382165"/>
                    <a:gd name="connsiteX7" fmla="*/ 5706141 w 6473856"/>
                    <a:gd name="connsiteY7" fmla="*/ 2306601 h 5382165"/>
                    <a:gd name="connsiteX8" fmla="*/ 5405163 w 6473856"/>
                    <a:gd name="connsiteY8" fmla="*/ 2306601 h 5382165"/>
                    <a:gd name="connsiteX9" fmla="*/ 5310146 w 6473856"/>
                    <a:gd name="connsiteY9" fmla="*/ 2401804 h 5382165"/>
                    <a:gd name="connsiteX10" fmla="*/ 5405163 w 6473856"/>
                    <a:gd name="connsiteY10" fmla="*/ 2497008 h 5382165"/>
                    <a:gd name="connsiteX11" fmla="*/ 6228990 w 6473856"/>
                    <a:gd name="connsiteY11" fmla="*/ 2497008 h 5382165"/>
                    <a:gd name="connsiteX12" fmla="*/ 6296490 w 6473856"/>
                    <a:gd name="connsiteY12" fmla="*/ 2564640 h 5382165"/>
                    <a:gd name="connsiteX13" fmla="*/ 6228990 w 6473856"/>
                    <a:gd name="connsiteY13" fmla="*/ 2632273 h 5382165"/>
                    <a:gd name="connsiteX14" fmla="*/ 4736570 w 6473856"/>
                    <a:gd name="connsiteY14" fmla="*/ 2632273 h 5382165"/>
                    <a:gd name="connsiteX15" fmla="*/ 4663178 w 6473856"/>
                    <a:gd name="connsiteY15" fmla="*/ 2666990 h 5382165"/>
                    <a:gd name="connsiteX16" fmla="*/ 4463844 w 6473856"/>
                    <a:gd name="connsiteY16" fmla="*/ 2910051 h 5382165"/>
                    <a:gd name="connsiteX17" fmla="*/ 4407974 w 6473856"/>
                    <a:gd name="connsiteY17" fmla="*/ 2934651 h 5382165"/>
                    <a:gd name="connsiteX18" fmla="*/ 4355119 w 6473856"/>
                    <a:gd name="connsiteY18" fmla="*/ 2904046 h 5382165"/>
                    <a:gd name="connsiteX19" fmla="*/ 4033149 w 6473856"/>
                    <a:gd name="connsiteY19" fmla="*/ 2408938 h 5382165"/>
                    <a:gd name="connsiteX20" fmla="*/ 3953524 w 6473856"/>
                    <a:gd name="connsiteY20" fmla="*/ 2365703 h 5382165"/>
                    <a:gd name="connsiteX21" fmla="*/ 3648924 w 6473856"/>
                    <a:gd name="connsiteY21" fmla="*/ 2365703 h 5382165"/>
                    <a:gd name="connsiteX22" fmla="*/ 3555186 w 6473856"/>
                    <a:gd name="connsiteY22" fmla="*/ 2445293 h 5382165"/>
                    <a:gd name="connsiteX23" fmla="*/ 3291962 w 6473856"/>
                    <a:gd name="connsiteY23" fmla="*/ 4030074 h 5382165"/>
                    <a:gd name="connsiteX24" fmla="*/ 3227135 w 6473856"/>
                    <a:gd name="connsiteY24" fmla="*/ 4086562 h 5382165"/>
                    <a:gd name="connsiteX25" fmla="*/ 3225399 w 6473856"/>
                    <a:gd name="connsiteY25" fmla="*/ 4086562 h 5382165"/>
                    <a:gd name="connsiteX26" fmla="*/ 3159077 w 6473856"/>
                    <a:gd name="connsiteY26" fmla="*/ 4031471 h 5382165"/>
                    <a:gd name="connsiteX27" fmla="*/ 2762183 w 6473856"/>
                    <a:gd name="connsiteY27" fmla="*/ 1919098 h 5382165"/>
                    <a:gd name="connsiteX28" fmla="*/ 2678846 w 6473856"/>
                    <a:gd name="connsiteY28" fmla="*/ 1842084 h 5382165"/>
                    <a:gd name="connsiteX29" fmla="*/ 2581206 w 6473856"/>
                    <a:gd name="connsiteY29" fmla="*/ 1899803 h 5382165"/>
                    <a:gd name="connsiteX30" fmla="*/ 2158923 w 6473856"/>
                    <a:gd name="connsiteY30" fmla="*/ 2905392 h 5382165"/>
                    <a:gd name="connsiteX31" fmla="*/ 2098999 w 6473856"/>
                    <a:gd name="connsiteY31" fmla="*/ 2946749 h 5382165"/>
                    <a:gd name="connsiteX32" fmla="*/ 2036389 w 6473856"/>
                    <a:gd name="connsiteY32" fmla="*/ 2909505 h 5382165"/>
                    <a:gd name="connsiteX33" fmla="*/ 1923559 w 6473856"/>
                    <a:gd name="connsiteY33" fmla="*/ 2684685 h 5382165"/>
                    <a:gd name="connsiteX34" fmla="*/ 1838689 w 6473856"/>
                    <a:gd name="connsiteY34" fmla="*/ 2632273 h 5382165"/>
                    <a:gd name="connsiteX35" fmla="*/ 257537 w 6473856"/>
                    <a:gd name="connsiteY35" fmla="*/ 2632273 h 5382165"/>
                    <a:gd name="connsiteX36" fmla="*/ 190035 w 6473856"/>
                    <a:gd name="connsiteY36" fmla="*/ 2564640 h 5382165"/>
                    <a:gd name="connsiteX37" fmla="*/ 257537 w 6473856"/>
                    <a:gd name="connsiteY37" fmla="*/ 2497008 h 5382165"/>
                    <a:gd name="connsiteX38" fmla="*/ 1938800 w 6473856"/>
                    <a:gd name="connsiteY38" fmla="*/ 2497008 h 5382165"/>
                    <a:gd name="connsiteX39" fmla="*/ 1998927 w 6473856"/>
                    <a:gd name="connsiteY39" fmla="*/ 2533896 h 5382165"/>
                    <a:gd name="connsiteX40" fmla="*/ 2087065 w 6473856"/>
                    <a:gd name="connsiteY40" fmla="*/ 2585763 h 5382165"/>
                    <a:gd name="connsiteX41" fmla="*/ 2171149 w 6473856"/>
                    <a:gd name="connsiteY41" fmla="*/ 2527549 h 5382165"/>
                    <a:gd name="connsiteX42" fmla="*/ 2666329 w 6473856"/>
                    <a:gd name="connsiteY42" fmla="*/ 1348423 h 5382165"/>
                    <a:gd name="connsiteX43" fmla="*/ 2735717 w 6473856"/>
                    <a:gd name="connsiteY43" fmla="*/ 1307409 h 5382165"/>
                    <a:gd name="connsiteX44" fmla="*/ 2794894 w 6473856"/>
                    <a:gd name="connsiteY44" fmla="*/ 1362158 h 5382165"/>
                    <a:gd name="connsiteX45" fmla="*/ 3122160 w 6473856"/>
                    <a:gd name="connsiteY45" fmla="*/ 3104025 h 5382165"/>
                    <a:gd name="connsiteX46" fmla="*/ 3215556 w 6473856"/>
                    <a:gd name="connsiteY46" fmla="*/ 3181584 h 5382165"/>
                    <a:gd name="connsiteX47" fmla="*/ 3216544 w 6473856"/>
                    <a:gd name="connsiteY47" fmla="*/ 3181584 h 5382165"/>
                    <a:gd name="connsiteX48" fmla="*/ 3309281 w 6473856"/>
                    <a:gd name="connsiteY48" fmla="*/ 3102044 h 5382165"/>
                    <a:gd name="connsiteX49" fmla="*/ 3444636 w 6473856"/>
                    <a:gd name="connsiteY49" fmla="*/ 2286964 h 5382165"/>
                    <a:gd name="connsiteX50" fmla="*/ 3511237 w 6473856"/>
                    <a:gd name="connsiteY50" fmla="*/ 2230489 h 5382165"/>
                    <a:gd name="connsiteX51" fmla="*/ 4041612 w 6473856"/>
                    <a:gd name="connsiteY51" fmla="*/ 2230489 h 5382165"/>
                    <a:gd name="connsiteX52" fmla="*/ 4098128 w 6473856"/>
                    <a:gd name="connsiteY52" fmla="*/ 2261182 h 5382165"/>
                    <a:gd name="connsiteX53" fmla="*/ 4347201 w 6473856"/>
                    <a:gd name="connsiteY53" fmla="*/ 2644179 h 5382165"/>
                    <a:gd name="connsiteX54" fmla="*/ 4421581 w 6473856"/>
                    <a:gd name="connsiteY54" fmla="*/ 2687262 h 5382165"/>
                    <a:gd name="connsiteX55" fmla="*/ 4500268 w 6473856"/>
                    <a:gd name="connsiteY55" fmla="*/ 2652659 h 5382165"/>
                    <a:gd name="connsiteX56" fmla="*/ 4607600 w 6473856"/>
                    <a:gd name="connsiteY56" fmla="*/ 2521697 h 5382165"/>
                    <a:gd name="connsiteX57" fmla="*/ 4659770 w 6473856"/>
                    <a:gd name="connsiteY57" fmla="*/ 2497008 h 5382165"/>
                    <a:gd name="connsiteX58" fmla="*/ 4972188 w 6473856"/>
                    <a:gd name="connsiteY58" fmla="*/ 2497008 h 5382165"/>
                    <a:gd name="connsiteX59" fmla="*/ 5067205 w 6473856"/>
                    <a:gd name="connsiteY59" fmla="*/ 2401804 h 5382165"/>
                    <a:gd name="connsiteX60" fmla="*/ 4972188 w 6473856"/>
                    <a:gd name="connsiteY60" fmla="*/ 2306601 h 5382165"/>
                    <a:gd name="connsiteX61" fmla="*/ 4659770 w 6473856"/>
                    <a:gd name="connsiteY61" fmla="*/ 2306601 h 5382165"/>
                    <a:gd name="connsiteX62" fmla="*/ 4460817 w 6473856"/>
                    <a:gd name="connsiteY62" fmla="*/ 2400814 h 5382165"/>
                    <a:gd name="connsiteX63" fmla="*/ 4435681 w 6473856"/>
                    <a:gd name="connsiteY63" fmla="*/ 2431457 h 5382165"/>
                    <a:gd name="connsiteX64" fmla="*/ 4257378 w 6473856"/>
                    <a:gd name="connsiteY64" fmla="*/ 2157246 h 5382165"/>
                    <a:gd name="connsiteX65" fmla="*/ 4041612 w 6473856"/>
                    <a:gd name="connsiteY65" fmla="*/ 2040082 h 5382165"/>
                    <a:gd name="connsiteX66" fmla="*/ 3511187 w 6473856"/>
                    <a:gd name="connsiteY66" fmla="*/ 2040082 h 5382165"/>
                    <a:gd name="connsiteX67" fmla="*/ 3257173 w 6473856"/>
                    <a:gd name="connsiteY67" fmla="*/ 2255724 h 5382165"/>
                    <a:gd name="connsiteX68" fmla="*/ 3209753 w 6473856"/>
                    <a:gd name="connsiteY68" fmla="*/ 2541182 h 5382165"/>
                    <a:gd name="connsiteX69" fmla="*/ 2981623 w 6473856"/>
                    <a:gd name="connsiteY69" fmla="*/ 1326894 h 5382165"/>
                    <a:gd name="connsiteX70" fmla="*/ 2755798 w 6473856"/>
                    <a:gd name="connsiteY70" fmla="*/ 1118094 h 5382165"/>
                    <a:gd name="connsiteX71" fmla="*/ 2491193 w 6473856"/>
                    <a:gd name="connsiteY71" fmla="*/ 1274583 h 5382165"/>
                    <a:gd name="connsiteX72" fmla="*/ 2047677 w 6473856"/>
                    <a:gd name="connsiteY72" fmla="*/ 2330605 h 5382165"/>
                    <a:gd name="connsiteX73" fmla="*/ 1938800 w 6473856"/>
                    <a:gd name="connsiteY73" fmla="*/ 2306601 h 5382165"/>
                    <a:gd name="connsiteX74" fmla="*/ 780281 w 6473856"/>
                    <a:gd name="connsiteY74" fmla="*/ 2306601 h 5382165"/>
                    <a:gd name="connsiteX75" fmla="*/ 651760 w 6473856"/>
                    <a:gd name="connsiteY75" fmla="*/ 1538728 h 5382165"/>
                    <a:gd name="connsiteX76" fmla="*/ 1997495 w 6473856"/>
                    <a:gd name="connsiteY76" fmla="*/ 190407 h 5382165"/>
                    <a:gd name="connsiteX77" fmla="*/ 3161117 w 6473856"/>
                    <a:gd name="connsiteY77" fmla="*/ 861739 h 5382165"/>
                    <a:gd name="connsiteX78" fmla="*/ 3243212 w 6473856"/>
                    <a:gd name="connsiteY78" fmla="*/ 909094 h 5382165"/>
                    <a:gd name="connsiteX79" fmla="*/ 3325320 w 6473856"/>
                    <a:gd name="connsiteY79" fmla="*/ 861739 h 5382165"/>
                    <a:gd name="connsiteX80" fmla="*/ 4488929 w 6473856"/>
                    <a:gd name="connsiteY80" fmla="*/ 190407 h 5382165"/>
                    <a:gd name="connsiteX81" fmla="*/ 5239516 w 6473856"/>
                    <a:gd name="connsiteY81" fmla="*/ 419490 h 5382165"/>
                    <a:gd name="connsiteX82" fmla="*/ 5371401 w 6473856"/>
                    <a:gd name="connsiteY82" fmla="*/ 393656 h 5382165"/>
                    <a:gd name="connsiteX83" fmla="*/ 5345670 w 6473856"/>
                    <a:gd name="connsiteY83" fmla="*/ 261512 h 5382165"/>
                    <a:gd name="connsiteX84" fmla="*/ 4488929 w 6473856"/>
                    <a:gd name="connsiteY84" fmla="*/ 0 h 5382165"/>
                    <a:gd name="connsiteX85" fmla="*/ 3243212 w 6473856"/>
                    <a:gd name="connsiteY85" fmla="*/ 639400 h 5382165"/>
                    <a:gd name="connsiteX86" fmla="*/ 1997495 w 6473856"/>
                    <a:gd name="connsiteY86" fmla="*/ 0 h 5382165"/>
                    <a:gd name="connsiteX87" fmla="*/ 461725 w 6473856"/>
                    <a:gd name="connsiteY87" fmla="*/ 1538728 h 5382165"/>
                    <a:gd name="connsiteX88" fmla="*/ 580993 w 6473856"/>
                    <a:gd name="connsiteY88" fmla="*/ 2306601 h 5382165"/>
                    <a:gd name="connsiteX89" fmla="*/ 257537 w 6473856"/>
                    <a:gd name="connsiteY89" fmla="*/ 2306601 h 5382165"/>
                    <a:gd name="connsiteX90" fmla="*/ 0 w 6473856"/>
                    <a:gd name="connsiteY90" fmla="*/ 2564640 h 5382165"/>
                    <a:gd name="connsiteX91" fmla="*/ 257537 w 6473856"/>
                    <a:gd name="connsiteY91" fmla="*/ 2822679 h 5382165"/>
                    <a:gd name="connsiteX92" fmla="*/ 787111 w 6473856"/>
                    <a:gd name="connsiteY92" fmla="*/ 2822679 h 5382165"/>
                    <a:gd name="connsiteX93" fmla="*/ 1680567 w 6473856"/>
                    <a:gd name="connsiteY93" fmla="*/ 4083084 h 5382165"/>
                    <a:gd name="connsiteX94" fmla="*/ 1750348 w 6473856"/>
                    <a:gd name="connsiteY94" fmla="*/ 4113676 h 5382165"/>
                    <a:gd name="connsiteX95" fmla="*/ 1814833 w 6473856"/>
                    <a:gd name="connsiteY95" fmla="*/ 4088339 h 5382165"/>
                    <a:gd name="connsiteX96" fmla="*/ 1820129 w 6473856"/>
                    <a:gd name="connsiteY96" fmla="*/ 3953823 h 5382165"/>
                    <a:gd name="connsiteX97" fmla="*/ 1000355 w 6473856"/>
                    <a:gd name="connsiteY97" fmla="*/ 2822629 h 5382165"/>
                    <a:gd name="connsiteX98" fmla="*/ 1780095 w 6473856"/>
                    <a:gd name="connsiteY98" fmla="*/ 2822629 h 5382165"/>
                    <a:gd name="connsiteX99" fmla="*/ 1866650 w 6473856"/>
                    <a:gd name="connsiteY99" fmla="*/ 2995086 h 5382165"/>
                    <a:gd name="connsiteX100" fmla="*/ 2105435 w 6473856"/>
                    <a:gd name="connsiteY100" fmla="*/ 3137003 h 5382165"/>
                    <a:gd name="connsiteX101" fmla="*/ 2334060 w 6473856"/>
                    <a:gd name="connsiteY101" fmla="*/ 2979219 h 5382165"/>
                    <a:gd name="connsiteX102" fmla="*/ 2633859 w 6473856"/>
                    <a:gd name="connsiteY102" fmla="*/ 2265346 h 5382165"/>
                    <a:gd name="connsiteX103" fmla="*/ 2972311 w 6473856"/>
                    <a:gd name="connsiteY103" fmla="*/ 4066671 h 5382165"/>
                    <a:gd name="connsiteX104" fmla="*/ 3225399 w 6473856"/>
                    <a:gd name="connsiteY104" fmla="*/ 4276968 h 5382165"/>
                    <a:gd name="connsiteX105" fmla="*/ 3226780 w 6473856"/>
                    <a:gd name="connsiteY105" fmla="*/ 4276968 h 5382165"/>
                    <a:gd name="connsiteX106" fmla="*/ 3228123 w 6473856"/>
                    <a:gd name="connsiteY106" fmla="*/ 4276968 h 5382165"/>
                    <a:gd name="connsiteX107" fmla="*/ 3479425 w 6473856"/>
                    <a:gd name="connsiteY107" fmla="*/ 4061314 h 5382165"/>
                    <a:gd name="connsiteX108" fmla="*/ 3729435 w 6473856"/>
                    <a:gd name="connsiteY108" fmla="*/ 2556110 h 5382165"/>
                    <a:gd name="connsiteX109" fmla="*/ 3902050 w 6473856"/>
                    <a:gd name="connsiteY109" fmla="*/ 2556110 h 5382165"/>
                    <a:gd name="connsiteX110" fmla="*/ 4195908 w 6473856"/>
                    <a:gd name="connsiteY110" fmla="*/ 3007983 h 5382165"/>
                    <a:gd name="connsiteX111" fmla="*/ 4397522 w 6473856"/>
                    <a:gd name="connsiteY111" fmla="*/ 3124753 h 5382165"/>
                    <a:gd name="connsiteX112" fmla="*/ 4610627 w 6473856"/>
                    <a:gd name="connsiteY112" fmla="*/ 3030934 h 5382165"/>
                    <a:gd name="connsiteX113" fmla="*/ 4781456 w 6473856"/>
                    <a:gd name="connsiteY113" fmla="*/ 2822629 h 5382165"/>
                    <a:gd name="connsiteX114" fmla="*/ 5486118 w 6473856"/>
                    <a:gd name="connsiteY114" fmla="*/ 2822629 h 5382165"/>
                    <a:gd name="connsiteX115" fmla="*/ 4110101 w 6473856"/>
                    <a:gd name="connsiteY115" fmla="*/ 4499605 h 5382165"/>
                    <a:gd name="connsiteX116" fmla="*/ 3243212 w 6473856"/>
                    <a:gd name="connsiteY116" fmla="*/ 5183775 h 5382165"/>
                    <a:gd name="connsiteX117" fmla="*/ 2119181 w 6473856"/>
                    <a:gd name="connsiteY117" fmla="*/ 4260200 h 5382165"/>
                    <a:gd name="connsiteX118" fmla="*/ 1984877 w 6473856"/>
                    <a:gd name="connsiteY118" fmla="*/ 4262383 h 5382165"/>
                    <a:gd name="connsiteX119" fmla="*/ 1987005 w 6473856"/>
                    <a:gd name="connsiteY119" fmla="*/ 4397014 h 5382165"/>
                    <a:gd name="connsiteX120" fmla="*/ 3191649 w 6473856"/>
                    <a:gd name="connsiteY120" fmla="*/ 5378294 h 5382165"/>
                    <a:gd name="connsiteX121" fmla="*/ 3243212 w 6473856"/>
                    <a:gd name="connsiteY121" fmla="*/ 5393527 h 5382165"/>
                    <a:gd name="connsiteX122" fmla="*/ 3294775 w 6473856"/>
                    <a:gd name="connsiteY122" fmla="*/ 5378294 h 5382165"/>
                    <a:gd name="connsiteX123" fmla="*/ 4234067 w 6473856"/>
                    <a:gd name="connsiteY123" fmla="*/ 4643946 h 5382165"/>
                    <a:gd name="connsiteX124" fmla="*/ 5699312 w 6473856"/>
                    <a:gd name="connsiteY124" fmla="*/ 2822629 h 5382165"/>
                    <a:gd name="connsiteX125" fmla="*/ 6228990 w 6473856"/>
                    <a:gd name="connsiteY125" fmla="*/ 2822629 h 5382165"/>
                    <a:gd name="connsiteX126" fmla="*/ 6486525 w 6473856"/>
                    <a:gd name="connsiteY126" fmla="*/ 2564589 h 5382165"/>
                    <a:gd name="connsiteX127" fmla="*/ 6228990 w 6473856"/>
                    <a:gd name="connsiteY127" fmla="*/ 2306601 h 53821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</a:cxnLst>
                  <a:rect l="l" t="t" r="r" b="b"/>
                  <a:pathLst>
                    <a:path w="6473856" h="5382165">
                      <a:moveTo>
                        <a:pt x="6228990" y="2306601"/>
                      </a:moveTo>
                      <a:lnTo>
                        <a:pt x="5905436" y="2306601"/>
                      </a:lnTo>
                      <a:cubicBezTo>
                        <a:pt x="5984466" y="2046429"/>
                        <a:pt x="6024702" y="1788529"/>
                        <a:pt x="6024702" y="1538728"/>
                      </a:cubicBezTo>
                      <a:cubicBezTo>
                        <a:pt x="6024702" y="1189150"/>
                        <a:pt x="5904398" y="846863"/>
                        <a:pt x="5686009" y="574890"/>
                      </a:cubicBezTo>
                      <a:cubicBezTo>
                        <a:pt x="5653095" y="533932"/>
                        <a:pt x="5593311" y="527437"/>
                        <a:pt x="5552440" y="560410"/>
                      </a:cubicBezTo>
                      <a:cubicBezTo>
                        <a:pt x="5511507" y="593336"/>
                        <a:pt x="5505020" y="653283"/>
                        <a:pt x="5537934" y="694241"/>
                      </a:cubicBezTo>
                      <a:cubicBezTo>
                        <a:pt x="5732023" y="935969"/>
                        <a:pt x="5834667" y="1227975"/>
                        <a:pt x="5834667" y="1538728"/>
                      </a:cubicBezTo>
                      <a:cubicBezTo>
                        <a:pt x="5834667" y="1787298"/>
                        <a:pt x="5791314" y="2045490"/>
                        <a:pt x="5706141" y="2306601"/>
                      </a:cubicBezTo>
                      <a:lnTo>
                        <a:pt x="5405163" y="2306601"/>
                      </a:lnTo>
                      <a:cubicBezTo>
                        <a:pt x="5352650" y="2306601"/>
                        <a:pt x="5310146" y="2349239"/>
                        <a:pt x="5310146" y="2401804"/>
                      </a:cubicBezTo>
                      <a:cubicBezTo>
                        <a:pt x="5310146" y="2454369"/>
                        <a:pt x="5352650" y="2497008"/>
                        <a:pt x="5405163" y="2497008"/>
                      </a:cubicBezTo>
                      <a:lnTo>
                        <a:pt x="6228990" y="2497008"/>
                      </a:lnTo>
                      <a:cubicBezTo>
                        <a:pt x="6266199" y="2497008"/>
                        <a:pt x="6296490" y="2527359"/>
                        <a:pt x="6296490" y="2564640"/>
                      </a:cubicBezTo>
                      <a:cubicBezTo>
                        <a:pt x="6296490" y="2601884"/>
                        <a:pt x="6266199" y="2632273"/>
                        <a:pt x="6228990" y="2632273"/>
                      </a:cubicBezTo>
                      <a:lnTo>
                        <a:pt x="4736570" y="2632273"/>
                      </a:lnTo>
                      <a:cubicBezTo>
                        <a:pt x="4708166" y="2632273"/>
                        <a:pt x="4681194" y="2645017"/>
                        <a:pt x="4663178" y="2666990"/>
                      </a:cubicBezTo>
                      <a:lnTo>
                        <a:pt x="4463844" y="2910051"/>
                      </a:lnTo>
                      <a:cubicBezTo>
                        <a:pt x="4450238" y="2926616"/>
                        <a:pt x="4429296" y="2935883"/>
                        <a:pt x="4407974" y="2934651"/>
                      </a:cubicBezTo>
                      <a:cubicBezTo>
                        <a:pt x="4386538" y="2933458"/>
                        <a:pt x="4366800" y="2922046"/>
                        <a:pt x="4355119" y="2904046"/>
                      </a:cubicBezTo>
                      <a:lnTo>
                        <a:pt x="4033149" y="2408938"/>
                      </a:lnTo>
                      <a:cubicBezTo>
                        <a:pt x="4015628" y="2381964"/>
                        <a:pt x="3985640" y="2365703"/>
                        <a:pt x="3953524" y="2365703"/>
                      </a:cubicBezTo>
                      <a:lnTo>
                        <a:pt x="3648924" y="2365703"/>
                      </a:lnTo>
                      <a:cubicBezTo>
                        <a:pt x="3602454" y="2365703"/>
                        <a:pt x="3562813" y="2399380"/>
                        <a:pt x="3555186" y="2445293"/>
                      </a:cubicBezTo>
                      <a:lnTo>
                        <a:pt x="3291962" y="4030074"/>
                      </a:lnTo>
                      <a:cubicBezTo>
                        <a:pt x="3286616" y="4062456"/>
                        <a:pt x="3258896" y="4086206"/>
                        <a:pt x="3227135" y="4086562"/>
                      </a:cubicBezTo>
                      <a:lnTo>
                        <a:pt x="3225399" y="4086562"/>
                      </a:lnTo>
                      <a:cubicBezTo>
                        <a:pt x="3192929" y="4086562"/>
                        <a:pt x="3165070" y="4063396"/>
                        <a:pt x="3159077" y="4031471"/>
                      </a:cubicBezTo>
                      <a:lnTo>
                        <a:pt x="2762183" y="1919098"/>
                      </a:lnTo>
                      <a:cubicBezTo>
                        <a:pt x="2754417" y="1877843"/>
                        <a:pt x="2720565" y="1846502"/>
                        <a:pt x="2678846" y="1842084"/>
                      </a:cubicBezTo>
                      <a:cubicBezTo>
                        <a:pt x="2637279" y="1837578"/>
                        <a:pt x="2597486" y="1861074"/>
                        <a:pt x="2581206" y="1899803"/>
                      </a:cubicBezTo>
                      <a:lnTo>
                        <a:pt x="2158923" y="2905392"/>
                      </a:lnTo>
                      <a:cubicBezTo>
                        <a:pt x="2148725" y="2929586"/>
                        <a:pt x="2125224" y="2945847"/>
                        <a:pt x="2098999" y="2946749"/>
                      </a:cubicBezTo>
                      <a:cubicBezTo>
                        <a:pt x="2072863" y="2947536"/>
                        <a:pt x="2048222" y="2933014"/>
                        <a:pt x="2036389" y="2909505"/>
                      </a:cubicBezTo>
                      <a:lnTo>
                        <a:pt x="1923559" y="2684685"/>
                      </a:lnTo>
                      <a:cubicBezTo>
                        <a:pt x="1907431" y="2652557"/>
                        <a:pt x="1874568" y="2632273"/>
                        <a:pt x="1838689" y="2632273"/>
                      </a:cubicBezTo>
                      <a:lnTo>
                        <a:pt x="257537" y="2632273"/>
                      </a:lnTo>
                      <a:cubicBezTo>
                        <a:pt x="220321" y="2632273"/>
                        <a:pt x="190035" y="2601935"/>
                        <a:pt x="190035" y="2564640"/>
                      </a:cubicBezTo>
                      <a:cubicBezTo>
                        <a:pt x="190035" y="2527308"/>
                        <a:pt x="220321" y="2497008"/>
                        <a:pt x="257537" y="2497008"/>
                      </a:cubicBezTo>
                      <a:lnTo>
                        <a:pt x="1938800" y="2497008"/>
                      </a:lnTo>
                      <a:cubicBezTo>
                        <a:pt x="1964290" y="2497008"/>
                        <a:pt x="1987347" y="2511136"/>
                        <a:pt x="1998927" y="2533896"/>
                      </a:cubicBezTo>
                      <a:cubicBezTo>
                        <a:pt x="2015700" y="2566874"/>
                        <a:pt x="2050097" y="2587248"/>
                        <a:pt x="2087065" y="2585763"/>
                      </a:cubicBezTo>
                      <a:cubicBezTo>
                        <a:pt x="2123982" y="2584379"/>
                        <a:pt x="2156795" y="2561670"/>
                        <a:pt x="2171149" y="2527549"/>
                      </a:cubicBezTo>
                      <a:lnTo>
                        <a:pt x="2666329" y="1348423"/>
                      </a:lnTo>
                      <a:cubicBezTo>
                        <a:pt x="2677807" y="1321144"/>
                        <a:pt x="2706414" y="1304236"/>
                        <a:pt x="2735717" y="1307409"/>
                      </a:cubicBezTo>
                      <a:cubicBezTo>
                        <a:pt x="2765553" y="1310583"/>
                        <a:pt x="2789307" y="1332556"/>
                        <a:pt x="2794894" y="1362158"/>
                      </a:cubicBezTo>
                      <a:lnTo>
                        <a:pt x="3122160" y="3104025"/>
                      </a:lnTo>
                      <a:cubicBezTo>
                        <a:pt x="3130623" y="3149049"/>
                        <a:pt x="3169922" y="3181634"/>
                        <a:pt x="3215556" y="3181584"/>
                      </a:cubicBezTo>
                      <a:lnTo>
                        <a:pt x="3216544" y="3181584"/>
                      </a:lnTo>
                      <a:cubicBezTo>
                        <a:pt x="3262608" y="3181089"/>
                        <a:pt x="3301705" y="3147564"/>
                        <a:pt x="3309281" y="3102044"/>
                      </a:cubicBezTo>
                      <a:lnTo>
                        <a:pt x="3444636" y="2286964"/>
                      </a:lnTo>
                      <a:cubicBezTo>
                        <a:pt x="3450071" y="2254239"/>
                        <a:pt x="3478082" y="2230489"/>
                        <a:pt x="3511237" y="2230489"/>
                      </a:cubicBezTo>
                      <a:lnTo>
                        <a:pt x="4041612" y="2230489"/>
                      </a:lnTo>
                      <a:cubicBezTo>
                        <a:pt x="4064518" y="2230489"/>
                        <a:pt x="4085649" y="2241939"/>
                        <a:pt x="4098128" y="2261182"/>
                      </a:cubicBezTo>
                      <a:lnTo>
                        <a:pt x="4347201" y="2644179"/>
                      </a:lnTo>
                      <a:cubicBezTo>
                        <a:pt x="4363721" y="2669567"/>
                        <a:pt x="4391340" y="2685574"/>
                        <a:pt x="4421581" y="2687262"/>
                      </a:cubicBezTo>
                      <a:cubicBezTo>
                        <a:pt x="4451568" y="2688900"/>
                        <a:pt x="4481011" y="2676104"/>
                        <a:pt x="4500268" y="2652659"/>
                      </a:cubicBezTo>
                      <a:lnTo>
                        <a:pt x="4607600" y="2521697"/>
                      </a:lnTo>
                      <a:cubicBezTo>
                        <a:pt x="4620522" y="2506033"/>
                        <a:pt x="4639525" y="2497008"/>
                        <a:pt x="4659770" y="2497008"/>
                      </a:cubicBezTo>
                      <a:lnTo>
                        <a:pt x="4972188" y="2497008"/>
                      </a:lnTo>
                      <a:cubicBezTo>
                        <a:pt x="5024637" y="2497008"/>
                        <a:pt x="5067205" y="2454369"/>
                        <a:pt x="5067205" y="2401804"/>
                      </a:cubicBezTo>
                      <a:cubicBezTo>
                        <a:pt x="5067205" y="2349239"/>
                        <a:pt x="5024637" y="2306601"/>
                        <a:pt x="4972188" y="2306601"/>
                      </a:cubicBezTo>
                      <a:lnTo>
                        <a:pt x="4659770" y="2306601"/>
                      </a:lnTo>
                      <a:cubicBezTo>
                        <a:pt x="4582413" y="2306601"/>
                        <a:pt x="4509909" y="2340963"/>
                        <a:pt x="4460817" y="2400814"/>
                      </a:cubicBezTo>
                      <a:lnTo>
                        <a:pt x="4435681" y="2431457"/>
                      </a:lnTo>
                      <a:lnTo>
                        <a:pt x="4257378" y="2157246"/>
                      </a:lnTo>
                      <a:cubicBezTo>
                        <a:pt x="4209666" y="2083863"/>
                        <a:pt x="4129003" y="2040082"/>
                        <a:pt x="4041612" y="2040082"/>
                      </a:cubicBezTo>
                      <a:lnTo>
                        <a:pt x="3511187" y="2040082"/>
                      </a:lnTo>
                      <a:cubicBezTo>
                        <a:pt x="3384801" y="2040082"/>
                        <a:pt x="3277950" y="2130766"/>
                        <a:pt x="3257173" y="2255724"/>
                      </a:cubicBezTo>
                      <a:lnTo>
                        <a:pt x="3209753" y="2541182"/>
                      </a:lnTo>
                      <a:lnTo>
                        <a:pt x="2981623" y="1326894"/>
                      </a:lnTo>
                      <a:cubicBezTo>
                        <a:pt x="2960440" y="1214140"/>
                        <a:pt x="2869679" y="1130243"/>
                        <a:pt x="2755798" y="1118094"/>
                      </a:cubicBezTo>
                      <a:cubicBezTo>
                        <a:pt x="2643715" y="1106095"/>
                        <a:pt x="2534888" y="1170456"/>
                        <a:pt x="2491193" y="1274583"/>
                      </a:cubicBezTo>
                      <a:lnTo>
                        <a:pt x="2047677" y="2330605"/>
                      </a:lnTo>
                      <a:cubicBezTo>
                        <a:pt x="2014218" y="2315029"/>
                        <a:pt x="1977250" y="2306601"/>
                        <a:pt x="1938800" y="2306601"/>
                      </a:cubicBezTo>
                      <a:lnTo>
                        <a:pt x="780281" y="2306601"/>
                      </a:lnTo>
                      <a:cubicBezTo>
                        <a:pt x="695063" y="2045490"/>
                        <a:pt x="651760" y="1787298"/>
                        <a:pt x="651760" y="1538728"/>
                      </a:cubicBezTo>
                      <a:cubicBezTo>
                        <a:pt x="651760" y="795295"/>
                        <a:pt x="1255468" y="190407"/>
                        <a:pt x="1997495" y="190407"/>
                      </a:cubicBezTo>
                      <a:cubicBezTo>
                        <a:pt x="2474660" y="190407"/>
                        <a:pt x="2920545" y="447654"/>
                        <a:pt x="3161117" y="861739"/>
                      </a:cubicBezTo>
                      <a:cubicBezTo>
                        <a:pt x="3178131" y="891044"/>
                        <a:pt x="3209411" y="909094"/>
                        <a:pt x="3243212" y="909094"/>
                      </a:cubicBezTo>
                      <a:cubicBezTo>
                        <a:pt x="3277013" y="909094"/>
                        <a:pt x="3308343" y="891044"/>
                        <a:pt x="3325320" y="861739"/>
                      </a:cubicBezTo>
                      <a:cubicBezTo>
                        <a:pt x="3565879" y="447654"/>
                        <a:pt x="4011713" y="190407"/>
                        <a:pt x="4488929" y="190407"/>
                      </a:cubicBezTo>
                      <a:cubicBezTo>
                        <a:pt x="4757854" y="190407"/>
                        <a:pt x="5017416" y="269594"/>
                        <a:pt x="5239516" y="419490"/>
                      </a:cubicBezTo>
                      <a:cubicBezTo>
                        <a:pt x="5283072" y="448845"/>
                        <a:pt x="5342110" y="437291"/>
                        <a:pt x="5371401" y="393656"/>
                      </a:cubicBezTo>
                      <a:cubicBezTo>
                        <a:pt x="5400704" y="350071"/>
                        <a:pt x="5389175" y="290916"/>
                        <a:pt x="5345670" y="261512"/>
                      </a:cubicBezTo>
                      <a:cubicBezTo>
                        <a:pt x="5092049" y="90443"/>
                        <a:pt x="4795810" y="0"/>
                        <a:pt x="4488929" y="0"/>
                      </a:cubicBezTo>
                      <a:cubicBezTo>
                        <a:pt x="3994737" y="0"/>
                        <a:pt x="3530101" y="241629"/>
                        <a:pt x="3243212" y="639400"/>
                      </a:cubicBezTo>
                      <a:cubicBezTo>
                        <a:pt x="2956335" y="241629"/>
                        <a:pt x="2491637" y="0"/>
                        <a:pt x="1997495" y="0"/>
                      </a:cubicBezTo>
                      <a:cubicBezTo>
                        <a:pt x="1150651" y="0"/>
                        <a:pt x="461725" y="690274"/>
                        <a:pt x="461725" y="1538728"/>
                      </a:cubicBezTo>
                      <a:cubicBezTo>
                        <a:pt x="461725" y="1788529"/>
                        <a:pt x="501910" y="2046429"/>
                        <a:pt x="580993" y="2306601"/>
                      </a:cubicBezTo>
                      <a:lnTo>
                        <a:pt x="257537" y="2306601"/>
                      </a:lnTo>
                      <a:cubicBezTo>
                        <a:pt x="115506" y="2306601"/>
                        <a:pt x="0" y="2422330"/>
                        <a:pt x="0" y="2564640"/>
                      </a:cubicBezTo>
                      <a:cubicBezTo>
                        <a:pt x="0" y="2706899"/>
                        <a:pt x="115506" y="2822679"/>
                        <a:pt x="257537" y="2822679"/>
                      </a:cubicBezTo>
                      <a:lnTo>
                        <a:pt x="787111" y="2822679"/>
                      </a:lnTo>
                      <a:cubicBezTo>
                        <a:pt x="991448" y="3237715"/>
                        <a:pt x="1291743" y="3661612"/>
                        <a:pt x="1680567" y="4083084"/>
                      </a:cubicBezTo>
                      <a:cubicBezTo>
                        <a:pt x="1699280" y="4103368"/>
                        <a:pt x="1724770" y="4113676"/>
                        <a:pt x="1750348" y="4113676"/>
                      </a:cubicBezTo>
                      <a:cubicBezTo>
                        <a:pt x="1773406" y="4113676"/>
                        <a:pt x="1796578" y="4105298"/>
                        <a:pt x="1814833" y="4088339"/>
                      </a:cubicBezTo>
                      <a:cubicBezTo>
                        <a:pt x="1853385" y="4052644"/>
                        <a:pt x="1855754" y="3992450"/>
                        <a:pt x="1820129" y="3953823"/>
                      </a:cubicBezTo>
                      <a:cubicBezTo>
                        <a:pt x="1470148" y="3574494"/>
                        <a:pt x="1194993" y="3194519"/>
                        <a:pt x="1000355" y="2822629"/>
                      </a:cubicBezTo>
                      <a:lnTo>
                        <a:pt x="1780095" y="2822629"/>
                      </a:lnTo>
                      <a:lnTo>
                        <a:pt x="1866650" y="2995086"/>
                      </a:lnTo>
                      <a:cubicBezTo>
                        <a:pt x="1911637" y="3084743"/>
                        <a:pt x="2005210" y="3140468"/>
                        <a:pt x="2105435" y="3137003"/>
                      </a:cubicBezTo>
                      <a:cubicBezTo>
                        <a:pt x="2205495" y="3133626"/>
                        <a:pt x="2295216" y="3071693"/>
                        <a:pt x="2334060" y="2979219"/>
                      </a:cubicBezTo>
                      <a:lnTo>
                        <a:pt x="2633859" y="2265346"/>
                      </a:lnTo>
                      <a:lnTo>
                        <a:pt x="2972311" y="4066671"/>
                      </a:lnTo>
                      <a:cubicBezTo>
                        <a:pt x="2995229" y="4188556"/>
                        <a:pt x="3101674" y="4276968"/>
                        <a:pt x="3225399" y="4276968"/>
                      </a:cubicBezTo>
                      <a:lnTo>
                        <a:pt x="3226780" y="4276968"/>
                      </a:lnTo>
                      <a:lnTo>
                        <a:pt x="3228123" y="4276968"/>
                      </a:lnTo>
                      <a:cubicBezTo>
                        <a:pt x="3353229" y="4275623"/>
                        <a:pt x="3458889" y="4184938"/>
                        <a:pt x="3479425" y="4061314"/>
                      </a:cubicBezTo>
                      <a:lnTo>
                        <a:pt x="3729435" y="2556110"/>
                      </a:lnTo>
                      <a:lnTo>
                        <a:pt x="3902050" y="2556110"/>
                      </a:lnTo>
                      <a:lnTo>
                        <a:pt x="4195908" y="3007983"/>
                      </a:lnTo>
                      <a:cubicBezTo>
                        <a:pt x="4240503" y="3076606"/>
                        <a:pt x="4315870" y="3120247"/>
                        <a:pt x="4397522" y="3124753"/>
                      </a:cubicBezTo>
                      <a:cubicBezTo>
                        <a:pt x="4479377" y="3129310"/>
                        <a:pt x="4558811" y="3094161"/>
                        <a:pt x="4610627" y="3030934"/>
                      </a:cubicBezTo>
                      <a:lnTo>
                        <a:pt x="4781456" y="2822629"/>
                      </a:lnTo>
                      <a:lnTo>
                        <a:pt x="5486118" y="2822629"/>
                      </a:lnTo>
                      <a:cubicBezTo>
                        <a:pt x="5124114" y="3513450"/>
                        <a:pt x="4543811" y="4111848"/>
                        <a:pt x="4110101" y="4499605"/>
                      </a:cubicBezTo>
                      <a:cubicBezTo>
                        <a:pt x="3714929" y="4852848"/>
                        <a:pt x="3369902" y="5097203"/>
                        <a:pt x="3243212" y="5183775"/>
                      </a:cubicBezTo>
                      <a:cubicBezTo>
                        <a:pt x="3089942" y="5079051"/>
                        <a:pt x="2616983" y="4743211"/>
                        <a:pt x="2119181" y="4260200"/>
                      </a:cubicBezTo>
                      <a:cubicBezTo>
                        <a:pt x="2081478" y="4223655"/>
                        <a:pt x="2021351" y="4224607"/>
                        <a:pt x="1984877" y="4262383"/>
                      </a:cubicBezTo>
                      <a:cubicBezTo>
                        <a:pt x="1948352" y="4300173"/>
                        <a:pt x="1949290" y="4360417"/>
                        <a:pt x="1987005" y="4397014"/>
                      </a:cubicBezTo>
                      <a:cubicBezTo>
                        <a:pt x="2603478" y="4995158"/>
                        <a:pt x="3167945" y="5362922"/>
                        <a:pt x="3191649" y="5378294"/>
                      </a:cubicBezTo>
                      <a:cubicBezTo>
                        <a:pt x="3207333" y="5388462"/>
                        <a:pt x="3225247" y="5393527"/>
                        <a:pt x="3243212" y="5393527"/>
                      </a:cubicBezTo>
                      <a:cubicBezTo>
                        <a:pt x="3261126" y="5393527"/>
                        <a:pt x="3279091" y="5388462"/>
                        <a:pt x="3294775" y="5378294"/>
                      </a:cubicBezTo>
                      <a:cubicBezTo>
                        <a:pt x="3312195" y="5366997"/>
                        <a:pt x="3726661" y="5097203"/>
                        <a:pt x="4234067" y="4643946"/>
                      </a:cubicBezTo>
                      <a:cubicBezTo>
                        <a:pt x="4698816" y="4228770"/>
                        <a:pt x="5327705" y="3577414"/>
                        <a:pt x="5699312" y="2822629"/>
                      </a:cubicBezTo>
                      <a:lnTo>
                        <a:pt x="6228990" y="2822629"/>
                      </a:lnTo>
                      <a:cubicBezTo>
                        <a:pt x="6370971" y="2822629"/>
                        <a:pt x="6486525" y="2706899"/>
                        <a:pt x="6486525" y="2564589"/>
                      </a:cubicBezTo>
                      <a:cubicBezTo>
                        <a:pt x="6486525" y="2422330"/>
                        <a:pt x="6371022" y="2306601"/>
                        <a:pt x="6228990" y="230660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01B5246-6BF5-4556-8FA9-906666A18AAC}"/>
                </a:ext>
              </a:extLst>
            </p:cNvPr>
            <p:cNvGrpSpPr/>
            <p:nvPr/>
          </p:nvGrpSpPr>
          <p:grpSpPr>
            <a:xfrm>
              <a:off x="11141397" y="1031130"/>
              <a:ext cx="564914" cy="5461324"/>
              <a:chOff x="11141397" y="1031130"/>
              <a:chExt cx="564914" cy="546132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ECA107C3-CD5D-432A-99DD-462942B06255}"/>
                  </a:ext>
                </a:extLst>
              </p:cNvPr>
              <p:cNvGrpSpPr/>
              <p:nvPr/>
            </p:nvGrpSpPr>
            <p:grpSpPr>
              <a:xfrm>
                <a:off x="11141397" y="1031130"/>
                <a:ext cx="564914" cy="564913"/>
                <a:chOff x="10794036" y="858565"/>
                <a:chExt cx="564914" cy="564913"/>
              </a:xfrm>
            </p:grpSpPr>
            <p:grpSp>
              <p:nvGrpSpPr>
                <p:cNvPr id="115" name="Group 114">
                  <a:extLst>
                    <a:ext uri="{FF2B5EF4-FFF2-40B4-BE49-F238E27FC236}">
                      <a16:creationId xmlns:a16="http://schemas.microsoft.com/office/drawing/2014/main" id="{8B07B124-6DAF-413D-8AFF-3D4B26A59648}"/>
                    </a:ext>
                  </a:extLst>
                </p:cNvPr>
                <p:cNvGrpSpPr/>
                <p:nvPr/>
              </p:nvGrpSpPr>
              <p:grpSpPr>
                <a:xfrm>
                  <a:off x="10794036" y="858565"/>
                  <a:ext cx="564914" cy="564913"/>
                  <a:chOff x="10229122" y="887430"/>
                  <a:chExt cx="564914" cy="564913"/>
                </a:xfrm>
              </p:grpSpPr>
              <p:sp>
                <p:nvSpPr>
                  <p:cNvPr id="117" name="Freeform: Shape 116">
                    <a:extLst>
                      <a:ext uri="{FF2B5EF4-FFF2-40B4-BE49-F238E27FC236}">
                        <a16:creationId xmlns:a16="http://schemas.microsoft.com/office/drawing/2014/main" id="{80F39EF0-B7FD-419B-8248-B483E0B86C1F}"/>
                      </a:ext>
                    </a:extLst>
                  </p:cNvPr>
                  <p:cNvSpPr/>
                  <p:nvPr/>
                </p:nvSpPr>
                <p:spPr>
                  <a:xfrm>
                    <a:off x="10235878" y="894186"/>
                    <a:ext cx="548640" cy="548640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C50C859A-FD87-472F-B514-CB6F84A4A220}"/>
                      </a:ext>
                    </a:extLst>
                  </p:cNvPr>
                  <p:cNvSpPr/>
                  <p:nvPr/>
                </p:nvSpPr>
                <p:spPr>
                  <a:xfrm>
                    <a:off x="10229122" y="887430"/>
                    <a:ext cx="564914" cy="564913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2294609E-486B-496A-82D3-B68B7617C5E3}"/>
                    </a:ext>
                  </a:extLst>
                </p:cNvPr>
                <p:cNvSpPr/>
                <p:nvPr/>
              </p:nvSpPr>
              <p:spPr>
                <a:xfrm>
                  <a:off x="10936041" y="1000570"/>
                  <a:ext cx="280904" cy="280903"/>
                </a:xfrm>
                <a:custGeom>
                  <a:avLst/>
                  <a:gdLst>
                    <a:gd name="connsiteX0" fmla="*/ 272331 w 364461"/>
                    <a:gd name="connsiteY0" fmla="*/ 303717 h 364460"/>
                    <a:gd name="connsiteX1" fmla="*/ 335103 w 364461"/>
                    <a:gd name="connsiteY1" fmla="*/ 303717 h 364460"/>
                    <a:gd name="connsiteX2" fmla="*/ 364460 w 364461"/>
                    <a:gd name="connsiteY2" fmla="*/ 333074 h 364460"/>
                    <a:gd name="connsiteX3" fmla="*/ 364460 w 364461"/>
                    <a:gd name="connsiteY3" fmla="*/ 358386 h 364460"/>
                    <a:gd name="connsiteX4" fmla="*/ 358386 w 364461"/>
                    <a:gd name="connsiteY4" fmla="*/ 364460 h 364460"/>
                    <a:gd name="connsiteX5" fmla="*/ 352312 w 364461"/>
                    <a:gd name="connsiteY5" fmla="*/ 358386 h 364460"/>
                    <a:gd name="connsiteX6" fmla="*/ 352312 w 364461"/>
                    <a:gd name="connsiteY6" fmla="*/ 333074 h 364460"/>
                    <a:gd name="connsiteX7" fmla="*/ 335103 w 364461"/>
                    <a:gd name="connsiteY7" fmla="*/ 315865 h 364460"/>
                    <a:gd name="connsiteX8" fmla="*/ 272331 w 364461"/>
                    <a:gd name="connsiteY8" fmla="*/ 315865 h 364460"/>
                    <a:gd name="connsiteX9" fmla="*/ 255122 w 364461"/>
                    <a:gd name="connsiteY9" fmla="*/ 333074 h 364460"/>
                    <a:gd name="connsiteX10" fmla="*/ 255122 w 364461"/>
                    <a:gd name="connsiteY10" fmla="*/ 358386 h 364460"/>
                    <a:gd name="connsiteX11" fmla="*/ 249048 w 364461"/>
                    <a:gd name="connsiteY11" fmla="*/ 364460 h 364460"/>
                    <a:gd name="connsiteX12" fmla="*/ 242973 w 364461"/>
                    <a:gd name="connsiteY12" fmla="*/ 358386 h 364460"/>
                    <a:gd name="connsiteX13" fmla="*/ 242973 w 364461"/>
                    <a:gd name="connsiteY13" fmla="*/ 333074 h 364460"/>
                    <a:gd name="connsiteX14" fmla="*/ 272331 w 364461"/>
                    <a:gd name="connsiteY14" fmla="*/ 303717 h 364460"/>
                    <a:gd name="connsiteX15" fmla="*/ 138696 w 364461"/>
                    <a:gd name="connsiteY15" fmla="*/ 303717 h 364460"/>
                    <a:gd name="connsiteX16" fmla="*/ 201468 w 364461"/>
                    <a:gd name="connsiteY16" fmla="*/ 303717 h 364460"/>
                    <a:gd name="connsiteX17" fmla="*/ 230825 w 364461"/>
                    <a:gd name="connsiteY17" fmla="*/ 333074 h 364460"/>
                    <a:gd name="connsiteX18" fmla="*/ 230825 w 364461"/>
                    <a:gd name="connsiteY18" fmla="*/ 358386 h 364460"/>
                    <a:gd name="connsiteX19" fmla="*/ 224751 w 364461"/>
                    <a:gd name="connsiteY19" fmla="*/ 364460 h 364460"/>
                    <a:gd name="connsiteX20" fmla="*/ 218677 w 364461"/>
                    <a:gd name="connsiteY20" fmla="*/ 358386 h 364460"/>
                    <a:gd name="connsiteX21" fmla="*/ 218677 w 364461"/>
                    <a:gd name="connsiteY21" fmla="*/ 333074 h 364460"/>
                    <a:gd name="connsiteX22" fmla="*/ 201468 w 364461"/>
                    <a:gd name="connsiteY22" fmla="*/ 315865 h 364460"/>
                    <a:gd name="connsiteX23" fmla="*/ 138696 w 364461"/>
                    <a:gd name="connsiteY23" fmla="*/ 315865 h 364460"/>
                    <a:gd name="connsiteX24" fmla="*/ 121487 w 364461"/>
                    <a:gd name="connsiteY24" fmla="*/ 333074 h 364460"/>
                    <a:gd name="connsiteX25" fmla="*/ 121487 w 364461"/>
                    <a:gd name="connsiteY25" fmla="*/ 358386 h 364460"/>
                    <a:gd name="connsiteX26" fmla="*/ 115413 w 364461"/>
                    <a:gd name="connsiteY26" fmla="*/ 364460 h 364460"/>
                    <a:gd name="connsiteX27" fmla="*/ 109338 w 364461"/>
                    <a:gd name="connsiteY27" fmla="*/ 358386 h 364460"/>
                    <a:gd name="connsiteX28" fmla="*/ 109338 w 364461"/>
                    <a:gd name="connsiteY28" fmla="*/ 333074 h 364460"/>
                    <a:gd name="connsiteX29" fmla="*/ 138696 w 364461"/>
                    <a:gd name="connsiteY29" fmla="*/ 303717 h 364460"/>
                    <a:gd name="connsiteX30" fmla="*/ 302781 w 364461"/>
                    <a:gd name="connsiteY30" fmla="*/ 224751 h 364460"/>
                    <a:gd name="connsiteX31" fmla="*/ 285494 w 364461"/>
                    <a:gd name="connsiteY31" fmla="*/ 232040 h 364460"/>
                    <a:gd name="connsiteX32" fmla="*/ 279419 w 364461"/>
                    <a:gd name="connsiteY32" fmla="*/ 247864 h 364460"/>
                    <a:gd name="connsiteX33" fmla="*/ 280148 w 364461"/>
                    <a:gd name="connsiteY33" fmla="*/ 264234 h 364460"/>
                    <a:gd name="connsiteX34" fmla="*/ 303486 w 364461"/>
                    <a:gd name="connsiteY34" fmla="*/ 285495 h 364460"/>
                    <a:gd name="connsiteX35" fmla="*/ 303947 w 364461"/>
                    <a:gd name="connsiteY35" fmla="*/ 285495 h 364460"/>
                    <a:gd name="connsiteX36" fmla="*/ 327285 w 364461"/>
                    <a:gd name="connsiteY36" fmla="*/ 264234 h 364460"/>
                    <a:gd name="connsiteX37" fmla="*/ 328014 w 364461"/>
                    <a:gd name="connsiteY37" fmla="*/ 247894 h 364460"/>
                    <a:gd name="connsiteX38" fmla="*/ 321940 w 364461"/>
                    <a:gd name="connsiteY38" fmla="*/ 232040 h 364460"/>
                    <a:gd name="connsiteX39" fmla="*/ 304652 w 364461"/>
                    <a:gd name="connsiteY39" fmla="*/ 224751 h 364460"/>
                    <a:gd name="connsiteX40" fmla="*/ 169146 w 364461"/>
                    <a:gd name="connsiteY40" fmla="*/ 224751 h 364460"/>
                    <a:gd name="connsiteX41" fmla="*/ 151859 w 364461"/>
                    <a:gd name="connsiteY41" fmla="*/ 232040 h 364460"/>
                    <a:gd name="connsiteX42" fmla="*/ 145784 w 364461"/>
                    <a:gd name="connsiteY42" fmla="*/ 247864 h 364460"/>
                    <a:gd name="connsiteX43" fmla="*/ 146513 w 364461"/>
                    <a:gd name="connsiteY43" fmla="*/ 264234 h 364460"/>
                    <a:gd name="connsiteX44" fmla="*/ 169851 w 364461"/>
                    <a:gd name="connsiteY44" fmla="*/ 285495 h 364460"/>
                    <a:gd name="connsiteX45" fmla="*/ 170312 w 364461"/>
                    <a:gd name="connsiteY45" fmla="*/ 285495 h 364460"/>
                    <a:gd name="connsiteX46" fmla="*/ 193650 w 364461"/>
                    <a:gd name="connsiteY46" fmla="*/ 264234 h 364460"/>
                    <a:gd name="connsiteX47" fmla="*/ 194379 w 364461"/>
                    <a:gd name="connsiteY47" fmla="*/ 247894 h 364460"/>
                    <a:gd name="connsiteX48" fmla="*/ 188305 w 364461"/>
                    <a:gd name="connsiteY48" fmla="*/ 232040 h 364460"/>
                    <a:gd name="connsiteX49" fmla="*/ 171017 w 364461"/>
                    <a:gd name="connsiteY49" fmla="*/ 224751 h 364460"/>
                    <a:gd name="connsiteX50" fmla="*/ 302781 w 364461"/>
                    <a:gd name="connsiteY50" fmla="*/ 212602 h 364460"/>
                    <a:gd name="connsiteX51" fmla="*/ 304652 w 364461"/>
                    <a:gd name="connsiteY51" fmla="*/ 212602 h 364460"/>
                    <a:gd name="connsiteX52" fmla="*/ 330735 w 364461"/>
                    <a:gd name="connsiteY52" fmla="*/ 223615 h 364460"/>
                    <a:gd name="connsiteX53" fmla="*/ 340163 w 364461"/>
                    <a:gd name="connsiteY53" fmla="*/ 248386 h 364460"/>
                    <a:gd name="connsiteX54" fmla="*/ 339422 w 364461"/>
                    <a:gd name="connsiteY54" fmla="*/ 264738 h 364460"/>
                    <a:gd name="connsiteX55" fmla="*/ 303947 w 364461"/>
                    <a:gd name="connsiteY55" fmla="*/ 297643 h 364460"/>
                    <a:gd name="connsiteX56" fmla="*/ 303486 w 364461"/>
                    <a:gd name="connsiteY56" fmla="*/ 297643 h 364460"/>
                    <a:gd name="connsiteX57" fmla="*/ 268012 w 364461"/>
                    <a:gd name="connsiteY57" fmla="*/ 264738 h 364460"/>
                    <a:gd name="connsiteX58" fmla="*/ 267301 w 364461"/>
                    <a:gd name="connsiteY58" fmla="*/ 248386 h 364460"/>
                    <a:gd name="connsiteX59" fmla="*/ 276728 w 364461"/>
                    <a:gd name="connsiteY59" fmla="*/ 223615 h 364460"/>
                    <a:gd name="connsiteX60" fmla="*/ 302781 w 364461"/>
                    <a:gd name="connsiteY60" fmla="*/ 212602 h 364460"/>
                    <a:gd name="connsiteX61" fmla="*/ 169146 w 364461"/>
                    <a:gd name="connsiteY61" fmla="*/ 212602 h 364460"/>
                    <a:gd name="connsiteX62" fmla="*/ 171017 w 364461"/>
                    <a:gd name="connsiteY62" fmla="*/ 212602 h 364460"/>
                    <a:gd name="connsiteX63" fmla="*/ 197070 w 364461"/>
                    <a:gd name="connsiteY63" fmla="*/ 223615 h 364460"/>
                    <a:gd name="connsiteX64" fmla="*/ 206497 w 364461"/>
                    <a:gd name="connsiteY64" fmla="*/ 248386 h 364460"/>
                    <a:gd name="connsiteX65" fmla="*/ 205786 w 364461"/>
                    <a:gd name="connsiteY65" fmla="*/ 264738 h 364460"/>
                    <a:gd name="connsiteX66" fmla="*/ 170312 w 364461"/>
                    <a:gd name="connsiteY66" fmla="*/ 297643 h 364460"/>
                    <a:gd name="connsiteX67" fmla="*/ 169851 w 364461"/>
                    <a:gd name="connsiteY67" fmla="*/ 297643 h 364460"/>
                    <a:gd name="connsiteX68" fmla="*/ 134377 w 364461"/>
                    <a:gd name="connsiteY68" fmla="*/ 264738 h 364460"/>
                    <a:gd name="connsiteX69" fmla="*/ 133666 w 364461"/>
                    <a:gd name="connsiteY69" fmla="*/ 248386 h 364460"/>
                    <a:gd name="connsiteX70" fmla="*/ 143093 w 364461"/>
                    <a:gd name="connsiteY70" fmla="*/ 223615 h 364460"/>
                    <a:gd name="connsiteX71" fmla="*/ 169146 w 364461"/>
                    <a:gd name="connsiteY71" fmla="*/ 212602 h 364460"/>
                    <a:gd name="connsiteX72" fmla="*/ 66817 w 364461"/>
                    <a:gd name="connsiteY72" fmla="*/ 176156 h 364460"/>
                    <a:gd name="connsiteX73" fmla="*/ 72891 w 364461"/>
                    <a:gd name="connsiteY73" fmla="*/ 182231 h 364460"/>
                    <a:gd name="connsiteX74" fmla="*/ 72891 w 364461"/>
                    <a:gd name="connsiteY74" fmla="*/ 255123 h 364460"/>
                    <a:gd name="connsiteX75" fmla="*/ 66817 w 364461"/>
                    <a:gd name="connsiteY75" fmla="*/ 261197 h 364460"/>
                    <a:gd name="connsiteX76" fmla="*/ 60743 w 364461"/>
                    <a:gd name="connsiteY76" fmla="*/ 255123 h 364460"/>
                    <a:gd name="connsiteX77" fmla="*/ 60743 w 364461"/>
                    <a:gd name="connsiteY77" fmla="*/ 182231 h 364460"/>
                    <a:gd name="connsiteX78" fmla="*/ 66817 w 364461"/>
                    <a:gd name="connsiteY78" fmla="*/ 176156 h 364460"/>
                    <a:gd name="connsiteX79" fmla="*/ 261196 w 364461"/>
                    <a:gd name="connsiteY79" fmla="*/ 139709 h 364460"/>
                    <a:gd name="connsiteX80" fmla="*/ 267270 w 364461"/>
                    <a:gd name="connsiteY80" fmla="*/ 145784 h 364460"/>
                    <a:gd name="connsiteX81" fmla="*/ 267270 w 364461"/>
                    <a:gd name="connsiteY81" fmla="*/ 170081 h 364460"/>
                    <a:gd name="connsiteX82" fmla="*/ 261196 w 364461"/>
                    <a:gd name="connsiteY82" fmla="*/ 176155 h 364460"/>
                    <a:gd name="connsiteX83" fmla="*/ 255122 w 364461"/>
                    <a:gd name="connsiteY83" fmla="*/ 170081 h 364460"/>
                    <a:gd name="connsiteX84" fmla="*/ 255122 w 364461"/>
                    <a:gd name="connsiteY84" fmla="*/ 145784 h 364460"/>
                    <a:gd name="connsiteX85" fmla="*/ 261196 w 364461"/>
                    <a:gd name="connsiteY85" fmla="*/ 139709 h 364460"/>
                    <a:gd name="connsiteX86" fmla="*/ 309791 w 364461"/>
                    <a:gd name="connsiteY86" fmla="*/ 115412 h 364460"/>
                    <a:gd name="connsiteX87" fmla="*/ 315865 w 364461"/>
                    <a:gd name="connsiteY87" fmla="*/ 121486 h 364460"/>
                    <a:gd name="connsiteX88" fmla="*/ 315865 w 364461"/>
                    <a:gd name="connsiteY88" fmla="*/ 170081 h 364460"/>
                    <a:gd name="connsiteX89" fmla="*/ 309791 w 364461"/>
                    <a:gd name="connsiteY89" fmla="*/ 176155 h 364460"/>
                    <a:gd name="connsiteX90" fmla="*/ 303717 w 364461"/>
                    <a:gd name="connsiteY90" fmla="*/ 170081 h 364460"/>
                    <a:gd name="connsiteX91" fmla="*/ 303717 w 364461"/>
                    <a:gd name="connsiteY91" fmla="*/ 121486 h 364460"/>
                    <a:gd name="connsiteX92" fmla="*/ 309791 w 364461"/>
                    <a:gd name="connsiteY92" fmla="*/ 115412 h 364460"/>
                    <a:gd name="connsiteX93" fmla="*/ 285493 w 364461"/>
                    <a:gd name="connsiteY93" fmla="*/ 103264 h 364460"/>
                    <a:gd name="connsiteX94" fmla="*/ 291567 w 364461"/>
                    <a:gd name="connsiteY94" fmla="*/ 109339 h 364460"/>
                    <a:gd name="connsiteX95" fmla="*/ 291567 w 364461"/>
                    <a:gd name="connsiteY95" fmla="*/ 170082 h 364460"/>
                    <a:gd name="connsiteX96" fmla="*/ 285493 w 364461"/>
                    <a:gd name="connsiteY96" fmla="*/ 176156 h 364460"/>
                    <a:gd name="connsiteX97" fmla="*/ 279419 w 364461"/>
                    <a:gd name="connsiteY97" fmla="*/ 170082 h 364460"/>
                    <a:gd name="connsiteX98" fmla="*/ 279419 w 364461"/>
                    <a:gd name="connsiteY98" fmla="*/ 109339 h 364460"/>
                    <a:gd name="connsiteX99" fmla="*/ 285493 w 364461"/>
                    <a:gd name="connsiteY99" fmla="*/ 103264 h 364460"/>
                    <a:gd name="connsiteX100" fmla="*/ 74793 w 364461"/>
                    <a:gd name="connsiteY100" fmla="*/ 101570 h 364460"/>
                    <a:gd name="connsiteX101" fmla="*/ 43037 w 364461"/>
                    <a:gd name="connsiteY101" fmla="*/ 113488 h 364460"/>
                    <a:gd name="connsiteX102" fmla="*/ 43249 w 364461"/>
                    <a:gd name="connsiteY102" fmla="*/ 118450 h 364460"/>
                    <a:gd name="connsiteX103" fmla="*/ 66587 w 364461"/>
                    <a:gd name="connsiteY103" fmla="*/ 139711 h 364460"/>
                    <a:gd name="connsiteX104" fmla="*/ 67048 w 364461"/>
                    <a:gd name="connsiteY104" fmla="*/ 139711 h 364460"/>
                    <a:gd name="connsiteX105" fmla="*/ 90386 w 364461"/>
                    <a:gd name="connsiteY105" fmla="*/ 118450 h 364460"/>
                    <a:gd name="connsiteX106" fmla="*/ 90635 w 364461"/>
                    <a:gd name="connsiteY106" fmla="*/ 112679 h 364460"/>
                    <a:gd name="connsiteX107" fmla="*/ 74793 w 364461"/>
                    <a:gd name="connsiteY107" fmla="*/ 101570 h 364460"/>
                    <a:gd name="connsiteX108" fmla="*/ 172858 w 364461"/>
                    <a:gd name="connsiteY108" fmla="*/ 96928 h 364460"/>
                    <a:gd name="connsiteX109" fmla="*/ 105044 w 364461"/>
                    <a:gd name="connsiteY109" fmla="*/ 164742 h 364460"/>
                    <a:gd name="connsiteX110" fmla="*/ 92154 w 364461"/>
                    <a:gd name="connsiteY110" fmla="*/ 170081 h 364460"/>
                    <a:gd name="connsiteX111" fmla="*/ 30372 w 364461"/>
                    <a:gd name="connsiteY111" fmla="*/ 170081 h 364460"/>
                    <a:gd name="connsiteX112" fmla="*/ 12148 w 364461"/>
                    <a:gd name="connsiteY112" fmla="*/ 188304 h 364460"/>
                    <a:gd name="connsiteX113" fmla="*/ 12148 w 364461"/>
                    <a:gd name="connsiteY113" fmla="*/ 273345 h 364460"/>
                    <a:gd name="connsiteX114" fmla="*/ 18223 w 364461"/>
                    <a:gd name="connsiteY114" fmla="*/ 279419 h 364460"/>
                    <a:gd name="connsiteX115" fmla="*/ 24297 w 364461"/>
                    <a:gd name="connsiteY115" fmla="*/ 273345 h 364460"/>
                    <a:gd name="connsiteX116" fmla="*/ 24297 w 364461"/>
                    <a:gd name="connsiteY116" fmla="*/ 200453 h 364460"/>
                    <a:gd name="connsiteX117" fmla="*/ 30372 w 364461"/>
                    <a:gd name="connsiteY117" fmla="*/ 194379 h 364460"/>
                    <a:gd name="connsiteX118" fmla="*/ 36446 w 364461"/>
                    <a:gd name="connsiteY118" fmla="*/ 200453 h 364460"/>
                    <a:gd name="connsiteX119" fmla="*/ 36446 w 364461"/>
                    <a:gd name="connsiteY119" fmla="*/ 291568 h 364460"/>
                    <a:gd name="connsiteX120" fmla="*/ 97189 w 364461"/>
                    <a:gd name="connsiteY120" fmla="*/ 291568 h 364460"/>
                    <a:gd name="connsiteX121" fmla="*/ 97189 w 364461"/>
                    <a:gd name="connsiteY121" fmla="*/ 199153 h 364460"/>
                    <a:gd name="connsiteX122" fmla="*/ 102049 w 364461"/>
                    <a:gd name="connsiteY122" fmla="*/ 186744 h 364460"/>
                    <a:gd name="connsiteX123" fmla="*/ 179303 w 364461"/>
                    <a:gd name="connsiteY123" fmla="*/ 103683 h 364460"/>
                    <a:gd name="connsiteX124" fmla="*/ 179369 w 364461"/>
                    <a:gd name="connsiteY124" fmla="*/ 103620 h 364460"/>
                    <a:gd name="connsiteX125" fmla="*/ 179455 w 364461"/>
                    <a:gd name="connsiteY125" fmla="*/ 96928 h 364460"/>
                    <a:gd name="connsiteX126" fmla="*/ 172858 w 364461"/>
                    <a:gd name="connsiteY126" fmla="*/ 96928 h 364460"/>
                    <a:gd name="connsiteX127" fmla="*/ 175958 w 364461"/>
                    <a:gd name="connsiteY127" fmla="*/ 83611 h 364460"/>
                    <a:gd name="connsiteX128" fmla="*/ 187647 w 364461"/>
                    <a:gd name="connsiteY128" fmla="*/ 88339 h 364460"/>
                    <a:gd name="connsiteX129" fmla="*/ 188044 w 364461"/>
                    <a:gd name="connsiteY129" fmla="*/ 112114 h 364460"/>
                    <a:gd name="connsiteX130" fmla="*/ 110966 w 364461"/>
                    <a:gd name="connsiteY130" fmla="*/ 195011 h 364460"/>
                    <a:gd name="connsiteX131" fmla="*/ 109338 w 364461"/>
                    <a:gd name="connsiteY131" fmla="*/ 199153 h 364460"/>
                    <a:gd name="connsiteX132" fmla="*/ 109338 w 364461"/>
                    <a:gd name="connsiteY132" fmla="*/ 297642 h 364460"/>
                    <a:gd name="connsiteX133" fmla="*/ 103264 w 364461"/>
                    <a:gd name="connsiteY133" fmla="*/ 303717 h 364460"/>
                    <a:gd name="connsiteX134" fmla="*/ 30372 w 364461"/>
                    <a:gd name="connsiteY134" fmla="*/ 303717 h 364460"/>
                    <a:gd name="connsiteX135" fmla="*/ 24297 w 364461"/>
                    <a:gd name="connsiteY135" fmla="*/ 297642 h 364460"/>
                    <a:gd name="connsiteX136" fmla="*/ 24297 w 364461"/>
                    <a:gd name="connsiteY136" fmla="*/ 290529 h 364460"/>
                    <a:gd name="connsiteX137" fmla="*/ 18223 w 364461"/>
                    <a:gd name="connsiteY137" fmla="*/ 291568 h 364460"/>
                    <a:gd name="connsiteX138" fmla="*/ 0 w 364461"/>
                    <a:gd name="connsiteY138" fmla="*/ 273345 h 364460"/>
                    <a:gd name="connsiteX139" fmla="*/ 0 w 364461"/>
                    <a:gd name="connsiteY139" fmla="*/ 188304 h 364460"/>
                    <a:gd name="connsiteX140" fmla="*/ 30372 w 364461"/>
                    <a:gd name="connsiteY140" fmla="*/ 157933 h 364460"/>
                    <a:gd name="connsiteX141" fmla="*/ 92154 w 364461"/>
                    <a:gd name="connsiteY141" fmla="*/ 157933 h 364460"/>
                    <a:gd name="connsiteX142" fmla="*/ 96455 w 364461"/>
                    <a:gd name="connsiteY142" fmla="*/ 156153 h 364460"/>
                    <a:gd name="connsiteX143" fmla="*/ 164269 w 364461"/>
                    <a:gd name="connsiteY143" fmla="*/ 88339 h 364460"/>
                    <a:gd name="connsiteX144" fmla="*/ 175958 w 364461"/>
                    <a:gd name="connsiteY144" fmla="*/ 83611 h 364460"/>
                    <a:gd name="connsiteX145" fmla="*/ 65882 w 364461"/>
                    <a:gd name="connsiteY145" fmla="*/ 78967 h 364460"/>
                    <a:gd name="connsiteX146" fmla="*/ 48595 w 364461"/>
                    <a:gd name="connsiteY146" fmla="*/ 86256 h 364460"/>
                    <a:gd name="connsiteX147" fmla="*/ 42569 w 364461"/>
                    <a:gd name="connsiteY147" fmla="*/ 101351 h 364460"/>
                    <a:gd name="connsiteX148" fmla="*/ 71458 w 364461"/>
                    <a:gd name="connsiteY148" fmla="*/ 87477 h 364460"/>
                    <a:gd name="connsiteX149" fmla="*/ 77910 w 364461"/>
                    <a:gd name="connsiteY149" fmla="*/ 84561 h 364460"/>
                    <a:gd name="connsiteX150" fmla="*/ 82769 w 364461"/>
                    <a:gd name="connsiteY150" fmla="*/ 89737 h 364460"/>
                    <a:gd name="connsiteX151" fmla="*/ 90969 w 364461"/>
                    <a:gd name="connsiteY151" fmla="*/ 99899 h 364460"/>
                    <a:gd name="connsiteX152" fmla="*/ 85041 w 364461"/>
                    <a:gd name="connsiteY152" fmla="*/ 86256 h 364460"/>
                    <a:gd name="connsiteX153" fmla="*/ 67753 w 364461"/>
                    <a:gd name="connsiteY153" fmla="*/ 78967 h 364460"/>
                    <a:gd name="connsiteX154" fmla="*/ 334088 w 364461"/>
                    <a:gd name="connsiteY154" fmla="*/ 77448 h 364460"/>
                    <a:gd name="connsiteX155" fmla="*/ 340162 w 364461"/>
                    <a:gd name="connsiteY155" fmla="*/ 83523 h 364460"/>
                    <a:gd name="connsiteX156" fmla="*/ 340162 w 364461"/>
                    <a:gd name="connsiteY156" fmla="*/ 170082 h 364460"/>
                    <a:gd name="connsiteX157" fmla="*/ 334088 w 364461"/>
                    <a:gd name="connsiteY157" fmla="*/ 176156 h 364460"/>
                    <a:gd name="connsiteX158" fmla="*/ 328014 w 364461"/>
                    <a:gd name="connsiteY158" fmla="*/ 170082 h 364460"/>
                    <a:gd name="connsiteX159" fmla="*/ 328014 w 364461"/>
                    <a:gd name="connsiteY159" fmla="*/ 83523 h 364460"/>
                    <a:gd name="connsiteX160" fmla="*/ 334088 w 364461"/>
                    <a:gd name="connsiteY160" fmla="*/ 77448 h 364460"/>
                    <a:gd name="connsiteX161" fmla="*/ 65882 w 364461"/>
                    <a:gd name="connsiteY161" fmla="*/ 66818 h 364460"/>
                    <a:gd name="connsiteX162" fmla="*/ 67753 w 364461"/>
                    <a:gd name="connsiteY162" fmla="*/ 66818 h 364460"/>
                    <a:gd name="connsiteX163" fmla="*/ 93836 w 364461"/>
                    <a:gd name="connsiteY163" fmla="*/ 77831 h 364460"/>
                    <a:gd name="connsiteX164" fmla="*/ 103264 w 364461"/>
                    <a:gd name="connsiteY164" fmla="*/ 102602 h 364460"/>
                    <a:gd name="connsiteX165" fmla="*/ 102522 w 364461"/>
                    <a:gd name="connsiteY165" fmla="*/ 118954 h 364460"/>
                    <a:gd name="connsiteX166" fmla="*/ 67048 w 364461"/>
                    <a:gd name="connsiteY166" fmla="*/ 151859 h 364460"/>
                    <a:gd name="connsiteX167" fmla="*/ 66587 w 364461"/>
                    <a:gd name="connsiteY167" fmla="*/ 151859 h 364460"/>
                    <a:gd name="connsiteX168" fmla="*/ 31113 w 364461"/>
                    <a:gd name="connsiteY168" fmla="*/ 118954 h 364460"/>
                    <a:gd name="connsiteX169" fmla="*/ 30402 w 364461"/>
                    <a:gd name="connsiteY169" fmla="*/ 102602 h 364460"/>
                    <a:gd name="connsiteX170" fmla="*/ 39829 w 364461"/>
                    <a:gd name="connsiteY170" fmla="*/ 77831 h 364460"/>
                    <a:gd name="connsiteX171" fmla="*/ 65882 w 364461"/>
                    <a:gd name="connsiteY171" fmla="*/ 66818 h 364460"/>
                    <a:gd name="connsiteX172" fmla="*/ 337460 w 364461"/>
                    <a:gd name="connsiteY172" fmla="*/ 49615 h 364460"/>
                    <a:gd name="connsiteX173" fmla="*/ 339142 w 364461"/>
                    <a:gd name="connsiteY173" fmla="*/ 58040 h 364460"/>
                    <a:gd name="connsiteX174" fmla="*/ 314845 w 364461"/>
                    <a:gd name="connsiteY174" fmla="*/ 94486 h 364460"/>
                    <a:gd name="connsiteX175" fmla="*/ 314651 w 364461"/>
                    <a:gd name="connsiteY175" fmla="*/ 94760 h 364460"/>
                    <a:gd name="connsiteX176" fmla="*/ 306146 w 364461"/>
                    <a:gd name="connsiteY176" fmla="*/ 95974 h 364460"/>
                    <a:gd name="connsiteX177" fmla="*/ 287699 w 364461"/>
                    <a:gd name="connsiteY177" fmla="*/ 82119 h 364460"/>
                    <a:gd name="connsiteX178" fmla="*/ 266663 w 364461"/>
                    <a:gd name="connsiteY178" fmla="*/ 124202 h 364460"/>
                    <a:gd name="connsiteX179" fmla="*/ 264841 w 364461"/>
                    <a:gd name="connsiteY179" fmla="*/ 126346 h 364460"/>
                    <a:gd name="connsiteX180" fmla="*/ 240544 w 364461"/>
                    <a:gd name="connsiteY180" fmla="*/ 144569 h 364460"/>
                    <a:gd name="connsiteX181" fmla="*/ 232040 w 364461"/>
                    <a:gd name="connsiteY181" fmla="*/ 143354 h 364460"/>
                    <a:gd name="connsiteX182" fmla="*/ 233254 w 364461"/>
                    <a:gd name="connsiteY182" fmla="*/ 134850 h 364460"/>
                    <a:gd name="connsiteX183" fmla="*/ 256373 w 364461"/>
                    <a:gd name="connsiteY183" fmla="*/ 117490 h 364460"/>
                    <a:gd name="connsiteX184" fmla="*/ 280027 w 364461"/>
                    <a:gd name="connsiteY184" fmla="*/ 70176 h 364460"/>
                    <a:gd name="connsiteX185" fmla="*/ 280628 w 364461"/>
                    <a:gd name="connsiteY185" fmla="*/ 69205 h 364460"/>
                    <a:gd name="connsiteX186" fmla="*/ 289138 w 364461"/>
                    <a:gd name="connsiteY186" fmla="*/ 68032 h 364460"/>
                    <a:gd name="connsiteX187" fmla="*/ 308297 w 364461"/>
                    <a:gd name="connsiteY187" fmla="*/ 82398 h 364460"/>
                    <a:gd name="connsiteX188" fmla="*/ 329035 w 364461"/>
                    <a:gd name="connsiteY188" fmla="*/ 51297 h 364460"/>
                    <a:gd name="connsiteX189" fmla="*/ 337460 w 364461"/>
                    <a:gd name="connsiteY189" fmla="*/ 49615 h 364460"/>
                    <a:gd name="connsiteX190" fmla="*/ 242974 w 364461"/>
                    <a:gd name="connsiteY190" fmla="*/ 48595 h 364460"/>
                    <a:gd name="connsiteX191" fmla="*/ 255122 w 364461"/>
                    <a:gd name="connsiteY191" fmla="*/ 48595 h 364460"/>
                    <a:gd name="connsiteX192" fmla="*/ 261197 w 364461"/>
                    <a:gd name="connsiteY192" fmla="*/ 54669 h 364460"/>
                    <a:gd name="connsiteX193" fmla="*/ 255122 w 364461"/>
                    <a:gd name="connsiteY193" fmla="*/ 60743 h 364460"/>
                    <a:gd name="connsiteX194" fmla="*/ 242974 w 364461"/>
                    <a:gd name="connsiteY194" fmla="*/ 60743 h 364460"/>
                    <a:gd name="connsiteX195" fmla="*/ 236899 w 364461"/>
                    <a:gd name="connsiteY195" fmla="*/ 54669 h 364460"/>
                    <a:gd name="connsiteX196" fmla="*/ 242974 w 364461"/>
                    <a:gd name="connsiteY196" fmla="*/ 48595 h 364460"/>
                    <a:gd name="connsiteX197" fmla="*/ 145784 w 364461"/>
                    <a:gd name="connsiteY197" fmla="*/ 48595 h 364460"/>
                    <a:gd name="connsiteX198" fmla="*/ 218676 w 364461"/>
                    <a:gd name="connsiteY198" fmla="*/ 48595 h 364460"/>
                    <a:gd name="connsiteX199" fmla="*/ 224750 w 364461"/>
                    <a:gd name="connsiteY199" fmla="*/ 54669 h 364460"/>
                    <a:gd name="connsiteX200" fmla="*/ 218676 w 364461"/>
                    <a:gd name="connsiteY200" fmla="*/ 60743 h 364460"/>
                    <a:gd name="connsiteX201" fmla="*/ 145784 w 364461"/>
                    <a:gd name="connsiteY201" fmla="*/ 60743 h 364460"/>
                    <a:gd name="connsiteX202" fmla="*/ 139709 w 364461"/>
                    <a:gd name="connsiteY202" fmla="*/ 54669 h 364460"/>
                    <a:gd name="connsiteX203" fmla="*/ 145784 w 364461"/>
                    <a:gd name="connsiteY203" fmla="*/ 48595 h 364460"/>
                    <a:gd name="connsiteX204" fmla="*/ 133332 w 364461"/>
                    <a:gd name="connsiteY204" fmla="*/ 12148 h 364460"/>
                    <a:gd name="connsiteX205" fmla="*/ 127561 w 364461"/>
                    <a:gd name="connsiteY205" fmla="*/ 18223 h 364460"/>
                    <a:gd name="connsiteX206" fmla="*/ 127561 w 364461"/>
                    <a:gd name="connsiteY206" fmla="*/ 24297 h 364460"/>
                    <a:gd name="connsiteX207" fmla="*/ 352312 w 364461"/>
                    <a:gd name="connsiteY207" fmla="*/ 24297 h 364460"/>
                    <a:gd name="connsiteX208" fmla="*/ 352312 w 364461"/>
                    <a:gd name="connsiteY208" fmla="*/ 18223 h 364460"/>
                    <a:gd name="connsiteX209" fmla="*/ 346542 w 364461"/>
                    <a:gd name="connsiteY209" fmla="*/ 12148 h 364460"/>
                    <a:gd name="connsiteX210" fmla="*/ 133332 w 364461"/>
                    <a:gd name="connsiteY210" fmla="*/ 0 h 364460"/>
                    <a:gd name="connsiteX211" fmla="*/ 346542 w 364461"/>
                    <a:gd name="connsiteY211" fmla="*/ 0 h 364460"/>
                    <a:gd name="connsiteX212" fmla="*/ 364461 w 364461"/>
                    <a:gd name="connsiteY212" fmla="*/ 18223 h 364460"/>
                    <a:gd name="connsiteX213" fmla="*/ 364461 w 364461"/>
                    <a:gd name="connsiteY213" fmla="*/ 182231 h 364460"/>
                    <a:gd name="connsiteX214" fmla="*/ 346542 w 364461"/>
                    <a:gd name="connsiteY214" fmla="*/ 200453 h 364460"/>
                    <a:gd name="connsiteX215" fmla="*/ 139255 w 364461"/>
                    <a:gd name="connsiteY215" fmla="*/ 200453 h 364460"/>
                    <a:gd name="connsiteX216" fmla="*/ 133180 w 364461"/>
                    <a:gd name="connsiteY216" fmla="*/ 194379 h 364460"/>
                    <a:gd name="connsiteX217" fmla="*/ 139255 w 364461"/>
                    <a:gd name="connsiteY217" fmla="*/ 188305 h 364460"/>
                    <a:gd name="connsiteX218" fmla="*/ 346542 w 364461"/>
                    <a:gd name="connsiteY218" fmla="*/ 188305 h 364460"/>
                    <a:gd name="connsiteX219" fmla="*/ 352312 w 364461"/>
                    <a:gd name="connsiteY219" fmla="*/ 182231 h 364460"/>
                    <a:gd name="connsiteX220" fmla="*/ 352312 w 364461"/>
                    <a:gd name="connsiteY220" fmla="*/ 36446 h 364460"/>
                    <a:gd name="connsiteX221" fmla="*/ 127561 w 364461"/>
                    <a:gd name="connsiteY221" fmla="*/ 36446 h 364460"/>
                    <a:gd name="connsiteX222" fmla="*/ 127561 w 364461"/>
                    <a:gd name="connsiteY222" fmla="*/ 109338 h 364460"/>
                    <a:gd name="connsiteX223" fmla="*/ 121487 w 364461"/>
                    <a:gd name="connsiteY223" fmla="*/ 115413 h 364460"/>
                    <a:gd name="connsiteX224" fmla="*/ 115413 w 364461"/>
                    <a:gd name="connsiteY224" fmla="*/ 109338 h 364460"/>
                    <a:gd name="connsiteX225" fmla="*/ 115413 w 364461"/>
                    <a:gd name="connsiteY225" fmla="*/ 18223 h 364460"/>
                    <a:gd name="connsiteX226" fmla="*/ 133332 w 364461"/>
                    <a:gd name="connsiteY226" fmla="*/ 0 h 364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</a:cxnLst>
                  <a:rect l="l" t="t" r="r" b="b"/>
                  <a:pathLst>
                    <a:path w="364461" h="364460">
                      <a:moveTo>
                        <a:pt x="272331" y="303717"/>
                      </a:moveTo>
                      <a:lnTo>
                        <a:pt x="335103" y="303717"/>
                      </a:lnTo>
                      <a:cubicBezTo>
                        <a:pt x="351309" y="303734"/>
                        <a:pt x="364444" y="316868"/>
                        <a:pt x="364460" y="333074"/>
                      </a:cubicBezTo>
                      <a:lnTo>
                        <a:pt x="364460" y="358386"/>
                      </a:lnTo>
                      <a:cubicBezTo>
                        <a:pt x="364460" y="361740"/>
                        <a:pt x="361740" y="364460"/>
                        <a:pt x="358386" y="364460"/>
                      </a:cubicBezTo>
                      <a:cubicBezTo>
                        <a:pt x="355031" y="364460"/>
                        <a:pt x="352312" y="361740"/>
                        <a:pt x="352312" y="358386"/>
                      </a:cubicBezTo>
                      <a:lnTo>
                        <a:pt x="352312" y="333074"/>
                      </a:lnTo>
                      <a:cubicBezTo>
                        <a:pt x="352302" y="323574"/>
                        <a:pt x="344602" y="315876"/>
                        <a:pt x="335103" y="315865"/>
                      </a:cubicBezTo>
                      <a:lnTo>
                        <a:pt x="272331" y="315865"/>
                      </a:lnTo>
                      <a:cubicBezTo>
                        <a:pt x="262830" y="315876"/>
                        <a:pt x="255132" y="323574"/>
                        <a:pt x="255122" y="333074"/>
                      </a:cubicBezTo>
                      <a:lnTo>
                        <a:pt x="255122" y="358386"/>
                      </a:lnTo>
                      <a:cubicBezTo>
                        <a:pt x="255122" y="361740"/>
                        <a:pt x="252402" y="364460"/>
                        <a:pt x="249048" y="364460"/>
                      </a:cubicBezTo>
                      <a:cubicBezTo>
                        <a:pt x="245693" y="364460"/>
                        <a:pt x="242973" y="361740"/>
                        <a:pt x="242973" y="358386"/>
                      </a:cubicBezTo>
                      <a:lnTo>
                        <a:pt x="242973" y="333074"/>
                      </a:lnTo>
                      <a:cubicBezTo>
                        <a:pt x="242990" y="316868"/>
                        <a:pt x="256124" y="303734"/>
                        <a:pt x="272331" y="303717"/>
                      </a:cubicBezTo>
                      <a:close/>
                      <a:moveTo>
                        <a:pt x="138696" y="303717"/>
                      </a:moveTo>
                      <a:lnTo>
                        <a:pt x="201468" y="303717"/>
                      </a:lnTo>
                      <a:cubicBezTo>
                        <a:pt x="217674" y="303734"/>
                        <a:pt x="230809" y="316868"/>
                        <a:pt x="230825" y="333074"/>
                      </a:cubicBezTo>
                      <a:lnTo>
                        <a:pt x="230825" y="358386"/>
                      </a:lnTo>
                      <a:cubicBezTo>
                        <a:pt x="230825" y="361740"/>
                        <a:pt x="228105" y="364460"/>
                        <a:pt x="224751" y="364460"/>
                      </a:cubicBezTo>
                      <a:cubicBezTo>
                        <a:pt x="221396" y="364460"/>
                        <a:pt x="218677" y="361740"/>
                        <a:pt x="218677" y="358386"/>
                      </a:cubicBezTo>
                      <a:lnTo>
                        <a:pt x="218677" y="333074"/>
                      </a:lnTo>
                      <a:cubicBezTo>
                        <a:pt x="218667" y="323574"/>
                        <a:pt x="210967" y="315876"/>
                        <a:pt x="201468" y="315865"/>
                      </a:cubicBezTo>
                      <a:lnTo>
                        <a:pt x="138696" y="315865"/>
                      </a:lnTo>
                      <a:cubicBezTo>
                        <a:pt x="129195" y="315876"/>
                        <a:pt x="121497" y="323574"/>
                        <a:pt x="121487" y="333074"/>
                      </a:cubicBezTo>
                      <a:lnTo>
                        <a:pt x="121487" y="358386"/>
                      </a:lnTo>
                      <a:cubicBezTo>
                        <a:pt x="121487" y="361740"/>
                        <a:pt x="118767" y="364460"/>
                        <a:pt x="115413" y="364460"/>
                      </a:cubicBezTo>
                      <a:cubicBezTo>
                        <a:pt x="112058" y="364460"/>
                        <a:pt x="109338" y="361740"/>
                        <a:pt x="109338" y="358386"/>
                      </a:cubicBezTo>
                      <a:lnTo>
                        <a:pt x="109338" y="333074"/>
                      </a:lnTo>
                      <a:cubicBezTo>
                        <a:pt x="109355" y="316868"/>
                        <a:pt x="122489" y="303734"/>
                        <a:pt x="138696" y="303717"/>
                      </a:cubicBezTo>
                      <a:close/>
                      <a:moveTo>
                        <a:pt x="302781" y="224751"/>
                      </a:moveTo>
                      <a:cubicBezTo>
                        <a:pt x="296269" y="224736"/>
                        <a:pt x="290029" y="227367"/>
                        <a:pt x="285494" y="232040"/>
                      </a:cubicBezTo>
                      <a:cubicBezTo>
                        <a:pt x="281381" y="236257"/>
                        <a:pt x="279185" y="241979"/>
                        <a:pt x="279419" y="247864"/>
                      </a:cubicBezTo>
                      <a:lnTo>
                        <a:pt x="280148" y="264234"/>
                      </a:lnTo>
                      <a:cubicBezTo>
                        <a:pt x="280971" y="276431"/>
                        <a:pt x="291266" y="285809"/>
                        <a:pt x="303486" y="285495"/>
                      </a:cubicBezTo>
                      <a:lnTo>
                        <a:pt x="303947" y="285495"/>
                      </a:lnTo>
                      <a:cubicBezTo>
                        <a:pt x="316168" y="285809"/>
                        <a:pt x="326462" y="276431"/>
                        <a:pt x="327285" y="264234"/>
                      </a:cubicBezTo>
                      <a:lnTo>
                        <a:pt x="328014" y="247894"/>
                      </a:lnTo>
                      <a:cubicBezTo>
                        <a:pt x="328257" y="241999"/>
                        <a:pt x="326060" y="236264"/>
                        <a:pt x="321940" y="232040"/>
                      </a:cubicBezTo>
                      <a:cubicBezTo>
                        <a:pt x="317405" y="227367"/>
                        <a:pt x="311164" y="224736"/>
                        <a:pt x="304652" y="224751"/>
                      </a:cubicBezTo>
                      <a:close/>
                      <a:moveTo>
                        <a:pt x="169146" y="224751"/>
                      </a:moveTo>
                      <a:cubicBezTo>
                        <a:pt x="162634" y="224736"/>
                        <a:pt x="156394" y="227367"/>
                        <a:pt x="151859" y="232040"/>
                      </a:cubicBezTo>
                      <a:cubicBezTo>
                        <a:pt x="147746" y="236257"/>
                        <a:pt x="145550" y="241979"/>
                        <a:pt x="145784" y="247864"/>
                      </a:cubicBezTo>
                      <a:lnTo>
                        <a:pt x="146513" y="264234"/>
                      </a:lnTo>
                      <a:cubicBezTo>
                        <a:pt x="147336" y="276431"/>
                        <a:pt x="157631" y="285809"/>
                        <a:pt x="169851" y="285495"/>
                      </a:cubicBezTo>
                      <a:lnTo>
                        <a:pt x="170312" y="285495"/>
                      </a:lnTo>
                      <a:cubicBezTo>
                        <a:pt x="182533" y="285809"/>
                        <a:pt x="192827" y="276431"/>
                        <a:pt x="193650" y="264234"/>
                      </a:cubicBezTo>
                      <a:lnTo>
                        <a:pt x="194379" y="247894"/>
                      </a:lnTo>
                      <a:cubicBezTo>
                        <a:pt x="194622" y="241999"/>
                        <a:pt x="192425" y="236264"/>
                        <a:pt x="188305" y="232040"/>
                      </a:cubicBezTo>
                      <a:cubicBezTo>
                        <a:pt x="183769" y="227367"/>
                        <a:pt x="177529" y="224736"/>
                        <a:pt x="171017" y="224751"/>
                      </a:cubicBezTo>
                      <a:close/>
                      <a:moveTo>
                        <a:pt x="302781" y="212602"/>
                      </a:moveTo>
                      <a:lnTo>
                        <a:pt x="304652" y="212602"/>
                      </a:lnTo>
                      <a:cubicBezTo>
                        <a:pt x="314482" y="212574"/>
                        <a:pt x="323900" y="216551"/>
                        <a:pt x="330735" y="223615"/>
                      </a:cubicBezTo>
                      <a:cubicBezTo>
                        <a:pt x="337159" y="230219"/>
                        <a:pt x="340570" y="239183"/>
                        <a:pt x="340163" y="248386"/>
                      </a:cubicBezTo>
                      <a:lnTo>
                        <a:pt x="339422" y="264738"/>
                      </a:lnTo>
                      <a:cubicBezTo>
                        <a:pt x="338345" y="283450"/>
                        <a:pt x="322688" y="297974"/>
                        <a:pt x="303947" y="297643"/>
                      </a:cubicBezTo>
                      <a:lnTo>
                        <a:pt x="303486" y="297643"/>
                      </a:lnTo>
                      <a:cubicBezTo>
                        <a:pt x="284746" y="297974"/>
                        <a:pt x="269088" y="283450"/>
                        <a:pt x="268012" y="264738"/>
                      </a:cubicBezTo>
                      <a:lnTo>
                        <a:pt x="267301" y="248386"/>
                      </a:lnTo>
                      <a:cubicBezTo>
                        <a:pt x="266893" y="239183"/>
                        <a:pt x="270305" y="230219"/>
                        <a:pt x="276728" y="223615"/>
                      </a:cubicBezTo>
                      <a:cubicBezTo>
                        <a:pt x="283557" y="216558"/>
                        <a:pt x="292961" y="212582"/>
                        <a:pt x="302781" y="212602"/>
                      </a:cubicBezTo>
                      <a:close/>
                      <a:moveTo>
                        <a:pt x="169146" y="212602"/>
                      </a:moveTo>
                      <a:lnTo>
                        <a:pt x="171017" y="212602"/>
                      </a:lnTo>
                      <a:cubicBezTo>
                        <a:pt x="180837" y="212582"/>
                        <a:pt x="190241" y="216558"/>
                        <a:pt x="197070" y="223615"/>
                      </a:cubicBezTo>
                      <a:cubicBezTo>
                        <a:pt x="203494" y="230219"/>
                        <a:pt x="206904" y="239183"/>
                        <a:pt x="206497" y="248386"/>
                      </a:cubicBezTo>
                      <a:lnTo>
                        <a:pt x="205786" y="264738"/>
                      </a:lnTo>
                      <a:cubicBezTo>
                        <a:pt x="204710" y="283450"/>
                        <a:pt x="189053" y="297974"/>
                        <a:pt x="170312" y="297643"/>
                      </a:cubicBezTo>
                      <a:lnTo>
                        <a:pt x="169851" y="297643"/>
                      </a:lnTo>
                      <a:cubicBezTo>
                        <a:pt x="151111" y="297974"/>
                        <a:pt x="135453" y="283450"/>
                        <a:pt x="134377" y="264738"/>
                      </a:cubicBezTo>
                      <a:lnTo>
                        <a:pt x="133666" y="248386"/>
                      </a:lnTo>
                      <a:cubicBezTo>
                        <a:pt x="133259" y="239183"/>
                        <a:pt x="136670" y="230219"/>
                        <a:pt x="143093" y="223615"/>
                      </a:cubicBezTo>
                      <a:cubicBezTo>
                        <a:pt x="149921" y="216558"/>
                        <a:pt x="159326" y="212582"/>
                        <a:pt x="169146" y="212602"/>
                      </a:cubicBezTo>
                      <a:close/>
                      <a:moveTo>
                        <a:pt x="66817" y="176156"/>
                      </a:moveTo>
                      <a:cubicBezTo>
                        <a:pt x="70172" y="176156"/>
                        <a:pt x="72891" y="178876"/>
                        <a:pt x="72891" y="182231"/>
                      </a:cubicBezTo>
                      <a:lnTo>
                        <a:pt x="72891" y="255123"/>
                      </a:lnTo>
                      <a:cubicBezTo>
                        <a:pt x="72891" y="258477"/>
                        <a:pt x="70172" y="261197"/>
                        <a:pt x="66817" y="261197"/>
                      </a:cubicBezTo>
                      <a:cubicBezTo>
                        <a:pt x="63463" y="261197"/>
                        <a:pt x="60743" y="258478"/>
                        <a:pt x="60743" y="255123"/>
                      </a:cubicBezTo>
                      <a:lnTo>
                        <a:pt x="60743" y="182231"/>
                      </a:lnTo>
                      <a:cubicBezTo>
                        <a:pt x="60743" y="178876"/>
                        <a:pt x="63463" y="176156"/>
                        <a:pt x="66817" y="176156"/>
                      </a:cubicBezTo>
                      <a:close/>
                      <a:moveTo>
                        <a:pt x="261196" y="139709"/>
                      </a:moveTo>
                      <a:cubicBezTo>
                        <a:pt x="264551" y="139709"/>
                        <a:pt x="267270" y="142429"/>
                        <a:pt x="267270" y="145784"/>
                      </a:cubicBezTo>
                      <a:lnTo>
                        <a:pt x="267270" y="170081"/>
                      </a:lnTo>
                      <a:cubicBezTo>
                        <a:pt x="267270" y="173435"/>
                        <a:pt x="264551" y="176155"/>
                        <a:pt x="261196" y="176155"/>
                      </a:cubicBezTo>
                      <a:cubicBezTo>
                        <a:pt x="257842" y="176155"/>
                        <a:pt x="255122" y="173435"/>
                        <a:pt x="255122" y="170081"/>
                      </a:cubicBezTo>
                      <a:lnTo>
                        <a:pt x="255122" y="145784"/>
                      </a:lnTo>
                      <a:cubicBezTo>
                        <a:pt x="255122" y="142429"/>
                        <a:pt x="257842" y="139709"/>
                        <a:pt x="261196" y="139709"/>
                      </a:cubicBezTo>
                      <a:close/>
                      <a:moveTo>
                        <a:pt x="309791" y="115412"/>
                      </a:moveTo>
                      <a:cubicBezTo>
                        <a:pt x="313146" y="115412"/>
                        <a:pt x="315865" y="118132"/>
                        <a:pt x="315865" y="121486"/>
                      </a:cubicBezTo>
                      <a:lnTo>
                        <a:pt x="315865" y="170081"/>
                      </a:lnTo>
                      <a:cubicBezTo>
                        <a:pt x="315865" y="173435"/>
                        <a:pt x="313146" y="176155"/>
                        <a:pt x="309791" y="176155"/>
                      </a:cubicBezTo>
                      <a:cubicBezTo>
                        <a:pt x="306437" y="176155"/>
                        <a:pt x="303717" y="173435"/>
                        <a:pt x="303717" y="170081"/>
                      </a:cubicBezTo>
                      <a:lnTo>
                        <a:pt x="303717" y="121486"/>
                      </a:lnTo>
                      <a:cubicBezTo>
                        <a:pt x="303717" y="118132"/>
                        <a:pt x="306437" y="115412"/>
                        <a:pt x="309791" y="115412"/>
                      </a:cubicBezTo>
                      <a:close/>
                      <a:moveTo>
                        <a:pt x="285493" y="103264"/>
                      </a:moveTo>
                      <a:cubicBezTo>
                        <a:pt x="288848" y="103264"/>
                        <a:pt x="291567" y="105984"/>
                        <a:pt x="291567" y="109339"/>
                      </a:cubicBezTo>
                      <a:lnTo>
                        <a:pt x="291567" y="170082"/>
                      </a:lnTo>
                      <a:cubicBezTo>
                        <a:pt x="291567" y="173436"/>
                        <a:pt x="288848" y="176156"/>
                        <a:pt x="285493" y="176156"/>
                      </a:cubicBezTo>
                      <a:cubicBezTo>
                        <a:pt x="282139" y="176156"/>
                        <a:pt x="279419" y="173436"/>
                        <a:pt x="279419" y="170082"/>
                      </a:cubicBezTo>
                      <a:lnTo>
                        <a:pt x="279419" y="109339"/>
                      </a:lnTo>
                      <a:cubicBezTo>
                        <a:pt x="279419" y="105984"/>
                        <a:pt x="282139" y="103264"/>
                        <a:pt x="285493" y="103264"/>
                      </a:cubicBezTo>
                      <a:close/>
                      <a:moveTo>
                        <a:pt x="74793" y="101570"/>
                      </a:moveTo>
                      <a:cubicBezTo>
                        <a:pt x="65734" y="108800"/>
                        <a:pt x="54616" y="112972"/>
                        <a:pt x="43037" y="113488"/>
                      </a:cubicBezTo>
                      <a:lnTo>
                        <a:pt x="43249" y="118450"/>
                      </a:lnTo>
                      <a:cubicBezTo>
                        <a:pt x="44072" y="130647"/>
                        <a:pt x="54367" y="140025"/>
                        <a:pt x="66587" y="139711"/>
                      </a:cubicBezTo>
                      <a:lnTo>
                        <a:pt x="67048" y="139711"/>
                      </a:lnTo>
                      <a:cubicBezTo>
                        <a:pt x="79269" y="140025"/>
                        <a:pt x="89563" y="130647"/>
                        <a:pt x="90386" y="118450"/>
                      </a:cubicBezTo>
                      <a:lnTo>
                        <a:pt x="90635" y="112679"/>
                      </a:lnTo>
                      <a:cubicBezTo>
                        <a:pt x="84168" y="111050"/>
                        <a:pt x="78529" y="107094"/>
                        <a:pt x="74793" y="101570"/>
                      </a:cubicBezTo>
                      <a:close/>
                      <a:moveTo>
                        <a:pt x="172858" y="96928"/>
                      </a:moveTo>
                      <a:lnTo>
                        <a:pt x="105044" y="164742"/>
                      </a:lnTo>
                      <a:cubicBezTo>
                        <a:pt x="101634" y="168174"/>
                        <a:pt x="96991" y="170097"/>
                        <a:pt x="92154" y="170081"/>
                      </a:cubicBezTo>
                      <a:lnTo>
                        <a:pt x="30372" y="170081"/>
                      </a:lnTo>
                      <a:cubicBezTo>
                        <a:pt x="20307" y="170081"/>
                        <a:pt x="12148" y="178240"/>
                        <a:pt x="12148" y="188304"/>
                      </a:cubicBezTo>
                      <a:lnTo>
                        <a:pt x="12148" y="273345"/>
                      </a:lnTo>
                      <a:cubicBezTo>
                        <a:pt x="12148" y="276700"/>
                        <a:pt x="14868" y="279419"/>
                        <a:pt x="18223" y="279419"/>
                      </a:cubicBezTo>
                      <a:cubicBezTo>
                        <a:pt x="21578" y="279419"/>
                        <a:pt x="24297" y="276700"/>
                        <a:pt x="24297" y="273345"/>
                      </a:cubicBezTo>
                      <a:lnTo>
                        <a:pt x="24297" y="200453"/>
                      </a:lnTo>
                      <a:cubicBezTo>
                        <a:pt x="24297" y="197098"/>
                        <a:pt x="27017" y="194379"/>
                        <a:pt x="30372" y="194379"/>
                      </a:cubicBezTo>
                      <a:cubicBezTo>
                        <a:pt x="33726" y="194379"/>
                        <a:pt x="36446" y="197098"/>
                        <a:pt x="36446" y="200453"/>
                      </a:cubicBezTo>
                      <a:lnTo>
                        <a:pt x="36446" y="291568"/>
                      </a:lnTo>
                      <a:lnTo>
                        <a:pt x="97189" y="291568"/>
                      </a:lnTo>
                      <a:lnTo>
                        <a:pt x="97189" y="199153"/>
                      </a:lnTo>
                      <a:cubicBezTo>
                        <a:pt x="97184" y="194551"/>
                        <a:pt x="98921" y="190118"/>
                        <a:pt x="102049" y="186744"/>
                      </a:cubicBezTo>
                      <a:lnTo>
                        <a:pt x="179303" y="103683"/>
                      </a:lnTo>
                      <a:cubicBezTo>
                        <a:pt x="179325" y="103663"/>
                        <a:pt x="179347" y="103642"/>
                        <a:pt x="179369" y="103620"/>
                      </a:cubicBezTo>
                      <a:cubicBezTo>
                        <a:pt x="181240" y="101796"/>
                        <a:pt x="181278" y="98800"/>
                        <a:pt x="179455" y="96928"/>
                      </a:cubicBezTo>
                      <a:cubicBezTo>
                        <a:pt x="177606" y="95174"/>
                        <a:pt x="174707" y="95174"/>
                        <a:pt x="172858" y="96928"/>
                      </a:cubicBezTo>
                      <a:close/>
                      <a:moveTo>
                        <a:pt x="175958" y="83611"/>
                      </a:moveTo>
                      <a:cubicBezTo>
                        <a:pt x="180173" y="83611"/>
                        <a:pt x="184388" y="85187"/>
                        <a:pt x="187647" y="88339"/>
                      </a:cubicBezTo>
                      <a:cubicBezTo>
                        <a:pt x="194322" y="94795"/>
                        <a:pt x="194499" y="105439"/>
                        <a:pt x="188044" y="112114"/>
                      </a:cubicBezTo>
                      <a:lnTo>
                        <a:pt x="110966" y="195011"/>
                      </a:lnTo>
                      <a:cubicBezTo>
                        <a:pt x="109919" y="196136"/>
                        <a:pt x="109338" y="197617"/>
                        <a:pt x="109338" y="199153"/>
                      </a:cubicBezTo>
                      <a:lnTo>
                        <a:pt x="109338" y="297642"/>
                      </a:lnTo>
                      <a:cubicBezTo>
                        <a:pt x="109338" y="300997"/>
                        <a:pt x="106619" y="303717"/>
                        <a:pt x="103264" y="303717"/>
                      </a:cubicBezTo>
                      <a:lnTo>
                        <a:pt x="30372" y="303717"/>
                      </a:lnTo>
                      <a:cubicBezTo>
                        <a:pt x="27017" y="303717"/>
                        <a:pt x="24297" y="300997"/>
                        <a:pt x="24297" y="297642"/>
                      </a:cubicBezTo>
                      <a:lnTo>
                        <a:pt x="24297" y="290529"/>
                      </a:lnTo>
                      <a:cubicBezTo>
                        <a:pt x="22346" y="291217"/>
                        <a:pt x="20292" y="291568"/>
                        <a:pt x="18223" y="291568"/>
                      </a:cubicBezTo>
                      <a:cubicBezTo>
                        <a:pt x="8158" y="291568"/>
                        <a:pt x="0" y="283410"/>
                        <a:pt x="0" y="273345"/>
                      </a:cubicBezTo>
                      <a:lnTo>
                        <a:pt x="0" y="188304"/>
                      </a:lnTo>
                      <a:cubicBezTo>
                        <a:pt x="20" y="171540"/>
                        <a:pt x="13606" y="157953"/>
                        <a:pt x="30372" y="157933"/>
                      </a:cubicBezTo>
                      <a:lnTo>
                        <a:pt x="92154" y="157933"/>
                      </a:lnTo>
                      <a:cubicBezTo>
                        <a:pt x="93767" y="157935"/>
                        <a:pt x="95314" y="157294"/>
                        <a:pt x="96455" y="156153"/>
                      </a:cubicBezTo>
                      <a:lnTo>
                        <a:pt x="164269" y="88339"/>
                      </a:lnTo>
                      <a:cubicBezTo>
                        <a:pt x="167528" y="85187"/>
                        <a:pt x="171743" y="83611"/>
                        <a:pt x="175958" y="83611"/>
                      </a:cubicBezTo>
                      <a:close/>
                      <a:moveTo>
                        <a:pt x="65882" y="78967"/>
                      </a:moveTo>
                      <a:cubicBezTo>
                        <a:pt x="59370" y="78952"/>
                        <a:pt x="53130" y="81583"/>
                        <a:pt x="48595" y="86256"/>
                      </a:cubicBezTo>
                      <a:cubicBezTo>
                        <a:pt x="44681" y="90301"/>
                        <a:pt x="42516" y="95723"/>
                        <a:pt x="42569" y="101351"/>
                      </a:cubicBezTo>
                      <a:cubicBezTo>
                        <a:pt x="63841" y="99529"/>
                        <a:pt x="71380" y="87605"/>
                        <a:pt x="71458" y="87477"/>
                      </a:cubicBezTo>
                      <a:cubicBezTo>
                        <a:pt x="72750" y="85210"/>
                        <a:pt x="75354" y="84033"/>
                        <a:pt x="77910" y="84561"/>
                      </a:cubicBezTo>
                      <a:cubicBezTo>
                        <a:pt x="80473" y="85062"/>
                        <a:pt x="82430" y="87146"/>
                        <a:pt x="82769" y="89737"/>
                      </a:cubicBezTo>
                      <a:cubicBezTo>
                        <a:pt x="83716" y="94242"/>
                        <a:pt x="86766" y="98021"/>
                        <a:pt x="90969" y="99899"/>
                      </a:cubicBezTo>
                      <a:cubicBezTo>
                        <a:pt x="90687" y="94789"/>
                        <a:pt x="88584" y="89948"/>
                        <a:pt x="85041" y="86256"/>
                      </a:cubicBezTo>
                      <a:cubicBezTo>
                        <a:pt x="80505" y="81583"/>
                        <a:pt x="74265" y="78952"/>
                        <a:pt x="67753" y="78967"/>
                      </a:cubicBezTo>
                      <a:close/>
                      <a:moveTo>
                        <a:pt x="334088" y="77448"/>
                      </a:moveTo>
                      <a:cubicBezTo>
                        <a:pt x="337443" y="77448"/>
                        <a:pt x="340162" y="80168"/>
                        <a:pt x="340162" y="83523"/>
                      </a:cubicBezTo>
                      <a:lnTo>
                        <a:pt x="340162" y="170082"/>
                      </a:lnTo>
                      <a:cubicBezTo>
                        <a:pt x="340162" y="173436"/>
                        <a:pt x="337443" y="176156"/>
                        <a:pt x="334088" y="176156"/>
                      </a:cubicBezTo>
                      <a:cubicBezTo>
                        <a:pt x="330734" y="176156"/>
                        <a:pt x="328014" y="173436"/>
                        <a:pt x="328014" y="170082"/>
                      </a:cubicBezTo>
                      <a:lnTo>
                        <a:pt x="328014" y="83523"/>
                      </a:lnTo>
                      <a:cubicBezTo>
                        <a:pt x="328014" y="80168"/>
                        <a:pt x="330734" y="77448"/>
                        <a:pt x="334088" y="77448"/>
                      </a:cubicBezTo>
                      <a:close/>
                      <a:moveTo>
                        <a:pt x="65882" y="66818"/>
                      </a:moveTo>
                      <a:lnTo>
                        <a:pt x="67753" y="66818"/>
                      </a:lnTo>
                      <a:cubicBezTo>
                        <a:pt x="77583" y="66790"/>
                        <a:pt x="87001" y="70767"/>
                        <a:pt x="93836" y="77831"/>
                      </a:cubicBezTo>
                      <a:cubicBezTo>
                        <a:pt x="100260" y="84435"/>
                        <a:pt x="103671" y="93399"/>
                        <a:pt x="103264" y="102602"/>
                      </a:cubicBezTo>
                      <a:lnTo>
                        <a:pt x="102522" y="118954"/>
                      </a:lnTo>
                      <a:cubicBezTo>
                        <a:pt x="101446" y="137666"/>
                        <a:pt x="85789" y="152190"/>
                        <a:pt x="67048" y="151859"/>
                      </a:cubicBezTo>
                      <a:lnTo>
                        <a:pt x="66587" y="151859"/>
                      </a:lnTo>
                      <a:cubicBezTo>
                        <a:pt x="47847" y="152190"/>
                        <a:pt x="32189" y="137666"/>
                        <a:pt x="31113" y="118954"/>
                      </a:cubicBezTo>
                      <a:lnTo>
                        <a:pt x="30402" y="102602"/>
                      </a:lnTo>
                      <a:cubicBezTo>
                        <a:pt x="29994" y="93399"/>
                        <a:pt x="33406" y="84435"/>
                        <a:pt x="39829" y="77831"/>
                      </a:cubicBezTo>
                      <a:cubicBezTo>
                        <a:pt x="46657" y="70774"/>
                        <a:pt x="56062" y="66798"/>
                        <a:pt x="65882" y="66818"/>
                      </a:cubicBezTo>
                      <a:close/>
                      <a:moveTo>
                        <a:pt x="337460" y="49615"/>
                      </a:moveTo>
                      <a:cubicBezTo>
                        <a:pt x="340251" y="51477"/>
                        <a:pt x="341004" y="55249"/>
                        <a:pt x="339142" y="58040"/>
                      </a:cubicBezTo>
                      <a:lnTo>
                        <a:pt x="314845" y="94486"/>
                      </a:lnTo>
                      <a:cubicBezTo>
                        <a:pt x="314783" y="94579"/>
                        <a:pt x="314718" y="94670"/>
                        <a:pt x="314651" y="94760"/>
                      </a:cubicBezTo>
                      <a:cubicBezTo>
                        <a:pt x="312638" y="97444"/>
                        <a:pt x="308830" y="97987"/>
                        <a:pt x="306146" y="95974"/>
                      </a:cubicBezTo>
                      <a:lnTo>
                        <a:pt x="287699" y="82119"/>
                      </a:lnTo>
                      <a:lnTo>
                        <a:pt x="266663" y="124202"/>
                      </a:lnTo>
                      <a:cubicBezTo>
                        <a:pt x="266230" y="125048"/>
                        <a:pt x="265606" y="125782"/>
                        <a:pt x="264841" y="126346"/>
                      </a:cubicBezTo>
                      <a:lnTo>
                        <a:pt x="240544" y="144569"/>
                      </a:lnTo>
                      <a:cubicBezTo>
                        <a:pt x="237859" y="146582"/>
                        <a:pt x="234052" y="146038"/>
                        <a:pt x="232040" y="143354"/>
                      </a:cubicBezTo>
                      <a:cubicBezTo>
                        <a:pt x="230027" y="140671"/>
                        <a:pt x="230570" y="136863"/>
                        <a:pt x="233254" y="134850"/>
                      </a:cubicBezTo>
                      <a:lnTo>
                        <a:pt x="256373" y="117490"/>
                      </a:lnTo>
                      <a:lnTo>
                        <a:pt x="280027" y="70176"/>
                      </a:lnTo>
                      <a:cubicBezTo>
                        <a:pt x="280196" y="69834"/>
                        <a:pt x="280398" y="69509"/>
                        <a:pt x="280628" y="69205"/>
                      </a:cubicBezTo>
                      <a:cubicBezTo>
                        <a:pt x="282655" y="66531"/>
                        <a:pt x="286465" y="66006"/>
                        <a:pt x="289138" y="68032"/>
                      </a:cubicBezTo>
                      <a:lnTo>
                        <a:pt x="308297" y="82398"/>
                      </a:lnTo>
                      <a:lnTo>
                        <a:pt x="329035" y="51297"/>
                      </a:lnTo>
                      <a:cubicBezTo>
                        <a:pt x="330897" y="48506"/>
                        <a:pt x="334669" y="47753"/>
                        <a:pt x="337460" y="49615"/>
                      </a:cubicBezTo>
                      <a:close/>
                      <a:moveTo>
                        <a:pt x="242974" y="48595"/>
                      </a:moveTo>
                      <a:lnTo>
                        <a:pt x="255122" y="48595"/>
                      </a:lnTo>
                      <a:cubicBezTo>
                        <a:pt x="258477" y="48595"/>
                        <a:pt x="261197" y="51314"/>
                        <a:pt x="261197" y="54669"/>
                      </a:cubicBezTo>
                      <a:cubicBezTo>
                        <a:pt x="261197" y="58023"/>
                        <a:pt x="258477" y="60743"/>
                        <a:pt x="255122" y="60743"/>
                      </a:cubicBezTo>
                      <a:lnTo>
                        <a:pt x="242974" y="60743"/>
                      </a:lnTo>
                      <a:cubicBezTo>
                        <a:pt x="239619" y="60743"/>
                        <a:pt x="236899" y="58023"/>
                        <a:pt x="236899" y="54669"/>
                      </a:cubicBezTo>
                      <a:cubicBezTo>
                        <a:pt x="236899" y="51314"/>
                        <a:pt x="239619" y="48595"/>
                        <a:pt x="242974" y="48595"/>
                      </a:cubicBezTo>
                      <a:close/>
                      <a:moveTo>
                        <a:pt x="145784" y="48595"/>
                      </a:moveTo>
                      <a:lnTo>
                        <a:pt x="218676" y="48595"/>
                      </a:lnTo>
                      <a:cubicBezTo>
                        <a:pt x="222030" y="48595"/>
                        <a:pt x="224750" y="51314"/>
                        <a:pt x="224750" y="54669"/>
                      </a:cubicBezTo>
                      <a:cubicBezTo>
                        <a:pt x="224750" y="58023"/>
                        <a:pt x="222030" y="60743"/>
                        <a:pt x="218676" y="60743"/>
                      </a:cubicBezTo>
                      <a:lnTo>
                        <a:pt x="145784" y="60743"/>
                      </a:lnTo>
                      <a:cubicBezTo>
                        <a:pt x="142429" y="60743"/>
                        <a:pt x="139709" y="58023"/>
                        <a:pt x="139709" y="54669"/>
                      </a:cubicBezTo>
                      <a:cubicBezTo>
                        <a:pt x="139709" y="51314"/>
                        <a:pt x="142429" y="48595"/>
                        <a:pt x="145784" y="48595"/>
                      </a:cubicBezTo>
                      <a:close/>
                      <a:moveTo>
                        <a:pt x="133332" y="12148"/>
                      </a:moveTo>
                      <a:cubicBezTo>
                        <a:pt x="130063" y="12238"/>
                        <a:pt x="127483" y="14954"/>
                        <a:pt x="127561" y="18223"/>
                      </a:cubicBezTo>
                      <a:lnTo>
                        <a:pt x="127561" y="24297"/>
                      </a:lnTo>
                      <a:lnTo>
                        <a:pt x="352312" y="24297"/>
                      </a:lnTo>
                      <a:lnTo>
                        <a:pt x="352312" y="18223"/>
                      </a:lnTo>
                      <a:cubicBezTo>
                        <a:pt x="352390" y="14954"/>
                        <a:pt x="349810" y="12238"/>
                        <a:pt x="346542" y="12148"/>
                      </a:cubicBezTo>
                      <a:close/>
                      <a:moveTo>
                        <a:pt x="133332" y="0"/>
                      </a:moveTo>
                      <a:lnTo>
                        <a:pt x="346542" y="0"/>
                      </a:lnTo>
                      <a:cubicBezTo>
                        <a:pt x="356516" y="97"/>
                        <a:pt x="364531" y="8248"/>
                        <a:pt x="364461" y="18223"/>
                      </a:cubicBezTo>
                      <a:lnTo>
                        <a:pt x="364461" y="182231"/>
                      </a:lnTo>
                      <a:cubicBezTo>
                        <a:pt x="364531" y="192205"/>
                        <a:pt x="356516" y="200356"/>
                        <a:pt x="346542" y="200453"/>
                      </a:cubicBezTo>
                      <a:lnTo>
                        <a:pt x="139255" y="200453"/>
                      </a:lnTo>
                      <a:cubicBezTo>
                        <a:pt x="135900" y="200453"/>
                        <a:pt x="133180" y="197733"/>
                        <a:pt x="133180" y="194379"/>
                      </a:cubicBezTo>
                      <a:cubicBezTo>
                        <a:pt x="133180" y="191025"/>
                        <a:pt x="135900" y="188305"/>
                        <a:pt x="139255" y="188305"/>
                      </a:cubicBezTo>
                      <a:lnTo>
                        <a:pt x="346542" y="188305"/>
                      </a:lnTo>
                      <a:cubicBezTo>
                        <a:pt x="349810" y="188215"/>
                        <a:pt x="352390" y="185499"/>
                        <a:pt x="352312" y="182231"/>
                      </a:cubicBezTo>
                      <a:lnTo>
                        <a:pt x="352312" y="36446"/>
                      </a:lnTo>
                      <a:lnTo>
                        <a:pt x="127561" y="36446"/>
                      </a:lnTo>
                      <a:lnTo>
                        <a:pt x="127561" y="109338"/>
                      </a:lnTo>
                      <a:cubicBezTo>
                        <a:pt x="127561" y="112693"/>
                        <a:pt x="124841" y="115413"/>
                        <a:pt x="121487" y="115413"/>
                      </a:cubicBezTo>
                      <a:cubicBezTo>
                        <a:pt x="118132" y="115413"/>
                        <a:pt x="115413" y="112693"/>
                        <a:pt x="115413" y="109338"/>
                      </a:cubicBezTo>
                      <a:lnTo>
                        <a:pt x="115413" y="18223"/>
                      </a:lnTo>
                      <a:cubicBezTo>
                        <a:pt x="115342" y="8248"/>
                        <a:pt x="123357" y="97"/>
                        <a:pt x="1333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84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84F0FF95-2A5D-426A-8D23-2ACDE6661A86}"/>
                  </a:ext>
                </a:extLst>
              </p:cNvPr>
              <p:cNvGrpSpPr/>
              <p:nvPr/>
            </p:nvGrpSpPr>
            <p:grpSpPr>
              <a:xfrm>
                <a:off x="11141397" y="2667772"/>
                <a:ext cx="564914" cy="564913"/>
                <a:chOff x="10818174" y="2559700"/>
                <a:chExt cx="564914" cy="564913"/>
              </a:xfrm>
            </p:grpSpPr>
            <p:grpSp>
              <p:nvGrpSpPr>
                <p:cNvPr id="111" name="Group 110">
                  <a:extLst>
                    <a:ext uri="{FF2B5EF4-FFF2-40B4-BE49-F238E27FC236}">
                      <a16:creationId xmlns:a16="http://schemas.microsoft.com/office/drawing/2014/main" id="{E98A181A-10D1-4D0E-94C0-64DFFB04E972}"/>
                    </a:ext>
                  </a:extLst>
                </p:cNvPr>
                <p:cNvGrpSpPr/>
                <p:nvPr/>
              </p:nvGrpSpPr>
              <p:grpSpPr>
                <a:xfrm>
                  <a:off x="10818174" y="2559700"/>
                  <a:ext cx="564914" cy="564913"/>
                  <a:chOff x="5721515" y="3484024"/>
                  <a:chExt cx="681634" cy="681634"/>
                </a:xfrm>
              </p:grpSpPr>
              <p:sp>
                <p:nvSpPr>
                  <p:cNvPr id="113" name="Freeform: Shape 112">
                    <a:extLst>
                      <a:ext uri="{FF2B5EF4-FFF2-40B4-BE49-F238E27FC236}">
                        <a16:creationId xmlns:a16="http://schemas.microsoft.com/office/drawing/2014/main" id="{18B3892B-A6D0-4E42-8630-3A36FBA5FF91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1998" cy="661999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14" name="Freeform: Shape 113">
                    <a:extLst>
                      <a:ext uri="{FF2B5EF4-FFF2-40B4-BE49-F238E27FC236}">
                        <a16:creationId xmlns:a16="http://schemas.microsoft.com/office/drawing/2014/main" id="{76333FE3-C356-4308-9E4E-A69F494F6667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81634" cy="681634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4688A595-2575-4D69-9FEB-0A6E38C9F466}"/>
                    </a:ext>
                  </a:extLst>
                </p:cNvPr>
                <p:cNvSpPr/>
                <p:nvPr/>
              </p:nvSpPr>
              <p:spPr>
                <a:xfrm>
                  <a:off x="10981836" y="2693649"/>
                  <a:ext cx="237590" cy="297014"/>
                </a:xfrm>
                <a:custGeom>
                  <a:avLst/>
                  <a:gdLst>
                    <a:gd name="connsiteX0" fmla="*/ 313798 w 430352"/>
                    <a:gd name="connsiteY0" fmla="*/ 421434 h 537988"/>
                    <a:gd name="connsiteX1" fmla="*/ 313798 w 430352"/>
                    <a:gd name="connsiteY1" fmla="*/ 471516 h 537988"/>
                    <a:gd name="connsiteX2" fmla="*/ 363877 w 430352"/>
                    <a:gd name="connsiteY2" fmla="*/ 421434 h 537988"/>
                    <a:gd name="connsiteX3" fmla="*/ 313798 w 430352"/>
                    <a:gd name="connsiteY3" fmla="*/ 358673 h 537988"/>
                    <a:gd name="connsiteX4" fmla="*/ 349661 w 430352"/>
                    <a:gd name="connsiteY4" fmla="*/ 358673 h 537988"/>
                    <a:gd name="connsiteX5" fmla="*/ 358625 w 430352"/>
                    <a:gd name="connsiteY5" fmla="*/ 367640 h 537988"/>
                    <a:gd name="connsiteX6" fmla="*/ 349661 w 430352"/>
                    <a:gd name="connsiteY6" fmla="*/ 376604 h 537988"/>
                    <a:gd name="connsiteX7" fmla="*/ 313798 w 430352"/>
                    <a:gd name="connsiteY7" fmla="*/ 376604 h 537988"/>
                    <a:gd name="connsiteX8" fmla="*/ 304831 w 430352"/>
                    <a:gd name="connsiteY8" fmla="*/ 367640 h 537988"/>
                    <a:gd name="connsiteX9" fmla="*/ 313798 w 430352"/>
                    <a:gd name="connsiteY9" fmla="*/ 358673 h 537988"/>
                    <a:gd name="connsiteX10" fmla="*/ 188278 w 430352"/>
                    <a:gd name="connsiteY10" fmla="*/ 358673 h 537988"/>
                    <a:gd name="connsiteX11" fmla="*/ 277933 w 430352"/>
                    <a:gd name="connsiteY11" fmla="*/ 358673 h 537988"/>
                    <a:gd name="connsiteX12" fmla="*/ 286901 w 430352"/>
                    <a:gd name="connsiteY12" fmla="*/ 367640 h 537988"/>
                    <a:gd name="connsiteX13" fmla="*/ 277933 w 430352"/>
                    <a:gd name="connsiteY13" fmla="*/ 376604 h 537988"/>
                    <a:gd name="connsiteX14" fmla="*/ 188278 w 430352"/>
                    <a:gd name="connsiteY14" fmla="*/ 376604 h 537988"/>
                    <a:gd name="connsiteX15" fmla="*/ 179314 w 430352"/>
                    <a:gd name="connsiteY15" fmla="*/ 367640 h 537988"/>
                    <a:gd name="connsiteX16" fmla="*/ 188278 w 430352"/>
                    <a:gd name="connsiteY16" fmla="*/ 358673 h 537988"/>
                    <a:gd name="connsiteX17" fmla="*/ 268968 w 430352"/>
                    <a:gd name="connsiteY17" fmla="*/ 322811 h 537988"/>
                    <a:gd name="connsiteX18" fmla="*/ 349660 w 430352"/>
                    <a:gd name="connsiteY18" fmla="*/ 322811 h 537988"/>
                    <a:gd name="connsiteX19" fmla="*/ 358624 w 430352"/>
                    <a:gd name="connsiteY19" fmla="*/ 331778 h 537988"/>
                    <a:gd name="connsiteX20" fmla="*/ 349660 w 430352"/>
                    <a:gd name="connsiteY20" fmla="*/ 340743 h 537988"/>
                    <a:gd name="connsiteX21" fmla="*/ 268968 w 430352"/>
                    <a:gd name="connsiteY21" fmla="*/ 340743 h 537988"/>
                    <a:gd name="connsiteX22" fmla="*/ 260001 w 430352"/>
                    <a:gd name="connsiteY22" fmla="*/ 331778 h 537988"/>
                    <a:gd name="connsiteX23" fmla="*/ 268968 w 430352"/>
                    <a:gd name="connsiteY23" fmla="*/ 322811 h 537988"/>
                    <a:gd name="connsiteX24" fmla="*/ 188278 w 430352"/>
                    <a:gd name="connsiteY24" fmla="*/ 322811 h 537988"/>
                    <a:gd name="connsiteX25" fmla="*/ 233108 w 430352"/>
                    <a:gd name="connsiteY25" fmla="*/ 322811 h 537988"/>
                    <a:gd name="connsiteX26" fmla="*/ 242071 w 430352"/>
                    <a:gd name="connsiteY26" fmla="*/ 331778 h 537988"/>
                    <a:gd name="connsiteX27" fmla="*/ 233108 w 430352"/>
                    <a:gd name="connsiteY27" fmla="*/ 340743 h 537988"/>
                    <a:gd name="connsiteX28" fmla="*/ 188278 w 430352"/>
                    <a:gd name="connsiteY28" fmla="*/ 340743 h 537988"/>
                    <a:gd name="connsiteX29" fmla="*/ 179314 w 430352"/>
                    <a:gd name="connsiteY29" fmla="*/ 331778 h 537988"/>
                    <a:gd name="connsiteX30" fmla="*/ 188278 w 430352"/>
                    <a:gd name="connsiteY30" fmla="*/ 322811 h 537988"/>
                    <a:gd name="connsiteX31" fmla="*/ 89655 w 430352"/>
                    <a:gd name="connsiteY31" fmla="*/ 322811 h 537988"/>
                    <a:gd name="connsiteX32" fmla="*/ 89655 w 430352"/>
                    <a:gd name="connsiteY32" fmla="*/ 376603 h 537988"/>
                    <a:gd name="connsiteX33" fmla="*/ 143448 w 430352"/>
                    <a:gd name="connsiteY33" fmla="*/ 376603 h 537988"/>
                    <a:gd name="connsiteX34" fmla="*/ 143448 w 430352"/>
                    <a:gd name="connsiteY34" fmla="*/ 322811 h 537988"/>
                    <a:gd name="connsiteX35" fmla="*/ 89655 w 430352"/>
                    <a:gd name="connsiteY35" fmla="*/ 304880 h 537988"/>
                    <a:gd name="connsiteX36" fmla="*/ 143448 w 430352"/>
                    <a:gd name="connsiteY36" fmla="*/ 304880 h 537988"/>
                    <a:gd name="connsiteX37" fmla="*/ 161383 w 430352"/>
                    <a:gd name="connsiteY37" fmla="*/ 322811 h 537988"/>
                    <a:gd name="connsiteX38" fmla="*/ 161383 w 430352"/>
                    <a:gd name="connsiteY38" fmla="*/ 376603 h 537988"/>
                    <a:gd name="connsiteX39" fmla="*/ 143448 w 430352"/>
                    <a:gd name="connsiteY39" fmla="*/ 394535 h 537988"/>
                    <a:gd name="connsiteX40" fmla="*/ 89655 w 430352"/>
                    <a:gd name="connsiteY40" fmla="*/ 394535 h 537988"/>
                    <a:gd name="connsiteX41" fmla="*/ 71724 w 430352"/>
                    <a:gd name="connsiteY41" fmla="*/ 376603 h 537988"/>
                    <a:gd name="connsiteX42" fmla="*/ 71724 w 430352"/>
                    <a:gd name="connsiteY42" fmla="*/ 322811 h 537988"/>
                    <a:gd name="connsiteX43" fmla="*/ 89655 w 430352"/>
                    <a:gd name="connsiteY43" fmla="*/ 304880 h 537988"/>
                    <a:gd name="connsiteX44" fmla="*/ 313798 w 430352"/>
                    <a:gd name="connsiteY44" fmla="*/ 233156 h 537988"/>
                    <a:gd name="connsiteX45" fmla="*/ 349661 w 430352"/>
                    <a:gd name="connsiteY45" fmla="*/ 233156 h 537988"/>
                    <a:gd name="connsiteX46" fmla="*/ 358625 w 430352"/>
                    <a:gd name="connsiteY46" fmla="*/ 242119 h 537988"/>
                    <a:gd name="connsiteX47" fmla="*/ 349661 w 430352"/>
                    <a:gd name="connsiteY47" fmla="*/ 251087 h 537988"/>
                    <a:gd name="connsiteX48" fmla="*/ 313798 w 430352"/>
                    <a:gd name="connsiteY48" fmla="*/ 251087 h 537988"/>
                    <a:gd name="connsiteX49" fmla="*/ 304831 w 430352"/>
                    <a:gd name="connsiteY49" fmla="*/ 242119 h 537988"/>
                    <a:gd name="connsiteX50" fmla="*/ 313798 w 430352"/>
                    <a:gd name="connsiteY50" fmla="*/ 233156 h 537988"/>
                    <a:gd name="connsiteX51" fmla="*/ 188278 w 430352"/>
                    <a:gd name="connsiteY51" fmla="*/ 233156 h 537988"/>
                    <a:gd name="connsiteX52" fmla="*/ 277933 w 430352"/>
                    <a:gd name="connsiteY52" fmla="*/ 233156 h 537988"/>
                    <a:gd name="connsiteX53" fmla="*/ 286901 w 430352"/>
                    <a:gd name="connsiteY53" fmla="*/ 242119 h 537988"/>
                    <a:gd name="connsiteX54" fmla="*/ 277933 w 430352"/>
                    <a:gd name="connsiteY54" fmla="*/ 251087 h 537988"/>
                    <a:gd name="connsiteX55" fmla="*/ 188278 w 430352"/>
                    <a:gd name="connsiteY55" fmla="*/ 251087 h 537988"/>
                    <a:gd name="connsiteX56" fmla="*/ 179314 w 430352"/>
                    <a:gd name="connsiteY56" fmla="*/ 242119 h 537988"/>
                    <a:gd name="connsiteX57" fmla="*/ 188278 w 430352"/>
                    <a:gd name="connsiteY57" fmla="*/ 233156 h 537988"/>
                    <a:gd name="connsiteX58" fmla="*/ 268968 w 430352"/>
                    <a:gd name="connsiteY58" fmla="*/ 197294 h 537988"/>
                    <a:gd name="connsiteX59" fmla="*/ 349660 w 430352"/>
                    <a:gd name="connsiteY59" fmla="*/ 197294 h 537988"/>
                    <a:gd name="connsiteX60" fmla="*/ 358624 w 430352"/>
                    <a:gd name="connsiteY60" fmla="*/ 206258 h 537988"/>
                    <a:gd name="connsiteX61" fmla="*/ 349660 w 430352"/>
                    <a:gd name="connsiteY61" fmla="*/ 215226 h 537988"/>
                    <a:gd name="connsiteX62" fmla="*/ 268968 w 430352"/>
                    <a:gd name="connsiteY62" fmla="*/ 215226 h 537988"/>
                    <a:gd name="connsiteX63" fmla="*/ 260001 w 430352"/>
                    <a:gd name="connsiteY63" fmla="*/ 206258 h 537988"/>
                    <a:gd name="connsiteX64" fmla="*/ 268968 w 430352"/>
                    <a:gd name="connsiteY64" fmla="*/ 197294 h 537988"/>
                    <a:gd name="connsiteX65" fmla="*/ 188278 w 430352"/>
                    <a:gd name="connsiteY65" fmla="*/ 197294 h 537988"/>
                    <a:gd name="connsiteX66" fmla="*/ 233108 w 430352"/>
                    <a:gd name="connsiteY66" fmla="*/ 197294 h 537988"/>
                    <a:gd name="connsiteX67" fmla="*/ 242071 w 430352"/>
                    <a:gd name="connsiteY67" fmla="*/ 206258 h 537988"/>
                    <a:gd name="connsiteX68" fmla="*/ 233108 w 430352"/>
                    <a:gd name="connsiteY68" fmla="*/ 215226 h 537988"/>
                    <a:gd name="connsiteX69" fmla="*/ 188278 w 430352"/>
                    <a:gd name="connsiteY69" fmla="*/ 215226 h 537988"/>
                    <a:gd name="connsiteX70" fmla="*/ 179314 w 430352"/>
                    <a:gd name="connsiteY70" fmla="*/ 206258 h 537988"/>
                    <a:gd name="connsiteX71" fmla="*/ 188278 w 430352"/>
                    <a:gd name="connsiteY71" fmla="*/ 197294 h 537988"/>
                    <a:gd name="connsiteX72" fmla="*/ 89655 w 430352"/>
                    <a:gd name="connsiteY72" fmla="*/ 179363 h 537988"/>
                    <a:gd name="connsiteX73" fmla="*/ 116553 w 430352"/>
                    <a:gd name="connsiteY73" fmla="*/ 179363 h 537988"/>
                    <a:gd name="connsiteX74" fmla="*/ 125517 w 430352"/>
                    <a:gd name="connsiteY74" fmla="*/ 188326 h 537988"/>
                    <a:gd name="connsiteX75" fmla="*/ 116553 w 430352"/>
                    <a:gd name="connsiteY75" fmla="*/ 197294 h 537988"/>
                    <a:gd name="connsiteX76" fmla="*/ 89655 w 430352"/>
                    <a:gd name="connsiteY76" fmla="*/ 197294 h 537988"/>
                    <a:gd name="connsiteX77" fmla="*/ 89655 w 430352"/>
                    <a:gd name="connsiteY77" fmla="*/ 251086 h 537988"/>
                    <a:gd name="connsiteX78" fmla="*/ 143448 w 430352"/>
                    <a:gd name="connsiteY78" fmla="*/ 251086 h 537988"/>
                    <a:gd name="connsiteX79" fmla="*/ 143448 w 430352"/>
                    <a:gd name="connsiteY79" fmla="*/ 242119 h 537988"/>
                    <a:gd name="connsiteX80" fmla="*/ 152416 w 430352"/>
                    <a:gd name="connsiteY80" fmla="*/ 233156 h 537988"/>
                    <a:gd name="connsiteX81" fmla="*/ 161383 w 430352"/>
                    <a:gd name="connsiteY81" fmla="*/ 242119 h 537988"/>
                    <a:gd name="connsiteX82" fmla="*/ 161383 w 430352"/>
                    <a:gd name="connsiteY82" fmla="*/ 251086 h 537988"/>
                    <a:gd name="connsiteX83" fmla="*/ 143448 w 430352"/>
                    <a:gd name="connsiteY83" fmla="*/ 269018 h 537988"/>
                    <a:gd name="connsiteX84" fmla="*/ 89655 w 430352"/>
                    <a:gd name="connsiteY84" fmla="*/ 269018 h 537988"/>
                    <a:gd name="connsiteX85" fmla="*/ 71724 w 430352"/>
                    <a:gd name="connsiteY85" fmla="*/ 251086 h 537988"/>
                    <a:gd name="connsiteX86" fmla="*/ 71724 w 430352"/>
                    <a:gd name="connsiteY86" fmla="*/ 197294 h 537988"/>
                    <a:gd name="connsiteX87" fmla="*/ 89655 w 430352"/>
                    <a:gd name="connsiteY87" fmla="*/ 179363 h 537988"/>
                    <a:gd name="connsiteX88" fmla="*/ 8964 w 430352"/>
                    <a:gd name="connsiteY88" fmla="*/ 170396 h 537988"/>
                    <a:gd name="connsiteX89" fmla="*/ 10757 w 430352"/>
                    <a:gd name="connsiteY89" fmla="*/ 170577 h 537988"/>
                    <a:gd name="connsiteX90" fmla="*/ 12374 w 430352"/>
                    <a:gd name="connsiteY90" fmla="*/ 171114 h 537988"/>
                    <a:gd name="connsiteX91" fmla="*/ 13987 w 430352"/>
                    <a:gd name="connsiteY91" fmla="*/ 171918 h 537988"/>
                    <a:gd name="connsiteX92" fmla="*/ 15333 w 430352"/>
                    <a:gd name="connsiteY92" fmla="*/ 172998 h 537988"/>
                    <a:gd name="connsiteX93" fmla="*/ 17299 w 430352"/>
                    <a:gd name="connsiteY93" fmla="*/ 182798 h 537988"/>
                    <a:gd name="connsiteX94" fmla="*/ 8964 w 430352"/>
                    <a:gd name="connsiteY94" fmla="*/ 188327 h 537988"/>
                    <a:gd name="connsiteX95" fmla="*/ 5557 w 430352"/>
                    <a:gd name="connsiteY95" fmla="*/ 187609 h 537988"/>
                    <a:gd name="connsiteX96" fmla="*/ 2598 w 430352"/>
                    <a:gd name="connsiteY96" fmla="*/ 185729 h 537988"/>
                    <a:gd name="connsiteX97" fmla="*/ 718 w 430352"/>
                    <a:gd name="connsiteY97" fmla="*/ 175953 h 537988"/>
                    <a:gd name="connsiteX98" fmla="*/ 2598 w 430352"/>
                    <a:gd name="connsiteY98" fmla="*/ 172998 h 537988"/>
                    <a:gd name="connsiteX99" fmla="*/ 8964 w 430352"/>
                    <a:gd name="connsiteY99" fmla="*/ 170396 h 537988"/>
                    <a:gd name="connsiteX100" fmla="*/ 171299 w 430352"/>
                    <a:gd name="connsiteY100" fmla="*/ 161212 h 537988"/>
                    <a:gd name="connsiteX101" fmla="*/ 178755 w 430352"/>
                    <a:gd name="connsiteY101" fmla="*/ 166538 h 537988"/>
                    <a:gd name="connsiteX102" fmla="*/ 177635 w 430352"/>
                    <a:gd name="connsiteY102" fmla="*/ 175633 h 537988"/>
                    <a:gd name="connsiteX103" fmla="*/ 132806 w 430352"/>
                    <a:gd name="connsiteY103" fmla="*/ 238393 h 537988"/>
                    <a:gd name="connsiteX104" fmla="*/ 126255 w 430352"/>
                    <a:gd name="connsiteY104" fmla="*/ 242120 h 537988"/>
                    <a:gd name="connsiteX105" fmla="*/ 125516 w 430352"/>
                    <a:gd name="connsiteY105" fmla="*/ 242120 h 537988"/>
                    <a:gd name="connsiteX106" fmla="*/ 119180 w 430352"/>
                    <a:gd name="connsiteY106" fmla="*/ 239493 h 537988"/>
                    <a:gd name="connsiteX107" fmla="*/ 101249 w 430352"/>
                    <a:gd name="connsiteY107" fmla="*/ 221563 h 537988"/>
                    <a:gd name="connsiteX108" fmla="*/ 101360 w 430352"/>
                    <a:gd name="connsiteY108" fmla="*/ 208996 h 537988"/>
                    <a:gd name="connsiteX109" fmla="*/ 113926 w 430352"/>
                    <a:gd name="connsiteY109" fmla="*/ 208885 h 537988"/>
                    <a:gd name="connsiteX110" fmla="*/ 124371 w 430352"/>
                    <a:gd name="connsiteY110" fmla="*/ 219330 h 537988"/>
                    <a:gd name="connsiteX111" fmla="*/ 163057 w 430352"/>
                    <a:gd name="connsiteY111" fmla="*/ 165188 h 537988"/>
                    <a:gd name="connsiteX112" fmla="*/ 163057 w 430352"/>
                    <a:gd name="connsiteY112" fmla="*/ 165212 h 537988"/>
                    <a:gd name="connsiteX113" fmla="*/ 171299 w 430352"/>
                    <a:gd name="connsiteY113" fmla="*/ 161212 h 537988"/>
                    <a:gd name="connsiteX114" fmla="*/ 62761 w 430352"/>
                    <a:gd name="connsiteY114" fmla="*/ 107635 h 537988"/>
                    <a:gd name="connsiteX115" fmla="*/ 53793 w 430352"/>
                    <a:gd name="connsiteY115" fmla="*/ 116602 h 537988"/>
                    <a:gd name="connsiteX116" fmla="*/ 53793 w 430352"/>
                    <a:gd name="connsiteY116" fmla="*/ 475227 h 537988"/>
                    <a:gd name="connsiteX117" fmla="*/ 62761 w 430352"/>
                    <a:gd name="connsiteY117" fmla="*/ 484195 h 537988"/>
                    <a:gd name="connsiteX118" fmla="*/ 295868 w 430352"/>
                    <a:gd name="connsiteY118" fmla="*/ 484195 h 537988"/>
                    <a:gd name="connsiteX119" fmla="*/ 295868 w 430352"/>
                    <a:gd name="connsiteY119" fmla="*/ 421434 h 537988"/>
                    <a:gd name="connsiteX120" fmla="*/ 313798 w 430352"/>
                    <a:gd name="connsiteY120" fmla="*/ 403503 h 537988"/>
                    <a:gd name="connsiteX121" fmla="*/ 376555 w 430352"/>
                    <a:gd name="connsiteY121" fmla="*/ 403503 h 537988"/>
                    <a:gd name="connsiteX122" fmla="*/ 376555 w 430352"/>
                    <a:gd name="connsiteY122" fmla="*/ 116602 h 537988"/>
                    <a:gd name="connsiteX123" fmla="*/ 367592 w 430352"/>
                    <a:gd name="connsiteY123" fmla="*/ 107635 h 537988"/>
                    <a:gd name="connsiteX124" fmla="*/ 322763 w 430352"/>
                    <a:gd name="connsiteY124" fmla="*/ 107635 h 537988"/>
                    <a:gd name="connsiteX125" fmla="*/ 295868 w 430352"/>
                    <a:gd name="connsiteY125" fmla="*/ 134534 h 537988"/>
                    <a:gd name="connsiteX126" fmla="*/ 134484 w 430352"/>
                    <a:gd name="connsiteY126" fmla="*/ 134534 h 537988"/>
                    <a:gd name="connsiteX127" fmla="*/ 107586 w 430352"/>
                    <a:gd name="connsiteY127" fmla="*/ 107635 h 537988"/>
                    <a:gd name="connsiteX128" fmla="*/ 170346 w 430352"/>
                    <a:gd name="connsiteY128" fmla="*/ 80741 h 537988"/>
                    <a:gd name="connsiteX129" fmla="*/ 260001 w 430352"/>
                    <a:gd name="connsiteY129" fmla="*/ 80741 h 537988"/>
                    <a:gd name="connsiteX130" fmla="*/ 268969 w 430352"/>
                    <a:gd name="connsiteY130" fmla="*/ 89705 h 537988"/>
                    <a:gd name="connsiteX131" fmla="*/ 260001 w 430352"/>
                    <a:gd name="connsiteY131" fmla="*/ 98672 h 537988"/>
                    <a:gd name="connsiteX132" fmla="*/ 170346 w 430352"/>
                    <a:gd name="connsiteY132" fmla="*/ 98672 h 537988"/>
                    <a:gd name="connsiteX133" fmla="*/ 161383 w 430352"/>
                    <a:gd name="connsiteY133" fmla="*/ 89705 h 537988"/>
                    <a:gd name="connsiteX134" fmla="*/ 170346 w 430352"/>
                    <a:gd name="connsiteY134" fmla="*/ 80741 h 537988"/>
                    <a:gd name="connsiteX135" fmla="*/ 215176 w 430352"/>
                    <a:gd name="connsiteY135" fmla="*/ 17980 h 537988"/>
                    <a:gd name="connsiteX136" fmla="*/ 179314 w 430352"/>
                    <a:gd name="connsiteY136" fmla="*/ 53842 h 537988"/>
                    <a:gd name="connsiteX137" fmla="*/ 170346 w 430352"/>
                    <a:gd name="connsiteY137" fmla="*/ 62810 h 537988"/>
                    <a:gd name="connsiteX138" fmla="*/ 134484 w 430352"/>
                    <a:gd name="connsiteY138" fmla="*/ 62810 h 537988"/>
                    <a:gd name="connsiteX139" fmla="*/ 125517 w 430352"/>
                    <a:gd name="connsiteY139" fmla="*/ 71773 h 537988"/>
                    <a:gd name="connsiteX140" fmla="*/ 125517 w 430352"/>
                    <a:gd name="connsiteY140" fmla="*/ 107635 h 537988"/>
                    <a:gd name="connsiteX141" fmla="*/ 134484 w 430352"/>
                    <a:gd name="connsiteY141" fmla="*/ 116602 h 537988"/>
                    <a:gd name="connsiteX142" fmla="*/ 295868 w 430352"/>
                    <a:gd name="connsiteY142" fmla="*/ 116602 h 537988"/>
                    <a:gd name="connsiteX143" fmla="*/ 304831 w 430352"/>
                    <a:gd name="connsiteY143" fmla="*/ 107635 h 537988"/>
                    <a:gd name="connsiteX144" fmla="*/ 304831 w 430352"/>
                    <a:gd name="connsiteY144" fmla="*/ 71773 h 537988"/>
                    <a:gd name="connsiteX145" fmla="*/ 295868 w 430352"/>
                    <a:gd name="connsiteY145" fmla="*/ 62810 h 537988"/>
                    <a:gd name="connsiteX146" fmla="*/ 260001 w 430352"/>
                    <a:gd name="connsiteY146" fmla="*/ 62810 h 537988"/>
                    <a:gd name="connsiteX147" fmla="*/ 251038 w 430352"/>
                    <a:gd name="connsiteY147" fmla="*/ 53842 h 537988"/>
                    <a:gd name="connsiteX148" fmla="*/ 215176 w 430352"/>
                    <a:gd name="connsiteY148" fmla="*/ 17980 h 537988"/>
                    <a:gd name="connsiteX149" fmla="*/ 215176 w 430352"/>
                    <a:gd name="connsiteY149" fmla="*/ 0 h 537988"/>
                    <a:gd name="connsiteX150" fmla="*/ 268226 w 430352"/>
                    <a:gd name="connsiteY150" fmla="*/ 44879 h 537988"/>
                    <a:gd name="connsiteX151" fmla="*/ 295868 w 430352"/>
                    <a:gd name="connsiteY151" fmla="*/ 44879 h 537988"/>
                    <a:gd name="connsiteX152" fmla="*/ 315768 w 430352"/>
                    <a:gd name="connsiteY152" fmla="*/ 53842 h 537988"/>
                    <a:gd name="connsiteX153" fmla="*/ 376555 w 430352"/>
                    <a:gd name="connsiteY153" fmla="*/ 53842 h 537988"/>
                    <a:gd name="connsiteX154" fmla="*/ 430352 w 430352"/>
                    <a:gd name="connsiteY154" fmla="*/ 107635 h 537988"/>
                    <a:gd name="connsiteX155" fmla="*/ 430352 w 430352"/>
                    <a:gd name="connsiteY155" fmla="*/ 484195 h 537988"/>
                    <a:gd name="connsiteX156" fmla="*/ 376555 w 430352"/>
                    <a:gd name="connsiteY156" fmla="*/ 537988 h 537988"/>
                    <a:gd name="connsiteX157" fmla="*/ 53793 w 430352"/>
                    <a:gd name="connsiteY157" fmla="*/ 537988 h 537988"/>
                    <a:gd name="connsiteX158" fmla="*/ 0 w 430352"/>
                    <a:gd name="connsiteY158" fmla="*/ 484195 h 537988"/>
                    <a:gd name="connsiteX159" fmla="*/ 0 w 430352"/>
                    <a:gd name="connsiteY159" fmla="*/ 215226 h 537988"/>
                    <a:gd name="connsiteX160" fmla="*/ 8964 w 430352"/>
                    <a:gd name="connsiteY160" fmla="*/ 206258 h 537988"/>
                    <a:gd name="connsiteX161" fmla="*/ 17931 w 430352"/>
                    <a:gd name="connsiteY161" fmla="*/ 215226 h 537988"/>
                    <a:gd name="connsiteX162" fmla="*/ 17931 w 430352"/>
                    <a:gd name="connsiteY162" fmla="*/ 484195 h 537988"/>
                    <a:gd name="connsiteX163" fmla="*/ 53793 w 430352"/>
                    <a:gd name="connsiteY163" fmla="*/ 520056 h 537988"/>
                    <a:gd name="connsiteX164" fmla="*/ 376555 w 430352"/>
                    <a:gd name="connsiteY164" fmla="*/ 520056 h 537988"/>
                    <a:gd name="connsiteX165" fmla="*/ 412418 w 430352"/>
                    <a:gd name="connsiteY165" fmla="*/ 484195 h 537988"/>
                    <a:gd name="connsiteX166" fmla="*/ 412418 w 430352"/>
                    <a:gd name="connsiteY166" fmla="*/ 107635 h 537988"/>
                    <a:gd name="connsiteX167" fmla="*/ 376555 w 430352"/>
                    <a:gd name="connsiteY167" fmla="*/ 71773 h 537988"/>
                    <a:gd name="connsiteX168" fmla="*/ 322763 w 430352"/>
                    <a:gd name="connsiteY168" fmla="*/ 71773 h 537988"/>
                    <a:gd name="connsiteX169" fmla="*/ 322763 w 430352"/>
                    <a:gd name="connsiteY169" fmla="*/ 89704 h 537988"/>
                    <a:gd name="connsiteX170" fmla="*/ 367571 w 430352"/>
                    <a:gd name="connsiteY170" fmla="*/ 89704 h 537988"/>
                    <a:gd name="connsiteX171" fmla="*/ 394470 w 430352"/>
                    <a:gd name="connsiteY171" fmla="*/ 116602 h 537988"/>
                    <a:gd name="connsiteX172" fmla="*/ 394470 w 430352"/>
                    <a:gd name="connsiteY172" fmla="*/ 405009 h 537988"/>
                    <a:gd name="connsiteX173" fmla="*/ 392184 w 430352"/>
                    <a:gd name="connsiteY173" fmla="*/ 415766 h 537988"/>
                    <a:gd name="connsiteX174" fmla="*/ 391904 w 430352"/>
                    <a:gd name="connsiteY174" fmla="*/ 416296 h 537988"/>
                    <a:gd name="connsiteX175" fmla="*/ 386590 w 430352"/>
                    <a:gd name="connsiteY175" fmla="*/ 424024 h 537988"/>
                    <a:gd name="connsiteX176" fmla="*/ 316405 w 430352"/>
                    <a:gd name="connsiteY176" fmla="*/ 494209 h 537988"/>
                    <a:gd name="connsiteX177" fmla="*/ 308632 w 430352"/>
                    <a:gd name="connsiteY177" fmla="*/ 499589 h 537988"/>
                    <a:gd name="connsiteX178" fmla="*/ 308168 w 430352"/>
                    <a:gd name="connsiteY178" fmla="*/ 499831 h 537988"/>
                    <a:gd name="connsiteX179" fmla="*/ 297407 w 430352"/>
                    <a:gd name="connsiteY179" fmla="*/ 502125 h 537988"/>
                    <a:gd name="connsiteX180" fmla="*/ 62761 w 430352"/>
                    <a:gd name="connsiteY180" fmla="*/ 502125 h 537988"/>
                    <a:gd name="connsiteX181" fmla="*/ 35862 w 430352"/>
                    <a:gd name="connsiteY181" fmla="*/ 475227 h 537988"/>
                    <a:gd name="connsiteX182" fmla="*/ 35862 w 430352"/>
                    <a:gd name="connsiteY182" fmla="*/ 116602 h 537988"/>
                    <a:gd name="connsiteX183" fmla="*/ 62761 w 430352"/>
                    <a:gd name="connsiteY183" fmla="*/ 89704 h 537988"/>
                    <a:gd name="connsiteX184" fmla="*/ 107586 w 430352"/>
                    <a:gd name="connsiteY184" fmla="*/ 89704 h 537988"/>
                    <a:gd name="connsiteX185" fmla="*/ 107586 w 430352"/>
                    <a:gd name="connsiteY185" fmla="*/ 71773 h 537988"/>
                    <a:gd name="connsiteX186" fmla="*/ 53793 w 430352"/>
                    <a:gd name="connsiteY186" fmla="*/ 71773 h 537988"/>
                    <a:gd name="connsiteX187" fmla="*/ 17931 w 430352"/>
                    <a:gd name="connsiteY187" fmla="*/ 107635 h 537988"/>
                    <a:gd name="connsiteX188" fmla="*/ 17931 w 430352"/>
                    <a:gd name="connsiteY188" fmla="*/ 143497 h 537988"/>
                    <a:gd name="connsiteX189" fmla="*/ 8964 w 430352"/>
                    <a:gd name="connsiteY189" fmla="*/ 152464 h 537988"/>
                    <a:gd name="connsiteX190" fmla="*/ 0 w 430352"/>
                    <a:gd name="connsiteY190" fmla="*/ 143497 h 537988"/>
                    <a:gd name="connsiteX191" fmla="*/ 0 w 430352"/>
                    <a:gd name="connsiteY191" fmla="*/ 107635 h 537988"/>
                    <a:gd name="connsiteX192" fmla="*/ 53793 w 430352"/>
                    <a:gd name="connsiteY192" fmla="*/ 53842 h 537988"/>
                    <a:gd name="connsiteX193" fmla="*/ 114580 w 430352"/>
                    <a:gd name="connsiteY193" fmla="*/ 53842 h 537988"/>
                    <a:gd name="connsiteX194" fmla="*/ 134484 w 430352"/>
                    <a:gd name="connsiteY194" fmla="*/ 44879 h 537988"/>
                    <a:gd name="connsiteX195" fmla="*/ 162126 w 430352"/>
                    <a:gd name="connsiteY195" fmla="*/ 44879 h 537988"/>
                    <a:gd name="connsiteX196" fmla="*/ 215176 w 430352"/>
                    <a:gd name="connsiteY196" fmla="*/ 0 h 537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</a:cxnLst>
                  <a:rect l="l" t="t" r="r" b="b"/>
                  <a:pathLst>
                    <a:path w="430352" h="537988">
                      <a:moveTo>
                        <a:pt x="313798" y="421434"/>
                      </a:moveTo>
                      <a:lnTo>
                        <a:pt x="313798" y="471516"/>
                      </a:lnTo>
                      <a:lnTo>
                        <a:pt x="363877" y="421434"/>
                      </a:lnTo>
                      <a:close/>
                      <a:moveTo>
                        <a:pt x="313798" y="358673"/>
                      </a:moveTo>
                      <a:lnTo>
                        <a:pt x="349661" y="358673"/>
                      </a:lnTo>
                      <a:cubicBezTo>
                        <a:pt x="354611" y="358673"/>
                        <a:pt x="358625" y="362687"/>
                        <a:pt x="358625" y="367640"/>
                      </a:cubicBezTo>
                      <a:cubicBezTo>
                        <a:pt x="358625" y="372590"/>
                        <a:pt x="354611" y="376604"/>
                        <a:pt x="349661" y="376604"/>
                      </a:cubicBezTo>
                      <a:lnTo>
                        <a:pt x="313798" y="376604"/>
                      </a:lnTo>
                      <a:cubicBezTo>
                        <a:pt x="308846" y="376604"/>
                        <a:pt x="304831" y="372590"/>
                        <a:pt x="304831" y="367640"/>
                      </a:cubicBezTo>
                      <a:cubicBezTo>
                        <a:pt x="304831" y="362687"/>
                        <a:pt x="308846" y="358673"/>
                        <a:pt x="313798" y="358673"/>
                      </a:cubicBezTo>
                      <a:close/>
                      <a:moveTo>
                        <a:pt x="188278" y="358673"/>
                      </a:moveTo>
                      <a:lnTo>
                        <a:pt x="277933" y="358673"/>
                      </a:lnTo>
                      <a:cubicBezTo>
                        <a:pt x="282887" y="358673"/>
                        <a:pt x="286901" y="362687"/>
                        <a:pt x="286901" y="367640"/>
                      </a:cubicBezTo>
                      <a:cubicBezTo>
                        <a:pt x="286901" y="372590"/>
                        <a:pt x="282887" y="376604"/>
                        <a:pt x="277933" y="376604"/>
                      </a:cubicBezTo>
                      <a:lnTo>
                        <a:pt x="188278" y="376604"/>
                      </a:lnTo>
                      <a:cubicBezTo>
                        <a:pt x="183329" y="376604"/>
                        <a:pt x="179314" y="372590"/>
                        <a:pt x="179314" y="367640"/>
                      </a:cubicBezTo>
                      <a:cubicBezTo>
                        <a:pt x="179314" y="362687"/>
                        <a:pt x="183329" y="358673"/>
                        <a:pt x="188278" y="358673"/>
                      </a:cubicBezTo>
                      <a:close/>
                      <a:moveTo>
                        <a:pt x="268968" y="322811"/>
                      </a:moveTo>
                      <a:lnTo>
                        <a:pt x="349660" y="322811"/>
                      </a:lnTo>
                      <a:cubicBezTo>
                        <a:pt x="354610" y="322811"/>
                        <a:pt x="358624" y="326825"/>
                        <a:pt x="358624" y="331778"/>
                      </a:cubicBezTo>
                      <a:cubicBezTo>
                        <a:pt x="358624" y="336728"/>
                        <a:pt x="354610" y="340743"/>
                        <a:pt x="349660" y="340743"/>
                      </a:cubicBezTo>
                      <a:lnTo>
                        <a:pt x="268968" y="340743"/>
                      </a:lnTo>
                      <a:cubicBezTo>
                        <a:pt x="264016" y="340743"/>
                        <a:pt x="260001" y="336728"/>
                        <a:pt x="260001" y="331778"/>
                      </a:cubicBezTo>
                      <a:cubicBezTo>
                        <a:pt x="260001" y="326825"/>
                        <a:pt x="264016" y="322811"/>
                        <a:pt x="268968" y="322811"/>
                      </a:cubicBezTo>
                      <a:close/>
                      <a:moveTo>
                        <a:pt x="188278" y="322811"/>
                      </a:moveTo>
                      <a:lnTo>
                        <a:pt x="233108" y="322811"/>
                      </a:lnTo>
                      <a:cubicBezTo>
                        <a:pt x="238058" y="322811"/>
                        <a:pt x="242071" y="326825"/>
                        <a:pt x="242071" y="331778"/>
                      </a:cubicBezTo>
                      <a:cubicBezTo>
                        <a:pt x="242071" y="336728"/>
                        <a:pt x="238058" y="340743"/>
                        <a:pt x="233108" y="340743"/>
                      </a:cubicBezTo>
                      <a:lnTo>
                        <a:pt x="188278" y="340743"/>
                      </a:lnTo>
                      <a:cubicBezTo>
                        <a:pt x="183329" y="340743"/>
                        <a:pt x="179314" y="336728"/>
                        <a:pt x="179314" y="331778"/>
                      </a:cubicBezTo>
                      <a:cubicBezTo>
                        <a:pt x="179314" y="326825"/>
                        <a:pt x="183329" y="322811"/>
                        <a:pt x="188278" y="322811"/>
                      </a:cubicBezTo>
                      <a:close/>
                      <a:moveTo>
                        <a:pt x="89655" y="322811"/>
                      </a:moveTo>
                      <a:lnTo>
                        <a:pt x="89655" y="376603"/>
                      </a:lnTo>
                      <a:lnTo>
                        <a:pt x="143448" y="376603"/>
                      </a:lnTo>
                      <a:lnTo>
                        <a:pt x="143448" y="322811"/>
                      </a:lnTo>
                      <a:close/>
                      <a:moveTo>
                        <a:pt x="89655" y="304880"/>
                      </a:moveTo>
                      <a:lnTo>
                        <a:pt x="143448" y="304880"/>
                      </a:lnTo>
                      <a:cubicBezTo>
                        <a:pt x="153351" y="304880"/>
                        <a:pt x="161383" y="312907"/>
                        <a:pt x="161383" y="322811"/>
                      </a:cubicBezTo>
                      <a:lnTo>
                        <a:pt x="161383" y="376603"/>
                      </a:lnTo>
                      <a:cubicBezTo>
                        <a:pt x="161383" y="386507"/>
                        <a:pt x="153351" y="394535"/>
                        <a:pt x="143448" y="394535"/>
                      </a:cubicBezTo>
                      <a:lnTo>
                        <a:pt x="89655" y="394535"/>
                      </a:lnTo>
                      <a:cubicBezTo>
                        <a:pt x="79752" y="394535"/>
                        <a:pt x="71724" y="386507"/>
                        <a:pt x="71724" y="376603"/>
                      </a:cubicBezTo>
                      <a:lnTo>
                        <a:pt x="71724" y="322811"/>
                      </a:lnTo>
                      <a:cubicBezTo>
                        <a:pt x="71724" y="312907"/>
                        <a:pt x="79752" y="304880"/>
                        <a:pt x="89655" y="304880"/>
                      </a:cubicBezTo>
                      <a:close/>
                      <a:moveTo>
                        <a:pt x="313798" y="233156"/>
                      </a:moveTo>
                      <a:lnTo>
                        <a:pt x="349661" y="233156"/>
                      </a:lnTo>
                      <a:cubicBezTo>
                        <a:pt x="354611" y="233156"/>
                        <a:pt x="358625" y="237170"/>
                        <a:pt x="358625" y="242119"/>
                      </a:cubicBezTo>
                      <a:cubicBezTo>
                        <a:pt x="358625" y="247073"/>
                        <a:pt x="354611" y="251087"/>
                        <a:pt x="349661" y="251087"/>
                      </a:cubicBezTo>
                      <a:lnTo>
                        <a:pt x="313798" y="251087"/>
                      </a:lnTo>
                      <a:cubicBezTo>
                        <a:pt x="308846" y="251087"/>
                        <a:pt x="304831" y="247073"/>
                        <a:pt x="304831" y="242119"/>
                      </a:cubicBezTo>
                      <a:cubicBezTo>
                        <a:pt x="304831" y="237170"/>
                        <a:pt x="308846" y="233156"/>
                        <a:pt x="313798" y="233156"/>
                      </a:cubicBezTo>
                      <a:close/>
                      <a:moveTo>
                        <a:pt x="188278" y="233156"/>
                      </a:moveTo>
                      <a:lnTo>
                        <a:pt x="277933" y="233156"/>
                      </a:lnTo>
                      <a:cubicBezTo>
                        <a:pt x="282887" y="233156"/>
                        <a:pt x="286901" y="237170"/>
                        <a:pt x="286901" y="242119"/>
                      </a:cubicBezTo>
                      <a:cubicBezTo>
                        <a:pt x="286901" y="247073"/>
                        <a:pt x="282887" y="251087"/>
                        <a:pt x="277933" y="251087"/>
                      </a:cubicBezTo>
                      <a:lnTo>
                        <a:pt x="188278" y="251087"/>
                      </a:lnTo>
                      <a:cubicBezTo>
                        <a:pt x="183329" y="251087"/>
                        <a:pt x="179314" y="247073"/>
                        <a:pt x="179314" y="242119"/>
                      </a:cubicBezTo>
                      <a:cubicBezTo>
                        <a:pt x="179314" y="237170"/>
                        <a:pt x="183329" y="233156"/>
                        <a:pt x="188278" y="233156"/>
                      </a:cubicBezTo>
                      <a:close/>
                      <a:moveTo>
                        <a:pt x="268968" y="197294"/>
                      </a:moveTo>
                      <a:lnTo>
                        <a:pt x="349660" y="197294"/>
                      </a:lnTo>
                      <a:cubicBezTo>
                        <a:pt x="354610" y="197294"/>
                        <a:pt x="358624" y="201309"/>
                        <a:pt x="358624" y="206258"/>
                      </a:cubicBezTo>
                      <a:cubicBezTo>
                        <a:pt x="358624" y="211211"/>
                        <a:pt x="354610" y="215226"/>
                        <a:pt x="349660" y="215226"/>
                      </a:cubicBezTo>
                      <a:lnTo>
                        <a:pt x="268968" y="215226"/>
                      </a:lnTo>
                      <a:cubicBezTo>
                        <a:pt x="264016" y="215226"/>
                        <a:pt x="260001" y="211211"/>
                        <a:pt x="260001" y="206258"/>
                      </a:cubicBezTo>
                      <a:cubicBezTo>
                        <a:pt x="260001" y="201309"/>
                        <a:pt x="264016" y="197294"/>
                        <a:pt x="268968" y="197294"/>
                      </a:cubicBezTo>
                      <a:close/>
                      <a:moveTo>
                        <a:pt x="188278" y="197294"/>
                      </a:moveTo>
                      <a:lnTo>
                        <a:pt x="233108" y="197294"/>
                      </a:lnTo>
                      <a:cubicBezTo>
                        <a:pt x="238058" y="197294"/>
                        <a:pt x="242071" y="201309"/>
                        <a:pt x="242071" y="206258"/>
                      </a:cubicBezTo>
                      <a:cubicBezTo>
                        <a:pt x="242071" y="211211"/>
                        <a:pt x="238058" y="215226"/>
                        <a:pt x="233108" y="215226"/>
                      </a:cubicBezTo>
                      <a:lnTo>
                        <a:pt x="188278" y="215226"/>
                      </a:lnTo>
                      <a:cubicBezTo>
                        <a:pt x="183329" y="215226"/>
                        <a:pt x="179314" y="211211"/>
                        <a:pt x="179314" y="206258"/>
                      </a:cubicBezTo>
                      <a:cubicBezTo>
                        <a:pt x="179314" y="201309"/>
                        <a:pt x="183329" y="197294"/>
                        <a:pt x="188278" y="197294"/>
                      </a:cubicBezTo>
                      <a:close/>
                      <a:moveTo>
                        <a:pt x="89655" y="179363"/>
                      </a:moveTo>
                      <a:lnTo>
                        <a:pt x="116553" y="179363"/>
                      </a:lnTo>
                      <a:cubicBezTo>
                        <a:pt x="121504" y="179363"/>
                        <a:pt x="125517" y="183377"/>
                        <a:pt x="125517" y="188326"/>
                      </a:cubicBezTo>
                      <a:cubicBezTo>
                        <a:pt x="125517" y="193280"/>
                        <a:pt x="121504" y="197294"/>
                        <a:pt x="116553" y="197294"/>
                      </a:cubicBezTo>
                      <a:lnTo>
                        <a:pt x="89655" y="197294"/>
                      </a:lnTo>
                      <a:lnTo>
                        <a:pt x="89655" y="251086"/>
                      </a:lnTo>
                      <a:lnTo>
                        <a:pt x="143448" y="251086"/>
                      </a:lnTo>
                      <a:lnTo>
                        <a:pt x="143448" y="242119"/>
                      </a:lnTo>
                      <a:cubicBezTo>
                        <a:pt x="143448" y="237170"/>
                        <a:pt x="147466" y="233156"/>
                        <a:pt x="152416" y="233156"/>
                      </a:cubicBezTo>
                      <a:cubicBezTo>
                        <a:pt x="157370" y="233156"/>
                        <a:pt x="161383" y="237170"/>
                        <a:pt x="161383" y="242119"/>
                      </a:cubicBezTo>
                      <a:lnTo>
                        <a:pt x="161383" y="251086"/>
                      </a:lnTo>
                      <a:cubicBezTo>
                        <a:pt x="161383" y="260990"/>
                        <a:pt x="153351" y="269018"/>
                        <a:pt x="143448" y="269018"/>
                      </a:cubicBezTo>
                      <a:lnTo>
                        <a:pt x="89655" y="269018"/>
                      </a:lnTo>
                      <a:cubicBezTo>
                        <a:pt x="79752" y="269018"/>
                        <a:pt x="71724" y="260990"/>
                        <a:pt x="71724" y="251086"/>
                      </a:cubicBezTo>
                      <a:lnTo>
                        <a:pt x="71724" y="197294"/>
                      </a:lnTo>
                      <a:cubicBezTo>
                        <a:pt x="71724" y="187390"/>
                        <a:pt x="79752" y="179363"/>
                        <a:pt x="89655" y="179363"/>
                      </a:cubicBezTo>
                      <a:close/>
                      <a:moveTo>
                        <a:pt x="8964" y="170396"/>
                      </a:moveTo>
                      <a:cubicBezTo>
                        <a:pt x="9567" y="170416"/>
                        <a:pt x="10166" y="170474"/>
                        <a:pt x="10757" y="170577"/>
                      </a:cubicBezTo>
                      <a:cubicBezTo>
                        <a:pt x="11320" y="170675"/>
                        <a:pt x="11865" y="170856"/>
                        <a:pt x="12374" y="171114"/>
                      </a:cubicBezTo>
                      <a:cubicBezTo>
                        <a:pt x="12945" y="171311"/>
                        <a:pt x="13486" y="171582"/>
                        <a:pt x="13987" y="171918"/>
                      </a:cubicBezTo>
                      <a:lnTo>
                        <a:pt x="15333" y="172998"/>
                      </a:lnTo>
                      <a:cubicBezTo>
                        <a:pt x="17919" y="175564"/>
                        <a:pt x="18695" y="179437"/>
                        <a:pt x="17299" y="182798"/>
                      </a:cubicBezTo>
                      <a:cubicBezTo>
                        <a:pt x="15900" y="186165"/>
                        <a:pt x="12608" y="188348"/>
                        <a:pt x="8964" y="188327"/>
                      </a:cubicBezTo>
                      <a:cubicBezTo>
                        <a:pt x="7794" y="188314"/>
                        <a:pt x="6637" y="188069"/>
                        <a:pt x="5557" y="187609"/>
                      </a:cubicBezTo>
                      <a:cubicBezTo>
                        <a:pt x="4461" y="187177"/>
                        <a:pt x="3456" y="186538"/>
                        <a:pt x="2598" y="185729"/>
                      </a:cubicBezTo>
                      <a:cubicBezTo>
                        <a:pt x="103" y="183127"/>
                        <a:pt x="-636" y="179297"/>
                        <a:pt x="718" y="175953"/>
                      </a:cubicBezTo>
                      <a:cubicBezTo>
                        <a:pt x="1149" y="174857"/>
                        <a:pt x="1790" y="173852"/>
                        <a:pt x="2598" y="172998"/>
                      </a:cubicBezTo>
                      <a:cubicBezTo>
                        <a:pt x="4318" y="171360"/>
                        <a:pt x="6591" y="170433"/>
                        <a:pt x="8964" y="170396"/>
                      </a:cubicBezTo>
                      <a:close/>
                      <a:moveTo>
                        <a:pt x="171299" y="161212"/>
                      </a:moveTo>
                      <a:cubicBezTo>
                        <a:pt x="174574" y="161485"/>
                        <a:pt x="177433" y="163530"/>
                        <a:pt x="178755" y="166538"/>
                      </a:cubicBezTo>
                      <a:cubicBezTo>
                        <a:pt x="180077" y="169546"/>
                        <a:pt x="179646" y="173035"/>
                        <a:pt x="177635" y="175633"/>
                      </a:cubicBezTo>
                      <a:lnTo>
                        <a:pt x="132806" y="238393"/>
                      </a:lnTo>
                      <a:cubicBezTo>
                        <a:pt x="131279" y="240537"/>
                        <a:pt x="128882" y="241902"/>
                        <a:pt x="126255" y="242120"/>
                      </a:cubicBezTo>
                      <a:lnTo>
                        <a:pt x="125516" y="242120"/>
                      </a:lnTo>
                      <a:cubicBezTo>
                        <a:pt x="123141" y="242120"/>
                        <a:pt x="120863" y="241177"/>
                        <a:pt x="119180" y="239493"/>
                      </a:cubicBezTo>
                      <a:lnTo>
                        <a:pt x="101249" y="221563"/>
                      </a:lnTo>
                      <a:cubicBezTo>
                        <a:pt x="97851" y="218045"/>
                        <a:pt x="97900" y="212455"/>
                        <a:pt x="101360" y="208996"/>
                      </a:cubicBezTo>
                      <a:cubicBezTo>
                        <a:pt x="104815" y="205536"/>
                        <a:pt x="110409" y="205487"/>
                        <a:pt x="113926" y="208885"/>
                      </a:cubicBezTo>
                      <a:lnTo>
                        <a:pt x="124371" y="219330"/>
                      </a:lnTo>
                      <a:lnTo>
                        <a:pt x="163057" y="165188"/>
                      </a:lnTo>
                      <a:lnTo>
                        <a:pt x="163057" y="165212"/>
                      </a:lnTo>
                      <a:cubicBezTo>
                        <a:pt x="164864" y="162471"/>
                        <a:pt x="168027" y="160932"/>
                        <a:pt x="171299" y="161212"/>
                      </a:cubicBezTo>
                      <a:close/>
                      <a:moveTo>
                        <a:pt x="62761" y="107635"/>
                      </a:moveTo>
                      <a:cubicBezTo>
                        <a:pt x="57807" y="107635"/>
                        <a:pt x="53793" y="111650"/>
                        <a:pt x="53793" y="116602"/>
                      </a:cubicBezTo>
                      <a:lnTo>
                        <a:pt x="53793" y="475227"/>
                      </a:lnTo>
                      <a:cubicBezTo>
                        <a:pt x="53793" y="480180"/>
                        <a:pt x="57807" y="484195"/>
                        <a:pt x="62761" y="484195"/>
                      </a:cubicBezTo>
                      <a:lnTo>
                        <a:pt x="295868" y="484195"/>
                      </a:lnTo>
                      <a:lnTo>
                        <a:pt x="295868" y="421434"/>
                      </a:lnTo>
                      <a:cubicBezTo>
                        <a:pt x="295868" y="411531"/>
                        <a:pt x="303896" y="403503"/>
                        <a:pt x="313798" y="403503"/>
                      </a:cubicBezTo>
                      <a:lnTo>
                        <a:pt x="376555" y="403503"/>
                      </a:lnTo>
                      <a:lnTo>
                        <a:pt x="376555" y="116602"/>
                      </a:lnTo>
                      <a:cubicBezTo>
                        <a:pt x="376555" y="111650"/>
                        <a:pt x="372542" y="107635"/>
                        <a:pt x="367592" y="107635"/>
                      </a:cubicBezTo>
                      <a:lnTo>
                        <a:pt x="322763" y="107635"/>
                      </a:lnTo>
                      <a:cubicBezTo>
                        <a:pt x="322763" y="122492"/>
                        <a:pt x="310721" y="134534"/>
                        <a:pt x="295868" y="134534"/>
                      </a:cubicBezTo>
                      <a:lnTo>
                        <a:pt x="134484" y="134534"/>
                      </a:lnTo>
                      <a:cubicBezTo>
                        <a:pt x="119632" y="134534"/>
                        <a:pt x="107586" y="122492"/>
                        <a:pt x="107586" y="107635"/>
                      </a:cubicBezTo>
                      <a:close/>
                      <a:moveTo>
                        <a:pt x="170346" y="80741"/>
                      </a:moveTo>
                      <a:lnTo>
                        <a:pt x="260001" y="80741"/>
                      </a:lnTo>
                      <a:cubicBezTo>
                        <a:pt x="264955" y="80741"/>
                        <a:pt x="268969" y="84755"/>
                        <a:pt x="268969" y="89705"/>
                      </a:cubicBezTo>
                      <a:cubicBezTo>
                        <a:pt x="268969" y="94658"/>
                        <a:pt x="264955" y="98672"/>
                        <a:pt x="260001" y="98672"/>
                      </a:cubicBezTo>
                      <a:lnTo>
                        <a:pt x="170346" y="98672"/>
                      </a:lnTo>
                      <a:cubicBezTo>
                        <a:pt x="165397" y="98672"/>
                        <a:pt x="161383" y="94658"/>
                        <a:pt x="161383" y="89705"/>
                      </a:cubicBezTo>
                      <a:cubicBezTo>
                        <a:pt x="161383" y="84755"/>
                        <a:pt x="165397" y="80741"/>
                        <a:pt x="170346" y="80741"/>
                      </a:cubicBezTo>
                      <a:close/>
                      <a:moveTo>
                        <a:pt x="215176" y="17980"/>
                      </a:moveTo>
                      <a:cubicBezTo>
                        <a:pt x="195370" y="17980"/>
                        <a:pt x="179314" y="34036"/>
                        <a:pt x="179314" y="53842"/>
                      </a:cubicBezTo>
                      <a:cubicBezTo>
                        <a:pt x="179314" y="58796"/>
                        <a:pt x="175300" y="62810"/>
                        <a:pt x="170346" y="62810"/>
                      </a:cubicBezTo>
                      <a:lnTo>
                        <a:pt x="134484" y="62810"/>
                      </a:lnTo>
                      <a:cubicBezTo>
                        <a:pt x="129532" y="62810"/>
                        <a:pt x="125517" y="66823"/>
                        <a:pt x="125517" y="71773"/>
                      </a:cubicBezTo>
                      <a:lnTo>
                        <a:pt x="125517" y="107635"/>
                      </a:lnTo>
                      <a:cubicBezTo>
                        <a:pt x="125517" y="112589"/>
                        <a:pt x="129532" y="116602"/>
                        <a:pt x="134484" y="116602"/>
                      </a:cubicBezTo>
                      <a:lnTo>
                        <a:pt x="295868" y="116602"/>
                      </a:lnTo>
                      <a:cubicBezTo>
                        <a:pt x="300818" y="116602"/>
                        <a:pt x="304831" y="112589"/>
                        <a:pt x="304831" y="107635"/>
                      </a:cubicBezTo>
                      <a:lnTo>
                        <a:pt x="304831" y="71773"/>
                      </a:lnTo>
                      <a:cubicBezTo>
                        <a:pt x="304831" y="66823"/>
                        <a:pt x="300818" y="62810"/>
                        <a:pt x="295868" y="62810"/>
                      </a:cubicBezTo>
                      <a:lnTo>
                        <a:pt x="260001" y="62810"/>
                      </a:lnTo>
                      <a:cubicBezTo>
                        <a:pt x="255052" y="62810"/>
                        <a:pt x="251038" y="58796"/>
                        <a:pt x="251038" y="53842"/>
                      </a:cubicBezTo>
                      <a:cubicBezTo>
                        <a:pt x="251038" y="34036"/>
                        <a:pt x="234983" y="17980"/>
                        <a:pt x="215176" y="17980"/>
                      </a:cubicBezTo>
                      <a:close/>
                      <a:moveTo>
                        <a:pt x="215176" y="0"/>
                      </a:moveTo>
                      <a:cubicBezTo>
                        <a:pt x="241443" y="0"/>
                        <a:pt x="263872" y="18973"/>
                        <a:pt x="268226" y="44879"/>
                      </a:cubicBezTo>
                      <a:lnTo>
                        <a:pt x="295868" y="44879"/>
                      </a:lnTo>
                      <a:cubicBezTo>
                        <a:pt x="303472" y="44899"/>
                        <a:pt x="310713" y="48162"/>
                        <a:pt x="315768" y="53842"/>
                      </a:cubicBezTo>
                      <a:lnTo>
                        <a:pt x="376555" y="53842"/>
                      </a:lnTo>
                      <a:cubicBezTo>
                        <a:pt x="406254" y="53871"/>
                        <a:pt x="430320" y="77937"/>
                        <a:pt x="430352" y="107635"/>
                      </a:cubicBezTo>
                      <a:lnTo>
                        <a:pt x="430352" y="484195"/>
                      </a:lnTo>
                      <a:cubicBezTo>
                        <a:pt x="430320" y="513892"/>
                        <a:pt x="406254" y="537959"/>
                        <a:pt x="376555" y="537988"/>
                      </a:cubicBezTo>
                      <a:lnTo>
                        <a:pt x="53793" y="537988"/>
                      </a:lnTo>
                      <a:cubicBezTo>
                        <a:pt x="24096" y="537959"/>
                        <a:pt x="28" y="513892"/>
                        <a:pt x="0" y="484195"/>
                      </a:cubicBezTo>
                      <a:lnTo>
                        <a:pt x="0" y="215226"/>
                      </a:lnTo>
                      <a:cubicBezTo>
                        <a:pt x="0" y="210272"/>
                        <a:pt x="4014" y="206258"/>
                        <a:pt x="8964" y="206258"/>
                      </a:cubicBezTo>
                      <a:cubicBezTo>
                        <a:pt x="13917" y="206258"/>
                        <a:pt x="17931" y="210272"/>
                        <a:pt x="17931" y="215226"/>
                      </a:cubicBezTo>
                      <a:lnTo>
                        <a:pt x="17931" y="484195"/>
                      </a:lnTo>
                      <a:cubicBezTo>
                        <a:pt x="17931" y="504001"/>
                        <a:pt x="33987" y="520056"/>
                        <a:pt x="53793" y="520056"/>
                      </a:cubicBezTo>
                      <a:lnTo>
                        <a:pt x="376555" y="520056"/>
                      </a:lnTo>
                      <a:cubicBezTo>
                        <a:pt x="396361" y="520056"/>
                        <a:pt x="412418" y="504001"/>
                        <a:pt x="412418" y="484195"/>
                      </a:cubicBezTo>
                      <a:lnTo>
                        <a:pt x="412418" y="107635"/>
                      </a:lnTo>
                      <a:cubicBezTo>
                        <a:pt x="412418" y="87828"/>
                        <a:pt x="396361" y="71773"/>
                        <a:pt x="376555" y="71773"/>
                      </a:cubicBezTo>
                      <a:lnTo>
                        <a:pt x="322763" y="71773"/>
                      </a:lnTo>
                      <a:lnTo>
                        <a:pt x="322763" y="89704"/>
                      </a:lnTo>
                      <a:lnTo>
                        <a:pt x="367571" y="89704"/>
                      </a:lnTo>
                      <a:cubicBezTo>
                        <a:pt x="382429" y="89704"/>
                        <a:pt x="394470" y="101746"/>
                        <a:pt x="394470" y="116602"/>
                      </a:cubicBezTo>
                      <a:lnTo>
                        <a:pt x="394470" y="405009"/>
                      </a:lnTo>
                      <a:cubicBezTo>
                        <a:pt x="394462" y="408715"/>
                        <a:pt x="393682" y="412380"/>
                        <a:pt x="392184" y="415766"/>
                      </a:cubicBezTo>
                      <a:cubicBezTo>
                        <a:pt x="392113" y="415954"/>
                        <a:pt x="391995" y="416107"/>
                        <a:pt x="391904" y="416296"/>
                      </a:cubicBezTo>
                      <a:cubicBezTo>
                        <a:pt x="390600" y="419164"/>
                        <a:pt x="388802" y="421778"/>
                        <a:pt x="386590" y="424024"/>
                      </a:cubicBezTo>
                      <a:lnTo>
                        <a:pt x="316405" y="494209"/>
                      </a:lnTo>
                      <a:cubicBezTo>
                        <a:pt x="314151" y="496445"/>
                        <a:pt x="311521" y="498268"/>
                        <a:pt x="308632" y="499589"/>
                      </a:cubicBezTo>
                      <a:cubicBezTo>
                        <a:pt x="308472" y="499659"/>
                        <a:pt x="308336" y="499766"/>
                        <a:pt x="308168" y="499831"/>
                      </a:cubicBezTo>
                      <a:cubicBezTo>
                        <a:pt x="304777" y="501333"/>
                        <a:pt x="301113" y="502113"/>
                        <a:pt x="297407" y="502125"/>
                      </a:cubicBezTo>
                      <a:lnTo>
                        <a:pt x="62761" y="502125"/>
                      </a:lnTo>
                      <a:cubicBezTo>
                        <a:pt x="47904" y="502125"/>
                        <a:pt x="35862" y="490084"/>
                        <a:pt x="35862" y="475227"/>
                      </a:cubicBezTo>
                      <a:lnTo>
                        <a:pt x="35862" y="116602"/>
                      </a:lnTo>
                      <a:cubicBezTo>
                        <a:pt x="35862" y="101746"/>
                        <a:pt x="47904" y="89704"/>
                        <a:pt x="62761" y="89704"/>
                      </a:cubicBezTo>
                      <a:lnTo>
                        <a:pt x="107586" y="89704"/>
                      </a:lnTo>
                      <a:lnTo>
                        <a:pt x="107586" y="71773"/>
                      </a:lnTo>
                      <a:lnTo>
                        <a:pt x="53793" y="71773"/>
                      </a:lnTo>
                      <a:cubicBezTo>
                        <a:pt x="33987" y="71773"/>
                        <a:pt x="17931" y="87828"/>
                        <a:pt x="17931" y="107635"/>
                      </a:cubicBezTo>
                      <a:lnTo>
                        <a:pt x="17931" y="143497"/>
                      </a:lnTo>
                      <a:cubicBezTo>
                        <a:pt x="17931" y="148451"/>
                        <a:pt x="13917" y="152464"/>
                        <a:pt x="8964" y="152464"/>
                      </a:cubicBezTo>
                      <a:cubicBezTo>
                        <a:pt x="4014" y="152464"/>
                        <a:pt x="0" y="148451"/>
                        <a:pt x="0" y="143497"/>
                      </a:cubicBezTo>
                      <a:lnTo>
                        <a:pt x="0" y="107635"/>
                      </a:lnTo>
                      <a:cubicBezTo>
                        <a:pt x="28" y="77937"/>
                        <a:pt x="24096" y="53871"/>
                        <a:pt x="53793" y="53842"/>
                      </a:cubicBezTo>
                      <a:lnTo>
                        <a:pt x="114580" y="53842"/>
                      </a:lnTo>
                      <a:cubicBezTo>
                        <a:pt x="119641" y="48162"/>
                        <a:pt x="126875" y="44899"/>
                        <a:pt x="134484" y="44879"/>
                      </a:cubicBezTo>
                      <a:lnTo>
                        <a:pt x="162126" y="44879"/>
                      </a:lnTo>
                      <a:cubicBezTo>
                        <a:pt x="166481" y="18973"/>
                        <a:pt x="188905" y="0"/>
                        <a:pt x="21517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046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9F45C14A-39EB-4282-9EEC-E044E2D9BB49}"/>
                  </a:ext>
                </a:extLst>
              </p:cNvPr>
              <p:cNvGrpSpPr/>
              <p:nvPr/>
            </p:nvGrpSpPr>
            <p:grpSpPr>
              <a:xfrm>
                <a:off x="11144776" y="4297658"/>
                <a:ext cx="558157" cy="558157"/>
                <a:chOff x="10818174" y="4256833"/>
                <a:chExt cx="558157" cy="558157"/>
              </a:xfrm>
            </p:grpSpPr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C0ED607B-6C52-4740-8E6B-E43E60867389}"/>
                    </a:ext>
                  </a:extLst>
                </p:cNvPr>
                <p:cNvGrpSpPr/>
                <p:nvPr/>
              </p:nvGrpSpPr>
              <p:grpSpPr>
                <a:xfrm>
                  <a:off x="10818174" y="4256833"/>
                  <a:ext cx="558157" cy="558157"/>
                  <a:chOff x="5721515" y="3484024"/>
                  <a:chExt cx="673482" cy="673482"/>
                </a:xfrm>
              </p:grpSpPr>
              <p:sp>
                <p:nvSpPr>
                  <p:cNvPr id="109" name="Freeform: Shape 108">
                    <a:extLst>
                      <a:ext uri="{FF2B5EF4-FFF2-40B4-BE49-F238E27FC236}">
                        <a16:creationId xmlns:a16="http://schemas.microsoft.com/office/drawing/2014/main" id="{568041AE-3556-44C8-8744-CB43FC13ABC3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5330" cy="665330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0" name="Freeform: Shape 109">
                    <a:extLst>
                      <a:ext uri="{FF2B5EF4-FFF2-40B4-BE49-F238E27FC236}">
                        <a16:creationId xmlns:a16="http://schemas.microsoft.com/office/drawing/2014/main" id="{2DE35BCC-2566-494A-A6E2-CE098825CA8D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61999" cy="661999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B9499081-8137-4E0C-8CDD-463199B5D275}"/>
                    </a:ext>
                  </a:extLst>
                </p:cNvPr>
                <p:cNvSpPr/>
                <p:nvPr/>
              </p:nvSpPr>
              <p:spPr>
                <a:xfrm>
                  <a:off x="10944748" y="4383318"/>
                  <a:ext cx="305009" cy="305187"/>
                </a:xfrm>
                <a:custGeom>
                  <a:avLst/>
                  <a:gdLst>
                    <a:gd name="connsiteX0" fmla="*/ 442548 w 579516"/>
                    <a:gd name="connsiteY0" fmla="*/ 498514 h 579853"/>
                    <a:gd name="connsiteX1" fmla="*/ 454070 w 579516"/>
                    <a:gd name="connsiteY1" fmla="*/ 501919 h 579853"/>
                    <a:gd name="connsiteX2" fmla="*/ 450667 w 579516"/>
                    <a:gd name="connsiteY2" fmla="*/ 513442 h 579853"/>
                    <a:gd name="connsiteX3" fmla="*/ 433269 w 579516"/>
                    <a:gd name="connsiteY3" fmla="*/ 523016 h 579853"/>
                    <a:gd name="connsiteX4" fmla="*/ 275351 w 579516"/>
                    <a:gd name="connsiteY4" fmla="*/ 579853 h 579853"/>
                    <a:gd name="connsiteX5" fmla="*/ 262323 w 579516"/>
                    <a:gd name="connsiteY5" fmla="*/ 579280 h 579853"/>
                    <a:gd name="connsiteX6" fmla="*/ 163932 w 579516"/>
                    <a:gd name="connsiteY6" fmla="*/ 570511 h 579853"/>
                    <a:gd name="connsiteX7" fmla="*/ 156223 w 579516"/>
                    <a:gd name="connsiteY7" fmla="*/ 561295 h 579853"/>
                    <a:gd name="connsiteX8" fmla="*/ 165440 w 579516"/>
                    <a:gd name="connsiteY8" fmla="*/ 553586 h 579853"/>
                    <a:gd name="connsiteX9" fmla="*/ 263832 w 579516"/>
                    <a:gd name="connsiteY9" fmla="*/ 562354 h 579853"/>
                    <a:gd name="connsiteX10" fmla="*/ 425042 w 579516"/>
                    <a:gd name="connsiteY10" fmla="*/ 508148 h 579853"/>
                    <a:gd name="connsiteX11" fmla="*/ 442548 w 579516"/>
                    <a:gd name="connsiteY11" fmla="*/ 498514 h 579853"/>
                    <a:gd name="connsiteX12" fmla="*/ 499460 w 579516"/>
                    <a:gd name="connsiteY12" fmla="*/ 384946 h 579853"/>
                    <a:gd name="connsiteX13" fmla="*/ 455797 w 579516"/>
                    <a:gd name="connsiteY13" fmla="*/ 407919 h 579853"/>
                    <a:gd name="connsiteX14" fmla="*/ 455776 w 579516"/>
                    <a:gd name="connsiteY14" fmla="*/ 407930 h 579853"/>
                    <a:gd name="connsiteX15" fmla="*/ 405309 w 579516"/>
                    <a:gd name="connsiteY15" fmla="*/ 434482 h 579853"/>
                    <a:gd name="connsiteX16" fmla="*/ 405274 w 579516"/>
                    <a:gd name="connsiteY16" fmla="*/ 434645 h 579853"/>
                    <a:gd name="connsiteX17" fmla="*/ 404817 w 579516"/>
                    <a:gd name="connsiteY17" fmla="*/ 436772 h 579853"/>
                    <a:gd name="connsiteX18" fmla="*/ 404705 w 579516"/>
                    <a:gd name="connsiteY18" fmla="*/ 437204 h 579853"/>
                    <a:gd name="connsiteX19" fmla="*/ 404080 w 579516"/>
                    <a:gd name="connsiteY19" fmla="*/ 439283 h 579853"/>
                    <a:gd name="connsiteX20" fmla="*/ 403959 w 579516"/>
                    <a:gd name="connsiteY20" fmla="*/ 439618 h 579853"/>
                    <a:gd name="connsiteX21" fmla="*/ 403158 w 579516"/>
                    <a:gd name="connsiteY21" fmla="*/ 441668 h 579853"/>
                    <a:gd name="connsiteX22" fmla="*/ 403117 w 579516"/>
                    <a:gd name="connsiteY22" fmla="*/ 441765 h 579853"/>
                    <a:gd name="connsiteX23" fmla="*/ 402144 w 579516"/>
                    <a:gd name="connsiteY23" fmla="*/ 443772 h 579853"/>
                    <a:gd name="connsiteX24" fmla="*/ 401973 w 579516"/>
                    <a:gd name="connsiteY24" fmla="*/ 444102 h 579853"/>
                    <a:gd name="connsiteX25" fmla="*/ 400895 w 579516"/>
                    <a:gd name="connsiteY25" fmla="*/ 445940 h 579853"/>
                    <a:gd name="connsiteX26" fmla="*/ 400658 w 579516"/>
                    <a:gd name="connsiteY26" fmla="*/ 446310 h 579853"/>
                    <a:gd name="connsiteX27" fmla="*/ 399446 w 579516"/>
                    <a:gd name="connsiteY27" fmla="*/ 448049 h 579853"/>
                    <a:gd name="connsiteX28" fmla="*/ 399208 w 579516"/>
                    <a:gd name="connsiteY28" fmla="*/ 448359 h 579853"/>
                    <a:gd name="connsiteX29" fmla="*/ 397814 w 579516"/>
                    <a:gd name="connsiteY29" fmla="*/ 450058 h 579853"/>
                    <a:gd name="connsiteX30" fmla="*/ 397697 w 579516"/>
                    <a:gd name="connsiteY30" fmla="*/ 450186 h 579853"/>
                    <a:gd name="connsiteX31" fmla="*/ 396205 w 579516"/>
                    <a:gd name="connsiteY31" fmla="*/ 451742 h 579853"/>
                    <a:gd name="connsiteX32" fmla="*/ 396004 w 579516"/>
                    <a:gd name="connsiteY32" fmla="*/ 451942 h 579853"/>
                    <a:gd name="connsiteX33" fmla="*/ 394387 w 579516"/>
                    <a:gd name="connsiteY33" fmla="*/ 453385 h 579853"/>
                    <a:gd name="connsiteX34" fmla="*/ 394074 w 579516"/>
                    <a:gd name="connsiteY34" fmla="*/ 453646 h 579853"/>
                    <a:gd name="connsiteX35" fmla="*/ 392371 w 579516"/>
                    <a:gd name="connsiteY35" fmla="*/ 454941 h 579853"/>
                    <a:gd name="connsiteX36" fmla="*/ 392043 w 579516"/>
                    <a:gd name="connsiteY36" fmla="*/ 455168 h 579853"/>
                    <a:gd name="connsiteX37" fmla="*/ 390196 w 579516"/>
                    <a:gd name="connsiteY37" fmla="*/ 456356 h 579853"/>
                    <a:gd name="connsiteX38" fmla="*/ 389977 w 579516"/>
                    <a:gd name="connsiteY38" fmla="*/ 456481 h 579853"/>
                    <a:gd name="connsiteX39" fmla="*/ 388024 w 579516"/>
                    <a:gd name="connsiteY39" fmla="*/ 457527 h 579853"/>
                    <a:gd name="connsiteX40" fmla="*/ 387878 w 579516"/>
                    <a:gd name="connsiteY40" fmla="*/ 457602 h 579853"/>
                    <a:gd name="connsiteX41" fmla="*/ 385803 w 579516"/>
                    <a:gd name="connsiteY41" fmla="*/ 458507 h 579853"/>
                    <a:gd name="connsiteX42" fmla="*/ 385461 w 579516"/>
                    <a:gd name="connsiteY42" fmla="*/ 458645 h 579853"/>
                    <a:gd name="connsiteX43" fmla="*/ 383368 w 579516"/>
                    <a:gd name="connsiteY43" fmla="*/ 459364 h 579853"/>
                    <a:gd name="connsiteX44" fmla="*/ 382976 w 579516"/>
                    <a:gd name="connsiteY44" fmla="*/ 459480 h 579853"/>
                    <a:gd name="connsiteX45" fmla="*/ 380789 w 579516"/>
                    <a:gd name="connsiteY45" fmla="*/ 460037 h 579853"/>
                    <a:gd name="connsiteX46" fmla="*/ 380473 w 579516"/>
                    <a:gd name="connsiteY46" fmla="*/ 460099 h 579853"/>
                    <a:gd name="connsiteX47" fmla="*/ 378098 w 579516"/>
                    <a:gd name="connsiteY47" fmla="*/ 460498 h 579853"/>
                    <a:gd name="connsiteX48" fmla="*/ 302862 w 579516"/>
                    <a:gd name="connsiteY48" fmla="*/ 470011 h 579853"/>
                    <a:gd name="connsiteX49" fmla="*/ 308591 w 579516"/>
                    <a:gd name="connsiteY49" fmla="*/ 470467 h 579853"/>
                    <a:gd name="connsiteX50" fmla="*/ 455221 w 579516"/>
                    <a:gd name="connsiteY50" fmla="*/ 437852 h 579853"/>
                    <a:gd name="connsiteX51" fmla="*/ 511249 w 579516"/>
                    <a:gd name="connsiteY51" fmla="*/ 406760 h 579853"/>
                    <a:gd name="connsiteX52" fmla="*/ 517329 w 579516"/>
                    <a:gd name="connsiteY52" fmla="*/ 398644 h 579853"/>
                    <a:gd name="connsiteX53" fmla="*/ 515316 w 579516"/>
                    <a:gd name="connsiteY53" fmla="*/ 388704 h 579853"/>
                    <a:gd name="connsiteX54" fmla="*/ 499460 w 579516"/>
                    <a:gd name="connsiteY54" fmla="*/ 384946 h 579853"/>
                    <a:gd name="connsiteX55" fmla="*/ 445392 w 579516"/>
                    <a:gd name="connsiteY55" fmla="*/ 370390 h 579853"/>
                    <a:gd name="connsiteX56" fmla="*/ 436420 w 579516"/>
                    <a:gd name="connsiteY56" fmla="*/ 371436 h 579853"/>
                    <a:gd name="connsiteX57" fmla="*/ 397494 w 579516"/>
                    <a:gd name="connsiteY57" fmla="*/ 392509 h 579853"/>
                    <a:gd name="connsiteX58" fmla="*/ 397478 w 579516"/>
                    <a:gd name="connsiteY58" fmla="*/ 392518 h 579853"/>
                    <a:gd name="connsiteX59" fmla="*/ 384869 w 579516"/>
                    <a:gd name="connsiteY59" fmla="*/ 399343 h 579853"/>
                    <a:gd name="connsiteX60" fmla="*/ 384940 w 579516"/>
                    <a:gd name="connsiteY60" fmla="*/ 399370 h 579853"/>
                    <a:gd name="connsiteX61" fmla="*/ 385879 w 579516"/>
                    <a:gd name="connsiteY61" fmla="*/ 399736 h 579853"/>
                    <a:gd name="connsiteX62" fmla="*/ 386414 w 579516"/>
                    <a:gd name="connsiteY62" fmla="*/ 399948 h 579853"/>
                    <a:gd name="connsiteX63" fmla="*/ 387843 w 579516"/>
                    <a:gd name="connsiteY63" fmla="*/ 400594 h 579853"/>
                    <a:gd name="connsiteX64" fmla="*/ 388203 w 579516"/>
                    <a:gd name="connsiteY64" fmla="*/ 400778 h 579853"/>
                    <a:gd name="connsiteX65" fmla="*/ 389241 w 579516"/>
                    <a:gd name="connsiteY65" fmla="*/ 401313 h 579853"/>
                    <a:gd name="connsiteX66" fmla="*/ 389793 w 579516"/>
                    <a:gd name="connsiteY66" fmla="*/ 401630 h 579853"/>
                    <a:gd name="connsiteX67" fmla="*/ 390597 w 579516"/>
                    <a:gd name="connsiteY67" fmla="*/ 402098 h 579853"/>
                    <a:gd name="connsiteX68" fmla="*/ 391188 w 579516"/>
                    <a:gd name="connsiteY68" fmla="*/ 402477 h 579853"/>
                    <a:gd name="connsiteX69" fmla="*/ 391910 w 579516"/>
                    <a:gd name="connsiteY69" fmla="*/ 402947 h 579853"/>
                    <a:gd name="connsiteX70" fmla="*/ 392504 w 579516"/>
                    <a:gd name="connsiteY70" fmla="*/ 403370 h 579853"/>
                    <a:gd name="connsiteX71" fmla="*/ 393179 w 579516"/>
                    <a:gd name="connsiteY71" fmla="*/ 403859 h 579853"/>
                    <a:gd name="connsiteX72" fmla="*/ 393765 w 579516"/>
                    <a:gd name="connsiteY72" fmla="*/ 404320 h 579853"/>
                    <a:gd name="connsiteX73" fmla="*/ 394398 w 579516"/>
                    <a:gd name="connsiteY73" fmla="*/ 404829 h 579853"/>
                    <a:gd name="connsiteX74" fmla="*/ 394972 w 579516"/>
                    <a:gd name="connsiteY74" fmla="*/ 405328 h 579853"/>
                    <a:gd name="connsiteX75" fmla="*/ 395567 w 579516"/>
                    <a:gd name="connsiteY75" fmla="*/ 405858 h 579853"/>
                    <a:gd name="connsiteX76" fmla="*/ 396124 w 579516"/>
                    <a:gd name="connsiteY76" fmla="*/ 406389 h 579853"/>
                    <a:gd name="connsiteX77" fmla="*/ 396683 w 579516"/>
                    <a:gd name="connsiteY77" fmla="*/ 406940 h 579853"/>
                    <a:gd name="connsiteX78" fmla="*/ 397220 w 579516"/>
                    <a:gd name="connsiteY78" fmla="*/ 407503 h 579853"/>
                    <a:gd name="connsiteX79" fmla="*/ 397747 w 579516"/>
                    <a:gd name="connsiteY79" fmla="*/ 408077 h 579853"/>
                    <a:gd name="connsiteX80" fmla="*/ 398260 w 579516"/>
                    <a:gd name="connsiteY80" fmla="*/ 408670 h 579853"/>
                    <a:gd name="connsiteX81" fmla="*/ 398755 w 579516"/>
                    <a:gd name="connsiteY81" fmla="*/ 409266 h 579853"/>
                    <a:gd name="connsiteX82" fmla="*/ 399242 w 579516"/>
                    <a:gd name="connsiteY82" fmla="*/ 409885 h 579853"/>
                    <a:gd name="connsiteX83" fmla="*/ 399703 w 579516"/>
                    <a:gd name="connsiteY83" fmla="*/ 410501 h 579853"/>
                    <a:gd name="connsiteX84" fmla="*/ 400164 w 579516"/>
                    <a:gd name="connsiteY84" fmla="*/ 411149 h 579853"/>
                    <a:gd name="connsiteX85" fmla="*/ 400589 w 579516"/>
                    <a:gd name="connsiteY85" fmla="*/ 411783 h 579853"/>
                    <a:gd name="connsiteX86" fmla="*/ 401022 w 579516"/>
                    <a:gd name="connsiteY86" fmla="*/ 412457 h 579853"/>
                    <a:gd name="connsiteX87" fmla="*/ 401415 w 579516"/>
                    <a:gd name="connsiteY87" fmla="*/ 413110 h 579853"/>
                    <a:gd name="connsiteX88" fmla="*/ 401817 w 579516"/>
                    <a:gd name="connsiteY88" fmla="*/ 413809 h 579853"/>
                    <a:gd name="connsiteX89" fmla="*/ 402175 w 579516"/>
                    <a:gd name="connsiteY89" fmla="*/ 414481 h 579853"/>
                    <a:gd name="connsiteX90" fmla="*/ 402545 w 579516"/>
                    <a:gd name="connsiteY90" fmla="*/ 415202 h 579853"/>
                    <a:gd name="connsiteX91" fmla="*/ 402870 w 579516"/>
                    <a:gd name="connsiteY91" fmla="*/ 415896 h 579853"/>
                    <a:gd name="connsiteX92" fmla="*/ 403121 w 579516"/>
                    <a:gd name="connsiteY92" fmla="*/ 416429 h 579853"/>
                    <a:gd name="connsiteX93" fmla="*/ 447867 w 579516"/>
                    <a:gd name="connsiteY93" fmla="*/ 392887 h 579853"/>
                    <a:gd name="connsiteX94" fmla="*/ 453922 w 579516"/>
                    <a:gd name="connsiteY94" fmla="*/ 385382 h 579853"/>
                    <a:gd name="connsiteX95" fmla="*/ 452605 w 579516"/>
                    <a:gd name="connsiteY95" fmla="*/ 375827 h 579853"/>
                    <a:gd name="connsiteX96" fmla="*/ 445392 w 579516"/>
                    <a:gd name="connsiteY96" fmla="*/ 370390 h 579853"/>
                    <a:gd name="connsiteX97" fmla="*/ 383198 w 579516"/>
                    <a:gd name="connsiteY97" fmla="*/ 352993 h 579853"/>
                    <a:gd name="connsiteX98" fmla="*/ 377105 w 579516"/>
                    <a:gd name="connsiteY98" fmla="*/ 354503 h 579853"/>
                    <a:gd name="connsiteX99" fmla="*/ 295054 w 579516"/>
                    <a:gd name="connsiteY99" fmla="*/ 397461 h 579853"/>
                    <a:gd name="connsiteX100" fmla="*/ 352627 w 579516"/>
                    <a:gd name="connsiteY100" fmla="*/ 397461 h 579853"/>
                    <a:gd name="connsiteX101" fmla="*/ 389387 w 579516"/>
                    <a:gd name="connsiteY101" fmla="*/ 377568 h 579853"/>
                    <a:gd name="connsiteX102" fmla="*/ 395919 w 579516"/>
                    <a:gd name="connsiteY102" fmla="*/ 368930 h 579853"/>
                    <a:gd name="connsiteX103" fmla="*/ 393689 w 579516"/>
                    <a:gd name="connsiteY103" fmla="*/ 358331 h 579853"/>
                    <a:gd name="connsiteX104" fmla="*/ 383198 w 579516"/>
                    <a:gd name="connsiteY104" fmla="*/ 352993 h 579853"/>
                    <a:gd name="connsiteX105" fmla="*/ 389942 w 579516"/>
                    <a:gd name="connsiteY105" fmla="*/ 336740 h 579853"/>
                    <a:gd name="connsiteX106" fmla="*/ 407373 w 579516"/>
                    <a:gd name="connsiteY106" fmla="*/ 348259 h 579853"/>
                    <a:gd name="connsiteX107" fmla="*/ 413192 w 579516"/>
                    <a:gd name="connsiteY107" fmla="*/ 364685 h 579853"/>
                    <a:gd name="connsiteX108" fmla="*/ 428333 w 579516"/>
                    <a:gd name="connsiteY108" fmla="*/ 356491 h 579853"/>
                    <a:gd name="connsiteX109" fmla="*/ 467138 w 579516"/>
                    <a:gd name="connsiteY109" fmla="*/ 367022 h 579853"/>
                    <a:gd name="connsiteX110" fmla="*/ 471299 w 579516"/>
                    <a:gd name="connsiteY110" fmla="*/ 380562 h 579853"/>
                    <a:gd name="connsiteX111" fmla="*/ 491547 w 579516"/>
                    <a:gd name="connsiteY111" fmla="*/ 369908 h 579853"/>
                    <a:gd name="connsiteX112" fmla="*/ 529136 w 579516"/>
                    <a:gd name="connsiteY112" fmla="*/ 378815 h 579853"/>
                    <a:gd name="connsiteX113" fmla="*/ 534554 w 579516"/>
                    <a:gd name="connsiteY113" fmla="*/ 394053 h 579853"/>
                    <a:gd name="connsiteX114" fmla="*/ 572953 w 579516"/>
                    <a:gd name="connsiteY114" fmla="*/ 404460 h 579853"/>
                    <a:gd name="connsiteX115" fmla="*/ 578775 w 579516"/>
                    <a:gd name="connsiteY115" fmla="*/ 430902 h 579853"/>
                    <a:gd name="connsiteX116" fmla="*/ 562548 w 579516"/>
                    <a:gd name="connsiteY116" fmla="*/ 452575 h 579853"/>
                    <a:gd name="connsiteX117" fmla="*/ 475722 w 579516"/>
                    <a:gd name="connsiteY117" fmla="*/ 499806 h 579853"/>
                    <a:gd name="connsiteX118" fmla="*/ 464199 w 579516"/>
                    <a:gd name="connsiteY118" fmla="*/ 496403 h 579853"/>
                    <a:gd name="connsiteX119" fmla="*/ 467603 w 579516"/>
                    <a:gd name="connsiteY119" fmla="*/ 484879 h 579853"/>
                    <a:gd name="connsiteX120" fmla="*/ 554428 w 579516"/>
                    <a:gd name="connsiteY120" fmla="*/ 437649 h 579853"/>
                    <a:gd name="connsiteX121" fmla="*/ 562165 w 579516"/>
                    <a:gd name="connsiteY121" fmla="*/ 427315 h 579853"/>
                    <a:gd name="connsiteX122" fmla="*/ 559383 w 579516"/>
                    <a:gd name="connsiteY122" fmla="*/ 414707 h 579853"/>
                    <a:gd name="connsiteX123" fmla="*/ 539883 w 579516"/>
                    <a:gd name="connsiteY123" fmla="*/ 410302 h 579853"/>
                    <a:gd name="connsiteX124" fmla="*/ 519490 w 579516"/>
                    <a:gd name="connsiteY124" fmla="*/ 421619 h 579853"/>
                    <a:gd name="connsiteX125" fmla="*/ 519483 w 579516"/>
                    <a:gd name="connsiteY125" fmla="*/ 421623 h 579853"/>
                    <a:gd name="connsiteX126" fmla="*/ 463456 w 579516"/>
                    <a:gd name="connsiteY126" fmla="*/ 452716 h 579853"/>
                    <a:gd name="connsiteX127" fmla="*/ 458927 w 579516"/>
                    <a:gd name="connsiteY127" fmla="*/ 455172 h 579853"/>
                    <a:gd name="connsiteX128" fmla="*/ 457593 w 579516"/>
                    <a:gd name="connsiteY128" fmla="*/ 455872 h 579853"/>
                    <a:gd name="connsiteX129" fmla="*/ 454341 w 579516"/>
                    <a:gd name="connsiteY129" fmla="*/ 457555 h 579853"/>
                    <a:gd name="connsiteX130" fmla="*/ 452783 w 579516"/>
                    <a:gd name="connsiteY130" fmla="*/ 458341 h 579853"/>
                    <a:gd name="connsiteX131" fmla="*/ 449588 w 579516"/>
                    <a:gd name="connsiteY131" fmla="*/ 459916 h 579853"/>
                    <a:gd name="connsiteX132" fmla="*/ 448131 w 579516"/>
                    <a:gd name="connsiteY132" fmla="*/ 460623 h 579853"/>
                    <a:gd name="connsiteX133" fmla="*/ 444072 w 579516"/>
                    <a:gd name="connsiteY133" fmla="*/ 462527 h 579853"/>
                    <a:gd name="connsiteX134" fmla="*/ 443514 w 579516"/>
                    <a:gd name="connsiteY134" fmla="*/ 462786 h 579853"/>
                    <a:gd name="connsiteX135" fmla="*/ 438864 w 579516"/>
                    <a:gd name="connsiteY135" fmla="*/ 464859 h 579853"/>
                    <a:gd name="connsiteX136" fmla="*/ 437525 w 579516"/>
                    <a:gd name="connsiteY136" fmla="*/ 465432 h 579853"/>
                    <a:gd name="connsiteX137" fmla="*/ 434171 w 579516"/>
                    <a:gd name="connsiteY137" fmla="*/ 466847 h 579853"/>
                    <a:gd name="connsiteX138" fmla="*/ 432511 w 579516"/>
                    <a:gd name="connsiteY138" fmla="*/ 467527 h 579853"/>
                    <a:gd name="connsiteX139" fmla="*/ 429355 w 579516"/>
                    <a:gd name="connsiteY139" fmla="*/ 468787 h 579853"/>
                    <a:gd name="connsiteX140" fmla="*/ 427717 w 579516"/>
                    <a:gd name="connsiteY140" fmla="*/ 469428 h 579853"/>
                    <a:gd name="connsiteX141" fmla="*/ 424075 w 579516"/>
                    <a:gd name="connsiteY141" fmla="*/ 470801 h 579853"/>
                    <a:gd name="connsiteX142" fmla="*/ 422975 w 579516"/>
                    <a:gd name="connsiteY142" fmla="*/ 471211 h 579853"/>
                    <a:gd name="connsiteX143" fmla="*/ 418264 w 579516"/>
                    <a:gd name="connsiteY143" fmla="*/ 472882 h 579853"/>
                    <a:gd name="connsiteX144" fmla="*/ 416926 w 579516"/>
                    <a:gd name="connsiteY144" fmla="*/ 473332 h 579853"/>
                    <a:gd name="connsiteX145" fmla="*/ 413476 w 579516"/>
                    <a:gd name="connsiteY145" fmla="*/ 474481 h 579853"/>
                    <a:gd name="connsiteX146" fmla="*/ 411721 w 579516"/>
                    <a:gd name="connsiteY146" fmla="*/ 475041 h 579853"/>
                    <a:gd name="connsiteX147" fmla="*/ 408590 w 579516"/>
                    <a:gd name="connsiteY147" fmla="*/ 476015 h 579853"/>
                    <a:gd name="connsiteX148" fmla="*/ 406808 w 579516"/>
                    <a:gd name="connsiteY148" fmla="*/ 476554 h 579853"/>
                    <a:gd name="connsiteX149" fmla="*/ 403397 w 579516"/>
                    <a:gd name="connsiteY149" fmla="*/ 477542 h 579853"/>
                    <a:gd name="connsiteX150" fmla="*/ 401960 w 579516"/>
                    <a:gd name="connsiteY150" fmla="*/ 477952 h 579853"/>
                    <a:gd name="connsiteX151" fmla="*/ 397187 w 579516"/>
                    <a:gd name="connsiteY151" fmla="*/ 479233 h 579853"/>
                    <a:gd name="connsiteX152" fmla="*/ 395945 w 579516"/>
                    <a:gd name="connsiteY152" fmla="*/ 479544 h 579853"/>
                    <a:gd name="connsiteX153" fmla="*/ 392316 w 579516"/>
                    <a:gd name="connsiteY153" fmla="*/ 480442 h 579853"/>
                    <a:gd name="connsiteX154" fmla="*/ 390504 w 579516"/>
                    <a:gd name="connsiteY154" fmla="*/ 480867 h 579853"/>
                    <a:gd name="connsiteX155" fmla="*/ 387361 w 579516"/>
                    <a:gd name="connsiteY155" fmla="*/ 481579 h 579853"/>
                    <a:gd name="connsiteX156" fmla="*/ 385485 w 579516"/>
                    <a:gd name="connsiteY156" fmla="*/ 481987 h 579853"/>
                    <a:gd name="connsiteX157" fmla="*/ 382185 w 579516"/>
                    <a:gd name="connsiteY157" fmla="*/ 482667 h 579853"/>
                    <a:gd name="connsiteX158" fmla="*/ 380546 w 579516"/>
                    <a:gd name="connsiteY158" fmla="*/ 482996 h 579853"/>
                    <a:gd name="connsiteX159" fmla="*/ 375707 w 579516"/>
                    <a:gd name="connsiteY159" fmla="*/ 483894 h 579853"/>
                    <a:gd name="connsiteX160" fmla="*/ 374740 w 579516"/>
                    <a:gd name="connsiteY160" fmla="*/ 484057 h 579853"/>
                    <a:gd name="connsiteX161" fmla="*/ 370760 w 579516"/>
                    <a:gd name="connsiteY161" fmla="*/ 484715 h 579853"/>
                    <a:gd name="connsiteX162" fmla="*/ 368959 w 579516"/>
                    <a:gd name="connsiteY162" fmla="*/ 484988 h 579853"/>
                    <a:gd name="connsiteX163" fmla="*/ 365749 w 579516"/>
                    <a:gd name="connsiteY163" fmla="*/ 485455 h 579853"/>
                    <a:gd name="connsiteX164" fmla="*/ 363826 w 579516"/>
                    <a:gd name="connsiteY164" fmla="*/ 485715 h 579853"/>
                    <a:gd name="connsiteX165" fmla="*/ 360572 w 579516"/>
                    <a:gd name="connsiteY165" fmla="*/ 486123 h 579853"/>
                    <a:gd name="connsiteX166" fmla="*/ 358808 w 579516"/>
                    <a:gd name="connsiteY166" fmla="*/ 486334 h 579853"/>
                    <a:gd name="connsiteX167" fmla="*/ 354266 w 579516"/>
                    <a:gd name="connsiteY167" fmla="*/ 486812 h 579853"/>
                    <a:gd name="connsiteX168" fmla="*/ 353602 w 579516"/>
                    <a:gd name="connsiteY168" fmla="*/ 486876 h 579853"/>
                    <a:gd name="connsiteX169" fmla="*/ 348898 w 579516"/>
                    <a:gd name="connsiteY169" fmla="*/ 487278 h 579853"/>
                    <a:gd name="connsiteX170" fmla="*/ 347159 w 579516"/>
                    <a:gd name="connsiteY170" fmla="*/ 487403 h 579853"/>
                    <a:gd name="connsiteX171" fmla="*/ 343837 w 579516"/>
                    <a:gd name="connsiteY171" fmla="*/ 487621 h 579853"/>
                    <a:gd name="connsiteX172" fmla="*/ 341919 w 579516"/>
                    <a:gd name="connsiteY172" fmla="*/ 487728 h 579853"/>
                    <a:gd name="connsiteX173" fmla="*/ 338635 w 579516"/>
                    <a:gd name="connsiteY173" fmla="*/ 487879 h 579853"/>
                    <a:gd name="connsiteX174" fmla="*/ 336834 w 579516"/>
                    <a:gd name="connsiteY174" fmla="*/ 487951 h 579853"/>
                    <a:gd name="connsiteX175" fmla="*/ 332737 w 579516"/>
                    <a:gd name="connsiteY175" fmla="*/ 488060 h 579853"/>
                    <a:gd name="connsiteX176" fmla="*/ 331793 w 579516"/>
                    <a:gd name="connsiteY176" fmla="*/ 488082 h 579853"/>
                    <a:gd name="connsiteX177" fmla="*/ 327236 w 579516"/>
                    <a:gd name="connsiteY177" fmla="*/ 488120 h 579853"/>
                    <a:gd name="connsiteX178" fmla="*/ 326784 w 579516"/>
                    <a:gd name="connsiteY178" fmla="*/ 488116 h 579853"/>
                    <a:gd name="connsiteX179" fmla="*/ 325368 w 579516"/>
                    <a:gd name="connsiteY179" fmla="*/ 488106 h 579853"/>
                    <a:gd name="connsiteX180" fmla="*/ 321735 w 579516"/>
                    <a:gd name="connsiteY180" fmla="*/ 488060 h 579853"/>
                    <a:gd name="connsiteX181" fmla="*/ 320027 w 579516"/>
                    <a:gd name="connsiteY181" fmla="*/ 488021 h 579853"/>
                    <a:gd name="connsiteX182" fmla="*/ 316375 w 579516"/>
                    <a:gd name="connsiteY182" fmla="*/ 487903 h 579853"/>
                    <a:gd name="connsiteX183" fmla="*/ 314972 w 579516"/>
                    <a:gd name="connsiteY183" fmla="*/ 487850 h 579853"/>
                    <a:gd name="connsiteX184" fmla="*/ 310000 w 579516"/>
                    <a:gd name="connsiteY184" fmla="*/ 487593 h 579853"/>
                    <a:gd name="connsiteX185" fmla="*/ 309024 w 579516"/>
                    <a:gd name="connsiteY185" fmla="*/ 487527 h 579853"/>
                    <a:gd name="connsiteX186" fmla="*/ 304954 w 579516"/>
                    <a:gd name="connsiteY186" fmla="*/ 487237 h 579853"/>
                    <a:gd name="connsiteX187" fmla="*/ 303330 w 579516"/>
                    <a:gd name="connsiteY187" fmla="*/ 487103 h 579853"/>
                    <a:gd name="connsiteX188" fmla="*/ 299725 w 579516"/>
                    <a:gd name="connsiteY188" fmla="*/ 486776 h 579853"/>
                    <a:gd name="connsiteX189" fmla="*/ 298186 w 579516"/>
                    <a:gd name="connsiteY189" fmla="*/ 486626 h 579853"/>
                    <a:gd name="connsiteX190" fmla="*/ 293222 w 579516"/>
                    <a:gd name="connsiteY190" fmla="*/ 486077 h 579853"/>
                    <a:gd name="connsiteX191" fmla="*/ 293167 w 579516"/>
                    <a:gd name="connsiteY191" fmla="*/ 486072 h 579853"/>
                    <a:gd name="connsiteX192" fmla="*/ 232007 w 579516"/>
                    <a:gd name="connsiteY192" fmla="*/ 478713 h 579853"/>
                    <a:gd name="connsiteX193" fmla="*/ 224676 w 579516"/>
                    <a:gd name="connsiteY193" fmla="*/ 471875 h 579853"/>
                    <a:gd name="connsiteX194" fmla="*/ 224526 w 579516"/>
                    <a:gd name="connsiteY194" fmla="*/ 470303 h 579853"/>
                    <a:gd name="connsiteX195" fmla="*/ 230413 w 579516"/>
                    <a:gd name="connsiteY195" fmla="*/ 462189 h 579853"/>
                    <a:gd name="connsiteX196" fmla="*/ 231955 w 579516"/>
                    <a:gd name="connsiteY196" fmla="*/ 461847 h 579853"/>
                    <a:gd name="connsiteX197" fmla="*/ 375963 w 579516"/>
                    <a:gd name="connsiteY197" fmla="*/ 443640 h 579853"/>
                    <a:gd name="connsiteX198" fmla="*/ 388776 w 579516"/>
                    <a:gd name="connsiteY198" fmla="*/ 429105 h 579853"/>
                    <a:gd name="connsiteX199" fmla="*/ 375622 w 579516"/>
                    <a:gd name="connsiteY199" fmla="*/ 414531 h 579853"/>
                    <a:gd name="connsiteX200" fmla="*/ 374128 w 579516"/>
                    <a:gd name="connsiteY200" fmla="*/ 414455 h 579853"/>
                    <a:gd name="connsiteX201" fmla="*/ 354776 w 579516"/>
                    <a:gd name="connsiteY201" fmla="*/ 414455 h 579853"/>
                    <a:gd name="connsiteX202" fmla="*/ 260506 w 579516"/>
                    <a:gd name="connsiteY202" fmla="*/ 414455 h 579853"/>
                    <a:gd name="connsiteX203" fmla="*/ 259226 w 579516"/>
                    <a:gd name="connsiteY203" fmla="*/ 414346 h 579853"/>
                    <a:gd name="connsiteX204" fmla="*/ 258949 w 579516"/>
                    <a:gd name="connsiteY204" fmla="*/ 414302 h 579853"/>
                    <a:gd name="connsiteX205" fmla="*/ 257769 w 579516"/>
                    <a:gd name="connsiteY205" fmla="*/ 413996 h 579853"/>
                    <a:gd name="connsiteX206" fmla="*/ 257550 w 579516"/>
                    <a:gd name="connsiteY206" fmla="*/ 413912 h 579853"/>
                    <a:gd name="connsiteX207" fmla="*/ 257030 w 579516"/>
                    <a:gd name="connsiteY207" fmla="*/ 413711 h 579853"/>
                    <a:gd name="connsiteX208" fmla="*/ 166035 w 579516"/>
                    <a:gd name="connsiteY208" fmla="*/ 404375 h 579853"/>
                    <a:gd name="connsiteX209" fmla="*/ 75593 w 579516"/>
                    <a:gd name="connsiteY209" fmla="*/ 447811 h 579853"/>
                    <a:gd name="connsiteX210" fmla="*/ 70117 w 579516"/>
                    <a:gd name="connsiteY210" fmla="*/ 449812 h 579853"/>
                    <a:gd name="connsiteX211" fmla="*/ 16992 w 579516"/>
                    <a:gd name="connsiteY211" fmla="*/ 449812 h 579853"/>
                    <a:gd name="connsiteX212" fmla="*/ 16992 w 579516"/>
                    <a:gd name="connsiteY212" fmla="*/ 545124 h 579853"/>
                    <a:gd name="connsiteX213" fmla="*/ 70115 w 579516"/>
                    <a:gd name="connsiteY213" fmla="*/ 545124 h 579853"/>
                    <a:gd name="connsiteX214" fmla="*/ 70869 w 579516"/>
                    <a:gd name="connsiteY214" fmla="*/ 545158 h 579853"/>
                    <a:gd name="connsiteX215" fmla="*/ 136192 w 579516"/>
                    <a:gd name="connsiteY215" fmla="*/ 550979 h 579853"/>
                    <a:gd name="connsiteX216" fmla="*/ 143901 w 579516"/>
                    <a:gd name="connsiteY216" fmla="*/ 560195 h 579853"/>
                    <a:gd name="connsiteX217" fmla="*/ 135449 w 579516"/>
                    <a:gd name="connsiteY217" fmla="*/ 567938 h 579853"/>
                    <a:gd name="connsiteX218" fmla="*/ 134685 w 579516"/>
                    <a:gd name="connsiteY218" fmla="*/ 567905 h 579853"/>
                    <a:gd name="connsiteX219" fmla="*/ 69739 w 579516"/>
                    <a:gd name="connsiteY219" fmla="*/ 562117 h 579853"/>
                    <a:gd name="connsiteX220" fmla="*/ 8496 w 579516"/>
                    <a:gd name="connsiteY220" fmla="*/ 562117 h 579853"/>
                    <a:gd name="connsiteX221" fmla="*/ 0 w 579516"/>
                    <a:gd name="connsiteY221" fmla="*/ 553621 h 579853"/>
                    <a:gd name="connsiteX222" fmla="*/ 0 w 579516"/>
                    <a:gd name="connsiteY222" fmla="*/ 441317 h 579853"/>
                    <a:gd name="connsiteX223" fmla="*/ 8496 w 579516"/>
                    <a:gd name="connsiteY223" fmla="*/ 432821 h 579853"/>
                    <a:gd name="connsiteX224" fmla="*/ 67109 w 579516"/>
                    <a:gd name="connsiteY224" fmla="*/ 432821 h 579853"/>
                    <a:gd name="connsiteX225" fmla="*/ 162930 w 579516"/>
                    <a:gd name="connsiteY225" fmla="*/ 387672 h 579853"/>
                    <a:gd name="connsiteX226" fmla="*/ 260057 w 579516"/>
                    <a:gd name="connsiteY226" fmla="*/ 396606 h 579853"/>
                    <a:gd name="connsiteX227" fmla="*/ 369224 w 579516"/>
                    <a:gd name="connsiteY227" fmla="*/ 339450 h 579853"/>
                    <a:gd name="connsiteX228" fmla="*/ 389942 w 579516"/>
                    <a:gd name="connsiteY228" fmla="*/ 336740 h 579853"/>
                    <a:gd name="connsiteX229" fmla="*/ 284500 w 579516"/>
                    <a:gd name="connsiteY229" fmla="*/ 141618 h 579853"/>
                    <a:gd name="connsiteX230" fmla="*/ 284500 w 579516"/>
                    <a:gd name="connsiteY230" fmla="*/ 166411 h 579853"/>
                    <a:gd name="connsiteX231" fmla="*/ 276004 w 579516"/>
                    <a:gd name="connsiteY231" fmla="*/ 174907 h 579853"/>
                    <a:gd name="connsiteX232" fmla="*/ 251210 w 579516"/>
                    <a:gd name="connsiteY232" fmla="*/ 174907 h 579853"/>
                    <a:gd name="connsiteX233" fmla="*/ 251210 w 579516"/>
                    <a:gd name="connsiteY233" fmla="*/ 198309 h 579853"/>
                    <a:gd name="connsiteX234" fmla="*/ 276004 w 579516"/>
                    <a:gd name="connsiteY234" fmla="*/ 198309 h 579853"/>
                    <a:gd name="connsiteX235" fmla="*/ 284500 w 579516"/>
                    <a:gd name="connsiteY235" fmla="*/ 206806 h 579853"/>
                    <a:gd name="connsiteX236" fmla="*/ 284500 w 579516"/>
                    <a:gd name="connsiteY236" fmla="*/ 231599 h 579853"/>
                    <a:gd name="connsiteX237" fmla="*/ 307902 w 579516"/>
                    <a:gd name="connsiteY237" fmla="*/ 231599 h 579853"/>
                    <a:gd name="connsiteX238" fmla="*/ 307902 w 579516"/>
                    <a:gd name="connsiteY238" fmla="*/ 206806 h 579853"/>
                    <a:gd name="connsiteX239" fmla="*/ 316398 w 579516"/>
                    <a:gd name="connsiteY239" fmla="*/ 198309 h 579853"/>
                    <a:gd name="connsiteX240" fmla="*/ 341193 w 579516"/>
                    <a:gd name="connsiteY240" fmla="*/ 198309 h 579853"/>
                    <a:gd name="connsiteX241" fmla="*/ 341193 w 579516"/>
                    <a:gd name="connsiteY241" fmla="*/ 174907 h 579853"/>
                    <a:gd name="connsiteX242" fmla="*/ 316398 w 579516"/>
                    <a:gd name="connsiteY242" fmla="*/ 174907 h 579853"/>
                    <a:gd name="connsiteX243" fmla="*/ 307902 w 579516"/>
                    <a:gd name="connsiteY243" fmla="*/ 166411 h 579853"/>
                    <a:gd name="connsiteX244" fmla="*/ 307902 w 579516"/>
                    <a:gd name="connsiteY244" fmla="*/ 141618 h 579853"/>
                    <a:gd name="connsiteX245" fmla="*/ 283249 w 579516"/>
                    <a:gd name="connsiteY245" fmla="*/ 124624 h 579853"/>
                    <a:gd name="connsiteX246" fmla="*/ 309153 w 579516"/>
                    <a:gd name="connsiteY246" fmla="*/ 124624 h 579853"/>
                    <a:gd name="connsiteX247" fmla="*/ 324894 w 579516"/>
                    <a:gd name="connsiteY247" fmla="*/ 140366 h 579853"/>
                    <a:gd name="connsiteX248" fmla="*/ 324894 w 579516"/>
                    <a:gd name="connsiteY248" fmla="*/ 157914 h 579853"/>
                    <a:gd name="connsiteX249" fmla="*/ 342443 w 579516"/>
                    <a:gd name="connsiteY249" fmla="*/ 157914 h 579853"/>
                    <a:gd name="connsiteX250" fmla="*/ 358185 w 579516"/>
                    <a:gd name="connsiteY250" fmla="*/ 173657 h 579853"/>
                    <a:gd name="connsiteX251" fmla="*/ 358185 w 579516"/>
                    <a:gd name="connsiteY251" fmla="*/ 199562 h 579853"/>
                    <a:gd name="connsiteX252" fmla="*/ 342443 w 579516"/>
                    <a:gd name="connsiteY252" fmla="*/ 215303 h 579853"/>
                    <a:gd name="connsiteX253" fmla="*/ 324894 w 579516"/>
                    <a:gd name="connsiteY253" fmla="*/ 215303 h 579853"/>
                    <a:gd name="connsiteX254" fmla="*/ 324894 w 579516"/>
                    <a:gd name="connsiteY254" fmla="*/ 232850 h 579853"/>
                    <a:gd name="connsiteX255" fmla="*/ 309153 w 579516"/>
                    <a:gd name="connsiteY255" fmla="*/ 248593 h 579853"/>
                    <a:gd name="connsiteX256" fmla="*/ 283249 w 579516"/>
                    <a:gd name="connsiteY256" fmla="*/ 248593 h 579853"/>
                    <a:gd name="connsiteX257" fmla="*/ 267507 w 579516"/>
                    <a:gd name="connsiteY257" fmla="*/ 232850 h 579853"/>
                    <a:gd name="connsiteX258" fmla="*/ 267507 w 579516"/>
                    <a:gd name="connsiteY258" fmla="*/ 215303 h 579853"/>
                    <a:gd name="connsiteX259" fmla="*/ 249959 w 579516"/>
                    <a:gd name="connsiteY259" fmla="*/ 215303 h 579853"/>
                    <a:gd name="connsiteX260" fmla="*/ 234218 w 579516"/>
                    <a:gd name="connsiteY260" fmla="*/ 199562 h 579853"/>
                    <a:gd name="connsiteX261" fmla="*/ 234218 w 579516"/>
                    <a:gd name="connsiteY261" fmla="*/ 173657 h 579853"/>
                    <a:gd name="connsiteX262" fmla="*/ 249959 w 579516"/>
                    <a:gd name="connsiteY262" fmla="*/ 157914 h 579853"/>
                    <a:gd name="connsiteX263" fmla="*/ 267507 w 579516"/>
                    <a:gd name="connsiteY263" fmla="*/ 157914 h 579853"/>
                    <a:gd name="connsiteX264" fmla="*/ 267507 w 579516"/>
                    <a:gd name="connsiteY264" fmla="*/ 140366 h 579853"/>
                    <a:gd name="connsiteX265" fmla="*/ 283249 w 579516"/>
                    <a:gd name="connsiteY265" fmla="*/ 124624 h 579853"/>
                    <a:gd name="connsiteX266" fmla="*/ 293883 w 579516"/>
                    <a:gd name="connsiteY266" fmla="*/ 0 h 579853"/>
                    <a:gd name="connsiteX267" fmla="*/ 294219 w 579516"/>
                    <a:gd name="connsiteY267" fmla="*/ 0 h 579853"/>
                    <a:gd name="connsiteX268" fmla="*/ 300660 w 579516"/>
                    <a:gd name="connsiteY268" fmla="*/ 2954 h 579853"/>
                    <a:gd name="connsiteX269" fmla="*/ 360732 w 579516"/>
                    <a:gd name="connsiteY269" fmla="*/ 61325 h 579853"/>
                    <a:gd name="connsiteX270" fmla="*/ 423003 w 579516"/>
                    <a:gd name="connsiteY270" fmla="*/ 211494 h 579853"/>
                    <a:gd name="connsiteX271" fmla="*/ 294336 w 579516"/>
                    <a:gd name="connsiteY271" fmla="*/ 340613 h 579853"/>
                    <a:gd name="connsiteX272" fmla="*/ 294220 w 579516"/>
                    <a:gd name="connsiteY272" fmla="*/ 340613 h 579853"/>
                    <a:gd name="connsiteX273" fmla="*/ 293884 w 579516"/>
                    <a:gd name="connsiteY273" fmla="*/ 340613 h 579853"/>
                    <a:gd name="connsiteX274" fmla="*/ 293767 w 579516"/>
                    <a:gd name="connsiteY274" fmla="*/ 340613 h 579853"/>
                    <a:gd name="connsiteX275" fmla="*/ 165102 w 579516"/>
                    <a:gd name="connsiteY275" fmla="*/ 211496 h 579853"/>
                    <a:gd name="connsiteX276" fmla="*/ 190532 w 579516"/>
                    <a:gd name="connsiteY276" fmla="*/ 115835 h 579853"/>
                    <a:gd name="connsiteX277" fmla="*/ 202007 w 579516"/>
                    <a:gd name="connsiteY277" fmla="*/ 112272 h 579853"/>
                    <a:gd name="connsiteX278" fmla="*/ 205571 w 579516"/>
                    <a:gd name="connsiteY278" fmla="*/ 123746 h 579853"/>
                    <a:gd name="connsiteX279" fmla="*/ 182094 w 579516"/>
                    <a:gd name="connsiteY279" fmla="*/ 211495 h 579853"/>
                    <a:gd name="connsiteX280" fmla="*/ 294054 w 579516"/>
                    <a:gd name="connsiteY280" fmla="*/ 323622 h 579853"/>
                    <a:gd name="connsiteX281" fmla="*/ 406013 w 579516"/>
                    <a:gd name="connsiteY281" fmla="*/ 211495 h 579853"/>
                    <a:gd name="connsiteX282" fmla="*/ 347924 w 579516"/>
                    <a:gd name="connsiteY282" fmla="*/ 72497 h 579853"/>
                    <a:gd name="connsiteX283" fmla="*/ 294055 w 579516"/>
                    <a:gd name="connsiteY283" fmla="*/ 19371 h 579853"/>
                    <a:gd name="connsiteX284" fmla="*/ 219195 w 579516"/>
                    <a:gd name="connsiteY284" fmla="*/ 100749 h 579853"/>
                    <a:gd name="connsiteX285" fmla="*/ 207425 w 579516"/>
                    <a:gd name="connsiteY285" fmla="*/ 103167 h 579853"/>
                    <a:gd name="connsiteX286" fmla="*/ 205007 w 579516"/>
                    <a:gd name="connsiteY286" fmla="*/ 91397 h 579853"/>
                    <a:gd name="connsiteX287" fmla="*/ 287450 w 579516"/>
                    <a:gd name="connsiteY287" fmla="*/ 2947 h 579853"/>
                    <a:gd name="connsiteX288" fmla="*/ 293883 w 579516"/>
                    <a:gd name="connsiteY288" fmla="*/ 0 h 579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</a:cxnLst>
                  <a:rect l="l" t="t" r="r" b="b"/>
                  <a:pathLst>
                    <a:path w="579516" h="579853">
                      <a:moveTo>
                        <a:pt x="442548" y="498514"/>
                      </a:moveTo>
                      <a:cubicBezTo>
                        <a:pt x="446671" y="496273"/>
                        <a:pt x="451829" y="497795"/>
                        <a:pt x="454070" y="501919"/>
                      </a:cubicBezTo>
                      <a:cubicBezTo>
                        <a:pt x="456312" y="506040"/>
                        <a:pt x="454790" y="511198"/>
                        <a:pt x="450667" y="513442"/>
                      </a:cubicBezTo>
                      <a:cubicBezTo>
                        <a:pt x="444947" y="516554"/>
                        <a:pt x="439144" y="519765"/>
                        <a:pt x="433269" y="523016"/>
                      </a:cubicBezTo>
                      <a:cubicBezTo>
                        <a:pt x="384917" y="549777"/>
                        <a:pt x="330573" y="579853"/>
                        <a:pt x="275351" y="579853"/>
                      </a:cubicBezTo>
                      <a:cubicBezTo>
                        <a:pt x="271011" y="579853"/>
                        <a:pt x="266672" y="579667"/>
                        <a:pt x="262323" y="579280"/>
                      </a:cubicBezTo>
                      <a:lnTo>
                        <a:pt x="163932" y="570511"/>
                      </a:lnTo>
                      <a:cubicBezTo>
                        <a:pt x="159258" y="570095"/>
                        <a:pt x="155806" y="565969"/>
                        <a:pt x="156223" y="561295"/>
                      </a:cubicBezTo>
                      <a:cubicBezTo>
                        <a:pt x="156640" y="556620"/>
                        <a:pt x="160768" y="553159"/>
                        <a:pt x="165440" y="553586"/>
                      </a:cubicBezTo>
                      <a:lnTo>
                        <a:pt x="263832" y="562354"/>
                      </a:lnTo>
                      <a:cubicBezTo>
                        <a:pt x="318330" y="567209"/>
                        <a:pt x="375022" y="535832"/>
                        <a:pt x="425042" y="508148"/>
                      </a:cubicBezTo>
                      <a:cubicBezTo>
                        <a:pt x="430953" y="504878"/>
                        <a:pt x="436793" y="501647"/>
                        <a:pt x="442548" y="498514"/>
                      </a:cubicBezTo>
                      <a:close/>
                      <a:moveTo>
                        <a:pt x="499460" y="384946"/>
                      </a:moveTo>
                      <a:lnTo>
                        <a:pt x="455797" y="407919"/>
                      </a:lnTo>
                      <a:cubicBezTo>
                        <a:pt x="455790" y="407922"/>
                        <a:pt x="455784" y="407927"/>
                        <a:pt x="455776" y="407930"/>
                      </a:cubicBezTo>
                      <a:lnTo>
                        <a:pt x="405309" y="434482"/>
                      </a:lnTo>
                      <a:cubicBezTo>
                        <a:pt x="405299" y="434538"/>
                        <a:pt x="405284" y="434591"/>
                        <a:pt x="405274" y="434645"/>
                      </a:cubicBezTo>
                      <a:cubicBezTo>
                        <a:pt x="405145" y="435363"/>
                        <a:pt x="404992" y="436072"/>
                        <a:pt x="404817" y="436772"/>
                      </a:cubicBezTo>
                      <a:cubicBezTo>
                        <a:pt x="404781" y="436916"/>
                        <a:pt x="404743" y="437060"/>
                        <a:pt x="404705" y="437204"/>
                      </a:cubicBezTo>
                      <a:cubicBezTo>
                        <a:pt x="404519" y="437907"/>
                        <a:pt x="404313" y="438600"/>
                        <a:pt x="404080" y="439283"/>
                      </a:cubicBezTo>
                      <a:cubicBezTo>
                        <a:pt x="404041" y="439395"/>
                        <a:pt x="403998" y="439506"/>
                        <a:pt x="403959" y="439618"/>
                      </a:cubicBezTo>
                      <a:cubicBezTo>
                        <a:pt x="403713" y="440313"/>
                        <a:pt x="403449" y="440998"/>
                        <a:pt x="403158" y="441668"/>
                      </a:cubicBezTo>
                      <a:cubicBezTo>
                        <a:pt x="403144" y="441700"/>
                        <a:pt x="403131" y="441733"/>
                        <a:pt x="403117" y="441765"/>
                      </a:cubicBezTo>
                      <a:cubicBezTo>
                        <a:pt x="402818" y="442449"/>
                        <a:pt x="402490" y="443115"/>
                        <a:pt x="402144" y="443772"/>
                      </a:cubicBezTo>
                      <a:cubicBezTo>
                        <a:pt x="402086" y="443882"/>
                        <a:pt x="402032" y="443993"/>
                        <a:pt x="401973" y="444102"/>
                      </a:cubicBezTo>
                      <a:cubicBezTo>
                        <a:pt x="401635" y="444728"/>
                        <a:pt x="401273" y="445340"/>
                        <a:pt x="400895" y="445940"/>
                      </a:cubicBezTo>
                      <a:cubicBezTo>
                        <a:pt x="400817" y="446063"/>
                        <a:pt x="400739" y="446187"/>
                        <a:pt x="400658" y="446310"/>
                      </a:cubicBezTo>
                      <a:cubicBezTo>
                        <a:pt x="400274" y="446903"/>
                        <a:pt x="399870" y="447483"/>
                        <a:pt x="399446" y="448049"/>
                      </a:cubicBezTo>
                      <a:cubicBezTo>
                        <a:pt x="399368" y="448154"/>
                        <a:pt x="399287" y="448256"/>
                        <a:pt x="399208" y="448359"/>
                      </a:cubicBezTo>
                      <a:cubicBezTo>
                        <a:pt x="398760" y="448940"/>
                        <a:pt x="398300" y="449510"/>
                        <a:pt x="397814" y="450058"/>
                      </a:cubicBezTo>
                      <a:cubicBezTo>
                        <a:pt x="397776" y="450101"/>
                        <a:pt x="397735" y="450143"/>
                        <a:pt x="397697" y="450186"/>
                      </a:cubicBezTo>
                      <a:cubicBezTo>
                        <a:pt x="397218" y="450722"/>
                        <a:pt x="396720" y="451239"/>
                        <a:pt x="396205" y="451742"/>
                      </a:cubicBezTo>
                      <a:cubicBezTo>
                        <a:pt x="396137" y="451808"/>
                        <a:pt x="396073" y="451877"/>
                        <a:pt x="396004" y="451942"/>
                      </a:cubicBezTo>
                      <a:cubicBezTo>
                        <a:pt x="395483" y="452442"/>
                        <a:pt x="394941" y="452921"/>
                        <a:pt x="394387" y="453385"/>
                      </a:cubicBezTo>
                      <a:cubicBezTo>
                        <a:pt x="394282" y="453472"/>
                        <a:pt x="394179" y="453560"/>
                        <a:pt x="394074" y="453646"/>
                      </a:cubicBezTo>
                      <a:cubicBezTo>
                        <a:pt x="393521" y="454096"/>
                        <a:pt x="392954" y="454528"/>
                        <a:pt x="392371" y="454941"/>
                      </a:cubicBezTo>
                      <a:cubicBezTo>
                        <a:pt x="392263" y="455017"/>
                        <a:pt x="392153" y="455092"/>
                        <a:pt x="392043" y="455168"/>
                      </a:cubicBezTo>
                      <a:cubicBezTo>
                        <a:pt x="391442" y="455583"/>
                        <a:pt x="390828" y="455982"/>
                        <a:pt x="390196" y="456356"/>
                      </a:cubicBezTo>
                      <a:cubicBezTo>
                        <a:pt x="390124" y="456399"/>
                        <a:pt x="390049" y="456438"/>
                        <a:pt x="389977" y="456481"/>
                      </a:cubicBezTo>
                      <a:cubicBezTo>
                        <a:pt x="389339" y="456850"/>
                        <a:pt x="388689" y="457201"/>
                        <a:pt x="388024" y="457527"/>
                      </a:cubicBezTo>
                      <a:cubicBezTo>
                        <a:pt x="387975" y="457552"/>
                        <a:pt x="387927" y="457578"/>
                        <a:pt x="387878" y="457602"/>
                      </a:cubicBezTo>
                      <a:cubicBezTo>
                        <a:pt x="387199" y="457929"/>
                        <a:pt x="386506" y="458228"/>
                        <a:pt x="385803" y="458507"/>
                      </a:cubicBezTo>
                      <a:cubicBezTo>
                        <a:pt x="385689" y="458553"/>
                        <a:pt x="385575" y="458600"/>
                        <a:pt x="385461" y="458645"/>
                      </a:cubicBezTo>
                      <a:cubicBezTo>
                        <a:pt x="384775" y="458908"/>
                        <a:pt x="384077" y="459147"/>
                        <a:pt x="383368" y="459364"/>
                      </a:cubicBezTo>
                      <a:cubicBezTo>
                        <a:pt x="383238" y="459403"/>
                        <a:pt x="383106" y="459442"/>
                        <a:pt x="382976" y="459480"/>
                      </a:cubicBezTo>
                      <a:cubicBezTo>
                        <a:pt x="382257" y="459690"/>
                        <a:pt x="381529" y="459878"/>
                        <a:pt x="380789" y="460037"/>
                      </a:cubicBezTo>
                      <a:cubicBezTo>
                        <a:pt x="380684" y="460059"/>
                        <a:pt x="380579" y="460077"/>
                        <a:pt x="380473" y="460099"/>
                      </a:cubicBezTo>
                      <a:cubicBezTo>
                        <a:pt x="379690" y="460258"/>
                        <a:pt x="378902" y="460397"/>
                        <a:pt x="378098" y="460498"/>
                      </a:cubicBezTo>
                      <a:lnTo>
                        <a:pt x="302862" y="470011"/>
                      </a:lnTo>
                      <a:cubicBezTo>
                        <a:pt x="304772" y="470185"/>
                        <a:pt x="306682" y="470334"/>
                        <a:pt x="308591" y="470467"/>
                      </a:cubicBezTo>
                      <a:cubicBezTo>
                        <a:pt x="359694" y="474041"/>
                        <a:pt x="410133" y="462873"/>
                        <a:pt x="455221" y="437852"/>
                      </a:cubicBezTo>
                      <a:lnTo>
                        <a:pt x="511249" y="406760"/>
                      </a:lnTo>
                      <a:cubicBezTo>
                        <a:pt x="514383" y="405022"/>
                        <a:pt x="516543" y="402140"/>
                        <a:pt x="517329" y="398644"/>
                      </a:cubicBezTo>
                      <a:cubicBezTo>
                        <a:pt x="518118" y="395149"/>
                        <a:pt x="517403" y="391617"/>
                        <a:pt x="515316" y="388704"/>
                      </a:cubicBezTo>
                      <a:cubicBezTo>
                        <a:pt x="511732" y="383692"/>
                        <a:pt x="504914" y="382076"/>
                        <a:pt x="499460" y="384946"/>
                      </a:cubicBezTo>
                      <a:close/>
                      <a:moveTo>
                        <a:pt x="445392" y="370390"/>
                      </a:moveTo>
                      <a:cubicBezTo>
                        <a:pt x="442481" y="369600"/>
                        <a:pt x="439276" y="369891"/>
                        <a:pt x="436420" y="371436"/>
                      </a:cubicBezTo>
                      <a:lnTo>
                        <a:pt x="397494" y="392509"/>
                      </a:lnTo>
                      <a:cubicBezTo>
                        <a:pt x="397488" y="392512"/>
                        <a:pt x="397484" y="392514"/>
                        <a:pt x="397478" y="392518"/>
                      </a:cubicBezTo>
                      <a:lnTo>
                        <a:pt x="384869" y="399343"/>
                      </a:lnTo>
                      <a:cubicBezTo>
                        <a:pt x="384892" y="399350"/>
                        <a:pt x="384916" y="399361"/>
                        <a:pt x="384940" y="399370"/>
                      </a:cubicBezTo>
                      <a:cubicBezTo>
                        <a:pt x="385257" y="399485"/>
                        <a:pt x="385568" y="399612"/>
                        <a:pt x="385879" y="399736"/>
                      </a:cubicBezTo>
                      <a:cubicBezTo>
                        <a:pt x="386057" y="399808"/>
                        <a:pt x="386238" y="399874"/>
                        <a:pt x="386414" y="399948"/>
                      </a:cubicBezTo>
                      <a:cubicBezTo>
                        <a:pt x="386897" y="400152"/>
                        <a:pt x="387373" y="400367"/>
                        <a:pt x="387843" y="400594"/>
                      </a:cubicBezTo>
                      <a:cubicBezTo>
                        <a:pt x="387964" y="400653"/>
                        <a:pt x="388082" y="400718"/>
                        <a:pt x="388203" y="400778"/>
                      </a:cubicBezTo>
                      <a:cubicBezTo>
                        <a:pt x="388552" y="400952"/>
                        <a:pt x="388900" y="401127"/>
                        <a:pt x="389241" y="401313"/>
                      </a:cubicBezTo>
                      <a:cubicBezTo>
                        <a:pt x="389427" y="401414"/>
                        <a:pt x="389608" y="401525"/>
                        <a:pt x="389793" y="401630"/>
                      </a:cubicBezTo>
                      <a:cubicBezTo>
                        <a:pt x="390062" y="401784"/>
                        <a:pt x="390333" y="401936"/>
                        <a:pt x="390597" y="402098"/>
                      </a:cubicBezTo>
                      <a:cubicBezTo>
                        <a:pt x="390797" y="402220"/>
                        <a:pt x="390991" y="402350"/>
                        <a:pt x="391188" y="402477"/>
                      </a:cubicBezTo>
                      <a:cubicBezTo>
                        <a:pt x="391429" y="402633"/>
                        <a:pt x="391673" y="402785"/>
                        <a:pt x="391910" y="402947"/>
                      </a:cubicBezTo>
                      <a:cubicBezTo>
                        <a:pt x="392111" y="403084"/>
                        <a:pt x="392307" y="403228"/>
                        <a:pt x="392504" y="403370"/>
                      </a:cubicBezTo>
                      <a:cubicBezTo>
                        <a:pt x="392731" y="403532"/>
                        <a:pt x="392957" y="403691"/>
                        <a:pt x="393179" y="403859"/>
                      </a:cubicBezTo>
                      <a:cubicBezTo>
                        <a:pt x="393378" y="404009"/>
                        <a:pt x="393570" y="404166"/>
                        <a:pt x="393765" y="404320"/>
                      </a:cubicBezTo>
                      <a:cubicBezTo>
                        <a:pt x="393977" y="404489"/>
                        <a:pt x="394189" y="404656"/>
                        <a:pt x="394398" y="404829"/>
                      </a:cubicBezTo>
                      <a:cubicBezTo>
                        <a:pt x="394592" y="404993"/>
                        <a:pt x="394782" y="405160"/>
                        <a:pt x="394972" y="405328"/>
                      </a:cubicBezTo>
                      <a:cubicBezTo>
                        <a:pt x="395171" y="405502"/>
                        <a:pt x="395371" y="405678"/>
                        <a:pt x="395567" y="405858"/>
                      </a:cubicBezTo>
                      <a:cubicBezTo>
                        <a:pt x="395756" y="406032"/>
                        <a:pt x="395939" y="406210"/>
                        <a:pt x="396124" y="406389"/>
                      </a:cubicBezTo>
                      <a:cubicBezTo>
                        <a:pt x="396312" y="406571"/>
                        <a:pt x="396500" y="406754"/>
                        <a:pt x="396683" y="406940"/>
                      </a:cubicBezTo>
                      <a:cubicBezTo>
                        <a:pt x="396864" y="407125"/>
                        <a:pt x="397044" y="407314"/>
                        <a:pt x="397220" y="407503"/>
                      </a:cubicBezTo>
                      <a:cubicBezTo>
                        <a:pt x="397398" y="407693"/>
                        <a:pt x="397575" y="407884"/>
                        <a:pt x="397747" y="408077"/>
                      </a:cubicBezTo>
                      <a:cubicBezTo>
                        <a:pt x="397921" y="408272"/>
                        <a:pt x="398091" y="408471"/>
                        <a:pt x="398260" y="408670"/>
                      </a:cubicBezTo>
                      <a:cubicBezTo>
                        <a:pt x="398427" y="408866"/>
                        <a:pt x="398592" y="409064"/>
                        <a:pt x="398755" y="409266"/>
                      </a:cubicBezTo>
                      <a:cubicBezTo>
                        <a:pt x="398920" y="409471"/>
                        <a:pt x="399082" y="409677"/>
                        <a:pt x="399242" y="409885"/>
                      </a:cubicBezTo>
                      <a:cubicBezTo>
                        <a:pt x="399398" y="410088"/>
                        <a:pt x="399551" y="410294"/>
                        <a:pt x="399703" y="410501"/>
                      </a:cubicBezTo>
                      <a:cubicBezTo>
                        <a:pt x="399859" y="410715"/>
                        <a:pt x="400013" y="410930"/>
                        <a:pt x="400164" y="411149"/>
                      </a:cubicBezTo>
                      <a:cubicBezTo>
                        <a:pt x="400309" y="411358"/>
                        <a:pt x="400449" y="411570"/>
                        <a:pt x="400589" y="411783"/>
                      </a:cubicBezTo>
                      <a:cubicBezTo>
                        <a:pt x="400735" y="412006"/>
                        <a:pt x="400882" y="412231"/>
                        <a:pt x="401022" y="412457"/>
                      </a:cubicBezTo>
                      <a:cubicBezTo>
                        <a:pt x="401156" y="412673"/>
                        <a:pt x="401286" y="412891"/>
                        <a:pt x="401415" y="413110"/>
                      </a:cubicBezTo>
                      <a:cubicBezTo>
                        <a:pt x="401551" y="413341"/>
                        <a:pt x="401687" y="413574"/>
                        <a:pt x="401817" y="413809"/>
                      </a:cubicBezTo>
                      <a:cubicBezTo>
                        <a:pt x="401939" y="414031"/>
                        <a:pt x="402057" y="414255"/>
                        <a:pt x="402175" y="414481"/>
                      </a:cubicBezTo>
                      <a:cubicBezTo>
                        <a:pt x="402301" y="414721"/>
                        <a:pt x="402426" y="414960"/>
                        <a:pt x="402545" y="415202"/>
                      </a:cubicBezTo>
                      <a:cubicBezTo>
                        <a:pt x="402657" y="415431"/>
                        <a:pt x="402764" y="415663"/>
                        <a:pt x="402870" y="415896"/>
                      </a:cubicBezTo>
                      <a:cubicBezTo>
                        <a:pt x="402953" y="416074"/>
                        <a:pt x="403041" y="416249"/>
                        <a:pt x="403121" y="416429"/>
                      </a:cubicBezTo>
                      <a:lnTo>
                        <a:pt x="447867" y="392887"/>
                      </a:lnTo>
                      <a:cubicBezTo>
                        <a:pt x="450865" y="391312"/>
                        <a:pt x="453015" y="388646"/>
                        <a:pt x="453922" y="385382"/>
                      </a:cubicBezTo>
                      <a:cubicBezTo>
                        <a:pt x="454828" y="382118"/>
                        <a:pt x="454360" y="378725"/>
                        <a:pt x="452605" y="375827"/>
                      </a:cubicBezTo>
                      <a:cubicBezTo>
                        <a:pt x="450922" y="373051"/>
                        <a:pt x="448304" y="371181"/>
                        <a:pt x="445392" y="370390"/>
                      </a:cubicBezTo>
                      <a:close/>
                      <a:moveTo>
                        <a:pt x="383198" y="352993"/>
                      </a:moveTo>
                      <a:cubicBezTo>
                        <a:pt x="381138" y="352993"/>
                        <a:pt x="379053" y="353483"/>
                        <a:pt x="377105" y="354503"/>
                      </a:cubicBezTo>
                      <a:lnTo>
                        <a:pt x="295054" y="397461"/>
                      </a:lnTo>
                      <a:lnTo>
                        <a:pt x="352627" y="397461"/>
                      </a:lnTo>
                      <a:lnTo>
                        <a:pt x="389387" y="377568"/>
                      </a:lnTo>
                      <a:cubicBezTo>
                        <a:pt x="392761" y="375743"/>
                        <a:pt x="395082" y="372674"/>
                        <a:pt x="395919" y="368930"/>
                      </a:cubicBezTo>
                      <a:cubicBezTo>
                        <a:pt x="396756" y="365186"/>
                        <a:pt x="395964" y="361421"/>
                        <a:pt x="393689" y="358331"/>
                      </a:cubicBezTo>
                      <a:cubicBezTo>
                        <a:pt x="391139" y="354869"/>
                        <a:pt x="387223" y="352993"/>
                        <a:pt x="383198" y="352993"/>
                      </a:cubicBezTo>
                      <a:close/>
                      <a:moveTo>
                        <a:pt x="389942" y="336740"/>
                      </a:moveTo>
                      <a:cubicBezTo>
                        <a:pt x="396717" y="338305"/>
                        <a:pt x="402943" y="342240"/>
                        <a:pt x="407373" y="348259"/>
                      </a:cubicBezTo>
                      <a:cubicBezTo>
                        <a:pt x="410928" y="353088"/>
                        <a:pt x="412920" y="358814"/>
                        <a:pt x="413192" y="364685"/>
                      </a:cubicBezTo>
                      <a:lnTo>
                        <a:pt x="428333" y="356491"/>
                      </a:lnTo>
                      <a:cubicBezTo>
                        <a:pt x="442025" y="349084"/>
                        <a:pt x="459070" y="353709"/>
                        <a:pt x="467138" y="367022"/>
                      </a:cubicBezTo>
                      <a:cubicBezTo>
                        <a:pt x="469638" y="371145"/>
                        <a:pt x="471040" y="375815"/>
                        <a:pt x="471299" y="380562"/>
                      </a:cubicBezTo>
                      <a:lnTo>
                        <a:pt x="491547" y="369908"/>
                      </a:lnTo>
                      <a:cubicBezTo>
                        <a:pt x="504477" y="363106"/>
                        <a:pt x="520634" y="366934"/>
                        <a:pt x="529136" y="378815"/>
                      </a:cubicBezTo>
                      <a:cubicBezTo>
                        <a:pt x="532363" y="383327"/>
                        <a:pt x="534207" y="388621"/>
                        <a:pt x="534554" y="394053"/>
                      </a:cubicBezTo>
                      <a:cubicBezTo>
                        <a:pt x="548152" y="388364"/>
                        <a:pt x="563911" y="392492"/>
                        <a:pt x="572953" y="404460"/>
                      </a:cubicBezTo>
                      <a:cubicBezTo>
                        <a:pt x="578659" y="412013"/>
                        <a:pt x="580786" y="421650"/>
                        <a:pt x="578775" y="430902"/>
                      </a:cubicBezTo>
                      <a:cubicBezTo>
                        <a:pt x="576778" y="440153"/>
                        <a:pt x="570862" y="448052"/>
                        <a:pt x="562548" y="452575"/>
                      </a:cubicBezTo>
                      <a:lnTo>
                        <a:pt x="475722" y="499806"/>
                      </a:lnTo>
                      <a:cubicBezTo>
                        <a:pt x="471599" y="502047"/>
                        <a:pt x="466441" y="500525"/>
                        <a:pt x="464199" y="496403"/>
                      </a:cubicBezTo>
                      <a:cubicBezTo>
                        <a:pt x="461958" y="492282"/>
                        <a:pt x="463480" y="487122"/>
                        <a:pt x="467603" y="484879"/>
                      </a:cubicBezTo>
                      <a:lnTo>
                        <a:pt x="554428" y="437649"/>
                      </a:lnTo>
                      <a:cubicBezTo>
                        <a:pt x="558392" y="435492"/>
                        <a:pt x="561213" y="431726"/>
                        <a:pt x="562165" y="427315"/>
                      </a:cubicBezTo>
                      <a:cubicBezTo>
                        <a:pt x="563118" y="422903"/>
                        <a:pt x="562104" y="418309"/>
                        <a:pt x="559383" y="414707"/>
                      </a:cubicBezTo>
                      <a:cubicBezTo>
                        <a:pt x="554805" y="408648"/>
                        <a:pt x="546617" y="406802"/>
                        <a:pt x="539883" y="410302"/>
                      </a:cubicBezTo>
                      <a:lnTo>
                        <a:pt x="519490" y="421619"/>
                      </a:lnTo>
                      <a:cubicBezTo>
                        <a:pt x="519488" y="421620"/>
                        <a:pt x="519486" y="421622"/>
                        <a:pt x="519483" y="421623"/>
                      </a:cubicBezTo>
                      <a:lnTo>
                        <a:pt x="463456" y="452716"/>
                      </a:lnTo>
                      <a:cubicBezTo>
                        <a:pt x="461953" y="453552"/>
                        <a:pt x="460442" y="454367"/>
                        <a:pt x="458927" y="455172"/>
                      </a:cubicBezTo>
                      <a:cubicBezTo>
                        <a:pt x="458483" y="455409"/>
                        <a:pt x="458037" y="455639"/>
                        <a:pt x="457593" y="455872"/>
                      </a:cubicBezTo>
                      <a:cubicBezTo>
                        <a:pt x="456511" y="456441"/>
                        <a:pt x="455428" y="457002"/>
                        <a:pt x="454341" y="457555"/>
                      </a:cubicBezTo>
                      <a:cubicBezTo>
                        <a:pt x="453822" y="457819"/>
                        <a:pt x="453303" y="458081"/>
                        <a:pt x="452783" y="458341"/>
                      </a:cubicBezTo>
                      <a:cubicBezTo>
                        <a:pt x="451721" y="458873"/>
                        <a:pt x="450655" y="459397"/>
                        <a:pt x="449588" y="459916"/>
                      </a:cubicBezTo>
                      <a:cubicBezTo>
                        <a:pt x="449102" y="460152"/>
                        <a:pt x="448618" y="460390"/>
                        <a:pt x="448131" y="460623"/>
                      </a:cubicBezTo>
                      <a:cubicBezTo>
                        <a:pt x="446782" y="461269"/>
                        <a:pt x="445429" y="461904"/>
                        <a:pt x="444072" y="462527"/>
                      </a:cubicBezTo>
                      <a:cubicBezTo>
                        <a:pt x="443885" y="462612"/>
                        <a:pt x="443701" y="462701"/>
                        <a:pt x="443514" y="462786"/>
                      </a:cubicBezTo>
                      <a:cubicBezTo>
                        <a:pt x="441970" y="463493"/>
                        <a:pt x="440418" y="464183"/>
                        <a:pt x="438864" y="464859"/>
                      </a:cubicBezTo>
                      <a:cubicBezTo>
                        <a:pt x="438418" y="465053"/>
                        <a:pt x="437971" y="465241"/>
                        <a:pt x="437525" y="465432"/>
                      </a:cubicBezTo>
                      <a:cubicBezTo>
                        <a:pt x="436409" y="465911"/>
                        <a:pt x="435291" y="466383"/>
                        <a:pt x="434171" y="466847"/>
                      </a:cubicBezTo>
                      <a:cubicBezTo>
                        <a:pt x="433618" y="467076"/>
                        <a:pt x="433065" y="467301"/>
                        <a:pt x="432511" y="467527"/>
                      </a:cubicBezTo>
                      <a:cubicBezTo>
                        <a:pt x="431461" y="467954"/>
                        <a:pt x="430408" y="468374"/>
                        <a:pt x="429355" y="468787"/>
                      </a:cubicBezTo>
                      <a:cubicBezTo>
                        <a:pt x="428809" y="469003"/>
                        <a:pt x="428264" y="469218"/>
                        <a:pt x="427717" y="469428"/>
                      </a:cubicBezTo>
                      <a:cubicBezTo>
                        <a:pt x="426506" y="469895"/>
                        <a:pt x="425291" y="470352"/>
                        <a:pt x="424075" y="470801"/>
                      </a:cubicBezTo>
                      <a:cubicBezTo>
                        <a:pt x="423707" y="470937"/>
                        <a:pt x="423342" y="471078"/>
                        <a:pt x="422975" y="471211"/>
                      </a:cubicBezTo>
                      <a:cubicBezTo>
                        <a:pt x="421408" y="471782"/>
                        <a:pt x="419838" y="472339"/>
                        <a:pt x="418264" y="472882"/>
                      </a:cubicBezTo>
                      <a:cubicBezTo>
                        <a:pt x="417818" y="473035"/>
                        <a:pt x="417372" y="473181"/>
                        <a:pt x="416926" y="473332"/>
                      </a:cubicBezTo>
                      <a:cubicBezTo>
                        <a:pt x="415778" y="473722"/>
                        <a:pt x="414627" y="474107"/>
                        <a:pt x="413476" y="474481"/>
                      </a:cubicBezTo>
                      <a:cubicBezTo>
                        <a:pt x="412891" y="474670"/>
                        <a:pt x="412306" y="474856"/>
                        <a:pt x="411721" y="475041"/>
                      </a:cubicBezTo>
                      <a:cubicBezTo>
                        <a:pt x="410679" y="475372"/>
                        <a:pt x="409635" y="475697"/>
                        <a:pt x="408590" y="476015"/>
                      </a:cubicBezTo>
                      <a:cubicBezTo>
                        <a:pt x="407996" y="476196"/>
                        <a:pt x="407403" y="476378"/>
                        <a:pt x="406808" y="476554"/>
                      </a:cubicBezTo>
                      <a:cubicBezTo>
                        <a:pt x="405673" y="476892"/>
                        <a:pt x="404535" y="477219"/>
                        <a:pt x="403397" y="477542"/>
                      </a:cubicBezTo>
                      <a:cubicBezTo>
                        <a:pt x="402918" y="477677"/>
                        <a:pt x="402440" y="477818"/>
                        <a:pt x="401960" y="477952"/>
                      </a:cubicBezTo>
                      <a:cubicBezTo>
                        <a:pt x="400372" y="478392"/>
                        <a:pt x="398780" y="478820"/>
                        <a:pt x="397187" y="479233"/>
                      </a:cubicBezTo>
                      <a:cubicBezTo>
                        <a:pt x="396774" y="479339"/>
                        <a:pt x="396358" y="479439"/>
                        <a:pt x="395945" y="479544"/>
                      </a:cubicBezTo>
                      <a:cubicBezTo>
                        <a:pt x="394737" y="479851"/>
                        <a:pt x="393528" y="480152"/>
                        <a:pt x="392316" y="480442"/>
                      </a:cubicBezTo>
                      <a:cubicBezTo>
                        <a:pt x="391712" y="480587"/>
                        <a:pt x="391108" y="480727"/>
                        <a:pt x="390504" y="480867"/>
                      </a:cubicBezTo>
                      <a:cubicBezTo>
                        <a:pt x="389458" y="481110"/>
                        <a:pt x="388410" y="481348"/>
                        <a:pt x="387361" y="481579"/>
                      </a:cubicBezTo>
                      <a:cubicBezTo>
                        <a:pt x="386736" y="481716"/>
                        <a:pt x="386111" y="481853"/>
                        <a:pt x="385485" y="481987"/>
                      </a:cubicBezTo>
                      <a:cubicBezTo>
                        <a:pt x="384386" y="482220"/>
                        <a:pt x="383285" y="482445"/>
                        <a:pt x="382185" y="482667"/>
                      </a:cubicBezTo>
                      <a:cubicBezTo>
                        <a:pt x="381639" y="482776"/>
                        <a:pt x="381093" y="482890"/>
                        <a:pt x="380546" y="482996"/>
                      </a:cubicBezTo>
                      <a:cubicBezTo>
                        <a:pt x="378935" y="483309"/>
                        <a:pt x="377322" y="483610"/>
                        <a:pt x="375707" y="483894"/>
                      </a:cubicBezTo>
                      <a:cubicBezTo>
                        <a:pt x="375385" y="483951"/>
                        <a:pt x="375061" y="484002"/>
                        <a:pt x="374740" y="484057"/>
                      </a:cubicBezTo>
                      <a:cubicBezTo>
                        <a:pt x="373414" y="484286"/>
                        <a:pt x="372088" y="484506"/>
                        <a:pt x="370760" y="484715"/>
                      </a:cubicBezTo>
                      <a:cubicBezTo>
                        <a:pt x="370161" y="484809"/>
                        <a:pt x="369559" y="484897"/>
                        <a:pt x="368959" y="484988"/>
                      </a:cubicBezTo>
                      <a:cubicBezTo>
                        <a:pt x="367891" y="485150"/>
                        <a:pt x="366820" y="485307"/>
                        <a:pt x="365749" y="485455"/>
                      </a:cubicBezTo>
                      <a:cubicBezTo>
                        <a:pt x="365108" y="485543"/>
                        <a:pt x="364467" y="485630"/>
                        <a:pt x="363826" y="485715"/>
                      </a:cubicBezTo>
                      <a:cubicBezTo>
                        <a:pt x="362743" y="485858"/>
                        <a:pt x="361657" y="485993"/>
                        <a:pt x="360572" y="486123"/>
                      </a:cubicBezTo>
                      <a:cubicBezTo>
                        <a:pt x="359985" y="486193"/>
                        <a:pt x="359397" y="486266"/>
                        <a:pt x="358808" y="486334"/>
                      </a:cubicBezTo>
                      <a:cubicBezTo>
                        <a:pt x="357296" y="486505"/>
                        <a:pt x="355782" y="486664"/>
                        <a:pt x="354266" y="486812"/>
                      </a:cubicBezTo>
                      <a:cubicBezTo>
                        <a:pt x="354044" y="486833"/>
                        <a:pt x="353824" y="486855"/>
                        <a:pt x="353602" y="486876"/>
                      </a:cubicBezTo>
                      <a:cubicBezTo>
                        <a:pt x="352036" y="487024"/>
                        <a:pt x="350467" y="487157"/>
                        <a:pt x="348898" y="487278"/>
                      </a:cubicBezTo>
                      <a:cubicBezTo>
                        <a:pt x="348318" y="487324"/>
                        <a:pt x="347738" y="487362"/>
                        <a:pt x="347159" y="487403"/>
                      </a:cubicBezTo>
                      <a:cubicBezTo>
                        <a:pt x="346054" y="487482"/>
                        <a:pt x="344944" y="487555"/>
                        <a:pt x="343837" y="487621"/>
                      </a:cubicBezTo>
                      <a:cubicBezTo>
                        <a:pt x="343198" y="487660"/>
                        <a:pt x="342560" y="487695"/>
                        <a:pt x="341919" y="487728"/>
                      </a:cubicBezTo>
                      <a:cubicBezTo>
                        <a:pt x="340826" y="487785"/>
                        <a:pt x="339730" y="487835"/>
                        <a:pt x="338635" y="487879"/>
                      </a:cubicBezTo>
                      <a:cubicBezTo>
                        <a:pt x="338035" y="487904"/>
                        <a:pt x="337435" y="487931"/>
                        <a:pt x="336834" y="487951"/>
                      </a:cubicBezTo>
                      <a:cubicBezTo>
                        <a:pt x="335470" y="487998"/>
                        <a:pt x="334104" y="488033"/>
                        <a:pt x="332737" y="488060"/>
                      </a:cubicBezTo>
                      <a:cubicBezTo>
                        <a:pt x="332422" y="488066"/>
                        <a:pt x="332109" y="488077"/>
                        <a:pt x="331793" y="488082"/>
                      </a:cubicBezTo>
                      <a:cubicBezTo>
                        <a:pt x="330276" y="488107"/>
                        <a:pt x="328756" y="488120"/>
                        <a:pt x="327236" y="488120"/>
                      </a:cubicBezTo>
                      <a:cubicBezTo>
                        <a:pt x="327085" y="488120"/>
                        <a:pt x="326935" y="488116"/>
                        <a:pt x="326784" y="488116"/>
                      </a:cubicBezTo>
                      <a:cubicBezTo>
                        <a:pt x="326312" y="488116"/>
                        <a:pt x="325840" y="488109"/>
                        <a:pt x="325368" y="488106"/>
                      </a:cubicBezTo>
                      <a:cubicBezTo>
                        <a:pt x="324158" y="488098"/>
                        <a:pt x="322946" y="488083"/>
                        <a:pt x="321735" y="488060"/>
                      </a:cubicBezTo>
                      <a:cubicBezTo>
                        <a:pt x="321166" y="488048"/>
                        <a:pt x="320597" y="488036"/>
                        <a:pt x="320027" y="488021"/>
                      </a:cubicBezTo>
                      <a:cubicBezTo>
                        <a:pt x="318811" y="487990"/>
                        <a:pt x="317593" y="487950"/>
                        <a:pt x="316375" y="487903"/>
                      </a:cubicBezTo>
                      <a:cubicBezTo>
                        <a:pt x="315908" y="487885"/>
                        <a:pt x="315440" y="487871"/>
                        <a:pt x="314972" y="487850"/>
                      </a:cubicBezTo>
                      <a:cubicBezTo>
                        <a:pt x="313316" y="487779"/>
                        <a:pt x="311658" y="487694"/>
                        <a:pt x="310000" y="487593"/>
                      </a:cubicBezTo>
                      <a:cubicBezTo>
                        <a:pt x="309674" y="487574"/>
                        <a:pt x="309349" y="487548"/>
                        <a:pt x="309024" y="487527"/>
                      </a:cubicBezTo>
                      <a:cubicBezTo>
                        <a:pt x="307668" y="487440"/>
                        <a:pt x="306311" y="487344"/>
                        <a:pt x="304954" y="487237"/>
                      </a:cubicBezTo>
                      <a:cubicBezTo>
                        <a:pt x="304413" y="487195"/>
                        <a:pt x="303871" y="487149"/>
                        <a:pt x="303330" y="487103"/>
                      </a:cubicBezTo>
                      <a:cubicBezTo>
                        <a:pt x="302129" y="487003"/>
                        <a:pt x="300926" y="486893"/>
                        <a:pt x="299725" y="486776"/>
                      </a:cubicBezTo>
                      <a:cubicBezTo>
                        <a:pt x="299212" y="486727"/>
                        <a:pt x="298699" y="486679"/>
                        <a:pt x="298186" y="486626"/>
                      </a:cubicBezTo>
                      <a:cubicBezTo>
                        <a:pt x="296532" y="486457"/>
                        <a:pt x="294877" y="486277"/>
                        <a:pt x="293222" y="486077"/>
                      </a:cubicBezTo>
                      <a:cubicBezTo>
                        <a:pt x="293203" y="486075"/>
                        <a:pt x="293185" y="486074"/>
                        <a:pt x="293167" y="486072"/>
                      </a:cubicBezTo>
                      <a:lnTo>
                        <a:pt x="232007" y="478713"/>
                      </a:lnTo>
                      <a:cubicBezTo>
                        <a:pt x="228280" y="478264"/>
                        <a:pt x="225357" y="475447"/>
                        <a:pt x="224676" y="471875"/>
                      </a:cubicBezTo>
                      <a:cubicBezTo>
                        <a:pt x="224579" y="471364"/>
                        <a:pt x="224527" y="470838"/>
                        <a:pt x="224526" y="470303"/>
                      </a:cubicBezTo>
                      <a:cubicBezTo>
                        <a:pt x="224514" y="466548"/>
                        <a:pt x="226952" y="463303"/>
                        <a:pt x="230413" y="462189"/>
                      </a:cubicBezTo>
                      <a:cubicBezTo>
                        <a:pt x="230908" y="462030"/>
                        <a:pt x="231423" y="461914"/>
                        <a:pt x="231955" y="461847"/>
                      </a:cubicBezTo>
                      <a:lnTo>
                        <a:pt x="375963" y="443640"/>
                      </a:lnTo>
                      <a:cubicBezTo>
                        <a:pt x="383269" y="442715"/>
                        <a:pt x="388776" y="436467"/>
                        <a:pt x="388776" y="429105"/>
                      </a:cubicBezTo>
                      <a:cubicBezTo>
                        <a:pt x="388776" y="421532"/>
                        <a:pt x="383001" y="415281"/>
                        <a:pt x="375622" y="414531"/>
                      </a:cubicBezTo>
                      <a:cubicBezTo>
                        <a:pt x="375131" y="414481"/>
                        <a:pt x="374633" y="414455"/>
                        <a:pt x="374128" y="414455"/>
                      </a:cubicBezTo>
                      <a:lnTo>
                        <a:pt x="354776" y="414455"/>
                      </a:lnTo>
                      <a:lnTo>
                        <a:pt x="260506" y="414455"/>
                      </a:lnTo>
                      <a:cubicBezTo>
                        <a:pt x="260076" y="414455"/>
                        <a:pt x="259650" y="414411"/>
                        <a:pt x="259226" y="414346"/>
                      </a:cubicBezTo>
                      <a:cubicBezTo>
                        <a:pt x="259133" y="414332"/>
                        <a:pt x="259040" y="414319"/>
                        <a:pt x="258949" y="414302"/>
                      </a:cubicBezTo>
                      <a:cubicBezTo>
                        <a:pt x="258549" y="414227"/>
                        <a:pt x="258154" y="414128"/>
                        <a:pt x="257769" y="413996"/>
                      </a:cubicBezTo>
                      <a:cubicBezTo>
                        <a:pt x="257694" y="413971"/>
                        <a:pt x="257624" y="413940"/>
                        <a:pt x="257550" y="413912"/>
                      </a:cubicBezTo>
                      <a:cubicBezTo>
                        <a:pt x="257376" y="413847"/>
                        <a:pt x="257200" y="413787"/>
                        <a:pt x="257030" y="413711"/>
                      </a:cubicBezTo>
                      <a:cubicBezTo>
                        <a:pt x="256626" y="413530"/>
                        <a:pt x="214850" y="395303"/>
                        <a:pt x="166035" y="404375"/>
                      </a:cubicBezTo>
                      <a:cubicBezTo>
                        <a:pt x="116749" y="413536"/>
                        <a:pt x="75998" y="447469"/>
                        <a:pt x="75593" y="447811"/>
                      </a:cubicBezTo>
                      <a:cubicBezTo>
                        <a:pt x="74062" y="449101"/>
                        <a:pt x="72121" y="449812"/>
                        <a:pt x="70117" y="449812"/>
                      </a:cubicBezTo>
                      <a:lnTo>
                        <a:pt x="16992" y="449812"/>
                      </a:lnTo>
                      <a:lnTo>
                        <a:pt x="16992" y="545124"/>
                      </a:lnTo>
                      <a:lnTo>
                        <a:pt x="70115" y="545124"/>
                      </a:lnTo>
                      <a:cubicBezTo>
                        <a:pt x="70368" y="545124"/>
                        <a:pt x="70619" y="545135"/>
                        <a:pt x="70869" y="545158"/>
                      </a:cubicBezTo>
                      <a:lnTo>
                        <a:pt x="136192" y="550979"/>
                      </a:lnTo>
                      <a:cubicBezTo>
                        <a:pt x="140866" y="551396"/>
                        <a:pt x="144317" y="555523"/>
                        <a:pt x="143901" y="560195"/>
                      </a:cubicBezTo>
                      <a:cubicBezTo>
                        <a:pt x="143508" y="564613"/>
                        <a:pt x="139800" y="567938"/>
                        <a:pt x="135449" y="567938"/>
                      </a:cubicBezTo>
                      <a:cubicBezTo>
                        <a:pt x="135196" y="567938"/>
                        <a:pt x="134941" y="567927"/>
                        <a:pt x="134685" y="567905"/>
                      </a:cubicBezTo>
                      <a:lnTo>
                        <a:pt x="69739" y="562117"/>
                      </a:lnTo>
                      <a:lnTo>
                        <a:pt x="8496" y="562117"/>
                      </a:lnTo>
                      <a:cubicBezTo>
                        <a:pt x="3804" y="562117"/>
                        <a:pt x="0" y="558313"/>
                        <a:pt x="0" y="553621"/>
                      </a:cubicBezTo>
                      <a:lnTo>
                        <a:pt x="0" y="441317"/>
                      </a:lnTo>
                      <a:cubicBezTo>
                        <a:pt x="0" y="436625"/>
                        <a:pt x="3804" y="432821"/>
                        <a:pt x="8496" y="432821"/>
                      </a:cubicBezTo>
                      <a:lnTo>
                        <a:pt x="67109" y="432821"/>
                      </a:lnTo>
                      <a:cubicBezTo>
                        <a:pt x="77127" y="424912"/>
                        <a:pt x="115754" y="396441"/>
                        <a:pt x="162930" y="387672"/>
                      </a:cubicBezTo>
                      <a:cubicBezTo>
                        <a:pt x="208655" y="379171"/>
                        <a:pt x="247792" y="391905"/>
                        <a:pt x="260057" y="396606"/>
                      </a:cubicBezTo>
                      <a:lnTo>
                        <a:pt x="369224" y="339450"/>
                      </a:lnTo>
                      <a:cubicBezTo>
                        <a:pt x="375846" y="335983"/>
                        <a:pt x="383168" y="335176"/>
                        <a:pt x="389942" y="336740"/>
                      </a:cubicBezTo>
                      <a:close/>
                      <a:moveTo>
                        <a:pt x="284500" y="141618"/>
                      </a:moveTo>
                      <a:lnTo>
                        <a:pt x="284500" y="166411"/>
                      </a:lnTo>
                      <a:cubicBezTo>
                        <a:pt x="284500" y="171103"/>
                        <a:pt x="280696" y="174907"/>
                        <a:pt x="276004" y="174907"/>
                      </a:cubicBezTo>
                      <a:lnTo>
                        <a:pt x="251210" y="174907"/>
                      </a:lnTo>
                      <a:lnTo>
                        <a:pt x="251210" y="198309"/>
                      </a:lnTo>
                      <a:lnTo>
                        <a:pt x="276004" y="198309"/>
                      </a:lnTo>
                      <a:cubicBezTo>
                        <a:pt x="280696" y="198309"/>
                        <a:pt x="284500" y="202114"/>
                        <a:pt x="284500" y="206806"/>
                      </a:cubicBezTo>
                      <a:lnTo>
                        <a:pt x="284500" y="231599"/>
                      </a:lnTo>
                      <a:lnTo>
                        <a:pt x="307902" y="231599"/>
                      </a:lnTo>
                      <a:lnTo>
                        <a:pt x="307902" y="206806"/>
                      </a:lnTo>
                      <a:cubicBezTo>
                        <a:pt x="307902" y="202114"/>
                        <a:pt x="311705" y="198309"/>
                        <a:pt x="316398" y="198309"/>
                      </a:cubicBezTo>
                      <a:lnTo>
                        <a:pt x="341193" y="198309"/>
                      </a:lnTo>
                      <a:lnTo>
                        <a:pt x="341193" y="174907"/>
                      </a:lnTo>
                      <a:lnTo>
                        <a:pt x="316398" y="174907"/>
                      </a:lnTo>
                      <a:cubicBezTo>
                        <a:pt x="311705" y="174907"/>
                        <a:pt x="307902" y="171103"/>
                        <a:pt x="307902" y="166411"/>
                      </a:cubicBezTo>
                      <a:lnTo>
                        <a:pt x="307902" y="141618"/>
                      </a:lnTo>
                      <a:close/>
                      <a:moveTo>
                        <a:pt x="283249" y="124624"/>
                      </a:moveTo>
                      <a:lnTo>
                        <a:pt x="309153" y="124624"/>
                      </a:lnTo>
                      <a:cubicBezTo>
                        <a:pt x="317834" y="124624"/>
                        <a:pt x="324894" y="131687"/>
                        <a:pt x="324894" y="140366"/>
                      </a:cubicBezTo>
                      <a:lnTo>
                        <a:pt x="324894" y="157914"/>
                      </a:lnTo>
                      <a:lnTo>
                        <a:pt x="342443" y="157914"/>
                      </a:lnTo>
                      <a:cubicBezTo>
                        <a:pt x="351124" y="157914"/>
                        <a:pt x="358185" y="164977"/>
                        <a:pt x="358185" y="173657"/>
                      </a:cubicBezTo>
                      <a:lnTo>
                        <a:pt x="358185" y="199562"/>
                      </a:lnTo>
                      <a:cubicBezTo>
                        <a:pt x="358185" y="208242"/>
                        <a:pt x="351123" y="215303"/>
                        <a:pt x="342443" y="215303"/>
                      </a:cubicBezTo>
                      <a:lnTo>
                        <a:pt x="324894" y="215303"/>
                      </a:lnTo>
                      <a:lnTo>
                        <a:pt x="324894" y="232850"/>
                      </a:lnTo>
                      <a:cubicBezTo>
                        <a:pt x="324894" y="241531"/>
                        <a:pt x="317833" y="248593"/>
                        <a:pt x="309153" y="248593"/>
                      </a:cubicBezTo>
                      <a:lnTo>
                        <a:pt x="283249" y="248593"/>
                      </a:lnTo>
                      <a:cubicBezTo>
                        <a:pt x="274569" y="248593"/>
                        <a:pt x="267507" y="241530"/>
                        <a:pt x="267507" y="232850"/>
                      </a:cubicBezTo>
                      <a:lnTo>
                        <a:pt x="267507" y="215303"/>
                      </a:lnTo>
                      <a:lnTo>
                        <a:pt x="249959" y="215303"/>
                      </a:lnTo>
                      <a:cubicBezTo>
                        <a:pt x="241279" y="215303"/>
                        <a:pt x="234218" y="208242"/>
                        <a:pt x="234218" y="199562"/>
                      </a:cubicBezTo>
                      <a:lnTo>
                        <a:pt x="234218" y="173657"/>
                      </a:lnTo>
                      <a:cubicBezTo>
                        <a:pt x="234218" y="164976"/>
                        <a:pt x="241279" y="157914"/>
                        <a:pt x="249959" y="157914"/>
                      </a:cubicBezTo>
                      <a:lnTo>
                        <a:pt x="267507" y="157914"/>
                      </a:lnTo>
                      <a:lnTo>
                        <a:pt x="267507" y="140366"/>
                      </a:lnTo>
                      <a:cubicBezTo>
                        <a:pt x="267507" y="131686"/>
                        <a:pt x="274569" y="124624"/>
                        <a:pt x="283249" y="124624"/>
                      </a:cubicBezTo>
                      <a:close/>
                      <a:moveTo>
                        <a:pt x="293883" y="0"/>
                      </a:moveTo>
                      <a:lnTo>
                        <a:pt x="294219" y="0"/>
                      </a:lnTo>
                      <a:cubicBezTo>
                        <a:pt x="296748" y="0"/>
                        <a:pt x="299080" y="1119"/>
                        <a:pt x="300660" y="2954"/>
                      </a:cubicBezTo>
                      <a:cubicBezTo>
                        <a:pt x="307703" y="8307"/>
                        <a:pt x="334069" y="29200"/>
                        <a:pt x="360732" y="61325"/>
                      </a:cubicBezTo>
                      <a:cubicBezTo>
                        <a:pt x="401470" y="110411"/>
                        <a:pt x="423003" y="162338"/>
                        <a:pt x="423003" y="211494"/>
                      </a:cubicBezTo>
                      <a:cubicBezTo>
                        <a:pt x="423003" y="282538"/>
                        <a:pt x="365324" y="340366"/>
                        <a:pt x="294336" y="340613"/>
                      </a:cubicBezTo>
                      <a:cubicBezTo>
                        <a:pt x="294297" y="340613"/>
                        <a:pt x="294259" y="340613"/>
                        <a:pt x="294220" y="340613"/>
                      </a:cubicBezTo>
                      <a:lnTo>
                        <a:pt x="293884" y="340613"/>
                      </a:lnTo>
                      <a:cubicBezTo>
                        <a:pt x="293844" y="340613"/>
                        <a:pt x="293806" y="340613"/>
                        <a:pt x="293767" y="340613"/>
                      </a:cubicBezTo>
                      <a:cubicBezTo>
                        <a:pt x="222779" y="340366"/>
                        <a:pt x="165099" y="282538"/>
                        <a:pt x="165102" y="211496"/>
                      </a:cubicBezTo>
                      <a:cubicBezTo>
                        <a:pt x="165102" y="180096"/>
                        <a:pt x="173658" y="147911"/>
                        <a:pt x="190532" y="115835"/>
                      </a:cubicBezTo>
                      <a:cubicBezTo>
                        <a:pt x="192716" y="111683"/>
                        <a:pt x="197854" y="110088"/>
                        <a:pt x="202007" y="112272"/>
                      </a:cubicBezTo>
                      <a:cubicBezTo>
                        <a:pt x="206160" y="114456"/>
                        <a:pt x="207755" y="119594"/>
                        <a:pt x="205571" y="123746"/>
                      </a:cubicBezTo>
                      <a:cubicBezTo>
                        <a:pt x="189993" y="153356"/>
                        <a:pt x="182094" y="182880"/>
                        <a:pt x="182094" y="211495"/>
                      </a:cubicBezTo>
                      <a:cubicBezTo>
                        <a:pt x="182094" y="273265"/>
                        <a:pt x="232303" y="323530"/>
                        <a:pt x="294054" y="323622"/>
                      </a:cubicBezTo>
                      <a:cubicBezTo>
                        <a:pt x="355803" y="323529"/>
                        <a:pt x="406013" y="273265"/>
                        <a:pt x="406013" y="211495"/>
                      </a:cubicBezTo>
                      <a:cubicBezTo>
                        <a:pt x="406013" y="180091"/>
                        <a:pt x="395934" y="130484"/>
                        <a:pt x="347924" y="72497"/>
                      </a:cubicBezTo>
                      <a:cubicBezTo>
                        <a:pt x="326008" y="46032"/>
                        <a:pt x="303830" y="27182"/>
                        <a:pt x="294055" y="19371"/>
                      </a:cubicBezTo>
                      <a:cubicBezTo>
                        <a:pt x="281121" y="29714"/>
                        <a:pt x="246427" y="59445"/>
                        <a:pt x="219195" y="100749"/>
                      </a:cubicBezTo>
                      <a:cubicBezTo>
                        <a:pt x="216610" y="104668"/>
                        <a:pt x="211342" y="105752"/>
                        <a:pt x="207425" y="103167"/>
                      </a:cubicBezTo>
                      <a:cubicBezTo>
                        <a:pt x="203506" y="100584"/>
                        <a:pt x="202423" y="95314"/>
                        <a:pt x="205007" y="91397"/>
                      </a:cubicBezTo>
                      <a:cubicBezTo>
                        <a:pt x="237286" y="42434"/>
                        <a:pt x="278356" y="9848"/>
                        <a:pt x="287450" y="2947"/>
                      </a:cubicBezTo>
                      <a:cubicBezTo>
                        <a:pt x="289030" y="1116"/>
                        <a:pt x="291357" y="0"/>
                        <a:pt x="29388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06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88951DB1-C250-4D38-A01F-236CDDD526C5}"/>
                  </a:ext>
                </a:extLst>
              </p:cNvPr>
              <p:cNvGrpSpPr/>
              <p:nvPr/>
            </p:nvGrpSpPr>
            <p:grpSpPr>
              <a:xfrm>
                <a:off x="11141397" y="1849451"/>
                <a:ext cx="564914" cy="564913"/>
                <a:chOff x="732241" y="1162228"/>
                <a:chExt cx="683545" cy="683544"/>
              </a:xfrm>
            </p:grpSpPr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7C025F28-CF4A-4E13-AD9F-CA236BDED1D1}"/>
                    </a:ext>
                  </a:extLst>
                </p:cNvPr>
                <p:cNvGrpSpPr/>
                <p:nvPr/>
              </p:nvGrpSpPr>
              <p:grpSpPr>
                <a:xfrm>
                  <a:off x="732241" y="1162228"/>
                  <a:ext cx="683545" cy="683544"/>
                  <a:chOff x="5721515" y="3484024"/>
                  <a:chExt cx="681634" cy="681634"/>
                </a:xfrm>
              </p:grpSpPr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id="{E0EECE37-1B1F-49E6-A74E-C22E10C11DD4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1998" cy="661999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22FA0DFC-F18A-443E-A699-377B1DB0DD15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81634" cy="681634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0A9C56A5-EA93-445C-B35B-F377EDCB8E73}"/>
                    </a:ext>
                  </a:extLst>
                </p:cNvPr>
                <p:cNvSpPr/>
                <p:nvPr/>
              </p:nvSpPr>
              <p:spPr>
                <a:xfrm>
                  <a:off x="869340" y="1299326"/>
                  <a:ext cx="409346" cy="409348"/>
                </a:xfrm>
                <a:custGeom>
                  <a:avLst/>
                  <a:gdLst>
                    <a:gd name="connsiteX0" fmla="*/ 197591 w 458916"/>
                    <a:gd name="connsiteY0" fmla="*/ 208387 h 458918"/>
                    <a:gd name="connsiteX1" fmla="*/ 193400 w 458916"/>
                    <a:gd name="connsiteY1" fmla="*/ 217227 h 458918"/>
                    <a:gd name="connsiteX2" fmla="*/ 208277 w 458916"/>
                    <a:gd name="connsiteY2" fmla="*/ 219115 h 458918"/>
                    <a:gd name="connsiteX3" fmla="*/ 217225 w 458916"/>
                    <a:gd name="connsiteY3" fmla="*/ 193396 h 458918"/>
                    <a:gd name="connsiteX4" fmla="*/ 208385 w 458916"/>
                    <a:gd name="connsiteY4" fmla="*/ 197586 h 458918"/>
                    <a:gd name="connsiteX5" fmla="*/ 219092 w 458916"/>
                    <a:gd name="connsiteY5" fmla="*/ 208293 h 458918"/>
                    <a:gd name="connsiteX6" fmla="*/ 232463 w 458916"/>
                    <a:gd name="connsiteY6" fmla="*/ 191522 h 458918"/>
                    <a:gd name="connsiteX7" fmla="*/ 237049 w 458916"/>
                    <a:gd name="connsiteY7" fmla="*/ 228516 h 458918"/>
                    <a:gd name="connsiteX8" fmla="*/ 237012 w 458916"/>
                    <a:gd name="connsiteY8" fmla="*/ 228936 h 458918"/>
                    <a:gd name="connsiteX9" fmla="*/ 236777 w 458916"/>
                    <a:gd name="connsiteY9" fmla="*/ 231187 h 458918"/>
                    <a:gd name="connsiteX10" fmla="*/ 236598 w 458916"/>
                    <a:gd name="connsiteY10" fmla="*/ 232111 h 458918"/>
                    <a:gd name="connsiteX11" fmla="*/ 234872 w 458916"/>
                    <a:gd name="connsiteY11" fmla="*/ 234874 h 458918"/>
                    <a:gd name="connsiteX12" fmla="*/ 229463 w 458916"/>
                    <a:gd name="connsiteY12" fmla="*/ 237115 h 458918"/>
                    <a:gd name="connsiteX13" fmla="*/ 228499 w 458916"/>
                    <a:gd name="connsiteY13" fmla="*/ 237052 h 458918"/>
                    <a:gd name="connsiteX14" fmla="*/ 191549 w 458916"/>
                    <a:gd name="connsiteY14" fmla="*/ 232433 h 458918"/>
                    <a:gd name="connsiteX15" fmla="*/ 230548 w 458916"/>
                    <a:gd name="connsiteY15" fmla="*/ 267701 h 458918"/>
                    <a:gd name="connsiteX16" fmla="*/ 267730 w 458916"/>
                    <a:gd name="connsiteY16" fmla="*/ 230522 h 458918"/>
                    <a:gd name="connsiteX17" fmla="*/ 232463 w 458916"/>
                    <a:gd name="connsiteY17" fmla="*/ 191522 h 458918"/>
                    <a:gd name="connsiteX18" fmla="*/ 235407 w 458916"/>
                    <a:gd name="connsiteY18" fmla="*/ 137847 h 458918"/>
                    <a:gd name="connsiteX19" fmla="*/ 170258 w 458916"/>
                    <a:gd name="connsiteY19" fmla="*/ 159427 h 458918"/>
                    <a:gd name="connsiteX20" fmla="*/ 197462 w 458916"/>
                    <a:gd name="connsiteY20" fmla="*/ 186635 h 458918"/>
                    <a:gd name="connsiteX21" fmla="*/ 215289 w 458916"/>
                    <a:gd name="connsiteY21" fmla="*/ 177886 h 458918"/>
                    <a:gd name="connsiteX22" fmla="*/ 214211 w 458916"/>
                    <a:gd name="connsiteY22" fmla="*/ 169227 h 458918"/>
                    <a:gd name="connsiteX23" fmla="*/ 217114 w 458916"/>
                    <a:gd name="connsiteY23" fmla="*/ 162035 h 458918"/>
                    <a:gd name="connsiteX24" fmla="*/ 224805 w 458916"/>
                    <a:gd name="connsiteY24" fmla="*/ 161076 h 458918"/>
                    <a:gd name="connsiteX25" fmla="*/ 229386 w 458916"/>
                    <a:gd name="connsiteY25" fmla="*/ 167330 h 458918"/>
                    <a:gd name="connsiteX26" fmla="*/ 230474 w 458916"/>
                    <a:gd name="connsiteY26" fmla="*/ 175981 h 458918"/>
                    <a:gd name="connsiteX27" fmla="*/ 283030 w 458916"/>
                    <a:gd name="connsiteY27" fmla="*/ 229836 h 458918"/>
                    <a:gd name="connsiteX28" fmla="*/ 229819 w 458916"/>
                    <a:gd name="connsiteY28" fmla="*/ 283047 h 458918"/>
                    <a:gd name="connsiteX29" fmla="*/ 175961 w 458916"/>
                    <a:gd name="connsiteY29" fmla="*/ 230490 h 458918"/>
                    <a:gd name="connsiteX30" fmla="*/ 167313 w 458916"/>
                    <a:gd name="connsiteY30" fmla="*/ 229405 h 458918"/>
                    <a:gd name="connsiteX31" fmla="*/ 160850 w 458916"/>
                    <a:gd name="connsiteY31" fmla="*/ 220890 h 458918"/>
                    <a:gd name="connsiteX32" fmla="*/ 169207 w 458916"/>
                    <a:gd name="connsiteY32" fmla="*/ 214231 h 458918"/>
                    <a:gd name="connsiteX33" fmla="*/ 177865 w 458916"/>
                    <a:gd name="connsiteY33" fmla="*/ 215309 h 458918"/>
                    <a:gd name="connsiteX34" fmla="*/ 186632 w 458916"/>
                    <a:gd name="connsiteY34" fmla="*/ 197464 h 458918"/>
                    <a:gd name="connsiteX35" fmla="*/ 159443 w 458916"/>
                    <a:gd name="connsiteY35" fmla="*/ 170242 h 458918"/>
                    <a:gd name="connsiteX36" fmla="*/ 167386 w 458916"/>
                    <a:gd name="connsiteY36" fmla="*/ 297352 h 458918"/>
                    <a:gd name="connsiteX37" fmla="*/ 294713 w 458916"/>
                    <a:gd name="connsiteY37" fmla="*/ 294702 h 458918"/>
                    <a:gd name="connsiteX38" fmla="*/ 297364 w 458916"/>
                    <a:gd name="connsiteY38" fmla="*/ 167375 h 458918"/>
                    <a:gd name="connsiteX39" fmla="*/ 235407 w 458916"/>
                    <a:gd name="connsiteY39" fmla="*/ 137847 h 458918"/>
                    <a:gd name="connsiteX40" fmla="*/ 229463 w 458916"/>
                    <a:gd name="connsiteY40" fmla="*/ 91795 h 458918"/>
                    <a:gd name="connsiteX41" fmla="*/ 137826 w 458916"/>
                    <a:gd name="connsiteY41" fmla="*/ 127013 h 458918"/>
                    <a:gd name="connsiteX42" fmla="*/ 159449 w 458916"/>
                    <a:gd name="connsiteY42" fmla="*/ 148637 h 458918"/>
                    <a:gd name="connsiteX43" fmla="*/ 308435 w 458916"/>
                    <a:gd name="connsiteY43" fmla="*/ 156606 h 458918"/>
                    <a:gd name="connsiteX44" fmla="*/ 305778 w 458916"/>
                    <a:gd name="connsiteY44" fmla="*/ 305780 h 458918"/>
                    <a:gd name="connsiteX45" fmla="*/ 156604 w 458916"/>
                    <a:gd name="connsiteY45" fmla="*/ 308437 h 458918"/>
                    <a:gd name="connsiteX46" fmla="*/ 148635 w 458916"/>
                    <a:gd name="connsiteY46" fmla="*/ 159451 h 458918"/>
                    <a:gd name="connsiteX47" fmla="*/ 127011 w 458916"/>
                    <a:gd name="connsiteY47" fmla="*/ 137828 h 458918"/>
                    <a:gd name="connsiteX48" fmla="*/ 118447 w 458916"/>
                    <a:gd name="connsiteY48" fmla="*/ 311596 h 458918"/>
                    <a:gd name="connsiteX49" fmla="*/ 286644 w 458916"/>
                    <a:gd name="connsiteY49" fmla="*/ 356064 h 458918"/>
                    <a:gd name="connsiteX50" fmla="*/ 365077 w 458916"/>
                    <a:gd name="connsiteY50" fmla="*/ 200773 h 458918"/>
                    <a:gd name="connsiteX51" fmla="*/ 229463 w 458916"/>
                    <a:gd name="connsiteY51" fmla="*/ 91795 h 458918"/>
                    <a:gd name="connsiteX52" fmla="*/ 221815 w 458916"/>
                    <a:gd name="connsiteY52" fmla="*/ 38444 h 458918"/>
                    <a:gd name="connsiteX53" fmla="*/ 99852 w 458916"/>
                    <a:gd name="connsiteY53" fmla="*/ 89039 h 458918"/>
                    <a:gd name="connsiteX54" fmla="*/ 127011 w 458916"/>
                    <a:gd name="connsiteY54" fmla="*/ 116198 h 458918"/>
                    <a:gd name="connsiteX55" fmla="*/ 341304 w 458916"/>
                    <a:gd name="connsiteY55" fmla="*/ 124209 h 458918"/>
                    <a:gd name="connsiteX56" fmla="*/ 338632 w 458916"/>
                    <a:gd name="connsiteY56" fmla="*/ 338635 h 458918"/>
                    <a:gd name="connsiteX57" fmla="*/ 124210 w 458916"/>
                    <a:gd name="connsiteY57" fmla="*/ 341306 h 458918"/>
                    <a:gd name="connsiteX58" fmla="*/ 116196 w 458916"/>
                    <a:gd name="connsiteY58" fmla="*/ 127013 h 458918"/>
                    <a:gd name="connsiteX59" fmla="*/ 89037 w 458916"/>
                    <a:gd name="connsiteY59" fmla="*/ 99855 h 458918"/>
                    <a:gd name="connsiteX60" fmla="*/ 38252 w 458916"/>
                    <a:gd name="connsiteY60" fmla="*/ 229465 h 458918"/>
                    <a:gd name="connsiteX61" fmla="*/ 53549 w 458916"/>
                    <a:gd name="connsiteY61" fmla="*/ 229465 h 458918"/>
                    <a:gd name="connsiteX62" fmla="*/ 61196 w 458916"/>
                    <a:gd name="connsiteY62" fmla="*/ 237115 h 458918"/>
                    <a:gd name="connsiteX63" fmla="*/ 53549 w 458916"/>
                    <a:gd name="connsiteY63" fmla="*/ 244761 h 458918"/>
                    <a:gd name="connsiteX64" fmla="*/ 40239 w 458916"/>
                    <a:gd name="connsiteY64" fmla="*/ 244761 h 458918"/>
                    <a:gd name="connsiteX65" fmla="*/ 44391 w 458916"/>
                    <a:gd name="connsiteY65" fmla="*/ 276731 h 458918"/>
                    <a:gd name="connsiteX66" fmla="*/ 61663 w 458916"/>
                    <a:gd name="connsiteY66" fmla="*/ 321148 h 458918"/>
                    <a:gd name="connsiteX67" fmla="*/ 61665 w 458916"/>
                    <a:gd name="connsiteY67" fmla="*/ 321153 h 458918"/>
                    <a:gd name="connsiteX68" fmla="*/ 91999 w 458916"/>
                    <a:gd name="connsiteY68" fmla="*/ 362180 h 458918"/>
                    <a:gd name="connsiteX69" fmla="*/ 132029 w 458916"/>
                    <a:gd name="connsiteY69" fmla="*/ 393768 h 458918"/>
                    <a:gd name="connsiteX70" fmla="*/ 154730 w 458916"/>
                    <a:gd name="connsiteY70" fmla="*/ 405500 h 458918"/>
                    <a:gd name="connsiteX71" fmla="*/ 166732 w 458916"/>
                    <a:gd name="connsiteY71" fmla="*/ 409922 h 458918"/>
                    <a:gd name="connsiteX72" fmla="*/ 171656 w 458916"/>
                    <a:gd name="connsiteY72" fmla="*/ 411722 h 458918"/>
                    <a:gd name="connsiteX73" fmla="*/ 172737 w 458916"/>
                    <a:gd name="connsiteY73" fmla="*/ 412117 h 458918"/>
                    <a:gd name="connsiteX74" fmla="*/ 173354 w 458916"/>
                    <a:gd name="connsiteY74" fmla="*/ 412275 h 458918"/>
                    <a:gd name="connsiteX75" fmla="*/ 178931 w 458916"/>
                    <a:gd name="connsiteY75" fmla="*/ 413700 h 458918"/>
                    <a:gd name="connsiteX76" fmla="*/ 191321 w 458916"/>
                    <a:gd name="connsiteY76" fmla="*/ 416851 h 458918"/>
                    <a:gd name="connsiteX77" fmla="*/ 202923 w 458916"/>
                    <a:gd name="connsiteY77" fmla="*/ 418615 h 458918"/>
                    <a:gd name="connsiteX78" fmla="*/ 203963 w 458916"/>
                    <a:gd name="connsiteY78" fmla="*/ 418773 h 458918"/>
                    <a:gd name="connsiteX79" fmla="*/ 204218 w 458916"/>
                    <a:gd name="connsiteY79" fmla="*/ 418811 h 458918"/>
                    <a:gd name="connsiteX80" fmla="*/ 210290 w 458916"/>
                    <a:gd name="connsiteY80" fmla="*/ 419704 h 458918"/>
                    <a:gd name="connsiteX81" fmla="*/ 216441 w 458916"/>
                    <a:gd name="connsiteY81" fmla="*/ 420007 h 458918"/>
                    <a:gd name="connsiteX82" fmla="*/ 216683 w 458916"/>
                    <a:gd name="connsiteY82" fmla="*/ 420019 h 458918"/>
                    <a:gd name="connsiteX83" fmla="*/ 221815 w 458916"/>
                    <a:gd name="connsiteY83" fmla="*/ 420282 h 458918"/>
                    <a:gd name="connsiteX84" fmla="*/ 221815 w 458916"/>
                    <a:gd name="connsiteY84" fmla="*/ 405377 h 458918"/>
                    <a:gd name="connsiteX85" fmla="*/ 229463 w 458916"/>
                    <a:gd name="connsiteY85" fmla="*/ 397731 h 458918"/>
                    <a:gd name="connsiteX86" fmla="*/ 237113 w 458916"/>
                    <a:gd name="connsiteY86" fmla="*/ 405377 h 458918"/>
                    <a:gd name="connsiteX87" fmla="*/ 237113 w 458916"/>
                    <a:gd name="connsiteY87" fmla="*/ 420485 h 458918"/>
                    <a:gd name="connsiteX88" fmla="*/ 420007 w 458916"/>
                    <a:gd name="connsiteY88" fmla="*/ 244761 h 458918"/>
                    <a:gd name="connsiteX89" fmla="*/ 405375 w 458916"/>
                    <a:gd name="connsiteY89" fmla="*/ 244761 h 458918"/>
                    <a:gd name="connsiteX90" fmla="*/ 397729 w 458916"/>
                    <a:gd name="connsiteY90" fmla="*/ 237115 h 458918"/>
                    <a:gd name="connsiteX91" fmla="*/ 405375 w 458916"/>
                    <a:gd name="connsiteY91" fmla="*/ 229465 h 458918"/>
                    <a:gd name="connsiteX92" fmla="*/ 420676 w 458916"/>
                    <a:gd name="connsiteY92" fmla="*/ 229465 h 458918"/>
                    <a:gd name="connsiteX93" fmla="*/ 237113 w 458916"/>
                    <a:gd name="connsiteY93" fmla="*/ 38444 h 458918"/>
                    <a:gd name="connsiteX94" fmla="*/ 237113 w 458916"/>
                    <a:gd name="connsiteY94" fmla="*/ 53551 h 458918"/>
                    <a:gd name="connsiteX95" fmla="*/ 229463 w 458916"/>
                    <a:gd name="connsiteY95" fmla="*/ 61198 h 458918"/>
                    <a:gd name="connsiteX96" fmla="*/ 221815 w 458916"/>
                    <a:gd name="connsiteY96" fmla="*/ 53551 h 458918"/>
                    <a:gd name="connsiteX97" fmla="*/ 229463 w 458916"/>
                    <a:gd name="connsiteY97" fmla="*/ 12 h 458918"/>
                    <a:gd name="connsiteX98" fmla="*/ 237113 w 458916"/>
                    <a:gd name="connsiteY98" fmla="*/ 7662 h 458918"/>
                    <a:gd name="connsiteX99" fmla="*/ 237113 w 458916"/>
                    <a:gd name="connsiteY99" fmla="*/ 23147 h 458918"/>
                    <a:gd name="connsiteX100" fmla="*/ 435972 w 458916"/>
                    <a:gd name="connsiteY100" fmla="*/ 229465 h 458918"/>
                    <a:gd name="connsiteX101" fmla="*/ 451268 w 458916"/>
                    <a:gd name="connsiteY101" fmla="*/ 229465 h 458918"/>
                    <a:gd name="connsiteX102" fmla="*/ 458916 w 458916"/>
                    <a:gd name="connsiteY102" fmla="*/ 237115 h 458918"/>
                    <a:gd name="connsiteX103" fmla="*/ 451268 w 458916"/>
                    <a:gd name="connsiteY103" fmla="*/ 244761 h 458918"/>
                    <a:gd name="connsiteX104" fmla="*/ 435342 w 458916"/>
                    <a:gd name="connsiteY104" fmla="*/ 244761 h 458918"/>
                    <a:gd name="connsiteX105" fmla="*/ 237074 w 458916"/>
                    <a:gd name="connsiteY105" fmla="*/ 435782 h 458918"/>
                    <a:gd name="connsiteX106" fmla="*/ 237074 w 458916"/>
                    <a:gd name="connsiteY106" fmla="*/ 451271 h 458918"/>
                    <a:gd name="connsiteX107" fmla="*/ 229424 w 458916"/>
                    <a:gd name="connsiteY107" fmla="*/ 458918 h 458918"/>
                    <a:gd name="connsiteX108" fmla="*/ 221777 w 458916"/>
                    <a:gd name="connsiteY108" fmla="*/ 451271 h 458918"/>
                    <a:gd name="connsiteX109" fmla="*/ 221777 w 458916"/>
                    <a:gd name="connsiteY109" fmla="*/ 435590 h 458918"/>
                    <a:gd name="connsiteX110" fmla="*/ 219865 w 458916"/>
                    <a:gd name="connsiteY110" fmla="*/ 435494 h 458918"/>
                    <a:gd name="connsiteX111" fmla="*/ 215657 w 458916"/>
                    <a:gd name="connsiteY111" fmla="*/ 435285 h 458918"/>
                    <a:gd name="connsiteX112" fmla="*/ 208774 w 458916"/>
                    <a:gd name="connsiteY112" fmla="*/ 434931 h 458918"/>
                    <a:gd name="connsiteX113" fmla="*/ 201944 w 458916"/>
                    <a:gd name="connsiteY113" fmla="*/ 433937 h 458918"/>
                    <a:gd name="connsiteX114" fmla="*/ 188285 w 458916"/>
                    <a:gd name="connsiteY114" fmla="*/ 431843 h 458918"/>
                    <a:gd name="connsiteX115" fmla="*/ 174893 w 458916"/>
                    <a:gd name="connsiteY115" fmla="*/ 428453 h 458918"/>
                    <a:gd name="connsiteX116" fmla="*/ 168199 w 458916"/>
                    <a:gd name="connsiteY116" fmla="*/ 426724 h 458918"/>
                    <a:gd name="connsiteX117" fmla="*/ 161704 w 458916"/>
                    <a:gd name="connsiteY117" fmla="*/ 424372 h 458918"/>
                    <a:gd name="connsiteX118" fmla="*/ 148743 w 458916"/>
                    <a:gd name="connsiteY118" fmla="*/ 419582 h 458918"/>
                    <a:gd name="connsiteX119" fmla="*/ 124214 w 458916"/>
                    <a:gd name="connsiteY119" fmla="*/ 406918 h 458918"/>
                    <a:gd name="connsiteX120" fmla="*/ 80992 w 458916"/>
                    <a:gd name="connsiteY120" fmla="*/ 372807 h 458918"/>
                    <a:gd name="connsiteX121" fmla="*/ 48241 w 458916"/>
                    <a:gd name="connsiteY121" fmla="*/ 328499 h 458918"/>
                    <a:gd name="connsiteX122" fmla="*/ 44730 w 458916"/>
                    <a:gd name="connsiteY122" fmla="*/ 321378 h 458918"/>
                    <a:gd name="connsiteX123" fmla="*/ 44560 w 458916"/>
                    <a:gd name="connsiteY123" fmla="*/ 319029 h 458918"/>
                    <a:gd name="connsiteX124" fmla="*/ 35320 w 458916"/>
                    <a:gd name="connsiteY124" fmla="*/ 295287 h 458918"/>
                    <a:gd name="connsiteX125" fmla="*/ 34139 w 458916"/>
                    <a:gd name="connsiteY125" fmla="*/ 294726 h 458918"/>
                    <a:gd name="connsiteX126" fmla="*/ 32325 w 458916"/>
                    <a:gd name="connsiteY126" fmla="*/ 288977 h 458918"/>
                    <a:gd name="connsiteX127" fmla="*/ 32560 w 458916"/>
                    <a:gd name="connsiteY127" fmla="*/ 288194 h 458918"/>
                    <a:gd name="connsiteX128" fmla="*/ 29571 w 458916"/>
                    <a:gd name="connsiteY128" fmla="*/ 280515 h 458918"/>
                    <a:gd name="connsiteX129" fmla="*/ 27460 w 458916"/>
                    <a:gd name="connsiteY129" fmla="*/ 264227 h 458918"/>
                    <a:gd name="connsiteX130" fmla="*/ 25617 w 458916"/>
                    <a:gd name="connsiteY130" fmla="*/ 261077 h 458918"/>
                    <a:gd name="connsiteX131" fmla="*/ 23719 w 458916"/>
                    <a:gd name="connsiteY131" fmla="*/ 244761 h 458918"/>
                    <a:gd name="connsiteX132" fmla="*/ 7660 w 458916"/>
                    <a:gd name="connsiteY132" fmla="*/ 244761 h 458918"/>
                    <a:gd name="connsiteX133" fmla="*/ 10 w 458916"/>
                    <a:gd name="connsiteY133" fmla="*/ 237115 h 458918"/>
                    <a:gd name="connsiteX134" fmla="*/ 7660 w 458916"/>
                    <a:gd name="connsiteY134" fmla="*/ 229465 h 458918"/>
                    <a:gd name="connsiteX135" fmla="*/ 22956 w 458916"/>
                    <a:gd name="connsiteY135" fmla="*/ 229465 h 458918"/>
                    <a:gd name="connsiteX136" fmla="*/ 78240 w 458916"/>
                    <a:gd name="connsiteY136" fmla="*/ 89046 h 458918"/>
                    <a:gd name="connsiteX137" fmla="*/ 51207 w 458916"/>
                    <a:gd name="connsiteY137" fmla="*/ 62017 h 458918"/>
                    <a:gd name="connsiteX138" fmla="*/ 24815 w 458916"/>
                    <a:gd name="connsiteY138" fmla="*/ 68617 h 458918"/>
                    <a:gd name="connsiteX139" fmla="*/ 22956 w 458916"/>
                    <a:gd name="connsiteY139" fmla="*/ 68848 h 458918"/>
                    <a:gd name="connsiteX140" fmla="*/ 15372 w 458916"/>
                    <a:gd name="connsiteY140" fmla="*/ 62133 h 458918"/>
                    <a:gd name="connsiteX141" fmla="*/ 21104 w 458916"/>
                    <a:gd name="connsiteY141" fmla="*/ 53779 h 458918"/>
                    <a:gd name="connsiteX142" fmla="*/ 38596 w 458916"/>
                    <a:gd name="connsiteY142" fmla="*/ 49413 h 458918"/>
                    <a:gd name="connsiteX143" fmla="*/ 28540 w 458916"/>
                    <a:gd name="connsiteY143" fmla="*/ 39417 h 458918"/>
                    <a:gd name="connsiteX144" fmla="*/ 10076 w 458916"/>
                    <a:gd name="connsiteY144" fmla="*/ 45537 h 458918"/>
                    <a:gd name="connsiteX145" fmla="*/ 2576 w 458916"/>
                    <a:gd name="connsiteY145" fmla="*/ 43996 h 458918"/>
                    <a:gd name="connsiteX146" fmla="*/ 157 w 458916"/>
                    <a:gd name="connsiteY146" fmla="*/ 36728 h 458918"/>
                    <a:gd name="connsiteX147" fmla="*/ 5240 w 458916"/>
                    <a:gd name="connsiteY147" fmla="*/ 31004 h 458918"/>
                    <a:gd name="connsiteX148" fmla="*/ 16448 w 458916"/>
                    <a:gd name="connsiteY148" fmla="*/ 27265 h 458918"/>
                    <a:gd name="connsiteX149" fmla="*/ 2250 w 458916"/>
                    <a:gd name="connsiteY149" fmla="*/ 13068 h 458918"/>
                    <a:gd name="connsiteX150" fmla="*/ 2344 w 458916"/>
                    <a:gd name="connsiteY150" fmla="*/ 2347 h 458918"/>
                    <a:gd name="connsiteX151" fmla="*/ 13065 w 458916"/>
                    <a:gd name="connsiteY151" fmla="*/ 2252 h 458918"/>
                    <a:gd name="connsiteX152" fmla="*/ 27262 w 458916"/>
                    <a:gd name="connsiteY152" fmla="*/ 16450 h 458918"/>
                    <a:gd name="connsiteX153" fmla="*/ 30939 w 458916"/>
                    <a:gd name="connsiteY153" fmla="*/ 5242 h 458918"/>
                    <a:gd name="connsiteX154" fmla="*/ 40623 w 458916"/>
                    <a:gd name="connsiteY154" fmla="*/ 393 h 458918"/>
                    <a:gd name="connsiteX155" fmla="*/ 45472 w 458916"/>
                    <a:gd name="connsiteY155" fmla="*/ 10078 h 458918"/>
                    <a:gd name="connsiteX156" fmla="*/ 39352 w 458916"/>
                    <a:gd name="connsiteY156" fmla="*/ 28539 h 458918"/>
                    <a:gd name="connsiteX157" fmla="*/ 49411 w 458916"/>
                    <a:gd name="connsiteY157" fmla="*/ 38598 h 458918"/>
                    <a:gd name="connsiteX158" fmla="*/ 53777 w 458916"/>
                    <a:gd name="connsiteY158" fmla="*/ 21106 h 458918"/>
                    <a:gd name="connsiteX159" fmla="*/ 63006 w 458916"/>
                    <a:gd name="connsiteY159" fmla="*/ 15707 h 458918"/>
                    <a:gd name="connsiteX160" fmla="*/ 68615 w 458916"/>
                    <a:gd name="connsiteY160" fmla="*/ 24807 h 458918"/>
                    <a:gd name="connsiteX161" fmla="*/ 62015 w 458916"/>
                    <a:gd name="connsiteY161" fmla="*/ 51202 h 458918"/>
                    <a:gd name="connsiteX162" fmla="*/ 89044 w 458916"/>
                    <a:gd name="connsiteY162" fmla="*/ 78218 h 458918"/>
                    <a:gd name="connsiteX163" fmla="*/ 221815 w 458916"/>
                    <a:gd name="connsiteY163" fmla="*/ 23147 h 458918"/>
                    <a:gd name="connsiteX164" fmla="*/ 221815 w 458916"/>
                    <a:gd name="connsiteY164" fmla="*/ 7662 h 458918"/>
                    <a:gd name="connsiteX165" fmla="*/ 229463 w 458916"/>
                    <a:gd name="connsiteY165" fmla="*/ 12 h 458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</a:cxnLst>
                  <a:rect l="l" t="t" r="r" b="b"/>
                  <a:pathLst>
                    <a:path w="458916" h="458918">
                      <a:moveTo>
                        <a:pt x="197591" y="208387"/>
                      </a:moveTo>
                      <a:cubicBezTo>
                        <a:pt x="195823" y="211143"/>
                        <a:pt x="194416" y="214112"/>
                        <a:pt x="193400" y="217227"/>
                      </a:cubicBezTo>
                      <a:lnTo>
                        <a:pt x="208277" y="219115"/>
                      </a:lnTo>
                      <a:close/>
                      <a:moveTo>
                        <a:pt x="217225" y="193396"/>
                      </a:moveTo>
                      <a:cubicBezTo>
                        <a:pt x="214110" y="194407"/>
                        <a:pt x="211141" y="195819"/>
                        <a:pt x="208385" y="197586"/>
                      </a:cubicBezTo>
                      <a:lnTo>
                        <a:pt x="219092" y="208293"/>
                      </a:lnTo>
                      <a:close/>
                      <a:moveTo>
                        <a:pt x="232463" y="191522"/>
                      </a:moveTo>
                      <a:lnTo>
                        <a:pt x="237049" y="228516"/>
                      </a:lnTo>
                      <a:cubicBezTo>
                        <a:pt x="237074" y="228663"/>
                        <a:pt x="237012" y="228792"/>
                        <a:pt x="237012" y="228936"/>
                      </a:cubicBezTo>
                      <a:cubicBezTo>
                        <a:pt x="237049" y="229696"/>
                        <a:pt x="236969" y="230452"/>
                        <a:pt x="236777" y="231187"/>
                      </a:cubicBezTo>
                      <a:cubicBezTo>
                        <a:pt x="236738" y="231499"/>
                        <a:pt x="236678" y="231807"/>
                        <a:pt x="236598" y="232111"/>
                      </a:cubicBezTo>
                      <a:cubicBezTo>
                        <a:pt x="236230" y="233147"/>
                        <a:pt x="235642" y="234090"/>
                        <a:pt x="234872" y="234874"/>
                      </a:cubicBezTo>
                      <a:cubicBezTo>
                        <a:pt x="233436" y="236306"/>
                        <a:pt x="231493" y="237115"/>
                        <a:pt x="229463" y="237115"/>
                      </a:cubicBezTo>
                      <a:cubicBezTo>
                        <a:pt x="229140" y="237111"/>
                        <a:pt x="228819" y="237093"/>
                        <a:pt x="228499" y="237052"/>
                      </a:cubicBezTo>
                      <a:lnTo>
                        <a:pt x="191549" y="232433"/>
                      </a:lnTo>
                      <a:cubicBezTo>
                        <a:pt x="193078" y="252702"/>
                        <a:pt x="210231" y="268212"/>
                        <a:pt x="230548" y="267701"/>
                      </a:cubicBezTo>
                      <a:cubicBezTo>
                        <a:pt x="250868" y="267193"/>
                        <a:pt x="267219" y="250839"/>
                        <a:pt x="267730" y="230522"/>
                      </a:cubicBezTo>
                      <a:cubicBezTo>
                        <a:pt x="268242" y="210201"/>
                        <a:pt x="252732" y="193049"/>
                        <a:pt x="232463" y="191522"/>
                      </a:cubicBezTo>
                      <a:close/>
                      <a:moveTo>
                        <a:pt x="235407" y="137847"/>
                      </a:moveTo>
                      <a:cubicBezTo>
                        <a:pt x="212511" y="136416"/>
                        <a:pt x="189082" y="143502"/>
                        <a:pt x="170258" y="159427"/>
                      </a:cubicBezTo>
                      <a:lnTo>
                        <a:pt x="197462" y="186635"/>
                      </a:lnTo>
                      <a:cubicBezTo>
                        <a:pt x="202804" y="182626"/>
                        <a:pt x="208851" y="179657"/>
                        <a:pt x="215289" y="177886"/>
                      </a:cubicBezTo>
                      <a:lnTo>
                        <a:pt x="214211" y="169227"/>
                      </a:lnTo>
                      <a:cubicBezTo>
                        <a:pt x="213802" y="166482"/>
                        <a:pt x="214911" y="163730"/>
                        <a:pt x="217114" y="162035"/>
                      </a:cubicBezTo>
                      <a:cubicBezTo>
                        <a:pt x="219312" y="160344"/>
                        <a:pt x="222257" y="159976"/>
                        <a:pt x="224805" y="161076"/>
                      </a:cubicBezTo>
                      <a:cubicBezTo>
                        <a:pt x="227355" y="162176"/>
                        <a:pt x="229108" y="164566"/>
                        <a:pt x="229386" y="167330"/>
                      </a:cubicBezTo>
                      <a:lnTo>
                        <a:pt x="230474" y="175981"/>
                      </a:lnTo>
                      <a:cubicBezTo>
                        <a:pt x="259783" y="176517"/>
                        <a:pt x="283209" y="200524"/>
                        <a:pt x="283030" y="229836"/>
                      </a:cubicBezTo>
                      <a:cubicBezTo>
                        <a:pt x="282852" y="259151"/>
                        <a:pt x="259131" y="282868"/>
                        <a:pt x="229819" y="283047"/>
                      </a:cubicBezTo>
                      <a:cubicBezTo>
                        <a:pt x="200504" y="283225"/>
                        <a:pt x="176500" y="259798"/>
                        <a:pt x="175961" y="230490"/>
                      </a:cubicBezTo>
                      <a:lnTo>
                        <a:pt x="167313" y="229405"/>
                      </a:lnTo>
                      <a:cubicBezTo>
                        <a:pt x="163203" y="228792"/>
                        <a:pt x="160335" y="225011"/>
                        <a:pt x="160850" y="220890"/>
                      </a:cubicBezTo>
                      <a:cubicBezTo>
                        <a:pt x="161364" y="216770"/>
                        <a:pt x="165076" y="213811"/>
                        <a:pt x="169207" y="214231"/>
                      </a:cubicBezTo>
                      <a:lnTo>
                        <a:pt x="177865" y="215309"/>
                      </a:lnTo>
                      <a:cubicBezTo>
                        <a:pt x="179645" y="208863"/>
                        <a:pt x="182617" y="202810"/>
                        <a:pt x="186632" y="197464"/>
                      </a:cubicBezTo>
                      <a:lnTo>
                        <a:pt x="159443" y="170242"/>
                      </a:lnTo>
                      <a:cubicBezTo>
                        <a:pt x="127592" y="207894"/>
                        <a:pt x="131093" y="263962"/>
                        <a:pt x="167386" y="297352"/>
                      </a:cubicBezTo>
                      <a:cubicBezTo>
                        <a:pt x="203676" y="330739"/>
                        <a:pt x="259842" y="329570"/>
                        <a:pt x="294713" y="294702"/>
                      </a:cubicBezTo>
                      <a:cubicBezTo>
                        <a:pt x="329586" y="259831"/>
                        <a:pt x="330755" y="203665"/>
                        <a:pt x="297364" y="167375"/>
                      </a:cubicBezTo>
                      <a:cubicBezTo>
                        <a:pt x="280669" y="149228"/>
                        <a:pt x="258304" y="139279"/>
                        <a:pt x="235407" y="137847"/>
                      </a:cubicBezTo>
                      <a:close/>
                      <a:moveTo>
                        <a:pt x="229463" y="91795"/>
                      </a:moveTo>
                      <a:cubicBezTo>
                        <a:pt x="195617" y="91806"/>
                        <a:pt x="162972" y="104354"/>
                        <a:pt x="137826" y="127013"/>
                      </a:cubicBezTo>
                      <a:lnTo>
                        <a:pt x="159449" y="148637"/>
                      </a:lnTo>
                      <a:cubicBezTo>
                        <a:pt x="203158" y="110750"/>
                        <a:pt x="269015" y="114272"/>
                        <a:pt x="308435" y="156606"/>
                      </a:cubicBezTo>
                      <a:cubicBezTo>
                        <a:pt x="347854" y="198937"/>
                        <a:pt x="346678" y="264879"/>
                        <a:pt x="305778" y="305780"/>
                      </a:cubicBezTo>
                      <a:cubicBezTo>
                        <a:pt x="264877" y="346680"/>
                        <a:pt x="198936" y="347857"/>
                        <a:pt x="156604" y="308437"/>
                      </a:cubicBezTo>
                      <a:cubicBezTo>
                        <a:pt x="114270" y="269017"/>
                        <a:pt x="110748" y="203160"/>
                        <a:pt x="148635" y="159451"/>
                      </a:cubicBezTo>
                      <a:lnTo>
                        <a:pt x="127011" y="137828"/>
                      </a:lnTo>
                      <a:cubicBezTo>
                        <a:pt x="83485" y="186463"/>
                        <a:pt x="79914" y="258916"/>
                        <a:pt x="118447" y="311596"/>
                      </a:cubicBezTo>
                      <a:cubicBezTo>
                        <a:pt x="156981" y="364274"/>
                        <a:pt x="227110" y="382816"/>
                        <a:pt x="286644" y="356064"/>
                      </a:cubicBezTo>
                      <a:cubicBezTo>
                        <a:pt x="346178" y="329315"/>
                        <a:pt x="378882" y="264564"/>
                        <a:pt x="365077" y="200773"/>
                      </a:cubicBezTo>
                      <a:cubicBezTo>
                        <a:pt x="351275" y="136981"/>
                        <a:pt x="294728" y="91543"/>
                        <a:pt x="229463" y="91795"/>
                      </a:cubicBezTo>
                      <a:close/>
                      <a:moveTo>
                        <a:pt x="221815" y="38444"/>
                      </a:moveTo>
                      <a:cubicBezTo>
                        <a:pt x="176430" y="40229"/>
                        <a:pt x="133173" y="58173"/>
                        <a:pt x="99852" y="89039"/>
                      </a:cubicBezTo>
                      <a:lnTo>
                        <a:pt x="127011" y="116198"/>
                      </a:lnTo>
                      <a:cubicBezTo>
                        <a:pt x="188790" y="60291"/>
                        <a:pt x="283874" y="63849"/>
                        <a:pt x="341304" y="124209"/>
                      </a:cubicBezTo>
                      <a:cubicBezTo>
                        <a:pt x="398734" y="184573"/>
                        <a:pt x="397547" y="279720"/>
                        <a:pt x="338632" y="338635"/>
                      </a:cubicBezTo>
                      <a:cubicBezTo>
                        <a:pt x="279718" y="397549"/>
                        <a:pt x="184570" y="398736"/>
                        <a:pt x="124210" y="341306"/>
                      </a:cubicBezTo>
                      <a:cubicBezTo>
                        <a:pt x="63847" y="283877"/>
                        <a:pt x="60289" y="188788"/>
                        <a:pt x="116196" y="127013"/>
                      </a:cubicBezTo>
                      <a:lnTo>
                        <a:pt x="89037" y="99855"/>
                      </a:lnTo>
                      <a:cubicBezTo>
                        <a:pt x="56361" y="135101"/>
                        <a:pt x="38218" y="181400"/>
                        <a:pt x="38252" y="229465"/>
                      </a:cubicBezTo>
                      <a:lnTo>
                        <a:pt x="53549" y="229465"/>
                      </a:lnTo>
                      <a:cubicBezTo>
                        <a:pt x="57772" y="229465"/>
                        <a:pt x="61196" y="232889"/>
                        <a:pt x="61196" y="237115"/>
                      </a:cubicBezTo>
                      <a:cubicBezTo>
                        <a:pt x="61196" y="241337"/>
                        <a:pt x="57772" y="244761"/>
                        <a:pt x="53549" y="244761"/>
                      </a:cubicBezTo>
                      <a:lnTo>
                        <a:pt x="40239" y="244761"/>
                      </a:lnTo>
                      <a:lnTo>
                        <a:pt x="44391" y="276731"/>
                      </a:lnTo>
                      <a:lnTo>
                        <a:pt x="61663" y="321148"/>
                      </a:lnTo>
                      <a:lnTo>
                        <a:pt x="61665" y="321153"/>
                      </a:lnTo>
                      <a:cubicBezTo>
                        <a:pt x="70023" y="336044"/>
                        <a:pt x="80211" y="349828"/>
                        <a:pt x="91999" y="362180"/>
                      </a:cubicBezTo>
                      <a:cubicBezTo>
                        <a:pt x="103851" y="374477"/>
                        <a:pt x="117317" y="385102"/>
                        <a:pt x="132029" y="393768"/>
                      </a:cubicBezTo>
                      <a:cubicBezTo>
                        <a:pt x="139352" y="398133"/>
                        <a:pt x="146936" y="402051"/>
                        <a:pt x="154730" y="405500"/>
                      </a:cubicBezTo>
                      <a:lnTo>
                        <a:pt x="166732" y="409922"/>
                      </a:lnTo>
                      <a:lnTo>
                        <a:pt x="171656" y="411722"/>
                      </a:lnTo>
                      <a:lnTo>
                        <a:pt x="172737" y="412117"/>
                      </a:lnTo>
                      <a:lnTo>
                        <a:pt x="173354" y="412275"/>
                      </a:lnTo>
                      <a:lnTo>
                        <a:pt x="178931" y="413700"/>
                      </a:lnTo>
                      <a:lnTo>
                        <a:pt x="191321" y="416851"/>
                      </a:lnTo>
                      <a:lnTo>
                        <a:pt x="202923" y="418615"/>
                      </a:lnTo>
                      <a:lnTo>
                        <a:pt x="203963" y="418773"/>
                      </a:lnTo>
                      <a:lnTo>
                        <a:pt x="204218" y="418811"/>
                      </a:lnTo>
                      <a:lnTo>
                        <a:pt x="210290" y="419704"/>
                      </a:lnTo>
                      <a:lnTo>
                        <a:pt x="216441" y="420007"/>
                      </a:lnTo>
                      <a:lnTo>
                        <a:pt x="216683" y="420019"/>
                      </a:lnTo>
                      <a:lnTo>
                        <a:pt x="221815" y="420282"/>
                      </a:lnTo>
                      <a:lnTo>
                        <a:pt x="221815" y="405377"/>
                      </a:lnTo>
                      <a:cubicBezTo>
                        <a:pt x="221815" y="401155"/>
                        <a:pt x="225240" y="397731"/>
                        <a:pt x="229463" y="397731"/>
                      </a:cubicBezTo>
                      <a:cubicBezTo>
                        <a:pt x="233688" y="397731"/>
                        <a:pt x="237113" y="401155"/>
                        <a:pt x="237113" y="405377"/>
                      </a:cubicBezTo>
                      <a:lnTo>
                        <a:pt x="237113" y="420485"/>
                      </a:lnTo>
                      <a:cubicBezTo>
                        <a:pt x="333703" y="416497"/>
                        <a:pt x="412161" y="341117"/>
                        <a:pt x="420007" y="244761"/>
                      </a:cubicBezTo>
                      <a:lnTo>
                        <a:pt x="405375" y="244761"/>
                      </a:lnTo>
                      <a:cubicBezTo>
                        <a:pt x="401153" y="244761"/>
                        <a:pt x="397729" y="241337"/>
                        <a:pt x="397729" y="237115"/>
                      </a:cubicBezTo>
                      <a:cubicBezTo>
                        <a:pt x="397729" y="232889"/>
                        <a:pt x="401153" y="229465"/>
                        <a:pt x="405375" y="229465"/>
                      </a:cubicBezTo>
                      <a:lnTo>
                        <a:pt x="420676" y="229465"/>
                      </a:lnTo>
                      <a:cubicBezTo>
                        <a:pt x="420546" y="126894"/>
                        <a:pt x="339596" y="42655"/>
                        <a:pt x="237113" y="38444"/>
                      </a:cubicBezTo>
                      <a:lnTo>
                        <a:pt x="237113" y="53551"/>
                      </a:lnTo>
                      <a:cubicBezTo>
                        <a:pt x="237113" y="57774"/>
                        <a:pt x="233688" y="61198"/>
                        <a:pt x="229463" y="61198"/>
                      </a:cubicBezTo>
                      <a:cubicBezTo>
                        <a:pt x="225240" y="61198"/>
                        <a:pt x="221815" y="57774"/>
                        <a:pt x="221815" y="53551"/>
                      </a:cubicBezTo>
                      <a:close/>
                      <a:moveTo>
                        <a:pt x="229463" y="12"/>
                      </a:moveTo>
                      <a:cubicBezTo>
                        <a:pt x="233688" y="12"/>
                        <a:pt x="237113" y="3436"/>
                        <a:pt x="237113" y="7662"/>
                      </a:cubicBezTo>
                      <a:lnTo>
                        <a:pt x="237113" y="23147"/>
                      </a:lnTo>
                      <a:cubicBezTo>
                        <a:pt x="348041" y="27373"/>
                        <a:pt x="435829" y="118456"/>
                        <a:pt x="435972" y="229465"/>
                      </a:cubicBezTo>
                      <a:lnTo>
                        <a:pt x="451268" y="229465"/>
                      </a:lnTo>
                      <a:cubicBezTo>
                        <a:pt x="455491" y="229465"/>
                        <a:pt x="458916" y="232889"/>
                        <a:pt x="458916" y="237115"/>
                      </a:cubicBezTo>
                      <a:cubicBezTo>
                        <a:pt x="458916" y="241337"/>
                        <a:pt x="455491" y="244761"/>
                        <a:pt x="451268" y="244761"/>
                      </a:cubicBezTo>
                      <a:lnTo>
                        <a:pt x="435342" y="244761"/>
                      </a:lnTo>
                      <a:cubicBezTo>
                        <a:pt x="427429" y="349583"/>
                        <a:pt x="342116" y="431776"/>
                        <a:pt x="237074" y="435782"/>
                      </a:cubicBezTo>
                      <a:lnTo>
                        <a:pt x="237074" y="451271"/>
                      </a:lnTo>
                      <a:cubicBezTo>
                        <a:pt x="237074" y="455493"/>
                        <a:pt x="233650" y="458918"/>
                        <a:pt x="229424" y="458918"/>
                      </a:cubicBezTo>
                      <a:cubicBezTo>
                        <a:pt x="225202" y="458918"/>
                        <a:pt x="221777" y="455493"/>
                        <a:pt x="221777" y="451271"/>
                      </a:cubicBezTo>
                      <a:lnTo>
                        <a:pt x="221777" y="435590"/>
                      </a:lnTo>
                      <a:lnTo>
                        <a:pt x="219865" y="435494"/>
                      </a:lnTo>
                      <a:lnTo>
                        <a:pt x="215657" y="435285"/>
                      </a:lnTo>
                      <a:lnTo>
                        <a:pt x="208774" y="434931"/>
                      </a:lnTo>
                      <a:lnTo>
                        <a:pt x="201944" y="433937"/>
                      </a:lnTo>
                      <a:lnTo>
                        <a:pt x="188285" y="431843"/>
                      </a:lnTo>
                      <a:lnTo>
                        <a:pt x="174893" y="428453"/>
                      </a:lnTo>
                      <a:lnTo>
                        <a:pt x="168199" y="426724"/>
                      </a:lnTo>
                      <a:lnTo>
                        <a:pt x="161704" y="424372"/>
                      </a:lnTo>
                      <a:lnTo>
                        <a:pt x="148743" y="419582"/>
                      </a:lnTo>
                      <a:cubicBezTo>
                        <a:pt x="140320" y="415857"/>
                        <a:pt x="132127" y="411627"/>
                        <a:pt x="124214" y="406918"/>
                      </a:cubicBezTo>
                      <a:cubicBezTo>
                        <a:pt x="108328" y="397553"/>
                        <a:pt x="93792" y="386075"/>
                        <a:pt x="80992" y="372807"/>
                      </a:cubicBezTo>
                      <a:cubicBezTo>
                        <a:pt x="68265" y="359463"/>
                        <a:pt x="57261" y="344579"/>
                        <a:pt x="48241" y="328499"/>
                      </a:cubicBezTo>
                      <a:cubicBezTo>
                        <a:pt x="46978" y="326181"/>
                        <a:pt x="45910" y="323747"/>
                        <a:pt x="44730" y="321378"/>
                      </a:cubicBezTo>
                      <a:lnTo>
                        <a:pt x="44560" y="319029"/>
                      </a:lnTo>
                      <a:lnTo>
                        <a:pt x="35320" y="295287"/>
                      </a:lnTo>
                      <a:lnTo>
                        <a:pt x="34139" y="294726"/>
                      </a:lnTo>
                      <a:cubicBezTo>
                        <a:pt x="32763" y="293144"/>
                        <a:pt x="32104" y="291064"/>
                        <a:pt x="32325" y="288977"/>
                      </a:cubicBezTo>
                      <a:lnTo>
                        <a:pt x="32560" y="288194"/>
                      </a:lnTo>
                      <a:lnTo>
                        <a:pt x="29571" y="280515"/>
                      </a:lnTo>
                      <a:lnTo>
                        <a:pt x="27460" y="264227"/>
                      </a:lnTo>
                      <a:lnTo>
                        <a:pt x="25617" y="261077"/>
                      </a:lnTo>
                      <a:cubicBezTo>
                        <a:pt x="24619" y="255689"/>
                        <a:pt x="23985" y="250237"/>
                        <a:pt x="23719" y="244761"/>
                      </a:cubicBezTo>
                      <a:lnTo>
                        <a:pt x="7660" y="244761"/>
                      </a:lnTo>
                      <a:cubicBezTo>
                        <a:pt x="3434" y="244761"/>
                        <a:pt x="10" y="241337"/>
                        <a:pt x="10" y="237115"/>
                      </a:cubicBezTo>
                      <a:cubicBezTo>
                        <a:pt x="10" y="232889"/>
                        <a:pt x="3434" y="229465"/>
                        <a:pt x="7660" y="229465"/>
                      </a:cubicBezTo>
                      <a:lnTo>
                        <a:pt x="22956" y="229465"/>
                      </a:lnTo>
                      <a:cubicBezTo>
                        <a:pt x="22928" y="177346"/>
                        <a:pt x="42685" y="127160"/>
                        <a:pt x="78240" y="89046"/>
                      </a:cubicBezTo>
                      <a:lnTo>
                        <a:pt x="51207" y="62017"/>
                      </a:lnTo>
                      <a:lnTo>
                        <a:pt x="24815" y="68617"/>
                      </a:lnTo>
                      <a:cubicBezTo>
                        <a:pt x="24206" y="68771"/>
                        <a:pt x="23583" y="68848"/>
                        <a:pt x="22956" y="68848"/>
                      </a:cubicBezTo>
                      <a:cubicBezTo>
                        <a:pt x="19094" y="68844"/>
                        <a:pt x="15842" y="65963"/>
                        <a:pt x="15372" y="62133"/>
                      </a:cubicBezTo>
                      <a:cubicBezTo>
                        <a:pt x="14904" y="58299"/>
                        <a:pt x="17361" y="54718"/>
                        <a:pt x="21104" y="53779"/>
                      </a:cubicBezTo>
                      <a:lnTo>
                        <a:pt x="38596" y="49413"/>
                      </a:lnTo>
                      <a:lnTo>
                        <a:pt x="28540" y="39417"/>
                      </a:lnTo>
                      <a:lnTo>
                        <a:pt x="10076" y="45537"/>
                      </a:lnTo>
                      <a:cubicBezTo>
                        <a:pt x="7481" y="46398"/>
                        <a:pt x="4621" y="45810"/>
                        <a:pt x="2576" y="43996"/>
                      </a:cubicBezTo>
                      <a:cubicBezTo>
                        <a:pt x="528" y="42180"/>
                        <a:pt x="-393" y="39410"/>
                        <a:pt x="157" y="36728"/>
                      </a:cubicBezTo>
                      <a:cubicBezTo>
                        <a:pt x="706" y="34050"/>
                        <a:pt x="2646" y="31869"/>
                        <a:pt x="5240" y="31004"/>
                      </a:cubicBezTo>
                      <a:lnTo>
                        <a:pt x="16448" y="27265"/>
                      </a:lnTo>
                      <a:lnTo>
                        <a:pt x="2250" y="13068"/>
                      </a:lnTo>
                      <a:cubicBezTo>
                        <a:pt x="-649" y="10067"/>
                        <a:pt x="-607" y="5295"/>
                        <a:pt x="2344" y="2347"/>
                      </a:cubicBezTo>
                      <a:cubicBezTo>
                        <a:pt x="5296" y="-605"/>
                        <a:pt x="10064" y="-647"/>
                        <a:pt x="13065" y="2252"/>
                      </a:cubicBezTo>
                      <a:lnTo>
                        <a:pt x="27262" y="16450"/>
                      </a:lnTo>
                      <a:lnTo>
                        <a:pt x="30939" y="5242"/>
                      </a:lnTo>
                      <a:cubicBezTo>
                        <a:pt x="32276" y="1230"/>
                        <a:pt x="36611" y="-941"/>
                        <a:pt x="40623" y="393"/>
                      </a:cubicBezTo>
                      <a:cubicBezTo>
                        <a:pt x="44635" y="1731"/>
                        <a:pt x="46806" y="6065"/>
                        <a:pt x="45472" y="10078"/>
                      </a:cubicBezTo>
                      <a:lnTo>
                        <a:pt x="39352" y="28539"/>
                      </a:lnTo>
                      <a:lnTo>
                        <a:pt x="49411" y="38598"/>
                      </a:lnTo>
                      <a:lnTo>
                        <a:pt x="53777" y="21106"/>
                      </a:lnTo>
                      <a:cubicBezTo>
                        <a:pt x="54876" y="17101"/>
                        <a:pt x="58976" y="14703"/>
                        <a:pt x="63006" y="15707"/>
                      </a:cubicBezTo>
                      <a:cubicBezTo>
                        <a:pt x="67040" y="16715"/>
                        <a:pt x="69529" y="20756"/>
                        <a:pt x="68615" y="24807"/>
                      </a:cubicBezTo>
                      <a:lnTo>
                        <a:pt x="62015" y="51202"/>
                      </a:lnTo>
                      <a:lnTo>
                        <a:pt x="89044" y="78218"/>
                      </a:lnTo>
                      <a:cubicBezTo>
                        <a:pt x="125243" y="44497"/>
                        <a:pt x="172375" y="24947"/>
                        <a:pt x="221815" y="23147"/>
                      </a:cubicBezTo>
                      <a:lnTo>
                        <a:pt x="221815" y="7662"/>
                      </a:lnTo>
                      <a:cubicBezTo>
                        <a:pt x="221815" y="3436"/>
                        <a:pt x="225240" y="12"/>
                        <a:pt x="229463" y="1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84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CC48433D-E7FF-4123-A2C6-7CAD00E034C4}"/>
                  </a:ext>
                </a:extLst>
              </p:cNvPr>
              <p:cNvGrpSpPr/>
              <p:nvPr/>
            </p:nvGrpSpPr>
            <p:grpSpPr>
              <a:xfrm>
                <a:off x="11144776" y="3486093"/>
                <a:ext cx="558157" cy="558157"/>
                <a:chOff x="10787280" y="3381235"/>
                <a:chExt cx="558157" cy="558157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F21FE847-0D7C-4FE0-B661-E36E70DDFA6B}"/>
                    </a:ext>
                  </a:extLst>
                </p:cNvPr>
                <p:cNvGrpSpPr/>
                <p:nvPr/>
              </p:nvGrpSpPr>
              <p:grpSpPr>
                <a:xfrm>
                  <a:off x="10787280" y="3381235"/>
                  <a:ext cx="558157" cy="558157"/>
                  <a:chOff x="5721515" y="3484024"/>
                  <a:chExt cx="673482" cy="673482"/>
                </a:xfrm>
              </p:grpSpPr>
              <p:sp>
                <p:nvSpPr>
                  <p:cNvPr id="101" name="Freeform: Shape 100">
                    <a:extLst>
                      <a:ext uri="{FF2B5EF4-FFF2-40B4-BE49-F238E27FC236}">
                        <a16:creationId xmlns:a16="http://schemas.microsoft.com/office/drawing/2014/main" id="{AA2DB6CA-9FA9-4ED7-97A8-57BB1103172F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5330" cy="665330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3555389E-3BAA-4C58-9E40-35BE0458969E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61999" cy="661999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FBBC8479-000F-48E6-9538-E826AED1AF09}"/>
                    </a:ext>
                  </a:extLst>
                </p:cNvPr>
                <p:cNvSpPr/>
                <p:nvPr/>
              </p:nvSpPr>
              <p:spPr>
                <a:xfrm>
                  <a:off x="10902476" y="3506994"/>
                  <a:ext cx="327764" cy="306638"/>
                </a:xfrm>
                <a:custGeom>
                  <a:avLst/>
                  <a:gdLst>
                    <a:gd name="connsiteX0" fmla="*/ 981990 w 996586"/>
                    <a:gd name="connsiteY0" fmla="*/ 789631 h 932352"/>
                    <a:gd name="connsiteX1" fmla="*/ 967391 w 996586"/>
                    <a:gd name="connsiteY1" fmla="*/ 804229 h 932352"/>
                    <a:gd name="connsiteX2" fmla="*/ 967391 w 996586"/>
                    <a:gd name="connsiteY2" fmla="*/ 901772 h 932352"/>
                    <a:gd name="connsiteX3" fmla="*/ 964933 w 996586"/>
                    <a:gd name="connsiteY3" fmla="*/ 904231 h 932352"/>
                    <a:gd name="connsiteX4" fmla="*/ 909463 w 996586"/>
                    <a:gd name="connsiteY4" fmla="*/ 904231 h 932352"/>
                    <a:gd name="connsiteX5" fmla="*/ 909463 w 996586"/>
                    <a:gd name="connsiteY5" fmla="*/ 690944 h 932352"/>
                    <a:gd name="connsiteX6" fmla="*/ 894864 w 996586"/>
                    <a:gd name="connsiteY6" fmla="*/ 676345 h 932352"/>
                    <a:gd name="connsiteX7" fmla="*/ 880266 w 996586"/>
                    <a:gd name="connsiteY7" fmla="*/ 690944 h 932352"/>
                    <a:gd name="connsiteX8" fmla="*/ 880266 w 996586"/>
                    <a:gd name="connsiteY8" fmla="*/ 904232 h 932352"/>
                    <a:gd name="connsiteX9" fmla="*/ 773074 w 996586"/>
                    <a:gd name="connsiteY9" fmla="*/ 904232 h 932352"/>
                    <a:gd name="connsiteX10" fmla="*/ 802086 w 996586"/>
                    <a:gd name="connsiteY10" fmla="*/ 872316 h 932352"/>
                    <a:gd name="connsiteX11" fmla="*/ 807739 w 996586"/>
                    <a:gd name="connsiteY11" fmla="*/ 853586 h 932352"/>
                    <a:gd name="connsiteX12" fmla="*/ 807671 w 996586"/>
                    <a:gd name="connsiteY12" fmla="*/ 853150 h 932352"/>
                    <a:gd name="connsiteX13" fmla="*/ 775058 w 996586"/>
                    <a:gd name="connsiteY13" fmla="*/ 660458 h 932352"/>
                    <a:gd name="connsiteX14" fmla="*/ 781059 w 996586"/>
                    <a:gd name="connsiteY14" fmla="*/ 651425 h 932352"/>
                    <a:gd name="connsiteX15" fmla="*/ 782622 w 996586"/>
                    <a:gd name="connsiteY15" fmla="*/ 652534 h 932352"/>
                    <a:gd name="connsiteX16" fmla="*/ 801399 w 996586"/>
                    <a:gd name="connsiteY16" fmla="*/ 656073 h 932352"/>
                    <a:gd name="connsiteX17" fmla="*/ 816301 w 996586"/>
                    <a:gd name="connsiteY17" fmla="*/ 644110 h 932352"/>
                    <a:gd name="connsiteX18" fmla="*/ 816301 w 996586"/>
                    <a:gd name="connsiteY18" fmla="*/ 644108 h 932352"/>
                    <a:gd name="connsiteX19" fmla="*/ 849486 w 996586"/>
                    <a:gd name="connsiteY19" fmla="*/ 577596 h 932352"/>
                    <a:gd name="connsiteX20" fmla="*/ 925291 w 996586"/>
                    <a:gd name="connsiteY20" fmla="*/ 606954 h 932352"/>
                    <a:gd name="connsiteX21" fmla="*/ 967383 w 996586"/>
                    <a:gd name="connsiteY21" fmla="*/ 672832 h 932352"/>
                    <a:gd name="connsiteX22" fmla="*/ 967383 w 996586"/>
                    <a:gd name="connsiteY22" fmla="*/ 736099 h 932352"/>
                    <a:gd name="connsiteX23" fmla="*/ 981984 w 996586"/>
                    <a:gd name="connsiteY23" fmla="*/ 750700 h 932352"/>
                    <a:gd name="connsiteX24" fmla="*/ 996582 w 996586"/>
                    <a:gd name="connsiteY24" fmla="*/ 736101 h 932352"/>
                    <a:gd name="connsiteX25" fmla="*/ 996582 w 996586"/>
                    <a:gd name="connsiteY25" fmla="*/ 672834 h 932352"/>
                    <a:gd name="connsiteX26" fmla="*/ 936343 w 996586"/>
                    <a:gd name="connsiteY26" fmla="*/ 579927 h 932352"/>
                    <a:gd name="connsiteX27" fmla="*/ 936065 w 996586"/>
                    <a:gd name="connsiteY27" fmla="*/ 579816 h 932352"/>
                    <a:gd name="connsiteX28" fmla="*/ 806982 w 996586"/>
                    <a:gd name="connsiteY28" fmla="*/ 529824 h 932352"/>
                    <a:gd name="connsiteX29" fmla="*/ 806982 w 996586"/>
                    <a:gd name="connsiteY29" fmla="*/ 503235 h 932352"/>
                    <a:gd name="connsiteX30" fmla="*/ 845531 w 996586"/>
                    <a:gd name="connsiteY30" fmla="*/ 437028 h 932352"/>
                    <a:gd name="connsiteX31" fmla="*/ 872641 w 996586"/>
                    <a:gd name="connsiteY31" fmla="*/ 425089 h 932352"/>
                    <a:gd name="connsiteX32" fmla="*/ 890103 w 996586"/>
                    <a:gd name="connsiteY32" fmla="*/ 387000 h 932352"/>
                    <a:gd name="connsiteX33" fmla="*/ 878767 w 996586"/>
                    <a:gd name="connsiteY33" fmla="*/ 355201 h 932352"/>
                    <a:gd name="connsiteX34" fmla="*/ 878767 w 996586"/>
                    <a:gd name="connsiteY34" fmla="*/ 315809 h 932352"/>
                    <a:gd name="connsiteX35" fmla="*/ 738961 w 996586"/>
                    <a:gd name="connsiteY35" fmla="*/ 176001 h 932352"/>
                    <a:gd name="connsiteX36" fmla="*/ 648221 w 996586"/>
                    <a:gd name="connsiteY36" fmla="*/ 209577 h 932352"/>
                    <a:gd name="connsiteX37" fmla="*/ 636924 w 996586"/>
                    <a:gd name="connsiteY37" fmla="*/ 179199 h 932352"/>
                    <a:gd name="connsiteX38" fmla="*/ 636924 w 996586"/>
                    <a:gd name="connsiteY38" fmla="*/ 139808 h 932352"/>
                    <a:gd name="connsiteX39" fmla="*/ 497117 w 996586"/>
                    <a:gd name="connsiteY39" fmla="*/ 0 h 932352"/>
                    <a:gd name="connsiteX40" fmla="*/ 357309 w 996586"/>
                    <a:gd name="connsiteY40" fmla="*/ 139808 h 932352"/>
                    <a:gd name="connsiteX41" fmla="*/ 357309 w 996586"/>
                    <a:gd name="connsiteY41" fmla="*/ 180226 h 932352"/>
                    <a:gd name="connsiteX42" fmla="*/ 346020 w 996586"/>
                    <a:gd name="connsiteY42" fmla="*/ 209452 h 932352"/>
                    <a:gd name="connsiteX43" fmla="*/ 290958 w 996586"/>
                    <a:gd name="connsiteY43" fmla="*/ 180614 h 932352"/>
                    <a:gd name="connsiteX44" fmla="*/ 273121 w 996586"/>
                    <a:gd name="connsiteY44" fmla="*/ 191014 h 932352"/>
                    <a:gd name="connsiteX45" fmla="*/ 283521 w 996586"/>
                    <a:gd name="connsiteY45" fmla="*/ 208851 h 932352"/>
                    <a:gd name="connsiteX46" fmla="*/ 365881 w 996586"/>
                    <a:gd name="connsiteY46" fmla="*/ 315807 h 932352"/>
                    <a:gd name="connsiteX47" fmla="*/ 365881 w 996586"/>
                    <a:gd name="connsiteY47" fmla="*/ 337640 h 932352"/>
                    <a:gd name="connsiteX48" fmla="*/ 363149 w 996586"/>
                    <a:gd name="connsiteY48" fmla="*/ 337150 h 932352"/>
                    <a:gd name="connsiteX49" fmla="*/ 359660 w 996586"/>
                    <a:gd name="connsiteY49" fmla="*/ 327281 h 932352"/>
                    <a:gd name="connsiteX50" fmla="*/ 327626 w 996586"/>
                    <a:gd name="connsiteY50" fmla="*/ 292019 h 932352"/>
                    <a:gd name="connsiteX51" fmla="*/ 298047 w 996586"/>
                    <a:gd name="connsiteY51" fmla="*/ 288414 h 932352"/>
                    <a:gd name="connsiteX52" fmla="*/ 174471 w 996586"/>
                    <a:gd name="connsiteY52" fmla="*/ 322429 h 932352"/>
                    <a:gd name="connsiteX53" fmla="*/ 148797 w 996586"/>
                    <a:gd name="connsiteY53" fmla="*/ 337376 h 932352"/>
                    <a:gd name="connsiteX54" fmla="*/ 144663 w 996586"/>
                    <a:gd name="connsiteY54" fmla="*/ 338205 h 932352"/>
                    <a:gd name="connsiteX55" fmla="*/ 144663 w 996586"/>
                    <a:gd name="connsiteY55" fmla="*/ 315807 h 932352"/>
                    <a:gd name="connsiteX56" fmla="*/ 223321 w 996586"/>
                    <a:gd name="connsiteY56" fmla="*/ 209902 h 932352"/>
                    <a:gd name="connsiteX57" fmla="*/ 233090 w 996586"/>
                    <a:gd name="connsiteY57" fmla="*/ 191712 h 932352"/>
                    <a:gd name="connsiteX58" fmla="*/ 214899 w 996586"/>
                    <a:gd name="connsiteY58" fmla="*/ 181945 h 932352"/>
                    <a:gd name="connsiteX59" fmla="*/ 143615 w 996586"/>
                    <a:gd name="connsiteY59" fmla="*/ 231673 h 932352"/>
                    <a:gd name="connsiteX60" fmla="*/ 115462 w 996586"/>
                    <a:gd name="connsiteY60" fmla="*/ 315809 h 932352"/>
                    <a:gd name="connsiteX61" fmla="*/ 115462 w 996586"/>
                    <a:gd name="connsiteY61" fmla="*/ 356229 h 932352"/>
                    <a:gd name="connsiteX62" fmla="*/ 104132 w 996586"/>
                    <a:gd name="connsiteY62" fmla="*/ 387000 h 932352"/>
                    <a:gd name="connsiteX63" fmla="*/ 148779 w 996586"/>
                    <a:gd name="connsiteY63" fmla="*/ 437040 h 932352"/>
                    <a:gd name="connsiteX64" fmla="*/ 189460 w 996586"/>
                    <a:gd name="connsiteY64" fmla="*/ 504954 h 932352"/>
                    <a:gd name="connsiteX65" fmla="*/ 189460 w 996586"/>
                    <a:gd name="connsiteY65" fmla="*/ 529831 h 932352"/>
                    <a:gd name="connsiteX66" fmla="*/ 60521 w 996586"/>
                    <a:gd name="connsiteY66" fmla="*/ 579820 h 932352"/>
                    <a:gd name="connsiteX67" fmla="*/ 60247 w 996586"/>
                    <a:gd name="connsiteY67" fmla="*/ 579929 h 932352"/>
                    <a:gd name="connsiteX68" fmla="*/ 0 w 996586"/>
                    <a:gd name="connsiteY68" fmla="*/ 672832 h 932352"/>
                    <a:gd name="connsiteX69" fmla="*/ 0 w 996586"/>
                    <a:gd name="connsiteY69" fmla="*/ 901772 h 932352"/>
                    <a:gd name="connsiteX70" fmla="*/ 31659 w 996586"/>
                    <a:gd name="connsiteY70" fmla="*/ 933429 h 932352"/>
                    <a:gd name="connsiteX71" fmla="*/ 481234 w 996586"/>
                    <a:gd name="connsiteY71" fmla="*/ 933429 h 932352"/>
                    <a:gd name="connsiteX72" fmla="*/ 498295 w 996586"/>
                    <a:gd name="connsiteY72" fmla="*/ 928398 h 932352"/>
                    <a:gd name="connsiteX73" fmla="*/ 515356 w 996586"/>
                    <a:gd name="connsiteY73" fmla="*/ 933429 h 932352"/>
                    <a:gd name="connsiteX74" fmla="*/ 964933 w 996586"/>
                    <a:gd name="connsiteY74" fmla="*/ 933429 h 932352"/>
                    <a:gd name="connsiteX75" fmla="*/ 996590 w 996586"/>
                    <a:gd name="connsiteY75" fmla="*/ 901772 h 932352"/>
                    <a:gd name="connsiteX76" fmla="*/ 996590 w 996586"/>
                    <a:gd name="connsiteY76" fmla="*/ 804229 h 932352"/>
                    <a:gd name="connsiteX77" fmla="*/ 981990 w 996586"/>
                    <a:gd name="connsiteY77" fmla="*/ 789631 h 932352"/>
                    <a:gd name="connsiteX78" fmla="*/ 147351 w 996586"/>
                    <a:gd name="connsiteY78" fmla="*/ 406876 h 932352"/>
                    <a:gd name="connsiteX79" fmla="*/ 133325 w 996586"/>
                    <a:gd name="connsiteY79" fmla="*/ 386997 h 932352"/>
                    <a:gd name="connsiteX80" fmla="*/ 147351 w 996586"/>
                    <a:gd name="connsiteY80" fmla="*/ 367999 h 932352"/>
                    <a:gd name="connsiteX81" fmla="*/ 147351 w 996586"/>
                    <a:gd name="connsiteY81" fmla="*/ 406876 h 932352"/>
                    <a:gd name="connsiteX82" fmla="*/ 822143 w 996586"/>
                    <a:gd name="connsiteY82" fmla="*/ 567005 h 932352"/>
                    <a:gd name="connsiteX83" fmla="*/ 793487 w 996586"/>
                    <a:gd name="connsiteY83" fmla="*/ 624437 h 932352"/>
                    <a:gd name="connsiteX84" fmla="*/ 761205 w 996586"/>
                    <a:gd name="connsiteY84" fmla="*/ 601508 h 932352"/>
                    <a:gd name="connsiteX85" fmla="*/ 797035 w 996586"/>
                    <a:gd name="connsiteY85" fmla="*/ 557282 h 932352"/>
                    <a:gd name="connsiteX86" fmla="*/ 822143 w 996586"/>
                    <a:gd name="connsiteY86" fmla="*/ 567005 h 932352"/>
                    <a:gd name="connsiteX87" fmla="*/ 740101 w 996586"/>
                    <a:gd name="connsiteY87" fmla="*/ 581171 h 932352"/>
                    <a:gd name="connsiteX88" fmla="*/ 702346 w 996586"/>
                    <a:gd name="connsiteY88" fmla="*/ 534567 h 932352"/>
                    <a:gd name="connsiteX89" fmla="*/ 702346 w 996586"/>
                    <a:gd name="connsiteY89" fmla="*/ 520562 h 932352"/>
                    <a:gd name="connsiteX90" fmla="*/ 740282 w 996586"/>
                    <a:gd name="connsiteY90" fmla="*/ 526768 h 932352"/>
                    <a:gd name="connsiteX91" fmla="*/ 740290 w 996586"/>
                    <a:gd name="connsiteY91" fmla="*/ 526768 h 932352"/>
                    <a:gd name="connsiteX92" fmla="*/ 740292 w 996586"/>
                    <a:gd name="connsiteY92" fmla="*/ 526768 h 932352"/>
                    <a:gd name="connsiteX93" fmla="*/ 777785 w 996586"/>
                    <a:gd name="connsiteY93" fmla="*/ 519957 h 932352"/>
                    <a:gd name="connsiteX94" fmla="*/ 777785 w 996586"/>
                    <a:gd name="connsiteY94" fmla="*/ 534657 h 932352"/>
                    <a:gd name="connsiteX95" fmla="*/ 740101 w 996586"/>
                    <a:gd name="connsiteY95" fmla="*/ 581171 h 932352"/>
                    <a:gd name="connsiteX96" fmla="*/ 757242 w 996586"/>
                    <a:gd name="connsiteY96" fmla="*/ 634510 h 932352"/>
                    <a:gd name="connsiteX97" fmla="*/ 751872 w 996586"/>
                    <a:gd name="connsiteY97" fmla="*/ 642594 h 932352"/>
                    <a:gd name="connsiteX98" fmla="*/ 728337 w 996586"/>
                    <a:gd name="connsiteY98" fmla="*/ 642594 h 932352"/>
                    <a:gd name="connsiteX99" fmla="*/ 722967 w 996586"/>
                    <a:gd name="connsiteY99" fmla="*/ 634510 h 932352"/>
                    <a:gd name="connsiteX100" fmla="*/ 740105 w 996586"/>
                    <a:gd name="connsiteY100" fmla="*/ 622339 h 932352"/>
                    <a:gd name="connsiteX101" fmla="*/ 757242 w 996586"/>
                    <a:gd name="connsiteY101" fmla="*/ 634510 h 932352"/>
                    <a:gd name="connsiteX102" fmla="*/ 498256 w 996586"/>
                    <a:gd name="connsiteY102" fmla="*/ 405169 h 932352"/>
                    <a:gd name="connsiteX103" fmla="*/ 460501 w 996586"/>
                    <a:gd name="connsiteY103" fmla="*/ 358565 h 932352"/>
                    <a:gd name="connsiteX104" fmla="*/ 460501 w 996586"/>
                    <a:gd name="connsiteY104" fmla="*/ 344560 h 932352"/>
                    <a:gd name="connsiteX105" fmla="*/ 498437 w 996586"/>
                    <a:gd name="connsiteY105" fmla="*/ 350765 h 932352"/>
                    <a:gd name="connsiteX106" fmla="*/ 498445 w 996586"/>
                    <a:gd name="connsiteY106" fmla="*/ 350765 h 932352"/>
                    <a:gd name="connsiteX107" fmla="*/ 498447 w 996586"/>
                    <a:gd name="connsiteY107" fmla="*/ 350765 h 932352"/>
                    <a:gd name="connsiteX108" fmla="*/ 535939 w 996586"/>
                    <a:gd name="connsiteY108" fmla="*/ 343956 h 932352"/>
                    <a:gd name="connsiteX109" fmla="*/ 535939 w 996586"/>
                    <a:gd name="connsiteY109" fmla="*/ 358654 h 932352"/>
                    <a:gd name="connsiteX110" fmla="*/ 498256 w 996586"/>
                    <a:gd name="connsiteY110" fmla="*/ 405169 h 932352"/>
                    <a:gd name="connsiteX111" fmla="*/ 515395 w 996586"/>
                    <a:gd name="connsiteY111" fmla="*/ 458511 h 932352"/>
                    <a:gd name="connsiteX112" fmla="*/ 510024 w 996586"/>
                    <a:gd name="connsiteY112" fmla="*/ 466595 h 932352"/>
                    <a:gd name="connsiteX113" fmla="*/ 486490 w 996586"/>
                    <a:gd name="connsiteY113" fmla="*/ 466595 h 932352"/>
                    <a:gd name="connsiteX114" fmla="*/ 481119 w 996586"/>
                    <a:gd name="connsiteY114" fmla="*/ 458511 h 932352"/>
                    <a:gd name="connsiteX115" fmla="*/ 498258 w 996586"/>
                    <a:gd name="connsiteY115" fmla="*/ 446340 h 932352"/>
                    <a:gd name="connsiteX116" fmla="*/ 515395 w 996586"/>
                    <a:gd name="connsiteY116" fmla="*/ 458511 h 932352"/>
                    <a:gd name="connsiteX117" fmla="*/ 383292 w 996586"/>
                    <a:gd name="connsiteY117" fmla="*/ 259638 h 932352"/>
                    <a:gd name="connsiteX118" fmla="*/ 390621 w 996586"/>
                    <a:gd name="connsiteY118" fmla="*/ 261037 h 932352"/>
                    <a:gd name="connsiteX119" fmla="*/ 431302 w 996586"/>
                    <a:gd name="connsiteY119" fmla="*/ 328951 h 932352"/>
                    <a:gd name="connsiteX120" fmla="*/ 431302 w 996586"/>
                    <a:gd name="connsiteY120" fmla="*/ 353829 h 932352"/>
                    <a:gd name="connsiteX121" fmla="*/ 401519 w 996586"/>
                    <a:gd name="connsiteY121" fmla="*/ 365373 h 932352"/>
                    <a:gd name="connsiteX122" fmla="*/ 395072 w 996586"/>
                    <a:gd name="connsiteY122" fmla="*/ 355199 h 932352"/>
                    <a:gd name="connsiteX123" fmla="*/ 395072 w 996586"/>
                    <a:gd name="connsiteY123" fmla="*/ 315809 h 932352"/>
                    <a:gd name="connsiteX124" fmla="*/ 383292 w 996586"/>
                    <a:gd name="connsiteY124" fmla="*/ 259638 h 932352"/>
                    <a:gd name="connsiteX125" fmla="*/ 575832 w 996586"/>
                    <a:gd name="connsiteY125" fmla="*/ 244179 h 932352"/>
                    <a:gd name="connsiteX126" fmla="*/ 498447 w 996586"/>
                    <a:gd name="connsiteY126" fmla="*/ 321562 h 932352"/>
                    <a:gd name="connsiteX127" fmla="*/ 418399 w 996586"/>
                    <a:gd name="connsiteY127" fmla="*/ 244179 h 932352"/>
                    <a:gd name="connsiteX128" fmla="*/ 418399 w 996586"/>
                    <a:gd name="connsiteY128" fmla="*/ 175796 h 932352"/>
                    <a:gd name="connsiteX129" fmla="*/ 551538 w 996586"/>
                    <a:gd name="connsiteY129" fmla="*/ 139610 h 932352"/>
                    <a:gd name="connsiteX130" fmla="*/ 575834 w 996586"/>
                    <a:gd name="connsiteY130" fmla="*/ 165733 h 932352"/>
                    <a:gd name="connsiteX131" fmla="*/ 575832 w 996586"/>
                    <a:gd name="connsiteY131" fmla="*/ 244179 h 932352"/>
                    <a:gd name="connsiteX132" fmla="*/ 603688 w 996586"/>
                    <a:gd name="connsiteY132" fmla="*/ 261028 h 932352"/>
                    <a:gd name="connsiteX133" fmla="*/ 610977 w 996586"/>
                    <a:gd name="connsiteY133" fmla="*/ 259624 h 932352"/>
                    <a:gd name="connsiteX134" fmla="*/ 599151 w 996586"/>
                    <a:gd name="connsiteY134" fmla="*/ 315809 h 932352"/>
                    <a:gd name="connsiteX135" fmla="*/ 599151 w 996586"/>
                    <a:gd name="connsiteY135" fmla="*/ 356227 h 932352"/>
                    <a:gd name="connsiteX136" fmla="*/ 593377 w 996586"/>
                    <a:gd name="connsiteY136" fmla="*/ 364758 h 932352"/>
                    <a:gd name="connsiteX137" fmla="*/ 565138 w 996586"/>
                    <a:gd name="connsiteY137" fmla="*/ 353823 h 932352"/>
                    <a:gd name="connsiteX138" fmla="*/ 565138 w 996586"/>
                    <a:gd name="connsiteY138" fmla="*/ 327234 h 932352"/>
                    <a:gd name="connsiteX139" fmla="*/ 603688 w 996586"/>
                    <a:gd name="connsiteY139" fmla="*/ 261028 h 932352"/>
                    <a:gd name="connsiteX140" fmla="*/ 441272 w 996586"/>
                    <a:gd name="connsiteY140" fmla="*/ 381303 h 932352"/>
                    <a:gd name="connsiteX141" fmla="*/ 477110 w 996586"/>
                    <a:gd name="connsiteY141" fmla="*/ 425538 h 932352"/>
                    <a:gd name="connsiteX142" fmla="*/ 452670 w 996586"/>
                    <a:gd name="connsiteY142" fmla="*/ 442897 h 932352"/>
                    <a:gd name="connsiteX143" fmla="*/ 452633 w 996586"/>
                    <a:gd name="connsiteY143" fmla="*/ 442926 h 932352"/>
                    <a:gd name="connsiteX144" fmla="*/ 444876 w 996586"/>
                    <a:gd name="connsiteY144" fmla="*/ 448436 h 932352"/>
                    <a:gd name="connsiteX145" fmla="*/ 416219 w 996586"/>
                    <a:gd name="connsiteY145" fmla="*/ 391006 h 932352"/>
                    <a:gd name="connsiteX146" fmla="*/ 441272 w 996586"/>
                    <a:gd name="connsiteY146" fmla="*/ 381303 h 932352"/>
                    <a:gd name="connsiteX147" fmla="*/ 531856 w 996586"/>
                    <a:gd name="connsiteY147" fmla="*/ 410080 h 932352"/>
                    <a:gd name="connsiteX148" fmla="*/ 555188 w 996586"/>
                    <a:gd name="connsiteY148" fmla="*/ 381280 h 932352"/>
                    <a:gd name="connsiteX149" fmla="*/ 580295 w 996586"/>
                    <a:gd name="connsiteY149" fmla="*/ 391002 h 932352"/>
                    <a:gd name="connsiteX150" fmla="*/ 551642 w 996586"/>
                    <a:gd name="connsiteY150" fmla="*/ 448436 h 932352"/>
                    <a:gd name="connsiteX151" fmla="*/ 543867 w 996586"/>
                    <a:gd name="connsiteY151" fmla="*/ 442916 h 932352"/>
                    <a:gd name="connsiteX152" fmla="*/ 543844 w 996586"/>
                    <a:gd name="connsiteY152" fmla="*/ 442897 h 932352"/>
                    <a:gd name="connsiteX153" fmla="*/ 519360 w 996586"/>
                    <a:gd name="connsiteY153" fmla="*/ 425505 h 932352"/>
                    <a:gd name="connsiteX154" fmla="*/ 531856 w 996586"/>
                    <a:gd name="connsiteY154" fmla="*/ 410080 h 932352"/>
                    <a:gd name="connsiteX155" fmla="*/ 539213 w 996586"/>
                    <a:gd name="connsiteY155" fmla="*/ 475424 h 932352"/>
                    <a:gd name="connsiteX156" fmla="*/ 540776 w 996586"/>
                    <a:gd name="connsiteY156" fmla="*/ 476534 h 932352"/>
                    <a:gd name="connsiteX157" fmla="*/ 559554 w 996586"/>
                    <a:gd name="connsiteY157" fmla="*/ 480072 h 932352"/>
                    <a:gd name="connsiteX158" fmla="*/ 574456 w 996586"/>
                    <a:gd name="connsiteY158" fmla="*/ 468109 h 932352"/>
                    <a:gd name="connsiteX159" fmla="*/ 574456 w 996586"/>
                    <a:gd name="connsiteY159" fmla="*/ 468107 h 932352"/>
                    <a:gd name="connsiteX160" fmla="*/ 599094 w 996586"/>
                    <a:gd name="connsiteY160" fmla="*/ 418728 h 932352"/>
                    <a:gd name="connsiteX161" fmla="*/ 632412 w 996586"/>
                    <a:gd name="connsiteY161" fmla="*/ 437081 h 932352"/>
                    <a:gd name="connsiteX162" fmla="*/ 673149 w 996586"/>
                    <a:gd name="connsiteY162" fmla="*/ 504954 h 932352"/>
                    <a:gd name="connsiteX163" fmla="*/ 673149 w 996586"/>
                    <a:gd name="connsiteY163" fmla="*/ 529830 h 932352"/>
                    <a:gd name="connsiteX164" fmla="*/ 549035 w 996586"/>
                    <a:gd name="connsiteY164" fmla="*/ 577948 h 932352"/>
                    <a:gd name="connsiteX165" fmla="*/ 533211 w 996586"/>
                    <a:gd name="connsiteY165" fmla="*/ 484460 h 932352"/>
                    <a:gd name="connsiteX166" fmla="*/ 539213 w 996586"/>
                    <a:gd name="connsiteY166" fmla="*/ 475424 h 932352"/>
                    <a:gd name="connsiteX167" fmla="*/ 683117 w 996586"/>
                    <a:gd name="connsiteY167" fmla="*/ 557304 h 932352"/>
                    <a:gd name="connsiteX168" fmla="*/ 718955 w 996586"/>
                    <a:gd name="connsiteY168" fmla="*/ 601539 h 932352"/>
                    <a:gd name="connsiteX169" fmla="*/ 686722 w 996586"/>
                    <a:gd name="connsiteY169" fmla="*/ 624437 h 932352"/>
                    <a:gd name="connsiteX170" fmla="*/ 658064 w 996586"/>
                    <a:gd name="connsiteY170" fmla="*/ 567007 h 932352"/>
                    <a:gd name="connsiteX171" fmla="*/ 683117 w 996586"/>
                    <a:gd name="connsiteY171" fmla="*/ 557304 h 932352"/>
                    <a:gd name="connsiteX172" fmla="*/ 817676 w 996586"/>
                    <a:gd name="connsiteY172" fmla="*/ 420182 h 932352"/>
                    <a:gd name="connsiteX173" fmla="*/ 740292 w 996586"/>
                    <a:gd name="connsiteY173" fmla="*/ 497565 h 932352"/>
                    <a:gd name="connsiteX174" fmla="*/ 660244 w 996586"/>
                    <a:gd name="connsiteY174" fmla="*/ 420182 h 932352"/>
                    <a:gd name="connsiteX175" fmla="*/ 660244 w 996586"/>
                    <a:gd name="connsiteY175" fmla="*/ 351799 h 932352"/>
                    <a:gd name="connsiteX176" fmla="*/ 793382 w 996586"/>
                    <a:gd name="connsiteY176" fmla="*/ 315612 h 932352"/>
                    <a:gd name="connsiteX177" fmla="*/ 817677 w 996586"/>
                    <a:gd name="connsiteY177" fmla="*/ 341736 h 932352"/>
                    <a:gd name="connsiteX178" fmla="*/ 817676 w 996586"/>
                    <a:gd name="connsiteY178" fmla="*/ 420182 h 932352"/>
                    <a:gd name="connsiteX179" fmla="*/ 860906 w 996586"/>
                    <a:gd name="connsiteY179" fmla="*/ 386999 h 932352"/>
                    <a:gd name="connsiteX180" fmla="*/ 846880 w 996586"/>
                    <a:gd name="connsiteY180" fmla="*/ 406876 h 932352"/>
                    <a:gd name="connsiteX181" fmla="*/ 846880 w 996586"/>
                    <a:gd name="connsiteY181" fmla="*/ 367162 h 932352"/>
                    <a:gd name="connsiteX182" fmla="*/ 860906 w 996586"/>
                    <a:gd name="connsiteY182" fmla="*/ 386999 h 932352"/>
                    <a:gd name="connsiteX183" fmla="*/ 628349 w 996586"/>
                    <a:gd name="connsiteY183" fmla="*/ 315807 h 932352"/>
                    <a:gd name="connsiteX184" fmla="*/ 738959 w 996586"/>
                    <a:gd name="connsiteY184" fmla="*/ 205197 h 932352"/>
                    <a:gd name="connsiteX185" fmla="*/ 849566 w 996586"/>
                    <a:gd name="connsiteY185" fmla="*/ 315807 h 932352"/>
                    <a:gd name="connsiteX186" fmla="*/ 849566 w 996586"/>
                    <a:gd name="connsiteY186" fmla="*/ 337640 h 932352"/>
                    <a:gd name="connsiteX187" fmla="*/ 846833 w 996586"/>
                    <a:gd name="connsiteY187" fmla="*/ 337150 h 932352"/>
                    <a:gd name="connsiteX188" fmla="*/ 843345 w 996586"/>
                    <a:gd name="connsiteY188" fmla="*/ 327281 h 932352"/>
                    <a:gd name="connsiteX189" fmla="*/ 811311 w 996586"/>
                    <a:gd name="connsiteY189" fmla="*/ 292019 h 932352"/>
                    <a:gd name="connsiteX190" fmla="*/ 781732 w 996586"/>
                    <a:gd name="connsiteY190" fmla="*/ 288414 h 932352"/>
                    <a:gd name="connsiteX191" fmla="*/ 657071 w 996586"/>
                    <a:gd name="connsiteY191" fmla="*/ 322376 h 932352"/>
                    <a:gd name="connsiteX192" fmla="*/ 632482 w 996586"/>
                    <a:gd name="connsiteY192" fmla="*/ 337377 h 932352"/>
                    <a:gd name="connsiteX193" fmla="*/ 628348 w 996586"/>
                    <a:gd name="connsiteY193" fmla="*/ 338207 h 932352"/>
                    <a:gd name="connsiteX194" fmla="*/ 628348 w 996586"/>
                    <a:gd name="connsiteY194" fmla="*/ 315807 h 932352"/>
                    <a:gd name="connsiteX195" fmla="*/ 631045 w 996586"/>
                    <a:gd name="connsiteY195" fmla="*/ 368001 h 932352"/>
                    <a:gd name="connsiteX196" fmla="*/ 631045 w 996586"/>
                    <a:gd name="connsiteY196" fmla="*/ 406856 h 932352"/>
                    <a:gd name="connsiteX197" fmla="*/ 617019 w 996586"/>
                    <a:gd name="connsiteY197" fmla="*/ 386997 h 932352"/>
                    <a:gd name="connsiteX198" fmla="*/ 631045 w 996586"/>
                    <a:gd name="connsiteY198" fmla="*/ 368001 h 932352"/>
                    <a:gd name="connsiteX199" fmla="*/ 619057 w 996586"/>
                    <a:gd name="connsiteY199" fmla="*/ 210998 h 932352"/>
                    <a:gd name="connsiteX200" fmla="*/ 611758 w 996586"/>
                    <a:gd name="connsiteY200" fmla="*/ 226947 h 932352"/>
                    <a:gd name="connsiteX201" fmla="*/ 605031 w 996586"/>
                    <a:gd name="connsiteY201" fmla="*/ 230873 h 932352"/>
                    <a:gd name="connsiteX202" fmla="*/ 605031 w 996586"/>
                    <a:gd name="connsiteY202" fmla="*/ 191160 h 932352"/>
                    <a:gd name="connsiteX203" fmla="*/ 619057 w 996586"/>
                    <a:gd name="connsiteY203" fmla="*/ 210998 h 932352"/>
                    <a:gd name="connsiteX204" fmla="*/ 497112 w 996586"/>
                    <a:gd name="connsiteY204" fmla="*/ 29197 h 932352"/>
                    <a:gd name="connsiteX205" fmla="*/ 607721 w 996586"/>
                    <a:gd name="connsiteY205" fmla="*/ 139806 h 932352"/>
                    <a:gd name="connsiteX206" fmla="*/ 607721 w 996586"/>
                    <a:gd name="connsiteY206" fmla="*/ 161640 h 932352"/>
                    <a:gd name="connsiteX207" fmla="*/ 604988 w 996586"/>
                    <a:gd name="connsiteY207" fmla="*/ 161149 h 932352"/>
                    <a:gd name="connsiteX208" fmla="*/ 600854 w 996586"/>
                    <a:gd name="connsiteY208" fmla="*/ 150374 h 932352"/>
                    <a:gd name="connsiteX209" fmla="*/ 569465 w 996586"/>
                    <a:gd name="connsiteY209" fmla="*/ 116017 h 932352"/>
                    <a:gd name="connsiteX210" fmla="*/ 539887 w 996586"/>
                    <a:gd name="connsiteY210" fmla="*/ 112412 h 932352"/>
                    <a:gd name="connsiteX211" fmla="*/ 414048 w 996586"/>
                    <a:gd name="connsiteY211" fmla="*/ 146315 h 932352"/>
                    <a:gd name="connsiteX212" fmla="*/ 390638 w 996586"/>
                    <a:gd name="connsiteY212" fmla="*/ 161373 h 932352"/>
                    <a:gd name="connsiteX213" fmla="*/ 386504 w 996586"/>
                    <a:gd name="connsiteY213" fmla="*/ 162202 h 932352"/>
                    <a:gd name="connsiteX214" fmla="*/ 386504 w 996586"/>
                    <a:gd name="connsiteY214" fmla="*/ 139808 h 932352"/>
                    <a:gd name="connsiteX215" fmla="*/ 386502 w 996586"/>
                    <a:gd name="connsiteY215" fmla="*/ 139808 h 932352"/>
                    <a:gd name="connsiteX216" fmla="*/ 497112 w 996586"/>
                    <a:gd name="connsiteY216" fmla="*/ 29197 h 932352"/>
                    <a:gd name="connsiteX217" fmla="*/ 389196 w 996586"/>
                    <a:gd name="connsiteY217" fmla="*/ 191999 h 932352"/>
                    <a:gd name="connsiteX218" fmla="*/ 389196 w 996586"/>
                    <a:gd name="connsiteY218" fmla="*/ 230875 h 932352"/>
                    <a:gd name="connsiteX219" fmla="*/ 375170 w 996586"/>
                    <a:gd name="connsiteY219" fmla="*/ 210996 h 932352"/>
                    <a:gd name="connsiteX220" fmla="*/ 389196 w 996586"/>
                    <a:gd name="connsiteY220" fmla="*/ 191999 h 932352"/>
                    <a:gd name="connsiteX221" fmla="*/ 363184 w 996586"/>
                    <a:gd name="connsiteY221" fmla="*/ 367162 h 932352"/>
                    <a:gd name="connsiteX222" fmla="*/ 377116 w 996586"/>
                    <a:gd name="connsiteY222" fmla="*/ 385729 h 932352"/>
                    <a:gd name="connsiteX223" fmla="*/ 363184 w 996586"/>
                    <a:gd name="connsiteY223" fmla="*/ 406858 h 932352"/>
                    <a:gd name="connsiteX224" fmla="*/ 363184 w 996586"/>
                    <a:gd name="connsiteY224" fmla="*/ 367162 h 932352"/>
                    <a:gd name="connsiteX225" fmla="*/ 361831 w 996586"/>
                    <a:gd name="connsiteY225" fmla="*/ 437077 h 932352"/>
                    <a:gd name="connsiteX226" fmla="*/ 396526 w 996586"/>
                    <a:gd name="connsiteY226" fmla="*/ 416935 h 932352"/>
                    <a:gd name="connsiteX227" fmla="*/ 422060 w 996586"/>
                    <a:gd name="connsiteY227" fmla="*/ 468107 h 932352"/>
                    <a:gd name="connsiteX228" fmla="*/ 422062 w 996586"/>
                    <a:gd name="connsiteY228" fmla="*/ 468109 h 932352"/>
                    <a:gd name="connsiteX229" fmla="*/ 436962 w 996586"/>
                    <a:gd name="connsiteY229" fmla="*/ 480072 h 932352"/>
                    <a:gd name="connsiteX230" fmla="*/ 455740 w 996586"/>
                    <a:gd name="connsiteY230" fmla="*/ 476534 h 932352"/>
                    <a:gd name="connsiteX231" fmla="*/ 457303 w 996586"/>
                    <a:gd name="connsiteY231" fmla="*/ 475424 h 932352"/>
                    <a:gd name="connsiteX232" fmla="*/ 463304 w 996586"/>
                    <a:gd name="connsiteY232" fmla="*/ 484458 h 932352"/>
                    <a:gd name="connsiteX233" fmla="*/ 447485 w 996586"/>
                    <a:gd name="connsiteY233" fmla="*/ 577921 h 932352"/>
                    <a:gd name="connsiteX234" fmla="*/ 323293 w 996586"/>
                    <a:gd name="connsiteY234" fmla="*/ 529822 h 932352"/>
                    <a:gd name="connsiteX235" fmla="*/ 323293 w 996586"/>
                    <a:gd name="connsiteY235" fmla="*/ 503245 h 932352"/>
                    <a:gd name="connsiteX236" fmla="*/ 323291 w 996586"/>
                    <a:gd name="connsiteY236" fmla="*/ 503245 h 932352"/>
                    <a:gd name="connsiteX237" fmla="*/ 361831 w 996586"/>
                    <a:gd name="connsiteY237" fmla="*/ 437077 h 932352"/>
                    <a:gd name="connsiteX238" fmla="*/ 256407 w 996586"/>
                    <a:gd name="connsiteY238" fmla="*/ 581171 h 932352"/>
                    <a:gd name="connsiteX239" fmla="*/ 218651 w 996586"/>
                    <a:gd name="connsiteY239" fmla="*/ 534567 h 932352"/>
                    <a:gd name="connsiteX240" fmla="*/ 218651 w 996586"/>
                    <a:gd name="connsiteY240" fmla="*/ 520562 h 932352"/>
                    <a:gd name="connsiteX241" fmla="*/ 256590 w 996586"/>
                    <a:gd name="connsiteY241" fmla="*/ 526766 h 932352"/>
                    <a:gd name="connsiteX242" fmla="*/ 256598 w 996586"/>
                    <a:gd name="connsiteY242" fmla="*/ 526766 h 932352"/>
                    <a:gd name="connsiteX243" fmla="*/ 294090 w 996586"/>
                    <a:gd name="connsiteY243" fmla="*/ 519957 h 932352"/>
                    <a:gd name="connsiteX244" fmla="*/ 294090 w 996586"/>
                    <a:gd name="connsiteY244" fmla="*/ 534657 h 932352"/>
                    <a:gd name="connsiteX245" fmla="*/ 256407 w 996586"/>
                    <a:gd name="connsiteY245" fmla="*/ 581171 h 932352"/>
                    <a:gd name="connsiteX246" fmla="*/ 273547 w 996586"/>
                    <a:gd name="connsiteY246" fmla="*/ 634510 h 932352"/>
                    <a:gd name="connsiteX247" fmla="*/ 268177 w 996586"/>
                    <a:gd name="connsiteY247" fmla="*/ 642594 h 932352"/>
                    <a:gd name="connsiteX248" fmla="*/ 244642 w 996586"/>
                    <a:gd name="connsiteY248" fmla="*/ 642594 h 932352"/>
                    <a:gd name="connsiteX249" fmla="*/ 239272 w 996586"/>
                    <a:gd name="connsiteY249" fmla="*/ 634510 h 932352"/>
                    <a:gd name="connsiteX250" fmla="*/ 256411 w 996586"/>
                    <a:gd name="connsiteY250" fmla="*/ 622339 h 932352"/>
                    <a:gd name="connsiteX251" fmla="*/ 273547 w 996586"/>
                    <a:gd name="connsiteY251" fmla="*/ 634510 h 932352"/>
                    <a:gd name="connsiteX252" fmla="*/ 313339 w 996586"/>
                    <a:gd name="connsiteY252" fmla="*/ 557282 h 932352"/>
                    <a:gd name="connsiteX253" fmla="*/ 338448 w 996586"/>
                    <a:gd name="connsiteY253" fmla="*/ 567007 h 932352"/>
                    <a:gd name="connsiteX254" fmla="*/ 309792 w 996586"/>
                    <a:gd name="connsiteY254" fmla="*/ 624437 h 932352"/>
                    <a:gd name="connsiteX255" fmla="*/ 302018 w 996586"/>
                    <a:gd name="connsiteY255" fmla="*/ 618917 h 932352"/>
                    <a:gd name="connsiteX256" fmla="*/ 301995 w 996586"/>
                    <a:gd name="connsiteY256" fmla="*/ 618897 h 932352"/>
                    <a:gd name="connsiteX257" fmla="*/ 277510 w 996586"/>
                    <a:gd name="connsiteY257" fmla="*/ 601508 h 932352"/>
                    <a:gd name="connsiteX258" fmla="*/ 313339 w 996586"/>
                    <a:gd name="connsiteY258" fmla="*/ 557282 h 932352"/>
                    <a:gd name="connsiteX259" fmla="*/ 176550 w 996586"/>
                    <a:gd name="connsiteY259" fmla="*/ 420182 h 932352"/>
                    <a:gd name="connsiteX260" fmla="*/ 176550 w 996586"/>
                    <a:gd name="connsiteY260" fmla="*/ 351799 h 932352"/>
                    <a:gd name="connsiteX261" fmla="*/ 309687 w 996586"/>
                    <a:gd name="connsiteY261" fmla="*/ 315612 h 932352"/>
                    <a:gd name="connsiteX262" fmla="*/ 333983 w 996586"/>
                    <a:gd name="connsiteY262" fmla="*/ 341736 h 932352"/>
                    <a:gd name="connsiteX263" fmla="*/ 333983 w 996586"/>
                    <a:gd name="connsiteY263" fmla="*/ 420182 h 932352"/>
                    <a:gd name="connsiteX264" fmla="*/ 256598 w 996586"/>
                    <a:gd name="connsiteY264" fmla="*/ 497565 h 932352"/>
                    <a:gd name="connsiteX265" fmla="*/ 176550 w 996586"/>
                    <a:gd name="connsiteY265" fmla="*/ 420182 h 932352"/>
                    <a:gd name="connsiteX266" fmla="*/ 199424 w 996586"/>
                    <a:gd name="connsiteY266" fmla="*/ 557304 h 932352"/>
                    <a:gd name="connsiteX267" fmla="*/ 235262 w 996586"/>
                    <a:gd name="connsiteY267" fmla="*/ 601539 h 932352"/>
                    <a:gd name="connsiteX268" fmla="*/ 210823 w 996586"/>
                    <a:gd name="connsiteY268" fmla="*/ 618897 h 932352"/>
                    <a:gd name="connsiteX269" fmla="*/ 210786 w 996586"/>
                    <a:gd name="connsiteY269" fmla="*/ 618927 h 932352"/>
                    <a:gd name="connsiteX270" fmla="*/ 203029 w 996586"/>
                    <a:gd name="connsiteY270" fmla="*/ 624437 h 932352"/>
                    <a:gd name="connsiteX271" fmla="*/ 174371 w 996586"/>
                    <a:gd name="connsiteY271" fmla="*/ 567007 h 932352"/>
                    <a:gd name="connsiteX272" fmla="*/ 199424 w 996586"/>
                    <a:gd name="connsiteY272" fmla="*/ 557304 h 932352"/>
                    <a:gd name="connsiteX273" fmla="*/ 116326 w 996586"/>
                    <a:gd name="connsiteY273" fmla="*/ 904234 h 932352"/>
                    <a:gd name="connsiteX274" fmla="*/ 116326 w 996586"/>
                    <a:gd name="connsiteY274" fmla="*/ 690944 h 932352"/>
                    <a:gd name="connsiteX275" fmla="*/ 101728 w 996586"/>
                    <a:gd name="connsiteY275" fmla="*/ 676345 h 932352"/>
                    <a:gd name="connsiteX276" fmla="*/ 87129 w 996586"/>
                    <a:gd name="connsiteY276" fmla="*/ 690944 h 932352"/>
                    <a:gd name="connsiteX277" fmla="*/ 87129 w 996586"/>
                    <a:gd name="connsiteY277" fmla="*/ 904232 h 932352"/>
                    <a:gd name="connsiteX278" fmla="*/ 31659 w 996586"/>
                    <a:gd name="connsiteY278" fmla="*/ 904232 h 932352"/>
                    <a:gd name="connsiteX279" fmla="*/ 29199 w 996586"/>
                    <a:gd name="connsiteY279" fmla="*/ 901774 h 932352"/>
                    <a:gd name="connsiteX280" fmla="*/ 29199 w 996586"/>
                    <a:gd name="connsiteY280" fmla="*/ 672832 h 932352"/>
                    <a:gd name="connsiteX281" fmla="*/ 71264 w 996586"/>
                    <a:gd name="connsiteY281" fmla="*/ 606966 h 932352"/>
                    <a:gd name="connsiteX282" fmla="*/ 147022 w 996586"/>
                    <a:gd name="connsiteY282" fmla="*/ 577596 h 932352"/>
                    <a:gd name="connsiteX283" fmla="*/ 180211 w 996586"/>
                    <a:gd name="connsiteY283" fmla="*/ 644108 h 932352"/>
                    <a:gd name="connsiteX284" fmla="*/ 180213 w 996586"/>
                    <a:gd name="connsiteY284" fmla="*/ 644110 h 932352"/>
                    <a:gd name="connsiteX285" fmla="*/ 195115 w 996586"/>
                    <a:gd name="connsiteY285" fmla="*/ 656073 h 932352"/>
                    <a:gd name="connsiteX286" fmla="*/ 213892 w 996586"/>
                    <a:gd name="connsiteY286" fmla="*/ 652534 h 932352"/>
                    <a:gd name="connsiteX287" fmla="*/ 215455 w 996586"/>
                    <a:gd name="connsiteY287" fmla="*/ 651425 h 932352"/>
                    <a:gd name="connsiteX288" fmla="*/ 221456 w 996586"/>
                    <a:gd name="connsiteY288" fmla="*/ 660458 h 932352"/>
                    <a:gd name="connsiteX289" fmla="*/ 188843 w 996586"/>
                    <a:gd name="connsiteY289" fmla="*/ 853150 h 932352"/>
                    <a:gd name="connsiteX290" fmla="*/ 188775 w 996586"/>
                    <a:gd name="connsiteY290" fmla="*/ 853586 h 932352"/>
                    <a:gd name="connsiteX291" fmla="*/ 194432 w 996586"/>
                    <a:gd name="connsiteY291" fmla="*/ 872320 h 932352"/>
                    <a:gd name="connsiteX292" fmla="*/ 223440 w 996586"/>
                    <a:gd name="connsiteY292" fmla="*/ 904232 h 932352"/>
                    <a:gd name="connsiteX293" fmla="*/ 116326 w 996586"/>
                    <a:gd name="connsiteY293" fmla="*/ 904232 h 932352"/>
                    <a:gd name="connsiteX294" fmla="*/ 218145 w 996586"/>
                    <a:gd name="connsiteY294" fmla="*/ 854995 h 932352"/>
                    <a:gd name="connsiteX295" fmla="*/ 249150 w 996586"/>
                    <a:gd name="connsiteY295" fmla="*/ 671792 h 932352"/>
                    <a:gd name="connsiteX296" fmla="*/ 263669 w 996586"/>
                    <a:gd name="connsiteY296" fmla="*/ 671792 h 932352"/>
                    <a:gd name="connsiteX297" fmla="*/ 294676 w 996586"/>
                    <a:gd name="connsiteY297" fmla="*/ 854995 h 932352"/>
                    <a:gd name="connsiteX298" fmla="*/ 256411 w 996586"/>
                    <a:gd name="connsiteY298" fmla="*/ 897091 h 932352"/>
                    <a:gd name="connsiteX299" fmla="*/ 218145 w 996586"/>
                    <a:gd name="connsiteY299" fmla="*/ 854995 h 932352"/>
                    <a:gd name="connsiteX300" fmla="*/ 483693 w 996586"/>
                    <a:gd name="connsiteY300" fmla="*/ 901772 h 932352"/>
                    <a:gd name="connsiteX301" fmla="*/ 481234 w 996586"/>
                    <a:gd name="connsiteY301" fmla="*/ 904232 h 932352"/>
                    <a:gd name="connsiteX302" fmla="*/ 425768 w 996586"/>
                    <a:gd name="connsiteY302" fmla="*/ 904232 h 932352"/>
                    <a:gd name="connsiteX303" fmla="*/ 425768 w 996586"/>
                    <a:gd name="connsiteY303" fmla="*/ 690944 h 932352"/>
                    <a:gd name="connsiteX304" fmla="*/ 411170 w 996586"/>
                    <a:gd name="connsiteY304" fmla="*/ 676345 h 932352"/>
                    <a:gd name="connsiteX305" fmla="*/ 396571 w 996586"/>
                    <a:gd name="connsiteY305" fmla="*/ 690944 h 932352"/>
                    <a:gd name="connsiteX306" fmla="*/ 396571 w 996586"/>
                    <a:gd name="connsiteY306" fmla="*/ 904232 h 932352"/>
                    <a:gd name="connsiteX307" fmla="*/ 289380 w 996586"/>
                    <a:gd name="connsiteY307" fmla="*/ 904232 h 932352"/>
                    <a:gd name="connsiteX308" fmla="*/ 318392 w 996586"/>
                    <a:gd name="connsiteY308" fmla="*/ 872316 h 932352"/>
                    <a:gd name="connsiteX309" fmla="*/ 324044 w 996586"/>
                    <a:gd name="connsiteY309" fmla="*/ 853586 h 932352"/>
                    <a:gd name="connsiteX310" fmla="*/ 323976 w 996586"/>
                    <a:gd name="connsiteY310" fmla="*/ 853150 h 932352"/>
                    <a:gd name="connsiteX311" fmla="*/ 291363 w 996586"/>
                    <a:gd name="connsiteY311" fmla="*/ 660458 h 932352"/>
                    <a:gd name="connsiteX312" fmla="*/ 297364 w 996586"/>
                    <a:gd name="connsiteY312" fmla="*/ 651425 h 932352"/>
                    <a:gd name="connsiteX313" fmla="*/ 298927 w 996586"/>
                    <a:gd name="connsiteY313" fmla="*/ 652534 h 932352"/>
                    <a:gd name="connsiteX314" fmla="*/ 312151 w 996586"/>
                    <a:gd name="connsiteY314" fmla="*/ 656758 h 932352"/>
                    <a:gd name="connsiteX315" fmla="*/ 332609 w 996586"/>
                    <a:gd name="connsiteY315" fmla="*/ 644110 h 932352"/>
                    <a:gd name="connsiteX316" fmla="*/ 332609 w 996586"/>
                    <a:gd name="connsiteY316" fmla="*/ 644108 h 932352"/>
                    <a:gd name="connsiteX317" fmla="*/ 365794 w 996586"/>
                    <a:gd name="connsiteY317" fmla="*/ 577598 h 932352"/>
                    <a:gd name="connsiteX318" fmla="*/ 441599 w 996586"/>
                    <a:gd name="connsiteY318" fmla="*/ 606956 h 932352"/>
                    <a:gd name="connsiteX319" fmla="*/ 483691 w 996586"/>
                    <a:gd name="connsiteY319" fmla="*/ 672832 h 932352"/>
                    <a:gd name="connsiteX320" fmla="*/ 483691 w 996586"/>
                    <a:gd name="connsiteY320" fmla="*/ 901772 h 932352"/>
                    <a:gd name="connsiteX321" fmla="*/ 498293 w 996586"/>
                    <a:gd name="connsiteY321" fmla="*/ 619783 h 932352"/>
                    <a:gd name="connsiteX322" fmla="*/ 474490 w 996586"/>
                    <a:gd name="connsiteY322" fmla="*/ 593329 h 932352"/>
                    <a:gd name="connsiteX323" fmla="*/ 490998 w 996586"/>
                    <a:gd name="connsiteY323" fmla="*/ 495794 h 932352"/>
                    <a:gd name="connsiteX324" fmla="*/ 505516 w 996586"/>
                    <a:gd name="connsiteY324" fmla="*/ 495794 h 932352"/>
                    <a:gd name="connsiteX325" fmla="*/ 522032 w 996586"/>
                    <a:gd name="connsiteY325" fmla="*/ 593379 h 932352"/>
                    <a:gd name="connsiteX326" fmla="*/ 498293 w 996586"/>
                    <a:gd name="connsiteY326" fmla="*/ 619783 h 932352"/>
                    <a:gd name="connsiteX327" fmla="*/ 600019 w 996586"/>
                    <a:gd name="connsiteY327" fmla="*/ 904234 h 932352"/>
                    <a:gd name="connsiteX328" fmla="*/ 600019 w 996586"/>
                    <a:gd name="connsiteY328" fmla="*/ 904234 h 932352"/>
                    <a:gd name="connsiteX329" fmla="*/ 600019 w 996586"/>
                    <a:gd name="connsiteY329" fmla="*/ 690944 h 932352"/>
                    <a:gd name="connsiteX330" fmla="*/ 585420 w 996586"/>
                    <a:gd name="connsiteY330" fmla="*/ 676345 h 932352"/>
                    <a:gd name="connsiteX331" fmla="*/ 570822 w 996586"/>
                    <a:gd name="connsiteY331" fmla="*/ 690944 h 932352"/>
                    <a:gd name="connsiteX332" fmla="*/ 570822 w 996586"/>
                    <a:gd name="connsiteY332" fmla="*/ 904232 h 932352"/>
                    <a:gd name="connsiteX333" fmla="*/ 515354 w 996586"/>
                    <a:gd name="connsiteY333" fmla="*/ 904232 h 932352"/>
                    <a:gd name="connsiteX334" fmla="*/ 512893 w 996586"/>
                    <a:gd name="connsiteY334" fmla="*/ 901774 h 932352"/>
                    <a:gd name="connsiteX335" fmla="*/ 512893 w 996586"/>
                    <a:gd name="connsiteY335" fmla="*/ 672832 h 932352"/>
                    <a:gd name="connsiteX336" fmla="*/ 529929 w 996586"/>
                    <a:gd name="connsiteY336" fmla="*/ 626064 h 932352"/>
                    <a:gd name="connsiteX337" fmla="*/ 554960 w 996586"/>
                    <a:gd name="connsiteY337" fmla="*/ 606966 h 932352"/>
                    <a:gd name="connsiteX338" fmla="*/ 630718 w 996586"/>
                    <a:gd name="connsiteY338" fmla="*/ 577594 h 932352"/>
                    <a:gd name="connsiteX339" fmla="*/ 663907 w 996586"/>
                    <a:gd name="connsiteY339" fmla="*/ 644108 h 932352"/>
                    <a:gd name="connsiteX340" fmla="*/ 663909 w 996586"/>
                    <a:gd name="connsiteY340" fmla="*/ 644110 h 932352"/>
                    <a:gd name="connsiteX341" fmla="*/ 678809 w 996586"/>
                    <a:gd name="connsiteY341" fmla="*/ 656073 h 932352"/>
                    <a:gd name="connsiteX342" fmla="*/ 697587 w 996586"/>
                    <a:gd name="connsiteY342" fmla="*/ 652534 h 932352"/>
                    <a:gd name="connsiteX343" fmla="*/ 699150 w 996586"/>
                    <a:gd name="connsiteY343" fmla="*/ 651425 h 932352"/>
                    <a:gd name="connsiteX344" fmla="*/ 705151 w 996586"/>
                    <a:gd name="connsiteY344" fmla="*/ 660458 h 932352"/>
                    <a:gd name="connsiteX345" fmla="*/ 672538 w 996586"/>
                    <a:gd name="connsiteY345" fmla="*/ 853150 h 932352"/>
                    <a:gd name="connsiteX346" fmla="*/ 672470 w 996586"/>
                    <a:gd name="connsiteY346" fmla="*/ 853586 h 932352"/>
                    <a:gd name="connsiteX347" fmla="*/ 678126 w 996586"/>
                    <a:gd name="connsiteY347" fmla="*/ 872320 h 932352"/>
                    <a:gd name="connsiteX348" fmla="*/ 707134 w 996586"/>
                    <a:gd name="connsiteY348" fmla="*/ 904232 h 932352"/>
                    <a:gd name="connsiteX349" fmla="*/ 600019 w 996586"/>
                    <a:gd name="connsiteY349" fmla="*/ 904232 h 932352"/>
                    <a:gd name="connsiteX350" fmla="*/ 701838 w 996586"/>
                    <a:gd name="connsiteY350" fmla="*/ 854997 h 932352"/>
                    <a:gd name="connsiteX351" fmla="*/ 732845 w 996586"/>
                    <a:gd name="connsiteY351" fmla="*/ 671794 h 932352"/>
                    <a:gd name="connsiteX352" fmla="*/ 747364 w 996586"/>
                    <a:gd name="connsiteY352" fmla="*/ 671794 h 932352"/>
                    <a:gd name="connsiteX353" fmla="*/ 778371 w 996586"/>
                    <a:gd name="connsiteY353" fmla="*/ 854997 h 932352"/>
                    <a:gd name="connsiteX354" fmla="*/ 740103 w 996586"/>
                    <a:gd name="connsiteY354" fmla="*/ 897093 h 932352"/>
                    <a:gd name="connsiteX355" fmla="*/ 701838 w 996586"/>
                    <a:gd name="connsiteY355" fmla="*/ 854997 h 932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</a:cxnLst>
                  <a:rect l="l" t="t" r="r" b="b"/>
                  <a:pathLst>
                    <a:path w="996586" h="932352">
                      <a:moveTo>
                        <a:pt x="981990" y="789631"/>
                      </a:moveTo>
                      <a:cubicBezTo>
                        <a:pt x="973925" y="789631"/>
                        <a:pt x="967391" y="796167"/>
                        <a:pt x="967391" y="804229"/>
                      </a:cubicBezTo>
                      <a:lnTo>
                        <a:pt x="967391" y="901772"/>
                      </a:lnTo>
                      <a:cubicBezTo>
                        <a:pt x="967391" y="903127"/>
                        <a:pt x="966289" y="904231"/>
                        <a:pt x="964933" y="904231"/>
                      </a:cubicBezTo>
                      <a:lnTo>
                        <a:pt x="909463" y="904231"/>
                      </a:lnTo>
                      <a:lnTo>
                        <a:pt x="909463" y="690944"/>
                      </a:lnTo>
                      <a:cubicBezTo>
                        <a:pt x="909463" y="682881"/>
                        <a:pt x="902928" y="676345"/>
                        <a:pt x="894864" y="676345"/>
                      </a:cubicBezTo>
                      <a:cubicBezTo>
                        <a:pt x="886800" y="676345"/>
                        <a:pt x="880266" y="682881"/>
                        <a:pt x="880266" y="690944"/>
                      </a:cubicBezTo>
                      <a:lnTo>
                        <a:pt x="880266" y="904232"/>
                      </a:lnTo>
                      <a:lnTo>
                        <a:pt x="773074" y="904232"/>
                      </a:lnTo>
                      <a:lnTo>
                        <a:pt x="802086" y="872316"/>
                      </a:lnTo>
                      <a:cubicBezTo>
                        <a:pt x="806567" y="867386"/>
                        <a:pt x="808679" y="860385"/>
                        <a:pt x="807739" y="853586"/>
                      </a:cubicBezTo>
                      <a:cubicBezTo>
                        <a:pt x="807717" y="853440"/>
                        <a:pt x="807696" y="853296"/>
                        <a:pt x="807671" y="853150"/>
                      </a:cubicBezTo>
                      <a:lnTo>
                        <a:pt x="775058" y="660458"/>
                      </a:lnTo>
                      <a:lnTo>
                        <a:pt x="781059" y="651425"/>
                      </a:lnTo>
                      <a:lnTo>
                        <a:pt x="782622" y="652534"/>
                      </a:lnTo>
                      <a:cubicBezTo>
                        <a:pt x="787973" y="656336"/>
                        <a:pt x="794797" y="657722"/>
                        <a:pt x="801399" y="656073"/>
                      </a:cubicBezTo>
                      <a:cubicBezTo>
                        <a:pt x="807883" y="654451"/>
                        <a:pt x="813315" y="650089"/>
                        <a:pt x="816301" y="644110"/>
                      </a:cubicBezTo>
                      <a:lnTo>
                        <a:pt x="816301" y="644108"/>
                      </a:lnTo>
                      <a:lnTo>
                        <a:pt x="849486" y="577596"/>
                      </a:lnTo>
                      <a:lnTo>
                        <a:pt x="925291" y="606954"/>
                      </a:lnTo>
                      <a:cubicBezTo>
                        <a:pt x="928283" y="608254"/>
                        <a:pt x="967383" y="626183"/>
                        <a:pt x="967383" y="672832"/>
                      </a:cubicBezTo>
                      <a:lnTo>
                        <a:pt x="967383" y="736099"/>
                      </a:lnTo>
                      <a:cubicBezTo>
                        <a:pt x="967385" y="744164"/>
                        <a:pt x="973920" y="750700"/>
                        <a:pt x="981984" y="750700"/>
                      </a:cubicBezTo>
                      <a:cubicBezTo>
                        <a:pt x="990048" y="750700"/>
                        <a:pt x="996582" y="744164"/>
                        <a:pt x="996582" y="736101"/>
                      </a:cubicBezTo>
                      <a:lnTo>
                        <a:pt x="996582" y="672834"/>
                      </a:lnTo>
                      <a:cubicBezTo>
                        <a:pt x="996582" y="605467"/>
                        <a:pt x="938802" y="580940"/>
                        <a:pt x="936343" y="579927"/>
                      </a:cubicBezTo>
                      <a:cubicBezTo>
                        <a:pt x="936250" y="579889"/>
                        <a:pt x="936158" y="579852"/>
                        <a:pt x="936065" y="579816"/>
                      </a:cubicBezTo>
                      <a:lnTo>
                        <a:pt x="806982" y="529824"/>
                      </a:lnTo>
                      <a:lnTo>
                        <a:pt x="806982" y="503235"/>
                      </a:lnTo>
                      <a:cubicBezTo>
                        <a:pt x="827131" y="487025"/>
                        <a:pt x="841282" y="463662"/>
                        <a:pt x="845531" y="437028"/>
                      </a:cubicBezTo>
                      <a:cubicBezTo>
                        <a:pt x="855581" y="435767"/>
                        <a:pt x="864904" y="431744"/>
                        <a:pt x="872641" y="425089"/>
                      </a:cubicBezTo>
                      <a:cubicBezTo>
                        <a:pt x="883736" y="415547"/>
                        <a:pt x="890103" y="401663"/>
                        <a:pt x="890103" y="387000"/>
                      </a:cubicBezTo>
                      <a:cubicBezTo>
                        <a:pt x="890103" y="375296"/>
                        <a:pt x="886041" y="364096"/>
                        <a:pt x="878767" y="355201"/>
                      </a:cubicBezTo>
                      <a:lnTo>
                        <a:pt x="878767" y="315809"/>
                      </a:lnTo>
                      <a:cubicBezTo>
                        <a:pt x="878767" y="238717"/>
                        <a:pt x="816048" y="176001"/>
                        <a:pt x="738961" y="176001"/>
                      </a:cubicBezTo>
                      <a:cubicBezTo>
                        <a:pt x="704351" y="176001"/>
                        <a:pt x="672663" y="188668"/>
                        <a:pt x="648221" y="209577"/>
                      </a:cubicBezTo>
                      <a:cubicBezTo>
                        <a:pt x="647906" y="198391"/>
                        <a:pt x="643902" y="187732"/>
                        <a:pt x="636924" y="179199"/>
                      </a:cubicBezTo>
                      <a:lnTo>
                        <a:pt x="636924" y="139808"/>
                      </a:lnTo>
                      <a:cubicBezTo>
                        <a:pt x="636924" y="62717"/>
                        <a:pt x="574205" y="0"/>
                        <a:pt x="497117" y="0"/>
                      </a:cubicBezTo>
                      <a:cubicBezTo>
                        <a:pt x="420026" y="0"/>
                        <a:pt x="357309" y="62719"/>
                        <a:pt x="357309" y="139808"/>
                      </a:cubicBezTo>
                      <a:lnTo>
                        <a:pt x="357309" y="180226"/>
                      </a:lnTo>
                      <a:cubicBezTo>
                        <a:pt x="350292" y="188612"/>
                        <a:pt x="346366" y="198722"/>
                        <a:pt x="346020" y="209452"/>
                      </a:cubicBezTo>
                      <a:cubicBezTo>
                        <a:pt x="330425" y="196125"/>
                        <a:pt x="311760" y="186091"/>
                        <a:pt x="290958" y="180614"/>
                      </a:cubicBezTo>
                      <a:cubicBezTo>
                        <a:pt x="283149" y="178558"/>
                        <a:pt x="275175" y="183216"/>
                        <a:pt x="273121" y="191014"/>
                      </a:cubicBezTo>
                      <a:cubicBezTo>
                        <a:pt x="271068" y="198811"/>
                        <a:pt x="275723" y="206797"/>
                        <a:pt x="283521" y="208851"/>
                      </a:cubicBezTo>
                      <a:cubicBezTo>
                        <a:pt x="332013" y="221620"/>
                        <a:pt x="365881" y="265604"/>
                        <a:pt x="365881" y="315807"/>
                      </a:cubicBezTo>
                      <a:lnTo>
                        <a:pt x="365881" y="337640"/>
                      </a:lnTo>
                      <a:cubicBezTo>
                        <a:pt x="365251" y="337510"/>
                        <a:pt x="363226" y="337161"/>
                        <a:pt x="363149" y="337150"/>
                      </a:cubicBezTo>
                      <a:cubicBezTo>
                        <a:pt x="362950" y="333029"/>
                        <a:pt x="361907" y="330512"/>
                        <a:pt x="359660" y="327281"/>
                      </a:cubicBezTo>
                      <a:cubicBezTo>
                        <a:pt x="355923" y="321911"/>
                        <a:pt x="349212" y="315221"/>
                        <a:pt x="327626" y="292019"/>
                      </a:cubicBezTo>
                      <a:cubicBezTo>
                        <a:pt x="319933" y="283756"/>
                        <a:pt x="307492" y="282240"/>
                        <a:pt x="298047" y="288414"/>
                      </a:cubicBezTo>
                      <a:cubicBezTo>
                        <a:pt x="261074" y="312566"/>
                        <a:pt x="216156" y="324875"/>
                        <a:pt x="174471" y="322429"/>
                      </a:cubicBezTo>
                      <a:cubicBezTo>
                        <a:pt x="160892" y="321633"/>
                        <a:pt x="152411" y="327598"/>
                        <a:pt x="148797" y="337376"/>
                      </a:cubicBezTo>
                      <a:cubicBezTo>
                        <a:pt x="148474" y="337428"/>
                        <a:pt x="144863" y="338156"/>
                        <a:pt x="144663" y="338205"/>
                      </a:cubicBezTo>
                      <a:lnTo>
                        <a:pt x="144663" y="315807"/>
                      </a:lnTo>
                      <a:cubicBezTo>
                        <a:pt x="144663" y="267400"/>
                        <a:pt x="177009" y="223852"/>
                        <a:pt x="223321" y="209902"/>
                      </a:cubicBezTo>
                      <a:cubicBezTo>
                        <a:pt x="231041" y="207578"/>
                        <a:pt x="235414" y="199434"/>
                        <a:pt x="233090" y="191712"/>
                      </a:cubicBezTo>
                      <a:cubicBezTo>
                        <a:pt x="230764" y="183991"/>
                        <a:pt x="222609" y="179617"/>
                        <a:pt x="214899" y="181945"/>
                      </a:cubicBezTo>
                      <a:cubicBezTo>
                        <a:pt x="186733" y="190428"/>
                        <a:pt x="161416" y="208090"/>
                        <a:pt x="143615" y="231673"/>
                      </a:cubicBezTo>
                      <a:cubicBezTo>
                        <a:pt x="125196" y="256070"/>
                        <a:pt x="115462" y="285164"/>
                        <a:pt x="115462" y="315809"/>
                      </a:cubicBezTo>
                      <a:lnTo>
                        <a:pt x="115462" y="356229"/>
                      </a:lnTo>
                      <a:cubicBezTo>
                        <a:pt x="108108" y="365015"/>
                        <a:pt x="104132" y="375693"/>
                        <a:pt x="104132" y="387000"/>
                      </a:cubicBezTo>
                      <a:cubicBezTo>
                        <a:pt x="104132" y="411993"/>
                        <a:pt x="122545" y="433789"/>
                        <a:pt x="148779" y="437040"/>
                      </a:cubicBezTo>
                      <a:cubicBezTo>
                        <a:pt x="153077" y="463050"/>
                        <a:pt x="167189" y="487994"/>
                        <a:pt x="189460" y="504954"/>
                      </a:cubicBezTo>
                      <a:lnTo>
                        <a:pt x="189460" y="529831"/>
                      </a:lnTo>
                      <a:lnTo>
                        <a:pt x="60521" y="579820"/>
                      </a:lnTo>
                      <a:cubicBezTo>
                        <a:pt x="60430" y="579855"/>
                        <a:pt x="60338" y="579892"/>
                        <a:pt x="60247" y="579929"/>
                      </a:cubicBezTo>
                      <a:cubicBezTo>
                        <a:pt x="57783" y="580940"/>
                        <a:pt x="0" y="605465"/>
                        <a:pt x="0" y="672832"/>
                      </a:cubicBezTo>
                      <a:lnTo>
                        <a:pt x="0" y="901772"/>
                      </a:lnTo>
                      <a:cubicBezTo>
                        <a:pt x="0" y="919230"/>
                        <a:pt x="14201" y="933429"/>
                        <a:pt x="31659" y="933429"/>
                      </a:cubicBezTo>
                      <a:lnTo>
                        <a:pt x="481234" y="933429"/>
                      </a:lnTo>
                      <a:cubicBezTo>
                        <a:pt x="487517" y="933429"/>
                        <a:pt x="493363" y="931567"/>
                        <a:pt x="498295" y="928398"/>
                      </a:cubicBezTo>
                      <a:cubicBezTo>
                        <a:pt x="503223" y="931567"/>
                        <a:pt x="509071" y="933429"/>
                        <a:pt x="515356" y="933429"/>
                      </a:cubicBezTo>
                      <a:lnTo>
                        <a:pt x="964933" y="933429"/>
                      </a:lnTo>
                      <a:cubicBezTo>
                        <a:pt x="982389" y="933429"/>
                        <a:pt x="996590" y="919230"/>
                        <a:pt x="996590" y="901772"/>
                      </a:cubicBezTo>
                      <a:lnTo>
                        <a:pt x="996590" y="804229"/>
                      </a:lnTo>
                      <a:cubicBezTo>
                        <a:pt x="996588" y="796167"/>
                        <a:pt x="990054" y="789631"/>
                        <a:pt x="981990" y="789631"/>
                      </a:cubicBezTo>
                      <a:close/>
                      <a:moveTo>
                        <a:pt x="147351" y="406876"/>
                      </a:moveTo>
                      <a:cubicBezTo>
                        <a:pt x="138792" y="403769"/>
                        <a:pt x="133325" y="395853"/>
                        <a:pt x="133325" y="386997"/>
                      </a:cubicBezTo>
                      <a:cubicBezTo>
                        <a:pt x="133325" y="378407"/>
                        <a:pt x="139553" y="371349"/>
                        <a:pt x="147351" y="367999"/>
                      </a:cubicBezTo>
                      <a:lnTo>
                        <a:pt x="147351" y="406876"/>
                      </a:lnTo>
                      <a:close/>
                      <a:moveTo>
                        <a:pt x="822143" y="567005"/>
                      </a:moveTo>
                      <a:lnTo>
                        <a:pt x="793487" y="624437"/>
                      </a:lnTo>
                      <a:cubicBezTo>
                        <a:pt x="793483" y="624433"/>
                        <a:pt x="761656" y="601829"/>
                        <a:pt x="761205" y="601508"/>
                      </a:cubicBezTo>
                      <a:cubicBezTo>
                        <a:pt x="774935" y="584558"/>
                        <a:pt x="768485" y="592521"/>
                        <a:pt x="797035" y="557282"/>
                      </a:cubicBezTo>
                      <a:lnTo>
                        <a:pt x="822143" y="567005"/>
                      </a:lnTo>
                      <a:close/>
                      <a:moveTo>
                        <a:pt x="740101" y="581171"/>
                      </a:moveTo>
                      <a:lnTo>
                        <a:pt x="702346" y="534567"/>
                      </a:lnTo>
                      <a:lnTo>
                        <a:pt x="702346" y="520562"/>
                      </a:lnTo>
                      <a:cubicBezTo>
                        <a:pt x="714618" y="524806"/>
                        <a:pt x="727839" y="526764"/>
                        <a:pt x="740282" y="526768"/>
                      </a:cubicBezTo>
                      <a:cubicBezTo>
                        <a:pt x="740284" y="526768"/>
                        <a:pt x="740288" y="526768"/>
                        <a:pt x="740290" y="526768"/>
                      </a:cubicBezTo>
                      <a:lnTo>
                        <a:pt x="740292" y="526768"/>
                      </a:lnTo>
                      <a:cubicBezTo>
                        <a:pt x="753158" y="526766"/>
                        <a:pt x="766184" y="524323"/>
                        <a:pt x="777785" y="519957"/>
                      </a:cubicBezTo>
                      <a:lnTo>
                        <a:pt x="777785" y="534657"/>
                      </a:lnTo>
                      <a:lnTo>
                        <a:pt x="740101" y="581171"/>
                      </a:lnTo>
                      <a:close/>
                      <a:moveTo>
                        <a:pt x="757242" y="634510"/>
                      </a:moveTo>
                      <a:lnTo>
                        <a:pt x="751872" y="642594"/>
                      </a:lnTo>
                      <a:lnTo>
                        <a:pt x="728337" y="642594"/>
                      </a:lnTo>
                      <a:lnTo>
                        <a:pt x="722967" y="634510"/>
                      </a:lnTo>
                      <a:lnTo>
                        <a:pt x="740105" y="622339"/>
                      </a:lnTo>
                      <a:lnTo>
                        <a:pt x="757242" y="634510"/>
                      </a:lnTo>
                      <a:close/>
                      <a:moveTo>
                        <a:pt x="498256" y="405169"/>
                      </a:moveTo>
                      <a:lnTo>
                        <a:pt x="460501" y="358565"/>
                      </a:lnTo>
                      <a:lnTo>
                        <a:pt x="460501" y="344560"/>
                      </a:lnTo>
                      <a:cubicBezTo>
                        <a:pt x="472724" y="348786"/>
                        <a:pt x="485931" y="350761"/>
                        <a:pt x="498437" y="350765"/>
                      </a:cubicBezTo>
                      <a:cubicBezTo>
                        <a:pt x="498439" y="350765"/>
                        <a:pt x="498443" y="350765"/>
                        <a:pt x="498445" y="350765"/>
                      </a:cubicBezTo>
                      <a:lnTo>
                        <a:pt x="498447" y="350765"/>
                      </a:lnTo>
                      <a:cubicBezTo>
                        <a:pt x="511290" y="350765"/>
                        <a:pt x="524313" y="348330"/>
                        <a:pt x="535939" y="343956"/>
                      </a:cubicBezTo>
                      <a:lnTo>
                        <a:pt x="535939" y="358654"/>
                      </a:lnTo>
                      <a:lnTo>
                        <a:pt x="498256" y="405169"/>
                      </a:lnTo>
                      <a:close/>
                      <a:moveTo>
                        <a:pt x="515395" y="458511"/>
                      </a:moveTo>
                      <a:lnTo>
                        <a:pt x="510024" y="466595"/>
                      </a:lnTo>
                      <a:lnTo>
                        <a:pt x="486490" y="466595"/>
                      </a:lnTo>
                      <a:lnTo>
                        <a:pt x="481119" y="458511"/>
                      </a:lnTo>
                      <a:lnTo>
                        <a:pt x="498258" y="446340"/>
                      </a:lnTo>
                      <a:lnTo>
                        <a:pt x="515395" y="458511"/>
                      </a:lnTo>
                      <a:close/>
                      <a:moveTo>
                        <a:pt x="383292" y="259638"/>
                      </a:moveTo>
                      <a:cubicBezTo>
                        <a:pt x="385679" y="260288"/>
                        <a:pt x="388131" y="260730"/>
                        <a:pt x="390621" y="261037"/>
                      </a:cubicBezTo>
                      <a:cubicBezTo>
                        <a:pt x="394919" y="287048"/>
                        <a:pt x="409030" y="311992"/>
                        <a:pt x="431302" y="328951"/>
                      </a:cubicBezTo>
                      <a:lnTo>
                        <a:pt x="431302" y="353829"/>
                      </a:lnTo>
                      <a:lnTo>
                        <a:pt x="401519" y="365373"/>
                      </a:lnTo>
                      <a:cubicBezTo>
                        <a:pt x="399793" y="361747"/>
                        <a:pt x="397634" y="358331"/>
                        <a:pt x="395072" y="355199"/>
                      </a:cubicBezTo>
                      <a:lnTo>
                        <a:pt x="395072" y="315809"/>
                      </a:lnTo>
                      <a:cubicBezTo>
                        <a:pt x="395072" y="295998"/>
                        <a:pt x="390899" y="276954"/>
                        <a:pt x="383292" y="259638"/>
                      </a:cubicBezTo>
                      <a:close/>
                      <a:moveTo>
                        <a:pt x="575832" y="244179"/>
                      </a:moveTo>
                      <a:cubicBezTo>
                        <a:pt x="575832" y="286910"/>
                        <a:pt x="540975" y="321562"/>
                        <a:pt x="498447" y="321562"/>
                      </a:cubicBezTo>
                      <a:cubicBezTo>
                        <a:pt x="450465" y="321562"/>
                        <a:pt x="418399" y="284375"/>
                        <a:pt x="418399" y="244179"/>
                      </a:cubicBezTo>
                      <a:lnTo>
                        <a:pt x="418399" y="175796"/>
                      </a:lnTo>
                      <a:cubicBezTo>
                        <a:pt x="464497" y="177641"/>
                        <a:pt x="512385" y="163979"/>
                        <a:pt x="551538" y="139610"/>
                      </a:cubicBezTo>
                      <a:cubicBezTo>
                        <a:pt x="564702" y="153725"/>
                        <a:pt x="572535" y="161926"/>
                        <a:pt x="575834" y="165733"/>
                      </a:cubicBezTo>
                      <a:cubicBezTo>
                        <a:pt x="575832" y="202079"/>
                        <a:pt x="575832" y="216113"/>
                        <a:pt x="575832" y="244179"/>
                      </a:cubicBezTo>
                      <a:close/>
                      <a:moveTo>
                        <a:pt x="603688" y="261028"/>
                      </a:moveTo>
                      <a:cubicBezTo>
                        <a:pt x="606164" y="260716"/>
                        <a:pt x="608605" y="260272"/>
                        <a:pt x="610977" y="259624"/>
                      </a:cubicBezTo>
                      <a:cubicBezTo>
                        <a:pt x="603394" y="276831"/>
                        <a:pt x="599151" y="295828"/>
                        <a:pt x="599151" y="315809"/>
                      </a:cubicBezTo>
                      <a:lnTo>
                        <a:pt x="599151" y="356227"/>
                      </a:lnTo>
                      <a:cubicBezTo>
                        <a:pt x="596906" y="358907"/>
                        <a:pt x="594975" y="361763"/>
                        <a:pt x="593377" y="364758"/>
                      </a:cubicBezTo>
                      <a:lnTo>
                        <a:pt x="565138" y="353823"/>
                      </a:lnTo>
                      <a:lnTo>
                        <a:pt x="565138" y="327234"/>
                      </a:lnTo>
                      <a:cubicBezTo>
                        <a:pt x="585286" y="311022"/>
                        <a:pt x="599439" y="287659"/>
                        <a:pt x="603688" y="261028"/>
                      </a:cubicBezTo>
                      <a:close/>
                      <a:moveTo>
                        <a:pt x="441272" y="381303"/>
                      </a:moveTo>
                      <a:lnTo>
                        <a:pt x="477110" y="425538"/>
                      </a:lnTo>
                      <a:lnTo>
                        <a:pt x="452670" y="442897"/>
                      </a:lnTo>
                      <a:cubicBezTo>
                        <a:pt x="452656" y="442907"/>
                        <a:pt x="452647" y="442916"/>
                        <a:pt x="452633" y="442926"/>
                      </a:cubicBezTo>
                      <a:lnTo>
                        <a:pt x="444876" y="448436"/>
                      </a:lnTo>
                      <a:lnTo>
                        <a:pt x="416219" y="391006"/>
                      </a:lnTo>
                      <a:lnTo>
                        <a:pt x="441272" y="381303"/>
                      </a:lnTo>
                      <a:close/>
                      <a:moveTo>
                        <a:pt x="531856" y="410080"/>
                      </a:moveTo>
                      <a:lnTo>
                        <a:pt x="555188" y="381280"/>
                      </a:lnTo>
                      <a:lnTo>
                        <a:pt x="580295" y="391002"/>
                      </a:lnTo>
                      <a:lnTo>
                        <a:pt x="551642" y="448436"/>
                      </a:lnTo>
                      <a:lnTo>
                        <a:pt x="543867" y="442916"/>
                      </a:lnTo>
                      <a:cubicBezTo>
                        <a:pt x="543860" y="442910"/>
                        <a:pt x="543852" y="442903"/>
                        <a:pt x="543844" y="442897"/>
                      </a:cubicBezTo>
                      <a:lnTo>
                        <a:pt x="519360" y="425505"/>
                      </a:lnTo>
                      <a:lnTo>
                        <a:pt x="531856" y="410080"/>
                      </a:lnTo>
                      <a:close/>
                      <a:moveTo>
                        <a:pt x="539213" y="475424"/>
                      </a:moveTo>
                      <a:lnTo>
                        <a:pt x="540776" y="476534"/>
                      </a:lnTo>
                      <a:cubicBezTo>
                        <a:pt x="546234" y="480411"/>
                        <a:pt x="553084" y="481692"/>
                        <a:pt x="559554" y="480072"/>
                      </a:cubicBezTo>
                      <a:cubicBezTo>
                        <a:pt x="566037" y="478451"/>
                        <a:pt x="571470" y="474089"/>
                        <a:pt x="574456" y="468109"/>
                      </a:cubicBezTo>
                      <a:lnTo>
                        <a:pt x="574456" y="468107"/>
                      </a:lnTo>
                      <a:lnTo>
                        <a:pt x="599094" y="418728"/>
                      </a:lnTo>
                      <a:cubicBezTo>
                        <a:pt x="607559" y="429161"/>
                        <a:pt x="619803" y="435506"/>
                        <a:pt x="632412" y="437081"/>
                      </a:cubicBezTo>
                      <a:cubicBezTo>
                        <a:pt x="636865" y="464993"/>
                        <a:pt x="651952" y="488814"/>
                        <a:pt x="673149" y="504954"/>
                      </a:cubicBezTo>
                      <a:lnTo>
                        <a:pt x="673149" y="529830"/>
                      </a:lnTo>
                      <a:lnTo>
                        <a:pt x="549035" y="577948"/>
                      </a:lnTo>
                      <a:lnTo>
                        <a:pt x="533211" y="484460"/>
                      </a:lnTo>
                      <a:lnTo>
                        <a:pt x="539213" y="475424"/>
                      </a:lnTo>
                      <a:close/>
                      <a:moveTo>
                        <a:pt x="683117" y="557304"/>
                      </a:moveTo>
                      <a:lnTo>
                        <a:pt x="718955" y="601539"/>
                      </a:lnTo>
                      <a:cubicBezTo>
                        <a:pt x="703286" y="612671"/>
                        <a:pt x="687533" y="623861"/>
                        <a:pt x="686722" y="624437"/>
                      </a:cubicBezTo>
                      <a:lnTo>
                        <a:pt x="658064" y="567007"/>
                      </a:lnTo>
                      <a:lnTo>
                        <a:pt x="683117" y="557304"/>
                      </a:lnTo>
                      <a:close/>
                      <a:moveTo>
                        <a:pt x="817676" y="420182"/>
                      </a:moveTo>
                      <a:cubicBezTo>
                        <a:pt x="817679" y="461869"/>
                        <a:pt x="783825" y="497565"/>
                        <a:pt x="740292" y="497565"/>
                      </a:cubicBezTo>
                      <a:cubicBezTo>
                        <a:pt x="690673" y="497565"/>
                        <a:pt x="660244" y="458702"/>
                        <a:pt x="660244" y="420182"/>
                      </a:cubicBezTo>
                      <a:lnTo>
                        <a:pt x="660244" y="351799"/>
                      </a:lnTo>
                      <a:cubicBezTo>
                        <a:pt x="706013" y="353626"/>
                        <a:pt x="753964" y="340145"/>
                        <a:pt x="793382" y="315612"/>
                      </a:cubicBezTo>
                      <a:cubicBezTo>
                        <a:pt x="806546" y="329728"/>
                        <a:pt x="814378" y="337928"/>
                        <a:pt x="817677" y="341736"/>
                      </a:cubicBezTo>
                      <a:cubicBezTo>
                        <a:pt x="817676" y="378080"/>
                        <a:pt x="817676" y="392116"/>
                        <a:pt x="817676" y="420182"/>
                      </a:cubicBezTo>
                      <a:close/>
                      <a:moveTo>
                        <a:pt x="860906" y="386999"/>
                      </a:moveTo>
                      <a:cubicBezTo>
                        <a:pt x="860906" y="395870"/>
                        <a:pt x="855421" y="403771"/>
                        <a:pt x="846880" y="406876"/>
                      </a:cubicBezTo>
                      <a:lnTo>
                        <a:pt x="846880" y="367162"/>
                      </a:lnTo>
                      <a:cubicBezTo>
                        <a:pt x="855709" y="370378"/>
                        <a:pt x="860906" y="378446"/>
                        <a:pt x="860906" y="386999"/>
                      </a:cubicBezTo>
                      <a:close/>
                      <a:moveTo>
                        <a:pt x="628349" y="315807"/>
                      </a:moveTo>
                      <a:cubicBezTo>
                        <a:pt x="628349" y="254817"/>
                        <a:pt x="677970" y="205197"/>
                        <a:pt x="738959" y="205197"/>
                      </a:cubicBezTo>
                      <a:cubicBezTo>
                        <a:pt x="799949" y="205197"/>
                        <a:pt x="849566" y="254818"/>
                        <a:pt x="849566" y="315807"/>
                      </a:cubicBezTo>
                      <a:lnTo>
                        <a:pt x="849566" y="337640"/>
                      </a:lnTo>
                      <a:cubicBezTo>
                        <a:pt x="848903" y="337502"/>
                        <a:pt x="847077" y="337187"/>
                        <a:pt x="846833" y="337150"/>
                      </a:cubicBezTo>
                      <a:cubicBezTo>
                        <a:pt x="846635" y="333025"/>
                        <a:pt x="845586" y="330503"/>
                        <a:pt x="843345" y="327281"/>
                      </a:cubicBezTo>
                      <a:cubicBezTo>
                        <a:pt x="839509" y="321771"/>
                        <a:pt x="832871" y="315196"/>
                        <a:pt x="811311" y="292019"/>
                      </a:cubicBezTo>
                      <a:cubicBezTo>
                        <a:pt x="803782" y="283938"/>
                        <a:pt x="791367" y="282118"/>
                        <a:pt x="781732" y="288414"/>
                      </a:cubicBezTo>
                      <a:cubicBezTo>
                        <a:pt x="745762" y="311912"/>
                        <a:pt x="700316" y="325185"/>
                        <a:pt x="657071" y="322376"/>
                      </a:cubicBezTo>
                      <a:cubicBezTo>
                        <a:pt x="644924" y="321580"/>
                        <a:pt x="636124" y="327528"/>
                        <a:pt x="632482" y="337377"/>
                      </a:cubicBezTo>
                      <a:cubicBezTo>
                        <a:pt x="632157" y="337430"/>
                        <a:pt x="628552" y="338158"/>
                        <a:pt x="628348" y="338207"/>
                      </a:cubicBezTo>
                      <a:lnTo>
                        <a:pt x="628348" y="315807"/>
                      </a:lnTo>
                      <a:close/>
                      <a:moveTo>
                        <a:pt x="631045" y="368001"/>
                      </a:moveTo>
                      <a:lnTo>
                        <a:pt x="631045" y="406856"/>
                      </a:lnTo>
                      <a:cubicBezTo>
                        <a:pt x="622461" y="403761"/>
                        <a:pt x="617019" y="395824"/>
                        <a:pt x="617019" y="386997"/>
                      </a:cubicBezTo>
                      <a:cubicBezTo>
                        <a:pt x="617017" y="378407"/>
                        <a:pt x="623242" y="371353"/>
                        <a:pt x="631045" y="368001"/>
                      </a:cubicBezTo>
                      <a:close/>
                      <a:moveTo>
                        <a:pt x="619057" y="210998"/>
                      </a:moveTo>
                      <a:cubicBezTo>
                        <a:pt x="619057" y="217145"/>
                        <a:pt x="616396" y="222959"/>
                        <a:pt x="611758" y="226947"/>
                      </a:cubicBezTo>
                      <a:cubicBezTo>
                        <a:pt x="609767" y="228660"/>
                        <a:pt x="607497" y="229976"/>
                        <a:pt x="605031" y="230873"/>
                      </a:cubicBezTo>
                      <a:lnTo>
                        <a:pt x="605031" y="191160"/>
                      </a:lnTo>
                      <a:cubicBezTo>
                        <a:pt x="613761" y="194328"/>
                        <a:pt x="619057" y="202354"/>
                        <a:pt x="619057" y="210998"/>
                      </a:cubicBezTo>
                      <a:close/>
                      <a:moveTo>
                        <a:pt x="497112" y="29197"/>
                      </a:moveTo>
                      <a:cubicBezTo>
                        <a:pt x="558102" y="29197"/>
                        <a:pt x="607721" y="78816"/>
                        <a:pt x="607721" y="139806"/>
                      </a:cubicBezTo>
                      <a:lnTo>
                        <a:pt x="607721" y="161640"/>
                      </a:lnTo>
                      <a:cubicBezTo>
                        <a:pt x="607061" y="161503"/>
                        <a:pt x="605231" y="161186"/>
                        <a:pt x="604988" y="161149"/>
                      </a:cubicBezTo>
                      <a:cubicBezTo>
                        <a:pt x="604772" y="156678"/>
                        <a:pt x="603483" y="153930"/>
                        <a:pt x="600854" y="150374"/>
                      </a:cubicBezTo>
                      <a:cubicBezTo>
                        <a:pt x="596945" y="145083"/>
                        <a:pt x="589740" y="137809"/>
                        <a:pt x="569465" y="116017"/>
                      </a:cubicBezTo>
                      <a:cubicBezTo>
                        <a:pt x="561810" y="107797"/>
                        <a:pt x="549376" y="106210"/>
                        <a:pt x="539887" y="112412"/>
                      </a:cubicBezTo>
                      <a:cubicBezTo>
                        <a:pt x="501900" y="137229"/>
                        <a:pt x="455817" y="149307"/>
                        <a:pt x="414048" y="146315"/>
                      </a:cubicBezTo>
                      <a:cubicBezTo>
                        <a:pt x="403829" y="145542"/>
                        <a:pt x="394208" y="151717"/>
                        <a:pt x="390638" y="161373"/>
                      </a:cubicBezTo>
                      <a:cubicBezTo>
                        <a:pt x="390313" y="161426"/>
                        <a:pt x="386707" y="162153"/>
                        <a:pt x="386504" y="162202"/>
                      </a:cubicBezTo>
                      <a:lnTo>
                        <a:pt x="386504" y="139808"/>
                      </a:lnTo>
                      <a:lnTo>
                        <a:pt x="386502" y="139808"/>
                      </a:lnTo>
                      <a:cubicBezTo>
                        <a:pt x="386502" y="78816"/>
                        <a:pt x="436123" y="29197"/>
                        <a:pt x="497112" y="29197"/>
                      </a:cubicBezTo>
                      <a:close/>
                      <a:moveTo>
                        <a:pt x="389196" y="191999"/>
                      </a:moveTo>
                      <a:lnTo>
                        <a:pt x="389196" y="230875"/>
                      </a:lnTo>
                      <a:cubicBezTo>
                        <a:pt x="380637" y="227769"/>
                        <a:pt x="375170" y="219852"/>
                        <a:pt x="375170" y="210996"/>
                      </a:cubicBezTo>
                      <a:cubicBezTo>
                        <a:pt x="375170" y="202455"/>
                        <a:pt x="381350" y="195372"/>
                        <a:pt x="389196" y="191999"/>
                      </a:cubicBezTo>
                      <a:close/>
                      <a:moveTo>
                        <a:pt x="363184" y="367162"/>
                      </a:moveTo>
                      <a:cubicBezTo>
                        <a:pt x="371351" y="370134"/>
                        <a:pt x="376597" y="377260"/>
                        <a:pt x="377116" y="385729"/>
                      </a:cubicBezTo>
                      <a:cubicBezTo>
                        <a:pt x="377770" y="395146"/>
                        <a:pt x="371984" y="403662"/>
                        <a:pt x="363184" y="406858"/>
                      </a:cubicBezTo>
                      <a:lnTo>
                        <a:pt x="363184" y="367162"/>
                      </a:lnTo>
                      <a:close/>
                      <a:moveTo>
                        <a:pt x="361831" y="437077"/>
                      </a:moveTo>
                      <a:cubicBezTo>
                        <a:pt x="375600" y="435354"/>
                        <a:pt x="388238" y="428098"/>
                        <a:pt x="396526" y="416935"/>
                      </a:cubicBezTo>
                      <a:lnTo>
                        <a:pt x="422060" y="468107"/>
                      </a:lnTo>
                      <a:cubicBezTo>
                        <a:pt x="422060" y="468107"/>
                        <a:pt x="422060" y="468107"/>
                        <a:pt x="422062" y="468109"/>
                      </a:cubicBezTo>
                      <a:cubicBezTo>
                        <a:pt x="425046" y="474091"/>
                        <a:pt x="430478" y="478451"/>
                        <a:pt x="436962" y="480072"/>
                      </a:cubicBezTo>
                      <a:cubicBezTo>
                        <a:pt x="443372" y="481674"/>
                        <a:pt x="450229" y="480448"/>
                        <a:pt x="455740" y="476534"/>
                      </a:cubicBezTo>
                      <a:lnTo>
                        <a:pt x="457303" y="475424"/>
                      </a:lnTo>
                      <a:lnTo>
                        <a:pt x="463304" y="484458"/>
                      </a:lnTo>
                      <a:lnTo>
                        <a:pt x="447485" y="577921"/>
                      </a:lnTo>
                      <a:lnTo>
                        <a:pt x="323293" y="529822"/>
                      </a:lnTo>
                      <a:lnTo>
                        <a:pt x="323293" y="503245"/>
                      </a:lnTo>
                      <a:lnTo>
                        <a:pt x="323291" y="503245"/>
                      </a:lnTo>
                      <a:cubicBezTo>
                        <a:pt x="343968" y="486573"/>
                        <a:pt x="357681" y="463017"/>
                        <a:pt x="361831" y="437077"/>
                      </a:cubicBezTo>
                      <a:close/>
                      <a:moveTo>
                        <a:pt x="256407" y="581171"/>
                      </a:moveTo>
                      <a:lnTo>
                        <a:pt x="218651" y="534567"/>
                      </a:lnTo>
                      <a:lnTo>
                        <a:pt x="218651" y="520562"/>
                      </a:lnTo>
                      <a:cubicBezTo>
                        <a:pt x="230875" y="524788"/>
                        <a:pt x="244084" y="526764"/>
                        <a:pt x="256590" y="526766"/>
                      </a:cubicBezTo>
                      <a:cubicBezTo>
                        <a:pt x="256592" y="526766"/>
                        <a:pt x="256596" y="526766"/>
                        <a:pt x="256598" y="526766"/>
                      </a:cubicBezTo>
                      <a:cubicBezTo>
                        <a:pt x="269650" y="526766"/>
                        <a:pt x="282653" y="524259"/>
                        <a:pt x="294090" y="519957"/>
                      </a:cubicBezTo>
                      <a:lnTo>
                        <a:pt x="294090" y="534657"/>
                      </a:lnTo>
                      <a:lnTo>
                        <a:pt x="256407" y="581171"/>
                      </a:lnTo>
                      <a:close/>
                      <a:moveTo>
                        <a:pt x="273547" y="634510"/>
                      </a:moveTo>
                      <a:lnTo>
                        <a:pt x="268177" y="642594"/>
                      </a:lnTo>
                      <a:lnTo>
                        <a:pt x="244642" y="642594"/>
                      </a:lnTo>
                      <a:lnTo>
                        <a:pt x="239272" y="634510"/>
                      </a:lnTo>
                      <a:lnTo>
                        <a:pt x="256411" y="622339"/>
                      </a:lnTo>
                      <a:lnTo>
                        <a:pt x="273547" y="634510"/>
                      </a:lnTo>
                      <a:close/>
                      <a:moveTo>
                        <a:pt x="313339" y="557282"/>
                      </a:moveTo>
                      <a:lnTo>
                        <a:pt x="338448" y="567007"/>
                      </a:lnTo>
                      <a:lnTo>
                        <a:pt x="309792" y="624437"/>
                      </a:lnTo>
                      <a:lnTo>
                        <a:pt x="302018" y="618917"/>
                      </a:lnTo>
                      <a:cubicBezTo>
                        <a:pt x="302010" y="618911"/>
                        <a:pt x="302003" y="618903"/>
                        <a:pt x="301995" y="618897"/>
                      </a:cubicBezTo>
                      <a:lnTo>
                        <a:pt x="277510" y="601508"/>
                      </a:lnTo>
                      <a:lnTo>
                        <a:pt x="313339" y="557282"/>
                      </a:lnTo>
                      <a:close/>
                      <a:moveTo>
                        <a:pt x="176550" y="420182"/>
                      </a:moveTo>
                      <a:lnTo>
                        <a:pt x="176550" y="351799"/>
                      </a:lnTo>
                      <a:cubicBezTo>
                        <a:pt x="222893" y="353650"/>
                        <a:pt x="270813" y="339807"/>
                        <a:pt x="309687" y="315612"/>
                      </a:cubicBezTo>
                      <a:cubicBezTo>
                        <a:pt x="322726" y="329596"/>
                        <a:pt x="330680" y="337924"/>
                        <a:pt x="333983" y="341736"/>
                      </a:cubicBezTo>
                      <a:cubicBezTo>
                        <a:pt x="333983" y="378082"/>
                        <a:pt x="333983" y="392118"/>
                        <a:pt x="333983" y="420182"/>
                      </a:cubicBezTo>
                      <a:cubicBezTo>
                        <a:pt x="333983" y="462640"/>
                        <a:pt x="299365" y="497565"/>
                        <a:pt x="256598" y="497565"/>
                      </a:cubicBezTo>
                      <a:cubicBezTo>
                        <a:pt x="208981" y="497565"/>
                        <a:pt x="176550" y="460802"/>
                        <a:pt x="176550" y="420182"/>
                      </a:cubicBezTo>
                      <a:close/>
                      <a:moveTo>
                        <a:pt x="199424" y="557304"/>
                      </a:moveTo>
                      <a:lnTo>
                        <a:pt x="235262" y="601539"/>
                      </a:lnTo>
                      <a:lnTo>
                        <a:pt x="210823" y="618897"/>
                      </a:lnTo>
                      <a:cubicBezTo>
                        <a:pt x="210809" y="618907"/>
                        <a:pt x="210799" y="618917"/>
                        <a:pt x="210786" y="618927"/>
                      </a:cubicBezTo>
                      <a:lnTo>
                        <a:pt x="203029" y="624437"/>
                      </a:lnTo>
                      <a:lnTo>
                        <a:pt x="174371" y="567007"/>
                      </a:lnTo>
                      <a:lnTo>
                        <a:pt x="199424" y="557304"/>
                      </a:lnTo>
                      <a:close/>
                      <a:moveTo>
                        <a:pt x="116326" y="904234"/>
                      </a:moveTo>
                      <a:lnTo>
                        <a:pt x="116326" y="690944"/>
                      </a:lnTo>
                      <a:cubicBezTo>
                        <a:pt x="116326" y="682881"/>
                        <a:pt x="109792" y="676345"/>
                        <a:pt x="101728" y="676345"/>
                      </a:cubicBezTo>
                      <a:cubicBezTo>
                        <a:pt x="93664" y="676345"/>
                        <a:pt x="87129" y="682881"/>
                        <a:pt x="87129" y="690944"/>
                      </a:cubicBezTo>
                      <a:lnTo>
                        <a:pt x="87129" y="904232"/>
                      </a:lnTo>
                      <a:lnTo>
                        <a:pt x="31659" y="904232"/>
                      </a:lnTo>
                      <a:cubicBezTo>
                        <a:pt x="30300" y="904232"/>
                        <a:pt x="29199" y="903129"/>
                        <a:pt x="29199" y="901774"/>
                      </a:cubicBezTo>
                      <a:lnTo>
                        <a:pt x="29199" y="672832"/>
                      </a:lnTo>
                      <a:cubicBezTo>
                        <a:pt x="29199" y="625944"/>
                        <a:pt x="68706" y="608071"/>
                        <a:pt x="71264" y="606966"/>
                      </a:cubicBezTo>
                      <a:lnTo>
                        <a:pt x="147022" y="577596"/>
                      </a:lnTo>
                      <a:lnTo>
                        <a:pt x="180211" y="644108"/>
                      </a:lnTo>
                      <a:cubicBezTo>
                        <a:pt x="180211" y="644108"/>
                        <a:pt x="180211" y="644108"/>
                        <a:pt x="180213" y="644110"/>
                      </a:cubicBezTo>
                      <a:cubicBezTo>
                        <a:pt x="183197" y="650091"/>
                        <a:pt x="188629" y="654451"/>
                        <a:pt x="195115" y="656073"/>
                      </a:cubicBezTo>
                      <a:cubicBezTo>
                        <a:pt x="201524" y="657675"/>
                        <a:pt x="208382" y="656448"/>
                        <a:pt x="213892" y="652534"/>
                      </a:cubicBezTo>
                      <a:lnTo>
                        <a:pt x="215455" y="651425"/>
                      </a:lnTo>
                      <a:lnTo>
                        <a:pt x="221456" y="660458"/>
                      </a:lnTo>
                      <a:lnTo>
                        <a:pt x="188843" y="853150"/>
                      </a:lnTo>
                      <a:cubicBezTo>
                        <a:pt x="188818" y="853294"/>
                        <a:pt x="188797" y="853440"/>
                        <a:pt x="188775" y="853586"/>
                      </a:cubicBezTo>
                      <a:cubicBezTo>
                        <a:pt x="187837" y="860381"/>
                        <a:pt x="189949" y="867382"/>
                        <a:pt x="194432" y="872320"/>
                      </a:cubicBezTo>
                      <a:lnTo>
                        <a:pt x="223440" y="904232"/>
                      </a:lnTo>
                      <a:lnTo>
                        <a:pt x="116326" y="904232"/>
                      </a:lnTo>
                      <a:close/>
                      <a:moveTo>
                        <a:pt x="218145" y="854995"/>
                      </a:moveTo>
                      <a:lnTo>
                        <a:pt x="249150" y="671792"/>
                      </a:lnTo>
                      <a:lnTo>
                        <a:pt x="263669" y="671792"/>
                      </a:lnTo>
                      <a:lnTo>
                        <a:pt x="294676" y="854995"/>
                      </a:lnTo>
                      <a:lnTo>
                        <a:pt x="256411" y="897091"/>
                      </a:lnTo>
                      <a:lnTo>
                        <a:pt x="218145" y="854995"/>
                      </a:lnTo>
                      <a:close/>
                      <a:moveTo>
                        <a:pt x="483693" y="901772"/>
                      </a:moveTo>
                      <a:cubicBezTo>
                        <a:pt x="483693" y="903129"/>
                        <a:pt x="482591" y="904232"/>
                        <a:pt x="481234" y="904232"/>
                      </a:cubicBezTo>
                      <a:lnTo>
                        <a:pt x="425768" y="904232"/>
                      </a:lnTo>
                      <a:lnTo>
                        <a:pt x="425768" y="690944"/>
                      </a:lnTo>
                      <a:cubicBezTo>
                        <a:pt x="425768" y="682881"/>
                        <a:pt x="419234" y="676345"/>
                        <a:pt x="411170" y="676345"/>
                      </a:cubicBezTo>
                      <a:cubicBezTo>
                        <a:pt x="403105" y="676345"/>
                        <a:pt x="396571" y="682881"/>
                        <a:pt x="396571" y="690944"/>
                      </a:cubicBezTo>
                      <a:lnTo>
                        <a:pt x="396571" y="904232"/>
                      </a:lnTo>
                      <a:lnTo>
                        <a:pt x="289380" y="904232"/>
                      </a:lnTo>
                      <a:lnTo>
                        <a:pt x="318392" y="872316"/>
                      </a:lnTo>
                      <a:cubicBezTo>
                        <a:pt x="322872" y="867386"/>
                        <a:pt x="324984" y="860385"/>
                        <a:pt x="324044" y="853586"/>
                      </a:cubicBezTo>
                      <a:cubicBezTo>
                        <a:pt x="324023" y="853440"/>
                        <a:pt x="324001" y="853296"/>
                        <a:pt x="323976" y="853150"/>
                      </a:cubicBezTo>
                      <a:lnTo>
                        <a:pt x="291363" y="660458"/>
                      </a:lnTo>
                      <a:lnTo>
                        <a:pt x="297364" y="651425"/>
                      </a:lnTo>
                      <a:lnTo>
                        <a:pt x="298927" y="652534"/>
                      </a:lnTo>
                      <a:cubicBezTo>
                        <a:pt x="302834" y="655310"/>
                        <a:pt x="307458" y="656758"/>
                        <a:pt x="312151" y="656758"/>
                      </a:cubicBezTo>
                      <a:cubicBezTo>
                        <a:pt x="320714" y="656758"/>
                        <a:pt x="328688" y="651960"/>
                        <a:pt x="332609" y="644110"/>
                      </a:cubicBezTo>
                      <a:lnTo>
                        <a:pt x="332609" y="644108"/>
                      </a:lnTo>
                      <a:lnTo>
                        <a:pt x="365794" y="577598"/>
                      </a:lnTo>
                      <a:lnTo>
                        <a:pt x="441599" y="606956"/>
                      </a:lnTo>
                      <a:cubicBezTo>
                        <a:pt x="463695" y="616568"/>
                        <a:pt x="483691" y="641356"/>
                        <a:pt x="483691" y="672832"/>
                      </a:cubicBezTo>
                      <a:lnTo>
                        <a:pt x="483691" y="901772"/>
                      </a:lnTo>
                      <a:close/>
                      <a:moveTo>
                        <a:pt x="498293" y="619783"/>
                      </a:moveTo>
                      <a:cubicBezTo>
                        <a:pt x="492245" y="610039"/>
                        <a:pt x="484195" y="601023"/>
                        <a:pt x="474490" y="593329"/>
                      </a:cubicBezTo>
                      <a:lnTo>
                        <a:pt x="490998" y="495794"/>
                      </a:lnTo>
                      <a:lnTo>
                        <a:pt x="505516" y="495794"/>
                      </a:lnTo>
                      <a:lnTo>
                        <a:pt x="522032" y="593379"/>
                      </a:lnTo>
                      <a:cubicBezTo>
                        <a:pt x="512068" y="601292"/>
                        <a:pt x="504123" y="610389"/>
                        <a:pt x="498293" y="619783"/>
                      </a:cubicBezTo>
                      <a:close/>
                      <a:moveTo>
                        <a:pt x="600019" y="904234"/>
                      </a:moveTo>
                      <a:lnTo>
                        <a:pt x="600019" y="904234"/>
                      </a:lnTo>
                      <a:lnTo>
                        <a:pt x="600019" y="690944"/>
                      </a:lnTo>
                      <a:cubicBezTo>
                        <a:pt x="600019" y="682881"/>
                        <a:pt x="593485" y="676345"/>
                        <a:pt x="585420" y="676345"/>
                      </a:cubicBezTo>
                      <a:cubicBezTo>
                        <a:pt x="577356" y="676345"/>
                        <a:pt x="570822" y="682881"/>
                        <a:pt x="570822" y="690944"/>
                      </a:cubicBezTo>
                      <a:lnTo>
                        <a:pt x="570822" y="904232"/>
                      </a:lnTo>
                      <a:lnTo>
                        <a:pt x="515354" y="904232"/>
                      </a:lnTo>
                      <a:cubicBezTo>
                        <a:pt x="513997" y="904232"/>
                        <a:pt x="512893" y="903129"/>
                        <a:pt x="512893" y="901774"/>
                      </a:cubicBezTo>
                      <a:lnTo>
                        <a:pt x="512893" y="672832"/>
                      </a:lnTo>
                      <a:cubicBezTo>
                        <a:pt x="512893" y="655477"/>
                        <a:pt x="518336" y="639493"/>
                        <a:pt x="529929" y="626064"/>
                      </a:cubicBezTo>
                      <a:cubicBezTo>
                        <a:pt x="537658" y="617198"/>
                        <a:pt x="547910" y="610020"/>
                        <a:pt x="554960" y="606966"/>
                      </a:cubicBezTo>
                      <a:lnTo>
                        <a:pt x="630718" y="577594"/>
                      </a:lnTo>
                      <a:lnTo>
                        <a:pt x="663907" y="644108"/>
                      </a:lnTo>
                      <a:cubicBezTo>
                        <a:pt x="663907" y="644108"/>
                        <a:pt x="663907" y="644108"/>
                        <a:pt x="663909" y="644110"/>
                      </a:cubicBezTo>
                      <a:cubicBezTo>
                        <a:pt x="666893" y="650091"/>
                        <a:pt x="672326" y="654451"/>
                        <a:pt x="678809" y="656073"/>
                      </a:cubicBezTo>
                      <a:cubicBezTo>
                        <a:pt x="685219" y="657675"/>
                        <a:pt x="692076" y="656448"/>
                        <a:pt x="697587" y="652534"/>
                      </a:cubicBezTo>
                      <a:lnTo>
                        <a:pt x="699150" y="651425"/>
                      </a:lnTo>
                      <a:lnTo>
                        <a:pt x="705151" y="660458"/>
                      </a:lnTo>
                      <a:lnTo>
                        <a:pt x="672538" y="853150"/>
                      </a:lnTo>
                      <a:cubicBezTo>
                        <a:pt x="672513" y="853294"/>
                        <a:pt x="672491" y="853440"/>
                        <a:pt x="672470" y="853586"/>
                      </a:cubicBezTo>
                      <a:cubicBezTo>
                        <a:pt x="671532" y="860381"/>
                        <a:pt x="673644" y="867382"/>
                        <a:pt x="678126" y="872320"/>
                      </a:cubicBezTo>
                      <a:lnTo>
                        <a:pt x="707134" y="904232"/>
                      </a:lnTo>
                      <a:lnTo>
                        <a:pt x="600019" y="904232"/>
                      </a:lnTo>
                      <a:close/>
                      <a:moveTo>
                        <a:pt x="701838" y="854997"/>
                      </a:moveTo>
                      <a:lnTo>
                        <a:pt x="732845" y="671794"/>
                      </a:lnTo>
                      <a:lnTo>
                        <a:pt x="747364" y="671794"/>
                      </a:lnTo>
                      <a:lnTo>
                        <a:pt x="778371" y="854997"/>
                      </a:lnTo>
                      <a:lnTo>
                        <a:pt x="740103" y="897093"/>
                      </a:lnTo>
                      <a:lnTo>
                        <a:pt x="701838" y="85499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193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664F910A-F3E5-47D5-BC6D-57896A64FD2F}"/>
                  </a:ext>
                </a:extLst>
              </p:cNvPr>
              <p:cNvGrpSpPr/>
              <p:nvPr/>
            </p:nvGrpSpPr>
            <p:grpSpPr>
              <a:xfrm>
                <a:off x="11141398" y="5109223"/>
                <a:ext cx="564913" cy="564913"/>
                <a:chOff x="739741" y="4218048"/>
                <a:chExt cx="683544" cy="683544"/>
              </a:xfrm>
            </p:grpSpPr>
            <p:grpSp>
              <p:nvGrpSpPr>
                <p:cNvPr id="95" name="Group 94">
                  <a:extLst>
                    <a:ext uri="{FF2B5EF4-FFF2-40B4-BE49-F238E27FC236}">
                      <a16:creationId xmlns:a16="http://schemas.microsoft.com/office/drawing/2014/main" id="{5261D18A-6190-43B0-9145-71C3F62A9FFC}"/>
                    </a:ext>
                  </a:extLst>
                </p:cNvPr>
                <p:cNvGrpSpPr/>
                <p:nvPr/>
              </p:nvGrpSpPr>
              <p:grpSpPr>
                <a:xfrm>
                  <a:off x="739741" y="4218048"/>
                  <a:ext cx="683544" cy="683544"/>
                  <a:chOff x="5721515" y="3484024"/>
                  <a:chExt cx="681634" cy="681634"/>
                </a:xfrm>
              </p:grpSpPr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41BFA2DD-8E9B-4802-853E-600590DC3EB5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1999" cy="661999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C6031C5B-5601-4082-8FE6-F58DB984D2CB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81634" cy="681634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A5EF48AF-7C8A-4736-B307-72B1D80D8536}"/>
                    </a:ext>
                  </a:extLst>
                </p:cNvPr>
                <p:cNvSpPr/>
                <p:nvPr/>
              </p:nvSpPr>
              <p:spPr>
                <a:xfrm>
                  <a:off x="880852" y="4359472"/>
                  <a:ext cx="401322" cy="400696"/>
                </a:xfrm>
                <a:custGeom>
                  <a:avLst/>
                  <a:gdLst>
                    <a:gd name="connsiteX0" fmla="*/ 1408499 w 3250383"/>
                    <a:gd name="connsiteY0" fmla="*/ 3137128 h 3245313"/>
                    <a:gd name="connsiteX1" fmla="*/ 1841883 w 3250383"/>
                    <a:gd name="connsiteY1" fmla="*/ 3137128 h 3245313"/>
                    <a:gd name="connsiteX2" fmla="*/ 1841883 w 3250383"/>
                    <a:gd name="connsiteY2" fmla="*/ 3245306 h 3245313"/>
                    <a:gd name="connsiteX3" fmla="*/ 1408499 w 3250383"/>
                    <a:gd name="connsiteY3" fmla="*/ 3245306 h 3245313"/>
                    <a:gd name="connsiteX4" fmla="*/ 1408499 w 3250383"/>
                    <a:gd name="connsiteY4" fmla="*/ 1947183 h 3245313"/>
                    <a:gd name="connsiteX5" fmla="*/ 1841884 w 3250383"/>
                    <a:gd name="connsiteY5" fmla="*/ 1947183 h 3245313"/>
                    <a:gd name="connsiteX6" fmla="*/ 2093198 w 3250383"/>
                    <a:gd name="connsiteY6" fmla="*/ 2017011 h 3245313"/>
                    <a:gd name="connsiteX7" fmla="*/ 2118166 w 3250383"/>
                    <a:gd name="connsiteY7" fmla="*/ 2033216 h 3245313"/>
                    <a:gd name="connsiteX8" fmla="*/ 2250825 w 3250383"/>
                    <a:gd name="connsiteY8" fmla="*/ 2170655 h 3245313"/>
                    <a:gd name="connsiteX9" fmla="*/ 2329441 w 3250383"/>
                    <a:gd name="connsiteY9" fmla="*/ 2163537 h 3245313"/>
                    <a:gd name="connsiteX10" fmla="*/ 2762826 w 3250383"/>
                    <a:gd name="connsiteY10" fmla="*/ 2163537 h 3245313"/>
                    <a:gd name="connsiteX11" fmla="*/ 3037245 w 3250383"/>
                    <a:gd name="connsiteY11" fmla="*/ 2248218 h 3245313"/>
                    <a:gd name="connsiteX12" fmla="*/ 3250383 w 3250383"/>
                    <a:gd name="connsiteY12" fmla="*/ 2650333 h 3245313"/>
                    <a:gd name="connsiteX13" fmla="*/ 3250383 w 3250383"/>
                    <a:gd name="connsiteY13" fmla="*/ 2866687 h 3245313"/>
                    <a:gd name="connsiteX14" fmla="*/ 3028864 w 3250383"/>
                    <a:gd name="connsiteY14" fmla="*/ 3210781 h 3245313"/>
                    <a:gd name="connsiteX15" fmla="*/ 2871172 w 3250383"/>
                    <a:gd name="connsiteY15" fmla="*/ 3245306 h 3245313"/>
                    <a:gd name="connsiteX16" fmla="*/ 2329441 w 3250383"/>
                    <a:gd name="connsiteY16" fmla="*/ 3245306 h 3245313"/>
                    <a:gd name="connsiteX17" fmla="*/ 2329441 w 3250383"/>
                    <a:gd name="connsiteY17" fmla="*/ 3137129 h 3245313"/>
                    <a:gd name="connsiteX18" fmla="*/ 2816999 w 3250383"/>
                    <a:gd name="connsiteY18" fmla="*/ 3137129 h 3245313"/>
                    <a:gd name="connsiteX19" fmla="*/ 2816999 w 3250383"/>
                    <a:gd name="connsiteY19" fmla="*/ 2542157 h 3245313"/>
                    <a:gd name="connsiteX20" fmla="*/ 2925345 w 3250383"/>
                    <a:gd name="connsiteY20" fmla="*/ 2542157 h 3245313"/>
                    <a:gd name="connsiteX21" fmla="*/ 2925345 w 3250383"/>
                    <a:gd name="connsiteY21" fmla="*/ 3131698 h 3245313"/>
                    <a:gd name="connsiteX22" fmla="*/ 2983435 w 3250383"/>
                    <a:gd name="connsiteY22" fmla="*/ 3112557 h 3245313"/>
                    <a:gd name="connsiteX23" fmla="*/ 3142037 w 3250383"/>
                    <a:gd name="connsiteY23" fmla="*/ 2866687 h 3245313"/>
                    <a:gd name="connsiteX24" fmla="*/ 3142037 w 3250383"/>
                    <a:gd name="connsiteY24" fmla="*/ 2650333 h 3245313"/>
                    <a:gd name="connsiteX25" fmla="*/ 2976089 w 3250383"/>
                    <a:gd name="connsiteY25" fmla="*/ 2337463 h 3245313"/>
                    <a:gd name="connsiteX26" fmla="*/ 2762826 w 3250383"/>
                    <a:gd name="connsiteY26" fmla="*/ 2271714 h 3245313"/>
                    <a:gd name="connsiteX27" fmla="*/ 2329441 w 3250383"/>
                    <a:gd name="connsiteY27" fmla="*/ 2271714 h 3245313"/>
                    <a:gd name="connsiteX28" fmla="*/ 2301423 w 3250383"/>
                    <a:gd name="connsiteY28" fmla="*/ 2273363 h 3245313"/>
                    <a:gd name="connsiteX29" fmla="*/ 2329441 w 3250383"/>
                    <a:gd name="connsiteY29" fmla="*/ 2433980 h 3245313"/>
                    <a:gd name="connsiteX30" fmla="*/ 2329441 w 3250383"/>
                    <a:gd name="connsiteY30" fmla="*/ 2974864 h 3245313"/>
                    <a:gd name="connsiteX31" fmla="*/ 2058576 w 3250383"/>
                    <a:gd name="connsiteY31" fmla="*/ 3245306 h 3245313"/>
                    <a:gd name="connsiteX32" fmla="*/ 1896057 w 3250383"/>
                    <a:gd name="connsiteY32" fmla="*/ 3245306 h 3245313"/>
                    <a:gd name="connsiteX33" fmla="*/ 1896057 w 3250383"/>
                    <a:gd name="connsiteY33" fmla="*/ 2379890 h 3245313"/>
                    <a:gd name="connsiteX34" fmla="*/ 2004403 w 3250383"/>
                    <a:gd name="connsiteY34" fmla="*/ 2379890 h 3245313"/>
                    <a:gd name="connsiteX35" fmla="*/ 2004403 w 3250383"/>
                    <a:gd name="connsiteY35" fmla="*/ 3137129 h 3245313"/>
                    <a:gd name="connsiteX36" fmla="*/ 2058576 w 3250383"/>
                    <a:gd name="connsiteY36" fmla="*/ 3137129 h 3245313"/>
                    <a:gd name="connsiteX37" fmla="*/ 2221095 w 3250383"/>
                    <a:gd name="connsiteY37" fmla="*/ 2974864 h 3245313"/>
                    <a:gd name="connsiteX38" fmla="*/ 2221095 w 3250383"/>
                    <a:gd name="connsiteY38" fmla="*/ 2433980 h 3245313"/>
                    <a:gd name="connsiteX39" fmla="*/ 2176614 w 3250383"/>
                    <a:gd name="connsiteY39" fmla="*/ 2256331 h 3245313"/>
                    <a:gd name="connsiteX40" fmla="*/ 2055147 w 3250383"/>
                    <a:gd name="connsiteY40" fmla="*/ 2121110 h 3245313"/>
                    <a:gd name="connsiteX41" fmla="*/ 2039339 w 3250383"/>
                    <a:gd name="connsiteY41" fmla="*/ 2111011 h 3245313"/>
                    <a:gd name="connsiteX42" fmla="*/ 1841884 w 3250383"/>
                    <a:gd name="connsiteY42" fmla="*/ 2055360 h 3245313"/>
                    <a:gd name="connsiteX43" fmla="*/ 1408499 w 3250383"/>
                    <a:gd name="connsiteY43" fmla="*/ 2055360 h 3245313"/>
                    <a:gd name="connsiteX44" fmla="*/ 1029288 w 3250383"/>
                    <a:gd name="connsiteY44" fmla="*/ 2433980 h 3245313"/>
                    <a:gd name="connsiteX45" fmla="*/ 1029288 w 3250383"/>
                    <a:gd name="connsiteY45" fmla="*/ 2974864 h 3245313"/>
                    <a:gd name="connsiteX46" fmla="*/ 1191807 w 3250383"/>
                    <a:gd name="connsiteY46" fmla="*/ 3137129 h 3245313"/>
                    <a:gd name="connsiteX47" fmla="*/ 1245980 w 3250383"/>
                    <a:gd name="connsiteY47" fmla="*/ 3137129 h 3245313"/>
                    <a:gd name="connsiteX48" fmla="*/ 1245980 w 3250383"/>
                    <a:gd name="connsiteY48" fmla="*/ 2379890 h 3245313"/>
                    <a:gd name="connsiteX49" fmla="*/ 1354326 w 3250383"/>
                    <a:gd name="connsiteY49" fmla="*/ 2379890 h 3245313"/>
                    <a:gd name="connsiteX50" fmla="*/ 1354326 w 3250383"/>
                    <a:gd name="connsiteY50" fmla="*/ 3245306 h 3245313"/>
                    <a:gd name="connsiteX51" fmla="*/ 1191807 w 3250383"/>
                    <a:gd name="connsiteY51" fmla="*/ 3245306 h 3245313"/>
                    <a:gd name="connsiteX52" fmla="*/ 920942 w 3250383"/>
                    <a:gd name="connsiteY52" fmla="*/ 2974864 h 3245313"/>
                    <a:gd name="connsiteX53" fmla="*/ 920942 w 3250383"/>
                    <a:gd name="connsiteY53" fmla="*/ 2433980 h 3245313"/>
                    <a:gd name="connsiteX54" fmla="*/ 949004 w 3250383"/>
                    <a:gd name="connsiteY54" fmla="*/ 2273363 h 3245313"/>
                    <a:gd name="connsiteX55" fmla="*/ 920942 w 3250383"/>
                    <a:gd name="connsiteY55" fmla="*/ 2271714 h 3245313"/>
                    <a:gd name="connsiteX56" fmla="*/ 487557 w 3250383"/>
                    <a:gd name="connsiteY56" fmla="*/ 2271714 h 3245313"/>
                    <a:gd name="connsiteX57" fmla="*/ 274442 w 3250383"/>
                    <a:gd name="connsiteY57" fmla="*/ 2337361 h 3245313"/>
                    <a:gd name="connsiteX58" fmla="*/ 108346 w 3250383"/>
                    <a:gd name="connsiteY58" fmla="*/ 2650333 h 3245313"/>
                    <a:gd name="connsiteX59" fmla="*/ 108346 w 3250383"/>
                    <a:gd name="connsiteY59" fmla="*/ 2866687 h 3245313"/>
                    <a:gd name="connsiteX60" fmla="*/ 266041 w 3250383"/>
                    <a:gd name="connsiteY60" fmla="*/ 3112135 h 3245313"/>
                    <a:gd name="connsiteX61" fmla="*/ 325038 w 3250383"/>
                    <a:gd name="connsiteY61" fmla="*/ 3131698 h 3245313"/>
                    <a:gd name="connsiteX62" fmla="*/ 325038 w 3250383"/>
                    <a:gd name="connsiteY62" fmla="*/ 2542157 h 3245313"/>
                    <a:gd name="connsiteX63" fmla="*/ 433384 w 3250383"/>
                    <a:gd name="connsiteY63" fmla="*/ 2542157 h 3245313"/>
                    <a:gd name="connsiteX64" fmla="*/ 433384 w 3250383"/>
                    <a:gd name="connsiteY64" fmla="*/ 3137129 h 3245313"/>
                    <a:gd name="connsiteX65" fmla="*/ 920942 w 3250383"/>
                    <a:gd name="connsiteY65" fmla="*/ 3137129 h 3245313"/>
                    <a:gd name="connsiteX66" fmla="*/ 920942 w 3250383"/>
                    <a:gd name="connsiteY66" fmla="*/ 3245306 h 3245313"/>
                    <a:gd name="connsiteX67" fmla="*/ 379211 w 3250383"/>
                    <a:gd name="connsiteY67" fmla="*/ 3245306 h 3245313"/>
                    <a:gd name="connsiteX68" fmla="*/ 220607 w 3250383"/>
                    <a:gd name="connsiteY68" fmla="*/ 3210359 h 3245313"/>
                    <a:gd name="connsiteX69" fmla="*/ 0 w 3250383"/>
                    <a:gd name="connsiteY69" fmla="*/ 2866687 h 3245313"/>
                    <a:gd name="connsiteX70" fmla="*/ 0 w 3250383"/>
                    <a:gd name="connsiteY70" fmla="*/ 2650333 h 3245313"/>
                    <a:gd name="connsiteX71" fmla="*/ 213285 w 3250383"/>
                    <a:gd name="connsiteY71" fmla="*/ 2248115 h 3245313"/>
                    <a:gd name="connsiteX72" fmla="*/ 487557 w 3250383"/>
                    <a:gd name="connsiteY72" fmla="*/ 2163537 h 3245313"/>
                    <a:gd name="connsiteX73" fmla="*/ 920942 w 3250383"/>
                    <a:gd name="connsiteY73" fmla="*/ 2163537 h 3245313"/>
                    <a:gd name="connsiteX74" fmla="*/ 999704 w 3250383"/>
                    <a:gd name="connsiteY74" fmla="*/ 2170655 h 3245313"/>
                    <a:gd name="connsiteX75" fmla="*/ 1408499 w 3250383"/>
                    <a:gd name="connsiteY75" fmla="*/ 1947183 h 3245313"/>
                    <a:gd name="connsiteX76" fmla="*/ 2546134 w 3250383"/>
                    <a:gd name="connsiteY76" fmla="*/ 1568564 h 3245313"/>
                    <a:gd name="connsiteX77" fmla="*/ 2329441 w 3250383"/>
                    <a:gd name="connsiteY77" fmla="*/ 1784918 h 3245313"/>
                    <a:gd name="connsiteX78" fmla="*/ 2546134 w 3250383"/>
                    <a:gd name="connsiteY78" fmla="*/ 2001272 h 3245313"/>
                    <a:gd name="connsiteX79" fmla="*/ 2762827 w 3250383"/>
                    <a:gd name="connsiteY79" fmla="*/ 1784918 h 3245313"/>
                    <a:gd name="connsiteX80" fmla="*/ 2546134 w 3250383"/>
                    <a:gd name="connsiteY80" fmla="*/ 1568564 h 3245313"/>
                    <a:gd name="connsiteX81" fmla="*/ 704250 w 3250383"/>
                    <a:gd name="connsiteY81" fmla="*/ 1568564 h 3245313"/>
                    <a:gd name="connsiteX82" fmla="*/ 487557 w 3250383"/>
                    <a:gd name="connsiteY82" fmla="*/ 1784918 h 3245313"/>
                    <a:gd name="connsiteX83" fmla="*/ 704250 w 3250383"/>
                    <a:gd name="connsiteY83" fmla="*/ 2001272 h 3245313"/>
                    <a:gd name="connsiteX84" fmla="*/ 920943 w 3250383"/>
                    <a:gd name="connsiteY84" fmla="*/ 1784918 h 3245313"/>
                    <a:gd name="connsiteX85" fmla="*/ 704250 w 3250383"/>
                    <a:gd name="connsiteY85" fmla="*/ 1568564 h 3245313"/>
                    <a:gd name="connsiteX86" fmla="*/ 2546134 w 3250383"/>
                    <a:gd name="connsiteY86" fmla="*/ 1460387 h 3245313"/>
                    <a:gd name="connsiteX87" fmla="*/ 2871173 w 3250383"/>
                    <a:gd name="connsiteY87" fmla="*/ 1784918 h 3245313"/>
                    <a:gd name="connsiteX88" fmla="*/ 2546134 w 3250383"/>
                    <a:gd name="connsiteY88" fmla="*/ 2109449 h 3245313"/>
                    <a:gd name="connsiteX89" fmla="*/ 2221095 w 3250383"/>
                    <a:gd name="connsiteY89" fmla="*/ 1784918 h 3245313"/>
                    <a:gd name="connsiteX90" fmla="*/ 2546134 w 3250383"/>
                    <a:gd name="connsiteY90" fmla="*/ 1460387 h 3245313"/>
                    <a:gd name="connsiteX91" fmla="*/ 704250 w 3250383"/>
                    <a:gd name="connsiteY91" fmla="*/ 1460387 h 3245313"/>
                    <a:gd name="connsiteX92" fmla="*/ 1029289 w 3250383"/>
                    <a:gd name="connsiteY92" fmla="*/ 1784918 h 3245313"/>
                    <a:gd name="connsiteX93" fmla="*/ 704250 w 3250383"/>
                    <a:gd name="connsiteY93" fmla="*/ 2109449 h 3245313"/>
                    <a:gd name="connsiteX94" fmla="*/ 379211 w 3250383"/>
                    <a:gd name="connsiteY94" fmla="*/ 1784918 h 3245313"/>
                    <a:gd name="connsiteX95" fmla="*/ 704250 w 3250383"/>
                    <a:gd name="connsiteY95" fmla="*/ 1460387 h 3245313"/>
                    <a:gd name="connsiteX96" fmla="*/ 1625192 w 3250383"/>
                    <a:gd name="connsiteY96" fmla="*/ 1352210 h 3245313"/>
                    <a:gd name="connsiteX97" fmla="*/ 1408499 w 3250383"/>
                    <a:gd name="connsiteY97" fmla="*/ 1568564 h 3245313"/>
                    <a:gd name="connsiteX98" fmla="*/ 1625192 w 3250383"/>
                    <a:gd name="connsiteY98" fmla="*/ 1784918 h 3245313"/>
                    <a:gd name="connsiteX99" fmla="*/ 1841885 w 3250383"/>
                    <a:gd name="connsiteY99" fmla="*/ 1568564 h 3245313"/>
                    <a:gd name="connsiteX100" fmla="*/ 1625192 w 3250383"/>
                    <a:gd name="connsiteY100" fmla="*/ 1352210 h 3245313"/>
                    <a:gd name="connsiteX101" fmla="*/ 1625192 w 3250383"/>
                    <a:gd name="connsiteY101" fmla="*/ 1244033 h 3245313"/>
                    <a:gd name="connsiteX102" fmla="*/ 1950231 w 3250383"/>
                    <a:gd name="connsiteY102" fmla="*/ 1568564 h 3245313"/>
                    <a:gd name="connsiteX103" fmla="*/ 1625192 w 3250383"/>
                    <a:gd name="connsiteY103" fmla="*/ 1893095 h 3245313"/>
                    <a:gd name="connsiteX104" fmla="*/ 1300153 w 3250383"/>
                    <a:gd name="connsiteY104" fmla="*/ 1568564 h 3245313"/>
                    <a:gd name="connsiteX105" fmla="*/ 1625192 w 3250383"/>
                    <a:gd name="connsiteY105" fmla="*/ 1244033 h 3245313"/>
                    <a:gd name="connsiteX106" fmla="*/ 1625191 w 3250383"/>
                    <a:gd name="connsiteY106" fmla="*/ 703149 h 3245313"/>
                    <a:gd name="connsiteX107" fmla="*/ 2383614 w 3250383"/>
                    <a:gd name="connsiteY107" fmla="*/ 1460388 h 3245313"/>
                    <a:gd name="connsiteX108" fmla="*/ 2275267 w 3250383"/>
                    <a:gd name="connsiteY108" fmla="*/ 1460388 h 3245313"/>
                    <a:gd name="connsiteX109" fmla="*/ 1625191 w 3250383"/>
                    <a:gd name="connsiteY109" fmla="*/ 811326 h 3245313"/>
                    <a:gd name="connsiteX110" fmla="*/ 975114 w 3250383"/>
                    <a:gd name="connsiteY110" fmla="*/ 1460388 h 3245313"/>
                    <a:gd name="connsiteX111" fmla="*/ 866768 w 3250383"/>
                    <a:gd name="connsiteY111" fmla="*/ 1460388 h 3245313"/>
                    <a:gd name="connsiteX112" fmla="*/ 1625191 w 3250383"/>
                    <a:gd name="connsiteY112" fmla="*/ 703149 h 3245313"/>
                    <a:gd name="connsiteX113" fmla="*/ 1462673 w 3250383"/>
                    <a:gd name="connsiteY113" fmla="*/ 0 h 3245313"/>
                    <a:gd name="connsiteX114" fmla="*/ 1787712 w 3250383"/>
                    <a:gd name="connsiteY114" fmla="*/ 0 h 3245313"/>
                    <a:gd name="connsiteX115" fmla="*/ 1950231 w 3250383"/>
                    <a:gd name="connsiteY115" fmla="*/ 162265 h 3245313"/>
                    <a:gd name="connsiteX116" fmla="*/ 1950231 w 3250383"/>
                    <a:gd name="connsiteY116" fmla="*/ 371583 h 3245313"/>
                    <a:gd name="connsiteX117" fmla="*/ 2165991 w 3250383"/>
                    <a:gd name="connsiteY117" fmla="*/ 461547 h 3245313"/>
                    <a:gd name="connsiteX118" fmla="*/ 2314967 w 3250383"/>
                    <a:gd name="connsiteY118" fmla="*/ 312804 h 3245313"/>
                    <a:gd name="connsiteX119" fmla="*/ 2544401 w 3250383"/>
                    <a:gd name="connsiteY119" fmla="*/ 312804 h 3245313"/>
                    <a:gd name="connsiteX120" fmla="*/ 2774593 w 3250383"/>
                    <a:gd name="connsiteY120" fmla="*/ 542615 h 3245313"/>
                    <a:gd name="connsiteX121" fmla="*/ 2822141 w 3250383"/>
                    <a:gd name="connsiteY121" fmla="*/ 657109 h 3245313"/>
                    <a:gd name="connsiteX122" fmla="*/ 2774593 w 3250383"/>
                    <a:gd name="connsiteY122" fmla="*/ 771625 h 3245313"/>
                    <a:gd name="connsiteX123" fmla="*/ 2625617 w 3250383"/>
                    <a:gd name="connsiteY123" fmla="*/ 920368 h 3245313"/>
                    <a:gd name="connsiteX124" fmla="*/ 2715745 w 3250383"/>
                    <a:gd name="connsiteY124" fmla="*/ 1135857 h 3245313"/>
                    <a:gd name="connsiteX125" fmla="*/ 2925346 w 3250383"/>
                    <a:gd name="connsiteY125" fmla="*/ 1135857 h 3245313"/>
                    <a:gd name="connsiteX126" fmla="*/ 3087865 w 3250383"/>
                    <a:gd name="connsiteY126" fmla="*/ 1298122 h 3245313"/>
                    <a:gd name="connsiteX127" fmla="*/ 3087865 w 3250383"/>
                    <a:gd name="connsiteY127" fmla="*/ 1622652 h 3245313"/>
                    <a:gd name="connsiteX128" fmla="*/ 2925346 w 3250383"/>
                    <a:gd name="connsiteY128" fmla="*/ 1784917 h 3245313"/>
                    <a:gd name="connsiteX129" fmla="*/ 2925346 w 3250383"/>
                    <a:gd name="connsiteY129" fmla="*/ 1676741 h 3245313"/>
                    <a:gd name="connsiteX130" fmla="*/ 2979519 w 3250383"/>
                    <a:gd name="connsiteY130" fmla="*/ 1622652 h 3245313"/>
                    <a:gd name="connsiteX131" fmla="*/ 2979519 w 3250383"/>
                    <a:gd name="connsiteY131" fmla="*/ 1298122 h 3245313"/>
                    <a:gd name="connsiteX132" fmla="*/ 2925346 w 3250383"/>
                    <a:gd name="connsiteY132" fmla="*/ 1244033 h 3245313"/>
                    <a:gd name="connsiteX133" fmla="*/ 2632811 w 3250383"/>
                    <a:gd name="connsiteY133" fmla="*/ 1244033 h 3245313"/>
                    <a:gd name="connsiteX134" fmla="*/ 2622318 w 3250383"/>
                    <a:gd name="connsiteY134" fmla="*/ 1203402 h 3245313"/>
                    <a:gd name="connsiteX135" fmla="*/ 2511789 w 3250383"/>
                    <a:gd name="connsiteY135" fmla="*/ 939132 h 3245313"/>
                    <a:gd name="connsiteX136" fmla="*/ 2490119 w 3250383"/>
                    <a:gd name="connsiteY136" fmla="*/ 902941 h 3245313"/>
                    <a:gd name="connsiteX137" fmla="*/ 2697819 w 3250383"/>
                    <a:gd name="connsiteY137" fmla="*/ 695204 h 3245313"/>
                    <a:gd name="connsiteX138" fmla="*/ 2697819 w 3250383"/>
                    <a:gd name="connsiteY138" fmla="*/ 619480 h 3245313"/>
                    <a:gd name="connsiteX139" fmla="*/ 2467751 w 3250383"/>
                    <a:gd name="connsiteY139" fmla="*/ 389437 h 3245313"/>
                    <a:gd name="connsiteX140" fmla="*/ 2391888 w 3250383"/>
                    <a:gd name="connsiteY140" fmla="*/ 389437 h 3245313"/>
                    <a:gd name="connsiteX141" fmla="*/ 2183809 w 3250383"/>
                    <a:gd name="connsiteY141" fmla="*/ 597190 h 3245313"/>
                    <a:gd name="connsiteX142" fmla="*/ 2147583 w 3250383"/>
                    <a:gd name="connsiteY142" fmla="*/ 575555 h 3245313"/>
                    <a:gd name="connsiteX143" fmla="*/ 1882558 w 3250383"/>
                    <a:gd name="connsiteY143" fmla="*/ 465160 h 3245313"/>
                    <a:gd name="connsiteX144" fmla="*/ 1841885 w 3250383"/>
                    <a:gd name="connsiteY144" fmla="*/ 454596 h 3245313"/>
                    <a:gd name="connsiteX145" fmla="*/ 1841885 w 3250383"/>
                    <a:gd name="connsiteY145" fmla="*/ 162265 h 3245313"/>
                    <a:gd name="connsiteX146" fmla="*/ 1787712 w 3250383"/>
                    <a:gd name="connsiteY146" fmla="*/ 108177 h 3245313"/>
                    <a:gd name="connsiteX147" fmla="*/ 1462673 w 3250383"/>
                    <a:gd name="connsiteY147" fmla="*/ 108177 h 3245313"/>
                    <a:gd name="connsiteX148" fmla="*/ 1408500 w 3250383"/>
                    <a:gd name="connsiteY148" fmla="*/ 162265 h 3245313"/>
                    <a:gd name="connsiteX149" fmla="*/ 1408500 w 3250383"/>
                    <a:gd name="connsiteY149" fmla="*/ 454343 h 3245313"/>
                    <a:gd name="connsiteX150" fmla="*/ 1367805 w 3250383"/>
                    <a:gd name="connsiteY150" fmla="*/ 464843 h 3245313"/>
                    <a:gd name="connsiteX151" fmla="*/ 1103077 w 3250383"/>
                    <a:gd name="connsiteY151" fmla="*/ 575111 h 3245313"/>
                    <a:gd name="connsiteX152" fmla="*/ 1066830 w 3250383"/>
                    <a:gd name="connsiteY152" fmla="*/ 596768 h 3245313"/>
                    <a:gd name="connsiteX153" fmla="*/ 858811 w 3250383"/>
                    <a:gd name="connsiteY153" fmla="*/ 389437 h 3245313"/>
                    <a:gd name="connsiteX154" fmla="*/ 782692 w 3250383"/>
                    <a:gd name="connsiteY154" fmla="*/ 389437 h 3245313"/>
                    <a:gd name="connsiteX155" fmla="*/ 552565 w 3250383"/>
                    <a:gd name="connsiteY155" fmla="*/ 619145 h 3245313"/>
                    <a:gd name="connsiteX156" fmla="*/ 536757 w 3250383"/>
                    <a:gd name="connsiteY156" fmla="*/ 657174 h 3245313"/>
                    <a:gd name="connsiteX157" fmla="*/ 552565 w 3250383"/>
                    <a:gd name="connsiteY157" fmla="*/ 695204 h 3245313"/>
                    <a:gd name="connsiteX158" fmla="*/ 760644 w 3250383"/>
                    <a:gd name="connsiteY158" fmla="*/ 902941 h 3245313"/>
                    <a:gd name="connsiteX159" fmla="*/ 738974 w 3250383"/>
                    <a:gd name="connsiteY159" fmla="*/ 939132 h 3245313"/>
                    <a:gd name="connsiteX160" fmla="*/ 628472 w 3250383"/>
                    <a:gd name="connsiteY160" fmla="*/ 1203402 h 3245313"/>
                    <a:gd name="connsiteX161" fmla="*/ 617849 w 3250383"/>
                    <a:gd name="connsiteY161" fmla="*/ 1244033 h 3245313"/>
                    <a:gd name="connsiteX162" fmla="*/ 325038 w 3250383"/>
                    <a:gd name="connsiteY162" fmla="*/ 1244033 h 3245313"/>
                    <a:gd name="connsiteX163" fmla="*/ 270865 w 3250383"/>
                    <a:gd name="connsiteY163" fmla="*/ 1298122 h 3245313"/>
                    <a:gd name="connsiteX164" fmla="*/ 270865 w 3250383"/>
                    <a:gd name="connsiteY164" fmla="*/ 1622652 h 3245313"/>
                    <a:gd name="connsiteX165" fmla="*/ 325038 w 3250383"/>
                    <a:gd name="connsiteY165" fmla="*/ 1676741 h 3245313"/>
                    <a:gd name="connsiteX166" fmla="*/ 325038 w 3250383"/>
                    <a:gd name="connsiteY166" fmla="*/ 1784917 h 3245313"/>
                    <a:gd name="connsiteX167" fmla="*/ 162519 w 3250383"/>
                    <a:gd name="connsiteY167" fmla="*/ 1622652 h 3245313"/>
                    <a:gd name="connsiteX168" fmla="*/ 162519 w 3250383"/>
                    <a:gd name="connsiteY168" fmla="*/ 1298122 h 3245313"/>
                    <a:gd name="connsiteX169" fmla="*/ 325038 w 3250383"/>
                    <a:gd name="connsiteY169" fmla="*/ 1135857 h 3245313"/>
                    <a:gd name="connsiteX170" fmla="*/ 534641 w 3250383"/>
                    <a:gd name="connsiteY170" fmla="*/ 1135857 h 3245313"/>
                    <a:gd name="connsiteX171" fmla="*/ 624789 w 3250383"/>
                    <a:gd name="connsiteY171" fmla="*/ 920433 h 3245313"/>
                    <a:gd name="connsiteX172" fmla="*/ 475813 w 3250383"/>
                    <a:gd name="connsiteY172" fmla="*/ 771690 h 3245313"/>
                    <a:gd name="connsiteX173" fmla="*/ 428221 w 3250383"/>
                    <a:gd name="connsiteY173" fmla="*/ 657174 h 3245313"/>
                    <a:gd name="connsiteX174" fmla="*/ 475813 w 3250383"/>
                    <a:gd name="connsiteY174" fmla="*/ 542680 h 3245313"/>
                    <a:gd name="connsiteX175" fmla="*/ 706048 w 3250383"/>
                    <a:gd name="connsiteY175" fmla="*/ 312804 h 3245313"/>
                    <a:gd name="connsiteX176" fmla="*/ 935460 w 3250383"/>
                    <a:gd name="connsiteY176" fmla="*/ 312804 h 3245313"/>
                    <a:gd name="connsiteX177" fmla="*/ 1084393 w 3250383"/>
                    <a:gd name="connsiteY177" fmla="*/ 461484 h 3245313"/>
                    <a:gd name="connsiteX178" fmla="*/ 1300154 w 3250383"/>
                    <a:gd name="connsiteY178" fmla="*/ 371583 h 3245313"/>
                    <a:gd name="connsiteX179" fmla="*/ 1300154 w 3250383"/>
                    <a:gd name="connsiteY179" fmla="*/ 162265 h 3245313"/>
                    <a:gd name="connsiteX180" fmla="*/ 1462673 w 3250383"/>
                    <a:gd name="connsiteY180" fmla="*/ 0 h 3245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</a:cxnLst>
                  <a:rect l="l" t="t" r="r" b="b"/>
                  <a:pathLst>
                    <a:path w="3250383" h="3245313">
                      <a:moveTo>
                        <a:pt x="1408499" y="3137128"/>
                      </a:moveTo>
                      <a:lnTo>
                        <a:pt x="1841883" y="3137128"/>
                      </a:lnTo>
                      <a:lnTo>
                        <a:pt x="1841883" y="3245306"/>
                      </a:lnTo>
                      <a:lnTo>
                        <a:pt x="1408499" y="3245306"/>
                      </a:lnTo>
                      <a:close/>
                      <a:moveTo>
                        <a:pt x="1408499" y="1947183"/>
                      </a:moveTo>
                      <a:lnTo>
                        <a:pt x="1841884" y="1947183"/>
                      </a:lnTo>
                      <a:cubicBezTo>
                        <a:pt x="1930468" y="1947059"/>
                        <a:pt x="2017415" y="1971187"/>
                        <a:pt x="2093198" y="2017011"/>
                      </a:cubicBezTo>
                      <a:cubicBezTo>
                        <a:pt x="2101893" y="2021809"/>
                        <a:pt x="2110230" y="2027239"/>
                        <a:pt x="2118166" y="2033216"/>
                      </a:cubicBezTo>
                      <a:cubicBezTo>
                        <a:pt x="2171072" y="2069834"/>
                        <a:pt x="2216165" y="2116528"/>
                        <a:pt x="2250825" y="2170655"/>
                      </a:cubicBezTo>
                      <a:cubicBezTo>
                        <a:pt x="2276791" y="2166155"/>
                        <a:pt x="2303097" y="2163769"/>
                        <a:pt x="2329441" y="2163537"/>
                      </a:cubicBezTo>
                      <a:lnTo>
                        <a:pt x="2762826" y="2163537"/>
                      </a:lnTo>
                      <a:cubicBezTo>
                        <a:pt x="2860803" y="2163261"/>
                        <a:pt x="2956516" y="2192820"/>
                        <a:pt x="3037245" y="2248218"/>
                      </a:cubicBezTo>
                      <a:cubicBezTo>
                        <a:pt x="3170521" y="2338837"/>
                        <a:pt x="3250297" y="2489356"/>
                        <a:pt x="3250383" y="2650333"/>
                      </a:cubicBezTo>
                      <a:lnTo>
                        <a:pt x="3250383" y="2866687"/>
                      </a:lnTo>
                      <a:cubicBezTo>
                        <a:pt x="3250172" y="3014732"/>
                        <a:pt x="3163663" y="3149110"/>
                        <a:pt x="3028864" y="3210781"/>
                      </a:cubicBezTo>
                      <a:cubicBezTo>
                        <a:pt x="2979540" y="3233855"/>
                        <a:pt x="2925665" y="3245647"/>
                        <a:pt x="2871172" y="3245306"/>
                      </a:cubicBezTo>
                      <a:lnTo>
                        <a:pt x="2329441" y="3245306"/>
                      </a:lnTo>
                      <a:lnTo>
                        <a:pt x="2329441" y="3137129"/>
                      </a:lnTo>
                      <a:lnTo>
                        <a:pt x="2816999" y="3137129"/>
                      </a:lnTo>
                      <a:lnTo>
                        <a:pt x="2816999" y="2542157"/>
                      </a:lnTo>
                      <a:lnTo>
                        <a:pt x="2925345" y="2542157"/>
                      </a:lnTo>
                      <a:lnTo>
                        <a:pt x="2925345" y="3131698"/>
                      </a:lnTo>
                      <a:cubicBezTo>
                        <a:pt x="2945405" y="3127729"/>
                        <a:pt x="2964918" y="3121303"/>
                        <a:pt x="2983435" y="3112557"/>
                      </a:cubicBezTo>
                      <a:cubicBezTo>
                        <a:pt x="3079863" y="3068610"/>
                        <a:pt x="3141848" y="2972560"/>
                        <a:pt x="3142037" y="2866687"/>
                      </a:cubicBezTo>
                      <a:lnTo>
                        <a:pt x="3142037" y="2650333"/>
                      </a:lnTo>
                      <a:cubicBezTo>
                        <a:pt x="3141891" y="2525065"/>
                        <a:pt x="3079781" y="2407989"/>
                        <a:pt x="2976089" y="2337463"/>
                      </a:cubicBezTo>
                      <a:cubicBezTo>
                        <a:pt x="2913345" y="2294447"/>
                        <a:pt x="2838944" y="2271503"/>
                        <a:pt x="2762826" y="2271714"/>
                      </a:cubicBezTo>
                      <a:lnTo>
                        <a:pt x="2329441" y="2271714"/>
                      </a:lnTo>
                      <a:cubicBezTo>
                        <a:pt x="2319961" y="2271714"/>
                        <a:pt x="2310757" y="2272730"/>
                        <a:pt x="2301423" y="2273363"/>
                      </a:cubicBezTo>
                      <a:cubicBezTo>
                        <a:pt x="2319728" y="2324980"/>
                        <a:pt x="2329187" y="2379257"/>
                        <a:pt x="2329441" y="2433980"/>
                      </a:cubicBezTo>
                      <a:lnTo>
                        <a:pt x="2329441" y="2974864"/>
                      </a:lnTo>
                      <a:cubicBezTo>
                        <a:pt x="2329252" y="3124159"/>
                        <a:pt x="2208104" y="3245117"/>
                        <a:pt x="2058576" y="3245306"/>
                      </a:cubicBezTo>
                      <a:lnTo>
                        <a:pt x="1896057" y="3245306"/>
                      </a:lnTo>
                      <a:lnTo>
                        <a:pt x="1896057" y="2379890"/>
                      </a:lnTo>
                      <a:lnTo>
                        <a:pt x="2004403" y="2379890"/>
                      </a:lnTo>
                      <a:lnTo>
                        <a:pt x="2004403" y="3137129"/>
                      </a:lnTo>
                      <a:lnTo>
                        <a:pt x="2058576" y="3137129"/>
                      </a:lnTo>
                      <a:cubicBezTo>
                        <a:pt x="2148319" y="3137129"/>
                        <a:pt x="2221095" y="3064467"/>
                        <a:pt x="2221095" y="2974864"/>
                      </a:cubicBezTo>
                      <a:lnTo>
                        <a:pt x="2221095" y="2433980"/>
                      </a:lnTo>
                      <a:cubicBezTo>
                        <a:pt x="2221095" y="2372010"/>
                        <a:pt x="2205797" y="2311014"/>
                        <a:pt x="2176614" y="2256331"/>
                      </a:cubicBezTo>
                      <a:cubicBezTo>
                        <a:pt x="2147582" y="2202199"/>
                        <a:pt x="2105913" y="2155824"/>
                        <a:pt x="2055147" y="2121110"/>
                      </a:cubicBezTo>
                      <a:cubicBezTo>
                        <a:pt x="2050130" y="2117394"/>
                        <a:pt x="2044843" y="2114013"/>
                        <a:pt x="2039339" y="2111011"/>
                      </a:cubicBezTo>
                      <a:cubicBezTo>
                        <a:pt x="1979900" y="2074669"/>
                        <a:pt x="1911588" y="2055403"/>
                        <a:pt x="1841884" y="2055360"/>
                      </a:cubicBezTo>
                      <a:lnTo>
                        <a:pt x="1408499" y="2055360"/>
                      </a:lnTo>
                      <a:cubicBezTo>
                        <a:pt x="1199088" y="2055360"/>
                        <a:pt x="1029288" y="2224851"/>
                        <a:pt x="1029288" y="2433980"/>
                      </a:cubicBezTo>
                      <a:lnTo>
                        <a:pt x="1029288" y="2974864"/>
                      </a:lnTo>
                      <a:cubicBezTo>
                        <a:pt x="1029288" y="3064467"/>
                        <a:pt x="1102064" y="3137129"/>
                        <a:pt x="1191807" y="3137129"/>
                      </a:cubicBezTo>
                      <a:lnTo>
                        <a:pt x="1245980" y="3137129"/>
                      </a:lnTo>
                      <a:lnTo>
                        <a:pt x="1245980" y="2379890"/>
                      </a:lnTo>
                      <a:lnTo>
                        <a:pt x="1354326" y="2379890"/>
                      </a:lnTo>
                      <a:lnTo>
                        <a:pt x="1354326" y="3245306"/>
                      </a:lnTo>
                      <a:lnTo>
                        <a:pt x="1191807" y="3245306"/>
                      </a:lnTo>
                      <a:cubicBezTo>
                        <a:pt x="1042300" y="3245117"/>
                        <a:pt x="921132" y="3124159"/>
                        <a:pt x="920942" y="2974864"/>
                      </a:cubicBezTo>
                      <a:lnTo>
                        <a:pt x="920942" y="2433980"/>
                      </a:lnTo>
                      <a:cubicBezTo>
                        <a:pt x="921175" y="2379257"/>
                        <a:pt x="930677" y="2324958"/>
                        <a:pt x="949004" y="2273363"/>
                      </a:cubicBezTo>
                      <a:cubicBezTo>
                        <a:pt x="939691" y="2272730"/>
                        <a:pt x="930487" y="2271714"/>
                        <a:pt x="920942" y="2271714"/>
                      </a:cubicBezTo>
                      <a:lnTo>
                        <a:pt x="487557" y="2271714"/>
                      </a:lnTo>
                      <a:cubicBezTo>
                        <a:pt x="411482" y="2271503"/>
                        <a:pt x="337143" y="2294382"/>
                        <a:pt x="274442" y="2337361"/>
                      </a:cubicBezTo>
                      <a:cubicBezTo>
                        <a:pt x="170666" y="2407843"/>
                        <a:pt x="108473" y="2525000"/>
                        <a:pt x="108346" y="2650333"/>
                      </a:cubicBezTo>
                      <a:lnTo>
                        <a:pt x="108346" y="2866687"/>
                      </a:lnTo>
                      <a:cubicBezTo>
                        <a:pt x="108558" y="2972181"/>
                        <a:pt x="170074" y="3067955"/>
                        <a:pt x="266041" y="3112135"/>
                      </a:cubicBezTo>
                      <a:cubicBezTo>
                        <a:pt x="284832" y="3121027"/>
                        <a:pt x="304639" y="3127620"/>
                        <a:pt x="325038" y="3131698"/>
                      </a:cubicBezTo>
                      <a:lnTo>
                        <a:pt x="325038" y="2542157"/>
                      </a:lnTo>
                      <a:lnTo>
                        <a:pt x="433384" y="2542157"/>
                      </a:lnTo>
                      <a:lnTo>
                        <a:pt x="433384" y="3137129"/>
                      </a:lnTo>
                      <a:lnTo>
                        <a:pt x="920942" y="3137129"/>
                      </a:lnTo>
                      <a:lnTo>
                        <a:pt x="920942" y="3245306"/>
                      </a:lnTo>
                      <a:lnTo>
                        <a:pt x="379211" y="3245306"/>
                      </a:lnTo>
                      <a:cubicBezTo>
                        <a:pt x="324403" y="3245625"/>
                        <a:pt x="270209" y="3233688"/>
                        <a:pt x="220607" y="3210359"/>
                      </a:cubicBezTo>
                      <a:cubicBezTo>
                        <a:pt x="86254" y="3148498"/>
                        <a:pt x="190" y="3014375"/>
                        <a:pt x="0" y="2866687"/>
                      </a:cubicBezTo>
                      <a:lnTo>
                        <a:pt x="0" y="2650333"/>
                      </a:lnTo>
                      <a:cubicBezTo>
                        <a:pt x="85" y="2489296"/>
                        <a:pt x="79926" y="2338713"/>
                        <a:pt x="213285" y="2248115"/>
                      </a:cubicBezTo>
                      <a:cubicBezTo>
                        <a:pt x="293973" y="2192777"/>
                        <a:pt x="389665" y="2163261"/>
                        <a:pt x="487557" y="2163537"/>
                      </a:cubicBezTo>
                      <a:lnTo>
                        <a:pt x="920942" y="2163537"/>
                      </a:lnTo>
                      <a:cubicBezTo>
                        <a:pt x="947330" y="2163769"/>
                        <a:pt x="973674" y="2166155"/>
                        <a:pt x="999704" y="2170655"/>
                      </a:cubicBezTo>
                      <a:cubicBezTo>
                        <a:pt x="1088456" y="2030998"/>
                        <a:pt x="1242827" y="1946593"/>
                        <a:pt x="1408499" y="1947183"/>
                      </a:cubicBezTo>
                      <a:close/>
                      <a:moveTo>
                        <a:pt x="2546134" y="1568564"/>
                      </a:moveTo>
                      <a:cubicBezTo>
                        <a:pt x="2426466" y="1568564"/>
                        <a:pt x="2329441" y="1665436"/>
                        <a:pt x="2329441" y="1784918"/>
                      </a:cubicBezTo>
                      <a:cubicBezTo>
                        <a:pt x="2329441" y="1904400"/>
                        <a:pt x="2426466" y="2001272"/>
                        <a:pt x="2546134" y="2001272"/>
                      </a:cubicBezTo>
                      <a:cubicBezTo>
                        <a:pt x="2665803" y="2001272"/>
                        <a:pt x="2762827" y="1904400"/>
                        <a:pt x="2762827" y="1784918"/>
                      </a:cubicBezTo>
                      <a:cubicBezTo>
                        <a:pt x="2762827" y="1665436"/>
                        <a:pt x="2665803" y="1568564"/>
                        <a:pt x="2546134" y="1568564"/>
                      </a:cubicBezTo>
                      <a:close/>
                      <a:moveTo>
                        <a:pt x="704250" y="1568564"/>
                      </a:moveTo>
                      <a:cubicBezTo>
                        <a:pt x="584581" y="1568564"/>
                        <a:pt x="487557" y="1665436"/>
                        <a:pt x="487557" y="1784918"/>
                      </a:cubicBezTo>
                      <a:cubicBezTo>
                        <a:pt x="487557" y="1904400"/>
                        <a:pt x="584581" y="2001272"/>
                        <a:pt x="704250" y="2001272"/>
                      </a:cubicBezTo>
                      <a:cubicBezTo>
                        <a:pt x="823919" y="2001272"/>
                        <a:pt x="920943" y="1904400"/>
                        <a:pt x="920943" y="1784918"/>
                      </a:cubicBezTo>
                      <a:cubicBezTo>
                        <a:pt x="920943" y="1665436"/>
                        <a:pt x="823919" y="1568564"/>
                        <a:pt x="704250" y="1568564"/>
                      </a:cubicBezTo>
                      <a:close/>
                      <a:moveTo>
                        <a:pt x="2546134" y="1460387"/>
                      </a:moveTo>
                      <a:cubicBezTo>
                        <a:pt x="2725648" y="1460387"/>
                        <a:pt x="2871173" y="1605685"/>
                        <a:pt x="2871173" y="1784918"/>
                      </a:cubicBezTo>
                      <a:cubicBezTo>
                        <a:pt x="2870983" y="1964086"/>
                        <a:pt x="2725583" y="2109260"/>
                        <a:pt x="2546134" y="2109449"/>
                      </a:cubicBezTo>
                      <a:cubicBezTo>
                        <a:pt x="2366620" y="2109449"/>
                        <a:pt x="2221095" y="1964130"/>
                        <a:pt x="2221095" y="1784918"/>
                      </a:cubicBezTo>
                      <a:cubicBezTo>
                        <a:pt x="2221095" y="1605685"/>
                        <a:pt x="2366620" y="1460387"/>
                        <a:pt x="2546134" y="1460387"/>
                      </a:cubicBezTo>
                      <a:close/>
                      <a:moveTo>
                        <a:pt x="704250" y="1460387"/>
                      </a:moveTo>
                      <a:cubicBezTo>
                        <a:pt x="883785" y="1460387"/>
                        <a:pt x="1029289" y="1605685"/>
                        <a:pt x="1029289" y="1784918"/>
                      </a:cubicBezTo>
                      <a:cubicBezTo>
                        <a:pt x="1029099" y="1964086"/>
                        <a:pt x="883699" y="2109260"/>
                        <a:pt x="704250" y="2109449"/>
                      </a:cubicBezTo>
                      <a:cubicBezTo>
                        <a:pt x="524738" y="2109449"/>
                        <a:pt x="379211" y="1964130"/>
                        <a:pt x="379211" y="1784918"/>
                      </a:cubicBezTo>
                      <a:cubicBezTo>
                        <a:pt x="379211" y="1605685"/>
                        <a:pt x="524738" y="1460387"/>
                        <a:pt x="704250" y="1460387"/>
                      </a:cubicBezTo>
                      <a:close/>
                      <a:moveTo>
                        <a:pt x="1625192" y="1352210"/>
                      </a:moveTo>
                      <a:cubicBezTo>
                        <a:pt x="1505524" y="1352210"/>
                        <a:pt x="1408499" y="1449083"/>
                        <a:pt x="1408499" y="1568564"/>
                      </a:cubicBezTo>
                      <a:cubicBezTo>
                        <a:pt x="1408499" y="1688046"/>
                        <a:pt x="1505524" y="1784918"/>
                        <a:pt x="1625192" y="1784918"/>
                      </a:cubicBezTo>
                      <a:cubicBezTo>
                        <a:pt x="1744861" y="1784918"/>
                        <a:pt x="1841885" y="1688046"/>
                        <a:pt x="1841885" y="1568564"/>
                      </a:cubicBezTo>
                      <a:cubicBezTo>
                        <a:pt x="1841885" y="1449083"/>
                        <a:pt x="1744861" y="1352210"/>
                        <a:pt x="1625192" y="1352210"/>
                      </a:cubicBezTo>
                      <a:close/>
                      <a:moveTo>
                        <a:pt x="1625192" y="1244033"/>
                      </a:moveTo>
                      <a:cubicBezTo>
                        <a:pt x="1804727" y="1244033"/>
                        <a:pt x="1950231" y="1389331"/>
                        <a:pt x="1950231" y="1568564"/>
                      </a:cubicBezTo>
                      <a:cubicBezTo>
                        <a:pt x="1950041" y="1747732"/>
                        <a:pt x="1804641" y="1892906"/>
                        <a:pt x="1625192" y="1893095"/>
                      </a:cubicBezTo>
                      <a:cubicBezTo>
                        <a:pt x="1445678" y="1893095"/>
                        <a:pt x="1300153" y="1747776"/>
                        <a:pt x="1300153" y="1568564"/>
                      </a:cubicBezTo>
                      <a:cubicBezTo>
                        <a:pt x="1300153" y="1389331"/>
                        <a:pt x="1445678" y="1244033"/>
                        <a:pt x="1625192" y="1244033"/>
                      </a:cubicBezTo>
                      <a:close/>
                      <a:moveTo>
                        <a:pt x="1625191" y="703149"/>
                      </a:moveTo>
                      <a:cubicBezTo>
                        <a:pt x="2044035" y="703149"/>
                        <a:pt x="2383614" y="1042176"/>
                        <a:pt x="2383614" y="1460388"/>
                      </a:cubicBezTo>
                      <a:lnTo>
                        <a:pt x="2275267" y="1460388"/>
                      </a:lnTo>
                      <a:cubicBezTo>
                        <a:pt x="2275267" y="1101928"/>
                        <a:pt x="1984212" y="811326"/>
                        <a:pt x="1625191" y="811326"/>
                      </a:cubicBezTo>
                      <a:cubicBezTo>
                        <a:pt x="1266170" y="811326"/>
                        <a:pt x="975114" y="1101928"/>
                        <a:pt x="975114" y="1460388"/>
                      </a:cubicBezTo>
                      <a:lnTo>
                        <a:pt x="866768" y="1460388"/>
                      </a:lnTo>
                      <a:cubicBezTo>
                        <a:pt x="866768" y="1042176"/>
                        <a:pt x="1206325" y="703149"/>
                        <a:pt x="1625191" y="703149"/>
                      </a:cubicBezTo>
                      <a:close/>
                      <a:moveTo>
                        <a:pt x="1462673" y="0"/>
                      </a:moveTo>
                      <a:lnTo>
                        <a:pt x="1787712" y="0"/>
                      </a:lnTo>
                      <a:cubicBezTo>
                        <a:pt x="1877455" y="0"/>
                        <a:pt x="1950231" y="72660"/>
                        <a:pt x="1950231" y="162265"/>
                      </a:cubicBezTo>
                      <a:lnTo>
                        <a:pt x="1950231" y="371583"/>
                      </a:lnTo>
                      <a:cubicBezTo>
                        <a:pt x="2025141" y="393873"/>
                        <a:pt x="2097451" y="424044"/>
                        <a:pt x="2165991" y="461547"/>
                      </a:cubicBezTo>
                      <a:lnTo>
                        <a:pt x="2314967" y="312804"/>
                      </a:lnTo>
                      <a:cubicBezTo>
                        <a:pt x="2379130" y="251511"/>
                        <a:pt x="2480238" y="251511"/>
                        <a:pt x="2544401" y="312804"/>
                      </a:cubicBezTo>
                      <a:lnTo>
                        <a:pt x="2774593" y="542615"/>
                      </a:lnTo>
                      <a:cubicBezTo>
                        <a:pt x="2805044" y="572980"/>
                        <a:pt x="2822141" y="614136"/>
                        <a:pt x="2822141" y="657109"/>
                      </a:cubicBezTo>
                      <a:cubicBezTo>
                        <a:pt x="2822141" y="700088"/>
                        <a:pt x="2805044" y="741287"/>
                        <a:pt x="2774593" y="771625"/>
                      </a:cubicBezTo>
                      <a:lnTo>
                        <a:pt x="2625617" y="920368"/>
                      </a:lnTo>
                      <a:cubicBezTo>
                        <a:pt x="2663175" y="988823"/>
                        <a:pt x="2693377" y="1061063"/>
                        <a:pt x="2715745" y="1135857"/>
                      </a:cubicBezTo>
                      <a:lnTo>
                        <a:pt x="2925346" y="1135857"/>
                      </a:lnTo>
                      <a:cubicBezTo>
                        <a:pt x="3015089" y="1135857"/>
                        <a:pt x="3087865" y="1208519"/>
                        <a:pt x="3087865" y="1298122"/>
                      </a:cubicBezTo>
                      <a:lnTo>
                        <a:pt x="3087865" y="1622652"/>
                      </a:lnTo>
                      <a:cubicBezTo>
                        <a:pt x="3087865" y="1712255"/>
                        <a:pt x="3015089" y="1784917"/>
                        <a:pt x="2925346" y="1784917"/>
                      </a:cubicBezTo>
                      <a:lnTo>
                        <a:pt x="2925346" y="1676741"/>
                      </a:lnTo>
                      <a:cubicBezTo>
                        <a:pt x="2955249" y="1676741"/>
                        <a:pt x="2979519" y="1652525"/>
                        <a:pt x="2979519" y="1622652"/>
                      </a:cubicBezTo>
                      <a:lnTo>
                        <a:pt x="2979519" y="1298122"/>
                      </a:lnTo>
                      <a:cubicBezTo>
                        <a:pt x="2979519" y="1268249"/>
                        <a:pt x="2955249" y="1244033"/>
                        <a:pt x="2925346" y="1244033"/>
                      </a:cubicBezTo>
                      <a:lnTo>
                        <a:pt x="2632811" y="1244033"/>
                      </a:lnTo>
                      <a:lnTo>
                        <a:pt x="2622318" y="1203402"/>
                      </a:lnTo>
                      <a:cubicBezTo>
                        <a:pt x="2598363" y="1110484"/>
                        <a:pt x="2561157" y="1021470"/>
                        <a:pt x="2511789" y="939132"/>
                      </a:cubicBezTo>
                      <a:lnTo>
                        <a:pt x="2490119" y="902941"/>
                      </a:lnTo>
                      <a:lnTo>
                        <a:pt x="2697819" y="695204"/>
                      </a:lnTo>
                      <a:cubicBezTo>
                        <a:pt x="2718724" y="674288"/>
                        <a:pt x="2718724" y="640396"/>
                        <a:pt x="2697819" y="619480"/>
                      </a:cubicBezTo>
                      <a:lnTo>
                        <a:pt x="2467751" y="389437"/>
                      </a:lnTo>
                      <a:cubicBezTo>
                        <a:pt x="2446505" y="369217"/>
                        <a:pt x="2413134" y="369217"/>
                        <a:pt x="2391888" y="389437"/>
                      </a:cubicBezTo>
                      <a:lnTo>
                        <a:pt x="2183809" y="597190"/>
                      </a:lnTo>
                      <a:lnTo>
                        <a:pt x="2147583" y="575555"/>
                      </a:lnTo>
                      <a:cubicBezTo>
                        <a:pt x="2064991" y="526242"/>
                        <a:pt x="1975752" y="489099"/>
                        <a:pt x="1882558" y="465160"/>
                      </a:cubicBezTo>
                      <a:lnTo>
                        <a:pt x="1841885" y="454596"/>
                      </a:lnTo>
                      <a:lnTo>
                        <a:pt x="1841885" y="162265"/>
                      </a:lnTo>
                      <a:cubicBezTo>
                        <a:pt x="1841885" y="132390"/>
                        <a:pt x="1817631" y="108177"/>
                        <a:pt x="1787712" y="108177"/>
                      </a:cubicBezTo>
                      <a:lnTo>
                        <a:pt x="1462673" y="108177"/>
                      </a:lnTo>
                      <a:cubicBezTo>
                        <a:pt x="1432753" y="108177"/>
                        <a:pt x="1408500" y="132390"/>
                        <a:pt x="1408500" y="162265"/>
                      </a:cubicBezTo>
                      <a:lnTo>
                        <a:pt x="1408500" y="454343"/>
                      </a:lnTo>
                      <a:lnTo>
                        <a:pt x="1367805" y="464843"/>
                      </a:lnTo>
                      <a:cubicBezTo>
                        <a:pt x="1274742" y="488740"/>
                        <a:pt x="1185589" y="525883"/>
                        <a:pt x="1103077" y="575111"/>
                      </a:cubicBezTo>
                      <a:lnTo>
                        <a:pt x="1066830" y="596768"/>
                      </a:lnTo>
                      <a:lnTo>
                        <a:pt x="858811" y="389437"/>
                      </a:lnTo>
                      <a:cubicBezTo>
                        <a:pt x="837542" y="369048"/>
                        <a:pt x="803960" y="369048"/>
                        <a:pt x="782692" y="389437"/>
                      </a:cubicBezTo>
                      <a:lnTo>
                        <a:pt x="552565" y="619145"/>
                      </a:lnTo>
                      <a:cubicBezTo>
                        <a:pt x="542451" y="629221"/>
                        <a:pt x="536757" y="642911"/>
                        <a:pt x="536757" y="657174"/>
                      </a:cubicBezTo>
                      <a:cubicBezTo>
                        <a:pt x="536757" y="671459"/>
                        <a:pt x="542451" y="685127"/>
                        <a:pt x="552565" y="695204"/>
                      </a:cubicBezTo>
                      <a:lnTo>
                        <a:pt x="760644" y="902941"/>
                      </a:lnTo>
                      <a:lnTo>
                        <a:pt x="738974" y="939132"/>
                      </a:lnTo>
                      <a:cubicBezTo>
                        <a:pt x="689628" y="1021470"/>
                        <a:pt x="652406" y="1110484"/>
                        <a:pt x="628472" y="1203402"/>
                      </a:cubicBezTo>
                      <a:lnTo>
                        <a:pt x="617849" y="1244033"/>
                      </a:lnTo>
                      <a:lnTo>
                        <a:pt x="325038" y="1244033"/>
                      </a:lnTo>
                      <a:cubicBezTo>
                        <a:pt x="295116" y="1244033"/>
                        <a:pt x="270865" y="1268249"/>
                        <a:pt x="270865" y="1298122"/>
                      </a:cubicBezTo>
                      <a:lnTo>
                        <a:pt x="270865" y="1622652"/>
                      </a:lnTo>
                      <a:cubicBezTo>
                        <a:pt x="270865" y="1652525"/>
                        <a:pt x="295116" y="1676741"/>
                        <a:pt x="325038" y="1676741"/>
                      </a:cubicBezTo>
                      <a:lnTo>
                        <a:pt x="325038" y="1784917"/>
                      </a:lnTo>
                      <a:cubicBezTo>
                        <a:pt x="235293" y="1784917"/>
                        <a:pt x="162519" y="1712255"/>
                        <a:pt x="162519" y="1622652"/>
                      </a:cubicBezTo>
                      <a:lnTo>
                        <a:pt x="162519" y="1298122"/>
                      </a:lnTo>
                      <a:cubicBezTo>
                        <a:pt x="162519" y="1208519"/>
                        <a:pt x="235293" y="1135857"/>
                        <a:pt x="325038" y="1135857"/>
                      </a:cubicBezTo>
                      <a:lnTo>
                        <a:pt x="534641" y="1135857"/>
                      </a:lnTo>
                      <a:cubicBezTo>
                        <a:pt x="556986" y="1061063"/>
                        <a:pt x="587209" y="988844"/>
                        <a:pt x="624789" y="920433"/>
                      </a:cubicBezTo>
                      <a:lnTo>
                        <a:pt x="475813" y="771690"/>
                      </a:lnTo>
                      <a:cubicBezTo>
                        <a:pt x="445340" y="741330"/>
                        <a:pt x="428221" y="700126"/>
                        <a:pt x="428221" y="657174"/>
                      </a:cubicBezTo>
                      <a:cubicBezTo>
                        <a:pt x="428221" y="614223"/>
                        <a:pt x="445340" y="573018"/>
                        <a:pt x="475813" y="542680"/>
                      </a:cubicBezTo>
                      <a:lnTo>
                        <a:pt x="706048" y="312804"/>
                      </a:lnTo>
                      <a:cubicBezTo>
                        <a:pt x="770189" y="251511"/>
                        <a:pt x="871319" y="251511"/>
                        <a:pt x="935460" y="312804"/>
                      </a:cubicBezTo>
                      <a:lnTo>
                        <a:pt x="1084393" y="461484"/>
                      </a:lnTo>
                      <a:cubicBezTo>
                        <a:pt x="1152911" y="423981"/>
                        <a:pt x="1225265" y="393873"/>
                        <a:pt x="1300154" y="371583"/>
                      </a:cubicBezTo>
                      <a:lnTo>
                        <a:pt x="1300154" y="162265"/>
                      </a:lnTo>
                      <a:cubicBezTo>
                        <a:pt x="1300154" y="72660"/>
                        <a:pt x="1372930" y="0"/>
                        <a:pt x="14626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54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94653C93-9BE7-4F8E-B7AD-661BC8FD8194}"/>
                  </a:ext>
                </a:extLst>
              </p:cNvPr>
              <p:cNvGrpSpPr/>
              <p:nvPr/>
            </p:nvGrpSpPr>
            <p:grpSpPr>
              <a:xfrm>
                <a:off x="11141398" y="5927541"/>
                <a:ext cx="564913" cy="564913"/>
                <a:chOff x="10808657" y="5925482"/>
                <a:chExt cx="564913" cy="564913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628ED6B0-4B6B-4912-826D-48845F4F56F1}"/>
                    </a:ext>
                  </a:extLst>
                </p:cNvPr>
                <p:cNvGrpSpPr/>
                <p:nvPr/>
              </p:nvGrpSpPr>
              <p:grpSpPr>
                <a:xfrm>
                  <a:off x="10808657" y="5925482"/>
                  <a:ext cx="564913" cy="564913"/>
                  <a:chOff x="5721515" y="3484024"/>
                  <a:chExt cx="681634" cy="681634"/>
                </a:xfrm>
              </p:grpSpPr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C4250A92-4944-4557-A5C5-4D363CA3AE3E}"/>
                      </a:ext>
                    </a:extLst>
                  </p:cNvPr>
                  <p:cNvSpPr/>
                  <p:nvPr/>
                </p:nvSpPr>
                <p:spPr>
                  <a:xfrm>
                    <a:off x="5729667" y="3492176"/>
                    <a:ext cx="661999" cy="661999"/>
                  </a:xfrm>
                  <a:custGeom>
                    <a:avLst/>
                    <a:gdLst>
                      <a:gd name="connsiteX0" fmla="*/ 332665 w 665330"/>
                      <a:gd name="connsiteY0" fmla="*/ 0 h 665330"/>
                      <a:gd name="connsiteX1" fmla="*/ 665330 w 665330"/>
                      <a:gd name="connsiteY1" fmla="*/ 332665 h 665330"/>
                      <a:gd name="connsiteX2" fmla="*/ 332665 w 665330"/>
                      <a:gd name="connsiteY2" fmla="*/ 665330 h 665330"/>
                      <a:gd name="connsiteX3" fmla="*/ 0 w 665330"/>
                      <a:gd name="connsiteY3" fmla="*/ 332665 h 665330"/>
                      <a:gd name="connsiteX4" fmla="*/ 332665 w 665330"/>
                      <a:gd name="connsiteY4" fmla="*/ 0 h 66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5330" h="665330">
                        <a:moveTo>
                          <a:pt x="332665" y="0"/>
                        </a:moveTo>
                        <a:cubicBezTo>
                          <a:pt x="516391" y="0"/>
                          <a:pt x="665330" y="148939"/>
                          <a:pt x="665330" y="332665"/>
                        </a:cubicBezTo>
                        <a:cubicBezTo>
                          <a:pt x="665330" y="516391"/>
                          <a:pt x="516391" y="665330"/>
                          <a:pt x="332665" y="665330"/>
                        </a:cubicBezTo>
                        <a:cubicBezTo>
                          <a:pt x="148939" y="665330"/>
                          <a:pt x="0" y="516391"/>
                          <a:pt x="0" y="332665"/>
                        </a:cubicBezTo>
                        <a:cubicBezTo>
                          <a:pt x="0" y="148939"/>
                          <a:pt x="148939" y="0"/>
                          <a:pt x="3326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4" name="Freeform: Shape 93">
                    <a:extLst>
                      <a:ext uri="{FF2B5EF4-FFF2-40B4-BE49-F238E27FC236}">
                        <a16:creationId xmlns:a16="http://schemas.microsoft.com/office/drawing/2014/main" id="{50C3D775-E9E9-41C4-A86C-D28D933E13BB}"/>
                      </a:ext>
                    </a:extLst>
                  </p:cNvPr>
                  <p:cNvSpPr/>
                  <p:nvPr/>
                </p:nvSpPr>
                <p:spPr>
                  <a:xfrm>
                    <a:off x="5721515" y="3484024"/>
                    <a:ext cx="681634" cy="681634"/>
                  </a:xfrm>
                  <a:custGeom>
                    <a:avLst/>
                    <a:gdLst>
                      <a:gd name="connsiteX0" fmla="*/ 340817 w 681634"/>
                      <a:gd name="connsiteY0" fmla="*/ 0 h 681634"/>
                      <a:gd name="connsiteX1" fmla="*/ 681634 w 681634"/>
                      <a:gd name="connsiteY1" fmla="*/ 340817 h 681634"/>
                      <a:gd name="connsiteX2" fmla="*/ 340817 w 681634"/>
                      <a:gd name="connsiteY2" fmla="*/ 681634 h 681634"/>
                      <a:gd name="connsiteX3" fmla="*/ 0 w 681634"/>
                      <a:gd name="connsiteY3" fmla="*/ 340817 h 681634"/>
                      <a:gd name="connsiteX4" fmla="*/ 340817 w 681634"/>
                      <a:gd name="connsiteY4" fmla="*/ 0 h 681634"/>
                      <a:gd name="connsiteX5" fmla="*/ 340817 w 681634"/>
                      <a:gd name="connsiteY5" fmla="*/ 8152 h 681634"/>
                      <a:gd name="connsiteX6" fmla="*/ 8152 w 681634"/>
                      <a:gd name="connsiteY6" fmla="*/ 340817 h 681634"/>
                      <a:gd name="connsiteX7" fmla="*/ 340817 w 681634"/>
                      <a:gd name="connsiteY7" fmla="*/ 673482 h 681634"/>
                      <a:gd name="connsiteX8" fmla="*/ 673482 w 681634"/>
                      <a:gd name="connsiteY8" fmla="*/ 340817 h 681634"/>
                      <a:gd name="connsiteX9" fmla="*/ 340817 w 681634"/>
                      <a:gd name="connsiteY9" fmla="*/ 8152 h 68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1634" h="681634">
                        <a:moveTo>
                          <a:pt x="340817" y="0"/>
                        </a:moveTo>
                        <a:cubicBezTo>
                          <a:pt x="529045" y="0"/>
                          <a:pt x="681634" y="152589"/>
                          <a:pt x="681634" y="340817"/>
                        </a:cubicBezTo>
                        <a:cubicBezTo>
                          <a:pt x="681634" y="529045"/>
                          <a:pt x="529045" y="681634"/>
                          <a:pt x="340817" y="681634"/>
                        </a:cubicBezTo>
                        <a:cubicBezTo>
                          <a:pt x="152589" y="681634"/>
                          <a:pt x="0" y="529045"/>
                          <a:pt x="0" y="340817"/>
                        </a:cubicBezTo>
                        <a:cubicBezTo>
                          <a:pt x="0" y="152589"/>
                          <a:pt x="152589" y="0"/>
                          <a:pt x="340817" y="0"/>
                        </a:cubicBezTo>
                        <a:close/>
                        <a:moveTo>
                          <a:pt x="340817" y="8152"/>
                        </a:moveTo>
                        <a:cubicBezTo>
                          <a:pt x="157091" y="8152"/>
                          <a:pt x="8152" y="157091"/>
                          <a:pt x="8152" y="340817"/>
                        </a:cubicBezTo>
                        <a:cubicBezTo>
                          <a:pt x="8152" y="524543"/>
                          <a:pt x="157091" y="673482"/>
                          <a:pt x="340817" y="673482"/>
                        </a:cubicBezTo>
                        <a:cubicBezTo>
                          <a:pt x="524543" y="673482"/>
                          <a:pt x="673482" y="524543"/>
                          <a:pt x="673482" y="340817"/>
                        </a:cubicBezTo>
                        <a:cubicBezTo>
                          <a:pt x="673482" y="157091"/>
                          <a:pt x="524543" y="8152"/>
                          <a:pt x="340817" y="815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C8396CF7-5E05-4957-A6CD-76398A383749}"/>
                    </a:ext>
                  </a:extLst>
                </p:cNvPr>
                <p:cNvSpPr/>
                <p:nvPr/>
              </p:nvSpPr>
              <p:spPr>
                <a:xfrm>
                  <a:off x="10952887" y="6069712"/>
                  <a:ext cx="276454" cy="276452"/>
                </a:xfrm>
                <a:custGeom>
                  <a:avLst/>
                  <a:gdLst>
                    <a:gd name="connsiteX0" fmla="*/ 285534 w 407905"/>
                    <a:gd name="connsiteY0" fmla="*/ 353518 h 407905"/>
                    <a:gd name="connsiteX1" fmla="*/ 285534 w 407905"/>
                    <a:gd name="connsiteY1" fmla="*/ 394308 h 407905"/>
                    <a:gd name="connsiteX2" fmla="*/ 299130 w 407905"/>
                    <a:gd name="connsiteY2" fmla="*/ 394308 h 407905"/>
                    <a:gd name="connsiteX3" fmla="*/ 299130 w 407905"/>
                    <a:gd name="connsiteY3" fmla="*/ 367114 h 407905"/>
                    <a:gd name="connsiteX4" fmla="*/ 312727 w 407905"/>
                    <a:gd name="connsiteY4" fmla="*/ 367114 h 407905"/>
                    <a:gd name="connsiteX5" fmla="*/ 312727 w 407905"/>
                    <a:gd name="connsiteY5" fmla="*/ 367115 h 407905"/>
                    <a:gd name="connsiteX6" fmla="*/ 312727 w 407905"/>
                    <a:gd name="connsiteY6" fmla="*/ 367115 h 407905"/>
                    <a:gd name="connsiteX7" fmla="*/ 312727 w 407905"/>
                    <a:gd name="connsiteY7" fmla="*/ 394308 h 407905"/>
                    <a:gd name="connsiteX8" fmla="*/ 326324 w 407905"/>
                    <a:gd name="connsiteY8" fmla="*/ 394308 h 407905"/>
                    <a:gd name="connsiteX9" fmla="*/ 326324 w 407905"/>
                    <a:gd name="connsiteY9" fmla="*/ 373913 h 407905"/>
                    <a:gd name="connsiteX10" fmla="*/ 339921 w 407905"/>
                    <a:gd name="connsiteY10" fmla="*/ 373913 h 407905"/>
                    <a:gd name="connsiteX11" fmla="*/ 339921 w 407905"/>
                    <a:gd name="connsiteY11" fmla="*/ 373913 h 407905"/>
                    <a:gd name="connsiteX12" fmla="*/ 339921 w 407905"/>
                    <a:gd name="connsiteY12" fmla="*/ 394308 h 407905"/>
                    <a:gd name="connsiteX13" fmla="*/ 353518 w 407905"/>
                    <a:gd name="connsiteY13" fmla="*/ 394308 h 407905"/>
                    <a:gd name="connsiteX14" fmla="*/ 353518 w 407905"/>
                    <a:gd name="connsiteY14" fmla="*/ 353518 h 407905"/>
                    <a:gd name="connsiteX15" fmla="*/ 54387 w 407905"/>
                    <a:gd name="connsiteY15" fmla="*/ 353518 h 407905"/>
                    <a:gd name="connsiteX16" fmla="*/ 54387 w 407905"/>
                    <a:gd name="connsiteY16" fmla="*/ 394308 h 407905"/>
                    <a:gd name="connsiteX17" fmla="*/ 67984 w 407905"/>
                    <a:gd name="connsiteY17" fmla="*/ 394308 h 407905"/>
                    <a:gd name="connsiteX18" fmla="*/ 67984 w 407905"/>
                    <a:gd name="connsiteY18" fmla="*/ 373913 h 407905"/>
                    <a:gd name="connsiteX19" fmla="*/ 67984 w 407905"/>
                    <a:gd name="connsiteY19" fmla="*/ 373913 h 407905"/>
                    <a:gd name="connsiteX20" fmla="*/ 81581 w 407905"/>
                    <a:gd name="connsiteY20" fmla="*/ 373913 h 407905"/>
                    <a:gd name="connsiteX21" fmla="*/ 81581 w 407905"/>
                    <a:gd name="connsiteY21" fmla="*/ 394308 h 407905"/>
                    <a:gd name="connsiteX22" fmla="*/ 95178 w 407905"/>
                    <a:gd name="connsiteY22" fmla="*/ 394308 h 407905"/>
                    <a:gd name="connsiteX23" fmla="*/ 95178 w 407905"/>
                    <a:gd name="connsiteY23" fmla="*/ 380712 h 407905"/>
                    <a:gd name="connsiteX24" fmla="*/ 95178 w 407905"/>
                    <a:gd name="connsiteY24" fmla="*/ 380712 h 407905"/>
                    <a:gd name="connsiteX25" fmla="*/ 95178 w 407905"/>
                    <a:gd name="connsiteY25" fmla="*/ 380711 h 407905"/>
                    <a:gd name="connsiteX26" fmla="*/ 108775 w 407905"/>
                    <a:gd name="connsiteY26" fmla="*/ 380711 h 407905"/>
                    <a:gd name="connsiteX27" fmla="*/ 108775 w 407905"/>
                    <a:gd name="connsiteY27" fmla="*/ 394308 h 407905"/>
                    <a:gd name="connsiteX28" fmla="*/ 122371 w 407905"/>
                    <a:gd name="connsiteY28" fmla="*/ 394308 h 407905"/>
                    <a:gd name="connsiteX29" fmla="*/ 122371 w 407905"/>
                    <a:gd name="connsiteY29" fmla="*/ 353518 h 407905"/>
                    <a:gd name="connsiteX30" fmla="*/ 163162 w 407905"/>
                    <a:gd name="connsiteY30" fmla="*/ 312727 h 407905"/>
                    <a:gd name="connsiteX31" fmla="*/ 231146 w 407905"/>
                    <a:gd name="connsiteY31" fmla="*/ 312727 h 407905"/>
                    <a:gd name="connsiteX32" fmla="*/ 231146 w 407905"/>
                    <a:gd name="connsiteY32" fmla="*/ 326324 h 407905"/>
                    <a:gd name="connsiteX33" fmla="*/ 163162 w 407905"/>
                    <a:gd name="connsiteY33" fmla="*/ 326324 h 407905"/>
                    <a:gd name="connsiteX34" fmla="*/ 135968 w 407905"/>
                    <a:gd name="connsiteY34" fmla="*/ 312727 h 407905"/>
                    <a:gd name="connsiteX35" fmla="*/ 149565 w 407905"/>
                    <a:gd name="connsiteY35" fmla="*/ 312727 h 407905"/>
                    <a:gd name="connsiteX36" fmla="*/ 149565 w 407905"/>
                    <a:gd name="connsiteY36" fmla="*/ 326324 h 407905"/>
                    <a:gd name="connsiteX37" fmla="*/ 135968 w 407905"/>
                    <a:gd name="connsiteY37" fmla="*/ 326324 h 407905"/>
                    <a:gd name="connsiteX38" fmla="*/ 13597 w 407905"/>
                    <a:gd name="connsiteY38" fmla="*/ 299130 h 407905"/>
                    <a:gd name="connsiteX39" fmla="*/ 13597 w 407905"/>
                    <a:gd name="connsiteY39" fmla="*/ 312727 h 407905"/>
                    <a:gd name="connsiteX40" fmla="*/ 122371 w 407905"/>
                    <a:gd name="connsiteY40" fmla="*/ 312727 h 407905"/>
                    <a:gd name="connsiteX41" fmla="*/ 122372 w 407905"/>
                    <a:gd name="connsiteY41" fmla="*/ 312727 h 407905"/>
                    <a:gd name="connsiteX42" fmla="*/ 122372 w 407905"/>
                    <a:gd name="connsiteY42" fmla="*/ 326324 h 407905"/>
                    <a:gd name="connsiteX43" fmla="*/ 122371 w 407905"/>
                    <a:gd name="connsiteY43" fmla="*/ 326324 h 407905"/>
                    <a:gd name="connsiteX44" fmla="*/ 13597 w 407905"/>
                    <a:gd name="connsiteY44" fmla="*/ 326324 h 407905"/>
                    <a:gd name="connsiteX45" fmla="*/ 13597 w 407905"/>
                    <a:gd name="connsiteY45" fmla="*/ 339921 h 407905"/>
                    <a:gd name="connsiteX46" fmla="*/ 394308 w 407905"/>
                    <a:gd name="connsiteY46" fmla="*/ 339921 h 407905"/>
                    <a:gd name="connsiteX47" fmla="*/ 394308 w 407905"/>
                    <a:gd name="connsiteY47" fmla="*/ 299130 h 407905"/>
                    <a:gd name="connsiteX48" fmla="*/ 379461 w 407905"/>
                    <a:gd name="connsiteY48" fmla="*/ 299130 h 407905"/>
                    <a:gd name="connsiteX49" fmla="*/ 380711 w 407905"/>
                    <a:gd name="connsiteY49" fmla="*/ 305928 h 407905"/>
                    <a:gd name="connsiteX50" fmla="*/ 360316 w 407905"/>
                    <a:gd name="connsiteY50" fmla="*/ 326324 h 407905"/>
                    <a:gd name="connsiteX51" fmla="*/ 270509 w 407905"/>
                    <a:gd name="connsiteY51" fmla="*/ 326324 h 407905"/>
                    <a:gd name="connsiteX52" fmla="*/ 250243 w 407905"/>
                    <a:gd name="connsiteY52" fmla="*/ 308179 h 407905"/>
                    <a:gd name="connsiteX53" fmla="*/ 249074 w 407905"/>
                    <a:gd name="connsiteY53" fmla="*/ 299130 h 407905"/>
                    <a:gd name="connsiteX54" fmla="*/ 142767 w 407905"/>
                    <a:gd name="connsiteY54" fmla="*/ 231146 h 407905"/>
                    <a:gd name="connsiteX55" fmla="*/ 13597 w 407905"/>
                    <a:gd name="connsiteY55" fmla="*/ 244063 h 407905"/>
                    <a:gd name="connsiteX56" fmla="*/ 13597 w 407905"/>
                    <a:gd name="connsiteY56" fmla="*/ 258339 h 407905"/>
                    <a:gd name="connsiteX57" fmla="*/ 251542 w 407905"/>
                    <a:gd name="connsiteY57" fmla="*/ 258339 h 407905"/>
                    <a:gd name="connsiteX58" fmla="*/ 258306 w 407905"/>
                    <a:gd name="connsiteY58" fmla="*/ 264268 h 407905"/>
                    <a:gd name="connsiteX59" fmla="*/ 263745 w 407905"/>
                    <a:gd name="connsiteY59" fmla="*/ 306561 h 407905"/>
                    <a:gd name="connsiteX60" fmla="*/ 270509 w 407905"/>
                    <a:gd name="connsiteY60" fmla="*/ 312727 h 407905"/>
                    <a:gd name="connsiteX61" fmla="*/ 360316 w 407905"/>
                    <a:gd name="connsiteY61" fmla="*/ 312727 h 407905"/>
                    <a:gd name="connsiteX62" fmla="*/ 367115 w 407905"/>
                    <a:gd name="connsiteY62" fmla="*/ 305928 h 407905"/>
                    <a:gd name="connsiteX63" fmla="*/ 360316 w 407905"/>
                    <a:gd name="connsiteY63" fmla="*/ 299130 h 407905"/>
                    <a:gd name="connsiteX64" fmla="*/ 285534 w 407905"/>
                    <a:gd name="connsiteY64" fmla="*/ 299130 h 407905"/>
                    <a:gd name="connsiteX65" fmla="*/ 278790 w 407905"/>
                    <a:gd name="connsiteY65" fmla="*/ 293174 h 407905"/>
                    <a:gd name="connsiteX66" fmla="*/ 271991 w 407905"/>
                    <a:gd name="connsiteY66" fmla="*/ 238787 h 407905"/>
                    <a:gd name="connsiteX67" fmla="*/ 271937 w 407905"/>
                    <a:gd name="connsiteY67" fmla="*/ 237944 h 407905"/>
                    <a:gd name="connsiteX68" fmla="*/ 265138 w 407905"/>
                    <a:gd name="connsiteY68" fmla="*/ 231146 h 407905"/>
                    <a:gd name="connsiteX69" fmla="*/ 265138 w 407905"/>
                    <a:gd name="connsiteY69" fmla="*/ 217549 h 407905"/>
                    <a:gd name="connsiteX70" fmla="*/ 285534 w 407905"/>
                    <a:gd name="connsiteY70" fmla="*/ 237482 h 407905"/>
                    <a:gd name="connsiteX71" fmla="*/ 291537 w 407905"/>
                    <a:gd name="connsiteY71" fmla="*/ 285533 h 407905"/>
                    <a:gd name="connsiteX72" fmla="*/ 401107 w 407905"/>
                    <a:gd name="connsiteY72" fmla="*/ 285533 h 407905"/>
                    <a:gd name="connsiteX73" fmla="*/ 407905 w 407905"/>
                    <a:gd name="connsiteY73" fmla="*/ 292331 h 407905"/>
                    <a:gd name="connsiteX74" fmla="*/ 407905 w 407905"/>
                    <a:gd name="connsiteY74" fmla="*/ 346719 h 407905"/>
                    <a:gd name="connsiteX75" fmla="*/ 401107 w 407905"/>
                    <a:gd name="connsiteY75" fmla="*/ 353518 h 407905"/>
                    <a:gd name="connsiteX76" fmla="*/ 367115 w 407905"/>
                    <a:gd name="connsiteY76" fmla="*/ 353518 h 407905"/>
                    <a:gd name="connsiteX77" fmla="*/ 367115 w 407905"/>
                    <a:gd name="connsiteY77" fmla="*/ 401107 h 407905"/>
                    <a:gd name="connsiteX78" fmla="*/ 360316 w 407905"/>
                    <a:gd name="connsiteY78" fmla="*/ 407905 h 407905"/>
                    <a:gd name="connsiteX79" fmla="*/ 278735 w 407905"/>
                    <a:gd name="connsiteY79" fmla="*/ 407905 h 407905"/>
                    <a:gd name="connsiteX80" fmla="*/ 271937 w 407905"/>
                    <a:gd name="connsiteY80" fmla="*/ 401107 h 407905"/>
                    <a:gd name="connsiteX81" fmla="*/ 271937 w 407905"/>
                    <a:gd name="connsiteY81" fmla="*/ 353518 h 407905"/>
                    <a:gd name="connsiteX82" fmla="*/ 135968 w 407905"/>
                    <a:gd name="connsiteY82" fmla="*/ 353518 h 407905"/>
                    <a:gd name="connsiteX83" fmla="*/ 135968 w 407905"/>
                    <a:gd name="connsiteY83" fmla="*/ 401107 h 407905"/>
                    <a:gd name="connsiteX84" fmla="*/ 129170 w 407905"/>
                    <a:gd name="connsiteY84" fmla="*/ 407905 h 407905"/>
                    <a:gd name="connsiteX85" fmla="*/ 47589 w 407905"/>
                    <a:gd name="connsiteY85" fmla="*/ 407905 h 407905"/>
                    <a:gd name="connsiteX86" fmla="*/ 40790 w 407905"/>
                    <a:gd name="connsiteY86" fmla="*/ 401107 h 407905"/>
                    <a:gd name="connsiteX87" fmla="*/ 40790 w 407905"/>
                    <a:gd name="connsiteY87" fmla="*/ 353518 h 407905"/>
                    <a:gd name="connsiteX88" fmla="*/ 6798 w 407905"/>
                    <a:gd name="connsiteY88" fmla="*/ 353518 h 407905"/>
                    <a:gd name="connsiteX89" fmla="*/ 0 w 407905"/>
                    <a:gd name="connsiteY89" fmla="*/ 346719 h 407905"/>
                    <a:gd name="connsiteX90" fmla="*/ 0 w 407905"/>
                    <a:gd name="connsiteY90" fmla="*/ 292331 h 407905"/>
                    <a:gd name="connsiteX91" fmla="*/ 6798 w 407905"/>
                    <a:gd name="connsiteY91" fmla="*/ 285533 h 407905"/>
                    <a:gd name="connsiteX92" fmla="*/ 247320 w 407905"/>
                    <a:gd name="connsiteY92" fmla="*/ 285533 h 407905"/>
                    <a:gd name="connsiteX93" fmla="*/ 245566 w 407905"/>
                    <a:gd name="connsiteY93" fmla="*/ 271936 h 407905"/>
                    <a:gd name="connsiteX94" fmla="*/ 6798 w 407905"/>
                    <a:gd name="connsiteY94" fmla="*/ 271936 h 407905"/>
                    <a:gd name="connsiteX95" fmla="*/ 0 w 407905"/>
                    <a:gd name="connsiteY95" fmla="*/ 265138 h 407905"/>
                    <a:gd name="connsiteX96" fmla="*/ 0 w 407905"/>
                    <a:gd name="connsiteY96" fmla="*/ 237944 h 407905"/>
                    <a:gd name="connsiteX97" fmla="*/ 6118 w 407905"/>
                    <a:gd name="connsiteY97" fmla="*/ 231180 h 407905"/>
                    <a:gd name="connsiteX98" fmla="*/ 142087 w 407905"/>
                    <a:gd name="connsiteY98" fmla="*/ 217583 h 407905"/>
                    <a:gd name="connsiteX99" fmla="*/ 339921 w 407905"/>
                    <a:gd name="connsiteY99" fmla="*/ 203953 h 407905"/>
                    <a:gd name="connsiteX100" fmla="*/ 312727 w 407905"/>
                    <a:gd name="connsiteY100" fmla="*/ 231146 h 407905"/>
                    <a:gd name="connsiteX101" fmla="*/ 339921 w 407905"/>
                    <a:gd name="connsiteY101" fmla="*/ 258340 h 407905"/>
                    <a:gd name="connsiteX102" fmla="*/ 367114 w 407905"/>
                    <a:gd name="connsiteY102" fmla="*/ 231146 h 407905"/>
                    <a:gd name="connsiteX103" fmla="*/ 339921 w 407905"/>
                    <a:gd name="connsiteY103" fmla="*/ 203953 h 407905"/>
                    <a:gd name="connsiteX104" fmla="*/ 339921 w 407905"/>
                    <a:gd name="connsiteY104" fmla="*/ 190356 h 407905"/>
                    <a:gd name="connsiteX105" fmla="*/ 380711 w 407905"/>
                    <a:gd name="connsiteY105" fmla="*/ 231146 h 407905"/>
                    <a:gd name="connsiteX106" fmla="*/ 339921 w 407905"/>
                    <a:gd name="connsiteY106" fmla="*/ 271937 h 407905"/>
                    <a:gd name="connsiteX107" fmla="*/ 299130 w 407905"/>
                    <a:gd name="connsiteY107" fmla="*/ 231146 h 407905"/>
                    <a:gd name="connsiteX108" fmla="*/ 339921 w 407905"/>
                    <a:gd name="connsiteY108" fmla="*/ 190356 h 407905"/>
                    <a:gd name="connsiteX109" fmla="*/ 143644 w 407905"/>
                    <a:gd name="connsiteY109" fmla="*/ 108775 h 407905"/>
                    <a:gd name="connsiteX110" fmla="*/ 142501 w 407905"/>
                    <a:gd name="connsiteY110" fmla="*/ 110644 h 407905"/>
                    <a:gd name="connsiteX111" fmla="*/ 117980 w 407905"/>
                    <a:gd name="connsiteY111" fmla="*/ 190356 h 407905"/>
                    <a:gd name="connsiteX112" fmla="*/ 171320 w 407905"/>
                    <a:gd name="connsiteY112" fmla="*/ 190356 h 407905"/>
                    <a:gd name="connsiteX113" fmla="*/ 183714 w 407905"/>
                    <a:gd name="connsiteY113" fmla="*/ 134534 h 407905"/>
                    <a:gd name="connsiteX114" fmla="*/ 186854 w 407905"/>
                    <a:gd name="connsiteY114" fmla="*/ 130165 h 407905"/>
                    <a:gd name="connsiteX115" fmla="*/ 196182 w 407905"/>
                    <a:gd name="connsiteY115" fmla="*/ 132494 h 407905"/>
                    <a:gd name="connsiteX116" fmla="*/ 215408 w 407905"/>
                    <a:gd name="connsiteY116" fmla="*/ 164522 h 407905"/>
                    <a:gd name="connsiteX117" fmla="*/ 263173 w 407905"/>
                    <a:gd name="connsiteY117" fmla="*/ 183653 h 407905"/>
                    <a:gd name="connsiteX118" fmla="*/ 265541 w 407905"/>
                    <a:gd name="connsiteY118" fmla="*/ 184109 h 407905"/>
                    <a:gd name="connsiteX119" fmla="*/ 271937 w 407905"/>
                    <a:gd name="connsiteY119" fmla="*/ 177724 h 407905"/>
                    <a:gd name="connsiteX120" fmla="*/ 269034 w 407905"/>
                    <a:gd name="connsiteY120" fmla="*/ 172286 h 407905"/>
                    <a:gd name="connsiteX121" fmla="*/ 228590 w 407905"/>
                    <a:gd name="connsiteY121" fmla="*/ 155895 h 407905"/>
                    <a:gd name="connsiteX122" fmla="*/ 225245 w 407905"/>
                    <a:gd name="connsiteY122" fmla="*/ 152964 h 407905"/>
                    <a:gd name="connsiteX123" fmla="*/ 195740 w 407905"/>
                    <a:gd name="connsiteY123" fmla="*/ 108775 h 407905"/>
                    <a:gd name="connsiteX124" fmla="*/ 142767 w 407905"/>
                    <a:gd name="connsiteY124" fmla="*/ 95178 h 407905"/>
                    <a:gd name="connsiteX125" fmla="*/ 197154 w 407905"/>
                    <a:gd name="connsiteY125" fmla="*/ 95178 h 407905"/>
                    <a:gd name="connsiteX126" fmla="*/ 235905 w 407905"/>
                    <a:gd name="connsiteY126" fmla="*/ 144127 h 407905"/>
                    <a:gd name="connsiteX127" fmla="*/ 274642 w 407905"/>
                    <a:gd name="connsiteY127" fmla="*/ 159865 h 407905"/>
                    <a:gd name="connsiteX128" fmla="*/ 275465 w 407905"/>
                    <a:gd name="connsiteY128" fmla="*/ 160259 h 407905"/>
                    <a:gd name="connsiteX129" fmla="*/ 284125 w 407905"/>
                    <a:gd name="connsiteY129" fmla="*/ 185034 h 407905"/>
                    <a:gd name="connsiteX130" fmla="*/ 258129 w 407905"/>
                    <a:gd name="connsiteY130" fmla="*/ 196230 h 407905"/>
                    <a:gd name="connsiteX131" fmla="*/ 208229 w 407905"/>
                    <a:gd name="connsiteY131" fmla="*/ 176276 h 407905"/>
                    <a:gd name="connsiteX132" fmla="*/ 204925 w 407905"/>
                    <a:gd name="connsiteY132" fmla="*/ 173462 h 407905"/>
                    <a:gd name="connsiteX133" fmla="*/ 193299 w 407905"/>
                    <a:gd name="connsiteY133" fmla="*/ 154079 h 407905"/>
                    <a:gd name="connsiteX134" fmla="*/ 183401 w 407905"/>
                    <a:gd name="connsiteY134" fmla="*/ 198630 h 407905"/>
                    <a:gd name="connsiteX135" fmla="*/ 176759 w 407905"/>
                    <a:gd name="connsiteY135" fmla="*/ 203953 h 407905"/>
                    <a:gd name="connsiteX136" fmla="*/ 108774 w 407905"/>
                    <a:gd name="connsiteY136" fmla="*/ 203953 h 407905"/>
                    <a:gd name="connsiteX137" fmla="*/ 106774 w 407905"/>
                    <a:gd name="connsiteY137" fmla="*/ 203652 h 407905"/>
                    <a:gd name="connsiteX138" fmla="*/ 102275 w 407905"/>
                    <a:gd name="connsiteY138" fmla="*/ 195156 h 407905"/>
                    <a:gd name="connsiteX139" fmla="*/ 129469 w 407905"/>
                    <a:gd name="connsiteY139" fmla="*/ 106776 h 407905"/>
                    <a:gd name="connsiteX140" fmla="*/ 142767 w 407905"/>
                    <a:gd name="connsiteY140" fmla="*/ 95178 h 407905"/>
                    <a:gd name="connsiteX141" fmla="*/ 176759 w 407905"/>
                    <a:gd name="connsiteY141" fmla="*/ 13597 h 407905"/>
                    <a:gd name="connsiteX142" fmla="*/ 149565 w 407905"/>
                    <a:gd name="connsiteY142" fmla="*/ 40790 h 407905"/>
                    <a:gd name="connsiteX143" fmla="*/ 176759 w 407905"/>
                    <a:gd name="connsiteY143" fmla="*/ 67984 h 407905"/>
                    <a:gd name="connsiteX144" fmla="*/ 203952 w 407905"/>
                    <a:gd name="connsiteY144" fmla="*/ 40790 h 407905"/>
                    <a:gd name="connsiteX145" fmla="*/ 176759 w 407905"/>
                    <a:gd name="connsiteY145" fmla="*/ 13597 h 407905"/>
                    <a:gd name="connsiteX146" fmla="*/ 176759 w 407905"/>
                    <a:gd name="connsiteY146" fmla="*/ 0 h 407905"/>
                    <a:gd name="connsiteX147" fmla="*/ 217549 w 407905"/>
                    <a:gd name="connsiteY147" fmla="*/ 40790 h 407905"/>
                    <a:gd name="connsiteX148" fmla="*/ 176759 w 407905"/>
                    <a:gd name="connsiteY148" fmla="*/ 81581 h 407905"/>
                    <a:gd name="connsiteX149" fmla="*/ 135968 w 407905"/>
                    <a:gd name="connsiteY149" fmla="*/ 40790 h 407905"/>
                    <a:gd name="connsiteX150" fmla="*/ 176759 w 407905"/>
                    <a:gd name="connsiteY150" fmla="*/ 0 h 407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</a:cxnLst>
                  <a:rect l="l" t="t" r="r" b="b"/>
                  <a:pathLst>
                    <a:path w="407905" h="407905">
                      <a:moveTo>
                        <a:pt x="285534" y="353518"/>
                      </a:moveTo>
                      <a:lnTo>
                        <a:pt x="285534" y="394308"/>
                      </a:lnTo>
                      <a:lnTo>
                        <a:pt x="299130" y="394308"/>
                      </a:lnTo>
                      <a:lnTo>
                        <a:pt x="299130" y="367114"/>
                      </a:lnTo>
                      <a:lnTo>
                        <a:pt x="312727" y="367114"/>
                      </a:lnTo>
                      <a:lnTo>
                        <a:pt x="312727" y="367115"/>
                      </a:lnTo>
                      <a:lnTo>
                        <a:pt x="312727" y="367115"/>
                      </a:lnTo>
                      <a:lnTo>
                        <a:pt x="312727" y="394308"/>
                      </a:lnTo>
                      <a:lnTo>
                        <a:pt x="326324" y="394308"/>
                      </a:lnTo>
                      <a:lnTo>
                        <a:pt x="326324" y="373913"/>
                      </a:lnTo>
                      <a:lnTo>
                        <a:pt x="339921" y="373913"/>
                      </a:lnTo>
                      <a:lnTo>
                        <a:pt x="339921" y="373913"/>
                      </a:lnTo>
                      <a:lnTo>
                        <a:pt x="339921" y="394308"/>
                      </a:lnTo>
                      <a:lnTo>
                        <a:pt x="353518" y="394308"/>
                      </a:lnTo>
                      <a:lnTo>
                        <a:pt x="353518" y="353518"/>
                      </a:lnTo>
                      <a:close/>
                      <a:moveTo>
                        <a:pt x="54387" y="353518"/>
                      </a:moveTo>
                      <a:lnTo>
                        <a:pt x="54387" y="394308"/>
                      </a:lnTo>
                      <a:lnTo>
                        <a:pt x="67984" y="394308"/>
                      </a:lnTo>
                      <a:lnTo>
                        <a:pt x="67984" y="373913"/>
                      </a:lnTo>
                      <a:lnTo>
                        <a:pt x="67984" y="373913"/>
                      </a:lnTo>
                      <a:lnTo>
                        <a:pt x="81581" y="373913"/>
                      </a:lnTo>
                      <a:lnTo>
                        <a:pt x="81581" y="394308"/>
                      </a:lnTo>
                      <a:lnTo>
                        <a:pt x="95178" y="394308"/>
                      </a:lnTo>
                      <a:lnTo>
                        <a:pt x="95178" y="380712"/>
                      </a:lnTo>
                      <a:lnTo>
                        <a:pt x="95178" y="380712"/>
                      </a:lnTo>
                      <a:lnTo>
                        <a:pt x="95178" y="380711"/>
                      </a:lnTo>
                      <a:lnTo>
                        <a:pt x="108775" y="380711"/>
                      </a:lnTo>
                      <a:lnTo>
                        <a:pt x="108775" y="394308"/>
                      </a:lnTo>
                      <a:lnTo>
                        <a:pt x="122371" y="394308"/>
                      </a:lnTo>
                      <a:lnTo>
                        <a:pt x="122371" y="353518"/>
                      </a:lnTo>
                      <a:close/>
                      <a:moveTo>
                        <a:pt x="163162" y="312727"/>
                      </a:moveTo>
                      <a:lnTo>
                        <a:pt x="231146" y="312727"/>
                      </a:lnTo>
                      <a:lnTo>
                        <a:pt x="231146" y="326324"/>
                      </a:lnTo>
                      <a:lnTo>
                        <a:pt x="163162" y="326324"/>
                      </a:lnTo>
                      <a:close/>
                      <a:moveTo>
                        <a:pt x="135968" y="312727"/>
                      </a:moveTo>
                      <a:lnTo>
                        <a:pt x="149565" y="312727"/>
                      </a:lnTo>
                      <a:lnTo>
                        <a:pt x="149565" y="326324"/>
                      </a:lnTo>
                      <a:lnTo>
                        <a:pt x="135968" y="326324"/>
                      </a:lnTo>
                      <a:close/>
                      <a:moveTo>
                        <a:pt x="13597" y="299130"/>
                      </a:moveTo>
                      <a:lnTo>
                        <a:pt x="13597" y="312727"/>
                      </a:lnTo>
                      <a:lnTo>
                        <a:pt x="122371" y="312727"/>
                      </a:lnTo>
                      <a:lnTo>
                        <a:pt x="122372" y="312727"/>
                      </a:lnTo>
                      <a:lnTo>
                        <a:pt x="122372" y="326324"/>
                      </a:lnTo>
                      <a:lnTo>
                        <a:pt x="122371" y="326324"/>
                      </a:lnTo>
                      <a:lnTo>
                        <a:pt x="13597" y="326324"/>
                      </a:lnTo>
                      <a:lnTo>
                        <a:pt x="13597" y="339921"/>
                      </a:lnTo>
                      <a:lnTo>
                        <a:pt x="394308" y="339921"/>
                      </a:lnTo>
                      <a:lnTo>
                        <a:pt x="394308" y="299130"/>
                      </a:lnTo>
                      <a:lnTo>
                        <a:pt x="379461" y="299130"/>
                      </a:lnTo>
                      <a:cubicBezTo>
                        <a:pt x="380265" y="301307"/>
                        <a:pt x="380689" y="303607"/>
                        <a:pt x="380711" y="305928"/>
                      </a:cubicBezTo>
                      <a:cubicBezTo>
                        <a:pt x="380711" y="317193"/>
                        <a:pt x="371581" y="326324"/>
                        <a:pt x="360316" y="326324"/>
                      </a:cubicBezTo>
                      <a:lnTo>
                        <a:pt x="270509" y="326324"/>
                      </a:lnTo>
                      <a:cubicBezTo>
                        <a:pt x="260118" y="326322"/>
                        <a:pt x="251389" y="318507"/>
                        <a:pt x="250243" y="308179"/>
                      </a:cubicBezTo>
                      <a:lnTo>
                        <a:pt x="249074" y="299130"/>
                      </a:lnTo>
                      <a:close/>
                      <a:moveTo>
                        <a:pt x="142767" y="231146"/>
                      </a:moveTo>
                      <a:lnTo>
                        <a:pt x="13597" y="244063"/>
                      </a:lnTo>
                      <a:lnTo>
                        <a:pt x="13597" y="258339"/>
                      </a:lnTo>
                      <a:lnTo>
                        <a:pt x="251542" y="258339"/>
                      </a:lnTo>
                      <a:cubicBezTo>
                        <a:pt x="254968" y="258328"/>
                        <a:pt x="257867" y="260869"/>
                        <a:pt x="258306" y="264268"/>
                      </a:cubicBezTo>
                      <a:lnTo>
                        <a:pt x="263745" y="306561"/>
                      </a:lnTo>
                      <a:cubicBezTo>
                        <a:pt x="264071" y="310054"/>
                        <a:pt x="267001" y="312725"/>
                        <a:pt x="270509" y="312727"/>
                      </a:cubicBezTo>
                      <a:lnTo>
                        <a:pt x="360316" y="312727"/>
                      </a:lnTo>
                      <a:cubicBezTo>
                        <a:pt x="364071" y="312727"/>
                        <a:pt x="367115" y="309683"/>
                        <a:pt x="367115" y="305928"/>
                      </a:cubicBezTo>
                      <a:cubicBezTo>
                        <a:pt x="367115" y="302174"/>
                        <a:pt x="364071" y="299130"/>
                        <a:pt x="360316" y="299130"/>
                      </a:cubicBezTo>
                      <a:lnTo>
                        <a:pt x="285534" y="299130"/>
                      </a:lnTo>
                      <a:cubicBezTo>
                        <a:pt x="282106" y="299129"/>
                        <a:pt x="279215" y="296576"/>
                        <a:pt x="278790" y="293174"/>
                      </a:cubicBezTo>
                      <a:lnTo>
                        <a:pt x="271991" y="238787"/>
                      </a:lnTo>
                      <a:cubicBezTo>
                        <a:pt x="271956" y="238508"/>
                        <a:pt x="271938" y="238226"/>
                        <a:pt x="271937" y="237944"/>
                      </a:cubicBezTo>
                      <a:cubicBezTo>
                        <a:pt x="271937" y="234189"/>
                        <a:pt x="268893" y="231146"/>
                        <a:pt x="265138" y="231146"/>
                      </a:cubicBezTo>
                      <a:close/>
                      <a:moveTo>
                        <a:pt x="265138" y="217549"/>
                      </a:moveTo>
                      <a:cubicBezTo>
                        <a:pt x="276225" y="217546"/>
                        <a:pt x="285282" y="226399"/>
                        <a:pt x="285534" y="237482"/>
                      </a:cubicBezTo>
                      <a:lnTo>
                        <a:pt x="291537" y="285533"/>
                      </a:lnTo>
                      <a:lnTo>
                        <a:pt x="401107" y="285533"/>
                      </a:lnTo>
                      <a:cubicBezTo>
                        <a:pt x="404861" y="285533"/>
                        <a:pt x="407905" y="288577"/>
                        <a:pt x="407905" y="292331"/>
                      </a:cubicBezTo>
                      <a:lnTo>
                        <a:pt x="407905" y="346719"/>
                      </a:lnTo>
                      <a:cubicBezTo>
                        <a:pt x="407905" y="350474"/>
                        <a:pt x="404861" y="353518"/>
                        <a:pt x="401107" y="353518"/>
                      </a:cubicBezTo>
                      <a:lnTo>
                        <a:pt x="367115" y="353518"/>
                      </a:lnTo>
                      <a:lnTo>
                        <a:pt x="367115" y="401107"/>
                      </a:lnTo>
                      <a:cubicBezTo>
                        <a:pt x="367115" y="404862"/>
                        <a:pt x="364071" y="407905"/>
                        <a:pt x="360316" y="407905"/>
                      </a:cubicBezTo>
                      <a:lnTo>
                        <a:pt x="278735" y="407905"/>
                      </a:lnTo>
                      <a:cubicBezTo>
                        <a:pt x="274980" y="407905"/>
                        <a:pt x="271937" y="404862"/>
                        <a:pt x="271937" y="401107"/>
                      </a:cubicBezTo>
                      <a:lnTo>
                        <a:pt x="271937" y="353518"/>
                      </a:lnTo>
                      <a:lnTo>
                        <a:pt x="135968" y="353518"/>
                      </a:lnTo>
                      <a:lnTo>
                        <a:pt x="135968" y="401107"/>
                      </a:lnTo>
                      <a:cubicBezTo>
                        <a:pt x="135968" y="404862"/>
                        <a:pt x="132925" y="407905"/>
                        <a:pt x="129170" y="407905"/>
                      </a:cubicBezTo>
                      <a:lnTo>
                        <a:pt x="47589" y="407905"/>
                      </a:lnTo>
                      <a:cubicBezTo>
                        <a:pt x="43834" y="407905"/>
                        <a:pt x="40790" y="404862"/>
                        <a:pt x="40790" y="401107"/>
                      </a:cubicBezTo>
                      <a:lnTo>
                        <a:pt x="40790" y="353518"/>
                      </a:lnTo>
                      <a:lnTo>
                        <a:pt x="6798" y="353518"/>
                      </a:lnTo>
                      <a:cubicBezTo>
                        <a:pt x="3044" y="353518"/>
                        <a:pt x="0" y="350474"/>
                        <a:pt x="0" y="346719"/>
                      </a:cubicBezTo>
                      <a:lnTo>
                        <a:pt x="0" y="292331"/>
                      </a:lnTo>
                      <a:cubicBezTo>
                        <a:pt x="0" y="288577"/>
                        <a:pt x="3044" y="285533"/>
                        <a:pt x="6798" y="285533"/>
                      </a:cubicBezTo>
                      <a:lnTo>
                        <a:pt x="247320" y="285533"/>
                      </a:lnTo>
                      <a:lnTo>
                        <a:pt x="245566" y="271936"/>
                      </a:lnTo>
                      <a:lnTo>
                        <a:pt x="6798" y="271936"/>
                      </a:lnTo>
                      <a:cubicBezTo>
                        <a:pt x="3044" y="271936"/>
                        <a:pt x="0" y="268893"/>
                        <a:pt x="0" y="265138"/>
                      </a:cubicBezTo>
                      <a:lnTo>
                        <a:pt x="0" y="237944"/>
                      </a:lnTo>
                      <a:cubicBezTo>
                        <a:pt x="0" y="234452"/>
                        <a:pt x="2645" y="231529"/>
                        <a:pt x="6118" y="231180"/>
                      </a:cubicBezTo>
                      <a:lnTo>
                        <a:pt x="142087" y="217583"/>
                      </a:lnTo>
                      <a:close/>
                      <a:moveTo>
                        <a:pt x="339921" y="203953"/>
                      </a:moveTo>
                      <a:cubicBezTo>
                        <a:pt x="324902" y="203953"/>
                        <a:pt x="312727" y="216128"/>
                        <a:pt x="312727" y="231146"/>
                      </a:cubicBezTo>
                      <a:cubicBezTo>
                        <a:pt x="312727" y="246165"/>
                        <a:pt x="324902" y="258340"/>
                        <a:pt x="339921" y="258340"/>
                      </a:cubicBezTo>
                      <a:cubicBezTo>
                        <a:pt x="354939" y="258340"/>
                        <a:pt x="367114" y="246165"/>
                        <a:pt x="367114" y="231146"/>
                      </a:cubicBezTo>
                      <a:cubicBezTo>
                        <a:pt x="367114" y="216128"/>
                        <a:pt x="354939" y="203953"/>
                        <a:pt x="339921" y="203953"/>
                      </a:cubicBezTo>
                      <a:close/>
                      <a:moveTo>
                        <a:pt x="339921" y="190356"/>
                      </a:moveTo>
                      <a:cubicBezTo>
                        <a:pt x="362439" y="190378"/>
                        <a:pt x="380689" y="208628"/>
                        <a:pt x="380711" y="231146"/>
                      </a:cubicBezTo>
                      <a:cubicBezTo>
                        <a:pt x="380711" y="253674"/>
                        <a:pt x="362449" y="271937"/>
                        <a:pt x="339921" y="271937"/>
                      </a:cubicBezTo>
                      <a:cubicBezTo>
                        <a:pt x="317393" y="271937"/>
                        <a:pt x="299130" y="253674"/>
                        <a:pt x="299130" y="231146"/>
                      </a:cubicBezTo>
                      <a:cubicBezTo>
                        <a:pt x="299130" y="208618"/>
                        <a:pt x="317393" y="190356"/>
                        <a:pt x="339921" y="190356"/>
                      </a:cubicBezTo>
                      <a:close/>
                      <a:moveTo>
                        <a:pt x="143644" y="108775"/>
                      </a:moveTo>
                      <a:cubicBezTo>
                        <a:pt x="143137" y="109312"/>
                        <a:pt x="142748" y="109949"/>
                        <a:pt x="142501" y="110644"/>
                      </a:cubicBezTo>
                      <a:lnTo>
                        <a:pt x="117980" y="190356"/>
                      </a:lnTo>
                      <a:lnTo>
                        <a:pt x="171320" y="190356"/>
                      </a:lnTo>
                      <a:lnTo>
                        <a:pt x="183714" y="134534"/>
                      </a:lnTo>
                      <a:cubicBezTo>
                        <a:pt x="184115" y="132708"/>
                        <a:pt x="185251" y="131128"/>
                        <a:pt x="186854" y="130165"/>
                      </a:cubicBezTo>
                      <a:cubicBezTo>
                        <a:pt x="190073" y="128232"/>
                        <a:pt x="194249" y="129275"/>
                        <a:pt x="196182" y="132494"/>
                      </a:cubicBezTo>
                      <a:lnTo>
                        <a:pt x="215408" y="164522"/>
                      </a:lnTo>
                      <a:lnTo>
                        <a:pt x="263173" y="183653"/>
                      </a:lnTo>
                      <a:cubicBezTo>
                        <a:pt x="263926" y="183954"/>
                        <a:pt x="264730" y="184109"/>
                        <a:pt x="265541" y="184109"/>
                      </a:cubicBezTo>
                      <a:cubicBezTo>
                        <a:pt x="269070" y="184112"/>
                        <a:pt x="271934" y="181253"/>
                        <a:pt x="271937" y="177724"/>
                      </a:cubicBezTo>
                      <a:cubicBezTo>
                        <a:pt x="271955" y="175536"/>
                        <a:pt x="270862" y="173488"/>
                        <a:pt x="269034" y="172286"/>
                      </a:cubicBezTo>
                      <a:lnTo>
                        <a:pt x="228590" y="155895"/>
                      </a:lnTo>
                      <a:cubicBezTo>
                        <a:pt x="227178" y="155320"/>
                        <a:pt x="226000" y="154289"/>
                        <a:pt x="225245" y="152964"/>
                      </a:cubicBezTo>
                      <a:cubicBezTo>
                        <a:pt x="216893" y="137297"/>
                        <a:pt x="207009" y="122495"/>
                        <a:pt x="195740" y="108775"/>
                      </a:cubicBezTo>
                      <a:close/>
                      <a:moveTo>
                        <a:pt x="142767" y="95178"/>
                      </a:moveTo>
                      <a:lnTo>
                        <a:pt x="197154" y="95178"/>
                      </a:lnTo>
                      <a:cubicBezTo>
                        <a:pt x="200594" y="95178"/>
                        <a:pt x="207705" y="95178"/>
                        <a:pt x="235905" y="144127"/>
                      </a:cubicBezTo>
                      <a:lnTo>
                        <a:pt x="274642" y="159865"/>
                      </a:lnTo>
                      <a:cubicBezTo>
                        <a:pt x="274925" y="159977"/>
                        <a:pt x="275200" y="160109"/>
                        <a:pt x="275465" y="160259"/>
                      </a:cubicBezTo>
                      <a:cubicBezTo>
                        <a:pt x="284119" y="165208"/>
                        <a:pt x="287812" y="175771"/>
                        <a:pt x="284125" y="185034"/>
                      </a:cubicBezTo>
                      <a:cubicBezTo>
                        <a:pt x="280038" y="195304"/>
                        <a:pt x="268399" y="200317"/>
                        <a:pt x="258129" y="196230"/>
                      </a:cubicBezTo>
                      <a:lnTo>
                        <a:pt x="208229" y="176276"/>
                      </a:lnTo>
                      <a:cubicBezTo>
                        <a:pt x="206849" y="175724"/>
                        <a:pt x="205689" y="174736"/>
                        <a:pt x="204925" y="173462"/>
                      </a:cubicBezTo>
                      <a:lnTo>
                        <a:pt x="193299" y="154079"/>
                      </a:lnTo>
                      <a:lnTo>
                        <a:pt x="183401" y="198630"/>
                      </a:lnTo>
                      <a:cubicBezTo>
                        <a:pt x="182709" y="201742"/>
                        <a:pt x="179947" y="203956"/>
                        <a:pt x="176759" y="203953"/>
                      </a:cubicBezTo>
                      <a:lnTo>
                        <a:pt x="108774" y="203953"/>
                      </a:lnTo>
                      <a:cubicBezTo>
                        <a:pt x="108097" y="203953"/>
                        <a:pt x="107422" y="203851"/>
                        <a:pt x="106774" y="203652"/>
                      </a:cubicBezTo>
                      <a:cubicBezTo>
                        <a:pt x="103186" y="202548"/>
                        <a:pt x="101171" y="198744"/>
                        <a:pt x="102275" y="195156"/>
                      </a:cubicBezTo>
                      <a:lnTo>
                        <a:pt x="129469" y="106776"/>
                      </a:lnTo>
                      <a:cubicBezTo>
                        <a:pt x="131031" y="100504"/>
                        <a:pt x="136341" y="95873"/>
                        <a:pt x="142767" y="95178"/>
                      </a:cubicBezTo>
                      <a:close/>
                      <a:moveTo>
                        <a:pt x="176759" y="13597"/>
                      </a:moveTo>
                      <a:cubicBezTo>
                        <a:pt x="161740" y="13597"/>
                        <a:pt x="149565" y="25772"/>
                        <a:pt x="149565" y="40790"/>
                      </a:cubicBezTo>
                      <a:cubicBezTo>
                        <a:pt x="149565" y="55809"/>
                        <a:pt x="161740" y="67984"/>
                        <a:pt x="176759" y="67984"/>
                      </a:cubicBezTo>
                      <a:cubicBezTo>
                        <a:pt x="191777" y="67984"/>
                        <a:pt x="203952" y="55809"/>
                        <a:pt x="203952" y="40790"/>
                      </a:cubicBezTo>
                      <a:cubicBezTo>
                        <a:pt x="203952" y="25772"/>
                        <a:pt x="191777" y="13597"/>
                        <a:pt x="176759" y="13597"/>
                      </a:cubicBezTo>
                      <a:close/>
                      <a:moveTo>
                        <a:pt x="176759" y="0"/>
                      </a:moveTo>
                      <a:cubicBezTo>
                        <a:pt x="199287" y="0"/>
                        <a:pt x="217549" y="18262"/>
                        <a:pt x="217549" y="40790"/>
                      </a:cubicBezTo>
                      <a:cubicBezTo>
                        <a:pt x="217549" y="63318"/>
                        <a:pt x="199287" y="81581"/>
                        <a:pt x="176759" y="81581"/>
                      </a:cubicBezTo>
                      <a:cubicBezTo>
                        <a:pt x="154240" y="81558"/>
                        <a:pt x="135990" y="63309"/>
                        <a:pt x="135968" y="40790"/>
                      </a:cubicBezTo>
                      <a:cubicBezTo>
                        <a:pt x="135968" y="18262"/>
                        <a:pt x="154230" y="0"/>
                        <a:pt x="1767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76200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17ED07B-0BF3-4D36-A558-79A59C877428}"/>
                </a:ext>
              </a:extLst>
            </p:cNvPr>
            <p:cNvGrpSpPr/>
            <p:nvPr/>
          </p:nvGrpSpPr>
          <p:grpSpPr>
            <a:xfrm>
              <a:off x="647183" y="1037828"/>
              <a:ext cx="551518" cy="5447929"/>
              <a:chOff x="647183" y="1037827"/>
              <a:chExt cx="551518" cy="5447929"/>
            </a:xfrm>
          </p:grpSpPr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7473EE65-32B3-41EA-9697-275D960A3F84}"/>
                  </a:ext>
                </a:extLst>
              </p:cNvPr>
              <p:cNvGrpSpPr/>
              <p:nvPr/>
            </p:nvGrpSpPr>
            <p:grpSpPr>
              <a:xfrm>
                <a:off x="647183" y="1853896"/>
                <a:ext cx="551518" cy="551518"/>
                <a:chOff x="630250" y="1723335"/>
                <a:chExt cx="551518" cy="551518"/>
              </a:xfrm>
            </p:grpSpPr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FCA43102-AF0A-476E-8359-74C38756029C}"/>
                    </a:ext>
                  </a:extLst>
                </p:cNvPr>
                <p:cNvGrpSpPr/>
                <p:nvPr/>
              </p:nvGrpSpPr>
              <p:grpSpPr>
                <a:xfrm>
                  <a:off x="630250" y="1723335"/>
                  <a:ext cx="551518" cy="551518"/>
                  <a:chOff x="1655689" y="2760764"/>
                  <a:chExt cx="414364" cy="414364"/>
                </a:xfrm>
              </p:grpSpPr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BFFE1F73-43AE-4933-9D87-959936B162BD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4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83" name="Circle: Hollow 82">
                    <a:extLst>
                      <a:ext uri="{FF2B5EF4-FFF2-40B4-BE49-F238E27FC236}">
                        <a16:creationId xmlns:a16="http://schemas.microsoft.com/office/drawing/2014/main" id="{C13D72D9-9864-4E9B-878E-879F9E3131A1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8D57F693-D8A1-4A17-A2CA-AE9081187DE8}"/>
                    </a:ext>
                  </a:extLst>
                </p:cNvPr>
                <p:cNvSpPr/>
                <p:nvPr/>
              </p:nvSpPr>
              <p:spPr>
                <a:xfrm>
                  <a:off x="746203" y="1839287"/>
                  <a:ext cx="319613" cy="319613"/>
                </a:xfrm>
                <a:custGeom>
                  <a:avLst/>
                  <a:gdLst>
                    <a:gd name="connsiteX0" fmla="*/ 285750 w 571500"/>
                    <a:gd name="connsiteY0" fmla="*/ 238125 h 571500"/>
                    <a:gd name="connsiteX1" fmla="*/ 238125 w 571500"/>
                    <a:gd name="connsiteY1" fmla="*/ 285750 h 571500"/>
                    <a:gd name="connsiteX2" fmla="*/ 285750 w 571500"/>
                    <a:gd name="connsiteY2" fmla="*/ 333375 h 571500"/>
                    <a:gd name="connsiteX3" fmla="*/ 333375 w 571500"/>
                    <a:gd name="connsiteY3" fmla="*/ 285750 h 571500"/>
                    <a:gd name="connsiteX4" fmla="*/ 285750 w 571500"/>
                    <a:gd name="connsiteY4" fmla="*/ 238125 h 571500"/>
                    <a:gd name="connsiteX5" fmla="*/ 285750 w 571500"/>
                    <a:gd name="connsiteY5" fmla="*/ 161925 h 571500"/>
                    <a:gd name="connsiteX6" fmla="*/ 295275 w 571500"/>
                    <a:gd name="connsiteY6" fmla="*/ 171450 h 571500"/>
                    <a:gd name="connsiteX7" fmla="*/ 295275 w 571500"/>
                    <a:gd name="connsiteY7" fmla="*/ 219837 h 571500"/>
                    <a:gd name="connsiteX8" fmla="*/ 351663 w 571500"/>
                    <a:gd name="connsiteY8" fmla="*/ 276225 h 571500"/>
                    <a:gd name="connsiteX9" fmla="*/ 400050 w 571500"/>
                    <a:gd name="connsiteY9" fmla="*/ 276225 h 571500"/>
                    <a:gd name="connsiteX10" fmla="*/ 409575 w 571500"/>
                    <a:gd name="connsiteY10" fmla="*/ 285750 h 571500"/>
                    <a:gd name="connsiteX11" fmla="*/ 400050 w 571500"/>
                    <a:gd name="connsiteY11" fmla="*/ 295275 h 571500"/>
                    <a:gd name="connsiteX12" fmla="*/ 351663 w 571500"/>
                    <a:gd name="connsiteY12" fmla="*/ 295275 h 571500"/>
                    <a:gd name="connsiteX13" fmla="*/ 295275 w 571500"/>
                    <a:gd name="connsiteY13" fmla="*/ 351663 h 571500"/>
                    <a:gd name="connsiteX14" fmla="*/ 295275 w 571500"/>
                    <a:gd name="connsiteY14" fmla="*/ 400050 h 571500"/>
                    <a:gd name="connsiteX15" fmla="*/ 285750 w 571500"/>
                    <a:gd name="connsiteY15" fmla="*/ 409575 h 571500"/>
                    <a:gd name="connsiteX16" fmla="*/ 276225 w 571500"/>
                    <a:gd name="connsiteY16" fmla="*/ 400050 h 571500"/>
                    <a:gd name="connsiteX17" fmla="*/ 276225 w 571500"/>
                    <a:gd name="connsiteY17" fmla="*/ 351663 h 571500"/>
                    <a:gd name="connsiteX18" fmla="*/ 219837 w 571500"/>
                    <a:gd name="connsiteY18" fmla="*/ 295275 h 571500"/>
                    <a:gd name="connsiteX19" fmla="*/ 171450 w 571500"/>
                    <a:gd name="connsiteY19" fmla="*/ 295275 h 571500"/>
                    <a:gd name="connsiteX20" fmla="*/ 161925 w 571500"/>
                    <a:gd name="connsiteY20" fmla="*/ 285750 h 571500"/>
                    <a:gd name="connsiteX21" fmla="*/ 171450 w 571500"/>
                    <a:gd name="connsiteY21" fmla="*/ 276225 h 571500"/>
                    <a:gd name="connsiteX22" fmla="*/ 219837 w 571500"/>
                    <a:gd name="connsiteY22" fmla="*/ 276225 h 571500"/>
                    <a:gd name="connsiteX23" fmla="*/ 276225 w 571500"/>
                    <a:gd name="connsiteY23" fmla="*/ 219837 h 571500"/>
                    <a:gd name="connsiteX24" fmla="*/ 276225 w 571500"/>
                    <a:gd name="connsiteY24" fmla="*/ 171450 h 571500"/>
                    <a:gd name="connsiteX25" fmla="*/ 285750 w 571500"/>
                    <a:gd name="connsiteY25" fmla="*/ 161925 h 571500"/>
                    <a:gd name="connsiteX26" fmla="*/ 276225 w 571500"/>
                    <a:gd name="connsiteY26" fmla="*/ 47863 h 571500"/>
                    <a:gd name="connsiteX27" fmla="*/ 47863 w 571500"/>
                    <a:gd name="connsiteY27" fmla="*/ 276225 h 571500"/>
                    <a:gd name="connsiteX28" fmla="*/ 66675 w 571500"/>
                    <a:gd name="connsiteY28" fmla="*/ 276225 h 571500"/>
                    <a:gd name="connsiteX29" fmla="*/ 76200 w 571500"/>
                    <a:gd name="connsiteY29" fmla="*/ 285750 h 571500"/>
                    <a:gd name="connsiteX30" fmla="*/ 66675 w 571500"/>
                    <a:gd name="connsiteY30" fmla="*/ 295275 h 571500"/>
                    <a:gd name="connsiteX31" fmla="*/ 47863 w 571500"/>
                    <a:gd name="connsiteY31" fmla="*/ 295275 h 571500"/>
                    <a:gd name="connsiteX32" fmla="*/ 276225 w 571500"/>
                    <a:gd name="connsiteY32" fmla="*/ 523637 h 571500"/>
                    <a:gd name="connsiteX33" fmla="*/ 276225 w 571500"/>
                    <a:gd name="connsiteY33" fmla="*/ 504825 h 571500"/>
                    <a:gd name="connsiteX34" fmla="*/ 285750 w 571500"/>
                    <a:gd name="connsiteY34" fmla="*/ 495300 h 571500"/>
                    <a:gd name="connsiteX35" fmla="*/ 295275 w 571500"/>
                    <a:gd name="connsiteY35" fmla="*/ 504825 h 571500"/>
                    <a:gd name="connsiteX36" fmla="*/ 295275 w 571500"/>
                    <a:gd name="connsiteY36" fmla="*/ 523637 h 571500"/>
                    <a:gd name="connsiteX37" fmla="*/ 523637 w 571500"/>
                    <a:gd name="connsiteY37" fmla="*/ 295275 h 571500"/>
                    <a:gd name="connsiteX38" fmla="*/ 504825 w 571500"/>
                    <a:gd name="connsiteY38" fmla="*/ 295275 h 571500"/>
                    <a:gd name="connsiteX39" fmla="*/ 495300 w 571500"/>
                    <a:gd name="connsiteY39" fmla="*/ 285750 h 571500"/>
                    <a:gd name="connsiteX40" fmla="*/ 504825 w 571500"/>
                    <a:gd name="connsiteY40" fmla="*/ 276225 h 571500"/>
                    <a:gd name="connsiteX41" fmla="*/ 523637 w 571500"/>
                    <a:gd name="connsiteY41" fmla="*/ 276225 h 571500"/>
                    <a:gd name="connsiteX42" fmla="*/ 295275 w 571500"/>
                    <a:gd name="connsiteY42" fmla="*/ 47863 h 571500"/>
                    <a:gd name="connsiteX43" fmla="*/ 295275 w 571500"/>
                    <a:gd name="connsiteY43" fmla="*/ 66675 h 571500"/>
                    <a:gd name="connsiteX44" fmla="*/ 285750 w 571500"/>
                    <a:gd name="connsiteY44" fmla="*/ 76200 h 571500"/>
                    <a:gd name="connsiteX45" fmla="*/ 276225 w 571500"/>
                    <a:gd name="connsiteY45" fmla="*/ 66675 h 571500"/>
                    <a:gd name="connsiteX46" fmla="*/ 285750 w 571500"/>
                    <a:gd name="connsiteY46" fmla="*/ 0 h 571500"/>
                    <a:gd name="connsiteX47" fmla="*/ 295275 w 571500"/>
                    <a:gd name="connsiteY47" fmla="*/ 9525 h 571500"/>
                    <a:gd name="connsiteX48" fmla="*/ 295275 w 571500"/>
                    <a:gd name="connsiteY48" fmla="*/ 28813 h 571500"/>
                    <a:gd name="connsiteX49" fmla="*/ 542687 w 571500"/>
                    <a:gd name="connsiteY49" fmla="*/ 276225 h 571500"/>
                    <a:gd name="connsiteX50" fmla="*/ 561975 w 571500"/>
                    <a:gd name="connsiteY50" fmla="*/ 276225 h 571500"/>
                    <a:gd name="connsiteX51" fmla="*/ 571500 w 571500"/>
                    <a:gd name="connsiteY51" fmla="*/ 285750 h 571500"/>
                    <a:gd name="connsiteX52" fmla="*/ 561975 w 571500"/>
                    <a:gd name="connsiteY52" fmla="*/ 295275 h 571500"/>
                    <a:gd name="connsiteX53" fmla="*/ 542687 w 571500"/>
                    <a:gd name="connsiteY53" fmla="*/ 295275 h 571500"/>
                    <a:gd name="connsiteX54" fmla="*/ 295275 w 571500"/>
                    <a:gd name="connsiteY54" fmla="*/ 542687 h 571500"/>
                    <a:gd name="connsiteX55" fmla="*/ 295275 w 571500"/>
                    <a:gd name="connsiteY55" fmla="*/ 561975 h 571500"/>
                    <a:gd name="connsiteX56" fmla="*/ 285750 w 571500"/>
                    <a:gd name="connsiteY56" fmla="*/ 571500 h 571500"/>
                    <a:gd name="connsiteX57" fmla="*/ 276225 w 571500"/>
                    <a:gd name="connsiteY57" fmla="*/ 561975 h 571500"/>
                    <a:gd name="connsiteX58" fmla="*/ 276225 w 571500"/>
                    <a:gd name="connsiteY58" fmla="*/ 542687 h 571500"/>
                    <a:gd name="connsiteX59" fmla="*/ 28813 w 571500"/>
                    <a:gd name="connsiteY59" fmla="*/ 295275 h 571500"/>
                    <a:gd name="connsiteX60" fmla="*/ 9525 w 571500"/>
                    <a:gd name="connsiteY60" fmla="*/ 295275 h 571500"/>
                    <a:gd name="connsiteX61" fmla="*/ 0 w 571500"/>
                    <a:gd name="connsiteY61" fmla="*/ 285750 h 571500"/>
                    <a:gd name="connsiteX62" fmla="*/ 9525 w 571500"/>
                    <a:gd name="connsiteY62" fmla="*/ 276225 h 571500"/>
                    <a:gd name="connsiteX63" fmla="*/ 28813 w 571500"/>
                    <a:gd name="connsiteY63" fmla="*/ 276225 h 571500"/>
                    <a:gd name="connsiteX64" fmla="*/ 276225 w 571500"/>
                    <a:gd name="connsiteY64" fmla="*/ 28813 h 571500"/>
                    <a:gd name="connsiteX65" fmla="*/ 276225 w 571500"/>
                    <a:gd name="connsiteY65" fmla="*/ 9525 h 571500"/>
                    <a:gd name="connsiteX66" fmla="*/ 285750 w 571500"/>
                    <a:gd name="connsiteY66" fmla="*/ 0 h 571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</a:cxnLst>
                  <a:rect l="l" t="t" r="r" b="b"/>
                  <a:pathLst>
                    <a:path w="571500" h="571500">
                      <a:moveTo>
                        <a:pt x="285750" y="238125"/>
                      </a:moveTo>
                      <a:cubicBezTo>
                        <a:pt x="259490" y="238125"/>
                        <a:pt x="238125" y="259490"/>
                        <a:pt x="238125" y="285750"/>
                      </a:cubicBezTo>
                      <a:cubicBezTo>
                        <a:pt x="238125" y="312010"/>
                        <a:pt x="259490" y="333375"/>
                        <a:pt x="285750" y="333375"/>
                      </a:cubicBezTo>
                      <a:cubicBezTo>
                        <a:pt x="312010" y="333375"/>
                        <a:pt x="333375" y="312010"/>
                        <a:pt x="333375" y="285750"/>
                      </a:cubicBezTo>
                      <a:cubicBezTo>
                        <a:pt x="333375" y="259490"/>
                        <a:pt x="312010" y="238125"/>
                        <a:pt x="285750" y="238125"/>
                      </a:cubicBezTo>
                      <a:close/>
                      <a:moveTo>
                        <a:pt x="285750" y="161925"/>
                      </a:moveTo>
                      <a:cubicBezTo>
                        <a:pt x="291017" y="161925"/>
                        <a:pt x="295275" y="166183"/>
                        <a:pt x="295275" y="171450"/>
                      </a:cubicBezTo>
                      <a:lnTo>
                        <a:pt x="295275" y="219837"/>
                      </a:lnTo>
                      <a:cubicBezTo>
                        <a:pt x="324412" y="224038"/>
                        <a:pt x="347462" y="247088"/>
                        <a:pt x="351663" y="276225"/>
                      </a:cubicBezTo>
                      <a:lnTo>
                        <a:pt x="400050" y="276225"/>
                      </a:lnTo>
                      <a:cubicBezTo>
                        <a:pt x="405317" y="276225"/>
                        <a:pt x="409575" y="280483"/>
                        <a:pt x="409575" y="285750"/>
                      </a:cubicBezTo>
                      <a:cubicBezTo>
                        <a:pt x="409575" y="291017"/>
                        <a:pt x="405317" y="295275"/>
                        <a:pt x="400050" y="295275"/>
                      </a:cubicBezTo>
                      <a:lnTo>
                        <a:pt x="351663" y="295275"/>
                      </a:lnTo>
                      <a:cubicBezTo>
                        <a:pt x="347462" y="324402"/>
                        <a:pt x="324412" y="347462"/>
                        <a:pt x="295275" y="351663"/>
                      </a:cubicBezTo>
                      <a:lnTo>
                        <a:pt x="295275" y="400050"/>
                      </a:lnTo>
                      <a:cubicBezTo>
                        <a:pt x="295275" y="405317"/>
                        <a:pt x="291017" y="409575"/>
                        <a:pt x="285750" y="409575"/>
                      </a:cubicBezTo>
                      <a:cubicBezTo>
                        <a:pt x="280483" y="409575"/>
                        <a:pt x="276225" y="405317"/>
                        <a:pt x="276225" y="400050"/>
                      </a:cubicBezTo>
                      <a:lnTo>
                        <a:pt x="276225" y="351663"/>
                      </a:lnTo>
                      <a:cubicBezTo>
                        <a:pt x="247088" y="347462"/>
                        <a:pt x="224038" y="324412"/>
                        <a:pt x="219837" y="295275"/>
                      </a:cubicBezTo>
                      <a:lnTo>
                        <a:pt x="171450" y="295275"/>
                      </a:lnTo>
                      <a:cubicBezTo>
                        <a:pt x="166183" y="295275"/>
                        <a:pt x="161925" y="291017"/>
                        <a:pt x="161925" y="285750"/>
                      </a:cubicBezTo>
                      <a:cubicBezTo>
                        <a:pt x="161925" y="280483"/>
                        <a:pt x="166183" y="276225"/>
                        <a:pt x="171450" y="276225"/>
                      </a:cubicBezTo>
                      <a:lnTo>
                        <a:pt x="219837" y="276225"/>
                      </a:lnTo>
                      <a:cubicBezTo>
                        <a:pt x="224038" y="247098"/>
                        <a:pt x="247088" y="224038"/>
                        <a:pt x="276225" y="219837"/>
                      </a:cubicBezTo>
                      <a:lnTo>
                        <a:pt x="276225" y="171450"/>
                      </a:lnTo>
                      <a:cubicBezTo>
                        <a:pt x="276225" y="166183"/>
                        <a:pt x="280483" y="161925"/>
                        <a:pt x="285750" y="161925"/>
                      </a:cubicBezTo>
                      <a:close/>
                      <a:moveTo>
                        <a:pt x="276225" y="47863"/>
                      </a:moveTo>
                      <a:cubicBezTo>
                        <a:pt x="152495" y="52769"/>
                        <a:pt x="52769" y="152495"/>
                        <a:pt x="47863" y="276225"/>
                      </a:cubicBezTo>
                      <a:lnTo>
                        <a:pt x="66675" y="276225"/>
                      </a:lnTo>
                      <a:cubicBezTo>
                        <a:pt x="71942" y="276225"/>
                        <a:pt x="76200" y="280483"/>
                        <a:pt x="76200" y="285750"/>
                      </a:cubicBezTo>
                      <a:cubicBezTo>
                        <a:pt x="76200" y="291017"/>
                        <a:pt x="71942" y="295275"/>
                        <a:pt x="66675" y="295275"/>
                      </a:cubicBezTo>
                      <a:lnTo>
                        <a:pt x="47863" y="295275"/>
                      </a:lnTo>
                      <a:cubicBezTo>
                        <a:pt x="52769" y="419005"/>
                        <a:pt x="152495" y="518732"/>
                        <a:pt x="276225" y="523637"/>
                      </a:cubicBezTo>
                      <a:lnTo>
                        <a:pt x="276225" y="504825"/>
                      </a:lnTo>
                      <a:cubicBezTo>
                        <a:pt x="276225" y="499558"/>
                        <a:pt x="280483" y="495300"/>
                        <a:pt x="285750" y="495300"/>
                      </a:cubicBezTo>
                      <a:cubicBezTo>
                        <a:pt x="291017" y="495300"/>
                        <a:pt x="295275" y="499558"/>
                        <a:pt x="295275" y="504825"/>
                      </a:cubicBezTo>
                      <a:lnTo>
                        <a:pt x="295275" y="523637"/>
                      </a:lnTo>
                      <a:cubicBezTo>
                        <a:pt x="419005" y="518732"/>
                        <a:pt x="518732" y="419005"/>
                        <a:pt x="523637" y="295275"/>
                      </a:cubicBezTo>
                      <a:lnTo>
                        <a:pt x="504825" y="295275"/>
                      </a:lnTo>
                      <a:cubicBezTo>
                        <a:pt x="499558" y="295275"/>
                        <a:pt x="495300" y="291017"/>
                        <a:pt x="495300" y="285750"/>
                      </a:cubicBezTo>
                      <a:cubicBezTo>
                        <a:pt x="495300" y="280483"/>
                        <a:pt x="499558" y="276225"/>
                        <a:pt x="504825" y="276225"/>
                      </a:cubicBezTo>
                      <a:lnTo>
                        <a:pt x="523637" y="276225"/>
                      </a:lnTo>
                      <a:cubicBezTo>
                        <a:pt x="518732" y="152495"/>
                        <a:pt x="419005" y="52769"/>
                        <a:pt x="295275" y="47863"/>
                      </a:cubicBezTo>
                      <a:lnTo>
                        <a:pt x="295275" y="66675"/>
                      </a:lnTo>
                      <a:cubicBezTo>
                        <a:pt x="295275" y="71942"/>
                        <a:pt x="291017" y="76200"/>
                        <a:pt x="285750" y="76200"/>
                      </a:cubicBezTo>
                      <a:cubicBezTo>
                        <a:pt x="280483" y="76200"/>
                        <a:pt x="276225" y="71942"/>
                        <a:pt x="276225" y="66675"/>
                      </a:cubicBezTo>
                      <a:close/>
                      <a:moveTo>
                        <a:pt x="285750" y="0"/>
                      </a:moveTo>
                      <a:cubicBezTo>
                        <a:pt x="291017" y="0"/>
                        <a:pt x="295275" y="4258"/>
                        <a:pt x="295275" y="9525"/>
                      </a:cubicBezTo>
                      <a:lnTo>
                        <a:pt x="295275" y="28813"/>
                      </a:lnTo>
                      <a:cubicBezTo>
                        <a:pt x="429511" y="33738"/>
                        <a:pt x="537762" y="141989"/>
                        <a:pt x="542687" y="276225"/>
                      </a:cubicBezTo>
                      <a:lnTo>
                        <a:pt x="561975" y="276225"/>
                      </a:lnTo>
                      <a:cubicBezTo>
                        <a:pt x="567242" y="276225"/>
                        <a:pt x="571500" y="280483"/>
                        <a:pt x="571500" y="285750"/>
                      </a:cubicBezTo>
                      <a:cubicBezTo>
                        <a:pt x="571500" y="291017"/>
                        <a:pt x="567242" y="295275"/>
                        <a:pt x="561975" y="295275"/>
                      </a:cubicBezTo>
                      <a:lnTo>
                        <a:pt x="542687" y="295275"/>
                      </a:lnTo>
                      <a:cubicBezTo>
                        <a:pt x="537762" y="429511"/>
                        <a:pt x="429511" y="537762"/>
                        <a:pt x="295275" y="542687"/>
                      </a:cubicBezTo>
                      <a:lnTo>
                        <a:pt x="295275" y="561975"/>
                      </a:lnTo>
                      <a:cubicBezTo>
                        <a:pt x="295275" y="567242"/>
                        <a:pt x="291017" y="571500"/>
                        <a:pt x="285750" y="571500"/>
                      </a:cubicBezTo>
                      <a:cubicBezTo>
                        <a:pt x="280483" y="571500"/>
                        <a:pt x="276225" y="567242"/>
                        <a:pt x="276225" y="561975"/>
                      </a:cubicBezTo>
                      <a:lnTo>
                        <a:pt x="276225" y="542687"/>
                      </a:lnTo>
                      <a:cubicBezTo>
                        <a:pt x="141989" y="537762"/>
                        <a:pt x="33738" y="429511"/>
                        <a:pt x="28813" y="295275"/>
                      </a:cubicBezTo>
                      <a:lnTo>
                        <a:pt x="9525" y="295275"/>
                      </a:lnTo>
                      <a:cubicBezTo>
                        <a:pt x="4258" y="295275"/>
                        <a:pt x="0" y="291017"/>
                        <a:pt x="0" y="285750"/>
                      </a:cubicBezTo>
                      <a:cubicBezTo>
                        <a:pt x="0" y="280483"/>
                        <a:pt x="4258" y="276225"/>
                        <a:pt x="9525" y="276225"/>
                      </a:cubicBezTo>
                      <a:lnTo>
                        <a:pt x="28813" y="276225"/>
                      </a:lnTo>
                      <a:cubicBezTo>
                        <a:pt x="33738" y="141989"/>
                        <a:pt x="141989" y="33738"/>
                        <a:pt x="276225" y="28813"/>
                      </a:cubicBezTo>
                      <a:lnTo>
                        <a:pt x="276225" y="9525"/>
                      </a:lnTo>
                      <a:cubicBezTo>
                        <a:pt x="276225" y="4258"/>
                        <a:pt x="280483" y="0"/>
                        <a:pt x="28575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CBB97AAA-6501-4FDF-8FE5-60085B188112}"/>
                  </a:ext>
                </a:extLst>
              </p:cNvPr>
              <p:cNvGrpSpPr/>
              <p:nvPr/>
            </p:nvGrpSpPr>
            <p:grpSpPr>
              <a:xfrm>
                <a:off x="647183" y="2669965"/>
                <a:ext cx="551518" cy="551518"/>
                <a:chOff x="1636698" y="3324756"/>
                <a:chExt cx="414364" cy="414364"/>
              </a:xfrm>
            </p:grpSpPr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4E10CB03-9C17-45C5-8B90-AACC6D816062}"/>
                    </a:ext>
                  </a:extLst>
                </p:cNvPr>
                <p:cNvGrpSpPr/>
                <p:nvPr/>
              </p:nvGrpSpPr>
              <p:grpSpPr>
                <a:xfrm>
                  <a:off x="1636698" y="3324756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78" name="Freeform: Shape 77">
                    <a:extLst>
                      <a:ext uri="{FF2B5EF4-FFF2-40B4-BE49-F238E27FC236}">
                        <a16:creationId xmlns:a16="http://schemas.microsoft.com/office/drawing/2014/main" id="{56526696-08FA-4607-8580-DCEBDC710587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9" name="Circle: Hollow 78">
                    <a:extLst>
                      <a:ext uri="{FF2B5EF4-FFF2-40B4-BE49-F238E27FC236}">
                        <a16:creationId xmlns:a16="http://schemas.microsoft.com/office/drawing/2014/main" id="{C0CBEA36-3E22-4B8E-9574-B6340F4714B6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1CB1BE89-3AE0-4C18-9081-CCF765333D04}"/>
                    </a:ext>
                  </a:extLst>
                </p:cNvPr>
                <p:cNvSpPr/>
                <p:nvPr/>
              </p:nvSpPr>
              <p:spPr>
                <a:xfrm>
                  <a:off x="1734146" y="3421982"/>
                  <a:ext cx="219468" cy="219912"/>
                </a:xfrm>
                <a:custGeom>
                  <a:avLst/>
                  <a:gdLst>
                    <a:gd name="connsiteX0" fmla="*/ 4724400 w 4714875"/>
                    <a:gd name="connsiteY0" fmla="*/ 1447800 h 4724400"/>
                    <a:gd name="connsiteX1" fmla="*/ 4495800 w 4714875"/>
                    <a:gd name="connsiteY1" fmla="*/ 1219200 h 4724400"/>
                    <a:gd name="connsiteX2" fmla="*/ 4421277 w 4714875"/>
                    <a:gd name="connsiteY2" fmla="*/ 1232687 h 4724400"/>
                    <a:gd name="connsiteX3" fmla="*/ 4079824 w 4714875"/>
                    <a:gd name="connsiteY3" fmla="*/ 805891 h 4724400"/>
                    <a:gd name="connsiteX4" fmla="*/ 4114800 w 4714875"/>
                    <a:gd name="connsiteY4" fmla="*/ 685800 h 4724400"/>
                    <a:gd name="connsiteX5" fmla="*/ 3886200 w 4714875"/>
                    <a:gd name="connsiteY5" fmla="*/ 457200 h 4724400"/>
                    <a:gd name="connsiteX6" fmla="*/ 3722827 w 4714875"/>
                    <a:gd name="connsiteY6" fmla="*/ 526390 h 4724400"/>
                    <a:gd name="connsiteX7" fmla="*/ 3122143 w 4714875"/>
                    <a:gd name="connsiteY7" fmla="*/ 249174 h 4724400"/>
                    <a:gd name="connsiteX8" fmla="*/ 3124200 w 4714875"/>
                    <a:gd name="connsiteY8" fmla="*/ 228600 h 4724400"/>
                    <a:gd name="connsiteX9" fmla="*/ 2895600 w 4714875"/>
                    <a:gd name="connsiteY9" fmla="*/ 0 h 4724400"/>
                    <a:gd name="connsiteX10" fmla="*/ 2681021 w 4714875"/>
                    <a:gd name="connsiteY10" fmla="*/ 152400 h 4724400"/>
                    <a:gd name="connsiteX11" fmla="*/ 1814779 w 4714875"/>
                    <a:gd name="connsiteY11" fmla="*/ 152400 h 4724400"/>
                    <a:gd name="connsiteX12" fmla="*/ 1600200 w 4714875"/>
                    <a:gd name="connsiteY12" fmla="*/ 0 h 4724400"/>
                    <a:gd name="connsiteX13" fmla="*/ 1371600 w 4714875"/>
                    <a:gd name="connsiteY13" fmla="*/ 228600 h 4724400"/>
                    <a:gd name="connsiteX14" fmla="*/ 1374419 w 4714875"/>
                    <a:gd name="connsiteY14" fmla="*/ 256337 h 4724400"/>
                    <a:gd name="connsiteX15" fmla="*/ 996467 w 4714875"/>
                    <a:gd name="connsiteY15" fmla="*/ 445313 h 4724400"/>
                    <a:gd name="connsiteX16" fmla="*/ 838200 w 4714875"/>
                    <a:gd name="connsiteY16" fmla="*/ 381000 h 4724400"/>
                    <a:gd name="connsiteX17" fmla="*/ 609600 w 4714875"/>
                    <a:gd name="connsiteY17" fmla="*/ 609600 h 4724400"/>
                    <a:gd name="connsiteX18" fmla="*/ 644576 w 4714875"/>
                    <a:gd name="connsiteY18" fmla="*/ 729691 h 4724400"/>
                    <a:gd name="connsiteX19" fmla="*/ 303124 w 4714875"/>
                    <a:gd name="connsiteY19" fmla="*/ 1156487 h 4724400"/>
                    <a:gd name="connsiteX20" fmla="*/ 228600 w 4714875"/>
                    <a:gd name="connsiteY20" fmla="*/ 1143000 h 4724400"/>
                    <a:gd name="connsiteX21" fmla="*/ 0 w 4714875"/>
                    <a:gd name="connsiteY21" fmla="*/ 1371600 h 4724400"/>
                    <a:gd name="connsiteX22" fmla="*/ 152400 w 4714875"/>
                    <a:gd name="connsiteY22" fmla="*/ 1586179 h 4724400"/>
                    <a:gd name="connsiteX23" fmla="*/ 152400 w 4714875"/>
                    <a:gd name="connsiteY23" fmla="*/ 2071497 h 4724400"/>
                    <a:gd name="connsiteX24" fmla="*/ 0 w 4714875"/>
                    <a:gd name="connsiteY24" fmla="*/ 2286000 h 4724400"/>
                    <a:gd name="connsiteX25" fmla="*/ 228600 w 4714875"/>
                    <a:gd name="connsiteY25" fmla="*/ 2514600 h 4724400"/>
                    <a:gd name="connsiteX26" fmla="*/ 425958 w 4714875"/>
                    <a:gd name="connsiteY26" fmla="*/ 2399309 h 4724400"/>
                    <a:gd name="connsiteX27" fmla="*/ 841934 w 4714875"/>
                    <a:gd name="connsiteY27" fmla="*/ 2474900 h 4724400"/>
                    <a:gd name="connsiteX28" fmla="*/ 1066800 w 4714875"/>
                    <a:gd name="connsiteY28" fmla="*/ 2667000 h 4724400"/>
                    <a:gd name="connsiteX29" fmla="*/ 1075792 w 4714875"/>
                    <a:gd name="connsiteY29" fmla="*/ 2666086 h 4724400"/>
                    <a:gd name="connsiteX30" fmla="*/ 1221181 w 4714875"/>
                    <a:gd name="connsiteY30" fmla="*/ 3029636 h 4724400"/>
                    <a:gd name="connsiteX31" fmla="*/ 1143000 w 4714875"/>
                    <a:gd name="connsiteY31" fmla="*/ 3200400 h 4724400"/>
                    <a:gd name="connsiteX32" fmla="*/ 1371600 w 4714875"/>
                    <a:gd name="connsiteY32" fmla="*/ 3429000 h 4724400"/>
                    <a:gd name="connsiteX33" fmla="*/ 1557299 w 4714875"/>
                    <a:gd name="connsiteY33" fmla="*/ 3332759 h 4724400"/>
                    <a:gd name="connsiteX34" fmla="*/ 2211248 w 4714875"/>
                    <a:gd name="connsiteY34" fmla="*/ 3519602 h 4724400"/>
                    <a:gd name="connsiteX35" fmla="*/ 2362200 w 4714875"/>
                    <a:gd name="connsiteY35" fmla="*/ 3719779 h 4724400"/>
                    <a:gd name="connsiteX36" fmla="*/ 2362200 w 4714875"/>
                    <a:gd name="connsiteY36" fmla="*/ 4281297 h 4724400"/>
                    <a:gd name="connsiteX37" fmla="*/ 2209800 w 4714875"/>
                    <a:gd name="connsiteY37" fmla="*/ 4495876 h 4724400"/>
                    <a:gd name="connsiteX38" fmla="*/ 2438400 w 4714875"/>
                    <a:gd name="connsiteY38" fmla="*/ 4724476 h 4724400"/>
                    <a:gd name="connsiteX39" fmla="*/ 2667000 w 4714875"/>
                    <a:gd name="connsiteY39" fmla="*/ 4495876 h 4724400"/>
                    <a:gd name="connsiteX40" fmla="*/ 2514600 w 4714875"/>
                    <a:gd name="connsiteY40" fmla="*/ 4281297 h 4724400"/>
                    <a:gd name="connsiteX41" fmla="*/ 2514600 w 4714875"/>
                    <a:gd name="connsiteY41" fmla="*/ 3719779 h 4724400"/>
                    <a:gd name="connsiteX42" fmla="*/ 2667000 w 4714875"/>
                    <a:gd name="connsiteY42" fmla="*/ 3505200 h 4724400"/>
                    <a:gd name="connsiteX43" fmla="*/ 2578532 w 4714875"/>
                    <a:gd name="connsiteY43" fmla="*/ 3325901 h 4724400"/>
                    <a:gd name="connsiteX44" fmla="*/ 2669515 w 4714875"/>
                    <a:gd name="connsiteY44" fmla="*/ 3052877 h 4724400"/>
                    <a:gd name="connsiteX45" fmla="*/ 3353257 w 4714875"/>
                    <a:gd name="connsiteY45" fmla="*/ 3280791 h 4724400"/>
                    <a:gd name="connsiteX46" fmla="*/ 3505200 w 4714875"/>
                    <a:gd name="connsiteY46" fmla="*/ 3491103 h 4724400"/>
                    <a:gd name="connsiteX47" fmla="*/ 3505200 w 4714875"/>
                    <a:gd name="connsiteY47" fmla="*/ 4281221 h 4724400"/>
                    <a:gd name="connsiteX48" fmla="*/ 3352800 w 4714875"/>
                    <a:gd name="connsiteY48" fmla="*/ 4495800 h 4724400"/>
                    <a:gd name="connsiteX49" fmla="*/ 3581400 w 4714875"/>
                    <a:gd name="connsiteY49" fmla="*/ 4724400 h 4724400"/>
                    <a:gd name="connsiteX50" fmla="*/ 3810000 w 4714875"/>
                    <a:gd name="connsiteY50" fmla="*/ 4495800 h 4724400"/>
                    <a:gd name="connsiteX51" fmla="*/ 3657600 w 4714875"/>
                    <a:gd name="connsiteY51" fmla="*/ 4281221 h 4724400"/>
                    <a:gd name="connsiteX52" fmla="*/ 3657600 w 4714875"/>
                    <a:gd name="connsiteY52" fmla="*/ 3491179 h 4724400"/>
                    <a:gd name="connsiteX53" fmla="*/ 3810000 w 4714875"/>
                    <a:gd name="connsiteY53" fmla="*/ 3276600 h 4724400"/>
                    <a:gd name="connsiteX54" fmla="*/ 3795141 w 4714875"/>
                    <a:gd name="connsiteY54" fmla="*/ 3197733 h 4724400"/>
                    <a:gd name="connsiteX55" fmla="*/ 4379824 w 4714875"/>
                    <a:gd name="connsiteY55" fmla="*/ 2710510 h 4724400"/>
                    <a:gd name="connsiteX56" fmla="*/ 4495800 w 4714875"/>
                    <a:gd name="connsiteY56" fmla="*/ 2743200 h 4724400"/>
                    <a:gd name="connsiteX57" fmla="*/ 4724400 w 4714875"/>
                    <a:gd name="connsiteY57" fmla="*/ 2514600 h 4724400"/>
                    <a:gd name="connsiteX58" fmla="*/ 4572000 w 4714875"/>
                    <a:gd name="connsiteY58" fmla="*/ 2300021 h 4724400"/>
                    <a:gd name="connsiteX59" fmla="*/ 4572000 w 4714875"/>
                    <a:gd name="connsiteY59" fmla="*/ 1662303 h 4724400"/>
                    <a:gd name="connsiteX60" fmla="*/ 4724400 w 4714875"/>
                    <a:gd name="connsiteY60" fmla="*/ 1447800 h 4724400"/>
                    <a:gd name="connsiteX61" fmla="*/ 3886200 w 4714875"/>
                    <a:gd name="connsiteY61" fmla="*/ 609600 h 4724400"/>
                    <a:gd name="connsiteX62" fmla="*/ 3962400 w 4714875"/>
                    <a:gd name="connsiteY62" fmla="*/ 685800 h 4724400"/>
                    <a:gd name="connsiteX63" fmla="*/ 3886200 w 4714875"/>
                    <a:gd name="connsiteY63" fmla="*/ 762000 h 4724400"/>
                    <a:gd name="connsiteX64" fmla="*/ 3810000 w 4714875"/>
                    <a:gd name="connsiteY64" fmla="*/ 685800 h 4724400"/>
                    <a:gd name="connsiteX65" fmla="*/ 3886200 w 4714875"/>
                    <a:gd name="connsiteY65" fmla="*/ 609600 h 4724400"/>
                    <a:gd name="connsiteX66" fmla="*/ 3777844 w 4714875"/>
                    <a:gd name="connsiteY66" fmla="*/ 885825 h 4724400"/>
                    <a:gd name="connsiteX67" fmla="*/ 3886200 w 4714875"/>
                    <a:gd name="connsiteY67" fmla="*/ 914400 h 4724400"/>
                    <a:gd name="connsiteX68" fmla="*/ 3960648 w 4714875"/>
                    <a:gd name="connsiteY68" fmla="*/ 900913 h 4724400"/>
                    <a:gd name="connsiteX69" fmla="*/ 4302100 w 4714875"/>
                    <a:gd name="connsiteY69" fmla="*/ 1327785 h 4724400"/>
                    <a:gd name="connsiteX70" fmla="*/ 4267200 w 4714875"/>
                    <a:gd name="connsiteY70" fmla="*/ 1447800 h 4724400"/>
                    <a:gd name="connsiteX71" fmla="*/ 4270858 w 4714875"/>
                    <a:gd name="connsiteY71" fmla="*/ 1483690 h 4724400"/>
                    <a:gd name="connsiteX72" fmla="*/ 3731057 w 4714875"/>
                    <a:gd name="connsiteY72" fmla="*/ 1778127 h 4724400"/>
                    <a:gd name="connsiteX73" fmla="*/ 3337941 w 4714875"/>
                    <a:gd name="connsiteY73" fmla="*/ 1450543 h 4724400"/>
                    <a:gd name="connsiteX74" fmla="*/ 3352800 w 4714875"/>
                    <a:gd name="connsiteY74" fmla="*/ 1371600 h 4724400"/>
                    <a:gd name="connsiteX75" fmla="*/ 3335274 w 4714875"/>
                    <a:gd name="connsiteY75" fmla="*/ 1284199 h 4724400"/>
                    <a:gd name="connsiteX76" fmla="*/ 3777844 w 4714875"/>
                    <a:gd name="connsiteY76" fmla="*/ 885825 h 4724400"/>
                    <a:gd name="connsiteX77" fmla="*/ 2819400 w 4714875"/>
                    <a:gd name="connsiteY77" fmla="*/ 2133600 h 4724400"/>
                    <a:gd name="connsiteX78" fmla="*/ 2721483 w 4714875"/>
                    <a:gd name="connsiteY78" fmla="*/ 2156536 h 4724400"/>
                    <a:gd name="connsiteX79" fmla="*/ 2398624 w 4714875"/>
                    <a:gd name="connsiteY79" fmla="*/ 1833677 h 4724400"/>
                    <a:gd name="connsiteX80" fmla="*/ 2968600 w 4714875"/>
                    <a:gd name="connsiteY80" fmla="*/ 1538097 h 4724400"/>
                    <a:gd name="connsiteX81" fmla="*/ 3124200 w 4714875"/>
                    <a:gd name="connsiteY81" fmla="*/ 1600200 h 4724400"/>
                    <a:gd name="connsiteX82" fmla="*/ 3240176 w 4714875"/>
                    <a:gd name="connsiteY82" fmla="*/ 1567510 h 4724400"/>
                    <a:gd name="connsiteX83" fmla="*/ 3587115 w 4714875"/>
                    <a:gd name="connsiteY83" fmla="*/ 1856613 h 4724400"/>
                    <a:gd name="connsiteX84" fmla="*/ 2971191 w 4714875"/>
                    <a:gd name="connsiteY84" fmla="*/ 2192579 h 4724400"/>
                    <a:gd name="connsiteX85" fmla="*/ 2819400 w 4714875"/>
                    <a:gd name="connsiteY85" fmla="*/ 2133600 h 4724400"/>
                    <a:gd name="connsiteX86" fmla="*/ 2895600 w 4714875"/>
                    <a:gd name="connsiteY86" fmla="*/ 2362200 h 4724400"/>
                    <a:gd name="connsiteX87" fmla="*/ 2819400 w 4714875"/>
                    <a:gd name="connsiteY87" fmla="*/ 2438400 h 4724400"/>
                    <a:gd name="connsiteX88" fmla="*/ 2743200 w 4714875"/>
                    <a:gd name="connsiteY88" fmla="*/ 2362200 h 4724400"/>
                    <a:gd name="connsiteX89" fmla="*/ 2819400 w 4714875"/>
                    <a:gd name="connsiteY89" fmla="*/ 2286000 h 4724400"/>
                    <a:gd name="connsiteX90" fmla="*/ 2895600 w 4714875"/>
                    <a:gd name="connsiteY90" fmla="*/ 2362200 h 4724400"/>
                    <a:gd name="connsiteX91" fmla="*/ 1743532 w 4714875"/>
                    <a:gd name="connsiteY91" fmla="*/ 1523009 h 4724400"/>
                    <a:gd name="connsiteX92" fmla="*/ 1871472 w 4714875"/>
                    <a:gd name="connsiteY92" fmla="*/ 1935251 h 4724400"/>
                    <a:gd name="connsiteX93" fmla="*/ 1222400 w 4714875"/>
                    <a:gd name="connsiteY93" fmla="*/ 2271827 h 4724400"/>
                    <a:gd name="connsiteX94" fmla="*/ 1124864 w 4714875"/>
                    <a:gd name="connsiteY94" fmla="*/ 2218182 h 4724400"/>
                    <a:gd name="connsiteX95" fmla="*/ 1019251 w 4714875"/>
                    <a:gd name="connsiteY95" fmla="*/ 1408328 h 4724400"/>
                    <a:gd name="connsiteX96" fmla="*/ 1541374 w 4714875"/>
                    <a:gd name="connsiteY96" fmla="*/ 1382192 h 4724400"/>
                    <a:gd name="connsiteX97" fmla="*/ 1743532 w 4714875"/>
                    <a:gd name="connsiteY97" fmla="*/ 1523009 h 4724400"/>
                    <a:gd name="connsiteX98" fmla="*/ 1676400 w 4714875"/>
                    <a:gd name="connsiteY98" fmla="*/ 1295400 h 4724400"/>
                    <a:gd name="connsiteX99" fmla="*/ 1752600 w 4714875"/>
                    <a:gd name="connsiteY99" fmla="*/ 1219200 h 4724400"/>
                    <a:gd name="connsiteX100" fmla="*/ 1828800 w 4714875"/>
                    <a:gd name="connsiteY100" fmla="*/ 1295400 h 4724400"/>
                    <a:gd name="connsiteX101" fmla="*/ 1752600 w 4714875"/>
                    <a:gd name="connsiteY101" fmla="*/ 1371600 h 4724400"/>
                    <a:gd name="connsiteX102" fmla="*/ 1676400 w 4714875"/>
                    <a:gd name="connsiteY102" fmla="*/ 1295400 h 4724400"/>
                    <a:gd name="connsiteX103" fmla="*/ 1917268 w 4714875"/>
                    <a:gd name="connsiteY103" fmla="*/ 2083232 h 4724400"/>
                    <a:gd name="connsiteX104" fmla="*/ 2110512 w 4714875"/>
                    <a:gd name="connsiteY104" fmla="*/ 2706015 h 4724400"/>
                    <a:gd name="connsiteX105" fmla="*/ 1294943 w 4714875"/>
                    <a:gd name="connsiteY105" fmla="*/ 2434133 h 4724400"/>
                    <a:gd name="connsiteX106" fmla="*/ 1292200 w 4714875"/>
                    <a:gd name="connsiteY106" fmla="*/ 2407310 h 4724400"/>
                    <a:gd name="connsiteX107" fmla="*/ 1917268 w 4714875"/>
                    <a:gd name="connsiteY107" fmla="*/ 2083232 h 4724400"/>
                    <a:gd name="connsiteX108" fmla="*/ 1916735 w 4714875"/>
                    <a:gd name="connsiteY108" fmla="*/ 1567358 h 4724400"/>
                    <a:gd name="connsiteX109" fmla="*/ 2143659 w 4714875"/>
                    <a:gd name="connsiteY109" fmla="*/ 1794205 h 4724400"/>
                    <a:gd name="connsiteX110" fmla="*/ 2008861 w 4714875"/>
                    <a:gd name="connsiteY110" fmla="*/ 1864081 h 4724400"/>
                    <a:gd name="connsiteX111" fmla="*/ 1916735 w 4714875"/>
                    <a:gd name="connsiteY111" fmla="*/ 1567358 h 4724400"/>
                    <a:gd name="connsiteX112" fmla="*/ 1958340 w 4714875"/>
                    <a:gd name="connsiteY112" fmla="*/ 1393317 h 4724400"/>
                    <a:gd name="connsiteX113" fmla="*/ 1981200 w 4714875"/>
                    <a:gd name="connsiteY113" fmla="*/ 1295400 h 4724400"/>
                    <a:gd name="connsiteX114" fmla="*/ 1961998 w 4714875"/>
                    <a:gd name="connsiteY114" fmla="*/ 1204189 h 4724400"/>
                    <a:gd name="connsiteX115" fmla="*/ 2323795 w 4714875"/>
                    <a:gd name="connsiteY115" fmla="*/ 866470 h 4724400"/>
                    <a:gd name="connsiteX116" fmla="*/ 2907030 w 4714875"/>
                    <a:gd name="connsiteY116" fmla="*/ 1303858 h 4724400"/>
                    <a:gd name="connsiteX117" fmla="*/ 2895600 w 4714875"/>
                    <a:gd name="connsiteY117" fmla="*/ 1371600 h 4724400"/>
                    <a:gd name="connsiteX118" fmla="*/ 2898724 w 4714875"/>
                    <a:gd name="connsiteY118" fmla="*/ 1402690 h 4724400"/>
                    <a:gd name="connsiteX119" fmla="*/ 2285543 w 4714875"/>
                    <a:gd name="connsiteY119" fmla="*/ 1720596 h 4724400"/>
                    <a:gd name="connsiteX120" fmla="*/ 1958340 w 4714875"/>
                    <a:gd name="connsiteY120" fmla="*/ 1393317 h 4724400"/>
                    <a:gd name="connsiteX121" fmla="*/ 3048000 w 4714875"/>
                    <a:gd name="connsiteY121" fmla="*/ 1371600 h 4724400"/>
                    <a:gd name="connsiteX122" fmla="*/ 3124200 w 4714875"/>
                    <a:gd name="connsiteY122" fmla="*/ 1295400 h 4724400"/>
                    <a:gd name="connsiteX123" fmla="*/ 3200400 w 4714875"/>
                    <a:gd name="connsiteY123" fmla="*/ 1371600 h 4724400"/>
                    <a:gd name="connsiteX124" fmla="*/ 3124200 w 4714875"/>
                    <a:gd name="connsiteY124" fmla="*/ 1447800 h 4724400"/>
                    <a:gd name="connsiteX125" fmla="*/ 3048000 w 4714875"/>
                    <a:gd name="connsiteY125" fmla="*/ 1371600 h 4724400"/>
                    <a:gd name="connsiteX126" fmla="*/ 3713074 w 4714875"/>
                    <a:gd name="connsiteY126" fmla="*/ 1961541 h 4724400"/>
                    <a:gd name="connsiteX127" fmla="*/ 4259047 w 4714875"/>
                    <a:gd name="connsiteY127" fmla="*/ 2416531 h 4724400"/>
                    <a:gd name="connsiteX128" fmla="*/ 3076042 w 4714875"/>
                    <a:gd name="connsiteY128" fmla="*/ 2309013 h 4724400"/>
                    <a:gd name="connsiteX129" fmla="*/ 3713074 w 4714875"/>
                    <a:gd name="connsiteY129" fmla="*/ 1961541 h 4724400"/>
                    <a:gd name="connsiteX130" fmla="*/ 2895600 w 4714875"/>
                    <a:gd name="connsiteY130" fmla="*/ 152400 h 4724400"/>
                    <a:gd name="connsiteX131" fmla="*/ 2971800 w 4714875"/>
                    <a:gd name="connsiteY131" fmla="*/ 228600 h 4724400"/>
                    <a:gd name="connsiteX132" fmla="*/ 2895600 w 4714875"/>
                    <a:gd name="connsiteY132" fmla="*/ 304800 h 4724400"/>
                    <a:gd name="connsiteX133" fmla="*/ 2819400 w 4714875"/>
                    <a:gd name="connsiteY133" fmla="*/ 228600 h 4724400"/>
                    <a:gd name="connsiteX134" fmla="*/ 2895600 w 4714875"/>
                    <a:gd name="connsiteY134" fmla="*/ 152400 h 4724400"/>
                    <a:gd name="connsiteX135" fmla="*/ 2790901 w 4714875"/>
                    <a:gd name="connsiteY135" fmla="*/ 430606 h 4724400"/>
                    <a:gd name="connsiteX136" fmla="*/ 2895600 w 4714875"/>
                    <a:gd name="connsiteY136" fmla="*/ 457200 h 4724400"/>
                    <a:gd name="connsiteX137" fmla="*/ 3059049 w 4714875"/>
                    <a:gd name="connsiteY137" fmla="*/ 387934 h 4724400"/>
                    <a:gd name="connsiteX138" fmla="*/ 3659658 w 4714875"/>
                    <a:gd name="connsiteY138" fmla="*/ 665150 h 4724400"/>
                    <a:gd name="connsiteX139" fmla="*/ 3657600 w 4714875"/>
                    <a:gd name="connsiteY139" fmla="*/ 685800 h 4724400"/>
                    <a:gd name="connsiteX140" fmla="*/ 3675126 w 4714875"/>
                    <a:gd name="connsiteY140" fmla="*/ 773278 h 4724400"/>
                    <a:gd name="connsiteX141" fmla="*/ 3232557 w 4714875"/>
                    <a:gd name="connsiteY141" fmla="*/ 1171575 h 4724400"/>
                    <a:gd name="connsiteX142" fmla="*/ 3124200 w 4714875"/>
                    <a:gd name="connsiteY142" fmla="*/ 1143000 h 4724400"/>
                    <a:gd name="connsiteX143" fmla="*/ 2997632 w 4714875"/>
                    <a:gd name="connsiteY143" fmla="*/ 1181481 h 4724400"/>
                    <a:gd name="connsiteX144" fmla="*/ 2436952 w 4714875"/>
                    <a:gd name="connsiteY144" fmla="*/ 760933 h 4724400"/>
                    <a:gd name="connsiteX145" fmla="*/ 2790901 w 4714875"/>
                    <a:gd name="connsiteY145" fmla="*/ 430606 h 4724400"/>
                    <a:gd name="connsiteX146" fmla="*/ 2681021 w 4714875"/>
                    <a:gd name="connsiteY146" fmla="*/ 304800 h 4724400"/>
                    <a:gd name="connsiteX147" fmla="*/ 2686202 w 4714875"/>
                    <a:gd name="connsiteY147" fmla="*/ 319735 h 4724400"/>
                    <a:gd name="connsiteX148" fmla="*/ 2313051 w 4714875"/>
                    <a:gd name="connsiteY148" fmla="*/ 667969 h 4724400"/>
                    <a:gd name="connsiteX149" fmla="*/ 1828800 w 4714875"/>
                    <a:gd name="connsiteY149" fmla="*/ 304800 h 4724400"/>
                    <a:gd name="connsiteX150" fmla="*/ 2681021 w 4714875"/>
                    <a:gd name="connsiteY150" fmla="*/ 304800 h 4724400"/>
                    <a:gd name="connsiteX151" fmla="*/ 1600200 w 4714875"/>
                    <a:gd name="connsiteY151" fmla="*/ 152400 h 4724400"/>
                    <a:gd name="connsiteX152" fmla="*/ 1676400 w 4714875"/>
                    <a:gd name="connsiteY152" fmla="*/ 228600 h 4724400"/>
                    <a:gd name="connsiteX153" fmla="*/ 1600200 w 4714875"/>
                    <a:gd name="connsiteY153" fmla="*/ 304800 h 4724400"/>
                    <a:gd name="connsiteX154" fmla="*/ 1524000 w 4714875"/>
                    <a:gd name="connsiteY154" fmla="*/ 228600 h 4724400"/>
                    <a:gd name="connsiteX155" fmla="*/ 1600200 w 4714875"/>
                    <a:gd name="connsiteY155" fmla="*/ 152400 h 4724400"/>
                    <a:gd name="connsiteX156" fmla="*/ 1066800 w 4714875"/>
                    <a:gd name="connsiteY156" fmla="*/ 609600 h 4724400"/>
                    <a:gd name="connsiteX157" fmla="*/ 1063981 w 4714875"/>
                    <a:gd name="connsiteY157" fmla="*/ 581939 h 4724400"/>
                    <a:gd name="connsiteX158" fmla="*/ 1441933 w 4714875"/>
                    <a:gd name="connsiteY158" fmla="*/ 392963 h 4724400"/>
                    <a:gd name="connsiteX159" fmla="*/ 1600200 w 4714875"/>
                    <a:gd name="connsiteY159" fmla="*/ 457200 h 4724400"/>
                    <a:gd name="connsiteX160" fmla="*/ 1726768 w 4714875"/>
                    <a:gd name="connsiteY160" fmla="*/ 418719 h 4724400"/>
                    <a:gd name="connsiteX161" fmla="*/ 2199894 w 4714875"/>
                    <a:gd name="connsiteY161" fmla="*/ 773582 h 4724400"/>
                    <a:gd name="connsiteX162" fmla="*/ 1857299 w 4714875"/>
                    <a:gd name="connsiteY162" fmla="*/ 1093318 h 4724400"/>
                    <a:gd name="connsiteX163" fmla="*/ 1752600 w 4714875"/>
                    <a:gd name="connsiteY163" fmla="*/ 1066800 h 4724400"/>
                    <a:gd name="connsiteX164" fmla="*/ 1534668 w 4714875"/>
                    <a:gd name="connsiteY164" fmla="*/ 1229944 h 4724400"/>
                    <a:gd name="connsiteX165" fmla="*/ 999439 w 4714875"/>
                    <a:gd name="connsiteY165" fmla="*/ 1256691 h 4724400"/>
                    <a:gd name="connsiteX166" fmla="*/ 941527 w 4714875"/>
                    <a:gd name="connsiteY166" fmla="*/ 812368 h 4724400"/>
                    <a:gd name="connsiteX167" fmla="*/ 1066800 w 4714875"/>
                    <a:gd name="connsiteY167" fmla="*/ 609600 h 4724400"/>
                    <a:gd name="connsiteX168" fmla="*/ 838200 w 4714875"/>
                    <a:gd name="connsiteY168" fmla="*/ 533400 h 4724400"/>
                    <a:gd name="connsiteX169" fmla="*/ 914400 w 4714875"/>
                    <a:gd name="connsiteY169" fmla="*/ 609600 h 4724400"/>
                    <a:gd name="connsiteX170" fmla="*/ 838200 w 4714875"/>
                    <a:gd name="connsiteY170" fmla="*/ 685800 h 4724400"/>
                    <a:gd name="connsiteX171" fmla="*/ 762000 w 4714875"/>
                    <a:gd name="connsiteY171" fmla="*/ 609600 h 4724400"/>
                    <a:gd name="connsiteX172" fmla="*/ 838200 w 4714875"/>
                    <a:gd name="connsiteY172" fmla="*/ 533400 h 4724400"/>
                    <a:gd name="connsiteX173" fmla="*/ 763676 w 4714875"/>
                    <a:gd name="connsiteY173" fmla="*/ 824713 h 4724400"/>
                    <a:gd name="connsiteX174" fmla="*/ 790423 w 4714875"/>
                    <a:gd name="connsiteY174" fmla="*/ 833018 h 4724400"/>
                    <a:gd name="connsiteX175" fmla="*/ 846658 w 4714875"/>
                    <a:gd name="connsiteY175" fmla="*/ 1264387 h 4724400"/>
                    <a:gd name="connsiteX176" fmla="*/ 439826 w 4714875"/>
                    <a:gd name="connsiteY176" fmla="*/ 1284732 h 4724400"/>
                    <a:gd name="connsiteX177" fmla="*/ 422224 w 4714875"/>
                    <a:gd name="connsiteY177" fmla="*/ 1251509 h 4724400"/>
                    <a:gd name="connsiteX178" fmla="*/ 763676 w 4714875"/>
                    <a:gd name="connsiteY178" fmla="*/ 824713 h 4724400"/>
                    <a:gd name="connsiteX179" fmla="*/ 228600 w 4714875"/>
                    <a:gd name="connsiteY179" fmla="*/ 1295400 h 4724400"/>
                    <a:gd name="connsiteX180" fmla="*/ 304800 w 4714875"/>
                    <a:gd name="connsiteY180" fmla="*/ 1371600 h 4724400"/>
                    <a:gd name="connsiteX181" fmla="*/ 228600 w 4714875"/>
                    <a:gd name="connsiteY181" fmla="*/ 1447800 h 4724400"/>
                    <a:gd name="connsiteX182" fmla="*/ 152400 w 4714875"/>
                    <a:gd name="connsiteY182" fmla="*/ 1371600 h 4724400"/>
                    <a:gd name="connsiteX183" fmla="*/ 228600 w 4714875"/>
                    <a:gd name="connsiteY183" fmla="*/ 1295400 h 4724400"/>
                    <a:gd name="connsiteX184" fmla="*/ 228600 w 4714875"/>
                    <a:gd name="connsiteY184" fmla="*/ 2362200 h 4724400"/>
                    <a:gd name="connsiteX185" fmla="*/ 152400 w 4714875"/>
                    <a:gd name="connsiteY185" fmla="*/ 2286000 h 4724400"/>
                    <a:gd name="connsiteX186" fmla="*/ 228600 w 4714875"/>
                    <a:gd name="connsiteY186" fmla="*/ 2209800 h 4724400"/>
                    <a:gd name="connsiteX187" fmla="*/ 304800 w 4714875"/>
                    <a:gd name="connsiteY187" fmla="*/ 2286000 h 4724400"/>
                    <a:gd name="connsiteX188" fmla="*/ 228600 w 4714875"/>
                    <a:gd name="connsiteY188" fmla="*/ 2362200 h 4724400"/>
                    <a:gd name="connsiteX189" fmla="*/ 869442 w 4714875"/>
                    <a:gd name="connsiteY189" fmla="*/ 2325091 h 4724400"/>
                    <a:gd name="connsiteX190" fmla="*/ 453542 w 4714875"/>
                    <a:gd name="connsiteY190" fmla="*/ 2249500 h 4724400"/>
                    <a:gd name="connsiteX191" fmla="*/ 304800 w 4714875"/>
                    <a:gd name="connsiteY191" fmla="*/ 2071421 h 4724400"/>
                    <a:gd name="connsiteX192" fmla="*/ 304800 w 4714875"/>
                    <a:gd name="connsiteY192" fmla="*/ 1586103 h 4724400"/>
                    <a:gd name="connsiteX193" fmla="*/ 446532 w 4714875"/>
                    <a:gd name="connsiteY193" fmla="*/ 1436980 h 4724400"/>
                    <a:gd name="connsiteX194" fmla="*/ 866546 w 4714875"/>
                    <a:gd name="connsiteY194" fmla="*/ 1415949 h 4724400"/>
                    <a:gd name="connsiteX195" fmla="*/ 972769 w 4714875"/>
                    <a:gd name="connsiteY195" fmla="*/ 2230526 h 4724400"/>
                    <a:gd name="connsiteX196" fmla="*/ 869442 w 4714875"/>
                    <a:gd name="connsiteY196" fmla="*/ 2325091 h 4724400"/>
                    <a:gd name="connsiteX197" fmla="*/ 1066800 w 4714875"/>
                    <a:gd name="connsiteY197" fmla="*/ 2514600 h 4724400"/>
                    <a:gd name="connsiteX198" fmla="*/ 990600 w 4714875"/>
                    <a:gd name="connsiteY198" fmla="*/ 2438400 h 4724400"/>
                    <a:gd name="connsiteX199" fmla="*/ 1066800 w 4714875"/>
                    <a:gd name="connsiteY199" fmla="*/ 2362200 h 4724400"/>
                    <a:gd name="connsiteX200" fmla="*/ 1143000 w 4714875"/>
                    <a:gd name="connsiteY200" fmla="*/ 2438400 h 4724400"/>
                    <a:gd name="connsiteX201" fmla="*/ 1066800 w 4714875"/>
                    <a:gd name="connsiteY201" fmla="*/ 2514600 h 4724400"/>
                    <a:gd name="connsiteX202" fmla="*/ 1371600 w 4714875"/>
                    <a:gd name="connsiteY202" fmla="*/ 3276600 h 4724400"/>
                    <a:gd name="connsiteX203" fmla="*/ 1295400 w 4714875"/>
                    <a:gd name="connsiteY203" fmla="*/ 3200400 h 4724400"/>
                    <a:gd name="connsiteX204" fmla="*/ 1371600 w 4714875"/>
                    <a:gd name="connsiteY204" fmla="*/ 3124200 h 4724400"/>
                    <a:gd name="connsiteX205" fmla="*/ 1447800 w 4714875"/>
                    <a:gd name="connsiteY205" fmla="*/ 3200400 h 4724400"/>
                    <a:gd name="connsiteX206" fmla="*/ 1371600 w 4714875"/>
                    <a:gd name="connsiteY206" fmla="*/ 3276600 h 4724400"/>
                    <a:gd name="connsiteX207" fmla="*/ 2252777 w 4714875"/>
                    <a:gd name="connsiteY207" fmla="*/ 3372841 h 4724400"/>
                    <a:gd name="connsiteX208" fmla="*/ 1598828 w 4714875"/>
                    <a:gd name="connsiteY208" fmla="*/ 3185998 h 4724400"/>
                    <a:gd name="connsiteX209" fmla="*/ 1371600 w 4714875"/>
                    <a:gd name="connsiteY209" fmla="*/ 2971800 h 4724400"/>
                    <a:gd name="connsiteX210" fmla="*/ 1362608 w 4714875"/>
                    <a:gd name="connsiteY210" fmla="*/ 2972715 h 4724400"/>
                    <a:gd name="connsiteX211" fmla="*/ 1217219 w 4714875"/>
                    <a:gd name="connsiteY211" fmla="*/ 2609164 h 4724400"/>
                    <a:gd name="connsiteX212" fmla="*/ 1246175 w 4714875"/>
                    <a:gd name="connsiteY212" fmla="*/ 2578456 h 4724400"/>
                    <a:gd name="connsiteX213" fmla="*/ 2166214 w 4714875"/>
                    <a:gd name="connsiteY213" fmla="*/ 2885161 h 4724400"/>
                    <a:gd name="connsiteX214" fmla="*/ 2302078 w 4714875"/>
                    <a:gd name="connsiteY214" fmla="*/ 3322853 h 4724400"/>
                    <a:gd name="connsiteX215" fmla="*/ 2252777 w 4714875"/>
                    <a:gd name="connsiteY215" fmla="*/ 3372841 h 4724400"/>
                    <a:gd name="connsiteX216" fmla="*/ 2438400 w 4714875"/>
                    <a:gd name="connsiteY216" fmla="*/ 4572000 h 4724400"/>
                    <a:gd name="connsiteX217" fmla="*/ 2362200 w 4714875"/>
                    <a:gd name="connsiteY217" fmla="*/ 4495800 h 4724400"/>
                    <a:gd name="connsiteX218" fmla="*/ 2438400 w 4714875"/>
                    <a:gd name="connsiteY218" fmla="*/ 4419600 h 4724400"/>
                    <a:gd name="connsiteX219" fmla="*/ 2514600 w 4714875"/>
                    <a:gd name="connsiteY219" fmla="*/ 4495800 h 4724400"/>
                    <a:gd name="connsiteX220" fmla="*/ 2438400 w 4714875"/>
                    <a:gd name="connsiteY220" fmla="*/ 4572000 h 4724400"/>
                    <a:gd name="connsiteX221" fmla="*/ 2438400 w 4714875"/>
                    <a:gd name="connsiteY221" fmla="*/ 3581400 h 4724400"/>
                    <a:gd name="connsiteX222" fmla="*/ 2362200 w 4714875"/>
                    <a:gd name="connsiteY222" fmla="*/ 3505200 h 4724400"/>
                    <a:gd name="connsiteX223" fmla="*/ 2438400 w 4714875"/>
                    <a:gd name="connsiteY223" fmla="*/ 3429000 h 4724400"/>
                    <a:gd name="connsiteX224" fmla="*/ 2514600 w 4714875"/>
                    <a:gd name="connsiteY224" fmla="*/ 3505200 h 4724400"/>
                    <a:gd name="connsiteX225" fmla="*/ 2438400 w 4714875"/>
                    <a:gd name="connsiteY225" fmla="*/ 3581400 h 4724400"/>
                    <a:gd name="connsiteX226" fmla="*/ 2440991 w 4714875"/>
                    <a:gd name="connsiteY226" fmla="*/ 3256483 h 4724400"/>
                    <a:gd name="connsiteX227" fmla="*/ 2344141 w 4714875"/>
                    <a:gd name="connsiteY227" fmla="*/ 2944520 h 4724400"/>
                    <a:gd name="connsiteX228" fmla="*/ 2524887 w 4714875"/>
                    <a:gd name="connsiteY228" fmla="*/ 3004795 h 4724400"/>
                    <a:gd name="connsiteX229" fmla="*/ 2440991 w 4714875"/>
                    <a:gd name="connsiteY229" fmla="*/ 3256483 h 4724400"/>
                    <a:gd name="connsiteX230" fmla="*/ 2573122 w 4714875"/>
                    <a:gd name="connsiteY230" fmla="*/ 2860167 h 4724400"/>
                    <a:gd name="connsiteX231" fmla="*/ 2288591 w 4714875"/>
                    <a:gd name="connsiteY231" fmla="*/ 2765298 h 4724400"/>
                    <a:gd name="connsiteX232" fmla="*/ 2054809 w 4714875"/>
                    <a:gd name="connsiteY232" fmla="*/ 2011985 h 4724400"/>
                    <a:gd name="connsiteX233" fmla="*/ 2256739 w 4714875"/>
                    <a:gd name="connsiteY233" fmla="*/ 1907286 h 4724400"/>
                    <a:gd name="connsiteX234" fmla="*/ 2613736 w 4714875"/>
                    <a:gd name="connsiteY234" fmla="*/ 2264283 h 4724400"/>
                    <a:gd name="connsiteX235" fmla="*/ 2590800 w 4714875"/>
                    <a:gd name="connsiteY235" fmla="*/ 2362200 h 4724400"/>
                    <a:gd name="connsiteX236" fmla="*/ 2679344 w 4714875"/>
                    <a:gd name="connsiteY236" fmla="*/ 2541499 h 4724400"/>
                    <a:gd name="connsiteX237" fmla="*/ 2573122 w 4714875"/>
                    <a:gd name="connsiteY237" fmla="*/ 2860167 h 4724400"/>
                    <a:gd name="connsiteX238" fmla="*/ 3581400 w 4714875"/>
                    <a:gd name="connsiteY238" fmla="*/ 4572000 h 4724400"/>
                    <a:gd name="connsiteX239" fmla="*/ 3505200 w 4714875"/>
                    <a:gd name="connsiteY239" fmla="*/ 4495800 h 4724400"/>
                    <a:gd name="connsiteX240" fmla="*/ 3581400 w 4714875"/>
                    <a:gd name="connsiteY240" fmla="*/ 4419600 h 4724400"/>
                    <a:gd name="connsiteX241" fmla="*/ 3657600 w 4714875"/>
                    <a:gd name="connsiteY241" fmla="*/ 4495800 h 4724400"/>
                    <a:gd name="connsiteX242" fmla="*/ 3581400 w 4714875"/>
                    <a:gd name="connsiteY242" fmla="*/ 4572000 h 4724400"/>
                    <a:gd name="connsiteX243" fmla="*/ 3581400 w 4714875"/>
                    <a:gd name="connsiteY243" fmla="*/ 3352800 h 4724400"/>
                    <a:gd name="connsiteX244" fmla="*/ 3505200 w 4714875"/>
                    <a:gd name="connsiteY244" fmla="*/ 3276600 h 4724400"/>
                    <a:gd name="connsiteX245" fmla="*/ 3581400 w 4714875"/>
                    <a:gd name="connsiteY245" fmla="*/ 3200400 h 4724400"/>
                    <a:gd name="connsiteX246" fmla="*/ 3657600 w 4714875"/>
                    <a:gd name="connsiteY246" fmla="*/ 3276600 h 4724400"/>
                    <a:gd name="connsiteX247" fmla="*/ 3581400 w 4714875"/>
                    <a:gd name="connsiteY247" fmla="*/ 3352800 h 4724400"/>
                    <a:gd name="connsiteX248" fmla="*/ 3697376 w 4714875"/>
                    <a:gd name="connsiteY248" fmla="*/ 3080614 h 4724400"/>
                    <a:gd name="connsiteX249" fmla="*/ 3581400 w 4714875"/>
                    <a:gd name="connsiteY249" fmla="*/ 3048000 h 4724400"/>
                    <a:gd name="connsiteX250" fmla="*/ 3402101 w 4714875"/>
                    <a:gd name="connsiteY250" fmla="*/ 3136544 h 4724400"/>
                    <a:gd name="connsiteX251" fmla="*/ 2717673 w 4714875"/>
                    <a:gd name="connsiteY251" fmla="*/ 2908402 h 4724400"/>
                    <a:gd name="connsiteX252" fmla="*/ 2823667 w 4714875"/>
                    <a:gd name="connsiteY252" fmla="*/ 2590343 h 4724400"/>
                    <a:gd name="connsiteX253" fmla="*/ 3026435 w 4714875"/>
                    <a:gd name="connsiteY253" fmla="*/ 2457526 h 4724400"/>
                    <a:gd name="connsiteX254" fmla="*/ 4275049 w 4714875"/>
                    <a:gd name="connsiteY254" fmla="*/ 2570988 h 4724400"/>
                    <a:gd name="connsiteX255" fmla="*/ 4282059 w 4714875"/>
                    <a:gd name="connsiteY255" fmla="*/ 2593391 h 4724400"/>
                    <a:gd name="connsiteX256" fmla="*/ 3697376 w 4714875"/>
                    <a:gd name="connsiteY256" fmla="*/ 3080614 h 4724400"/>
                    <a:gd name="connsiteX257" fmla="*/ 3857016 w 4714875"/>
                    <a:gd name="connsiteY257" fmla="*/ 1882978 h 4724400"/>
                    <a:gd name="connsiteX258" fmla="*/ 4344010 w 4714875"/>
                    <a:gd name="connsiteY258" fmla="*/ 1617345 h 4724400"/>
                    <a:gd name="connsiteX259" fmla="*/ 4419676 w 4714875"/>
                    <a:gd name="connsiteY259" fmla="*/ 1662303 h 4724400"/>
                    <a:gd name="connsiteX260" fmla="*/ 4419676 w 4714875"/>
                    <a:gd name="connsiteY260" fmla="*/ 2300021 h 4724400"/>
                    <a:gd name="connsiteX261" fmla="*/ 4379824 w 4714875"/>
                    <a:gd name="connsiteY261" fmla="*/ 2318690 h 4724400"/>
                    <a:gd name="connsiteX262" fmla="*/ 3857016 w 4714875"/>
                    <a:gd name="connsiteY262" fmla="*/ 1882978 h 4724400"/>
                    <a:gd name="connsiteX263" fmla="*/ 4495800 w 4714875"/>
                    <a:gd name="connsiteY263" fmla="*/ 2590800 h 4724400"/>
                    <a:gd name="connsiteX264" fmla="*/ 4419600 w 4714875"/>
                    <a:gd name="connsiteY264" fmla="*/ 2514600 h 4724400"/>
                    <a:gd name="connsiteX265" fmla="*/ 4495800 w 4714875"/>
                    <a:gd name="connsiteY265" fmla="*/ 2438400 h 4724400"/>
                    <a:gd name="connsiteX266" fmla="*/ 4572000 w 4714875"/>
                    <a:gd name="connsiteY266" fmla="*/ 2514600 h 4724400"/>
                    <a:gd name="connsiteX267" fmla="*/ 4495800 w 4714875"/>
                    <a:gd name="connsiteY267" fmla="*/ 2590800 h 4724400"/>
                    <a:gd name="connsiteX268" fmla="*/ 4495800 w 4714875"/>
                    <a:gd name="connsiteY268" fmla="*/ 1524000 h 4724400"/>
                    <a:gd name="connsiteX269" fmla="*/ 4419600 w 4714875"/>
                    <a:gd name="connsiteY269" fmla="*/ 1447800 h 4724400"/>
                    <a:gd name="connsiteX270" fmla="*/ 4495800 w 4714875"/>
                    <a:gd name="connsiteY270" fmla="*/ 1371600 h 4724400"/>
                    <a:gd name="connsiteX271" fmla="*/ 4572000 w 4714875"/>
                    <a:gd name="connsiteY271" fmla="*/ 1447800 h 4724400"/>
                    <a:gd name="connsiteX272" fmla="*/ 4495800 w 4714875"/>
                    <a:gd name="connsiteY272" fmla="*/ 1524000 h 472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</a:cxnLst>
                  <a:rect l="l" t="t" r="r" b="b"/>
                  <a:pathLst>
                    <a:path w="4714875" h="4724400">
                      <a:moveTo>
                        <a:pt x="4724400" y="1447800"/>
                      </a:moveTo>
                      <a:cubicBezTo>
                        <a:pt x="4724400" y="1321765"/>
                        <a:pt x="4621835" y="1219200"/>
                        <a:pt x="4495800" y="1219200"/>
                      </a:cubicBezTo>
                      <a:cubicBezTo>
                        <a:pt x="4469588" y="1219200"/>
                        <a:pt x="4444746" y="1224534"/>
                        <a:pt x="4421277" y="1232687"/>
                      </a:cubicBezTo>
                      <a:lnTo>
                        <a:pt x="4079824" y="805891"/>
                      </a:lnTo>
                      <a:cubicBezTo>
                        <a:pt x="4101617" y="770915"/>
                        <a:pt x="4114800" y="729996"/>
                        <a:pt x="4114800" y="685800"/>
                      </a:cubicBezTo>
                      <a:cubicBezTo>
                        <a:pt x="4114800" y="559765"/>
                        <a:pt x="4012235" y="457200"/>
                        <a:pt x="3886200" y="457200"/>
                      </a:cubicBezTo>
                      <a:cubicBezTo>
                        <a:pt x="3822116" y="457200"/>
                        <a:pt x="3764356" y="483870"/>
                        <a:pt x="3722827" y="526390"/>
                      </a:cubicBezTo>
                      <a:lnTo>
                        <a:pt x="3122143" y="249174"/>
                      </a:lnTo>
                      <a:cubicBezTo>
                        <a:pt x="3122752" y="242316"/>
                        <a:pt x="3124200" y="235687"/>
                        <a:pt x="3124200" y="228600"/>
                      </a:cubicBezTo>
                      <a:cubicBezTo>
                        <a:pt x="3124200" y="102565"/>
                        <a:pt x="3021635" y="0"/>
                        <a:pt x="2895600" y="0"/>
                      </a:cubicBezTo>
                      <a:cubicBezTo>
                        <a:pt x="2796388" y="0"/>
                        <a:pt x="2712568" y="63932"/>
                        <a:pt x="2681021" y="152400"/>
                      </a:cubicBezTo>
                      <a:lnTo>
                        <a:pt x="1814779" y="152400"/>
                      </a:lnTo>
                      <a:cubicBezTo>
                        <a:pt x="1783232" y="63932"/>
                        <a:pt x="1699412" y="0"/>
                        <a:pt x="1600200" y="0"/>
                      </a:cubicBezTo>
                      <a:cubicBezTo>
                        <a:pt x="1474165" y="0"/>
                        <a:pt x="1371600" y="102565"/>
                        <a:pt x="1371600" y="228600"/>
                      </a:cubicBezTo>
                      <a:cubicBezTo>
                        <a:pt x="1371600" y="238049"/>
                        <a:pt x="1373276" y="247117"/>
                        <a:pt x="1374419" y="256337"/>
                      </a:cubicBezTo>
                      <a:lnTo>
                        <a:pt x="996467" y="445313"/>
                      </a:lnTo>
                      <a:cubicBezTo>
                        <a:pt x="955319" y="405689"/>
                        <a:pt x="899693" y="381000"/>
                        <a:pt x="838200" y="381000"/>
                      </a:cubicBezTo>
                      <a:cubicBezTo>
                        <a:pt x="712165" y="381000"/>
                        <a:pt x="609600" y="483565"/>
                        <a:pt x="609600" y="609600"/>
                      </a:cubicBezTo>
                      <a:cubicBezTo>
                        <a:pt x="609600" y="653796"/>
                        <a:pt x="622783" y="694715"/>
                        <a:pt x="644576" y="729691"/>
                      </a:cubicBezTo>
                      <a:lnTo>
                        <a:pt x="303124" y="1156487"/>
                      </a:lnTo>
                      <a:cubicBezTo>
                        <a:pt x="279654" y="1148334"/>
                        <a:pt x="254813" y="1143000"/>
                        <a:pt x="228600" y="1143000"/>
                      </a:cubicBezTo>
                      <a:cubicBezTo>
                        <a:pt x="102565" y="1143000"/>
                        <a:pt x="0" y="1245565"/>
                        <a:pt x="0" y="1371600"/>
                      </a:cubicBezTo>
                      <a:cubicBezTo>
                        <a:pt x="0" y="1470812"/>
                        <a:pt x="63932" y="1554632"/>
                        <a:pt x="152400" y="1586179"/>
                      </a:cubicBezTo>
                      <a:lnTo>
                        <a:pt x="152400" y="2071497"/>
                      </a:lnTo>
                      <a:cubicBezTo>
                        <a:pt x="63932" y="2102968"/>
                        <a:pt x="0" y="2186788"/>
                        <a:pt x="0" y="2286000"/>
                      </a:cubicBezTo>
                      <a:cubicBezTo>
                        <a:pt x="0" y="2412035"/>
                        <a:pt x="102565" y="2514600"/>
                        <a:pt x="228600" y="2514600"/>
                      </a:cubicBezTo>
                      <a:cubicBezTo>
                        <a:pt x="313258" y="2514600"/>
                        <a:pt x="386410" y="2467813"/>
                        <a:pt x="425958" y="2399309"/>
                      </a:cubicBezTo>
                      <a:lnTo>
                        <a:pt x="841934" y="2474900"/>
                      </a:lnTo>
                      <a:cubicBezTo>
                        <a:pt x="859536" y="2583561"/>
                        <a:pt x="953262" y="2667000"/>
                        <a:pt x="1066800" y="2667000"/>
                      </a:cubicBezTo>
                      <a:cubicBezTo>
                        <a:pt x="1069848" y="2667000"/>
                        <a:pt x="1072744" y="2666238"/>
                        <a:pt x="1075792" y="2666086"/>
                      </a:cubicBezTo>
                      <a:lnTo>
                        <a:pt x="1221181" y="3029636"/>
                      </a:lnTo>
                      <a:cubicBezTo>
                        <a:pt x="1173632" y="3071546"/>
                        <a:pt x="1143000" y="3132201"/>
                        <a:pt x="1143000" y="3200400"/>
                      </a:cubicBezTo>
                      <a:cubicBezTo>
                        <a:pt x="1143000" y="3326435"/>
                        <a:pt x="1245565" y="3429000"/>
                        <a:pt x="1371600" y="3429000"/>
                      </a:cubicBezTo>
                      <a:cubicBezTo>
                        <a:pt x="1448257" y="3429000"/>
                        <a:pt x="1515847" y="3390748"/>
                        <a:pt x="1557299" y="3332759"/>
                      </a:cubicBezTo>
                      <a:lnTo>
                        <a:pt x="2211248" y="3519602"/>
                      </a:lnTo>
                      <a:cubicBezTo>
                        <a:pt x="2217115" y="3612414"/>
                        <a:pt x="2278075" y="3689757"/>
                        <a:pt x="2362200" y="3719779"/>
                      </a:cubicBezTo>
                      <a:lnTo>
                        <a:pt x="2362200" y="4281297"/>
                      </a:lnTo>
                      <a:cubicBezTo>
                        <a:pt x="2273732" y="4312844"/>
                        <a:pt x="2209800" y="4396664"/>
                        <a:pt x="2209800" y="4495876"/>
                      </a:cubicBezTo>
                      <a:cubicBezTo>
                        <a:pt x="2209800" y="4621911"/>
                        <a:pt x="2312365" y="4724476"/>
                        <a:pt x="2438400" y="4724476"/>
                      </a:cubicBezTo>
                      <a:cubicBezTo>
                        <a:pt x="2564435" y="4724476"/>
                        <a:pt x="2667000" y="4621911"/>
                        <a:pt x="2667000" y="4495876"/>
                      </a:cubicBezTo>
                      <a:cubicBezTo>
                        <a:pt x="2667000" y="4396664"/>
                        <a:pt x="2603068" y="4312844"/>
                        <a:pt x="2514600" y="4281297"/>
                      </a:cubicBezTo>
                      <a:lnTo>
                        <a:pt x="2514600" y="3719779"/>
                      </a:lnTo>
                      <a:cubicBezTo>
                        <a:pt x="2603068" y="3688233"/>
                        <a:pt x="2667000" y="3604412"/>
                        <a:pt x="2667000" y="3505200"/>
                      </a:cubicBezTo>
                      <a:cubicBezTo>
                        <a:pt x="2667000" y="3432201"/>
                        <a:pt x="2631948" y="3367811"/>
                        <a:pt x="2578532" y="3325901"/>
                      </a:cubicBezTo>
                      <a:lnTo>
                        <a:pt x="2669515" y="3052877"/>
                      </a:lnTo>
                      <a:lnTo>
                        <a:pt x="3353257" y="3280791"/>
                      </a:lnTo>
                      <a:cubicBezTo>
                        <a:pt x="3355086" y="3378099"/>
                        <a:pt x="3418027" y="3460014"/>
                        <a:pt x="3505200" y="3491103"/>
                      </a:cubicBezTo>
                      <a:lnTo>
                        <a:pt x="3505200" y="4281221"/>
                      </a:lnTo>
                      <a:cubicBezTo>
                        <a:pt x="3416732" y="4312768"/>
                        <a:pt x="3352800" y="4396588"/>
                        <a:pt x="3352800" y="4495800"/>
                      </a:cubicBezTo>
                      <a:cubicBezTo>
                        <a:pt x="3352800" y="4621835"/>
                        <a:pt x="3455365" y="4724400"/>
                        <a:pt x="3581400" y="4724400"/>
                      </a:cubicBezTo>
                      <a:cubicBezTo>
                        <a:pt x="3707435" y="4724400"/>
                        <a:pt x="3810000" y="4621835"/>
                        <a:pt x="3810000" y="4495800"/>
                      </a:cubicBezTo>
                      <a:cubicBezTo>
                        <a:pt x="3810000" y="4396588"/>
                        <a:pt x="3746068" y="4312768"/>
                        <a:pt x="3657600" y="4281221"/>
                      </a:cubicBezTo>
                      <a:lnTo>
                        <a:pt x="3657600" y="3491179"/>
                      </a:lnTo>
                      <a:cubicBezTo>
                        <a:pt x="3746068" y="3459633"/>
                        <a:pt x="3810000" y="3375812"/>
                        <a:pt x="3810000" y="3276600"/>
                      </a:cubicBezTo>
                      <a:cubicBezTo>
                        <a:pt x="3810000" y="3248787"/>
                        <a:pt x="3804285" y="3222422"/>
                        <a:pt x="3795141" y="3197733"/>
                      </a:cubicBezTo>
                      <a:lnTo>
                        <a:pt x="4379824" y="2710510"/>
                      </a:lnTo>
                      <a:cubicBezTo>
                        <a:pt x="4413885" y="2730780"/>
                        <a:pt x="4453281" y="2743200"/>
                        <a:pt x="4495800" y="2743200"/>
                      </a:cubicBezTo>
                      <a:cubicBezTo>
                        <a:pt x="4621835" y="2743200"/>
                        <a:pt x="4724400" y="2640635"/>
                        <a:pt x="4724400" y="2514600"/>
                      </a:cubicBezTo>
                      <a:cubicBezTo>
                        <a:pt x="4724400" y="2415388"/>
                        <a:pt x="4660468" y="2331568"/>
                        <a:pt x="4572000" y="2300021"/>
                      </a:cubicBezTo>
                      <a:lnTo>
                        <a:pt x="4572000" y="1662303"/>
                      </a:lnTo>
                      <a:cubicBezTo>
                        <a:pt x="4660468" y="1630832"/>
                        <a:pt x="4724400" y="1547012"/>
                        <a:pt x="4724400" y="1447800"/>
                      </a:cubicBezTo>
                      <a:close/>
                      <a:moveTo>
                        <a:pt x="3886200" y="609600"/>
                      </a:moveTo>
                      <a:cubicBezTo>
                        <a:pt x="3928186" y="609600"/>
                        <a:pt x="3962400" y="643738"/>
                        <a:pt x="3962400" y="685800"/>
                      </a:cubicBezTo>
                      <a:cubicBezTo>
                        <a:pt x="3962400" y="727862"/>
                        <a:pt x="3928186" y="762000"/>
                        <a:pt x="3886200" y="762000"/>
                      </a:cubicBezTo>
                      <a:cubicBezTo>
                        <a:pt x="3844214" y="762000"/>
                        <a:pt x="3810000" y="727862"/>
                        <a:pt x="3810000" y="685800"/>
                      </a:cubicBezTo>
                      <a:cubicBezTo>
                        <a:pt x="3810000" y="643738"/>
                        <a:pt x="3844214" y="609600"/>
                        <a:pt x="3886200" y="609600"/>
                      </a:cubicBezTo>
                      <a:close/>
                      <a:moveTo>
                        <a:pt x="3777844" y="885825"/>
                      </a:moveTo>
                      <a:cubicBezTo>
                        <a:pt x="3810229" y="903503"/>
                        <a:pt x="3846805" y="914400"/>
                        <a:pt x="3886200" y="914400"/>
                      </a:cubicBezTo>
                      <a:cubicBezTo>
                        <a:pt x="3912413" y="914400"/>
                        <a:pt x="3937178" y="909066"/>
                        <a:pt x="3960648" y="900913"/>
                      </a:cubicBezTo>
                      <a:lnTo>
                        <a:pt x="4302100" y="1327785"/>
                      </a:lnTo>
                      <a:cubicBezTo>
                        <a:pt x="4280383" y="1362761"/>
                        <a:pt x="4267200" y="1403604"/>
                        <a:pt x="4267200" y="1447800"/>
                      </a:cubicBezTo>
                      <a:cubicBezTo>
                        <a:pt x="4267200" y="1460068"/>
                        <a:pt x="4268953" y="1471879"/>
                        <a:pt x="4270858" y="1483690"/>
                      </a:cubicBezTo>
                      <a:lnTo>
                        <a:pt x="3731057" y="1778127"/>
                      </a:lnTo>
                      <a:lnTo>
                        <a:pt x="3337941" y="1450543"/>
                      </a:lnTo>
                      <a:cubicBezTo>
                        <a:pt x="3347085" y="1425778"/>
                        <a:pt x="3352800" y="1399413"/>
                        <a:pt x="3352800" y="1371600"/>
                      </a:cubicBezTo>
                      <a:cubicBezTo>
                        <a:pt x="3352800" y="1340663"/>
                        <a:pt x="3346475" y="1311097"/>
                        <a:pt x="3335274" y="1284199"/>
                      </a:cubicBezTo>
                      <a:lnTo>
                        <a:pt x="3777844" y="885825"/>
                      </a:lnTo>
                      <a:close/>
                      <a:moveTo>
                        <a:pt x="2819400" y="2133600"/>
                      </a:moveTo>
                      <a:cubicBezTo>
                        <a:pt x="2784196" y="2133600"/>
                        <a:pt x="2751277" y="2142211"/>
                        <a:pt x="2721483" y="2156536"/>
                      </a:cubicBezTo>
                      <a:lnTo>
                        <a:pt x="2398624" y="1833677"/>
                      </a:lnTo>
                      <a:lnTo>
                        <a:pt x="2968600" y="1538097"/>
                      </a:lnTo>
                      <a:cubicBezTo>
                        <a:pt x="3009519" y="1576349"/>
                        <a:pt x="3063926" y="1600200"/>
                        <a:pt x="3124200" y="1600200"/>
                      </a:cubicBezTo>
                      <a:cubicBezTo>
                        <a:pt x="3166720" y="1600200"/>
                        <a:pt x="3206039" y="1587779"/>
                        <a:pt x="3240176" y="1567510"/>
                      </a:cubicBezTo>
                      <a:lnTo>
                        <a:pt x="3587115" y="1856613"/>
                      </a:lnTo>
                      <a:lnTo>
                        <a:pt x="2971191" y="2192579"/>
                      </a:lnTo>
                      <a:cubicBezTo>
                        <a:pt x="2930728" y="2156308"/>
                        <a:pt x="2877922" y="2133600"/>
                        <a:pt x="2819400" y="2133600"/>
                      </a:cubicBezTo>
                      <a:close/>
                      <a:moveTo>
                        <a:pt x="2895600" y="2362200"/>
                      </a:moveTo>
                      <a:cubicBezTo>
                        <a:pt x="2895600" y="2404263"/>
                        <a:pt x="2861386" y="2438400"/>
                        <a:pt x="2819400" y="2438400"/>
                      </a:cubicBezTo>
                      <a:cubicBezTo>
                        <a:pt x="2777414" y="2438400"/>
                        <a:pt x="2743200" y="2404263"/>
                        <a:pt x="2743200" y="2362200"/>
                      </a:cubicBezTo>
                      <a:cubicBezTo>
                        <a:pt x="2743200" y="2320138"/>
                        <a:pt x="2777414" y="2286000"/>
                        <a:pt x="2819400" y="2286000"/>
                      </a:cubicBezTo>
                      <a:cubicBezTo>
                        <a:pt x="2861386" y="2286000"/>
                        <a:pt x="2895600" y="2320138"/>
                        <a:pt x="2895600" y="2362200"/>
                      </a:cubicBezTo>
                      <a:close/>
                      <a:moveTo>
                        <a:pt x="1743532" y="1523009"/>
                      </a:moveTo>
                      <a:lnTo>
                        <a:pt x="1871472" y="1935251"/>
                      </a:lnTo>
                      <a:lnTo>
                        <a:pt x="1222400" y="2271827"/>
                      </a:lnTo>
                      <a:cubicBezTo>
                        <a:pt x="1195197" y="2246452"/>
                        <a:pt x="1161898" y="2228012"/>
                        <a:pt x="1124864" y="2218182"/>
                      </a:cubicBezTo>
                      <a:lnTo>
                        <a:pt x="1019251" y="1408328"/>
                      </a:lnTo>
                      <a:lnTo>
                        <a:pt x="1541374" y="1382192"/>
                      </a:lnTo>
                      <a:cubicBezTo>
                        <a:pt x="1574521" y="1462507"/>
                        <a:pt x="1652245" y="1519352"/>
                        <a:pt x="1743532" y="1523009"/>
                      </a:cubicBezTo>
                      <a:close/>
                      <a:moveTo>
                        <a:pt x="1676400" y="1295400"/>
                      </a:moveTo>
                      <a:cubicBezTo>
                        <a:pt x="1676400" y="1253338"/>
                        <a:pt x="1710614" y="1219200"/>
                        <a:pt x="1752600" y="1219200"/>
                      </a:cubicBezTo>
                      <a:cubicBezTo>
                        <a:pt x="1794586" y="1219200"/>
                        <a:pt x="1828800" y="1253338"/>
                        <a:pt x="1828800" y="1295400"/>
                      </a:cubicBezTo>
                      <a:cubicBezTo>
                        <a:pt x="1828800" y="1337462"/>
                        <a:pt x="1794586" y="1371600"/>
                        <a:pt x="1752600" y="1371600"/>
                      </a:cubicBezTo>
                      <a:cubicBezTo>
                        <a:pt x="1710614" y="1371600"/>
                        <a:pt x="1676400" y="1337462"/>
                        <a:pt x="1676400" y="1295400"/>
                      </a:cubicBezTo>
                      <a:close/>
                      <a:moveTo>
                        <a:pt x="1917268" y="2083232"/>
                      </a:moveTo>
                      <a:lnTo>
                        <a:pt x="2110512" y="2706015"/>
                      </a:lnTo>
                      <a:lnTo>
                        <a:pt x="1294943" y="2434133"/>
                      </a:lnTo>
                      <a:cubicBezTo>
                        <a:pt x="1294790" y="2424989"/>
                        <a:pt x="1293419" y="2416150"/>
                        <a:pt x="1292200" y="2407310"/>
                      </a:cubicBezTo>
                      <a:lnTo>
                        <a:pt x="1917268" y="2083232"/>
                      </a:lnTo>
                      <a:close/>
                      <a:moveTo>
                        <a:pt x="1916735" y="1567358"/>
                      </a:moveTo>
                      <a:lnTo>
                        <a:pt x="2143659" y="1794205"/>
                      </a:lnTo>
                      <a:lnTo>
                        <a:pt x="2008861" y="1864081"/>
                      </a:lnTo>
                      <a:lnTo>
                        <a:pt x="1916735" y="1567358"/>
                      </a:lnTo>
                      <a:close/>
                      <a:moveTo>
                        <a:pt x="1958340" y="1393317"/>
                      </a:moveTo>
                      <a:cubicBezTo>
                        <a:pt x="1972590" y="1363523"/>
                        <a:pt x="1981200" y="1330604"/>
                        <a:pt x="1981200" y="1295400"/>
                      </a:cubicBezTo>
                      <a:cubicBezTo>
                        <a:pt x="1981200" y="1262939"/>
                        <a:pt x="1974190" y="1232154"/>
                        <a:pt x="1961998" y="1204189"/>
                      </a:cubicBezTo>
                      <a:lnTo>
                        <a:pt x="2323795" y="866470"/>
                      </a:lnTo>
                      <a:lnTo>
                        <a:pt x="2907030" y="1303858"/>
                      </a:lnTo>
                      <a:cubicBezTo>
                        <a:pt x="2900248" y="1325499"/>
                        <a:pt x="2895600" y="1347902"/>
                        <a:pt x="2895600" y="1371600"/>
                      </a:cubicBezTo>
                      <a:cubicBezTo>
                        <a:pt x="2895600" y="1382268"/>
                        <a:pt x="2897353" y="1392403"/>
                        <a:pt x="2898724" y="1402690"/>
                      </a:cubicBezTo>
                      <a:lnTo>
                        <a:pt x="2285543" y="1720596"/>
                      </a:lnTo>
                      <a:lnTo>
                        <a:pt x="1958340" y="1393317"/>
                      </a:lnTo>
                      <a:close/>
                      <a:moveTo>
                        <a:pt x="3048000" y="1371600"/>
                      </a:moveTo>
                      <a:cubicBezTo>
                        <a:pt x="3048000" y="1329538"/>
                        <a:pt x="3082214" y="1295400"/>
                        <a:pt x="3124200" y="1295400"/>
                      </a:cubicBezTo>
                      <a:cubicBezTo>
                        <a:pt x="3166186" y="1295400"/>
                        <a:pt x="3200400" y="1329538"/>
                        <a:pt x="3200400" y="1371600"/>
                      </a:cubicBezTo>
                      <a:cubicBezTo>
                        <a:pt x="3200400" y="1413662"/>
                        <a:pt x="3166186" y="1447800"/>
                        <a:pt x="3124200" y="1447800"/>
                      </a:cubicBezTo>
                      <a:cubicBezTo>
                        <a:pt x="3082214" y="1447800"/>
                        <a:pt x="3048000" y="1413662"/>
                        <a:pt x="3048000" y="1371600"/>
                      </a:cubicBezTo>
                      <a:close/>
                      <a:moveTo>
                        <a:pt x="3713074" y="1961541"/>
                      </a:moveTo>
                      <a:lnTo>
                        <a:pt x="4259047" y="2416531"/>
                      </a:lnTo>
                      <a:lnTo>
                        <a:pt x="3076042" y="2309013"/>
                      </a:lnTo>
                      <a:lnTo>
                        <a:pt x="3713074" y="1961541"/>
                      </a:lnTo>
                      <a:close/>
                      <a:moveTo>
                        <a:pt x="2895600" y="152400"/>
                      </a:moveTo>
                      <a:cubicBezTo>
                        <a:pt x="2937586" y="152400"/>
                        <a:pt x="2971800" y="186538"/>
                        <a:pt x="2971800" y="228600"/>
                      </a:cubicBezTo>
                      <a:cubicBezTo>
                        <a:pt x="2971800" y="270662"/>
                        <a:pt x="2937586" y="304800"/>
                        <a:pt x="2895600" y="304800"/>
                      </a:cubicBezTo>
                      <a:cubicBezTo>
                        <a:pt x="2853614" y="304800"/>
                        <a:pt x="2819400" y="270662"/>
                        <a:pt x="2819400" y="228600"/>
                      </a:cubicBezTo>
                      <a:cubicBezTo>
                        <a:pt x="2819400" y="186538"/>
                        <a:pt x="2853614" y="152400"/>
                        <a:pt x="2895600" y="152400"/>
                      </a:cubicBezTo>
                      <a:close/>
                      <a:moveTo>
                        <a:pt x="2790901" y="430606"/>
                      </a:moveTo>
                      <a:cubicBezTo>
                        <a:pt x="2822372" y="446989"/>
                        <a:pt x="2857652" y="457200"/>
                        <a:pt x="2895600" y="457200"/>
                      </a:cubicBezTo>
                      <a:cubicBezTo>
                        <a:pt x="2959684" y="457200"/>
                        <a:pt x="3017444" y="430530"/>
                        <a:pt x="3059049" y="387934"/>
                      </a:cubicBezTo>
                      <a:lnTo>
                        <a:pt x="3659658" y="665150"/>
                      </a:lnTo>
                      <a:cubicBezTo>
                        <a:pt x="3659048" y="672084"/>
                        <a:pt x="3657600" y="678713"/>
                        <a:pt x="3657600" y="685800"/>
                      </a:cubicBezTo>
                      <a:cubicBezTo>
                        <a:pt x="3657600" y="716813"/>
                        <a:pt x="3663925" y="746303"/>
                        <a:pt x="3675126" y="773278"/>
                      </a:cubicBezTo>
                      <a:lnTo>
                        <a:pt x="3232557" y="1171575"/>
                      </a:lnTo>
                      <a:cubicBezTo>
                        <a:pt x="3200172" y="1153897"/>
                        <a:pt x="3163596" y="1143000"/>
                        <a:pt x="3124200" y="1143000"/>
                      </a:cubicBezTo>
                      <a:cubicBezTo>
                        <a:pt x="3077413" y="1143000"/>
                        <a:pt x="3033903" y="1157249"/>
                        <a:pt x="2997632" y="1181481"/>
                      </a:cubicBezTo>
                      <a:lnTo>
                        <a:pt x="2436952" y="760933"/>
                      </a:lnTo>
                      <a:lnTo>
                        <a:pt x="2790901" y="430606"/>
                      </a:lnTo>
                      <a:close/>
                      <a:moveTo>
                        <a:pt x="2681021" y="304800"/>
                      </a:moveTo>
                      <a:cubicBezTo>
                        <a:pt x="2682850" y="309753"/>
                        <a:pt x="2684145" y="314935"/>
                        <a:pt x="2686202" y="319735"/>
                      </a:cubicBezTo>
                      <a:lnTo>
                        <a:pt x="2313051" y="667969"/>
                      </a:lnTo>
                      <a:lnTo>
                        <a:pt x="1828800" y="304800"/>
                      </a:lnTo>
                      <a:lnTo>
                        <a:pt x="2681021" y="304800"/>
                      </a:lnTo>
                      <a:close/>
                      <a:moveTo>
                        <a:pt x="1600200" y="152400"/>
                      </a:moveTo>
                      <a:cubicBezTo>
                        <a:pt x="1642186" y="152400"/>
                        <a:pt x="1676400" y="186538"/>
                        <a:pt x="1676400" y="228600"/>
                      </a:cubicBezTo>
                      <a:cubicBezTo>
                        <a:pt x="1676400" y="270662"/>
                        <a:pt x="1642186" y="304800"/>
                        <a:pt x="1600200" y="304800"/>
                      </a:cubicBezTo>
                      <a:cubicBezTo>
                        <a:pt x="1558214" y="304800"/>
                        <a:pt x="1524000" y="270662"/>
                        <a:pt x="1524000" y="228600"/>
                      </a:cubicBezTo>
                      <a:cubicBezTo>
                        <a:pt x="1524000" y="186538"/>
                        <a:pt x="1558214" y="152400"/>
                        <a:pt x="1600200" y="152400"/>
                      </a:cubicBezTo>
                      <a:close/>
                      <a:moveTo>
                        <a:pt x="1066800" y="609600"/>
                      </a:moveTo>
                      <a:cubicBezTo>
                        <a:pt x="1066800" y="600151"/>
                        <a:pt x="1065124" y="591083"/>
                        <a:pt x="1063981" y="581939"/>
                      </a:cubicBezTo>
                      <a:lnTo>
                        <a:pt x="1441933" y="392963"/>
                      </a:lnTo>
                      <a:cubicBezTo>
                        <a:pt x="1483081" y="432511"/>
                        <a:pt x="1538707" y="457200"/>
                        <a:pt x="1600200" y="457200"/>
                      </a:cubicBezTo>
                      <a:cubicBezTo>
                        <a:pt x="1646987" y="457200"/>
                        <a:pt x="1690497" y="442951"/>
                        <a:pt x="1726768" y="418719"/>
                      </a:cubicBezTo>
                      <a:lnTo>
                        <a:pt x="2199894" y="773582"/>
                      </a:lnTo>
                      <a:lnTo>
                        <a:pt x="1857299" y="1093318"/>
                      </a:lnTo>
                      <a:cubicBezTo>
                        <a:pt x="1825828" y="1076935"/>
                        <a:pt x="1790548" y="1066800"/>
                        <a:pt x="1752600" y="1066800"/>
                      </a:cubicBezTo>
                      <a:cubicBezTo>
                        <a:pt x="1649425" y="1066800"/>
                        <a:pt x="1563015" y="1135913"/>
                        <a:pt x="1534668" y="1229944"/>
                      </a:cubicBezTo>
                      <a:lnTo>
                        <a:pt x="999439" y="1256691"/>
                      </a:lnTo>
                      <a:lnTo>
                        <a:pt x="941527" y="812368"/>
                      </a:lnTo>
                      <a:cubicBezTo>
                        <a:pt x="1015517" y="774497"/>
                        <a:pt x="1066800" y="698297"/>
                        <a:pt x="1066800" y="609600"/>
                      </a:cubicBezTo>
                      <a:close/>
                      <a:moveTo>
                        <a:pt x="838200" y="533400"/>
                      </a:moveTo>
                      <a:cubicBezTo>
                        <a:pt x="880186" y="533400"/>
                        <a:pt x="914400" y="567538"/>
                        <a:pt x="914400" y="609600"/>
                      </a:cubicBezTo>
                      <a:cubicBezTo>
                        <a:pt x="914400" y="651662"/>
                        <a:pt x="880186" y="685800"/>
                        <a:pt x="838200" y="685800"/>
                      </a:cubicBezTo>
                      <a:cubicBezTo>
                        <a:pt x="796214" y="685800"/>
                        <a:pt x="762000" y="651662"/>
                        <a:pt x="762000" y="609600"/>
                      </a:cubicBezTo>
                      <a:cubicBezTo>
                        <a:pt x="762000" y="567538"/>
                        <a:pt x="796214" y="533400"/>
                        <a:pt x="838200" y="533400"/>
                      </a:cubicBezTo>
                      <a:close/>
                      <a:moveTo>
                        <a:pt x="763676" y="824713"/>
                      </a:moveTo>
                      <a:cubicBezTo>
                        <a:pt x="772516" y="827761"/>
                        <a:pt x="781202" y="831037"/>
                        <a:pt x="790423" y="833018"/>
                      </a:cubicBezTo>
                      <a:lnTo>
                        <a:pt x="846658" y="1264387"/>
                      </a:lnTo>
                      <a:lnTo>
                        <a:pt x="439826" y="1284732"/>
                      </a:lnTo>
                      <a:cubicBezTo>
                        <a:pt x="435026" y="1273074"/>
                        <a:pt x="428854" y="1262177"/>
                        <a:pt x="422224" y="1251509"/>
                      </a:cubicBezTo>
                      <a:lnTo>
                        <a:pt x="763676" y="824713"/>
                      </a:lnTo>
                      <a:close/>
                      <a:moveTo>
                        <a:pt x="228600" y="1295400"/>
                      </a:moveTo>
                      <a:cubicBezTo>
                        <a:pt x="270586" y="1295400"/>
                        <a:pt x="304800" y="1329538"/>
                        <a:pt x="304800" y="1371600"/>
                      </a:cubicBezTo>
                      <a:cubicBezTo>
                        <a:pt x="304800" y="1413662"/>
                        <a:pt x="270586" y="1447800"/>
                        <a:pt x="228600" y="1447800"/>
                      </a:cubicBezTo>
                      <a:cubicBezTo>
                        <a:pt x="186614" y="1447800"/>
                        <a:pt x="152400" y="1413662"/>
                        <a:pt x="152400" y="1371600"/>
                      </a:cubicBezTo>
                      <a:cubicBezTo>
                        <a:pt x="152400" y="1329538"/>
                        <a:pt x="186614" y="1295400"/>
                        <a:pt x="228600" y="1295400"/>
                      </a:cubicBezTo>
                      <a:close/>
                      <a:moveTo>
                        <a:pt x="228600" y="2362200"/>
                      </a:moveTo>
                      <a:cubicBezTo>
                        <a:pt x="186614" y="2362200"/>
                        <a:pt x="152400" y="2328063"/>
                        <a:pt x="152400" y="2286000"/>
                      </a:cubicBezTo>
                      <a:cubicBezTo>
                        <a:pt x="152400" y="2243938"/>
                        <a:pt x="186614" y="2209800"/>
                        <a:pt x="228600" y="2209800"/>
                      </a:cubicBezTo>
                      <a:cubicBezTo>
                        <a:pt x="270586" y="2209800"/>
                        <a:pt x="304800" y="2243938"/>
                        <a:pt x="304800" y="2286000"/>
                      </a:cubicBezTo>
                      <a:cubicBezTo>
                        <a:pt x="304800" y="2328063"/>
                        <a:pt x="270586" y="2362200"/>
                        <a:pt x="228600" y="2362200"/>
                      </a:cubicBezTo>
                      <a:close/>
                      <a:moveTo>
                        <a:pt x="869442" y="2325091"/>
                      </a:moveTo>
                      <a:lnTo>
                        <a:pt x="453542" y="2249500"/>
                      </a:lnTo>
                      <a:cubicBezTo>
                        <a:pt x="440055" y="2166518"/>
                        <a:pt x="382143" y="2099005"/>
                        <a:pt x="304800" y="2071421"/>
                      </a:cubicBezTo>
                      <a:lnTo>
                        <a:pt x="304800" y="1586103"/>
                      </a:lnTo>
                      <a:cubicBezTo>
                        <a:pt x="372847" y="1561795"/>
                        <a:pt x="425577" y="1506550"/>
                        <a:pt x="446532" y="1436980"/>
                      </a:cubicBezTo>
                      <a:lnTo>
                        <a:pt x="866546" y="1415949"/>
                      </a:lnTo>
                      <a:lnTo>
                        <a:pt x="972769" y="2230526"/>
                      </a:lnTo>
                      <a:cubicBezTo>
                        <a:pt x="929030" y="2250415"/>
                        <a:pt x="893293" y="2283714"/>
                        <a:pt x="869442" y="2325091"/>
                      </a:cubicBezTo>
                      <a:close/>
                      <a:moveTo>
                        <a:pt x="1066800" y="2514600"/>
                      </a:moveTo>
                      <a:cubicBezTo>
                        <a:pt x="1024814" y="2514600"/>
                        <a:pt x="990600" y="2480462"/>
                        <a:pt x="990600" y="2438400"/>
                      </a:cubicBezTo>
                      <a:cubicBezTo>
                        <a:pt x="990600" y="2396338"/>
                        <a:pt x="1024814" y="2362200"/>
                        <a:pt x="1066800" y="2362200"/>
                      </a:cubicBezTo>
                      <a:cubicBezTo>
                        <a:pt x="1108786" y="2362200"/>
                        <a:pt x="1143000" y="2396338"/>
                        <a:pt x="1143000" y="2438400"/>
                      </a:cubicBezTo>
                      <a:cubicBezTo>
                        <a:pt x="1143000" y="2480462"/>
                        <a:pt x="1108786" y="2514600"/>
                        <a:pt x="1066800" y="2514600"/>
                      </a:cubicBezTo>
                      <a:close/>
                      <a:moveTo>
                        <a:pt x="1371600" y="3276600"/>
                      </a:moveTo>
                      <a:cubicBezTo>
                        <a:pt x="1329614" y="3276600"/>
                        <a:pt x="1295400" y="3242462"/>
                        <a:pt x="1295400" y="3200400"/>
                      </a:cubicBezTo>
                      <a:cubicBezTo>
                        <a:pt x="1295400" y="3158338"/>
                        <a:pt x="1329614" y="3124200"/>
                        <a:pt x="1371600" y="3124200"/>
                      </a:cubicBezTo>
                      <a:cubicBezTo>
                        <a:pt x="1413586" y="3124200"/>
                        <a:pt x="1447800" y="3158338"/>
                        <a:pt x="1447800" y="3200400"/>
                      </a:cubicBezTo>
                      <a:cubicBezTo>
                        <a:pt x="1447800" y="3242462"/>
                        <a:pt x="1413586" y="3276600"/>
                        <a:pt x="1371600" y="3276600"/>
                      </a:cubicBezTo>
                      <a:close/>
                      <a:moveTo>
                        <a:pt x="2252777" y="3372841"/>
                      </a:moveTo>
                      <a:lnTo>
                        <a:pt x="1598828" y="3185998"/>
                      </a:lnTo>
                      <a:cubicBezTo>
                        <a:pt x="1591132" y="3066745"/>
                        <a:pt x="1492758" y="2971800"/>
                        <a:pt x="1371600" y="2971800"/>
                      </a:cubicBezTo>
                      <a:cubicBezTo>
                        <a:pt x="1368552" y="2971800"/>
                        <a:pt x="1365657" y="2972562"/>
                        <a:pt x="1362608" y="2972715"/>
                      </a:cubicBezTo>
                      <a:lnTo>
                        <a:pt x="1217219" y="2609164"/>
                      </a:lnTo>
                      <a:cubicBezTo>
                        <a:pt x="1227811" y="2599792"/>
                        <a:pt x="1237412" y="2589581"/>
                        <a:pt x="1246175" y="2578456"/>
                      </a:cubicBezTo>
                      <a:lnTo>
                        <a:pt x="2166214" y="2885161"/>
                      </a:lnTo>
                      <a:lnTo>
                        <a:pt x="2302078" y="3322853"/>
                      </a:lnTo>
                      <a:cubicBezTo>
                        <a:pt x="2283257" y="3337027"/>
                        <a:pt x="2266493" y="3353715"/>
                        <a:pt x="2252777" y="3372841"/>
                      </a:cubicBezTo>
                      <a:close/>
                      <a:moveTo>
                        <a:pt x="2438400" y="4572000"/>
                      </a:moveTo>
                      <a:cubicBezTo>
                        <a:pt x="2396414" y="4572000"/>
                        <a:pt x="2362200" y="4537863"/>
                        <a:pt x="2362200" y="4495800"/>
                      </a:cubicBezTo>
                      <a:cubicBezTo>
                        <a:pt x="2362200" y="4453738"/>
                        <a:pt x="2396414" y="4419600"/>
                        <a:pt x="2438400" y="4419600"/>
                      </a:cubicBezTo>
                      <a:cubicBezTo>
                        <a:pt x="2480386" y="4419600"/>
                        <a:pt x="2514600" y="4453738"/>
                        <a:pt x="2514600" y="4495800"/>
                      </a:cubicBezTo>
                      <a:cubicBezTo>
                        <a:pt x="2514600" y="4537863"/>
                        <a:pt x="2480386" y="4572000"/>
                        <a:pt x="2438400" y="4572000"/>
                      </a:cubicBezTo>
                      <a:close/>
                      <a:moveTo>
                        <a:pt x="2438400" y="3581400"/>
                      </a:moveTo>
                      <a:cubicBezTo>
                        <a:pt x="2396414" y="3581400"/>
                        <a:pt x="2362200" y="3547262"/>
                        <a:pt x="2362200" y="3505200"/>
                      </a:cubicBezTo>
                      <a:cubicBezTo>
                        <a:pt x="2362200" y="3463138"/>
                        <a:pt x="2396414" y="3429000"/>
                        <a:pt x="2438400" y="3429000"/>
                      </a:cubicBezTo>
                      <a:cubicBezTo>
                        <a:pt x="2480386" y="3429000"/>
                        <a:pt x="2514600" y="3463138"/>
                        <a:pt x="2514600" y="3505200"/>
                      </a:cubicBezTo>
                      <a:cubicBezTo>
                        <a:pt x="2514600" y="3547262"/>
                        <a:pt x="2480386" y="3581400"/>
                        <a:pt x="2438400" y="3581400"/>
                      </a:cubicBezTo>
                      <a:close/>
                      <a:moveTo>
                        <a:pt x="2440991" y="3256483"/>
                      </a:moveTo>
                      <a:lnTo>
                        <a:pt x="2344141" y="2944520"/>
                      </a:lnTo>
                      <a:lnTo>
                        <a:pt x="2524887" y="3004795"/>
                      </a:lnTo>
                      <a:lnTo>
                        <a:pt x="2440991" y="3256483"/>
                      </a:lnTo>
                      <a:close/>
                      <a:moveTo>
                        <a:pt x="2573122" y="2860167"/>
                      </a:moveTo>
                      <a:lnTo>
                        <a:pt x="2288591" y="2765298"/>
                      </a:lnTo>
                      <a:lnTo>
                        <a:pt x="2054809" y="2011985"/>
                      </a:lnTo>
                      <a:lnTo>
                        <a:pt x="2256739" y="1907286"/>
                      </a:lnTo>
                      <a:lnTo>
                        <a:pt x="2613736" y="2264283"/>
                      </a:lnTo>
                      <a:cubicBezTo>
                        <a:pt x="2599411" y="2294077"/>
                        <a:pt x="2590800" y="2326996"/>
                        <a:pt x="2590800" y="2362200"/>
                      </a:cubicBezTo>
                      <a:cubicBezTo>
                        <a:pt x="2590800" y="2435200"/>
                        <a:pt x="2625852" y="2499665"/>
                        <a:pt x="2679344" y="2541499"/>
                      </a:cubicBezTo>
                      <a:lnTo>
                        <a:pt x="2573122" y="2860167"/>
                      </a:lnTo>
                      <a:close/>
                      <a:moveTo>
                        <a:pt x="3581400" y="4572000"/>
                      </a:moveTo>
                      <a:cubicBezTo>
                        <a:pt x="3539414" y="4572000"/>
                        <a:pt x="3505200" y="4537863"/>
                        <a:pt x="3505200" y="4495800"/>
                      </a:cubicBezTo>
                      <a:cubicBezTo>
                        <a:pt x="3505200" y="4453738"/>
                        <a:pt x="3539414" y="4419600"/>
                        <a:pt x="3581400" y="4419600"/>
                      </a:cubicBezTo>
                      <a:cubicBezTo>
                        <a:pt x="3623386" y="4419600"/>
                        <a:pt x="3657600" y="4453738"/>
                        <a:pt x="3657600" y="4495800"/>
                      </a:cubicBezTo>
                      <a:cubicBezTo>
                        <a:pt x="3657600" y="4537863"/>
                        <a:pt x="3623386" y="4572000"/>
                        <a:pt x="3581400" y="4572000"/>
                      </a:cubicBezTo>
                      <a:close/>
                      <a:moveTo>
                        <a:pt x="3581400" y="3352800"/>
                      </a:moveTo>
                      <a:cubicBezTo>
                        <a:pt x="3539414" y="3352800"/>
                        <a:pt x="3505200" y="3318662"/>
                        <a:pt x="3505200" y="3276600"/>
                      </a:cubicBezTo>
                      <a:cubicBezTo>
                        <a:pt x="3505200" y="3234538"/>
                        <a:pt x="3539414" y="3200400"/>
                        <a:pt x="3581400" y="3200400"/>
                      </a:cubicBezTo>
                      <a:cubicBezTo>
                        <a:pt x="3623386" y="3200400"/>
                        <a:pt x="3657600" y="3234538"/>
                        <a:pt x="3657600" y="3276600"/>
                      </a:cubicBezTo>
                      <a:cubicBezTo>
                        <a:pt x="3657600" y="3318662"/>
                        <a:pt x="3623386" y="3352800"/>
                        <a:pt x="3581400" y="3352800"/>
                      </a:cubicBezTo>
                      <a:close/>
                      <a:moveTo>
                        <a:pt x="3697376" y="3080614"/>
                      </a:moveTo>
                      <a:cubicBezTo>
                        <a:pt x="3663239" y="3060421"/>
                        <a:pt x="3623920" y="3048000"/>
                        <a:pt x="3581400" y="3048000"/>
                      </a:cubicBezTo>
                      <a:cubicBezTo>
                        <a:pt x="3508400" y="3048000"/>
                        <a:pt x="3443935" y="3083052"/>
                        <a:pt x="3402101" y="3136544"/>
                      </a:cubicBezTo>
                      <a:lnTo>
                        <a:pt x="2717673" y="2908402"/>
                      </a:lnTo>
                      <a:lnTo>
                        <a:pt x="2823667" y="2590343"/>
                      </a:lnTo>
                      <a:cubicBezTo>
                        <a:pt x="2913736" y="2588667"/>
                        <a:pt x="2990774" y="2534717"/>
                        <a:pt x="3026435" y="2457526"/>
                      </a:cubicBezTo>
                      <a:lnTo>
                        <a:pt x="4275049" y="2570988"/>
                      </a:lnTo>
                      <a:cubicBezTo>
                        <a:pt x="4277030" y="2578608"/>
                        <a:pt x="4279316" y="2586076"/>
                        <a:pt x="4282059" y="2593391"/>
                      </a:cubicBezTo>
                      <a:lnTo>
                        <a:pt x="3697376" y="3080614"/>
                      </a:lnTo>
                      <a:close/>
                      <a:moveTo>
                        <a:pt x="3857016" y="1882978"/>
                      </a:moveTo>
                      <a:lnTo>
                        <a:pt x="4344010" y="1617345"/>
                      </a:lnTo>
                      <a:cubicBezTo>
                        <a:pt x="4365879" y="1637005"/>
                        <a:pt x="4391406" y="1652245"/>
                        <a:pt x="4419676" y="1662303"/>
                      </a:cubicBezTo>
                      <a:lnTo>
                        <a:pt x="4419676" y="2300021"/>
                      </a:lnTo>
                      <a:cubicBezTo>
                        <a:pt x="4405656" y="2305050"/>
                        <a:pt x="4392397" y="2311222"/>
                        <a:pt x="4379824" y="2318690"/>
                      </a:cubicBezTo>
                      <a:lnTo>
                        <a:pt x="3857016" y="1882978"/>
                      </a:lnTo>
                      <a:close/>
                      <a:moveTo>
                        <a:pt x="4495800" y="2590800"/>
                      </a:moveTo>
                      <a:cubicBezTo>
                        <a:pt x="4453814" y="2590800"/>
                        <a:pt x="4419600" y="2556662"/>
                        <a:pt x="4419600" y="2514600"/>
                      </a:cubicBezTo>
                      <a:cubicBezTo>
                        <a:pt x="4419600" y="2472538"/>
                        <a:pt x="4453814" y="2438400"/>
                        <a:pt x="4495800" y="2438400"/>
                      </a:cubicBezTo>
                      <a:cubicBezTo>
                        <a:pt x="4537786" y="2438400"/>
                        <a:pt x="4572000" y="2472538"/>
                        <a:pt x="4572000" y="2514600"/>
                      </a:cubicBezTo>
                      <a:cubicBezTo>
                        <a:pt x="4572000" y="2556662"/>
                        <a:pt x="4537786" y="2590800"/>
                        <a:pt x="4495800" y="2590800"/>
                      </a:cubicBezTo>
                      <a:close/>
                      <a:moveTo>
                        <a:pt x="4495800" y="1524000"/>
                      </a:moveTo>
                      <a:cubicBezTo>
                        <a:pt x="4453814" y="1524000"/>
                        <a:pt x="4419600" y="1489862"/>
                        <a:pt x="4419600" y="1447800"/>
                      </a:cubicBezTo>
                      <a:cubicBezTo>
                        <a:pt x="4419600" y="1405738"/>
                        <a:pt x="4453814" y="1371600"/>
                        <a:pt x="4495800" y="1371600"/>
                      </a:cubicBezTo>
                      <a:cubicBezTo>
                        <a:pt x="4537786" y="1371600"/>
                        <a:pt x="4572000" y="1405738"/>
                        <a:pt x="4572000" y="1447800"/>
                      </a:cubicBezTo>
                      <a:cubicBezTo>
                        <a:pt x="4572000" y="1489862"/>
                        <a:pt x="4537786" y="1524000"/>
                        <a:pt x="4495800" y="152400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871779B-392B-410A-942A-0987EBC4820B}"/>
                  </a:ext>
                </a:extLst>
              </p:cNvPr>
              <p:cNvGrpSpPr/>
              <p:nvPr/>
            </p:nvGrpSpPr>
            <p:grpSpPr>
              <a:xfrm>
                <a:off x="647183" y="3486034"/>
                <a:ext cx="551518" cy="551518"/>
                <a:chOff x="1636698" y="3888654"/>
                <a:chExt cx="414364" cy="414364"/>
              </a:xfrm>
            </p:grpSpPr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653CE481-E428-4762-82CD-6FF9E0F5679A}"/>
                    </a:ext>
                  </a:extLst>
                </p:cNvPr>
                <p:cNvGrpSpPr/>
                <p:nvPr/>
              </p:nvGrpSpPr>
              <p:grpSpPr>
                <a:xfrm>
                  <a:off x="1636698" y="3888654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74" name="Freeform: Shape 73">
                    <a:extLst>
                      <a:ext uri="{FF2B5EF4-FFF2-40B4-BE49-F238E27FC236}">
                        <a16:creationId xmlns:a16="http://schemas.microsoft.com/office/drawing/2014/main" id="{70A4F8B3-13B3-4ED3-AE27-178245D6B9B6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5" name="Circle: Hollow 74">
                    <a:extLst>
                      <a:ext uri="{FF2B5EF4-FFF2-40B4-BE49-F238E27FC236}">
                        <a16:creationId xmlns:a16="http://schemas.microsoft.com/office/drawing/2014/main" id="{C671C31F-B597-4C12-B1F7-1A5EEBF2A97F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6EC534B8-58EB-4E4F-9AE1-876415C0AE25}"/>
                    </a:ext>
                  </a:extLst>
                </p:cNvPr>
                <p:cNvSpPr/>
                <p:nvPr/>
              </p:nvSpPr>
              <p:spPr>
                <a:xfrm>
                  <a:off x="1736640" y="3991342"/>
                  <a:ext cx="214480" cy="208988"/>
                </a:xfrm>
                <a:custGeom>
                  <a:avLst/>
                  <a:gdLst>
                    <a:gd name="connsiteX0" fmla="*/ 392585 w 2286001"/>
                    <a:gd name="connsiteY0" fmla="*/ 1720783 h 2227444"/>
                    <a:gd name="connsiteX1" fmla="*/ 392585 w 2286001"/>
                    <a:gd name="connsiteY1" fmla="*/ 1794480 h 2227444"/>
                    <a:gd name="connsiteX2" fmla="*/ 401751 w 2286001"/>
                    <a:gd name="connsiteY2" fmla="*/ 1803646 h 2227444"/>
                    <a:gd name="connsiteX3" fmla="*/ 1592864 w 2286001"/>
                    <a:gd name="connsiteY3" fmla="*/ 1803646 h 2227444"/>
                    <a:gd name="connsiteX4" fmla="*/ 1602031 w 2286001"/>
                    <a:gd name="connsiteY4" fmla="*/ 1794480 h 2227444"/>
                    <a:gd name="connsiteX5" fmla="*/ 1602031 w 2286001"/>
                    <a:gd name="connsiteY5" fmla="*/ 1720783 h 2227444"/>
                    <a:gd name="connsiteX6" fmla="*/ 2026075 w 2286001"/>
                    <a:gd name="connsiteY6" fmla="*/ 1398623 h 2227444"/>
                    <a:gd name="connsiteX7" fmla="*/ 1975935 w 2286001"/>
                    <a:gd name="connsiteY7" fmla="*/ 1432404 h 2227444"/>
                    <a:gd name="connsiteX8" fmla="*/ 1921660 w 2286001"/>
                    <a:gd name="connsiteY8" fmla="*/ 1458974 h 2227444"/>
                    <a:gd name="connsiteX9" fmla="*/ 2106451 w 2286001"/>
                    <a:gd name="connsiteY9" fmla="*/ 1779121 h 2227444"/>
                    <a:gd name="connsiteX10" fmla="*/ 2188854 w 2286001"/>
                    <a:gd name="connsiteY10" fmla="*/ 1801187 h 2227444"/>
                    <a:gd name="connsiteX11" fmla="*/ 2219028 w 2286001"/>
                    <a:gd name="connsiteY11" fmla="*/ 1748890 h 2227444"/>
                    <a:gd name="connsiteX12" fmla="*/ 2210920 w 2286001"/>
                    <a:gd name="connsiteY12" fmla="*/ 1718783 h 2227444"/>
                    <a:gd name="connsiteX13" fmla="*/ 1390392 w 2286001"/>
                    <a:gd name="connsiteY13" fmla="*/ 1363001 h 2227444"/>
                    <a:gd name="connsiteX14" fmla="*/ 1423880 w 2286001"/>
                    <a:gd name="connsiteY14" fmla="*/ 1396487 h 2227444"/>
                    <a:gd name="connsiteX15" fmla="*/ 1423880 w 2286001"/>
                    <a:gd name="connsiteY15" fmla="*/ 1461303 h 2227444"/>
                    <a:gd name="connsiteX16" fmla="*/ 1526245 w 2286001"/>
                    <a:gd name="connsiteY16" fmla="*/ 1461303 h 2227444"/>
                    <a:gd name="connsiteX17" fmla="*/ 1559731 w 2286001"/>
                    <a:gd name="connsiteY17" fmla="*/ 1494790 h 2227444"/>
                    <a:gd name="connsiteX18" fmla="*/ 1526245 w 2286001"/>
                    <a:gd name="connsiteY18" fmla="*/ 1528276 h 2227444"/>
                    <a:gd name="connsiteX19" fmla="*/ 1390392 w 2286001"/>
                    <a:gd name="connsiteY19" fmla="*/ 1528276 h 2227444"/>
                    <a:gd name="connsiteX20" fmla="*/ 1356906 w 2286001"/>
                    <a:gd name="connsiteY20" fmla="*/ 1494790 h 2227444"/>
                    <a:gd name="connsiteX21" fmla="*/ 1356906 w 2286001"/>
                    <a:gd name="connsiteY21" fmla="*/ 1396487 h 2227444"/>
                    <a:gd name="connsiteX22" fmla="*/ 1390392 w 2286001"/>
                    <a:gd name="connsiteY22" fmla="*/ 1363001 h 2227444"/>
                    <a:gd name="connsiteX23" fmla="*/ 1116538 w 2286001"/>
                    <a:gd name="connsiteY23" fmla="*/ 1232382 h 2227444"/>
                    <a:gd name="connsiteX24" fmla="*/ 1116538 w 2286001"/>
                    <a:gd name="connsiteY24" fmla="*/ 1461304 h 2227444"/>
                    <a:gd name="connsiteX25" fmla="*/ 1185417 w 2286001"/>
                    <a:gd name="connsiteY25" fmla="*/ 1461304 h 2227444"/>
                    <a:gd name="connsiteX26" fmla="*/ 1185417 w 2286001"/>
                    <a:gd name="connsiteY26" fmla="*/ 1232382 h 2227444"/>
                    <a:gd name="connsiteX27" fmla="*/ 501859 w 2286001"/>
                    <a:gd name="connsiteY27" fmla="*/ 1232382 h 2227444"/>
                    <a:gd name="connsiteX28" fmla="*/ 501859 w 2286001"/>
                    <a:gd name="connsiteY28" fmla="*/ 1461304 h 2227444"/>
                    <a:gd name="connsiteX29" fmla="*/ 570738 w 2286001"/>
                    <a:gd name="connsiteY29" fmla="*/ 1461304 h 2227444"/>
                    <a:gd name="connsiteX30" fmla="*/ 570738 w 2286001"/>
                    <a:gd name="connsiteY30" fmla="*/ 1232382 h 2227444"/>
                    <a:gd name="connsiteX31" fmla="*/ 1083050 w 2286001"/>
                    <a:gd name="connsiteY31" fmla="*/ 1165405 h 2227444"/>
                    <a:gd name="connsiteX32" fmla="*/ 1218903 w 2286001"/>
                    <a:gd name="connsiteY32" fmla="*/ 1165405 h 2227444"/>
                    <a:gd name="connsiteX33" fmla="*/ 1252389 w 2286001"/>
                    <a:gd name="connsiteY33" fmla="*/ 1198891 h 2227444"/>
                    <a:gd name="connsiteX34" fmla="*/ 1252389 w 2286001"/>
                    <a:gd name="connsiteY34" fmla="*/ 1494785 h 2227444"/>
                    <a:gd name="connsiteX35" fmla="*/ 1218903 w 2286001"/>
                    <a:gd name="connsiteY35" fmla="*/ 1528272 h 2227444"/>
                    <a:gd name="connsiteX36" fmla="*/ 1083050 w 2286001"/>
                    <a:gd name="connsiteY36" fmla="*/ 1528272 h 2227444"/>
                    <a:gd name="connsiteX37" fmla="*/ 1049564 w 2286001"/>
                    <a:gd name="connsiteY37" fmla="*/ 1494785 h 2227444"/>
                    <a:gd name="connsiteX38" fmla="*/ 1049564 w 2286001"/>
                    <a:gd name="connsiteY38" fmla="*/ 1198891 h 2227444"/>
                    <a:gd name="connsiteX39" fmla="*/ 1083050 w 2286001"/>
                    <a:gd name="connsiteY39" fmla="*/ 1165405 h 2227444"/>
                    <a:gd name="connsiteX40" fmla="*/ 468371 w 2286001"/>
                    <a:gd name="connsiteY40" fmla="*/ 1165405 h 2227444"/>
                    <a:gd name="connsiteX41" fmla="*/ 604224 w 2286001"/>
                    <a:gd name="connsiteY41" fmla="*/ 1165405 h 2227444"/>
                    <a:gd name="connsiteX42" fmla="*/ 637710 w 2286001"/>
                    <a:gd name="connsiteY42" fmla="*/ 1198891 h 2227444"/>
                    <a:gd name="connsiteX43" fmla="*/ 637710 w 2286001"/>
                    <a:gd name="connsiteY43" fmla="*/ 1494785 h 2227444"/>
                    <a:gd name="connsiteX44" fmla="*/ 604224 w 2286001"/>
                    <a:gd name="connsiteY44" fmla="*/ 1528272 h 2227444"/>
                    <a:gd name="connsiteX45" fmla="*/ 468371 w 2286001"/>
                    <a:gd name="connsiteY45" fmla="*/ 1528272 h 2227444"/>
                    <a:gd name="connsiteX46" fmla="*/ 434885 w 2286001"/>
                    <a:gd name="connsiteY46" fmla="*/ 1494785 h 2227444"/>
                    <a:gd name="connsiteX47" fmla="*/ 434885 w 2286001"/>
                    <a:gd name="connsiteY47" fmla="*/ 1198891 h 2227444"/>
                    <a:gd name="connsiteX48" fmla="*/ 468371 w 2286001"/>
                    <a:gd name="connsiteY48" fmla="*/ 1165405 h 2227444"/>
                    <a:gd name="connsiteX49" fmla="*/ 809200 w 2286001"/>
                    <a:gd name="connsiteY49" fmla="*/ 1061250 h 2227444"/>
                    <a:gd name="connsiteX50" fmla="*/ 809200 w 2286001"/>
                    <a:gd name="connsiteY50" fmla="*/ 1461304 h 2227444"/>
                    <a:gd name="connsiteX51" fmla="*/ 878079 w 2286001"/>
                    <a:gd name="connsiteY51" fmla="*/ 1461304 h 2227444"/>
                    <a:gd name="connsiteX52" fmla="*/ 878079 w 2286001"/>
                    <a:gd name="connsiteY52" fmla="*/ 1061250 h 2227444"/>
                    <a:gd name="connsiteX53" fmla="*/ 775708 w 2286001"/>
                    <a:gd name="connsiteY53" fmla="*/ 994277 h 2227444"/>
                    <a:gd name="connsiteX54" fmla="*/ 911561 w 2286001"/>
                    <a:gd name="connsiteY54" fmla="*/ 994277 h 2227444"/>
                    <a:gd name="connsiteX55" fmla="*/ 945047 w 2286001"/>
                    <a:gd name="connsiteY55" fmla="*/ 1027763 h 2227444"/>
                    <a:gd name="connsiteX56" fmla="*/ 945047 w 2286001"/>
                    <a:gd name="connsiteY56" fmla="*/ 1494790 h 2227444"/>
                    <a:gd name="connsiteX57" fmla="*/ 911561 w 2286001"/>
                    <a:gd name="connsiteY57" fmla="*/ 1528277 h 2227444"/>
                    <a:gd name="connsiteX58" fmla="*/ 775708 w 2286001"/>
                    <a:gd name="connsiteY58" fmla="*/ 1528277 h 2227444"/>
                    <a:gd name="connsiteX59" fmla="*/ 742222 w 2286001"/>
                    <a:gd name="connsiteY59" fmla="*/ 1494790 h 2227444"/>
                    <a:gd name="connsiteX60" fmla="*/ 742222 w 2286001"/>
                    <a:gd name="connsiteY60" fmla="*/ 1027763 h 2227444"/>
                    <a:gd name="connsiteX61" fmla="*/ 775708 w 2286001"/>
                    <a:gd name="connsiteY61" fmla="*/ 994277 h 2227444"/>
                    <a:gd name="connsiteX62" fmla="*/ 1150979 w 2286001"/>
                    <a:gd name="connsiteY62" fmla="*/ 837922 h 2227444"/>
                    <a:gd name="connsiteX63" fmla="*/ 1106330 w 2286001"/>
                    <a:gd name="connsiteY63" fmla="*/ 882575 h 2227444"/>
                    <a:gd name="connsiteX64" fmla="*/ 1150979 w 2286001"/>
                    <a:gd name="connsiteY64" fmla="*/ 927228 h 2227444"/>
                    <a:gd name="connsiteX65" fmla="*/ 1195632 w 2286001"/>
                    <a:gd name="connsiteY65" fmla="*/ 882575 h 2227444"/>
                    <a:gd name="connsiteX66" fmla="*/ 1150979 w 2286001"/>
                    <a:gd name="connsiteY66" fmla="*/ 837922 h 2227444"/>
                    <a:gd name="connsiteX67" fmla="*/ 536295 w 2286001"/>
                    <a:gd name="connsiteY67" fmla="*/ 837922 h 2227444"/>
                    <a:gd name="connsiteX68" fmla="*/ 491646 w 2286001"/>
                    <a:gd name="connsiteY68" fmla="*/ 882575 h 2227444"/>
                    <a:gd name="connsiteX69" fmla="*/ 536295 w 2286001"/>
                    <a:gd name="connsiteY69" fmla="*/ 927228 h 2227444"/>
                    <a:gd name="connsiteX70" fmla="*/ 580943 w 2286001"/>
                    <a:gd name="connsiteY70" fmla="*/ 882575 h 2227444"/>
                    <a:gd name="connsiteX71" fmla="*/ 536295 w 2286001"/>
                    <a:gd name="connsiteY71" fmla="*/ 837922 h 2227444"/>
                    <a:gd name="connsiteX72" fmla="*/ 1776889 w 2286001"/>
                    <a:gd name="connsiteY72" fmla="*/ 735898 h 2227444"/>
                    <a:gd name="connsiteX73" fmla="*/ 1949070 w 2286001"/>
                    <a:gd name="connsiteY73" fmla="*/ 799837 h 2227444"/>
                    <a:gd name="connsiteX74" fmla="*/ 1955571 w 2286001"/>
                    <a:gd name="connsiteY74" fmla="*/ 846745 h 2227444"/>
                    <a:gd name="connsiteX75" fmla="*/ 1908663 w 2286001"/>
                    <a:gd name="connsiteY75" fmla="*/ 853241 h 2227444"/>
                    <a:gd name="connsiteX76" fmla="*/ 1631615 w 2286001"/>
                    <a:gd name="connsiteY76" fmla="*/ 836020 h 2227444"/>
                    <a:gd name="connsiteX77" fmla="*/ 1539755 w 2286001"/>
                    <a:gd name="connsiteY77" fmla="*/ 1178841 h 2227444"/>
                    <a:gd name="connsiteX78" fmla="*/ 1692141 w 2286001"/>
                    <a:gd name="connsiteY78" fmla="*/ 1295771 h 2227444"/>
                    <a:gd name="connsiteX79" fmla="*/ 1882575 w 2286001"/>
                    <a:gd name="connsiteY79" fmla="*/ 1270700 h 2227444"/>
                    <a:gd name="connsiteX80" fmla="*/ 1996755 w 2286001"/>
                    <a:gd name="connsiteY80" fmla="*/ 1127839 h 2227444"/>
                    <a:gd name="connsiteX81" fmla="*/ 1984276 w 2286001"/>
                    <a:gd name="connsiteY81" fmla="*/ 946677 h 2227444"/>
                    <a:gd name="connsiteX82" fmla="*/ 2000295 w 2286001"/>
                    <a:gd name="connsiteY82" fmla="*/ 902113 h 2227444"/>
                    <a:gd name="connsiteX83" fmla="*/ 2044859 w 2286001"/>
                    <a:gd name="connsiteY83" fmla="*/ 918138 h 2227444"/>
                    <a:gd name="connsiteX84" fmla="*/ 2060714 w 2286001"/>
                    <a:gd name="connsiteY84" fmla="*/ 1147703 h 2227444"/>
                    <a:gd name="connsiteX85" fmla="*/ 1916057 w 2286001"/>
                    <a:gd name="connsiteY85" fmla="*/ 1328699 h 2227444"/>
                    <a:gd name="connsiteX86" fmla="*/ 1757609 w 2286001"/>
                    <a:gd name="connsiteY86" fmla="*/ 1371432 h 2227444"/>
                    <a:gd name="connsiteX87" fmla="*/ 1674804 w 2286001"/>
                    <a:gd name="connsiteY87" fmla="*/ 1360462 h 2227444"/>
                    <a:gd name="connsiteX88" fmla="*/ 1481752 w 2286001"/>
                    <a:gd name="connsiteY88" fmla="*/ 1212323 h 2227444"/>
                    <a:gd name="connsiteX89" fmla="*/ 1449989 w 2286001"/>
                    <a:gd name="connsiteY89" fmla="*/ 971069 h 2227444"/>
                    <a:gd name="connsiteX90" fmla="*/ 1598124 w 2286001"/>
                    <a:gd name="connsiteY90" fmla="*/ 778017 h 2227444"/>
                    <a:gd name="connsiteX91" fmla="*/ 1776889 w 2286001"/>
                    <a:gd name="connsiteY91" fmla="*/ 735898 h 2227444"/>
                    <a:gd name="connsiteX92" fmla="*/ 1756470 w 2286001"/>
                    <a:gd name="connsiteY92" fmla="*/ 682738 h 2227444"/>
                    <a:gd name="connsiteX93" fmla="*/ 1571742 w 2286001"/>
                    <a:gd name="connsiteY93" fmla="*/ 732324 h 2227444"/>
                    <a:gd name="connsiteX94" fmla="*/ 1436055 w 2286001"/>
                    <a:gd name="connsiteY94" fmla="*/ 1238714 h 2227444"/>
                    <a:gd name="connsiteX95" fmla="*/ 1661150 w 2286001"/>
                    <a:gd name="connsiteY95" fmla="*/ 1411437 h 2227444"/>
                    <a:gd name="connsiteX96" fmla="*/ 1942440 w 2286001"/>
                    <a:gd name="connsiteY96" fmla="*/ 1374401 h 2227444"/>
                    <a:gd name="connsiteX97" fmla="*/ 2115162 w 2286001"/>
                    <a:gd name="connsiteY97" fmla="*/ 1149311 h 2227444"/>
                    <a:gd name="connsiteX98" fmla="*/ 2078131 w 2286001"/>
                    <a:gd name="connsiteY98" fmla="*/ 868015 h 2227444"/>
                    <a:gd name="connsiteX99" fmla="*/ 1756470 w 2286001"/>
                    <a:gd name="connsiteY99" fmla="*/ 682738 h 2227444"/>
                    <a:gd name="connsiteX100" fmla="*/ 843637 w 2286001"/>
                    <a:gd name="connsiteY100" fmla="*/ 663418 h 2227444"/>
                    <a:gd name="connsiteX101" fmla="*/ 798988 w 2286001"/>
                    <a:gd name="connsiteY101" fmla="*/ 708066 h 2227444"/>
                    <a:gd name="connsiteX102" fmla="*/ 843637 w 2286001"/>
                    <a:gd name="connsiteY102" fmla="*/ 752719 h 2227444"/>
                    <a:gd name="connsiteX103" fmla="*/ 888285 w 2286001"/>
                    <a:gd name="connsiteY103" fmla="*/ 708066 h 2227444"/>
                    <a:gd name="connsiteX104" fmla="*/ 843637 w 2286001"/>
                    <a:gd name="connsiteY104" fmla="*/ 663418 h 2227444"/>
                    <a:gd name="connsiteX105" fmla="*/ 1787460 w 2286001"/>
                    <a:gd name="connsiteY105" fmla="*/ 616879 h 2227444"/>
                    <a:gd name="connsiteX106" fmla="*/ 2136134 w 2286001"/>
                    <a:gd name="connsiteY106" fmla="*/ 834529 h 2227444"/>
                    <a:gd name="connsiteX107" fmla="*/ 2179858 w 2286001"/>
                    <a:gd name="connsiteY107" fmla="*/ 1166643 h 2227444"/>
                    <a:gd name="connsiteX108" fmla="*/ 2076814 w 2286001"/>
                    <a:gd name="connsiteY108" fmla="*/ 1352559 h 2227444"/>
                    <a:gd name="connsiteX109" fmla="*/ 2268922 w 2286001"/>
                    <a:gd name="connsiteY109" fmla="*/ 1685306 h 2227444"/>
                    <a:gd name="connsiteX110" fmla="*/ 2286001 w 2286001"/>
                    <a:gd name="connsiteY110" fmla="*/ 1748885 h 2227444"/>
                    <a:gd name="connsiteX111" fmla="*/ 2222327 w 2286001"/>
                    <a:gd name="connsiteY111" fmla="*/ 1859194 h 2227444"/>
                    <a:gd name="connsiteX112" fmla="*/ 2158891 w 2286001"/>
                    <a:gd name="connsiteY112" fmla="*/ 1876218 h 2227444"/>
                    <a:gd name="connsiteX113" fmla="*/ 2048444 w 2286001"/>
                    <a:gd name="connsiteY113" fmla="*/ 1812599 h 2227444"/>
                    <a:gd name="connsiteX114" fmla="*/ 1856375 w 2286001"/>
                    <a:gd name="connsiteY114" fmla="*/ 1479843 h 2227444"/>
                    <a:gd name="connsiteX115" fmla="*/ 1757805 w 2286001"/>
                    <a:gd name="connsiteY115" fmla="*/ 1491228 h 2227444"/>
                    <a:gd name="connsiteX116" fmla="*/ 1643818 w 2286001"/>
                    <a:gd name="connsiteY116" fmla="*/ 1476128 h 2227444"/>
                    <a:gd name="connsiteX117" fmla="*/ 1378061 w 2286001"/>
                    <a:gd name="connsiteY117" fmla="*/ 1272201 h 2227444"/>
                    <a:gd name="connsiteX118" fmla="*/ 1538260 w 2286001"/>
                    <a:gd name="connsiteY118" fmla="*/ 674326 h 2227444"/>
                    <a:gd name="connsiteX119" fmla="*/ 1787460 w 2286001"/>
                    <a:gd name="connsiteY119" fmla="*/ 616879 h 2227444"/>
                    <a:gd name="connsiteX120" fmla="*/ 1458321 w 2286001"/>
                    <a:gd name="connsiteY120" fmla="*/ 408547 h 2227444"/>
                    <a:gd name="connsiteX121" fmla="*/ 1413672 w 2286001"/>
                    <a:gd name="connsiteY121" fmla="*/ 453200 h 2227444"/>
                    <a:gd name="connsiteX122" fmla="*/ 1458321 w 2286001"/>
                    <a:gd name="connsiteY122" fmla="*/ 497848 h 2227444"/>
                    <a:gd name="connsiteX123" fmla="*/ 1502969 w 2286001"/>
                    <a:gd name="connsiteY123" fmla="*/ 453200 h 2227444"/>
                    <a:gd name="connsiteX124" fmla="*/ 1458321 w 2286001"/>
                    <a:gd name="connsiteY124" fmla="*/ 408547 h 2227444"/>
                    <a:gd name="connsiteX125" fmla="*/ 1458321 w 2286001"/>
                    <a:gd name="connsiteY125" fmla="*/ 341574 h 2227444"/>
                    <a:gd name="connsiteX126" fmla="*/ 1569942 w 2286001"/>
                    <a:gd name="connsiteY126" fmla="*/ 453200 h 2227444"/>
                    <a:gd name="connsiteX127" fmla="*/ 1458321 w 2286001"/>
                    <a:gd name="connsiteY127" fmla="*/ 564821 h 2227444"/>
                    <a:gd name="connsiteX128" fmla="*/ 1423566 w 2286001"/>
                    <a:gd name="connsiteY128" fmla="*/ 559257 h 2227444"/>
                    <a:gd name="connsiteX129" fmla="*/ 1240168 w 2286001"/>
                    <a:gd name="connsiteY129" fmla="*/ 815544 h 2227444"/>
                    <a:gd name="connsiteX130" fmla="*/ 1262609 w 2286001"/>
                    <a:gd name="connsiteY130" fmla="*/ 882588 h 2227444"/>
                    <a:gd name="connsiteX131" fmla="*/ 1150983 w 2286001"/>
                    <a:gd name="connsiteY131" fmla="*/ 994214 h 2227444"/>
                    <a:gd name="connsiteX132" fmla="*/ 1039362 w 2286001"/>
                    <a:gd name="connsiteY132" fmla="*/ 882588 h 2227444"/>
                    <a:gd name="connsiteX133" fmla="*/ 1041867 w 2286001"/>
                    <a:gd name="connsiteY133" fmla="*/ 859116 h 2227444"/>
                    <a:gd name="connsiteX134" fmla="*/ 919624 w 2286001"/>
                    <a:gd name="connsiteY134" fmla="*/ 789751 h 2227444"/>
                    <a:gd name="connsiteX135" fmla="*/ 843646 w 2286001"/>
                    <a:gd name="connsiteY135" fmla="*/ 819701 h 2227444"/>
                    <a:gd name="connsiteX136" fmla="*/ 767667 w 2286001"/>
                    <a:gd name="connsiteY136" fmla="*/ 789746 h 2227444"/>
                    <a:gd name="connsiteX137" fmla="*/ 645424 w 2286001"/>
                    <a:gd name="connsiteY137" fmla="*/ 859112 h 2227444"/>
                    <a:gd name="connsiteX138" fmla="*/ 647929 w 2286001"/>
                    <a:gd name="connsiteY138" fmla="*/ 882584 h 2227444"/>
                    <a:gd name="connsiteX139" fmla="*/ 536308 w 2286001"/>
                    <a:gd name="connsiteY139" fmla="*/ 994209 h 2227444"/>
                    <a:gd name="connsiteX140" fmla="*/ 424687 w 2286001"/>
                    <a:gd name="connsiteY140" fmla="*/ 882584 h 2227444"/>
                    <a:gd name="connsiteX141" fmla="*/ 536308 w 2286001"/>
                    <a:gd name="connsiteY141" fmla="*/ 770958 h 2227444"/>
                    <a:gd name="connsiteX142" fmla="*/ 612286 w 2286001"/>
                    <a:gd name="connsiteY142" fmla="*/ 800908 h 2227444"/>
                    <a:gd name="connsiteX143" fmla="*/ 734529 w 2286001"/>
                    <a:gd name="connsiteY143" fmla="*/ 731542 h 2227444"/>
                    <a:gd name="connsiteX144" fmla="*/ 732025 w 2286001"/>
                    <a:gd name="connsiteY144" fmla="*/ 708071 h 2227444"/>
                    <a:gd name="connsiteX145" fmla="*/ 843646 w 2286001"/>
                    <a:gd name="connsiteY145" fmla="*/ 596450 h 2227444"/>
                    <a:gd name="connsiteX146" fmla="*/ 955267 w 2286001"/>
                    <a:gd name="connsiteY146" fmla="*/ 708071 h 2227444"/>
                    <a:gd name="connsiteX147" fmla="*/ 952762 w 2286001"/>
                    <a:gd name="connsiteY147" fmla="*/ 731542 h 2227444"/>
                    <a:gd name="connsiteX148" fmla="*/ 1075005 w 2286001"/>
                    <a:gd name="connsiteY148" fmla="*/ 800908 h 2227444"/>
                    <a:gd name="connsiteX149" fmla="*/ 1150983 w 2286001"/>
                    <a:gd name="connsiteY149" fmla="*/ 770954 h 2227444"/>
                    <a:gd name="connsiteX150" fmla="*/ 1185737 w 2286001"/>
                    <a:gd name="connsiteY150" fmla="*/ 776521 h 2227444"/>
                    <a:gd name="connsiteX151" fmla="*/ 1369135 w 2286001"/>
                    <a:gd name="connsiteY151" fmla="*/ 520235 h 2227444"/>
                    <a:gd name="connsiteX152" fmla="*/ 1346700 w 2286001"/>
                    <a:gd name="connsiteY152" fmla="*/ 453200 h 2227444"/>
                    <a:gd name="connsiteX153" fmla="*/ 1458321 w 2286001"/>
                    <a:gd name="connsiteY153" fmla="*/ 341574 h 2227444"/>
                    <a:gd name="connsiteX154" fmla="*/ 94722 w 2286001"/>
                    <a:gd name="connsiteY154" fmla="*/ 149832 h 2227444"/>
                    <a:gd name="connsiteX155" fmla="*/ 252581 w 2286001"/>
                    <a:gd name="connsiteY155" fmla="*/ 149832 h 2227444"/>
                    <a:gd name="connsiteX156" fmla="*/ 286067 w 2286001"/>
                    <a:gd name="connsiteY156" fmla="*/ 183318 h 2227444"/>
                    <a:gd name="connsiteX157" fmla="*/ 252581 w 2286001"/>
                    <a:gd name="connsiteY157" fmla="*/ 216805 h 2227444"/>
                    <a:gd name="connsiteX158" fmla="*/ 94722 w 2286001"/>
                    <a:gd name="connsiteY158" fmla="*/ 216805 h 2227444"/>
                    <a:gd name="connsiteX159" fmla="*/ 66973 w 2286001"/>
                    <a:gd name="connsiteY159" fmla="*/ 244554 h 2227444"/>
                    <a:gd name="connsiteX160" fmla="*/ 66973 w 2286001"/>
                    <a:gd name="connsiteY160" fmla="*/ 1626061 h 2227444"/>
                    <a:gd name="connsiteX161" fmla="*/ 94722 w 2286001"/>
                    <a:gd name="connsiteY161" fmla="*/ 1653810 h 2227444"/>
                    <a:gd name="connsiteX162" fmla="*/ 359098 w 2286001"/>
                    <a:gd name="connsiteY162" fmla="*/ 1653810 h 2227444"/>
                    <a:gd name="connsiteX163" fmla="*/ 1635517 w 2286001"/>
                    <a:gd name="connsiteY163" fmla="*/ 1653810 h 2227444"/>
                    <a:gd name="connsiteX164" fmla="*/ 1869859 w 2286001"/>
                    <a:gd name="connsiteY164" fmla="*/ 1653810 h 2227444"/>
                    <a:gd name="connsiteX165" fmla="*/ 1903345 w 2286001"/>
                    <a:gd name="connsiteY165" fmla="*/ 1687297 h 2227444"/>
                    <a:gd name="connsiteX166" fmla="*/ 1869859 w 2286001"/>
                    <a:gd name="connsiteY166" fmla="*/ 1720783 h 2227444"/>
                    <a:gd name="connsiteX167" fmla="*/ 1669003 w 2286001"/>
                    <a:gd name="connsiteY167" fmla="*/ 1720783 h 2227444"/>
                    <a:gd name="connsiteX168" fmla="*/ 1669003 w 2286001"/>
                    <a:gd name="connsiteY168" fmla="*/ 1794480 h 2227444"/>
                    <a:gd name="connsiteX169" fmla="*/ 1592864 w 2286001"/>
                    <a:gd name="connsiteY169" fmla="*/ 1870618 h 2227444"/>
                    <a:gd name="connsiteX170" fmla="*/ 1257671 w 2286001"/>
                    <a:gd name="connsiteY170" fmla="*/ 1870618 h 2227444"/>
                    <a:gd name="connsiteX171" fmla="*/ 1415458 w 2286001"/>
                    <a:gd name="connsiteY171" fmla="*/ 2178684 h 2227444"/>
                    <a:gd name="connsiteX172" fmla="*/ 1400921 w 2286001"/>
                    <a:gd name="connsiteY172" fmla="*/ 2223756 h 2227444"/>
                    <a:gd name="connsiteX173" fmla="*/ 1385682 w 2286001"/>
                    <a:gd name="connsiteY173" fmla="*/ 2227444 h 2227444"/>
                    <a:gd name="connsiteX174" fmla="*/ 1355853 w 2286001"/>
                    <a:gd name="connsiteY174" fmla="*/ 2209214 h 2227444"/>
                    <a:gd name="connsiteX175" fmla="*/ 1182425 w 2286001"/>
                    <a:gd name="connsiteY175" fmla="*/ 1870618 h 2227444"/>
                    <a:gd name="connsiteX176" fmla="*/ 812191 w 2286001"/>
                    <a:gd name="connsiteY176" fmla="*/ 1870618 h 2227444"/>
                    <a:gd name="connsiteX177" fmla="*/ 638763 w 2286001"/>
                    <a:gd name="connsiteY177" fmla="*/ 2209214 h 2227444"/>
                    <a:gd name="connsiteX178" fmla="*/ 608933 w 2286001"/>
                    <a:gd name="connsiteY178" fmla="*/ 2227444 h 2227444"/>
                    <a:gd name="connsiteX179" fmla="*/ 593695 w 2286001"/>
                    <a:gd name="connsiteY179" fmla="*/ 2223756 h 2227444"/>
                    <a:gd name="connsiteX180" fmla="*/ 579157 w 2286001"/>
                    <a:gd name="connsiteY180" fmla="*/ 2178684 h 2227444"/>
                    <a:gd name="connsiteX181" fmla="*/ 736945 w 2286001"/>
                    <a:gd name="connsiteY181" fmla="*/ 1870618 h 2227444"/>
                    <a:gd name="connsiteX182" fmla="*/ 401751 w 2286001"/>
                    <a:gd name="connsiteY182" fmla="*/ 1870618 h 2227444"/>
                    <a:gd name="connsiteX183" fmla="*/ 325612 w 2286001"/>
                    <a:gd name="connsiteY183" fmla="*/ 1794480 h 2227444"/>
                    <a:gd name="connsiteX184" fmla="*/ 325612 w 2286001"/>
                    <a:gd name="connsiteY184" fmla="*/ 1720783 h 2227444"/>
                    <a:gd name="connsiteX185" fmla="*/ 94722 w 2286001"/>
                    <a:gd name="connsiteY185" fmla="*/ 1720783 h 2227444"/>
                    <a:gd name="connsiteX186" fmla="*/ 0 w 2286001"/>
                    <a:gd name="connsiteY186" fmla="*/ 1626061 h 2227444"/>
                    <a:gd name="connsiteX187" fmla="*/ 0 w 2286001"/>
                    <a:gd name="connsiteY187" fmla="*/ 244554 h 2227444"/>
                    <a:gd name="connsiteX188" fmla="*/ 94722 w 2286001"/>
                    <a:gd name="connsiteY188" fmla="*/ 149832 h 2227444"/>
                    <a:gd name="connsiteX189" fmla="*/ 895470 w 2286001"/>
                    <a:gd name="connsiteY189" fmla="*/ 66973 h 2227444"/>
                    <a:gd name="connsiteX190" fmla="*/ 878428 w 2286001"/>
                    <a:gd name="connsiteY190" fmla="*/ 84011 h 2227444"/>
                    <a:gd name="connsiteX191" fmla="*/ 878433 w 2286001"/>
                    <a:gd name="connsiteY191" fmla="*/ 84011 h 2227444"/>
                    <a:gd name="connsiteX192" fmla="*/ 878433 w 2286001"/>
                    <a:gd name="connsiteY192" fmla="*/ 149831 h 2227444"/>
                    <a:gd name="connsiteX193" fmla="*/ 1116190 w 2286001"/>
                    <a:gd name="connsiteY193" fmla="*/ 149831 h 2227444"/>
                    <a:gd name="connsiteX194" fmla="*/ 1116190 w 2286001"/>
                    <a:gd name="connsiteY194" fmla="*/ 84011 h 2227444"/>
                    <a:gd name="connsiteX195" fmla="*/ 1099148 w 2286001"/>
                    <a:gd name="connsiteY195" fmla="*/ 66973 h 2227444"/>
                    <a:gd name="connsiteX196" fmla="*/ 895470 w 2286001"/>
                    <a:gd name="connsiteY196" fmla="*/ 0 h 2227444"/>
                    <a:gd name="connsiteX197" fmla="*/ 1099148 w 2286001"/>
                    <a:gd name="connsiteY197" fmla="*/ 0 h 2227444"/>
                    <a:gd name="connsiteX198" fmla="*/ 1183163 w 2286001"/>
                    <a:gd name="connsiteY198" fmla="*/ 84011 h 2227444"/>
                    <a:gd name="connsiteX199" fmla="*/ 1183163 w 2286001"/>
                    <a:gd name="connsiteY199" fmla="*/ 149831 h 2227444"/>
                    <a:gd name="connsiteX200" fmla="*/ 1899891 w 2286001"/>
                    <a:gd name="connsiteY200" fmla="*/ 149831 h 2227444"/>
                    <a:gd name="connsiteX201" fmla="*/ 1994612 w 2286001"/>
                    <a:gd name="connsiteY201" fmla="*/ 244553 h 2227444"/>
                    <a:gd name="connsiteX202" fmla="*/ 1994612 w 2286001"/>
                    <a:gd name="connsiteY202" fmla="*/ 562945 h 2227444"/>
                    <a:gd name="connsiteX203" fmla="*/ 1961126 w 2286001"/>
                    <a:gd name="connsiteY203" fmla="*/ 596432 h 2227444"/>
                    <a:gd name="connsiteX204" fmla="*/ 1927640 w 2286001"/>
                    <a:gd name="connsiteY204" fmla="*/ 562945 h 2227444"/>
                    <a:gd name="connsiteX205" fmla="*/ 1927640 w 2286001"/>
                    <a:gd name="connsiteY205" fmla="*/ 244553 h 2227444"/>
                    <a:gd name="connsiteX206" fmla="*/ 1899891 w 2286001"/>
                    <a:gd name="connsiteY206" fmla="*/ 216804 h 2227444"/>
                    <a:gd name="connsiteX207" fmla="*/ 1149672 w 2286001"/>
                    <a:gd name="connsiteY207" fmla="*/ 216804 h 2227444"/>
                    <a:gd name="connsiteX208" fmla="*/ 844942 w 2286001"/>
                    <a:gd name="connsiteY208" fmla="*/ 216804 h 2227444"/>
                    <a:gd name="connsiteX209" fmla="*/ 386526 w 2286001"/>
                    <a:gd name="connsiteY209" fmla="*/ 216804 h 2227444"/>
                    <a:gd name="connsiteX210" fmla="*/ 353040 w 2286001"/>
                    <a:gd name="connsiteY210" fmla="*/ 183318 h 2227444"/>
                    <a:gd name="connsiteX211" fmla="*/ 386526 w 2286001"/>
                    <a:gd name="connsiteY211" fmla="*/ 149831 h 2227444"/>
                    <a:gd name="connsiteX212" fmla="*/ 811455 w 2286001"/>
                    <a:gd name="connsiteY212" fmla="*/ 149831 h 2227444"/>
                    <a:gd name="connsiteX213" fmla="*/ 811455 w 2286001"/>
                    <a:gd name="connsiteY213" fmla="*/ 84011 h 2227444"/>
                    <a:gd name="connsiteX214" fmla="*/ 895470 w 2286001"/>
                    <a:gd name="connsiteY214" fmla="*/ 0 h 2227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</a:cxnLst>
                  <a:rect l="l" t="t" r="r" b="b"/>
                  <a:pathLst>
                    <a:path w="2286001" h="2227444">
                      <a:moveTo>
                        <a:pt x="392585" y="1720783"/>
                      </a:moveTo>
                      <a:lnTo>
                        <a:pt x="392585" y="1794480"/>
                      </a:lnTo>
                      <a:cubicBezTo>
                        <a:pt x="392585" y="1799534"/>
                        <a:pt x="396697" y="1803646"/>
                        <a:pt x="401751" y="1803646"/>
                      </a:cubicBezTo>
                      <a:lnTo>
                        <a:pt x="1592864" y="1803646"/>
                      </a:lnTo>
                      <a:cubicBezTo>
                        <a:pt x="1597919" y="1803646"/>
                        <a:pt x="1602031" y="1799534"/>
                        <a:pt x="1602031" y="1794480"/>
                      </a:cubicBezTo>
                      <a:lnTo>
                        <a:pt x="1602031" y="1720783"/>
                      </a:lnTo>
                      <a:close/>
                      <a:moveTo>
                        <a:pt x="2026075" y="1398623"/>
                      </a:moveTo>
                      <a:cubicBezTo>
                        <a:pt x="2010265" y="1410892"/>
                        <a:pt x="1993567" y="1422224"/>
                        <a:pt x="1975935" y="1432404"/>
                      </a:cubicBezTo>
                      <a:cubicBezTo>
                        <a:pt x="1958317" y="1442575"/>
                        <a:pt x="1940180" y="1451415"/>
                        <a:pt x="1921660" y="1458974"/>
                      </a:cubicBezTo>
                      <a:lnTo>
                        <a:pt x="2106451" y="1779121"/>
                      </a:lnTo>
                      <a:cubicBezTo>
                        <a:pt x="2123074" y="1807920"/>
                        <a:pt x="2160043" y="1817823"/>
                        <a:pt x="2188854" y="1801187"/>
                      </a:cubicBezTo>
                      <a:cubicBezTo>
                        <a:pt x="2207464" y="1790444"/>
                        <a:pt x="2219028" y="1770402"/>
                        <a:pt x="2219028" y="1748890"/>
                      </a:cubicBezTo>
                      <a:cubicBezTo>
                        <a:pt x="2219028" y="1738398"/>
                        <a:pt x="2216224" y="1727986"/>
                        <a:pt x="2210920" y="1718783"/>
                      </a:cubicBezTo>
                      <a:close/>
                      <a:moveTo>
                        <a:pt x="1390392" y="1363001"/>
                      </a:moveTo>
                      <a:cubicBezTo>
                        <a:pt x="1408887" y="1363001"/>
                        <a:pt x="1423880" y="1377989"/>
                        <a:pt x="1423880" y="1396487"/>
                      </a:cubicBezTo>
                      <a:lnTo>
                        <a:pt x="1423880" y="1461303"/>
                      </a:lnTo>
                      <a:lnTo>
                        <a:pt x="1526245" y="1461303"/>
                      </a:lnTo>
                      <a:cubicBezTo>
                        <a:pt x="1544739" y="1461303"/>
                        <a:pt x="1559731" y="1476292"/>
                        <a:pt x="1559731" y="1494790"/>
                      </a:cubicBezTo>
                      <a:cubicBezTo>
                        <a:pt x="1559731" y="1513288"/>
                        <a:pt x="1544739" y="1528276"/>
                        <a:pt x="1526245" y="1528276"/>
                      </a:cubicBezTo>
                      <a:lnTo>
                        <a:pt x="1390392" y="1528276"/>
                      </a:lnTo>
                      <a:cubicBezTo>
                        <a:pt x="1371899" y="1528276"/>
                        <a:pt x="1356906" y="1513288"/>
                        <a:pt x="1356906" y="1494790"/>
                      </a:cubicBezTo>
                      <a:lnTo>
                        <a:pt x="1356906" y="1396487"/>
                      </a:lnTo>
                      <a:cubicBezTo>
                        <a:pt x="1356906" y="1377989"/>
                        <a:pt x="1371899" y="1363001"/>
                        <a:pt x="1390392" y="1363001"/>
                      </a:cubicBezTo>
                      <a:close/>
                      <a:moveTo>
                        <a:pt x="1116538" y="1232382"/>
                      </a:moveTo>
                      <a:lnTo>
                        <a:pt x="1116538" y="1461304"/>
                      </a:lnTo>
                      <a:lnTo>
                        <a:pt x="1185417" y="1461304"/>
                      </a:lnTo>
                      <a:lnTo>
                        <a:pt x="1185417" y="1232382"/>
                      </a:lnTo>
                      <a:close/>
                      <a:moveTo>
                        <a:pt x="501859" y="1232382"/>
                      </a:moveTo>
                      <a:lnTo>
                        <a:pt x="501859" y="1461304"/>
                      </a:lnTo>
                      <a:lnTo>
                        <a:pt x="570738" y="1461304"/>
                      </a:lnTo>
                      <a:lnTo>
                        <a:pt x="570738" y="1232382"/>
                      </a:lnTo>
                      <a:close/>
                      <a:moveTo>
                        <a:pt x="1083050" y="1165405"/>
                      </a:moveTo>
                      <a:lnTo>
                        <a:pt x="1218903" y="1165405"/>
                      </a:lnTo>
                      <a:cubicBezTo>
                        <a:pt x="1237397" y="1165405"/>
                        <a:pt x="1252389" y="1180394"/>
                        <a:pt x="1252389" y="1198891"/>
                      </a:cubicBezTo>
                      <a:lnTo>
                        <a:pt x="1252389" y="1494785"/>
                      </a:lnTo>
                      <a:cubicBezTo>
                        <a:pt x="1252389" y="1513283"/>
                        <a:pt x="1237397" y="1528272"/>
                        <a:pt x="1218903" y="1528272"/>
                      </a:cubicBezTo>
                      <a:lnTo>
                        <a:pt x="1083050" y="1528272"/>
                      </a:lnTo>
                      <a:cubicBezTo>
                        <a:pt x="1064557" y="1528272"/>
                        <a:pt x="1049564" y="1513283"/>
                        <a:pt x="1049564" y="1494785"/>
                      </a:cubicBezTo>
                      <a:lnTo>
                        <a:pt x="1049564" y="1198891"/>
                      </a:lnTo>
                      <a:cubicBezTo>
                        <a:pt x="1049564" y="1180394"/>
                        <a:pt x="1064557" y="1165405"/>
                        <a:pt x="1083050" y="1165405"/>
                      </a:cubicBezTo>
                      <a:close/>
                      <a:moveTo>
                        <a:pt x="468371" y="1165405"/>
                      </a:moveTo>
                      <a:lnTo>
                        <a:pt x="604224" y="1165405"/>
                      </a:lnTo>
                      <a:cubicBezTo>
                        <a:pt x="622717" y="1165405"/>
                        <a:pt x="637710" y="1180394"/>
                        <a:pt x="637710" y="1198891"/>
                      </a:cubicBezTo>
                      <a:lnTo>
                        <a:pt x="637710" y="1494785"/>
                      </a:lnTo>
                      <a:cubicBezTo>
                        <a:pt x="637710" y="1513283"/>
                        <a:pt x="622717" y="1528272"/>
                        <a:pt x="604224" y="1528272"/>
                      </a:cubicBezTo>
                      <a:lnTo>
                        <a:pt x="468371" y="1528272"/>
                      </a:lnTo>
                      <a:cubicBezTo>
                        <a:pt x="449878" y="1528272"/>
                        <a:pt x="434885" y="1513283"/>
                        <a:pt x="434885" y="1494785"/>
                      </a:cubicBezTo>
                      <a:lnTo>
                        <a:pt x="434885" y="1198891"/>
                      </a:lnTo>
                      <a:cubicBezTo>
                        <a:pt x="434885" y="1180394"/>
                        <a:pt x="449878" y="1165405"/>
                        <a:pt x="468371" y="1165405"/>
                      </a:cubicBezTo>
                      <a:close/>
                      <a:moveTo>
                        <a:pt x="809200" y="1061250"/>
                      </a:moveTo>
                      <a:lnTo>
                        <a:pt x="809200" y="1461304"/>
                      </a:lnTo>
                      <a:lnTo>
                        <a:pt x="878079" y="1461304"/>
                      </a:lnTo>
                      <a:lnTo>
                        <a:pt x="878079" y="1061250"/>
                      </a:lnTo>
                      <a:close/>
                      <a:moveTo>
                        <a:pt x="775708" y="994277"/>
                      </a:moveTo>
                      <a:lnTo>
                        <a:pt x="911561" y="994277"/>
                      </a:lnTo>
                      <a:cubicBezTo>
                        <a:pt x="930055" y="994277"/>
                        <a:pt x="945047" y="1009265"/>
                        <a:pt x="945047" y="1027763"/>
                      </a:cubicBezTo>
                      <a:lnTo>
                        <a:pt x="945047" y="1494790"/>
                      </a:lnTo>
                      <a:cubicBezTo>
                        <a:pt x="945047" y="1513288"/>
                        <a:pt x="930055" y="1528277"/>
                        <a:pt x="911561" y="1528277"/>
                      </a:cubicBezTo>
                      <a:lnTo>
                        <a:pt x="775708" y="1528277"/>
                      </a:lnTo>
                      <a:cubicBezTo>
                        <a:pt x="757215" y="1528277"/>
                        <a:pt x="742222" y="1513288"/>
                        <a:pt x="742222" y="1494790"/>
                      </a:cubicBezTo>
                      <a:lnTo>
                        <a:pt x="742222" y="1027763"/>
                      </a:lnTo>
                      <a:cubicBezTo>
                        <a:pt x="742222" y="1009265"/>
                        <a:pt x="757215" y="994277"/>
                        <a:pt x="775708" y="994277"/>
                      </a:cubicBezTo>
                      <a:close/>
                      <a:moveTo>
                        <a:pt x="1150979" y="837922"/>
                      </a:moveTo>
                      <a:cubicBezTo>
                        <a:pt x="1126360" y="837922"/>
                        <a:pt x="1106330" y="857951"/>
                        <a:pt x="1106330" y="882575"/>
                      </a:cubicBezTo>
                      <a:cubicBezTo>
                        <a:pt x="1106330" y="907198"/>
                        <a:pt x="1126360" y="927228"/>
                        <a:pt x="1150979" y="927228"/>
                      </a:cubicBezTo>
                      <a:cubicBezTo>
                        <a:pt x="1175598" y="927228"/>
                        <a:pt x="1195632" y="907198"/>
                        <a:pt x="1195632" y="882575"/>
                      </a:cubicBezTo>
                      <a:cubicBezTo>
                        <a:pt x="1195632" y="857951"/>
                        <a:pt x="1175602" y="837922"/>
                        <a:pt x="1150979" y="837922"/>
                      </a:cubicBezTo>
                      <a:close/>
                      <a:moveTo>
                        <a:pt x="536295" y="837922"/>
                      </a:moveTo>
                      <a:cubicBezTo>
                        <a:pt x="511676" y="837922"/>
                        <a:pt x="491646" y="857951"/>
                        <a:pt x="491646" y="882575"/>
                      </a:cubicBezTo>
                      <a:cubicBezTo>
                        <a:pt x="491646" y="907198"/>
                        <a:pt x="511676" y="927228"/>
                        <a:pt x="536295" y="927228"/>
                      </a:cubicBezTo>
                      <a:cubicBezTo>
                        <a:pt x="560914" y="927228"/>
                        <a:pt x="580943" y="907198"/>
                        <a:pt x="580943" y="882575"/>
                      </a:cubicBezTo>
                      <a:cubicBezTo>
                        <a:pt x="580943" y="857951"/>
                        <a:pt x="560914" y="837922"/>
                        <a:pt x="536295" y="837922"/>
                      </a:cubicBezTo>
                      <a:close/>
                      <a:moveTo>
                        <a:pt x="1776889" y="735898"/>
                      </a:moveTo>
                      <a:cubicBezTo>
                        <a:pt x="1837977" y="739695"/>
                        <a:pt x="1897967" y="761169"/>
                        <a:pt x="1949070" y="799837"/>
                      </a:cubicBezTo>
                      <a:cubicBezTo>
                        <a:pt x="1963822" y="810995"/>
                        <a:pt x="1966729" y="831997"/>
                        <a:pt x="1955571" y="846745"/>
                      </a:cubicBezTo>
                      <a:cubicBezTo>
                        <a:pt x="1944413" y="861497"/>
                        <a:pt x="1923415" y="864403"/>
                        <a:pt x="1908663" y="853241"/>
                      </a:cubicBezTo>
                      <a:cubicBezTo>
                        <a:pt x="1827979" y="792198"/>
                        <a:pt x="1719238" y="785438"/>
                        <a:pt x="1631615" y="836020"/>
                      </a:cubicBezTo>
                      <a:cubicBezTo>
                        <a:pt x="1511773" y="905212"/>
                        <a:pt x="1470563" y="1059000"/>
                        <a:pt x="1539755" y="1178841"/>
                      </a:cubicBezTo>
                      <a:cubicBezTo>
                        <a:pt x="1573268" y="1236893"/>
                        <a:pt x="1627392" y="1278420"/>
                        <a:pt x="1692141" y="1295771"/>
                      </a:cubicBezTo>
                      <a:cubicBezTo>
                        <a:pt x="1756886" y="1313116"/>
                        <a:pt x="1824523" y="1304222"/>
                        <a:pt x="1882575" y="1270700"/>
                      </a:cubicBezTo>
                      <a:cubicBezTo>
                        <a:pt x="1937435" y="1239027"/>
                        <a:pt x="1977985" y="1188293"/>
                        <a:pt x="1996755" y="1127839"/>
                      </a:cubicBezTo>
                      <a:cubicBezTo>
                        <a:pt x="2015422" y="1067715"/>
                        <a:pt x="2010989" y="1003381"/>
                        <a:pt x="1984276" y="946677"/>
                      </a:cubicBezTo>
                      <a:cubicBezTo>
                        <a:pt x="1976391" y="929947"/>
                        <a:pt x="1983561" y="909998"/>
                        <a:pt x="2000295" y="902113"/>
                      </a:cubicBezTo>
                      <a:cubicBezTo>
                        <a:pt x="2017025" y="894233"/>
                        <a:pt x="2036974" y="901403"/>
                        <a:pt x="2044859" y="918138"/>
                      </a:cubicBezTo>
                      <a:cubicBezTo>
                        <a:pt x="2078725" y="990023"/>
                        <a:pt x="2084355" y="1071551"/>
                        <a:pt x="2060714" y="1147703"/>
                      </a:cubicBezTo>
                      <a:cubicBezTo>
                        <a:pt x="2036934" y="1224302"/>
                        <a:pt x="1985561" y="1288578"/>
                        <a:pt x="1916057" y="1328699"/>
                      </a:cubicBezTo>
                      <a:cubicBezTo>
                        <a:pt x="1867073" y="1356984"/>
                        <a:pt x="1812696" y="1371432"/>
                        <a:pt x="1757609" y="1371432"/>
                      </a:cubicBezTo>
                      <a:cubicBezTo>
                        <a:pt x="1729994" y="1371432"/>
                        <a:pt x="1702196" y="1367802"/>
                        <a:pt x="1674804" y="1360462"/>
                      </a:cubicBezTo>
                      <a:cubicBezTo>
                        <a:pt x="1592775" y="1338477"/>
                        <a:pt x="1524213" y="1285872"/>
                        <a:pt x="1481752" y="1212323"/>
                      </a:cubicBezTo>
                      <a:cubicBezTo>
                        <a:pt x="1439291" y="1138778"/>
                        <a:pt x="1428009" y="1053097"/>
                        <a:pt x="1449989" y="971069"/>
                      </a:cubicBezTo>
                      <a:cubicBezTo>
                        <a:pt x="1471969" y="889040"/>
                        <a:pt x="1524579" y="820478"/>
                        <a:pt x="1598124" y="778017"/>
                      </a:cubicBezTo>
                      <a:cubicBezTo>
                        <a:pt x="1653615" y="745980"/>
                        <a:pt x="1715801" y="732101"/>
                        <a:pt x="1776889" y="735898"/>
                      </a:cubicBezTo>
                      <a:close/>
                      <a:moveTo>
                        <a:pt x="1756470" y="682738"/>
                      </a:moveTo>
                      <a:cubicBezTo>
                        <a:pt x="1693614" y="682738"/>
                        <a:pt x="1629977" y="698704"/>
                        <a:pt x="1571742" y="732324"/>
                      </a:cubicBezTo>
                      <a:cubicBezTo>
                        <a:pt x="1394724" y="834529"/>
                        <a:pt x="1333855" y="1061691"/>
                        <a:pt x="1436055" y="1238714"/>
                      </a:cubicBezTo>
                      <a:cubicBezTo>
                        <a:pt x="1485566" y="1324466"/>
                        <a:pt x="1565509" y="1385809"/>
                        <a:pt x="1661150" y="1411437"/>
                      </a:cubicBezTo>
                      <a:cubicBezTo>
                        <a:pt x="1756796" y="1437056"/>
                        <a:pt x="1856692" y="1423912"/>
                        <a:pt x="1942440" y="1374401"/>
                      </a:cubicBezTo>
                      <a:cubicBezTo>
                        <a:pt x="2028192" y="1324890"/>
                        <a:pt x="2089534" y="1244956"/>
                        <a:pt x="2115162" y="1149311"/>
                      </a:cubicBezTo>
                      <a:cubicBezTo>
                        <a:pt x="2140790" y="1053664"/>
                        <a:pt x="2127637" y="953767"/>
                        <a:pt x="2078131" y="868015"/>
                      </a:cubicBezTo>
                      <a:cubicBezTo>
                        <a:pt x="2009551" y="749233"/>
                        <a:pt x="1884678" y="682738"/>
                        <a:pt x="1756470" y="682738"/>
                      </a:cubicBezTo>
                      <a:close/>
                      <a:moveTo>
                        <a:pt x="843637" y="663418"/>
                      </a:moveTo>
                      <a:cubicBezTo>
                        <a:pt x="819018" y="663418"/>
                        <a:pt x="798988" y="683447"/>
                        <a:pt x="798988" y="708066"/>
                      </a:cubicBezTo>
                      <a:cubicBezTo>
                        <a:pt x="798988" y="732690"/>
                        <a:pt x="819018" y="752719"/>
                        <a:pt x="843637" y="752719"/>
                      </a:cubicBezTo>
                      <a:cubicBezTo>
                        <a:pt x="868256" y="752719"/>
                        <a:pt x="888290" y="732690"/>
                        <a:pt x="888285" y="708066"/>
                      </a:cubicBezTo>
                      <a:cubicBezTo>
                        <a:pt x="888285" y="683447"/>
                        <a:pt x="868256" y="663418"/>
                        <a:pt x="843637" y="663418"/>
                      </a:cubicBezTo>
                      <a:close/>
                      <a:moveTo>
                        <a:pt x="1787460" y="616879"/>
                      </a:moveTo>
                      <a:cubicBezTo>
                        <a:pt x="1927667" y="626841"/>
                        <a:pt x="2060717" y="703896"/>
                        <a:pt x="2136134" y="834529"/>
                      </a:cubicBezTo>
                      <a:cubicBezTo>
                        <a:pt x="2194587" y="935774"/>
                        <a:pt x="2210116" y="1053722"/>
                        <a:pt x="2179858" y="1166643"/>
                      </a:cubicBezTo>
                      <a:cubicBezTo>
                        <a:pt x="2160927" y="1237295"/>
                        <a:pt x="2125485" y="1300682"/>
                        <a:pt x="2076814" y="1352559"/>
                      </a:cubicBezTo>
                      <a:lnTo>
                        <a:pt x="2268922" y="1685306"/>
                      </a:lnTo>
                      <a:cubicBezTo>
                        <a:pt x="2280098" y="1704675"/>
                        <a:pt x="2286001" y="1726655"/>
                        <a:pt x="2286001" y="1748885"/>
                      </a:cubicBezTo>
                      <a:cubicBezTo>
                        <a:pt x="2286001" y="1794257"/>
                        <a:pt x="2261600" y="1836526"/>
                        <a:pt x="2222327" y="1859194"/>
                      </a:cubicBezTo>
                      <a:cubicBezTo>
                        <a:pt x="2202329" y="1870731"/>
                        <a:pt x="2180470" y="1876218"/>
                        <a:pt x="2158891" y="1876218"/>
                      </a:cubicBezTo>
                      <a:cubicBezTo>
                        <a:pt x="2114859" y="1876223"/>
                        <a:pt x="2071987" y="1853394"/>
                        <a:pt x="2048444" y="1812599"/>
                      </a:cubicBezTo>
                      <a:lnTo>
                        <a:pt x="1856375" y="1479843"/>
                      </a:lnTo>
                      <a:cubicBezTo>
                        <a:pt x="1824068" y="1487406"/>
                        <a:pt x="1791032" y="1491228"/>
                        <a:pt x="1757805" y="1491228"/>
                      </a:cubicBezTo>
                      <a:cubicBezTo>
                        <a:pt x="1719787" y="1491228"/>
                        <a:pt x="1681528" y="1486232"/>
                        <a:pt x="1643818" y="1476128"/>
                      </a:cubicBezTo>
                      <a:cubicBezTo>
                        <a:pt x="1530897" y="1445865"/>
                        <a:pt x="1436515" y="1373446"/>
                        <a:pt x="1378061" y="1272201"/>
                      </a:cubicBezTo>
                      <a:cubicBezTo>
                        <a:pt x="1257394" y="1063196"/>
                        <a:pt x="1329256" y="794988"/>
                        <a:pt x="1538260" y="674326"/>
                      </a:cubicBezTo>
                      <a:cubicBezTo>
                        <a:pt x="1616635" y="629078"/>
                        <a:pt x="1703336" y="610902"/>
                        <a:pt x="1787460" y="616879"/>
                      </a:cubicBezTo>
                      <a:close/>
                      <a:moveTo>
                        <a:pt x="1458321" y="408547"/>
                      </a:moveTo>
                      <a:cubicBezTo>
                        <a:pt x="1433697" y="408547"/>
                        <a:pt x="1413668" y="428576"/>
                        <a:pt x="1413672" y="453200"/>
                      </a:cubicBezTo>
                      <a:cubicBezTo>
                        <a:pt x="1413672" y="477819"/>
                        <a:pt x="1433702" y="497848"/>
                        <a:pt x="1458321" y="497848"/>
                      </a:cubicBezTo>
                      <a:cubicBezTo>
                        <a:pt x="1482940" y="497848"/>
                        <a:pt x="1502969" y="477819"/>
                        <a:pt x="1502969" y="453200"/>
                      </a:cubicBezTo>
                      <a:cubicBezTo>
                        <a:pt x="1502969" y="428576"/>
                        <a:pt x="1482940" y="408547"/>
                        <a:pt x="1458321" y="408547"/>
                      </a:cubicBezTo>
                      <a:close/>
                      <a:moveTo>
                        <a:pt x="1458321" y="341574"/>
                      </a:moveTo>
                      <a:cubicBezTo>
                        <a:pt x="1519869" y="341574"/>
                        <a:pt x="1569942" y="391652"/>
                        <a:pt x="1569942" y="453200"/>
                      </a:cubicBezTo>
                      <a:cubicBezTo>
                        <a:pt x="1569942" y="514747"/>
                        <a:pt x="1519869" y="564821"/>
                        <a:pt x="1458321" y="564821"/>
                      </a:cubicBezTo>
                      <a:cubicBezTo>
                        <a:pt x="1446185" y="564821"/>
                        <a:pt x="1434505" y="562847"/>
                        <a:pt x="1423566" y="559257"/>
                      </a:cubicBezTo>
                      <a:lnTo>
                        <a:pt x="1240168" y="815544"/>
                      </a:lnTo>
                      <a:cubicBezTo>
                        <a:pt x="1254246" y="834225"/>
                        <a:pt x="1262609" y="857447"/>
                        <a:pt x="1262609" y="882588"/>
                      </a:cubicBezTo>
                      <a:cubicBezTo>
                        <a:pt x="1262609" y="944136"/>
                        <a:pt x="1212536" y="994214"/>
                        <a:pt x="1150983" y="994214"/>
                      </a:cubicBezTo>
                      <a:cubicBezTo>
                        <a:pt x="1089435" y="994214"/>
                        <a:pt x="1039362" y="944136"/>
                        <a:pt x="1039362" y="882588"/>
                      </a:cubicBezTo>
                      <a:cubicBezTo>
                        <a:pt x="1039362" y="874538"/>
                        <a:pt x="1040237" y="866689"/>
                        <a:pt x="1041867" y="859116"/>
                      </a:cubicBezTo>
                      <a:lnTo>
                        <a:pt x="919624" y="789751"/>
                      </a:lnTo>
                      <a:cubicBezTo>
                        <a:pt x="899679" y="808311"/>
                        <a:pt x="872975" y="819701"/>
                        <a:pt x="843646" y="819701"/>
                      </a:cubicBezTo>
                      <a:cubicBezTo>
                        <a:pt x="814316" y="819701"/>
                        <a:pt x="787607" y="808311"/>
                        <a:pt x="767667" y="789746"/>
                      </a:cubicBezTo>
                      <a:lnTo>
                        <a:pt x="645424" y="859112"/>
                      </a:lnTo>
                      <a:cubicBezTo>
                        <a:pt x="647054" y="866684"/>
                        <a:pt x="647929" y="874534"/>
                        <a:pt x="647929" y="882584"/>
                      </a:cubicBezTo>
                      <a:cubicBezTo>
                        <a:pt x="647929" y="944131"/>
                        <a:pt x="597856" y="994209"/>
                        <a:pt x="536308" y="994209"/>
                      </a:cubicBezTo>
                      <a:cubicBezTo>
                        <a:pt x="474760" y="994209"/>
                        <a:pt x="424687" y="944131"/>
                        <a:pt x="424687" y="882584"/>
                      </a:cubicBezTo>
                      <a:cubicBezTo>
                        <a:pt x="424687" y="821036"/>
                        <a:pt x="474760" y="770958"/>
                        <a:pt x="536308" y="770958"/>
                      </a:cubicBezTo>
                      <a:cubicBezTo>
                        <a:pt x="565638" y="770958"/>
                        <a:pt x="592346" y="782343"/>
                        <a:pt x="612286" y="800908"/>
                      </a:cubicBezTo>
                      <a:lnTo>
                        <a:pt x="734529" y="731542"/>
                      </a:lnTo>
                      <a:cubicBezTo>
                        <a:pt x="732900" y="723970"/>
                        <a:pt x="732025" y="716121"/>
                        <a:pt x="732025" y="708071"/>
                      </a:cubicBezTo>
                      <a:cubicBezTo>
                        <a:pt x="732025" y="646523"/>
                        <a:pt x="782098" y="596450"/>
                        <a:pt x="843646" y="596450"/>
                      </a:cubicBezTo>
                      <a:cubicBezTo>
                        <a:pt x="905194" y="596450"/>
                        <a:pt x="955267" y="646523"/>
                        <a:pt x="955267" y="708071"/>
                      </a:cubicBezTo>
                      <a:cubicBezTo>
                        <a:pt x="955267" y="716121"/>
                        <a:pt x="954392" y="723970"/>
                        <a:pt x="952762" y="731542"/>
                      </a:cubicBezTo>
                      <a:lnTo>
                        <a:pt x="1075005" y="800908"/>
                      </a:lnTo>
                      <a:cubicBezTo>
                        <a:pt x="1094945" y="782343"/>
                        <a:pt x="1121654" y="770954"/>
                        <a:pt x="1150983" y="770954"/>
                      </a:cubicBezTo>
                      <a:cubicBezTo>
                        <a:pt x="1163119" y="770954"/>
                        <a:pt x="1174794" y="772927"/>
                        <a:pt x="1185737" y="776521"/>
                      </a:cubicBezTo>
                      <a:lnTo>
                        <a:pt x="1369135" y="520235"/>
                      </a:lnTo>
                      <a:cubicBezTo>
                        <a:pt x="1355058" y="501554"/>
                        <a:pt x="1346700" y="478337"/>
                        <a:pt x="1346700" y="453200"/>
                      </a:cubicBezTo>
                      <a:cubicBezTo>
                        <a:pt x="1346700" y="391652"/>
                        <a:pt x="1396773" y="341574"/>
                        <a:pt x="1458321" y="341574"/>
                      </a:cubicBezTo>
                      <a:close/>
                      <a:moveTo>
                        <a:pt x="94722" y="149832"/>
                      </a:moveTo>
                      <a:lnTo>
                        <a:pt x="252581" y="149832"/>
                      </a:lnTo>
                      <a:cubicBezTo>
                        <a:pt x="271074" y="149832"/>
                        <a:pt x="286067" y="164820"/>
                        <a:pt x="286067" y="183318"/>
                      </a:cubicBezTo>
                      <a:cubicBezTo>
                        <a:pt x="286067" y="201816"/>
                        <a:pt x="271074" y="216805"/>
                        <a:pt x="252581" y="216805"/>
                      </a:cubicBezTo>
                      <a:lnTo>
                        <a:pt x="94722" y="216805"/>
                      </a:lnTo>
                      <a:cubicBezTo>
                        <a:pt x="79421" y="216805"/>
                        <a:pt x="66973" y="229253"/>
                        <a:pt x="66973" y="244554"/>
                      </a:cubicBezTo>
                      <a:lnTo>
                        <a:pt x="66973" y="1626061"/>
                      </a:lnTo>
                      <a:cubicBezTo>
                        <a:pt x="66973" y="1641362"/>
                        <a:pt x="79421" y="1653810"/>
                        <a:pt x="94722" y="1653810"/>
                      </a:cubicBezTo>
                      <a:lnTo>
                        <a:pt x="359098" y="1653810"/>
                      </a:lnTo>
                      <a:lnTo>
                        <a:pt x="1635517" y="1653810"/>
                      </a:lnTo>
                      <a:lnTo>
                        <a:pt x="1869859" y="1653810"/>
                      </a:lnTo>
                      <a:cubicBezTo>
                        <a:pt x="1888352" y="1653810"/>
                        <a:pt x="1903345" y="1668799"/>
                        <a:pt x="1903345" y="1687297"/>
                      </a:cubicBezTo>
                      <a:cubicBezTo>
                        <a:pt x="1903345" y="1705794"/>
                        <a:pt x="1888352" y="1720783"/>
                        <a:pt x="1869859" y="1720783"/>
                      </a:cubicBezTo>
                      <a:lnTo>
                        <a:pt x="1669003" y="1720783"/>
                      </a:lnTo>
                      <a:lnTo>
                        <a:pt x="1669003" y="1794480"/>
                      </a:lnTo>
                      <a:cubicBezTo>
                        <a:pt x="1669003" y="1836467"/>
                        <a:pt x="1634847" y="1870618"/>
                        <a:pt x="1592864" y="1870618"/>
                      </a:cubicBezTo>
                      <a:lnTo>
                        <a:pt x="1257671" y="1870618"/>
                      </a:lnTo>
                      <a:lnTo>
                        <a:pt x="1415458" y="2178684"/>
                      </a:lnTo>
                      <a:cubicBezTo>
                        <a:pt x="1423892" y="2195146"/>
                        <a:pt x="1417383" y="2215322"/>
                        <a:pt x="1400921" y="2223756"/>
                      </a:cubicBezTo>
                      <a:cubicBezTo>
                        <a:pt x="1396036" y="2226252"/>
                        <a:pt x="1390821" y="2227444"/>
                        <a:pt x="1385682" y="2227444"/>
                      </a:cubicBezTo>
                      <a:cubicBezTo>
                        <a:pt x="1373515" y="2227444"/>
                        <a:pt x="1361782" y="2220792"/>
                        <a:pt x="1355853" y="2209214"/>
                      </a:cubicBezTo>
                      <a:lnTo>
                        <a:pt x="1182425" y="1870618"/>
                      </a:lnTo>
                      <a:lnTo>
                        <a:pt x="812191" y="1870618"/>
                      </a:lnTo>
                      <a:lnTo>
                        <a:pt x="638763" y="2209214"/>
                      </a:lnTo>
                      <a:cubicBezTo>
                        <a:pt x="632838" y="2220792"/>
                        <a:pt x="621100" y="2227444"/>
                        <a:pt x="608933" y="2227444"/>
                      </a:cubicBezTo>
                      <a:cubicBezTo>
                        <a:pt x="603794" y="2227444"/>
                        <a:pt x="598579" y="2226261"/>
                        <a:pt x="593695" y="2223756"/>
                      </a:cubicBezTo>
                      <a:cubicBezTo>
                        <a:pt x="577233" y="2215322"/>
                        <a:pt x="570728" y="2195146"/>
                        <a:pt x="579157" y="2178684"/>
                      </a:cubicBezTo>
                      <a:lnTo>
                        <a:pt x="736945" y="1870618"/>
                      </a:lnTo>
                      <a:lnTo>
                        <a:pt x="401751" y="1870618"/>
                      </a:lnTo>
                      <a:cubicBezTo>
                        <a:pt x="359768" y="1870618"/>
                        <a:pt x="325612" y="1836462"/>
                        <a:pt x="325612" y="1794480"/>
                      </a:cubicBezTo>
                      <a:lnTo>
                        <a:pt x="325612" y="1720783"/>
                      </a:lnTo>
                      <a:lnTo>
                        <a:pt x="94722" y="1720783"/>
                      </a:lnTo>
                      <a:cubicBezTo>
                        <a:pt x="42492" y="1720783"/>
                        <a:pt x="0" y="1678291"/>
                        <a:pt x="0" y="1626061"/>
                      </a:cubicBezTo>
                      <a:lnTo>
                        <a:pt x="0" y="244554"/>
                      </a:lnTo>
                      <a:cubicBezTo>
                        <a:pt x="0" y="192324"/>
                        <a:pt x="42492" y="149832"/>
                        <a:pt x="94722" y="149832"/>
                      </a:cubicBezTo>
                      <a:close/>
                      <a:moveTo>
                        <a:pt x="895470" y="66973"/>
                      </a:moveTo>
                      <a:cubicBezTo>
                        <a:pt x="886072" y="66973"/>
                        <a:pt x="878428" y="74616"/>
                        <a:pt x="878428" y="84011"/>
                      </a:cubicBezTo>
                      <a:lnTo>
                        <a:pt x="878433" y="84011"/>
                      </a:lnTo>
                      <a:lnTo>
                        <a:pt x="878433" y="149831"/>
                      </a:lnTo>
                      <a:lnTo>
                        <a:pt x="1116190" y="149831"/>
                      </a:lnTo>
                      <a:lnTo>
                        <a:pt x="1116190" y="84011"/>
                      </a:lnTo>
                      <a:cubicBezTo>
                        <a:pt x="1116190" y="74616"/>
                        <a:pt x="1108542" y="66973"/>
                        <a:pt x="1099148" y="66973"/>
                      </a:cubicBezTo>
                      <a:close/>
                      <a:moveTo>
                        <a:pt x="895470" y="0"/>
                      </a:moveTo>
                      <a:lnTo>
                        <a:pt x="1099148" y="0"/>
                      </a:lnTo>
                      <a:cubicBezTo>
                        <a:pt x="1145475" y="0"/>
                        <a:pt x="1183163" y="37688"/>
                        <a:pt x="1183163" y="84011"/>
                      </a:cubicBezTo>
                      <a:lnTo>
                        <a:pt x="1183163" y="149831"/>
                      </a:lnTo>
                      <a:lnTo>
                        <a:pt x="1899891" y="149831"/>
                      </a:lnTo>
                      <a:cubicBezTo>
                        <a:pt x="1952120" y="149831"/>
                        <a:pt x="1994612" y="192323"/>
                        <a:pt x="1994612" y="244553"/>
                      </a:cubicBezTo>
                      <a:lnTo>
                        <a:pt x="1994612" y="562945"/>
                      </a:lnTo>
                      <a:cubicBezTo>
                        <a:pt x="1994612" y="581443"/>
                        <a:pt x="1979619" y="596432"/>
                        <a:pt x="1961126" y="596432"/>
                      </a:cubicBezTo>
                      <a:cubicBezTo>
                        <a:pt x="1942633" y="596432"/>
                        <a:pt x="1927640" y="581443"/>
                        <a:pt x="1927640" y="562945"/>
                      </a:cubicBezTo>
                      <a:lnTo>
                        <a:pt x="1927640" y="244553"/>
                      </a:lnTo>
                      <a:cubicBezTo>
                        <a:pt x="1927640" y="229252"/>
                        <a:pt x="1915192" y="216804"/>
                        <a:pt x="1899891" y="216804"/>
                      </a:cubicBezTo>
                      <a:lnTo>
                        <a:pt x="1149672" y="216804"/>
                      </a:lnTo>
                      <a:lnTo>
                        <a:pt x="844942" y="216804"/>
                      </a:lnTo>
                      <a:lnTo>
                        <a:pt x="386526" y="216804"/>
                      </a:lnTo>
                      <a:cubicBezTo>
                        <a:pt x="368033" y="216804"/>
                        <a:pt x="353040" y="201815"/>
                        <a:pt x="353040" y="183318"/>
                      </a:cubicBezTo>
                      <a:cubicBezTo>
                        <a:pt x="353040" y="164820"/>
                        <a:pt x="368033" y="149831"/>
                        <a:pt x="386526" y="149831"/>
                      </a:cubicBezTo>
                      <a:lnTo>
                        <a:pt x="811455" y="149831"/>
                      </a:lnTo>
                      <a:lnTo>
                        <a:pt x="811455" y="84011"/>
                      </a:lnTo>
                      <a:cubicBezTo>
                        <a:pt x="811455" y="37688"/>
                        <a:pt x="849148" y="0"/>
                        <a:pt x="89547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446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2F5839B2-E80B-4DFA-929A-39AE6CAE8AD8}"/>
                  </a:ext>
                </a:extLst>
              </p:cNvPr>
              <p:cNvGrpSpPr/>
              <p:nvPr/>
            </p:nvGrpSpPr>
            <p:grpSpPr>
              <a:xfrm>
                <a:off x="647183" y="4302103"/>
                <a:ext cx="551518" cy="551518"/>
                <a:chOff x="1636698" y="4452552"/>
                <a:chExt cx="414364" cy="414364"/>
              </a:xfrm>
            </p:grpSpPr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B30963D6-2E35-43AA-A0C9-6FDCEF00860F}"/>
                    </a:ext>
                  </a:extLst>
                </p:cNvPr>
                <p:cNvGrpSpPr/>
                <p:nvPr/>
              </p:nvGrpSpPr>
              <p:grpSpPr>
                <a:xfrm>
                  <a:off x="1636698" y="4452552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70" name="Freeform: Shape 69">
                    <a:extLst>
                      <a:ext uri="{FF2B5EF4-FFF2-40B4-BE49-F238E27FC236}">
                        <a16:creationId xmlns:a16="http://schemas.microsoft.com/office/drawing/2014/main" id="{1FA15196-FACE-4799-B3E9-6558B0CDC50A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1" name="Circle: Hollow 70">
                    <a:extLst>
                      <a:ext uri="{FF2B5EF4-FFF2-40B4-BE49-F238E27FC236}">
                        <a16:creationId xmlns:a16="http://schemas.microsoft.com/office/drawing/2014/main" id="{835CCCEE-D8E0-4CB3-8268-39E4BF5C1052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E0090F23-0D21-463D-AA6B-83377BF50B0B}"/>
                    </a:ext>
                  </a:extLst>
                </p:cNvPr>
                <p:cNvSpPr/>
                <p:nvPr/>
              </p:nvSpPr>
              <p:spPr>
                <a:xfrm>
                  <a:off x="1755365" y="4567238"/>
                  <a:ext cx="196078" cy="189754"/>
                </a:xfrm>
                <a:custGeom>
                  <a:avLst/>
                  <a:gdLst>
                    <a:gd name="connsiteX0" fmla="*/ 913390 w 2178077"/>
                    <a:gd name="connsiteY0" fmla="*/ 1545733 h 2107828"/>
                    <a:gd name="connsiteX1" fmla="*/ 1053905 w 2178077"/>
                    <a:gd name="connsiteY1" fmla="*/ 1545733 h 2107828"/>
                    <a:gd name="connsiteX2" fmla="*/ 1053905 w 2178077"/>
                    <a:gd name="connsiteY2" fmla="*/ 1615992 h 2107828"/>
                    <a:gd name="connsiteX3" fmla="*/ 913390 w 2178077"/>
                    <a:gd name="connsiteY3" fmla="*/ 1615992 h 2107828"/>
                    <a:gd name="connsiteX4" fmla="*/ 597218 w 2178077"/>
                    <a:gd name="connsiteY4" fmla="*/ 1545733 h 2107828"/>
                    <a:gd name="connsiteX5" fmla="*/ 843125 w 2178077"/>
                    <a:gd name="connsiteY5" fmla="*/ 1545733 h 2107828"/>
                    <a:gd name="connsiteX6" fmla="*/ 843125 w 2178077"/>
                    <a:gd name="connsiteY6" fmla="*/ 1615992 h 2107828"/>
                    <a:gd name="connsiteX7" fmla="*/ 597218 w 2178077"/>
                    <a:gd name="connsiteY7" fmla="*/ 1615992 h 2107828"/>
                    <a:gd name="connsiteX8" fmla="*/ 316164 w 2178077"/>
                    <a:gd name="connsiteY8" fmla="*/ 1405210 h 2107828"/>
                    <a:gd name="connsiteX9" fmla="*/ 210781 w 2178077"/>
                    <a:gd name="connsiteY9" fmla="*/ 1510601 h 2107828"/>
                    <a:gd name="connsiteX10" fmla="*/ 316164 w 2178077"/>
                    <a:gd name="connsiteY10" fmla="*/ 1615992 h 2107828"/>
                    <a:gd name="connsiteX11" fmla="*/ 421564 w 2178077"/>
                    <a:gd name="connsiteY11" fmla="*/ 1510601 h 2107828"/>
                    <a:gd name="connsiteX12" fmla="*/ 411033 w 2178077"/>
                    <a:gd name="connsiteY12" fmla="*/ 1465455 h 2107828"/>
                    <a:gd name="connsiteX13" fmla="*/ 341003 w 2178077"/>
                    <a:gd name="connsiteY13" fmla="*/ 1535406 h 2107828"/>
                    <a:gd name="connsiteX14" fmla="*/ 291342 w 2178077"/>
                    <a:gd name="connsiteY14" fmla="*/ 1485742 h 2107828"/>
                    <a:gd name="connsiteX15" fmla="*/ 361317 w 2178077"/>
                    <a:gd name="connsiteY15" fmla="*/ 1415741 h 2107828"/>
                    <a:gd name="connsiteX16" fmla="*/ 316164 w 2178077"/>
                    <a:gd name="connsiteY16" fmla="*/ 1405210 h 2107828"/>
                    <a:gd name="connsiteX17" fmla="*/ 597218 w 2178077"/>
                    <a:gd name="connsiteY17" fmla="*/ 1405210 h 2107828"/>
                    <a:gd name="connsiteX18" fmla="*/ 1053906 w 2178077"/>
                    <a:gd name="connsiteY18" fmla="*/ 1405210 h 2107828"/>
                    <a:gd name="connsiteX19" fmla="*/ 1053906 w 2178077"/>
                    <a:gd name="connsiteY19" fmla="*/ 1475486 h 2107828"/>
                    <a:gd name="connsiteX20" fmla="*/ 597218 w 2178077"/>
                    <a:gd name="connsiteY20" fmla="*/ 1475486 h 2107828"/>
                    <a:gd name="connsiteX21" fmla="*/ 1872208 w 2178077"/>
                    <a:gd name="connsiteY21" fmla="*/ 1310111 h 2107828"/>
                    <a:gd name="connsiteX22" fmla="*/ 1921869 w 2178077"/>
                    <a:gd name="connsiteY22" fmla="*/ 1359790 h 2107828"/>
                    <a:gd name="connsiteX23" fmla="*/ 1500324 w 2178077"/>
                    <a:gd name="connsiteY23" fmla="*/ 1781354 h 2107828"/>
                    <a:gd name="connsiteX24" fmla="*/ 1475477 w 2178077"/>
                    <a:gd name="connsiteY24" fmla="*/ 1791647 h 2107828"/>
                    <a:gd name="connsiteX25" fmla="*/ 1470026 w 2178077"/>
                    <a:gd name="connsiteY25" fmla="*/ 1791189 h 2107828"/>
                    <a:gd name="connsiteX26" fmla="*/ 1444216 w 2178077"/>
                    <a:gd name="connsiteY26" fmla="*/ 1772204 h 2107828"/>
                    <a:gd name="connsiteX27" fmla="*/ 1373952 w 2178077"/>
                    <a:gd name="connsiteY27" fmla="*/ 1631681 h 2107828"/>
                    <a:gd name="connsiteX28" fmla="*/ 1436838 w 2178077"/>
                    <a:gd name="connsiteY28" fmla="*/ 1600283 h 2107828"/>
                    <a:gd name="connsiteX29" fmla="*/ 1485091 w 2178077"/>
                    <a:gd name="connsiteY29" fmla="*/ 1697211 h 2107828"/>
                    <a:gd name="connsiteX30" fmla="*/ 502123 w 2178077"/>
                    <a:gd name="connsiteY30" fmla="*/ 1274978 h 2107828"/>
                    <a:gd name="connsiteX31" fmla="*/ 551784 w 2178077"/>
                    <a:gd name="connsiteY31" fmla="*/ 1324657 h 2107828"/>
                    <a:gd name="connsiteX32" fmla="*/ 462560 w 2178077"/>
                    <a:gd name="connsiteY32" fmla="*/ 1413881 h 2107828"/>
                    <a:gd name="connsiteX33" fmla="*/ 427127 w 2178077"/>
                    <a:gd name="connsiteY33" fmla="*/ 1647557 h 2107828"/>
                    <a:gd name="connsiteX34" fmla="*/ 191075 w 2178077"/>
                    <a:gd name="connsiteY34" fmla="*/ 1635707 h 2107828"/>
                    <a:gd name="connsiteX35" fmla="*/ 179214 w 2178077"/>
                    <a:gd name="connsiteY35" fmla="*/ 1399653 h 2107828"/>
                    <a:gd name="connsiteX36" fmla="*/ 412890 w 2178077"/>
                    <a:gd name="connsiteY36" fmla="*/ 1364211 h 2107828"/>
                    <a:gd name="connsiteX37" fmla="*/ 913390 w 2178077"/>
                    <a:gd name="connsiteY37" fmla="*/ 1124171 h 2107828"/>
                    <a:gd name="connsiteX38" fmla="*/ 1194421 w 2178077"/>
                    <a:gd name="connsiteY38" fmla="*/ 1124171 h 2107828"/>
                    <a:gd name="connsiteX39" fmla="*/ 1194421 w 2178077"/>
                    <a:gd name="connsiteY39" fmla="*/ 1194430 h 2107828"/>
                    <a:gd name="connsiteX40" fmla="*/ 913390 w 2178077"/>
                    <a:gd name="connsiteY40" fmla="*/ 1194430 h 2107828"/>
                    <a:gd name="connsiteX41" fmla="*/ 597218 w 2178077"/>
                    <a:gd name="connsiteY41" fmla="*/ 1124171 h 2107828"/>
                    <a:gd name="connsiteX42" fmla="*/ 843125 w 2178077"/>
                    <a:gd name="connsiteY42" fmla="*/ 1124171 h 2107828"/>
                    <a:gd name="connsiteX43" fmla="*/ 843125 w 2178077"/>
                    <a:gd name="connsiteY43" fmla="*/ 1194430 h 2107828"/>
                    <a:gd name="connsiteX44" fmla="*/ 597218 w 2178077"/>
                    <a:gd name="connsiteY44" fmla="*/ 1194430 h 2107828"/>
                    <a:gd name="connsiteX45" fmla="*/ 1651132 w 2178077"/>
                    <a:gd name="connsiteY45" fmla="*/ 1124170 h 2107828"/>
                    <a:gd name="connsiteX46" fmla="*/ 1194419 w 2178077"/>
                    <a:gd name="connsiteY46" fmla="*/ 1580867 h 2107828"/>
                    <a:gd name="connsiteX47" fmla="*/ 1651132 w 2178077"/>
                    <a:gd name="connsiteY47" fmla="*/ 2037552 h 2107828"/>
                    <a:gd name="connsiteX48" fmla="*/ 2107828 w 2178077"/>
                    <a:gd name="connsiteY48" fmla="*/ 1580867 h 2107828"/>
                    <a:gd name="connsiteX49" fmla="*/ 1651132 w 2178077"/>
                    <a:gd name="connsiteY49" fmla="*/ 1124170 h 2107828"/>
                    <a:gd name="connsiteX50" fmla="*/ 1651132 w 2178077"/>
                    <a:gd name="connsiteY50" fmla="*/ 1053904 h 2107828"/>
                    <a:gd name="connsiteX51" fmla="*/ 2178077 w 2178077"/>
                    <a:gd name="connsiteY51" fmla="*/ 1580867 h 2107828"/>
                    <a:gd name="connsiteX52" fmla="*/ 1651132 w 2178077"/>
                    <a:gd name="connsiteY52" fmla="*/ 2107828 h 2107828"/>
                    <a:gd name="connsiteX53" fmla="*/ 1124171 w 2178077"/>
                    <a:gd name="connsiteY53" fmla="*/ 1580867 h 2107828"/>
                    <a:gd name="connsiteX54" fmla="*/ 1651132 w 2178077"/>
                    <a:gd name="connsiteY54" fmla="*/ 1053904 h 2107828"/>
                    <a:gd name="connsiteX55" fmla="*/ 316164 w 2178077"/>
                    <a:gd name="connsiteY55" fmla="*/ 983638 h 2107828"/>
                    <a:gd name="connsiteX56" fmla="*/ 210781 w 2178077"/>
                    <a:gd name="connsiteY56" fmla="*/ 1089039 h 2107828"/>
                    <a:gd name="connsiteX57" fmla="*/ 316164 w 2178077"/>
                    <a:gd name="connsiteY57" fmla="*/ 1194430 h 2107828"/>
                    <a:gd name="connsiteX58" fmla="*/ 421564 w 2178077"/>
                    <a:gd name="connsiteY58" fmla="*/ 1089039 h 2107828"/>
                    <a:gd name="connsiteX59" fmla="*/ 411033 w 2178077"/>
                    <a:gd name="connsiteY59" fmla="*/ 1043895 h 2107828"/>
                    <a:gd name="connsiteX60" fmla="*/ 341003 w 2178077"/>
                    <a:gd name="connsiteY60" fmla="*/ 1113844 h 2107828"/>
                    <a:gd name="connsiteX61" fmla="*/ 291342 w 2178077"/>
                    <a:gd name="connsiteY61" fmla="*/ 1064182 h 2107828"/>
                    <a:gd name="connsiteX62" fmla="*/ 361317 w 2178077"/>
                    <a:gd name="connsiteY62" fmla="*/ 994179 h 2107828"/>
                    <a:gd name="connsiteX63" fmla="*/ 316164 w 2178077"/>
                    <a:gd name="connsiteY63" fmla="*/ 983638 h 2107828"/>
                    <a:gd name="connsiteX64" fmla="*/ 1264686 w 2178077"/>
                    <a:gd name="connsiteY64" fmla="*/ 983638 h 2107828"/>
                    <a:gd name="connsiteX65" fmla="*/ 1405201 w 2178077"/>
                    <a:gd name="connsiteY65" fmla="*/ 983638 h 2107828"/>
                    <a:gd name="connsiteX66" fmla="*/ 1405201 w 2178077"/>
                    <a:gd name="connsiteY66" fmla="*/ 1053905 h 2107828"/>
                    <a:gd name="connsiteX67" fmla="*/ 1264686 w 2178077"/>
                    <a:gd name="connsiteY67" fmla="*/ 1053905 h 2107828"/>
                    <a:gd name="connsiteX68" fmla="*/ 597218 w 2178077"/>
                    <a:gd name="connsiteY68" fmla="*/ 983638 h 2107828"/>
                    <a:gd name="connsiteX69" fmla="*/ 1194420 w 2178077"/>
                    <a:gd name="connsiteY69" fmla="*/ 983638 h 2107828"/>
                    <a:gd name="connsiteX70" fmla="*/ 1194420 w 2178077"/>
                    <a:gd name="connsiteY70" fmla="*/ 1053905 h 2107828"/>
                    <a:gd name="connsiteX71" fmla="*/ 597218 w 2178077"/>
                    <a:gd name="connsiteY71" fmla="*/ 1053905 h 2107828"/>
                    <a:gd name="connsiteX72" fmla="*/ 502123 w 2178077"/>
                    <a:gd name="connsiteY72" fmla="*/ 853418 h 2107828"/>
                    <a:gd name="connsiteX73" fmla="*/ 551784 w 2178077"/>
                    <a:gd name="connsiteY73" fmla="*/ 903097 h 2107828"/>
                    <a:gd name="connsiteX74" fmla="*/ 462560 w 2178077"/>
                    <a:gd name="connsiteY74" fmla="*/ 992330 h 2107828"/>
                    <a:gd name="connsiteX75" fmla="*/ 427127 w 2178077"/>
                    <a:gd name="connsiteY75" fmla="*/ 1225997 h 2107828"/>
                    <a:gd name="connsiteX76" fmla="*/ 191075 w 2178077"/>
                    <a:gd name="connsiteY76" fmla="*/ 1214144 h 2107828"/>
                    <a:gd name="connsiteX77" fmla="*/ 179214 w 2178077"/>
                    <a:gd name="connsiteY77" fmla="*/ 978091 h 2107828"/>
                    <a:gd name="connsiteX78" fmla="*/ 412890 w 2178077"/>
                    <a:gd name="connsiteY78" fmla="*/ 942651 h 2107828"/>
                    <a:gd name="connsiteX79" fmla="*/ 913390 w 2178077"/>
                    <a:gd name="connsiteY79" fmla="*/ 702608 h 2107828"/>
                    <a:gd name="connsiteX80" fmla="*/ 1405201 w 2178077"/>
                    <a:gd name="connsiteY80" fmla="*/ 702608 h 2107828"/>
                    <a:gd name="connsiteX81" fmla="*/ 1405201 w 2178077"/>
                    <a:gd name="connsiteY81" fmla="*/ 772857 h 2107828"/>
                    <a:gd name="connsiteX82" fmla="*/ 913390 w 2178077"/>
                    <a:gd name="connsiteY82" fmla="*/ 772857 h 2107828"/>
                    <a:gd name="connsiteX83" fmla="*/ 597218 w 2178077"/>
                    <a:gd name="connsiteY83" fmla="*/ 702608 h 2107828"/>
                    <a:gd name="connsiteX84" fmla="*/ 843125 w 2178077"/>
                    <a:gd name="connsiteY84" fmla="*/ 702608 h 2107828"/>
                    <a:gd name="connsiteX85" fmla="*/ 843125 w 2178077"/>
                    <a:gd name="connsiteY85" fmla="*/ 772857 h 2107828"/>
                    <a:gd name="connsiteX86" fmla="*/ 597218 w 2178077"/>
                    <a:gd name="connsiteY86" fmla="*/ 772857 h 2107828"/>
                    <a:gd name="connsiteX87" fmla="*/ 316164 w 2178077"/>
                    <a:gd name="connsiteY87" fmla="*/ 562093 h 2107828"/>
                    <a:gd name="connsiteX88" fmla="*/ 210781 w 2178077"/>
                    <a:gd name="connsiteY88" fmla="*/ 667476 h 2107828"/>
                    <a:gd name="connsiteX89" fmla="*/ 316164 w 2178077"/>
                    <a:gd name="connsiteY89" fmla="*/ 772858 h 2107828"/>
                    <a:gd name="connsiteX90" fmla="*/ 421564 w 2178077"/>
                    <a:gd name="connsiteY90" fmla="*/ 667476 h 2107828"/>
                    <a:gd name="connsiteX91" fmla="*/ 411033 w 2178077"/>
                    <a:gd name="connsiteY91" fmla="*/ 622341 h 2107828"/>
                    <a:gd name="connsiteX92" fmla="*/ 341003 w 2178077"/>
                    <a:gd name="connsiteY92" fmla="*/ 692281 h 2107828"/>
                    <a:gd name="connsiteX93" fmla="*/ 291342 w 2178077"/>
                    <a:gd name="connsiteY93" fmla="*/ 642601 h 2107828"/>
                    <a:gd name="connsiteX94" fmla="*/ 361317 w 2178077"/>
                    <a:gd name="connsiteY94" fmla="*/ 572616 h 2107828"/>
                    <a:gd name="connsiteX95" fmla="*/ 316164 w 2178077"/>
                    <a:gd name="connsiteY95" fmla="*/ 562093 h 2107828"/>
                    <a:gd name="connsiteX96" fmla="*/ 1264686 w 2178077"/>
                    <a:gd name="connsiteY96" fmla="*/ 562093 h 2107828"/>
                    <a:gd name="connsiteX97" fmla="*/ 1615992 w 2178077"/>
                    <a:gd name="connsiteY97" fmla="*/ 562093 h 2107828"/>
                    <a:gd name="connsiteX98" fmla="*/ 1615992 w 2178077"/>
                    <a:gd name="connsiteY98" fmla="*/ 632342 h 2107828"/>
                    <a:gd name="connsiteX99" fmla="*/ 1264686 w 2178077"/>
                    <a:gd name="connsiteY99" fmla="*/ 632342 h 2107828"/>
                    <a:gd name="connsiteX100" fmla="*/ 597218 w 2178077"/>
                    <a:gd name="connsiteY100" fmla="*/ 562093 h 2107828"/>
                    <a:gd name="connsiteX101" fmla="*/ 1194420 w 2178077"/>
                    <a:gd name="connsiteY101" fmla="*/ 562093 h 2107828"/>
                    <a:gd name="connsiteX102" fmla="*/ 1194420 w 2178077"/>
                    <a:gd name="connsiteY102" fmla="*/ 632342 h 2107828"/>
                    <a:gd name="connsiteX103" fmla="*/ 597218 w 2178077"/>
                    <a:gd name="connsiteY103" fmla="*/ 632342 h 2107828"/>
                    <a:gd name="connsiteX104" fmla="*/ 502123 w 2178077"/>
                    <a:gd name="connsiteY104" fmla="*/ 431855 h 2107828"/>
                    <a:gd name="connsiteX105" fmla="*/ 551784 w 2178077"/>
                    <a:gd name="connsiteY105" fmla="*/ 481534 h 2107828"/>
                    <a:gd name="connsiteX106" fmla="*/ 462560 w 2178077"/>
                    <a:gd name="connsiteY106" fmla="*/ 570767 h 2107828"/>
                    <a:gd name="connsiteX107" fmla="*/ 427127 w 2178077"/>
                    <a:gd name="connsiteY107" fmla="*/ 804434 h 2107828"/>
                    <a:gd name="connsiteX108" fmla="*/ 191075 w 2178077"/>
                    <a:gd name="connsiteY108" fmla="*/ 792566 h 2107828"/>
                    <a:gd name="connsiteX109" fmla="*/ 179214 w 2178077"/>
                    <a:gd name="connsiteY109" fmla="*/ 556530 h 2107828"/>
                    <a:gd name="connsiteX110" fmla="*/ 412890 w 2178077"/>
                    <a:gd name="connsiteY110" fmla="*/ 521088 h 2107828"/>
                    <a:gd name="connsiteX111" fmla="*/ 140532 w 2178077"/>
                    <a:gd name="connsiteY111" fmla="*/ 281039 h 2107828"/>
                    <a:gd name="connsiteX112" fmla="*/ 1756513 w 2178077"/>
                    <a:gd name="connsiteY112" fmla="*/ 281039 h 2107828"/>
                    <a:gd name="connsiteX113" fmla="*/ 1756513 w 2178077"/>
                    <a:gd name="connsiteY113" fmla="*/ 351315 h 2107828"/>
                    <a:gd name="connsiteX114" fmla="*/ 140532 w 2178077"/>
                    <a:gd name="connsiteY114" fmla="*/ 351315 h 2107828"/>
                    <a:gd name="connsiteX115" fmla="*/ 421563 w 2178077"/>
                    <a:gd name="connsiteY115" fmla="*/ 140532 h 2107828"/>
                    <a:gd name="connsiteX116" fmla="*/ 491830 w 2178077"/>
                    <a:gd name="connsiteY116" fmla="*/ 140532 h 2107828"/>
                    <a:gd name="connsiteX117" fmla="*/ 491830 w 2178077"/>
                    <a:gd name="connsiteY117" fmla="*/ 210781 h 2107828"/>
                    <a:gd name="connsiteX118" fmla="*/ 421563 w 2178077"/>
                    <a:gd name="connsiteY118" fmla="*/ 210781 h 2107828"/>
                    <a:gd name="connsiteX119" fmla="*/ 281039 w 2178077"/>
                    <a:gd name="connsiteY119" fmla="*/ 140532 h 2107828"/>
                    <a:gd name="connsiteX120" fmla="*/ 351315 w 2178077"/>
                    <a:gd name="connsiteY120" fmla="*/ 140532 h 2107828"/>
                    <a:gd name="connsiteX121" fmla="*/ 351315 w 2178077"/>
                    <a:gd name="connsiteY121" fmla="*/ 210781 h 2107828"/>
                    <a:gd name="connsiteX122" fmla="*/ 281039 w 2178077"/>
                    <a:gd name="connsiteY122" fmla="*/ 210781 h 2107828"/>
                    <a:gd name="connsiteX123" fmla="*/ 140532 w 2178077"/>
                    <a:gd name="connsiteY123" fmla="*/ 140532 h 2107828"/>
                    <a:gd name="connsiteX124" fmla="*/ 210781 w 2178077"/>
                    <a:gd name="connsiteY124" fmla="*/ 140532 h 2107828"/>
                    <a:gd name="connsiteX125" fmla="*/ 210781 w 2178077"/>
                    <a:gd name="connsiteY125" fmla="*/ 210781 h 2107828"/>
                    <a:gd name="connsiteX126" fmla="*/ 140532 w 2178077"/>
                    <a:gd name="connsiteY126" fmla="*/ 210781 h 2107828"/>
                    <a:gd name="connsiteX127" fmla="*/ 175648 w 2178077"/>
                    <a:gd name="connsiteY127" fmla="*/ 0 h 2107828"/>
                    <a:gd name="connsiteX128" fmla="*/ 1721381 w 2178077"/>
                    <a:gd name="connsiteY128" fmla="*/ 0 h 2107828"/>
                    <a:gd name="connsiteX129" fmla="*/ 1897047 w 2178077"/>
                    <a:gd name="connsiteY129" fmla="*/ 175648 h 2107828"/>
                    <a:gd name="connsiteX130" fmla="*/ 1897047 w 2178077"/>
                    <a:gd name="connsiteY130" fmla="*/ 983639 h 2107828"/>
                    <a:gd name="connsiteX131" fmla="*/ 1826771 w 2178077"/>
                    <a:gd name="connsiteY131" fmla="*/ 983639 h 2107828"/>
                    <a:gd name="connsiteX132" fmla="*/ 1826771 w 2178077"/>
                    <a:gd name="connsiteY132" fmla="*/ 175648 h 2107828"/>
                    <a:gd name="connsiteX133" fmla="*/ 1721381 w 2178077"/>
                    <a:gd name="connsiteY133" fmla="*/ 70257 h 2107828"/>
                    <a:gd name="connsiteX134" fmla="*/ 175648 w 2178077"/>
                    <a:gd name="connsiteY134" fmla="*/ 70257 h 2107828"/>
                    <a:gd name="connsiteX135" fmla="*/ 70257 w 2178077"/>
                    <a:gd name="connsiteY135" fmla="*/ 175648 h 2107828"/>
                    <a:gd name="connsiteX136" fmla="*/ 70257 w 2178077"/>
                    <a:gd name="connsiteY136" fmla="*/ 1721381 h 2107828"/>
                    <a:gd name="connsiteX137" fmla="*/ 175648 w 2178077"/>
                    <a:gd name="connsiteY137" fmla="*/ 1826771 h 2107828"/>
                    <a:gd name="connsiteX138" fmla="*/ 1089039 w 2178077"/>
                    <a:gd name="connsiteY138" fmla="*/ 1826771 h 2107828"/>
                    <a:gd name="connsiteX139" fmla="*/ 1089039 w 2178077"/>
                    <a:gd name="connsiteY139" fmla="*/ 1897047 h 2107828"/>
                    <a:gd name="connsiteX140" fmla="*/ 175648 w 2178077"/>
                    <a:gd name="connsiteY140" fmla="*/ 1897047 h 2107828"/>
                    <a:gd name="connsiteX141" fmla="*/ 0 w 2178077"/>
                    <a:gd name="connsiteY141" fmla="*/ 1721381 h 2107828"/>
                    <a:gd name="connsiteX142" fmla="*/ 0 w 2178077"/>
                    <a:gd name="connsiteY142" fmla="*/ 175648 h 2107828"/>
                    <a:gd name="connsiteX143" fmla="*/ 175648 w 2178077"/>
                    <a:gd name="connsiteY143" fmla="*/ 0 h 2107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2178077" h="2107828">
                      <a:moveTo>
                        <a:pt x="913390" y="1545733"/>
                      </a:moveTo>
                      <a:lnTo>
                        <a:pt x="1053905" y="1545733"/>
                      </a:lnTo>
                      <a:lnTo>
                        <a:pt x="1053905" y="1615992"/>
                      </a:lnTo>
                      <a:lnTo>
                        <a:pt x="913390" y="1615992"/>
                      </a:lnTo>
                      <a:close/>
                      <a:moveTo>
                        <a:pt x="597218" y="1545733"/>
                      </a:moveTo>
                      <a:lnTo>
                        <a:pt x="843125" y="1545733"/>
                      </a:lnTo>
                      <a:lnTo>
                        <a:pt x="843125" y="1615992"/>
                      </a:lnTo>
                      <a:lnTo>
                        <a:pt x="597218" y="1615992"/>
                      </a:lnTo>
                      <a:close/>
                      <a:moveTo>
                        <a:pt x="316164" y="1405210"/>
                      </a:moveTo>
                      <a:cubicBezTo>
                        <a:pt x="257969" y="1405210"/>
                        <a:pt x="210781" y="1452388"/>
                        <a:pt x="210781" y="1510601"/>
                      </a:cubicBezTo>
                      <a:cubicBezTo>
                        <a:pt x="210781" y="1568803"/>
                        <a:pt x="257969" y="1615992"/>
                        <a:pt x="316164" y="1615992"/>
                      </a:cubicBezTo>
                      <a:cubicBezTo>
                        <a:pt x="374394" y="1615992"/>
                        <a:pt x="421564" y="1568803"/>
                        <a:pt x="421564" y="1510601"/>
                      </a:cubicBezTo>
                      <a:cubicBezTo>
                        <a:pt x="421510" y="1494944"/>
                        <a:pt x="417910" y="1479519"/>
                        <a:pt x="411033" y="1465455"/>
                      </a:cubicBezTo>
                      <a:lnTo>
                        <a:pt x="341003" y="1535406"/>
                      </a:lnTo>
                      <a:lnTo>
                        <a:pt x="291342" y="1485742"/>
                      </a:lnTo>
                      <a:lnTo>
                        <a:pt x="361317" y="1415741"/>
                      </a:lnTo>
                      <a:cubicBezTo>
                        <a:pt x="347256" y="1408855"/>
                        <a:pt x="331838" y="1405261"/>
                        <a:pt x="316164" y="1405210"/>
                      </a:cubicBezTo>
                      <a:close/>
                      <a:moveTo>
                        <a:pt x="597218" y="1405210"/>
                      </a:moveTo>
                      <a:lnTo>
                        <a:pt x="1053906" y="1405210"/>
                      </a:lnTo>
                      <a:lnTo>
                        <a:pt x="1053906" y="1475486"/>
                      </a:lnTo>
                      <a:lnTo>
                        <a:pt x="597218" y="1475486"/>
                      </a:lnTo>
                      <a:close/>
                      <a:moveTo>
                        <a:pt x="1872208" y="1310111"/>
                      </a:moveTo>
                      <a:lnTo>
                        <a:pt x="1921869" y="1359790"/>
                      </a:lnTo>
                      <a:lnTo>
                        <a:pt x="1500324" y="1781354"/>
                      </a:lnTo>
                      <a:cubicBezTo>
                        <a:pt x="1493720" y="1787941"/>
                        <a:pt x="1484784" y="1791647"/>
                        <a:pt x="1475477" y="1791647"/>
                      </a:cubicBezTo>
                      <a:cubicBezTo>
                        <a:pt x="1473653" y="1791622"/>
                        <a:pt x="1471839" y="1791471"/>
                        <a:pt x="1470026" y="1791189"/>
                      </a:cubicBezTo>
                      <a:cubicBezTo>
                        <a:pt x="1458868" y="1789383"/>
                        <a:pt x="1449254" y="1782314"/>
                        <a:pt x="1444216" y="1772204"/>
                      </a:cubicBezTo>
                      <a:lnTo>
                        <a:pt x="1373952" y="1631681"/>
                      </a:lnTo>
                      <a:lnTo>
                        <a:pt x="1436838" y="1600283"/>
                      </a:lnTo>
                      <a:lnTo>
                        <a:pt x="1485091" y="1697211"/>
                      </a:lnTo>
                      <a:close/>
                      <a:moveTo>
                        <a:pt x="502123" y="1274978"/>
                      </a:moveTo>
                      <a:lnTo>
                        <a:pt x="551784" y="1324657"/>
                      </a:lnTo>
                      <a:lnTo>
                        <a:pt x="462560" y="1413881"/>
                      </a:lnTo>
                      <a:cubicBezTo>
                        <a:pt x="512503" y="1489317"/>
                        <a:pt x="497175" y="1590315"/>
                        <a:pt x="427127" y="1647557"/>
                      </a:cubicBezTo>
                      <a:cubicBezTo>
                        <a:pt x="357073" y="1704792"/>
                        <a:pt x="255030" y="1699677"/>
                        <a:pt x="191075" y="1635707"/>
                      </a:cubicBezTo>
                      <a:cubicBezTo>
                        <a:pt x="127113" y="1571736"/>
                        <a:pt x="121980" y="1469709"/>
                        <a:pt x="179214" y="1399653"/>
                      </a:cubicBezTo>
                      <a:cubicBezTo>
                        <a:pt x="236457" y="1329598"/>
                        <a:pt x="337464" y="1314277"/>
                        <a:pt x="412890" y="1364211"/>
                      </a:cubicBezTo>
                      <a:close/>
                      <a:moveTo>
                        <a:pt x="913390" y="1124171"/>
                      </a:moveTo>
                      <a:lnTo>
                        <a:pt x="1194421" y="1124171"/>
                      </a:lnTo>
                      <a:lnTo>
                        <a:pt x="1194421" y="1194430"/>
                      </a:lnTo>
                      <a:lnTo>
                        <a:pt x="913390" y="1194430"/>
                      </a:lnTo>
                      <a:close/>
                      <a:moveTo>
                        <a:pt x="597218" y="1124171"/>
                      </a:moveTo>
                      <a:lnTo>
                        <a:pt x="843125" y="1124171"/>
                      </a:lnTo>
                      <a:lnTo>
                        <a:pt x="843125" y="1194430"/>
                      </a:lnTo>
                      <a:lnTo>
                        <a:pt x="597218" y="1194430"/>
                      </a:lnTo>
                      <a:close/>
                      <a:moveTo>
                        <a:pt x="1651132" y="1124170"/>
                      </a:moveTo>
                      <a:cubicBezTo>
                        <a:pt x="1399011" y="1124452"/>
                        <a:pt x="1194719" y="1328762"/>
                        <a:pt x="1194419" y="1580867"/>
                      </a:cubicBezTo>
                      <a:cubicBezTo>
                        <a:pt x="1194419" y="1833094"/>
                        <a:pt x="1398896" y="2037552"/>
                        <a:pt x="1651132" y="2037552"/>
                      </a:cubicBezTo>
                      <a:cubicBezTo>
                        <a:pt x="1903343" y="2037552"/>
                        <a:pt x="2107828" y="1833094"/>
                        <a:pt x="2107828" y="1580867"/>
                      </a:cubicBezTo>
                      <a:cubicBezTo>
                        <a:pt x="2107828" y="1328638"/>
                        <a:pt x="1903343" y="1124170"/>
                        <a:pt x="1651132" y="1124170"/>
                      </a:cubicBezTo>
                      <a:close/>
                      <a:moveTo>
                        <a:pt x="1651132" y="1053904"/>
                      </a:moveTo>
                      <a:cubicBezTo>
                        <a:pt x="1942175" y="1053904"/>
                        <a:pt x="2178077" y="1289824"/>
                        <a:pt x="2178077" y="1580867"/>
                      </a:cubicBezTo>
                      <a:cubicBezTo>
                        <a:pt x="2178077" y="1871881"/>
                        <a:pt x="1942175" y="2107828"/>
                        <a:pt x="1651132" y="2107828"/>
                      </a:cubicBezTo>
                      <a:cubicBezTo>
                        <a:pt x="1360233" y="2107476"/>
                        <a:pt x="1124514" y="1871748"/>
                        <a:pt x="1124171" y="1580867"/>
                      </a:cubicBezTo>
                      <a:cubicBezTo>
                        <a:pt x="1124171" y="1289824"/>
                        <a:pt x="1360091" y="1053904"/>
                        <a:pt x="1651132" y="1053904"/>
                      </a:cubicBezTo>
                      <a:close/>
                      <a:moveTo>
                        <a:pt x="316164" y="983638"/>
                      </a:moveTo>
                      <a:cubicBezTo>
                        <a:pt x="257969" y="983638"/>
                        <a:pt x="210781" y="1030828"/>
                        <a:pt x="210781" y="1089039"/>
                      </a:cubicBezTo>
                      <a:cubicBezTo>
                        <a:pt x="210781" y="1147241"/>
                        <a:pt x="257969" y="1194430"/>
                        <a:pt x="316164" y="1194430"/>
                      </a:cubicBezTo>
                      <a:cubicBezTo>
                        <a:pt x="374394" y="1194430"/>
                        <a:pt x="421564" y="1147241"/>
                        <a:pt x="421564" y="1089039"/>
                      </a:cubicBezTo>
                      <a:cubicBezTo>
                        <a:pt x="421510" y="1073375"/>
                        <a:pt x="417910" y="1057956"/>
                        <a:pt x="411033" y="1043895"/>
                      </a:cubicBezTo>
                      <a:lnTo>
                        <a:pt x="341003" y="1113844"/>
                      </a:lnTo>
                      <a:lnTo>
                        <a:pt x="291342" y="1064182"/>
                      </a:lnTo>
                      <a:lnTo>
                        <a:pt x="361317" y="994179"/>
                      </a:lnTo>
                      <a:cubicBezTo>
                        <a:pt x="347256" y="987301"/>
                        <a:pt x="331838" y="983701"/>
                        <a:pt x="316164" y="983638"/>
                      </a:cubicBezTo>
                      <a:close/>
                      <a:moveTo>
                        <a:pt x="1264686" y="983638"/>
                      </a:moveTo>
                      <a:lnTo>
                        <a:pt x="1405201" y="983638"/>
                      </a:lnTo>
                      <a:lnTo>
                        <a:pt x="1405201" y="1053905"/>
                      </a:lnTo>
                      <a:lnTo>
                        <a:pt x="1264686" y="1053905"/>
                      </a:lnTo>
                      <a:close/>
                      <a:moveTo>
                        <a:pt x="597218" y="983638"/>
                      </a:moveTo>
                      <a:lnTo>
                        <a:pt x="1194420" y="983638"/>
                      </a:lnTo>
                      <a:lnTo>
                        <a:pt x="1194420" y="1053905"/>
                      </a:lnTo>
                      <a:lnTo>
                        <a:pt x="597218" y="1053905"/>
                      </a:lnTo>
                      <a:close/>
                      <a:moveTo>
                        <a:pt x="502123" y="853418"/>
                      </a:moveTo>
                      <a:lnTo>
                        <a:pt x="551784" y="903097"/>
                      </a:lnTo>
                      <a:lnTo>
                        <a:pt x="462560" y="992330"/>
                      </a:lnTo>
                      <a:cubicBezTo>
                        <a:pt x="512503" y="1067766"/>
                        <a:pt x="497175" y="1168752"/>
                        <a:pt x="427127" y="1225997"/>
                      </a:cubicBezTo>
                      <a:cubicBezTo>
                        <a:pt x="357073" y="1283239"/>
                        <a:pt x="255030" y="1278106"/>
                        <a:pt x="191075" y="1214144"/>
                      </a:cubicBezTo>
                      <a:cubicBezTo>
                        <a:pt x="127113" y="1150174"/>
                        <a:pt x="121980" y="1048146"/>
                        <a:pt x="179214" y="978091"/>
                      </a:cubicBezTo>
                      <a:cubicBezTo>
                        <a:pt x="236457" y="908036"/>
                        <a:pt x="337464" y="892715"/>
                        <a:pt x="412890" y="942651"/>
                      </a:cubicBezTo>
                      <a:close/>
                      <a:moveTo>
                        <a:pt x="913390" y="702608"/>
                      </a:moveTo>
                      <a:lnTo>
                        <a:pt x="1405201" y="702608"/>
                      </a:lnTo>
                      <a:lnTo>
                        <a:pt x="1405201" y="772857"/>
                      </a:lnTo>
                      <a:lnTo>
                        <a:pt x="913390" y="772857"/>
                      </a:lnTo>
                      <a:close/>
                      <a:moveTo>
                        <a:pt x="597218" y="702608"/>
                      </a:moveTo>
                      <a:lnTo>
                        <a:pt x="843125" y="702608"/>
                      </a:lnTo>
                      <a:lnTo>
                        <a:pt x="843125" y="772857"/>
                      </a:lnTo>
                      <a:lnTo>
                        <a:pt x="597218" y="772857"/>
                      </a:lnTo>
                      <a:close/>
                      <a:moveTo>
                        <a:pt x="316164" y="562093"/>
                      </a:moveTo>
                      <a:cubicBezTo>
                        <a:pt x="257969" y="562093"/>
                        <a:pt x="210781" y="609265"/>
                        <a:pt x="210781" y="667476"/>
                      </a:cubicBezTo>
                      <a:cubicBezTo>
                        <a:pt x="210781" y="725680"/>
                        <a:pt x="257969" y="772858"/>
                        <a:pt x="316164" y="772858"/>
                      </a:cubicBezTo>
                      <a:cubicBezTo>
                        <a:pt x="374394" y="772858"/>
                        <a:pt x="421564" y="725680"/>
                        <a:pt x="421564" y="667476"/>
                      </a:cubicBezTo>
                      <a:cubicBezTo>
                        <a:pt x="421510" y="651812"/>
                        <a:pt x="417910" y="636393"/>
                        <a:pt x="411033" y="622341"/>
                      </a:cubicBezTo>
                      <a:lnTo>
                        <a:pt x="341003" y="692281"/>
                      </a:lnTo>
                      <a:lnTo>
                        <a:pt x="291342" y="642601"/>
                      </a:lnTo>
                      <a:lnTo>
                        <a:pt x="361317" y="572616"/>
                      </a:lnTo>
                      <a:cubicBezTo>
                        <a:pt x="347256" y="565740"/>
                        <a:pt x="331838" y="562147"/>
                        <a:pt x="316164" y="562093"/>
                      </a:cubicBezTo>
                      <a:close/>
                      <a:moveTo>
                        <a:pt x="1264686" y="562093"/>
                      </a:moveTo>
                      <a:lnTo>
                        <a:pt x="1615992" y="562093"/>
                      </a:lnTo>
                      <a:lnTo>
                        <a:pt x="1615992" y="632342"/>
                      </a:lnTo>
                      <a:lnTo>
                        <a:pt x="1264686" y="632342"/>
                      </a:lnTo>
                      <a:close/>
                      <a:moveTo>
                        <a:pt x="597218" y="562093"/>
                      </a:moveTo>
                      <a:lnTo>
                        <a:pt x="1194420" y="562093"/>
                      </a:lnTo>
                      <a:lnTo>
                        <a:pt x="1194420" y="632342"/>
                      </a:lnTo>
                      <a:lnTo>
                        <a:pt x="597218" y="632342"/>
                      </a:lnTo>
                      <a:close/>
                      <a:moveTo>
                        <a:pt x="502123" y="431855"/>
                      </a:moveTo>
                      <a:lnTo>
                        <a:pt x="551784" y="481534"/>
                      </a:lnTo>
                      <a:lnTo>
                        <a:pt x="462560" y="570767"/>
                      </a:lnTo>
                      <a:cubicBezTo>
                        <a:pt x="512503" y="646176"/>
                        <a:pt x="497175" y="747201"/>
                        <a:pt x="427127" y="804434"/>
                      </a:cubicBezTo>
                      <a:cubicBezTo>
                        <a:pt x="357073" y="861678"/>
                        <a:pt x="255030" y="856543"/>
                        <a:pt x="191075" y="792566"/>
                      </a:cubicBezTo>
                      <a:cubicBezTo>
                        <a:pt x="127113" y="728611"/>
                        <a:pt x="121980" y="626577"/>
                        <a:pt x="179214" y="556530"/>
                      </a:cubicBezTo>
                      <a:cubicBezTo>
                        <a:pt x="236457" y="486475"/>
                        <a:pt x="337464" y="471154"/>
                        <a:pt x="412890" y="521088"/>
                      </a:cubicBezTo>
                      <a:close/>
                      <a:moveTo>
                        <a:pt x="140532" y="281039"/>
                      </a:moveTo>
                      <a:lnTo>
                        <a:pt x="1756513" y="281039"/>
                      </a:lnTo>
                      <a:lnTo>
                        <a:pt x="1756513" y="351315"/>
                      </a:lnTo>
                      <a:lnTo>
                        <a:pt x="140532" y="351315"/>
                      </a:lnTo>
                      <a:close/>
                      <a:moveTo>
                        <a:pt x="421563" y="140532"/>
                      </a:moveTo>
                      <a:lnTo>
                        <a:pt x="491830" y="140532"/>
                      </a:lnTo>
                      <a:lnTo>
                        <a:pt x="491830" y="210781"/>
                      </a:lnTo>
                      <a:lnTo>
                        <a:pt x="421563" y="210781"/>
                      </a:lnTo>
                      <a:close/>
                      <a:moveTo>
                        <a:pt x="281039" y="140532"/>
                      </a:moveTo>
                      <a:lnTo>
                        <a:pt x="351315" y="140532"/>
                      </a:lnTo>
                      <a:lnTo>
                        <a:pt x="351315" y="210781"/>
                      </a:lnTo>
                      <a:lnTo>
                        <a:pt x="281039" y="210781"/>
                      </a:lnTo>
                      <a:close/>
                      <a:moveTo>
                        <a:pt x="140532" y="140532"/>
                      </a:moveTo>
                      <a:lnTo>
                        <a:pt x="210781" y="140532"/>
                      </a:lnTo>
                      <a:lnTo>
                        <a:pt x="210781" y="210781"/>
                      </a:lnTo>
                      <a:lnTo>
                        <a:pt x="140532" y="210781"/>
                      </a:lnTo>
                      <a:close/>
                      <a:moveTo>
                        <a:pt x="175648" y="0"/>
                      </a:moveTo>
                      <a:lnTo>
                        <a:pt x="1721381" y="0"/>
                      </a:lnTo>
                      <a:cubicBezTo>
                        <a:pt x="1818354" y="114"/>
                        <a:pt x="1896932" y="78684"/>
                        <a:pt x="1897047" y="175648"/>
                      </a:cubicBezTo>
                      <a:lnTo>
                        <a:pt x="1897047" y="983639"/>
                      </a:lnTo>
                      <a:lnTo>
                        <a:pt x="1826771" y="983639"/>
                      </a:lnTo>
                      <a:lnTo>
                        <a:pt x="1826771" y="175648"/>
                      </a:lnTo>
                      <a:cubicBezTo>
                        <a:pt x="1826771" y="117427"/>
                        <a:pt x="1779610" y="70257"/>
                        <a:pt x="1721381" y="70257"/>
                      </a:cubicBezTo>
                      <a:lnTo>
                        <a:pt x="175648" y="70257"/>
                      </a:lnTo>
                      <a:cubicBezTo>
                        <a:pt x="117445" y="70257"/>
                        <a:pt x="70257" y="117427"/>
                        <a:pt x="70257" y="175648"/>
                      </a:cubicBezTo>
                      <a:lnTo>
                        <a:pt x="70257" y="1721381"/>
                      </a:lnTo>
                      <a:cubicBezTo>
                        <a:pt x="70257" y="1779585"/>
                        <a:pt x="117445" y="1826771"/>
                        <a:pt x="175648" y="1826771"/>
                      </a:cubicBezTo>
                      <a:lnTo>
                        <a:pt x="1089039" y="1826771"/>
                      </a:lnTo>
                      <a:lnTo>
                        <a:pt x="1089039" y="1897047"/>
                      </a:lnTo>
                      <a:lnTo>
                        <a:pt x="175648" y="1897047"/>
                      </a:lnTo>
                      <a:cubicBezTo>
                        <a:pt x="78702" y="1896916"/>
                        <a:pt x="123" y="1818345"/>
                        <a:pt x="0" y="1721381"/>
                      </a:cubicBezTo>
                      <a:lnTo>
                        <a:pt x="0" y="175648"/>
                      </a:lnTo>
                      <a:cubicBezTo>
                        <a:pt x="123" y="78684"/>
                        <a:pt x="78702" y="114"/>
                        <a:pt x="17564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2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D9F44E7A-400F-4179-8936-C984105FE857}"/>
                  </a:ext>
                </a:extLst>
              </p:cNvPr>
              <p:cNvGrpSpPr/>
              <p:nvPr/>
            </p:nvGrpSpPr>
            <p:grpSpPr>
              <a:xfrm>
                <a:off x="647183" y="5118172"/>
                <a:ext cx="551518" cy="551518"/>
                <a:chOff x="1636698" y="5016450"/>
                <a:chExt cx="414364" cy="414364"/>
              </a:xfrm>
            </p:grpSpPr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5F37141D-352F-4248-A2EE-7E8F3E2C0223}"/>
                    </a:ext>
                  </a:extLst>
                </p:cNvPr>
                <p:cNvSpPr/>
                <p:nvPr/>
              </p:nvSpPr>
              <p:spPr>
                <a:xfrm>
                  <a:off x="1636698" y="5016450"/>
                  <a:ext cx="414364" cy="414364"/>
                </a:xfrm>
                <a:custGeom>
                  <a:avLst/>
                  <a:gdLst>
                    <a:gd name="connsiteX0" fmla="*/ 501001 w 1002002"/>
                    <a:gd name="connsiteY0" fmla="*/ 0 h 1002002"/>
                    <a:gd name="connsiteX1" fmla="*/ 1002002 w 1002002"/>
                    <a:gd name="connsiteY1" fmla="*/ 501001 h 1002002"/>
                    <a:gd name="connsiteX2" fmla="*/ 501001 w 1002002"/>
                    <a:gd name="connsiteY2" fmla="*/ 1002002 h 1002002"/>
                    <a:gd name="connsiteX3" fmla="*/ 0 w 1002002"/>
                    <a:gd name="connsiteY3" fmla="*/ 501001 h 1002002"/>
                    <a:gd name="connsiteX4" fmla="*/ 501001 w 1002002"/>
                    <a:gd name="connsiteY4" fmla="*/ 0 h 1002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2002" h="1002002">
                      <a:moveTo>
                        <a:pt x="501001" y="0"/>
                      </a:moveTo>
                      <a:cubicBezTo>
                        <a:pt x="777696" y="0"/>
                        <a:pt x="1002002" y="224306"/>
                        <a:pt x="1002002" y="501001"/>
                      </a:cubicBezTo>
                      <a:cubicBezTo>
                        <a:pt x="1002002" y="777696"/>
                        <a:pt x="777696" y="1002002"/>
                        <a:pt x="501001" y="1002002"/>
                      </a:cubicBezTo>
                      <a:cubicBezTo>
                        <a:pt x="224306" y="1002002"/>
                        <a:pt x="0" y="777696"/>
                        <a:pt x="0" y="501001"/>
                      </a:cubicBezTo>
                      <a:cubicBezTo>
                        <a:pt x="0" y="224306"/>
                        <a:pt x="224306" y="0"/>
                        <a:pt x="50100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6" name="Circle: Hollow 65">
                  <a:extLst>
                    <a:ext uri="{FF2B5EF4-FFF2-40B4-BE49-F238E27FC236}">
                      <a16:creationId xmlns:a16="http://schemas.microsoft.com/office/drawing/2014/main" id="{6A67F962-4E3E-4F4F-B544-A8553821C540}"/>
                    </a:ext>
                  </a:extLst>
                </p:cNvPr>
                <p:cNvSpPr/>
                <p:nvPr/>
              </p:nvSpPr>
              <p:spPr>
                <a:xfrm>
                  <a:off x="1636950" y="5016702"/>
                  <a:ext cx="412202" cy="412202"/>
                </a:xfrm>
                <a:prstGeom prst="donut">
                  <a:avLst>
                    <a:gd name="adj" fmla="val 1196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9EFDEAF8-6E3E-4BE8-89F6-BEC8932136E2}"/>
                    </a:ext>
                  </a:extLst>
                </p:cNvPr>
                <p:cNvSpPr/>
                <p:nvPr/>
              </p:nvSpPr>
              <p:spPr>
                <a:xfrm>
                  <a:off x="1777995" y="5130285"/>
                  <a:ext cx="155580" cy="186694"/>
                </a:xfrm>
                <a:custGeom>
                  <a:avLst/>
                  <a:gdLst>
                    <a:gd name="connsiteX0" fmla="*/ 1833486 w 2696316"/>
                    <a:gd name="connsiteY0" fmla="*/ 2642378 h 3235568"/>
                    <a:gd name="connsiteX1" fmla="*/ 2103127 w 2696316"/>
                    <a:gd name="connsiteY1" fmla="*/ 2642378 h 3235568"/>
                    <a:gd name="connsiteX2" fmla="*/ 2157038 w 2696316"/>
                    <a:gd name="connsiteY2" fmla="*/ 2696316 h 3235568"/>
                    <a:gd name="connsiteX3" fmla="*/ 2103127 w 2696316"/>
                    <a:gd name="connsiteY3" fmla="*/ 2750227 h 3235568"/>
                    <a:gd name="connsiteX4" fmla="*/ 1833486 w 2696316"/>
                    <a:gd name="connsiteY4" fmla="*/ 2750227 h 3235568"/>
                    <a:gd name="connsiteX5" fmla="*/ 1779575 w 2696316"/>
                    <a:gd name="connsiteY5" fmla="*/ 2696316 h 3235568"/>
                    <a:gd name="connsiteX6" fmla="*/ 1833486 w 2696316"/>
                    <a:gd name="connsiteY6" fmla="*/ 2642378 h 3235568"/>
                    <a:gd name="connsiteX7" fmla="*/ 1078531 w 2696316"/>
                    <a:gd name="connsiteY7" fmla="*/ 2642378 h 3235568"/>
                    <a:gd name="connsiteX8" fmla="*/ 1617785 w 2696316"/>
                    <a:gd name="connsiteY8" fmla="*/ 2642378 h 3235568"/>
                    <a:gd name="connsiteX9" fmla="*/ 1671721 w 2696316"/>
                    <a:gd name="connsiteY9" fmla="*/ 2696316 h 3235568"/>
                    <a:gd name="connsiteX10" fmla="*/ 1617785 w 2696316"/>
                    <a:gd name="connsiteY10" fmla="*/ 2750227 h 3235568"/>
                    <a:gd name="connsiteX11" fmla="*/ 1078531 w 2696316"/>
                    <a:gd name="connsiteY11" fmla="*/ 2750227 h 3235568"/>
                    <a:gd name="connsiteX12" fmla="*/ 1024594 w 2696316"/>
                    <a:gd name="connsiteY12" fmla="*/ 2696316 h 3235568"/>
                    <a:gd name="connsiteX13" fmla="*/ 1078531 w 2696316"/>
                    <a:gd name="connsiteY13" fmla="*/ 2642378 h 3235568"/>
                    <a:gd name="connsiteX14" fmla="*/ 668463 w 2696316"/>
                    <a:gd name="connsiteY14" fmla="*/ 2511073 h 3235568"/>
                    <a:gd name="connsiteX15" fmla="*/ 686452 w 2696316"/>
                    <a:gd name="connsiteY15" fmla="*/ 2518526 h 3235568"/>
                    <a:gd name="connsiteX16" fmla="*/ 686452 w 2696316"/>
                    <a:gd name="connsiteY16" fmla="*/ 2554509 h 3235568"/>
                    <a:gd name="connsiteX17" fmla="*/ 584677 w 2696316"/>
                    <a:gd name="connsiteY17" fmla="*/ 2656284 h 3235568"/>
                    <a:gd name="connsiteX18" fmla="*/ 548694 w 2696316"/>
                    <a:gd name="connsiteY18" fmla="*/ 2656284 h 3235568"/>
                    <a:gd name="connsiteX19" fmla="*/ 497804 w 2696316"/>
                    <a:gd name="connsiteY19" fmla="*/ 2605394 h 3235568"/>
                    <a:gd name="connsiteX20" fmla="*/ 497804 w 2696316"/>
                    <a:gd name="connsiteY20" fmla="*/ 2569412 h 3235568"/>
                    <a:gd name="connsiteX21" fmla="*/ 533787 w 2696316"/>
                    <a:gd name="connsiteY21" fmla="*/ 2569412 h 3235568"/>
                    <a:gd name="connsiteX22" fmla="*/ 566684 w 2696316"/>
                    <a:gd name="connsiteY22" fmla="*/ 2602309 h 3235568"/>
                    <a:gd name="connsiteX23" fmla="*/ 650471 w 2696316"/>
                    <a:gd name="connsiteY23" fmla="*/ 2518526 h 3235568"/>
                    <a:gd name="connsiteX24" fmla="*/ 668463 w 2696316"/>
                    <a:gd name="connsiteY24" fmla="*/ 2511073 h 3235568"/>
                    <a:gd name="connsiteX25" fmla="*/ 1563847 w 2696316"/>
                    <a:gd name="connsiteY25" fmla="*/ 2426676 h 3235568"/>
                    <a:gd name="connsiteX26" fmla="*/ 2103127 w 2696316"/>
                    <a:gd name="connsiteY26" fmla="*/ 2426676 h 3235568"/>
                    <a:gd name="connsiteX27" fmla="*/ 2157038 w 2696316"/>
                    <a:gd name="connsiteY27" fmla="*/ 2480614 h 3235568"/>
                    <a:gd name="connsiteX28" fmla="*/ 2103127 w 2696316"/>
                    <a:gd name="connsiteY28" fmla="*/ 2534525 h 3235568"/>
                    <a:gd name="connsiteX29" fmla="*/ 1563847 w 2696316"/>
                    <a:gd name="connsiteY29" fmla="*/ 2534525 h 3235568"/>
                    <a:gd name="connsiteX30" fmla="*/ 1509936 w 2696316"/>
                    <a:gd name="connsiteY30" fmla="*/ 2480614 h 3235568"/>
                    <a:gd name="connsiteX31" fmla="*/ 1563847 w 2696316"/>
                    <a:gd name="connsiteY31" fmla="*/ 2426676 h 3235568"/>
                    <a:gd name="connsiteX32" fmla="*/ 1078531 w 2696316"/>
                    <a:gd name="connsiteY32" fmla="*/ 2426676 h 3235568"/>
                    <a:gd name="connsiteX33" fmla="*/ 1348146 w 2696316"/>
                    <a:gd name="connsiteY33" fmla="*/ 2426676 h 3235568"/>
                    <a:gd name="connsiteX34" fmla="*/ 1402082 w 2696316"/>
                    <a:gd name="connsiteY34" fmla="*/ 2480614 h 3235568"/>
                    <a:gd name="connsiteX35" fmla="*/ 1348146 w 2696316"/>
                    <a:gd name="connsiteY35" fmla="*/ 2534525 h 3235568"/>
                    <a:gd name="connsiteX36" fmla="*/ 1078531 w 2696316"/>
                    <a:gd name="connsiteY36" fmla="*/ 2534525 h 3235568"/>
                    <a:gd name="connsiteX37" fmla="*/ 1024594 w 2696316"/>
                    <a:gd name="connsiteY37" fmla="*/ 2480614 h 3235568"/>
                    <a:gd name="connsiteX38" fmla="*/ 1078531 w 2696316"/>
                    <a:gd name="connsiteY38" fmla="*/ 2426676 h 3235568"/>
                    <a:gd name="connsiteX39" fmla="*/ 431402 w 2696316"/>
                    <a:gd name="connsiteY39" fmla="*/ 2426675 h 3235568"/>
                    <a:gd name="connsiteX40" fmla="*/ 431402 w 2696316"/>
                    <a:gd name="connsiteY40" fmla="*/ 2750227 h 3235568"/>
                    <a:gd name="connsiteX41" fmla="*/ 754956 w 2696316"/>
                    <a:gd name="connsiteY41" fmla="*/ 2750227 h 3235568"/>
                    <a:gd name="connsiteX42" fmla="*/ 754956 w 2696316"/>
                    <a:gd name="connsiteY42" fmla="*/ 2426675 h 3235568"/>
                    <a:gd name="connsiteX43" fmla="*/ 431402 w 2696316"/>
                    <a:gd name="connsiteY43" fmla="*/ 2318827 h 3235568"/>
                    <a:gd name="connsiteX44" fmla="*/ 754956 w 2696316"/>
                    <a:gd name="connsiteY44" fmla="*/ 2318827 h 3235568"/>
                    <a:gd name="connsiteX45" fmla="*/ 862829 w 2696316"/>
                    <a:gd name="connsiteY45" fmla="*/ 2426675 h 3235568"/>
                    <a:gd name="connsiteX46" fmla="*/ 862829 w 2696316"/>
                    <a:gd name="connsiteY46" fmla="*/ 2750227 h 3235568"/>
                    <a:gd name="connsiteX47" fmla="*/ 754956 w 2696316"/>
                    <a:gd name="connsiteY47" fmla="*/ 2858081 h 3235568"/>
                    <a:gd name="connsiteX48" fmla="*/ 431402 w 2696316"/>
                    <a:gd name="connsiteY48" fmla="*/ 2858081 h 3235568"/>
                    <a:gd name="connsiteX49" fmla="*/ 323551 w 2696316"/>
                    <a:gd name="connsiteY49" fmla="*/ 2750227 h 3235568"/>
                    <a:gd name="connsiteX50" fmla="*/ 323551 w 2696316"/>
                    <a:gd name="connsiteY50" fmla="*/ 2426675 h 3235568"/>
                    <a:gd name="connsiteX51" fmla="*/ 431402 w 2696316"/>
                    <a:gd name="connsiteY51" fmla="*/ 2318827 h 3235568"/>
                    <a:gd name="connsiteX52" fmla="*/ 1833486 w 2696316"/>
                    <a:gd name="connsiteY52" fmla="*/ 1887423 h 3235568"/>
                    <a:gd name="connsiteX53" fmla="*/ 2103127 w 2696316"/>
                    <a:gd name="connsiteY53" fmla="*/ 1887423 h 3235568"/>
                    <a:gd name="connsiteX54" fmla="*/ 2157038 w 2696316"/>
                    <a:gd name="connsiteY54" fmla="*/ 1941335 h 3235568"/>
                    <a:gd name="connsiteX55" fmla="*/ 2103127 w 2696316"/>
                    <a:gd name="connsiteY55" fmla="*/ 1995272 h 3235568"/>
                    <a:gd name="connsiteX56" fmla="*/ 1833486 w 2696316"/>
                    <a:gd name="connsiteY56" fmla="*/ 1995272 h 3235568"/>
                    <a:gd name="connsiteX57" fmla="*/ 1779575 w 2696316"/>
                    <a:gd name="connsiteY57" fmla="*/ 1941335 h 3235568"/>
                    <a:gd name="connsiteX58" fmla="*/ 1833486 w 2696316"/>
                    <a:gd name="connsiteY58" fmla="*/ 1887423 h 3235568"/>
                    <a:gd name="connsiteX59" fmla="*/ 1078531 w 2696316"/>
                    <a:gd name="connsiteY59" fmla="*/ 1887423 h 3235568"/>
                    <a:gd name="connsiteX60" fmla="*/ 1617785 w 2696316"/>
                    <a:gd name="connsiteY60" fmla="*/ 1887423 h 3235568"/>
                    <a:gd name="connsiteX61" fmla="*/ 1671721 w 2696316"/>
                    <a:gd name="connsiteY61" fmla="*/ 1941335 h 3235568"/>
                    <a:gd name="connsiteX62" fmla="*/ 1617785 w 2696316"/>
                    <a:gd name="connsiteY62" fmla="*/ 1995272 h 3235568"/>
                    <a:gd name="connsiteX63" fmla="*/ 1078531 w 2696316"/>
                    <a:gd name="connsiteY63" fmla="*/ 1995272 h 3235568"/>
                    <a:gd name="connsiteX64" fmla="*/ 1024594 w 2696316"/>
                    <a:gd name="connsiteY64" fmla="*/ 1941335 h 3235568"/>
                    <a:gd name="connsiteX65" fmla="*/ 1078531 w 2696316"/>
                    <a:gd name="connsiteY65" fmla="*/ 1887423 h 3235568"/>
                    <a:gd name="connsiteX66" fmla="*/ 535028 w 2696316"/>
                    <a:gd name="connsiteY66" fmla="*/ 1746773 h 3235568"/>
                    <a:gd name="connsiteX67" fmla="*/ 555216 w 2696316"/>
                    <a:gd name="connsiteY67" fmla="*/ 1755136 h 3235568"/>
                    <a:gd name="connsiteX68" fmla="*/ 592130 w 2696316"/>
                    <a:gd name="connsiteY68" fmla="*/ 1792049 h 3235568"/>
                    <a:gd name="connsiteX69" fmla="*/ 629042 w 2696316"/>
                    <a:gd name="connsiteY69" fmla="*/ 1755138 h 3235568"/>
                    <a:gd name="connsiteX70" fmla="*/ 669419 w 2696316"/>
                    <a:gd name="connsiteY70" fmla="*/ 1755138 h 3235568"/>
                    <a:gd name="connsiteX71" fmla="*/ 669419 w 2696316"/>
                    <a:gd name="connsiteY71" fmla="*/ 1795514 h 3235568"/>
                    <a:gd name="connsiteX72" fmla="*/ 632506 w 2696316"/>
                    <a:gd name="connsiteY72" fmla="*/ 1832425 h 3235568"/>
                    <a:gd name="connsiteX73" fmla="*/ 669420 w 2696316"/>
                    <a:gd name="connsiteY73" fmla="*/ 1869338 h 3235568"/>
                    <a:gd name="connsiteX74" fmla="*/ 669420 w 2696316"/>
                    <a:gd name="connsiteY74" fmla="*/ 1909714 h 3235568"/>
                    <a:gd name="connsiteX75" fmla="*/ 629044 w 2696316"/>
                    <a:gd name="connsiteY75" fmla="*/ 1909714 h 3235568"/>
                    <a:gd name="connsiteX76" fmla="*/ 592130 w 2696316"/>
                    <a:gd name="connsiteY76" fmla="*/ 1872801 h 3235568"/>
                    <a:gd name="connsiteX77" fmla="*/ 555219 w 2696316"/>
                    <a:gd name="connsiteY77" fmla="*/ 1909714 h 3235568"/>
                    <a:gd name="connsiteX78" fmla="*/ 514842 w 2696316"/>
                    <a:gd name="connsiteY78" fmla="*/ 1909714 h 3235568"/>
                    <a:gd name="connsiteX79" fmla="*/ 514842 w 2696316"/>
                    <a:gd name="connsiteY79" fmla="*/ 1869336 h 3235568"/>
                    <a:gd name="connsiteX80" fmla="*/ 551754 w 2696316"/>
                    <a:gd name="connsiteY80" fmla="*/ 1832425 h 3235568"/>
                    <a:gd name="connsiteX81" fmla="*/ 514840 w 2696316"/>
                    <a:gd name="connsiteY81" fmla="*/ 1795511 h 3235568"/>
                    <a:gd name="connsiteX82" fmla="*/ 514840 w 2696316"/>
                    <a:gd name="connsiteY82" fmla="*/ 1755136 h 3235568"/>
                    <a:gd name="connsiteX83" fmla="*/ 535028 w 2696316"/>
                    <a:gd name="connsiteY83" fmla="*/ 1746773 h 3235568"/>
                    <a:gd name="connsiteX84" fmla="*/ 1563847 w 2696316"/>
                    <a:gd name="connsiteY84" fmla="*/ 1671721 h 3235568"/>
                    <a:gd name="connsiteX85" fmla="*/ 2103127 w 2696316"/>
                    <a:gd name="connsiteY85" fmla="*/ 1671721 h 3235568"/>
                    <a:gd name="connsiteX86" fmla="*/ 2157038 w 2696316"/>
                    <a:gd name="connsiteY86" fmla="*/ 1725633 h 3235568"/>
                    <a:gd name="connsiteX87" fmla="*/ 2103127 w 2696316"/>
                    <a:gd name="connsiteY87" fmla="*/ 1779576 h 3235568"/>
                    <a:gd name="connsiteX88" fmla="*/ 1563847 w 2696316"/>
                    <a:gd name="connsiteY88" fmla="*/ 1779576 h 3235568"/>
                    <a:gd name="connsiteX89" fmla="*/ 1509936 w 2696316"/>
                    <a:gd name="connsiteY89" fmla="*/ 1725633 h 3235568"/>
                    <a:gd name="connsiteX90" fmla="*/ 1563847 w 2696316"/>
                    <a:gd name="connsiteY90" fmla="*/ 1671721 h 3235568"/>
                    <a:gd name="connsiteX91" fmla="*/ 1078531 w 2696316"/>
                    <a:gd name="connsiteY91" fmla="*/ 1671721 h 3235568"/>
                    <a:gd name="connsiteX92" fmla="*/ 1348146 w 2696316"/>
                    <a:gd name="connsiteY92" fmla="*/ 1671721 h 3235568"/>
                    <a:gd name="connsiteX93" fmla="*/ 1402082 w 2696316"/>
                    <a:gd name="connsiteY93" fmla="*/ 1725633 h 3235568"/>
                    <a:gd name="connsiteX94" fmla="*/ 1348146 w 2696316"/>
                    <a:gd name="connsiteY94" fmla="*/ 1779576 h 3235568"/>
                    <a:gd name="connsiteX95" fmla="*/ 1078531 w 2696316"/>
                    <a:gd name="connsiteY95" fmla="*/ 1779576 h 3235568"/>
                    <a:gd name="connsiteX96" fmla="*/ 1024594 w 2696316"/>
                    <a:gd name="connsiteY96" fmla="*/ 1725633 h 3235568"/>
                    <a:gd name="connsiteX97" fmla="*/ 1078531 w 2696316"/>
                    <a:gd name="connsiteY97" fmla="*/ 1671721 h 3235568"/>
                    <a:gd name="connsiteX98" fmla="*/ 431403 w 2696316"/>
                    <a:gd name="connsiteY98" fmla="*/ 1671720 h 3235568"/>
                    <a:gd name="connsiteX99" fmla="*/ 431403 w 2696316"/>
                    <a:gd name="connsiteY99" fmla="*/ 1995272 h 3235568"/>
                    <a:gd name="connsiteX100" fmla="*/ 754957 w 2696316"/>
                    <a:gd name="connsiteY100" fmla="*/ 1995272 h 3235568"/>
                    <a:gd name="connsiteX101" fmla="*/ 754957 w 2696316"/>
                    <a:gd name="connsiteY101" fmla="*/ 1671720 h 3235568"/>
                    <a:gd name="connsiteX102" fmla="*/ 431403 w 2696316"/>
                    <a:gd name="connsiteY102" fmla="*/ 1563847 h 3235568"/>
                    <a:gd name="connsiteX103" fmla="*/ 754957 w 2696316"/>
                    <a:gd name="connsiteY103" fmla="*/ 1563847 h 3235568"/>
                    <a:gd name="connsiteX104" fmla="*/ 862830 w 2696316"/>
                    <a:gd name="connsiteY104" fmla="*/ 1671720 h 3235568"/>
                    <a:gd name="connsiteX105" fmla="*/ 862830 w 2696316"/>
                    <a:gd name="connsiteY105" fmla="*/ 1995272 h 3235568"/>
                    <a:gd name="connsiteX106" fmla="*/ 754957 w 2696316"/>
                    <a:gd name="connsiteY106" fmla="*/ 2103126 h 3235568"/>
                    <a:gd name="connsiteX107" fmla="*/ 431403 w 2696316"/>
                    <a:gd name="connsiteY107" fmla="*/ 2103126 h 3235568"/>
                    <a:gd name="connsiteX108" fmla="*/ 323552 w 2696316"/>
                    <a:gd name="connsiteY108" fmla="*/ 1995272 h 3235568"/>
                    <a:gd name="connsiteX109" fmla="*/ 323552 w 2696316"/>
                    <a:gd name="connsiteY109" fmla="*/ 1671720 h 3235568"/>
                    <a:gd name="connsiteX110" fmla="*/ 431403 w 2696316"/>
                    <a:gd name="connsiteY110" fmla="*/ 1563847 h 3235568"/>
                    <a:gd name="connsiteX111" fmla="*/ 1833486 w 2696316"/>
                    <a:gd name="connsiteY111" fmla="*/ 1132443 h 3235568"/>
                    <a:gd name="connsiteX112" fmla="*/ 2103127 w 2696316"/>
                    <a:gd name="connsiteY112" fmla="*/ 1132443 h 3235568"/>
                    <a:gd name="connsiteX113" fmla="*/ 2157038 w 2696316"/>
                    <a:gd name="connsiteY113" fmla="*/ 1186380 h 3235568"/>
                    <a:gd name="connsiteX114" fmla="*/ 2103127 w 2696316"/>
                    <a:gd name="connsiteY114" fmla="*/ 1240298 h 3235568"/>
                    <a:gd name="connsiteX115" fmla="*/ 1833486 w 2696316"/>
                    <a:gd name="connsiteY115" fmla="*/ 1240298 h 3235568"/>
                    <a:gd name="connsiteX116" fmla="*/ 1779575 w 2696316"/>
                    <a:gd name="connsiteY116" fmla="*/ 1186380 h 3235568"/>
                    <a:gd name="connsiteX117" fmla="*/ 1833486 w 2696316"/>
                    <a:gd name="connsiteY117" fmla="*/ 1132443 h 3235568"/>
                    <a:gd name="connsiteX118" fmla="*/ 1078531 w 2696316"/>
                    <a:gd name="connsiteY118" fmla="*/ 1132443 h 3235568"/>
                    <a:gd name="connsiteX119" fmla="*/ 1617785 w 2696316"/>
                    <a:gd name="connsiteY119" fmla="*/ 1132443 h 3235568"/>
                    <a:gd name="connsiteX120" fmla="*/ 1671721 w 2696316"/>
                    <a:gd name="connsiteY120" fmla="*/ 1186380 h 3235568"/>
                    <a:gd name="connsiteX121" fmla="*/ 1617785 w 2696316"/>
                    <a:gd name="connsiteY121" fmla="*/ 1240298 h 3235568"/>
                    <a:gd name="connsiteX122" fmla="*/ 1078531 w 2696316"/>
                    <a:gd name="connsiteY122" fmla="*/ 1240298 h 3235568"/>
                    <a:gd name="connsiteX123" fmla="*/ 1024594 w 2696316"/>
                    <a:gd name="connsiteY123" fmla="*/ 1186380 h 3235568"/>
                    <a:gd name="connsiteX124" fmla="*/ 1078531 w 2696316"/>
                    <a:gd name="connsiteY124" fmla="*/ 1132443 h 3235568"/>
                    <a:gd name="connsiteX125" fmla="*/ 1563847 w 2696316"/>
                    <a:gd name="connsiteY125" fmla="*/ 916740 h 3235568"/>
                    <a:gd name="connsiteX126" fmla="*/ 2103127 w 2696316"/>
                    <a:gd name="connsiteY126" fmla="*/ 916740 h 3235568"/>
                    <a:gd name="connsiteX127" fmla="*/ 2157038 w 2696316"/>
                    <a:gd name="connsiteY127" fmla="*/ 970683 h 3235568"/>
                    <a:gd name="connsiteX128" fmla="*/ 2103127 w 2696316"/>
                    <a:gd name="connsiteY128" fmla="*/ 1024595 h 3235568"/>
                    <a:gd name="connsiteX129" fmla="*/ 1563847 w 2696316"/>
                    <a:gd name="connsiteY129" fmla="*/ 1024595 h 3235568"/>
                    <a:gd name="connsiteX130" fmla="*/ 1509936 w 2696316"/>
                    <a:gd name="connsiteY130" fmla="*/ 970683 h 3235568"/>
                    <a:gd name="connsiteX131" fmla="*/ 1563847 w 2696316"/>
                    <a:gd name="connsiteY131" fmla="*/ 916740 h 3235568"/>
                    <a:gd name="connsiteX132" fmla="*/ 1078531 w 2696316"/>
                    <a:gd name="connsiteY132" fmla="*/ 916740 h 3235568"/>
                    <a:gd name="connsiteX133" fmla="*/ 1348146 w 2696316"/>
                    <a:gd name="connsiteY133" fmla="*/ 916740 h 3235568"/>
                    <a:gd name="connsiteX134" fmla="*/ 1402082 w 2696316"/>
                    <a:gd name="connsiteY134" fmla="*/ 970683 h 3235568"/>
                    <a:gd name="connsiteX135" fmla="*/ 1348146 w 2696316"/>
                    <a:gd name="connsiteY135" fmla="*/ 1024595 h 3235568"/>
                    <a:gd name="connsiteX136" fmla="*/ 1078531 w 2696316"/>
                    <a:gd name="connsiteY136" fmla="*/ 1024595 h 3235568"/>
                    <a:gd name="connsiteX137" fmla="*/ 1024594 w 2696316"/>
                    <a:gd name="connsiteY137" fmla="*/ 970683 h 3235568"/>
                    <a:gd name="connsiteX138" fmla="*/ 1078531 w 2696316"/>
                    <a:gd name="connsiteY138" fmla="*/ 916740 h 3235568"/>
                    <a:gd name="connsiteX139" fmla="*/ 431403 w 2696316"/>
                    <a:gd name="connsiteY139" fmla="*/ 808892 h 3235568"/>
                    <a:gd name="connsiteX140" fmla="*/ 593192 w 2696316"/>
                    <a:gd name="connsiteY140" fmla="*/ 808892 h 3235568"/>
                    <a:gd name="connsiteX141" fmla="*/ 647102 w 2696316"/>
                    <a:gd name="connsiteY141" fmla="*/ 862829 h 3235568"/>
                    <a:gd name="connsiteX142" fmla="*/ 593192 w 2696316"/>
                    <a:gd name="connsiteY142" fmla="*/ 916740 h 3235568"/>
                    <a:gd name="connsiteX143" fmla="*/ 431403 w 2696316"/>
                    <a:gd name="connsiteY143" fmla="*/ 916740 h 3235568"/>
                    <a:gd name="connsiteX144" fmla="*/ 431403 w 2696316"/>
                    <a:gd name="connsiteY144" fmla="*/ 1240298 h 3235568"/>
                    <a:gd name="connsiteX145" fmla="*/ 754957 w 2696316"/>
                    <a:gd name="connsiteY145" fmla="*/ 1240298 h 3235568"/>
                    <a:gd name="connsiteX146" fmla="*/ 754957 w 2696316"/>
                    <a:gd name="connsiteY146" fmla="*/ 1186380 h 3235568"/>
                    <a:gd name="connsiteX147" fmla="*/ 808893 w 2696316"/>
                    <a:gd name="connsiteY147" fmla="*/ 1132444 h 3235568"/>
                    <a:gd name="connsiteX148" fmla="*/ 862830 w 2696316"/>
                    <a:gd name="connsiteY148" fmla="*/ 1186380 h 3235568"/>
                    <a:gd name="connsiteX149" fmla="*/ 862830 w 2696316"/>
                    <a:gd name="connsiteY149" fmla="*/ 1240298 h 3235568"/>
                    <a:gd name="connsiteX150" fmla="*/ 754957 w 2696316"/>
                    <a:gd name="connsiteY150" fmla="*/ 1348146 h 3235568"/>
                    <a:gd name="connsiteX151" fmla="*/ 431403 w 2696316"/>
                    <a:gd name="connsiteY151" fmla="*/ 1348146 h 3235568"/>
                    <a:gd name="connsiteX152" fmla="*/ 323552 w 2696316"/>
                    <a:gd name="connsiteY152" fmla="*/ 1240298 h 3235568"/>
                    <a:gd name="connsiteX153" fmla="*/ 323552 w 2696316"/>
                    <a:gd name="connsiteY153" fmla="*/ 916740 h 3235568"/>
                    <a:gd name="connsiteX154" fmla="*/ 431403 w 2696316"/>
                    <a:gd name="connsiteY154" fmla="*/ 808892 h 3235568"/>
                    <a:gd name="connsiteX155" fmla="*/ 921929 w 2696316"/>
                    <a:gd name="connsiteY155" fmla="*/ 701436 h 3235568"/>
                    <a:gd name="connsiteX156" fmla="*/ 965818 w 2696316"/>
                    <a:gd name="connsiteY156" fmla="*/ 732787 h 3235568"/>
                    <a:gd name="connsiteX157" fmla="*/ 960636 w 2696316"/>
                    <a:gd name="connsiteY157" fmla="*/ 786451 h 3235568"/>
                    <a:gd name="connsiteX158" fmla="*/ 691022 w 2696316"/>
                    <a:gd name="connsiteY158" fmla="*/ 1163946 h 3235568"/>
                    <a:gd name="connsiteX159" fmla="*/ 651594 w 2696316"/>
                    <a:gd name="connsiteY159" fmla="*/ 1186380 h 3235568"/>
                    <a:gd name="connsiteX160" fmla="*/ 647101 w 2696316"/>
                    <a:gd name="connsiteY160" fmla="*/ 1186380 h 3235568"/>
                    <a:gd name="connsiteX161" fmla="*/ 608989 w 2696316"/>
                    <a:gd name="connsiteY161" fmla="*/ 1170581 h 3235568"/>
                    <a:gd name="connsiteX162" fmla="*/ 501138 w 2696316"/>
                    <a:gd name="connsiteY162" fmla="*/ 1062733 h 3235568"/>
                    <a:gd name="connsiteX163" fmla="*/ 501780 w 2696316"/>
                    <a:gd name="connsiteY163" fmla="*/ 987121 h 3235568"/>
                    <a:gd name="connsiteX164" fmla="*/ 577392 w 2696316"/>
                    <a:gd name="connsiteY164" fmla="*/ 986483 h 3235568"/>
                    <a:gd name="connsiteX165" fmla="*/ 640263 w 2696316"/>
                    <a:gd name="connsiteY165" fmla="*/ 1049450 h 3235568"/>
                    <a:gd name="connsiteX166" fmla="*/ 872852 w 2696316"/>
                    <a:gd name="connsiteY166" fmla="*/ 723800 h 3235568"/>
                    <a:gd name="connsiteX167" fmla="*/ 921929 w 2696316"/>
                    <a:gd name="connsiteY167" fmla="*/ 701436 h 3235568"/>
                    <a:gd name="connsiteX168" fmla="*/ 376082 w 2696316"/>
                    <a:gd name="connsiteY168" fmla="*/ 107851 h 3235568"/>
                    <a:gd name="connsiteX169" fmla="*/ 431402 w 2696316"/>
                    <a:gd name="connsiteY169" fmla="*/ 269639 h 3235568"/>
                    <a:gd name="connsiteX170" fmla="*/ 431402 w 2696316"/>
                    <a:gd name="connsiteY170" fmla="*/ 431402 h 3235568"/>
                    <a:gd name="connsiteX171" fmla="*/ 2588468 w 2696316"/>
                    <a:gd name="connsiteY171" fmla="*/ 431402 h 3235568"/>
                    <a:gd name="connsiteX172" fmla="*/ 2588468 w 2696316"/>
                    <a:gd name="connsiteY172" fmla="*/ 269639 h 3235568"/>
                    <a:gd name="connsiteX173" fmla="*/ 2426677 w 2696316"/>
                    <a:gd name="connsiteY173" fmla="*/ 107851 h 3235568"/>
                    <a:gd name="connsiteX174" fmla="*/ 161789 w 2696316"/>
                    <a:gd name="connsiteY174" fmla="*/ 107851 h 3235568"/>
                    <a:gd name="connsiteX175" fmla="*/ 107851 w 2696316"/>
                    <a:gd name="connsiteY175" fmla="*/ 161789 h 3235568"/>
                    <a:gd name="connsiteX176" fmla="*/ 107851 w 2696316"/>
                    <a:gd name="connsiteY176" fmla="*/ 3073777 h 3235568"/>
                    <a:gd name="connsiteX177" fmla="*/ 161789 w 2696316"/>
                    <a:gd name="connsiteY177" fmla="*/ 3127720 h 3235568"/>
                    <a:gd name="connsiteX178" fmla="*/ 2210975 w 2696316"/>
                    <a:gd name="connsiteY178" fmla="*/ 3127720 h 3235568"/>
                    <a:gd name="connsiteX179" fmla="*/ 2264886 w 2696316"/>
                    <a:gd name="connsiteY179" fmla="*/ 3073777 h 3235568"/>
                    <a:gd name="connsiteX180" fmla="*/ 2264886 w 2696316"/>
                    <a:gd name="connsiteY180" fmla="*/ 539253 h 3235568"/>
                    <a:gd name="connsiteX181" fmla="*/ 431402 w 2696316"/>
                    <a:gd name="connsiteY181" fmla="*/ 539253 h 3235568"/>
                    <a:gd name="connsiteX182" fmla="*/ 323552 w 2696316"/>
                    <a:gd name="connsiteY182" fmla="*/ 431402 h 3235568"/>
                    <a:gd name="connsiteX183" fmla="*/ 323552 w 2696316"/>
                    <a:gd name="connsiteY183" fmla="*/ 269639 h 3235568"/>
                    <a:gd name="connsiteX184" fmla="*/ 161789 w 2696316"/>
                    <a:gd name="connsiteY184" fmla="*/ 107851 h 3235568"/>
                    <a:gd name="connsiteX185" fmla="*/ 161789 w 2696316"/>
                    <a:gd name="connsiteY185" fmla="*/ 0 h 3235568"/>
                    <a:gd name="connsiteX186" fmla="*/ 2426677 w 2696316"/>
                    <a:gd name="connsiteY186" fmla="*/ 0 h 3235568"/>
                    <a:gd name="connsiteX187" fmla="*/ 2696316 w 2696316"/>
                    <a:gd name="connsiteY187" fmla="*/ 269639 h 3235568"/>
                    <a:gd name="connsiteX188" fmla="*/ 2696316 w 2696316"/>
                    <a:gd name="connsiteY188" fmla="*/ 431402 h 3235568"/>
                    <a:gd name="connsiteX189" fmla="*/ 2588468 w 2696316"/>
                    <a:gd name="connsiteY189" fmla="*/ 539253 h 3235568"/>
                    <a:gd name="connsiteX190" fmla="*/ 2372740 w 2696316"/>
                    <a:gd name="connsiteY190" fmla="*/ 539253 h 3235568"/>
                    <a:gd name="connsiteX191" fmla="*/ 2372740 w 2696316"/>
                    <a:gd name="connsiteY191" fmla="*/ 3073777 h 3235568"/>
                    <a:gd name="connsiteX192" fmla="*/ 2210975 w 2696316"/>
                    <a:gd name="connsiteY192" fmla="*/ 3235568 h 3235568"/>
                    <a:gd name="connsiteX193" fmla="*/ 161789 w 2696316"/>
                    <a:gd name="connsiteY193" fmla="*/ 3235568 h 3235568"/>
                    <a:gd name="connsiteX194" fmla="*/ 0 w 2696316"/>
                    <a:gd name="connsiteY194" fmla="*/ 3073777 h 3235568"/>
                    <a:gd name="connsiteX195" fmla="*/ 0 w 2696316"/>
                    <a:gd name="connsiteY195" fmla="*/ 161789 h 3235568"/>
                    <a:gd name="connsiteX196" fmla="*/ 161789 w 2696316"/>
                    <a:gd name="connsiteY196" fmla="*/ 0 h 3235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</a:cxnLst>
                  <a:rect l="l" t="t" r="r" b="b"/>
                  <a:pathLst>
                    <a:path w="2696316" h="3235568">
                      <a:moveTo>
                        <a:pt x="1833486" y="2642378"/>
                      </a:moveTo>
                      <a:lnTo>
                        <a:pt x="2103127" y="2642378"/>
                      </a:lnTo>
                      <a:cubicBezTo>
                        <a:pt x="2132898" y="2642378"/>
                        <a:pt x="2157038" y="2666518"/>
                        <a:pt x="2157038" y="2696316"/>
                      </a:cubicBezTo>
                      <a:cubicBezTo>
                        <a:pt x="2157038" y="2726087"/>
                        <a:pt x="2132898" y="2750227"/>
                        <a:pt x="2103127" y="2750227"/>
                      </a:cubicBezTo>
                      <a:lnTo>
                        <a:pt x="1833486" y="2750227"/>
                      </a:lnTo>
                      <a:cubicBezTo>
                        <a:pt x="1803715" y="2750227"/>
                        <a:pt x="1779575" y="2726087"/>
                        <a:pt x="1779575" y="2696316"/>
                      </a:cubicBezTo>
                      <a:cubicBezTo>
                        <a:pt x="1779575" y="2666518"/>
                        <a:pt x="1803715" y="2642378"/>
                        <a:pt x="1833486" y="2642378"/>
                      </a:cubicBezTo>
                      <a:close/>
                      <a:moveTo>
                        <a:pt x="1078531" y="2642378"/>
                      </a:moveTo>
                      <a:lnTo>
                        <a:pt x="1617785" y="2642378"/>
                      </a:lnTo>
                      <a:cubicBezTo>
                        <a:pt x="1647556" y="2642378"/>
                        <a:pt x="1671721" y="2666518"/>
                        <a:pt x="1671721" y="2696316"/>
                      </a:cubicBezTo>
                      <a:cubicBezTo>
                        <a:pt x="1671721" y="2726087"/>
                        <a:pt x="1647556" y="2750227"/>
                        <a:pt x="1617785" y="2750227"/>
                      </a:cubicBezTo>
                      <a:lnTo>
                        <a:pt x="1078531" y="2750227"/>
                      </a:lnTo>
                      <a:cubicBezTo>
                        <a:pt x="1048734" y="2750227"/>
                        <a:pt x="1024594" y="2726087"/>
                        <a:pt x="1024594" y="2696316"/>
                      </a:cubicBezTo>
                      <a:cubicBezTo>
                        <a:pt x="1024594" y="2666518"/>
                        <a:pt x="1048734" y="2642378"/>
                        <a:pt x="1078531" y="2642378"/>
                      </a:cubicBezTo>
                      <a:close/>
                      <a:moveTo>
                        <a:pt x="668463" y="2511073"/>
                      </a:moveTo>
                      <a:cubicBezTo>
                        <a:pt x="674974" y="2511073"/>
                        <a:pt x="681486" y="2513557"/>
                        <a:pt x="686452" y="2518526"/>
                      </a:cubicBezTo>
                      <a:cubicBezTo>
                        <a:pt x="696390" y="2528462"/>
                        <a:pt x="696390" y="2544572"/>
                        <a:pt x="686452" y="2554509"/>
                      </a:cubicBezTo>
                      <a:lnTo>
                        <a:pt x="584677" y="2656284"/>
                      </a:lnTo>
                      <a:cubicBezTo>
                        <a:pt x="574740" y="2666220"/>
                        <a:pt x="558629" y="2666219"/>
                        <a:pt x="548694" y="2656284"/>
                      </a:cubicBezTo>
                      <a:lnTo>
                        <a:pt x="497804" y="2605394"/>
                      </a:lnTo>
                      <a:cubicBezTo>
                        <a:pt x="487867" y="2595458"/>
                        <a:pt x="487867" y="2579348"/>
                        <a:pt x="497804" y="2569412"/>
                      </a:cubicBezTo>
                      <a:cubicBezTo>
                        <a:pt x="507742" y="2559475"/>
                        <a:pt x="523853" y="2559475"/>
                        <a:pt x="533787" y="2569412"/>
                      </a:cubicBezTo>
                      <a:lnTo>
                        <a:pt x="566684" y="2602309"/>
                      </a:lnTo>
                      <a:lnTo>
                        <a:pt x="650471" y="2518526"/>
                      </a:lnTo>
                      <a:cubicBezTo>
                        <a:pt x="655438" y="2513557"/>
                        <a:pt x="661950" y="2511073"/>
                        <a:pt x="668463" y="2511073"/>
                      </a:cubicBezTo>
                      <a:close/>
                      <a:moveTo>
                        <a:pt x="1563847" y="2426676"/>
                      </a:moveTo>
                      <a:lnTo>
                        <a:pt x="2103127" y="2426676"/>
                      </a:lnTo>
                      <a:cubicBezTo>
                        <a:pt x="2132898" y="2426676"/>
                        <a:pt x="2157038" y="2450816"/>
                        <a:pt x="2157038" y="2480614"/>
                      </a:cubicBezTo>
                      <a:cubicBezTo>
                        <a:pt x="2157038" y="2510385"/>
                        <a:pt x="2132898" y="2534525"/>
                        <a:pt x="2103127" y="2534525"/>
                      </a:cubicBezTo>
                      <a:lnTo>
                        <a:pt x="1563847" y="2534525"/>
                      </a:lnTo>
                      <a:cubicBezTo>
                        <a:pt x="1534076" y="2534525"/>
                        <a:pt x="1509936" y="2510385"/>
                        <a:pt x="1509936" y="2480614"/>
                      </a:cubicBezTo>
                      <a:cubicBezTo>
                        <a:pt x="1509936" y="2450816"/>
                        <a:pt x="1534076" y="2426676"/>
                        <a:pt x="1563847" y="2426676"/>
                      </a:cubicBezTo>
                      <a:close/>
                      <a:moveTo>
                        <a:pt x="1078531" y="2426676"/>
                      </a:moveTo>
                      <a:lnTo>
                        <a:pt x="1348146" y="2426676"/>
                      </a:lnTo>
                      <a:cubicBezTo>
                        <a:pt x="1377942" y="2426676"/>
                        <a:pt x="1402082" y="2450816"/>
                        <a:pt x="1402082" y="2480614"/>
                      </a:cubicBezTo>
                      <a:cubicBezTo>
                        <a:pt x="1402082" y="2510385"/>
                        <a:pt x="1377942" y="2534525"/>
                        <a:pt x="1348146" y="2534525"/>
                      </a:cubicBezTo>
                      <a:lnTo>
                        <a:pt x="1078531" y="2534525"/>
                      </a:lnTo>
                      <a:cubicBezTo>
                        <a:pt x="1048734" y="2534525"/>
                        <a:pt x="1024594" y="2510385"/>
                        <a:pt x="1024594" y="2480614"/>
                      </a:cubicBezTo>
                      <a:cubicBezTo>
                        <a:pt x="1024594" y="2450816"/>
                        <a:pt x="1048734" y="2426676"/>
                        <a:pt x="1078531" y="2426676"/>
                      </a:cubicBezTo>
                      <a:close/>
                      <a:moveTo>
                        <a:pt x="431402" y="2426675"/>
                      </a:moveTo>
                      <a:lnTo>
                        <a:pt x="431402" y="2750227"/>
                      </a:lnTo>
                      <a:lnTo>
                        <a:pt x="754956" y="2750227"/>
                      </a:lnTo>
                      <a:lnTo>
                        <a:pt x="754956" y="2426675"/>
                      </a:lnTo>
                      <a:close/>
                      <a:moveTo>
                        <a:pt x="431402" y="2318827"/>
                      </a:moveTo>
                      <a:lnTo>
                        <a:pt x="754956" y="2318827"/>
                      </a:lnTo>
                      <a:cubicBezTo>
                        <a:pt x="814523" y="2318827"/>
                        <a:pt x="862829" y="2367108"/>
                        <a:pt x="862829" y="2426675"/>
                      </a:cubicBezTo>
                      <a:lnTo>
                        <a:pt x="862829" y="2750227"/>
                      </a:lnTo>
                      <a:cubicBezTo>
                        <a:pt x="862829" y="2809794"/>
                        <a:pt x="814523" y="2858081"/>
                        <a:pt x="754956" y="2858081"/>
                      </a:cubicBezTo>
                      <a:lnTo>
                        <a:pt x="431402" y="2858081"/>
                      </a:lnTo>
                      <a:cubicBezTo>
                        <a:pt x="371836" y="2858081"/>
                        <a:pt x="323551" y="2809794"/>
                        <a:pt x="323551" y="2750227"/>
                      </a:cubicBezTo>
                      <a:lnTo>
                        <a:pt x="323551" y="2426675"/>
                      </a:lnTo>
                      <a:cubicBezTo>
                        <a:pt x="323551" y="2367108"/>
                        <a:pt x="371836" y="2318827"/>
                        <a:pt x="431402" y="2318827"/>
                      </a:cubicBezTo>
                      <a:close/>
                      <a:moveTo>
                        <a:pt x="1833486" y="1887423"/>
                      </a:moveTo>
                      <a:lnTo>
                        <a:pt x="2103127" y="1887423"/>
                      </a:lnTo>
                      <a:cubicBezTo>
                        <a:pt x="2132898" y="1887423"/>
                        <a:pt x="2157038" y="1911563"/>
                        <a:pt x="2157038" y="1941335"/>
                      </a:cubicBezTo>
                      <a:cubicBezTo>
                        <a:pt x="2157038" y="1971132"/>
                        <a:pt x="2132898" y="1995272"/>
                        <a:pt x="2103127" y="1995272"/>
                      </a:cubicBezTo>
                      <a:lnTo>
                        <a:pt x="1833486" y="1995272"/>
                      </a:lnTo>
                      <a:cubicBezTo>
                        <a:pt x="1803715" y="1995272"/>
                        <a:pt x="1779575" y="1971132"/>
                        <a:pt x="1779575" y="1941335"/>
                      </a:cubicBezTo>
                      <a:cubicBezTo>
                        <a:pt x="1779575" y="1911563"/>
                        <a:pt x="1803715" y="1887423"/>
                        <a:pt x="1833486" y="1887423"/>
                      </a:cubicBezTo>
                      <a:close/>
                      <a:moveTo>
                        <a:pt x="1078531" y="1887423"/>
                      </a:moveTo>
                      <a:lnTo>
                        <a:pt x="1617785" y="1887423"/>
                      </a:lnTo>
                      <a:cubicBezTo>
                        <a:pt x="1647556" y="1887423"/>
                        <a:pt x="1671721" y="1911563"/>
                        <a:pt x="1671721" y="1941335"/>
                      </a:cubicBezTo>
                      <a:cubicBezTo>
                        <a:pt x="1671721" y="1971132"/>
                        <a:pt x="1647556" y="1995272"/>
                        <a:pt x="1617785" y="1995272"/>
                      </a:cubicBezTo>
                      <a:lnTo>
                        <a:pt x="1078531" y="1995272"/>
                      </a:lnTo>
                      <a:cubicBezTo>
                        <a:pt x="1048734" y="1995272"/>
                        <a:pt x="1024594" y="1971132"/>
                        <a:pt x="1024594" y="1941335"/>
                      </a:cubicBezTo>
                      <a:cubicBezTo>
                        <a:pt x="1024594" y="1911563"/>
                        <a:pt x="1048734" y="1887423"/>
                        <a:pt x="1078531" y="1887423"/>
                      </a:cubicBezTo>
                      <a:close/>
                      <a:moveTo>
                        <a:pt x="535028" y="1746773"/>
                      </a:moveTo>
                      <a:cubicBezTo>
                        <a:pt x="542336" y="1746773"/>
                        <a:pt x="549642" y="1749562"/>
                        <a:pt x="555216" y="1755136"/>
                      </a:cubicBezTo>
                      <a:lnTo>
                        <a:pt x="592130" y="1792049"/>
                      </a:lnTo>
                      <a:lnTo>
                        <a:pt x="629042" y="1755138"/>
                      </a:lnTo>
                      <a:cubicBezTo>
                        <a:pt x="640192" y="1743988"/>
                        <a:pt x="658270" y="1743988"/>
                        <a:pt x="669419" y="1755138"/>
                      </a:cubicBezTo>
                      <a:cubicBezTo>
                        <a:pt x="680568" y="1766288"/>
                        <a:pt x="680568" y="1784364"/>
                        <a:pt x="669419" y="1795514"/>
                      </a:cubicBezTo>
                      <a:lnTo>
                        <a:pt x="632506" y="1832425"/>
                      </a:lnTo>
                      <a:lnTo>
                        <a:pt x="669420" y="1869338"/>
                      </a:lnTo>
                      <a:cubicBezTo>
                        <a:pt x="680570" y="1880488"/>
                        <a:pt x="680570" y="1898564"/>
                        <a:pt x="669420" y="1909714"/>
                      </a:cubicBezTo>
                      <a:cubicBezTo>
                        <a:pt x="658270" y="1920864"/>
                        <a:pt x="640192" y="1920861"/>
                        <a:pt x="629044" y="1909714"/>
                      </a:cubicBezTo>
                      <a:lnTo>
                        <a:pt x="592130" y="1872801"/>
                      </a:lnTo>
                      <a:lnTo>
                        <a:pt x="555219" y="1909714"/>
                      </a:lnTo>
                      <a:cubicBezTo>
                        <a:pt x="544069" y="1920864"/>
                        <a:pt x="525991" y="1920861"/>
                        <a:pt x="514842" y="1909714"/>
                      </a:cubicBezTo>
                      <a:cubicBezTo>
                        <a:pt x="503692" y="1898564"/>
                        <a:pt x="503692" y="1880487"/>
                        <a:pt x="514842" y="1869336"/>
                      </a:cubicBezTo>
                      <a:lnTo>
                        <a:pt x="551754" y="1832425"/>
                      </a:lnTo>
                      <a:lnTo>
                        <a:pt x="514840" y="1795511"/>
                      </a:lnTo>
                      <a:cubicBezTo>
                        <a:pt x="503690" y="1784362"/>
                        <a:pt x="503690" y="1766285"/>
                        <a:pt x="514840" y="1755136"/>
                      </a:cubicBezTo>
                      <a:cubicBezTo>
                        <a:pt x="520415" y="1749562"/>
                        <a:pt x="527723" y="1746773"/>
                        <a:pt x="535028" y="1746773"/>
                      </a:cubicBezTo>
                      <a:close/>
                      <a:moveTo>
                        <a:pt x="1563847" y="1671721"/>
                      </a:moveTo>
                      <a:lnTo>
                        <a:pt x="2103127" y="1671721"/>
                      </a:lnTo>
                      <a:cubicBezTo>
                        <a:pt x="2132898" y="1671721"/>
                        <a:pt x="2157038" y="1695861"/>
                        <a:pt x="2157038" y="1725633"/>
                      </a:cubicBezTo>
                      <a:cubicBezTo>
                        <a:pt x="2157038" y="1755430"/>
                        <a:pt x="2132898" y="1779576"/>
                        <a:pt x="2103127" y="1779576"/>
                      </a:cubicBezTo>
                      <a:lnTo>
                        <a:pt x="1563847" y="1779576"/>
                      </a:lnTo>
                      <a:cubicBezTo>
                        <a:pt x="1534076" y="1779576"/>
                        <a:pt x="1509936" y="1755430"/>
                        <a:pt x="1509936" y="1725633"/>
                      </a:cubicBezTo>
                      <a:cubicBezTo>
                        <a:pt x="1509936" y="1695861"/>
                        <a:pt x="1534076" y="1671721"/>
                        <a:pt x="1563847" y="1671721"/>
                      </a:cubicBezTo>
                      <a:close/>
                      <a:moveTo>
                        <a:pt x="1078531" y="1671721"/>
                      </a:moveTo>
                      <a:lnTo>
                        <a:pt x="1348146" y="1671721"/>
                      </a:lnTo>
                      <a:cubicBezTo>
                        <a:pt x="1377942" y="1671721"/>
                        <a:pt x="1402082" y="1695861"/>
                        <a:pt x="1402082" y="1725633"/>
                      </a:cubicBezTo>
                      <a:cubicBezTo>
                        <a:pt x="1402082" y="1755430"/>
                        <a:pt x="1377942" y="1779576"/>
                        <a:pt x="1348146" y="1779576"/>
                      </a:cubicBezTo>
                      <a:lnTo>
                        <a:pt x="1078531" y="1779576"/>
                      </a:lnTo>
                      <a:cubicBezTo>
                        <a:pt x="1048734" y="1779576"/>
                        <a:pt x="1024594" y="1755430"/>
                        <a:pt x="1024594" y="1725633"/>
                      </a:cubicBezTo>
                      <a:cubicBezTo>
                        <a:pt x="1024594" y="1695861"/>
                        <a:pt x="1048734" y="1671721"/>
                        <a:pt x="1078531" y="1671721"/>
                      </a:cubicBezTo>
                      <a:close/>
                      <a:moveTo>
                        <a:pt x="431403" y="1671720"/>
                      </a:moveTo>
                      <a:lnTo>
                        <a:pt x="431403" y="1995272"/>
                      </a:lnTo>
                      <a:lnTo>
                        <a:pt x="754957" y="1995272"/>
                      </a:lnTo>
                      <a:lnTo>
                        <a:pt x="754957" y="1671720"/>
                      </a:lnTo>
                      <a:close/>
                      <a:moveTo>
                        <a:pt x="431403" y="1563847"/>
                      </a:moveTo>
                      <a:lnTo>
                        <a:pt x="754957" y="1563847"/>
                      </a:lnTo>
                      <a:cubicBezTo>
                        <a:pt x="814524" y="1563847"/>
                        <a:pt x="862830" y="1612153"/>
                        <a:pt x="862830" y="1671720"/>
                      </a:cubicBezTo>
                      <a:lnTo>
                        <a:pt x="862830" y="1995272"/>
                      </a:lnTo>
                      <a:cubicBezTo>
                        <a:pt x="862830" y="2054839"/>
                        <a:pt x="814524" y="2103126"/>
                        <a:pt x="754957" y="2103126"/>
                      </a:cubicBezTo>
                      <a:lnTo>
                        <a:pt x="431403" y="2103126"/>
                      </a:lnTo>
                      <a:cubicBezTo>
                        <a:pt x="371837" y="2103126"/>
                        <a:pt x="323552" y="2054839"/>
                        <a:pt x="323552" y="1995272"/>
                      </a:cubicBezTo>
                      <a:lnTo>
                        <a:pt x="323552" y="1671720"/>
                      </a:lnTo>
                      <a:cubicBezTo>
                        <a:pt x="323552" y="1612153"/>
                        <a:pt x="371837" y="1563847"/>
                        <a:pt x="431403" y="1563847"/>
                      </a:cubicBezTo>
                      <a:close/>
                      <a:moveTo>
                        <a:pt x="1833486" y="1132443"/>
                      </a:moveTo>
                      <a:lnTo>
                        <a:pt x="2103127" y="1132443"/>
                      </a:lnTo>
                      <a:cubicBezTo>
                        <a:pt x="2132898" y="1132443"/>
                        <a:pt x="2157038" y="1156590"/>
                        <a:pt x="2157038" y="1186380"/>
                      </a:cubicBezTo>
                      <a:cubicBezTo>
                        <a:pt x="2157038" y="1216152"/>
                        <a:pt x="2132898" y="1240298"/>
                        <a:pt x="2103127" y="1240298"/>
                      </a:cubicBezTo>
                      <a:lnTo>
                        <a:pt x="1833486" y="1240298"/>
                      </a:lnTo>
                      <a:cubicBezTo>
                        <a:pt x="1803715" y="1240298"/>
                        <a:pt x="1779575" y="1216152"/>
                        <a:pt x="1779575" y="1186380"/>
                      </a:cubicBezTo>
                      <a:cubicBezTo>
                        <a:pt x="1779575" y="1156590"/>
                        <a:pt x="1803715" y="1132443"/>
                        <a:pt x="1833486" y="1132443"/>
                      </a:cubicBezTo>
                      <a:close/>
                      <a:moveTo>
                        <a:pt x="1078531" y="1132443"/>
                      </a:moveTo>
                      <a:lnTo>
                        <a:pt x="1617785" y="1132443"/>
                      </a:lnTo>
                      <a:cubicBezTo>
                        <a:pt x="1647556" y="1132443"/>
                        <a:pt x="1671721" y="1156590"/>
                        <a:pt x="1671721" y="1186380"/>
                      </a:cubicBezTo>
                      <a:cubicBezTo>
                        <a:pt x="1671721" y="1216152"/>
                        <a:pt x="1647556" y="1240298"/>
                        <a:pt x="1617785" y="1240298"/>
                      </a:cubicBezTo>
                      <a:lnTo>
                        <a:pt x="1078531" y="1240298"/>
                      </a:lnTo>
                      <a:cubicBezTo>
                        <a:pt x="1048734" y="1240298"/>
                        <a:pt x="1024594" y="1216152"/>
                        <a:pt x="1024594" y="1186380"/>
                      </a:cubicBezTo>
                      <a:cubicBezTo>
                        <a:pt x="1024594" y="1156590"/>
                        <a:pt x="1048734" y="1132443"/>
                        <a:pt x="1078531" y="1132443"/>
                      </a:cubicBezTo>
                      <a:close/>
                      <a:moveTo>
                        <a:pt x="1563847" y="916740"/>
                      </a:moveTo>
                      <a:lnTo>
                        <a:pt x="2103127" y="916740"/>
                      </a:lnTo>
                      <a:cubicBezTo>
                        <a:pt x="2132898" y="916740"/>
                        <a:pt x="2157038" y="940887"/>
                        <a:pt x="2157038" y="970683"/>
                      </a:cubicBezTo>
                      <a:cubicBezTo>
                        <a:pt x="2157038" y="1000455"/>
                        <a:pt x="2132898" y="1024595"/>
                        <a:pt x="2103127" y="1024595"/>
                      </a:cubicBezTo>
                      <a:lnTo>
                        <a:pt x="1563847" y="1024595"/>
                      </a:lnTo>
                      <a:cubicBezTo>
                        <a:pt x="1534076" y="1024595"/>
                        <a:pt x="1509936" y="1000455"/>
                        <a:pt x="1509936" y="970683"/>
                      </a:cubicBezTo>
                      <a:cubicBezTo>
                        <a:pt x="1509936" y="940887"/>
                        <a:pt x="1534076" y="916740"/>
                        <a:pt x="1563847" y="916740"/>
                      </a:cubicBezTo>
                      <a:close/>
                      <a:moveTo>
                        <a:pt x="1078531" y="916740"/>
                      </a:moveTo>
                      <a:lnTo>
                        <a:pt x="1348146" y="916740"/>
                      </a:lnTo>
                      <a:cubicBezTo>
                        <a:pt x="1377942" y="916740"/>
                        <a:pt x="1402082" y="940887"/>
                        <a:pt x="1402082" y="970683"/>
                      </a:cubicBezTo>
                      <a:cubicBezTo>
                        <a:pt x="1402082" y="1000455"/>
                        <a:pt x="1377942" y="1024595"/>
                        <a:pt x="1348146" y="1024595"/>
                      </a:cubicBezTo>
                      <a:lnTo>
                        <a:pt x="1078531" y="1024595"/>
                      </a:lnTo>
                      <a:cubicBezTo>
                        <a:pt x="1048734" y="1024595"/>
                        <a:pt x="1024594" y="1000455"/>
                        <a:pt x="1024594" y="970683"/>
                      </a:cubicBezTo>
                      <a:cubicBezTo>
                        <a:pt x="1024594" y="940887"/>
                        <a:pt x="1048734" y="916740"/>
                        <a:pt x="1078531" y="916740"/>
                      </a:cubicBezTo>
                      <a:close/>
                      <a:moveTo>
                        <a:pt x="431403" y="808892"/>
                      </a:moveTo>
                      <a:lnTo>
                        <a:pt x="593192" y="808892"/>
                      </a:lnTo>
                      <a:cubicBezTo>
                        <a:pt x="622963" y="808892"/>
                        <a:pt x="647102" y="833032"/>
                        <a:pt x="647102" y="862829"/>
                      </a:cubicBezTo>
                      <a:cubicBezTo>
                        <a:pt x="647102" y="892600"/>
                        <a:pt x="622963" y="916740"/>
                        <a:pt x="593192" y="916740"/>
                      </a:cubicBezTo>
                      <a:lnTo>
                        <a:pt x="431403" y="916740"/>
                      </a:lnTo>
                      <a:lnTo>
                        <a:pt x="431403" y="1240298"/>
                      </a:lnTo>
                      <a:lnTo>
                        <a:pt x="754957" y="1240298"/>
                      </a:lnTo>
                      <a:lnTo>
                        <a:pt x="754957" y="1186380"/>
                      </a:lnTo>
                      <a:cubicBezTo>
                        <a:pt x="754957" y="1156590"/>
                        <a:pt x="779122" y="1132444"/>
                        <a:pt x="808893" y="1132444"/>
                      </a:cubicBezTo>
                      <a:cubicBezTo>
                        <a:pt x="838664" y="1132444"/>
                        <a:pt x="862830" y="1156590"/>
                        <a:pt x="862830" y="1186380"/>
                      </a:cubicBezTo>
                      <a:lnTo>
                        <a:pt x="862830" y="1240298"/>
                      </a:lnTo>
                      <a:cubicBezTo>
                        <a:pt x="862830" y="1299859"/>
                        <a:pt x="814524" y="1348146"/>
                        <a:pt x="754957" y="1348146"/>
                      </a:cubicBezTo>
                      <a:lnTo>
                        <a:pt x="431403" y="1348146"/>
                      </a:lnTo>
                      <a:cubicBezTo>
                        <a:pt x="371837" y="1348146"/>
                        <a:pt x="323552" y="1299859"/>
                        <a:pt x="323552" y="1240298"/>
                      </a:cubicBezTo>
                      <a:lnTo>
                        <a:pt x="323552" y="916740"/>
                      </a:lnTo>
                      <a:cubicBezTo>
                        <a:pt x="323552" y="857179"/>
                        <a:pt x="371837" y="808892"/>
                        <a:pt x="431403" y="808892"/>
                      </a:cubicBezTo>
                      <a:close/>
                      <a:moveTo>
                        <a:pt x="921929" y="701436"/>
                      </a:moveTo>
                      <a:cubicBezTo>
                        <a:pt x="941108" y="703287"/>
                        <a:pt x="957842" y="715237"/>
                        <a:pt x="965818" y="732787"/>
                      </a:cubicBezTo>
                      <a:cubicBezTo>
                        <a:pt x="973818" y="750310"/>
                        <a:pt x="971840" y="770779"/>
                        <a:pt x="960636" y="786451"/>
                      </a:cubicBezTo>
                      <a:lnTo>
                        <a:pt x="691022" y="1163946"/>
                      </a:lnTo>
                      <a:cubicBezTo>
                        <a:pt x="681814" y="1176857"/>
                        <a:pt x="667393" y="1185047"/>
                        <a:pt x="651594" y="1186380"/>
                      </a:cubicBezTo>
                      <a:lnTo>
                        <a:pt x="647101" y="1186380"/>
                      </a:lnTo>
                      <a:cubicBezTo>
                        <a:pt x="632812" y="1186380"/>
                        <a:pt x="619110" y="1180680"/>
                        <a:pt x="608989" y="1170581"/>
                      </a:cubicBezTo>
                      <a:lnTo>
                        <a:pt x="501138" y="1062733"/>
                      </a:lnTo>
                      <a:cubicBezTo>
                        <a:pt x="480699" y="1041550"/>
                        <a:pt x="480995" y="1007931"/>
                        <a:pt x="501780" y="987121"/>
                      </a:cubicBezTo>
                      <a:cubicBezTo>
                        <a:pt x="522590" y="966336"/>
                        <a:pt x="556236" y="966039"/>
                        <a:pt x="577392" y="986483"/>
                      </a:cubicBezTo>
                      <a:lnTo>
                        <a:pt x="640263" y="1049450"/>
                      </a:lnTo>
                      <a:lnTo>
                        <a:pt x="872852" y="723800"/>
                      </a:lnTo>
                      <a:cubicBezTo>
                        <a:pt x="884037" y="708128"/>
                        <a:pt x="902749" y="699584"/>
                        <a:pt x="921929" y="701436"/>
                      </a:cubicBezTo>
                      <a:close/>
                      <a:moveTo>
                        <a:pt x="376082" y="107851"/>
                      </a:moveTo>
                      <a:cubicBezTo>
                        <a:pt x="411778" y="154260"/>
                        <a:pt x="431205" y="211085"/>
                        <a:pt x="431402" y="269639"/>
                      </a:cubicBezTo>
                      <a:lnTo>
                        <a:pt x="431402" y="431402"/>
                      </a:lnTo>
                      <a:lnTo>
                        <a:pt x="2588468" y="431402"/>
                      </a:lnTo>
                      <a:lnTo>
                        <a:pt x="2588468" y="269639"/>
                      </a:lnTo>
                      <a:cubicBezTo>
                        <a:pt x="2588468" y="180277"/>
                        <a:pt x="2516015" y="107851"/>
                        <a:pt x="2426677" y="107851"/>
                      </a:cubicBezTo>
                      <a:close/>
                      <a:moveTo>
                        <a:pt x="161789" y="107851"/>
                      </a:moveTo>
                      <a:cubicBezTo>
                        <a:pt x="131993" y="107851"/>
                        <a:pt x="107851" y="131993"/>
                        <a:pt x="107851" y="161789"/>
                      </a:cubicBezTo>
                      <a:lnTo>
                        <a:pt x="107851" y="3073777"/>
                      </a:lnTo>
                      <a:cubicBezTo>
                        <a:pt x="107851" y="3103573"/>
                        <a:pt x="131993" y="3127720"/>
                        <a:pt x="161789" y="3127720"/>
                      </a:cubicBezTo>
                      <a:lnTo>
                        <a:pt x="2210975" y="3127720"/>
                      </a:lnTo>
                      <a:cubicBezTo>
                        <a:pt x="2240746" y="3127720"/>
                        <a:pt x="2264886" y="3103573"/>
                        <a:pt x="2264886" y="3073777"/>
                      </a:cubicBezTo>
                      <a:lnTo>
                        <a:pt x="2264886" y="539253"/>
                      </a:lnTo>
                      <a:lnTo>
                        <a:pt x="431402" y="539253"/>
                      </a:lnTo>
                      <a:cubicBezTo>
                        <a:pt x="371836" y="539253"/>
                        <a:pt x="323552" y="490968"/>
                        <a:pt x="323552" y="431402"/>
                      </a:cubicBezTo>
                      <a:lnTo>
                        <a:pt x="323552" y="269639"/>
                      </a:lnTo>
                      <a:cubicBezTo>
                        <a:pt x="323552" y="180277"/>
                        <a:pt x="251125" y="107851"/>
                        <a:pt x="161789" y="107851"/>
                      </a:cubicBezTo>
                      <a:close/>
                      <a:moveTo>
                        <a:pt x="161789" y="0"/>
                      </a:moveTo>
                      <a:lnTo>
                        <a:pt x="2426677" y="0"/>
                      </a:lnTo>
                      <a:cubicBezTo>
                        <a:pt x="2575507" y="173"/>
                        <a:pt x="2696120" y="120786"/>
                        <a:pt x="2696316" y="269639"/>
                      </a:cubicBezTo>
                      <a:lnTo>
                        <a:pt x="2696316" y="431402"/>
                      </a:lnTo>
                      <a:cubicBezTo>
                        <a:pt x="2696316" y="490968"/>
                        <a:pt x="2648029" y="539253"/>
                        <a:pt x="2588468" y="539253"/>
                      </a:cubicBezTo>
                      <a:lnTo>
                        <a:pt x="2372740" y="539253"/>
                      </a:lnTo>
                      <a:lnTo>
                        <a:pt x="2372740" y="3073777"/>
                      </a:lnTo>
                      <a:cubicBezTo>
                        <a:pt x="2372740" y="3163141"/>
                        <a:pt x="2300313" y="3235568"/>
                        <a:pt x="2210975" y="3235568"/>
                      </a:cubicBezTo>
                      <a:lnTo>
                        <a:pt x="161789" y="3235568"/>
                      </a:lnTo>
                      <a:cubicBezTo>
                        <a:pt x="72427" y="3235568"/>
                        <a:pt x="0" y="3163141"/>
                        <a:pt x="0" y="3073777"/>
                      </a:cubicBezTo>
                      <a:lnTo>
                        <a:pt x="0" y="161789"/>
                      </a:lnTo>
                      <a:cubicBezTo>
                        <a:pt x="0" y="72427"/>
                        <a:pt x="72427" y="0"/>
                        <a:pt x="16178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10B7ED17-172F-45F5-852B-E470C2926B23}"/>
                  </a:ext>
                </a:extLst>
              </p:cNvPr>
              <p:cNvGrpSpPr/>
              <p:nvPr/>
            </p:nvGrpSpPr>
            <p:grpSpPr>
              <a:xfrm>
                <a:off x="647183" y="1037827"/>
                <a:ext cx="551518" cy="551518"/>
                <a:chOff x="630250" y="882905"/>
                <a:chExt cx="551518" cy="551518"/>
              </a:xfrm>
            </p:grpSpPr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1B9242F9-29AE-4786-AFC9-1287FEF76230}"/>
                    </a:ext>
                  </a:extLst>
                </p:cNvPr>
                <p:cNvGrpSpPr/>
                <p:nvPr/>
              </p:nvGrpSpPr>
              <p:grpSpPr>
                <a:xfrm>
                  <a:off x="630250" y="882905"/>
                  <a:ext cx="551518" cy="551518"/>
                  <a:chOff x="1635375" y="2196959"/>
                  <a:chExt cx="414364" cy="414364"/>
                </a:xfrm>
              </p:grpSpPr>
              <p:sp>
                <p:nvSpPr>
                  <p:cNvPr id="63" name="Freeform: Shape 62">
                    <a:extLst>
                      <a:ext uri="{FF2B5EF4-FFF2-40B4-BE49-F238E27FC236}">
                        <a16:creationId xmlns:a16="http://schemas.microsoft.com/office/drawing/2014/main" id="{3FB3ACE6-6C88-44E5-A662-86862569FF06}"/>
                      </a:ext>
                    </a:extLst>
                  </p:cNvPr>
                  <p:cNvSpPr/>
                  <p:nvPr/>
                </p:nvSpPr>
                <p:spPr>
                  <a:xfrm>
                    <a:off x="1635375" y="2196959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4" name="Circle: Hollow 63">
                    <a:extLst>
                      <a:ext uri="{FF2B5EF4-FFF2-40B4-BE49-F238E27FC236}">
                        <a16:creationId xmlns:a16="http://schemas.microsoft.com/office/drawing/2014/main" id="{DBB40CC0-4B4E-4E68-8914-25B4FFA58425}"/>
                      </a:ext>
                    </a:extLst>
                  </p:cNvPr>
                  <p:cNvSpPr/>
                  <p:nvPr/>
                </p:nvSpPr>
                <p:spPr>
                  <a:xfrm>
                    <a:off x="1635627" y="2197212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063989B4-6A7D-4CEF-9C6F-2C17A3C791FB}"/>
                    </a:ext>
                  </a:extLst>
                </p:cNvPr>
                <p:cNvGrpSpPr/>
                <p:nvPr/>
              </p:nvGrpSpPr>
              <p:grpSpPr>
                <a:xfrm>
                  <a:off x="757178" y="1013787"/>
                  <a:ext cx="297662" cy="289755"/>
                  <a:chOff x="5669306" y="2893218"/>
                  <a:chExt cx="847572" cy="825057"/>
                </a:xfrm>
                <a:solidFill>
                  <a:schemeClr val="accent2"/>
                </a:solidFill>
              </p:grpSpPr>
              <p:sp>
                <p:nvSpPr>
                  <p:cNvPr id="61" name="Freeform: Shape 60">
                    <a:extLst>
                      <a:ext uri="{FF2B5EF4-FFF2-40B4-BE49-F238E27FC236}">
                        <a16:creationId xmlns:a16="http://schemas.microsoft.com/office/drawing/2014/main" id="{79F64064-5E63-4BB3-AC71-37B956C012A3}"/>
                      </a:ext>
                    </a:extLst>
                  </p:cNvPr>
                  <p:cNvSpPr/>
                  <p:nvPr/>
                </p:nvSpPr>
                <p:spPr>
                  <a:xfrm>
                    <a:off x="5669306" y="2994375"/>
                    <a:ext cx="723900" cy="723900"/>
                  </a:xfrm>
                  <a:custGeom>
                    <a:avLst/>
                    <a:gdLst>
                      <a:gd name="connsiteX0" fmla="*/ 349046 w 723900"/>
                      <a:gd name="connsiteY0" fmla="*/ 451146 h 723900"/>
                      <a:gd name="connsiteX1" fmla="*/ 418503 w 723900"/>
                      <a:gd name="connsiteY1" fmla="*/ 489032 h 723900"/>
                      <a:gd name="connsiteX2" fmla="*/ 496589 w 723900"/>
                      <a:gd name="connsiteY2" fmla="*/ 451778 h 723900"/>
                      <a:gd name="connsiteX3" fmla="*/ 531107 w 723900"/>
                      <a:gd name="connsiteY3" fmla="*/ 425258 h 723900"/>
                      <a:gd name="connsiteX4" fmla="*/ 587295 w 723900"/>
                      <a:gd name="connsiteY4" fmla="*/ 434308 h 723900"/>
                      <a:gd name="connsiteX5" fmla="*/ 706005 w 723900"/>
                      <a:gd name="connsiteY5" fmla="*/ 525234 h 723900"/>
                      <a:gd name="connsiteX6" fmla="*/ 723265 w 723900"/>
                      <a:gd name="connsiteY6" fmla="*/ 587113 h 723900"/>
                      <a:gd name="connsiteX7" fmla="*/ 692746 w 723900"/>
                      <a:gd name="connsiteY7" fmla="*/ 632786 h 723900"/>
                      <a:gd name="connsiteX8" fmla="*/ 472595 w 723900"/>
                      <a:gd name="connsiteY8" fmla="*/ 722868 h 723900"/>
                      <a:gd name="connsiteX9" fmla="*/ 248014 w 723900"/>
                      <a:gd name="connsiteY9" fmla="*/ 579114 h 723900"/>
                      <a:gd name="connsiteX10" fmla="*/ 153727 w 723900"/>
                      <a:gd name="connsiteY10" fmla="*/ 484821 h 723900"/>
                      <a:gd name="connsiteX11" fmla="*/ 9966 w 723900"/>
                      <a:gd name="connsiteY11" fmla="*/ 260241 h 723900"/>
                      <a:gd name="connsiteX12" fmla="*/ 100053 w 723900"/>
                      <a:gd name="connsiteY12" fmla="*/ 40089 h 723900"/>
                      <a:gd name="connsiteX13" fmla="*/ 145726 w 723900"/>
                      <a:gd name="connsiteY13" fmla="*/ 9571 h 723900"/>
                      <a:gd name="connsiteX14" fmla="*/ 207600 w 723900"/>
                      <a:gd name="connsiteY14" fmla="*/ 26830 h 723900"/>
                      <a:gd name="connsiteX15" fmla="*/ 298526 w 723900"/>
                      <a:gd name="connsiteY15" fmla="*/ 145540 h 723900"/>
                      <a:gd name="connsiteX16" fmla="*/ 307574 w 723900"/>
                      <a:gd name="connsiteY16" fmla="*/ 201738 h 723900"/>
                      <a:gd name="connsiteX17" fmla="*/ 281057 w 723900"/>
                      <a:gd name="connsiteY17" fmla="*/ 236257 h 723900"/>
                      <a:gd name="connsiteX18" fmla="*/ 243805 w 723900"/>
                      <a:gd name="connsiteY18" fmla="*/ 314333 h 723900"/>
                      <a:gd name="connsiteX19" fmla="*/ 281685 w 723900"/>
                      <a:gd name="connsiteY19" fmla="*/ 383795 h 723900"/>
                      <a:gd name="connsiteX20" fmla="*/ 254749 w 723900"/>
                      <a:gd name="connsiteY20" fmla="*/ 410735 h 723900"/>
                      <a:gd name="connsiteX21" fmla="*/ 205705 w 723900"/>
                      <a:gd name="connsiteY21" fmla="*/ 317914 h 723900"/>
                      <a:gd name="connsiteX22" fmla="*/ 255587 w 723900"/>
                      <a:gd name="connsiteY22" fmla="*/ 207834 h 723900"/>
                      <a:gd name="connsiteX23" fmla="*/ 271379 w 723900"/>
                      <a:gd name="connsiteY23" fmla="*/ 189527 h 723900"/>
                      <a:gd name="connsiteX24" fmla="*/ 265274 w 723900"/>
                      <a:gd name="connsiteY24" fmla="*/ 164476 h 723900"/>
                      <a:gd name="connsiteX25" fmla="*/ 180663 w 723900"/>
                      <a:gd name="connsiteY25" fmla="*/ 53767 h 723900"/>
                      <a:gd name="connsiteX26" fmla="*/ 157089 w 723900"/>
                      <a:gd name="connsiteY26" fmla="*/ 45776 h 723900"/>
                      <a:gd name="connsiteX27" fmla="*/ 126780 w 723900"/>
                      <a:gd name="connsiteY27" fmla="*/ 67245 h 723900"/>
                      <a:gd name="connsiteX28" fmla="*/ 47637 w 723900"/>
                      <a:gd name="connsiteY28" fmla="*/ 253725 h 723900"/>
                      <a:gd name="connsiteX29" fmla="*/ 180663 w 723900"/>
                      <a:gd name="connsiteY29" fmla="*/ 457881 h 723900"/>
                      <a:gd name="connsiteX30" fmla="*/ 274951 w 723900"/>
                      <a:gd name="connsiteY30" fmla="*/ 552174 h 723900"/>
                      <a:gd name="connsiteX31" fmla="*/ 479120 w 723900"/>
                      <a:gd name="connsiteY31" fmla="*/ 685195 h 723900"/>
                      <a:gd name="connsiteX32" fmla="*/ 665600 w 723900"/>
                      <a:gd name="connsiteY32" fmla="*/ 606056 h 723900"/>
                      <a:gd name="connsiteX33" fmla="*/ 687069 w 723900"/>
                      <a:gd name="connsiteY33" fmla="*/ 575747 h 723900"/>
                      <a:gd name="connsiteX34" fmla="*/ 679068 w 723900"/>
                      <a:gd name="connsiteY34" fmla="*/ 552174 h 723900"/>
                      <a:gd name="connsiteX35" fmla="*/ 568359 w 723900"/>
                      <a:gd name="connsiteY35" fmla="*/ 467564 h 723900"/>
                      <a:gd name="connsiteX36" fmla="*/ 543309 w 723900"/>
                      <a:gd name="connsiteY36" fmla="*/ 461460 h 723900"/>
                      <a:gd name="connsiteX37" fmla="*/ 525002 w 723900"/>
                      <a:gd name="connsiteY37" fmla="*/ 477245 h 723900"/>
                      <a:gd name="connsiteX38" fmla="*/ 414921 w 723900"/>
                      <a:gd name="connsiteY38" fmla="*/ 527127 h 723900"/>
                      <a:gd name="connsiteX39" fmla="*/ 322100 w 723900"/>
                      <a:gd name="connsiteY39" fmla="*/ 478087 h 723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723900" h="723900">
                        <a:moveTo>
                          <a:pt x="349046" y="451146"/>
                        </a:moveTo>
                        <a:cubicBezTo>
                          <a:pt x="369801" y="472903"/>
                          <a:pt x="394852" y="486335"/>
                          <a:pt x="418503" y="489032"/>
                        </a:cubicBezTo>
                        <a:cubicBezTo>
                          <a:pt x="442725" y="491344"/>
                          <a:pt x="468299" y="483347"/>
                          <a:pt x="496589" y="451778"/>
                        </a:cubicBezTo>
                        <a:cubicBezTo>
                          <a:pt x="505351" y="441996"/>
                          <a:pt x="514953" y="430669"/>
                          <a:pt x="531107" y="425258"/>
                        </a:cubicBezTo>
                        <a:cubicBezTo>
                          <a:pt x="547252" y="419847"/>
                          <a:pt x="566664" y="423206"/>
                          <a:pt x="587295" y="434308"/>
                        </a:cubicBezTo>
                        <a:cubicBezTo>
                          <a:pt x="626671" y="464207"/>
                          <a:pt x="667276" y="494486"/>
                          <a:pt x="706005" y="525234"/>
                        </a:cubicBezTo>
                        <a:cubicBezTo>
                          <a:pt x="724474" y="543697"/>
                          <a:pt x="729227" y="568015"/>
                          <a:pt x="723265" y="587113"/>
                        </a:cubicBezTo>
                        <a:cubicBezTo>
                          <a:pt x="717311" y="606210"/>
                          <a:pt x="704548" y="620676"/>
                          <a:pt x="692746" y="632786"/>
                        </a:cubicBezTo>
                        <a:cubicBezTo>
                          <a:pt x="626976" y="701325"/>
                          <a:pt x="549062" y="734446"/>
                          <a:pt x="472595" y="722868"/>
                        </a:cubicBezTo>
                        <a:cubicBezTo>
                          <a:pt x="398729" y="710081"/>
                          <a:pt x="327243" y="658345"/>
                          <a:pt x="248014" y="579114"/>
                        </a:cubicBezTo>
                        <a:cubicBezTo>
                          <a:pt x="213963" y="545057"/>
                          <a:pt x="187426" y="518525"/>
                          <a:pt x="153727" y="484821"/>
                        </a:cubicBezTo>
                        <a:cubicBezTo>
                          <a:pt x="74488" y="405590"/>
                          <a:pt x="22758" y="334111"/>
                          <a:pt x="9966" y="260241"/>
                        </a:cubicBezTo>
                        <a:cubicBezTo>
                          <a:pt x="-5236" y="168896"/>
                          <a:pt x="43294" y="94534"/>
                          <a:pt x="100053" y="40089"/>
                        </a:cubicBezTo>
                        <a:cubicBezTo>
                          <a:pt x="112159" y="28288"/>
                          <a:pt x="126628" y="15524"/>
                          <a:pt x="145726" y="9571"/>
                        </a:cubicBezTo>
                        <a:cubicBezTo>
                          <a:pt x="164823" y="3608"/>
                          <a:pt x="189140" y="8361"/>
                          <a:pt x="207600" y="26830"/>
                        </a:cubicBezTo>
                        <a:cubicBezTo>
                          <a:pt x="238347" y="65559"/>
                          <a:pt x="268627" y="106164"/>
                          <a:pt x="298526" y="145540"/>
                        </a:cubicBezTo>
                        <a:cubicBezTo>
                          <a:pt x="309632" y="166172"/>
                          <a:pt x="312985" y="185584"/>
                          <a:pt x="307574" y="201738"/>
                        </a:cubicBezTo>
                        <a:cubicBezTo>
                          <a:pt x="302164" y="217883"/>
                          <a:pt x="290839" y="227484"/>
                          <a:pt x="281057" y="236257"/>
                        </a:cubicBezTo>
                        <a:cubicBezTo>
                          <a:pt x="249491" y="264536"/>
                          <a:pt x="241490" y="290120"/>
                          <a:pt x="243805" y="314333"/>
                        </a:cubicBezTo>
                        <a:cubicBezTo>
                          <a:pt x="246500" y="337986"/>
                          <a:pt x="259930" y="363038"/>
                          <a:pt x="281685" y="383795"/>
                        </a:cubicBezTo>
                        <a:moveTo>
                          <a:pt x="254749" y="410735"/>
                        </a:moveTo>
                        <a:cubicBezTo>
                          <a:pt x="229269" y="385982"/>
                          <a:pt x="209171" y="354231"/>
                          <a:pt x="205705" y="317914"/>
                        </a:cubicBezTo>
                        <a:cubicBezTo>
                          <a:pt x="202228" y="281500"/>
                          <a:pt x="217392" y="242057"/>
                          <a:pt x="255587" y="207834"/>
                        </a:cubicBezTo>
                        <a:cubicBezTo>
                          <a:pt x="264893" y="199500"/>
                          <a:pt x="269960" y="193746"/>
                          <a:pt x="271379" y="189527"/>
                        </a:cubicBezTo>
                        <a:cubicBezTo>
                          <a:pt x="272760" y="185384"/>
                          <a:pt x="273151" y="179364"/>
                          <a:pt x="265274" y="164476"/>
                        </a:cubicBezTo>
                        <a:lnTo>
                          <a:pt x="180663" y="53767"/>
                        </a:lnTo>
                        <a:cubicBezTo>
                          <a:pt x="169757" y="42861"/>
                          <a:pt x="165376" y="43185"/>
                          <a:pt x="157089" y="45776"/>
                        </a:cubicBezTo>
                        <a:cubicBezTo>
                          <a:pt x="148802" y="48357"/>
                          <a:pt x="137401" y="56901"/>
                          <a:pt x="126780" y="67245"/>
                        </a:cubicBezTo>
                        <a:cubicBezTo>
                          <a:pt x="58591" y="135434"/>
                          <a:pt x="37160" y="193194"/>
                          <a:pt x="47637" y="253725"/>
                        </a:cubicBezTo>
                        <a:cubicBezTo>
                          <a:pt x="58124" y="314247"/>
                          <a:pt x="103758" y="380976"/>
                          <a:pt x="180663" y="457881"/>
                        </a:cubicBezTo>
                        <a:cubicBezTo>
                          <a:pt x="212229" y="489448"/>
                          <a:pt x="246938" y="524156"/>
                          <a:pt x="274951" y="552174"/>
                        </a:cubicBezTo>
                        <a:cubicBezTo>
                          <a:pt x="351866" y="629081"/>
                          <a:pt x="418588" y="674715"/>
                          <a:pt x="479120" y="685195"/>
                        </a:cubicBezTo>
                        <a:cubicBezTo>
                          <a:pt x="539641" y="695673"/>
                          <a:pt x="597401" y="674248"/>
                          <a:pt x="665600" y="606056"/>
                        </a:cubicBezTo>
                        <a:cubicBezTo>
                          <a:pt x="675935" y="595440"/>
                          <a:pt x="684479" y="584037"/>
                          <a:pt x="687069" y="575747"/>
                        </a:cubicBezTo>
                        <a:cubicBezTo>
                          <a:pt x="689651" y="567458"/>
                          <a:pt x="689974" y="563082"/>
                          <a:pt x="679068" y="552174"/>
                        </a:cubicBezTo>
                        <a:lnTo>
                          <a:pt x="568359" y="467564"/>
                        </a:lnTo>
                        <a:cubicBezTo>
                          <a:pt x="553472" y="459687"/>
                          <a:pt x="547452" y="460072"/>
                          <a:pt x="543309" y="461460"/>
                        </a:cubicBezTo>
                        <a:cubicBezTo>
                          <a:pt x="539098" y="462872"/>
                          <a:pt x="533336" y="467939"/>
                          <a:pt x="525002" y="477245"/>
                        </a:cubicBezTo>
                        <a:cubicBezTo>
                          <a:pt x="490778" y="515447"/>
                          <a:pt x="451335" y="530604"/>
                          <a:pt x="414921" y="527127"/>
                        </a:cubicBezTo>
                        <a:cubicBezTo>
                          <a:pt x="378602" y="523661"/>
                          <a:pt x="346856" y="503567"/>
                          <a:pt x="322100" y="478087"/>
                        </a:cubicBezTo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62" name="Freeform: Shape 61">
                    <a:extLst>
                      <a:ext uri="{FF2B5EF4-FFF2-40B4-BE49-F238E27FC236}">
                        <a16:creationId xmlns:a16="http://schemas.microsoft.com/office/drawing/2014/main" id="{06A5C896-4D38-4C9A-BCDB-24E4AF46099A}"/>
                      </a:ext>
                    </a:extLst>
                  </p:cNvPr>
                  <p:cNvSpPr/>
                  <p:nvPr/>
                </p:nvSpPr>
                <p:spPr>
                  <a:xfrm>
                    <a:off x="6050153" y="2893218"/>
                    <a:ext cx="466725" cy="466725"/>
                  </a:xfrm>
                  <a:custGeom>
                    <a:avLst/>
                    <a:gdLst>
                      <a:gd name="connsiteX0" fmla="*/ 7147 w 466725"/>
                      <a:gd name="connsiteY0" fmla="*/ 27242 h 466725"/>
                      <a:gd name="connsiteX1" fmla="*/ 27245 w 466725"/>
                      <a:gd name="connsiteY1" fmla="*/ 45244 h 466725"/>
                      <a:gd name="connsiteX2" fmla="*/ 427295 w 466725"/>
                      <a:gd name="connsiteY2" fmla="*/ 445296 h 466725"/>
                      <a:gd name="connsiteX3" fmla="*/ 446345 w 466725"/>
                      <a:gd name="connsiteY3" fmla="*/ 464618 h 466725"/>
                      <a:gd name="connsiteX4" fmla="*/ 465395 w 466725"/>
                      <a:gd name="connsiteY4" fmla="*/ 445296 h 466725"/>
                      <a:gd name="connsiteX5" fmla="*/ 27245 w 466725"/>
                      <a:gd name="connsiteY5" fmla="*/ 7144 h 466725"/>
                      <a:gd name="connsiteX6" fmla="*/ 7147 w 466725"/>
                      <a:gd name="connsiteY6" fmla="*/ 27242 h 466725"/>
                      <a:gd name="connsiteX7" fmla="*/ 7147 w 466725"/>
                      <a:gd name="connsiteY7" fmla="*/ 141542 h 466725"/>
                      <a:gd name="connsiteX8" fmla="*/ 27245 w 466725"/>
                      <a:gd name="connsiteY8" fmla="*/ 159544 h 466725"/>
                      <a:gd name="connsiteX9" fmla="*/ 312995 w 466725"/>
                      <a:gd name="connsiteY9" fmla="*/ 445296 h 466725"/>
                      <a:gd name="connsiteX10" fmla="*/ 332045 w 466725"/>
                      <a:gd name="connsiteY10" fmla="*/ 464618 h 466725"/>
                      <a:gd name="connsiteX11" fmla="*/ 351095 w 466725"/>
                      <a:gd name="connsiteY11" fmla="*/ 445296 h 466725"/>
                      <a:gd name="connsiteX12" fmla="*/ 27245 w 466725"/>
                      <a:gd name="connsiteY12" fmla="*/ 121444 h 466725"/>
                      <a:gd name="connsiteX13" fmla="*/ 7147 w 466725"/>
                      <a:gd name="connsiteY13" fmla="*/ 141542 h 466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66725" h="466725">
                        <a:moveTo>
                          <a:pt x="7147" y="27242"/>
                        </a:moveTo>
                        <a:cubicBezTo>
                          <a:pt x="7690" y="37215"/>
                          <a:pt x="17262" y="45797"/>
                          <a:pt x="27245" y="45244"/>
                        </a:cubicBezTo>
                        <a:cubicBezTo>
                          <a:pt x="248405" y="45244"/>
                          <a:pt x="427295" y="224124"/>
                          <a:pt x="427295" y="445296"/>
                        </a:cubicBezTo>
                        <a:cubicBezTo>
                          <a:pt x="427152" y="455360"/>
                          <a:pt x="436277" y="464618"/>
                          <a:pt x="446345" y="464618"/>
                        </a:cubicBezTo>
                        <a:cubicBezTo>
                          <a:pt x="456403" y="464618"/>
                          <a:pt x="465538" y="455360"/>
                          <a:pt x="465395" y="445296"/>
                        </a:cubicBezTo>
                        <a:cubicBezTo>
                          <a:pt x="465395" y="203540"/>
                          <a:pt x="268999" y="7144"/>
                          <a:pt x="27245" y="7144"/>
                        </a:cubicBezTo>
                        <a:cubicBezTo>
                          <a:pt x="15834" y="7049"/>
                          <a:pt x="6956" y="17384"/>
                          <a:pt x="7147" y="27242"/>
                        </a:cubicBezTo>
                        <a:close/>
                        <a:moveTo>
                          <a:pt x="7147" y="141542"/>
                        </a:moveTo>
                        <a:cubicBezTo>
                          <a:pt x="7690" y="151515"/>
                          <a:pt x="17262" y="160097"/>
                          <a:pt x="27245" y="159544"/>
                        </a:cubicBezTo>
                        <a:cubicBezTo>
                          <a:pt x="185283" y="159544"/>
                          <a:pt x="312995" y="287256"/>
                          <a:pt x="312995" y="445296"/>
                        </a:cubicBezTo>
                        <a:cubicBezTo>
                          <a:pt x="312852" y="455360"/>
                          <a:pt x="321977" y="464618"/>
                          <a:pt x="332045" y="464618"/>
                        </a:cubicBezTo>
                        <a:cubicBezTo>
                          <a:pt x="342103" y="464618"/>
                          <a:pt x="351238" y="455360"/>
                          <a:pt x="351095" y="445296"/>
                        </a:cubicBezTo>
                        <a:cubicBezTo>
                          <a:pt x="351095" y="266663"/>
                          <a:pt x="205876" y="121444"/>
                          <a:pt x="27245" y="121444"/>
                        </a:cubicBezTo>
                        <a:cubicBezTo>
                          <a:pt x="15348" y="121540"/>
                          <a:pt x="6956" y="132351"/>
                          <a:pt x="7147" y="141542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B54A37B8-C486-4C3E-A2C0-55004EB0FEDB}"/>
                  </a:ext>
                </a:extLst>
              </p:cNvPr>
              <p:cNvGrpSpPr/>
              <p:nvPr/>
            </p:nvGrpSpPr>
            <p:grpSpPr>
              <a:xfrm>
                <a:off x="647183" y="5934238"/>
                <a:ext cx="551518" cy="551518"/>
                <a:chOff x="1636698" y="6144243"/>
                <a:chExt cx="414364" cy="414364"/>
              </a:xfrm>
            </p:grpSpPr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D6EBF38B-37E9-421A-B917-633AAB6F18A3}"/>
                    </a:ext>
                  </a:extLst>
                </p:cNvPr>
                <p:cNvGrpSpPr/>
                <p:nvPr/>
              </p:nvGrpSpPr>
              <p:grpSpPr>
                <a:xfrm>
                  <a:off x="1636698" y="6144243"/>
                  <a:ext cx="414364" cy="414364"/>
                  <a:chOff x="1655689" y="2760763"/>
                  <a:chExt cx="414364" cy="414364"/>
                </a:xfrm>
              </p:grpSpPr>
              <p:sp>
                <p:nvSpPr>
                  <p:cNvPr id="57" name="Freeform: Shape 56">
                    <a:extLst>
                      <a:ext uri="{FF2B5EF4-FFF2-40B4-BE49-F238E27FC236}">
                        <a16:creationId xmlns:a16="http://schemas.microsoft.com/office/drawing/2014/main" id="{888E13A3-677A-4703-8C89-AE7BFAAA8B5D}"/>
                      </a:ext>
                    </a:extLst>
                  </p:cNvPr>
                  <p:cNvSpPr/>
                  <p:nvPr/>
                </p:nvSpPr>
                <p:spPr>
                  <a:xfrm>
                    <a:off x="1655689" y="2760763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8" name="Circle: Hollow 57">
                    <a:extLst>
                      <a:ext uri="{FF2B5EF4-FFF2-40B4-BE49-F238E27FC236}">
                        <a16:creationId xmlns:a16="http://schemas.microsoft.com/office/drawing/2014/main" id="{7C9102F2-2AF7-41BA-BAEF-D73CE3E52F74}"/>
                      </a:ext>
                    </a:extLst>
                  </p:cNvPr>
                  <p:cNvSpPr/>
                  <p:nvPr/>
                </p:nvSpPr>
                <p:spPr>
                  <a:xfrm>
                    <a:off x="1655941" y="2761015"/>
                    <a:ext cx="412202" cy="412202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932F36FA-ADD6-40BE-9002-D4CC77ECAC0F}"/>
                    </a:ext>
                  </a:extLst>
                </p:cNvPr>
                <p:cNvSpPr/>
                <p:nvPr/>
              </p:nvSpPr>
              <p:spPr>
                <a:xfrm>
                  <a:off x="1735135" y="6242680"/>
                  <a:ext cx="217490" cy="217490"/>
                </a:xfrm>
                <a:custGeom>
                  <a:avLst/>
                  <a:gdLst>
                    <a:gd name="connsiteX0" fmla="*/ 2640269 w 6296026"/>
                    <a:gd name="connsiteY0" fmla="*/ 5382085 h 6296024"/>
                    <a:gd name="connsiteX1" fmla="*/ 2843367 w 6296026"/>
                    <a:gd name="connsiteY1" fmla="*/ 5382085 h 6296024"/>
                    <a:gd name="connsiteX2" fmla="*/ 2335622 w 6296026"/>
                    <a:gd name="connsiteY2" fmla="*/ 5889830 h 6296024"/>
                    <a:gd name="connsiteX3" fmla="*/ 2335622 w 6296026"/>
                    <a:gd name="connsiteY3" fmla="*/ 5686732 h 6296024"/>
                    <a:gd name="connsiteX4" fmla="*/ 2640269 w 6296026"/>
                    <a:gd name="connsiteY4" fmla="*/ 5382085 h 6296024"/>
                    <a:gd name="connsiteX5" fmla="*/ 5585183 w 6296026"/>
                    <a:gd name="connsiteY5" fmla="*/ 5178989 h 6296024"/>
                    <a:gd name="connsiteX6" fmla="*/ 5483634 w 6296026"/>
                    <a:gd name="connsiteY6" fmla="*/ 5280538 h 6296024"/>
                    <a:gd name="connsiteX7" fmla="*/ 5585183 w 6296026"/>
                    <a:gd name="connsiteY7" fmla="*/ 5382086 h 6296024"/>
                    <a:gd name="connsiteX8" fmla="*/ 5686732 w 6296026"/>
                    <a:gd name="connsiteY8" fmla="*/ 5280538 h 6296024"/>
                    <a:gd name="connsiteX9" fmla="*/ 5585183 w 6296026"/>
                    <a:gd name="connsiteY9" fmla="*/ 5178989 h 6296024"/>
                    <a:gd name="connsiteX10" fmla="*/ 812390 w 6296026"/>
                    <a:gd name="connsiteY10" fmla="*/ 4772792 h 6296024"/>
                    <a:gd name="connsiteX11" fmla="*/ 1015489 w 6296026"/>
                    <a:gd name="connsiteY11" fmla="*/ 4772792 h 6296024"/>
                    <a:gd name="connsiteX12" fmla="*/ 1421684 w 6296026"/>
                    <a:gd name="connsiteY12" fmla="*/ 5178988 h 6296024"/>
                    <a:gd name="connsiteX13" fmla="*/ 1421684 w 6296026"/>
                    <a:gd name="connsiteY13" fmla="*/ 5382086 h 6296024"/>
                    <a:gd name="connsiteX14" fmla="*/ 812390 w 6296026"/>
                    <a:gd name="connsiteY14" fmla="*/ 4772792 h 6296024"/>
                    <a:gd name="connsiteX15" fmla="*/ 4163500 w 6296026"/>
                    <a:gd name="connsiteY15" fmla="*/ 4061951 h 6296024"/>
                    <a:gd name="connsiteX16" fmla="*/ 5178988 w 6296026"/>
                    <a:gd name="connsiteY16" fmla="*/ 4061951 h 6296024"/>
                    <a:gd name="connsiteX17" fmla="*/ 5686732 w 6296026"/>
                    <a:gd name="connsiteY17" fmla="*/ 4569696 h 6296024"/>
                    <a:gd name="connsiteX18" fmla="*/ 5686732 w 6296026"/>
                    <a:gd name="connsiteY18" fmla="*/ 4994589 h 6296024"/>
                    <a:gd name="connsiteX19" fmla="*/ 5889829 w 6296026"/>
                    <a:gd name="connsiteY19" fmla="*/ 5280538 h 6296024"/>
                    <a:gd name="connsiteX20" fmla="*/ 5585183 w 6296026"/>
                    <a:gd name="connsiteY20" fmla="*/ 5585184 h 6296024"/>
                    <a:gd name="connsiteX21" fmla="*/ 5280537 w 6296026"/>
                    <a:gd name="connsiteY21" fmla="*/ 5280538 h 6296024"/>
                    <a:gd name="connsiteX22" fmla="*/ 5483634 w 6296026"/>
                    <a:gd name="connsiteY22" fmla="*/ 4994589 h 6296024"/>
                    <a:gd name="connsiteX23" fmla="*/ 5483634 w 6296026"/>
                    <a:gd name="connsiteY23" fmla="*/ 4569696 h 6296024"/>
                    <a:gd name="connsiteX24" fmla="*/ 5178988 w 6296026"/>
                    <a:gd name="connsiteY24" fmla="*/ 4265049 h 6296024"/>
                    <a:gd name="connsiteX25" fmla="*/ 4163500 w 6296026"/>
                    <a:gd name="connsiteY25" fmla="*/ 4265049 h 6296024"/>
                    <a:gd name="connsiteX26" fmla="*/ 2234074 w 6296026"/>
                    <a:gd name="connsiteY26" fmla="*/ 3960402 h 6296024"/>
                    <a:gd name="connsiteX27" fmla="*/ 2234074 w 6296026"/>
                    <a:gd name="connsiteY27" fmla="*/ 4163500 h 6296024"/>
                    <a:gd name="connsiteX28" fmla="*/ 1929428 w 6296026"/>
                    <a:gd name="connsiteY28" fmla="*/ 4468147 h 6296024"/>
                    <a:gd name="connsiteX29" fmla="*/ 2234074 w 6296026"/>
                    <a:gd name="connsiteY29" fmla="*/ 4772793 h 6296024"/>
                    <a:gd name="connsiteX30" fmla="*/ 2234074 w 6296026"/>
                    <a:gd name="connsiteY30" fmla="*/ 4975891 h 6296024"/>
                    <a:gd name="connsiteX31" fmla="*/ 1726329 w 6296026"/>
                    <a:gd name="connsiteY31" fmla="*/ 4468147 h 6296024"/>
                    <a:gd name="connsiteX32" fmla="*/ 2234074 w 6296026"/>
                    <a:gd name="connsiteY32" fmla="*/ 3960402 h 6296024"/>
                    <a:gd name="connsiteX33" fmla="*/ 5991379 w 6296026"/>
                    <a:gd name="connsiteY33" fmla="*/ 3452658 h 6296024"/>
                    <a:gd name="connsiteX34" fmla="*/ 5889830 w 6296026"/>
                    <a:gd name="connsiteY34" fmla="*/ 3554207 h 6296024"/>
                    <a:gd name="connsiteX35" fmla="*/ 5991379 w 6296026"/>
                    <a:gd name="connsiteY35" fmla="*/ 3655756 h 6296024"/>
                    <a:gd name="connsiteX36" fmla="*/ 6092928 w 6296026"/>
                    <a:gd name="connsiteY36" fmla="*/ 3554207 h 6296024"/>
                    <a:gd name="connsiteX37" fmla="*/ 5991379 w 6296026"/>
                    <a:gd name="connsiteY37" fmla="*/ 3452658 h 6296024"/>
                    <a:gd name="connsiteX38" fmla="*/ 5991379 w 6296026"/>
                    <a:gd name="connsiteY38" fmla="*/ 3249560 h 6296024"/>
                    <a:gd name="connsiteX39" fmla="*/ 6296026 w 6296026"/>
                    <a:gd name="connsiteY39" fmla="*/ 3554207 h 6296024"/>
                    <a:gd name="connsiteX40" fmla="*/ 5991379 w 6296026"/>
                    <a:gd name="connsiteY40" fmla="*/ 3858854 h 6296024"/>
                    <a:gd name="connsiteX41" fmla="*/ 5705430 w 6296026"/>
                    <a:gd name="connsiteY41" fmla="*/ 3655756 h 6296024"/>
                    <a:gd name="connsiteX42" fmla="*/ 5077440 w 6296026"/>
                    <a:gd name="connsiteY42" fmla="*/ 3655756 h 6296024"/>
                    <a:gd name="connsiteX43" fmla="*/ 5077440 w 6296026"/>
                    <a:gd name="connsiteY43" fmla="*/ 3452658 h 6296024"/>
                    <a:gd name="connsiteX44" fmla="*/ 5705430 w 6296026"/>
                    <a:gd name="connsiteY44" fmla="*/ 3452658 h 6296024"/>
                    <a:gd name="connsiteX45" fmla="*/ 5991379 w 6296026"/>
                    <a:gd name="connsiteY45" fmla="*/ 3249560 h 6296024"/>
                    <a:gd name="connsiteX46" fmla="*/ 5991379 w 6296026"/>
                    <a:gd name="connsiteY46" fmla="*/ 2640269 h 6296024"/>
                    <a:gd name="connsiteX47" fmla="*/ 5889831 w 6296026"/>
                    <a:gd name="connsiteY47" fmla="*/ 2741817 h 6296024"/>
                    <a:gd name="connsiteX48" fmla="*/ 5991379 w 6296026"/>
                    <a:gd name="connsiteY48" fmla="*/ 2843366 h 6296024"/>
                    <a:gd name="connsiteX49" fmla="*/ 6092928 w 6296026"/>
                    <a:gd name="connsiteY49" fmla="*/ 2741817 h 6296024"/>
                    <a:gd name="connsiteX50" fmla="*/ 5991379 w 6296026"/>
                    <a:gd name="connsiteY50" fmla="*/ 2640269 h 6296024"/>
                    <a:gd name="connsiteX51" fmla="*/ 1463744 w 6296026"/>
                    <a:gd name="connsiteY51" fmla="*/ 2479514 h 6296024"/>
                    <a:gd name="connsiteX52" fmla="*/ 1822827 w 6296026"/>
                    <a:gd name="connsiteY52" fmla="*/ 2627968 h 6296024"/>
                    <a:gd name="connsiteX53" fmla="*/ 1679224 w 6296026"/>
                    <a:gd name="connsiteY53" fmla="*/ 2771571 h 6296024"/>
                    <a:gd name="connsiteX54" fmla="*/ 1248338 w 6296026"/>
                    <a:gd name="connsiteY54" fmla="*/ 2771571 h 6296024"/>
                    <a:gd name="connsiteX55" fmla="*/ 1248338 w 6296026"/>
                    <a:gd name="connsiteY55" fmla="*/ 3202455 h 6296024"/>
                    <a:gd name="connsiteX56" fmla="*/ 1104740 w 6296026"/>
                    <a:gd name="connsiteY56" fmla="*/ 3346058 h 6296024"/>
                    <a:gd name="connsiteX57" fmla="*/ 1104740 w 6296026"/>
                    <a:gd name="connsiteY57" fmla="*/ 2627968 h 6296024"/>
                    <a:gd name="connsiteX58" fmla="*/ 1463744 w 6296026"/>
                    <a:gd name="connsiteY58" fmla="*/ 2479514 h 6296024"/>
                    <a:gd name="connsiteX59" fmla="*/ 5991379 w 6296026"/>
                    <a:gd name="connsiteY59" fmla="*/ 2437170 h 6296024"/>
                    <a:gd name="connsiteX60" fmla="*/ 6296026 w 6296026"/>
                    <a:gd name="connsiteY60" fmla="*/ 2741817 h 6296024"/>
                    <a:gd name="connsiteX61" fmla="*/ 5991379 w 6296026"/>
                    <a:gd name="connsiteY61" fmla="*/ 3046464 h 6296024"/>
                    <a:gd name="connsiteX62" fmla="*/ 5705430 w 6296026"/>
                    <a:gd name="connsiteY62" fmla="*/ 2843366 h 6296024"/>
                    <a:gd name="connsiteX63" fmla="*/ 3655756 w 6296026"/>
                    <a:gd name="connsiteY63" fmla="*/ 2843366 h 6296024"/>
                    <a:gd name="connsiteX64" fmla="*/ 3655756 w 6296026"/>
                    <a:gd name="connsiteY64" fmla="*/ 2640269 h 6296024"/>
                    <a:gd name="connsiteX65" fmla="*/ 5705430 w 6296026"/>
                    <a:gd name="connsiteY65" fmla="*/ 2640269 h 6296024"/>
                    <a:gd name="connsiteX66" fmla="*/ 5991379 w 6296026"/>
                    <a:gd name="connsiteY66" fmla="*/ 2437170 h 6296024"/>
                    <a:gd name="connsiteX67" fmla="*/ 2234073 w 6296026"/>
                    <a:gd name="connsiteY67" fmla="*/ 1827877 h 6296024"/>
                    <a:gd name="connsiteX68" fmla="*/ 2741818 w 6296026"/>
                    <a:gd name="connsiteY68" fmla="*/ 2335622 h 6296024"/>
                    <a:gd name="connsiteX69" fmla="*/ 2234073 w 6296026"/>
                    <a:gd name="connsiteY69" fmla="*/ 2843366 h 6296024"/>
                    <a:gd name="connsiteX70" fmla="*/ 2234073 w 6296026"/>
                    <a:gd name="connsiteY70" fmla="*/ 2640268 h 6296024"/>
                    <a:gd name="connsiteX71" fmla="*/ 2538720 w 6296026"/>
                    <a:gd name="connsiteY71" fmla="*/ 2335622 h 6296024"/>
                    <a:gd name="connsiteX72" fmla="*/ 2234073 w 6296026"/>
                    <a:gd name="connsiteY72" fmla="*/ 2030975 h 6296024"/>
                    <a:gd name="connsiteX73" fmla="*/ 5585183 w 6296026"/>
                    <a:gd name="connsiteY73" fmla="*/ 913940 h 6296024"/>
                    <a:gd name="connsiteX74" fmla="*/ 5483634 w 6296026"/>
                    <a:gd name="connsiteY74" fmla="*/ 1015488 h 6296024"/>
                    <a:gd name="connsiteX75" fmla="*/ 5585183 w 6296026"/>
                    <a:gd name="connsiteY75" fmla="*/ 1117037 h 6296024"/>
                    <a:gd name="connsiteX76" fmla="*/ 5686732 w 6296026"/>
                    <a:gd name="connsiteY76" fmla="*/ 1015488 h 6296024"/>
                    <a:gd name="connsiteX77" fmla="*/ 5585183 w 6296026"/>
                    <a:gd name="connsiteY77" fmla="*/ 913940 h 6296024"/>
                    <a:gd name="connsiteX78" fmla="*/ 5585183 w 6296026"/>
                    <a:gd name="connsiteY78" fmla="*/ 710841 h 6296024"/>
                    <a:gd name="connsiteX79" fmla="*/ 5889830 w 6296026"/>
                    <a:gd name="connsiteY79" fmla="*/ 1015488 h 6296024"/>
                    <a:gd name="connsiteX80" fmla="*/ 5686732 w 6296026"/>
                    <a:gd name="connsiteY80" fmla="*/ 1301437 h 6296024"/>
                    <a:gd name="connsiteX81" fmla="*/ 5686732 w 6296026"/>
                    <a:gd name="connsiteY81" fmla="*/ 1726330 h 6296024"/>
                    <a:gd name="connsiteX82" fmla="*/ 5178988 w 6296026"/>
                    <a:gd name="connsiteY82" fmla="*/ 2234075 h 6296024"/>
                    <a:gd name="connsiteX83" fmla="*/ 4671244 w 6296026"/>
                    <a:gd name="connsiteY83" fmla="*/ 2234075 h 6296024"/>
                    <a:gd name="connsiteX84" fmla="*/ 4671244 w 6296026"/>
                    <a:gd name="connsiteY84" fmla="*/ 2030977 h 6296024"/>
                    <a:gd name="connsiteX85" fmla="*/ 5178988 w 6296026"/>
                    <a:gd name="connsiteY85" fmla="*/ 2030977 h 6296024"/>
                    <a:gd name="connsiteX86" fmla="*/ 5483634 w 6296026"/>
                    <a:gd name="connsiteY86" fmla="*/ 1726330 h 6296024"/>
                    <a:gd name="connsiteX87" fmla="*/ 5483634 w 6296026"/>
                    <a:gd name="connsiteY87" fmla="*/ 1301437 h 6296024"/>
                    <a:gd name="connsiteX88" fmla="*/ 5280537 w 6296026"/>
                    <a:gd name="connsiteY88" fmla="*/ 1015488 h 6296024"/>
                    <a:gd name="connsiteX89" fmla="*/ 5585183 w 6296026"/>
                    <a:gd name="connsiteY89" fmla="*/ 710841 h 6296024"/>
                    <a:gd name="connsiteX90" fmla="*/ 2335623 w 6296026"/>
                    <a:gd name="connsiteY90" fmla="*/ 406194 h 6296024"/>
                    <a:gd name="connsiteX91" fmla="*/ 2843367 w 6296026"/>
                    <a:gd name="connsiteY91" fmla="*/ 913939 h 6296024"/>
                    <a:gd name="connsiteX92" fmla="*/ 2640269 w 6296026"/>
                    <a:gd name="connsiteY92" fmla="*/ 913939 h 6296024"/>
                    <a:gd name="connsiteX93" fmla="*/ 2335623 w 6296026"/>
                    <a:gd name="connsiteY93" fmla="*/ 609293 h 6296024"/>
                    <a:gd name="connsiteX94" fmla="*/ 2030976 w 6296026"/>
                    <a:gd name="connsiteY94" fmla="*/ 913939 h 6296024"/>
                    <a:gd name="connsiteX95" fmla="*/ 1827878 w 6296026"/>
                    <a:gd name="connsiteY95" fmla="*/ 913939 h 6296024"/>
                    <a:gd name="connsiteX96" fmla="*/ 2335623 w 6296026"/>
                    <a:gd name="connsiteY96" fmla="*/ 406194 h 6296024"/>
                    <a:gd name="connsiteX97" fmla="*/ 2335623 w 6296026"/>
                    <a:gd name="connsiteY97" fmla="*/ 203098 h 6296024"/>
                    <a:gd name="connsiteX98" fmla="*/ 1624782 w 6296026"/>
                    <a:gd name="connsiteY98" fmla="*/ 913939 h 6296024"/>
                    <a:gd name="connsiteX99" fmla="*/ 1719831 w 6296026"/>
                    <a:gd name="connsiteY99" fmla="*/ 1269261 h 6296024"/>
                    <a:gd name="connsiteX100" fmla="*/ 1544063 w 6296026"/>
                    <a:gd name="connsiteY100" fmla="*/ 1370909 h 6296024"/>
                    <a:gd name="connsiteX101" fmla="*/ 1421683 w 6296026"/>
                    <a:gd name="connsiteY101" fmla="*/ 913939 h 6296024"/>
                    <a:gd name="connsiteX102" fmla="*/ 1435913 w 6296026"/>
                    <a:gd name="connsiteY102" fmla="*/ 758988 h 6296024"/>
                    <a:gd name="connsiteX103" fmla="*/ 812390 w 6296026"/>
                    <a:gd name="connsiteY103" fmla="*/ 1624781 h 6296024"/>
                    <a:gd name="connsiteX104" fmla="*/ 895346 w 6296026"/>
                    <a:gd name="connsiteY104" fmla="*/ 2003557 h 6296024"/>
                    <a:gd name="connsiteX105" fmla="*/ 937194 w 6296026"/>
                    <a:gd name="connsiteY105" fmla="*/ 2094938 h 6296024"/>
                    <a:gd name="connsiteX106" fmla="*/ 846207 w 6296026"/>
                    <a:gd name="connsiteY106" fmla="*/ 2137678 h 6296024"/>
                    <a:gd name="connsiteX107" fmla="*/ 203098 w 6296026"/>
                    <a:gd name="connsiteY107" fmla="*/ 3148012 h 6296024"/>
                    <a:gd name="connsiteX108" fmla="*/ 691653 w 6296026"/>
                    <a:gd name="connsiteY108" fmla="*/ 4068640 h 6296024"/>
                    <a:gd name="connsiteX109" fmla="*/ 1421683 w 6296026"/>
                    <a:gd name="connsiteY109" fmla="*/ 3757304 h 6296024"/>
                    <a:gd name="connsiteX110" fmla="*/ 1421683 w 6296026"/>
                    <a:gd name="connsiteY110" fmla="*/ 3960402 h 6296024"/>
                    <a:gd name="connsiteX111" fmla="*/ 609293 w 6296026"/>
                    <a:gd name="connsiteY111" fmla="*/ 4772792 h 6296024"/>
                    <a:gd name="connsiteX112" fmla="*/ 1421683 w 6296026"/>
                    <a:gd name="connsiteY112" fmla="*/ 5585183 h 6296024"/>
                    <a:gd name="connsiteX113" fmla="*/ 1560324 w 6296026"/>
                    <a:gd name="connsiteY113" fmla="*/ 5572286 h 6296024"/>
                    <a:gd name="connsiteX114" fmla="*/ 1642527 w 6296026"/>
                    <a:gd name="connsiteY114" fmla="*/ 5558057 h 6296024"/>
                    <a:gd name="connsiteX115" fmla="*/ 1672433 w 6296026"/>
                    <a:gd name="connsiteY115" fmla="*/ 5636059 h 6296024"/>
                    <a:gd name="connsiteX116" fmla="*/ 2335623 w 6296026"/>
                    <a:gd name="connsiteY116" fmla="*/ 6092927 h 6296024"/>
                    <a:gd name="connsiteX117" fmla="*/ 3046465 w 6296026"/>
                    <a:gd name="connsiteY117" fmla="*/ 5382085 h 6296024"/>
                    <a:gd name="connsiteX118" fmla="*/ 3046465 w 6296026"/>
                    <a:gd name="connsiteY118" fmla="*/ 913939 h 6296024"/>
                    <a:gd name="connsiteX119" fmla="*/ 2335623 w 6296026"/>
                    <a:gd name="connsiteY119" fmla="*/ 203098 h 6296024"/>
                    <a:gd name="connsiteX120" fmla="*/ 2335623 w 6296026"/>
                    <a:gd name="connsiteY120" fmla="*/ 0 h 6296024"/>
                    <a:gd name="connsiteX121" fmla="*/ 3249562 w 6296026"/>
                    <a:gd name="connsiteY121" fmla="*/ 913939 h 6296024"/>
                    <a:gd name="connsiteX122" fmla="*/ 3249562 w 6296026"/>
                    <a:gd name="connsiteY122" fmla="*/ 2030977 h 6296024"/>
                    <a:gd name="connsiteX123" fmla="*/ 4468148 w 6296026"/>
                    <a:gd name="connsiteY123" fmla="*/ 2030977 h 6296024"/>
                    <a:gd name="connsiteX124" fmla="*/ 4468148 w 6296026"/>
                    <a:gd name="connsiteY124" fmla="*/ 2234074 h 6296024"/>
                    <a:gd name="connsiteX125" fmla="*/ 3249562 w 6296026"/>
                    <a:gd name="connsiteY125" fmla="*/ 2234074 h 6296024"/>
                    <a:gd name="connsiteX126" fmla="*/ 3249562 w 6296026"/>
                    <a:gd name="connsiteY126" fmla="*/ 2640269 h 6296024"/>
                    <a:gd name="connsiteX127" fmla="*/ 3452660 w 6296026"/>
                    <a:gd name="connsiteY127" fmla="*/ 2640269 h 6296024"/>
                    <a:gd name="connsiteX128" fmla="*/ 3452660 w 6296026"/>
                    <a:gd name="connsiteY128" fmla="*/ 2843365 h 6296024"/>
                    <a:gd name="connsiteX129" fmla="*/ 3249562 w 6296026"/>
                    <a:gd name="connsiteY129" fmla="*/ 2843365 h 6296024"/>
                    <a:gd name="connsiteX130" fmla="*/ 3249562 w 6296026"/>
                    <a:gd name="connsiteY130" fmla="*/ 3452658 h 6296024"/>
                    <a:gd name="connsiteX131" fmla="*/ 4874343 w 6296026"/>
                    <a:gd name="connsiteY131" fmla="*/ 3452658 h 6296024"/>
                    <a:gd name="connsiteX132" fmla="*/ 4874343 w 6296026"/>
                    <a:gd name="connsiteY132" fmla="*/ 3655756 h 6296024"/>
                    <a:gd name="connsiteX133" fmla="*/ 3249562 w 6296026"/>
                    <a:gd name="connsiteY133" fmla="*/ 3655756 h 6296024"/>
                    <a:gd name="connsiteX134" fmla="*/ 3249562 w 6296026"/>
                    <a:gd name="connsiteY134" fmla="*/ 4061951 h 6296024"/>
                    <a:gd name="connsiteX135" fmla="*/ 3960404 w 6296026"/>
                    <a:gd name="connsiteY135" fmla="*/ 4061951 h 6296024"/>
                    <a:gd name="connsiteX136" fmla="*/ 3960404 w 6296026"/>
                    <a:gd name="connsiteY136" fmla="*/ 4265048 h 6296024"/>
                    <a:gd name="connsiteX137" fmla="*/ 3249562 w 6296026"/>
                    <a:gd name="connsiteY137" fmla="*/ 4265048 h 6296024"/>
                    <a:gd name="connsiteX138" fmla="*/ 3249562 w 6296026"/>
                    <a:gd name="connsiteY138" fmla="*/ 5382085 h 6296024"/>
                    <a:gd name="connsiteX139" fmla="*/ 2335623 w 6296026"/>
                    <a:gd name="connsiteY139" fmla="*/ 6296024 h 6296024"/>
                    <a:gd name="connsiteX140" fmla="*/ 1515400 w 6296026"/>
                    <a:gd name="connsiteY140" fmla="*/ 5783520 h 6296024"/>
                    <a:gd name="connsiteX141" fmla="*/ 1421683 w 6296026"/>
                    <a:gd name="connsiteY141" fmla="*/ 5788280 h 6296024"/>
                    <a:gd name="connsiteX142" fmla="*/ 406195 w 6296026"/>
                    <a:gd name="connsiteY142" fmla="*/ 4772792 h 6296024"/>
                    <a:gd name="connsiteX143" fmla="*/ 564816 w 6296026"/>
                    <a:gd name="connsiteY143" fmla="*/ 4230090 h 6296024"/>
                    <a:gd name="connsiteX144" fmla="*/ 0 w 6296026"/>
                    <a:gd name="connsiteY144" fmla="*/ 3148012 h 6296024"/>
                    <a:gd name="connsiteX145" fmla="*/ 674100 w 6296026"/>
                    <a:gd name="connsiteY145" fmla="*/ 1998048 h 6296024"/>
                    <a:gd name="connsiteX146" fmla="*/ 609293 w 6296026"/>
                    <a:gd name="connsiteY146" fmla="*/ 1624781 h 6296024"/>
                    <a:gd name="connsiteX147" fmla="*/ 1502998 w 6296026"/>
                    <a:gd name="connsiteY147" fmla="*/ 530106 h 6296024"/>
                    <a:gd name="connsiteX148" fmla="*/ 1507809 w 6296026"/>
                    <a:gd name="connsiteY148" fmla="*/ 529065 h 6296024"/>
                    <a:gd name="connsiteX149" fmla="*/ 2335623 w 6296026"/>
                    <a:gd name="connsiteY149" fmla="*/ 0 h 6296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6296026" h="6296024">
                      <a:moveTo>
                        <a:pt x="2640269" y="5382085"/>
                      </a:moveTo>
                      <a:lnTo>
                        <a:pt x="2843367" y="5382085"/>
                      </a:lnTo>
                      <a:cubicBezTo>
                        <a:pt x="2843367" y="5662043"/>
                        <a:pt x="2615580" y="5889830"/>
                        <a:pt x="2335622" y="5889830"/>
                      </a:cubicBezTo>
                      <a:lnTo>
                        <a:pt x="2335622" y="5686732"/>
                      </a:lnTo>
                      <a:cubicBezTo>
                        <a:pt x="2503559" y="5686732"/>
                        <a:pt x="2640269" y="5550022"/>
                        <a:pt x="2640269" y="5382085"/>
                      </a:cubicBezTo>
                      <a:close/>
                      <a:moveTo>
                        <a:pt x="5585183" y="5178989"/>
                      </a:moveTo>
                      <a:cubicBezTo>
                        <a:pt x="5529255" y="5178989"/>
                        <a:pt x="5483634" y="5224609"/>
                        <a:pt x="5483634" y="5280538"/>
                      </a:cubicBezTo>
                      <a:cubicBezTo>
                        <a:pt x="5483634" y="5336466"/>
                        <a:pt x="5529255" y="5382086"/>
                        <a:pt x="5585183" y="5382086"/>
                      </a:cubicBezTo>
                      <a:cubicBezTo>
                        <a:pt x="5641111" y="5382086"/>
                        <a:pt x="5686732" y="5336466"/>
                        <a:pt x="5686732" y="5280538"/>
                      </a:cubicBezTo>
                      <a:cubicBezTo>
                        <a:pt x="5686732" y="5224609"/>
                        <a:pt x="5641111" y="5178989"/>
                        <a:pt x="5585183" y="5178989"/>
                      </a:cubicBezTo>
                      <a:close/>
                      <a:moveTo>
                        <a:pt x="812390" y="4772792"/>
                      </a:moveTo>
                      <a:lnTo>
                        <a:pt x="1015489" y="4772792"/>
                      </a:lnTo>
                      <a:cubicBezTo>
                        <a:pt x="1015489" y="4996810"/>
                        <a:pt x="1197662" y="5178988"/>
                        <a:pt x="1421684" y="5178988"/>
                      </a:cubicBezTo>
                      <a:lnTo>
                        <a:pt x="1421684" y="5382086"/>
                      </a:lnTo>
                      <a:cubicBezTo>
                        <a:pt x="1085650" y="5382086"/>
                        <a:pt x="812390" y="5108831"/>
                        <a:pt x="812390" y="4772792"/>
                      </a:cubicBezTo>
                      <a:close/>
                      <a:moveTo>
                        <a:pt x="4163500" y="4061951"/>
                      </a:moveTo>
                      <a:lnTo>
                        <a:pt x="5178988" y="4061951"/>
                      </a:lnTo>
                      <a:cubicBezTo>
                        <a:pt x="5458945" y="4061951"/>
                        <a:pt x="5686732" y="4289738"/>
                        <a:pt x="5686732" y="4569696"/>
                      </a:cubicBezTo>
                      <a:lnTo>
                        <a:pt x="5686732" y="4994589"/>
                      </a:lnTo>
                      <a:cubicBezTo>
                        <a:pt x="5804643" y="5036630"/>
                        <a:pt x="5889829" y="5148346"/>
                        <a:pt x="5889829" y="5280538"/>
                      </a:cubicBezTo>
                      <a:cubicBezTo>
                        <a:pt x="5889829" y="5448474"/>
                        <a:pt x="5753120" y="5585184"/>
                        <a:pt x="5585183" y="5585184"/>
                      </a:cubicBezTo>
                      <a:cubicBezTo>
                        <a:pt x="5417247" y="5585184"/>
                        <a:pt x="5280537" y="5448474"/>
                        <a:pt x="5280537" y="5280538"/>
                      </a:cubicBezTo>
                      <a:cubicBezTo>
                        <a:pt x="5280537" y="5148346"/>
                        <a:pt x="5365723" y="5036630"/>
                        <a:pt x="5483634" y="4994589"/>
                      </a:cubicBezTo>
                      <a:lnTo>
                        <a:pt x="5483634" y="4569696"/>
                      </a:lnTo>
                      <a:cubicBezTo>
                        <a:pt x="5483634" y="4401759"/>
                        <a:pt x="5346924" y="4265049"/>
                        <a:pt x="5178988" y="4265049"/>
                      </a:cubicBezTo>
                      <a:lnTo>
                        <a:pt x="4163500" y="4265049"/>
                      </a:lnTo>
                      <a:close/>
                      <a:moveTo>
                        <a:pt x="2234074" y="3960402"/>
                      </a:moveTo>
                      <a:lnTo>
                        <a:pt x="2234074" y="4163500"/>
                      </a:lnTo>
                      <a:cubicBezTo>
                        <a:pt x="2066138" y="4163500"/>
                        <a:pt x="1929428" y="4300211"/>
                        <a:pt x="1929428" y="4468147"/>
                      </a:cubicBezTo>
                      <a:cubicBezTo>
                        <a:pt x="1929428" y="4636083"/>
                        <a:pt x="2066138" y="4772793"/>
                        <a:pt x="2234074" y="4772793"/>
                      </a:cubicBezTo>
                      <a:lnTo>
                        <a:pt x="2234074" y="4975891"/>
                      </a:lnTo>
                      <a:cubicBezTo>
                        <a:pt x="1954117" y="4975891"/>
                        <a:pt x="1726329" y="4748104"/>
                        <a:pt x="1726329" y="4468147"/>
                      </a:cubicBezTo>
                      <a:cubicBezTo>
                        <a:pt x="1726329" y="4188189"/>
                        <a:pt x="1954117" y="3960402"/>
                        <a:pt x="2234074" y="3960402"/>
                      </a:cubicBezTo>
                      <a:close/>
                      <a:moveTo>
                        <a:pt x="5991379" y="3452658"/>
                      </a:moveTo>
                      <a:cubicBezTo>
                        <a:pt x="5935451" y="3452658"/>
                        <a:pt x="5889830" y="3498279"/>
                        <a:pt x="5889830" y="3554207"/>
                      </a:cubicBezTo>
                      <a:cubicBezTo>
                        <a:pt x="5889830" y="3610135"/>
                        <a:pt x="5935451" y="3655756"/>
                        <a:pt x="5991379" y="3655756"/>
                      </a:cubicBezTo>
                      <a:cubicBezTo>
                        <a:pt x="6047307" y="3655756"/>
                        <a:pt x="6092928" y="3610135"/>
                        <a:pt x="6092928" y="3554207"/>
                      </a:cubicBezTo>
                      <a:cubicBezTo>
                        <a:pt x="6092928" y="3498279"/>
                        <a:pt x="6047307" y="3452658"/>
                        <a:pt x="5991379" y="3452658"/>
                      </a:cubicBezTo>
                      <a:close/>
                      <a:moveTo>
                        <a:pt x="5991379" y="3249560"/>
                      </a:moveTo>
                      <a:cubicBezTo>
                        <a:pt x="6159316" y="3249560"/>
                        <a:pt x="6296026" y="3386270"/>
                        <a:pt x="6296026" y="3554207"/>
                      </a:cubicBezTo>
                      <a:cubicBezTo>
                        <a:pt x="6296026" y="3722144"/>
                        <a:pt x="6159316" y="3858854"/>
                        <a:pt x="5991379" y="3858854"/>
                      </a:cubicBezTo>
                      <a:cubicBezTo>
                        <a:pt x="5859188" y="3858854"/>
                        <a:pt x="5747472" y="3773667"/>
                        <a:pt x="5705430" y="3655756"/>
                      </a:cubicBezTo>
                      <a:lnTo>
                        <a:pt x="5077440" y="3655756"/>
                      </a:lnTo>
                      <a:lnTo>
                        <a:pt x="5077440" y="3452658"/>
                      </a:lnTo>
                      <a:lnTo>
                        <a:pt x="5705430" y="3452658"/>
                      </a:lnTo>
                      <a:cubicBezTo>
                        <a:pt x="5747472" y="3334747"/>
                        <a:pt x="5859188" y="3249560"/>
                        <a:pt x="5991379" y="3249560"/>
                      </a:cubicBezTo>
                      <a:close/>
                      <a:moveTo>
                        <a:pt x="5991379" y="2640269"/>
                      </a:moveTo>
                      <a:cubicBezTo>
                        <a:pt x="5935451" y="2640269"/>
                        <a:pt x="5889831" y="2685889"/>
                        <a:pt x="5889831" y="2741817"/>
                      </a:cubicBezTo>
                      <a:cubicBezTo>
                        <a:pt x="5889831" y="2797745"/>
                        <a:pt x="5935451" y="2843366"/>
                        <a:pt x="5991379" y="2843366"/>
                      </a:cubicBezTo>
                      <a:cubicBezTo>
                        <a:pt x="6047307" y="2843366"/>
                        <a:pt x="6092928" y="2797745"/>
                        <a:pt x="6092928" y="2741817"/>
                      </a:cubicBezTo>
                      <a:cubicBezTo>
                        <a:pt x="6092928" y="2685889"/>
                        <a:pt x="6047307" y="2640269"/>
                        <a:pt x="5991379" y="2640269"/>
                      </a:cubicBezTo>
                      <a:close/>
                      <a:moveTo>
                        <a:pt x="1463744" y="2479514"/>
                      </a:moveTo>
                      <a:cubicBezTo>
                        <a:pt x="1593768" y="2479525"/>
                        <a:pt x="1723804" y="2529021"/>
                        <a:pt x="1822827" y="2627968"/>
                      </a:cubicBezTo>
                      <a:lnTo>
                        <a:pt x="1679224" y="2771571"/>
                      </a:lnTo>
                      <a:cubicBezTo>
                        <a:pt x="1560425" y="2652759"/>
                        <a:pt x="1367140" y="2652670"/>
                        <a:pt x="1248338" y="2771571"/>
                      </a:cubicBezTo>
                      <a:cubicBezTo>
                        <a:pt x="1129631" y="2890370"/>
                        <a:pt x="1129631" y="3083656"/>
                        <a:pt x="1248338" y="3202455"/>
                      </a:cubicBezTo>
                      <a:lnTo>
                        <a:pt x="1104740" y="3346058"/>
                      </a:lnTo>
                      <a:cubicBezTo>
                        <a:pt x="906749" y="3148114"/>
                        <a:pt x="906749" y="2825912"/>
                        <a:pt x="1104740" y="2627968"/>
                      </a:cubicBezTo>
                      <a:cubicBezTo>
                        <a:pt x="1203711" y="2528976"/>
                        <a:pt x="1333721" y="2479504"/>
                        <a:pt x="1463744" y="2479514"/>
                      </a:cubicBezTo>
                      <a:close/>
                      <a:moveTo>
                        <a:pt x="5991379" y="2437170"/>
                      </a:moveTo>
                      <a:cubicBezTo>
                        <a:pt x="6159316" y="2437170"/>
                        <a:pt x="6296026" y="2573881"/>
                        <a:pt x="6296026" y="2741817"/>
                      </a:cubicBezTo>
                      <a:cubicBezTo>
                        <a:pt x="6296026" y="2909754"/>
                        <a:pt x="6159316" y="3046464"/>
                        <a:pt x="5991379" y="3046464"/>
                      </a:cubicBezTo>
                      <a:cubicBezTo>
                        <a:pt x="5859188" y="3046464"/>
                        <a:pt x="5747472" y="2961277"/>
                        <a:pt x="5705430" y="2843366"/>
                      </a:cubicBezTo>
                      <a:lnTo>
                        <a:pt x="3655756" y="2843366"/>
                      </a:lnTo>
                      <a:lnTo>
                        <a:pt x="3655756" y="2640269"/>
                      </a:lnTo>
                      <a:lnTo>
                        <a:pt x="5705430" y="2640269"/>
                      </a:lnTo>
                      <a:cubicBezTo>
                        <a:pt x="5747472" y="2522357"/>
                        <a:pt x="5859188" y="2437170"/>
                        <a:pt x="5991379" y="2437170"/>
                      </a:cubicBezTo>
                      <a:close/>
                      <a:moveTo>
                        <a:pt x="2234073" y="1827877"/>
                      </a:moveTo>
                      <a:cubicBezTo>
                        <a:pt x="2514031" y="1827877"/>
                        <a:pt x="2741818" y="2055665"/>
                        <a:pt x="2741818" y="2335622"/>
                      </a:cubicBezTo>
                      <a:cubicBezTo>
                        <a:pt x="2741818" y="2615579"/>
                        <a:pt x="2514031" y="2843366"/>
                        <a:pt x="2234073" y="2843366"/>
                      </a:cubicBezTo>
                      <a:lnTo>
                        <a:pt x="2234073" y="2640268"/>
                      </a:lnTo>
                      <a:cubicBezTo>
                        <a:pt x="2402010" y="2640268"/>
                        <a:pt x="2538720" y="2503558"/>
                        <a:pt x="2538720" y="2335622"/>
                      </a:cubicBezTo>
                      <a:cubicBezTo>
                        <a:pt x="2538720" y="2167685"/>
                        <a:pt x="2402010" y="2030975"/>
                        <a:pt x="2234073" y="2030975"/>
                      </a:cubicBezTo>
                      <a:close/>
                      <a:moveTo>
                        <a:pt x="5585183" y="913940"/>
                      </a:moveTo>
                      <a:cubicBezTo>
                        <a:pt x="5529255" y="913940"/>
                        <a:pt x="5483634" y="959558"/>
                        <a:pt x="5483634" y="1015488"/>
                      </a:cubicBezTo>
                      <a:cubicBezTo>
                        <a:pt x="5483634" y="1071420"/>
                        <a:pt x="5529255" y="1117037"/>
                        <a:pt x="5585183" y="1117037"/>
                      </a:cubicBezTo>
                      <a:cubicBezTo>
                        <a:pt x="5641111" y="1117037"/>
                        <a:pt x="5686732" y="1071420"/>
                        <a:pt x="5686732" y="1015488"/>
                      </a:cubicBezTo>
                      <a:cubicBezTo>
                        <a:pt x="5686732" y="959558"/>
                        <a:pt x="5641111" y="913940"/>
                        <a:pt x="5585183" y="913940"/>
                      </a:cubicBezTo>
                      <a:close/>
                      <a:moveTo>
                        <a:pt x="5585183" y="710841"/>
                      </a:moveTo>
                      <a:cubicBezTo>
                        <a:pt x="5753120" y="710841"/>
                        <a:pt x="5889830" y="847546"/>
                        <a:pt x="5889830" y="1015488"/>
                      </a:cubicBezTo>
                      <a:cubicBezTo>
                        <a:pt x="5889830" y="1147681"/>
                        <a:pt x="5804643" y="1259393"/>
                        <a:pt x="5686732" y="1301437"/>
                      </a:cubicBezTo>
                      <a:lnTo>
                        <a:pt x="5686732" y="1726330"/>
                      </a:lnTo>
                      <a:cubicBezTo>
                        <a:pt x="5686732" y="2006287"/>
                        <a:pt x="5458945" y="2234075"/>
                        <a:pt x="5178988" y="2234075"/>
                      </a:cubicBezTo>
                      <a:lnTo>
                        <a:pt x="4671244" y="2234075"/>
                      </a:lnTo>
                      <a:lnTo>
                        <a:pt x="4671244" y="2030977"/>
                      </a:lnTo>
                      <a:lnTo>
                        <a:pt x="5178988" y="2030977"/>
                      </a:lnTo>
                      <a:cubicBezTo>
                        <a:pt x="5346924" y="2030977"/>
                        <a:pt x="5483634" y="1894267"/>
                        <a:pt x="5483634" y="1726330"/>
                      </a:cubicBezTo>
                      <a:lnTo>
                        <a:pt x="5483634" y="1301437"/>
                      </a:lnTo>
                      <a:cubicBezTo>
                        <a:pt x="5365723" y="1259393"/>
                        <a:pt x="5280537" y="1147681"/>
                        <a:pt x="5280537" y="1015488"/>
                      </a:cubicBezTo>
                      <a:cubicBezTo>
                        <a:pt x="5280537" y="847546"/>
                        <a:pt x="5417247" y="710841"/>
                        <a:pt x="5585183" y="710841"/>
                      </a:cubicBezTo>
                      <a:close/>
                      <a:moveTo>
                        <a:pt x="2335623" y="406194"/>
                      </a:moveTo>
                      <a:cubicBezTo>
                        <a:pt x="2615580" y="406194"/>
                        <a:pt x="2843367" y="633985"/>
                        <a:pt x="2843367" y="913939"/>
                      </a:cubicBezTo>
                      <a:lnTo>
                        <a:pt x="2640269" y="913939"/>
                      </a:lnTo>
                      <a:cubicBezTo>
                        <a:pt x="2640269" y="745996"/>
                        <a:pt x="2503559" y="609293"/>
                        <a:pt x="2335623" y="609293"/>
                      </a:cubicBezTo>
                      <a:cubicBezTo>
                        <a:pt x="2167687" y="609293"/>
                        <a:pt x="2030976" y="745996"/>
                        <a:pt x="2030976" y="913939"/>
                      </a:cubicBezTo>
                      <a:lnTo>
                        <a:pt x="1827878" y="913939"/>
                      </a:lnTo>
                      <a:cubicBezTo>
                        <a:pt x="1827878" y="633985"/>
                        <a:pt x="2055665" y="406194"/>
                        <a:pt x="2335623" y="406194"/>
                      </a:cubicBezTo>
                      <a:close/>
                      <a:moveTo>
                        <a:pt x="2335623" y="203098"/>
                      </a:moveTo>
                      <a:cubicBezTo>
                        <a:pt x="1943658" y="203098"/>
                        <a:pt x="1624782" y="521975"/>
                        <a:pt x="1624782" y="913939"/>
                      </a:cubicBezTo>
                      <a:cubicBezTo>
                        <a:pt x="1624782" y="1038842"/>
                        <a:pt x="1657709" y="1161811"/>
                        <a:pt x="1719831" y="1269261"/>
                      </a:cubicBezTo>
                      <a:lnTo>
                        <a:pt x="1544063" y="1370909"/>
                      </a:lnTo>
                      <a:cubicBezTo>
                        <a:pt x="1464029" y="1232618"/>
                        <a:pt x="1421683" y="1074593"/>
                        <a:pt x="1421683" y="913939"/>
                      </a:cubicBezTo>
                      <a:cubicBezTo>
                        <a:pt x="1421683" y="861032"/>
                        <a:pt x="1427192" y="809464"/>
                        <a:pt x="1435913" y="758988"/>
                      </a:cubicBezTo>
                      <a:cubicBezTo>
                        <a:pt x="1068494" y="882552"/>
                        <a:pt x="812390" y="1229841"/>
                        <a:pt x="812390" y="1624781"/>
                      </a:cubicBezTo>
                      <a:cubicBezTo>
                        <a:pt x="812390" y="1755690"/>
                        <a:pt x="840306" y="1883018"/>
                        <a:pt x="895346" y="2003557"/>
                      </a:cubicBezTo>
                      <a:lnTo>
                        <a:pt x="937194" y="2094938"/>
                      </a:lnTo>
                      <a:lnTo>
                        <a:pt x="846207" y="2137678"/>
                      </a:lnTo>
                      <a:cubicBezTo>
                        <a:pt x="455531" y="2321393"/>
                        <a:pt x="203098" y="2717965"/>
                        <a:pt x="203098" y="3148012"/>
                      </a:cubicBezTo>
                      <a:cubicBezTo>
                        <a:pt x="203098" y="3517268"/>
                        <a:pt x="389337" y="3861481"/>
                        <a:pt x="691653" y="4068640"/>
                      </a:cubicBezTo>
                      <a:cubicBezTo>
                        <a:pt x="876454" y="3877145"/>
                        <a:pt x="1135135" y="3757304"/>
                        <a:pt x="1421683" y="3757304"/>
                      </a:cubicBezTo>
                      <a:lnTo>
                        <a:pt x="1421683" y="3960402"/>
                      </a:lnTo>
                      <a:cubicBezTo>
                        <a:pt x="973737" y="3960402"/>
                        <a:pt x="609293" y="4324848"/>
                        <a:pt x="609293" y="4772792"/>
                      </a:cubicBezTo>
                      <a:cubicBezTo>
                        <a:pt x="609293" y="5220737"/>
                        <a:pt x="973737" y="5585183"/>
                        <a:pt x="1421683" y="5585183"/>
                      </a:cubicBezTo>
                      <a:cubicBezTo>
                        <a:pt x="1465171" y="5585183"/>
                        <a:pt x="1510538" y="5581019"/>
                        <a:pt x="1560324" y="5572286"/>
                      </a:cubicBezTo>
                      <a:lnTo>
                        <a:pt x="1642527" y="5558057"/>
                      </a:lnTo>
                      <a:lnTo>
                        <a:pt x="1672433" y="5636059"/>
                      </a:lnTo>
                      <a:cubicBezTo>
                        <a:pt x="1777206" y="5909314"/>
                        <a:pt x="2043670" y="6092927"/>
                        <a:pt x="2335623" y="6092927"/>
                      </a:cubicBezTo>
                      <a:cubicBezTo>
                        <a:pt x="2727589" y="6092927"/>
                        <a:pt x="3046465" y="5774051"/>
                        <a:pt x="3046465" y="5382085"/>
                      </a:cubicBezTo>
                      <a:lnTo>
                        <a:pt x="3046465" y="913939"/>
                      </a:lnTo>
                      <a:cubicBezTo>
                        <a:pt x="3046465" y="521975"/>
                        <a:pt x="2727589" y="203098"/>
                        <a:pt x="2335623" y="203098"/>
                      </a:cubicBezTo>
                      <a:close/>
                      <a:moveTo>
                        <a:pt x="2335623" y="0"/>
                      </a:moveTo>
                      <a:cubicBezTo>
                        <a:pt x="2839496" y="0"/>
                        <a:pt x="3249562" y="410063"/>
                        <a:pt x="3249562" y="913939"/>
                      </a:cubicBezTo>
                      <a:lnTo>
                        <a:pt x="3249562" y="2030977"/>
                      </a:lnTo>
                      <a:lnTo>
                        <a:pt x="4468148" y="2030977"/>
                      </a:lnTo>
                      <a:lnTo>
                        <a:pt x="4468148" y="2234074"/>
                      </a:lnTo>
                      <a:lnTo>
                        <a:pt x="3249562" y="2234074"/>
                      </a:lnTo>
                      <a:lnTo>
                        <a:pt x="3249562" y="2640269"/>
                      </a:lnTo>
                      <a:lnTo>
                        <a:pt x="3452660" y="2640269"/>
                      </a:lnTo>
                      <a:lnTo>
                        <a:pt x="3452660" y="2843365"/>
                      </a:lnTo>
                      <a:lnTo>
                        <a:pt x="3249562" y="2843365"/>
                      </a:lnTo>
                      <a:lnTo>
                        <a:pt x="3249562" y="3452658"/>
                      </a:lnTo>
                      <a:lnTo>
                        <a:pt x="4874343" y="3452658"/>
                      </a:lnTo>
                      <a:lnTo>
                        <a:pt x="4874343" y="3655756"/>
                      </a:lnTo>
                      <a:lnTo>
                        <a:pt x="3249562" y="3655756"/>
                      </a:lnTo>
                      <a:lnTo>
                        <a:pt x="3249562" y="4061951"/>
                      </a:lnTo>
                      <a:lnTo>
                        <a:pt x="3960404" y="4061951"/>
                      </a:lnTo>
                      <a:lnTo>
                        <a:pt x="3960404" y="4265048"/>
                      </a:lnTo>
                      <a:lnTo>
                        <a:pt x="3249562" y="4265048"/>
                      </a:lnTo>
                      <a:lnTo>
                        <a:pt x="3249562" y="5382085"/>
                      </a:lnTo>
                      <a:cubicBezTo>
                        <a:pt x="3249562" y="5885958"/>
                        <a:pt x="2839496" y="6296024"/>
                        <a:pt x="2335623" y="6296024"/>
                      </a:cubicBezTo>
                      <a:cubicBezTo>
                        <a:pt x="1987387" y="6296024"/>
                        <a:pt x="1667419" y="6093028"/>
                        <a:pt x="1515400" y="5783520"/>
                      </a:cubicBezTo>
                      <a:cubicBezTo>
                        <a:pt x="1483311" y="5786643"/>
                        <a:pt x="1452224" y="5788280"/>
                        <a:pt x="1421683" y="5788280"/>
                      </a:cubicBezTo>
                      <a:cubicBezTo>
                        <a:pt x="861727" y="5788280"/>
                        <a:pt x="406195" y="5332745"/>
                        <a:pt x="406195" y="4772792"/>
                      </a:cubicBezTo>
                      <a:cubicBezTo>
                        <a:pt x="406195" y="4573160"/>
                        <a:pt x="464903" y="4387326"/>
                        <a:pt x="564816" y="4230090"/>
                      </a:cubicBezTo>
                      <a:cubicBezTo>
                        <a:pt x="214056" y="3984545"/>
                        <a:pt x="0" y="3579886"/>
                        <a:pt x="0" y="3148012"/>
                      </a:cubicBezTo>
                      <a:cubicBezTo>
                        <a:pt x="0" y="2671849"/>
                        <a:pt x="261706" y="2230405"/>
                        <a:pt x="674100" y="1998048"/>
                      </a:cubicBezTo>
                      <a:cubicBezTo>
                        <a:pt x="631010" y="1877956"/>
                        <a:pt x="609293" y="1752707"/>
                        <a:pt x="609293" y="1624781"/>
                      </a:cubicBezTo>
                      <a:cubicBezTo>
                        <a:pt x="609293" y="1095616"/>
                        <a:pt x="985143" y="635176"/>
                        <a:pt x="1502998" y="530106"/>
                      </a:cubicBezTo>
                      <a:lnTo>
                        <a:pt x="1507809" y="529065"/>
                      </a:lnTo>
                      <a:cubicBezTo>
                        <a:pt x="1653545" y="217130"/>
                        <a:pt x="1969350" y="0"/>
                        <a:pt x="233562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69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89E00B2-FC13-4C97-BEDD-149580156599}"/>
                </a:ext>
              </a:extLst>
            </p:cNvPr>
            <p:cNvGrpSpPr/>
            <p:nvPr/>
          </p:nvGrpSpPr>
          <p:grpSpPr>
            <a:xfrm>
              <a:off x="6944516" y="1038163"/>
              <a:ext cx="550848" cy="5447259"/>
              <a:chOff x="6944516" y="1038162"/>
              <a:chExt cx="550848" cy="5447259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6AF74AB2-3A3B-4D5E-A34B-C1FA17AE6FC6}"/>
                  </a:ext>
                </a:extLst>
              </p:cNvPr>
              <p:cNvGrpSpPr/>
              <p:nvPr/>
            </p:nvGrpSpPr>
            <p:grpSpPr>
              <a:xfrm>
                <a:off x="6944516" y="5118507"/>
                <a:ext cx="550848" cy="550848"/>
                <a:chOff x="6771235" y="5003459"/>
                <a:chExt cx="550848" cy="550848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E500B08E-5343-47CC-B9A4-3877099A1868}"/>
                    </a:ext>
                  </a:extLst>
                </p:cNvPr>
                <p:cNvGrpSpPr/>
                <p:nvPr/>
              </p:nvGrpSpPr>
              <p:grpSpPr>
                <a:xfrm>
                  <a:off x="6771235" y="5003459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46" name="Freeform: Shape 45">
                    <a:extLst>
                      <a:ext uri="{FF2B5EF4-FFF2-40B4-BE49-F238E27FC236}">
                        <a16:creationId xmlns:a16="http://schemas.microsoft.com/office/drawing/2014/main" id="{30881F2E-9FC4-4534-A0E2-6EA4C342CDCA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" name="Circle: Hollow 46">
                    <a:extLst>
                      <a:ext uri="{FF2B5EF4-FFF2-40B4-BE49-F238E27FC236}">
                        <a16:creationId xmlns:a16="http://schemas.microsoft.com/office/drawing/2014/main" id="{34FB554A-2DA0-462D-9784-B4D3BF505088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41DC99EC-3F93-494C-8895-0EE88BAFB9B9}"/>
                    </a:ext>
                  </a:extLst>
                </p:cNvPr>
                <p:cNvSpPr/>
                <p:nvPr/>
              </p:nvSpPr>
              <p:spPr>
                <a:xfrm>
                  <a:off x="6914384" y="5164244"/>
                  <a:ext cx="264550" cy="229278"/>
                </a:xfrm>
                <a:custGeom>
                  <a:avLst/>
                  <a:gdLst>
                    <a:gd name="connsiteX0" fmla="*/ 498062 w 571500"/>
                    <a:gd name="connsiteY0" fmla="*/ 383763 h 495300"/>
                    <a:gd name="connsiteX1" fmla="*/ 511588 w 571500"/>
                    <a:gd name="connsiteY1" fmla="*/ 383763 h 495300"/>
                    <a:gd name="connsiteX2" fmla="*/ 514350 w 571500"/>
                    <a:gd name="connsiteY2" fmla="*/ 390525 h 495300"/>
                    <a:gd name="connsiteX3" fmla="*/ 511588 w 571500"/>
                    <a:gd name="connsiteY3" fmla="*/ 397288 h 495300"/>
                    <a:gd name="connsiteX4" fmla="*/ 504825 w 571500"/>
                    <a:gd name="connsiteY4" fmla="*/ 400050 h 495300"/>
                    <a:gd name="connsiteX5" fmla="*/ 498062 w 571500"/>
                    <a:gd name="connsiteY5" fmla="*/ 397288 h 495300"/>
                    <a:gd name="connsiteX6" fmla="*/ 495300 w 571500"/>
                    <a:gd name="connsiteY6" fmla="*/ 390525 h 495300"/>
                    <a:gd name="connsiteX7" fmla="*/ 498062 w 571500"/>
                    <a:gd name="connsiteY7" fmla="*/ 383763 h 495300"/>
                    <a:gd name="connsiteX8" fmla="*/ 447675 w 571500"/>
                    <a:gd name="connsiteY8" fmla="*/ 381171 h 495300"/>
                    <a:gd name="connsiteX9" fmla="*/ 466725 w 571500"/>
                    <a:gd name="connsiteY9" fmla="*/ 381171 h 495300"/>
                    <a:gd name="connsiteX10" fmla="*/ 476250 w 571500"/>
                    <a:gd name="connsiteY10" fmla="*/ 390696 h 495300"/>
                    <a:gd name="connsiteX11" fmla="*/ 466725 w 571500"/>
                    <a:gd name="connsiteY11" fmla="*/ 400221 h 495300"/>
                    <a:gd name="connsiteX12" fmla="*/ 447675 w 571500"/>
                    <a:gd name="connsiteY12" fmla="*/ 400221 h 495300"/>
                    <a:gd name="connsiteX13" fmla="*/ 438150 w 571500"/>
                    <a:gd name="connsiteY13" fmla="*/ 390696 h 495300"/>
                    <a:gd name="connsiteX14" fmla="*/ 447675 w 571500"/>
                    <a:gd name="connsiteY14" fmla="*/ 381171 h 495300"/>
                    <a:gd name="connsiteX15" fmla="*/ 400050 w 571500"/>
                    <a:gd name="connsiteY15" fmla="*/ 381171 h 495300"/>
                    <a:gd name="connsiteX16" fmla="*/ 409575 w 571500"/>
                    <a:gd name="connsiteY16" fmla="*/ 381171 h 495300"/>
                    <a:gd name="connsiteX17" fmla="*/ 419100 w 571500"/>
                    <a:gd name="connsiteY17" fmla="*/ 390696 h 495300"/>
                    <a:gd name="connsiteX18" fmla="*/ 409575 w 571500"/>
                    <a:gd name="connsiteY18" fmla="*/ 400221 h 495300"/>
                    <a:gd name="connsiteX19" fmla="*/ 400050 w 571500"/>
                    <a:gd name="connsiteY19" fmla="*/ 400221 h 495300"/>
                    <a:gd name="connsiteX20" fmla="*/ 390525 w 571500"/>
                    <a:gd name="connsiteY20" fmla="*/ 390696 h 495300"/>
                    <a:gd name="connsiteX21" fmla="*/ 400050 w 571500"/>
                    <a:gd name="connsiteY21" fmla="*/ 381171 h 495300"/>
                    <a:gd name="connsiteX22" fmla="*/ 342900 w 571500"/>
                    <a:gd name="connsiteY22" fmla="*/ 381171 h 495300"/>
                    <a:gd name="connsiteX23" fmla="*/ 361950 w 571500"/>
                    <a:gd name="connsiteY23" fmla="*/ 381171 h 495300"/>
                    <a:gd name="connsiteX24" fmla="*/ 371475 w 571500"/>
                    <a:gd name="connsiteY24" fmla="*/ 390696 h 495300"/>
                    <a:gd name="connsiteX25" fmla="*/ 361950 w 571500"/>
                    <a:gd name="connsiteY25" fmla="*/ 400221 h 495300"/>
                    <a:gd name="connsiteX26" fmla="*/ 342900 w 571500"/>
                    <a:gd name="connsiteY26" fmla="*/ 400221 h 495300"/>
                    <a:gd name="connsiteX27" fmla="*/ 333375 w 571500"/>
                    <a:gd name="connsiteY27" fmla="*/ 390696 h 495300"/>
                    <a:gd name="connsiteX28" fmla="*/ 342900 w 571500"/>
                    <a:gd name="connsiteY28" fmla="*/ 381171 h 495300"/>
                    <a:gd name="connsiteX29" fmla="*/ 295275 w 571500"/>
                    <a:gd name="connsiteY29" fmla="*/ 381171 h 495300"/>
                    <a:gd name="connsiteX30" fmla="*/ 304800 w 571500"/>
                    <a:gd name="connsiteY30" fmla="*/ 381171 h 495300"/>
                    <a:gd name="connsiteX31" fmla="*/ 314325 w 571500"/>
                    <a:gd name="connsiteY31" fmla="*/ 390696 h 495300"/>
                    <a:gd name="connsiteX32" fmla="*/ 304800 w 571500"/>
                    <a:gd name="connsiteY32" fmla="*/ 400221 h 495300"/>
                    <a:gd name="connsiteX33" fmla="*/ 295275 w 571500"/>
                    <a:gd name="connsiteY33" fmla="*/ 400221 h 495300"/>
                    <a:gd name="connsiteX34" fmla="*/ 285750 w 571500"/>
                    <a:gd name="connsiteY34" fmla="*/ 390696 h 495300"/>
                    <a:gd name="connsiteX35" fmla="*/ 295275 w 571500"/>
                    <a:gd name="connsiteY35" fmla="*/ 381171 h 495300"/>
                    <a:gd name="connsiteX36" fmla="*/ 295275 w 571500"/>
                    <a:gd name="connsiteY36" fmla="*/ 333546 h 495300"/>
                    <a:gd name="connsiteX37" fmla="*/ 504825 w 571500"/>
                    <a:gd name="connsiteY37" fmla="*/ 333546 h 495300"/>
                    <a:gd name="connsiteX38" fmla="*/ 514350 w 571500"/>
                    <a:gd name="connsiteY38" fmla="*/ 343071 h 495300"/>
                    <a:gd name="connsiteX39" fmla="*/ 504825 w 571500"/>
                    <a:gd name="connsiteY39" fmla="*/ 352596 h 495300"/>
                    <a:gd name="connsiteX40" fmla="*/ 295275 w 571500"/>
                    <a:gd name="connsiteY40" fmla="*/ 352596 h 495300"/>
                    <a:gd name="connsiteX41" fmla="*/ 285750 w 571500"/>
                    <a:gd name="connsiteY41" fmla="*/ 343071 h 495300"/>
                    <a:gd name="connsiteX42" fmla="*/ 295275 w 571500"/>
                    <a:gd name="connsiteY42" fmla="*/ 333546 h 495300"/>
                    <a:gd name="connsiteX43" fmla="*/ 295275 w 571500"/>
                    <a:gd name="connsiteY43" fmla="*/ 276396 h 495300"/>
                    <a:gd name="connsiteX44" fmla="*/ 504825 w 571500"/>
                    <a:gd name="connsiteY44" fmla="*/ 276396 h 495300"/>
                    <a:gd name="connsiteX45" fmla="*/ 514350 w 571500"/>
                    <a:gd name="connsiteY45" fmla="*/ 285921 h 495300"/>
                    <a:gd name="connsiteX46" fmla="*/ 504825 w 571500"/>
                    <a:gd name="connsiteY46" fmla="*/ 295446 h 495300"/>
                    <a:gd name="connsiteX47" fmla="*/ 295275 w 571500"/>
                    <a:gd name="connsiteY47" fmla="*/ 295446 h 495300"/>
                    <a:gd name="connsiteX48" fmla="*/ 285750 w 571500"/>
                    <a:gd name="connsiteY48" fmla="*/ 285921 h 495300"/>
                    <a:gd name="connsiteX49" fmla="*/ 295275 w 571500"/>
                    <a:gd name="connsiteY49" fmla="*/ 276396 h 495300"/>
                    <a:gd name="connsiteX50" fmla="*/ 295275 w 571500"/>
                    <a:gd name="connsiteY50" fmla="*/ 219246 h 495300"/>
                    <a:gd name="connsiteX51" fmla="*/ 390525 w 571500"/>
                    <a:gd name="connsiteY51" fmla="*/ 219246 h 495300"/>
                    <a:gd name="connsiteX52" fmla="*/ 400050 w 571500"/>
                    <a:gd name="connsiteY52" fmla="*/ 228771 h 495300"/>
                    <a:gd name="connsiteX53" fmla="*/ 390525 w 571500"/>
                    <a:gd name="connsiteY53" fmla="*/ 238296 h 495300"/>
                    <a:gd name="connsiteX54" fmla="*/ 295275 w 571500"/>
                    <a:gd name="connsiteY54" fmla="*/ 238296 h 495300"/>
                    <a:gd name="connsiteX55" fmla="*/ 285750 w 571500"/>
                    <a:gd name="connsiteY55" fmla="*/ 228771 h 495300"/>
                    <a:gd name="connsiteX56" fmla="*/ 295275 w 571500"/>
                    <a:gd name="connsiteY56" fmla="*/ 219246 h 495300"/>
                    <a:gd name="connsiteX57" fmla="*/ 108604 w 571500"/>
                    <a:gd name="connsiteY57" fmla="*/ 201454 h 495300"/>
                    <a:gd name="connsiteX58" fmla="*/ 105013 w 571500"/>
                    <a:gd name="connsiteY58" fmla="*/ 219323 h 495300"/>
                    <a:gd name="connsiteX59" fmla="*/ 101794 w 571500"/>
                    <a:gd name="connsiteY59" fmla="*/ 226629 h 495300"/>
                    <a:gd name="connsiteX60" fmla="*/ 95869 w 571500"/>
                    <a:gd name="connsiteY60" fmla="*/ 251108 h 495300"/>
                    <a:gd name="connsiteX61" fmla="*/ 95345 w 571500"/>
                    <a:gd name="connsiteY61" fmla="*/ 256137 h 495300"/>
                    <a:gd name="connsiteX62" fmla="*/ 90878 w 571500"/>
                    <a:gd name="connsiteY62" fmla="*/ 258518 h 495300"/>
                    <a:gd name="connsiteX63" fmla="*/ 85725 w 571500"/>
                    <a:gd name="connsiteY63" fmla="*/ 266872 h 495300"/>
                    <a:gd name="connsiteX64" fmla="*/ 85725 w 571500"/>
                    <a:gd name="connsiteY64" fmla="*/ 276397 h 495300"/>
                    <a:gd name="connsiteX65" fmla="*/ 92507 w 571500"/>
                    <a:gd name="connsiteY65" fmla="*/ 285407 h 495300"/>
                    <a:gd name="connsiteX66" fmla="*/ 97517 w 571500"/>
                    <a:gd name="connsiteY66" fmla="*/ 286969 h 495300"/>
                    <a:gd name="connsiteX67" fmla="*/ 98879 w 571500"/>
                    <a:gd name="connsiteY67" fmla="*/ 292037 h 495300"/>
                    <a:gd name="connsiteX68" fmla="*/ 127597 w 571500"/>
                    <a:gd name="connsiteY68" fmla="*/ 328365 h 495300"/>
                    <a:gd name="connsiteX69" fmla="*/ 133350 w 571500"/>
                    <a:gd name="connsiteY69" fmla="*/ 330851 h 495300"/>
                    <a:gd name="connsiteX70" fmla="*/ 133350 w 571500"/>
                    <a:gd name="connsiteY70" fmla="*/ 348034 h 495300"/>
                    <a:gd name="connsiteX71" fmla="*/ 123911 w 571500"/>
                    <a:gd name="connsiteY71" fmla="*/ 363160 h 495300"/>
                    <a:gd name="connsiteX72" fmla="*/ 87163 w 571500"/>
                    <a:gd name="connsiteY72" fmla="*/ 381257 h 495300"/>
                    <a:gd name="connsiteX73" fmla="*/ 76200 w 571500"/>
                    <a:gd name="connsiteY73" fmla="*/ 400146 h 495300"/>
                    <a:gd name="connsiteX74" fmla="*/ 76200 w 571500"/>
                    <a:gd name="connsiteY74" fmla="*/ 410614 h 495300"/>
                    <a:gd name="connsiteX75" fmla="*/ 152400 w 571500"/>
                    <a:gd name="connsiteY75" fmla="*/ 419262 h 495300"/>
                    <a:gd name="connsiteX76" fmla="*/ 228600 w 571500"/>
                    <a:gd name="connsiteY76" fmla="*/ 410614 h 495300"/>
                    <a:gd name="connsiteX77" fmla="*/ 228600 w 571500"/>
                    <a:gd name="connsiteY77" fmla="*/ 400917 h 495300"/>
                    <a:gd name="connsiteX78" fmla="*/ 216589 w 571500"/>
                    <a:gd name="connsiteY78" fmla="*/ 381477 h 495300"/>
                    <a:gd name="connsiteX79" fmla="*/ 216522 w 571500"/>
                    <a:gd name="connsiteY79" fmla="*/ 381438 h 495300"/>
                    <a:gd name="connsiteX80" fmla="*/ 180632 w 571500"/>
                    <a:gd name="connsiteY80" fmla="*/ 363112 h 495300"/>
                    <a:gd name="connsiteX81" fmla="*/ 171450 w 571500"/>
                    <a:gd name="connsiteY81" fmla="*/ 348110 h 495300"/>
                    <a:gd name="connsiteX82" fmla="*/ 171450 w 571500"/>
                    <a:gd name="connsiteY82" fmla="*/ 330851 h 495300"/>
                    <a:gd name="connsiteX83" fmla="*/ 177203 w 571500"/>
                    <a:gd name="connsiteY83" fmla="*/ 328365 h 495300"/>
                    <a:gd name="connsiteX84" fmla="*/ 205921 w 571500"/>
                    <a:gd name="connsiteY84" fmla="*/ 292037 h 495300"/>
                    <a:gd name="connsiteX85" fmla="*/ 207283 w 571500"/>
                    <a:gd name="connsiteY85" fmla="*/ 286969 h 495300"/>
                    <a:gd name="connsiteX86" fmla="*/ 212293 w 571500"/>
                    <a:gd name="connsiteY86" fmla="*/ 285407 h 495300"/>
                    <a:gd name="connsiteX87" fmla="*/ 219075 w 571500"/>
                    <a:gd name="connsiteY87" fmla="*/ 276397 h 495300"/>
                    <a:gd name="connsiteX88" fmla="*/ 219075 w 571500"/>
                    <a:gd name="connsiteY88" fmla="*/ 266872 h 495300"/>
                    <a:gd name="connsiteX89" fmla="*/ 213912 w 571500"/>
                    <a:gd name="connsiteY89" fmla="*/ 258499 h 495300"/>
                    <a:gd name="connsiteX90" fmla="*/ 209474 w 571500"/>
                    <a:gd name="connsiteY90" fmla="*/ 256166 h 495300"/>
                    <a:gd name="connsiteX91" fmla="*/ 208883 w 571500"/>
                    <a:gd name="connsiteY91" fmla="*/ 251184 h 495300"/>
                    <a:gd name="connsiteX92" fmla="*/ 152410 w 571500"/>
                    <a:gd name="connsiteY92" fmla="*/ 209284 h 495300"/>
                    <a:gd name="connsiteX93" fmla="*/ 147866 w 571500"/>
                    <a:gd name="connsiteY93" fmla="*/ 209474 h 495300"/>
                    <a:gd name="connsiteX94" fmla="*/ 108604 w 571500"/>
                    <a:gd name="connsiteY94" fmla="*/ 201454 h 495300"/>
                    <a:gd name="connsiteX95" fmla="*/ 93555 w 571500"/>
                    <a:gd name="connsiteY95" fmla="*/ 172317 h 495300"/>
                    <a:gd name="connsiteX96" fmla="*/ 106899 w 571500"/>
                    <a:gd name="connsiteY96" fmla="*/ 175832 h 495300"/>
                    <a:gd name="connsiteX97" fmla="*/ 115634 w 571500"/>
                    <a:gd name="connsiteY97" fmla="*/ 183414 h 495300"/>
                    <a:gd name="connsiteX98" fmla="*/ 146342 w 571500"/>
                    <a:gd name="connsiteY98" fmla="*/ 190472 h 495300"/>
                    <a:gd name="connsiteX99" fmla="*/ 152400 w 571500"/>
                    <a:gd name="connsiteY99" fmla="*/ 190234 h 495300"/>
                    <a:gd name="connsiteX100" fmla="*/ 227162 w 571500"/>
                    <a:gd name="connsiteY100" fmla="*/ 244488 h 495300"/>
                    <a:gd name="connsiteX101" fmla="*/ 238125 w 571500"/>
                    <a:gd name="connsiteY101" fmla="*/ 266872 h 495300"/>
                    <a:gd name="connsiteX102" fmla="*/ 238125 w 571500"/>
                    <a:gd name="connsiteY102" fmla="*/ 276397 h 495300"/>
                    <a:gd name="connsiteX103" fmla="*/ 222999 w 571500"/>
                    <a:gd name="connsiteY103" fmla="*/ 301495 h 495300"/>
                    <a:gd name="connsiteX104" fmla="*/ 190500 w 571500"/>
                    <a:gd name="connsiteY104" fmla="*/ 343072 h 495300"/>
                    <a:gd name="connsiteX105" fmla="*/ 190500 w 571500"/>
                    <a:gd name="connsiteY105" fmla="*/ 346758 h 495300"/>
                    <a:gd name="connsiteX106" fmla="*/ 225152 w 571500"/>
                    <a:gd name="connsiteY106" fmla="*/ 364455 h 495300"/>
                    <a:gd name="connsiteX107" fmla="*/ 247650 w 571500"/>
                    <a:gd name="connsiteY107" fmla="*/ 400917 h 495300"/>
                    <a:gd name="connsiteX108" fmla="*/ 247650 w 571500"/>
                    <a:gd name="connsiteY108" fmla="*/ 412766 h 495300"/>
                    <a:gd name="connsiteX109" fmla="*/ 152400 w 571500"/>
                    <a:gd name="connsiteY109" fmla="*/ 438322 h 495300"/>
                    <a:gd name="connsiteX110" fmla="*/ 57150 w 571500"/>
                    <a:gd name="connsiteY110" fmla="*/ 412766 h 495300"/>
                    <a:gd name="connsiteX111" fmla="*/ 57150 w 571500"/>
                    <a:gd name="connsiteY111" fmla="*/ 400155 h 495300"/>
                    <a:gd name="connsiteX112" fmla="*/ 78391 w 571500"/>
                    <a:gd name="connsiteY112" fmla="*/ 364351 h 495300"/>
                    <a:gd name="connsiteX113" fmla="*/ 114300 w 571500"/>
                    <a:gd name="connsiteY113" fmla="*/ 346663 h 495300"/>
                    <a:gd name="connsiteX114" fmla="*/ 114300 w 571500"/>
                    <a:gd name="connsiteY114" fmla="*/ 343081 h 495300"/>
                    <a:gd name="connsiteX115" fmla="*/ 81801 w 571500"/>
                    <a:gd name="connsiteY115" fmla="*/ 301505 h 495300"/>
                    <a:gd name="connsiteX116" fmla="*/ 66675 w 571500"/>
                    <a:gd name="connsiteY116" fmla="*/ 276397 h 495300"/>
                    <a:gd name="connsiteX117" fmla="*/ 66675 w 571500"/>
                    <a:gd name="connsiteY117" fmla="*/ 266872 h 495300"/>
                    <a:gd name="connsiteX118" fmla="*/ 77476 w 571500"/>
                    <a:gd name="connsiteY118" fmla="*/ 244612 h 495300"/>
                    <a:gd name="connsiteX119" fmla="*/ 84153 w 571500"/>
                    <a:gd name="connsiteY119" fmla="*/ 219409 h 495300"/>
                    <a:gd name="connsiteX120" fmla="*/ 87735 w 571500"/>
                    <a:gd name="connsiteY120" fmla="*/ 211284 h 495300"/>
                    <a:gd name="connsiteX121" fmla="*/ 88478 w 571500"/>
                    <a:gd name="connsiteY121" fmla="*/ 196444 h 495300"/>
                    <a:gd name="connsiteX122" fmla="*/ 86573 w 571500"/>
                    <a:gd name="connsiteY122" fmla="*/ 184204 h 495300"/>
                    <a:gd name="connsiteX123" fmla="*/ 93555 w 571500"/>
                    <a:gd name="connsiteY123" fmla="*/ 172317 h 495300"/>
                    <a:gd name="connsiteX124" fmla="*/ 44558 w 571500"/>
                    <a:gd name="connsiteY124" fmla="*/ 114300 h 495300"/>
                    <a:gd name="connsiteX125" fmla="*/ 19050 w 571500"/>
                    <a:gd name="connsiteY125" fmla="*/ 139808 h 495300"/>
                    <a:gd name="connsiteX126" fmla="*/ 19050 w 571500"/>
                    <a:gd name="connsiteY126" fmla="*/ 450742 h 495300"/>
                    <a:gd name="connsiteX127" fmla="*/ 44558 w 571500"/>
                    <a:gd name="connsiteY127" fmla="*/ 476250 h 495300"/>
                    <a:gd name="connsiteX128" fmla="*/ 526942 w 571500"/>
                    <a:gd name="connsiteY128" fmla="*/ 476250 h 495300"/>
                    <a:gd name="connsiteX129" fmla="*/ 552450 w 571500"/>
                    <a:gd name="connsiteY129" fmla="*/ 450742 h 495300"/>
                    <a:gd name="connsiteX130" fmla="*/ 552450 w 571500"/>
                    <a:gd name="connsiteY130" fmla="*/ 139808 h 495300"/>
                    <a:gd name="connsiteX131" fmla="*/ 526942 w 571500"/>
                    <a:gd name="connsiteY131" fmla="*/ 114300 h 495300"/>
                    <a:gd name="connsiteX132" fmla="*/ 352425 w 571500"/>
                    <a:gd name="connsiteY132" fmla="*/ 114300 h 495300"/>
                    <a:gd name="connsiteX133" fmla="*/ 352425 w 571500"/>
                    <a:gd name="connsiteY133" fmla="*/ 149428 h 495300"/>
                    <a:gd name="connsiteX134" fmla="*/ 330394 w 571500"/>
                    <a:gd name="connsiteY134" fmla="*/ 171450 h 495300"/>
                    <a:gd name="connsiteX135" fmla="*/ 241097 w 571500"/>
                    <a:gd name="connsiteY135" fmla="*/ 171450 h 495300"/>
                    <a:gd name="connsiteX136" fmla="*/ 219075 w 571500"/>
                    <a:gd name="connsiteY136" fmla="*/ 149428 h 495300"/>
                    <a:gd name="connsiteX137" fmla="*/ 219075 w 571500"/>
                    <a:gd name="connsiteY137" fmla="*/ 114300 h 495300"/>
                    <a:gd name="connsiteX138" fmla="*/ 285750 w 571500"/>
                    <a:gd name="connsiteY138" fmla="*/ 47625 h 495300"/>
                    <a:gd name="connsiteX139" fmla="*/ 266700 w 571500"/>
                    <a:gd name="connsiteY139" fmla="*/ 66675 h 495300"/>
                    <a:gd name="connsiteX140" fmla="*/ 285750 w 571500"/>
                    <a:gd name="connsiteY140" fmla="*/ 85725 h 495300"/>
                    <a:gd name="connsiteX141" fmla="*/ 304800 w 571500"/>
                    <a:gd name="connsiteY141" fmla="*/ 66675 h 495300"/>
                    <a:gd name="connsiteX142" fmla="*/ 285750 w 571500"/>
                    <a:gd name="connsiteY142" fmla="*/ 47625 h 495300"/>
                    <a:gd name="connsiteX143" fmla="*/ 285750 w 571500"/>
                    <a:gd name="connsiteY143" fmla="*/ 28575 h 495300"/>
                    <a:gd name="connsiteX144" fmla="*/ 323850 w 571500"/>
                    <a:gd name="connsiteY144" fmla="*/ 66675 h 495300"/>
                    <a:gd name="connsiteX145" fmla="*/ 285750 w 571500"/>
                    <a:gd name="connsiteY145" fmla="*/ 104775 h 495300"/>
                    <a:gd name="connsiteX146" fmla="*/ 247650 w 571500"/>
                    <a:gd name="connsiteY146" fmla="*/ 66675 h 495300"/>
                    <a:gd name="connsiteX147" fmla="*/ 285750 w 571500"/>
                    <a:gd name="connsiteY147" fmla="*/ 28575 h 495300"/>
                    <a:gd name="connsiteX148" fmla="*/ 241097 w 571500"/>
                    <a:gd name="connsiteY148" fmla="*/ 19050 h 495300"/>
                    <a:gd name="connsiteX149" fmla="*/ 238125 w 571500"/>
                    <a:gd name="connsiteY149" fmla="*/ 22031 h 495300"/>
                    <a:gd name="connsiteX150" fmla="*/ 238125 w 571500"/>
                    <a:gd name="connsiteY150" fmla="*/ 95250 h 495300"/>
                    <a:gd name="connsiteX151" fmla="*/ 238125 w 571500"/>
                    <a:gd name="connsiteY151" fmla="*/ 149428 h 495300"/>
                    <a:gd name="connsiteX152" fmla="*/ 241097 w 571500"/>
                    <a:gd name="connsiteY152" fmla="*/ 152400 h 495300"/>
                    <a:gd name="connsiteX153" fmla="*/ 330394 w 571500"/>
                    <a:gd name="connsiteY153" fmla="*/ 152400 h 495300"/>
                    <a:gd name="connsiteX154" fmla="*/ 333375 w 571500"/>
                    <a:gd name="connsiteY154" fmla="*/ 149428 h 495300"/>
                    <a:gd name="connsiteX155" fmla="*/ 333375 w 571500"/>
                    <a:gd name="connsiteY155" fmla="*/ 95250 h 495300"/>
                    <a:gd name="connsiteX156" fmla="*/ 333375 w 571500"/>
                    <a:gd name="connsiteY156" fmla="*/ 22031 h 495300"/>
                    <a:gd name="connsiteX157" fmla="*/ 330394 w 571500"/>
                    <a:gd name="connsiteY157" fmla="*/ 19050 h 495300"/>
                    <a:gd name="connsiteX158" fmla="*/ 241097 w 571500"/>
                    <a:gd name="connsiteY158" fmla="*/ 0 h 495300"/>
                    <a:gd name="connsiteX159" fmla="*/ 330394 w 571500"/>
                    <a:gd name="connsiteY159" fmla="*/ 0 h 495300"/>
                    <a:gd name="connsiteX160" fmla="*/ 352425 w 571500"/>
                    <a:gd name="connsiteY160" fmla="*/ 22031 h 495300"/>
                    <a:gd name="connsiteX161" fmla="*/ 352425 w 571500"/>
                    <a:gd name="connsiteY161" fmla="*/ 95250 h 495300"/>
                    <a:gd name="connsiteX162" fmla="*/ 526942 w 571500"/>
                    <a:gd name="connsiteY162" fmla="*/ 95250 h 495300"/>
                    <a:gd name="connsiteX163" fmla="*/ 571500 w 571500"/>
                    <a:gd name="connsiteY163" fmla="*/ 139808 h 495300"/>
                    <a:gd name="connsiteX164" fmla="*/ 571500 w 571500"/>
                    <a:gd name="connsiteY164" fmla="*/ 450742 h 495300"/>
                    <a:gd name="connsiteX165" fmla="*/ 526952 w 571500"/>
                    <a:gd name="connsiteY165" fmla="*/ 495300 h 495300"/>
                    <a:gd name="connsiteX166" fmla="*/ 44558 w 571500"/>
                    <a:gd name="connsiteY166" fmla="*/ 495300 h 495300"/>
                    <a:gd name="connsiteX167" fmla="*/ 0 w 571500"/>
                    <a:gd name="connsiteY167" fmla="*/ 450752 h 495300"/>
                    <a:gd name="connsiteX168" fmla="*/ 0 w 571500"/>
                    <a:gd name="connsiteY168" fmla="*/ 139808 h 495300"/>
                    <a:gd name="connsiteX169" fmla="*/ 44558 w 571500"/>
                    <a:gd name="connsiteY169" fmla="*/ 95250 h 495300"/>
                    <a:gd name="connsiteX170" fmla="*/ 219075 w 571500"/>
                    <a:gd name="connsiteY170" fmla="*/ 95250 h 495300"/>
                    <a:gd name="connsiteX171" fmla="*/ 219075 w 571500"/>
                    <a:gd name="connsiteY171" fmla="*/ 22031 h 495300"/>
                    <a:gd name="connsiteX172" fmla="*/ 241097 w 571500"/>
                    <a:gd name="connsiteY172" fmla="*/ 0 h 495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</a:cxnLst>
                  <a:rect l="l" t="t" r="r" b="b"/>
                  <a:pathLst>
                    <a:path w="571500" h="495300">
                      <a:moveTo>
                        <a:pt x="498062" y="383763"/>
                      </a:moveTo>
                      <a:cubicBezTo>
                        <a:pt x="501682" y="380238"/>
                        <a:pt x="508064" y="380334"/>
                        <a:pt x="511588" y="383763"/>
                      </a:cubicBezTo>
                      <a:cubicBezTo>
                        <a:pt x="513302" y="385563"/>
                        <a:pt x="514350" y="388049"/>
                        <a:pt x="514350" y="390525"/>
                      </a:cubicBezTo>
                      <a:cubicBezTo>
                        <a:pt x="514350" y="393002"/>
                        <a:pt x="513302" y="395478"/>
                        <a:pt x="511588" y="397288"/>
                      </a:cubicBezTo>
                      <a:cubicBezTo>
                        <a:pt x="509778" y="399003"/>
                        <a:pt x="507301" y="400050"/>
                        <a:pt x="504825" y="400050"/>
                      </a:cubicBezTo>
                      <a:cubicBezTo>
                        <a:pt x="502349" y="400050"/>
                        <a:pt x="499862" y="399003"/>
                        <a:pt x="498062" y="397288"/>
                      </a:cubicBezTo>
                      <a:cubicBezTo>
                        <a:pt x="496252" y="395478"/>
                        <a:pt x="495300" y="393002"/>
                        <a:pt x="495300" y="390525"/>
                      </a:cubicBezTo>
                      <a:cubicBezTo>
                        <a:pt x="495300" y="388049"/>
                        <a:pt x="496338" y="385563"/>
                        <a:pt x="498062" y="383763"/>
                      </a:cubicBezTo>
                      <a:close/>
                      <a:moveTo>
                        <a:pt x="447675" y="381171"/>
                      </a:moveTo>
                      <a:lnTo>
                        <a:pt x="466725" y="381171"/>
                      </a:lnTo>
                      <a:cubicBezTo>
                        <a:pt x="471992" y="381171"/>
                        <a:pt x="476250" y="385429"/>
                        <a:pt x="476250" y="390696"/>
                      </a:cubicBezTo>
                      <a:cubicBezTo>
                        <a:pt x="476250" y="395963"/>
                        <a:pt x="471992" y="400221"/>
                        <a:pt x="466725" y="400221"/>
                      </a:cubicBezTo>
                      <a:lnTo>
                        <a:pt x="447675" y="400221"/>
                      </a:lnTo>
                      <a:cubicBezTo>
                        <a:pt x="442408" y="400221"/>
                        <a:pt x="438150" y="395963"/>
                        <a:pt x="438150" y="390696"/>
                      </a:cubicBezTo>
                      <a:cubicBezTo>
                        <a:pt x="438150" y="385429"/>
                        <a:pt x="442408" y="381171"/>
                        <a:pt x="447675" y="381171"/>
                      </a:cubicBezTo>
                      <a:close/>
                      <a:moveTo>
                        <a:pt x="400050" y="381171"/>
                      </a:moveTo>
                      <a:lnTo>
                        <a:pt x="409575" y="381171"/>
                      </a:lnTo>
                      <a:cubicBezTo>
                        <a:pt x="414842" y="381171"/>
                        <a:pt x="419100" y="385429"/>
                        <a:pt x="419100" y="390696"/>
                      </a:cubicBezTo>
                      <a:cubicBezTo>
                        <a:pt x="419100" y="395963"/>
                        <a:pt x="414842" y="400221"/>
                        <a:pt x="409575" y="400221"/>
                      </a:cubicBezTo>
                      <a:lnTo>
                        <a:pt x="400050" y="400221"/>
                      </a:lnTo>
                      <a:cubicBezTo>
                        <a:pt x="394783" y="400221"/>
                        <a:pt x="390525" y="395963"/>
                        <a:pt x="390525" y="390696"/>
                      </a:cubicBezTo>
                      <a:cubicBezTo>
                        <a:pt x="390525" y="385429"/>
                        <a:pt x="394783" y="381171"/>
                        <a:pt x="400050" y="381171"/>
                      </a:cubicBezTo>
                      <a:close/>
                      <a:moveTo>
                        <a:pt x="342900" y="381171"/>
                      </a:moveTo>
                      <a:lnTo>
                        <a:pt x="361950" y="381171"/>
                      </a:lnTo>
                      <a:cubicBezTo>
                        <a:pt x="367217" y="381171"/>
                        <a:pt x="371475" y="385429"/>
                        <a:pt x="371475" y="390696"/>
                      </a:cubicBezTo>
                      <a:cubicBezTo>
                        <a:pt x="371475" y="395963"/>
                        <a:pt x="367217" y="400221"/>
                        <a:pt x="361950" y="400221"/>
                      </a:cubicBezTo>
                      <a:lnTo>
                        <a:pt x="342900" y="400221"/>
                      </a:lnTo>
                      <a:cubicBezTo>
                        <a:pt x="337633" y="400221"/>
                        <a:pt x="333375" y="395963"/>
                        <a:pt x="333375" y="390696"/>
                      </a:cubicBezTo>
                      <a:cubicBezTo>
                        <a:pt x="333375" y="385429"/>
                        <a:pt x="337633" y="381171"/>
                        <a:pt x="342900" y="381171"/>
                      </a:cubicBezTo>
                      <a:close/>
                      <a:moveTo>
                        <a:pt x="295275" y="381171"/>
                      </a:moveTo>
                      <a:lnTo>
                        <a:pt x="304800" y="381171"/>
                      </a:lnTo>
                      <a:cubicBezTo>
                        <a:pt x="310067" y="381171"/>
                        <a:pt x="314325" y="385429"/>
                        <a:pt x="314325" y="390696"/>
                      </a:cubicBezTo>
                      <a:cubicBezTo>
                        <a:pt x="314325" y="395963"/>
                        <a:pt x="310067" y="400221"/>
                        <a:pt x="304800" y="400221"/>
                      </a:cubicBezTo>
                      <a:lnTo>
                        <a:pt x="295275" y="400221"/>
                      </a:lnTo>
                      <a:cubicBezTo>
                        <a:pt x="290008" y="400221"/>
                        <a:pt x="285750" y="395963"/>
                        <a:pt x="285750" y="390696"/>
                      </a:cubicBezTo>
                      <a:cubicBezTo>
                        <a:pt x="285750" y="385429"/>
                        <a:pt x="290008" y="381171"/>
                        <a:pt x="295275" y="381171"/>
                      </a:cubicBezTo>
                      <a:close/>
                      <a:moveTo>
                        <a:pt x="295275" y="333546"/>
                      </a:moveTo>
                      <a:lnTo>
                        <a:pt x="504825" y="333546"/>
                      </a:lnTo>
                      <a:cubicBezTo>
                        <a:pt x="510092" y="333546"/>
                        <a:pt x="514350" y="337804"/>
                        <a:pt x="514350" y="343071"/>
                      </a:cubicBezTo>
                      <a:cubicBezTo>
                        <a:pt x="514350" y="348338"/>
                        <a:pt x="510092" y="352596"/>
                        <a:pt x="504825" y="352596"/>
                      </a:cubicBezTo>
                      <a:lnTo>
                        <a:pt x="295275" y="352596"/>
                      </a:lnTo>
                      <a:cubicBezTo>
                        <a:pt x="290008" y="352596"/>
                        <a:pt x="285750" y="348338"/>
                        <a:pt x="285750" y="343071"/>
                      </a:cubicBezTo>
                      <a:cubicBezTo>
                        <a:pt x="285750" y="337804"/>
                        <a:pt x="290008" y="333546"/>
                        <a:pt x="295275" y="333546"/>
                      </a:cubicBezTo>
                      <a:close/>
                      <a:moveTo>
                        <a:pt x="295275" y="276396"/>
                      </a:moveTo>
                      <a:lnTo>
                        <a:pt x="504825" y="276396"/>
                      </a:lnTo>
                      <a:cubicBezTo>
                        <a:pt x="510092" y="276396"/>
                        <a:pt x="514350" y="280654"/>
                        <a:pt x="514350" y="285921"/>
                      </a:cubicBezTo>
                      <a:cubicBezTo>
                        <a:pt x="514350" y="291188"/>
                        <a:pt x="510092" y="295446"/>
                        <a:pt x="504825" y="295446"/>
                      </a:cubicBezTo>
                      <a:lnTo>
                        <a:pt x="295275" y="295446"/>
                      </a:lnTo>
                      <a:cubicBezTo>
                        <a:pt x="290008" y="295446"/>
                        <a:pt x="285750" y="291188"/>
                        <a:pt x="285750" y="285921"/>
                      </a:cubicBezTo>
                      <a:cubicBezTo>
                        <a:pt x="285750" y="280654"/>
                        <a:pt x="290008" y="276396"/>
                        <a:pt x="295275" y="276396"/>
                      </a:cubicBezTo>
                      <a:close/>
                      <a:moveTo>
                        <a:pt x="295275" y="219246"/>
                      </a:moveTo>
                      <a:lnTo>
                        <a:pt x="390525" y="219246"/>
                      </a:lnTo>
                      <a:cubicBezTo>
                        <a:pt x="395792" y="219246"/>
                        <a:pt x="400050" y="223504"/>
                        <a:pt x="400050" y="228771"/>
                      </a:cubicBezTo>
                      <a:cubicBezTo>
                        <a:pt x="400050" y="234038"/>
                        <a:pt x="395792" y="238296"/>
                        <a:pt x="390525" y="238296"/>
                      </a:cubicBezTo>
                      <a:lnTo>
                        <a:pt x="295275" y="238296"/>
                      </a:lnTo>
                      <a:cubicBezTo>
                        <a:pt x="290008" y="238296"/>
                        <a:pt x="285750" y="234038"/>
                        <a:pt x="285750" y="228771"/>
                      </a:cubicBezTo>
                      <a:cubicBezTo>
                        <a:pt x="285750" y="223504"/>
                        <a:pt x="290008" y="219246"/>
                        <a:pt x="295275" y="219246"/>
                      </a:cubicBezTo>
                      <a:close/>
                      <a:moveTo>
                        <a:pt x="108604" y="201454"/>
                      </a:moveTo>
                      <a:cubicBezTo>
                        <a:pt x="109414" y="208798"/>
                        <a:pt x="108242" y="212379"/>
                        <a:pt x="105013" y="219323"/>
                      </a:cubicBezTo>
                      <a:cubicBezTo>
                        <a:pt x="104137" y="221218"/>
                        <a:pt x="103060" y="223533"/>
                        <a:pt x="101794" y="226629"/>
                      </a:cubicBezTo>
                      <a:cubicBezTo>
                        <a:pt x="98803" y="233925"/>
                        <a:pt x="96812" y="242164"/>
                        <a:pt x="95869" y="251108"/>
                      </a:cubicBezTo>
                      <a:lnTo>
                        <a:pt x="95345" y="256137"/>
                      </a:lnTo>
                      <a:lnTo>
                        <a:pt x="90878" y="258518"/>
                      </a:lnTo>
                      <a:cubicBezTo>
                        <a:pt x="87697" y="260214"/>
                        <a:pt x="85725" y="263414"/>
                        <a:pt x="85725" y="266872"/>
                      </a:cubicBezTo>
                      <a:lnTo>
                        <a:pt x="85725" y="276397"/>
                      </a:lnTo>
                      <a:cubicBezTo>
                        <a:pt x="85725" y="280454"/>
                        <a:pt x="88516" y="284169"/>
                        <a:pt x="92507" y="285407"/>
                      </a:cubicBezTo>
                      <a:lnTo>
                        <a:pt x="97517" y="286969"/>
                      </a:lnTo>
                      <a:lnTo>
                        <a:pt x="98879" y="292037"/>
                      </a:lnTo>
                      <a:cubicBezTo>
                        <a:pt x="103756" y="310277"/>
                        <a:pt x="113147" y="322155"/>
                        <a:pt x="127597" y="328365"/>
                      </a:cubicBezTo>
                      <a:lnTo>
                        <a:pt x="133350" y="330851"/>
                      </a:lnTo>
                      <a:lnTo>
                        <a:pt x="133350" y="348034"/>
                      </a:lnTo>
                      <a:cubicBezTo>
                        <a:pt x="133350" y="354426"/>
                        <a:pt x="129645" y="360360"/>
                        <a:pt x="123911" y="363160"/>
                      </a:cubicBezTo>
                      <a:lnTo>
                        <a:pt x="87163" y="381257"/>
                      </a:lnTo>
                      <a:cubicBezTo>
                        <a:pt x="80543" y="384877"/>
                        <a:pt x="76200" y="392192"/>
                        <a:pt x="76200" y="400146"/>
                      </a:cubicBezTo>
                      <a:lnTo>
                        <a:pt x="76200" y="410614"/>
                      </a:lnTo>
                      <a:cubicBezTo>
                        <a:pt x="82134" y="414223"/>
                        <a:pt x="106309" y="419262"/>
                        <a:pt x="152400" y="419262"/>
                      </a:cubicBezTo>
                      <a:cubicBezTo>
                        <a:pt x="198491" y="419262"/>
                        <a:pt x="222666" y="414223"/>
                        <a:pt x="228600" y="410614"/>
                      </a:cubicBezTo>
                      <a:lnTo>
                        <a:pt x="228600" y="400917"/>
                      </a:lnTo>
                      <a:cubicBezTo>
                        <a:pt x="228600" y="392640"/>
                        <a:pt x="223999" y="385182"/>
                        <a:pt x="216589" y="381477"/>
                      </a:cubicBezTo>
                      <a:lnTo>
                        <a:pt x="216522" y="381438"/>
                      </a:lnTo>
                      <a:lnTo>
                        <a:pt x="180632" y="363112"/>
                      </a:lnTo>
                      <a:cubicBezTo>
                        <a:pt x="174965" y="360207"/>
                        <a:pt x="171450" y="354454"/>
                        <a:pt x="171450" y="348110"/>
                      </a:cubicBezTo>
                      <a:lnTo>
                        <a:pt x="171450" y="330851"/>
                      </a:lnTo>
                      <a:lnTo>
                        <a:pt x="177203" y="328365"/>
                      </a:lnTo>
                      <a:cubicBezTo>
                        <a:pt x="191653" y="322155"/>
                        <a:pt x="201044" y="310277"/>
                        <a:pt x="205921" y="292037"/>
                      </a:cubicBezTo>
                      <a:lnTo>
                        <a:pt x="207283" y="286969"/>
                      </a:lnTo>
                      <a:lnTo>
                        <a:pt x="212293" y="285407"/>
                      </a:lnTo>
                      <a:cubicBezTo>
                        <a:pt x="216284" y="284169"/>
                        <a:pt x="219075" y="280464"/>
                        <a:pt x="219075" y="276397"/>
                      </a:cubicBezTo>
                      <a:lnTo>
                        <a:pt x="219075" y="266872"/>
                      </a:lnTo>
                      <a:cubicBezTo>
                        <a:pt x="219075" y="263386"/>
                        <a:pt x="217094" y="260185"/>
                        <a:pt x="213912" y="258499"/>
                      </a:cubicBezTo>
                      <a:lnTo>
                        <a:pt x="209474" y="256166"/>
                      </a:lnTo>
                      <a:lnTo>
                        <a:pt x="208883" y="251184"/>
                      </a:lnTo>
                      <a:cubicBezTo>
                        <a:pt x="205483" y="222199"/>
                        <a:pt x="188071" y="209284"/>
                        <a:pt x="152410" y="209284"/>
                      </a:cubicBezTo>
                      <a:cubicBezTo>
                        <a:pt x="150857" y="209284"/>
                        <a:pt x="149342" y="209350"/>
                        <a:pt x="147866" y="209474"/>
                      </a:cubicBezTo>
                      <a:cubicBezTo>
                        <a:pt x="133245" y="210588"/>
                        <a:pt x="119796" y="207855"/>
                        <a:pt x="108604" y="201454"/>
                      </a:cubicBezTo>
                      <a:close/>
                      <a:moveTo>
                        <a:pt x="93555" y="172317"/>
                      </a:moveTo>
                      <a:cubicBezTo>
                        <a:pt x="98317" y="170336"/>
                        <a:pt x="103699" y="171755"/>
                        <a:pt x="106899" y="175832"/>
                      </a:cubicBezTo>
                      <a:cubicBezTo>
                        <a:pt x="108785" y="178232"/>
                        <a:pt x="111728" y="180785"/>
                        <a:pt x="115634" y="183414"/>
                      </a:cubicBezTo>
                      <a:cubicBezTo>
                        <a:pt x="126063" y="190443"/>
                        <a:pt x="138103" y="191110"/>
                        <a:pt x="146342" y="190472"/>
                      </a:cubicBezTo>
                      <a:cubicBezTo>
                        <a:pt x="148314" y="190319"/>
                        <a:pt x="150333" y="190234"/>
                        <a:pt x="152400" y="190234"/>
                      </a:cubicBezTo>
                      <a:cubicBezTo>
                        <a:pt x="196091" y="190234"/>
                        <a:pt x="221218" y="208483"/>
                        <a:pt x="227162" y="244488"/>
                      </a:cubicBezTo>
                      <a:cubicBezTo>
                        <a:pt x="234020" y="249860"/>
                        <a:pt x="238125" y="258042"/>
                        <a:pt x="238125" y="266872"/>
                      </a:cubicBezTo>
                      <a:lnTo>
                        <a:pt x="238125" y="276397"/>
                      </a:lnTo>
                      <a:cubicBezTo>
                        <a:pt x="238125" y="287084"/>
                        <a:pt x="232229" y="296609"/>
                        <a:pt x="222999" y="301495"/>
                      </a:cubicBezTo>
                      <a:cubicBezTo>
                        <a:pt x="216913" y="320650"/>
                        <a:pt x="206007" y="334604"/>
                        <a:pt x="190500" y="343072"/>
                      </a:cubicBezTo>
                      <a:lnTo>
                        <a:pt x="190500" y="346758"/>
                      </a:lnTo>
                      <a:lnTo>
                        <a:pt x="225152" y="364455"/>
                      </a:lnTo>
                      <a:cubicBezTo>
                        <a:pt x="239030" y="371418"/>
                        <a:pt x="247650" y="385391"/>
                        <a:pt x="247650" y="400917"/>
                      </a:cubicBezTo>
                      <a:lnTo>
                        <a:pt x="247650" y="412766"/>
                      </a:lnTo>
                      <a:cubicBezTo>
                        <a:pt x="247650" y="420415"/>
                        <a:pt x="247650" y="438322"/>
                        <a:pt x="152400" y="438322"/>
                      </a:cubicBezTo>
                      <a:cubicBezTo>
                        <a:pt x="57150" y="438322"/>
                        <a:pt x="57150" y="420415"/>
                        <a:pt x="57150" y="412766"/>
                      </a:cubicBezTo>
                      <a:lnTo>
                        <a:pt x="57150" y="400155"/>
                      </a:lnTo>
                      <a:cubicBezTo>
                        <a:pt x="57150" y="385220"/>
                        <a:pt x="65284" y="371504"/>
                        <a:pt x="78391" y="364351"/>
                      </a:cubicBezTo>
                      <a:lnTo>
                        <a:pt x="114300" y="346663"/>
                      </a:lnTo>
                      <a:lnTo>
                        <a:pt x="114300" y="343081"/>
                      </a:lnTo>
                      <a:cubicBezTo>
                        <a:pt x="98793" y="334623"/>
                        <a:pt x="87887" y="320669"/>
                        <a:pt x="81801" y="301505"/>
                      </a:cubicBezTo>
                      <a:cubicBezTo>
                        <a:pt x="72571" y="296609"/>
                        <a:pt x="66675" y="287084"/>
                        <a:pt x="66675" y="276397"/>
                      </a:cubicBezTo>
                      <a:lnTo>
                        <a:pt x="66675" y="266872"/>
                      </a:lnTo>
                      <a:cubicBezTo>
                        <a:pt x="66675" y="258128"/>
                        <a:pt x="70714" y="249984"/>
                        <a:pt x="77476" y="244612"/>
                      </a:cubicBezTo>
                      <a:cubicBezTo>
                        <a:pt x="78762" y="235573"/>
                        <a:pt x="81001" y="227124"/>
                        <a:pt x="84153" y="219409"/>
                      </a:cubicBezTo>
                      <a:cubicBezTo>
                        <a:pt x="85563" y="215951"/>
                        <a:pt x="86763" y="213389"/>
                        <a:pt x="87735" y="211284"/>
                      </a:cubicBezTo>
                      <a:cubicBezTo>
                        <a:pt x="90316" y="205731"/>
                        <a:pt x="90316" y="205731"/>
                        <a:pt x="88478" y="196444"/>
                      </a:cubicBezTo>
                      <a:cubicBezTo>
                        <a:pt x="87573" y="191900"/>
                        <a:pt x="86973" y="187748"/>
                        <a:pt x="86573" y="184204"/>
                      </a:cubicBezTo>
                      <a:cubicBezTo>
                        <a:pt x="85973" y="179061"/>
                        <a:pt x="88783" y="174279"/>
                        <a:pt x="93555" y="172317"/>
                      </a:cubicBezTo>
                      <a:close/>
                      <a:moveTo>
                        <a:pt x="44558" y="114300"/>
                      </a:moveTo>
                      <a:cubicBezTo>
                        <a:pt x="30490" y="114300"/>
                        <a:pt x="19050" y="125740"/>
                        <a:pt x="19050" y="139808"/>
                      </a:cubicBezTo>
                      <a:lnTo>
                        <a:pt x="19050" y="450742"/>
                      </a:lnTo>
                      <a:cubicBezTo>
                        <a:pt x="19050" y="464810"/>
                        <a:pt x="30490" y="476250"/>
                        <a:pt x="44558" y="476250"/>
                      </a:cubicBezTo>
                      <a:lnTo>
                        <a:pt x="526942" y="476250"/>
                      </a:lnTo>
                      <a:cubicBezTo>
                        <a:pt x="541011" y="476250"/>
                        <a:pt x="552450" y="464810"/>
                        <a:pt x="552450" y="450742"/>
                      </a:cubicBezTo>
                      <a:lnTo>
                        <a:pt x="552450" y="139808"/>
                      </a:lnTo>
                      <a:cubicBezTo>
                        <a:pt x="552450" y="125740"/>
                        <a:pt x="541011" y="114300"/>
                        <a:pt x="526942" y="114300"/>
                      </a:cubicBezTo>
                      <a:lnTo>
                        <a:pt x="352425" y="114300"/>
                      </a:lnTo>
                      <a:lnTo>
                        <a:pt x="352425" y="149428"/>
                      </a:lnTo>
                      <a:cubicBezTo>
                        <a:pt x="352425" y="161573"/>
                        <a:pt x="342548" y="171450"/>
                        <a:pt x="330394" y="171450"/>
                      </a:cubicBezTo>
                      <a:lnTo>
                        <a:pt x="241097" y="171450"/>
                      </a:lnTo>
                      <a:cubicBezTo>
                        <a:pt x="228952" y="171450"/>
                        <a:pt x="219075" y="161573"/>
                        <a:pt x="219075" y="149428"/>
                      </a:cubicBezTo>
                      <a:lnTo>
                        <a:pt x="219075" y="114300"/>
                      </a:lnTo>
                      <a:close/>
                      <a:moveTo>
                        <a:pt x="285750" y="47625"/>
                      </a:moveTo>
                      <a:cubicBezTo>
                        <a:pt x="275244" y="47625"/>
                        <a:pt x="266700" y="56169"/>
                        <a:pt x="266700" y="66675"/>
                      </a:cubicBezTo>
                      <a:cubicBezTo>
                        <a:pt x="266700" y="77181"/>
                        <a:pt x="275244" y="85725"/>
                        <a:pt x="285750" y="85725"/>
                      </a:cubicBezTo>
                      <a:cubicBezTo>
                        <a:pt x="296256" y="85725"/>
                        <a:pt x="304800" y="77181"/>
                        <a:pt x="304800" y="66675"/>
                      </a:cubicBezTo>
                      <a:cubicBezTo>
                        <a:pt x="304800" y="56169"/>
                        <a:pt x="296256" y="47625"/>
                        <a:pt x="285750" y="47625"/>
                      </a:cubicBezTo>
                      <a:close/>
                      <a:moveTo>
                        <a:pt x="285750" y="28575"/>
                      </a:moveTo>
                      <a:cubicBezTo>
                        <a:pt x="306762" y="28575"/>
                        <a:pt x="323850" y="45663"/>
                        <a:pt x="323850" y="66675"/>
                      </a:cubicBezTo>
                      <a:cubicBezTo>
                        <a:pt x="323850" y="87687"/>
                        <a:pt x="306762" y="104775"/>
                        <a:pt x="285750" y="104775"/>
                      </a:cubicBezTo>
                      <a:cubicBezTo>
                        <a:pt x="264738" y="104775"/>
                        <a:pt x="247650" y="87687"/>
                        <a:pt x="247650" y="66675"/>
                      </a:cubicBezTo>
                      <a:cubicBezTo>
                        <a:pt x="247650" y="45663"/>
                        <a:pt x="264738" y="28575"/>
                        <a:pt x="285750" y="28575"/>
                      </a:cubicBezTo>
                      <a:close/>
                      <a:moveTo>
                        <a:pt x="241097" y="19050"/>
                      </a:moveTo>
                      <a:cubicBezTo>
                        <a:pt x="239468" y="19050"/>
                        <a:pt x="238125" y="20393"/>
                        <a:pt x="238125" y="22031"/>
                      </a:cubicBezTo>
                      <a:lnTo>
                        <a:pt x="238125" y="95250"/>
                      </a:lnTo>
                      <a:lnTo>
                        <a:pt x="238125" y="149428"/>
                      </a:lnTo>
                      <a:cubicBezTo>
                        <a:pt x="238125" y="151057"/>
                        <a:pt x="239468" y="152400"/>
                        <a:pt x="241097" y="152400"/>
                      </a:cubicBezTo>
                      <a:lnTo>
                        <a:pt x="330394" y="152400"/>
                      </a:lnTo>
                      <a:cubicBezTo>
                        <a:pt x="332032" y="152400"/>
                        <a:pt x="333375" y="151057"/>
                        <a:pt x="333375" y="149428"/>
                      </a:cubicBezTo>
                      <a:lnTo>
                        <a:pt x="333375" y="95250"/>
                      </a:lnTo>
                      <a:lnTo>
                        <a:pt x="333375" y="22031"/>
                      </a:lnTo>
                      <a:cubicBezTo>
                        <a:pt x="333375" y="20393"/>
                        <a:pt x="332032" y="19050"/>
                        <a:pt x="330394" y="19050"/>
                      </a:cubicBezTo>
                      <a:close/>
                      <a:moveTo>
                        <a:pt x="241097" y="0"/>
                      </a:moveTo>
                      <a:lnTo>
                        <a:pt x="330394" y="0"/>
                      </a:lnTo>
                      <a:cubicBezTo>
                        <a:pt x="342548" y="0"/>
                        <a:pt x="352425" y="9877"/>
                        <a:pt x="352425" y="22031"/>
                      </a:cubicBezTo>
                      <a:lnTo>
                        <a:pt x="352425" y="95250"/>
                      </a:lnTo>
                      <a:lnTo>
                        <a:pt x="526942" y="95250"/>
                      </a:lnTo>
                      <a:cubicBezTo>
                        <a:pt x="551507" y="95250"/>
                        <a:pt x="571500" y="115243"/>
                        <a:pt x="571500" y="139808"/>
                      </a:cubicBezTo>
                      <a:lnTo>
                        <a:pt x="571500" y="450742"/>
                      </a:lnTo>
                      <a:cubicBezTo>
                        <a:pt x="571500" y="475307"/>
                        <a:pt x="551507" y="495300"/>
                        <a:pt x="526952" y="495300"/>
                      </a:cubicBezTo>
                      <a:lnTo>
                        <a:pt x="44558" y="495300"/>
                      </a:lnTo>
                      <a:cubicBezTo>
                        <a:pt x="19993" y="495300"/>
                        <a:pt x="0" y="475307"/>
                        <a:pt x="0" y="450752"/>
                      </a:cubicBezTo>
                      <a:lnTo>
                        <a:pt x="0" y="139808"/>
                      </a:lnTo>
                      <a:cubicBezTo>
                        <a:pt x="0" y="115243"/>
                        <a:pt x="19993" y="95250"/>
                        <a:pt x="44558" y="95250"/>
                      </a:cubicBezTo>
                      <a:lnTo>
                        <a:pt x="219075" y="95250"/>
                      </a:lnTo>
                      <a:lnTo>
                        <a:pt x="219075" y="22031"/>
                      </a:lnTo>
                      <a:cubicBezTo>
                        <a:pt x="219075" y="9877"/>
                        <a:pt x="228952" y="0"/>
                        <a:pt x="24109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F6D7BCBB-CEDC-4E3D-9775-E8733375F7C2}"/>
                  </a:ext>
                </a:extLst>
              </p:cNvPr>
              <p:cNvGrpSpPr/>
              <p:nvPr/>
            </p:nvGrpSpPr>
            <p:grpSpPr>
              <a:xfrm>
                <a:off x="6944516" y="5934573"/>
                <a:ext cx="550848" cy="550848"/>
                <a:chOff x="6791962" y="5865668"/>
                <a:chExt cx="550848" cy="550848"/>
              </a:xfrm>
            </p:grpSpPr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AC192A89-2449-463A-B791-7159D73ECE7D}"/>
                    </a:ext>
                  </a:extLst>
                </p:cNvPr>
                <p:cNvGrpSpPr/>
                <p:nvPr/>
              </p:nvGrpSpPr>
              <p:grpSpPr>
                <a:xfrm>
                  <a:off x="6791962" y="5865668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5B037639-DB9F-4192-8736-E00AE50EABE3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3" name="Circle: Hollow 42">
                    <a:extLst>
                      <a:ext uri="{FF2B5EF4-FFF2-40B4-BE49-F238E27FC236}">
                        <a16:creationId xmlns:a16="http://schemas.microsoft.com/office/drawing/2014/main" id="{491E5085-BB6D-42AC-8831-4FE1BBBE2ED5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D056DCB3-5269-4001-AB5E-66FF7A1E61DF}"/>
                    </a:ext>
                  </a:extLst>
                </p:cNvPr>
                <p:cNvSpPr/>
                <p:nvPr/>
              </p:nvSpPr>
              <p:spPr>
                <a:xfrm>
                  <a:off x="6937476" y="6011182"/>
                  <a:ext cx="259820" cy="259820"/>
                </a:xfrm>
                <a:custGeom>
                  <a:avLst/>
                  <a:gdLst>
                    <a:gd name="connsiteX0" fmla="*/ 1219200 w 4724400"/>
                    <a:gd name="connsiteY0" fmla="*/ 4267200 h 4724400"/>
                    <a:gd name="connsiteX1" fmla="*/ 1219200 w 4724400"/>
                    <a:gd name="connsiteY1" fmla="*/ 4572000 h 4724400"/>
                    <a:gd name="connsiteX2" fmla="*/ 3048000 w 4724400"/>
                    <a:gd name="connsiteY2" fmla="*/ 4572000 h 4724400"/>
                    <a:gd name="connsiteX3" fmla="*/ 3048000 w 4724400"/>
                    <a:gd name="connsiteY3" fmla="*/ 4267200 h 4724400"/>
                    <a:gd name="connsiteX4" fmla="*/ 152400 w 4724400"/>
                    <a:gd name="connsiteY4" fmla="*/ 3810000 h 4724400"/>
                    <a:gd name="connsiteX5" fmla="*/ 152400 w 4724400"/>
                    <a:gd name="connsiteY5" fmla="*/ 3886200 h 4724400"/>
                    <a:gd name="connsiteX6" fmla="*/ 381000 w 4724400"/>
                    <a:gd name="connsiteY6" fmla="*/ 4114800 h 4724400"/>
                    <a:gd name="connsiteX7" fmla="*/ 1066800 w 4724400"/>
                    <a:gd name="connsiteY7" fmla="*/ 4114800 h 4724400"/>
                    <a:gd name="connsiteX8" fmla="*/ 3200400 w 4724400"/>
                    <a:gd name="connsiteY8" fmla="*/ 4114800 h 4724400"/>
                    <a:gd name="connsiteX9" fmla="*/ 3886200 w 4724400"/>
                    <a:gd name="connsiteY9" fmla="*/ 4114800 h 4724400"/>
                    <a:gd name="connsiteX10" fmla="*/ 4114800 w 4724400"/>
                    <a:gd name="connsiteY10" fmla="*/ 3886200 h 4724400"/>
                    <a:gd name="connsiteX11" fmla="*/ 4114800 w 4724400"/>
                    <a:gd name="connsiteY11" fmla="*/ 3810000 h 4724400"/>
                    <a:gd name="connsiteX12" fmla="*/ 4267200 w 4724400"/>
                    <a:gd name="connsiteY12" fmla="*/ 2133600 h 4724400"/>
                    <a:gd name="connsiteX13" fmla="*/ 4419600 w 4724400"/>
                    <a:gd name="connsiteY13" fmla="*/ 2133600 h 4724400"/>
                    <a:gd name="connsiteX14" fmla="*/ 4419600 w 4724400"/>
                    <a:gd name="connsiteY14" fmla="*/ 2286000 h 4724400"/>
                    <a:gd name="connsiteX15" fmla="*/ 4267200 w 4724400"/>
                    <a:gd name="connsiteY15" fmla="*/ 2286000 h 4724400"/>
                    <a:gd name="connsiteX16" fmla="*/ 2438400 w 4724400"/>
                    <a:gd name="connsiteY16" fmla="*/ 1981200 h 4724400"/>
                    <a:gd name="connsiteX17" fmla="*/ 2438400 w 4724400"/>
                    <a:gd name="connsiteY17" fmla="*/ 2743200 h 4724400"/>
                    <a:gd name="connsiteX18" fmla="*/ 2743200 w 4724400"/>
                    <a:gd name="connsiteY18" fmla="*/ 2743200 h 4724400"/>
                    <a:gd name="connsiteX19" fmla="*/ 2743200 w 4724400"/>
                    <a:gd name="connsiteY19" fmla="*/ 1981200 h 4724400"/>
                    <a:gd name="connsiteX20" fmla="*/ 4267200 w 4724400"/>
                    <a:gd name="connsiteY20" fmla="*/ 1828800 h 4724400"/>
                    <a:gd name="connsiteX21" fmla="*/ 4419600 w 4724400"/>
                    <a:gd name="connsiteY21" fmla="*/ 1828800 h 4724400"/>
                    <a:gd name="connsiteX22" fmla="*/ 4419600 w 4724400"/>
                    <a:gd name="connsiteY22" fmla="*/ 1981200 h 4724400"/>
                    <a:gd name="connsiteX23" fmla="*/ 4267200 w 4724400"/>
                    <a:gd name="connsiteY23" fmla="*/ 1981200 h 4724400"/>
                    <a:gd name="connsiteX24" fmla="*/ 3352800 w 4724400"/>
                    <a:gd name="connsiteY24" fmla="*/ 1676400 h 4724400"/>
                    <a:gd name="connsiteX25" fmla="*/ 3352800 w 4724400"/>
                    <a:gd name="connsiteY25" fmla="*/ 2743200 h 4724400"/>
                    <a:gd name="connsiteX26" fmla="*/ 3657600 w 4724400"/>
                    <a:gd name="connsiteY26" fmla="*/ 2743200 h 4724400"/>
                    <a:gd name="connsiteX27" fmla="*/ 3657600 w 4724400"/>
                    <a:gd name="connsiteY27" fmla="*/ 1676400 h 4724400"/>
                    <a:gd name="connsiteX28" fmla="*/ 4267200 w 4724400"/>
                    <a:gd name="connsiteY28" fmla="*/ 1524000 h 4724400"/>
                    <a:gd name="connsiteX29" fmla="*/ 4419600 w 4724400"/>
                    <a:gd name="connsiteY29" fmla="*/ 1524000 h 4724400"/>
                    <a:gd name="connsiteX30" fmla="*/ 4419600 w 4724400"/>
                    <a:gd name="connsiteY30" fmla="*/ 1676400 h 4724400"/>
                    <a:gd name="connsiteX31" fmla="*/ 4267200 w 4724400"/>
                    <a:gd name="connsiteY31" fmla="*/ 1676400 h 4724400"/>
                    <a:gd name="connsiteX32" fmla="*/ 1524000 w 4724400"/>
                    <a:gd name="connsiteY32" fmla="*/ 1524000 h 4724400"/>
                    <a:gd name="connsiteX33" fmla="*/ 1524000 w 4724400"/>
                    <a:gd name="connsiteY33" fmla="*/ 2743200 h 4724400"/>
                    <a:gd name="connsiteX34" fmla="*/ 1828800 w 4724400"/>
                    <a:gd name="connsiteY34" fmla="*/ 2743200 h 4724400"/>
                    <a:gd name="connsiteX35" fmla="*/ 1828800 w 4724400"/>
                    <a:gd name="connsiteY35" fmla="*/ 1524000 h 4724400"/>
                    <a:gd name="connsiteX36" fmla="*/ 2895600 w 4724400"/>
                    <a:gd name="connsiteY36" fmla="*/ 1371600 h 4724400"/>
                    <a:gd name="connsiteX37" fmla="*/ 2895600 w 4724400"/>
                    <a:gd name="connsiteY37" fmla="*/ 1828800 h 4724400"/>
                    <a:gd name="connsiteX38" fmla="*/ 2895600 w 4724400"/>
                    <a:gd name="connsiteY38" fmla="*/ 2743200 h 4724400"/>
                    <a:gd name="connsiteX39" fmla="*/ 3200400 w 4724400"/>
                    <a:gd name="connsiteY39" fmla="*/ 2743200 h 4724400"/>
                    <a:gd name="connsiteX40" fmla="*/ 3200400 w 4724400"/>
                    <a:gd name="connsiteY40" fmla="*/ 1524000 h 4724400"/>
                    <a:gd name="connsiteX41" fmla="*/ 3200400 w 4724400"/>
                    <a:gd name="connsiteY41" fmla="*/ 1371600 h 4724400"/>
                    <a:gd name="connsiteX42" fmla="*/ 4267200 w 4724400"/>
                    <a:gd name="connsiteY42" fmla="*/ 1219200 h 4724400"/>
                    <a:gd name="connsiteX43" fmla="*/ 4419600 w 4724400"/>
                    <a:gd name="connsiteY43" fmla="*/ 1219200 h 4724400"/>
                    <a:gd name="connsiteX44" fmla="*/ 4419600 w 4724400"/>
                    <a:gd name="connsiteY44" fmla="*/ 1371600 h 4724400"/>
                    <a:gd name="connsiteX45" fmla="*/ 4267200 w 4724400"/>
                    <a:gd name="connsiteY45" fmla="*/ 1371600 h 4724400"/>
                    <a:gd name="connsiteX46" fmla="*/ 1981200 w 4724400"/>
                    <a:gd name="connsiteY46" fmla="*/ 1219200 h 4724400"/>
                    <a:gd name="connsiteX47" fmla="*/ 1981200 w 4724400"/>
                    <a:gd name="connsiteY47" fmla="*/ 1371600 h 4724400"/>
                    <a:gd name="connsiteX48" fmla="*/ 1981200 w 4724400"/>
                    <a:gd name="connsiteY48" fmla="*/ 2743200 h 4724400"/>
                    <a:gd name="connsiteX49" fmla="*/ 2286000 w 4724400"/>
                    <a:gd name="connsiteY49" fmla="*/ 2743200 h 4724400"/>
                    <a:gd name="connsiteX50" fmla="*/ 2286000 w 4724400"/>
                    <a:gd name="connsiteY50" fmla="*/ 1828800 h 4724400"/>
                    <a:gd name="connsiteX51" fmla="*/ 2286000 w 4724400"/>
                    <a:gd name="connsiteY51" fmla="*/ 1219200 h 4724400"/>
                    <a:gd name="connsiteX52" fmla="*/ 381000 w 4724400"/>
                    <a:gd name="connsiteY52" fmla="*/ 1219200 h 4724400"/>
                    <a:gd name="connsiteX53" fmla="*/ 152400 w 4724400"/>
                    <a:gd name="connsiteY53" fmla="*/ 1447800 h 4724400"/>
                    <a:gd name="connsiteX54" fmla="*/ 152400 w 4724400"/>
                    <a:gd name="connsiteY54" fmla="*/ 3657600 h 4724400"/>
                    <a:gd name="connsiteX55" fmla="*/ 4114800 w 4724400"/>
                    <a:gd name="connsiteY55" fmla="*/ 3657600 h 4724400"/>
                    <a:gd name="connsiteX56" fmla="*/ 4114800 w 4724400"/>
                    <a:gd name="connsiteY56" fmla="*/ 3352800 h 4724400"/>
                    <a:gd name="connsiteX57" fmla="*/ 457200 w 4724400"/>
                    <a:gd name="connsiteY57" fmla="*/ 3352800 h 4724400"/>
                    <a:gd name="connsiteX58" fmla="*/ 457200 w 4724400"/>
                    <a:gd name="connsiteY58" fmla="*/ 1219200 h 4724400"/>
                    <a:gd name="connsiteX59" fmla="*/ 1828800 w 4724400"/>
                    <a:gd name="connsiteY59" fmla="*/ 1066800 h 4724400"/>
                    <a:gd name="connsiteX60" fmla="*/ 2438400 w 4724400"/>
                    <a:gd name="connsiteY60" fmla="*/ 1066800 h 4724400"/>
                    <a:gd name="connsiteX61" fmla="*/ 2438400 w 4724400"/>
                    <a:gd name="connsiteY61" fmla="*/ 1828800 h 4724400"/>
                    <a:gd name="connsiteX62" fmla="*/ 2743200 w 4724400"/>
                    <a:gd name="connsiteY62" fmla="*/ 1828800 h 4724400"/>
                    <a:gd name="connsiteX63" fmla="*/ 2743200 w 4724400"/>
                    <a:gd name="connsiteY63" fmla="*/ 1219200 h 4724400"/>
                    <a:gd name="connsiteX64" fmla="*/ 3352800 w 4724400"/>
                    <a:gd name="connsiteY64" fmla="*/ 1219200 h 4724400"/>
                    <a:gd name="connsiteX65" fmla="*/ 3352800 w 4724400"/>
                    <a:gd name="connsiteY65" fmla="*/ 1524000 h 4724400"/>
                    <a:gd name="connsiteX66" fmla="*/ 3810000 w 4724400"/>
                    <a:gd name="connsiteY66" fmla="*/ 1524000 h 4724400"/>
                    <a:gd name="connsiteX67" fmla="*/ 3810000 w 4724400"/>
                    <a:gd name="connsiteY67" fmla="*/ 2743200 h 4724400"/>
                    <a:gd name="connsiteX68" fmla="*/ 4114800 w 4724400"/>
                    <a:gd name="connsiteY68" fmla="*/ 2743200 h 4724400"/>
                    <a:gd name="connsiteX69" fmla="*/ 4114800 w 4724400"/>
                    <a:gd name="connsiteY69" fmla="*/ 2895600 h 4724400"/>
                    <a:gd name="connsiteX70" fmla="*/ 3810000 w 4724400"/>
                    <a:gd name="connsiteY70" fmla="*/ 2895600 h 4724400"/>
                    <a:gd name="connsiteX71" fmla="*/ 3352800 w 4724400"/>
                    <a:gd name="connsiteY71" fmla="*/ 2895600 h 4724400"/>
                    <a:gd name="connsiteX72" fmla="*/ 3200400 w 4724400"/>
                    <a:gd name="connsiteY72" fmla="*/ 2895600 h 4724400"/>
                    <a:gd name="connsiteX73" fmla="*/ 2895600 w 4724400"/>
                    <a:gd name="connsiteY73" fmla="*/ 2895600 h 4724400"/>
                    <a:gd name="connsiteX74" fmla="*/ 2743200 w 4724400"/>
                    <a:gd name="connsiteY74" fmla="*/ 2895600 h 4724400"/>
                    <a:gd name="connsiteX75" fmla="*/ 2438400 w 4724400"/>
                    <a:gd name="connsiteY75" fmla="*/ 2895600 h 4724400"/>
                    <a:gd name="connsiteX76" fmla="*/ 2286000 w 4724400"/>
                    <a:gd name="connsiteY76" fmla="*/ 2895600 h 4724400"/>
                    <a:gd name="connsiteX77" fmla="*/ 1981200 w 4724400"/>
                    <a:gd name="connsiteY77" fmla="*/ 2895600 h 4724400"/>
                    <a:gd name="connsiteX78" fmla="*/ 1828800 w 4724400"/>
                    <a:gd name="connsiteY78" fmla="*/ 2895600 h 4724400"/>
                    <a:gd name="connsiteX79" fmla="*/ 1371600 w 4724400"/>
                    <a:gd name="connsiteY79" fmla="*/ 2895600 h 4724400"/>
                    <a:gd name="connsiteX80" fmla="*/ 1066800 w 4724400"/>
                    <a:gd name="connsiteY80" fmla="*/ 2895600 h 4724400"/>
                    <a:gd name="connsiteX81" fmla="*/ 1066800 w 4724400"/>
                    <a:gd name="connsiteY81" fmla="*/ 2743200 h 4724400"/>
                    <a:gd name="connsiteX82" fmla="*/ 1371600 w 4724400"/>
                    <a:gd name="connsiteY82" fmla="*/ 2743200 h 4724400"/>
                    <a:gd name="connsiteX83" fmla="*/ 1371600 w 4724400"/>
                    <a:gd name="connsiteY83" fmla="*/ 1371600 h 4724400"/>
                    <a:gd name="connsiteX84" fmla="*/ 1828800 w 4724400"/>
                    <a:gd name="connsiteY84" fmla="*/ 1371600 h 4724400"/>
                    <a:gd name="connsiteX85" fmla="*/ 4267200 w 4724400"/>
                    <a:gd name="connsiteY85" fmla="*/ 914400 h 4724400"/>
                    <a:gd name="connsiteX86" fmla="*/ 4419600 w 4724400"/>
                    <a:gd name="connsiteY86" fmla="*/ 914400 h 4724400"/>
                    <a:gd name="connsiteX87" fmla="*/ 4419600 w 4724400"/>
                    <a:gd name="connsiteY87" fmla="*/ 1066800 h 4724400"/>
                    <a:gd name="connsiteX88" fmla="*/ 4267200 w 4724400"/>
                    <a:gd name="connsiteY88" fmla="*/ 1066800 h 4724400"/>
                    <a:gd name="connsiteX89" fmla="*/ 609600 w 4724400"/>
                    <a:gd name="connsiteY89" fmla="*/ 762000 h 4724400"/>
                    <a:gd name="connsiteX90" fmla="*/ 609600 w 4724400"/>
                    <a:gd name="connsiteY90" fmla="*/ 3200400 h 4724400"/>
                    <a:gd name="connsiteX91" fmla="*/ 4572000 w 4724400"/>
                    <a:gd name="connsiteY91" fmla="*/ 3200400 h 4724400"/>
                    <a:gd name="connsiteX92" fmla="*/ 4572000 w 4724400"/>
                    <a:gd name="connsiteY92" fmla="*/ 762000 h 4724400"/>
                    <a:gd name="connsiteX93" fmla="*/ 1371600 w 4724400"/>
                    <a:gd name="connsiteY93" fmla="*/ 304800 h 4724400"/>
                    <a:gd name="connsiteX94" fmla="*/ 1524000 w 4724400"/>
                    <a:gd name="connsiteY94" fmla="*/ 304800 h 4724400"/>
                    <a:gd name="connsiteX95" fmla="*/ 1524000 w 4724400"/>
                    <a:gd name="connsiteY95" fmla="*/ 457200 h 4724400"/>
                    <a:gd name="connsiteX96" fmla="*/ 1371600 w 4724400"/>
                    <a:gd name="connsiteY96" fmla="*/ 457200 h 4724400"/>
                    <a:gd name="connsiteX97" fmla="*/ 1066800 w 4724400"/>
                    <a:gd name="connsiteY97" fmla="*/ 304800 h 4724400"/>
                    <a:gd name="connsiteX98" fmla="*/ 1219200 w 4724400"/>
                    <a:gd name="connsiteY98" fmla="*/ 304800 h 4724400"/>
                    <a:gd name="connsiteX99" fmla="*/ 1219200 w 4724400"/>
                    <a:gd name="connsiteY99" fmla="*/ 457200 h 4724400"/>
                    <a:gd name="connsiteX100" fmla="*/ 1066800 w 4724400"/>
                    <a:gd name="connsiteY100" fmla="*/ 457200 h 4724400"/>
                    <a:gd name="connsiteX101" fmla="*/ 762000 w 4724400"/>
                    <a:gd name="connsiteY101" fmla="*/ 304800 h 4724400"/>
                    <a:gd name="connsiteX102" fmla="*/ 914400 w 4724400"/>
                    <a:gd name="connsiteY102" fmla="*/ 304800 h 4724400"/>
                    <a:gd name="connsiteX103" fmla="*/ 914400 w 4724400"/>
                    <a:gd name="connsiteY103" fmla="*/ 457200 h 4724400"/>
                    <a:gd name="connsiteX104" fmla="*/ 762000 w 4724400"/>
                    <a:gd name="connsiteY104" fmla="*/ 457200 h 4724400"/>
                    <a:gd name="connsiteX105" fmla="*/ 609600 w 4724400"/>
                    <a:gd name="connsiteY105" fmla="*/ 152400 h 4724400"/>
                    <a:gd name="connsiteX106" fmla="*/ 609600 w 4724400"/>
                    <a:gd name="connsiteY106" fmla="*/ 609600 h 4724400"/>
                    <a:gd name="connsiteX107" fmla="*/ 4572000 w 4724400"/>
                    <a:gd name="connsiteY107" fmla="*/ 609600 h 4724400"/>
                    <a:gd name="connsiteX108" fmla="*/ 4572000 w 4724400"/>
                    <a:gd name="connsiteY108" fmla="*/ 152400 h 4724400"/>
                    <a:gd name="connsiteX109" fmla="*/ 457200 w 4724400"/>
                    <a:gd name="connsiteY109" fmla="*/ 0 h 4724400"/>
                    <a:gd name="connsiteX110" fmla="*/ 4724400 w 4724400"/>
                    <a:gd name="connsiteY110" fmla="*/ 0 h 4724400"/>
                    <a:gd name="connsiteX111" fmla="*/ 4724400 w 4724400"/>
                    <a:gd name="connsiteY111" fmla="*/ 3352800 h 4724400"/>
                    <a:gd name="connsiteX112" fmla="*/ 4267200 w 4724400"/>
                    <a:gd name="connsiteY112" fmla="*/ 3352800 h 4724400"/>
                    <a:gd name="connsiteX113" fmla="*/ 4267200 w 4724400"/>
                    <a:gd name="connsiteY113" fmla="*/ 3886200 h 4724400"/>
                    <a:gd name="connsiteX114" fmla="*/ 3886200 w 4724400"/>
                    <a:gd name="connsiteY114" fmla="*/ 4267200 h 4724400"/>
                    <a:gd name="connsiteX115" fmla="*/ 3200400 w 4724400"/>
                    <a:gd name="connsiteY115" fmla="*/ 4267200 h 4724400"/>
                    <a:gd name="connsiteX116" fmla="*/ 3200400 w 4724400"/>
                    <a:gd name="connsiteY116" fmla="*/ 4572000 h 4724400"/>
                    <a:gd name="connsiteX117" fmla="*/ 3505200 w 4724400"/>
                    <a:gd name="connsiteY117" fmla="*/ 4572000 h 4724400"/>
                    <a:gd name="connsiteX118" fmla="*/ 3505200 w 4724400"/>
                    <a:gd name="connsiteY118" fmla="*/ 4724400 h 4724400"/>
                    <a:gd name="connsiteX119" fmla="*/ 3200400 w 4724400"/>
                    <a:gd name="connsiteY119" fmla="*/ 4724400 h 4724400"/>
                    <a:gd name="connsiteX120" fmla="*/ 1066800 w 4724400"/>
                    <a:gd name="connsiteY120" fmla="*/ 4724400 h 4724400"/>
                    <a:gd name="connsiteX121" fmla="*/ 762000 w 4724400"/>
                    <a:gd name="connsiteY121" fmla="*/ 4724400 h 4724400"/>
                    <a:gd name="connsiteX122" fmla="*/ 762000 w 4724400"/>
                    <a:gd name="connsiteY122" fmla="*/ 4572000 h 4724400"/>
                    <a:gd name="connsiteX123" fmla="*/ 1066800 w 4724400"/>
                    <a:gd name="connsiteY123" fmla="*/ 4572000 h 4724400"/>
                    <a:gd name="connsiteX124" fmla="*/ 1066800 w 4724400"/>
                    <a:gd name="connsiteY124" fmla="*/ 4267200 h 4724400"/>
                    <a:gd name="connsiteX125" fmla="*/ 381000 w 4724400"/>
                    <a:gd name="connsiteY125" fmla="*/ 4267200 h 4724400"/>
                    <a:gd name="connsiteX126" fmla="*/ 0 w 4724400"/>
                    <a:gd name="connsiteY126" fmla="*/ 3886200 h 4724400"/>
                    <a:gd name="connsiteX127" fmla="*/ 0 w 4724400"/>
                    <a:gd name="connsiteY127" fmla="*/ 1447800 h 4724400"/>
                    <a:gd name="connsiteX128" fmla="*/ 381000 w 4724400"/>
                    <a:gd name="connsiteY128" fmla="*/ 1066800 h 4724400"/>
                    <a:gd name="connsiteX129" fmla="*/ 457200 w 4724400"/>
                    <a:gd name="connsiteY129" fmla="*/ 1066800 h 472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</a:cxnLst>
                  <a:rect l="l" t="t" r="r" b="b"/>
                  <a:pathLst>
                    <a:path w="4724400" h="4724400">
                      <a:moveTo>
                        <a:pt x="1219200" y="4267200"/>
                      </a:moveTo>
                      <a:lnTo>
                        <a:pt x="1219200" y="4572000"/>
                      </a:lnTo>
                      <a:lnTo>
                        <a:pt x="3048000" y="4572000"/>
                      </a:lnTo>
                      <a:lnTo>
                        <a:pt x="3048000" y="4267200"/>
                      </a:lnTo>
                      <a:close/>
                      <a:moveTo>
                        <a:pt x="152400" y="3810000"/>
                      </a:moveTo>
                      <a:lnTo>
                        <a:pt x="152400" y="3886200"/>
                      </a:lnTo>
                      <a:cubicBezTo>
                        <a:pt x="152400" y="4012235"/>
                        <a:pt x="254965" y="4114800"/>
                        <a:pt x="381000" y="4114800"/>
                      </a:cubicBezTo>
                      <a:lnTo>
                        <a:pt x="1066800" y="4114800"/>
                      </a:lnTo>
                      <a:lnTo>
                        <a:pt x="3200400" y="4114800"/>
                      </a:lnTo>
                      <a:lnTo>
                        <a:pt x="3886200" y="4114800"/>
                      </a:lnTo>
                      <a:cubicBezTo>
                        <a:pt x="4012235" y="4114800"/>
                        <a:pt x="4114800" y="4012235"/>
                        <a:pt x="4114800" y="3886200"/>
                      </a:cubicBezTo>
                      <a:lnTo>
                        <a:pt x="4114800" y="3810000"/>
                      </a:lnTo>
                      <a:close/>
                      <a:moveTo>
                        <a:pt x="4267200" y="2133600"/>
                      </a:moveTo>
                      <a:lnTo>
                        <a:pt x="4419600" y="2133600"/>
                      </a:lnTo>
                      <a:lnTo>
                        <a:pt x="4419600" y="2286000"/>
                      </a:lnTo>
                      <a:lnTo>
                        <a:pt x="4267200" y="2286000"/>
                      </a:lnTo>
                      <a:close/>
                      <a:moveTo>
                        <a:pt x="2438400" y="1981200"/>
                      </a:moveTo>
                      <a:lnTo>
                        <a:pt x="2438400" y="2743200"/>
                      </a:lnTo>
                      <a:lnTo>
                        <a:pt x="2743200" y="2743200"/>
                      </a:lnTo>
                      <a:lnTo>
                        <a:pt x="2743200" y="1981200"/>
                      </a:lnTo>
                      <a:close/>
                      <a:moveTo>
                        <a:pt x="4267200" y="1828800"/>
                      </a:moveTo>
                      <a:lnTo>
                        <a:pt x="4419600" y="1828800"/>
                      </a:lnTo>
                      <a:lnTo>
                        <a:pt x="4419600" y="1981200"/>
                      </a:lnTo>
                      <a:lnTo>
                        <a:pt x="4267200" y="1981200"/>
                      </a:lnTo>
                      <a:close/>
                      <a:moveTo>
                        <a:pt x="3352800" y="1676400"/>
                      </a:moveTo>
                      <a:lnTo>
                        <a:pt x="3352800" y="2743200"/>
                      </a:lnTo>
                      <a:lnTo>
                        <a:pt x="3657600" y="2743200"/>
                      </a:lnTo>
                      <a:lnTo>
                        <a:pt x="3657600" y="1676400"/>
                      </a:lnTo>
                      <a:close/>
                      <a:moveTo>
                        <a:pt x="4267200" y="1524000"/>
                      </a:moveTo>
                      <a:lnTo>
                        <a:pt x="4419600" y="1524000"/>
                      </a:lnTo>
                      <a:lnTo>
                        <a:pt x="4419600" y="1676400"/>
                      </a:lnTo>
                      <a:lnTo>
                        <a:pt x="4267200" y="1676400"/>
                      </a:lnTo>
                      <a:close/>
                      <a:moveTo>
                        <a:pt x="1524000" y="1524000"/>
                      </a:moveTo>
                      <a:lnTo>
                        <a:pt x="1524000" y="2743200"/>
                      </a:lnTo>
                      <a:lnTo>
                        <a:pt x="1828800" y="2743200"/>
                      </a:lnTo>
                      <a:lnTo>
                        <a:pt x="1828800" y="1524000"/>
                      </a:lnTo>
                      <a:close/>
                      <a:moveTo>
                        <a:pt x="2895600" y="1371600"/>
                      </a:moveTo>
                      <a:lnTo>
                        <a:pt x="2895600" y="1828800"/>
                      </a:lnTo>
                      <a:lnTo>
                        <a:pt x="2895600" y="2743200"/>
                      </a:lnTo>
                      <a:lnTo>
                        <a:pt x="3200400" y="2743200"/>
                      </a:lnTo>
                      <a:lnTo>
                        <a:pt x="3200400" y="1524000"/>
                      </a:lnTo>
                      <a:lnTo>
                        <a:pt x="3200400" y="1371600"/>
                      </a:lnTo>
                      <a:close/>
                      <a:moveTo>
                        <a:pt x="4267200" y="1219200"/>
                      </a:moveTo>
                      <a:lnTo>
                        <a:pt x="4419600" y="1219200"/>
                      </a:lnTo>
                      <a:lnTo>
                        <a:pt x="4419600" y="1371600"/>
                      </a:lnTo>
                      <a:lnTo>
                        <a:pt x="4267200" y="1371600"/>
                      </a:lnTo>
                      <a:close/>
                      <a:moveTo>
                        <a:pt x="1981200" y="1219200"/>
                      </a:moveTo>
                      <a:lnTo>
                        <a:pt x="1981200" y="1371600"/>
                      </a:lnTo>
                      <a:lnTo>
                        <a:pt x="1981200" y="2743200"/>
                      </a:lnTo>
                      <a:lnTo>
                        <a:pt x="2286000" y="2743200"/>
                      </a:lnTo>
                      <a:lnTo>
                        <a:pt x="2286000" y="1828800"/>
                      </a:lnTo>
                      <a:lnTo>
                        <a:pt x="2286000" y="1219200"/>
                      </a:lnTo>
                      <a:close/>
                      <a:moveTo>
                        <a:pt x="381000" y="1219200"/>
                      </a:moveTo>
                      <a:cubicBezTo>
                        <a:pt x="254965" y="1219200"/>
                        <a:pt x="152400" y="1321765"/>
                        <a:pt x="152400" y="1447800"/>
                      </a:cubicBezTo>
                      <a:lnTo>
                        <a:pt x="152400" y="3657600"/>
                      </a:lnTo>
                      <a:lnTo>
                        <a:pt x="4114800" y="3657600"/>
                      </a:lnTo>
                      <a:lnTo>
                        <a:pt x="4114800" y="3352800"/>
                      </a:lnTo>
                      <a:lnTo>
                        <a:pt x="457200" y="3352800"/>
                      </a:lnTo>
                      <a:lnTo>
                        <a:pt x="457200" y="1219200"/>
                      </a:lnTo>
                      <a:close/>
                      <a:moveTo>
                        <a:pt x="1828800" y="1066800"/>
                      </a:moveTo>
                      <a:lnTo>
                        <a:pt x="2438400" y="1066800"/>
                      </a:lnTo>
                      <a:lnTo>
                        <a:pt x="2438400" y="1828800"/>
                      </a:lnTo>
                      <a:lnTo>
                        <a:pt x="2743200" y="1828800"/>
                      </a:lnTo>
                      <a:lnTo>
                        <a:pt x="2743200" y="1219200"/>
                      </a:lnTo>
                      <a:lnTo>
                        <a:pt x="3352800" y="1219200"/>
                      </a:lnTo>
                      <a:lnTo>
                        <a:pt x="3352800" y="1524000"/>
                      </a:lnTo>
                      <a:lnTo>
                        <a:pt x="3810000" y="1524000"/>
                      </a:lnTo>
                      <a:lnTo>
                        <a:pt x="3810000" y="2743200"/>
                      </a:lnTo>
                      <a:lnTo>
                        <a:pt x="4114800" y="2743200"/>
                      </a:lnTo>
                      <a:lnTo>
                        <a:pt x="4114800" y="2895600"/>
                      </a:lnTo>
                      <a:lnTo>
                        <a:pt x="3810000" y="2895600"/>
                      </a:lnTo>
                      <a:lnTo>
                        <a:pt x="3352800" y="2895600"/>
                      </a:lnTo>
                      <a:lnTo>
                        <a:pt x="3200400" y="2895600"/>
                      </a:lnTo>
                      <a:lnTo>
                        <a:pt x="2895600" y="2895600"/>
                      </a:lnTo>
                      <a:lnTo>
                        <a:pt x="2743200" y="2895600"/>
                      </a:lnTo>
                      <a:lnTo>
                        <a:pt x="2438400" y="2895600"/>
                      </a:lnTo>
                      <a:lnTo>
                        <a:pt x="2286000" y="2895600"/>
                      </a:lnTo>
                      <a:lnTo>
                        <a:pt x="1981200" y="2895600"/>
                      </a:lnTo>
                      <a:lnTo>
                        <a:pt x="1828800" y="2895600"/>
                      </a:lnTo>
                      <a:lnTo>
                        <a:pt x="1371600" y="2895600"/>
                      </a:lnTo>
                      <a:lnTo>
                        <a:pt x="1066800" y="2895600"/>
                      </a:lnTo>
                      <a:lnTo>
                        <a:pt x="1066800" y="2743200"/>
                      </a:lnTo>
                      <a:lnTo>
                        <a:pt x="1371600" y="2743200"/>
                      </a:lnTo>
                      <a:lnTo>
                        <a:pt x="1371600" y="1371600"/>
                      </a:lnTo>
                      <a:lnTo>
                        <a:pt x="1828800" y="1371600"/>
                      </a:lnTo>
                      <a:close/>
                      <a:moveTo>
                        <a:pt x="4267200" y="914400"/>
                      </a:moveTo>
                      <a:lnTo>
                        <a:pt x="4419600" y="914400"/>
                      </a:lnTo>
                      <a:lnTo>
                        <a:pt x="4419600" y="1066800"/>
                      </a:lnTo>
                      <a:lnTo>
                        <a:pt x="4267200" y="1066800"/>
                      </a:lnTo>
                      <a:close/>
                      <a:moveTo>
                        <a:pt x="609600" y="762000"/>
                      </a:moveTo>
                      <a:lnTo>
                        <a:pt x="609600" y="3200400"/>
                      </a:lnTo>
                      <a:lnTo>
                        <a:pt x="4572000" y="3200400"/>
                      </a:lnTo>
                      <a:lnTo>
                        <a:pt x="4572000" y="762000"/>
                      </a:lnTo>
                      <a:close/>
                      <a:moveTo>
                        <a:pt x="1371600" y="304800"/>
                      </a:moveTo>
                      <a:lnTo>
                        <a:pt x="1524000" y="304800"/>
                      </a:lnTo>
                      <a:lnTo>
                        <a:pt x="1524000" y="457200"/>
                      </a:lnTo>
                      <a:lnTo>
                        <a:pt x="1371600" y="457200"/>
                      </a:lnTo>
                      <a:close/>
                      <a:moveTo>
                        <a:pt x="1066800" y="304800"/>
                      </a:moveTo>
                      <a:lnTo>
                        <a:pt x="1219200" y="304800"/>
                      </a:lnTo>
                      <a:lnTo>
                        <a:pt x="1219200" y="457200"/>
                      </a:lnTo>
                      <a:lnTo>
                        <a:pt x="1066800" y="457200"/>
                      </a:lnTo>
                      <a:close/>
                      <a:moveTo>
                        <a:pt x="762000" y="304800"/>
                      </a:moveTo>
                      <a:lnTo>
                        <a:pt x="914400" y="304800"/>
                      </a:lnTo>
                      <a:lnTo>
                        <a:pt x="914400" y="457200"/>
                      </a:lnTo>
                      <a:lnTo>
                        <a:pt x="762000" y="457200"/>
                      </a:lnTo>
                      <a:close/>
                      <a:moveTo>
                        <a:pt x="609600" y="152400"/>
                      </a:moveTo>
                      <a:lnTo>
                        <a:pt x="609600" y="609600"/>
                      </a:lnTo>
                      <a:lnTo>
                        <a:pt x="4572000" y="609600"/>
                      </a:lnTo>
                      <a:lnTo>
                        <a:pt x="4572000" y="152400"/>
                      </a:lnTo>
                      <a:close/>
                      <a:moveTo>
                        <a:pt x="457200" y="0"/>
                      </a:moveTo>
                      <a:lnTo>
                        <a:pt x="4724400" y="0"/>
                      </a:lnTo>
                      <a:lnTo>
                        <a:pt x="4724400" y="3352800"/>
                      </a:lnTo>
                      <a:lnTo>
                        <a:pt x="4267200" y="3352800"/>
                      </a:lnTo>
                      <a:lnTo>
                        <a:pt x="4267200" y="3886200"/>
                      </a:lnTo>
                      <a:cubicBezTo>
                        <a:pt x="4267200" y="4096284"/>
                        <a:pt x="4096284" y="4267200"/>
                        <a:pt x="3886200" y="4267200"/>
                      </a:cubicBezTo>
                      <a:lnTo>
                        <a:pt x="3200400" y="4267200"/>
                      </a:lnTo>
                      <a:lnTo>
                        <a:pt x="3200400" y="4572000"/>
                      </a:lnTo>
                      <a:lnTo>
                        <a:pt x="3505200" y="4572000"/>
                      </a:lnTo>
                      <a:lnTo>
                        <a:pt x="3505200" y="4724400"/>
                      </a:lnTo>
                      <a:lnTo>
                        <a:pt x="3200400" y="4724400"/>
                      </a:lnTo>
                      <a:lnTo>
                        <a:pt x="1066800" y="4724400"/>
                      </a:lnTo>
                      <a:lnTo>
                        <a:pt x="762000" y="4724400"/>
                      </a:lnTo>
                      <a:lnTo>
                        <a:pt x="762000" y="4572000"/>
                      </a:lnTo>
                      <a:lnTo>
                        <a:pt x="1066800" y="4572000"/>
                      </a:lnTo>
                      <a:lnTo>
                        <a:pt x="1066800" y="4267200"/>
                      </a:lnTo>
                      <a:lnTo>
                        <a:pt x="381000" y="4267200"/>
                      </a:lnTo>
                      <a:cubicBezTo>
                        <a:pt x="170917" y="4267200"/>
                        <a:pt x="0" y="4096284"/>
                        <a:pt x="0" y="3886200"/>
                      </a:cubicBezTo>
                      <a:lnTo>
                        <a:pt x="0" y="1447800"/>
                      </a:lnTo>
                      <a:cubicBezTo>
                        <a:pt x="0" y="1237717"/>
                        <a:pt x="170917" y="1066800"/>
                        <a:pt x="381000" y="1066800"/>
                      </a:cubicBezTo>
                      <a:lnTo>
                        <a:pt x="457200" y="106680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3C7920B2-2B0A-4C6C-A5A2-524641CA2367}"/>
                  </a:ext>
                </a:extLst>
              </p:cNvPr>
              <p:cNvGrpSpPr/>
              <p:nvPr/>
            </p:nvGrpSpPr>
            <p:grpSpPr>
              <a:xfrm>
                <a:off x="6944516" y="2670300"/>
                <a:ext cx="550848" cy="550848"/>
                <a:chOff x="6791962" y="2497638"/>
                <a:chExt cx="550848" cy="550848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04AD33C2-FEF5-4971-B873-DBC0F690595D}"/>
                    </a:ext>
                  </a:extLst>
                </p:cNvPr>
                <p:cNvGrpSpPr/>
                <p:nvPr/>
              </p:nvGrpSpPr>
              <p:grpSpPr>
                <a:xfrm>
                  <a:off x="6791962" y="2497638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4645DC79-BC4F-40C8-92F5-A5E1157C818C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" name="Circle: Hollow 38">
                    <a:extLst>
                      <a:ext uri="{FF2B5EF4-FFF2-40B4-BE49-F238E27FC236}">
                        <a16:creationId xmlns:a16="http://schemas.microsoft.com/office/drawing/2014/main" id="{5E3D67CA-11FC-475F-9539-D8E7D11EA728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0048C519-B1E5-4127-A40D-727CC96027B1}"/>
                    </a:ext>
                  </a:extLst>
                </p:cNvPr>
                <p:cNvSpPr/>
                <p:nvPr/>
              </p:nvSpPr>
              <p:spPr>
                <a:xfrm>
                  <a:off x="6936972" y="2642648"/>
                  <a:ext cx="260828" cy="260830"/>
                </a:xfrm>
                <a:custGeom>
                  <a:avLst/>
                  <a:gdLst>
                    <a:gd name="connsiteX0" fmla="*/ 0 w 254924"/>
                    <a:gd name="connsiteY0" fmla="*/ 246430 h 254927"/>
                    <a:gd name="connsiteX1" fmla="*/ 254924 w 254924"/>
                    <a:gd name="connsiteY1" fmla="*/ 246430 h 254927"/>
                    <a:gd name="connsiteX2" fmla="*/ 254924 w 254924"/>
                    <a:gd name="connsiteY2" fmla="*/ 254927 h 254927"/>
                    <a:gd name="connsiteX3" fmla="*/ 0 w 254924"/>
                    <a:gd name="connsiteY3" fmla="*/ 254927 h 254927"/>
                    <a:gd name="connsiteX4" fmla="*/ 25493 w 254924"/>
                    <a:gd name="connsiteY4" fmla="*/ 212440 h 254927"/>
                    <a:gd name="connsiteX5" fmla="*/ 25493 w 254924"/>
                    <a:gd name="connsiteY5" fmla="*/ 229435 h 254927"/>
                    <a:gd name="connsiteX6" fmla="*/ 46736 w 254924"/>
                    <a:gd name="connsiteY6" fmla="*/ 229435 h 254927"/>
                    <a:gd name="connsiteX7" fmla="*/ 46736 w 254924"/>
                    <a:gd name="connsiteY7" fmla="*/ 212440 h 254927"/>
                    <a:gd name="connsiteX8" fmla="*/ 21243 w 254924"/>
                    <a:gd name="connsiteY8" fmla="*/ 203942 h 254927"/>
                    <a:gd name="connsiteX9" fmla="*/ 50985 w 254924"/>
                    <a:gd name="connsiteY9" fmla="*/ 203942 h 254927"/>
                    <a:gd name="connsiteX10" fmla="*/ 55234 w 254924"/>
                    <a:gd name="connsiteY10" fmla="*/ 208191 h 254927"/>
                    <a:gd name="connsiteX11" fmla="*/ 55234 w 254924"/>
                    <a:gd name="connsiteY11" fmla="*/ 233683 h 254927"/>
                    <a:gd name="connsiteX12" fmla="*/ 50985 w 254924"/>
                    <a:gd name="connsiteY12" fmla="*/ 237932 h 254927"/>
                    <a:gd name="connsiteX13" fmla="*/ 21243 w 254924"/>
                    <a:gd name="connsiteY13" fmla="*/ 237932 h 254927"/>
                    <a:gd name="connsiteX14" fmla="*/ 16995 w 254924"/>
                    <a:gd name="connsiteY14" fmla="*/ 233683 h 254927"/>
                    <a:gd name="connsiteX15" fmla="*/ 16995 w 254924"/>
                    <a:gd name="connsiteY15" fmla="*/ 208191 h 254927"/>
                    <a:gd name="connsiteX16" fmla="*/ 21243 w 254924"/>
                    <a:gd name="connsiteY16" fmla="*/ 203942 h 254927"/>
                    <a:gd name="connsiteX17" fmla="*/ 72229 w 254924"/>
                    <a:gd name="connsiteY17" fmla="*/ 199694 h 254927"/>
                    <a:gd name="connsiteX18" fmla="*/ 72229 w 254924"/>
                    <a:gd name="connsiteY18" fmla="*/ 229435 h 254927"/>
                    <a:gd name="connsiteX19" fmla="*/ 93472 w 254924"/>
                    <a:gd name="connsiteY19" fmla="*/ 229435 h 254927"/>
                    <a:gd name="connsiteX20" fmla="*/ 93472 w 254924"/>
                    <a:gd name="connsiteY20" fmla="*/ 199694 h 254927"/>
                    <a:gd name="connsiteX21" fmla="*/ 67980 w 254924"/>
                    <a:gd name="connsiteY21" fmla="*/ 191196 h 254927"/>
                    <a:gd name="connsiteX22" fmla="*/ 97721 w 254924"/>
                    <a:gd name="connsiteY22" fmla="*/ 191196 h 254927"/>
                    <a:gd name="connsiteX23" fmla="*/ 101970 w 254924"/>
                    <a:gd name="connsiteY23" fmla="*/ 195445 h 254927"/>
                    <a:gd name="connsiteX24" fmla="*/ 101970 w 254924"/>
                    <a:gd name="connsiteY24" fmla="*/ 233683 h 254927"/>
                    <a:gd name="connsiteX25" fmla="*/ 97721 w 254924"/>
                    <a:gd name="connsiteY25" fmla="*/ 237932 h 254927"/>
                    <a:gd name="connsiteX26" fmla="*/ 67980 w 254924"/>
                    <a:gd name="connsiteY26" fmla="*/ 237932 h 254927"/>
                    <a:gd name="connsiteX27" fmla="*/ 63731 w 254924"/>
                    <a:gd name="connsiteY27" fmla="*/ 233683 h 254927"/>
                    <a:gd name="connsiteX28" fmla="*/ 63731 w 254924"/>
                    <a:gd name="connsiteY28" fmla="*/ 195445 h 254927"/>
                    <a:gd name="connsiteX29" fmla="*/ 67980 w 254924"/>
                    <a:gd name="connsiteY29" fmla="*/ 191196 h 254927"/>
                    <a:gd name="connsiteX30" fmla="*/ 118965 w 254924"/>
                    <a:gd name="connsiteY30" fmla="*/ 178449 h 254927"/>
                    <a:gd name="connsiteX31" fmla="*/ 118965 w 254924"/>
                    <a:gd name="connsiteY31" fmla="*/ 229434 h 254927"/>
                    <a:gd name="connsiteX32" fmla="*/ 140208 w 254924"/>
                    <a:gd name="connsiteY32" fmla="*/ 229434 h 254927"/>
                    <a:gd name="connsiteX33" fmla="*/ 140208 w 254924"/>
                    <a:gd name="connsiteY33" fmla="*/ 178449 h 254927"/>
                    <a:gd name="connsiteX34" fmla="*/ 114716 w 254924"/>
                    <a:gd name="connsiteY34" fmla="*/ 169952 h 254927"/>
                    <a:gd name="connsiteX35" fmla="*/ 144457 w 254924"/>
                    <a:gd name="connsiteY35" fmla="*/ 169952 h 254927"/>
                    <a:gd name="connsiteX36" fmla="*/ 148706 w 254924"/>
                    <a:gd name="connsiteY36" fmla="*/ 174201 h 254927"/>
                    <a:gd name="connsiteX37" fmla="*/ 148706 w 254924"/>
                    <a:gd name="connsiteY37" fmla="*/ 233683 h 254927"/>
                    <a:gd name="connsiteX38" fmla="*/ 144457 w 254924"/>
                    <a:gd name="connsiteY38" fmla="*/ 237932 h 254927"/>
                    <a:gd name="connsiteX39" fmla="*/ 114716 w 254924"/>
                    <a:gd name="connsiteY39" fmla="*/ 237932 h 254927"/>
                    <a:gd name="connsiteX40" fmla="*/ 110467 w 254924"/>
                    <a:gd name="connsiteY40" fmla="*/ 233683 h 254927"/>
                    <a:gd name="connsiteX41" fmla="*/ 110467 w 254924"/>
                    <a:gd name="connsiteY41" fmla="*/ 174201 h 254927"/>
                    <a:gd name="connsiteX42" fmla="*/ 114716 w 254924"/>
                    <a:gd name="connsiteY42" fmla="*/ 169952 h 254927"/>
                    <a:gd name="connsiteX43" fmla="*/ 165701 w 254924"/>
                    <a:gd name="connsiteY43" fmla="*/ 148708 h 254927"/>
                    <a:gd name="connsiteX44" fmla="*/ 165701 w 254924"/>
                    <a:gd name="connsiteY44" fmla="*/ 229435 h 254927"/>
                    <a:gd name="connsiteX45" fmla="*/ 186944 w 254924"/>
                    <a:gd name="connsiteY45" fmla="*/ 229435 h 254927"/>
                    <a:gd name="connsiteX46" fmla="*/ 186944 w 254924"/>
                    <a:gd name="connsiteY46" fmla="*/ 148708 h 254927"/>
                    <a:gd name="connsiteX47" fmla="*/ 161452 w 254924"/>
                    <a:gd name="connsiteY47" fmla="*/ 140211 h 254927"/>
                    <a:gd name="connsiteX48" fmla="*/ 191193 w 254924"/>
                    <a:gd name="connsiteY48" fmla="*/ 140211 h 254927"/>
                    <a:gd name="connsiteX49" fmla="*/ 195442 w 254924"/>
                    <a:gd name="connsiteY49" fmla="*/ 144460 h 254927"/>
                    <a:gd name="connsiteX50" fmla="*/ 195442 w 254924"/>
                    <a:gd name="connsiteY50" fmla="*/ 233683 h 254927"/>
                    <a:gd name="connsiteX51" fmla="*/ 191193 w 254924"/>
                    <a:gd name="connsiteY51" fmla="*/ 237932 h 254927"/>
                    <a:gd name="connsiteX52" fmla="*/ 161452 w 254924"/>
                    <a:gd name="connsiteY52" fmla="*/ 237932 h 254927"/>
                    <a:gd name="connsiteX53" fmla="*/ 157203 w 254924"/>
                    <a:gd name="connsiteY53" fmla="*/ 233683 h 254927"/>
                    <a:gd name="connsiteX54" fmla="*/ 157203 w 254924"/>
                    <a:gd name="connsiteY54" fmla="*/ 144460 h 254927"/>
                    <a:gd name="connsiteX55" fmla="*/ 161452 w 254924"/>
                    <a:gd name="connsiteY55" fmla="*/ 140211 h 254927"/>
                    <a:gd name="connsiteX56" fmla="*/ 212437 w 254924"/>
                    <a:gd name="connsiteY56" fmla="*/ 89226 h 254927"/>
                    <a:gd name="connsiteX57" fmla="*/ 212437 w 254924"/>
                    <a:gd name="connsiteY57" fmla="*/ 229435 h 254927"/>
                    <a:gd name="connsiteX58" fmla="*/ 233680 w 254924"/>
                    <a:gd name="connsiteY58" fmla="*/ 229435 h 254927"/>
                    <a:gd name="connsiteX59" fmla="*/ 233680 w 254924"/>
                    <a:gd name="connsiteY59" fmla="*/ 89226 h 254927"/>
                    <a:gd name="connsiteX60" fmla="*/ 208188 w 254924"/>
                    <a:gd name="connsiteY60" fmla="*/ 80729 h 254927"/>
                    <a:gd name="connsiteX61" fmla="*/ 237929 w 254924"/>
                    <a:gd name="connsiteY61" fmla="*/ 80729 h 254927"/>
                    <a:gd name="connsiteX62" fmla="*/ 242178 w 254924"/>
                    <a:gd name="connsiteY62" fmla="*/ 84978 h 254927"/>
                    <a:gd name="connsiteX63" fmla="*/ 242178 w 254924"/>
                    <a:gd name="connsiteY63" fmla="*/ 233684 h 254927"/>
                    <a:gd name="connsiteX64" fmla="*/ 237929 w 254924"/>
                    <a:gd name="connsiteY64" fmla="*/ 237933 h 254927"/>
                    <a:gd name="connsiteX65" fmla="*/ 208188 w 254924"/>
                    <a:gd name="connsiteY65" fmla="*/ 237933 h 254927"/>
                    <a:gd name="connsiteX66" fmla="*/ 203939 w 254924"/>
                    <a:gd name="connsiteY66" fmla="*/ 233684 h 254927"/>
                    <a:gd name="connsiteX67" fmla="*/ 203939 w 254924"/>
                    <a:gd name="connsiteY67" fmla="*/ 84978 h 254927"/>
                    <a:gd name="connsiteX68" fmla="*/ 208188 w 254924"/>
                    <a:gd name="connsiteY68" fmla="*/ 80729 h 254927"/>
                    <a:gd name="connsiteX69" fmla="*/ 21244 w 254924"/>
                    <a:gd name="connsiteY69" fmla="*/ 76480 h 254927"/>
                    <a:gd name="connsiteX70" fmla="*/ 59483 w 254924"/>
                    <a:gd name="connsiteY70" fmla="*/ 76480 h 254927"/>
                    <a:gd name="connsiteX71" fmla="*/ 59483 w 254924"/>
                    <a:gd name="connsiteY71" fmla="*/ 84977 h 254927"/>
                    <a:gd name="connsiteX72" fmla="*/ 21244 w 254924"/>
                    <a:gd name="connsiteY72" fmla="*/ 84977 h 254927"/>
                    <a:gd name="connsiteX73" fmla="*/ 21244 w 254924"/>
                    <a:gd name="connsiteY73" fmla="*/ 59485 h 254927"/>
                    <a:gd name="connsiteX74" fmla="*/ 59483 w 254924"/>
                    <a:gd name="connsiteY74" fmla="*/ 59485 h 254927"/>
                    <a:gd name="connsiteX75" fmla="*/ 59483 w 254924"/>
                    <a:gd name="connsiteY75" fmla="*/ 67982 h 254927"/>
                    <a:gd name="connsiteX76" fmla="*/ 21244 w 254924"/>
                    <a:gd name="connsiteY76" fmla="*/ 67982 h 254927"/>
                    <a:gd name="connsiteX77" fmla="*/ 21244 w 254924"/>
                    <a:gd name="connsiteY77" fmla="*/ 42490 h 254927"/>
                    <a:gd name="connsiteX78" fmla="*/ 76478 w 254924"/>
                    <a:gd name="connsiteY78" fmla="*/ 42490 h 254927"/>
                    <a:gd name="connsiteX79" fmla="*/ 76478 w 254924"/>
                    <a:gd name="connsiteY79" fmla="*/ 50987 h 254927"/>
                    <a:gd name="connsiteX80" fmla="*/ 21244 w 254924"/>
                    <a:gd name="connsiteY80" fmla="*/ 50987 h 254927"/>
                    <a:gd name="connsiteX81" fmla="*/ 21244 w 254924"/>
                    <a:gd name="connsiteY81" fmla="*/ 25496 h 254927"/>
                    <a:gd name="connsiteX82" fmla="*/ 76478 w 254924"/>
                    <a:gd name="connsiteY82" fmla="*/ 25496 h 254927"/>
                    <a:gd name="connsiteX83" fmla="*/ 76478 w 254924"/>
                    <a:gd name="connsiteY83" fmla="*/ 33993 h 254927"/>
                    <a:gd name="connsiteX84" fmla="*/ 21244 w 254924"/>
                    <a:gd name="connsiteY84" fmla="*/ 33993 h 254927"/>
                    <a:gd name="connsiteX85" fmla="*/ 223284 w 254924"/>
                    <a:gd name="connsiteY85" fmla="*/ 449 h 254927"/>
                    <a:gd name="connsiteX86" fmla="*/ 223288 w 254924"/>
                    <a:gd name="connsiteY86" fmla="*/ 449 h 254927"/>
                    <a:gd name="connsiteX87" fmla="*/ 228986 w 254924"/>
                    <a:gd name="connsiteY87" fmla="*/ 2352 h 254927"/>
                    <a:gd name="connsiteX88" fmla="*/ 245982 w 254924"/>
                    <a:gd name="connsiteY88" fmla="*/ 36343 h 254927"/>
                    <a:gd name="connsiteX89" fmla="*/ 244078 w 254924"/>
                    <a:gd name="connsiteY89" fmla="*/ 42045 h 254927"/>
                    <a:gd name="connsiteX90" fmla="*/ 238376 w 254924"/>
                    <a:gd name="connsiteY90" fmla="*/ 40141 h 254927"/>
                    <a:gd name="connsiteX91" fmla="*/ 225876 w 254924"/>
                    <a:gd name="connsiteY91" fmla="*/ 15137 h 254927"/>
                    <a:gd name="connsiteX92" fmla="*/ 219018 w 254924"/>
                    <a:gd name="connsiteY92" fmla="*/ 34732 h 254927"/>
                    <a:gd name="connsiteX93" fmla="*/ 17356 w 254924"/>
                    <a:gd name="connsiteY93" fmla="*/ 191196 h 254927"/>
                    <a:gd name="connsiteX94" fmla="*/ 16634 w 254924"/>
                    <a:gd name="connsiteY94" fmla="*/ 182699 h 254927"/>
                    <a:gd name="connsiteX95" fmla="*/ 210992 w 254924"/>
                    <a:gd name="connsiteY95" fmla="*/ 31928 h 254927"/>
                    <a:gd name="connsiteX96" fmla="*/ 217709 w 254924"/>
                    <a:gd name="connsiteY96" fmla="*/ 12749 h 254927"/>
                    <a:gd name="connsiteX97" fmla="*/ 193092 w 254924"/>
                    <a:gd name="connsiteY97" fmla="*/ 25049 h 254927"/>
                    <a:gd name="connsiteX98" fmla="*/ 187390 w 254924"/>
                    <a:gd name="connsiteY98" fmla="*/ 23146 h 254927"/>
                    <a:gd name="connsiteX99" fmla="*/ 189294 w 254924"/>
                    <a:gd name="connsiteY99" fmla="*/ 17444 h 2549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</a:cxnLst>
                  <a:rect l="l" t="t" r="r" b="b"/>
                  <a:pathLst>
                    <a:path w="254924" h="254927">
                      <a:moveTo>
                        <a:pt x="0" y="246430"/>
                      </a:moveTo>
                      <a:lnTo>
                        <a:pt x="254924" y="246430"/>
                      </a:lnTo>
                      <a:lnTo>
                        <a:pt x="254924" y="254927"/>
                      </a:lnTo>
                      <a:lnTo>
                        <a:pt x="0" y="254927"/>
                      </a:lnTo>
                      <a:close/>
                      <a:moveTo>
                        <a:pt x="25493" y="212440"/>
                      </a:moveTo>
                      <a:lnTo>
                        <a:pt x="25493" y="229435"/>
                      </a:lnTo>
                      <a:lnTo>
                        <a:pt x="46736" y="229435"/>
                      </a:lnTo>
                      <a:lnTo>
                        <a:pt x="46736" y="212440"/>
                      </a:lnTo>
                      <a:close/>
                      <a:moveTo>
                        <a:pt x="21243" y="203942"/>
                      </a:moveTo>
                      <a:lnTo>
                        <a:pt x="50985" y="203942"/>
                      </a:lnTo>
                      <a:cubicBezTo>
                        <a:pt x="53330" y="203942"/>
                        <a:pt x="55234" y="205846"/>
                        <a:pt x="55234" y="208191"/>
                      </a:cubicBezTo>
                      <a:lnTo>
                        <a:pt x="55234" y="233683"/>
                      </a:lnTo>
                      <a:cubicBezTo>
                        <a:pt x="55234" y="236029"/>
                        <a:pt x="53330" y="237932"/>
                        <a:pt x="50985" y="237932"/>
                      </a:cubicBezTo>
                      <a:lnTo>
                        <a:pt x="21243" y="237932"/>
                      </a:lnTo>
                      <a:cubicBezTo>
                        <a:pt x="18898" y="237932"/>
                        <a:pt x="16995" y="236029"/>
                        <a:pt x="16995" y="233683"/>
                      </a:cubicBezTo>
                      <a:lnTo>
                        <a:pt x="16995" y="208191"/>
                      </a:lnTo>
                      <a:cubicBezTo>
                        <a:pt x="16995" y="205846"/>
                        <a:pt x="18898" y="203942"/>
                        <a:pt x="21243" y="203942"/>
                      </a:cubicBezTo>
                      <a:close/>
                      <a:moveTo>
                        <a:pt x="72229" y="199694"/>
                      </a:moveTo>
                      <a:lnTo>
                        <a:pt x="72229" y="229435"/>
                      </a:lnTo>
                      <a:lnTo>
                        <a:pt x="93472" y="229435"/>
                      </a:lnTo>
                      <a:lnTo>
                        <a:pt x="93472" y="199694"/>
                      </a:lnTo>
                      <a:close/>
                      <a:moveTo>
                        <a:pt x="67980" y="191196"/>
                      </a:moveTo>
                      <a:lnTo>
                        <a:pt x="97721" y="191196"/>
                      </a:lnTo>
                      <a:cubicBezTo>
                        <a:pt x="100066" y="191196"/>
                        <a:pt x="101970" y="193100"/>
                        <a:pt x="101970" y="195445"/>
                      </a:cubicBezTo>
                      <a:lnTo>
                        <a:pt x="101970" y="233683"/>
                      </a:lnTo>
                      <a:cubicBezTo>
                        <a:pt x="101970" y="236028"/>
                        <a:pt x="100066" y="237932"/>
                        <a:pt x="97721" y="237932"/>
                      </a:cubicBezTo>
                      <a:lnTo>
                        <a:pt x="67980" y="237932"/>
                      </a:lnTo>
                      <a:cubicBezTo>
                        <a:pt x="65635" y="237932"/>
                        <a:pt x="63731" y="236028"/>
                        <a:pt x="63731" y="233683"/>
                      </a:cubicBezTo>
                      <a:lnTo>
                        <a:pt x="63731" y="195445"/>
                      </a:lnTo>
                      <a:cubicBezTo>
                        <a:pt x="63731" y="193100"/>
                        <a:pt x="65635" y="191196"/>
                        <a:pt x="67980" y="191196"/>
                      </a:cubicBezTo>
                      <a:close/>
                      <a:moveTo>
                        <a:pt x="118965" y="178449"/>
                      </a:moveTo>
                      <a:lnTo>
                        <a:pt x="118965" y="229434"/>
                      </a:lnTo>
                      <a:lnTo>
                        <a:pt x="140208" y="229434"/>
                      </a:lnTo>
                      <a:lnTo>
                        <a:pt x="140208" y="178449"/>
                      </a:lnTo>
                      <a:close/>
                      <a:moveTo>
                        <a:pt x="114716" y="169952"/>
                      </a:moveTo>
                      <a:lnTo>
                        <a:pt x="144457" y="169952"/>
                      </a:lnTo>
                      <a:cubicBezTo>
                        <a:pt x="146802" y="169952"/>
                        <a:pt x="148706" y="171856"/>
                        <a:pt x="148706" y="174201"/>
                      </a:cubicBezTo>
                      <a:lnTo>
                        <a:pt x="148706" y="233683"/>
                      </a:lnTo>
                      <a:cubicBezTo>
                        <a:pt x="148706" y="236028"/>
                        <a:pt x="146802" y="237932"/>
                        <a:pt x="144457" y="237932"/>
                      </a:cubicBezTo>
                      <a:lnTo>
                        <a:pt x="114716" y="237932"/>
                      </a:lnTo>
                      <a:cubicBezTo>
                        <a:pt x="112371" y="237932"/>
                        <a:pt x="110467" y="236028"/>
                        <a:pt x="110467" y="233683"/>
                      </a:cubicBezTo>
                      <a:lnTo>
                        <a:pt x="110467" y="174201"/>
                      </a:lnTo>
                      <a:cubicBezTo>
                        <a:pt x="110467" y="171856"/>
                        <a:pt x="112371" y="169952"/>
                        <a:pt x="114716" y="169952"/>
                      </a:cubicBezTo>
                      <a:close/>
                      <a:moveTo>
                        <a:pt x="165701" y="148708"/>
                      </a:moveTo>
                      <a:lnTo>
                        <a:pt x="165701" y="229435"/>
                      </a:lnTo>
                      <a:lnTo>
                        <a:pt x="186944" y="229435"/>
                      </a:lnTo>
                      <a:lnTo>
                        <a:pt x="186944" y="148708"/>
                      </a:lnTo>
                      <a:close/>
                      <a:moveTo>
                        <a:pt x="161452" y="140211"/>
                      </a:moveTo>
                      <a:lnTo>
                        <a:pt x="191193" y="140211"/>
                      </a:lnTo>
                      <a:cubicBezTo>
                        <a:pt x="193538" y="140211"/>
                        <a:pt x="195442" y="142115"/>
                        <a:pt x="195442" y="144460"/>
                      </a:cubicBezTo>
                      <a:lnTo>
                        <a:pt x="195442" y="233683"/>
                      </a:lnTo>
                      <a:cubicBezTo>
                        <a:pt x="195442" y="236029"/>
                        <a:pt x="193538" y="237932"/>
                        <a:pt x="191193" y="237932"/>
                      </a:cubicBezTo>
                      <a:lnTo>
                        <a:pt x="161452" y="237932"/>
                      </a:lnTo>
                      <a:cubicBezTo>
                        <a:pt x="159107" y="237932"/>
                        <a:pt x="157203" y="236029"/>
                        <a:pt x="157203" y="233683"/>
                      </a:cubicBezTo>
                      <a:lnTo>
                        <a:pt x="157203" y="144460"/>
                      </a:lnTo>
                      <a:cubicBezTo>
                        <a:pt x="157203" y="142115"/>
                        <a:pt x="159107" y="140211"/>
                        <a:pt x="161452" y="140211"/>
                      </a:cubicBezTo>
                      <a:close/>
                      <a:moveTo>
                        <a:pt x="212437" y="89226"/>
                      </a:moveTo>
                      <a:lnTo>
                        <a:pt x="212437" y="229435"/>
                      </a:lnTo>
                      <a:lnTo>
                        <a:pt x="233680" y="229435"/>
                      </a:lnTo>
                      <a:lnTo>
                        <a:pt x="233680" y="89226"/>
                      </a:lnTo>
                      <a:close/>
                      <a:moveTo>
                        <a:pt x="208188" y="80729"/>
                      </a:moveTo>
                      <a:lnTo>
                        <a:pt x="237929" y="80729"/>
                      </a:lnTo>
                      <a:cubicBezTo>
                        <a:pt x="240274" y="80729"/>
                        <a:pt x="242178" y="82633"/>
                        <a:pt x="242178" y="84978"/>
                      </a:cubicBezTo>
                      <a:lnTo>
                        <a:pt x="242178" y="233684"/>
                      </a:lnTo>
                      <a:cubicBezTo>
                        <a:pt x="242178" y="236029"/>
                        <a:pt x="240274" y="237933"/>
                        <a:pt x="237929" y="237933"/>
                      </a:cubicBezTo>
                      <a:lnTo>
                        <a:pt x="208188" y="237933"/>
                      </a:lnTo>
                      <a:cubicBezTo>
                        <a:pt x="205843" y="237933"/>
                        <a:pt x="203939" y="236029"/>
                        <a:pt x="203939" y="233684"/>
                      </a:cubicBezTo>
                      <a:lnTo>
                        <a:pt x="203939" y="84978"/>
                      </a:lnTo>
                      <a:cubicBezTo>
                        <a:pt x="203939" y="82633"/>
                        <a:pt x="205843" y="80729"/>
                        <a:pt x="208188" y="80729"/>
                      </a:cubicBezTo>
                      <a:close/>
                      <a:moveTo>
                        <a:pt x="21244" y="76480"/>
                      </a:moveTo>
                      <a:lnTo>
                        <a:pt x="59483" y="76480"/>
                      </a:lnTo>
                      <a:lnTo>
                        <a:pt x="59483" y="84977"/>
                      </a:lnTo>
                      <a:lnTo>
                        <a:pt x="21244" y="84977"/>
                      </a:lnTo>
                      <a:close/>
                      <a:moveTo>
                        <a:pt x="21244" y="59485"/>
                      </a:moveTo>
                      <a:lnTo>
                        <a:pt x="59483" y="59485"/>
                      </a:lnTo>
                      <a:lnTo>
                        <a:pt x="59483" y="67982"/>
                      </a:lnTo>
                      <a:lnTo>
                        <a:pt x="21244" y="67982"/>
                      </a:lnTo>
                      <a:close/>
                      <a:moveTo>
                        <a:pt x="21244" y="42490"/>
                      </a:moveTo>
                      <a:lnTo>
                        <a:pt x="76478" y="42490"/>
                      </a:lnTo>
                      <a:lnTo>
                        <a:pt x="76478" y="50987"/>
                      </a:lnTo>
                      <a:lnTo>
                        <a:pt x="21244" y="50987"/>
                      </a:lnTo>
                      <a:close/>
                      <a:moveTo>
                        <a:pt x="21244" y="25496"/>
                      </a:moveTo>
                      <a:lnTo>
                        <a:pt x="76478" y="25496"/>
                      </a:lnTo>
                      <a:lnTo>
                        <a:pt x="76478" y="33993"/>
                      </a:lnTo>
                      <a:lnTo>
                        <a:pt x="21244" y="33993"/>
                      </a:lnTo>
                      <a:close/>
                      <a:moveTo>
                        <a:pt x="223284" y="449"/>
                      </a:moveTo>
                      <a:cubicBezTo>
                        <a:pt x="223288" y="449"/>
                        <a:pt x="223288" y="449"/>
                        <a:pt x="223288" y="449"/>
                      </a:cubicBezTo>
                      <a:cubicBezTo>
                        <a:pt x="225387" y="-601"/>
                        <a:pt x="227936" y="254"/>
                        <a:pt x="228986" y="2352"/>
                      </a:cubicBezTo>
                      <a:lnTo>
                        <a:pt x="245982" y="36343"/>
                      </a:lnTo>
                      <a:cubicBezTo>
                        <a:pt x="247031" y="38442"/>
                        <a:pt x="246177" y="40995"/>
                        <a:pt x="244078" y="42045"/>
                      </a:cubicBezTo>
                      <a:cubicBezTo>
                        <a:pt x="241979" y="43094"/>
                        <a:pt x="239426" y="42240"/>
                        <a:pt x="238376" y="40141"/>
                      </a:cubicBezTo>
                      <a:lnTo>
                        <a:pt x="225876" y="15137"/>
                      </a:lnTo>
                      <a:lnTo>
                        <a:pt x="219018" y="34732"/>
                      </a:lnTo>
                      <a:cubicBezTo>
                        <a:pt x="188398" y="121992"/>
                        <a:pt x="109490" y="183212"/>
                        <a:pt x="17356" y="191196"/>
                      </a:cubicBezTo>
                      <a:lnTo>
                        <a:pt x="16634" y="182699"/>
                      </a:lnTo>
                      <a:cubicBezTo>
                        <a:pt x="105424" y="175004"/>
                        <a:pt x="181468" y="116014"/>
                        <a:pt x="210992" y="31928"/>
                      </a:cubicBezTo>
                      <a:lnTo>
                        <a:pt x="217709" y="12749"/>
                      </a:lnTo>
                      <a:lnTo>
                        <a:pt x="193092" y="25049"/>
                      </a:lnTo>
                      <a:cubicBezTo>
                        <a:pt x="190993" y="26099"/>
                        <a:pt x="188440" y="25245"/>
                        <a:pt x="187390" y="23146"/>
                      </a:cubicBezTo>
                      <a:cubicBezTo>
                        <a:pt x="186341" y="21047"/>
                        <a:pt x="187195" y="18493"/>
                        <a:pt x="189294" y="174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7504A50-A132-4A9E-A787-2F9C4482A746}"/>
                  </a:ext>
                </a:extLst>
              </p:cNvPr>
              <p:cNvGrpSpPr/>
              <p:nvPr/>
            </p:nvGrpSpPr>
            <p:grpSpPr>
              <a:xfrm>
                <a:off x="6944516" y="3486369"/>
                <a:ext cx="550848" cy="550848"/>
                <a:chOff x="6821581" y="3280991"/>
                <a:chExt cx="550848" cy="550848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7135E8B5-9992-4CE5-9CCA-CE7FFAC450FE}"/>
                    </a:ext>
                  </a:extLst>
                </p:cNvPr>
                <p:cNvGrpSpPr/>
                <p:nvPr/>
              </p:nvGrpSpPr>
              <p:grpSpPr>
                <a:xfrm>
                  <a:off x="6821581" y="3280991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34" name="Freeform: Shape 33">
                    <a:extLst>
                      <a:ext uri="{FF2B5EF4-FFF2-40B4-BE49-F238E27FC236}">
                        <a16:creationId xmlns:a16="http://schemas.microsoft.com/office/drawing/2014/main" id="{2824B070-720C-4629-B270-943DC1D14AB9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5" name="Circle: Hollow 34">
                    <a:extLst>
                      <a:ext uri="{FF2B5EF4-FFF2-40B4-BE49-F238E27FC236}">
                        <a16:creationId xmlns:a16="http://schemas.microsoft.com/office/drawing/2014/main" id="{7D593BA8-AB0F-40A4-A51C-723401EF59A7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9EA906E0-31B9-4582-82F6-1525AA93BB21}"/>
                    </a:ext>
                  </a:extLst>
                </p:cNvPr>
                <p:cNvSpPr/>
                <p:nvPr/>
              </p:nvSpPr>
              <p:spPr>
                <a:xfrm>
                  <a:off x="6983107" y="3417570"/>
                  <a:ext cx="227796" cy="277690"/>
                </a:xfrm>
                <a:custGeom>
                  <a:avLst/>
                  <a:gdLst>
                    <a:gd name="connsiteX0" fmla="*/ 126730 w 219102"/>
                    <a:gd name="connsiteY0" fmla="*/ 108990 h 267092"/>
                    <a:gd name="connsiteX1" fmla="*/ 134108 w 219102"/>
                    <a:gd name="connsiteY1" fmla="*/ 108990 h 267092"/>
                    <a:gd name="connsiteX2" fmla="*/ 134108 w 219102"/>
                    <a:gd name="connsiteY2" fmla="*/ 116368 h 267092"/>
                    <a:gd name="connsiteX3" fmla="*/ 108024 w 219102"/>
                    <a:gd name="connsiteY3" fmla="*/ 142451 h 267092"/>
                    <a:gd name="connsiteX4" fmla="*/ 104334 w 219102"/>
                    <a:gd name="connsiteY4" fmla="*/ 143979 h 267092"/>
                    <a:gd name="connsiteX5" fmla="*/ 100645 w 219102"/>
                    <a:gd name="connsiteY5" fmla="*/ 142452 h 267092"/>
                    <a:gd name="connsiteX6" fmla="*/ 90212 w 219102"/>
                    <a:gd name="connsiteY6" fmla="*/ 132018 h 267092"/>
                    <a:gd name="connsiteX7" fmla="*/ 90212 w 219102"/>
                    <a:gd name="connsiteY7" fmla="*/ 124640 h 267092"/>
                    <a:gd name="connsiteX8" fmla="*/ 97590 w 219102"/>
                    <a:gd name="connsiteY8" fmla="*/ 124640 h 267092"/>
                    <a:gd name="connsiteX9" fmla="*/ 104334 w 219102"/>
                    <a:gd name="connsiteY9" fmla="*/ 131384 h 267092"/>
                    <a:gd name="connsiteX10" fmla="*/ 109552 w 219102"/>
                    <a:gd name="connsiteY10" fmla="*/ 86596 h 267092"/>
                    <a:gd name="connsiteX11" fmla="*/ 73034 w 219102"/>
                    <a:gd name="connsiteY11" fmla="*/ 123113 h 267092"/>
                    <a:gd name="connsiteX12" fmla="*/ 109552 w 219102"/>
                    <a:gd name="connsiteY12" fmla="*/ 159629 h 267092"/>
                    <a:gd name="connsiteX13" fmla="*/ 146069 w 219102"/>
                    <a:gd name="connsiteY13" fmla="*/ 123113 h 267092"/>
                    <a:gd name="connsiteX14" fmla="*/ 109552 w 219102"/>
                    <a:gd name="connsiteY14" fmla="*/ 86596 h 267092"/>
                    <a:gd name="connsiteX15" fmla="*/ 109552 w 219102"/>
                    <a:gd name="connsiteY15" fmla="*/ 76163 h 267092"/>
                    <a:gd name="connsiteX16" fmla="*/ 156502 w 219102"/>
                    <a:gd name="connsiteY16" fmla="*/ 123113 h 267092"/>
                    <a:gd name="connsiteX17" fmla="*/ 109552 w 219102"/>
                    <a:gd name="connsiteY17" fmla="*/ 170062 h 267092"/>
                    <a:gd name="connsiteX18" fmla="*/ 62601 w 219102"/>
                    <a:gd name="connsiteY18" fmla="*/ 123113 h 267092"/>
                    <a:gd name="connsiteX19" fmla="*/ 109552 w 219102"/>
                    <a:gd name="connsiteY19" fmla="*/ 76163 h 267092"/>
                    <a:gd name="connsiteX20" fmla="*/ 109552 w 219102"/>
                    <a:gd name="connsiteY20" fmla="*/ 20872 h 267092"/>
                    <a:gd name="connsiteX21" fmla="*/ 114763 w 219102"/>
                    <a:gd name="connsiteY21" fmla="*/ 26084 h 267092"/>
                    <a:gd name="connsiteX22" fmla="*/ 109030 w 219102"/>
                    <a:gd name="connsiteY22" fmla="*/ 31268 h 267092"/>
                    <a:gd name="connsiteX23" fmla="*/ 104340 w 219102"/>
                    <a:gd name="connsiteY23" fmla="*/ 26084 h 267092"/>
                    <a:gd name="connsiteX24" fmla="*/ 109552 w 219102"/>
                    <a:gd name="connsiteY24" fmla="*/ 20872 h 267092"/>
                    <a:gd name="connsiteX25" fmla="*/ 53028 w 219102"/>
                    <a:gd name="connsiteY25" fmla="*/ 20866 h 267092"/>
                    <a:gd name="connsiteX26" fmla="*/ 88694 w 219102"/>
                    <a:gd name="connsiteY26" fmla="*/ 20866 h 267092"/>
                    <a:gd name="connsiteX27" fmla="*/ 93911 w 219102"/>
                    <a:gd name="connsiteY27" fmla="*/ 26083 h 267092"/>
                    <a:gd name="connsiteX28" fmla="*/ 88694 w 219102"/>
                    <a:gd name="connsiteY28" fmla="*/ 31299 h 267092"/>
                    <a:gd name="connsiteX29" fmla="*/ 56326 w 219102"/>
                    <a:gd name="connsiteY29" fmla="*/ 31299 h 267092"/>
                    <a:gd name="connsiteX30" fmla="*/ 31300 w 219102"/>
                    <a:gd name="connsiteY30" fmla="*/ 56325 h 267092"/>
                    <a:gd name="connsiteX31" fmla="*/ 31300 w 219102"/>
                    <a:gd name="connsiteY31" fmla="*/ 121646 h 267092"/>
                    <a:gd name="connsiteX32" fmla="*/ 109551 w 219102"/>
                    <a:gd name="connsiteY32" fmla="*/ 234380 h 267092"/>
                    <a:gd name="connsiteX33" fmla="*/ 187802 w 219102"/>
                    <a:gd name="connsiteY33" fmla="*/ 121646 h 267092"/>
                    <a:gd name="connsiteX34" fmla="*/ 187802 w 219102"/>
                    <a:gd name="connsiteY34" fmla="*/ 56325 h 267092"/>
                    <a:gd name="connsiteX35" fmla="*/ 162776 w 219102"/>
                    <a:gd name="connsiteY35" fmla="*/ 31299 h 267092"/>
                    <a:gd name="connsiteX36" fmla="*/ 130408 w 219102"/>
                    <a:gd name="connsiteY36" fmla="*/ 31299 h 267092"/>
                    <a:gd name="connsiteX37" fmla="*/ 125191 w 219102"/>
                    <a:gd name="connsiteY37" fmla="*/ 26083 h 267092"/>
                    <a:gd name="connsiteX38" fmla="*/ 130408 w 219102"/>
                    <a:gd name="connsiteY38" fmla="*/ 20866 h 267092"/>
                    <a:gd name="connsiteX39" fmla="*/ 166074 w 219102"/>
                    <a:gd name="connsiteY39" fmla="*/ 20866 h 267092"/>
                    <a:gd name="connsiteX40" fmla="*/ 170853 w 219102"/>
                    <a:gd name="connsiteY40" fmla="*/ 23990 h 267092"/>
                    <a:gd name="connsiteX41" fmla="*/ 195111 w 219102"/>
                    <a:gd name="connsiteY41" fmla="*/ 48248 h 267092"/>
                    <a:gd name="connsiteX42" fmla="*/ 198235 w 219102"/>
                    <a:gd name="connsiteY42" fmla="*/ 53027 h 267092"/>
                    <a:gd name="connsiteX43" fmla="*/ 198235 w 219102"/>
                    <a:gd name="connsiteY43" fmla="*/ 121646 h 267092"/>
                    <a:gd name="connsiteX44" fmla="*/ 111292 w 219102"/>
                    <a:gd name="connsiteY44" fmla="*/ 244846 h 267092"/>
                    <a:gd name="connsiteX45" fmla="*/ 109551 w 219102"/>
                    <a:gd name="connsiteY45" fmla="*/ 245145 h 267092"/>
                    <a:gd name="connsiteX46" fmla="*/ 107811 w 219102"/>
                    <a:gd name="connsiteY46" fmla="*/ 244846 h 267092"/>
                    <a:gd name="connsiteX47" fmla="*/ 20867 w 219102"/>
                    <a:gd name="connsiteY47" fmla="*/ 121646 h 267092"/>
                    <a:gd name="connsiteX48" fmla="*/ 20867 w 219102"/>
                    <a:gd name="connsiteY48" fmla="*/ 53027 h 267092"/>
                    <a:gd name="connsiteX49" fmla="*/ 23991 w 219102"/>
                    <a:gd name="connsiteY49" fmla="*/ 48248 h 267092"/>
                    <a:gd name="connsiteX50" fmla="*/ 48249 w 219102"/>
                    <a:gd name="connsiteY50" fmla="*/ 23990 h 267092"/>
                    <a:gd name="connsiteX51" fmla="*/ 53028 w 219102"/>
                    <a:gd name="connsiteY51" fmla="*/ 20866 h 267092"/>
                    <a:gd name="connsiteX52" fmla="*/ 41362 w 219102"/>
                    <a:gd name="connsiteY52" fmla="*/ 10433 h 267092"/>
                    <a:gd name="connsiteX53" fmla="*/ 10433 w 219102"/>
                    <a:gd name="connsiteY53" fmla="*/ 41362 h 267092"/>
                    <a:gd name="connsiteX54" fmla="*/ 10433 w 219102"/>
                    <a:gd name="connsiteY54" fmla="*/ 121647 h 267092"/>
                    <a:gd name="connsiteX55" fmla="*/ 109551 w 219102"/>
                    <a:gd name="connsiteY55" fmla="*/ 256420 h 267092"/>
                    <a:gd name="connsiteX56" fmla="*/ 208669 w 219102"/>
                    <a:gd name="connsiteY56" fmla="*/ 121647 h 267092"/>
                    <a:gd name="connsiteX57" fmla="*/ 208669 w 219102"/>
                    <a:gd name="connsiteY57" fmla="*/ 41362 h 267092"/>
                    <a:gd name="connsiteX58" fmla="*/ 177740 w 219102"/>
                    <a:gd name="connsiteY58" fmla="*/ 10433 h 267092"/>
                    <a:gd name="connsiteX59" fmla="*/ 36517 w 219102"/>
                    <a:gd name="connsiteY59" fmla="*/ 0 h 267092"/>
                    <a:gd name="connsiteX60" fmla="*/ 182585 w 219102"/>
                    <a:gd name="connsiteY60" fmla="*/ 0 h 267092"/>
                    <a:gd name="connsiteX61" fmla="*/ 187802 w 219102"/>
                    <a:gd name="connsiteY61" fmla="*/ 5217 h 267092"/>
                    <a:gd name="connsiteX62" fmla="*/ 213886 w 219102"/>
                    <a:gd name="connsiteY62" fmla="*/ 31300 h 267092"/>
                    <a:gd name="connsiteX63" fmla="*/ 219102 w 219102"/>
                    <a:gd name="connsiteY63" fmla="*/ 36517 h 267092"/>
                    <a:gd name="connsiteX64" fmla="*/ 219102 w 219102"/>
                    <a:gd name="connsiteY64" fmla="*/ 121647 h 267092"/>
                    <a:gd name="connsiteX65" fmla="*/ 111050 w 219102"/>
                    <a:gd name="connsiteY65" fmla="*/ 266872 h 267092"/>
                    <a:gd name="connsiteX66" fmla="*/ 109551 w 219102"/>
                    <a:gd name="connsiteY66" fmla="*/ 267092 h 267092"/>
                    <a:gd name="connsiteX67" fmla="*/ 108053 w 219102"/>
                    <a:gd name="connsiteY67" fmla="*/ 266873 h 267092"/>
                    <a:gd name="connsiteX68" fmla="*/ 0 w 219102"/>
                    <a:gd name="connsiteY68" fmla="*/ 121647 h 267092"/>
                    <a:gd name="connsiteX69" fmla="*/ 0 w 219102"/>
                    <a:gd name="connsiteY69" fmla="*/ 36517 h 267092"/>
                    <a:gd name="connsiteX70" fmla="*/ 5216 w 219102"/>
                    <a:gd name="connsiteY70" fmla="*/ 31300 h 267092"/>
                    <a:gd name="connsiteX71" fmla="*/ 31300 w 219102"/>
                    <a:gd name="connsiteY71" fmla="*/ 5217 h 267092"/>
                    <a:gd name="connsiteX72" fmla="*/ 36517 w 219102"/>
                    <a:gd name="connsiteY72" fmla="*/ 0 h 267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</a:cxnLst>
                  <a:rect l="l" t="t" r="r" b="b"/>
                  <a:pathLst>
                    <a:path w="219102" h="267092">
                      <a:moveTo>
                        <a:pt x="126730" y="108990"/>
                      </a:moveTo>
                      <a:cubicBezTo>
                        <a:pt x="128768" y="106953"/>
                        <a:pt x="132070" y="106953"/>
                        <a:pt x="134108" y="108990"/>
                      </a:cubicBezTo>
                      <a:cubicBezTo>
                        <a:pt x="136145" y="111027"/>
                        <a:pt x="136145" y="114330"/>
                        <a:pt x="134108" y="116368"/>
                      </a:cubicBezTo>
                      <a:lnTo>
                        <a:pt x="108024" y="142451"/>
                      </a:lnTo>
                      <a:cubicBezTo>
                        <a:pt x="107005" y="143469"/>
                        <a:pt x="105670" y="143979"/>
                        <a:pt x="104334" y="143979"/>
                      </a:cubicBezTo>
                      <a:cubicBezTo>
                        <a:pt x="102999" y="143979"/>
                        <a:pt x="101665" y="143469"/>
                        <a:pt x="100645" y="142452"/>
                      </a:cubicBezTo>
                      <a:lnTo>
                        <a:pt x="90212" y="132018"/>
                      </a:lnTo>
                      <a:cubicBezTo>
                        <a:pt x="88174" y="129981"/>
                        <a:pt x="88174" y="126677"/>
                        <a:pt x="90212" y="124640"/>
                      </a:cubicBezTo>
                      <a:cubicBezTo>
                        <a:pt x="92250" y="122604"/>
                        <a:pt x="95552" y="122604"/>
                        <a:pt x="97590" y="124640"/>
                      </a:cubicBezTo>
                      <a:lnTo>
                        <a:pt x="104334" y="131384"/>
                      </a:lnTo>
                      <a:close/>
                      <a:moveTo>
                        <a:pt x="109552" y="86596"/>
                      </a:moveTo>
                      <a:cubicBezTo>
                        <a:pt x="89416" y="86596"/>
                        <a:pt x="73034" y="102978"/>
                        <a:pt x="73034" y="123113"/>
                      </a:cubicBezTo>
                      <a:cubicBezTo>
                        <a:pt x="73034" y="143248"/>
                        <a:pt x="89416" y="159629"/>
                        <a:pt x="109552" y="159629"/>
                      </a:cubicBezTo>
                      <a:cubicBezTo>
                        <a:pt x="129687" y="159629"/>
                        <a:pt x="146069" y="143248"/>
                        <a:pt x="146069" y="123113"/>
                      </a:cubicBezTo>
                      <a:cubicBezTo>
                        <a:pt x="146069" y="102978"/>
                        <a:pt x="129687" y="86596"/>
                        <a:pt x="109552" y="86596"/>
                      </a:cubicBezTo>
                      <a:close/>
                      <a:moveTo>
                        <a:pt x="109552" y="76163"/>
                      </a:moveTo>
                      <a:cubicBezTo>
                        <a:pt x="135440" y="76163"/>
                        <a:pt x="156502" y="97225"/>
                        <a:pt x="156502" y="123113"/>
                      </a:cubicBezTo>
                      <a:cubicBezTo>
                        <a:pt x="156502" y="149001"/>
                        <a:pt x="135440" y="170062"/>
                        <a:pt x="109552" y="170062"/>
                      </a:cubicBezTo>
                      <a:cubicBezTo>
                        <a:pt x="83663" y="170062"/>
                        <a:pt x="62601" y="149001"/>
                        <a:pt x="62601" y="123113"/>
                      </a:cubicBezTo>
                      <a:cubicBezTo>
                        <a:pt x="62601" y="97225"/>
                        <a:pt x="83663" y="76163"/>
                        <a:pt x="109552" y="76163"/>
                      </a:cubicBezTo>
                      <a:close/>
                      <a:moveTo>
                        <a:pt x="109552" y="20872"/>
                      </a:moveTo>
                      <a:cubicBezTo>
                        <a:pt x="112437" y="20872"/>
                        <a:pt x="114763" y="23195"/>
                        <a:pt x="114763" y="26084"/>
                      </a:cubicBezTo>
                      <a:cubicBezTo>
                        <a:pt x="114763" y="29167"/>
                        <a:pt x="112121" y="31575"/>
                        <a:pt x="109030" y="31268"/>
                      </a:cubicBezTo>
                      <a:cubicBezTo>
                        <a:pt x="106360" y="31003"/>
                        <a:pt x="104340" y="28769"/>
                        <a:pt x="104340" y="26084"/>
                      </a:cubicBezTo>
                      <a:cubicBezTo>
                        <a:pt x="104340" y="23199"/>
                        <a:pt x="106663" y="20872"/>
                        <a:pt x="109552" y="20872"/>
                      </a:cubicBezTo>
                      <a:close/>
                      <a:moveTo>
                        <a:pt x="53028" y="20866"/>
                      </a:moveTo>
                      <a:lnTo>
                        <a:pt x="88694" y="20866"/>
                      </a:lnTo>
                      <a:cubicBezTo>
                        <a:pt x="91575" y="20866"/>
                        <a:pt x="93911" y="23202"/>
                        <a:pt x="93911" y="26083"/>
                      </a:cubicBezTo>
                      <a:cubicBezTo>
                        <a:pt x="93911" y="28963"/>
                        <a:pt x="91575" y="31299"/>
                        <a:pt x="88694" y="31299"/>
                      </a:cubicBezTo>
                      <a:lnTo>
                        <a:pt x="56326" y="31299"/>
                      </a:lnTo>
                      <a:cubicBezTo>
                        <a:pt x="50814" y="42088"/>
                        <a:pt x="42089" y="50813"/>
                        <a:pt x="31300" y="56325"/>
                      </a:cubicBezTo>
                      <a:lnTo>
                        <a:pt x="31300" y="121646"/>
                      </a:lnTo>
                      <a:cubicBezTo>
                        <a:pt x="31300" y="172698"/>
                        <a:pt x="61948" y="216747"/>
                        <a:pt x="109551" y="234380"/>
                      </a:cubicBezTo>
                      <a:cubicBezTo>
                        <a:pt x="157154" y="216747"/>
                        <a:pt x="187802" y="172698"/>
                        <a:pt x="187802" y="121646"/>
                      </a:cubicBezTo>
                      <a:lnTo>
                        <a:pt x="187802" y="56325"/>
                      </a:lnTo>
                      <a:cubicBezTo>
                        <a:pt x="177013" y="50813"/>
                        <a:pt x="168287" y="42088"/>
                        <a:pt x="162776" y="31299"/>
                      </a:cubicBezTo>
                      <a:lnTo>
                        <a:pt x="130408" y="31299"/>
                      </a:lnTo>
                      <a:cubicBezTo>
                        <a:pt x="127527" y="31299"/>
                        <a:pt x="125191" y="28963"/>
                        <a:pt x="125191" y="26083"/>
                      </a:cubicBezTo>
                      <a:cubicBezTo>
                        <a:pt x="125191" y="23202"/>
                        <a:pt x="127527" y="20866"/>
                        <a:pt x="130408" y="20866"/>
                      </a:cubicBezTo>
                      <a:lnTo>
                        <a:pt x="166074" y="20866"/>
                      </a:lnTo>
                      <a:cubicBezTo>
                        <a:pt x="168146" y="20866"/>
                        <a:pt x="170021" y="22092"/>
                        <a:pt x="170853" y="23990"/>
                      </a:cubicBezTo>
                      <a:cubicBezTo>
                        <a:pt x="175617" y="34869"/>
                        <a:pt x="184233" y="43484"/>
                        <a:pt x="195111" y="48248"/>
                      </a:cubicBezTo>
                      <a:cubicBezTo>
                        <a:pt x="197009" y="49080"/>
                        <a:pt x="198235" y="50955"/>
                        <a:pt x="198235" y="53027"/>
                      </a:cubicBezTo>
                      <a:lnTo>
                        <a:pt x="198235" y="121646"/>
                      </a:lnTo>
                      <a:cubicBezTo>
                        <a:pt x="198235" y="177621"/>
                        <a:pt x="163599" y="226336"/>
                        <a:pt x="111292" y="244846"/>
                      </a:cubicBezTo>
                      <a:cubicBezTo>
                        <a:pt x="110729" y="245045"/>
                        <a:pt x="110140" y="245145"/>
                        <a:pt x="109551" y="245145"/>
                      </a:cubicBezTo>
                      <a:cubicBezTo>
                        <a:pt x="108962" y="245145"/>
                        <a:pt x="108374" y="245045"/>
                        <a:pt x="107811" y="244846"/>
                      </a:cubicBezTo>
                      <a:cubicBezTo>
                        <a:pt x="55459" y="226320"/>
                        <a:pt x="20867" y="177576"/>
                        <a:pt x="20867" y="121646"/>
                      </a:cubicBezTo>
                      <a:lnTo>
                        <a:pt x="20867" y="53027"/>
                      </a:lnTo>
                      <a:cubicBezTo>
                        <a:pt x="20867" y="50955"/>
                        <a:pt x="22093" y="49080"/>
                        <a:pt x="23991" y="48248"/>
                      </a:cubicBezTo>
                      <a:cubicBezTo>
                        <a:pt x="34869" y="43484"/>
                        <a:pt x="43485" y="34869"/>
                        <a:pt x="48249" y="23990"/>
                      </a:cubicBezTo>
                      <a:cubicBezTo>
                        <a:pt x="49081" y="22093"/>
                        <a:pt x="50956" y="20866"/>
                        <a:pt x="53028" y="20866"/>
                      </a:cubicBezTo>
                      <a:close/>
                      <a:moveTo>
                        <a:pt x="41362" y="10433"/>
                      </a:moveTo>
                      <a:cubicBezTo>
                        <a:pt x="39068" y="26402"/>
                        <a:pt x="26402" y="39068"/>
                        <a:pt x="10433" y="41362"/>
                      </a:cubicBezTo>
                      <a:lnTo>
                        <a:pt x="10433" y="121647"/>
                      </a:lnTo>
                      <a:cubicBezTo>
                        <a:pt x="10433" y="183618"/>
                        <a:pt x="50669" y="238069"/>
                        <a:pt x="109551" y="256420"/>
                      </a:cubicBezTo>
                      <a:cubicBezTo>
                        <a:pt x="168906" y="237922"/>
                        <a:pt x="208669" y="183959"/>
                        <a:pt x="208669" y="121647"/>
                      </a:cubicBezTo>
                      <a:lnTo>
                        <a:pt x="208669" y="41362"/>
                      </a:lnTo>
                      <a:cubicBezTo>
                        <a:pt x="192700" y="39068"/>
                        <a:pt x="180034" y="26402"/>
                        <a:pt x="177740" y="10433"/>
                      </a:cubicBezTo>
                      <a:close/>
                      <a:moveTo>
                        <a:pt x="36517" y="0"/>
                      </a:moveTo>
                      <a:lnTo>
                        <a:pt x="182585" y="0"/>
                      </a:lnTo>
                      <a:cubicBezTo>
                        <a:pt x="185466" y="0"/>
                        <a:pt x="187802" y="2336"/>
                        <a:pt x="187802" y="5217"/>
                      </a:cubicBezTo>
                      <a:cubicBezTo>
                        <a:pt x="187802" y="19599"/>
                        <a:pt x="199503" y="31300"/>
                        <a:pt x="213886" y="31300"/>
                      </a:cubicBezTo>
                      <a:cubicBezTo>
                        <a:pt x="216766" y="31300"/>
                        <a:pt x="219102" y="33636"/>
                        <a:pt x="219102" y="36517"/>
                      </a:cubicBezTo>
                      <a:lnTo>
                        <a:pt x="219102" y="121647"/>
                      </a:lnTo>
                      <a:cubicBezTo>
                        <a:pt x="219102" y="189442"/>
                        <a:pt x="174455" y="247853"/>
                        <a:pt x="111050" y="266872"/>
                      </a:cubicBezTo>
                      <a:cubicBezTo>
                        <a:pt x="110562" y="267019"/>
                        <a:pt x="110056" y="267092"/>
                        <a:pt x="109551" y="267092"/>
                      </a:cubicBezTo>
                      <a:cubicBezTo>
                        <a:pt x="109046" y="267092"/>
                        <a:pt x="108542" y="267019"/>
                        <a:pt x="108053" y="266873"/>
                      </a:cubicBezTo>
                      <a:cubicBezTo>
                        <a:pt x="43244" y="247438"/>
                        <a:pt x="0" y="187991"/>
                        <a:pt x="0" y="121647"/>
                      </a:cubicBezTo>
                      <a:lnTo>
                        <a:pt x="0" y="36517"/>
                      </a:lnTo>
                      <a:cubicBezTo>
                        <a:pt x="0" y="33636"/>
                        <a:pt x="2336" y="31300"/>
                        <a:pt x="5216" y="31300"/>
                      </a:cubicBezTo>
                      <a:cubicBezTo>
                        <a:pt x="19599" y="31300"/>
                        <a:pt x="31300" y="19599"/>
                        <a:pt x="31300" y="5217"/>
                      </a:cubicBezTo>
                      <a:cubicBezTo>
                        <a:pt x="31300" y="2336"/>
                        <a:pt x="33636" y="0"/>
                        <a:pt x="365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E05E26F-884C-45D5-9698-C9430D45F747}"/>
                  </a:ext>
                </a:extLst>
              </p:cNvPr>
              <p:cNvGrpSpPr/>
              <p:nvPr/>
            </p:nvGrpSpPr>
            <p:grpSpPr>
              <a:xfrm>
                <a:off x="6944516" y="1038162"/>
                <a:ext cx="550848" cy="550848"/>
                <a:chOff x="6770713" y="809988"/>
                <a:chExt cx="550848" cy="550848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63A3C550-356B-43A9-9C9C-1543846FE002}"/>
                    </a:ext>
                  </a:extLst>
                </p:cNvPr>
                <p:cNvGrpSpPr/>
                <p:nvPr/>
              </p:nvGrpSpPr>
              <p:grpSpPr>
                <a:xfrm>
                  <a:off x="6770713" y="809988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30" name="Freeform: Shape 29">
                    <a:extLst>
                      <a:ext uri="{FF2B5EF4-FFF2-40B4-BE49-F238E27FC236}">
                        <a16:creationId xmlns:a16="http://schemas.microsoft.com/office/drawing/2014/main" id="{17B2AC92-4819-47CB-8246-8DA5B6D678C7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" name="Circle: Hollow 30">
                    <a:extLst>
                      <a:ext uri="{FF2B5EF4-FFF2-40B4-BE49-F238E27FC236}">
                        <a16:creationId xmlns:a16="http://schemas.microsoft.com/office/drawing/2014/main" id="{CCBBED84-D1A1-4EAF-A880-B85295BECDF3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6AF21193-68C2-4911-9318-991BF132D95E}"/>
                    </a:ext>
                  </a:extLst>
                </p:cNvPr>
                <p:cNvSpPr/>
                <p:nvPr/>
              </p:nvSpPr>
              <p:spPr>
                <a:xfrm>
                  <a:off x="6915625" y="955041"/>
                  <a:ext cx="261024" cy="260742"/>
                </a:xfrm>
                <a:custGeom>
                  <a:avLst/>
                  <a:gdLst>
                    <a:gd name="connsiteX0" fmla="*/ 110279 w 291387"/>
                    <a:gd name="connsiteY0" fmla="*/ 243881 h 291074"/>
                    <a:gd name="connsiteX1" fmla="*/ 110279 w 291387"/>
                    <a:gd name="connsiteY1" fmla="*/ 259176 h 291074"/>
                    <a:gd name="connsiteX2" fmla="*/ 180785 w 291387"/>
                    <a:gd name="connsiteY2" fmla="*/ 259176 h 291074"/>
                    <a:gd name="connsiteX3" fmla="*/ 180785 w 291387"/>
                    <a:gd name="connsiteY3" fmla="*/ 243881 h 291074"/>
                    <a:gd name="connsiteX4" fmla="*/ 8530 w 291387"/>
                    <a:gd name="connsiteY4" fmla="*/ 208937 h 291074"/>
                    <a:gd name="connsiteX5" fmla="*/ 8530 w 291387"/>
                    <a:gd name="connsiteY5" fmla="*/ 225112 h 291074"/>
                    <a:gd name="connsiteX6" fmla="*/ 17725 w 291387"/>
                    <a:gd name="connsiteY6" fmla="*/ 235300 h 291074"/>
                    <a:gd name="connsiteX7" fmla="*/ 18769 w 291387"/>
                    <a:gd name="connsiteY7" fmla="*/ 235352 h 291074"/>
                    <a:gd name="connsiteX8" fmla="*/ 272295 w 291387"/>
                    <a:gd name="connsiteY8" fmla="*/ 235352 h 291074"/>
                    <a:gd name="connsiteX9" fmla="*/ 273340 w 291387"/>
                    <a:gd name="connsiteY9" fmla="*/ 235300 h 291074"/>
                    <a:gd name="connsiteX10" fmla="*/ 282535 w 291387"/>
                    <a:gd name="connsiteY10" fmla="*/ 225112 h 291074"/>
                    <a:gd name="connsiteX11" fmla="*/ 282535 w 291387"/>
                    <a:gd name="connsiteY11" fmla="*/ 208937 h 291074"/>
                    <a:gd name="connsiteX12" fmla="*/ 111984 w 291387"/>
                    <a:gd name="connsiteY12" fmla="*/ 183042 h 291074"/>
                    <a:gd name="connsiteX13" fmla="*/ 126199 w 291387"/>
                    <a:gd name="connsiteY13" fmla="*/ 183042 h 291074"/>
                    <a:gd name="connsiteX14" fmla="*/ 130463 w 291387"/>
                    <a:gd name="connsiteY14" fmla="*/ 187306 h 291074"/>
                    <a:gd name="connsiteX15" fmla="*/ 126199 w 291387"/>
                    <a:gd name="connsiteY15" fmla="*/ 191570 h 291074"/>
                    <a:gd name="connsiteX16" fmla="*/ 111984 w 291387"/>
                    <a:gd name="connsiteY16" fmla="*/ 191570 h 291074"/>
                    <a:gd name="connsiteX17" fmla="*/ 107720 w 291387"/>
                    <a:gd name="connsiteY17" fmla="*/ 187306 h 291074"/>
                    <a:gd name="connsiteX18" fmla="*/ 111984 w 291387"/>
                    <a:gd name="connsiteY18" fmla="*/ 183042 h 291074"/>
                    <a:gd name="connsiteX19" fmla="*/ 78438 w 291387"/>
                    <a:gd name="connsiteY19" fmla="*/ 183042 h 291074"/>
                    <a:gd name="connsiteX20" fmla="*/ 98906 w 291387"/>
                    <a:gd name="connsiteY20" fmla="*/ 183042 h 291074"/>
                    <a:gd name="connsiteX21" fmla="*/ 103172 w 291387"/>
                    <a:gd name="connsiteY21" fmla="*/ 187306 h 291074"/>
                    <a:gd name="connsiteX22" fmla="*/ 98906 w 291387"/>
                    <a:gd name="connsiteY22" fmla="*/ 191570 h 291074"/>
                    <a:gd name="connsiteX23" fmla="*/ 78438 w 291387"/>
                    <a:gd name="connsiteY23" fmla="*/ 191570 h 291074"/>
                    <a:gd name="connsiteX24" fmla="*/ 74172 w 291387"/>
                    <a:gd name="connsiteY24" fmla="*/ 187306 h 291074"/>
                    <a:gd name="connsiteX25" fmla="*/ 78438 w 291387"/>
                    <a:gd name="connsiteY25" fmla="*/ 183042 h 291074"/>
                    <a:gd name="connsiteX26" fmla="*/ 58536 w 291387"/>
                    <a:gd name="connsiteY26" fmla="*/ 183042 h 291074"/>
                    <a:gd name="connsiteX27" fmla="*/ 65928 w 291387"/>
                    <a:gd name="connsiteY27" fmla="*/ 183042 h 291074"/>
                    <a:gd name="connsiteX28" fmla="*/ 70192 w 291387"/>
                    <a:gd name="connsiteY28" fmla="*/ 187306 h 291074"/>
                    <a:gd name="connsiteX29" fmla="*/ 65928 w 291387"/>
                    <a:gd name="connsiteY29" fmla="*/ 191570 h 291074"/>
                    <a:gd name="connsiteX30" fmla="*/ 58536 w 291387"/>
                    <a:gd name="connsiteY30" fmla="*/ 191570 h 291074"/>
                    <a:gd name="connsiteX31" fmla="*/ 54270 w 291387"/>
                    <a:gd name="connsiteY31" fmla="*/ 187306 h 291074"/>
                    <a:gd name="connsiteX32" fmla="*/ 58536 w 291387"/>
                    <a:gd name="connsiteY32" fmla="*/ 183042 h 291074"/>
                    <a:gd name="connsiteX33" fmla="*/ 210568 w 291387"/>
                    <a:gd name="connsiteY33" fmla="*/ 181334 h 291074"/>
                    <a:gd name="connsiteX34" fmla="*/ 264585 w 291387"/>
                    <a:gd name="connsiteY34" fmla="*/ 181334 h 291074"/>
                    <a:gd name="connsiteX35" fmla="*/ 268851 w 291387"/>
                    <a:gd name="connsiteY35" fmla="*/ 185600 h 291074"/>
                    <a:gd name="connsiteX36" fmla="*/ 264585 w 291387"/>
                    <a:gd name="connsiteY36" fmla="*/ 189864 h 291074"/>
                    <a:gd name="connsiteX37" fmla="*/ 210568 w 291387"/>
                    <a:gd name="connsiteY37" fmla="*/ 189864 h 291074"/>
                    <a:gd name="connsiteX38" fmla="*/ 206304 w 291387"/>
                    <a:gd name="connsiteY38" fmla="*/ 185600 h 291074"/>
                    <a:gd name="connsiteX39" fmla="*/ 210568 w 291387"/>
                    <a:gd name="connsiteY39" fmla="*/ 181334 h 291074"/>
                    <a:gd name="connsiteX40" fmla="*/ 167925 w 291387"/>
                    <a:gd name="connsiteY40" fmla="*/ 181334 h 291074"/>
                    <a:gd name="connsiteX41" fmla="*/ 195216 w 291387"/>
                    <a:gd name="connsiteY41" fmla="*/ 181334 h 291074"/>
                    <a:gd name="connsiteX42" fmla="*/ 199482 w 291387"/>
                    <a:gd name="connsiteY42" fmla="*/ 185600 h 291074"/>
                    <a:gd name="connsiteX43" fmla="*/ 195216 w 291387"/>
                    <a:gd name="connsiteY43" fmla="*/ 189864 h 291074"/>
                    <a:gd name="connsiteX44" fmla="*/ 167925 w 291387"/>
                    <a:gd name="connsiteY44" fmla="*/ 189864 h 291074"/>
                    <a:gd name="connsiteX45" fmla="*/ 163658 w 291387"/>
                    <a:gd name="connsiteY45" fmla="*/ 185600 h 291074"/>
                    <a:gd name="connsiteX46" fmla="*/ 167925 w 291387"/>
                    <a:gd name="connsiteY46" fmla="*/ 181334 h 291074"/>
                    <a:gd name="connsiteX47" fmla="*/ 72182 w 291387"/>
                    <a:gd name="connsiteY47" fmla="*/ 167449 h 291074"/>
                    <a:gd name="connsiteX48" fmla="*/ 106298 w 291387"/>
                    <a:gd name="connsiteY48" fmla="*/ 167449 h 291074"/>
                    <a:gd name="connsiteX49" fmla="*/ 110564 w 291387"/>
                    <a:gd name="connsiteY49" fmla="*/ 171713 h 291074"/>
                    <a:gd name="connsiteX50" fmla="*/ 106298 w 291387"/>
                    <a:gd name="connsiteY50" fmla="*/ 175979 h 291074"/>
                    <a:gd name="connsiteX51" fmla="*/ 72182 w 291387"/>
                    <a:gd name="connsiteY51" fmla="*/ 175979 h 291074"/>
                    <a:gd name="connsiteX52" fmla="*/ 67918 w 291387"/>
                    <a:gd name="connsiteY52" fmla="*/ 171713 h 291074"/>
                    <a:gd name="connsiteX53" fmla="*/ 72182 w 291387"/>
                    <a:gd name="connsiteY53" fmla="*/ 167449 h 291074"/>
                    <a:gd name="connsiteX54" fmla="*/ 44889 w 291387"/>
                    <a:gd name="connsiteY54" fmla="*/ 167449 h 291074"/>
                    <a:gd name="connsiteX55" fmla="*/ 59104 w 291387"/>
                    <a:gd name="connsiteY55" fmla="*/ 167449 h 291074"/>
                    <a:gd name="connsiteX56" fmla="*/ 63370 w 291387"/>
                    <a:gd name="connsiteY56" fmla="*/ 171713 h 291074"/>
                    <a:gd name="connsiteX57" fmla="*/ 59104 w 291387"/>
                    <a:gd name="connsiteY57" fmla="*/ 175979 h 291074"/>
                    <a:gd name="connsiteX58" fmla="*/ 44889 w 291387"/>
                    <a:gd name="connsiteY58" fmla="*/ 175979 h 291074"/>
                    <a:gd name="connsiteX59" fmla="*/ 40625 w 291387"/>
                    <a:gd name="connsiteY59" fmla="*/ 171713 h 291074"/>
                    <a:gd name="connsiteX60" fmla="*/ 44889 w 291387"/>
                    <a:gd name="connsiteY60" fmla="*/ 167449 h 291074"/>
                    <a:gd name="connsiteX61" fmla="*/ 210568 w 291387"/>
                    <a:gd name="connsiteY61" fmla="*/ 164845 h 291074"/>
                    <a:gd name="connsiteX62" fmla="*/ 264585 w 291387"/>
                    <a:gd name="connsiteY62" fmla="*/ 164845 h 291074"/>
                    <a:gd name="connsiteX63" fmla="*/ 268851 w 291387"/>
                    <a:gd name="connsiteY63" fmla="*/ 169110 h 291074"/>
                    <a:gd name="connsiteX64" fmla="*/ 264585 w 291387"/>
                    <a:gd name="connsiteY64" fmla="*/ 173374 h 291074"/>
                    <a:gd name="connsiteX65" fmla="*/ 210568 w 291387"/>
                    <a:gd name="connsiteY65" fmla="*/ 173374 h 291074"/>
                    <a:gd name="connsiteX66" fmla="*/ 206304 w 291387"/>
                    <a:gd name="connsiteY66" fmla="*/ 169110 h 291074"/>
                    <a:gd name="connsiteX67" fmla="*/ 210568 w 291387"/>
                    <a:gd name="connsiteY67" fmla="*/ 164845 h 291074"/>
                    <a:gd name="connsiteX68" fmla="*/ 167925 w 291387"/>
                    <a:gd name="connsiteY68" fmla="*/ 164845 h 291074"/>
                    <a:gd name="connsiteX69" fmla="*/ 195216 w 291387"/>
                    <a:gd name="connsiteY69" fmla="*/ 164845 h 291074"/>
                    <a:gd name="connsiteX70" fmla="*/ 199482 w 291387"/>
                    <a:gd name="connsiteY70" fmla="*/ 169110 h 291074"/>
                    <a:gd name="connsiteX71" fmla="*/ 195216 w 291387"/>
                    <a:gd name="connsiteY71" fmla="*/ 173374 h 291074"/>
                    <a:gd name="connsiteX72" fmla="*/ 167925 w 291387"/>
                    <a:gd name="connsiteY72" fmla="*/ 173374 h 291074"/>
                    <a:gd name="connsiteX73" fmla="*/ 163658 w 291387"/>
                    <a:gd name="connsiteY73" fmla="*/ 169110 h 291074"/>
                    <a:gd name="connsiteX74" fmla="*/ 167925 w 291387"/>
                    <a:gd name="connsiteY74" fmla="*/ 164845 h 291074"/>
                    <a:gd name="connsiteX75" fmla="*/ 63085 w 291387"/>
                    <a:gd name="connsiteY75" fmla="*/ 152396 h 291074"/>
                    <a:gd name="connsiteX76" fmla="*/ 73320 w 291387"/>
                    <a:gd name="connsiteY76" fmla="*/ 152396 h 291074"/>
                    <a:gd name="connsiteX77" fmla="*/ 77584 w 291387"/>
                    <a:gd name="connsiteY77" fmla="*/ 156661 h 291074"/>
                    <a:gd name="connsiteX78" fmla="*/ 73320 w 291387"/>
                    <a:gd name="connsiteY78" fmla="*/ 160925 h 291074"/>
                    <a:gd name="connsiteX79" fmla="*/ 63085 w 291387"/>
                    <a:gd name="connsiteY79" fmla="*/ 160925 h 291074"/>
                    <a:gd name="connsiteX80" fmla="*/ 58821 w 291387"/>
                    <a:gd name="connsiteY80" fmla="*/ 156661 h 291074"/>
                    <a:gd name="connsiteX81" fmla="*/ 63085 w 291387"/>
                    <a:gd name="connsiteY81" fmla="*/ 152396 h 291074"/>
                    <a:gd name="connsiteX82" fmla="*/ 26695 w 291387"/>
                    <a:gd name="connsiteY82" fmla="*/ 152396 h 291074"/>
                    <a:gd name="connsiteX83" fmla="*/ 48301 w 291387"/>
                    <a:gd name="connsiteY83" fmla="*/ 152396 h 291074"/>
                    <a:gd name="connsiteX84" fmla="*/ 52565 w 291387"/>
                    <a:gd name="connsiteY84" fmla="*/ 156661 h 291074"/>
                    <a:gd name="connsiteX85" fmla="*/ 48301 w 291387"/>
                    <a:gd name="connsiteY85" fmla="*/ 160925 h 291074"/>
                    <a:gd name="connsiteX86" fmla="*/ 26695 w 291387"/>
                    <a:gd name="connsiteY86" fmla="*/ 160925 h 291074"/>
                    <a:gd name="connsiteX87" fmla="*/ 22429 w 291387"/>
                    <a:gd name="connsiteY87" fmla="*/ 156661 h 291074"/>
                    <a:gd name="connsiteX88" fmla="*/ 26695 w 291387"/>
                    <a:gd name="connsiteY88" fmla="*/ 152396 h 291074"/>
                    <a:gd name="connsiteX89" fmla="*/ 98339 w 291387"/>
                    <a:gd name="connsiteY89" fmla="*/ 131717 h 291074"/>
                    <a:gd name="connsiteX90" fmla="*/ 106297 w 291387"/>
                    <a:gd name="connsiteY90" fmla="*/ 131717 h 291074"/>
                    <a:gd name="connsiteX91" fmla="*/ 110563 w 291387"/>
                    <a:gd name="connsiteY91" fmla="*/ 135982 h 291074"/>
                    <a:gd name="connsiteX92" fmla="*/ 106297 w 291387"/>
                    <a:gd name="connsiteY92" fmla="*/ 140248 h 291074"/>
                    <a:gd name="connsiteX93" fmla="*/ 98339 w 291387"/>
                    <a:gd name="connsiteY93" fmla="*/ 140248 h 291074"/>
                    <a:gd name="connsiteX94" fmla="*/ 94073 w 291387"/>
                    <a:gd name="connsiteY94" fmla="*/ 135982 h 291074"/>
                    <a:gd name="connsiteX95" fmla="*/ 98339 w 291387"/>
                    <a:gd name="connsiteY95" fmla="*/ 131717 h 291074"/>
                    <a:gd name="connsiteX96" fmla="*/ 44889 w 291387"/>
                    <a:gd name="connsiteY96" fmla="*/ 131717 h 291074"/>
                    <a:gd name="connsiteX97" fmla="*/ 86397 w 291387"/>
                    <a:gd name="connsiteY97" fmla="*/ 131717 h 291074"/>
                    <a:gd name="connsiteX98" fmla="*/ 90663 w 291387"/>
                    <a:gd name="connsiteY98" fmla="*/ 135982 h 291074"/>
                    <a:gd name="connsiteX99" fmla="*/ 86397 w 291387"/>
                    <a:gd name="connsiteY99" fmla="*/ 140248 h 291074"/>
                    <a:gd name="connsiteX100" fmla="*/ 44889 w 291387"/>
                    <a:gd name="connsiteY100" fmla="*/ 140248 h 291074"/>
                    <a:gd name="connsiteX101" fmla="*/ 40625 w 291387"/>
                    <a:gd name="connsiteY101" fmla="*/ 135982 h 291074"/>
                    <a:gd name="connsiteX102" fmla="*/ 44889 w 291387"/>
                    <a:gd name="connsiteY102" fmla="*/ 131717 h 291074"/>
                    <a:gd name="connsiteX103" fmla="*/ 50576 w 291387"/>
                    <a:gd name="connsiteY103" fmla="*/ 116664 h 291074"/>
                    <a:gd name="connsiteX104" fmla="*/ 94357 w 291387"/>
                    <a:gd name="connsiteY104" fmla="*/ 116664 h 291074"/>
                    <a:gd name="connsiteX105" fmla="*/ 98621 w 291387"/>
                    <a:gd name="connsiteY105" fmla="*/ 120928 h 291074"/>
                    <a:gd name="connsiteX106" fmla="*/ 94357 w 291387"/>
                    <a:gd name="connsiteY106" fmla="*/ 125193 h 291074"/>
                    <a:gd name="connsiteX107" fmla="*/ 50576 w 291387"/>
                    <a:gd name="connsiteY107" fmla="*/ 125193 h 291074"/>
                    <a:gd name="connsiteX108" fmla="*/ 46312 w 291387"/>
                    <a:gd name="connsiteY108" fmla="*/ 120928 h 291074"/>
                    <a:gd name="connsiteX109" fmla="*/ 50576 w 291387"/>
                    <a:gd name="connsiteY109" fmla="*/ 116664 h 291074"/>
                    <a:gd name="connsiteX110" fmla="*/ 26695 w 291387"/>
                    <a:gd name="connsiteY110" fmla="*/ 116664 h 291074"/>
                    <a:gd name="connsiteX111" fmla="*/ 38635 w 291387"/>
                    <a:gd name="connsiteY111" fmla="*/ 116664 h 291074"/>
                    <a:gd name="connsiteX112" fmla="*/ 42899 w 291387"/>
                    <a:gd name="connsiteY112" fmla="*/ 120928 h 291074"/>
                    <a:gd name="connsiteX113" fmla="*/ 38635 w 291387"/>
                    <a:gd name="connsiteY113" fmla="*/ 125193 h 291074"/>
                    <a:gd name="connsiteX114" fmla="*/ 26695 w 291387"/>
                    <a:gd name="connsiteY114" fmla="*/ 125193 h 291074"/>
                    <a:gd name="connsiteX115" fmla="*/ 22429 w 291387"/>
                    <a:gd name="connsiteY115" fmla="*/ 120928 h 291074"/>
                    <a:gd name="connsiteX116" fmla="*/ 26695 w 291387"/>
                    <a:gd name="connsiteY116" fmla="*/ 116664 h 291074"/>
                    <a:gd name="connsiteX117" fmla="*/ 203292 w 291387"/>
                    <a:gd name="connsiteY117" fmla="*/ 105804 h 291074"/>
                    <a:gd name="connsiteX118" fmla="*/ 172057 w 291387"/>
                    <a:gd name="connsiteY118" fmla="*/ 137024 h 291074"/>
                    <a:gd name="connsiteX119" fmla="*/ 172057 w 291387"/>
                    <a:gd name="connsiteY119" fmla="*/ 145360 h 291074"/>
                    <a:gd name="connsiteX120" fmla="*/ 174547 w 291387"/>
                    <a:gd name="connsiteY120" fmla="*/ 147850 h 291074"/>
                    <a:gd name="connsiteX121" fmla="*/ 257963 w 291387"/>
                    <a:gd name="connsiteY121" fmla="*/ 147850 h 291074"/>
                    <a:gd name="connsiteX122" fmla="*/ 260452 w 291387"/>
                    <a:gd name="connsiteY122" fmla="*/ 145360 h 291074"/>
                    <a:gd name="connsiteX123" fmla="*/ 260452 w 291387"/>
                    <a:gd name="connsiteY123" fmla="*/ 136877 h 291074"/>
                    <a:gd name="connsiteX124" fmla="*/ 238913 w 291387"/>
                    <a:gd name="connsiteY124" fmla="*/ 112601 h 291074"/>
                    <a:gd name="connsiteX125" fmla="*/ 229273 w 291387"/>
                    <a:gd name="connsiteY125" fmla="*/ 122235 h 291074"/>
                    <a:gd name="connsiteX126" fmla="*/ 231230 w 291387"/>
                    <a:gd name="connsiteY126" fmla="*/ 124438 h 291074"/>
                    <a:gd name="connsiteX127" fmla="*/ 230869 w 291387"/>
                    <a:gd name="connsiteY127" fmla="*/ 130459 h 291074"/>
                    <a:gd name="connsiteX128" fmla="*/ 224849 w 291387"/>
                    <a:gd name="connsiteY128" fmla="*/ 130099 h 291074"/>
                    <a:gd name="connsiteX129" fmla="*/ 111984 w 291387"/>
                    <a:gd name="connsiteY129" fmla="*/ 97123 h 291074"/>
                    <a:gd name="connsiteX130" fmla="*/ 126199 w 291387"/>
                    <a:gd name="connsiteY130" fmla="*/ 97123 h 291074"/>
                    <a:gd name="connsiteX131" fmla="*/ 130463 w 291387"/>
                    <a:gd name="connsiteY131" fmla="*/ 101387 h 291074"/>
                    <a:gd name="connsiteX132" fmla="*/ 126199 w 291387"/>
                    <a:gd name="connsiteY132" fmla="*/ 105652 h 291074"/>
                    <a:gd name="connsiteX133" fmla="*/ 111984 w 291387"/>
                    <a:gd name="connsiteY133" fmla="*/ 105652 h 291074"/>
                    <a:gd name="connsiteX134" fmla="*/ 107720 w 291387"/>
                    <a:gd name="connsiteY134" fmla="*/ 101387 h 291074"/>
                    <a:gd name="connsiteX135" fmla="*/ 111984 w 291387"/>
                    <a:gd name="connsiteY135" fmla="*/ 97123 h 291074"/>
                    <a:gd name="connsiteX136" fmla="*/ 78438 w 291387"/>
                    <a:gd name="connsiteY136" fmla="*/ 97123 h 291074"/>
                    <a:gd name="connsiteX137" fmla="*/ 98906 w 291387"/>
                    <a:gd name="connsiteY137" fmla="*/ 97123 h 291074"/>
                    <a:gd name="connsiteX138" fmla="*/ 103172 w 291387"/>
                    <a:gd name="connsiteY138" fmla="*/ 101387 h 291074"/>
                    <a:gd name="connsiteX139" fmla="*/ 98906 w 291387"/>
                    <a:gd name="connsiteY139" fmla="*/ 105652 h 291074"/>
                    <a:gd name="connsiteX140" fmla="*/ 78438 w 291387"/>
                    <a:gd name="connsiteY140" fmla="*/ 105652 h 291074"/>
                    <a:gd name="connsiteX141" fmla="*/ 74172 w 291387"/>
                    <a:gd name="connsiteY141" fmla="*/ 101387 h 291074"/>
                    <a:gd name="connsiteX142" fmla="*/ 78438 w 291387"/>
                    <a:gd name="connsiteY142" fmla="*/ 97123 h 291074"/>
                    <a:gd name="connsiteX143" fmla="*/ 58536 w 291387"/>
                    <a:gd name="connsiteY143" fmla="*/ 97123 h 291074"/>
                    <a:gd name="connsiteX144" fmla="*/ 65928 w 291387"/>
                    <a:gd name="connsiteY144" fmla="*/ 97123 h 291074"/>
                    <a:gd name="connsiteX145" fmla="*/ 70192 w 291387"/>
                    <a:gd name="connsiteY145" fmla="*/ 101387 h 291074"/>
                    <a:gd name="connsiteX146" fmla="*/ 65928 w 291387"/>
                    <a:gd name="connsiteY146" fmla="*/ 105652 h 291074"/>
                    <a:gd name="connsiteX147" fmla="*/ 58536 w 291387"/>
                    <a:gd name="connsiteY147" fmla="*/ 105652 h 291074"/>
                    <a:gd name="connsiteX148" fmla="*/ 54270 w 291387"/>
                    <a:gd name="connsiteY148" fmla="*/ 101387 h 291074"/>
                    <a:gd name="connsiteX149" fmla="*/ 58536 w 291387"/>
                    <a:gd name="connsiteY149" fmla="*/ 97123 h 291074"/>
                    <a:gd name="connsiteX150" fmla="*/ 72182 w 291387"/>
                    <a:gd name="connsiteY150" fmla="*/ 81530 h 291074"/>
                    <a:gd name="connsiteX151" fmla="*/ 106298 w 291387"/>
                    <a:gd name="connsiteY151" fmla="*/ 81530 h 291074"/>
                    <a:gd name="connsiteX152" fmla="*/ 110564 w 291387"/>
                    <a:gd name="connsiteY152" fmla="*/ 85796 h 291074"/>
                    <a:gd name="connsiteX153" fmla="*/ 106298 w 291387"/>
                    <a:gd name="connsiteY153" fmla="*/ 90060 h 291074"/>
                    <a:gd name="connsiteX154" fmla="*/ 72182 w 291387"/>
                    <a:gd name="connsiteY154" fmla="*/ 90060 h 291074"/>
                    <a:gd name="connsiteX155" fmla="*/ 67918 w 291387"/>
                    <a:gd name="connsiteY155" fmla="*/ 85796 h 291074"/>
                    <a:gd name="connsiteX156" fmla="*/ 72182 w 291387"/>
                    <a:gd name="connsiteY156" fmla="*/ 81530 h 291074"/>
                    <a:gd name="connsiteX157" fmla="*/ 44889 w 291387"/>
                    <a:gd name="connsiteY157" fmla="*/ 81530 h 291074"/>
                    <a:gd name="connsiteX158" fmla="*/ 59104 w 291387"/>
                    <a:gd name="connsiteY158" fmla="*/ 81530 h 291074"/>
                    <a:gd name="connsiteX159" fmla="*/ 63370 w 291387"/>
                    <a:gd name="connsiteY159" fmla="*/ 85796 h 291074"/>
                    <a:gd name="connsiteX160" fmla="*/ 59104 w 291387"/>
                    <a:gd name="connsiteY160" fmla="*/ 90060 h 291074"/>
                    <a:gd name="connsiteX161" fmla="*/ 44889 w 291387"/>
                    <a:gd name="connsiteY161" fmla="*/ 90060 h 291074"/>
                    <a:gd name="connsiteX162" fmla="*/ 40625 w 291387"/>
                    <a:gd name="connsiteY162" fmla="*/ 85796 h 291074"/>
                    <a:gd name="connsiteX163" fmla="*/ 44889 w 291387"/>
                    <a:gd name="connsiteY163" fmla="*/ 81530 h 291074"/>
                    <a:gd name="connsiteX164" fmla="*/ 174547 w 291387"/>
                    <a:gd name="connsiteY164" fmla="*/ 75006 h 291074"/>
                    <a:gd name="connsiteX165" fmla="*/ 172057 w 291387"/>
                    <a:gd name="connsiteY165" fmla="*/ 77498 h 291074"/>
                    <a:gd name="connsiteX166" fmla="*/ 172057 w 291387"/>
                    <a:gd name="connsiteY166" fmla="*/ 124963 h 291074"/>
                    <a:gd name="connsiteX167" fmla="*/ 198594 w 291387"/>
                    <a:gd name="connsiteY167" fmla="*/ 98437 h 291074"/>
                    <a:gd name="connsiteX168" fmla="*/ 203570 w 291387"/>
                    <a:gd name="connsiteY168" fmla="*/ 96465 h 291074"/>
                    <a:gd name="connsiteX169" fmla="*/ 208418 w 291387"/>
                    <a:gd name="connsiteY169" fmla="*/ 98733 h 291074"/>
                    <a:gd name="connsiteX170" fmla="*/ 223602 w 291387"/>
                    <a:gd name="connsiteY170" fmla="*/ 115842 h 291074"/>
                    <a:gd name="connsiteX171" fmla="*/ 234215 w 291387"/>
                    <a:gd name="connsiteY171" fmla="*/ 105235 h 291074"/>
                    <a:gd name="connsiteX172" fmla="*/ 239190 w 291387"/>
                    <a:gd name="connsiteY172" fmla="*/ 103261 h 291074"/>
                    <a:gd name="connsiteX173" fmla="*/ 244039 w 291387"/>
                    <a:gd name="connsiteY173" fmla="*/ 105529 h 291074"/>
                    <a:gd name="connsiteX174" fmla="*/ 260452 w 291387"/>
                    <a:gd name="connsiteY174" fmla="*/ 124025 h 291074"/>
                    <a:gd name="connsiteX175" fmla="*/ 260452 w 291387"/>
                    <a:gd name="connsiteY175" fmla="*/ 77498 h 291074"/>
                    <a:gd name="connsiteX176" fmla="*/ 257963 w 291387"/>
                    <a:gd name="connsiteY176" fmla="*/ 75006 h 291074"/>
                    <a:gd name="connsiteX177" fmla="*/ 174547 w 291387"/>
                    <a:gd name="connsiteY177" fmla="*/ 66478 h 291074"/>
                    <a:gd name="connsiteX178" fmla="*/ 257963 w 291387"/>
                    <a:gd name="connsiteY178" fmla="*/ 66478 h 291074"/>
                    <a:gd name="connsiteX179" fmla="*/ 268980 w 291387"/>
                    <a:gd name="connsiteY179" fmla="*/ 77498 h 291074"/>
                    <a:gd name="connsiteX180" fmla="*/ 268980 w 291387"/>
                    <a:gd name="connsiteY180" fmla="*/ 145360 h 291074"/>
                    <a:gd name="connsiteX181" fmla="*/ 257963 w 291387"/>
                    <a:gd name="connsiteY181" fmla="*/ 156380 h 291074"/>
                    <a:gd name="connsiteX182" fmla="*/ 174547 w 291387"/>
                    <a:gd name="connsiteY182" fmla="*/ 156380 h 291074"/>
                    <a:gd name="connsiteX183" fmla="*/ 163527 w 291387"/>
                    <a:gd name="connsiteY183" fmla="*/ 145360 h 291074"/>
                    <a:gd name="connsiteX184" fmla="*/ 163527 w 291387"/>
                    <a:gd name="connsiteY184" fmla="*/ 135258 h 291074"/>
                    <a:gd name="connsiteX185" fmla="*/ 163527 w 291387"/>
                    <a:gd name="connsiteY185" fmla="*/ 135254 h 291074"/>
                    <a:gd name="connsiteX186" fmla="*/ 163527 w 291387"/>
                    <a:gd name="connsiteY186" fmla="*/ 77498 h 291074"/>
                    <a:gd name="connsiteX187" fmla="*/ 174547 w 291387"/>
                    <a:gd name="connsiteY187" fmla="*/ 66478 h 291074"/>
                    <a:gd name="connsiteX188" fmla="*/ 63085 w 291387"/>
                    <a:gd name="connsiteY188" fmla="*/ 66478 h 291074"/>
                    <a:gd name="connsiteX189" fmla="*/ 73320 w 291387"/>
                    <a:gd name="connsiteY189" fmla="*/ 66478 h 291074"/>
                    <a:gd name="connsiteX190" fmla="*/ 77584 w 291387"/>
                    <a:gd name="connsiteY190" fmla="*/ 70742 h 291074"/>
                    <a:gd name="connsiteX191" fmla="*/ 73320 w 291387"/>
                    <a:gd name="connsiteY191" fmla="*/ 75006 h 291074"/>
                    <a:gd name="connsiteX192" fmla="*/ 63085 w 291387"/>
                    <a:gd name="connsiteY192" fmla="*/ 75006 h 291074"/>
                    <a:gd name="connsiteX193" fmla="*/ 58821 w 291387"/>
                    <a:gd name="connsiteY193" fmla="*/ 70742 h 291074"/>
                    <a:gd name="connsiteX194" fmla="*/ 63085 w 291387"/>
                    <a:gd name="connsiteY194" fmla="*/ 66478 h 291074"/>
                    <a:gd name="connsiteX195" fmla="*/ 26695 w 291387"/>
                    <a:gd name="connsiteY195" fmla="*/ 66478 h 291074"/>
                    <a:gd name="connsiteX196" fmla="*/ 48301 w 291387"/>
                    <a:gd name="connsiteY196" fmla="*/ 66478 h 291074"/>
                    <a:gd name="connsiteX197" fmla="*/ 52565 w 291387"/>
                    <a:gd name="connsiteY197" fmla="*/ 70742 h 291074"/>
                    <a:gd name="connsiteX198" fmla="*/ 48301 w 291387"/>
                    <a:gd name="connsiteY198" fmla="*/ 75006 h 291074"/>
                    <a:gd name="connsiteX199" fmla="*/ 26695 w 291387"/>
                    <a:gd name="connsiteY199" fmla="*/ 75006 h 291074"/>
                    <a:gd name="connsiteX200" fmla="*/ 22429 w 291387"/>
                    <a:gd name="connsiteY200" fmla="*/ 70742 h 291074"/>
                    <a:gd name="connsiteX201" fmla="*/ 26695 w 291387"/>
                    <a:gd name="connsiteY201" fmla="*/ 66478 h 291074"/>
                    <a:gd name="connsiteX202" fmla="*/ 8843 w 291387"/>
                    <a:gd name="connsiteY202" fmla="*/ 58010 h 291074"/>
                    <a:gd name="connsiteX203" fmla="*/ 8843 w 291387"/>
                    <a:gd name="connsiteY203" fmla="*/ 200100 h 291074"/>
                    <a:gd name="connsiteX204" fmla="*/ 140698 w 291387"/>
                    <a:gd name="connsiteY204" fmla="*/ 200100 h 291074"/>
                    <a:gd name="connsiteX205" fmla="*/ 140698 w 291387"/>
                    <a:gd name="connsiteY205" fmla="*/ 58010 h 291074"/>
                    <a:gd name="connsiteX206" fmla="*/ 108088 w 291387"/>
                    <a:gd name="connsiteY206" fmla="*/ 24035 h 291074"/>
                    <a:gd name="connsiteX207" fmla="*/ 104102 w 291387"/>
                    <a:gd name="connsiteY207" fmla="*/ 28019 h 291074"/>
                    <a:gd name="connsiteX208" fmla="*/ 108088 w 291387"/>
                    <a:gd name="connsiteY208" fmla="*/ 32005 h 291074"/>
                    <a:gd name="connsiteX209" fmla="*/ 112074 w 291387"/>
                    <a:gd name="connsiteY209" fmla="*/ 28019 h 291074"/>
                    <a:gd name="connsiteX210" fmla="*/ 108088 w 291387"/>
                    <a:gd name="connsiteY210" fmla="*/ 24035 h 291074"/>
                    <a:gd name="connsiteX211" fmla="*/ 76226 w 291387"/>
                    <a:gd name="connsiteY211" fmla="*/ 24035 h 291074"/>
                    <a:gd name="connsiteX212" fmla="*/ 72240 w 291387"/>
                    <a:gd name="connsiteY212" fmla="*/ 28019 h 291074"/>
                    <a:gd name="connsiteX213" fmla="*/ 76226 w 291387"/>
                    <a:gd name="connsiteY213" fmla="*/ 32005 h 291074"/>
                    <a:gd name="connsiteX214" fmla="*/ 80212 w 291387"/>
                    <a:gd name="connsiteY214" fmla="*/ 28019 h 291074"/>
                    <a:gd name="connsiteX215" fmla="*/ 76226 w 291387"/>
                    <a:gd name="connsiteY215" fmla="*/ 24035 h 291074"/>
                    <a:gd name="connsiteX216" fmla="*/ 44362 w 291387"/>
                    <a:gd name="connsiteY216" fmla="*/ 24035 h 291074"/>
                    <a:gd name="connsiteX217" fmla="*/ 40376 w 291387"/>
                    <a:gd name="connsiteY217" fmla="*/ 28019 h 291074"/>
                    <a:gd name="connsiteX218" fmla="*/ 44362 w 291387"/>
                    <a:gd name="connsiteY218" fmla="*/ 32005 h 291074"/>
                    <a:gd name="connsiteX219" fmla="*/ 48348 w 291387"/>
                    <a:gd name="connsiteY219" fmla="*/ 28019 h 291074"/>
                    <a:gd name="connsiteX220" fmla="*/ 44362 w 291387"/>
                    <a:gd name="connsiteY220" fmla="*/ 24035 h 291074"/>
                    <a:gd name="connsiteX221" fmla="*/ 108088 w 291387"/>
                    <a:gd name="connsiteY221" fmla="*/ 15505 h 291074"/>
                    <a:gd name="connsiteX222" fmla="*/ 120605 w 291387"/>
                    <a:gd name="connsiteY222" fmla="*/ 28019 h 291074"/>
                    <a:gd name="connsiteX223" fmla="*/ 108088 w 291387"/>
                    <a:gd name="connsiteY223" fmla="*/ 40535 h 291074"/>
                    <a:gd name="connsiteX224" fmla="*/ 95574 w 291387"/>
                    <a:gd name="connsiteY224" fmla="*/ 28019 h 291074"/>
                    <a:gd name="connsiteX225" fmla="*/ 108088 w 291387"/>
                    <a:gd name="connsiteY225" fmla="*/ 15505 h 291074"/>
                    <a:gd name="connsiteX226" fmla="*/ 76226 w 291387"/>
                    <a:gd name="connsiteY226" fmla="*/ 15505 h 291074"/>
                    <a:gd name="connsiteX227" fmla="*/ 88740 w 291387"/>
                    <a:gd name="connsiteY227" fmla="*/ 28019 h 291074"/>
                    <a:gd name="connsiteX228" fmla="*/ 76226 w 291387"/>
                    <a:gd name="connsiteY228" fmla="*/ 40535 h 291074"/>
                    <a:gd name="connsiteX229" fmla="*/ 63710 w 291387"/>
                    <a:gd name="connsiteY229" fmla="*/ 28019 h 291074"/>
                    <a:gd name="connsiteX230" fmla="*/ 76226 w 291387"/>
                    <a:gd name="connsiteY230" fmla="*/ 15505 h 291074"/>
                    <a:gd name="connsiteX231" fmla="*/ 44362 w 291387"/>
                    <a:gd name="connsiteY231" fmla="*/ 15505 h 291074"/>
                    <a:gd name="connsiteX232" fmla="*/ 56878 w 291387"/>
                    <a:gd name="connsiteY232" fmla="*/ 28019 h 291074"/>
                    <a:gd name="connsiteX233" fmla="*/ 44362 w 291387"/>
                    <a:gd name="connsiteY233" fmla="*/ 40535 h 291074"/>
                    <a:gd name="connsiteX234" fmla="*/ 31848 w 291387"/>
                    <a:gd name="connsiteY234" fmla="*/ 28019 h 291074"/>
                    <a:gd name="connsiteX235" fmla="*/ 44362 w 291387"/>
                    <a:gd name="connsiteY235" fmla="*/ 15505 h 291074"/>
                    <a:gd name="connsiteX236" fmla="*/ 19083 w 291387"/>
                    <a:gd name="connsiteY236" fmla="*/ 8530 h 291074"/>
                    <a:gd name="connsiteX237" fmla="*/ 8843 w 291387"/>
                    <a:gd name="connsiteY237" fmla="*/ 18767 h 291074"/>
                    <a:gd name="connsiteX238" fmla="*/ 8843 w 291387"/>
                    <a:gd name="connsiteY238" fmla="*/ 49480 h 291074"/>
                    <a:gd name="connsiteX239" fmla="*/ 144964 w 291387"/>
                    <a:gd name="connsiteY239" fmla="*/ 49480 h 291074"/>
                    <a:gd name="connsiteX240" fmla="*/ 282535 w 291387"/>
                    <a:gd name="connsiteY240" fmla="*/ 49480 h 291074"/>
                    <a:gd name="connsiteX241" fmla="*/ 282535 w 291387"/>
                    <a:gd name="connsiteY241" fmla="*/ 18770 h 291074"/>
                    <a:gd name="connsiteX242" fmla="*/ 272295 w 291387"/>
                    <a:gd name="connsiteY242" fmla="*/ 8530 h 291074"/>
                    <a:gd name="connsiteX243" fmla="*/ 18769 w 291387"/>
                    <a:gd name="connsiteY243" fmla="*/ 0 h 291074"/>
                    <a:gd name="connsiteX244" fmla="*/ 272620 w 291387"/>
                    <a:gd name="connsiteY244" fmla="*/ 0 h 291074"/>
                    <a:gd name="connsiteX245" fmla="*/ 291387 w 291387"/>
                    <a:gd name="connsiteY245" fmla="*/ 18767 h 291074"/>
                    <a:gd name="connsiteX246" fmla="*/ 291065 w 291387"/>
                    <a:gd name="connsiteY246" fmla="*/ 79863 h 291074"/>
                    <a:gd name="connsiteX247" fmla="*/ 286799 w 291387"/>
                    <a:gd name="connsiteY247" fmla="*/ 84129 h 291074"/>
                    <a:gd name="connsiteX248" fmla="*/ 282535 w 291387"/>
                    <a:gd name="connsiteY248" fmla="*/ 79863 h 291074"/>
                    <a:gd name="connsiteX249" fmla="*/ 282535 w 291387"/>
                    <a:gd name="connsiteY249" fmla="*/ 58010 h 291074"/>
                    <a:gd name="connsiteX250" fmla="*/ 149228 w 291387"/>
                    <a:gd name="connsiteY250" fmla="*/ 58010 h 291074"/>
                    <a:gd name="connsiteX251" fmla="*/ 149228 w 291387"/>
                    <a:gd name="connsiteY251" fmla="*/ 200407 h 291074"/>
                    <a:gd name="connsiteX252" fmla="*/ 282535 w 291387"/>
                    <a:gd name="connsiteY252" fmla="*/ 200407 h 291074"/>
                    <a:gd name="connsiteX253" fmla="*/ 282535 w 291387"/>
                    <a:gd name="connsiteY253" fmla="*/ 106305 h 291074"/>
                    <a:gd name="connsiteX254" fmla="*/ 286799 w 291387"/>
                    <a:gd name="connsiteY254" fmla="*/ 102039 h 291074"/>
                    <a:gd name="connsiteX255" fmla="*/ 291063 w 291387"/>
                    <a:gd name="connsiteY255" fmla="*/ 106305 h 291074"/>
                    <a:gd name="connsiteX256" fmla="*/ 291063 w 291387"/>
                    <a:gd name="connsiteY256" fmla="*/ 225112 h 291074"/>
                    <a:gd name="connsiteX257" fmla="*/ 275148 w 291387"/>
                    <a:gd name="connsiteY257" fmla="*/ 243664 h 291074"/>
                    <a:gd name="connsiteX258" fmla="*/ 272295 w 291387"/>
                    <a:gd name="connsiteY258" fmla="*/ 243881 h 291074"/>
                    <a:gd name="connsiteX259" fmla="*/ 189314 w 291387"/>
                    <a:gd name="connsiteY259" fmla="*/ 243881 h 291074"/>
                    <a:gd name="connsiteX260" fmla="*/ 189314 w 291387"/>
                    <a:gd name="connsiteY260" fmla="*/ 259176 h 291074"/>
                    <a:gd name="connsiteX261" fmla="*/ 202190 w 291387"/>
                    <a:gd name="connsiteY261" fmla="*/ 259176 h 291074"/>
                    <a:gd name="connsiteX262" fmla="*/ 217767 w 291387"/>
                    <a:gd name="connsiteY262" fmla="*/ 274752 h 291074"/>
                    <a:gd name="connsiteX263" fmla="*/ 217767 w 291387"/>
                    <a:gd name="connsiteY263" fmla="*/ 283967 h 291074"/>
                    <a:gd name="connsiteX264" fmla="*/ 210659 w 291387"/>
                    <a:gd name="connsiteY264" fmla="*/ 291074 h 291074"/>
                    <a:gd name="connsiteX265" fmla="*/ 127215 w 291387"/>
                    <a:gd name="connsiteY265" fmla="*/ 291074 h 291074"/>
                    <a:gd name="connsiteX266" fmla="*/ 122951 w 291387"/>
                    <a:gd name="connsiteY266" fmla="*/ 286808 h 291074"/>
                    <a:gd name="connsiteX267" fmla="*/ 127215 w 291387"/>
                    <a:gd name="connsiteY267" fmla="*/ 282544 h 291074"/>
                    <a:gd name="connsiteX268" fmla="*/ 209239 w 291387"/>
                    <a:gd name="connsiteY268" fmla="*/ 282544 h 291074"/>
                    <a:gd name="connsiteX269" fmla="*/ 209239 w 291387"/>
                    <a:gd name="connsiteY269" fmla="*/ 274752 h 291074"/>
                    <a:gd name="connsiteX270" fmla="*/ 202192 w 291387"/>
                    <a:gd name="connsiteY270" fmla="*/ 267705 h 291074"/>
                    <a:gd name="connsiteX271" fmla="*/ 88873 w 291387"/>
                    <a:gd name="connsiteY271" fmla="*/ 267705 h 291074"/>
                    <a:gd name="connsiteX272" fmla="*/ 81825 w 291387"/>
                    <a:gd name="connsiteY272" fmla="*/ 274752 h 291074"/>
                    <a:gd name="connsiteX273" fmla="*/ 81825 w 291387"/>
                    <a:gd name="connsiteY273" fmla="*/ 282544 h 291074"/>
                    <a:gd name="connsiteX274" fmla="*/ 100740 w 291387"/>
                    <a:gd name="connsiteY274" fmla="*/ 282544 h 291074"/>
                    <a:gd name="connsiteX275" fmla="*/ 105004 w 291387"/>
                    <a:gd name="connsiteY275" fmla="*/ 286808 h 291074"/>
                    <a:gd name="connsiteX276" fmla="*/ 100740 w 291387"/>
                    <a:gd name="connsiteY276" fmla="*/ 291074 h 291074"/>
                    <a:gd name="connsiteX277" fmla="*/ 80403 w 291387"/>
                    <a:gd name="connsiteY277" fmla="*/ 291074 h 291074"/>
                    <a:gd name="connsiteX278" fmla="*/ 73296 w 291387"/>
                    <a:gd name="connsiteY278" fmla="*/ 283967 h 291074"/>
                    <a:gd name="connsiteX279" fmla="*/ 73296 w 291387"/>
                    <a:gd name="connsiteY279" fmla="*/ 274752 h 291074"/>
                    <a:gd name="connsiteX280" fmla="*/ 88873 w 291387"/>
                    <a:gd name="connsiteY280" fmla="*/ 259176 h 291074"/>
                    <a:gd name="connsiteX281" fmla="*/ 101749 w 291387"/>
                    <a:gd name="connsiteY281" fmla="*/ 259176 h 291074"/>
                    <a:gd name="connsiteX282" fmla="*/ 101749 w 291387"/>
                    <a:gd name="connsiteY282" fmla="*/ 243881 h 291074"/>
                    <a:gd name="connsiteX283" fmla="*/ 18769 w 291387"/>
                    <a:gd name="connsiteY283" fmla="*/ 243881 h 291074"/>
                    <a:gd name="connsiteX284" fmla="*/ 15915 w 291387"/>
                    <a:gd name="connsiteY284" fmla="*/ 243664 h 291074"/>
                    <a:gd name="connsiteX285" fmla="*/ 0 w 291387"/>
                    <a:gd name="connsiteY285" fmla="*/ 225112 h 291074"/>
                    <a:gd name="connsiteX286" fmla="*/ 0 w 291387"/>
                    <a:gd name="connsiteY286" fmla="*/ 18770 h 291074"/>
                    <a:gd name="connsiteX287" fmla="*/ 18769 w 291387"/>
                    <a:gd name="connsiteY287" fmla="*/ 0 h 291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</a:cxnLst>
                  <a:rect l="l" t="t" r="r" b="b"/>
                  <a:pathLst>
                    <a:path w="291387" h="291074">
                      <a:moveTo>
                        <a:pt x="110279" y="243881"/>
                      </a:moveTo>
                      <a:lnTo>
                        <a:pt x="110279" y="259176"/>
                      </a:lnTo>
                      <a:lnTo>
                        <a:pt x="180785" y="259176"/>
                      </a:lnTo>
                      <a:lnTo>
                        <a:pt x="180785" y="243881"/>
                      </a:lnTo>
                      <a:close/>
                      <a:moveTo>
                        <a:pt x="8530" y="208937"/>
                      </a:moveTo>
                      <a:lnTo>
                        <a:pt x="8530" y="225112"/>
                      </a:lnTo>
                      <a:cubicBezTo>
                        <a:pt x="8530" y="230405"/>
                        <a:pt x="12567" y="234773"/>
                        <a:pt x="17725" y="235300"/>
                      </a:cubicBezTo>
                      <a:cubicBezTo>
                        <a:pt x="18067" y="235334"/>
                        <a:pt x="18416" y="235352"/>
                        <a:pt x="18769" y="235352"/>
                      </a:cubicBezTo>
                      <a:lnTo>
                        <a:pt x="272295" y="235352"/>
                      </a:lnTo>
                      <a:cubicBezTo>
                        <a:pt x="272649" y="235352"/>
                        <a:pt x="272996" y="235334"/>
                        <a:pt x="273340" y="235300"/>
                      </a:cubicBezTo>
                      <a:cubicBezTo>
                        <a:pt x="278498" y="234773"/>
                        <a:pt x="282535" y="230405"/>
                        <a:pt x="282535" y="225112"/>
                      </a:cubicBezTo>
                      <a:lnTo>
                        <a:pt x="282535" y="208937"/>
                      </a:lnTo>
                      <a:close/>
                      <a:moveTo>
                        <a:pt x="111984" y="183042"/>
                      </a:moveTo>
                      <a:lnTo>
                        <a:pt x="126199" y="183042"/>
                      </a:lnTo>
                      <a:cubicBezTo>
                        <a:pt x="128556" y="183042"/>
                        <a:pt x="130463" y="184950"/>
                        <a:pt x="130463" y="187306"/>
                      </a:cubicBezTo>
                      <a:cubicBezTo>
                        <a:pt x="130463" y="189661"/>
                        <a:pt x="128556" y="191570"/>
                        <a:pt x="126199" y="191570"/>
                      </a:cubicBezTo>
                      <a:lnTo>
                        <a:pt x="111984" y="191570"/>
                      </a:lnTo>
                      <a:cubicBezTo>
                        <a:pt x="109630" y="191570"/>
                        <a:pt x="107720" y="189661"/>
                        <a:pt x="107720" y="187306"/>
                      </a:cubicBezTo>
                      <a:cubicBezTo>
                        <a:pt x="107720" y="184950"/>
                        <a:pt x="109630" y="183042"/>
                        <a:pt x="111984" y="183042"/>
                      </a:cubicBezTo>
                      <a:close/>
                      <a:moveTo>
                        <a:pt x="78438" y="183042"/>
                      </a:moveTo>
                      <a:lnTo>
                        <a:pt x="98906" y="183042"/>
                      </a:lnTo>
                      <a:cubicBezTo>
                        <a:pt x="101263" y="183042"/>
                        <a:pt x="103172" y="184950"/>
                        <a:pt x="103172" y="187306"/>
                      </a:cubicBezTo>
                      <a:cubicBezTo>
                        <a:pt x="103172" y="189661"/>
                        <a:pt x="101263" y="191570"/>
                        <a:pt x="98906" y="191570"/>
                      </a:cubicBezTo>
                      <a:lnTo>
                        <a:pt x="78438" y="191570"/>
                      </a:lnTo>
                      <a:cubicBezTo>
                        <a:pt x="76082" y="191570"/>
                        <a:pt x="74172" y="189661"/>
                        <a:pt x="74172" y="187306"/>
                      </a:cubicBezTo>
                      <a:cubicBezTo>
                        <a:pt x="74172" y="184950"/>
                        <a:pt x="76082" y="183042"/>
                        <a:pt x="78438" y="183042"/>
                      </a:cubicBezTo>
                      <a:close/>
                      <a:moveTo>
                        <a:pt x="58536" y="183042"/>
                      </a:moveTo>
                      <a:lnTo>
                        <a:pt x="65928" y="183042"/>
                      </a:lnTo>
                      <a:cubicBezTo>
                        <a:pt x="68282" y="183042"/>
                        <a:pt x="70192" y="184950"/>
                        <a:pt x="70192" y="187306"/>
                      </a:cubicBezTo>
                      <a:cubicBezTo>
                        <a:pt x="70192" y="189661"/>
                        <a:pt x="68282" y="191570"/>
                        <a:pt x="65928" y="191570"/>
                      </a:cubicBezTo>
                      <a:lnTo>
                        <a:pt x="58536" y="191570"/>
                      </a:lnTo>
                      <a:cubicBezTo>
                        <a:pt x="56179" y="191570"/>
                        <a:pt x="54270" y="189661"/>
                        <a:pt x="54270" y="187306"/>
                      </a:cubicBezTo>
                      <a:cubicBezTo>
                        <a:pt x="54270" y="184950"/>
                        <a:pt x="56179" y="183042"/>
                        <a:pt x="58536" y="183042"/>
                      </a:cubicBezTo>
                      <a:close/>
                      <a:moveTo>
                        <a:pt x="210568" y="181334"/>
                      </a:moveTo>
                      <a:lnTo>
                        <a:pt x="264585" y="181334"/>
                      </a:lnTo>
                      <a:cubicBezTo>
                        <a:pt x="266941" y="181334"/>
                        <a:pt x="268851" y="183244"/>
                        <a:pt x="268851" y="185600"/>
                      </a:cubicBezTo>
                      <a:cubicBezTo>
                        <a:pt x="268851" y="187955"/>
                        <a:pt x="266941" y="189864"/>
                        <a:pt x="264585" y="189864"/>
                      </a:cubicBezTo>
                      <a:lnTo>
                        <a:pt x="210568" y="189864"/>
                      </a:lnTo>
                      <a:cubicBezTo>
                        <a:pt x="208214" y="189864"/>
                        <a:pt x="206304" y="187955"/>
                        <a:pt x="206304" y="185600"/>
                      </a:cubicBezTo>
                      <a:cubicBezTo>
                        <a:pt x="206304" y="183244"/>
                        <a:pt x="208214" y="181334"/>
                        <a:pt x="210568" y="181334"/>
                      </a:cubicBezTo>
                      <a:close/>
                      <a:moveTo>
                        <a:pt x="167925" y="181334"/>
                      </a:moveTo>
                      <a:lnTo>
                        <a:pt x="195216" y="181334"/>
                      </a:lnTo>
                      <a:cubicBezTo>
                        <a:pt x="197572" y="181334"/>
                        <a:pt x="199482" y="183244"/>
                        <a:pt x="199482" y="185600"/>
                      </a:cubicBezTo>
                      <a:cubicBezTo>
                        <a:pt x="199482" y="187955"/>
                        <a:pt x="197572" y="189864"/>
                        <a:pt x="195216" y="189864"/>
                      </a:cubicBezTo>
                      <a:lnTo>
                        <a:pt x="167925" y="189864"/>
                      </a:lnTo>
                      <a:cubicBezTo>
                        <a:pt x="165568" y="189864"/>
                        <a:pt x="163658" y="187955"/>
                        <a:pt x="163658" y="185600"/>
                      </a:cubicBezTo>
                      <a:cubicBezTo>
                        <a:pt x="163658" y="183244"/>
                        <a:pt x="165568" y="181334"/>
                        <a:pt x="167925" y="181334"/>
                      </a:cubicBezTo>
                      <a:close/>
                      <a:moveTo>
                        <a:pt x="72182" y="167449"/>
                      </a:moveTo>
                      <a:lnTo>
                        <a:pt x="106298" y="167449"/>
                      </a:lnTo>
                      <a:cubicBezTo>
                        <a:pt x="108654" y="167449"/>
                        <a:pt x="110564" y="169359"/>
                        <a:pt x="110564" y="171713"/>
                      </a:cubicBezTo>
                      <a:cubicBezTo>
                        <a:pt x="110564" y="174069"/>
                        <a:pt x="108654" y="175979"/>
                        <a:pt x="106298" y="175979"/>
                      </a:cubicBezTo>
                      <a:lnTo>
                        <a:pt x="72182" y="175979"/>
                      </a:lnTo>
                      <a:cubicBezTo>
                        <a:pt x="69827" y="175979"/>
                        <a:pt x="67918" y="174069"/>
                        <a:pt x="67918" y="171713"/>
                      </a:cubicBezTo>
                      <a:cubicBezTo>
                        <a:pt x="67918" y="169359"/>
                        <a:pt x="69827" y="167449"/>
                        <a:pt x="72182" y="167449"/>
                      </a:cubicBezTo>
                      <a:close/>
                      <a:moveTo>
                        <a:pt x="44889" y="167449"/>
                      </a:moveTo>
                      <a:lnTo>
                        <a:pt x="59104" y="167449"/>
                      </a:lnTo>
                      <a:cubicBezTo>
                        <a:pt x="61460" y="167449"/>
                        <a:pt x="63370" y="169359"/>
                        <a:pt x="63370" y="171713"/>
                      </a:cubicBezTo>
                      <a:cubicBezTo>
                        <a:pt x="63370" y="174069"/>
                        <a:pt x="61460" y="175979"/>
                        <a:pt x="59104" y="175979"/>
                      </a:cubicBezTo>
                      <a:lnTo>
                        <a:pt x="44889" y="175979"/>
                      </a:lnTo>
                      <a:cubicBezTo>
                        <a:pt x="42534" y="175979"/>
                        <a:pt x="40625" y="174069"/>
                        <a:pt x="40625" y="171713"/>
                      </a:cubicBezTo>
                      <a:cubicBezTo>
                        <a:pt x="40625" y="169359"/>
                        <a:pt x="42534" y="167449"/>
                        <a:pt x="44889" y="167449"/>
                      </a:cubicBezTo>
                      <a:close/>
                      <a:moveTo>
                        <a:pt x="210568" y="164845"/>
                      </a:moveTo>
                      <a:lnTo>
                        <a:pt x="264585" y="164845"/>
                      </a:lnTo>
                      <a:cubicBezTo>
                        <a:pt x="266941" y="164845"/>
                        <a:pt x="268851" y="166755"/>
                        <a:pt x="268851" y="169110"/>
                      </a:cubicBezTo>
                      <a:cubicBezTo>
                        <a:pt x="268851" y="171466"/>
                        <a:pt x="266941" y="173374"/>
                        <a:pt x="264585" y="173374"/>
                      </a:cubicBezTo>
                      <a:lnTo>
                        <a:pt x="210568" y="173374"/>
                      </a:lnTo>
                      <a:cubicBezTo>
                        <a:pt x="208214" y="173374"/>
                        <a:pt x="206304" y="171466"/>
                        <a:pt x="206304" y="169110"/>
                      </a:cubicBezTo>
                      <a:cubicBezTo>
                        <a:pt x="206304" y="166755"/>
                        <a:pt x="208214" y="164845"/>
                        <a:pt x="210568" y="164845"/>
                      </a:cubicBezTo>
                      <a:close/>
                      <a:moveTo>
                        <a:pt x="167925" y="164845"/>
                      </a:moveTo>
                      <a:lnTo>
                        <a:pt x="195216" y="164845"/>
                      </a:lnTo>
                      <a:cubicBezTo>
                        <a:pt x="197572" y="164845"/>
                        <a:pt x="199482" y="166755"/>
                        <a:pt x="199482" y="169110"/>
                      </a:cubicBezTo>
                      <a:cubicBezTo>
                        <a:pt x="199482" y="171466"/>
                        <a:pt x="197572" y="173374"/>
                        <a:pt x="195216" y="173374"/>
                      </a:cubicBezTo>
                      <a:lnTo>
                        <a:pt x="167925" y="173374"/>
                      </a:lnTo>
                      <a:cubicBezTo>
                        <a:pt x="165568" y="173374"/>
                        <a:pt x="163658" y="171466"/>
                        <a:pt x="163658" y="169110"/>
                      </a:cubicBezTo>
                      <a:cubicBezTo>
                        <a:pt x="163658" y="166755"/>
                        <a:pt x="165568" y="164845"/>
                        <a:pt x="167925" y="164845"/>
                      </a:cubicBezTo>
                      <a:close/>
                      <a:moveTo>
                        <a:pt x="63085" y="152396"/>
                      </a:moveTo>
                      <a:lnTo>
                        <a:pt x="73320" y="152396"/>
                      </a:lnTo>
                      <a:cubicBezTo>
                        <a:pt x="75675" y="152396"/>
                        <a:pt x="77584" y="154304"/>
                        <a:pt x="77584" y="156661"/>
                      </a:cubicBezTo>
                      <a:cubicBezTo>
                        <a:pt x="77584" y="159015"/>
                        <a:pt x="75675" y="160925"/>
                        <a:pt x="73320" y="160925"/>
                      </a:cubicBezTo>
                      <a:lnTo>
                        <a:pt x="63085" y="160925"/>
                      </a:lnTo>
                      <a:cubicBezTo>
                        <a:pt x="60728" y="160925"/>
                        <a:pt x="58821" y="159015"/>
                        <a:pt x="58821" y="156661"/>
                      </a:cubicBezTo>
                      <a:cubicBezTo>
                        <a:pt x="58821" y="154304"/>
                        <a:pt x="60728" y="152396"/>
                        <a:pt x="63085" y="152396"/>
                      </a:cubicBezTo>
                      <a:close/>
                      <a:moveTo>
                        <a:pt x="26695" y="152396"/>
                      </a:moveTo>
                      <a:lnTo>
                        <a:pt x="48301" y="152396"/>
                      </a:lnTo>
                      <a:cubicBezTo>
                        <a:pt x="50656" y="152396"/>
                        <a:pt x="52565" y="154304"/>
                        <a:pt x="52565" y="156661"/>
                      </a:cubicBezTo>
                      <a:cubicBezTo>
                        <a:pt x="52565" y="159015"/>
                        <a:pt x="50656" y="160925"/>
                        <a:pt x="48301" y="160925"/>
                      </a:cubicBezTo>
                      <a:lnTo>
                        <a:pt x="26695" y="160925"/>
                      </a:lnTo>
                      <a:cubicBezTo>
                        <a:pt x="24338" y="160925"/>
                        <a:pt x="22429" y="159015"/>
                        <a:pt x="22429" y="156661"/>
                      </a:cubicBezTo>
                      <a:cubicBezTo>
                        <a:pt x="22429" y="154304"/>
                        <a:pt x="24338" y="152396"/>
                        <a:pt x="26695" y="152396"/>
                      </a:cubicBezTo>
                      <a:close/>
                      <a:moveTo>
                        <a:pt x="98339" y="131717"/>
                      </a:moveTo>
                      <a:lnTo>
                        <a:pt x="106297" y="131717"/>
                      </a:lnTo>
                      <a:cubicBezTo>
                        <a:pt x="108654" y="131717"/>
                        <a:pt x="110563" y="133627"/>
                        <a:pt x="110563" y="135982"/>
                      </a:cubicBezTo>
                      <a:cubicBezTo>
                        <a:pt x="110563" y="138338"/>
                        <a:pt x="108654" y="140248"/>
                        <a:pt x="106297" y="140248"/>
                      </a:cubicBezTo>
                      <a:lnTo>
                        <a:pt x="98339" y="140248"/>
                      </a:lnTo>
                      <a:cubicBezTo>
                        <a:pt x="95982" y="140248"/>
                        <a:pt x="94073" y="138338"/>
                        <a:pt x="94073" y="135982"/>
                      </a:cubicBezTo>
                      <a:cubicBezTo>
                        <a:pt x="94073" y="133627"/>
                        <a:pt x="95982" y="131717"/>
                        <a:pt x="98339" y="131717"/>
                      </a:cubicBezTo>
                      <a:close/>
                      <a:moveTo>
                        <a:pt x="44889" y="131717"/>
                      </a:moveTo>
                      <a:lnTo>
                        <a:pt x="86397" y="131717"/>
                      </a:lnTo>
                      <a:cubicBezTo>
                        <a:pt x="88753" y="131717"/>
                        <a:pt x="90663" y="133627"/>
                        <a:pt x="90663" y="135982"/>
                      </a:cubicBezTo>
                      <a:cubicBezTo>
                        <a:pt x="90663" y="138338"/>
                        <a:pt x="88753" y="140248"/>
                        <a:pt x="86397" y="140248"/>
                      </a:cubicBezTo>
                      <a:lnTo>
                        <a:pt x="44889" y="140248"/>
                      </a:lnTo>
                      <a:cubicBezTo>
                        <a:pt x="42534" y="140248"/>
                        <a:pt x="40625" y="138338"/>
                        <a:pt x="40625" y="135982"/>
                      </a:cubicBezTo>
                      <a:cubicBezTo>
                        <a:pt x="40625" y="133627"/>
                        <a:pt x="42534" y="131717"/>
                        <a:pt x="44889" y="131717"/>
                      </a:cubicBezTo>
                      <a:close/>
                      <a:moveTo>
                        <a:pt x="50576" y="116664"/>
                      </a:moveTo>
                      <a:lnTo>
                        <a:pt x="94357" y="116664"/>
                      </a:lnTo>
                      <a:cubicBezTo>
                        <a:pt x="96714" y="116664"/>
                        <a:pt x="98621" y="118572"/>
                        <a:pt x="98621" y="120928"/>
                      </a:cubicBezTo>
                      <a:cubicBezTo>
                        <a:pt x="98621" y="123283"/>
                        <a:pt x="96714" y="125193"/>
                        <a:pt x="94357" y="125193"/>
                      </a:cubicBezTo>
                      <a:lnTo>
                        <a:pt x="50576" y="125193"/>
                      </a:lnTo>
                      <a:cubicBezTo>
                        <a:pt x="48221" y="125193"/>
                        <a:pt x="46312" y="123283"/>
                        <a:pt x="46312" y="120928"/>
                      </a:cubicBezTo>
                      <a:cubicBezTo>
                        <a:pt x="46312" y="118572"/>
                        <a:pt x="48221" y="116664"/>
                        <a:pt x="50576" y="116664"/>
                      </a:cubicBezTo>
                      <a:close/>
                      <a:moveTo>
                        <a:pt x="26695" y="116664"/>
                      </a:moveTo>
                      <a:lnTo>
                        <a:pt x="38635" y="116664"/>
                      </a:lnTo>
                      <a:cubicBezTo>
                        <a:pt x="40989" y="116664"/>
                        <a:pt x="42899" y="118572"/>
                        <a:pt x="42899" y="120928"/>
                      </a:cubicBezTo>
                      <a:cubicBezTo>
                        <a:pt x="42899" y="123283"/>
                        <a:pt x="40989" y="125193"/>
                        <a:pt x="38635" y="125193"/>
                      </a:cubicBezTo>
                      <a:lnTo>
                        <a:pt x="26695" y="125193"/>
                      </a:lnTo>
                      <a:cubicBezTo>
                        <a:pt x="24338" y="125193"/>
                        <a:pt x="22429" y="123283"/>
                        <a:pt x="22429" y="120928"/>
                      </a:cubicBezTo>
                      <a:cubicBezTo>
                        <a:pt x="22429" y="118572"/>
                        <a:pt x="24338" y="116664"/>
                        <a:pt x="26695" y="116664"/>
                      </a:cubicBezTo>
                      <a:close/>
                      <a:moveTo>
                        <a:pt x="203292" y="105804"/>
                      </a:moveTo>
                      <a:lnTo>
                        <a:pt x="172057" y="137024"/>
                      </a:lnTo>
                      <a:lnTo>
                        <a:pt x="172057" y="145360"/>
                      </a:lnTo>
                      <a:cubicBezTo>
                        <a:pt x="172057" y="146734"/>
                        <a:pt x="173173" y="147850"/>
                        <a:pt x="174547" y="147850"/>
                      </a:cubicBezTo>
                      <a:lnTo>
                        <a:pt x="257963" y="147850"/>
                      </a:lnTo>
                      <a:cubicBezTo>
                        <a:pt x="259334" y="147850"/>
                        <a:pt x="260452" y="146734"/>
                        <a:pt x="260452" y="145360"/>
                      </a:cubicBezTo>
                      <a:lnTo>
                        <a:pt x="260452" y="136877"/>
                      </a:lnTo>
                      <a:lnTo>
                        <a:pt x="238913" y="112601"/>
                      </a:lnTo>
                      <a:lnTo>
                        <a:pt x="229273" y="122235"/>
                      </a:lnTo>
                      <a:lnTo>
                        <a:pt x="231230" y="124438"/>
                      </a:lnTo>
                      <a:cubicBezTo>
                        <a:pt x="232792" y="126202"/>
                        <a:pt x="232632" y="128896"/>
                        <a:pt x="230869" y="130459"/>
                      </a:cubicBezTo>
                      <a:cubicBezTo>
                        <a:pt x="229109" y="132022"/>
                        <a:pt x="226412" y="131861"/>
                        <a:pt x="224849" y="130099"/>
                      </a:cubicBezTo>
                      <a:close/>
                      <a:moveTo>
                        <a:pt x="111984" y="97123"/>
                      </a:moveTo>
                      <a:lnTo>
                        <a:pt x="126199" y="97123"/>
                      </a:lnTo>
                      <a:cubicBezTo>
                        <a:pt x="128556" y="97123"/>
                        <a:pt x="130463" y="99033"/>
                        <a:pt x="130463" y="101387"/>
                      </a:cubicBezTo>
                      <a:cubicBezTo>
                        <a:pt x="130463" y="103742"/>
                        <a:pt x="128556" y="105652"/>
                        <a:pt x="126199" y="105652"/>
                      </a:cubicBezTo>
                      <a:lnTo>
                        <a:pt x="111984" y="105652"/>
                      </a:lnTo>
                      <a:cubicBezTo>
                        <a:pt x="109630" y="105652"/>
                        <a:pt x="107720" y="103742"/>
                        <a:pt x="107720" y="101387"/>
                      </a:cubicBezTo>
                      <a:cubicBezTo>
                        <a:pt x="107720" y="99033"/>
                        <a:pt x="109630" y="97123"/>
                        <a:pt x="111984" y="97123"/>
                      </a:cubicBezTo>
                      <a:close/>
                      <a:moveTo>
                        <a:pt x="78438" y="97123"/>
                      </a:moveTo>
                      <a:lnTo>
                        <a:pt x="98906" y="97123"/>
                      </a:lnTo>
                      <a:cubicBezTo>
                        <a:pt x="101263" y="97123"/>
                        <a:pt x="103172" y="99033"/>
                        <a:pt x="103172" y="101387"/>
                      </a:cubicBezTo>
                      <a:cubicBezTo>
                        <a:pt x="103172" y="103742"/>
                        <a:pt x="101263" y="105652"/>
                        <a:pt x="98906" y="105652"/>
                      </a:cubicBezTo>
                      <a:lnTo>
                        <a:pt x="78438" y="105652"/>
                      </a:lnTo>
                      <a:cubicBezTo>
                        <a:pt x="76082" y="105652"/>
                        <a:pt x="74172" y="103742"/>
                        <a:pt x="74172" y="101387"/>
                      </a:cubicBezTo>
                      <a:cubicBezTo>
                        <a:pt x="74172" y="99033"/>
                        <a:pt x="76082" y="97123"/>
                        <a:pt x="78438" y="97123"/>
                      </a:cubicBezTo>
                      <a:close/>
                      <a:moveTo>
                        <a:pt x="58536" y="97123"/>
                      </a:moveTo>
                      <a:lnTo>
                        <a:pt x="65928" y="97123"/>
                      </a:lnTo>
                      <a:cubicBezTo>
                        <a:pt x="68282" y="97123"/>
                        <a:pt x="70192" y="99033"/>
                        <a:pt x="70192" y="101387"/>
                      </a:cubicBezTo>
                      <a:cubicBezTo>
                        <a:pt x="70192" y="103742"/>
                        <a:pt x="68282" y="105652"/>
                        <a:pt x="65928" y="105652"/>
                      </a:cubicBezTo>
                      <a:lnTo>
                        <a:pt x="58536" y="105652"/>
                      </a:lnTo>
                      <a:cubicBezTo>
                        <a:pt x="56179" y="105652"/>
                        <a:pt x="54270" y="103742"/>
                        <a:pt x="54270" y="101387"/>
                      </a:cubicBezTo>
                      <a:cubicBezTo>
                        <a:pt x="54270" y="99033"/>
                        <a:pt x="56179" y="97123"/>
                        <a:pt x="58536" y="97123"/>
                      </a:cubicBezTo>
                      <a:close/>
                      <a:moveTo>
                        <a:pt x="72182" y="81530"/>
                      </a:moveTo>
                      <a:lnTo>
                        <a:pt x="106298" y="81530"/>
                      </a:lnTo>
                      <a:cubicBezTo>
                        <a:pt x="108654" y="81530"/>
                        <a:pt x="110564" y="83440"/>
                        <a:pt x="110564" y="85796"/>
                      </a:cubicBezTo>
                      <a:cubicBezTo>
                        <a:pt x="110564" y="88151"/>
                        <a:pt x="108654" y="90060"/>
                        <a:pt x="106298" y="90060"/>
                      </a:cubicBezTo>
                      <a:lnTo>
                        <a:pt x="72182" y="90060"/>
                      </a:lnTo>
                      <a:cubicBezTo>
                        <a:pt x="69827" y="90060"/>
                        <a:pt x="67918" y="88151"/>
                        <a:pt x="67918" y="85796"/>
                      </a:cubicBezTo>
                      <a:cubicBezTo>
                        <a:pt x="67918" y="83440"/>
                        <a:pt x="69827" y="81530"/>
                        <a:pt x="72182" y="81530"/>
                      </a:cubicBezTo>
                      <a:close/>
                      <a:moveTo>
                        <a:pt x="44889" y="81530"/>
                      </a:moveTo>
                      <a:lnTo>
                        <a:pt x="59104" y="81530"/>
                      </a:lnTo>
                      <a:cubicBezTo>
                        <a:pt x="61460" y="81530"/>
                        <a:pt x="63370" y="83440"/>
                        <a:pt x="63370" y="85796"/>
                      </a:cubicBezTo>
                      <a:cubicBezTo>
                        <a:pt x="63370" y="88151"/>
                        <a:pt x="61460" y="90060"/>
                        <a:pt x="59104" y="90060"/>
                      </a:cubicBezTo>
                      <a:lnTo>
                        <a:pt x="44889" y="90060"/>
                      </a:lnTo>
                      <a:cubicBezTo>
                        <a:pt x="42534" y="90060"/>
                        <a:pt x="40625" y="88151"/>
                        <a:pt x="40625" y="85796"/>
                      </a:cubicBezTo>
                      <a:cubicBezTo>
                        <a:pt x="40625" y="83440"/>
                        <a:pt x="42534" y="81530"/>
                        <a:pt x="44889" y="81530"/>
                      </a:cubicBezTo>
                      <a:close/>
                      <a:moveTo>
                        <a:pt x="174547" y="75006"/>
                      </a:moveTo>
                      <a:cubicBezTo>
                        <a:pt x="173173" y="75006"/>
                        <a:pt x="172057" y="76124"/>
                        <a:pt x="172057" y="77498"/>
                      </a:cubicBezTo>
                      <a:lnTo>
                        <a:pt x="172057" y="124963"/>
                      </a:lnTo>
                      <a:lnTo>
                        <a:pt x="198594" y="98437"/>
                      </a:lnTo>
                      <a:cubicBezTo>
                        <a:pt x="199904" y="97128"/>
                        <a:pt x="201720" y="96414"/>
                        <a:pt x="203570" y="96465"/>
                      </a:cubicBezTo>
                      <a:cubicBezTo>
                        <a:pt x="205421" y="96519"/>
                        <a:pt x="207189" y="97346"/>
                        <a:pt x="208418" y="98733"/>
                      </a:cubicBezTo>
                      <a:lnTo>
                        <a:pt x="223602" y="115842"/>
                      </a:lnTo>
                      <a:lnTo>
                        <a:pt x="234215" y="105235"/>
                      </a:lnTo>
                      <a:cubicBezTo>
                        <a:pt x="235525" y="103926"/>
                        <a:pt x="237330" y="103208"/>
                        <a:pt x="239190" y="103261"/>
                      </a:cubicBezTo>
                      <a:cubicBezTo>
                        <a:pt x="241042" y="103317"/>
                        <a:pt x="242810" y="104144"/>
                        <a:pt x="244039" y="105529"/>
                      </a:cubicBezTo>
                      <a:lnTo>
                        <a:pt x="260452" y="124025"/>
                      </a:lnTo>
                      <a:lnTo>
                        <a:pt x="260452" y="77498"/>
                      </a:lnTo>
                      <a:cubicBezTo>
                        <a:pt x="260452" y="76124"/>
                        <a:pt x="259336" y="75006"/>
                        <a:pt x="257963" y="75006"/>
                      </a:cubicBezTo>
                      <a:close/>
                      <a:moveTo>
                        <a:pt x="174547" y="66478"/>
                      </a:moveTo>
                      <a:lnTo>
                        <a:pt x="257963" y="66478"/>
                      </a:lnTo>
                      <a:cubicBezTo>
                        <a:pt x="264038" y="66478"/>
                        <a:pt x="268980" y="71422"/>
                        <a:pt x="268980" y="77498"/>
                      </a:cubicBezTo>
                      <a:lnTo>
                        <a:pt x="268980" y="145360"/>
                      </a:lnTo>
                      <a:cubicBezTo>
                        <a:pt x="268980" y="151436"/>
                        <a:pt x="264038" y="156380"/>
                        <a:pt x="257963" y="156380"/>
                      </a:cubicBezTo>
                      <a:lnTo>
                        <a:pt x="174547" y="156380"/>
                      </a:lnTo>
                      <a:cubicBezTo>
                        <a:pt x="168471" y="156380"/>
                        <a:pt x="163527" y="151436"/>
                        <a:pt x="163527" y="145360"/>
                      </a:cubicBezTo>
                      <a:lnTo>
                        <a:pt x="163527" y="135258"/>
                      </a:lnTo>
                      <a:lnTo>
                        <a:pt x="163527" y="135254"/>
                      </a:lnTo>
                      <a:lnTo>
                        <a:pt x="163527" y="77498"/>
                      </a:lnTo>
                      <a:cubicBezTo>
                        <a:pt x="163527" y="71422"/>
                        <a:pt x="168471" y="66478"/>
                        <a:pt x="174547" y="66478"/>
                      </a:cubicBezTo>
                      <a:close/>
                      <a:moveTo>
                        <a:pt x="63085" y="66478"/>
                      </a:moveTo>
                      <a:lnTo>
                        <a:pt x="73320" y="66478"/>
                      </a:lnTo>
                      <a:cubicBezTo>
                        <a:pt x="75675" y="66478"/>
                        <a:pt x="77584" y="68388"/>
                        <a:pt x="77584" y="70742"/>
                      </a:cubicBezTo>
                      <a:cubicBezTo>
                        <a:pt x="77584" y="73098"/>
                        <a:pt x="75675" y="75006"/>
                        <a:pt x="73320" y="75006"/>
                      </a:cubicBezTo>
                      <a:lnTo>
                        <a:pt x="63085" y="75006"/>
                      </a:lnTo>
                      <a:cubicBezTo>
                        <a:pt x="60728" y="75006"/>
                        <a:pt x="58821" y="73098"/>
                        <a:pt x="58821" y="70742"/>
                      </a:cubicBezTo>
                      <a:cubicBezTo>
                        <a:pt x="58821" y="68388"/>
                        <a:pt x="60728" y="66478"/>
                        <a:pt x="63085" y="66478"/>
                      </a:cubicBezTo>
                      <a:close/>
                      <a:moveTo>
                        <a:pt x="26695" y="66478"/>
                      </a:moveTo>
                      <a:lnTo>
                        <a:pt x="48301" y="66478"/>
                      </a:lnTo>
                      <a:cubicBezTo>
                        <a:pt x="50656" y="66478"/>
                        <a:pt x="52565" y="68388"/>
                        <a:pt x="52565" y="70742"/>
                      </a:cubicBezTo>
                      <a:cubicBezTo>
                        <a:pt x="52565" y="73098"/>
                        <a:pt x="50656" y="75006"/>
                        <a:pt x="48301" y="75006"/>
                      </a:cubicBezTo>
                      <a:lnTo>
                        <a:pt x="26695" y="75006"/>
                      </a:lnTo>
                      <a:cubicBezTo>
                        <a:pt x="24338" y="75006"/>
                        <a:pt x="22429" y="73098"/>
                        <a:pt x="22429" y="70742"/>
                      </a:cubicBezTo>
                      <a:cubicBezTo>
                        <a:pt x="22429" y="68388"/>
                        <a:pt x="24338" y="66478"/>
                        <a:pt x="26695" y="66478"/>
                      </a:cubicBezTo>
                      <a:close/>
                      <a:moveTo>
                        <a:pt x="8843" y="58010"/>
                      </a:moveTo>
                      <a:lnTo>
                        <a:pt x="8843" y="200100"/>
                      </a:lnTo>
                      <a:lnTo>
                        <a:pt x="140698" y="200100"/>
                      </a:lnTo>
                      <a:lnTo>
                        <a:pt x="140698" y="58010"/>
                      </a:lnTo>
                      <a:close/>
                      <a:moveTo>
                        <a:pt x="108088" y="24035"/>
                      </a:moveTo>
                      <a:cubicBezTo>
                        <a:pt x="105892" y="24035"/>
                        <a:pt x="104102" y="25823"/>
                        <a:pt x="104102" y="28019"/>
                      </a:cubicBezTo>
                      <a:cubicBezTo>
                        <a:pt x="104102" y="30218"/>
                        <a:pt x="105892" y="32005"/>
                        <a:pt x="108088" y="32005"/>
                      </a:cubicBezTo>
                      <a:cubicBezTo>
                        <a:pt x="110287" y="32005"/>
                        <a:pt x="112074" y="30218"/>
                        <a:pt x="112074" y="28019"/>
                      </a:cubicBezTo>
                      <a:cubicBezTo>
                        <a:pt x="112074" y="25823"/>
                        <a:pt x="110287" y="24035"/>
                        <a:pt x="108088" y="24035"/>
                      </a:cubicBezTo>
                      <a:close/>
                      <a:moveTo>
                        <a:pt x="76226" y="24035"/>
                      </a:moveTo>
                      <a:cubicBezTo>
                        <a:pt x="74028" y="24035"/>
                        <a:pt x="72240" y="25823"/>
                        <a:pt x="72240" y="28019"/>
                      </a:cubicBezTo>
                      <a:cubicBezTo>
                        <a:pt x="72240" y="30218"/>
                        <a:pt x="74028" y="32005"/>
                        <a:pt x="76226" y="32005"/>
                      </a:cubicBezTo>
                      <a:cubicBezTo>
                        <a:pt x="78423" y="32005"/>
                        <a:pt x="80212" y="30218"/>
                        <a:pt x="80212" y="28019"/>
                      </a:cubicBezTo>
                      <a:cubicBezTo>
                        <a:pt x="80212" y="25823"/>
                        <a:pt x="78423" y="24035"/>
                        <a:pt x="76226" y="24035"/>
                      </a:cubicBezTo>
                      <a:close/>
                      <a:moveTo>
                        <a:pt x="44362" y="24035"/>
                      </a:moveTo>
                      <a:cubicBezTo>
                        <a:pt x="42166" y="24035"/>
                        <a:pt x="40376" y="25823"/>
                        <a:pt x="40376" y="28019"/>
                      </a:cubicBezTo>
                      <a:cubicBezTo>
                        <a:pt x="40376" y="30218"/>
                        <a:pt x="42166" y="32005"/>
                        <a:pt x="44362" y="32005"/>
                      </a:cubicBezTo>
                      <a:cubicBezTo>
                        <a:pt x="46561" y="32005"/>
                        <a:pt x="48348" y="30218"/>
                        <a:pt x="48348" y="28019"/>
                      </a:cubicBezTo>
                      <a:cubicBezTo>
                        <a:pt x="48348" y="25823"/>
                        <a:pt x="46561" y="24035"/>
                        <a:pt x="44362" y="24035"/>
                      </a:cubicBezTo>
                      <a:close/>
                      <a:moveTo>
                        <a:pt x="108088" y="15505"/>
                      </a:moveTo>
                      <a:cubicBezTo>
                        <a:pt x="114989" y="15505"/>
                        <a:pt x="120605" y="21121"/>
                        <a:pt x="120605" y="28019"/>
                      </a:cubicBezTo>
                      <a:cubicBezTo>
                        <a:pt x="120605" y="34920"/>
                        <a:pt x="114989" y="40535"/>
                        <a:pt x="108088" y="40535"/>
                      </a:cubicBezTo>
                      <a:cubicBezTo>
                        <a:pt x="101187" y="40535"/>
                        <a:pt x="95574" y="34920"/>
                        <a:pt x="95574" y="28019"/>
                      </a:cubicBezTo>
                      <a:cubicBezTo>
                        <a:pt x="95574" y="21121"/>
                        <a:pt x="101187" y="15505"/>
                        <a:pt x="108088" y="15505"/>
                      </a:cubicBezTo>
                      <a:close/>
                      <a:moveTo>
                        <a:pt x="76226" y="15505"/>
                      </a:moveTo>
                      <a:cubicBezTo>
                        <a:pt x="83127" y="15505"/>
                        <a:pt x="88740" y="21121"/>
                        <a:pt x="88740" y="28019"/>
                      </a:cubicBezTo>
                      <a:cubicBezTo>
                        <a:pt x="88740" y="34920"/>
                        <a:pt x="83127" y="40535"/>
                        <a:pt x="76226" y="40535"/>
                      </a:cubicBezTo>
                      <a:cubicBezTo>
                        <a:pt x="69326" y="40535"/>
                        <a:pt x="63710" y="34920"/>
                        <a:pt x="63710" y="28019"/>
                      </a:cubicBezTo>
                      <a:cubicBezTo>
                        <a:pt x="63710" y="21121"/>
                        <a:pt x="69326" y="15505"/>
                        <a:pt x="76226" y="15505"/>
                      </a:cubicBezTo>
                      <a:close/>
                      <a:moveTo>
                        <a:pt x="44362" y="15505"/>
                      </a:moveTo>
                      <a:cubicBezTo>
                        <a:pt x="51263" y="15505"/>
                        <a:pt x="56878" y="21121"/>
                        <a:pt x="56878" y="28019"/>
                      </a:cubicBezTo>
                      <a:cubicBezTo>
                        <a:pt x="56878" y="34920"/>
                        <a:pt x="51263" y="40535"/>
                        <a:pt x="44362" y="40535"/>
                      </a:cubicBezTo>
                      <a:cubicBezTo>
                        <a:pt x="37462" y="40535"/>
                        <a:pt x="31848" y="34920"/>
                        <a:pt x="31848" y="28019"/>
                      </a:cubicBezTo>
                      <a:cubicBezTo>
                        <a:pt x="31848" y="21121"/>
                        <a:pt x="37462" y="15505"/>
                        <a:pt x="44362" y="15505"/>
                      </a:cubicBezTo>
                      <a:close/>
                      <a:moveTo>
                        <a:pt x="19083" y="8530"/>
                      </a:moveTo>
                      <a:cubicBezTo>
                        <a:pt x="13436" y="8530"/>
                        <a:pt x="8843" y="13123"/>
                        <a:pt x="8843" y="18767"/>
                      </a:cubicBezTo>
                      <a:lnTo>
                        <a:pt x="8843" y="49480"/>
                      </a:lnTo>
                      <a:lnTo>
                        <a:pt x="144964" y="49480"/>
                      </a:lnTo>
                      <a:lnTo>
                        <a:pt x="282535" y="49480"/>
                      </a:lnTo>
                      <a:lnTo>
                        <a:pt x="282535" y="18770"/>
                      </a:lnTo>
                      <a:cubicBezTo>
                        <a:pt x="282535" y="13123"/>
                        <a:pt x="277942" y="8530"/>
                        <a:pt x="272295" y="8530"/>
                      </a:cubicBezTo>
                      <a:close/>
                      <a:moveTo>
                        <a:pt x="18769" y="0"/>
                      </a:moveTo>
                      <a:lnTo>
                        <a:pt x="272620" y="0"/>
                      </a:lnTo>
                      <a:cubicBezTo>
                        <a:pt x="282968" y="0"/>
                        <a:pt x="291387" y="8419"/>
                        <a:pt x="291387" y="18767"/>
                      </a:cubicBezTo>
                      <a:lnTo>
                        <a:pt x="291065" y="79863"/>
                      </a:lnTo>
                      <a:cubicBezTo>
                        <a:pt x="291065" y="82220"/>
                        <a:pt x="289155" y="84129"/>
                        <a:pt x="286799" y="84129"/>
                      </a:cubicBezTo>
                      <a:cubicBezTo>
                        <a:pt x="284445" y="84129"/>
                        <a:pt x="282535" y="82220"/>
                        <a:pt x="282535" y="79863"/>
                      </a:cubicBezTo>
                      <a:lnTo>
                        <a:pt x="282535" y="58010"/>
                      </a:lnTo>
                      <a:lnTo>
                        <a:pt x="149228" y="58010"/>
                      </a:lnTo>
                      <a:lnTo>
                        <a:pt x="149228" y="200407"/>
                      </a:lnTo>
                      <a:lnTo>
                        <a:pt x="282535" y="200407"/>
                      </a:lnTo>
                      <a:lnTo>
                        <a:pt x="282535" y="106305"/>
                      </a:lnTo>
                      <a:cubicBezTo>
                        <a:pt x="282535" y="103948"/>
                        <a:pt x="284445" y="102039"/>
                        <a:pt x="286799" y="102039"/>
                      </a:cubicBezTo>
                      <a:cubicBezTo>
                        <a:pt x="289155" y="102039"/>
                        <a:pt x="291063" y="103948"/>
                        <a:pt x="291063" y="106305"/>
                      </a:cubicBezTo>
                      <a:lnTo>
                        <a:pt x="291063" y="225112"/>
                      </a:lnTo>
                      <a:cubicBezTo>
                        <a:pt x="291063" y="234491"/>
                        <a:pt x="284149" y="242286"/>
                        <a:pt x="275148" y="243664"/>
                      </a:cubicBezTo>
                      <a:cubicBezTo>
                        <a:pt x="274218" y="243808"/>
                        <a:pt x="273264" y="243881"/>
                        <a:pt x="272295" y="243881"/>
                      </a:cubicBezTo>
                      <a:lnTo>
                        <a:pt x="189314" y="243881"/>
                      </a:lnTo>
                      <a:lnTo>
                        <a:pt x="189314" y="259176"/>
                      </a:lnTo>
                      <a:lnTo>
                        <a:pt x="202190" y="259176"/>
                      </a:lnTo>
                      <a:cubicBezTo>
                        <a:pt x="210779" y="259176"/>
                        <a:pt x="217767" y="266164"/>
                        <a:pt x="217767" y="274752"/>
                      </a:cubicBezTo>
                      <a:lnTo>
                        <a:pt x="217767" y="283967"/>
                      </a:lnTo>
                      <a:cubicBezTo>
                        <a:pt x="217767" y="287886"/>
                        <a:pt x="214579" y="291074"/>
                        <a:pt x="210659" y="291074"/>
                      </a:cubicBezTo>
                      <a:lnTo>
                        <a:pt x="127215" y="291074"/>
                      </a:lnTo>
                      <a:cubicBezTo>
                        <a:pt x="124861" y="291074"/>
                        <a:pt x="122951" y="289164"/>
                        <a:pt x="122951" y="286808"/>
                      </a:cubicBezTo>
                      <a:cubicBezTo>
                        <a:pt x="122951" y="284453"/>
                        <a:pt x="124861" y="282544"/>
                        <a:pt x="127215" y="282544"/>
                      </a:cubicBezTo>
                      <a:lnTo>
                        <a:pt x="209239" y="282544"/>
                      </a:lnTo>
                      <a:lnTo>
                        <a:pt x="209239" y="274752"/>
                      </a:lnTo>
                      <a:cubicBezTo>
                        <a:pt x="209239" y="270865"/>
                        <a:pt x="206078" y="267705"/>
                        <a:pt x="202192" y="267705"/>
                      </a:cubicBezTo>
                      <a:lnTo>
                        <a:pt x="88873" y="267705"/>
                      </a:lnTo>
                      <a:cubicBezTo>
                        <a:pt x="84987" y="267705"/>
                        <a:pt x="81825" y="270865"/>
                        <a:pt x="81825" y="274752"/>
                      </a:cubicBezTo>
                      <a:lnTo>
                        <a:pt x="81825" y="282544"/>
                      </a:lnTo>
                      <a:lnTo>
                        <a:pt x="100740" y="282544"/>
                      </a:lnTo>
                      <a:cubicBezTo>
                        <a:pt x="103094" y="282544"/>
                        <a:pt x="105004" y="284453"/>
                        <a:pt x="105004" y="286808"/>
                      </a:cubicBezTo>
                      <a:cubicBezTo>
                        <a:pt x="105004" y="289164"/>
                        <a:pt x="103094" y="291074"/>
                        <a:pt x="100740" y="291074"/>
                      </a:cubicBezTo>
                      <a:lnTo>
                        <a:pt x="80403" y="291074"/>
                      </a:lnTo>
                      <a:cubicBezTo>
                        <a:pt x="76484" y="291074"/>
                        <a:pt x="73296" y="287886"/>
                        <a:pt x="73296" y="283967"/>
                      </a:cubicBezTo>
                      <a:lnTo>
                        <a:pt x="73296" y="274752"/>
                      </a:lnTo>
                      <a:cubicBezTo>
                        <a:pt x="73296" y="266164"/>
                        <a:pt x="80285" y="259176"/>
                        <a:pt x="88873" y="259176"/>
                      </a:cubicBezTo>
                      <a:lnTo>
                        <a:pt x="101749" y="259176"/>
                      </a:lnTo>
                      <a:lnTo>
                        <a:pt x="101749" y="243881"/>
                      </a:lnTo>
                      <a:lnTo>
                        <a:pt x="18769" y="243881"/>
                      </a:lnTo>
                      <a:cubicBezTo>
                        <a:pt x="17800" y="243881"/>
                        <a:pt x="16846" y="243808"/>
                        <a:pt x="15915" y="243664"/>
                      </a:cubicBezTo>
                      <a:cubicBezTo>
                        <a:pt x="6916" y="242286"/>
                        <a:pt x="0" y="234491"/>
                        <a:pt x="0" y="225112"/>
                      </a:cubicBezTo>
                      <a:lnTo>
                        <a:pt x="0" y="18770"/>
                      </a:lnTo>
                      <a:cubicBezTo>
                        <a:pt x="0" y="8421"/>
                        <a:pt x="8421" y="0"/>
                        <a:pt x="187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6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BF703DFF-E94A-497B-9683-D1AEA55A1603}"/>
                  </a:ext>
                </a:extLst>
              </p:cNvPr>
              <p:cNvGrpSpPr/>
              <p:nvPr/>
            </p:nvGrpSpPr>
            <p:grpSpPr>
              <a:xfrm>
                <a:off x="6944516" y="1854231"/>
                <a:ext cx="550848" cy="550848"/>
                <a:chOff x="6785231" y="1673300"/>
                <a:chExt cx="550848" cy="550848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8027DF44-AE6F-4F82-A13D-A863B526A4B4}"/>
                    </a:ext>
                  </a:extLst>
                </p:cNvPr>
                <p:cNvGrpSpPr/>
                <p:nvPr/>
              </p:nvGrpSpPr>
              <p:grpSpPr>
                <a:xfrm>
                  <a:off x="6785231" y="1673300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26" name="Freeform: Shape 25">
                    <a:extLst>
                      <a:ext uri="{FF2B5EF4-FFF2-40B4-BE49-F238E27FC236}">
                        <a16:creationId xmlns:a16="http://schemas.microsoft.com/office/drawing/2014/main" id="{0022CF81-E6BB-46B1-8E3C-8ED312870E00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" name="Circle: Hollow 26">
                    <a:extLst>
                      <a:ext uri="{FF2B5EF4-FFF2-40B4-BE49-F238E27FC236}">
                        <a16:creationId xmlns:a16="http://schemas.microsoft.com/office/drawing/2014/main" id="{CE0CE550-D07D-448D-8076-C48A6D1F9A0D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2746DDE8-3FBC-4AA4-8996-0E7FF08B7143}"/>
                    </a:ext>
                  </a:extLst>
                </p:cNvPr>
                <p:cNvGrpSpPr/>
                <p:nvPr/>
              </p:nvGrpSpPr>
              <p:grpSpPr>
                <a:xfrm>
                  <a:off x="6917812" y="1799965"/>
                  <a:ext cx="285686" cy="297519"/>
                  <a:chOff x="5612606" y="2826543"/>
                  <a:chExt cx="919639" cy="957739"/>
                </a:xfrm>
                <a:solidFill>
                  <a:schemeClr val="accent2"/>
                </a:solidFill>
              </p:grpSpPr>
              <p:sp>
                <p:nvSpPr>
                  <p:cNvPr id="24" name="Freeform: Shape 23">
                    <a:extLst>
                      <a:ext uri="{FF2B5EF4-FFF2-40B4-BE49-F238E27FC236}">
                        <a16:creationId xmlns:a16="http://schemas.microsoft.com/office/drawing/2014/main" id="{AD663915-0DD2-44BA-A160-1F9E940F6925}"/>
                      </a:ext>
                    </a:extLst>
                  </p:cNvPr>
                  <p:cNvSpPr/>
                  <p:nvPr/>
                </p:nvSpPr>
                <p:spPr>
                  <a:xfrm>
                    <a:off x="5612606" y="2826543"/>
                    <a:ext cx="9525" cy="9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25" h="9525"/>
                    </a:pathLst>
                  </a:custGeom>
                  <a:grpFill/>
                  <a:ln w="9525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25" name="Freeform: Shape 24">
                    <a:extLst>
                      <a:ext uri="{FF2B5EF4-FFF2-40B4-BE49-F238E27FC236}">
                        <a16:creationId xmlns:a16="http://schemas.microsoft.com/office/drawing/2014/main" id="{A2FBBCBD-AA15-42D0-866C-122A92CF626E}"/>
                      </a:ext>
                    </a:extLst>
                  </p:cNvPr>
                  <p:cNvSpPr/>
                  <p:nvPr/>
                </p:nvSpPr>
                <p:spPr>
                  <a:xfrm>
                    <a:off x="5655945" y="2831782"/>
                    <a:ext cx="876300" cy="952500"/>
                  </a:xfrm>
                  <a:custGeom>
                    <a:avLst/>
                    <a:gdLst>
                      <a:gd name="connsiteX0" fmla="*/ 782955 w 876300"/>
                      <a:gd name="connsiteY0" fmla="*/ 949643 h 952500"/>
                      <a:gd name="connsiteX1" fmla="*/ 554355 w 876300"/>
                      <a:gd name="connsiteY1" fmla="*/ 949643 h 952500"/>
                      <a:gd name="connsiteX2" fmla="*/ 540068 w 876300"/>
                      <a:gd name="connsiteY2" fmla="*/ 935355 h 952500"/>
                      <a:gd name="connsiteX3" fmla="*/ 540068 w 876300"/>
                      <a:gd name="connsiteY3" fmla="*/ 644843 h 952500"/>
                      <a:gd name="connsiteX4" fmla="*/ 340043 w 876300"/>
                      <a:gd name="connsiteY4" fmla="*/ 644843 h 952500"/>
                      <a:gd name="connsiteX5" fmla="*/ 340043 w 876300"/>
                      <a:gd name="connsiteY5" fmla="*/ 935355 h 952500"/>
                      <a:gd name="connsiteX6" fmla="*/ 325755 w 876300"/>
                      <a:gd name="connsiteY6" fmla="*/ 949643 h 952500"/>
                      <a:gd name="connsiteX7" fmla="*/ 97155 w 876300"/>
                      <a:gd name="connsiteY7" fmla="*/ 949643 h 952500"/>
                      <a:gd name="connsiteX8" fmla="*/ 82868 w 876300"/>
                      <a:gd name="connsiteY8" fmla="*/ 935355 h 952500"/>
                      <a:gd name="connsiteX9" fmla="*/ 82868 w 876300"/>
                      <a:gd name="connsiteY9" fmla="*/ 426720 h 952500"/>
                      <a:gd name="connsiteX10" fmla="*/ 97155 w 876300"/>
                      <a:gd name="connsiteY10" fmla="*/ 412433 h 952500"/>
                      <a:gd name="connsiteX11" fmla="*/ 824865 w 876300"/>
                      <a:gd name="connsiteY11" fmla="*/ 412433 h 952500"/>
                      <a:gd name="connsiteX12" fmla="*/ 452438 w 876300"/>
                      <a:gd name="connsiteY12" fmla="*/ 40958 h 952500"/>
                      <a:gd name="connsiteX13" fmla="*/ 260033 w 876300"/>
                      <a:gd name="connsiteY13" fmla="*/ 234315 h 952500"/>
                      <a:gd name="connsiteX14" fmla="*/ 244793 w 876300"/>
                      <a:gd name="connsiteY14" fmla="*/ 237173 h 952500"/>
                      <a:gd name="connsiteX15" fmla="*/ 236220 w 876300"/>
                      <a:gd name="connsiteY15" fmla="*/ 223838 h 952500"/>
                      <a:gd name="connsiteX16" fmla="*/ 236220 w 876300"/>
                      <a:gd name="connsiteY16" fmla="*/ 111443 h 952500"/>
                      <a:gd name="connsiteX17" fmla="*/ 162878 w 876300"/>
                      <a:gd name="connsiteY17" fmla="*/ 111443 h 952500"/>
                      <a:gd name="connsiteX18" fmla="*/ 162878 w 876300"/>
                      <a:gd name="connsiteY18" fmla="*/ 300038 h 952500"/>
                      <a:gd name="connsiteX19" fmla="*/ 159068 w 876300"/>
                      <a:gd name="connsiteY19" fmla="*/ 310515 h 952500"/>
                      <a:gd name="connsiteX20" fmla="*/ 31432 w 876300"/>
                      <a:gd name="connsiteY20" fmla="*/ 437198 h 952500"/>
                      <a:gd name="connsiteX21" fmla="*/ 11430 w 876300"/>
                      <a:gd name="connsiteY21" fmla="*/ 437198 h 952500"/>
                      <a:gd name="connsiteX22" fmla="*/ 11430 w 876300"/>
                      <a:gd name="connsiteY22" fmla="*/ 417195 h 952500"/>
                      <a:gd name="connsiteX23" fmla="*/ 134303 w 876300"/>
                      <a:gd name="connsiteY23" fmla="*/ 294323 h 952500"/>
                      <a:gd name="connsiteX24" fmla="*/ 134303 w 876300"/>
                      <a:gd name="connsiteY24" fmla="*/ 97155 h 952500"/>
                      <a:gd name="connsiteX25" fmla="*/ 148590 w 876300"/>
                      <a:gd name="connsiteY25" fmla="*/ 82868 h 952500"/>
                      <a:gd name="connsiteX26" fmla="*/ 249555 w 876300"/>
                      <a:gd name="connsiteY26" fmla="*/ 82868 h 952500"/>
                      <a:gd name="connsiteX27" fmla="*/ 263843 w 876300"/>
                      <a:gd name="connsiteY27" fmla="*/ 97155 h 952500"/>
                      <a:gd name="connsiteX28" fmla="*/ 263843 w 876300"/>
                      <a:gd name="connsiteY28" fmla="*/ 189548 h 952500"/>
                      <a:gd name="connsiteX29" fmla="*/ 441960 w 876300"/>
                      <a:gd name="connsiteY29" fmla="*/ 11430 h 952500"/>
                      <a:gd name="connsiteX30" fmla="*/ 461963 w 876300"/>
                      <a:gd name="connsiteY30" fmla="*/ 11430 h 952500"/>
                      <a:gd name="connsiteX31" fmla="*/ 868680 w 876300"/>
                      <a:gd name="connsiteY31" fmla="*/ 417195 h 952500"/>
                      <a:gd name="connsiteX32" fmla="*/ 871538 w 876300"/>
                      <a:gd name="connsiteY32" fmla="*/ 432435 h 952500"/>
                      <a:gd name="connsiteX33" fmla="*/ 858203 w 876300"/>
                      <a:gd name="connsiteY33" fmla="*/ 441008 h 952500"/>
                      <a:gd name="connsiteX34" fmla="*/ 111443 w 876300"/>
                      <a:gd name="connsiteY34" fmla="*/ 441008 h 952500"/>
                      <a:gd name="connsiteX35" fmla="*/ 111443 w 876300"/>
                      <a:gd name="connsiteY35" fmla="*/ 920115 h 952500"/>
                      <a:gd name="connsiteX36" fmla="*/ 311468 w 876300"/>
                      <a:gd name="connsiteY36" fmla="*/ 920115 h 952500"/>
                      <a:gd name="connsiteX37" fmla="*/ 311468 w 876300"/>
                      <a:gd name="connsiteY37" fmla="*/ 630555 h 952500"/>
                      <a:gd name="connsiteX38" fmla="*/ 325755 w 876300"/>
                      <a:gd name="connsiteY38" fmla="*/ 616268 h 952500"/>
                      <a:gd name="connsiteX39" fmla="*/ 554355 w 876300"/>
                      <a:gd name="connsiteY39" fmla="*/ 616268 h 952500"/>
                      <a:gd name="connsiteX40" fmla="*/ 568643 w 876300"/>
                      <a:gd name="connsiteY40" fmla="*/ 630555 h 952500"/>
                      <a:gd name="connsiteX41" fmla="*/ 568643 w 876300"/>
                      <a:gd name="connsiteY41" fmla="*/ 921068 h 952500"/>
                      <a:gd name="connsiteX42" fmla="*/ 768668 w 876300"/>
                      <a:gd name="connsiteY42" fmla="*/ 921068 h 952500"/>
                      <a:gd name="connsiteX43" fmla="*/ 768668 w 876300"/>
                      <a:gd name="connsiteY43" fmla="*/ 478155 h 952500"/>
                      <a:gd name="connsiteX44" fmla="*/ 782955 w 876300"/>
                      <a:gd name="connsiteY44" fmla="*/ 463868 h 952500"/>
                      <a:gd name="connsiteX45" fmla="*/ 797243 w 876300"/>
                      <a:gd name="connsiteY45" fmla="*/ 478155 h 952500"/>
                      <a:gd name="connsiteX46" fmla="*/ 797243 w 876300"/>
                      <a:gd name="connsiteY46" fmla="*/ 935355 h 952500"/>
                      <a:gd name="connsiteX47" fmla="*/ 782955 w 876300"/>
                      <a:gd name="connsiteY47" fmla="*/ 949643 h 95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</a:cxnLst>
                    <a:rect l="l" t="t" r="r" b="b"/>
                    <a:pathLst>
                      <a:path w="876300" h="952500">
                        <a:moveTo>
                          <a:pt x="782955" y="949643"/>
                        </a:moveTo>
                        <a:lnTo>
                          <a:pt x="554355" y="949643"/>
                        </a:lnTo>
                        <a:cubicBezTo>
                          <a:pt x="546735" y="949643"/>
                          <a:pt x="540068" y="942975"/>
                          <a:pt x="540068" y="935355"/>
                        </a:cubicBezTo>
                        <a:lnTo>
                          <a:pt x="540068" y="644843"/>
                        </a:lnTo>
                        <a:lnTo>
                          <a:pt x="340043" y="644843"/>
                        </a:lnTo>
                        <a:lnTo>
                          <a:pt x="340043" y="935355"/>
                        </a:lnTo>
                        <a:cubicBezTo>
                          <a:pt x="340043" y="942975"/>
                          <a:pt x="333375" y="949643"/>
                          <a:pt x="325755" y="949643"/>
                        </a:cubicBezTo>
                        <a:lnTo>
                          <a:pt x="97155" y="949643"/>
                        </a:lnTo>
                        <a:cubicBezTo>
                          <a:pt x="89535" y="949643"/>
                          <a:pt x="82868" y="942975"/>
                          <a:pt x="82868" y="935355"/>
                        </a:cubicBezTo>
                        <a:lnTo>
                          <a:pt x="82868" y="426720"/>
                        </a:lnTo>
                        <a:cubicBezTo>
                          <a:pt x="82868" y="419100"/>
                          <a:pt x="89535" y="412433"/>
                          <a:pt x="97155" y="412433"/>
                        </a:cubicBezTo>
                        <a:lnTo>
                          <a:pt x="824865" y="412433"/>
                        </a:lnTo>
                        <a:lnTo>
                          <a:pt x="452438" y="40958"/>
                        </a:lnTo>
                        <a:lnTo>
                          <a:pt x="260033" y="234315"/>
                        </a:lnTo>
                        <a:cubicBezTo>
                          <a:pt x="256223" y="238125"/>
                          <a:pt x="249555" y="240030"/>
                          <a:pt x="244793" y="237173"/>
                        </a:cubicBezTo>
                        <a:cubicBezTo>
                          <a:pt x="239078" y="235268"/>
                          <a:pt x="236220" y="229553"/>
                          <a:pt x="236220" y="223838"/>
                        </a:cubicBezTo>
                        <a:lnTo>
                          <a:pt x="236220" y="111443"/>
                        </a:lnTo>
                        <a:lnTo>
                          <a:pt x="162878" y="111443"/>
                        </a:lnTo>
                        <a:lnTo>
                          <a:pt x="162878" y="300038"/>
                        </a:lnTo>
                        <a:cubicBezTo>
                          <a:pt x="162878" y="303848"/>
                          <a:pt x="160973" y="307658"/>
                          <a:pt x="159068" y="310515"/>
                        </a:cubicBezTo>
                        <a:lnTo>
                          <a:pt x="31432" y="437198"/>
                        </a:lnTo>
                        <a:cubicBezTo>
                          <a:pt x="25718" y="442913"/>
                          <a:pt x="17145" y="442913"/>
                          <a:pt x="11430" y="437198"/>
                        </a:cubicBezTo>
                        <a:cubicBezTo>
                          <a:pt x="5715" y="431483"/>
                          <a:pt x="5715" y="422910"/>
                          <a:pt x="11430" y="417195"/>
                        </a:cubicBezTo>
                        <a:lnTo>
                          <a:pt x="134303" y="294323"/>
                        </a:lnTo>
                        <a:lnTo>
                          <a:pt x="134303" y="97155"/>
                        </a:lnTo>
                        <a:cubicBezTo>
                          <a:pt x="134303" y="89535"/>
                          <a:pt x="140970" y="82868"/>
                          <a:pt x="148590" y="82868"/>
                        </a:cubicBezTo>
                        <a:lnTo>
                          <a:pt x="249555" y="82868"/>
                        </a:lnTo>
                        <a:cubicBezTo>
                          <a:pt x="257175" y="82868"/>
                          <a:pt x="263843" y="89535"/>
                          <a:pt x="263843" y="97155"/>
                        </a:cubicBezTo>
                        <a:lnTo>
                          <a:pt x="263843" y="189548"/>
                        </a:lnTo>
                        <a:lnTo>
                          <a:pt x="441960" y="11430"/>
                        </a:lnTo>
                        <a:cubicBezTo>
                          <a:pt x="447675" y="5715"/>
                          <a:pt x="456248" y="5715"/>
                          <a:pt x="461963" y="11430"/>
                        </a:cubicBezTo>
                        <a:lnTo>
                          <a:pt x="868680" y="417195"/>
                        </a:lnTo>
                        <a:cubicBezTo>
                          <a:pt x="872490" y="421005"/>
                          <a:pt x="874395" y="427673"/>
                          <a:pt x="871538" y="432435"/>
                        </a:cubicBezTo>
                        <a:cubicBezTo>
                          <a:pt x="869633" y="438150"/>
                          <a:pt x="863918" y="441008"/>
                          <a:pt x="858203" y="441008"/>
                        </a:cubicBezTo>
                        <a:lnTo>
                          <a:pt x="111443" y="441008"/>
                        </a:lnTo>
                        <a:lnTo>
                          <a:pt x="111443" y="920115"/>
                        </a:lnTo>
                        <a:lnTo>
                          <a:pt x="311468" y="920115"/>
                        </a:lnTo>
                        <a:lnTo>
                          <a:pt x="311468" y="630555"/>
                        </a:lnTo>
                        <a:cubicBezTo>
                          <a:pt x="311468" y="622935"/>
                          <a:pt x="318135" y="616268"/>
                          <a:pt x="325755" y="616268"/>
                        </a:cubicBezTo>
                        <a:lnTo>
                          <a:pt x="554355" y="616268"/>
                        </a:lnTo>
                        <a:cubicBezTo>
                          <a:pt x="561975" y="616268"/>
                          <a:pt x="568643" y="622935"/>
                          <a:pt x="568643" y="630555"/>
                        </a:cubicBezTo>
                        <a:lnTo>
                          <a:pt x="568643" y="921068"/>
                        </a:lnTo>
                        <a:lnTo>
                          <a:pt x="768668" y="921068"/>
                        </a:lnTo>
                        <a:lnTo>
                          <a:pt x="768668" y="478155"/>
                        </a:lnTo>
                        <a:cubicBezTo>
                          <a:pt x="768668" y="470535"/>
                          <a:pt x="775335" y="463868"/>
                          <a:pt x="782955" y="463868"/>
                        </a:cubicBezTo>
                        <a:cubicBezTo>
                          <a:pt x="790575" y="463868"/>
                          <a:pt x="797243" y="470535"/>
                          <a:pt x="797243" y="478155"/>
                        </a:cubicBezTo>
                        <a:lnTo>
                          <a:pt x="797243" y="935355"/>
                        </a:lnTo>
                        <a:cubicBezTo>
                          <a:pt x="797243" y="942975"/>
                          <a:pt x="790575" y="949643"/>
                          <a:pt x="782955" y="949643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 dirty="0"/>
                  </a:p>
                </p:txBody>
              </p:sp>
            </p:grp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D1AC2273-8E72-4284-8799-75F424EBD064}"/>
                  </a:ext>
                </a:extLst>
              </p:cNvPr>
              <p:cNvGrpSpPr/>
              <p:nvPr/>
            </p:nvGrpSpPr>
            <p:grpSpPr>
              <a:xfrm>
                <a:off x="6944516" y="4302438"/>
                <a:ext cx="550848" cy="550848"/>
                <a:chOff x="6784128" y="4117193"/>
                <a:chExt cx="550848" cy="550848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B37F861-6E12-4960-8EBD-06A5C08065CD}"/>
                    </a:ext>
                  </a:extLst>
                </p:cNvPr>
                <p:cNvGrpSpPr/>
                <p:nvPr/>
              </p:nvGrpSpPr>
              <p:grpSpPr>
                <a:xfrm>
                  <a:off x="6784128" y="4117193"/>
                  <a:ext cx="550848" cy="550848"/>
                  <a:chOff x="2675972" y="3381402"/>
                  <a:chExt cx="550848" cy="550848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30EC6A93-075D-4A0A-B9DB-304B5ABE8C89}"/>
                      </a:ext>
                    </a:extLst>
                  </p:cNvPr>
                  <p:cNvSpPr/>
                  <p:nvPr/>
                </p:nvSpPr>
                <p:spPr>
                  <a:xfrm>
                    <a:off x="2677076" y="3382506"/>
                    <a:ext cx="548641" cy="548641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" name="Circle: Hollow 20">
                    <a:extLst>
                      <a:ext uri="{FF2B5EF4-FFF2-40B4-BE49-F238E27FC236}">
                        <a16:creationId xmlns:a16="http://schemas.microsoft.com/office/drawing/2014/main" id="{BFEB069C-A8B0-42D4-A147-7AD19CD1D04E}"/>
                      </a:ext>
                    </a:extLst>
                  </p:cNvPr>
                  <p:cNvSpPr/>
                  <p:nvPr/>
                </p:nvSpPr>
                <p:spPr>
                  <a:xfrm>
                    <a:off x="2675972" y="3381402"/>
                    <a:ext cx="550848" cy="550848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C09C4F82-D310-4539-A6D5-39DDAF9B19F5}"/>
                    </a:ext>
                  </a:extLst>
                </p:cNvPr>
                <p:cNvSpPr/>
                <p:nvPr/>
              </p:nvSpPr>
              <p:spPr>
                <a:xfrm>
                  <a:off x="6935351" y="4268618"/>
                  <a:ext cx="248404" cy="248000"/>
                </a:xfrm>
                <a:custGeom>
                  <a:avLst/>
                  <a:gdLst>
                    <a:gd name="connsiteX0" fmla="*/ 171489 w 321796"/>
                    <a:gd name="connsiteY0" fmla="*/ 280272 h 321275"/>
                    <a:gd name="connsiteX1" fmla="*/ 181870 w 321796"/>
                    <a:gd name="connsiteY1" fmla="*/ 280272 h 321275"/>
                    <a:gd name="connsiteX2" fmla="*/ 181870 w 321796"/>
                    <a:gd name="connsiteY2" fmla="*/ 290653 h 321275"/>
                    <a:gd name="connsiteX3" fmla="*/ 171489 w 321796"/>
                    <a:gd name="connsiteY3" fmla="*/ 290653 h 321275"/>
                    <a:gd name="connsiteX4" fmla="*/ 150728 w 321796"/>
                    <a:gd name="connsiteY4" fmla="*/ 280272 h 321275"/>
                    <a:gd name="connsiteX5" fmla="*/ 161109 w 321796"/>
                    <a:gd name="connsiteY5" fmla="*/ 280272 h 321275"/>
                    <a:gd name="connsiteX6" fmla="*/ 161109 w 321796"/>
                    <a:gd name="connsiteY6" fmla="*/ 290653 h 321275"/>
                    <a:gd name="connsiteX7" fmla="*/ 150728 w 321796"/>
                    <a:gd name="connsiteY7" fmla="*/ 290653 h 321275"/>
                    <a:gd name="connsiteX8" fmla="*/ 129967 w 321796"/>
                    <a:gd name="connsiteY8" fmla="*/ 280272 h 321275"/>
                    <a:gd name="connsiteX9" fmla="*/ 140348 w 321796"/>
                    <a:gd name="connsiteY9" fmla="*/ 280272 h 321275"/>
                    <a:gd name="connsiteX10" fmla="*/ 140348 w 321796"/>
                    <a:gd name="connsiteY10" fmla="*/ 290653 h 321275"/>
                    <a:gd name="connsiteX11" fmla="*/ 129967 w 321796"/>
                    <a:gd name="connsiteY11" fmla="*/ 290653 h 321275"/>
                    <a:gd name="connsiteX12" fmla="*/ 113148 w 321796"/>
                    <a:gd name="connsiteY12" fmla="*/ 215913 h 321275"/>
                    <a:gd name="connsiteX13" fmla="*/ 19204 w 321796"/>
                    <a:gd name="connsiteY13" fmla="*/ 309856 h 321275"/>
                    <a:gd name="connsiteX14" fmla="*/ 25951 w 321796"/>
                    <a:gd name="connsiteY14" fmla="*/ 311413 h 321275"/>
                    <a:gd name="connsiteX15" fmla="*/ 295845 w 321796"/>
                    <a:gd name="connsiteY15" fmla="*/ 311413 h 321275"/>
                    <a:gd name="connsiteX16" fmla="*/ 302592 w 321796"/>
                    <a:gd name="connsiteY16" fmla="*/ 309856 h 321275"/>
                    <a:gd name="connsiteX17" fmla="*/ 208648 w 321796"/>
                    <a:gd name="connsiteY17" fmla="*/ 215913 h 321275"/>
                    <a:gd name="connsiteX18" fmla="*/ 160898 w 321796"/>
                    <a:gd name="connsiteY18" fmla="*/ 255878 h 321275"/>
                    <a:gd name="connsiteX19" fmla="*/ 309339 w 321796"/>
                    <a:gd name="connsiteY19" fmla="*/ 132350 h 321275"/>
                    <a:gd name="connsiteX20" fmla="*/ 216953 w 321796"/>
                    <a:gd name="connsiteY20" fmla="*/ 209166 h 321275"/>
                    <a:gd name="connsiteX21" fmla="*/ 309858 w 321796"/>
                    <a:gd name="connsiteY21" fmla="*/ 302590 h 321275"/>
                    <a:gd name="connsiteX22" fmla="*/ 311415 w 321796"/>
                    <a:gd name="connsiteY22" fmla="*/ 295843 h 321275"/>
                    <a:gd name="connsiteX23" fmla="*/ 311415 w 321796"/>
                    <a:gd name="connsiteY23" fmla="*/ 140136 h 321275"/>
                    <a:gd name="connsiteX24" fmla="*/ 309339 w 321796"/>
                    <a:gd name="connsiteY24" fmla="*/ 132350 h 321275"/>
                    <a:gd name="connsiteX25" fmla="*/ 12975 w 321796"/>
                    <a:gd name="connsiteY25" fmla="*/ 131832 h 321275"/>
                    <a:gd name="connsiteX26" fmla="*/ 10381 w 321796"/>
                    <a:gd name="connsiteY26" fmla="*/ 140136 h 321275"/>
                    <a:gd name="connsiteX27" fmla="*/ 10381 w 321796"/>
                    <a:gd name="connsiteY27" fmla="*/ 295843 h 321275"/>
                    <a:gd name="connsiteX28" fmla="*/ 11937 w 321796"/>
                    <a:gd name="connsiteY28" fmla="*/ 302590 h 321275"/>
                    <a:gd name="connsiteX29" fmla="*/ 105362 w 321796"/>
                    <a:gd name="connsiteY29" fmla="*/ 209166 h 321275"/>
                    <a:gd name="connsiteX30" fmla="*/ 168375 w 321796"/>
                    <a:gd name="connsiteY30" fmla="*/ 106918 h 321275"/>
                    <a:gd name="connsiteX31" fmla="*/ 160070 w 321796"/>
                    <a:gd name="connsiteY31" fmla="*/ 107437 h 321275"/>
                    <a:gd name="connsiteX32" fmla="*/ 141385 w 321796"/>
                    <a:gd name="connsiteY32" fmla="*/ 123008 h 321275"/>
                    <a:gd name="connsiteX33" fmla="*/ 141905 w 321796"/>
                    <a:gd name="connsiteY33" fmla="*/ 135464 h 321275"/>
                    <a:gd name="connsiteX34" fmla="*/ 152804 w 321796"/>
                    <a:gd name="connsiteY34" fmla="*/ 139097 h 321275"/>
                    <a:gd name="connsiteX35" fmla="*/ 163185 w 321796"/>
                    <a:gd name="connsiteY35" fmla="*/ 129236 h 321275"/>
                    <a:gd name="connsiteX36" fmla="*/ 165261 w 321796"/>
                    <a:gd name="connsiteY36" fmla="*/ 116780 h 321275"/>
                    <a:gd name="connsiteX37" fmla="*/ 168375 w 321796"/>
                    <a:gd name="connsiteY37" fmla="*/ 106918 h 321275"/>
                    <a:gd name="connsiteX38" fmla="*/ 159032 w 321796"/>
                    <a:gd name="connsiteY38" fmla="*/ 73182 h 321275"/>
                    <a:gd name="connsiteX39" fmla="*/ 193288 w 321796"/>
                    <a:gd name="connsiteY39" fmla="*/ 88233 h 321275"/>
                    <a:gd name="connsiteX40" fmla="*/ 203669 w 321796"/>
                    <a:gd name="connsiteY40" fmla="*/ 123008 h 321275"/>
                    <a:gd name="connsiteX41" fmla="*/ 200036 w 321796"/>
                    <a:gd name="connsiteY41" fmla="*/ 135983 h 321275"/>
                    <a:gd name="connsiteX42" fmla="*/ 192250 w 321796"/>
                    <a:gd name="connsiteY42" fmla="*/ 145326 h 321275"/>
                    <a:gd name="connsiteX43" fmla="*/ 177717 w 321796"/>
                    <a:gd name="connsiteY43" fmla="*/ 149478 h 321275"/>
                    <a:gd name="connsiteX44" fmla="*/ 166299 w 321796"/>
                    <a:gd name="connsiteY44" fmla="*/ 143769 h 321275"/>
                    <a:gd name="connsiteX45" fmla="*/ 165261 w 321796"/>
                    <a:gd name="connsiteY45" fmla="*/ 142211 h 321275"/>
                    <a:gd name="connsiteX46" fmla="*/ 154361 w 321796"/>
                    <a:gd name="connsiteY46" fmla="*/ 147921 h 321275"/>
                    <a:gd name="connsiteX47" fmla="*/ 150209 w 321796"/>
                    <a:gd name="connsiteY47" fmla="*/ 148440 h 321275"/>
                    <a:gd name="connsiteX48" fmla="*/ 134638 w 321796"/>
                    <a:gd name="connsiteY48" fmla="*/ 141693 h 321275"/>
                    <a:gd name="connsiteX49" fmla="*/ 132562 w 321796"/>
                    <a:gd name="connsiteY49" fmla="*/ 119894 h 321275"/>
                    <a:gd name="connsiteX50" fmla="*/ 158514 w 321796"/>
                    <a:gd name="connsiteY50" fmla="*/ 99133 h 321275"/>
                    <a:gd name="connsiteX51" fmla="*/ 172008 w 321796"/>
                    <a:gd name="connsiteY51" fmla="*/ 98614 h 321275"/>
                    <a:gd name="connsiteX52" fmla="*/ 176679 w 321796"/>
                    <a:gd name="connsiteY52" fmla="*/ 97576 h 321275"/>
                    <a:gd name="connsiteX53" fmla="*/ 179275 w 321796"/>
                    <a:gd name="connsiteY53" fmla="*/ 103285 h 321275"/>
                    <a:gd name="connsiteX54" fmla="*/ 174084 w 321796"/>
                    <a:gd name="connsiteY54" fmla="*/ 118856 h 321275"/>
                    <a:gd name="connsiteX55" fmla="*/ 172008 w 321796"/>
                    <a:gd name="connsiteY55" fmla="*/ 130274 h 321275"/>
                    <a:gd name="connsiteX56" fmla="*/ 172008 w 321796"/>
                    <a:gd name="connsiteY56" fmla="*/ 130793 h 321275"/>
                    <a:gd name="connsiteX57" fmla="*/ 173565 w 321796"/>
                    <a:gd name="connsiteY57" fmla="*/ 139097 h 321275"/>
                    <a:gd name="connsiteX58" fmla="*/ 177199 w 321796"/>
                    <a:gd name="connsiteY58" fmla="*/ 140655 h 321275"/>
                    <a:gd name="connsiteX59" fmla="*/ 191212 w 321796"/>
                    <a:gd name="connsiteY59" fmla="*/ 131831 h 321275"/>
                    <a:gd name="connsiteX60" fmla="*/ 193807 w 321796"/>
                    <a:gd name="connsiteY60" fmla="*/ 122489 h 321275"/>
                    <a:gd name="connsiteX61" fmla="*/ 193807 w 321796"/>
                    <a:gd name="connsiteY61" fmla="*/ 121970 h 321275"/>
                    <a:gd name="connsiteX62" fmla="*/ 185503 w 321796"/>
                    <a:gd name="connsiteY62" fmla="*/ 93943 h 321275"/>
                    <a:gd name="connsiteX63" fmla="*/ 157994 w 321796"/>
                    <a:gd name="connsiteY63" fmla="*/ 82005 h 321275"/>
                    <a:gd name="connsiteX64" fmla="*/ 117510 w 321796"/>
                    <a:gd name="connsiteY64" fmla="*/ 122489 h 321275"/>
                    <a:gd name="connsiteX65" fmla="*/ 157994 w 321796"/>
                    <a:gd name="connsiteY65" fmla="*/ 162972 h 321275"/>
                    <a:gd name="connsiteX66" fmla="*/ 176679 w 321796"/>
                    <a:gd name="connsiteY66" fmla="*/ 158301 h 321275"/>
                    <a:gd name="connsiteX67" fmla="*/ 182908 w 321796"/>
                    <a:gd name="connsiteY67" fmla="*/ 160377 h 321275"/>
                    <a:gd name="connsiteX68" fmla="*/ 180831 w 321796"/>
                    <a:gd name="connsiteY68" fmla="*/ 166606 h 321275"/>
                    <a:gd name="connsiteX69" fmla="*/ 159032 w 321796"/>
                    <a:gd name="connsiteY69" fmla="*/ 171796 h 321275"/>
                    <a:gd name="connsiteX70" fmla="*/ 109725 w 321796"/>
                    <a:gd name="connsiteY70" fmla="*/ 122489 h 321275"/>
                    <a:gd name="connsiteX71" fmla="*/ 159032 w 321796"/>
                    <a:gd name="connsiteY71" fmla="*/ 73182 h 321275"/>
                    <a:gd name="connsiteX72" fmla="*/ 217991 w 321796"/>
                    <a:gd name="connsiteY72" fmla="*/ 17647 h 321275"/>
                    <a:gd name="connsiteX73" fmla="*/ 217991 w 321796"/>
                    <a:gd name="connsiteY73" fmla="*/ 57092 h 321275"/>
                    <a:gd name="connsiteX74" fmla="*/ 257437 w 321796"/>
                    <a:gd name="connsiteY74" fmla="*/ 57092 h 321275"/>
                    <a:gd name="connsiteX75" fmla="*/ 57093 w 321796"/>
                    <a:gd name="connsiteY75" fmla="*/ 10380 h 321275"/>
                    <a:gd name="connsiteX76" fmla="*/ 57093 w 321796"/>
                    <a:gd name="connsiteY76" fmla="*/ 155187 h 321275"/>
                    <a:gd name="connsiteX77" fmla="*/ 160898 w 321796"/>
                    <a:gd name="connsiteY77" fmla="*/ 242383 h 321275"/>
                    <a:gd name="connsiteX78" fmla="*/ 264703 w 321796"/>
                    <a:gd name="connsiteY78" fmla="*/ 155707 h 321275"/>
                    <a:gd name="connsiteX79" fmla="*/ 264703 w 321796"/>
                    <a:gd name="connsiteY79" fmla="*/ 67473 h 321275"/>
                    <a:gd name="connsiteX80" fmla="*/ 207610 w 321796"/>
                    <a:gd name="connsiteY80" fmla="*/ 67473 h 321275"/>
                    <a:gd name="connsiteX81" fmla="*/ 207610 w 321796"/>
                    <a:gd name="connsiteY81" fmla="*/ 10380 h 321275"/>
                    <a:gd name="connsiteX82" fmla="*/ 46712 w 321796"/>
                    <a:gd name="connsiteY82" fmla="*/ 0 h 321275"/>
                    <a:gd name="connsiteX83" fmla="*/ 214877 w 321796"/>
                    <a:gd name="connsiteY83" fmla="*/ 0 h 321275"/>
                    <a:gd name="connsiteX84" fmla="*/ 275084 w 321796"/>
                    <a:gd name="connsiteY84" fmla="*/ 60207 h 321275"/>
                    <a:gd name="connsiteX85" fmla="*/ 275084 w 321796"/>
                    <a:gd name="connsiteY85" fmla="*/ 147402 h 321275"/>
                    <a:gd name="connsiteX86" fmla="*/ 301035 w 321796"/>
                    <a:gd name="connsiteY86" fmla="*/ 125603 h 321275"/>
                    <a:gd name="connsiteX87" fmla="*/ 295845 w 321796"/>
                    <a:gd name="connsiteY87" fmla="*/ 124565 h 321275"/>
                    <a:gd name="connsiteX88" fmla="*/ 280274 w 321796"/>
                    <a:gd name="connsiteY88" fmla="*/ 124565 h 321275"/>
                    <a:gd name="connsiteX89" fmla="*/ 280274 w 321796"/>
                    <a:gd name="connsiteY89" fmla="*/ 114185 h 321275"/>
                    <a:gd name="connsiteX90" fmla="*/ 295845 w 321796"/>
                    <a:gd name="connsiteY90" fmla="*/ 114185 h 321275"/>
                    <a:gd name="connsiteX91" fmla="*/ 321796 w 321796"/>
                    <a:gd name="connsiteY91" fmla="*/ 139617 h 321275"/>
                    <a:gd name="connsiteX92" fmla="*/ 321796 w 321796"/>
                    <a:gd name="connsiteY92" fmla="*/ 295323 h 321275"/>
                    <a:gd name="connsiteX93" fmla="*/ 295845 w 321796"/>
                    <a:gd name="connsiteY93" fmla="*/ 321275 h 321275"/>
                    <a:gd name="connsiteX94" fmla="*/ 25951 w 321796"/>
                    <a:gd name="connsiteY94" fmla="*/ 321275 h 321275"/>
                    <a:gd name="connsiteX95" fmla="*/ 0 w 321796"/>
                    <a:gd name="connsiteY95" fmla="*/ 295323 h 321275"/>
                    <a:gd name="connsiteX96" fmla="*/ 0 w 321796"/>
                    <a:gd name="connsiteY96" fmla="*/ 139617 h 321275"/>
                    <a:gd name="connsiteX97" fmla="*/ 25951 w 321796"/>
                    <a:gd name="connsiteY97" fmla="*/ 113666 h 321275"/>
                    <a:gd name="connsiteX98" fmla="*/ 41522 w 321796"/>
                    <a:gd name="connsiteY98" fmla="*/ 113666 h 321275"/>
                    <a:gd name="connsiteX99" fmla="*/ 41522 w 321796"/>
                    <a:gd name="connsiteY99" fmla="*/ 124046 h 321275"/>
                    <a:gd name="connsiteX100" fmla="*/ 25951 w 321796"/>
                    <a:gd name="connsiteY100" fmla="*/ 124046 h 321275"/>
                    <a:gd name="connsiteX101" fmla="*/ 21280 w 321796"/>
                    <a:gd name="connsiteY101" fmla="*/ 125084 h 321275"/>
                    <a:gd name="connsiteX102" fmla="*/ 46712 w 321796"/>
                    <a:gd name="connsiteY102" fmla="*/ 146364 h 321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</a:cxnLst>
                  <a:rect l="l" t="t" r="r" b="b"/>
                  <a:pathLst>
                    <a:path w="321796" h="321275">
                      <a:moveTo>
                        <a:pt x="171489" y="280272"/>
                      </a:moveTo>
                      <a:lnTo>
                        <a:pt x="181870" y="280272"/>
                      </a:lnTo>
                      <a:lnTo>
                        <a:pt x="181870" y="290653"/>
                      </a:lnTo>
                      <a:lnTo>
                        <a:pt x="171489" y="290653"/>
                      </a:lnTo>
                      <a:close/>
                      <a:moveTo>
                        <a:pt x="150728" y="280272"/>
                      </a:moveTo>
                      <a:lnTo>
                        <a:pt x="161109" y="280272"/>
                      </a:lnTo>
                      <a:lnTo>
                        <a:pt x="161109" y="290653"/>
                      </a:lnTo>
                      <a:lnTo>
                        <a:pt x="150728" y="290653"/>
                      </a:lnTo>
                      <a:close/>
                      <a:moveTo>
                        <a:pt x="129967" y="280272"/>
                      </a:moveTo>
                      <a:lnTo>
                        <a:pt x="140348" y="280272"/>
                      </a:lnTo>
                      <a:lnTo>
                        <a:pt x="140348" y="290653"/>
                      </a:lnTo>
                      <a:lnTo>
                        <a:pt x="129967" y="290653"/>
                      </a:lnTo>
                      <a:close/>
                      <a:moveTo>
                        <a:pt x="113148" y="215913"/>
                      </a:moveTo>
                      <a:lnTo>
                        <a:pt x="19204" y="309856"/>
                      </a:lnTo>
                      <a:cubicBezTo>
                        <a:pt x="21280" y="310894"/>
                        <a:pt x="23356" y="311413"/>
                        <a:pt x="25951" y="311413"/>
                      </a:cubicBezTo>
                      <a:lnTo>
                        <a:pt x="295845" y="311413"/>
                      </a:lnTo>
                      <a:cubicBezTo>
                        <a:pt x="298439" y="311413"/>
                        <a:pt x="300515" y="310894"/>
                        <a:pt x="302592" y="309856"/>
                      </a:cubicBezTo>
                      <a:lnTo>
                        <a:pt x="208648" y="215913"/>
                      </a:lnTo>
                      <a:lnTo>
                        <a:pt x="160898" y="255878"/>
                      </a:lnTo>
                      <a:close/>
                      <a:moveTo>
                        <a:pt x="309339" y="132350"/>
                      </a:moveTo>
                      <a:lnTo>
                        <a:pt x="216953" y="209166"/>
                      </a:lnTo>
                      <a:lnTo>
                        <a:pt x="309858" y="302590"/>
                      </a:lnTo>
                      <a:cubicBezTo>
                        <a:pt x="310896" y="300514"/>
                        <a:pt x="311415" y="298438"/>
                        <a:pt x="311415" y="295843"/>
                      </a:cubicBezTo>
                      <a:lnTo>
                        <a:pt x="311415" y="140136"/>
                      </a:lnTo>
                      <a:cubicBezTo>
                        <a:pt x="311415" y="137541"/>
                        <a:pt x="310896" y="134427"/>
                        <a:pt x="309339" y="132350"/>
                      </a:cubicBezTo>
                      <a:close/>
                      <a:moveTo>
                        <a:pt x="12975" y="131832"/>
                      </a:moveTo>
                      <a:cubicBezTo>
                        <a:pt x="11419" y="134427"/>
                        <a:pt x="10381" y="137022"/>
                        <a:pt x="10381" y="140136"/>
                      </a:cubicBezTo>
                      <a:lnTo>
                        <a:pt x="10381" y="295843"/>
                      </a:lnTo>
                      <a:cubicBezTo>
                        <a:pt x="10381" y="297919"/>
                        <a:pt x="10899" y="300514"/>
                        <a:pt x="11937" y="302590"/>
                      </a:cubicBezTo>
                      <a:lnTo>
                        <a:pt x="105362" y="209166"/>
                      </a:lnTo>
                      <a:close/>
                      <a:moveTo>
                        <a:pt x="168375" y="106918"/>
                      </a:moveTo>
                      <a:cubicBezTo>
                        <a:pt x="166299" y="106918"/>
                        <a:pt x="163185" y="106918"/>
                        <a:pt x="160070" y="107437"/>
                      </a:cubicBezTo>
                      <a:cubicBezTo>
                        <a:pt x="151247" y="109513"/>
                        <a:pt x="145019" y="114704"/>
                        <a:pt x="141385" y="123008"/>
                      </a:cubicBezTo>
                      <a:cubicBezTo>
                        <a:pt x="139309" y="127679"/>
                        <a:pt x="139309" y="132350"/>
                        <a:pt x="141905" y="135464"/>
                      </a:cubicBezTo>
                      <a:cubicBezTo>
                        <a:pt x="144500" y="138579"/>
                        <a:pt x="148652" y="140135"/>
                        <a:pt x="152804" y="139097"/>
                      </a:cubicBezTo>
                      <a:cubicBezTo>
                        <a:pt x="157476" y="138059"/>
                        <a:pt x="161108" y="134426"/>
                        <a:pt x="163185" y="129236"/>
                      </a:cubicBezTo>
                      <a:cubicBezTo>
                        <a:pt x="163185" y="125603"/>
                        <a:pt x="164223" y="121451"/>
                        <a:pt x="165261" y="116780"/>
                      </a:cubicBezTo>
                      <a:cubicBezTo>
                        <a:pt x="166299" y="113666"/>
                        <a:pt x="167337" y="110032"/>
                        <a:pt x="168375" y="106918"/>
                      </a:cubicBezTo>
                      <a:close/>
                      <a:moveTo>
                        <a:pt x="159032" y="73182"/>
                      </a:moveTo>
                      <a:cubicBezTo>
                        <a:pt x="172527" y="73182"/>
                        <a:pt x="184984" y="78891"/>
                        <a:pt x="193288" y="88233"/>
                      </a:cubicBezTo>
                      <a:cubicBezTo>
                        <a:pt x="201592" y="97576"/>
                        <a:pt x="205226" y="110032"/>
                        <a:pt x="203669" y="123008"/>
                      </a:cubicBezTo>
                      <a:cubicBezTo>
                        <a:pt x="203150" y="124565"/>
                        <a:pt x="203150" y="130274"/>
                        <a:pt x="200036" y="135983"/>
                      </a:cubicBezTo>
                      <a:cubicBezTo>
                        <a:pt x="197960" y="139617"/>
                        <a:pt x="195364" y="143249"/>
                        <a:pt x="192250" y="145326"/>
                      </a:cubicBezTo>
                      <a:cubicBezTo>
                        <a:pt x="188098" y="147921"/>
                        <a:pt x="183427" y="149478"/>
                        <a:pt x="177717" y="149478"/>
                      </a:cubicBezTo>
                      <a:cubicBezTo>
                        <a:pt x="171489" y="149478"/>
                        <a:pt x="167856" y="146364"/>
                        <a:pt x="166299" y="143769"/>
                      </a:cubicBezTo>
                      <a:cubicBezTo>
                        <a:pt x="165780" y="143249"/>
                        <a:pt x="165261" y="142731"/>
                        <a:pt x="165261" y="142211"/>
                      </a:cubicBezTo>
                      <a:cubicBezTo>
                        <a:pt x="162146" y="145326"/>
                        <a:pt x="158514" y="146883"/>
                        <a:pt x="154361" y="147921"/>
                      </a:cubicBezTo>
                      <a:cubicBezTo>
                        <a:pt x="152804" y="148440"/>
                        <a:pt x="151766" y="148440"/>
                        <a:pt x="150209" y="148440"/>
                      </a:cubicBezTo>
                      <a:cubicBezTo>
                        <a:pt x="143981" y="148440"/>
                        <a:pt x="138271" y="145845"/>
                        <a:pt x="134638" y="141693"/>
                      </a:cubicBezTo>
                      <a:cubicBezTo>
                        <a:pt x="132043" y="138059"/>
                        <a:pt x="127891" y="131312"/>
                        <a:pt x="132562" y="119894"/>
                      </a:cubicBezTo>
                      <a:cubicBezTo>
                        <a:pt x="137233" y="108475"/>
                        <a:pt x="146057" y="101209"/>
                        <a:pt x="158514" y="99133"/>
                      </a:cubicBezTo>
                      <a:cubicBezTo>
                        <a:pt x="163704" y="98095"/>
                        <a:pt x="168894" y="98614"/>
                        <a:pt x="172008" y="98614"/>
                      </a:cubicBezTo>
                      <a:cubicBezTo>
                        <a:pt x="173046" y="97057"/>
                        <a:pt x="175122" y="97057"/>
                        <a:pt x="176679" y="97576"/>
                      </a:cubicBezTo>
                      <a:cubicBezTo>
                        <a:pt x="179275" y="98614"/>
                        <a:pt x="180313" y="101209"/>
                        <a:pt x="179275" y="103285"/>
                      </a:cubicBezTo>
                      <a:cubicBezTo>
                        <a:pt x="179275" y="103285"/>
                        <a:pt x="176160" y="110551"/>
                        <a:pt x="174084" y="118856"/>
                      </a:cubicBezTo>
                      <a:cubicBezTo>
                        <a:pt x="172527" y="123527"/>
                        <a:pt x="172008" y="127160"/>
                        <a:pt x="172008" y="130274"/>
                      </a:cubicBezTo>
                      <a:cubicBezTo>
                        <a:pt x="172008" y="130793"/>
                        <a:pt x="172008" y="130793"/>
                        <a:pt x="172008" y="130793"/>
                      </a:cubicBezTo>
                      <a:cubicBezTo>
                        <a:pt x="172008" y="135983"/>
                        <a:pt x="173046" y="138059"/>
                        <a:pt x="173565" y="139097"/>
                      </a:cubicBezTo>
                      <a:cubicBezTo>
                        <a:pt x="174084" y="139617"/>
                        <a:pt x="174603" y="140655"/>
                        <a:pt x="177199" y="140655"/>
                      </a:cubicBezTo>
                      <a:cubicBezTo>
                        <a:pt x="183427" y="140655"/>
                        <a:pt x="188098" y="137541"/>
                        <a:pt x="191212" y="131831"/>
                      </a:cubicBezTo>
                      <a:cubicBezTo>
                        <a:pt x="193807" y="127160"/>
                        <a:pt x="193807" y="122489"/>
                        <a:pt x="193807" y="122489"/>
                      </a:cubicBezTo>
                      <a:cubicBezTo>
                        <a:pt x="193807" y="121970"/>
                        <a:pt x="193807" y="121970"/>
                        <a:pt x="193807" y="121970"/>
                      </a:cubicBezTo>
                      <a:cubicBezTo>
                        <a:pt x="194845" y="111590"/>
                        <a:pt x="192250" y="101728"/>
                        <a:pt x="185503" y="93943"/>
                      </a:cubicBezTo>
                      <a:cubicBezTo>
                        <a:pt x="178755" y="86157"/>
                        <a:pt x="168894" y="82005"/>
                        <a:pt x="157994" y="82005"/>
                      </a:cubicBezTo>
                      <a:cubicBezTo>
                        <a:pt x="135676" y="82005"/>
                        <a:pt x="117510" y="100171"/>
                        <a:pt x="117510" y="122489"/>
                      </a:cubicBezTo>
                      <a:cubicBezTo>
                        <a:pt x="117510" y="144807"/>
                        <a:pt x="135676" y="162972"/>
                        <a:pt x="157994" y="162972"/>
                      </a:cubicBezTo>
                      <a:cubicBezTo>
                        <a:pt x="164742" y="162972"/>
                        <a:pt x="170970" y="161415"/>
                        <a:pt x="176679" y="158301"/>
                      </a:cubicBezTo>
                      <a:cubicBezTo>
                        <a:pt x="179275" y="157263"/>
                        <a:pt x="181869" y="158301"/>
                        <a:pt x="182908" y="160377"/>
                      </a:cubicBezTo>
                      <a:cubicBezTo>
                        <a:pt x="183946" y="162972"/>
                        <a:pt x="182908" y="165568"/>
                        <a:pt x="180831" y="166606"/>
                      </a:cubicBezTo>
                      <a:cubicBezTo>
                        <a:pt x="173565" y="170238"/>
                        <a:pt x="165780" y="172315"/>
                        <a:pt x="159032" y="171796"/>
                      </a:cubicBezTo>
                      <a:cubicBezTo>
                        <a:pt x="132043" y="171796"/>
                        <a:pt x="109725" y="149478"/>
                        <a:pt x="109725" y="122489"/>
                      </a:cubicBezTo>
                      <a:cubicBezTo>
                        <a:pt x="109725" y="95500"/>
                        <a:pt x="132043" y="73182"/>
                        <a:pt x="159032" y="73182"/>
                      </a:cubicBezTo>
                      <a:close/>
                      <a:moveTo>
                        <a:pt x="217991" y="17647"/>
                      </a:moveTo>
                      <a:lnTo>
                        <a:pt x="217991" y="57092"/>
                      </a:lnTo>
                      <a:lnTo>
                        <a:pt x="257437" y="57092"/>
                      </a:lnTo>
                      <a:close/>
                      <a:moveTo>
                        <a:pt x="57093" y="10380"/>
                      </a:moveTo>
                      <a:lnTo>
                        <a:pt x="57093" y="155187"/>
                      </a:lnTo>
                      <a:lnTo>
                        <a:pt x="160898" y="242383"/>
                      </a:lnTo>
                      <a:lnTo>
                        <a:pt x="264703" y="155707"/>
                      </a:lnTo>
                      <a:lnTo>
                        <a:pt x="264703" y="67473"/>
                      </a:lnTo>
                      <a:lnTo>
                        <a:pt x="207610" y="67473"/>
                      </a:lnTo>
                      <a:lnTo>
                        <a:pt x="207610" y="10380"/>
                      </a:lnTo>
                      <a:close/>
                      <a:moveTo>
                        <a:pt x="46712" y="0"/>
                      </a:moveTo>
                      <a:lnTo>
                        <a:pt x="214877" y="0"/>
                      </a:lnTo>
                      <a:lnTo>
                        <a:pt x="275084" y="60207"/>
                      </a:lnTo>
                      <a:lnTo>
                        <a:pt x="275084" y="147402"/>
                      </a:lnTo>
                      <a:lnTo>
                        <a:pt x="301035" y="125603"/>
                      </a:lnTo>
                      <a:cubicBezTo>
                        <a:pt x="299477" y="125084"/>
                        <a:pt x="297921" y="124565"/>
                        <a:pt x="295845" y="124565"/>
                      </a:cubicBezTo>
                      <a:lnTo>
                        <a:pt x="280274" y="124565"/>
                      </a:lnTo>
                      <a:lnTo>
                        <a:pt x="280274" y="114185"/>
                      </a:lnTo>
                      <a:lnTo>
                        <a:pt x="295845" y="114185"/>
                      </a:lnTo>
                      <a:cubicBezTo>
                        <a:pt x="310377" y="114185"/>
                        <a:pt x="321796" y="125603"/>
                        <a:pt x="321796" y="139617"/>
                      </a:cubicBezTo>
                      <a:lnTo>
                        <a:pt x="321796" y="295323"/>
                      </a:lnTo>
                      <a:cubicBezTo>
                        <a:pt x="321796" y="309856"/>
                        <a:pt x="310377" y="321275"/>
                        <a:pt x="295845" y="321275"/>
                      </a:cubicBezTo>
                      <a:lnTo>
                        <a:pt x="25951" y="321275"/>
                      </a:lnTo>
                      <a:cubicBezTo>
                        <a:pt x="11419" y="321275"/>
                        <a:pt x="0" y="309856"/>
                        <a:pt x="0" y="295323"/>
                      </a:cubicBezTo>
                      <a:lnTo>
                        <a:pt x="0" y="139617"/>
                      </a:lnTo>
                      <a:cubicBezTo>
                        <a:pt x="0" y="125084"/>
                        <a:pt x="11419" y="113666"/>
                        <a:pt x="25951" y="113666"/>
                      </a:cubicBezTo>
                      <a:lnTo>
                        <a:pt x="41522" y="113666"/>
                      </a:lnTo>
                      <a:lnTo>
                        <a:pt x="41522" y="124046"/>
                      </a:lnTo>
                      <a:lnTo>
                        <a:pt x="25951" y="124046"/>
                      </a:lnTo>
                      <a:cubicBezTo>
                        <a:pt x="24394" y="124046"/>
                        <a:pt x="22837" y="124565"/>
                        <a:pt x="21280" y="125084"/>
                      </a:cubicBezTo>
                      <a:lnTo>
                        <a:pt x="46712" y="14636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dirty="0"/>
                </a:p>
              </p:txBody>
            </p:sp>
          </p:grpSp>
        </p:grpSp>
      </p:grpSp>
      <p:sp>
        <p:nvSpPr>
          <p:cNvPr id="224" name="Slide Number Placeholder 223">
            <a:extLst>
              <a:ext uri="{FF2B5EF4-FFF2-40B4-BE49-F238E27FC236}">
                <a16:creationId xmlns:a16="http://schemas.microsoft.com/office/drawing/2014/main" id="{6E83E7C0-FD07-4F0B-AB91-84DF582BE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68287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1A793C-1B32-4337-8BCA-2D7691CA3B2C}"/>
              </a:ext>
            </a:extLst>
          </p:cNvPr>
          <p:cNvSpPr txBox="1"/>
          <p:nvPr/>
        </p:nvSpPr>
        <p:spPr>
          <a:xfrm>
            <a:off x="2965176" y="2875002"/>
            <a:ext cx="62616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latin typeface="Abadi" panose="020B0604020104020204" pitchFamily="34" charset="0"/>
              </a:rPr>
              <a:t>Additional Slides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71D762-DEA3-4A65-8C34-22A55057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29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3182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13667BF-C94B-434A-B2B1-8CFE7CE205D2}"/>
              </a:ext>
            </a:extLst>
          </p:cNvPr>
          <p:cNvSpPr/>
          <p:nvPr/>
        </p:nvSpPr>
        <p:spPr>
          <a:xfrm>
            <a:off x="1842247" y="398606"/>
            <a:ext cx="4719918" cy="6280900"/>
          </a:xfrm>
          <a:custGeom>
            <a:avLst/>
            <a:gdLst>
              <a:gd name="connsiteX0" fmla="*/ 0 w 4719918"/>
              <a:gd name="connsiteY0" fmla="*/ 1250577 h 4276165"/>
              <a:gd name="connsiteX1" fmla="*/ 0 w 4719918"/>
              <a:gd name="connsiteY1" fmla="*/ 4276165 h 4276165"/>
              <a:gd name="connsiteX2" fmla="*/ 4719918 w 4719918"/>
              <a:gd name="connsiteY2" fmla="*/ 4276165 h 4276165"/>
              <a:gd name="connsiteX3" fmla="*/ 4719918 w 4719918"/>
              <a:gd name="connsiteY3" fmla="*/ 0 h 4276165"/>
              <a:gd name="connsiteX4" fmla="*/ 4639235 w 4719918"/>
              <a:gd name="connsiteY4" fmla="*/ 0 h 4276165"/>
              <a:gd name="connsiteX0" fmla="*/ 0 w 4719918"/>
              <a:gd name="connsiteY0" fmla="*/ 1250577 h 4276165"/>
              <a:gd name="connsiteX1" fmla="*/ 0 w 4719918"/>
              <a:gd name="connsiteY1" fmla="*/ 4276165 h 4276165"/>
              <a:gd name="connsiteX2" fmla="*/ 4719918 w 4719918"/>
              <a:gd name="connsiteY2" fmla="*/ 4276165 h 4276165"/>
              <a:gd name="connsiteX3" fmla="*/ 4719918 w 4719918"/>
              <a:gd name="connsiteY3" fmla="*/ 0 h 4276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9918" h="4276165">
                <a:moveTo>
                  <a:pt x="0" y="1250577"/>
                </a:moveTo>
                <a:lnTo>
                  <a:pt x="0" y="4276165"/>
                </a:lnTo>
                <a:lnTo>
                  <a:pt x="4719918" y="4276165"/>
                </a:lnTo>
                <a:lnTo>
                  <a:pt x="4719918" y="0"/>
                </a:lnTo>
              </a:path>
            </a:pathLst>
          </a:custGeom>
          <a:noFill/>
          <a:ln>
            <a:solidFill>
              <a:schemeClr val="accent4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C3ED3C5-06B2-425F-912B-28DFDDD76A4A}"/>
              </a:ext>
            </a:extLst>
          </p:cNvPr>
          <p:cNvGrpSpPr/>
          <p:nvPr/>
        </p:nvGrpSpPr>
        <p:grpSpPr>
          <a:xfrm>
            <a:off x="1641156" y="345312"/>
            <a:ext cx="10213262" cy="6248464"/>
            <a:chOff x="1641156" y="345312"/>
            <a:chExt cx="10213262" cy="6248464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2835F065-D25C-4049-B61B-17DDF6FC664E}"/>
                </a:ext>
              </a:extLst>
            </p:cNvPr>
            <p:cNvGrpSpPr/>
            <p:nvPr/>
          </p:nvGrpSpPr>
          <p:grpSpPr>
            <a:xfrm>
              <a:off x="1641156" y="2232129"/>
              <a:ext cx="4171648" cy="4361647"/>
              <a:chOff x="1641156" y="2196960"/>
              <a:chExt cx="4171648" cy="4361647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26C17822-D400-4FC0-8F39-C27558EC8E3A}"/>
                  </a:ext>
                </a:extLst>
              </p:cNvPr>
              <p:cNvGrpSpPr/>
              <p:nvPr/>
            </p:nvGrpSpPr>
            <p:grpSpPr>
              <a:xfrm>
                <a:off x="1641156" y="2196960"/>
                <a:ext cx="3134505" cy="414364"/>
                <a:chOff x="1641156" y="2196960"/>
                <a:chExt cx="3134505" cy="414364"/>
              </a:xfrm>
            </p:grpSpPr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40F90FB8-1A57-447F-8A13-DFB80B2CD892}"/>
                    </a:ext>
                  </a:extLst>
                </p:cNvPr>
                <p:cNvGrpSpPr/>
                <p:nvPr/>
              </p:nvGrpSpPr>
              <p:grpSpPr>
                <a:xfrm>
                  <a:off x="1641156" y="2196960"/>
                  <a:ext cx="414364" cy="414364"/>
                  <a:chOff x="1635375" y="2196960"/>
                  <a:chExt cx="414364" cy="414364"/>
                </a:xfrm>
              </p:grpSpPr>
              <p:grpSp>
                <p:nvGrpSpPr>
                  <p:cNvPr id="97" name="Group 96">
                    <a:extLst>
                      <a:ext uri="{FF2B5EF4-FFF2-40B4-BE49-F238E27FC236}">
                        <a16:creationId xmlns:a16="http://schemas.microsoft.com/office/drawing/2014/main" id="{2BFE2660-AE4A-47C7-A43C-A5A7AA11D54A}"/>
                      </a:ext>
                    </a:extLst>
                  </p:cNvPr>
                  <p:cNvGrpSpPr/>
                  <p:nvPr/>
                </p:nvGrpSpPr>
                <p:grpSpPr>
                  <a:xfrm>
                    <a:off x="1635375" y="2196960"/>
                    <a:ext cx="414364" cy="414364"/>
                    <a:chOff x="1635375" y="2196960"/>
                    <a:chExt cx="414364" cy="414364"/>
                  </a:xfrm>
                </p:grpSpPr>
                <p:sp>
                  <p:nvSpPr>
                    <p:cNvPr id="29" name="Freeform: Shape 28">
                      <a:extLst>
                        <a:ext uri="{FF2B5EF4-FFF2-40B4-BE49-F238E27FC236}">
                          <a16:creationId xmlns:a16="http://schemas.microsoft.com/office/drawing/2014/main" id="{84B03B90-DF7C-466F-A02C-D79885355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375" y="2196960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96" name="Circle: Hollow 95">
                      <a:extLst>
                        <a:ext uri="{FF2B5EF4-FFF2-40B4-BE49-F238E27FC236}">
                          <a16:creationId xmlns:a16="http://schemas.microsoft.com/office/drawing/2014/main" id="{ECB04CBC-B452-4E87-8394-2FA779CB1F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627" y="2197212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91" name="Freeform: Shape 90">
                    <a:extLst>
                      <a:ext uri="{FF2B5EF4-FFF2-40B4-BE49-F238E27FC236}">
                        <a16:creationId xmlns:a16="http://schemas.microsoft.com/office/drawing/2014/main" id="{41F241E9-2B58-4811-9B45-25A66165F66B}"/>
                      </a:ext>
                    </a:extLst>
                  </p:cNvPr>
                  <p:cNvSpPr/>
                  <p:nvPr/>
                </p:nvSpPr>
                <p:spPr>
                  <a:xfrm>
                    <a:off x="1738249" y="2299834"/>
                    <a:ext cx="208616" cy="208616"/>
                  </a:xfrm>
                  <a:custGeom>
                    <a:avLst/>
                    <a:gdLst>
                      <a:gd name="connsiteX0" fmla="*/ 42707 w 1281196"/>
                      <a:gd name="connsiteY0" fmla="*/ 1153076 h 1281196"/>
                      <a:gd name="connsiteX1" fmla="*/ 42707 w 1281196"/>
                      <a:gd name="connsiteY1" fmla="*/ 1174430 h 1281196"/>
                      <a:gd name="connsiteX2" fmla="*/ 106766 w 1281196"/>
                      <a:gd name="connsiteY2" fmla="*/ 1238490 h 1281196"/>
                      <a:gd name="connsiteX3" fmla="*/ 918233 w 1281196"/>
                      <a:gd name="connsiteY3" fmla="*/ 1238490 h 1281196"/>
                      <a:gd name="connsiteX4" fmla="*/ 916546 w 1281196"/>
                      <a:gd name="connsiteY4" fmla="*/ 1235820 h 1281196"/>
                      <a:gd name="connsiteX5" fmla="*/ 913151 w 1281196"/>
                      <a:gd name="connsiteY5" fmla="*/ 1230503 h 1281196"/>
                      <a:gd name="connsiteX6" fmla="*/ 907001 w 1281196"/>
                      <a:gd name="connsiteY6" fmla="*/ 1219186 h 1281196"/>
                      <a:gd name="connsiteX7" fmla="*/ 904311 w 1281196"/>
                      <a:gd name="connsiteY7" fmla="*/ 1212994 h 1281196"/>
                      <a:gd name="connsiteX8" fmla="*/ 900339 w 1281196"/>
                      <a:gd name="connsiteY8" fmla="*/ 1200182 h 1281196"/>
                      <a:gd name="connsiteX9" fmla="*/ 898844 w 1281196"/>
                      <a:gd name="connsiteY9" fmla="*/ 1194246 h 1281196"/>
                      <a:gd name="connsiteX10" fmla="*/ 896837 w 1281196"/>
                      <a:gd name="connsiteY10" fmla="*/ 1174430 h 1281196"/>
                      <a:gd name="connsiteX11" fmla="*/ 896837 w 1281196"/>
                      <a:gd name="connsiteY11" fmla="*/ 1153076 h 1281196"/>
                      <a:gd name="connsiteX12" fmla="*/ 533832 w 1281196"/>
                      <a:gd name="connsiteY12" fmla="*/ 982250 h 1281196"/>
                      <a:gd name="connsiteX13" fmla="*/ 896839 w 1281196"/>
                      <a:gd name="connsiteY13" fmla="*/ 982250 h 1281196"/>
                      <a:gd name="connsiteX14" fmla="*/ 896839 w 1281196"/>
                      <a:gd name="connsiteY14" fmla="*/ 1024958 h 1281196"/>
                      <a:gd name="connsiteX15" fmla="*/ 533832 w 1281196"/>
                      <a:gd name="connsiteY15" fmla="*/ 1024958 h 1281196"/>
                      <a:gd name="connsiteX16" fmla="*/ 341653 w 1281196"/>
                      <a:gd name="connsiteY16" fmla="*/ 939545 h 1281196"/>
                      <a:gd name="connsiteX17" fmla="*/ 341653 w 1281196"/>
                      <a:gd name="connsiteY17" fmla="*/ 1003604 h 1281196"/>
                      <a:gd name="connsiteX18" fmla="*/ 405712 w 1281196"/>
                      <a:gd name="connsiteY18" fmla="*/ 1003604 h 1281196"/>
                      <a:gd name="connsiteX19" fmla="*/ 405712 w 1281196"/>
                      <a:gd name="connsiteY19" fmla="*/ 991091 h 1281196"/>
                      <a:gd name="connsiteX20" fmla="*/ 399456 w 1281196"/>
                      <a:gd name="connsiteY20" fmla="*/ 997348 h 1281196"/>
                      <a:gd name="connsiteX21" fmla="*/ 369262 w 1281196"/>
                      <a:gd name="connsiteY21" fmla="*/ 967154 h 1281196"/>
                      <a:gd name="connsiteX22" fmla="*/ 396872 w 1281196"/>
                      <a:gd name="connsiteY22" fmla="*/ 939545 h 1281196"/>
                      <a:gd name="connsiteX23" fmla="*/ 533832 w 1281196"/>
                      <a:gd name="connsiteY23" fmla="*/ 896837 h 1281196"/>
                      <a:gd name="connsiteX24" fmla="*/ 726011 w 1281196"/>
                      <a:gd name="connsiteY24" fmla="*/ 896837 h 1281196"/>
                      <a:gd name="connsiteX25" fmla="*/ 726011 w 1281196"/>
                      <a:gd name="connsiteY25" fmla="*/ 939545 h 1281196"/>
                      <a:gd name="connsiteX26" fmla="*/ 533832 w 1281196"/>
                      <a:gd name="connsiteY26" fmla="*/ 939545 h 1281196"/>
                      <a:gd name="connsiteX27" fmla="*/ 476029 w 1281196"/>
                      <a:gd name="connsiteY27" fmla="*/ 860387 h 1281196"/>
                      <a:gd name="connsiteX28" fmla="*/ 506222 w 1281196"/>
                      <a:gd name="connsiteY28" fmla="*/ 890581 h 1281196"/>
                      <a:gd name="connsiteX29" fmla="*/ 448419 w 1281196"/>
                      <a:gd name="connsiteY29" fmla="*/ 948385 h 1281196"/>
                      <a:gd name="connsiteX30" fmla="*/ 448419 w 1281196"/>
                      <a:gd name="connsiteY30" fmla="*/ 1024958 h 1281196"/>
                      <a:gd name="connsiteX31" fmla="*/ 427066 w 1281196"/>
                      <a:gd name="connsiteY31" fmla="*/ 1046311 h 1281196"/>
                      <a:gd name="connsiteX32" fmla="*/ 320299 w 1281196"/>
                      <a:gd name="connsiteY32" fmla="*/ 1046311 h 1281196"/>
                      <a:gd name="connsiteX33" fmla="*/ 298946 w 1281196"/>
                      <a:gd name="connsiteY33" fmla="*/ 1024958 h 1281196"/>
                      <a:gd name="connsiteX34" fmla="*/ 298946 w 1281196"/>
                      <a:gd name="connsiteY34" fmla="*/ 918190 h 1281196"/>
                      <a:gd name="connsiteX35" fmla="*/ 320299 w 1281196"/>
                      <a:gd name="connsiteY35" fmla="*/ 896837 h 1281196"/>
                      <a:gd name="connsiteX36" fmla="*/ 427066 w 1281196"/>
                      <a:gd name="connsiteY36" fmla="*/ 896837 h 1281196"/>
                      <a:gd name="connsiteX37" fmla="*/ 436888 w 1281196"/>
                      <a:gd name="connsiteY37" fmla="*/ 899528 h 1281196"/>
                      <a:gd name="connsiteX38" fmla="*/ 533832 w 1281196"/>
                      <a:gd name="connsiteY38" fmla="*/ 768718 h 1281196"/>
                      <a:gd name="connsiteX39" fmla="*/ 726011 w 1281196"/>
                      <a:gd name="connsiteY39" fmla="*/ 768718 h 1281196"/>
                      <a:gd name="connsiteX40" fmla="*/ 726011 w 1281196"/>
                      <a:gd name="connsiteY40" fmla="*/ 811426 h 1281196"/>
                      <a:gd name="connsiteX41" fmla="*/ 533832 w 1281196"/>
                      <a:gd name="connsiteY41" fmla="*/ 811426 h 1281196"/>
                      <a:gd name="connsiteX42" fmla="*/ 341653 w 1281196"/>
                      <a:gd name="connsiteY42" fmla="*/ 726012 h 1281196"/>
                      <a:gd name="connsiteX43" fmla="*/ 341653 w 1281196"/>
                      <a:gd name="connsiteY43" fmla="*/ 790071 h 1281196"/>
                      <a:gd name="connsiteX44" fmla="*/ 405712 w 1281196"/>
                      <a:gd name="connsiteY44" fmla="*/ 790071 h 1281196"/>
                      <a:gd name="connsiteX45" fmla="*/ 405712 w 1281196"/>
                      <a:gd name="connsiteY45" fmla="*/ 777558 h 1281196"/>
                      <a:gd name="connsiteX46" fmla="*/ 399456 w 1281196"/>
                      <a:gd name="connsiteY46" fmla="*/ 783815 h 1281196"/>
                      <a:gd name="connsiteX47" fmla="*/ 369262 w 1281196"/>
                      <a:gd name="connsiteY47" fmla="*/ 753621 h 1281196"/>
                      <a:gd name="connsiteX48" fmla="*/ 396872 w 1281196"/>
                      <a:gd name="connsiteY48" fmla="*/ 726012 h 1281196"/>
                      <a:gd name="connsiteX49" fmla="*/ 533832 w 1281196"/>
                      <a:gd name="connsiteY49" fmla="*/ 683305 h 1281196"/>
                      <a:gd name="connsiteX50" fmla="*/ 811424 w 1281196"/>
                      <a:gd name="connsiteY50" fmla="*/ 683305 h 1281196"/>
                      <a:gd name="connsiteX51" fmla="*/ 811424 w 1281196"/>
                      <a:gd name="connsiteY51" fmla="*/ 726013 h 1281196"/>
                      <a:gd name="connsiteX52" fmla="*/ 533832 w 1281196"/>
                      <a:gd name="connsiteY52" fmla="*/ 726013 h 1281196"/>
                      <a:gd name="connsiteX53" fmla="*/ 476029 w 1281196"/>
                      <a:gd name="connsiteY53" fmla="*/ 646854 h 1281196"/>
                      <a:gd name="connsiteX54" fmla="*/ 506222 w 1281196"/>
                      <a:gd name="connsiteY54" fmla="*/ 677048 h 1281196"/>
                      <a:gd name="connsiteX55" fmla="*/ 448419 w 1281196"/>
                      <a:gd name="connsiteY55" fmla="*/ 734852 h 1281196"/>
                      <a:gd name="connsiteX56" fmla="*/ 448419 w 1281196"/>
                      <a:gd name="connsiteY56" fmla="*/ 811425 h 1281196"/>
                      <a:gd name="connsiteX57" fmla="*/ 427066 w 1281196"/>
                      <a:gd name="connsiteY57" fmla="*/ 832778 h 1281196"/>
                      <a:gd name="connsiteX58" fmla="*/ 320299 w 1281196"/>
                      <a:gd name="connsiteY58" fmla="*/ 832778 h 1281196"/>
                      <a:gd name="connsiteX59" fmla="*/ 298946 w 1281196"/>
                      <a:gd name="connsiteY59" fmla="*/ 811425 h 1281196"/>
                      <a:gd name="connsiteX60" fmla="*/ 298946 w 1281196"/>
                      <a:gd name="connsiteY60" fmla="*/ 704657 h 1281196"/>
                      <a:gd name="connsiteX61" fmla="*/ 320299 w 1281196"/>
                      <a:gd name="connsiteY61" fmla="*/ 683304 h 1281196"/>
                      <a:gd name="connsiteX62" fmla="*/ 427066 w 1281196"/>
                      <a:gd name="connsiteY62" fmla="*/ 683304 h 1281196"/>
                      <a:gd name="connsiteX63" fmla="*/ 436888 w 1281196"/>
                      <a:gd name="connsiteY63" fmla="*/ 685995 h 1281196"/>
                      <a:gd name="connsiteX64" fmla="*/ 533832 w 1281196"/>
                      <a:gd name="connsiteY64" fmla="*/ 555185 h 1281196"/>
                      <a:gd name="connsiteX65" fmla="*/ 896839 w 1281196"/>
                      <a:gd name="connsiteY65" fmla="*/ 555185 h 1281196"/>
                      <a:gd name="connsiteX66" fmla="*/ 896839 w 1281196"/>
                      <a:gd name="connsiteY66" fmla="*/ 597893 h 1281196"/>
                      <a:gd name="connsiteX67" fmla="*/ 533832 w 1281196"/>
                      <a:gd name="connsiteY67" fmla="*/ 597893 h 1281196"/>
                      <a:gd name="connsiteX68" fmla="*/ 1131723 w 1281196"/>
                      <a:gd name="connsiteY68" fmla="*/ 521319 h 1281196"/>
                      <a:gd name="connsiteX69" fmla="*/ 830663 w 1281196"/>
                      <a:gd name="connsiteY69" fmla="*/ 822421 h 1281196"/>
                      <a:gd name="connsiteX70" fmla="*/ 819368 w 1281196"/>
                      <a:gd name="connsiteY70" fmla="*/ 867562 h 1281196"/>
                      <a:gd name="connsiteX71" fmla="*/ 864508 w 1281196"/>
                      <a:gd name="connsiteY71" fmla="*/ 856266 h 1281196"/>
                      <a:gd name="connsiteX72" fmla="*/ 1165589 w 1281196"/>
                      <a:gd name="connsiteY72" fmla="*/ 555185 h 1281196"/>
                      <a:gd name="connsiteX73" fmla="*/ 341653 w 1281196"/>
                      <a:gd name="connsiteY73" fmla="*/ 512479 h 1281196"/>
                      <a:gd name="connsiteX74" fmla="*/ 341653 w 1281196"/>
                      <a:gd name="connsiteY74" fmla="*/ 576539 h 1281196"/>
                      <a:gd name="connsiteX75" fmla="*/ 405712 w 1281196"/>
                      <a:gd name="connsiteY75" fmla="*/ 576539 h 1281196"/>
                      <a:gd name="connsiteX76" fmla="*/ 405712 w 1281196"/>
                      <a:gd name="connsiteY76" fmla="*/ 564026 h 1281196"/>
                      <a:gd name="connsiteX77" fmla="*/ 399456 w 1281196"/>
                      <a:gd name="connsiteY77" fmla="*/ 570283 h 1281196"/>
                      <a:gd name="connsiteX78" fmla="*/ 369262 w 1281196"/>
                      <a:gd name="connsiteY78" fmla="*/ 540089 h 1281196"/>
                      <a:gd name="connsiteX79" fmla="*/ 396872 w 1281196"/>
                      <a:gd name="connsiteY79" fmla="*/ 512479 h 1281196"/>
                      <a:gd name="connsiteX80" fmla="*/ 533832 w 1281196"/>
                      <a:gd name="connsiteY80" fmla="*/ 469772 h 1281196"/>
                      <a:gd name="connsiteX81" fmla="*/ 982252 w 1281196"/>
                      <a:gd name="connsiteY81" fmla="*/ 469772 h 1281196"/>
                      <a:gd name="connsiteX82" fmla="*/ 982252 w 1281196"/>
                      <a:gd name="connsiteY82" fmla="*/ 512480 h 1281196"/>
                      <a:gd name="connsiteX83" fmla="*/ 533832 w 1281196"/>
                      <a:gd name="connsiteY83" fmla="*/ 512480 h 1281196"/>
                      <a:gd name="connsiteX84" fmla="*/ 1195783 w 1281196"/>
                      <a:gd name="connsiteY84" fmla="*/ 467404 h 1281196"/>
                      <a:gd name="connsiteX85" fmla="*/ 1178850 w 1281196"/>
                      <a:gd name="connsiteY85" fmla="*/ 474192 h 1281196"/>
                      <a:gd name="connsiteX86" fmla="*/ 1161917 w 1281196"/>
                      <a:gd name="connsiteY86" fmla="*/ 491125 h 1281196"/>
                      <a:gd name="connsiteX87" fmla="*/ 1195783 w 1281196"/>
                      <a:gd name="connsiteY87" fmla="*/ 524991 h 1281196"/>
                      <a:gd name="connsiteX88" fmla="*/ 1212716 w 1281196"/>
                      <a:gd name="connsiteY88" fmla="*/ 508058 h 1281196"/>
                      <a:gd name="connsiteX89" fmla="*/ 1212716 w 1281196"/>
                      <a:gd name="connsiteY89" fmla="*/ 474192 h 1281196"/>
                      <a:gd name="connsiteX90" fmla="*/ 1195783 w 1281196"/>
                      <a:gd name="connsiteY90" fmla="*/ 467404 h 1281196"/>
                      <a:gd name="connsiteX91" fmla="*/ 476029 w 1281196"/>
                      <a:gd name="connsiteY91" fmla="*/ 433322 h 1281196"/>
                      <a:gd name="connsiteX92" fmla="*/ 506222 w 1281196"/>
                      <a:gd name="connsiteY92" fmla="*/ 463516 h 1281196"/>
                      <a:gd name="connsiteX93" fmla="*/ 448419 w 1281196"/>
                      <a:gd name="connsiteY93" fmla="*/ 521320 h 1281196"/>
                      <a:gd name="connsiteX94" fmla="*/ 448419 w 1281196"/>
                      <a:gd name="connsiteY94" fmla="*/ 597893 h 1281196"/>
                      <a:gd name="connsiteX95" fmla="*/ 427066 w 1281196"/>
                      <a:gd name="connsiteY95" fmla="*/ 619246 h 1281196"/>
                      <a:gd name="connsiteX96" fmla="*/ 320299 w 1281196"/>
                      <a:gd name="connsiteY96" fmla="*/ 619246 h 1281196"/>
                      <a:gd name="connsiteX97" fmla="*/ 298946 w 1281196"/>
                      <a:gd name="connsiteY97" fmla="*/ 597893 h 1281196"/>
                      <a:gd name="connsiteX98" fmla="*/ 298946 w 1281196"/>
                      <a:gd name="connsiteY98" fmla="*/ 491125 h 1281196"/>
                      <a:gd name="connsiteX99" fmla="*/ 320299 w 1281196"/>
                      <a:gd name="connsiteY99" fmla="*/ 469772 h 1281196"/>
                      <a:gd name="connsiteX100" fmla="*/ 427066 w 1281196"/>
                      <a:gd name="connsiteY100" fmla="*/ 469772 h 1281196"/>
                      <a:gd name="connsiteX101" fmla="*/ 436888 w 1281196"/>
                      <a:gd name="connsiteY101" fmla="*/ 472463 h 1281196"/>
                      <a:gd name="connsiteX102" fmla="*/ 533832 w 1281196"/>
                      <a:gd name="connsiteY102" fmla="*/ 341652 h 1281196"/>
                      <a:gd name="connsiteX103" fmla="*/ 896839 w 1281196"/>
                      <a:gd name="connsiteY103" fmla="*/ 341652 h 1281196"/>
                      <a:gd name="connsiteX104" fmla="*/ 896839 w 1281196"/>
                      <a:gd name="connsiteY104" fmla="*/ 384360 h 1281196"/>
                      <a:gd name="connsiteX105" fmla="*/ 533832 w 1281196"/>
                      <a:gd name="connsiteY105" fmla="*/ 384360 h 1281196"/>
                      <a:gd name="connsiteX106" fmla="*/ 341653 w 1281196"/>
                      <a:gd name="connsiteY106" fmla="*/ 298946 h 1281196"/>
                      <a:gd name="connsiteX107" fmla="*/ 341653 w 1281196"/>
                      <a:gd name="connsiteY107" fmla="*/ 363006 h 1281196"/>
                      <a:gd name="connsiteX108" fmla="*/ 405712 w 1281196"/>
                      <a:gd name="connsiteY108" fmla="*/ 363006 h 1281196"/>
                      <a:gd name="connsiteX109" fmla="*/ 405712 w 1281196"/>
                      <a:gd name="connsiteY109" fmla="*/ 350493 h 1281196"/>
                      <a:gd name="connsiteX110" fmla="*/ 399456 w 1281196"/>
                      <a:gd name="connsiteY110" fmla="*/ 356750 h 1281196"/>
                      <a:gd name="connsiteX111" fmla="*/ 369262 w 1281196"/>
                      <a:gd name="connsiteY111" fmla="*/ 326556 h 1281196"/>
                      <a:gd name="connsiteX112" fmla="*/ 396872 w 1281196"/>
                      <a:gd name="connsiteY112" fmla="*/ 298946 h 1281196"/>
                      <a:gd name="connsiteX113" fmla="*/ 533832 w 1281196"/>
                      <a:gd name="connsiteY113" fmla="*/ 256239 h 1281196"/>
                      <a:gd name="connsiteX114" fmla="*/ 982252 w 1281196"/>
                      <a:gd name="connsiteY114" fmla="*/ 256239 h 1281196"/>
                      <a:gd name="connsiteX115" fmla="*/ 982252 w 1281196"/>
                      <a:gd name="connsiteY115" fmla="*/ 298947 h 1281196"/>
                      <a:gd name="connsiteX116" fmla="*/ 533832 w 1281196"/>
                      <a:gd name="connsiteY116" fmla="*/ 298947 h 1281196"/>
                      <a:gd name="connsiteX117" fmla="*/ 476029 w 1281196"/>
                      <a:gd name="connsiteY117" fmla="*/ 219789 h 1281196"/>
                      <a:gd name="connsiteX118" fmla="*/ 506222 w 1281196"/>
                      <a:gd name="connsiteY118" fmla="*/ 249983 h 1281196"/>
                      <a:gd name="connsiteX119" fmla="*/ 448419 w 1281196"/>
                      <a:gd name="connsiteY119" fmla="*/ 307787 h 1281196"/>
                      <a:gd name="connsiteX120" fmla="*/ 448419 w 1281196"/>
                      <a:gd name="connsiteY120" fmla="*/ 384360 h 1281196"/>
                      <a:gd name="connsiteX121" fmla="*/ 427066 w 1281196"/>
                      <a:gd name="connsiteY121" fmla="*/ 405713 h 1281196"/>
                      <a:gd name="connsiteX122" fmla="*/ 320299 w 1281196"/>
                      <a:gd name="connsiteY122" fmla="*/ 405713 h 1281196"/>
                      <a:gd name="connsiteX123" fmla="*/ 298946 w 1281196"/>
                      <a:gd name="connsiteY123" fmla="*/ 384360 h 1281196"/>
                      <a:gd name="connsiteX124" fmla="*/ 298946 w 1281196"/>
                      <a:gd name="connsiteY124" fmla="*/ 277592 h 1281196"/>
                      <a:gd name="connsiteX125" fmla="*/ 320299 w 1281196"/>
                      <a:gd name="connsiteY125" fmla="*/ 256239 h 1281196"/>
                      <a:gd name="connsiteX126" fmla="*/ 427066 w 1281196"/>
                      <a:gd name="connsiteY126" fmla="*/ 256239 h 1281196"/>
                      <a:gd name="connsiteX127" fmla="*/ 436888 w 1281196"/>
                      <a:gd name="connsiteY127" fmla="*/ 258930 h 1281196"/>
                      <a:gd name="connsiteX128" fmla="*/ 405712 w 1281196"/>
                      <a:gd name="connsiteY128" fmla="*/ 128120 h 1281196"/>
                      <a:gd name="connsiteX129" fmla="*/ 875485 w 1281196"/>
                      <a:gd name="connsiteY129" fmla="*/ 128120 h 1281196"/>
                      <a:gd name="connsiteX130" fmla="*/ 875485 w 1281196"/>
                      <a:gd name="connsiteY130" fmla="*/ 170828 h 1281196"/>
                      <a:gd name="connsiteX131" fmla="*/ 405712 w 1281196"/>
                      <a:gd name="connsiteY131" fmla="*/ 170828 h 1281196"/>
                      <a:gd name="connsiteX132" fmla="*/ 1174430 w 1281196"/>
                      <a:gd name="connsiteY132" fmla="*/ 42707 h 1281196"/>
                      <a:gd name="connsiteX133" fmla="*/ 1110370 w 1281196"/>
                      <a:gd name="connsiteY133" fmla="*/ 106766 h 1281196"/>
                      <a:gd name="connsiteX134" fmla="*/ 1110370 w 1281196"/>
                      <a:gd name="connsiteY134" fmla="*/ 128120 h 1281196"/>
                      <a:gd name="connsiteX135" fmla="*/ 1238490 w 1281196"/>
                      <a:gd name="connsiteY135" fmla="*/ 128120 h 1281196"/>
                      <a:gd name="connsiteX136" fmla="*/ 1238490 w 1281196"/>
                      <a:gd name="connsiteY136" fmla="*/ 106766 h 1281196"/>
                      <a:gd name="connsiteX137" fmla="*/ 1174430 w 1281196"/>
                      <a:gd name="connsiteY137" fmla="*/ 42707 h 1281196"/>
                      <a:gd name="connsiteX138" fmla="*/ 277592 w 1281196"/>
                      <a:gd name="connsiteY138" fmla="*/ 42707 h 1281196"/>
                      <a:gd name="connsiteX139" fmla="*/ 213533 w 1281196"/>
                      <a:gd name="connsiteY139" fmla="*/ 106766 h 1281196"/>
                      <a:gd name="connsiteX140" fmla="*/ 213533 w 1281196"/>
                      <a:gd name="connsiteY140" fmla="*/ 1110370 h 1281196"/>
                      <a:gd name="connsiteX141" fmla="*/ 918190 w 1281196"/>
                      <a:gd name="connsiteY141" fmla="*/ 1110370 h 1281196"/>
                      <a:gd name="connsiteX142" fmla="*/ 939544 w 1281196"/>
                      <a:gd name="connsiteY142" fmla="*/ 1131723 h 1281196"/>
                      <a:gd name="connsiteX143" fmla="*/ 939544 w 1281196"/>
                      <a:gd name="connsiteY143" fmla="*/ 1174430 h 1281196"/>
                      <a:gd name="connsiteX144" fmla="*/ 1003604 w 1281196"/>
                      <a:gd name="connsiteY144" fmla="*/ 1238490 h 1281196"/>
                      <a:gd name="connsiteX145" fmla="*/ 1067663 w 1281196"/>
                      <a:gd name="connsiteY145" fmla="*/ 1174430 h 1281196"/>
                      <a:gd name="connsiteX146" fmla="*/ 1067663 w 1281196"/>
                      <a:gd name="connsiteY146" fmla="*/ 713498 h 1281196"/>
                      <a:gd name="connsiteX147" fmla="*/ 890581 w 1281196"/>
                      <a:gd name="connsiteY147" fmla="*/ 890559 h 1281196"/>
                      <a:gd name="connsiteX148" fmla="*/ 880651 w 1281196"/>
                      <a:gd name="connsiteY148" fmla="*/ 896175 h 1281196"/>
                      <a:gd name="connsiteX149" fmla="*/ 795238 w 1281196"/>
                      <a:gd name="connsiteY149" fmla="*/ 917529 h 1281196"/>
                      <a:gd name="connsiteX150" fmla="*/ 790071 w 1281196"/>
                      <a:gd name="connsiteY150" fmla="*/ 918169 h 1281196"/>
                      <a:gd name="connsiteX151" fmla="*/ 789943 w 1281196"/>
                      <a:gd name="connsiteY151" fmla="*/ 918169 h 1281196"/>
                      <a:gd name="connsiteX152" fmla="*/ 782811 w 1281196"/>
                      <a:gd name="connsiteY152" fmla="*/ 916760 h 1281196"/>
                      <a:gd name="connsiteX153" fmla="*/ 781167 w 1281196"/>
                      <a:gd name="connsiteY153" fmla="*/ 916055 h 1281196"/>
                      <a:gd name="connsiteX154" fmla="*/ 774974 w 1281196"/>
                      <a:gd name="connsiteY154" fmla="*/ 911934 h 1281196"/>
                      <a:gd name="connsiteX155" fmla="*/ 769358 w 1281196"/>
                      <a:gd name="connsiteY155" fmla="*/ 891670 h 1281196"/>
                      <a:gd name="connsiteX156" fmla="*/ 790711 w 1281196"/>
                      <a:gd name="connsiteY156" fmla="*/ 806257 h 1281196"/>
                      <a:gd name="connsiteX157" fmla="*/ 796327 w 1281196"/>
                      <a:gd name="connsiteY157" fmla="*/ 796327 h 1281196"/>
                      <a:gd name="connsiteX158" fmla="*/ 1067663 w 1281196"/>
                      <a:gd name="connsiteY158" fmla="*/ 524991 h 1281196"/>
                      <a:gd name="connsiteX159" fmla="*/ 1067663 w 1281196"/>
                      <a:gd name="connsiteY159" fmla="*/ 106766 h 1281196"/>
                      <a:gd name="connsiteX160" fmla="*/ 1069628 w 1281196"/>
                      <a:gd name="connsiteY160" fmla="*/ 86951 h 1281196"/>
                      <a:gd name="connsiteX161" fmla="*/ 1071123 w 1281196"/>
                      <a:gd name="connsiteY161" fmla="*/ 81014 h 1281196"/>
                      <a:gd name="connsiteX162" fmla="*/ 1075094 w 1281196"/>
                      <a:gd name="connsiteY162" fmla="*/ 68202 h 1281196"/>
                      <a:gd name="connsiteX163" fmla="*/ 1077785 w 1281196"/>
                      <a:gd name="connsiteY163" fmla="*/ 62010 h 1281196"/>
                      <a:gd name="connsiteX164" fmla="*/ 1083935 w 1281196"/>
                      <a:gd name="connsiteY164" fmla="*/ 50693 h 1281196"/>
                      <a:gd name="connsiteX165" fmla="*/ 1087330 w 1281196"/>
                      <a:gd name="connsiteY165" fmla="*/ 45376 h 1281196"/>
                      <a:gd name="connsiteX166" fmla="*/ 1089017 w 1281196"/>
                      <a:gd name="connsiteY166" fmla="*/ 42707 h 1281196"/>
                      <a:gd name="connsiteX167" fmla="*/ 277592 w 1281196"/>
                      <a:gd name="connsiteY167" fmla="*/ 0 h 1281196"/>
                      <a:gd name="connsiteX168" fmla="*/ 1174430 w 1281196"/>
                      <a:gd name="connsiteY168" fmla="*/ 0 h 1281196"/>
                      <a:gd name="connsiteX169" fmla="*/ 1281196 w 1281196"/>
                      <a:gd name="connsiteY169" fmla="*/ 106766 h 1281196"/>
                      <a:gd name="connsiteX170" fmla="*/ 1281196 w 1281196"/>
                      <a:gd name="connsiteY170" fmla="*/ 149473 h 1281196"/>
                      <a:gd name="connsiteX171" fmla="*/ 1259843 w 1281196"/>
                      <a:gd name="connsiteY171" fmla="*/ 170826 h 1281196"/>
                      <a:gd name="connsiteX172" fmla="*/ 1110370 w 1281196"/>
                      <a:gd name="connsiteY172" fmla="*/ 170826 h 1281196"/>
                      <a:gd name="connsiteX173" fmla="*/ 1110370 w 1281196"/>
                      <a:gd name="connsiteY173" fmla="*/ 482285 h 1281196"/>
                      <a:gd name="connsiteX174" fmla="*/ 1148656 w 1281196"/>
                      <a:gd name="connsiteY174" fmla="*/ 443998 h 1281196"/>
                      <a:gd name="connsiteX175" fmla="*/ 1242910 w 1281196"/>
                      <a:gd name="connsiteY175" fmla="*/ 443998 h 1281196"/>
                      <a:gd name="connsiteX176" fmla="*/ 1242910 w 1281196"/>
                      <a:gd name="connsiteY176" fmla="*/ 538252 h 1281196"/>
                      <a:gd name="connsiteX177" fmla="*/ 1110370 w 1281196"/>
                      <a:gd name="connsiteY177" fmla="*/ 670792 h 1281196"/>
                      <a:gd name="connsiteX178" fmla="*/ 1110370 w 1281196"/>
                      <a:gd name="connsiteY178" fmla="*/ 1174430 h 1281196"/>
                      <a:gd name="connsiteX179" fmla="*/ 1003604 w 1281196"/>
                      <a:gd name="connsiteY179" fmla="*/ 1281196 h 1281196"/>
                      <a:gd name="connsiteX180" fmla="*/ 106766 w 1281196"/>
                      <a:gd name="connsiteY180" fmla="*/ 1281196 h 1281196"/>
                      <a:gd name="connsiteX181" fmla="*/ 0 w 1281196"/>
                      <a:gd name="connsiteY181" fmla="*/ 1174430 h 1281196"/>
                      <a:gd name="connsiteX182" fmla="*/ 0 w 1281196"/>
                      <a:gd name="connsiteY182" fmla="*/ 1131723 h 1281196"/>
                      <a:gd name="connsiteX183" fmla="*/ 21353 w 1281196"/>
                      <a:gd name="connsiteY183" fmla="*/ 1110370 h 1281196"/>
                      <a:gd name="connsiteX184" fmla="*/ 170826 w 1281196"/>
                      <a:gd name="connsiteY184" fmla="*/ 1110370 h 1281196"/>
                      <a:gd name="connsiteX185" fmla="*/ 170826 w 1281196"/>
                      <a:gd name="connsiteY185" fmla="*/ 106766 h 1281196"/>
                      <a:gd name="connsiteX186" fmla="*/ 277592 w 1281196"/>
                      <a:gd name="connsiteY186" fmla="*/ 0 h 1281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</a:cxnLst>
                    <a:rect l="l" t="t" r="r" b="b"/>
                    <a:pathLst>
                      <a:path w="1281196" h="1281196">
                        <a:moveTo>
                          <a:pt x="42707" y="1153076"/>
                        </a:moveTo>
                        <a:lnTo>
                          <a:pt x="42707" y="1174430"/>
                        </a:lnTo>
                        <a:cubicBezTo>
                          <a:pt x="42707" y="1209809"/>
                          <a:pt x="71387" y="1238490"/>
                          <a:pt x="106766" y="1238490"/>
                        </a:cubicBezTo>
                        <a:lnTo>
                          <a:pt x="918233" y="1238490"/>
                        </a:lnTo>
                        <a:cubicBezTo>
                          <a:pt x="917593" y="1237657"/>
                          <a:pt x="917144" y="1236696"/>
                          <a:pt x="916546" y="1235820"/>
                        </a:cubicBezTo>
                        <a:cubicBezTo>
                          <a:pt x="915286" y="1234112"/>
                          <a:pt x="914262" y="1232297"/>
                          <a:pt x="913151" y="1230503"/>
                        </a:cubicBezTo>
                        <a:cubicBezTo>
                          <a:pt x="910877" y="1226857"/>
                          <a:pt x="908822" y="1223078"/>
                          <a:pt x="907001" y="1219186"/>
                        </a:cubicBezTo>
                        <a:cubicBezTo>
                          <a:pt x="906040" y="1217136"/>
                          <a:pt x="905144" y="1215129"/>
                          <a:pt x="904311" y="1212994"/>
                        </a:cubicBezTo>
                        <a:cubicBezTo>
                          <a:pt x="902725" y="1208809"/>
                          <a:pt x="901399" y="1204530"/>
                          <a:pt x="900339" y="1200182"/>
                        </a:cubicBezTo>
                        <a:cubicBezTo>
                          <a:pt x="899848" y="1198196"/>
                          <a:pt x="899229" y="1196381"/>
                          <a:pt x="898844" y="1194246"/>
                        </a:cubicBezTo>
                        <a:cubicBezTo>
                          <a:pt x="897558" y="1187717"/>
                          <a:pt x="896885" y="1181084"/>
                          <a:pt x="896837" y="1174430"/>
                        </a:cubicBezTo>
                        <a:lnTo>
                          <a:pt x="896837" y="1153076"/>
                        </a:lnTo>
                        <a:close/>
                        <a:moveTo>
                          <a:pt x="533832" y="982250"/>
                        </a:moveTo>
                        <a:lnTo>
                          <a:pt x="896839" y="982250"/>
                        </a:lnTo>
                        <a:lnTo>
                          <a:pt x="896839" y="1024958"/>
                        </a:lnTo>
                        <a:lnTo>
                          <a:pt x="533832" y="1024958"/>
                        </a:lnTo>
                        <a:close/>
                        <a:moveTo>
                          <a:pt x="341653" y="939545"/>
                        </a:moveTo>
                        <a:lnTo>
                          <a:pt x="341653" y="1003604"/>
                        </a:lnTo>
                        <a:lnTo>
                          <a:pt x="405712" y="1003604"/>
                        </a:lnTo>
                        <a:lnTo>
                          <a:pt x="405712" y="991091"/>
                        </a:lnTo>
                        <a:lnTo>
                          <a:pt x="399456" y="997348"/>
                        </a:lnTo>
                        <a:lnTo>
                          <a:pt x="369262" y="967154"/>
                        </a:lnTo>
                        <a:lnTo>
                          <a:pt x="396872" y="939545"/>
                        </a:lnTo>
                        <a:close/>
                        <a:moveTo>
                          <a:pt x="533832" y="896837"/>
                        </a:moveTo>
                        <a:lnTo>
                          <a:pt x="726011" y="896837"/>
                        </a:lnTo>
                        <a:lnTo>
                          <a:pt x="726011" y="939545"/>
                        </a:lnTo>
                        <a:lnTo>
                          <a:pt x="533832" y="939545"/>
                        </a:lnTo>
                        <a:close/>
                        <a:moveTo>
                          <a:pt x="476029" y="860387"/>
                        </a:moveTo>
                        <a:lnTo>
                          <a:pt x="506222" y="890581"/>
                        </a:lnTo>
                        <a:lnTo>
                          <a:pt x="448419" y="948385"/>
                        </a:lnTo>
                        <a:lnTo>
                          <a:pt x="448419" y="1024958"/>
                        </a:lnTo>
                        <a:cubicBezTo>
                          <a:pt x="448419" y="1036750"/>
                          <a:pt x="438858" y="1046311"/>
                          <a:pt x="427066" y="1046311"/>
                        </a:cubicBezTo>
                        <a:lnTo>
                          <a:pt x="320299" y="1046311"/>
                        </a:lnTo>
                        <a:cubicBezTo>
                          <a:pt x="308507" y="1046311"/>
                          <a:pt x="298946" y="1036750"/>
                          <a:pt x="298946" y="1024958"/>
                        </a:cubicBezTo>
                        <a:lnTo>
                          <a:pt x="298946" y="918190"/>
                        </a:lnTo>
                        <a:cubicBezTo>
                          <a:pt x="298946" y="906398"/>
                          <a:pt x="308507" y="896837"/>
                          <a:pt x="320299" y="896837"/>
                        </a:cubicBezTo>
                        <a:lnTo>
                          <a:pt x="427066" y="896837"/>
                        </a:lnTo>
                        <a:cubicBezTo>
                          <a:pt x="430511" y="896904"/>
                          <a:pt x="433888" y="897827"/>
                          <a:pt x="436888" y="899528"/>
                        </a:cubicBezTo>
                        <a:close/>
                        <a:moveTo>
                          <a:pt x="533832" y="768718"/>
                        </a:moveTo>
                        <a:lnTo>
                          <a:pt x="726011" y="768718"/>
                        </a:lnTo>
                        <a:lnTo>
                          <a:pt x="726011" y="811426"/>
                        </a:lnTo>
                        <a:lnTo>
                          <a:pt x="533832" y="811426"/>
                        </a:lnTo>
                        <a:close/>
                        <a:moveTo>
                          <a:pt x="341653" y="726012"/>
                        </a:moveTo>
                        <a:lnTo>
                          <a:pt x="341653" y="790071"/>
                        </a:lnTo>
                        <a:lnTo>
                          <a:pt x="405712" y="790071"/>
                        </a:lnTo>
                        <a:lnTo>
                          <a:pt x="405712" y="777558"/>
                        </a:lnTo>
                        <a:lnTo>
                          <a:pt x="399456" y="783815"/>
                        </a:lnTo>
                        <a:lnTo>
                          <a:pt x="369262" y="753621"/>
                        </a:lnTo>
                        <a:lnTo>
                          <a:pt x="396872" y="726012"/>
                        </a:lnTo>
                        <a:close/>
                        <a:moveTo>
                          <a:pt x="533832" y="683305"/>
                        </a:moveTo>
                        <a:lnTo>
                          <a:pt x="811424" y="683305"/>
                        </a:lnTo>
                        <a:lnTo>
                          <a:pt x="811424" y="726013"/>
                        </a:lnTo>
                        <a:lnTo>
                          <a:pt x="533832" y="726013"/>
                        </a:lnTo>
                        <a:close/>
                        <a:moveTo>
                          <a:pt x="476029" y="646854"/>
                        </a:moveTo>
                        <a:lnTo>
                          <a:pt x="506222" y="677048"/>
                        </a:lnTo>
                        <a:lnTo>
                          <a:pt x="448419" y="734852"/>
                        </a:lnTo>
                        <a:lnTo>
                          <a:pt x="448419" y="811425"/>
                        </a:lnTo>
                        <a:cubicBezTo>
                          <a:pt x="448419" y="823217"/>
                          <a:pt x="438858" y="832778"/>
                          <a:pt x="427066" y="832778"/>
                        </a:cubicBezTo>
                        <a:lnTo>
                          <a:pt x="320299" y="832778"/>
                        </a:lnTo>
                        <a:cubicBezTo>
                          <a:pt x="308507" y="832778"/>
                          <a:pt x="298946" y="823217"/>
                          <a:pt x="298946" y="811425"/>
                        </a:cubicBezTo>
                        <a:lnTo>
                          <a:pt x="298946" y="704657"/>
                        </a:lnTo>
                        <a:cubicBezTo>
                          <a:pt x="298946" y="692865"/>
                          <a:pt x="308507" y="683304"/>
                          <a:pt x="320299" y="683304"/>
                        </a:cubicBezTo>
                        <a:lnTo>
                          <a:pt x="427066" y="683304"/>
                        </a:lnTo>
                        <a:cubicBezTo>
                          <a:pt x="430511" y="683371"/>
                          <a:pt x="433888" y="684294"/>
                          <a:pt x="436888" y="685995"/>
                        </a:cubicBezTo>
                        <a:close/>
                        <a:moveTo>
                          <a:pt x="533832" y="555185"/>
                        </a:moveTo>
                        <a:lnTo>
                          <a:pt x="896839" y="555185"/>
                        </a:lnTo>
                        <a:lnTo>
                          <a:pt x="896839" y="597893"/>
                        </a:lnTo>
                        <a:lnTo>
                          <a:pt x="533832" y="597893"/>
                        </a:lnTo>
                        <a:close/>
                        <a:moveTo>
                          <a:pt x="1131723" y="521319"/>
                        </a:moveTo>
                        <a:lnTo>
                          <a:pt x="830663" y="822421"/>
                        </a:lnTo>
                        <a:lnTo>
                          <a:pt x="819368" y="867562"/>
                        </a:lnTo>
                        <a:lnTo>
                          <a:pt x="864508" y="856266"/>
                        </a:lnTo>
                        <a:lnTo>
                          <a:pt x="1165589" y="555185"/>
                        </a:lnTo>
                        <a:close/>
                        <a:moveTo>
                          <a:pt x="341653" y="512479"/>
                        </a:moveTo>
                        <a:lnTo>
                          <a:pt x="341653" y="576539"/>
                        </a:lnTo>
                        <a:lnTo>
                          <a:pt x="405712" y="576539"/>
                        </a:lnTo>
                        <a:lnTo>
                          <a:pt x="405712" y="564026"/>
                        </a:lnTo>
                        <a:lnTo>
                          <a:pt x="399456" y="570283"/>
                        </a:lnTo>
                        <a:lnTo>
                          <a:pt x="369262" y="540089"/>
                        </a:lnTo>
                        <a:lnTo>
                          <a:pt x="396872" y="512479"/>
                        </a:lnTo>
                        <a:close/>
                        <a:moveTo>
                          <a:pt x="533832" y="469772"/>
                        </a:moveTo>
                        <a:lnTo>
                          <a:pt x="982252" y="469772"/>
                        </a:lnTo>
                        <a:lnTo>
                          <a:pt x="982252" y="512480"/>
                        </a:lnTo>
                        <a:lnTo>
                          <a:pt x="533832" y="512480"/>
                        </a:lnTo>
                        <a:close/>
                        <a:moveTo>
                          <a:pt x="1195783" y="467404"/>
                        </a:moveTo>
                        <a:cubicBezTo>
                          <a:pt x="1189685" y="467404"/>
                          <a:pt x="1183588" y="469667"/>
                          <a:pt x="1178850" y="474192"/>
                        </a:cubicBezTo>
                        <a:lnTo>
                          <a:pt x="1161917" y="491125"/>
                        </a:lnTo>
                        <a:lnTo>
                          <a:pt x="1195783" y="524991"/>
                        </a:lnTo>
                        <a:lnTo>
                          <a:pt x="1212716" y="508058"/>
                        </a:lnTo>
                        <a:cubicBezTo>
                          <a:pt x="1222050" y="498700"/>
                          <a:pt x="1222050" y="483550"/>
                          <a:pt x="1212716" y="474192"/>
                        </a:cubicBezTo>
                        <a:cubicBezTo>
                          <a:pt x="1207979" y="469667"/>
                          <a:pt x="1201881" y="467404"/>
                          <a:pt x="1195783" y="467404"/>
                        </a:cubicBezTo>
                        <a:close/>
                        <a:moveTo>
                          <a:pt x="476029" y="433322"/>
                        </a:moveTo>
                        <a:lnTo>
                          <a:pt x="506222" y="463516"/>
                        </a:lnTo>
                        <a:lnTo>
                          <a:pt x="448419" y="521320"/>
                        </a:lnTo>
                        <a:lnTo>
                          <a:pt x="448419" y="597893"/>
                        </a:lnTo>
                        <a:cubicBezTo>
                          <a:pt x="448419" y="609685"/>
                          <a:pt x="438858" y="619246"/>
                          <a:pt x="427066" y="619246"/>
                        </a:cubicBezTo>
                        <a:lnTo>
                          <a:pt x="320299" y="619246"/>
                        </a:lnTo>
                        <a:cubicBezTo>
                          <a:pt x="308507" y="619246"/>
                          <a:pt x="298946" y="609685"/>
                          <a:pt x="298946" y="597893"/>
                        </a:cubicBezTo>
                        <a:lnTo>
                          <a:pt x="298946" y="491125"/>
                        </a:lnTo>
                        <a:cubicBezTo>
                          <a:pt x="298946" y="479333"/>
                          <a:pt x="308507" y="469772"/>
                          <a:pt x="320299" y="469772"/>
                        </a:cubicBezTo>
                        <a:lnTo>
                          <a:pt x="427066" y="469772"/>
                        </a:lnTo>
                        <a:cubicBezTo>
                          <a:pt x="430511" y="469839"/>
                          <a:pt x="433888" y="470762"/>
                          <a:pt x="436888" y="472463"/>
                        </a:cubicBezTo>
                        <a:close/>
                        <a:moveTo>
                          <a:pt x="533832" y="341652"/>
                        </a:moveTo>
                        <a:lnTo>
                          <a:pt x="896839" y="341652"/>
                        </a:lnTo>
                        <a:lnTo>
                          <a:pt x="896839" y="384360"/>
                        </a:lnTo>
                        <a:lnTo>
                          <a:pt x="533832" y="384360"/>
                        </a:lnTo>
                        <a:close/>
                        <a:moveTo>
                          <a:pt x="341653" y="298946"/>
                        </a:moveTo>
                        <a:lnTo>
                          <a:pt x="341653" y="363006"/>
                        </a:lnTo>
                        <a:lnTo>
                          <a:pt x="405712" y="363006"/>
                        </a:lnTo>
                        <a:lnTo>
                          <a:pt x="405712" y="350493"/>
                        </a:lnTo>
                        <a:lnTo>
                          <a:pt x="399456" y="356750"/>
                        </a:lnTo>
                        <a:lnTo>
                          <a:pt x="369262" y="326556"/>
                        </a:lnTo>
                        <a:lnTo>
                          <a:pt x="396872" y="298946"/>
                        </a:lnTo>
                        <a:close/>
                        <a:moveTo>
                          <a:pt x="533832" y="256239"/>
                        </a:moveTo>
                        <a:lnTo>
                          <a:pt x="982252" y="256239"/>
                        </a:lnTo>
                        <a:lnTo>
                          <a:pt x="982252" y="298947"/>
                        </a:lnTo>
                        <a:lnTo>
                          <a:pt x="533832" y="298947"/>
                        </a:lnTo>
                        <a:close/>
                        <a:moveTo>
                          <a:pt x="476029" y="219789"/>
                        </a:moveTo>
                        <a:lnTo>
                          <a:pt x="506222" y="249983"/>
                        </a:lnTo>
                        <a:lnTo>
                          <a:pt x="448419" y="307787"/>
                        </a:lnTo>
                        <a:lnTo>
                          <a:pt x="448419" y="384360"/>
                        </a:lnTo>
                        <a:cubicBezTo>
                          <a:pt x="448419" y="396152"/>
                          <a:pt x="438858" y="405713"/>
                          <a:pt x="427066" y="405713"/>
                        </a:cubicBezTo>
                        <a:lnTo>
                          <a:pt x="320299" y="405713"/>
                        </a:lnTo>
                        <a:cubicBezTo>
                          <a:pt x="308507" y="405713"/>
                          <a:pt x="298946" y="396152"/>
                          <a:pt x="298946" y="384360"/>
                        </a:cubicBezTo>
                        <a:lnTo>
                          <a:pt x="298946" y="277592"/>
                        </a:lnTo>
                        <a:cubicBezTo>
                          <a:pt x="298946" y="265800"/>
                          <a:pt x="308507" y="256239"/>
                          <a:pt x="320299" y="256239"/>
                        </a:cubicBezTo>
                        <a:lnTo>
                          <a:pt x="427066" y="256239"/>
                        </a:lnTo>
                        <a:cubicBezTo>
                          <a:pt x="430511" y="256306"/>
                          <a:pt x="433888" y="257229"/>
                          <a:pt x="436888" y="258930"/>
                        </a:cubicBezTo>
                        <a:close/>
                        <a:moveTo>
                          <a:pt x="405712" y="128120"/>
                        </a:moveTo>
                        <a:lnTo>
                          <a:pt x="875485" y="128120"/>
                        </a:lnTo>
                        <a:lnTo>
                          <a:pt x="875485" y="170828"/>
                        </a:lnTo>
                        <a:lnTo>
                          <a:pt x="405712" y="170828"/>
                        </a:lnTo>
                        <a:close/>
                        <a:moveTo>
                          <a:pt x="1174430" y="42707"/>
                        </a:moveTo>
                        <a:cubicBezTo>
                          <a:pt x="1139050" y="42707"/>
                          <a:pt x="1110370" y="71387"/>
                          <a:pt x="1110370" y="106766"/>
                        </a:cubicBezTo>
                        <a:lnTo>
                          <a:pt x="1110370" y="128120"/>
                        </a:lnTo>
                        <a:lnTo>
                          <a:pt x="1238490" y="128120"/>
                        </a:lnTo>
                        <a:lnTo>
                          <a:pt x="1238490" y="106766"/>
                        </a:lnTo>
                        <a:cubicBezTo>
                          <a:pt x="1238490" y="71387"/>
                          <a:pt x="1209809" y="42707"/>
                          <a:pt x="1174430" y="42707"/>
                        </a:cubicBezTo>
                        <a:close/>
                        <a:moveTo>
                          <a:pt x="277592" y="42707"/>
                        </a:moveTo>
                        <a:cubicBezTo>
                          <a:pt x="242213" y="42707"/>
                          <a:pt x="213533" y="71387"/>
                          <a:pt x="213533" y="106766"/>
                        </a:cubicBezTo>
                        <a:lnTo>
                          <a:pt x="213533" y="1110370"/>
                        </a:lnTo>
                        <a:lnTo>
                          <a:pt x="918190" y="1110370"/>
                        </a:lnTo>
                        <a:cubicBezTo>
                          <a:pt x="929983" y="1110370"/>
                          <a:pt x="939544" y="1119931"/>
                          <a:pt x="939544" y="1131723"/>
                        </a:cubicBezTo>
                        <a:lnTo>
                          <a:pt x="939544" y="1174430"/>
                        </a:lnTo>
                        <a:cubicBezTo>
                          <a:pt x="939544" y="1209809"/>
                          <a:pt x="968224" y="1238490"/>
                          <a:pt x="1003604" y="1238490"/>
                        </a:cubicBezTo>
                        <a:cubicBezTo>
                          <a:pt x="1038983" y="1238490"/>
                          <a:pt x="1067663" y="1209809"/>
                          <a:pt x="1067663" y="1174430"/>
                        </a:cubicBezTo>
                        <a:lnTo>
                          <a:pt x="1067663" y="713498"/>
                        </a:lnTo>
                        <a:lnTo>
                          <a:pt x="890581" y="890559"/>
                        </a:lnTo>
                        <a:cubicBezTo>
                          <a:pt x="887842" y="893298"/>
                          <a:pt x="884410" y="895238"/>
                          <a:pt x="880651" y="896175"/>
                        </a:cubicBezTo>
                        <a:lnTo>
                          <a:pt x="795238" y="917529"/>
                        </a:lnTo>
                        <a:cubicBezTo>
                          <a:pt x="793549" y="917953"/>
                          <a:pt x="791814" y="918166"/>
                          <a:pt x="790071" y="918169"/>
                        </a:cubicBezTo>
                        <a:lnTo>
                          <a:pt x="789943" y="918169"/>
                        </a:lnTo>
                        <a:cubicBezTo>
                          <a:pt x="787503" y="918108"/>
                          <a:pt x="785090" y="917630"/>
                          <a:pt x="782811" y="916760"/>
                        </a:cubicBezTo>
                        <a:cubicBezTo>
                          <a:pt x="782234" y="916546"/>
                          <a:pt x="781722" y="916311"/>
                          <a:pt x="781167" y="916055"/>
                        </a:cubicBezTo>
                        <a:cubicBezTo>
                          <a:pt x="778874" y="915062"/>
                          <a:pt x="776776" y="913666"/>
                          <a:pt x="774974" y="911934"/>
                        </a:cubicBezTo>
                        <a:cubicBezTo>
                          <a:pt x="769676" y="906633"/>
                          <a:pt x="767543" y="898943"/>
                          <a:pt x="769358" y="891670"/>
                        </a:cubicBezTo>
                        <a:lnTo>
                          <a:pt x="790711" y="806257"/>
                        </a:lnTo>
                        <a:cubicBezTo>
                          <a:pt x="791648" y="802499"/>
                          <a:pt x="793589" y="799066"/>
                          <a:pt x="796327" y="796327"/>
                        </a:cubicBezTo>
                        <a:lnTo>
                          <a:pt x="1067663" y="524991"/>
                        </a:lnTo>
                        <a:lnTo>
                          <a:pt x="1067663" y="106766"/>
                        </a:lnTo>
                        <a:cubicBezTo>
                          <a:pt x="1067698" y="100115"/>
                          <a:pt x="1068355" y="93479"/>
                          <a:pt x="1069628" y="86951"/>
                        </a:cubicBezTo>
                        <a:cubicBezTo>
                          <a:pt x="1070012" y="84922"/>
                          <a:pt x="1070631" y="83000"/>
                          <a:pt x="1071123" y="81014"/>
                        </a:cubicBezTo>
                        <a:cubicBezTo>
                          <a:pt x="1072182" y="76666"/>
                          <a:pt x="1073509" y="72388"/>
                          <a:pt x="1075094" y="68202"/>
                        </a:cubicBezTo>
                        <a:cubicBezTo>
                          <a:pt x="1075927" y="66110"/>
                          <a:pt x="1076824" y="64145"/>
                          <a:pt x="1077785" y="62010"/>
                        </a:cubicBezTo>
                        <a:cubicBezTo>
                          <a:pt x="1079605" y="58118"/>
                          <a:pt x="1081660" y="54339"/>
                          <a:pt x="1083935" y="50693"/>
                        </a:cubicBezTo>
                        <a:cubicBezTo>
                          <a:pt x="1085045" y="48899"/>
                          <a:pt x="1086113" y="47084"/>
                          <a:pt x="1087330" y="45376"/>
                        </a:cubicBezTo>
                        <a:cubicBezTo>
                          <a:pt x="1087928" y="44500"/>
                          <a:pt x="1088376" y="43539"/>
                          <a:pt x="1089017" y="42707"/>
                        </a:cubicBezTo>
                        <a:close/>
                        <a:moveTo>
                          <a:pt x="277592" y="0"/>
                        </a:moveTo>
                        <a:lnTo>
                          <a:pt x="1174430" y="0"/>
                        </a:lnTo>
                        <a:cubicBezTo>
                          <a:pt x="1233365" y="69"/>
                          <a:pt x="1281127" y="47831"/>
                          <a:pt x="1281196" y="106766"/>
                        </a:cubicBezTo>
                        <a:lnTo>
                          <a:pt x="1281196" y="149473"/>
                        </a:lnTo>
                        <a:cubicBezTo>
                          <a:pt x="1281196" y="161265"/>
                          <a:pt x="1271635" y="170826"/>
                          <a:pt x="1259843" y="170826"/>
                        </a:cubicBezTo>
                        <a:lnTo>
                          <a:pt x="1110370" y="170826"/>
                        </a:lnTo>
                        <a:lnTo>
                          <a:pt x="1110370" y="482285"/>
                        </a:lnTo>
                        <a:lnTo>
                          <a:pt x="1148656" y="443998"/>
                        </a:lnTo>
                        <a:cubicBezTo>
                          <a:pt x="1174683" y="417972"/>
                          <a:pt x="1216883" y="417972"/>
                          <a:pt x="1242910" y="443998"/>
                        </a:cubicBezTo>
                        <a:cubicBezTo>
                          <a:pt x="1268937" y="470025"/>
                          <a:pt x="1268937" y="512225"/>
                          <a:pt x="1242910" y="538252"/>
                        </a:cubicBezTo>
                        <a:lnTo>
                          <a:pt x="1110370" y="670792"/>
                        </a:lnTo>
                        <a:lnTo>
                          <a:pt x="1110370" y="1174430"/>
                        </a:lnTo>
                        <a:cubicBezTo>
                          <a:pt x="1110301" y="1233365"/>
                          <a:pt x="1062539" y="1281127"/>
                          <a:pt x="1003604" y="1281196"/>
                        </a:cubicBezTo>
                        <a:lnTo>
                          <a:pt x="106766" y="1281196"/>
                        </a:lnTo>
                        <a:cubicBezTo>
                          <a:pt x="47831" y="1281127"/>
                          <a:pt x="69" y="1233365"/>
                          <a:pt x="0" y="1174430"/>
                        </a:cubicBezTo>
                        <a:lnTo>
                          <a:pt x="0" y="1131723"/>
                        </a:lnTo>
                        <a:cubicBezTo>
                          <a:pt x="0" y="1119931"/>
                          <a:pt x="9561" y="1110370"/>
                          <a:pt x="21353" y="1110370"/>
                        </a:cubicBezTo>
                        <a:lnTo>
                          <a:pt x="170826" y="1110370"/>
                        </a:lnTo>
                        <a:lnTo>
                          <a:pt x="170826" y="106766"/>
                        </a:lnTo>
                        <a:cubicBezTo>
                          <a:pt x="170896" y="47831"/>
                          <a:pt x="218657" y="69"/>
                          <a:pt x="27759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265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FA7542CD-1CD0-49CB-B2EB-20786D073F54}"/>
                    </a:ext>
                  </a:extLst>
                </p:cNvPr>
                <p:cNvSpPr/>
                <p:nvPr/>
              </p:nvSpPr>
              <p:spPr>
                <a:xfrm>
                  <a:off x="2067868" y="2250254"/>
                  <a:ext cx="2707793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Artificial Intelligence Introduction</a:t>
                  </a:r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9CDC107-882B-47FC-B645-8AB949C44F58}"/>
                  </a:ext>
                </a:extLst>
              </p:cNvPr>
              <p:cNvGrpSpPr/>
              <p:nvPr/>
            </p:nvGrpSpPr>
            <p:grpSpPr>
              <a:xfrm>
                <a:off x="1641156" y="2760858"/>
                <a:ext cx="3001456" cy="414364"/>
                <a:chOff x="1641156" y="2760858"/>
                <a:chExt cx="3001456" cy="414364"/>
              </a:xfrm>
            </p:grpSpPr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909FF3DE-1773-419B-8686-E42B395F389E}"/>
                    </a:ext>
                  </a:extLst>
                </p:cNvPr>
                <p:cNvGrpSpPr/>
                <p:nvPr/>
              </p:nvGrpSpPr>
              <p:grpSpPr>
                <a:xfrm>
                  <a:off x="1641156" y="2760858"/>
                  <a:ext cx="414364" cy="414364"/>
                  <a:chOff x="1636698" y="2760858"/>
                  <a:chExt cx="414364" cy="414364"/>
                </a:xfrm>
              </p:grpSpPr>
              <p:grpSp>
                <p:nvGrpSpPr>
                  <p:cNvPr id="100" name="Group 99">
                    <a:extLst>
                      <a:ext uri="{FF2B5EF4-FFF2-40B4-BE49-F238E27FC236}">
                        <a16:creationId xmlns:a16="http://schemas.microsoft.com/office/drawing/2014/main" id="{E011914E-D4F0-4DBA-8D99-339A785F1869}"/>
                      </a:ext>
                    </a:extLst>
                  </p:cNvPr>
                  <p:cNvGrpSpPr/>
                  <p:nvPr/>
                </p:nvGrpSpPr>
                <p:grpSpPr>
                  <a:xfrm>
                    <a:off x="1636698" y="2760858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9" name="Freeform: Shape 18">
                      <a:extLst>
                        <a:ext uri="{FF2B5EF4-FFF2-40B4-BE49-F238E27FC236}">
                          <a16:creationId xmlns:a16="http://schemas.microsoft.com/office/drawing/2014/main" id="{0566B15D-7202-4884-A392-AA9ADE1AA5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99" name="Circle: Hollow 98">
                      <a:extLst>
                        <a:ext uri="{FF2B5EF4-FFF2-40B4-BE49-F238E27FC236}">
                          <a16:creationId xmlns:a16="http://schemas.microsoft.com/office/drawing/2014/main" id="{F02ED5C2-7C9F-4112-A9A5-F5641AFBAB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88206C9F-924B-4F80-8D58-D51E4A619D4C}"/>
                      </a:ext>
                    </a:extLst>
                  </p:cNvPr>
                  <p:cNvSpPr/>
                  <p:nvPr/>
                </p:nvSpPr>
                <p:spPr>
                  <a:xfrm>
                    <a:off x="1723815" y="2847975"/>
                    <a:ext cx="240130" cy="240130"/>
                  </a:xfrm>
                  <a:custGeom>
                    <a:avLst/>
                    <a:gdLst>
                      <a:gd name="connsiteX0" fmla="*/ 285750 w 571500"/>
                      <a:gd name="connsiteY0" fmla="*/ 238125 h 571500"/>
                      <a:gd name="connsiteX1" fmla="*/ 238125 w 571500"/>
                      <a:gd name="connsiteY1" fmla="*/ 285750 h 571500"/>
                      <a:gd name="connsiteX2" fmla="*/ 285750 w 571500"/>
                      <a:gd name="connsiteY2" fmla="*/ 333375 h 571500"/>
                      <a:gd name="connsiteX3" fmla="*/ 333375 w 571500"/>
                      <a:gd name="connsiteY3" fmla="*/ 285750 h 571500"/>
                      <a:gd name="connsiteX4" fmla="*/ 285750 w 571500"/>
                      <a:gd name="connsiteY4" fmla="*/ 238125 h 571500"/>
                      <a:gd name="connsiteX5" fmla="*/ 285750 w 571500"/>
                      <a:gd name="connsiteY5" fmla="*/ 161925 h 571500"/>
                      <a:gd name="connsiteX6" fmla="*/ 295275 w 571500"/>
                      <a:gd name="connsiteY6" fmla="*/ 171450 h 571500"/>
                      <a:gd name="connsiteX7" fmla="*/ 295275 w 571500"/>
                      <a:gd name="connsiteY7" fmla="*/ 219837 h 571500"/>
                      <a:gd name="connsiteX8" fmla="*/ 351663 w 571500"/>
                      <a:gd name="connsiteY8" fmla="*/ 276225 h 571500"/>
                      <a:gd name="connsiteX9" fmla="*/ 400050 w 571500"/>
                      <a:gd name="connsiteY9" fmla="*/ 276225 h 571500"/>
                      <a:gd name="connsiteX10" fmla="*/ 409575 w 571500"/>
                      <a:gd name="connsiteY10" fmla="*/ 285750 h 571500"/>
                      <a:gd name="connsiteX11" fmla="*/ 400050 w 571500"/>
                      <a:gd name="connsiteY11" fmla="*/ 295275 h 571500"/>
                      <a:gd name="connsiteX12" fmla="*/ 351663 w 571500"/>
                      <a:gd name="connsiteY12" fmla="*/ 295275 h 571500"/>
                      <a:gd name="connsiteX13" fmla="*/ 295275 w 571500"/>
                      <a:gd name="connsiteY13" fmla="*/ 351663 h 571500"/>
                      <a:gd name="connsiteX14" fmla="*/ 295275 w 571500"/>
                      <a:gd name="connsiteY14" fmla="*/ 400050 h 571500"/>
                      <a:gd name="connsiteX15" fmla="*/ 285750 w 571500"/>
                      <a:gd name="connsiteY15" fmla="*/ 409575 h 571500"/>
                      <a:gd name="connsiteX16" fmla="*/ 276225 w 571500"/>
                      <a:gd name="connsiteY16" fmla="*/ 400050 h 571500"/>
                      <a:gd name="connsiteX17" fmla="*/ 276225 w 571500"/>
                      <a:gd name="connsiteY17" fmla="*/ 351663 h 571500"/>
                      <a:gd name="connsiteX18" fmla="*/ 219837 w 571500"/>
                      <a:gd name="connsiteY18" fmla="*/ 295275 h 571500"/>
                      <a:gd name="connsiteX19" fmla="*/ 171450 w 571500"/>
                      <a:gd name="connsiteY19" fmla="*/ 295275 h 571500"/>
                      <a:gd name="connsiteX20" fmla="*/ 161925 w 571500"/>
                      <a:gd name="connsiteY20" fmla="*/ 285750 h 571500"/>
                      <a:gd name="connsiteX21" fmla="*/ 171450 w 571500"/>
                      <a:gd name="connsiteY21" fmla="*/ 276225 h 571500"/>
                      <a:gd name="connsiteX22" fmla="*/ 219837 w 571500"/>
                      <a:gd name="connsiteY22" fmla="*/ 276225 h 571500"/>
                      <a:gd name="connsiteX23" fmla="*/ 276225 w 571500"/>
                      <a:gd name="connsiteY23" fmla="*/ 219837 h 571500"/>
                      <a:gd name="connsiteX24" fmla="*/ 276225 w 571500"/>
                      <a:gd name="connsiteY24" fmla="*/ 171450 h 571500"/>
                      <a:gd name="connsiteX25" fmla="*/ 285750 w 571500"/>
                      <a:gd name="connsiteY25" fmla="*/ 161925 h 571500"/>
                      <a:gd name="connsiteX26" fmla="*/ 276225 w 571500"/>
                      <a:gd name="connsiteY26" fmla="*/ 47863 h 571500"/>
                      <a:gd name="connsiteX27" fmla="*/ 47863 w 571500"/>
                      <a:gd name="connsiteY27" fmla="*/ 276225 h 571500"/>
                      <a:gd name="connsiteX28" fmla="*/ 66675 w 571500"/>
                      <a:gd name="connsiteY28" fmla="*/ 276225 h 571500"/>
                      <a:gd name="connsiteX29" fmla="*/ 76200 w 571500"/>
                      <a:gd name="connsiteY29" fmla="*/ 285750 h 571500"/>
                      <a:gd name="connsiteX30" fmla="*/ 66675 w 571500"/>
                      <a:gd name="connsiteY30" fmla="*/ 295275 h 571500"/>
                      <a:gd name="connsiteX31" fmla="*/ 47863 w 571500"/>
                      <a:gd name="connsiteY31" fmla="*/ 295275 h 571500"/>
                      <a:gd name="connsiteX32" fmla="*/ 276225 w 571500"/>
                      <a:gd name="connsiteY32" fmla="*/ 523637 h 571500"/>
                      <a:gd name="connsiteX33" fmla="*/ 276225 w 571500"/>
                      <a:gd name="connsiteY33" fmla="*/ 504825 h 571500"/>
                      <a:gd name="connsiteX34" fmla="*/ 285750 w 571500"/>
                      <a:gd name="connsiteY34" fmla="*/ 495300 h 571500"/>
                      <a:gd name="connsiteX35" fmla="*/ 295275 w 571500"/>
                      <a:gd name="connsiteY35" fmla="*/ 504825 h 571500"/>
                      <a:gd name="connsiteX36" fmla="*/ 295275 w 571500"/>
                      <a:gd name="connsiteY36" fmla="*/ 523637 h 571500"/>
                      <a:gd name="connsiteX37" fmla="*/ 523637 w 571500"/>
                      <a:gd name="connsiteY37" fmla="*/ 295275 h 571500"/>
                      <a:gd name="connsiteX38" fmla="*/ 504825 w 571500"/>
                      <a:gd name="connsiteY38" fmla="*/ 295275 h 571500"/>
                      <a:gd name="connsiteX39" fmla="*/ 495300 w 571500"/>
                      <a:gd name="connsiteY39" fmla="*/ 285750 h 571500"/>
                      <a:gd name="connsiteX40" fmla="*/ 504825 w 571500"/>
                      <a:gd name="connsiteY40" fmla="*/ 276225 h 571500"/>
                      <a:gd name="connsiteX41" fmla="*/ 523637 w 571500"/>
                      <a:gd name="connsiteY41" fmla="*/ 276225 h 571500"/>
                      <a:gd name="connsiteX42" fmla="*/ 295275 w 571500"/>
                      <a:gd name="connsiteY42" fmla="*/ 47863 h 571500"/>
                      <a:gd name="connsiteX43" fmla="*/ 295275 w 571500"/>
                      <a:gd name="connsiteY43" fmla="*/ 66675 h 571500"/>
                      <a:gd name="connsiteX44" fmla="*/ 285750 w 571500"/>
                      <a:gd name="connsiteY44" fmla="*/ 76200 h 571500"/>
                      <a:gd name="connsiteX45" fmla="*/ 276225 w 571500"/>
                      <a:gd name="connsiteY45" fmla="*/ 66675 h 571500"/>
                      <a:gd name="connsiteX46" fmla="*/ 285750 w 571500"/>
                      <a:gd name="connsiteY46" fmla="*/ 0 h 571500"/>
                      <a:gd name="connsiteX47" fmla="*/ 295275 w 571500"/>
                      <a:gd name="connsiteY47" fmla="*/ 9525 h 571500"/>
                      <a:gd name="connsiteX48" fmla="*/ 295275 w 571500"/>
                      <a:gd name="connsiteY48" fmla="*/ 28813 h 571500"/>
                      <a:gd name="connsiteX49" fmla="*/ 542687 w 571500"/>
                      <a:gd name="connsiteY49" fmla="*/ 276225 h 571500"/>
                      <a:gd name="connsiteX50" fmla="*/ 561975 w 571500"/>
                      <a:gd name="connsiteY50" fmla="*/ 276225 h 571500"/>
                      <a:gd name="connsiteX51" fmla="*/ 571500 w 571500"/>
                      <a:gd name="connsiteY51" fmla="*/ 285750 h 571500"/>
                      <a:gd name="connsiteX52" fmla="*/ 561975 w 571500"/>
                      <a:gd name="connsiteY52" fmla="*/ 295275 h 571500"/>
                      <a:gd name="connsiteX53" fmla="*/ 542687 w 571500"/>
                      <a:gd name="connsiteY53" fmla="*/ 295275 h 571500"/>
                      <a:gd name="connsiteX54" fmla="*/ 295275 w 571500"/>
                      <a:gd name="connsiteY54" fmla="*/ 542687 h 571500"/>
                      <a:gd name="connsiteX55" fmla="*/ 295275 w 571500"/>
                      <a:gd name="connsiteY55" fmla="*/ 561975 h 571500"/>
                      <a:gd name="connsiteX56" fmla="*/ 285750 w 571500"/>
                      <a:gd name="connsiteY56" fmla="*/ 571500 h 571500"/>
                      <a:gd name="connsiteX57" fmla="*/ 276225 w 571500"/>
                      <a:gd name="connsiteY57" fmla="*/ 561975 h 571500"/>
                      <a:gd name="connsiteX58" fmla="*/ 276225 w 571500"/>
                      <a:gd name="connsiteY58" fmla="*/ 542687 h 571500"/>
                      <a:gd name="connsiteX59" fmla="*/ 28813 w 571500"/>
                      <a:gd name="connsiteY59" fmla="*/ 295275 h 571500"/>
                      <a:gd name="connsiteX60" fmla="*/ 9525 w 571500"/>
                      <a:gd name="connsiteY60" fmla="*/ 295275 h 571500"/>
                      <a:gd name="connsiteX61" fmla="*/ 0 w 571500"/>
                      <a:gd name="connsiteY61" fmla="*/ 285750 h 571500"/>
                      <a:gd name="connsiteX62" fmla="*/ 9525 w 571500"/>
                      <a:gd name="connsiteY62" fmla="*/ 276225 h 571500"/>
                      <a:gd name="connsiteX63" fmla="*/ 28813 w 571500"/>
                      <a:gd name="connsiteY63" fmla="*/ 276225 h 571500"/>
                      <a:gd name="connsiteX64" fmla="*/ 276225 w 571500"/>
                      <a:gd name="connsiteY64" fmla="*/ 28813 h 571500"/>
                      <a:gd name="connsiteX65" fmla="*/ 276225 w 571500"/>
                      <a:gd name="connsiteY65" fmla="*/ 9525 h 571500"/>
                      <a:gd name="connsiteX66" fmla="*/ 285750 w 571500"/>
                      <a:gd name="connsiteY66" fmla="*/ 0 h 571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</a:cxnLst>
                    <a:rect l="l" t="t" r="r" b="b"/>
                    <a:pathLst>
                      <a:path w="571500" h="571500">
                        <a:moveTo>
                          <a:pt x="285750" y="238125"/>
                        </a:moveTo>
                        <a:cubicBezTo>
                          <a:pt x="259490" y="238125"/>
                          <a:pt x="238125" y="259490"/>
                          <a:pt x="238125" y="285750"/>
                        </a:cubicBezTo>
                        <a:cubicBezTo>
                          <a:pt x="238125" y="312010"/>
                          <a:pt x="259490" y="333375"/>
                          <a:pt x="285750" y="333375"/>
                        </a:cubicBezTo>
                        <a:cubicBezTo>
                          <a:pt x="312010" y="333375"/>
                          <a:pt x="333375" y="312010"/>
                          <a:pt x="333375" y="285750"/>
                        </a:cubicBezTo>
                        <a:cubicBezTo>
                          <a:pt x="333375" y="259490"/>
                          <a:pt x="312010" y="238125"/>
                          <a:pt x="285750" y="238125"/>
                        </a:cubicBezTo>
                        <a:close/>
                        <a:moveTo>
                          <a:pt x="285750" y="161925"/>
                        </a:moveTo>
                        <a:cubicBezTo>
                          <a:pt x="291017" y="161925"/>
                          <a:pt x="295275" y="166183"/>
                          <a:pt x="295275" y="171450"/>
                        </a:cubicBezTo>
                        <a:lnTo>
                          <a:pt x="295275" y="219837"/>
                        </a:lnTo>
                        <a:cubicBezTo>
                          <a:pt x="324412" y="224038"/>
                          <a:pt x="347462" y="247088"/>
                          <a:pt x="351663" y="276225"/>
                        </a:cubicBezTo>
                        <a:lnTo>
                          <a:pt x="400050" y="276225"/>
                        </a:lnTo>
                        <a:cubicBezTo>
                          <a:pt x="405317" y="276225"/>
                          <a:pt x="409575" y="280483"/>
                          <a:pt x="409575" y="285750"/>
                        </a:cubicBezTo>
                        <a:cubicBezTo>
                          <a:pt x="409575" y="291017"/>
                          <a:pt x="405317" y="295275"/>
                          <a:pt x="400050" y="295275"/>
                        </a:cubicBezTo>
                        <a:lnTo>
                          <a:pt x="351663" y="295275"/>
                        </a:lnTo>
                        <a:cubicBezTo>
                          <a:pt x="347462" y="324402"/>
                          <a:pt x="324412" y="347462"/>
                          <a:pt x="295275" y="351663"/>
                        </a:cubicBezTo>
                        <a:lnTo>
                          <a:pt x="295275" y="400050"/>
                        </a:lnTo>
                        <a:cubicBezTo>
                          <a:pt x="295275" y="405317"/>
                          <a:pt x="291017" y="409575"/>
                          <a:pt x="285750" y="409575"/>
                        </a:cubicBezTo>
                        <a:cubicBezTo>
                          <a:pt x="280483" y="409575"/>
                          <a:pt x="276225" y="405317"/>
                          <a:pt x="276225" y="400050"/>
                        </a:cubicBezTo>
                        <a:lnTo>
                          <a:pt x="276225" y="351663"/>
                        </a:lnTo>
                        <a:cubicBezTo>
                          <a:pt x="247088" y="347462"/>
                          <a:pt x="224038" y="324412"/>
                          <a:pt x="219837" y="295275"/>
                        </a:cubicBezTo>
                        <a:lnTo>
                          <a:pt x="171450" y="295275"/>
                        </a:lnTo>
                        <a:cubicBezTo>
                          <a:pt x="166183" y="295275"/>
                          <a:pt x="161925" y="291017"/>
                          <a:pt x="161925" y="285750"/>
                        </a:cubicBezTo>
                        <a:cubicBezTo>
                          <a:pt x="161925" y="280483"/>
                          <a:pt x="166183" y="276225"/>
                          <a:pt x="171450" y="276225"/>
                        </a:cubicBezTo>
                        <a:lnTo>
                          <a:pt x="219837" y="276225"/>
                        </a:lnTo>
                        <a:cubicBezTo>
                          <a:pt x="224038" y="247098"/>
                          <a:pt x="247088" y="224038"/>
                          <a:pt x="276225" y="219837"/>
                        </a:cubicBezTo>
                        <a:lnTo>
                          <a:pt x="276225" y="171450"/>
                        </a:lnTo>
                        <a:cubicBezTo>
                          <a:pt x="276225" y="166183"/>
                          <a:pt x="280483" y="161925"/>
                          <a:pt x="285750" y="161925"/>
                        </a:cubicBezTo>
                        <a:close/>
                        <a:moveTo>
                          <a:pt x="276225" y="47863"/>
                        </a:moveTo>
                        <a:cubicBezTo>
                          <a:pt x="152495" y="52769"/>
                          <a:pt x="52769" y="152495"/>
                          <a:pt x="47863" y="276225"/>
                        </a:cubicBezTo>
                        <a:lnTo>
                          <a:pt x="66675" y="276225"/>
                        </a:lnTo>
                        <a:cubicBezTo>
                          <a:pt x="71942" y="276225"/>
                          <a:pt x="76200" y="280483"/>
                          <a:pt x="76200" y="285750"/>
                        </a:cubicBezTo>
                        <a:cubicBezTo>
                          <a:pt x="76200" y="291017"/>
                          <a:pt x="71942" y="295275"/>
                          <a:pt x="66675" y="295275"/>
                        </a:cubicBezTo>
                        <a:lnTo>
                          <a:pt x="47863" y="295275"/>
                        </a:lnTo>
                        <a:cubicBezTo>
                          <a:pt x="52769" y="419005"/>
                          <a:pt x="152495" y="518732"/>
                          <a:pt x="276225" y="523637"/>
                        </a:cubicBezTo>
                        <a:lnTo>
                          <a:pt x="276225" y="504825"/>
                        </a:lnTo>
                        <a:cubicBezTo>
                          <a:pt x="276225" y="499558"/>
                          <a:pt x="280483" y="495300"/>
                          <a:pt x="285750" y="495300"/>
                        </a:cubicBezTo>
                        <a:cubicBezTo>
                          <a:pt x="291017" y="495300"/>
                          <a:pt x="295275" y="499558"/>
                          <a:pt x="295275" y="504825"/>
                        </a:cubicBezTo>
                        <a:lnTo>
                          <a:pt x="295275" y="523637"/>
                        </a:lnTo>
                        <a:cubicBezTo>
                          <a:pt x="419005" y="518732"/>
                          <a:pt x="518732" y="419005"/>
                          <a:pt x="523637" y="295275"/>
                        </a:cubicBezTo>
                        <a:lnTo>
                          <a:pt x="504825" y="295275"/>
                        </a:lnTo>
                        <a:cubicBezTo>
                          <a:pt x="499558" y="295275"/>
                          <a:pt x="495300" y="291017"/>
                          <a:pt x="495300" y="285750"/>
                        </a:cubicBezTo>
                        <a:cubicBezTo>
                          <a:pt x="495300" y="280483"/>
                          <a:pt x="499558" y="276225"/>
                          <a:pt x="504825" y="276225"/>
                        </a:cubicBezTo>
                        <a:lnTo>
                          <a:pt x="523637" y="276225"/>
                        </a:lnTo>
                        <a:cubicBezTo>
                          <a:pt x="518732" y="152495"/>
                          <a:pt x="419005" y="52769"/>
                          <a:pt x="295275" y="47863"/>
                        </a:cubicBezTo>
                        <a:lnTo>
                          <a:pt x="295275" y="66675"/>
                        </a:lnTo>
                        <a:cubicBezTo>
                          <a:pt x="295275" y="71942"/>
                          <a:pt x="291017" y="76200"/>
                          <a:pt x="285750" y="76200"/>
                        </a:cubicBezTo>
                        <a:cubicBezTo>
                          <a:pt x="280483" y="76200"/>
                          <a:pt x="276225" y="71942"/>
                          <a:pt x="276225" y="66675"/>
                        </a:cubicBezTo>
                        <a:close/>
                        <a:moveTo>
                          <a:pt x="285750" y="0"/>
                        </a:moveTo>
                        <a:cubicBezTo>
                          <a:pt x="291017" y="0"/>
                          <a:pt x="295275" y="4258"/>
                          <a:pt x="295275" y="9525"/>
                        </a:cubicBezTo>
                        <a:lnTo>
                          <a:pt x="295275" y="28813"/>
                        </a:lnTo>
                        <a:cubicBezTo>
                          <a:pt x="429511" y="33738"/>
                          <a:pt x="537762" y="141989"/>
                          <a:pt x="542687" y="276225"/>
                        </a:cubicBezTo>
                        <a:lnTo>
                          <a:pt x="561975" y="276225"/>
                        </a:lnTo>
                        <a:cubicBezTo>
                          <a:pt x="567242" y="276225"/>
                          <a:pt x="571500" y="280483"/>
                          <a:pt x="571500" y="285750"/>
                        </a:cubicBezTo>
                        <a:cubicBezTo>
                          <a:pt x="571500" y="291017"/>
                          <a:pt x="567242" y="295275"/>
                          <a:pt x="561975" y="295275"/>
                        </a:cubicBezTo>
                        <a:lnTo>
                          <a:pt x="542687" y="295275"/>
                        </a:lnTo>
                        <a:cubicBezTo>
                          <a:pt x="537762" y="429511"/>
                          <a:pt x="429511" y="537762"/>
                          <a:pt x="295275" y="542687"/>
                        </a:cubicBezTo>
                        <a:lnTo>
                          <a:pt x="295275" y="561975"/>
                        </a:lnTo>
                        <a:cubicBezTo>
                          <a:pt x="295275" y="567242"/>
                          <a:pt x="291017" y="571500"/>
                          <a:pt x="285750" y="571500"/>
                        </a:cubicBezTo>
                        <a:cubicBezTo>
                          <a:pt x="280483" y="571500"/>
                          <a:pt x="276225" y="567242"/>
                          <a:pt x="276225" y="561975"/>
                        </a:cubicBezTo>
                        <a:lnTo>
                          <a:pt x="276225" y="542687"/>
                        </a:lnTo>
                        <a:cubicBezTo>
                          <a:pt x="141989" y="537762"/>
                          <a:pt x="33738" y="429511"/>
                          <a:pt x="28813" y="295275"/>
                        </a:cubicBezTo>
                        <a:lnTo>
                          <a:pt x="9525" y="295275"/>
                        </a:lnTo>
                        <a:cubicBezTo>
                          <a:pt x="4258" y="295275"/>
                          <a:pt x="0" y="291017"/>
                          <a:pt x="0" y="285750"/>
                        </a:cubicBezTo>
                        <a:cubicBezTo>
                          <a:pt x="0" y="280483"/>
                          <a:pt x="4258" y="276225"/>
                          <a:pt x="9525" y="276225"/>
                        </a:cubicBezTo>
                        <a:lnTo>
                          <a:pt x="28813" y="276225"/>
                        </a:lnTo>
                        <a:cubicBezTo>
                          <a:pt x="33738" y="141989"/>
                          <a:pt x="141989" y="33738"/>
                          <a:pt x="276225" y="28813"/>
                        </a:cubicBezTo>
                        <a:lnTo>
                          <a:pt x="276225" y="9525"/>
                        </a:lnTo>
                        <a:cubicBezTo>
                          <a:pt x="276225" y="4258"/>
                          <a:pt x="280483" y="0"/>
                          <a:pt x="28575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FFE35E6D-0CB9-40D3-840A-225C1B5AADE3}"/>
                    </a:ext>
                  </a:extLst>
                </p:cNvPr>
                <p:cNvSpPr/>
                <p:nvPr/>
              </p:nvSpPr>
              <p:spPr>
                <a:xfrm>
                  <a:off x="2067868" y="2814152"/>
                  <a:ext cx="2574744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Artificial Intelligence Objectives</a:t>
                  </a:r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3475EADA-3A0F-4DBD-BE18-0237B75CF95D}"/>
                  </a:ext>
                </a:extLst>
              </p:cNvPr>
              <p:cNvGrpSpPr/>
              <p:nvPr/>
            </p:nvGrpSpPr>
            <p:grpSpPr>
              <a:xfrm>
                <a:off x="1641156" y="3324756"/>
                <a:ext cx="3168168" cy="414364"/>
                <a:chOff x="1641156" y="3324756"/>
                <a:chExt cx="3168168" cy="414364"/>
              </a:xfrm>
            </p:grpSpPr>
            <p:grpSp>
              <p:nvGrpSpPr>
                <p:cNvPr id="2" name="Group 1">
                  <a:extLst>
                    <a:ext uri="{FF2B5EF4-FFF2-40B4-BE49-F238E27FC236}">
                      <a16:creationId xmlns:a16="http://schemas.microsoft.com/office/drawing/2014/main" id="{354DEFC4-7CEE-4506-B027-8E8107E0B503}"/>
                    </a:ext>
                  </a:extLst>
                </p:cNvPr>
                <p:cNvGrpSpPr/>
                <p:nvPr/>
              </p:nvGrpSpPr>
              <p:grpSpPr>
                <a:xfrm>
                  <a:off x="1641156" y="3324756"/>
                  <a:ext cx="414364" cy="414364"/>
                  <a:chOff x="1636698" y="3324756"/>
                  <a:chExt cx="414364" cy="414364"/>
                </a:xfrm>
              </p:grpSpPr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4AD80F7F-91C5-40C8-A059-A536E4D4D256}"/>
                      </a:ext>
                    </a:extLst>
                  </p:cNvPr>
                  <p:cNvGrpSpPr/>
                  <p:nvPr/>
                </p:nvGrpSpPr>
                <p:grpSpPr>
                  <a:xfrm>
                    <a:off x="1636698" y="3324756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02" name="Freeform: Shape 101">
                      <a:extLst>
                        <a:ext uri="{FF2B5EF4-FFF2-40B4-BE49-F238E27FC236}">
                          <a16:creationId xmlns:a16="http://schemas.microsoft.com/office/drawing/2014/main" id="{3AB62AD1-33C5-4351-BF60-1B052FE476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03" name="Circle: Hollow 102">
                      <a:extLst>
                        <a:ext uri="{FF2B5EF4-FFF2-40B4-BE49-F238E27FC236}">
                          <a16:creationId xmlns:a16="http://schemas.microsoft.com/office/drawing/2014/main" id="{E4D2F727-2DA5-44E8-A823-89B0296C27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74" name="Freeform: Shape 73">
                    <a:extLst>
                      <a:ext uri="{FF2B5EF4-FFF2-40B4-BE49-F238E27FC236}">
                        <a16:creationId xmlns:a16="http://schemas.microsoft.com/office/drawing/2014/main" id="{33914641-DC90-46C6-9D28-0E83D87B59A9}"/>
                      </a:ext>
                    </a:extLst>
                  </p:cNvPr>
                  <p:cNvSpPr/>
                  <p:nvPr/>
                </p:nvSpPr>
                <p:spPr>
                  <a:xfrm>
                    <a:off x="1734146" y="3421982"/>
                    <a:ext cx="219468" cy="219912"/>
                  </a:xfrm>
                  <a:custGeom>
                    <a:avLst/>
                    <a:gdLst>
                      <a:gd name="connsiteX0" fmla="*/ 4724400 w 4714875"/>
                      <a:gd name="connsiteY0" fmla="*/ 1447800 h 4724400"/>
                      <a:gd name="connsiteX1" fmla="*/ 4495800 w 4714875"/>
                      <a:gd name="connsiteY1" fmla="*/ 1219200 h 4724400"/>
                      <a:gd name="connsiteX2" fmla="*/ 4421277 w 4714875"/>
                      <a:gd name="connsiteY2" fmla="*/ 1232687 h 4724400"/>
                      <a:gd name="connsiteX3" fmla="*/ 4079824 w 4714875"/>
                      <a:gd name="connsiteY3" fmla="*/ 805891 h 4724400"/>
                      <a:gd name="connsiteX4" fmla="*/ 4114800 w 4714875"/>
                      <a:gd name="connsiteY4" fmla="*/ 685800 h 4724400"/>
                      <a:gd name="connsiteX5" fmla="*/ 3886200 w 4714875"/>
                      <a:gd name="connsiteY5" fmla="*/ 457200 h 4724400"/>
                      <a:gd name="connsiteX6" fmla="*/ 3722827 w 4714875"/>
                      <a:gd name="connsiteY6" fmla="*/ 526390 h 4724400"/>
                      <a:gd name="connsiteX7" fmla="*/ 3122143 w 4714875"/>
                      <a:gd name="connsiteY7" fmla="*/ 249174 h 4724400"/>
                      <a:gd name="connsiteX8" fmla="*/ 3124200 w 4714875"/>
                      <a:gd name="connsiteY8" fmla="*/ 228600 h 4724400"/>
                      <a:gd name="connsiteX9" fmla="*/ 2895600 w 4714875"/>
                      <a:gd name="connsiteY9" fmla="*/ 0 h 4724400"/>
                      <a:gd name="connsiteX10" fmla="*/ 2681021 w 4714875"/>
                      <a:gd name="connsiteY10" fmla="*/ 152400 h 4724400"/>
                      <a:gd name="connsiteX11" fmla="*/ 1814779 w 4714875"/>
                      <a:gd name="connsiteY11" fmla="*/ 152400 h 4724400"/>
                      <a:gd name="connsiteX12" fmla="*/ 1600200 w 4714875"/>
                      <a:gd name="connsiteY12" fmla="*/ 0 h 4724400"/>
                      <a:gd name="connsiteX13" fmla="*/ 1371600 w 4714875"/>
                      <a:gd name="connsiteY13" fmla="*/ 228600 h 4724400"/>
                      <a:gd name="connsiteX14" fmla="*/ 1374419 w 4714875"/>
                      <a:gd name="connsiteY14" fmla="*/ 256337 h 4724400"/>
                      <a:gd name="connsiteX15" fmla="*/ 996467 w 4714875"/>
                      <a:gd name="connsiteY15" fmla="*/ 445313 h 4724400"/>
                      <a:gd name="connsiteX16" fmla="*/ 838200 w 4714875"/>
                      <a:gd name="connsiteY16" fmla="*/ 381000 h 4724400"/>
                      <a:gd name="connsiteX17" fmla="*/ 609600 w 4714875"/>
                      <a:gd name="connsiteY17" fmla="*/ 609600 h 4724400"/>
                      <a:gd name="connsiteX18" fmla="*/ 644576 w 4714875"/>
                      <a:gd name="connsiteY18" fmla="*/ 729691 h 4724400"/>
                      <a:gd name="connsiteX19" fmla="*/ 303124 w 4714875"/>
                      <a:gd name="connsiteY19" fmla="*/ 1156487 h 4724400"/>
                      <a:gd name="connsiteX20" fmla="*/ 228600 w 4714875"/>
                      <a:gd name="connsiteY20" fmla="*/ 1143000 h 4724400"/>
                      <a:gd name="connsiteX21" fmla="*/ 0 w 4714875"/>
                      <a:gd name="connsiteY21" fmla="*/ 1371600 h 4724400"/>
                      <a:gd name="connsiteX22" fmla="*/ 152400 w 4714875"/>
                      <a:gd name="connsiteY22" fmla="*/ 1586179 h 4724400"/>
                      <a:gd name="connsiteX23" fmla="*/ 152400 w 4714875"/>
                      <a:gd name="connsiteY23" fmla="*/ 2071497 h 4724400"/>
                      <a:gd name="connsiteX24" fmla="*/ 0 w 4714875"/>
                      <a:gd name="connsiteY24" fmla="*/ 2286000 h 4724400"/>
                      <a:gd name="connsiteX25" fmla="*/ 228600 w 4714875"/>
                      <a:gd name="connsiteY25" fmla="*/ 2514600 h 4724400"/>
                      <a:gd name="connsiteX26" fmla="*/ 425958 w 4714875"/>
                      <a:gd name="connsiteY26" fmla="*/ 2399309 h 4724400"/>
                      <a:gd name="connsiteX27" fmla="*/ 841934 w 4714875"/>
                      <a:gd name="connsiteY27" fmla="*/ 2474900 h 4724400"/>
                      <a:gd name="connsiteX28" fmla="*/ 1066800 w 4714875"/>
                      <a:gd name="connsiteY28" fmla="*/ 2667000 h 4724400"/>
                      <a:gd name="connsiteX29" fmla="*/ 1075792 w 4714875"/>
                      <a:gd name="connsiteY29" fmla="*/ 2666086 h 4724400"/>
                      <a:gd name="connsiteX30" fmla="*/ 1221181 w 4714875"/>
                      <a:gd name="connsiteY30" fmla="*/ 3029636 h 4724400"/>
                      <a:gd name="connsiteX31" fmla="*/ 1143000 w 4714875"/>
                      <a:gd name="connsiteY31" fmla="*/ 3200400 h 4724400"/>
                      <a:gd name="connsiteX32" fmla="*/ 1371600 w 4714875"/>
                      <a:gd name="connsiteY32" fmla="*/ 3429000 h 4724400"/>
                      <a:gd name="connsiteX33" fmla="*/ 1557299 w 4714875"/>
                      <a:gd name="connsiteY33" fmla="*/ 3332759 h 4724400"/>
                      <a:gd name="connsiteX34" fmla="*/ 2211248 w 4714875"/>
                      <a:gd name="connsiteY34" fmla="*/ 3519602 h 4724400"/>
                      <a:gd name="connsiteX35" fmla="*/ 2362200 w 4714875"/>
                      <a:gd name="connsiteY35" fmla="*/ 3719779 h 4724400"/>
                      <a:gd name="connsiteX36" fmla="*/ 2362200 w 4714875"/>
                      <a:gd name="connsiteY36" fmla="*/ 4281297 h 4724400"/>
                      <a:gd name="connsiteX37" fmla="*/ 2209800 w 4714875"/>
                      <a:gd name="connsiteY37" fmla="*/ 4495876 h 4724400"/>
                      <a:gd name="connsiteX38" fmla="*/ 2438400 w 4714875"/>
                      <a:gd name="connsiteY38" fmla="*/ 4724476 h 4724400"/>
                      <a:gd name="connsiteX39" fmla="*/ 2667000 w 4714875"/>
                      <a:gd name="connsiteY39" fmla="*/ 4495876 h 4724400"/>
                      <a:gd name="connsiteX40" fmla="*/ 2514600 w 4714875"/>
                      <a:gd name="connsiteY40" fmla="*/ 4281297 h 4724400"/>
                      <a:gd name="connsiteX41" fmla="*/ 2514600 w 4714875"/>
                      <a:gd name="connsiteY41" fmla="*/ 3719779 h 4724400"/>
                      <a:gd name="connsiteX42" fmla="*/ 2667000 w 4714875"/>
                      <a:gd name="connsiteY42" fmla="*/ 3505200 h 4724400"/>
                      <a:gd name="connsiteX43" fmla="*/ 2578532 w 4714875"/>
                      <a:gd name="connsiteY43" fmla="*/ 3325901 h 4724400"/>
                      <a:gd name="connsiteX44" fmla="*/ 2669515 w 4714875"/>
                      <a:gd name="connsiteY44" fmla="*/ 3052877 h 4724400"/>
                      <a:gd name="connsiteX45" fmla="*/ 3353257 w 4714875"/>
                      <a:gd name="connsiteY45" fmla="*/ 3280791 h 4724400"/>
                      <a:gd name="connsiteX46" fmla="*/ 3505200 w 4714875"/>
                      <a:gd name="connsiteY46" fmla="*/ 3491103 h 4724400"/>
                      <a:gd name="connsiteX47" fmla="*/ 3505200 w 4714875"/>
                      <a:gd name="connsiteY47" fmla="*/ 4281221 h 4724400"/>
                      <a:gd name="connsiteX48" fmla="*/ 3352800 w 4714875"/>
                      <a:gd name="connsiteY48" fmla="*/ 4495800 h 4724400"/>
                      <a:gd name="connsiteX49" fmla="*/ 3581400 w 4714875"/>
                      <a:gd name="connsiteY49" fmla="*/ 4724400 h 4724400"/>
                      <a:gd name="connsiteX50" fmla="*/ 3810000 w 4714875"/>
                      <a:gd name="connsiteY50" fmla="*/ 4495800 h 4724400"/>
                      <a:gd name="connsiteX51" fmla="*/ 3657600 w 4714875"/>
                      <a:gd name="connsiteY51" fmla="*/ 4281221 h 4724400"/>
                      <a:gd name="connsiteX52" fmla="*/ 3657600 w 4714875"/>
                      <a:gd name="connsiteY52" fmla="*/ 3491179 h 4724400"/>
                      <a:gd name="connsiteX53" fmla="*/ 3810000 w 4714875"/>
                      <a:gd name="connsiteY53" fmla="*/ 3276600 h 4724400"/>
                      <a:gd name="connsiteX54" fmla="*/ 3795141 w 4714875"/>
                      <a:gd name="connsiteY54" fmla="*/ 3197733 h 4724400"/>
                      <a:gd name="connsiteX55" fmla="*/ 4379824 w 4714875"/>
                      <a:gd name="connsiteY55" fmla="*/ 2710510 h 4724400"/>
                      <a:gd name="connsiteX56" fmla="*/ 4495800 w 4714875"/>
                      <a:gd name="connsiteY56" fmla="*/ 2743200 h 4724400"/>
                      <a:gd name="connsiteX57" fmla="*/ 4724400 w 4714875"/>
                      <a:gd name="connsiteY57" fmla="*/ 2514600 h 4724400"/>
                      <a:gd name="connsiteX58" fmla="*/ 4572000 w 4714875"/>
                      <a:gd name="connsiteY58" fmla="*/ 2300021 h 4724400"/>
                      <a:gd name="connsiteX59" fmla="*/ 4572000 w 4714875"/>
                      <a:gd name="connsiteY59" fmla="*/ 1662303 h 4724400"/>
                      <a:gd name="connsiteX60" fmla="*/ 4724400 w 4714875"/>
                      <a:gd name="connsiteY60" fmla="*/ 1447800 h 4724400"/>
                      <a:gd name="connsiteX61" fmla="*/ 3886200 w 4714875"/>
                      <a:gd name="connsiteY61" fmla="*/ 609600 h 4724400"/>
                      <a:gd name="connsiteX62" fmla="*/ 3962400 w 4714875"/>
                      <a:gd name="connsiteY62" fmla="*/ 685800 h 4724400"/>
                      <a:gd name="connsiteX63" fmla="*/ 3886200 w 4714875"/>
                      <a:gd name="connsiteY63" fmla="*/ 762000 h 4724400"/>
                      <a:gd name="connsiteX64" fmla="*/ 3810000 w 4714875"/>
                      <a:gd name="connsiteY64" fmla="*/ 685800 h 4724400"/>
                      <a:gd name="connsiteX65" fmla="*/ 3886200 w 4714875"/>
                      <a:gd name="connsiteY65" fmla="*/ 609600 h 4724400"/>
                      <a:gd name="connsiteX66" fmla="*/ 3777844 w 4714875"/>
                      <a:gd name="connsiteY66" fmla="*/ 885825 h 4724400"/>
                      <a:gd name="connsiteX67" fmla="*/ 3886200 w 4714875"/>
                      <a:gd name="connsiteY67" fmla="*/ 914400 h 4724400"/>
                      <a:gd name="connsiteX68" fmla="*/ 3960648 w 4714875"/>
                      <a:gd name="connsiteY68" fmla="*/ 900913 h 4724400"/>
                      <a:gd name="connsiteX69" fmla="*/ 4302100 w 4714875"/>
                      <a:gd name="connsiteY69" fmla="*/ 1327785 h 4724400"/>
                      <a:gd name="connsiteX70" fmla="*/ 4267200 w 4714875"/>
                      <a:gd name="connsiteY70" fmla="*/ 1447800 h 4724400"/>
                      <a:gd name="connsiteX71" fmla="*/ 4270858 w 4714875"/>
                      <a:gd name="connsiteY71" fmla="*/ 1483690 h 4724400"/>
                      <a:gd name="connsiteX72" fmla="*/ 3731057 w 4714875"/>
                      <a:gd name="connsiteY72" fmla="*/ 1778127 h 4724400"/>
                      <a:gd name="connsiteX73" fmla="*/ 3337941 w 4714875"/>
                      <a:gd name="connsiteY73" fmla="*/ 1450543 h 4724400"/>
                      <a:gd name="connsiteX74" fmla="*/ 3352800 w 4714875"/>
                      <a:gd name="connsiteY74" fmla="*/ 1371600 h 4724400"/>
                      <a:gd name="connsiteX75" fmla="*/ 3335274 w 4714875"/>
                      <a:gd name="connsiteY75" fmla="*/ 1284199 h 4724400"/>
                      <a:gd name="connsiteX76" fmla="*/ 3777844 w 4714875"/>
                      <a:gd name="connsiteY76" fmla="*/ 885825 h 4724400"/>
                      <a:gd name="connsiteX77" fmla="*/ 2819400 w 4714875"/>
                      <a:gd name="connsiteY77" fmla="*/ 2133600 h 4724400"/>
                      <a:gd name="connsiteX78" fmla="*/ 2721483 w 4714875"/>
                      <a:gd name="connsiteY78" fmla="*/ 2156536 h 4724400"/>
                      <a:gd name="connsiteX79" fmla="*/ 2398624 w 4714875"/>
                      <a:gd name="connsiteY79" fmla="*/ 1833677 h 4724400"/>
                      <a:gd name="connsiteX80" fmla="*/ 2968600 w 4714875"/>
                      <a:gd name="connsiteY80" fmla="*/ 1538097 h 4724400"/>
                      <a:gd name="connsiteX81" fmla="*/ 3124200 w 4714875"/>
                      <a:gd name="connsiteY81" fmla="*/ 1600200 h 4724400"/>
                      <a:gd name="connsiteX82" fmla="*/ 3240176 w 4714875"/>
                      <a:gd name="connsiteY82" fmla="*/ 1567510 h 4724400"/>
                      <a:gd name="connsiteX83" fmla="*/ 3587115 w 4714875"/>
                      <a:gd name="connsiteY83" fmla="*/ 1856613 h 4724400"/>
                      <a:gd name="connsiteX84" fmla="*/ 2971191 w 4714875"/>
                      <a:gd name="connsiteY84" fmla="*/ 2192579 h 4724400"/>
                      <a:gd name="connsiteX85" fmla="*/ 2819400 w 4714875"/>
                      <a:gd name="connsiteY85" fmla="*/ 2133600 h 4724400"/>
                      <a:gd name="connsiteX86" fmla="*/ 2895600 w 4714875"/>
                      <a:gd name="connsiteY86" fmla="*/ 2362200 h 4724400"/>
                      <a:gd name="connsiteX87" fmla="*/ 2819400 w 4714875"/>
                      <a:gd name="connsiteY87" fmla="*/ 2438400 h 4724400"/>
                      <a:gd name="connsiteX88" fmla="*/ 2743200 w 4714875"/>
                      <a:gd name="connsiteY88" fmla="*/ 2362200 h 4724400"/>
                      <a:gd name="connsiteX89" fmla="*/ 2819400 w 4714875"/>
                      <a:gd name="connsiteY89" fmla="*/ 2286000 h 4724400"/>
                      <a:gd name="connsiteX90" fmla="*/ 2895600 w 4714875"/>
                      <a:gd name="connsiteY90" fmla="*/ 2362200 h 4724400"/>
                      <a:gd name="connsiteX91" fmla="*/ 1743532 w 4714875"/>
                      <a:gd name="connsiteY91" fmla="*/ 1523009 h 4724400"/>
                      <a:gd name="connsiteX92" fmla="*/ 1871472 w 4714875"/>
                      <a:gd name="connsiteY92" fmla="*/ 1935251 h 4724400"/>
                      <a:gd name="connsiteX93" fmla="*/ 1222400 w 4714875"/>
                      <a:gd name="connsiteY93" fmla="*/ 2271827 h 4724400"/>
                      <a:gd name="connsiteX94" fmla="*/ 1124864 w 4714875"/>
                      <a:gd name="connsiteY94" fmla="*/ 2218182 h 4724400"/>
                      <a:gd name="connsiteX95" fmla="*/ 1019251 w 4714875"/>
                      <a:gd name="connsiteY95" fmla="*/ 1408328 h 4724400"/>
                      <a:gd name="connsiteX96" fmla="*/ 1541374 w 4714875"/>
                      <a:gd name="connsiteY96" fmla="*/ 1382192 h 4724400"/>
                      <a:gd name="connsiteX97" fmla="*/ 1743532 w 4714875"/>
                      <a:gd name="connsiteY97" fmla="*/ 1523009 h 4724400"/>
                      <a:gd name="connsiteX98" fmla="*/ 1676400 w 4714875"/>
                      <a:gd name="connsiteY98" fmla="*/ 1295400 h 4724400"/>
                      <a:gd name="connsiteX99" fmla="*/ 1752600 w 4714875"/>
                      <a:gd name="connsiteY99" fmla="*/ 1219200 h 4724400"/>
                      <a:gd name="connsiteX100" fmla="*/ 1828800 w 4714875"/>
                      <a:gd name="connsiteY100" fmla="*/ 1295400 h 4724400"/>
                      <a:gd name="connsiteX101" fmla="*/ 1752600 w 4714875"/>
                      <a:gd name="connsiteY101" fmla="*/ 1371600 h 4724400"/>
                      <a:gd name="connsiteX102" fmla="*/ 1676400 w 4714875"/>
                      <a:gd name="connsiteY102" fmla="*/ 1295400 h 4724400"/>
                      <a:gd name="connsiteX103" fmla="*/ 1917268 w 4714875"/>
                      <a:gd name="connsiteY103" fmla="*/ 2083232 h 4724400"/>
                      <a:gd name="connsiteX104" fmla="*/ 2110512 w 4714875"/>
                      <a:gd name="connsiteY104" fmla="*/ 2706015 h 4724400"/>
                      <a:gd name="connsiteX105" fmla="*/ 1294943 w 4714875"/>
                      <a:gd name="connsiteY105" fmla="*/ 2434133 h 4724400"/>
                      <a:gd name="connsiteX106" fmla="*/ 1292200 w 4714875"/>
                      <a:gd name="connsiteY106" fmla="*/ 2407310 h 4724400"/>
                      <a:gd name="connsiteX107" fmla="*/ 1917268 w 4714875"/>
                      <a:gd name="connsiteY107" fmla="*/ 2083232 h 4724400"/>
                      <a:gd name="connsiteX108" fmla="*/ 1916735 w 4714875"/>
                      <a:gd name="connsiteY108" fmla="*/ 1567358 h 4724400"/>
                      <a:gd name="connsiteX109" fmla="*/ 2143659 w 4714875"/>
                      <a:gd name="connsiteY109" fmla="*/ 1794205 h 4724400"/>
                      <a:gd name="connsiteX110" fmla="*/ 2008861 w 4714875"/>
                      <a:gd name="connsiteY110" fmla="*/ 1864081 h 4724400"/>
                      <a:gd name="connsiteX111" fmla="*/ 1916735 w 4714875"/>
                      <a:gd name="connsiteY111" fmla="*/ 1567358 h 4724400"/>
                      <a:gd name="connsiteX112" fmla="*/ 1958340 w 4714875"/>
                      <a:gd name="connsiteY112" fmla="*/ 1393317 h 4724400"/>
                      <a:gd name="connsiteX113" fmla="*/ 1981200 w 4714875"/>
                      <a:gd name="connsiteY113" fmla="*/ 1295400 h 4724400"/>
                      <a:gd name="connsiteX114" fmla="*/ 1961998 w 4714875"/>
                      <a:gd name="connsiteY114" fmla="*/ 1204189 h 4724400"/>
                      <a:gd name="connsiteX115" fmla="*/ 2323795 w 4714875"/>
                      <a:gd name="connsiteY115" fmla="*/ 866470 h 4724400"/>
                      <a:gd name="connsiteX116" fmla="*/ 2907030 w 4714875"/>
                      <a:gd name="connsiteY116" fmla="*/ 1303858 h 4724400"/>
                      <a:gd name="connsiteX117" fmla="*/ 2895600 w 4714875"/>
                      <a:gd name="connsiteY117" fmla="*/ 1371600 h 4724400"/>
                      <a:gd name="connsiteX118" fmla="*/ 2898724 w 4714875"/>
                      <a:gd name="connsiteY118" fmla="*/ 1402690 h 4724400"/>
                      <a:gd name="connsiteX119" fmla="*/ 2285543 w 4714875"/>
                      <a:gd name="connsiteY119" fmla="*/ 1720596 h 4724400"/>
                      <a:gd name="connsiteX120" fmla="*/ 1958340 w 4714875"/>
                      <a:gd name="connsiteY120" fmla="*/ 1393317 h 4724400"/>
                      <a:gd name="connsiteX121" fmla="*/ 3048000 w 4714875"/>
                      <a:gd name="connsiteY121" fmla="*/ 1371600 h 4724400"/>
                      <a:gd name="connsiteX122" fmla="*/ 3124200 w 4714875"/>
                      <a:gd name="connsiteY122" fmla="*/ 1295400 h 4724400"/>
                      <a:gd name="connsiteX123" fmla="*/ 3200400 w 4714875"/>
                      <a:gd name="connsiteY123" fmla="*/ 1371600 h 4724400"/>
                      <a:gd name="connsiteX124" fmla="*/ 3124200 w 4714875"/>
                      <a:gd name="connsiteY124" fmla="*/ 1447800 h 4724400"/>
                      <a:gd name="connsiteX125" fmla="*/ 3048000 w 4714875"/>
                      <a:gd name="connsiteY125" fmla="*/ 1371600 h 4724400"/>
                      <a:gd name="connsiteX126" fmla="*/ 3713074 w 4714875"/>
                      <a:gd name="connsiteY126" fmla="*/ 1961541 h 4724400"/>
                      <a:gd name="connsiteX127" fmla="*/ 4259047 w 4714875"/>
                      <a:gd name="connsiteY127" fmla="*/ 2416531 h 4724400"/>
                      <a:gd name="connsiteX128" fmla="*/ 3076042 w 4714875"/>
                      <a:gd name="connsiteY128" fmla="*/ 2309013 h 4724400"/>
                      <a:gd name="connsiteX129" fmla="*/ 3713074 w 4714875"/>
                      <a:gd name="connsiteY129" fmla="*/ 1961541 h 4724400"/>
                      <a:gd name="connsiteX130" fmla="*/ 2895600 w 4714875"/>
                      <a:gd name="connsiteY130" fmla="*/ 152400 h 4724400"/>
                      <a:gd name="connsiteX131" fmla="*/ 2971800 w 4714875"/>
                      <a:gd name="connsiteY131" fmla="*/ 228600 h 4724400"/>
                      <a:gd name="connsiteX132" fmla="*/ 2895600 w 4714875"/>
                      <a:gd name="connsiteY132" fmla="*/ 304800 h 4724400"/>
                      <a:gd name="connsiteX133" fmla="*/ 2819400 w 4714875"/>
                      <a:gd name="connsiteY133" fmla="*/ 228600 h 4724400"/>
                      <a:gd name="connsiteX134" fmla="*/ 2895600 w 4714875"/>
                      <a:gd name="connsiteY134" fmla="*/ 152400 h 4724400"/>
                      <a:gd name="connsiteX135" fmla="*/ 2790901 w 4714875"/>
                      <a:gd name="connsiteY135" fmla="*/ 430606 h 4724400"/>
                      <a:gd name="connsiteX136" fmla="*/ 2895600 w 4714875"/>
                      <a:gd name="connsiteY136" fmla="*/ 457200 h 4724400"/>
                      <a:gd name="connsiteX137" fmla="*/ 3059049 w 4714875"/>
                      <a:gd name="connsiteY137" fmla="*/ 387934 h 4724400"/>
                      <a:gd name="connsiteX138" fmla="*/ 3659658 w 4714875"/>
                      <a:gd name="connsiteY138" fmla="*/ 665150 h 4724400"/>
                      <a:gd name="connsiteX139" fmla="*/ 3657600 w 4714875"/>
                      <a:gd name="connsiteY139" fmla="*/ 685800 h 4724400"/>
                      <a:gd name="connsiteX140" fmla="*/ 3675126 w 4714875"/>
                      <a:gd name="connsiteY140" fmla="*/ 773278 h 4724400"/>
                      <a:gd name="connsiteX141" fmla="*/ 3232557 w 4714875"/>
                      <a:gd name="connsiteY141" fmla="*/ 1171575 h 4724400"/>
                      <a:gd name="connsiteX142" fmla="*/ 3124200 w 4714875"/>
                      <a:gd name="connsiteY142" fmla="*/ 1143000 h 4724400"/>
                      <a:gd name="connsiteX143" fmla="*/ 2997632 w 4714875"/>
                      <a:gd name="connsiteY143" fmla="*/ 1181481 h 4724400"/>
                      <a:gd name="connsiteX144" fmla="*/ 2436952 w 4714875"/>
                      <a:gd name="connsiteY144" fmla="*/ 760933 h 4724400"/>
                      <a:gd name="connsiteX145" fmla="*/ 2790901 w 4714875"/>
                      <a:gd name="connsiteY145" fmla="*/ 430606 h 4724400"/>
                      <a:gd name="connsiteX146" fmla="*/ 2681021 w 4714875"/>
                      <a:gd name="connsiteY146" fmla="*/ 304800 h 4724400"/>
                      <a:gd name="connsiteX147" fmla="*/ 2686202 w 4714875"/>
                      <a:gd name="connsiteY147" fmla="*/ 319735 h 4724400"/>
                      <a:gd name="connsiteX148" fmla="*/ 2313051 w 4714875"/>
                      <a:gd name="connsiteY148" fmla="*/ 667969 h 4724400"/>
                      <a:gd name="connsiteX149" fmla="*/ 1828800 w 4714875"/>
                      <a:gd name="connsiteY149" fmla="*/ 304800 h 4724400"/>
                      <a:gd name="connsiteX150" fmla="*/ 2681021 w 4714875"/>
                      <a:gd name="connsiteY150" fmla="*/ 304800 h 4724400"/>
                      <a:gd name="connsiteX151" fmla="*/ 1600200 w 4714875"/>
                      <a:gd name="connsiteY151" fmla="*/ 152400 h 4724400"/>
                      <a:gd name="connsiteX152" fmla="*/ 1676400 w 4714875"/>
                      <a:gd name="connsiteY152" fmla="*/ 228600 h 4724400"/>
                      <a:gd name="connsiteX153" fmla="*/ 1600200 w 4714875"/>
                      <a:gd name="connsiteY153" fmla="*/ 304800 h 4724400"/>
                      <a:gd name="connsiteX154" fmla="*/ 1524000 w 4714875"/>
                      <a:gd name="connsiteY154" fmla="*/ 228600 h 4724400"/>
                      <a:gd name="connsiteX155" fmla="*/ 1600200 w 4714875"/>
                      <a:gd name="connsiteY155" fmla="*/ 152400 h 4724400"/>
                      <a:gd name="connsiteX156" fmla="*/ 1066800 w 4714875"/>
                      <a:gd name="connsiteY156" fmla="*/ 609600 h 4724400"/>
                      <a:gd name="connsiteX157" fmla="*/ 1063981 w 4714875"/>
                      <a:gd name="connsiteY157" fmla="*/ 581939 h 4724400"/>
                      <a:gd name="connsiteX158" fmla="*/ 1441933 w 4714875"/>
                      <a:gd name="connsiteY158" fmla="*/ 392963 h 4724400"/>
                      <a:gd name="connsiteX159" fmla="*/ 1600200 w 4714875"/>
                      <a:gd name="connsiteY159" fmla="*/ 457200 h 4724400"/>
                      <a:gd name="connsiteX160" fmla="*/ 1726768 w 4714875"/>
                      <a:gd name="connsiteY160" fmla="*/ 418719 h 4724400"/>
                      <a:gd name="connsiteX161" fmla="*/ 2199894 w 4714875"/>
                      <a:gd name="connsiteY161" fmla="*/ 773582 h 4724400"/>
                      <a:gd name="connsiteX162" fmla="*/ 1857299 w 4714875"/>
                      <a:gd name="connsiteY162" fmla="*/ 1093318 h 4724400"/>
                      <a:gd name="connsiteX163" fmla="*/ 1752600 w 4714875"/>
                      <a:gd name="connsiteY163" fmla="*/ 1066800 h 4724400"/>
                      <a:gd name="connsiteX164" fmla="*/ 1534668 w 4714875"/>
                      <a:gd name="connsiteY164" fmla="*/ 1229944 h 4724400"/>
                      <a:gd name="connsiteX165" fmla="*/ 999439 w 4714875"/>
                      <a:gd name="connsiteY165" fmla="*/ 1256691 h 4724400"/>
                      <a:gd name="connsiteX166" fmla="*/ 941527 w 4714875"/>
                      <a:gd name="connsiteY166" fmla="*/ 812368 h 4724400"/>
                      <a:gd name="connsiteX167" fmla="*/ 1066800 w 4714875"/>
                      <a:gd name="connsiteY167" fmla="*/ 609600 h 4724400"/>
                      <a:gd name="connsiteX168" fmla="*/ 838200 w 4714875"/>
                      <a:gd name="connsiteY168" fmla="*/ 533400 h 4724400"/>
                      <a:gd name="connsiteX169" fmla="*/ 914400 w 4714875"/>
                      <a:gd name="connsiteY169" fmla="*/ 609600 h 4724400"/>
                      <a:gd name="connsiteX170" fmla="*/ 838200 w 4714875"/>
                      <a:gd name="connsiteY170" fmla="*/ 685800 h 4724400"/>
                      <a:gd name="connsiteX171" fmla="*/ 762000 w 4714875"/>
                      <a:gd name="connsiteY171" fmla="*/ 609600 h 4724400"/>
                      <a:gd name="connsiteX172" fmla="*/ 838200 w 4714875"/>
                      <a:gd name="connsiteY172" fmla="*/ 533400 h 4724400"/>
                      <a:gd name="connsiteX173" fmla="*/ 763676 w 4714875"/>
                      <a:gd name="connsiteY173" fmla="*/ 824713 h 4724400"/>
                      <a:gd name="connsiteX174" fmla="*/ 790423 w 4714875"/>
                      <a:gd name="connsiteY174" fmla="*/ 833018 h 4724400"/>
                      <a:gd name="connsiteX175" fmla="*/ 846658 w 4714875"/>
                      <a:gd name="connsiteY175" fmla="*/ 1264387 h 4724400"/>
                      <a:gd name="connsiteX176" fmla="*/ 439826 w 4714875"/>
                      <a:gd name="connsiteY176" fmla="*/ 1284732 h 4724400"/>
                      <a:gd name="connsiteX177" fmla="*/ 422224 w 4714875"/>
                      <a:gd name="connsiteY177" fmla="*/ 1251509 h 4724400"/>
                      <a:gd name="connsiteX178" fmla="*/ 763676 w 4714875"/>
                      <a:gd name="connsiteY178" fmla="*/ 824713 h 4724400"/>
                      <a:gd name="connsiteX179" fmla="*/ 228600 w 4714875"/>
                      <a:gd name="connsiteY179" fmla="*/ 1295400 h 4724400"/>
                      <a:gd name="connsiteX180" fmla="*/ 304800 w 4714875"/>
                      <a:gd name="connsiteY180" fmla="*/ 1371600 h 4724400"/>
                      <a:gd name="connsiteX181" fmla="*/ 228600 w 4714875"/>
                      <a:gd name="connsiteY181" fmla="*/ 1447800 h 4724400"/>
                      <a:gd name="connsiteX182" fmla="*/ 152400 w 4714875"/>
                      <a:gd name="connsiteY182" fmla="*/ 1371600 h 4724400"/>
                      <a:gd name="connsiteX183" fmla="*/ 228600 w 4714875"/>
                      <a:gd name="connsiteY183" fmla="*/ 1295400 h 4724400"/>
                      <a:gd name="connsiteX184" fmla="*/ 228600 w 4714875"/>
                      <a:gd name="connsiteY184" fmla="*/ 2362200 h 4724400"/>
                      <a:gd name="connsiteX185" fmla="*/ 152400 w 4714875"/>
                      <a:gd name="connsiteY185" fmla="*/ 2286000 h 4724400"/>
                      <a:gd name="connsiteX186" fmla="*/ 228600 w 4714875"/>
                      <a:gd name="connsiteY186" fmla="*/ 2209800 h 4724400"/>
                      <a:gd name="connsiteX187" fmla="*/ 304800 w 4714875"/>
                      <a:gd name="connsiteY187" fmla="*/ 2286000 h 4724400"/>
                      <a:gd name="connsiteX188" fmla="*/ 228600 w 4714875"/>
                      <a:gd name="connsiteY188" fmla="*/ 2362200 h 4724400"/>
                      <a:gd name="connsiteX189" fmla="*/ 869442 w 4714875"/>
                      <a:gd name="connsiteY189" fmla="*/ 2325091 h 4724400"/>
                      <a:gd name="connsiteX190" fmla="*/ 453542 w 4714875"/>
                      <a:gd name="connsiteY190" fmla="*/ 2249500 h 4724400"/>
                      <a:gd name="connsiteX191" fmla="*/ 304800 w 4714875"/>
                      <a:gd name="connsiteY191" fmla="*/ 2071421 h 4724400"/>
                      <a:gd name="connsiteX192" fmla="*/ 304800 w 4714875"/>
                      <a:gd name="connsiteY192" fmla="*/ 1586103 h 4724400"/>
                      <a:gd name="connsiteX193" fmla="*/ 446532 w 4714875"/>
                      <a:gd name="connsiteY193" fmla="*/ 1436980 h 4724400"/>
                      <a:gd name="connsiteX194" fmla="*/ 866546 w 4714875"/>
                      <a:gd name="connsiteY194" fmla="*/ 1415949 h 4724400"/>
                      <a:gd name="connsiteX195" fmla="*/ 972769 w 4714875"/>
                      <a:gd name="connsiteY195" fmla="*/ 2230526 h 4724400"/>
                      <a:gd name="connsiteX196" fmla="*/ 869442 w 4714875"/>
                      <a:gd name="connsiteY196" fmla="*/ 2325091 h 4724400"/>
                      <a:gd name="connsiteX197" fmla="*/ 1066800 w 4714875"/>
                      <a:gd name="connsiteY197" fmla="*/ 2514600 h 4724400"/>
                      <a:gd name="connsiteX198" fmla="*/ 990600 w 4714875"/>
                      <a:gd name="connsiteY198" fmla="*/ 2438400 h 4724400"/>
                      <a:gd name="connsiteX199" fmla="*/ 1066800 w 4714875"/>
                      <a:gd name="connsiteY199" fmla="*/ 2362200 h 4724400"/>
                      <a:gd name="connsiteX200" fmla="*/ 1143000 w 4714875"/>
                      <a:gd name="connsiteY200" fmla="*/ 2438400 h 4724400"/>
                      <a:gd name="connsiteX201" fmla="*/ 1066800 w 4714875"/>
                      <a:gd name="connsiteY201" fmla="*/ 2514600 h 4724400"/>
                      <a:gd name="connsiteX202" fmla="*/ 1371600 w 4714875"/>
                      <a:gd name="connsiteY202" fmla="*/ 3276600 h 4724400"/>
                      <a:gd name="connsiteX203" fmla="*/ 1295400 w 4714875"/>
                      <a:gd name="connsiteY203" fmla="*/ 3200400 h 4724400"/>
                      <a:gd name="connsiteX204" fmla="*/ 1371600 w 4714875"/>
                      <a:gd name="connsiteY204" fmla="*/ 3124200 h 4724400"/>
                      <a:gd name="connsiteX205" fmla="*/ 1447800 w 4714875"/>
                      <a:gd name="connsiteY205" fmla="*/ 3200400 h 4724400"/>
                      <a:gd name="connsiteX206" fmla="*/ 1371600 w 4714875"/>
                      <a:gd name="connsiteY206" fmla="*/ 3276600 h 4724400"/>
                      <a:gd name="connsiteX207" fmla="*/ 2252777 w 4714875"/>
                      <a:gd name="connsiteY207" fmla="*/ 3372841 h 4724400"/>
                      <a:gd name="connsiteX208" fmla="*/ 1598828 w 4714875"/>
                      <a:gd name="connsiteY208" fmla="*/ 3185998 h 4724400"/>
                      <a:gd name="connsiteX209" fmla="*/ 1371600 w 4714875"/>
                      <a:gd name="connsiteY209" fmla="*/ 2971800 h 4724400"/>
                      <a:gd name="connsiteX210" fmla="*/ 1362608 w 4714875"/>
                      <a:gd name="connsiteY210" fmla="*/ 2972715 h 4724400"/>
                      <a:gd name="connsiteX211" fmla="*/ 1217219 w 4714875"/>
                      <a:gd name="connsiteY211" fmla="*/ 2609164 h 4724400"/>
                      <a:gd name="connsiteX212" fmla="*/ 1246175 w 4714875"/>
                      <a:gd name="connsiteY212" fmla="*/ 2578456 h 4724400"/>
                      <a:gd name="connsiteX213" fmla="*/ 2166214 w 4714875"/>
                      <a:gd name="connsiteY213" fmla="*/ 2885161 h 4724400"/>
                      <a:gd name="connsiteX214" fmla="*/ 2302078 w 4714875"/>
                      <a:gd name="connsiteY214" fmla="*/ 3322853 h 4724400"/>
                      <a:gd name="connsiteX215" fmla="*/ 2252777 w 4714875"/>
                      <a:gd name="connsiteY215" fmla="*/ 3372841 h 4724400"/>
                      <a:gd name="connsiteX216" fmla="*/ 2438400 w 4714875"/>
                      <a:gd name="connsiteY216" fmla="*/ 4572000 h 4724400"/>
                      <a:gd name="connsiteX217" fmla="*/ 2362200 w 4714875"/>
                      <a:gd name="connsiteY217" fmla="*/ 4495800 h 4724400"/>
                      <a:gd name="connsiteX218" fmla="*/ 2438400 w 4714875"/>
                      <a:gd name="connsiteY218" fmla="*/ 4419600 h 4724400"/>
                      <a:gd name="connsiteX219" fmla="*/ 2514600 w 4714875"/>
                      <a:gd name="connsiteY219" fmla="*/ 4495800 h 4724400"/>
                      <a:gd name="connsiteX220" fmla="*/ 2438400 w 4714875"/>
                      <a:gd name="connsiteY220" fmla="*/ 4572000 h 4724400"/>
                      <a:gd name="connsiteX221" fmla="*/ 2438400 w 4714875"/>
                      <a:gd name="connsiteY221" fmla="*/ 3581400 h 4724400"/>
                      <a:gd name="connsiteX222" fmla="*/ 2362200 w 4714875"/>
                      <a:gd name="connsiteY222" fmla="*/ 3505200 h 4724400"/>
                      <a:gd name="connsiteX223" fmla="*/ 2438400 w 4714875"/>
                      <a:gd name="connsiteY223" fmla="*/ 3429000 h 4724400"/>
                      <a:gd name="connsiteX224" fmla="*/ 2514600 w 4714875"/>
                      <a:gd name="connsiteY224" fmla="*/ 3505200 h 4724400"/>
                      <a:gd name="connsiteX225" fmla="*/ 2438400 w 4714875"/>
                      <a:gd name="connsiteY225" fmla="*/ 3581400 h 4724400"/>
                      <a:gd name="connsiteX226" fmla="*/ 2440991 w 4714875"/>
                      <a:gd name="connsiteY226" fmla="*/ 3256483 h 4724400"/>
                      <a:gd name="connsiteX227" fmla="*/ 2344141 w 4714875"/>
                      <a:gd name="connsiteY227" fmla="*/ 2944520 h 4724400"/>
                      <a:gd name="connsiteX228" fmla="*/ 2524887 w 4714875"/>
                      <a:gd name="connsiteY228" fmla="*/ 3004795 h 4724400"/>
                      <a:gd name="connsiteX229" fmla="*/ 2440991 w 4714875"/>
                      <a:gd name="connsiteY229" fmla="*/ 3256483 h 4724400"/>
                      <a:gd name="connsiteX230" fmla="*/ 2573122 w 4714875"/>
                      <a:gd name="connsiteY230" fmla="*/ 2860167 h 4724400"/>
                      <a:gd name="connsiteX231" fmla="*/ 2288591 w 4714875"/>
                      <a:gd name="connsiteY231" fmla="*/ 2765298 h 4724400"/>
                      <a:gd name="connsiteX232" fmla="*/ 2054809 w 4714875"/>
                      <a:gd name="connsiteY232" fmla="*/ 2011985 h 4724400"/>
                      <a:gd name="connsiteX233" fmla="*/ 2256739 w 4714875"/>
                      <a:gd name="connsiteY233" fmla="*/ 1907286 h 4724400"/>
                      <a:gd name="connsiteX234" fmla="*/ 2613736 w 4714875"/>
                      <a:gd name="connsiteY234" fmla="*/ 2264283 h 4724400"/>
                      <a:gd name="connsiteX235" fmla="*/ 2590800 w 4714875"/>
                      <a:gd name="connsiteY235" fmla="*/ 2362200 h 4724400"/>
                      <a:gd name="connsiteX236" fmla="*/ 2679344 w 4714875"/>
                      <a:gd name="connsiteY236" fmla="*/ 2541499 h 4724400"/>
                      <a:gd name="connsiteX237" fmla="*/ 2573122 w 4714875"/>
                      <a:gd name="connsiteY237" fmla="*/ 2860167 h 4724400"/>
                      <a:gd name="connsiteX238" fmla="*/ 3581400 w 4714875"/>
                      <a:gd name="connsiteY238" fmla="*/ 4572000 h 4724400"/>
                      <a:gd name="connsiteX239" fmla="*/ 3505200 w 4714875"/>
                      <a:gd name="connsiteY239" fmla="*/ 4495800 h 4724400"/>
                      <a:gd name="connsiteX240" fmla="*/ 3581400 w 4714875"/>
                      <a:gd name="connsiteY240" fmla="*/ 4419600 h 4724400"/>
                      <a:gd name="connsiteX241" fmla="*/ 3657600 w 4714875"/>
                      <a:gd name="connsiteY241" fmla="*/ 4495800 h 4724400"/>
                      <a:gd name="connsiteX242" fmla="*/ 3581400 w 4714875"/>
                      <a:gd name="connsiteY242" fmla="*/ 4572000 h 4724400"/>
                      <a:gd name="connsiteX243" fmla="*/ 3581400 w 4714875"/>
                      <a:gd name="connsiteY243" fmla="*/ 3352800 h 4724400"/>
                      <a:gd name="connsiteX244" fmla="*/ 3505200 w 4714875"/>
                      <a:gd name="connsiteY244" fmla="*/ 3276600 h 4724400"/>
                      <a:gd name="connsiteX245" fmla="*/ 3581400 w 4714875"/>
                      <a:gd name="connsiteY245" fmla="*/ 3200400 h 4724400"/>
                      <a:gd name="connsiteX246" fmla="*/ 3657600 w 4714875"/>
                      <a:gd name="connsiteY246" fmla="*/ 3276600 h 4724400"/>
                      <a:gd name="connsiteX247" fmla="*/ 3581400 w 4714875"/>
                      <a:gd name="connsiteY247" fmla="*/ 3352800 h 4724400"/>
                      <a:gd name="connsiteX248" fmla="*/ 3697376 w 4714875"/>
                      <a:gd name="connsiteY248" fmla="*/ 3080614 h 4724400"/>
                      <a:gd name="connsiteX249" fmla="*/ 3581400 w 4714875"/>
                      <a:gd name="connsiteY249" fmla="*/ 3048000 h 4724400"/>
                      <a:gd name="connsiteX250" fmla="*/ 3402101 w 4714875"/>
                      <a:gd name="connsiteY250" fmla="*/ 3136544 h 4724400"/>
                      <a:gd name="connsiteX251" fmla="*/ 2717673 w 4714875"/>
                      <a:gd name="connsiteY251" fmla="*/ 2908402 h 4724400"/>
                      <a:gd name="connsiteX252" fmla="*/ 2823667 w 4714875"/>
                      <a:gd name="connsiteY252" fmla="*/ 2590343 h 4724400"/>
                      <a:gd name="connsiteX253" fmla="*/ 3026435 w 4714875"/>
                      <a:gd name="connsiteY253" fmla="*/ 2457526 h 4724400"/>
                      <a:gd name="connsiteX254" fmla="*/ 4275049 w 4714875"/>
                      <a:gd name="connsiteY254" fmla="*/ 2570988 h 4724400"/>
                      <a:gd name="connsiteX255" fmla="*/ 4282059 w 4714875"/>
                      <a:gd name="connsiteY255" fmla="*/ 2593391 h 4724400"/>
                      <a:gd name="connsiteX256" fmla="*/ 3697376 w 4714875"/>
                      <a:gd name="connsiteY256" fmla="*/ 3080614 h 4724400"/>
                      <a:gd name="connsiteX257" fmla="*/ 3857016 w 4714875"/>
                      <a:gd name="connsiteY257" fmla="*/ 1882978 h 4724400"/>
                      <a:gd name="connsiteX258" fmla="*/ 4344010 w 4714875"/>
                      <a:gd name="connsiteY258" fmla="*/ 1617345 h 4724400"/>
                      <a:gd name="connsiteX259" fmla="*/ 4419676 w 4714875"/>
                      <a:gd name="connsiteY259" fmla="*/ 1662303 h 4724400"/>
                      <a:gd name="connsiteX260" fmla="*/ 4419676 w 4714875"/>
                      <a:gd name="connsiteY260" fmla="*/ 2300021 h 4724400"/>
                      <a:gd name="connsiteX261" fmla="*/ 4379824 w 4714875"/>
                      <a:gd name="connsiteY261" fmla="*/ 2318690 h 4724400"/>
                      <a:gd name="connsiteX262" fmla="*/ 3857016 w 4714875"/>
                      <a:gd name="connsiteY262" fmla="*/ 1882978 h 4724400"/>
                      <a:gd name="connsiteX263" fmla="*/ 4495800 w 4714875"/>
                      <a:gd name="connsiteY263" fmla="*/ 2590800 h 4724400"/>
                      <a:gd name="connsiteX264" fmla="*/ 4419600 w 4714875"/>
                      <a:gd name="connsiteY264" fmla="*/ 2514600 h 4724400"/>
                      <a:gd name="connsiteX265" fmla="*/ 4495800 w 4714875"/>
                      <a:gd name="connsiteY265" fmla="*/ 2438400 h 4724400"/>
                      <a:gd name="connsiteX266" fmla="*/ 4572000 w 4714875"/>
                      <a:gd name="connsiteY266" fmla="*/ 2514600 h 4724400"/>
                      <a:gd name="connsiteX267" fmla="*/ 4495800 w 4714875"/>
                      <a:gd name="connsiteY267" fmla="*/ 2590800 h 4724400"/>
                      <a:gd name="connsiteX268" fmla="*/ 4495800 w 4714875"/>
                      <a:gd name="connsiteY268" fmla="*/ 1524000 h 4724400"/>
                      <a:gd name="connsiteX269" fmla="*/ 4419600 w 4714875"/>
                      <a:gd name="connsiteY269" fmla="*/ 1447800 h 4724400"/>
                      <a:gd name="connsiteX270" fmla="*/ 4495800 w 4714875"/>
                      <a:gd name="connsiteY270" fmla="*/ 1371600 h 4724400"/>
                      <a:gd name="connsiteX271" fmla="*/ 4572000 w 4714875"/>
                      <a:gd name="connsiteY271" fmla="*/ 1447800 h 4724400"/>
                      <a:gd name="connsiteX272" fmla="*/ 4495800 w 4714875"/>
                      <a:gd name="connsiteY272" fmla="*/ 1524000 h 4724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</a:cxnLst>
                    <a:rect l="l" t="t" r="r" b="b"/>
                    <a:pathLst>
                      <a:path w="4714875" h="4724400">
                        <a:moveTo>
                          <a:pt x="4724400" y="1447800"/>
                        </a:moveTo>
                        <a:cubicBezTo>
                          <a:pt x="4724400" y="1321765"/>
                          <a:pt x="4621835" y="1219200"/>
                          <a:pt x="4495800" y="1219200"/>
                        </a:cubicBezTo>
                        <a:cubicBezTo>
                          <a:pt x="4469588" y="1219200"/>
                          <a:pt x="4444746" y="1224534"/>
                          <a:pt x="4421277" y="1232687"/>
                        </a:cubicBezTo>
                        <a:lnTo>
                          <a:pt x="4079824" y="805891"/>
                        </a:lnTo>
                        <a:cubicBezTo>
                          <a:pt x="4101617" y="770915"/>
                          <a:pt x="4114800" y="729996"/>
                          <a:pt x="4114800" y="685800"/>
                        </a:cubicBezTo>
                        <a:cubicBezTo>
                          <a:pt x="4114800" y="559765"/>
                          <a:pt x="4012235" y="457200"/>
                          <a:pt x="3886200" y="457200"/>
                        </a:cubicBezTo>
                        <a:cubicBezTo>
                          <a:pt x="3822116" y="457200"/>
                          <a:pt x="3764356" y="483870"/>
                          <a:pt x="3722827" y="526390"/>
                        </a:cubicBezTo>
                        <a:lnTo>
                          <a:pt x="3122143" y="249174"/>
                        </a:lnTo>
                        <a:cubicBezTo>
                          <a:pt x="3122752" y="242316"/>
                          <a:pt x="3124200" y="235687"/>
                          <a:pt x="3124200" y="228600"/>
                        </a:cubicBezTo>
                        <a:cubicBezTo>
                          <a:pt x="3124200" y="102565"/>
                          <a:pt x="3021635" y="0"/>
                          <a:pt x="2895600" y="0"/>
                        </a:cubicBezTo>
                        <a:cubicBezTo>
                          <a:pt x="2796388" y="0"/>
                          <a:pt x="2712568" y="63932"/>
                          <a:pt x="2681021" y="152400"/>
                        </a:cubicBezTo>
                        <a:lnTo>
                          <a:pt x="1814779" y="152400"/>
                        </a:lnTo>
                        <a:cubicBezTo>
                          <a:pt x="1783232" y="63932"/>
                          <a:pt x="1699412" y="0"/>
                          <a:pt x="1600200" y="0"/>
                        </a:cubicBezTo>
                        <a:cubicBezTo>
                          <a:pt x="1474165" y="0"/>
                          <a:pt x="1371600" y="102565"/>
                          <a:pt x="1371600" y="228600"/>
                        </a:cubicBezTo>
                        <a:cubicBezTo>
                          <a:pt x="1371600" y="238049"/>
                          <a:pt x="1373276" y="247117"/>
                          <a:pt x="1374419" y="256337"/>
                        </a:cubicBezTo>
                        <a:lnTo>
                          <a:pt x="996467" y="445313"/>
                        </a:lnTo>
                        <a:cubicBezTo>
                          <a:pt x="955319" y="405689"/>
                          <a:pt x="899693" y="381000"/>
                          <a:pt x="838200" y="381000"/>
                        </a:cubicBezTo>
                        <a:cubicBezTo>
                          <a:pt x="712165" y="381000"/>
                          <a:pt x="609600" y="483565"/>
                          <a:pt x="609600" y="609600"/>
                        </a:cubicBezTo>
                        <a:cubicBezTo>
                          <a:pt x="609600" y="653796"/>
                          <a:pt x="622783" y="694715"/>
                          <a:pt x="644576" y="729691"/>
                        </a:cubicBezTo>
                        <a:lnTo>
                          <a:pt x="303124" y="1156487"/>
                        </a:lnTo>
                        <a:cubicBezTo>
                          <a:pt x="279654" y="1148334"/>
                          <a:pt x="254813" y="1143000"/>
                          <a:pt x="228600" y="1143000"/>
                        </a:cubicBezTo>
                        <a:cubicBezTo>
                          <a:pt x="102565" y="1143000"/>
                          <a:pt x="0" y="1245565"/>
                          <a:pt x="0" y="1371600"/>
                        </a:cubicBezTo>
                        <a:cubicBezTo>
                          <a:pt x="0" y="1470812"/>
                          <a:pt x="63932" y="1554632"/>
                          <a:pt x="152400" y="1586179"/>
                        </a:cubicBezTo>
                        <a:lnTo>
                          <a:pt x="152400" y="2071497"/>
                        </a:lnTo>
                        <a:cubicBezTo>
                          <a:pt x="63932" y="2102968"/>
                          <a:pt x="0" y="2186788"/>
                          <a:pt x="0" y="2286000"/>
                        </a:cubicBezTo>
                        <a:cubicBezTo>
                          <a:pt x="0" y="2412035"/>
                          <a:pt x="102565" y="2514600"/>
                          <a:pt x="228600" y="2514600"/>
                        </a:cubicBezTo>
                        <a:cubicBezTo>
                          <a:pt x="313258" y="2514600"/>
                          <a:pt x="386410" y="2467813"/>
                          <a:pt x="425958" y="2399309"/>
                        </a:cubicBezTo>
                        <a:lnTo>
                          <a:pt x="841934" y="2474900"/>
                        </a:lnTo>
                        <a:cubicBezTo>
                          <a:pt x="859536" y="2583561"/>
                          <a:pt x="953262" y="2667000"/>
                          <a:pt x="1066800" y="2667000"/>
                        </a:cubicBezTo>
                        <a:cubicBezTo>
                          <a:pt x="1069848" y="2667000"/>
                          <a:pt x="1072744" y="2666238"/>
                          <a:pt x="1075792" y="2666086"/>
                        </a:cubicBezTo>
                        <a:lnTo>
                          <a:pt x="1221181" y="3029636"/>
                        </a:lnTo>
                        <a:cubicBezTo>
                          <a:pt x="1173632" y="3071546"/>
                          <a:pt x="1143000" y="3132201"/>
                          <a:pt x="1143000" y="3200400"/>
                        </a:cubicBezTo>
                        <a:cubicBezTo>
                          <a:pt x="1143000" y="3326435"/>
                          <a:pt x="1245565" y="3429000"/>
                          <a:pt x="1371600" y="3429000"/>
                        </a:cubicBezTo>
                        <a:cubicBezTo>
                          <a:pt x="1448257" y="3429000"/>
                          <a:pt x="1515847" y="3390748"/>
                          <a:pt x="1557299" y="3332759"/>
                        </a:cubicBezTo>
                        <a:lnTo>
                          <a:pt x="2211248" y="3519602"/>
                        </a:lnTo>
                        <a:cubicBezTo>
                          <a:pt x="2217115" y="3612414"/>
                          <a:pt x="2278075" y="3689757"/>
                          <a:pt x="2362200" y="3719779"/>
                        </a:cubicBezTo>
                        <a:lnTo>
                          <a:pt x="2362200" y="4281297"/>
                        </a:lnTo>
                        <a:cubicBezTo>
                          <a:pt x="2273732" y="4312844"/>
                          <a:pt x="2209800" y="4396664"/>
                          <a:pt x="2209800" y="4495876"/>
                        </a:cubicBezTo>
                        <a:cubicBezTo>
                          <a:pt x="2209800" y="4621911"/>
                          <a:pt x="2312365" y="4724476"/>
                          <a:pt x="2438400" y="4724476"/>
                        </a:cubicBezTo>
                        <a:cubicBezTo>
                          <a:pt x="2564435" y="4724476"/>
                          <a:pt x="2667000" y="4621911"/>
                          <a:pt x="2667000" y="4495876"/>
                        </a:cubicBezTo>
                        <a:cubicBezTo>
                          <a:pt x="2667000" y="4396664"/>
                          <a:pt x="2603068" y="4312844"/>
                          <a:pt x="2514600" y="4281297"/>
                        </a:cubicBezTo>
                        <a:lnTo>
                          <a:pt x="2514600" y="3719779"/>
                        </a:lnTo>
                        <a:cubicBezTo>
                          <a:pt x="2603068" y="3688233"/>
                          <a:pt x="2667000" y="3604412"/>
                          <a:pt x="2667000" y="3505200"/>
                        </a:cubicBezTo>
                        <a:cubicBezTo>
                          <a:pt x="2667000" y="3432201"/>
                          <a:pt x="2631948" y="3367811"/>
                          <a:pt x="2578532" y="3325901"/>
                        </a:cubicBezTo>
                        <a:lnTo>
                          <a:pt x="2669515" y="3052877"/>
                        </a:lnTo>
                        <a:lnTo>
                          <a:pt x="3353257" y="3280791"/>
                        </a:lnTo>
                        <a:cubicBezTo>
                          <a:pt x="3355086" y="3378099"/>
                          <a:pt x="3418027" y="3460014"/>
                          <a:pt x="3505200" y="3491103"/>
                        </a:cubicBezTo>
                        <a:lnTo>
                          <a:pt x="3505200" y="4281221"/>
                        </a:lnTo>
                        <a:cubicBezTo>
                          <a:pt x="3416732" y="4312768"/>
                          <a:pt x="3352800" y="4396588"/>
                          <a:pt x="3352800" y="4495800"/>
                        </a:cubicBezTo>
                        <a:cubicBezTo>
                          <a:pt x="3352800" y="4621835"/>
                          <a:pt x="3455365" y="4724400"/>
                          <a:pt x="3581400" y="4724400"/>
                        </a:cubicBezTo>
                        <a:cubicBezTo>
                          <a:pt x="3707435" y="4724400"/>
                          <a:pt x="3810000" y="4621835"/>
                          <a:pt x="3810000" y="4495800"/>
                        </a:cubicBezTo>
                        <a:cubicBezTo>
                          <a:pt x="3810000" y="4396588"/>
                          <a:pt x="3746068" y="4312768"/>
                          <a:pt x="3657600" y="4281221"/>
                        </a:cubicBezTo>
                        <a:lnTo>
                          <a:pt x="3657600" y="3491179"/>
                        </a:lnTo>
                        <a:cubicBezTo>
                          <a:pt x="3746068" y="3459633"/>
                          <a:pt x="3810000" y="3375812"/>
                          <a:pt x="3810000" y="3276600"/>
                        </a:cubicBezTo>
                        <a:cubicBezTo>
                          <a:pt x="3810000" y="3248787"/>
                          <a:pt x="3804285" y="3222422"/>
                          <a:pt x="3795141" y="3197733"/>
                        </a:cubicBezTo>
                        <a:lnTo>
                          <a:pt x="4379824" y="2710510"/>
                        </a:lnTo>
                        <a:cubicBezTo>
                          <a:pt x="4413885" y="2730780"/>
                          <a:pt x="4453281" y="2743200"/>
                          <a:pt x="4495800" y="2743200"/>
                        </a:cubicBezTo>
                        <a:cubicBezTo>
                          <a:pt x="4621835" y="2743200"/>
                          <a:pt x="4724400" y="2640635"/>
                          <a:pt x="4724400" y="2514600"/>
                        </a:cubicBezTo>
                        <a:cubicBezTo>
                          <a:pt x="4724400" y="2415388"/>
                          <a:pt x="4660468" y="2331568"/>
                          <a:pt x="4572000" y="2300021"/>
                        </a:cubicBezTo>
                        <a:lnTo>
                          <a:pt x="4572000" y="1662303"/>
                        </a:lnTo>
                        <a:cubicBezTo>
                          <a:pt x="4660468" y="1630832"/>
                          <a:pt x="4724400" y="1547012"/>
                          <a:pt x="4724400" y="1447800"/>
                        </a:cubicBezTo>
                        <a:close/>
                        <a:moveTo>
                          <a:pt x="3886200" y="609600"/>
                        </a:moveTo>
                        <a:cubicBezTo>
                          <a:pt x="3928186" y="609600"/>
                          <a:pt x="3962400" y="643738"/>
                          <a:pt x="3962400" y="685800"/>
                        </a:cubicBezTo>
                        <a:cubicBezTo>
                          <a:pt x="3962400" y="727862"/>
                          <a:pt x="3928186" y="762000"/>
                          <a:pt x="3886200" y="762000"/>
                        </a:cubicBezTo>
                        <a:cubicBezTo>
                          <a:pt x="3844214" y="762000"/>
                          <a:pt x="3810000" y="727862"/>
                          <a:pt x="3810000" y="685800"/>
                        </a:cubicBezTo>
                        <a:cubicBezTo>
                          <a:pt x="3810000" y="643738"/>
                          <a:pt x="3844214" y="609600"/>
                          <a:pt x="3886200" y="609600"/>
                        </a:cubicBezTo>
                        <a:close/>
                        <a:moveTo>
                          <a:pt x="3777844" y="885825"/>
                        </a:moveTo>
                        <a:cubicBezTo>
                          <a:pt x="3810229" y="903503"/>
                          <a:pt x="3846805" y="914400"/>
                          <a:pt x="3886200" y="914400"/>
                        </a:cubicBezTo>
                        <a:cubicBezTo>
                          <a:pt x="3912413" y="914400"/>
                          <a:pt x="3937178" y="909066"/>
                          <a:pt x="3960648" y="900913"/>
                        </a:cubicBezTo>
                        <a:lnTo>
                          <a:pt x="4302100" y="1327785"/>
                        </a:lnTo>
                        <a:cubicBezTo>
                          <a:pt x="4280383" y="1362761"/>
                          <a:pt x="4267200" y="1403604"/>
                          <a:pt x="4267200" y="1447800"/>
                        </a:cubicBezTo>
                        <a:cubicBezTo>
                          <a:pt x="4267200" y="1460068"/>
                          <a:pt x="4268953" y="1471879"/>
                          <a:pt x="4270858" y="1483690"/>
                        </a:cubicBezTo>
                        <a:lnTo>
                          <a:pt x="3731057" y="1778127"/>
                        </a:lnTo>
                        <a:lnTo>
                          <a:pt x="3337941" y="1450543"/>
                        </a:lnTo>
                        <a:cubicBezTo>
                          <a:pt x="3347085" y="1425778"/>
                          <a:pt x="3352800" y="1399413"/>
                          <a:pt x="3352800" y="1371600"/>
                        </a:cubicBezTo>
                        <a:cubicBezTo>
                          <a:pt x="3352800" y="1340663"/>
                          <a:pt x="3346475" y="1311097"/>
                          <a:pt x="3335274" y="1284199"/>
                        </a:cubicBezTo>
                        <a:lnTo>
                          <a:pt x="3777844" y="885825"/>
                        </a:lnTo>
                        <a:close/>
                        <a:moveTo>
                          <a:pt x="2819400" y="2133600"/>
                        </a:moveTo>
                        <a:cubicBezTo>
                          <a:pt x="2784196" y="2133600"/>
                          <a:pt x="2751277" y="2142211"/>
                          <a:pt x="2721483" y="2156536"/>
                        </a:cubicBezTo>
                        <a:lnTo>
                          <a:pt x="2398624" y="1833677"/>
                        </a:lnTo>
                        <a:lnTo>
                          <a:pt x="2968600" y="1538097"/>
                        </a:lnTo>
                        <a:cubicBezTo>
                          <a:pt x="3009519" y="1576349"/>
                          <a:pt x="3063926" y="1600200"/>
                          <a:pt x="3124200" y="1600200"/>
                        </a:cubicBezTo>
                        <a:cubicBezTo>
                          <a:pt x="3166720" y="1600200"/>
                          <a:pt x="3206039" y="1587779"/>
                          <a:pt x="3240176" y="1567510"/>
                        </a:cubicBezTo>
                        <a:lnTo>
                          <a:pt x="3587115" y="1856613"/>
                        </a:lnTo>
                        <a:lnTo>
                          <a:pt x="2971191" y="2192579"/>
                        </a:lnTo>
                        <a:cubicBezTo>
                          <a:pt x="2930728" y="2156308"/>
                          <a:pt x="2877922" y="2133600"/>
                          <a:pt x="2819400" y="2133600"/>
                        </a:cubicBezTo>
                        <a:close/>
                        <a:moveTo>
                          <a:pt x="2895600" y="2362200"/>
                        </a:moveTo>
                        <a:cubicBezTo>
                          <a:pt x="2895600" y="2404263"/>
                          <a:pt x="2861386" y="2438400"/>
                          <a:pt x="2819400" y="2438400"/>
                        </a:cubicBezTo>
                        <a:cubicBezTo>
                          <a:pt x="2777414" y="2438400"/>
                          <a:pt x="2743200" y="2404263"/>
                          <a:pt x="2743200" y="2362200"/>
                        </a:cubicBezTo>
                        <a:cubicBezTo>
                          <a:pt x="2743200" y="2320138"/>
                          <a:pt x="2777414" y="2286000"/>
                          <a:pt x="2819400" y="2286000"/>
                        </a:cubicBezTo>
                        <a:cubicBezTo>
                          <a:pt x="2861386" y="2286000"/>
                          <a:pt x="2895600" y="2320138"/>
                          <a:pt x="2895600" y="2362200"/>
                        </a:cubicBezTo>
                        <a:close/>
                        <a:moveTo>
                          <a:pt x="1743532" y="1523009"/>
                        </a:moveTo>
                        <a:lnTo>
                          <a:pt x="1871472" y="1935251"/>
                        </a:lnTo>
                        <a:lnTo>
                          <a:pt x="1222400" y="2271827"/>
                        </a:lnTo>
                        <a:cubicBezTo>
                          <a:pt x="1195197" y="2246452"/>
                          <a:pt x="1161898" y="2228012"/>
                          <a:pt x="1124864" y="2218182"/>
                        </a:cubicBezTo>
                        <a:lnTo>
                          <a:pt x="1019251" y="1408328"/>
                        </a:lnTo>
                        <a:lnTo>
                          <a:pt x="1541374" y="1382192"/>
                        </a:lnTo>
                        <a:cubicBezTo>
                          <a:pt x="1574521" y="1462507"/>
                          <a:pt x="1652245" y="1519352"/>
                          <a:pt x="1743532" y="1523009"/>
                        </a:cubicBezTo>
                        <a:close/>
                        <a:moveTo>
                          <a:pt x="1676400" y="1295400"/>
                        </a:moveTo>
                        <a:cubicBezTo>
                          <a:pt x="1676400" y="1253338"/>
                          <a:pt x="1710614" y="1219200"/>
                          <a:pt x="1752600" y="1219200"/>
                        </a:cubicBezTo>
                        <a:cubicBezTo>
                          <a:pt x="1794586" y="1219200"/>
                          <a:pt x="1828800" y="1253338"/>
                          <a:pt x="1828800" y="1295400"/>
                        </a:cubicBezTo>
                        <a:cubicBezTo>
                          <a:pt x="1828800" y="1337462"/>
                          <a:pt x="1794586" y="1371600"/>
                          <a:pt x="1752600" y="1371600"/>
                        </a:cubicBezTo>
                        <a:cubicBezTo>
                          <a:pt x="1710614" y="1371600"/>
                          <a:pt x="1676400" y="1337462"/>
                          <a:pt x="1676400" y="1295400"/>
                        </a:cubicBezTo>
                        <a:close/>
                        <a:moveTo>
                          <a:pt x="1917268" y="2083232"/>
                        </a:moveTo>
                        <a:lnTo>
                          <a:pt x="2110512" y="2706015"/>
                        </a:lnTo>
                        <a:lnTo>
                          <a:pt x="1294943" y="2434133"/>
                        </a:lnTo>
                        <a:cubicBezTo>
                          <a:pt x="1294790" y="2424989"/>
                          <a:pt x="1293419" y="2416150"/>
                          <a:pt x="1292200" y="2407310"/>
                        </a:cubicBezTo>
                        <a:lnTo>
                          <a:pt x="1917268" y="2083232"/>
                        </a:lnTo>
                        <a:close/>
                        <a:moveTo>
                          <a:pt x="1916735" y="1567358"/>
                        </a:moveTo>
                        <a:lnTo>
                          <a:pt x="2143659" y="1794205"/>
                        </a:lnTo>
                        <a:lnTo>
                          <a:pt x="2008861" y="1864081"/>
                        </a:lnTo>
                        <a:lnTo>
                          <a:pt x="1916735" y="1567358"/>
                        </a:lnTo>
                        <a:close/>
                        <a:moveTo>
                          <a:pt x="1958340" y="1393317"/>
                        </a:moveTo>
                        <a:cubicBezTo>
                          <a:pt x="1972590" y="1363523"/>
                          <a:pt x="1981200" y="1330604"/>
                          <a:pt x="1981200" y="1295400"/>
                        </a:cubicBezTo>
                        <a:cubicBezTo>
                          <a:pt x="1981200" y="1262939"/>
                          <a:pt x="1974190" y="1232154"/>
                          <a:pt x="1961998" y="1204189"/>
                        </a:cubicBezTo>
                        <a:lnTo>
                          <a:pt x="2323795" y="866470"/>
                        </a:lnTo>
                        <a:lnTo>
                          <a:pt x="2907030" y="1303858"/>
                        </a:lnTo>
                        <a:cubicBezTo>
                          <a:pt x="2900248" y="1325499"/>
                          <a:pt x="2895600" y="1347902"/>
                          <a:pt x="2895600" y="1371600"/>
                        </a:cubicBezTo>
                        <a:cubicBezTo>
                          <a:pt x="2895600" y="1382268"/>
                          <a:pt x="2897353" y="1392403"/>
                          <a:pt x="2898724" y="1402690"/>
                        </a:cubicBezTo>
                        <a:lnTo>
                          <a:pt x="2285543" y="1720596"/>
                        </a:lnTo>
                        <a:lnTo>
                          <a:pt x="1958340" y="1393317"/>
                        </a:lnTo>
                        <a:close/>
                        <a:moveTo>
                          <a:pt x="3048000" y="1371600"/>
                        </a:moveTo>
                        <a:cubicBezTo>
                          <a:pt x="3048000" y="1329538"/>
                          <a:pt x="3082214" y="1295400"/>
                          <a:pt x="3124200" y="1295400"/>
                        </a:cubicBezTo>
                        <a:cubicBezTo>
                          <a:pt x="3166186" y="1295400"/>
                          <a:pt x="3200400" y="1329538"/>
                          <a:pt x="3200400" y="1371600"/>
                        </a:cubicBezTo>
                        <a:cubicBezTo>
                          <a:pt x="3200400" y="1413662"/>
                          <a:pt x="3166186" y="1447800"/>
                          <a:pt x="3124200" y="1447800"/>
                        </a:cubicBezTo>
                        <a:cubicBezTo>
                          <a:pt x="3082214" y="1447800"/>
                          <a:pt x="3048000" y="1413662"/>
                          <a:pt x="3048000" y="1371600"/>
                        </a:cubicBezTo>
                        <a:close/>
                        <a:moveTo>
                          <a:pt x="3713074" y="1961541"/>
                        </a:moveTo>
                        <a:lnTo>
                          <a:pt x="4259047" y="2416531"/>
                        </a:lnTo>
                        <a:lnTo>
                          <a:pt x="3076042" y="2309013"/>
                        </a:lnTo>
                        <a:lnTo>
                          <a:pt x="3713074" y="1961541"/>
                        </a:lnTo>
                        <a:close/>
                        <a:moveTo>
                          <a:pt x="2895600" y="152400"/>
                        </a:moveTo>
                        <a:cubicBezTo>
                          <a:pt x="2937586" y="152400"/>
                          <a:pt x="2971800" y="186538"/>
                          <a:pt x="2971800" y="228600"/>
                        </a:cubicBezTo>
                        <a:cubicBezTo>
                          <a:pt x="2971800" y="270662"/>
                          <a:pt x="2937586" y="304800"/>
                          <a:pt x="2895600" y="304800"/>
                        </a:cubicBezTo>
                        <a:cubicBezTo>
                          <a:pt x="2853614" y="304800"/>
                          <a:pt x="2819400" y="270662"/>
                          <a:pt x="2819400" y="228600"/>
                        </a:cubicBezTo>
                        <a:cubicBezTo>
                          <a:pt x="2819400" y="186538"/>
                          <a:pt x="2853614" y="152400"/>
                          <a:pt x="2895600" y="152400"/>
                        </a:cubicBezTo>
                        <a:close/>
                        <a:moveTo>
                          <a:pt x="2790901" y="430606"/>
                        </a:moveTo>
                        <a:cubicBezTo>
                          <a:pt x="2822372" y="446989"/>
                          <a:pt x="2857652" y="457200"/>
                          <a:pt x="2895600" y="457200"/>
                        </a:cubicBezTo>
                        <a:cubicBezTo>
                          <a:pt x="2959684" y="457200"/>
                          <a:pt x="3017444" y="430530"/>
                          <a:pt x="3059049" y="387934"/>
                        </a:cubicBezTo>
                        <a:lnTo>
                          <a:pt x="3659658" y="665150"/>
                        </a:lnTo>
                        <a:cubicBezTo>
                          <a:pt x="3659048" y="672084"/>
                          <a:pt x="3657600" y="678713"/>
                          <a:pt x="3657600" y="685800"/>
                        </a:cubicBezTo>
                        <a:cubicBezTo>
                          <a:pt x="3657600" y="716813"/>
                          <a:pt x="3663925" y="746303"/>
                          <a:pt x="3675126" y="773278"/>
                        </a:cubicBezTo>
                        <a:lnTo>
                          <a:pt x="3232557" y="1171575"/>
                        </a:lnTo>
                        <a:cubicBezTo>
                          <a:pt x="3200172" y="1153897"/>
                          <a:pt x="3163596" y="1143000"/>
                          <a:pt x="3124200" y="1143000"/>
                        </a:cubicBezTo>
                        <a:cubicBezTo>
                          <a:pt x="3077413" y="1143000"/>
                          <a:pt x="3033903" y="1157249"/>
                          <a:pt x="2997632" y="1181481"/>
                        </a:cubicBezTo>
                        <a:lnTo>
                          <a:pt x="2436952" y="760933"/>
                        </a:lnTo>
                        <a:lnTo>
                          <a:pt x="2790901" y="430606"/>
                        </a:lnTo>
                        <a:close/>
                        <a:moveTo>
                          <a:pt x="2681021" y="304800"/>
                        </a:moveTo>
                        <a:cubicBezTo>
                          <a:pt x="2682850" y="309753"/>
                          <a:pt x="2684145" y="314935"/>
                          <a:pt x="2686202" y="319735"/>
                        </a:cubicBezTo>
                        <a:lnTo>
                          <a:pt x="2313051" y="667969"/>
                        </a:lnTo>
                        <a:lnTo>
                          <a:pt x="1828800" y="304800"/>
                        </a:lnTo>
                        <a:lnTo>
                          <a:pt x="2681021" y="304800"/>
                        </a:lnTo>
                        <a:close/>
                        <a:moveTo>
                          <a:pt x="1600200" y="152400"/>
                        </a:moveTo>
                        <a:cubicBezTo>
                          <a:pt x="1642186" y="152400"/>
                          <a:pt x="1676400" y="186538"/>
                          <a:pt x="1676400" y="228600"/>
                        </a:cubicBezTo>
                        <a:cubicBezTo>
                          <a:pt x="1676400" y="270662"/>
                          <a:pt x="1642186" y="304800"/>
                          <a:pt x="1600200" y="304800"/>
                        </a:cubicBezTo>
                        <a:cubicBezTo>
                          <a:pt x="1558214" y="304800"/>
                          <a:pt x="1524000" y="270662"/>
                          <a:pt x="1524000" y="228600"/>
                        </a:cubicBezTo>
                        <a:cubicBezTo>
                          <a:pt x="1524000" y="186538"/>
                          <a:pt x="1558214" y="152400"/>
                          <a:pt x="1600200" y="152400"/>
                        </a:cubicBezTo>
                        <a:close/>
                        <a:moveTo>
                          <a:pt x="1066800" y="609600"/>
                        </a:moveTo>
                        <a:cubicBezTo>
                          <a:pt x="1066800" y="600151"/>
                          <a:pt x="1065124" y="591083"/>
                          <a:pt x="1063981" y="581939"/>
                        </a:cubicBezTo>
                        <a:lnTo>
                          <a:pt x="1441933" y="392963"/>
                        </a:lnTo>
                        <a:cubicBezTo>
                          <a:pt x="1483081" y="432511"/>
                          <a:pt x="1538707" y="457200"/>
                          <a:pt x="1600200" y="457200"/>
                        </a:cubicBezTo>
                        <a:cubicBezTo>
                          <a:pt x="1646987" y="457200"/>
                          <a:pt x="1690497" y="442951"/>
                          <a:pt x="1726768" y="418719"/>
                        </a:cubicBezTo>
                        <a:lnTo>
                          <a:pt x="2199894" y="773582"/>
                        </a:lnTo>
                        <a:lnTo>
                          <a:pt x="1857299" y="1093318"/>
                        </a:lnTo>
                        <a:cubicBezTo>
                          <a:pt x="1825828" y="1076935"/>
                          <a:pt x="1790548" y="1066800"/>
                          <a:pt x="1752600" y="1066800"/>
                        </a:cubicBezTo>
                        <a:cubicBezTo>
                          <a:pt x="1649425" y="1066800"/>
                          <a:pt x="1563015" y="1135913"/>
                          <a:pt x="1534668" y="1229944"/>
                        </a:cubicBezTo>
                        <a:lnTo>
                          <a:pt x="999439" y="1256691"/>
                        </a:lnTo>
                        <a:lnTo>
                          <a:pt x="941527" y="812368"/>
                        </a:lnTo>
                        <a:cubicBezTo>
                          <a:pt x="1015517" y="774497"/>
                          <a:pt x="1066800" y="698297"/>
                          <a:pt x="1066800" y="609600"/>
                        </a:cubicBezTo>
                        <a:close/>
                        <a:moveTo>
                          <a:pt x="838200" y="533400"/>
                        </a:moveTo>
                        <a:cubicBezTo>
                          <a:pt x="880186" y="533400"/>
                          <a:pt x="914400" y="567538"/>
                          <a:pt x="914400" y="609600"/>
                        </a:cubicBezTo>
                        <a:cubicBezTo>
                          <a:pt x="914400" y="651662"/>
                          <a:pt x="880186" y="685800"/>
                          <a:pt x="838200" y="685800"/>
                        </a:cubicBezTo>
                        <a:cubicBezTo>
                          <a:pt x="796214" y="685800"/>
                          <a:pt x="762000" y="651662"/>
                          <a:pt x="762000" y="609600"/>
                        </a:cubicBezTo>
                        <a:cubicBezTo>
                          <a:pt x="762000" y="567538"/>
                          <a:pt x="796214" y="533400"/>
                          <a:pt x="838200" y="533400"/>
                        </a:cubicBezTo>
                        <a:close/>
                        <a:moveTo>
                          <a:pt x="763676" y="824713"/>
                        </a:moveTo>
                        <a:cubicBezTo>
                          <a:pt x="772516" y="827761"/>
                          <a:pt x="781202" y="831037"/>
                          <a:pt x="790423" y="833018"/>
                        </a:cubicBezTo>
                        <a:lnTo>
                          <a:pt x="846658" y="1264387"/>
                        </a:lnTo>
                        <a:lnTo>
                          <a:pt x="439826" y="1284732"/>
                        </a:lnTo>
                        <a:cubicBezTo>
                          <a:pt x="435026" y="1273074"/>
                          <a:pt x="428854" y="1262177"/>
                          <a:pt x="422224" y="1251509"/>
                        </a:cubicBezTo>
                        <a:lnTo>
                          <a:pt x="763676" y="824713"/>
                        </a:lnTo>
                        <a:close/>
                        <a:moveTo>
                          <a:pt x="228600" y="1295400"/>
                        </a:moveTo>
                        <a:cubicBezTo>
                          <a:pt x="270586" y="1295400"/>
                          <a:pt x="304800" y="1329538"/>
                          <a:pt x="304800" y="1371600"/>
                        </a:cubicBezTo>
                        <a:cubicBezTo>
                          <a:pt x="304800" y="1413662"/>
                          <a:pt x="270586" y="1447800"/>
                          <a:pt x="228600" y="1447800"/>
                        </a:cubicBezTo>
                        <a:cubicBezTo>
                          <a:pt x="186614" y="1447800"/>
                          <a:pt x="152400" y="1413662"/>
                          <a:pt x="152400" y="1371600"/>
                        </a:cubicBezTo>
                        <a:cubicBezTo>
                          <a:pt x="152400" y="1329538"/>
                          <a:pt x="186614" y="1295400"/>
                          <a:pt x="228600" y="1295400"/>
                        </a:cubicBezTo>
                        <a:close/>
                        <a:moveTo>
                          <a:pt x="228600" y="2362200"/>
                        </a:moveTo>
                        <a:cubicBezTo>
                          <a:pt x="186614" y="2362200"/>
                          <a:pt x="152400" y="2328063"/>
                          <a:pt x="152400" y="2286000"/>
                        </a:cubicBezTo>
                        <a:cubicBezTo>
                          <a:pt x="152400" y="2243938"/>
                          <a:pt x="186614" y="2209800"/>
                          <a:pt x="228600" y="2209800"/>
                        </a:cubicBezTo>
                        <a:cubicBezTo>
                          <a:pt x="270586" y="2209800"/>
                          <a:pt x="304800" y="2243938"/>
                          <a:pt x="304800" y="2286000"/>
                        </a:cubicBezTo>
                        <a:cubicBezTo>
                          <a:pt x="304800" y="2328063"/>
                          <a:pt x="270586" y="2362200"/>
                          <a:pt x="228600" y="2362200"/>
                        </a:cubicBezTo>
                        <a:close/>
                        <a:moveTo>
                          <a:pt x="869442" y="2325091"/>
                        </a:moveTo>
                        <a:lnTo>
                          <a:pt x="453542" y="2249500"/>
                        </a:lnTo>
                        <a:cubicBezTo>
                          <a:pt x="440055" y="2166518"/>
                          <a:pt x="382143" y="2099005"/>
                          <a:pt x="304800" y="2071421"/>
                        </a:cubicBezTo>
                        <a:lnTo>
                          <a:pt x="304800" y="1586103"/>
                        </a:lnTo>
                        <a:cubicBezTo>
                          <a:pt x="372847" y="1561795"/>
                          <a:pt x="425577" y="1506550"/>
                          <a:pt x="446532" y="1436980"/>
                        </a:cubicBezTo>
                        <a:lnTo>
                          <a:pt x="866546" y="1415949"/>
                        </a:lnTo>
                        <a:lnTo>
                          <a:pt x="972769" y="2230526"/>
                        </a:lnTo>
                        <a:cubicBezTo>
                          <a:pt x="929030" y="2250415"/>
                          <a:pt x="893293" y="2283714"/>
                          <a:pt x="869442" y="2325091"/>
                        </a:cubicBezTo>
                        <a:close/>
                        <a:moveTo>
                          <a:pt x="1066800" y="2514600"/>
                        </a:moveTo>
                        <a:cubicBezTo>
                          <a:pt x="1024814" y="2514600"/>
                          <a:pt x="990600" y="2480462"/>
                          <a:pt x="990600" y="2438400"/>
                        </a:cubicBezTo>
                        <a:cubicBezTo>
                          <a:pt x="990600" y="2396338"/>
                          <a:pt x="1024814" y="2362200"/>
                          <a:pt x="1066800" y="2362200"/>
                        </a:cubicBezTo>
                        <a:cubicBezTo>
                          <a:pt x="1108786" y="2362200"/>
                          <a:pt x="1143000" y="2396338"/>
                          <a:pt x="1143000" y="2438400"/>
                        </a:cubicBezTo>
                        <a:cubicBezTo>
                          <a:pt x="1143000" y="2480462"/>
                          <a:pt x="1108786" y="2514600"/>
                          <a:pt x="1066800" y="2514600"/>
                        </a:cubicBezTo>
                        <a:close/>
                        <a:moveTo>
                          <a:pt x="1371600" y="3276600"/>
                        </a:moveTo>
                        <a:cubicBezTo>
                          <a:pt x="1329614" y="3276600"/>
                          <a:pt x="1295400" y="3242462"/>
                          <a:pt x="1295400" y="3200400"/>
                        </a:cubicBezTo>
                        <a:cubicBezTo>
                          <a:pt x="1295400" y="3158338"/>
                          <a:pt x="1329614" y="3124200"/>
                          <a:pt x="1371600" y="3124200"/>
                        </a:cubicBezTo>
                        <a:cubicBezTo>
                          <a:pt x="1413586" y="3124200"/>
                          <a:pt x="1447800" y="3158338"/>
                          <a:pt x="1447800" y="3200400"/>
                        </a:cubicBezTo>
                        <a:cubicBezTo>
                          <a:pt x="1447800" y="3242462"/>
                          <a:pt x="1413586" y="3276600"/>
                          <a:pt x="1371600" y="3276600"/>
                        </a:cubicBezTo>
                        <a:close/>
                        <a:moveTo>
                          <a:pt x="2252777" y="3372841"/>
                        </a:moveTo>
                        <a:lnTo>
                          <a:pt x="1598828" y="3185998"/>
                        </a:lnTo>
                        <a:cubicBezTo>
                          <a:pt x="1591132" y="3066745"/>
                          <a:pt x="1492758" y="2971800"/>
                          <a:pt x="1371600" y="2971800"/>
                        </a:cubicBezTo>
                        <a:cubicBezTo>
                          <a:pt x="1368552" y="2971800"/>
                          <a:pt x="1365657" y="2972562"/>
                          <a:pt x="1362608" y="2972715"/>
                        </a:cubicBezTo>
                        <a:lnTo>
                          <a:pt x="1217219" y="2609164"/>
                        </a:lnTo>
                        <a:cubicBezTo>
                          <a:pt x="1227811" y="2599792"/>
                          <a:pt x="1237412" y="2589581"/>
                          <a:pt x="1246175" y="2578456"/>
                        </a:cubicBezTo>
                        <a:lnTo>
                          <a:pt x="2166214" y="2885161"/>
                        </a:lnTo>
                        <a:lnTo>
                          <a:pt x="2302078" y="3322853"/>
                        </a:lnTo>
                        <a:cubicBezTo>
                          <a:pt x="2283257" y="3337027"/>
                          <a:pt x="2266493" y="3353715"/>
                          <a:pt x="2252777" y="3372841"/>
                        </a:cubicBezTo>
                        <a:close/>
                        <a:moveTo>
                          <a:pt x="2438400" y="4572000"/>
                        </a:moveTo>
                        <a:cubicBezTo>
                          <a:pt x="2396414" y="4572000"/>
                          <a:pt x="2362200" y="4537863"/>
                          <a:pt x="2362200" y="4495800"/>
                        </a:cubicBezTo>
                        <a:cubicBezTo>
                          <a:pt x="2362200" y="4453738"/>
                          <a:pt x="2396414" y="4419600"/>
                          <a:pt x="2438400" y="4419600"/>
                        </a:cubicBezTo>
                        <a:cubicBezTo>
                          <a:pt x="2480386" y="4419600"/>
                          <a:pt x="2514600" y="4453738"/>
                          <a:pt x="2514600" y="4495800"/>
                        </a:cubicBezTo>
                        <a:cubicBezTo>
                          <a:pt x="2514600" y="4537863"/>
                          <a:pt x="2480386" y="4572000"/>
                          <a:pt x="2438400" y="4572000"/>
                        </a:cubicBezTo>
                        <a:close/>
                        <a:moveTo>
                          <a:pt x="2438400" y="3581400"/>
                        </a:moveTo>
                        <a:cubicBezTo>
                          <a:pt x="2396414" y="3581400"/>
                          <a:pt x="2362200" y="3547262"/>
                          <a:pt x="2362200" y="3505200"/>
                        </a:cubicBezTo>
                        <a:cubicBezTo>
                          <a:pt x="2362200" y="3463138"/>
                          <a:pt x="2396414" y="3429000"/>
                          <a:pt x="2438400" y="3429000"/>
                        </a:cubicBezTo>
                        <a:cubicBezTo>
                          <a:pt x="2480386" y="3429000"/>
                          <a:pt x="2514600" y="3463138"/>
                          <a:pt x="2514600" y="3505200"/>
                        </a:cubicBezTo>
                        <a:cubicBezTo>
                          <a:pt x="2514600" y="3547262"/>
                          <a:pt x="2480386" y="3581400"/>
                          <a:pt x="2438400" y="3581400"/>
                        </a:cubicBezTo>
                        <a:close/>
                        <a:moveTo>
                          <a:pt x="2440991" y="3256483"/>
                        </a:moveTo>
                        <a:lnTo>
                          <a:pt x="2344141" y="2944520"/>
                        </a:lnTo>
                        <a:lnTo>
                          <a:pt x="2524887" y="3004795"/>
                        </a:lnTo>
                        <a:lnTo>
                          <a:pt x="2440991" y="3256483"/>
                        </a:lnTo>
                        <a:close/>
                        <a:moveTo>
                          <a:pt x="2573122" y="2860167"/>
                        </a:moveTo>
                        <a:lnTo>
                          <a:pt x="2288591" y="2765298"/>
                        </a:lnTo>
                        <a:lnTo>
                          <a:pt x="2054809" y="2011985"/>
                        </a:lnTo>
                        <a:lnTo>
                          <a:pt x="2256739" y="1907286"/>
                        </a:lnTo>
                        <a:lnTo>
                          <a:pt x="2613736" y="2264283"/>
                        </a:lnTo>
                        <a:cubicBezTo>
                          <a:pt x="2599411" y="2294077"/>
                          <a:pt x="2590800" y="2326996"/>
                          <a:pt x="2590800" y="2362200"/>
                        </a:cubicBezTo>
                        <a:cubicBezTo>
                          <a:pt x="2590800" y="2435200"/>
                          <a:pt x="2625852" y="2499665"/>
                          <a:pt x="2679344" y="2541499"/>
                        </a:cubicBezTo>
                        <a:lnTo>
                          <a:pt x="2573122" y="2860167"/>
                        </a:lnTo>
                        <a:close/>
                        <a:moveTo>
                          <a:pt x="3581400" y="4572000"/>
                        </a:moveTo>
                        <a:cubicBezTo>
                          <a:pt x="3539414" y="4572000"/>
                          <a:pt x="3505200" y="4537863"/>
                          <a:pt x="3505200" y="4495800"/>
                        </a:cubicBezTo>
                        <a:cubicBezTo>
                          <a:pt x="3505200" y="4453738"/>
                          <a:pt x="3539414" y="4419600"/>
                          <a:pt x="3581400" y="4419600"/>
                        </a:cubicBezTo>
                        <a:cubicBezTo>
                          <a:pt x="3623386" y="4419600"/>
                          <a:pt x="3657600" y="4453738"/>
                          <a:pt x="3657600" y="4495800"/>
                        </a:cubicBezTo>
                        <a:cubicBezTo>
                          <a:pt x="3657600" y="4537863"/>
                          <a:pt x="3623386" y="4572000"/>
                          <a:pt x="3581400" y="4572000"/>
                        </a:cubicBezTo>
                        <a:close/>
                        <a:moveTo>
                          <a:pt x="3581400" y="3352800"/>
                        </a:moveTo>
                        <a:cubicBezTo>
                          <a:pt x="3539414" y="3352800"/>
                          <a:pt x="3505200" y="3318662"/>
                          <a:pt x="3505200" y="3276600"/>
                        </a:cubicBezTo>
                        <a:cubicBezTo>
                          <a:pt x="3505200" y="3234538"/>
                          <a:pt x="3539414" y="3200400"/>
                          <a:pt x="3581400" y="3200400"/>
                        </a:cubicBezTo>
                        <a:cubicBezTo>
                          <a:pt x="3623386" y="3200400"/>
                          <a:pt x="3657600" y="3234538"/>
                          <a:pt x="3657600" y="3276600"/>
                        </a:cubicBezTo>
                        <a:cubicBezTo>
                          <a:pt x="3657600" y="3318662"/>
                          <a:pt x="3623386" y="3352800"/>
                          <a:pt x="3581400" y="3352800"/>
                        </a:cubicBezTo>
                        <a:close/>
                        <a:moveTo>
                          <a:pt x="3697376" y="3080614"/>
                        </a:moveTo>
                        <a:cubicBezTo>
                          <a:pt x="3663239" y="3060421"/>
                          <a:pt x="3623920" y="3048000"/>
                          <a:pt x="3581400" y="3048000"/>
                        </a:cubicBezTo>
                        <a:cubicBezTo>
                          <a:pt x="3508400" y="3048000"/>
                          <a:pt x="3443935" y="3083052"/>
                          <a:pt x="3402101" y="3136544"/>
                        </a:cubicBezTo>
                        <a:lnTo>
                          <a:pt x="2717673" y="2908402"/>
                        </a:lnTo>
                        <a:lnTo>
                          <a:pt x="2823667" y="2590343"/>
                        </a:lnTo>
                        <a:cubicBezTo>
                          <a:pt x="2913736" y="2588667"/>
                          <a:pt x="2990774" y="2534717"/>
                          <a:pt x="3026435" y="2457526"/>
                        </a:cubicBezTo>
                        <a:lnTo>
                          <a:pt x="4275049" y="2570988"/>
                        </a:lnTo>
                        <a:cubicBezTo>
                          <a:pt x="4277030" y="2578608"/>
                          <a:pt x="4279316" y="2586076"/>
                          <a:pt x="4282059" y="2593391"/>
                        </a:cubicBezTo>
                        <a:lnTo>
                          <a:pt x="3697376" y="3080614"/>
                        </a:lnTo>
                        <a:close/>
                        <a:moveTo>
                          <a:pt x="3857016" y="1882978"/>
                        </a:moveTo>
                        <a:lnTo>
                          <a:pt x="4344010" y="1617345"/>
                        </a:lnTo>
                        <a:cubicBezTo>
                          <a:pt x="4365879" y="1637005"/>
                          <a:pt x="4391406" y="1652245"/>
                          <a:pt x="4419676" y="1662303"/>
                        </a:cubicBezTo>
                        <a:lnTo>
                          <a:pt x="4419676" y="2300021"/>
                        </a:lnTo>
                        <a:cubicBezTo>
                          <a:pt x="4405656" y="2305050"/>
                          <a:pt x="4392397" y="2311222"/>
                          <a:pt x="4379824" y="2318690"/>
                        </a:cubicBezTo>
                        <a:lnTo>
                          <a:pt x="3857016" y="1882978"/>
                        </a:lnTo>
                        <a:close/>
                        <a:moveTo>
                          <a:pt x="4495800" y="2590800"/>
                        </a:moveTo>
                        <a:cubicBezTo>
                          <a:pt x="4453814" y="2590800"/>
                          <a:pt x="4419600" y="2556662"/>
                          <a:pt x="4419600" y="2514600"/>
                        </a:cubicBezTo>
                        <a:cubicBezTo>
                          <a:pt x="4419600" y="2472538"/>
                          <a:pt x="4453814" y="2438400"/>
                          <a:pt x="4495800" y="2438400"/>
                        </a:cubicBezTo>
                        <a:cubicBezTo>
                          <a:pt x="4537786" y="2438400"/>
                          <a:pt x="4572000" y="2472538"/>
                          <a:pt x="4572000" y="2514600"/>
                        </a:cubicBezTo>
                        <a:cubicBezTo>
                          <a:pt x="4572000" y="2556662"/>
                          <a:pt x="4537786" y="2590800"/>
                          <a:pt x="4495800" y="2590800"/>
                        </a:cubicBezTo>
                        <a:close/>
                        <a:moveTo>
                          <a:pt x="4495800" y="1524000"/>
                        </a:moveTo>
                        <a:cubicBezTo>
                          <a:pt x="4453814" y="1524000"/>
                          <a:pt x="4419600" y="1489862"/>
                          <a:pt x="4419600" y="1447800"/>
                        </a:cubicBezTo>
                        <a:cubicBezTo>
                          <a:pt x="4419600" y="1405738"/>
                          <a:pt x="4453814" y="1371600"/>
                          <a:pt x="4495800" y="1371600"/>
                        </a:cubicBezTo>
                        <a:cubicBezTo>
                          <a:pt x="4537786" y="1371600"/>
                          <a:pt x="4572000" y="1405738"/>
                          <a:pt x="4572000" y="1447800"/>
                        </a:cubicBezTo>
                        <a:cubicBezTo>
                          <a:pt x="4572000" y="1489862"/>
                          <a:pt x="4537786" y="1524000"/>
                          <a:pt x="4495800" y="152400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E0A043B0-288B-42D6-BFB3-67B34A66336E}"/>
                    </a:ext>
                  </a:extLst>
                </p:cNvPr>
                <p:cNvSpPr/>
                <p:nvPr/>
              </p:nvSpPr>
              <p:spPr>
                <a:xfrm>
                  <a:off x="2067868" y="3378050"/>
                  <a:ext cx="2741456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Artificial Intelligence Components</a:t>
                  </a: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18EA91D9-3664-4B0F-9C50-2A1165E1332A}"/>
                  </a:ext>
                </a:extLst>
              </p:cNvPr>
              <p:cNvGrpSpPr/>
              <p:nvPr/>
            </p:nvGrpSpPr>
            <p:grpSpPr>
              <a:xfrm>
                <a:off x="1641156" y="3888654"/>
                <a:ext cx="3216258" cy="414364"/>
                <a:chOff x="1641156" y="3888654"/>
                <a:chExt cx="3216258" cy="414364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8A62EE2E-01AF-43F3-8F4D-A8843128EDB4}"/>
                    </a:ext>
                  </a:extLst>
                </p:cNvPr>
                <p:cNvGrpSpPr/>
                <p:nvPr/>
              </p:nvGrpSpPr>
              <p:grpSpPr>
                <a:xfrm>
                  <a:off x="1641156" y="3888654"/>
                  <a:ext cx="414364" cy="414364"/>
                  <a:chOff x="1636698" y="3888654"/>
                  <a:chExt cx="414364" cy="414364"/>
                </a:xfrm>
              </p:grpSpPr>
              <p:grpSp>
                <p:nvGrpSpPr>
                  <p:cNvPr id="104" name="Group 103">
                    <a:extLst>
                      <a:ext uri="{FF2B5EF4-FFF2-40B4-BE49-F238E27FC236}">
                        <a16:creationId xmlns:a16="http://schemas.microsoft.com/office/drawing/2014/main" id="{F790124C-DB89-4DA5-BADE-8D01BBD2015C}"/>
                      </a:ext>
                    </a:extLst>
                  </p:cNvPr>
                  <p:cNvGrpSpPr/>
                  <p:nvPr/>
                </p:nvGrpSpPr>
                <p:grpSpPr>
                  <a:xfrm>
                    <a:off x="1636698" y="3888654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05" name="Freeform: Shape 104">
                      <a:extLst>
                        <a:ext uri="{FF2B5EF4-FFF2-40B4-BE49-F238E27FC236}">
                          <a16:creationId xmlns:a16="http://schemas.microsoft.com/office/drawing/2014/main" id="{D8B77CBD-3D58-41EC-A575-4602A331F3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06" name="Circle: Hollow 105">
                      <a:extLst>
                        <a:ext uri="{FF2B5EF4-FFF2-40B4-BE49-F238E27FC236}">
                          <a16:creationId xmlns:a16="http://schemas.microsoft.com/office/drawing/2014/main" id="{8DD4CDF8-FE53-4217-9240-ED7D3C031A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664EA3AE-9787-4388-BB7A-E0340A302AAC}"/>
                      </a:ext>
                    </a:extLst>
                  </p:cNvPr>
                  <p:cNvSpPr/>
                  <p:nvPr/>
                </p:nvSpPr>
                <p:spPr>
                  <a:xfrm>
                    <a:off x="1736640" y="3991342"/>
                    <a:ext cx="214480" cy="208988"/>
                  </a:xfrm>
                  <a:custGeom>
                    <a:avLst/>
                    <a:gdLst>
                      <a:gd name="connsiteX0" fmla="*/ 392585 w 2286001"/>
                      <a:gd name="connsiteY0" fmla="*/ 1720783 h 2227444"/>
                      <a:gd name="connsiteX1" fmla="*/ 392585 w 2286001"/>
                      <a:gd name="connsiteY1" fmla="*/ 1794480 h 2227444"/>
                      <a:gd name="connsiteX2" fmla="*/ 401751 w 2286001"/>
                      <a:gd name="connsiteY2" fmla="*/ 1803646 h 2227444"/>
                      <a:gd name="connsiteX3" fmla="*/ 1592864 w 2286001"/>
                      <a:gd name="connsiteY3" fmla="*/ 1803646 h 2227444"/>
                      <a:gd name="connsiteX4" fmla="*/ 1602031 w 2286001"/>
                      <a:gd name="connsiteY4" fmla="*/ 1794480 h 2227444"/>
                      <a:gd name="connsiteX5" fmla="*/ 1602031 w 2286001"/>
                      <a:gd name="connsiteY5" fmla="*/ 1720783 h 2227444"/>
                      <a:gd name="connsiteX6" fmla="*/ 2026075 w 2286001"/>
                      <a:gd name="connsiteY6" fmla="*/ 1398623 h 2227444"/>
                      <a:gd name="connsiteX7" fmla="*/ 1975935 w 2286001"/>
                      <a:gd name="connsiteY7" fmla="*/ 1432404 h 2227444"/>
                      <a:gd name="connsiteX8" fmla="*/ 1921660 w 2286001"/>
                      <a:gd name="connsiteY8" fmla="*/ 1458974 h 2227444"/>
                      <a:gd name="connsiteX9" fmla="*/ 2106451 w 2286001"/>
                      <a:gd name="connsiteY9" fmla="*/ 1779121 h 2227444"/>
                      <a:gd name="connsiteX10" fmla="*/ 2188854 w 2286001"/>
                      <a:gd name="connsiteY10" fmla="*/ 1801187 h 2227444"/>
                      <a:gd name="connsiteX11" fmla="*/ 2219028 w 2286001"/>
                      <a:gd name="connsiteY11" fmla="*/ 1748890 h 2227444"/>
                      <a:gd name="connsiteX12" fmla="*/ 2210920 w 2286001"/>
                      <a:gd name="connsiteY12" fmla="*/ 1718783 h 2227444"/>
                      <a:gd name="connsiteX13" fmla="*/ 1390392 w 2286001"/>
                      <a:gd name="connsiteY13" fmla="*/ 1363001 h 2227444"/>
                      <a:gd name="connsiteX14" fmla="*/ 1423880 w 2286001"/>
                      <a:gd name="connsiteY14" fmla="*/ 1396487 h 2227444"/>
                      <a:gd name="connsiteX15" fmla="*/ 1423880 w 2286001"/>
                      <a:gd name="connsiteY15" fmla="*/ 1461303 h 2227444"/>
                      <a:gd name="connsiteX16" fmla="*/ 1526245 w 2286001"/>
                      <a:gd name="connsiteY16" fmla="*/ 1461303 h 2227444"/>
                      <a:gd name="connsiteX17" fmla="*/ 1559731 w 2286001"/>
                      <a:gd name="connsiteY17" fmla="*/ 1494790 h 2227444"/>
                      <a:gd name="connsiteX18" fmla="*/ 1526245 w 2286001"/>
                      <a:gd name="connsiteY18" fmla="*/ 1528276 h 2227444"/>
                      <a:gd name="connsiteX19" fmla="*/ 1390392 w 2286001"/>
                      <a:gd name="connsiteY19" fmla="*/ 1528276 h 2227444"/>
                      <a:gd name="connsiteX20" fmla="*/ 1356906 w 2286001"/>
                      <a:gd name="connsiteY20" fmla="*/ 1494790 h 2227444"/>
                      <a:gd name="connsiteX21" fmla="*/ 1356906 w 2286001"/>
                      <a:gd name="connsiteY21" fmla="*/ 1396487 h 2227444"/>
                      <a:gd name="connsiteX22" fmla="*/ 1390392 w 2286001"/>
                      <a:gd name="connsiteY22" fmla="*/ 1363001 h 2227444"/>
                      <a:gd name="connsiteX23" fmla="*/ 1116538 w 2286001"/>
                      <a:gd name="connsiteY23" fmla="*/ 1232382 h 2227444"/>
                      <a:gd name="connsiteX24" fmla="*/ 1116538 w 2286001"/>
                      <a:gd name="connsiteY24" fmla="*/ 1461304 h 2227444"/>
                      <a:gd name="connsiteX25" fmla="*/ 1185417 w 2286001"/>
                      <a:gd name="connsiteY25" fmla="*/ 1461304 h 2227444"/>
                      <a:gd name="connsiteX26" fmla="*/ 1185417 w 2286001"/>
                      <a:gd name="connsiteY26" fmla="*/ 1232382 h 2227444"/>
                      <a:gd name="connsiteX27" fmla="*/ 501859 w 2286001"/>
                      <a:gd name="connsiteY27" fmla="*/ 1232382 h 2227444"/>
                      <a:gd name="connsiteX28" fmla="*/ 501859 w 2286001"/>
                      <a:gd name="connsiteY28" fmla="*/ 1461304 h 2227444"/>
                      <a:gd name="connsiteX29" fmla="*/ 570738 w 2286001"/>
                      <a:gd name="connsiteY29" fmla="*/ 1461304 h 2227444"/>
                      <a:gd name="connsiteX30" fmla="*/ 570738 w 2286001"/>
                      <a:gd name="connsiteY30" fmla="*/ 1232382 h 2227444"/>
                      <a:gd name="connsiteX31" fmla="*/ 1083050 w 2286001"/>
                      <a:gd name="connsiteY31" fmla="*/ 1165405 h 2227444"/>
                      <a:gd name="connsiteX32" fmla="*/ 1218903 w 2286001"/>
                      <a:gd name="connsiteY32" fmla="*/ 1165405 h 2227444"/>
                      <a:gd name="connsiteX33" fmla="*/ 1252389 w 2286001"/>
                      <a:gd name="connsiteY33" fmla="*/ 1198891 h 2227444"/>
                      <a:gd name="connsiteX34" fmla="*/ 1252389 w 2286001"/>
                      <a:gd name="connsiteY34" fmla="*/ 1494785 h 2227444"/>
                      <a:gd name="connsiteX35" fmla="*/ 1218903 w 2286001"/>
                      <a:gd name="connsiteY35" fmla="*/ 1528272 h 2227444"/>
                      <a:gd name="connsiteX36" fmla="*/ 1083050 w 2286001"/>
                      <a:gd name="connsiteY36" fmla="*/ 1528272 h 2227444"/>
                      <a:gd name="connsiteX37" fmla="*/ 1049564 w 2286001"/>
                      <a:gd name="connsiteY37" fmla="*/ 1494785 h 2227444"/>
                      <a:gd name="connsiteX38" fmla="*/ 1049564 w 2286001"/>
                      <a:gd name="connsiteY38" fmla="*/ 1198891 h 2227444"/>
                      <a:gd name="connsiteX39" fmla="*/ 1083050 w 2286001"/>
                      <a:gd name="connsiteY39" fmla="*/ 1165405 h 2227444"/>
                      <a:gd name="connsiteX40" fmla="*/ 468371 w 2286001"/>
                      <a:gd name="connsiteY40" fmla="*/ 1165405 h 2227444"/>
                      <a:gd name="connsiteX41" fmla="*/ 604224 w 2286001"/>
                      <a:gd name="connsiteY41" fmla="*/ 1165405 h 2227444"/>
                      <a:gd name="connsiteX42" fmla="*/ 637710 w 2286001"/>
                      <a:gd name="connsiteY42" fmla="*/ 1198891 h 2227444"/>
                      <a:gd name="connsiteX43" fmla="*/ 637710 w 2286001"/>
                      <a:gd name="connsiteY43" fmla="*/ 1494785 h 2227444"/>
                      <a:gd name="connsiteX44" fmla="*/ 604224 w 2286001"/>
                      <a:gd name="connsiteY44" fmla="*/ 1528272 h 2227444"/>
                      <a:gd name="connsiteX45" fmla="*/ 468371 w 2286001"/>
                      <a:gd name="connsiteY45" fmla="*/ 1528272 h 2227444"/>
                      <a:gd name="connsiteX46" fmla="*/ 434885 w 2286001"/>
                      <a:gd name="connsiteY46" fmla="*/ 1494785 h 2227444"/>
                      <a:gd name="connsiteX47" fmla="*/ 434885 w 2286001"/>
                      <a:gd name="connsiteY47" fmla="*/ 1198891 h 2227444"/>
                      <a:gd name="connsiteX48" fmla="*/ 468371 w 2286001"/>
                      <a:gd name="connsiteY48" fmla="*/ 1165405 h 2227444"/>
                      <a:gd name="connsiteX49" fmla="*/ 809200 w 2286001"/>
                      <a:gd name="connsiteY49" fmla="*/ 1061250 h 2227444"/>
                      <a:gd name="connsiteX50" fmla="*/ 809200 w 2286001"/>
                      <a:gd name="connsiteY50" fmla="*/ 1461304 h 2227444"/>
                      <a:gd name="connsiteX51" fmla="*/ 878079 w 2286001"/>
                      <a:gd name="connsiteY51" fmla="*/ 1461304 h 2227444"/>
                      <a:gd name="connsiteX52" fmla="*/ 878079 w 2286001"/>
                      <a:gd name="connsiteY52" fmla="*/ 1061250 h 2227444"/>
                      <a:gd name="connsiteX53" fmla="*/ 775708 w 2286001"/>
                      <a:gd name="connsiteY53" fmla="*/ 994277 h 2227444"/>
                      <a:gd name="connsiteX54" fmla="*/ 911561 w 2286001"/>
                      <a:gd name="connsiteY54" fmla="*/ 994277 h 2227444"/>
                      <a:gd name="connsiteX55" fmla="*/ 945047 w 2286001"/>
                      <a:gd name="connsiteY55" fmla="*/ 1027763 h 2227444"/>
                      <a:gd name="connsiteX56" fmla="*/ 945047 w 2286001"/>
                      <a:gd name="connsiteY56" fmla="*/ 1494790 h 2227444"/>
                      <a:gd name="connsiteX57" fmla="*/ 911561 w 2286001"/>
                      <a:gd name="connsiteY57" fmla="*/ 1528277 h 2227444"/>
                      <a:gd name="connsiteX58" fmla="*/ 775708 w 2286001"/>
                      <a:gd name="connsiteY58" fmla="*/ 1528277 h 2227444"/>
                      <a:gd name="connsiteX59" fmla="*/ 742222 w 2286001"/>
                      <a:gd name="connsiteY59" fmla="*/ 1494790 h 2227444"/>
                      <a:gd name="connsiteX60" fmla="*/ 742222 w 2286001"/>
                      <a:gd name="connsiteY60" fmla="*/ 1027763 h 2227444"/>
                      <a:gd name="connsiteX61" fmla="*/ 775708 w 2286001"/>
                      <a:gd name="connsiteY61" fmla="*/ 994277 h 2227444"/>
                      <a:gd name="connsiteX62" fmla="*/ 1150979 w 2286001"/>
                      <a:gd name="connsiteY62" fmla="*/ 837922 h 2227444"/>
                      <a:gd name="connsiteX63" fmla="*/ 1106330 w 2286001"/>
                      <a:gd name="connsiteY63" fmla="*/ 882575 h 2227444"/>
                      <a:gd name="connsiteX64" fmla="*/ 1150979 w 2286001"/>
                      <a:gd name="connsiteY64" fmla="*/ 927228 h 2227444"/>
                      <a:gd name="connsiteX65" fmla="*/ 1195632 w 2286001"/>
                      <a:gd name="connsiteY65" fmla="*/ 882575 h 2227444"/>
                      <a:gd name="connsiteX66" fmla="*/ 1150979 w 2286001"/>
                      <a:gd name="connsiteY66" fmla="*/ 837922 h 2227444"/>
                      <a:gd name="connsiteX67" fmla="*/ 536295 w 2286001"/>
                      <a:gd name="connsiteY67" fmla="*/ 837922 h 2227444"/>
                      <a:gd name="connsiteX68" fmla="*/ 491646 w 2286001"/>
                      <a:gd name="connsiteY68" fmla="*/ 882575 h 2227444"/>
                      <a:gd name="connsiteX69" fmla="*/ 536295 w 2286001"/>
                      <a:gd name="connsiteY69" fmla="*/ 927228 h 2227444"/>
                      <a:gd name="connsiteX70" fmla="*/ 580943 w 2286001"/>
                      <a:gd name="connsiteY70" fmla="*/ 882575 h 2227444"/>
                      <a:gd name="connsiteX71" fmla="*/ 536295 w 2286001"/>
                      <a:gd name="connsiteY71" fmla="*/ 837922 h 2227444"/>
                      <a:gd name="connsiteX72" fmla="*/ 1776889 w 2286001"/>
                      <a:gd name="connsiteY72" fmla="*/ 735898 h 2227444"/>
                      <a:gd name="connsiteX73" fmla="*/ 1949070 w 2286001"/>
                      <a:gd name="connsiteY73" fmla="*/ 799837 h 2227444"/>
                      <a:gd name="connsiteX74" fmla="*/ 1955571 w 2286001"/>
                      <a:gd name="connsiteY74" fmla="*/ 846745 h 2227444"/>
                      <a:gd name="connsiteX75" fmla="*/ 1908663 w 2286001"/>
                      <a:gd name="connsiteY75" fmla="*/ 853241 h 2227444"/>
                      <a:gd name="connsiteX76" fmla="*/ 1631615 w 2286001"/>
                      <a:gd name="connsiteY76" fmla="*/ 836020 h 2227444"/>
                      <a:gd name="connsiteX77" fmla="*/ 1539755 w 2286001"/>
                      <a:gd name="connsiteY77" fmla="*/ 1178841 h 2227444"/>
                      <a:gd name="connsiteX78" fmla="*/ 1692141 w 2286001"/>
                      <a:gd name="connsiteY78" fmla="*/ 1295771 h 2227444"/>
                      <a:gd name="connsiteX79" fmla="*/ 1882575 w 2286001"/>
                      <a:gd name="connsiteY79" fmla="*/ 1270700 h 2227444"/>
                      <a:gd name="connsiteX80" fmla="*/ 1996755 w 2286001"/>
                      <a:gd name="connsiteY80" fmla="*/ 1127839 h 2227444"/>
                      <a:gd name="connsiteX81" fmla="*/ 1984276 w 2286001"/>
                      <a:gd name="connsiteY81" fmla="*/ 946677 h 2227444"/>
                      <a:gd name="connsiteX82" fmla="*/ 2000295 w 2286001"/>
                      <a:gd name="connsiteY82" fmla="*/ 902113 h 2227444"/>
                      <a:gd name="connsiteX83" fmla="*/ 2044859 w 2286001"/>
                      <a:gd name="connsiteY83" fmla="*/ 918138 h 2227444"/>
                      <a:gd name="connsiteX84" fmla="*/ 2060714 w 2286001"/>
                      <a:gd name="connsiteY84" fmla="*/ 1147703 h 2227444"/>
                      <a:gd name="connsiteX85" fmla="*/ 1916057 w 2286001"/>
                      <a:gd name="connsiteY85" fmla="*/ 1328699 h 2227444"/>
                      <a:gd name="connsiteX86" fmla="*/ 1757609 w 2286001"/>
                      <a:gd name="connsiteY86" fmla="*/ 1371432 h 2227444"/>
                      <a:gd name="connsiteX87" fmla="*/ 1674804 w 2286001"/>
                      <a:gd name="connsiteY87" fmla="*/ 1360462 h 2227444"/>
                      <a:gd name="connsiteX88" fmla="*/ 1481752 w 2286001"/>
                      <a:gd name="connsiteY88" fmla="*/ 1212323 h 2227444"/>
                      <a:gd name="connsiteX89" fmla="*/ 1449989 w 2286001"/>
                      <a:gd name="connsiteY89" fmla="*/ 971069 h 2227444"/>
                      <a:gd name="connsiteX90" fmla="*/ 1598124 w 2286001"/>
                      <a:gd name="connsiteY90" fmla="*/ 778017 h 2227444"/>
                      <a:gd name="connsiteX91" fmla="*/ 1776889 w 2286001"/>
                      <a:gd name="connsiteY91" fmla="*/ 735898 h 2227444"/>
                      <a:gd name="connsiteX92" fmla="*/ 1756470 w 2286001"/>
                      <a:gd name="connsiteY92" fmla="*/ 682738 h 2227444"/>
                      <a:gd name="connsiteX93" fmla="*/ 1571742 w 2286001"/>
                      <a:gd name="connsiteY93" fmla="*/ 732324 h 2227444"/>
                      <a:gd name="connsiteX94" fmla="*/ 1436055 w 2286001"/>
                      <a:gd name="connsiteY94" fmla="*/ 1238714 h 2227444"/>
                      <a:gd name="connsiteX95" fmla="*/ 1661150 w 2286001"/>
                      <a:gd name="connsiteY95" fmla="*/ 1411437 h 2227444"/>
                      <a:gd name="connsiteX96" fmla="*/ 1942440 w 2286001"/>
                      <a:gd name="connsiteY96" fmla="*/ 1374401 h 2227444"/>
                      <a:gd name="connsiteX97" fmla="*/ 2115162 w 2286001"/>
                      <a:gd name="connsiteY97" fmla="*/ 1149311 h 2227444"/>
                      <a:gd name="connsiteX98" fmla="*/ 2078131 w 2286001"/>
                      <a:gd name="connsiteY98" fmla="*/ 868015 h 2227444"/>
                      <a:gd name="connsiteX99" fmla="*/ 1756470 w 2286001"/>
                      <a:gd name="connsiteY99" fmla="*/ 682738 h 2227444"/>
                      <a:gd name="connsiteX100" fmla="*/ 843637 w 2286001"/>
                      <a:gd name="connsiteY100" fmla="*/ 663418 h 2227444"/>
                      <a:gd name="connsiteX101" fmla="*/ 798988 w 2286001"/>
                      <a:gd name="connsiteY101" fmla="*/ 708066 h 2227444"/>
                      <a:gd name="connsiteX102" fmla="*/ 843637 w 2286001"/>
                      <a:gd name="connsiteY102" fmla="*/ 752719 h 2227444"/>
                      <a:gd name="connsiteX103" fmla="*/ 888285 w 2286001"/>
                      <a:gd name="connsiteY103" fmla="*/ 708066 h 2227444"/>
                      <a:gd name="connsiteX104" fmla="*/ 843637 w 2286001"/>
                      <a:gd name="connsiteY104" fmla="*/ 663418 h 2227444"/>
                      <a:gd name="connsiteX105" fmla="*/ 1787460 w 2286001"/>
                      <a:gd name="connsiteY105" fmla="*/ 616879 h 2227444"/>
                      <a:gd name="connsiteX106" fmla="*/ 2136134 w 2286001"/>
                      <a:gd name="connsiteY106" fmla="*/ 834529 h 2227444"/>
                      <a:gd name="connsiteX107" fmla="*/ 2179858 w 2286001"/>
                      <a:gd name="connsiteY107" fmla="*/ 1166643 h 2227444"/>
                      <a:gd name="connsiteX108" fmla="*/ 2076814 w 2286001"/>
                      <a:gd name="connsiteY108" fmla="*/ 1352559 h 2227444"/>
                      <a:gd name="connsiteX109" fmla="*/ 2268922 w 2286001"/>
                      <a:gd name="connsiteY109" fmla="*/ 1685306 h 2227444"/>
                      <a:gd name="connsiteX110" fmla="*/ 2286001 w 2286001"/>
                      <a:gd name="connsiteY110" fmla="*/ 1748885 h 2227444"/>
                      <a:gd name="connsiteX111" fmla="*/ 2222327 w 2286001"/>
                      <a:gd name="connsiteY111" fmla="*/ 1859194 h 2227444"/>
                      <a:gd name="connsiteX112" fmla="*/ 2158891 w 2286001"/>
                      <a:gd name="connsiteY112" fmla="*/ 1876218 h 2227444"/>
                      <a:gd name="connsiteX113" fmla="*/ 2048444 w 2286001"/>
                      <a:gd name="connsiteY113" fmla="*/ 1812599 h 2227444"/>
                      <a:gd name="connsiteX114" fmla="*/ 1856375 w 2286001"/>
                      <a:gd name="connsiteY114" fmla="*/ 1479843 h 2227444"/>
                      <a:gd name="connsiteX115" fmla="*/ 1757805 w 2286001"/>
                      <a:gd name="connsiteY115" fmla="*/ 1491228 h 2227444"/>
                      <a:gd name="connsiteX116" fmla="*/ 1643818 w 2286001"/>
                      <a:gd name="connsiteY116" fmla="*/ 1476128 h 2227444"/>
                      <a:gd name="connsiteX117" fmla="*/ 1378061 w 2286001"/>
                      <a:gd name="connsiteY117" fmla="*/ 1272201 h 2227444"/>
                      <a:gd name="connsiteX118" fmla="*/ 1538260 w 2286001"/>
                      <a:gd name="connsiteY118" fmla="*/ 674326 h 2227444"/>
                      <a:gd name="connsiteX119" fmla="*/ 1787460 w 2286001"/>
                      <a:gd name="connsiteY119" fmla="*/ 616879 h 2227444"/>
                      <a:gd name="connsiteX120" fmla="*/ 1458321 w 2286001"/>
                      <a:gd name="connsiteY120" fmla="*/ 408547 h 2227444"/>
                      <a:gd name="connsiteX121" fmla="*/ 1413672 w 2286001"/>
                      <a:gd name="connsiteY121" fmla="*/ 453200 h 2227444"/>
                      <a:gd name="connsiteX122" fmla="*/ 1458321 w 2286001"/>
                      <a:gd name="connsiteY122" fmla="*/ 497848 h 2227444"/>
                      <a:gd name="connsiteX123" fmla="*/ 1502969 w 2286001"/>
                      <a:gd name="connsiteY123" fmla="*/ 453200 h 2227444"/>
                      <a:gd name="connsiteX124" fmla="*/ 1458321 w 2286001"/>
                      <a:gd name="connsiteY124" fmla="*/ 408547 h 2227444"/>
                      <a:gd name="connsiteX125" fmla="*/ 1458321 w 2286001"/>
                      <a:gd name="connsiteY125" fmla="*/ 341574 h 2227444"/>
                      <a:gd name="connsiteX126" fmla="*/ 1569942 w 2286001"/>
                      <a:gd name="connsiteY126" fmla="*/ 453200 h 2227444"/>
                      <a:gd name="connsiteX127" fmla="*/ 1458321 w 2286001"/>
                      <a:gd name="connsiteY127" fmla="*/ 564821 h 2227444"/>
                      <a:gd name="connsiteX128" fmla="*/ 1423566 w 2286001"/>
                      <a:gd name="connsiteY128" fmla="*/ 559257 h 2227444"/>
                      <a:gd name="connsiteX129" fmla="*/ 1240168 w 2286001"/>
                      <a:gd name="connsiteY129" fmla="*/ 815544 h 2227444"/>
                      <a:gd name="connsiteX130" fmla="*/ 1262609 w 2286001"/>
                      <a:gd name="connsiteY130" fmla="*/ 882588 h 2227444"/>
                      <a:gd name="connsiteX131" fmla="*/ 1150983 w 2286001"/>
                      <a:gd name="connsiteY131" fmla="*/ 994214 h 2227444"/>
                      <a:gd name="connsiteX132" fmla="*/ 1039362 w 2286001"/>
                      <a:gd name="connsiteY132" fmla="*/ 882588 h 2227444"/>
                      <a:gd name="connsiteX133" fmla="*/ 1041867 w 2286001"/>
                      <a:gd name="connsiteY133" fmla="*/ 859116 h 2227444"/>
                      <a:gd name="connsiteX134" fmla="*/ 919624 w 2286001"/>
                      <a:gd name="connsiteY134" fmla="*/ 789751 h 2227444"/>
                      <a:gd name="connsiteX135" fmla="*/ 843646 w 2286001"/>
                      <a:gd name="connsiteY135" fmla="*/ 819701 h 2227444"/>
                      <a:gd name="connsiteX136" fmla="*/ 767667 w 2286001"/>
                      <a:gd name="connsiteY136" fmla="*/ 789746 h 2227444"/>
                      <a:gd name="connsiteX137" fmla="*/ 645424 w 2286001"/>
                      <a:gd name="connsiteY137" fmla="*/ 859112 h 2227444"/>
                      <a:gd name="connsiteX138" fmla="*/ 647929 w 2286001"/>
                      <a:gd name="connsiteY138" fmla="*/ 882584 h 2227444"/>
                      <a:gd name="connsiteX139" fmla="*/ 536308 w 2286001"/>
                      <a:gd name="connsiteY139" fmla="*/ 994209 h 2227444"/>
                      <a:gd name="connsiteX140" fmla="*/ 424687 w 2286001"/>
                      <a:gd name="connsiteY140" fmla="*/ 882584 h 2227444"/>
                      <a:gd name="connsiteX141" fmla="*/ 536308 w 2286001"/>
                      <a:gd name="connsiteY141" fmla="*/ 770958 h 2227444"/>
                      <a:gd name="connsiteX142" fmla="*/ 612286 w 2286001"/>
                      <a:gd name="connsiteY142" fmla="*/ 800908 h 2227444"/>
                      <a:gd name="connsiteX143" fmla="*/ 734529 w 2286001"/>
                      <a:gd name="connsiteY143" fmla="*/ 731542 h 2227444"/>
                      <a:gd name="connsiteX144" fmla="*/ 732025 w 2286001"/>
                      <a:gd name="connsiteY144" fmla="*/ 708071 h 2227444"/>
                      <a:gd name="connsiteX145" fmla="*/ 843646 w 2286001"/>
                      <a:gd name="connsiteY145" fmla="*/ 596450 h 2227444"/>
                      <a:gd name="connsiteX146" fmla="*/ 955267 w 2286001"/>
                      <a:gd name="connsiteY146" fmla="*/ 708071 h 2227444"/>
                      <a:gd name="connsiteX147" fmla="*/ 952762 w 2286001"/>
                      <a:gd name="connsiteY147" fmla="*/ 731542 h 2227444"/>
                      <a:gd name="connsiteX148" fmla="*/ 1075005 w 2286001"/>
                      <a:gd name="connsiteY148" fmla="*/ 800908 h 2227444"/>
                      <a:gd name="connsiteX149" fmla="*/ 1150983 w 2286001"/>
                      <a:gd name="connsiteY149" fmla="*/ 770954 h 2227444"/>
                      <a:gd name="connsiteX150" fmla="*/ 1185737 w 2286001"/>
                      <a:gd name="connsiteY150" fmla="*/ 776521 h 2227444"/>
                      <a:gd name="connsiteX151" fmla="*/ 1369135 w 2286001"/>
                      <a:gd name="connsiteY151" fmla="*/ 520235 h 2227444"/>
                      <a:gd name="connsiteX152" fmla="*/ 1346700 w 2286001"/>
                      <a:gd name="connsiteY152" fmla="*/ 453200 h 2227444"/>
                      <a:gd name="connsiteX153" fmla="*/ 1458321 w 2286001"/>
                      <a:gd name="connsiteY153" fmla="*/ 341574 h 2227444"/>
                      <a:gd name="connsiteX154" fmla="*/ 94722 w 2286001"/>
                      <a:gd name="connsiteY154" fmla="*/ 149832 h 2227444"/>
                      <a:gd name="connsiteX155" fmla="*/ 252581 w 2286001"/>
                      <a:gd name="connsiteY155" fmla="*/ 149832 h 2227444"/>
                      <a:gd name="connsiteX156" fmla="*/ 286067 w 2286001"/>
                      <a:gd name="connsiteY156" fmla="*/ 183318 h 2227444"/>
                      <a:gd name="connsiteX157" fmla="*/ 252581 w 2286001"/>
                      <a:gd name="connsiteY157" fmla="*/ 216805 h 2227444"/>
                      <a:gd name="connsiteX158" fmla="*/ 94722 w 2286001"/>
                      <a:gd name="connsiteY158" fmla="*/ 216805 h 2227444"/>
                      <a:gd name="connsiteX159" fmla="*/ 66973 w 2286001"/>
                      <a:gd name="connsiteY159" fmla="*/ 244554 h 2227444"/>
                      <a:gd name="connsiteX160" fmla="*/ 66973 w 2286001"/>
                      <a:gd name="connsiteY160" fmla="*/ 1626061 h 2227444"/>
                      <a:gd name="connsiteX161" fmla="*/ 94722 w 2286001"/>
                      <a:gd name="connsiteY161" fmla="*/ 1653810 h 2227444"/>
                      <a:gd name="connsiteX162" fmla="*/ 359098 w 2286001"/>
                      <a:gd name="connsiteY162" fmla="*/ 1653810 h 2227444"/>
                      <a:gd name="connsiteX163" fmla="*/ 1635517 w 2286001"/>
                      <a:gd name="connsiteY163" fmla="*/ 1653810 h 2227444"/>
                      <a:gd name="connsiteX164" fmla="*/ 1869859 w 2286001"/>
                      <a:gd name="connsiteY164" fmla="*/ 1653810 h 2227444"/>
                      <a:gd name="connsiteX165" fmla="*/ 1903345 w 2286001"/>
                      <a:gd name="connsiteY165" fmla="*/ 1687297 h 2227444"/>
                      <a:gd name="connsiteX166" fmla="*/ 1869859 w 2286001"/>
                      <a:gd name="connsiteY166" fmla="*/ 1720783 h 2227444"/>
                      <a:gd name="connsiteX167" fmla="*/ 1669003 w 2286001"/>
                      <a:gd name="connsiteY167" fmla="*/ 1720783 h 2227444"/>
                      <a:gd name="connsiteX168" fmla="*/ 1669003 w 2286001"/>
                      <a:gd name="connsiteY168" fmla="*/ 1794480 h 2227444"/>
                      <a:gd name="connsiteX169" fmla="*/ 1592864 w 2286001"/>
                      <a:gd name="connsiteY169" fmla="*/ 1870618 h 2227444"/>
                      <a:gd name="connsiteX170" fmla="*/ 1257671 w 2286001"/>
                      <a:gd name="connsiteY170" fmla="*/ 1870618 h 2227444"/>
                      <a:gd name="connsiteX171" fmla="*/ 1415458 w 2286001"/>
                      <a:gd name="connsiteY171" fmla="*/ 2178684 h 2227444"/>
                      <a:gd name="connsiteX172" fmla="*/ 1400921 w 2286001"/>
                      <a:gd name="connsiteY172" fmla="*/ 2223756 h 2227444"/>
                      <a:gd name="connsiteX173" fmla="*/ 1385682 w 2286001"/>
                      <a:gd name="connsiteY173" fmla="*/ 2227444 h 2227444"/>
                      <a:gd name="connsiteX174" fmla="*/ 1355853 w 2286001"/>
                      <a:gd name="connsiteY174" fmla="*/ 2209214 h 2227444"/>
                      <a:gd name="connsiteX175" fmla="*/ 1182425 w 2286001"/>
                      <a:gd name="connsiteY175" fmla="*/ 1870618 h 2227444"/>
                      <a:gd name="connsiteX176" fmla="*/ 812191 w 2286001"/>
                      <a:gd name="connsiteY176" fmla="*/ 1870618 h 2227444"/>
                      <a:gd name="connsiteX177" fmla="*/ 638763 w 2286001"/>
                      <a:gd name="connsiteY177" fmla="*/ 2209214 h 2227444"/>
                      <a:gd name="connsiteX178" fmla="*/ 608933 w 2286001"/>
                      <a:gd name="connsiteY178" fmla="*/ 2227444 h 2227444"/>
                      <a:gd name="connsiteX179" fmla="*/ 593695 w 2286001"/>
                      <a:gd name="connsiteY179" fmla="*/ 2223756 h 2227444"/>
                      <a:gd name="connsiteX180" fmla="*/ 579157 w 2286001"/>
                      <a:gd name="connsiteY180" fmla="*/ 2178684 h 2227444"/>
                      <a:gd name="connsiteX181" fmla="*/ 736945 w 2286001"/>
                      <a:gd name="connsiteY181" fmla="*/ 1870618 h 2227444"/>
                      <a:gd name="connsiteX182" fmla="*/ 401751 w 2286001"/>
                      <a:gd name="connsiteY182" fmla="*/ 1870618 h 2227444"/>
                      <a:gd name="connsiteX183" fmla="*/ 325612 w 2286001"/>
                      <a:gd name="connsiteY183" fmla="*/ 1794480 h 2227444"/>
                      <a:gd name="connsiteX184" fmla="*/ 325612 w 2286001"/>
                      <a:gd name="connsiteY184" fmla="*/ 1720783 h 2227444"/>
                      <a:gd name="connsiteX185" fmla="*/ 94722 w 2286001"/>
                      <a:gd name="connsiteY185" fmla="*/ 1720783 h 2227444"/>
                      <a:gd name="connsiteX186" fmla="*/ 0 w 2286001"/>
                      <a:gd name="connsiteY186" fmla="*/ 1626061 h 2227444"/>
                      <a:gd name="connsiteX187" fmla="*/ 0 w 2286001"/>
                      <a:gd name="connsiteY187" fmla="*/ 244554 h 2227444"/>
                      <a:gd name="connsiteX188" fmla="*/ 94722 w 2286001"/>
                      <a:gd name="connsiteY188" fmla="*/ 149832 h 2227444"/>
                      <a:gd name="connsiteX189" fmla="*/ 895470 w 2286001"/>
                      <a:gd name="connsiteY189" fmla="*/ 66973 h 2227444"/>
                      <a:gd name="connsiteX190" fmla="*/ 878428 w 2286001"/>
                      <a:gd name="connsiteY190" fmla="*/ 84011 h 2227444"/>
                      <a:gd name="connsiteX191" fmla="*/ 878433 w 2286001"/>
                      <a:gd name="connsiteY191" fmla="*/ 84011 h 2227444"/>
                      <a:gd name="connsiteX192" fmla="*/ 878433 w 2286001"/>
                      <a:gd name="connsiteY192" fmla="*/ 149831 h 2227444"/>
                      <a:gd name="connsiteX193" fmla="*/ 1116190 w 2286001"/>
                      <a:gd name="connsiteY193" fmla="*/ 149831 h 2227444"/>
                      <a:gd name="connsiteX194" fmla="*/ 1116190 w 2286001"/>
                      <a:gd name="connsiteY194" fmla="*/ 84011 h 2227444"/>
                      <a:gd name="connsiteX195" fmla="*/ 1099148 w 2286001"/>
                      <a:gd name="connsiteY195" fmla="*/ 66973 h 2227444"/>
                      <a:gd name="connsiteX196" fmla="*/ 895470 w 2286001"/>
                      <a:gd name="connsiteY196" fmla="*/ 0 h 2227444"/>
                      <a:gd name="connsiteX197" fmla="*/ 1099148 w 2286001"/>
                      <a:gd name="connsiteY197" fmla="*/ 0 h 2227444"/>
                      <a:gd name="connsiteX198" fmla="*/ 1183163 w 2286001"/>
                      <a:gd name="connsiteY198" fmla="*/ 84011 h 2227444"/>
                      <a:gd name="connsiteX199" fmla="*/ 1183163 w 2286001"/>
                      <a:gd name="connsiteY199" fmla="*/ 149831 h 2227444"/>
                      <a:gd name="connsiteX200" fmla="*/ 1899891 w 2286001"/>
                      <a:gd name="connsiteY200" fmla="*/ 149831 h 2227444"/>
                      <a:gd name="connsiteX201" fmla="*/ 1994612 w 2286001"/>
                      <a:gd name="connsiteY201" fmla="*/ 244553 h 2227444"/>
                      <a:gd name="connsiteX202" fmla="*/ 1994612 w 2286001"/>
                      <a:gd name="connsiteY202" fmla="*/ 562945 h 2227444"/>
                      <a:gd name="connsiteX203" fmla="*/ 1961126 w 2286001"/>
                      <a:gd name="connsiteY203" fmla="*/ 596432 h 2227444"/>
                      <a:gd name="connsiteX204" fmla="*/ 1927640 w 2286001"/>
                      <a:gd name="connsiteY204" fmla="*/ 562945 h 2227444"/>
                      <a:gd name="connsiteX205" fmla="*/ 1927640 w 2286001"/>
                      <a:gd name="connsiteY205" fmla="*/ 244553 h 2227444"/>
                      <a:gd name="connsiteX206" fmla="*/ 1899891 w 2286001"/>
                      <a:gd name="connsiteY206" fmla="*/ 216804 h 2227444"/>
                      <a:gd name="connsiteX207" fmla="*/ 1149672 w 2286001"/>
                      <a:gd name="connsiteY207" fmla="*/ 216804 h 2227444"/>
                      <a:gd name="connsiteX208" fmla="*/ 844942 w 2286001"/>
                      <a:gd name="connsiteY208" fmla="*/ 216804 h 2227444"/>
                      <a:gd name="connsiteX209" fmla="*/ 386526 w 2286001"/>
                      <a:gd name="connsiteY209" fmla="*/ 216804 h 2227444"/>
                      <a:gd name="connsiteX210" fmla="*/ 353040 w 2286001"/>
                      <a:gd name="connsiteY210" fmla="*/ 183318 h 2227444"/>
                      <a:gd name="connsiteX211" fmla="*/ 386526 w 2286001"/>
                      <a:gd name="connsiteY211" fmla="*/ 149831 h 2227444"/>
                      <a:gd name="connsiteX212" fmla="*/ 811455 w 2286001"/>
                      <a:gd name="connsiteY212" fmla="*/ 149831 h 2227444"/>
                      <a:gd name="connsiteX213" fmla="*/ 811455 w 2286001"/>
                      <a:gd name="connsiteY213" fmla="*/ 84011 h 2227444"/>
                      <a:gd name="connsiteX214" fmla="*/ 895470 w 2286001"/>
                      <a:gd name="connsiteY214" fmla="*/ 0 h 22274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</a:cxnLst>
                    <a:rect l="l" t="t" r="r" b="b"/>
                    <a:pathLst>
                      <a:path w="2286001" h="2227444">
                        <a:moveTo>
                          <a:pt x="392585" y="1720783"/>
                        </a:moveTo>
                        <a:lnTo>
                          <a:pt x="392585" y="1794480"/>
                        </a:lnTo>
                        <a:cubicBezTo>
                          <a:pt x="392585" y="1799534"/>
                          <a:pt x="396697" y="1803646"/>
                          <a:pt x="401751" y="1803646"/>
                        </a:cubicBezTo>
                        <a:lnTo>
                          <a:pt x="1592864" y="1803646"/>
                        </a:lnTo>
                        <a:cubicBezTo>
                          <a:pt x="1597919" y="1803646"/>
                          <a:pt x="1602031" y="1799534"/>
                          <a:pt x="1602031" y="1794480"/>
                        </a:cubicBezTo>
                        <a:lnTo>
                          <a:pt x="1602031" y="1720783"/>
                        </a:lnTo>
                        <a:close/>
                        <a:moveTo>
                          <a:pt x="2026075" y="1398623"/>
                        </a:moveTo>
                        <a:cubicBezTo>
                          <a:pt x="2010265" y="1410892"/>
                          <a:pt x="1993567" y="1422224"/>
                          <a:pt x="1975935" y="1432404"/>
                        </a:cubicBezTo>
                        <a:cubicBezTo>
                          <a:pt x="1958317" y="1442575"/>
                          <a:pt x="1940180" y="1451415"/>
                          <a:pt x="1921660" y="1458974"/>
                        </a:cubicBezTo>
                        <a:lnTo>
                          <a:pt x="2106451" y="1779121"/>
                        </a:lnTo>
                        <a:cubicBezTo>
                          <a:pt x="2123074" y="1807920"/>
                          <a:pt x="2160043" y="1817823"/>
                          <a:pt x="2188854" y="1801187"/>
                        </a:cubicBezTo>
                        <a:cubicBezTo>
                          <a:pt x="2207464" y="1790444"/>
                          <a:pt x="2219028" y="1770402"/>
                          <a:pt x="2219028" y="1748890"/>
                        </a:cubicBezTo>
                        <a:cubicBezTo>
                          <a:pt x="2219028" y="1738398"/>
                          <a:pt x="2216224" y="1727986"/>
                          <a:pt x="2210920" y="1718783"/>
                        </a:cubicBezTo>
                        <a:close/>
                        <a:moveTo>
                          <a:pt x="1390392" y="1363001"/>
                        </a:moveTo>
                        <a:cubicBezTo>
                          <a:pt x="1408887" y="1363001"/>
                          <a:pt x="1423880" y="1377989"/>
                          <a:pt x="1423880" y="1396487"/>
                        </a:cubicBezTo>
                        <a:lnTo>
                          <a:pt x="1423880" y="1461303"/>
                        </a:lnTo>
                        <a:lnTo>
                          <a:pt x="1526245" y="1461303"/>
                        </a:lnTo>
                        <a:cubicBezTo>
                          <a:pt x="1544739" y="1461303"/>
                          <a:pt x="1559731" y="1476292"/>
                          <a:pt x="1559731" y="1494790"/>
                        </a:cubicBezTo>
                        <a:cubicBezTo>
                          <a:pt x="1559731" y="1513288"/>
                          <a:pt x="1544739" y="1528276"/>
                          <a:pt x="1526245" y="1528276"/>
                        </a:cubicBezTo>
                        <a:lnTo>
                          <a:pt x="1390392" y="1528276"/>
                        </a:lnTo>
                        <a:cubicBezTo>
                          <a:pt x="1371899" y="1528276"/>
                          <a:pt x="1356906" y="1513288"/>
                          <a:pt x="1356906" y="1494790"/>
                        </a:cubicBezTo>
                        <a:lnTo>
                          <a:pt x="1356906" y="1396487"/>
                        </a:lnTo>
                        <a:cubicBezTo>
                          <a:pt x="1356906" y="1377989"/>
                          <a:pt x="1371899" y="1363001"/>
                          <a:pt x="1390392" y="1363001"/>
                        </a:cubicBezTo>
                        <a:close/>
                        <a:moveTo>
                          <a:pt x="1116538" y="1232382"/>
                        </a:moveTo>
                        <a:lnTo>
                          <a:pt x="1116538" y="1461304"/>
                        </a:lnTo>
                        <a:lnTo>
                          <a:pt x="1185417" y="1461304"/>
                        </a:lnTo>
                        <a:lnTo>
                          <a:pt x="1185417" y="1232382"/>
                        </a:lnTo>
                        <a:close/>
                        <a:moveTo>
                          <a:pt x="501859" y="1232382"/>
                        </a:moveTo>
                        <a:lnTo>
                          <a:pt x="501859" y="1461304"/>
                        </a:lnTo>
                        <a:lnTo>
                          <a:pt x="570738" y="1461304"/>
                        </a:lnTo>
                        <a:lnTo>
                          <a:pt x="570738" y="1232382"/>
                        </a:lnTo>
                        <a:close/>
                        <a:moveTo>
                          <a:pt x="1083050" y="1165405"/>
                        </a:moveTo>
                        <a:lnTo>
                          <a:pt x="1218903" y="1165405"/>
                        </a:lnTo>
                        <a:cubicBezTo>
                          <a:pt x="1237397" y="1165405"/>
                          <a:pt x="1252389" y="1180394"/>
                          <a:pt x="1252389" y="1198891"/>
                        </a:cubicBezTo>
                        <a:lnTo>
                          <a:pt x="1252389" y="1494785"/>
                        </a:lnTo>
                        <a:cubicBezTo>
                          <a:pt x="1252389" y="1513283"/>
                          <a:pt x="1237397" y="1528272"/>
                          <a:pt x="1218903" y="1528272"/>
                        </a:cubicBezTo>
                        <a:lnTo>
                          <a:pt x="1083050" y="1528272"/>
                        </a:lnTo>
                        <a:cubicBezTo>
                          <a:pt x="1064557" y="1528272"/>
                          <a:pt x="1049564" y="1513283"/>
                          <a:pt x="1049564" y="1494785"/>
                        </a:cubicBezTo>
                        <a:lnTo>
                          <a:pt x="1049564" y="1198891"/>
                        </a:lnTo>
                        <a:cubicBezTo>
                          <a:pt x="1049564" y="1180394"/>
                          <a:pt x="1064557" y="1165405"/>
                          <a:pt x="1083050" y="1165405"/>
                        </a:cubicBezTo>
                        <a:close/>
                        <a:moveTo>
                          <a:pt x="468371" y="1165405"/>
                        </a:moveTo>
                        <a:lnTo>
                          <a:pt x="604224" y="1165405"/>
                        </a:lnTo>
                        <a:cubicBezTo>
                          <a:pt x="622717" y="1165405"/>
                          <a:pt x="637710" y="1180394"/>
                          <a:pt x="637710" y="1198891"/>
                        </a:cubicBezTo>
                        <a:lnTo>
                          <a:pt x="637710" y="1494785"/>
                        </a:lnTo>
                        <a:cubicBezTo>
                          <a:pt x="637710" y="1513283"/>
                          <a:pt x="622717" y="1528272"/>
                          <a:pt x="604224" y="1528272"/>
                        </a:cubicBezTo>
                        <a:lnTo>
                          <a:pt x="468371" y="1528272"/>
                        </a:lnTo>
                        <a:cubicBezTo>
                          <a:pt x="449878" y="1528272"/>
                          <a:pt x="434885" y="1513283"/>
                          <a:pt x="434885" y="1494785"/>
                        </a:cubicBezTo>
                        <a:lnTo>
                          <a:pt x="434885" y="1198891"/>
                        </a:lnTo>
                        <a:cubicBezTo>
                          <a:pt x="434885" y="1180394"/>
                          <a:pt x="449878" y="1165405"/>
                          <a:pt x="468371" y="1165405"/>
                        </a:cubicBezTo>
                        <a:close/>
                        <a:moveTo>
                          <a:pt x="809200" y="1061250"/>
                        </a:moveTo>
                        <a:lnTo>
                          <a:pt x="809200" y="1461304"/>
                        </a:lnTo>
                        <a:lnTo>
                          <a:pt x="878079" y="1461304"/>
                        </a:lnTo>
                        <a:lnTo>
                          <a:pt x="878079" y="1061250"/>
                        </a:lnTo>
                        <a:close/>
                        <a:moveTo>
                          <a:pt x="775708" y="994277"/>
                        </a:moveTo>
                        <a:lnTo>
                          <a:pt x="911561" y="994277"/>
                        </a:lnTo>
                        <a:cubicBezTo>
                          <a:pt x="930055" y="994277"/>
                          <a:pt x="945047" y="1009265"/>
                          <a:pt x="945047" y="1027763"/>
                        </a:cubicBezTo>
                        <a:lnTo>
                          <a:pt x="945047" y="1494790"/>
                        </a:lnTo>
                        <a:cubicBezTo>
                          <a:pt x="945047" y="1513288"/>
                          <a:pt x="930055" y="1528277"/>
                          <a:pt x="911561" y="1528277"/>
                        </a:cubicBezTo>
                        <a:lnTo>
                          <a:pt x="775708" y="1528277"/>
                        </a:lnTo>
                        <a:cubicBezTo>
                          <a:pt x="757215" y="1528277"/>
                          <a:pt x="742222" y="1513288"/>
                          <a:pt x="742222" y="1494790"/>
                        </a:cubicBezTo>
                        <a:lnTo>
                          <a:pt x="742222" y="1027763"/>
                        </a:lnTo>
                        <a:cubicBezTo>
                          <a:pt x="742222" y="1009265"/>
                          <a:pt x="757215" y="994277"/>
                          <a:pt x="775708" y="994277"/>
                        </a:cubicBezTo>
                        <a:close/>
                        <a:moveTo>
                          <a:pt x="1150979" y="837922"/>
                        </a:moveTo>
                        <a:cubicBezTo>
                          <a:pt x="1126360" y="837922"/>
                          <a:pt x="1106330" y="857951"/>
                          <a:pt x="1106330" y="882575"/>
                        </a:cubicBezTo>
                        <a:cubicBezTo>
                          <a:pt x="1106330" y="907198"/>
                          <a:pt x="1126360" y="927228"/>
                          <a:pt x="1150979" y="927228"/>
                        </a:cubicBezTo>
                        <a:cubicBezTo>
                          <a:pt x="1175598" y="927228"/>
                          <a:pt x="1195632" y="907198"/>
                          <a:pt x="1195632" y="882575"/>
                        </a:cubicBezTo>
                        <a:cubicBezTo>
                          <a:pt x="1195632" y="857951"/>
                          <a:pt x="1175602" y="837922"/>
                          <a:pt x="1150979" y="837922"/>
                        </a:cubicBezTo>
                        <a:close/>
                        <a:moveTo>
                          <a:pt x="536295" y="837922"/>
                        </a:moveTo>
                        <a:cubicBezTo>
                          <a:pt x="511676" y="837922"/>
                          <a:pt x="491646" y="857951"/>
                          <a:pt x="491646" y="882575"/>
                        </a:cubicBezTo>
                        <a:cubicBezTo>
                          <a:pt x="491646" y="907198"/>
                          <a:pt x="511676" y="927228"/>
                          <a:pt x="536295" y="927228"/>
                        </a:cubicBezTo>
                        <a:cubicBezTo>
                          <a:pt x="560914" y="927228"/>
                          <a:pt x="580943" y="907198"/>
                          <a:pt x="580943" y="882575"/>
                        </a:cubicBezTo>
                        <a:cubicBezTo>
                          <a:pt x="580943" y="857951"/>
                          <a:pt x="560914" y="837922"/>
                          <a:pt x="536295" y="837922"/>
                        </a:cubicBezTo>
                        <a:close/>
                        <a:moveTo>
                          <a:pt x="1776889" y="735898"/>
                        </a:moveTo>
                        <a:cubicBezTo>
                          <a:pt x="1837977" y="739695"/>
                          <a:pt x="1897967" y="761169"/>
                          <a:pt x="1949070" y="799837"/>
                        </a:cubicBezTo>
                        <a:cubicBezTo>
                          <a:pt x="1963822" y="810995"/>
                          <a:pt x="1966729" y="831997"/>
                          <a:pt x="1955571" y="846745"/>
                        </a:cubicBezTo>
                        <a:cubicBezTo>
                          <a:pt x="1944413" y="861497"/>
                          <a:pt x="1923415" y="864403"/>
                          <a:pt x="1908663" y="853241"/>
                        </a:cubicBezTo>
                        <a:cubicBezTo>
                          <a:pt x="1827979" y="792198"/>
                          <a:pt x="1719238" y="785438"/>
                          <a:pt x="1631615" y="836020"/>
                        </a:cubicBezTo>
                        <a:cubicBezTo>
                          <a:pt x="1511773" y="905212"/>
                          <a:pt x="1470563" y="1059000"/>
                          <a:pt x="1539755" y="1178841"/>
                        </a:cubicBezTo>
                        <a:cubicBezTo>
                          <a:pt x="1573268" y="1236893"/>
                          <a:pt x="1627392" y="1278420"/>
                          <a:pt x="1692141" y="1295771"/>
                        </a:cubicBezTo>
                        <a:cubicBezTo>
                          <a:pt x="1756886" y="1313116"/>
                          <a:pt x="1824523" y="1304222"/>
                          <a:pt x="1882575" y="1270700"/>
                        </a:cubicBezTo>
                        <a:cubicBezTo>
                          <a:pt x="1937435" y="1239027"/>
                          <a:pt x="1977985" y="1188293"/>
                          <a:pt x="1996755" y="1127839"/>
                        </a:cubicBezTo>
                        <a:cubicBezTo>
                          <a:pt x="2015422" y="1067715"/>
                          <a:pt x="2010989" y="1003381"/>
                          <a:pt x="1984276" y="946677"/>
                        </a:cubicBezTo>
                        <a:cubicBezTo>
                          <a:pt x="1976391" y="929947"/>
                          <a:pt x="1983561" y="909998"/>
                          <a:pt x="2000295" y="902113"/>
                        </a:cubicBezTo>
                        <a:cubicBezTo>
                          <a:pt x="2017025" y="894233"/>
                          <a:pt x="2036974" y="901403"/>
                          <a:pt x="2044859" y="918138"/>
                        </a:cubicBezTo>
                        <a:cubicBezTo>
                          <a:pt x="2078725" y="990023"/>
                          <a:pt x="2084355" y="1071551"/>
                          <a:pt x="2060714" y="1147703"/>
                        </a:cubicBezTo>
                        <a:cubicBezTo>
                          <a:pt x="2036934" y="1224302"/>
                          <a:pt x="1985561" y="1288578"/>
                          <a:pt x="1916057" y="1328699"/>
                        </a:cubicBezTo>
                        <a:cubicBezTo>
                          <a:pt x="1867073" y="1356984"/>
                          <a:pt x="1812696" y="1371432"/>
                          <a:pt x="1757609" y="1371432"/>
                        </a:cubicBezTo>
                        <a:cubicBezTo>
                          <a:pt x="1729994" y="1371432"/>
                          <a:pt x="1702196" y="1367802"/>
                          <a:pt x="1674804" y="1360462"/>
                        </a:cubicBezTo>
                        <a:cubicBezTo>
                          <a:pt x="1592775" y="1338477"/>
                          <a:pt x="1524213" y="1285872"/>
                          <a:pt x="1481752" y="1212323"/>
                        </a:cubicBezTo>
                        <a:cubicBezTo>
                          <a:pt x="1439291" y="1138778"/>
                          <a:pt x="1428009" y="1053097"/>
                          <a:pt x="1449989" y="971069"/>
                        </a:cubicBezTo>
                        <a:cubicBezTo>
                          <a:pt x="1471969" y="889040"/>
                          <a:pt x="1524579" y="820478"/>
                          <a:pt x="1598124" y="778017"/>
                        </a:cubicBezTo>
                        <a:cubicBezTo>
                          <a:pt x="1653615" y="745980"/>
                          <a:pt x="1715801" y="732101"/>
                          <a:pt x="1776889" y="735898"/>
                        </a:cubicBezTo>
                        <a:close/>
                        <a:moveTo>
                          <a:pt x="1756470" y="682738"/>
                        </a:moveTo>
                        <a:cubicBezTo>
                          <a:pt x="1693614" y="682738"/>
                          <a:pt x="1629977" y="698704"/>
                          <a:pt x="1571742" y="732324"/>
                        </a:cubicBezTo>
                        <a:cubicBezTo>
                          <a:pt x="1394724" y="834529"/>
                          <a:pt x="1333855" y="1061691"/>
                          <a:pt x="1436055" y="1238714"/>
                        </a:cubicBezTo>
                        <a:cubicBezTo>
                          <a:pt x="1485566" y="1324466"/>
                          <a:pt x="1565509" y="1385809"/>
                          <a:pt x="1661150" y="1411437"/>
                        </a:cubicBezTo>
                        <a:cubicBezTo>
                          <a:pt x="1756796" y="1437056"/>
                          <a:pt x="1856692" y="1423912"/>
                          <a:pt x="1942440" y="1374401"/>
                        </a:cubicBezTo>
                        <a:cubicBezTo>
                          <a:pt x="2028192" y="1324890"/>
                          <a:pt x="2089534" y="1244956"/>
                          <a:pt x="2115162" y="1149311"/>
                        </a:cubicBezTo>
                        <a:cubicBezTo>
                          <a:pt x="2140790" y="1053664"/>
                          <a:pt x="2127637" y="953767"/>
                          <a:pt x="2078131" y="868015"/>
                        </a:cubicBezTo>
                        <a:cubicBezTo>
                          <a:pt x="2009551" y="749233"/>
                          <a:pt x="1884678" y="682738"/>
                          <a:pt x="1756470" y="682738"/>
                        </a:cubicBezTo>
                        <a:close/>
                        <a:moveTo>
                          <a:pt x="843637" y="663418"/>
                        </a:moveTo>
                        <a:cubicBezTo>
                          <a:pt x="819018" y="663418"/>
                          <a:pt x="798988" y="683447"/>
                          <a:pt x="798988" y="708066"/>
                        </a:cubicBezTo>
                        <a:cubicBezTo>
                          <a:pt x="798988" y="732690"/>
                          <a:pt x="819018" y="752719"/>
                          <a:pt x="843637" y="752719"/>
                        </a:cubicBezTo>
                        <a:cubicBezTo>
                          <a:pt x="868256" y="752719"/>
                          <a:pt x="888290" y="732690"/>
                          <a:pt x="888285" y="708066"/>
                        </a:cubicBezTo>
                        <a:cubicBezTo>
                          <a:pt x="888285" y="683447"/>
                          <a:pt x="868256" y="663418"/>
                          <a:pt x="843637" y="663418"/>
                        </a:cubicBezTo>
                        <a:close/>
                        <a:moveTo>
                          <a:pt x="1787460" y="616879"/>
                        </a:moveTo>
                        <a:cubicBezTo>
                          <a:pt x="1927667" y="626841"/>
                          <a:pt x="2060717" y="703896"/>
                          <a:pt x="2136134" y="834529"/>
                        </a:cubicBezTo>
                        <a:cubicBezTo>
                          <a:pt x="2194587" y="935774"/>
                          <a:pt x="2210116" y="1053722"/>
                          <a:pt x="2179858" y="1166643"/>
                        </a:cubicBezTo>
                        <a:cubicBezTo>
                          <a:pt x="2160927" y="1237295"/>
                          <a:pt x="2125485" y="1300682"/>
                          <a:pt x="2076814" y="1352559"/>
                        </a:cubicBezTo>
                        <a:lnTo>
                          <a:pt x="2268922" y="1685306"/>
                        </a:lnTo>
                        <a:cubicBezTo>
                          <a:pt x="2280098" y="1704675"/>
                          <a:pt x="2286001" y="1726655"/>
                          <a:pt x="2286001" y="1748885"/>
                        </a:cubicBezTo>
                        <a:cubicBezTo>
                          <a:pt x="2286001" y="1794257"/>
                          <a:pt x="2261600" y="1836526"/>
                          <a:pt x="2222327" y="1859194"/>
                        </a:cubicBezTo>
                        <a:cubicBezTo>
                          <a:pt x="2202329" y="1870731"/>
                          <a:pt x="2180470" y="1876218"/>
                          <a:pt x="2158891" y="1876218"/>
                        </a:cubicBezTo>
                        <a:cubicBezTo>
                          <a:pt x="2114859" y="1876223"/>
                          <a:pt x="2071987" y="1853394"/>
                          <a:pt x="2048444" y="1812599"/>
                        </a:cubicBezTo>
                        <a:lnTo>
                          <a:pt x="1856375" y="1479843"/>
                        </a:lnTo>
                        <a:cubicBezTo>
                          <a:pt x="1824068" y="1487406"/>
                          <a:pt x="1791032" y="1491228"/>
                          <a:pt x="1757805" y="1491228"/>
                        </a:cubicBezTo>
                        <a:cubicBezTo>
                          <a:pt x="1719787" y="1491228"/>
                          <a:pt x="1681528" y="1486232"/>
                          <a:pt x="1643818" y="1476128"/>
                        </a:cubicBezTo>
                        <a:cubicBezTo>
                          <a:pt x="1530897" y="1445865"/>
                          <a:pt x="1436515" y="1373446"/>
                          <a:pt x="1378061" y="1272201"/>
                        </a:cubicBezTo>
                        <a:cubicBezTo>
                          <a:pt x="1257394" y="1063196"/>
                          <a:pt x="1329256" y="794988"/>
                          <a:pt x="1538260" y="674326"/>
                        </a:cubicBezTo>
                        <a:cubicBezTo>
                          <a:pt x="1616635" y="629078"/>
                          <a:pt x="1703336" y="610902"/>
                          <a:pt x="1787460" y="616879"/>
                        </a:cubicBezTo>
                        <a:close/>
                        <a:moveTo>
                          <a:pt x="1458321" y="408547"/>
                        </a:moveTo>
                        <a:cubicBezTo>
                          <a:pt x="1433697" y="408547"/>
                          <a:pt x="1413668" y="428576"/>
                          <a:pt x="1413672" y="453200"/>
                        </a:cubicBezTo>
                        <a:cubicBezTo>
                          <a:pt x="1413672" y="477819"/>
                          <a:pt x="1433702" y="497848"/>
                          <a:pt x="1458321" y="497848"/>
                        </a:cubicBezTo>
                        <a:cubicBezTo>
                          <a:pt x="1482940" y="497848"/>
                          <a:pt x="1502969" y="477819"/>
                          <a:pt x="1502969" y="453200"/>
                        </a:cubicBezTo>
                        <a:cubicBezTo>
                          <a:pt x="1502969" y="428576"/>
                          <a:pt x="1482940" y="408547"/>
                          <a:pt x="1458321" y="408547"/>
                        </a:cubicBezTo>
                        <a:close/>
                        <a:moveTo>
                          <a:pt x="1458321" y="341574"/>
                        </a:moveTo>
                        <a:cubicBezTo>
                          <a:pt x="1519869" y="341574"/>
                          <a:pt x="1569942" y="391652"/>
                          <a:pt x="1569942" y="453200"/>
                        </a:cubicBezTo>
                        <a:cubicBezTo>
                          <a:pt x="1569942" y="514747"/>
                          <a:pt x="1519869" y="564821"/>
                          <a:pt x="1458321" y="564821"/>
                        </a:cubicBezTo>
                        <a:cubicBezTo>
                          <a:pt x="1446185" y="564821"/>
                          <a:pt x="1434505" y="562847"/>
                          <a:pt x="1423566" y="559257"/>
                        </a:cubicBezTo>
                        <a:lnTo>
                          <a:pt x="1240168" y="815544"/>
                        </a:lnTo>
                        <a:cubicBezTo>
                          <a:pt x="1254246" y="834225"/>
                          <a:pt x="1262609" y="857447"/>
                          <a:pt x="1262609" y="882588"/>
                        </a:cubicBezTo>
                        <a:cubicBezTo>
                          <a:pt x="1262609" y="944136"/>
                          <a:pt x="1212536" y="994214"/>
                          <a:pt x="1150983" y="994214"/>
                        </a:cubicBezTo>
                        <a:cubicBezTo>
                          <a:pt x="1089435" y="994214"/>
                          <a:pt x="1039362" y="944136"/>
                          <a:pt x="1039362" y="882588"/>
                        </a:cubicBezTo>
                        <a:cubicBezTo>
                          <a:pt x="1039362" y="874538"/>
                          <a:pt x="1040237" y="866689"/>
                          <a:pt x="1041867" y="859116"/>
                        </a:cubicBezTo>
                        <a:lnTo>
                          <a:pt x="919624" y="789751"/>
                        </a:lnTo>
                        <a:cubicBezTo>
                          <a:pt x="899679" y="808311"/>
                          <a:pt x="872975" y="819701"/>
                          <a:pt x="843646" y="819701"/>
                        </a:cubicBezTo>
                        <a:cubicBezTo>
                          <a:pt x="814316" y="819701"/>
                          <a:pt x="787607" y="808311"/>
                          <a:pt x="767667" y="789746"/>
                        </a:cubicBezTo>
                        <a:lnTo>
                          <a:pt x="645424" y="859112"/>
                        </a:lnTo>
                        <a:cubicBezTo>
                          <a:pt x="647054" y="866684"/>
                          <a:pt x="647929" y="874534"/>
                          <a:pt x="647929" y="882584"/>
                        </a:cubicBezTo>
                        <a:cubicBezTo>
                          <a:pt x="647929" y="944131"/>
                          <a:pt x="597856" y="994209"/>
                          <a:pt x="536308" y="994209"/>
                        </a:cubicBezTo>
                        <a:cubicBezTo>
                          <a:pt x="474760" y="994209"/>
                          <a:pt x="424687" y="944131"/>
                          <a:pt x="424687" y="882584"/>
                        </a:cubicBezTo>
                        <a:cubicBezTo>
                          <a:pt x="424687" y="821036"/>
                          <a:pt x="474760" y="770958"/>
                          <a:pt x="536308" y="770958"/>
                        </a:cubicBezTo>
                        <a:cubicBezTo>
                          <a:pt x="565638" y="770958"/>
                          <a:pt x="592346" y="782343"/>
                          <a:pt x="612286" y="800908"/>
                        </a:cubicBezTo>
                        <a:lnTo>
                          <a:pt x="734529" y="731542"/>
                        </a:lnTo>
                        <a:cubicBezTo>
                          <a:pt x="732900" y="723970"/>
                          <a:pt x="732025" y="716121"/>
                          <a:pt x="732025" y="708071"/>
                        </a:cubicBezTo>
                        <a:cubicBezTo>
                          <a:pt x="732025" y="646523"/>
                          <a:pt x="782098" y="596450"/>
                          <a:pt x="843646" y="596450"/>
                        </a:cubicBezTo>
                        <a:cubicBezTo>
                          <a:pt x="905194" y="596450"/>
                          <a:pt x="955267" y="646523"/>
                          <a:pt x="955267" y="708071"/>
                        </a:cubicBezTo>
                        <a:cubicBezTo>
                          <a:pt x="955267" y="716121"/>
                          <a:pt x="954392" y="723970"/>
                          <a:pt x="952762" y="731542"/>
                        </a:cubicBezTo>
                        <a:lnTo>
                          <a:pt x="1075005" y="800908"/>
                        </a:lnTo>
                        <a:cubicBezTo>
                          <a:pt x="1094945" y="782343"/>
                          <a:pt x="1121654" y="770954"/>
                          <a:pt x="1150983" y="770954"/>
                        </a:cubicBezTo>
                        <a:cubicBezTo>
                          <a:pt x="1163119" y="770954"/>
                          <a:pt x="1174794" y="772927"/>
                          <a:pt x="1185737" y="776521"/>
                        </a:cubicBezTo>
                        <a:lnTo>
                          <a:pt x="1369135" y="520235"/>
                        </a:lnTo>
                        <a:cubicBezTo>
                          <a:pt x="1355058" y="501554"/>
                          <a:pt x="1346700" y="478337"/>
                          <a:pt x="1346700" y="453200"/>
                        </a:cubicBezTo>
                        <a:cubicBezTo>
                          <a:pt x="1346700" y="391652"/>
                          <a:pt x="1396773" y="341574"/>
                          <a:pt x="1458321" y="341574"/>
                        </a:cubicBezTo>
                        <a:close/>
                        <a:moveTo>
                          <a:pt x="94722" y="149832"/>
                        </a:moveTo>
                        <a:lnTo>
                          <a:pt x="252581" y="149832"/>
                        </a:lnTo>
                        <a:cubicBezTo>
                          <a:pt x="271074" y="149832"/>
                          <a:pt x="286067" y="164820"/>
                          <a:pt x="286067" y="183318"/>
                        </a:cubicBezTo>
                        <a:cubicBezTo>
                          <a:pt x="286067" y="201816"/>
                          <a:pt x="271074" y="216805"/>
                          <a:pt x="252581" y="216805"/>
                        </a:cubicBezTo>
                        <a:lnTo>
                          <a:pt x="94722" y="216805"/>
                        </a:lnTo>
                        <a:cubicBezTo>
                          <a:pt x="79421" y="216805"/>
                          <a:pt x="66973" y="229253"/>
                          <a:pt x="66973" y="244554"/>
                        </a:cubicBezTo>
                        <a:lnTo>
                          <a:pt x="66973" y="1626061"/>
                        </a:lnTo>
                        <a:cubicBezTo>
                          <a:pt x="66973" y="1641362"/>
                          <a:pt x="79421" y="1653810"/>
                          <a:pt x="94722" y="1653810"/>
                        </a:cubicBezTo>
                        <a:lnTo>
                          <a:pt x="359098" y="1653810"/>
                        </a:lnTo>
                        <a:lnTo>
                          <a:pt x="1635517" y="1653810"/>
                        </a:lnTo>
                        <a:lnTo>
                          <a:pt x="1869859" y="1653810"/>
                        </a:lnTo>
                        <a:cubicBezTo>
                          <a:pt x="1888352" y="1653810"/>
                          <a:pt x="1903345" y="1668799"/>
                          <a:pt x="1903345" y="1687297"/>
                        </a:cubicBezTo>
                        <a:cubicBezTo>
                          <a:pt x="1903345" y="1705794"/>
                          <a:pt x="1888352" y="1720783"/>
                          <a:pt x="1869859" y="1720783"/>
                        </a:cubicBezTo>
                        <a:lnTo>
                          <a:pt x="1669003" y="1720783"/>
                        </a:lnTo>
                        <a:lnTo>
                          <a:pt x="1669003" y="1794480"/>
                        </a:lnTo>
                        <a:cubicBezTo>
                          <a:pt x="1669003" y="1836467"/>
                          <a:pt x="1634847" y="1870618"/>
                          <a:pt x="1592864" y="1870618"/>
                        </a:cubicBezTo>
                        <a:lnTo>
                          <a:pt x="1257671" y="1870618"/>
                        </a:lnTo>
                        <a:lnTo>
                          <a:pt x="1415458" y="2178684"/>
                        </a:lnTo>
                        <a:cubicBezTo>
                          <a:pt x="1423892" y="2195146"/>
                          <a:pt x="1417383" y="2215322"/>
                          <a:pt x="1400921" y="2223756"/>
                        </a:cubicBezTo>
                        <a:cubicBezTo>
                          <a:pt x="1396036" y="2226252"/>
                          <a:pt x="1390821" y="2227444"/>
                          <a:pt x="1385682" y="2227444"/>
                        </a:cubicBezTo>
                        <a:cubicBezTo>
                          <a:pt x="1373515" y="2227444"/>
                          <a:pt x="1361782" y="2220792"/>
                          <a:pt x="1355853" y="2209214"/>
                        </a:cubicBezTo>
                        <a:lnTo>
                          <a:pt x="1182425" y="1870618"/>
                        </a:lnTo>
                        <a:lnTo>
                          <a:pt x="812191" y="1870618"/>
                        </a:lnTo>
                        <a:lnTo>
                          <a:pt x="638763" y="2209214"/>
                        </a:lnTo>
                        <a:cubicBezTo>
                          <a:pt x="632838" y="2220792"/>
                          <a:pt x="621100" y="2227444"/>
                          <a:pt x="608933" y="2227444"/>
                        </a:cubicBezTo>
                        <a:cubicBezTo>
                          <a:pt x="603794" y="2227444"/>
                          <a:pt x="598579" y="2226261"/>
                          <a:pt x="593695" y="2223756"/>
                        </a:cubicBezTo>
                        <a:cubicBezTo>
                          <a:pt x="577233" y="2215322"/>
                          <a:pt x="570728" y="2195146"/>
                          <a:pt x="579157" y="2178684"/>
                        </a:cubicBezTo>
                        <a:lnTo>
                          <a:pt x="736945" y="1870618"/>
                        </a:lnTo>
                        <a:lnTo>
                          <a:pt x="401751" y="1870618"/>
                        </a:lnTo>
                        <a:cubicBezTo>
                          <a:pt x="359768" y="1870618"/>
                          <a:pt x="325612" y="1836462"/>
                          <a:pt x="325612" y="1794480"/>
                        </a:cubicBezTo>
                        <a:lnTo>
                          <a:pt x="325612" y="1720783"/>
                        </a:lnTo>
                        <a:lnTo>
                          <a:pt x="94722" y="1720783"/>
                        </a:lnTo>
                        <a:cubicBezTo>
                          <a:pt x="42492" y="1720783"/>
                          <a:pt x="0" y="1678291"/>
                          <a:pt x="0" y="1626061"/>
                        </a:cubicBezTo>
                        <a:lnTo>
                          <a:pt x="0" y="244554"/>
                        </a:lnTo>
                        <a:cubicBezTo>
                          <a:pt x="0" y="192324"/>
                          <a:pt x="42492" y="149832"/>
                          <a:pt x="94722" y="149832"/>
                        </a:cubicBezTo>
                        <a:close/>
                        <a:moveTo>
                          <a:pt x="895470" y="66973"/>
                        </a:moveTo>
                        <a:cubicBezTo>
                          <a:pt x="886072" y="66973"/>
                          <a:pt x="878428" y="74616"/>
                          <a:pt x="878428" y="84011"/>
                        </a:cubicBezTo>
                        <a:lnTo>
                          <a:pt x="878433" y="84011"/>
                        </a:lnTo>
                        <a:lnTo>
                          <a:pt x="878433" y="149831"/>
                        </a:lnTo>
                        <a:lnTo>
                          <a:pt x="1116190" y="149831"/>
                        </a:lnTo>
                        <a:lnTo>
                          <a:pt x="1116190" y="84011"/>
                        </a:lnTo>
                        <a:cubicBezTo>
                          <a:pt x="1116190" y="74616"/>
                          <a:pt x="1108542" y="66973"/>
                          <a:pt x="1099148" y="66973"/>
                        </a:cubicBezTo>
                        <a:close/>
                        <a:moveTo>
                          <a:pt x="895470" y="0"/>
                        </a:moveTo>
                        <a:lnTo>
                          <a:pt x="1099148" y="0"/>
                        </a:lnTo>
                        <a:cubicBezTo>
                          <a:pt x="1145475" y="0"/>
                          <a:pt x="1183163" y="37688"/>
                          <a:pt x="1183163" y="84011"/>
                        </a:cubicBezTo>
                        <a:lnTo>
                          <a:pt x="1183163" y="149831"/>
                        </a:lnTo>
                        <a:lnTo>
                          <a:pt x="1899891" y="149831"/>
                        </a:lnTo>
                        <a:cubicBezTo>
                          <a:pt x="1952120" y="149831"/>
                          <a:pt x="1994612" y="192323"/>
                          <a:pt x="1994612" y="244553"/>
                        </a:cubicBezTo>
                        <a:lnTo>
                          <a:pt x="1994612" y="562945"/>
                        </a:lnTo>
                        <a:cubicBezTo>
                          <a:pt x="1994612" y="581443"/>
                          <a:pt x="1979619" y="596432"/>
                          <a:pt x="1961126" y="596432"/>
                        </a:cubicBezTo>
                        <a:cubicBezTo>
                          <a:pt x="1942633" y="596432"/>
                          <a:pt x="1927640" y="581443"/>
                          <a:pt x="1927640" y="562945"/>
                        </a:cubicBezTo>
                        <a:lnTo>
                          <a:pt x="1927640" y="244553"/>
                        </a:lnTo>
                        <a:cubicBezTo>
                          <a:pt x="1927640" y="229252"/>
                          <a:pt x="1915192" y="216804"/>
                          <a:pt x="1899891" y="216804"/>
                        </a:cubicBezTo>
                        <a:lnTo>
                          <a:pt x="1149672" y="216804"/>
                        </a:lnTo>
                        <a:lnTo>
                          <a:pt x="844942" y="216804"/>
                        </a:lnTo>
                        <a:lnTo>
                          <a:pt x="386526" y="216804"/>
                        </a:lnTo>
                        <a:cubicBezTo>
                          <a:pt x="368033" y="216804"/>
                          <a:pt x="353040" y="201815"/>
                          <a:pt x="353040" y="183318"/>
                        </a:cubicBezTo>
                        <a:cubicBezTo>
                          <a:pt x="353040" y="164820"/>
                          <a:pt x="368033" y="149831"/>
                          <a:pt x="386526" y="149831"/>
                        </a:cubicBezTo>
                        <a:lnTo>
                          <a:pt x="811455" y="149831"/>
                        </a:lnTo>
                        <a:lnTo>
                          <a:pt x="811455" y="84011"/>
                        </a:lnTo>
                        <a:cubicBezTo>
                          <a:pt x="811455" y="37688"/>
                          <a:pt x="849148" y="0"/>
                          <a:pt x="89547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446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67" name="Rectangle 166">
                  <a:extLst>
                    <a:ext uri="{FF2B5EF4-FFF2-40B4-BE49-F238E27FC236}">
                      <a16:creationId xmlns:a16="http://schemas.microsoft.com/office/drawing/2014/main" id="{D440236A-5276-445E-A421-843ECEEE6036}"/>
                    </a:ext>
                  </a:extLst>
                </p:cNvPr>
                <p:cNvSpPr/>
                <p:nvPr/>
              </p:nvSpPr>
              <p:spPr>
                <a:xfrm>
                  <a:off x="2067868" y="3941948"/>
                  <a:ext cx="2789546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Artificial Intelligence Key Statistics</a:t>
                  </a: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8D4089E1-140C-4AD7-9777-2EA1D77BFD53}"/>
                  </a:ext>
                </a:extLst>
              </p:cNvPr>
              <p:cNvGrpSpPr/>
              <p:nvPr/>
            </p:nvGrpSpPr>
            <p:grpSpPr>
              <a:xfrm>
                <a:off x="1641156" y="4452552"/>
                <a:ext cx="3633039" cy="414364"/>
                <a:chOff x="1641156" y="4452552"/>
                <a:chExt cx="3633039" cy="414364"/>
              </a:xfrm>
            </p:grpSpPr>
            <p:grpSp>
              <p:nvGrpSpPr>
                <p:cNvPr id="6" name="Group 5">
                  <a:extLst>
                    <a:ext uri="{FF2B5EF4-FFF2-40B4-BE49-F238E27FC236}">
                      <a16:creationId xmlns:a16="http://schemas.microsoft.com/office/drawing/2014/main" id="{F8465A5E-C9CB-4FB1-AADA-FB6C759F3D6B}"/>
                    </a:ext>
                  </a:extLst>
                </p:cNvPr>
                <p:cNvGrpSpPr/>
                <p:nvPr/>
              </p:nvGrpSpPr>
              <p:grpSpPr>
                <a:xfrm>
                  <a:off x="1641156" y="4452552"/>
                  <a:ext cx="414364" cy="414364"/>
                  <a:chOff x="1636698" y="4452552"/>
                  <a:chExt cx="414364" cy="414364"/>
                </a:xfrm>
              </p:grpSpPr>
              <p:grpSp>
                <p:nvGrpSpPr>
                  <p:cNvPr id="107" name="Group 106">
                    <a:extLst>
                      <a:ext uri="{FF2B5EF4-FFF2-40B4-BE49-F238E27FC236}">
                        <a16:creationId xmlns:a16="http://schemas.microsoft.com/office/drawing/2014/main" id="{11FF4150-D64A-4579-8145-D8D32BD5DC98}"/>
                      </a:ext>
                    </a:extLst>
                  </p:cNvPr>
                  <p:cNvGrpSpPr/>
                  <p:nvPr/>
                </p:nvGrpSpPr>
                <p:grpSpPr>
                  <a:xfrm>
                    <a:off x="1636698" y="4452552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01EB6B05-642D-4075-BA34-4CA267B7A1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09" name="Circle: Hollow 108">
                      <a:extLst>
                        <a:ext uri="{FF2B5EF4-FFF2-40B4-BE49-F238E27FC236}">
                          <a16:creationId xmlns:a16="http://schemas.microsoft.com/office/drawing/2014/main" id="{C630ECDC-D57C-417A-BECD-CAA6FF9058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63E46F28-44DC-4ADB-BBD5-2AFA05DE8C48}"/>
                      </a:ext>
                    </a:extLst>
                  </p:cNvPr>
                  <p:cNvSpPr/>
                  <p:nvPr/>
                </p:nvSpPr>
                <p:spPr>
                  <a:xfrm>
                    <a:off x="1755365" y="4567238"/>
                    <a:ext cx="196078" cy="189754"/>
                  </a:xfrm>
                  <a:custGeom>
                    <a:avLst/>
                    <a:gdLst>
                      <a:gd name="connsiteX0" fmla="*/ 913390 w 2178077"/>
                      <a:gd name="connsiteY0" fmla="*/ 1545733 h 2107828"/>
                      <a:gd name="connsiteX1" fmla="*/ 1053905 w 2178077"/>
                      <a:gd name="connsiteY1" fmla="*/ 1545733 h 2107828"/>
                      <a:gd name="connsiteX2" fmla="*/ 1053905 w 2178077"/>
                      <a:gd name="connsiteY2" fmla="*/ 1615992 h 2107828"/>
                      <a:gd name="connsiteX3" fmla="*/ 913390 w 2178077"/>
                      <a:gd name="connsiteY3" fmla="*/ 1615992 h 2107828"/>
                      <a:gd name="connsiteX4" fmla="*/ 597218 w 2178077"/>
                      <a:gd name="connsiteY4" fmla="*/ 1545733 h 2107828"/>
                      <a:gd name="connsiteX5" fmla="*/ 843125 w 2178077"/>
                      <a:gd name="connsiteY5" fmla="*/ 1545733 h 2107828"/>
                      <a:gd name="connsiteX6" fmla="*/ 843125 w 2178077"/>
                      <a:gd name="connsiteY6" fmla="*/ 1615992 h 2107828"/>
                      <a:gd name="connsiteX7" fmla="*/ 597218 w 2178077"/>
                      <a:gd name="connsiteY7" fmla="*/ 1615992 h 2107828"/>
                      <a:gd name="connsiteX8" fmla="*/ 316164 w 2178077"/>
                      <a:gd name="connsiteY8" fmla="*/ 1405210 h 2107828"/>
                      <a:gd name="connsiteX9" fmla="*/ 210781 w 2178077"/>
                      <a:gd name="connsiteY9" fmla="*/ 1510601 h 2107828"/>
                      <a:gd name="connsiteX10" fmla="*/ 316164 w 2178077"/>
                      <a:gd name="connsiteY10" fmla="*/ 1615992 h 2107828"/>
                      <a:gd name="connsiteX11" fmla="*/ 421564 w 2178077"/>
                      <a:gd name="connsiteY11" fmla="*/ 1510601 h 2107828"/>
                      <a:gd name="connsiteX12" fmla="*/ 411033 w 2178077"/>
                      <a:gd name="connsiteY12" fmla="*/ 1465455 h 2107828"/>
                      <a:gd name="connsiteX13" fmla="*/ 341003 w 2178077"/>
                      <a:gd name="connsiteY13" fmla="*/ 1535406 h 2107828"/>
                      <a:gd name="connsiteX14" fmla="*/ 291342 w 2178077"/>
                      <a:gd name="connsiteY14" fmla="*/ 1485742 h 2107828"/>
                      <a:gd name="connsiteX15" fmla="*/ 361317 w 2178077"/>
                      <a:gd name="connsiteY15" fmla="*/ 1415741 h 2107828"/>
                      <a:gd name="connsiteX16" fmla="*/ 316164 w 2178077"/>
                      <a:gd name="connsiteY16" fmla="*/ 1405210 h 2107828"/>
                      <a:gd name="connsiteX17" fmla="*/ 597218 w 2178077"/>
                      <a:gd name="connsiteY17" fmla="*/ 1405210 h 2107828"/>
                      <a:gd name="connsiteX18" fmla="*/ 1053906 w 2178077"/>
                      <a:gd name="connsiteY18" fmla="*/ 1405210 h 2107828"/>
                      <a:gd name="connsiteX19" fmla="*/ 1053906 w 2178077"/>
                      <a:gd name="connsiteY19" fmla="*/ 1475486 h 2107828"/>
                      <a:gd name="connsiteX20" fmla="*/ 597218 w 2178077"/>
                      <a:gd name="connsiteY20" fmla="*/ 1475486 h 2107828"/>
                      <a:gd name="connsiteX21" fmla="*/ 1872208 w 2178077"/>
                      <a:gd name="connsiteY21" fmla="*/ 1310111 h 2107828"/>
                      <a:gd name="connsiteX22" fmla="*/ 1921869 w 2178077"/>
                      <a:gd name="connsiteY22" fmla="*/ 1359790 h 2107828"/>
                      <a:gd name="connsiteX23" fmla="*/ 1500324 w 2178077"/>
                      <a:gd name="connsiteY23" fmla="*/ 1781354 h 2107828"/>
                      <a:gd name="connsiteX24" fmla="*/ 1475477 w 2178077"/>
                      <a:gd name="connsiteY24" fmla="*/ 1791647 h 2107828"/>
                      <a:gd name="connsiteX25" fmla="*/ 1470026 w 2178077"/>
                      <a:gd name="connsiteY25" fmla="*/ 1791189 h 2107828"/>
                      <a:gd name="connsiteX26" fmla="*/ 1444216 w 2178077"/>
                      <a:gd name="connsiteY26" fmla="*/ 1772204 h 2107828"/>
                      <a:gd name="connsiteX27" fmla="*/ 1373952 w 2178077"/>
                      <a:gd name="connsiteY27" fmla="*/ 1631681 h 2107828"/>
                      <a:gd name="connsiteX28" fmla="*/ 1436838 w 2178077"/>
                      <a:gd name="connsiteY28" fmla="*/ 1600283 h 2107828"/>
                      <a:gd name="connsiteX29" fmla="*/ 1485091 w 2178077"/>
                      <a:gd name="connsiteY29" fmla="*/ 1697211 h 2107828"/>
                      <a:gd name="connsiteX30" fmla="*/ 502123 w 2178077"/>
                      <a:gd name="connsiteY30" fmla="*/ 1274978 h 2107828"/>
                      <a:gd name="connsiteX31" fmla="*/ 551784 w 2178077"/>
                      <a:gd name="connsiteY31" fmla="*/ 1324657 h 2107828"/>
                      <a:gd name="connsiteX32" fmla="*/ 462560 w 2178077"/>
                      <a:gd name="connsiteY32" fmla="*/ 1413881 h 2107828"/>
                      <a:gd name="connsiteX33" fmla="*/ 427127 w 2178077"/>
                      <a:gd name="connsiteY33" fmla="*/ 1647557 h 2107828"/>
                      <a:gd name="connsiteX34" fmla="*/ 191075 w 2178077"/>
                      <a:gd name="connsiteY34" fmla="*/ 1635707 h 2107828"/>
                      <a:gd name="connsiteX35" fmla="*/ 179214 w 2178077"/>
                      <a:gd name="connsiteY35" fmla="*/ 1399653 h 2107828"/>
                      <a:gd name="connsiteX36" fmla="*/ 412890 w 2178077"/>
                      <a:gd name="connsiteY36" fmla="*/ 1364211 h 2107828"/>
                      <a:gd name="connsiteX37" fmla="*/ 913390 w 2178077"/>
                      <a:gd name="connsiteY37" fmla="*/ 1124171 h 2107828"/>
                      <a:gd name="connsiteX38" fmla="*/ 1194421 w 2178077"/>
                      <a:gd name="connsiteY38" fmla="*/ 1124171 h 2107828"/>
                      <a:gd name="connsiteX39" fmla="*/ 1194421 w 2178077"/>
                      <a:gd name="connsiteY39" fmla="*/ 1194430 h 2107828"/>
                      <a:gd name="connsiteX40" fmla="*/ 913390 w 2178077"/>
                      <a:gd name="connsiteY40" fmla="*/ 1194430 h 2107828"/>
                      <a:gd name="connsiteX41" fmla="*/ 597218 w 2178077"/>
                      <a:gd name="connsiteY41" fmla="*/ 1124171 h 2107828"/>
                      <a:gd name="connsiteX42" fmla="*/ 843125 w 2178077"/>
                      <a:gd name="connsiteY42" fmla="*/ 1124171 h 2107828"/>
                      <a:gd name="connsiteX43" fmla="*/ 843125 w 2178077"/>
                      <a:gd name="connsiteY43" fmla="*/ 1194430 h 2107828"/>
                      <a:gd name="connsiteX44" fmla="*/ 597218 w 2178077"/>
                      <a:gd name="connsiteY44" fmla="*/ 1194430 h 2107828"/>
                      <a:gd name="connsiteX45" fmla="*/ 1651132 w 2178077"/>
                      <a:gd name="connsiteY45" fmla="*/ 1124170 h 2107828"/>
                      <a:gd name="connsiteX46" fmla="*/ 1194419 w 2178077"/>
                      <a:gd name="connsiteY46" fmla="*/ 1580867 h 2107828"/>
                      <a:gd name="connsiteX47" fmla="*/ 1651132 w 2178077"/>
                      <a:gd name="connsiteY47" fmla="*/ 2037552 h 2107828"/>
                      <a:gd name="connsiteX48" fmla="*/ 2107828 w 2178077"/>
                      <a:gd name="connsiteY48" fmla="*/ 1580867 h 2107828"/>
                      <a:gd name="connsiteX49" fmla="*/ 1651132 w 2178077"/>
                      <a:gd name="connsiteY49" fmla="*/ 1124170 h 2107828"/>
                      <a:gd name="connsiteX50" fmla="*/ 1651132 w 2178077"/>
                      <a:gd name="connsiteY50" fmla="*/ 1053904 h 2107828"/>
                      <a:gd name="connsiteX51" fmla="*/ 2178077 w 2178077"/>
                      <a:gd name="connsiteY51" fmla="*/ 1580867 h 2107828"/>
                      <a:gd name="connsiteX52" fmla="*/ 1651132 w 2178077"/>
                      <a:gd name="connsiteY52" fmla="*/ 2107828 h 2107828"/>
                      <a:gd name="connsiteX53" fmla="*/ 1124171 w 2178077"/>
                      <a:gd name="connsiteY53" fmla="*/ 1580867 h 2107828"/>
                      <a:gd name="connsiteX54" fmla="*/ 1651132 w 2178077"/>
                      <a:gd name="connsiteY54" fmla="*/ 1053904 h 2107828"/>
                      <a:gd name="connsiteX55" fmla="*/ 316164 w 2178077"/>
                      <a:gd name="connsiteY55" fmla="*/ 983638 h 2107828"/>
                      <a:gd name="connsiteX56" fmla="*/ 210781 w 2178077"/>
                      <a:gd name="connsiteY56" fmla="*/ 1089039 h 2107828"/>
                      <a:gd name="connsiteX57" fmla="*/ 316164 w 2178077"/>
                      <a:gd name="connsiteY57" fmla="*/ 1194430 h 2107828"/>
                      <a:gd name="connsiteX58" fmla="*/ 421564 w 2178077"/>
                      <a:gd name="connsiteY58" fmla="*/ 1089039 h 2107828"/>
                      <a:gd name="connsiteX59" fmla="*/ 411033 w 2178077"/>
                      <a:gd name="connsiteY59" fmla="*/ 1043895 h 2107828"/>
                      <a:gd name="connsiteX60" fmla="*/ 341003 w 2178077"/>
                      <a:gd name="connsiteY60" fmla="*/ 1113844 h 2107828"/>
                      <a:gd name="connsiteX61" fmla="*/ 291342 w 2178077"/>
                      <a:gd name="connsiteY61" fmla="*/ 1064182 h 2107828"/>
                      <a:gd name="connsiteX62" fmla="*/ 361317 w 2178077"/>
                      <a:gd name="connsiteY62" fmla="*/ 994179 h 2107828"/>
                      <a:gd name="connsiteX63" fmla="*/ 316164 w 2178077"/>
                      <a:gd name="connsiteY63" fmla="*/ 983638 h 2107828"/>
                      <a:gd name="connsiteX64" fmla="*/ 1264686 w 2178077"/>
                      <a:gd name="connsiteY64" fmla="*/ 983638 h 2107828"/>
                      <a:gd name="connsiteX65" fmla="*/ 1405201 w 2178077"/>
                      <a:gd name="connsiteY65" fmla="*/ 983638 h 2107828"/>
                      <a:gd name="connsiteX66" fmla="*/ 1405201 w 2178077"/>
                      <a:gd name="connsiteY66" fmla="*/ 1053905 h 2107828"/>
                      <a:gd name="connsiteX67" fmla="*/ 1264686 w 2178077"/>
                      <a:gd name="connsiteY67" fmla="*/ 1053905 h 2107828"/>
                      <a:gd name="connsiteX68" fmla="*/ 597218 w 2178077"/>
                      <a:gd name="connsiteY68" fmla="*/ 983638 h 2107828"/>
                      <a:gd name="connsiteX69" fmla="*/ 1194420 w 2178077"/>
                      <a:gd name="connsiteY69" fmla="*/ 983638 h 2107828"/>
                      <a:gd name="connsiteX70" fmla="*/ 1194420 w 2178077"/>
                      <a:gd name="connsiteY70" fmla="*/ 1053905 h 2107828"/>
                      <a:gd name="connsiteX71" fmla="*/ 597218 w 2178077"/>
                      <a:gd name="connsiteY71" fmla="*/ 1053905 h 2107828"/>
                      <a:gd name="connsiteX72" fmla="*/ 502123 w 2178077"/>
                      <a:gd name="connsiteY72" fmla="*/ 853418 h 2107828"/>
                      <a:gd name="connsiteX73" fmla="*/ 551784 w 2178077"/>
                      <a:gd name="connsiteY73" fmla="*/ 903097 h 2107828"/>
                      <a:gd name="connsiteX74" fmla="*/ 462560 w 2178077"/>
                      <a:gd name="connsiteY74" fmla="*/ 992330 h 2107828"/>
                      <a:gd name="connsiteX75" fmla="*/ 427127 w 2178077"/>
                      <a:gd name="connsiteY75" fmla="*/ 1225997 h 2107828"/>
                      <a:gd name="connsiteX76" fmla="*/ 191075 w 2178077"/>
                      <a:gd name="connsiteY76" fmla="*/ 1214144 h 2107828"/>
                      <a:gd name="connsiteX77" fmla="*/ 179214 w 2178077"/>
                      <a:gd name="connsiteY77" fmla="*/ 978091 h 2107828"/>
                      <a:gd name="connsiteX78" fmla="*/ 412890 w 2178077"/>
                      <a:gd name="connsiteY78" fmla="*/ 942651 h 2107828"/>
                      <a:gd name="connsiteX79" fmla="*/ 913390 w 2178077"/>
                      <a:gd name="connsiteY79" fmla="*/ 702608 h 2107828"/>
                      <a:gd name="connsiteX80" fmla="*/ 1405201 w 2178077"/>
                      <a:gd name="connsiteY80" fmla="*/ 702608 h 2107828"/>
                      <a:gd name="connsiteX81" fmla="*/ 1405201 w 2178077"/>
                      <a:gd name="connsiteY81" fmla="*/ 772857 h 2107828"/>
                      <a:gd name="connsiteX82" fmla="*/ 913390 w 2178077"/>
                      <a:gd name="connsiteY82" fmla="*/ 772857 h 2107828"/>
                      <a:gd name="connsiteX83" fmla="*/ 597218 w 2178077"/>
                      <a:gd name="connsiteY83" fmla="*/ 702608 h 2107828"/>
                      <a:gd name="connsiteX84" fmla="*/ 843125 w 2178077"/>
                      <a:gd name="connsiteY84" fmla="*/ 702608 h 2107828"/>
                      <a:gd name="connsiteX85" fmla="*/ 843125 w 2178077"/>
                      <a:gd name="connsiteY85" fmla="*/ 772857 h 2107828"/>
                      <a:gd name="connsiteX86" fmla="*/ 597218 w 2178077"/>
                      <a:gd name="connsiteY86" fmla="*/ 772857 h 2107828"/>
                      <a:gd name="connsiteX87" fmla="*/ 316164 w 2178077"/>
                      <a:gd name="connsiteY87" fmla="*/ 562093 h 2107828"/>
                      <a:gd name="connsiteX88" fmla="*/ 210781 w 2178077"/>
                      <a:gd name="connsiteY88" fmla="*/ 667476 h 2107828"/>
                      <a:gd name="connsiteX89" fmla="*/ 316164 w 2178077"/>
                      <a:gd name="connsiteY89" fmla="*/ 772858 h 2107828"/>
                      <a:gd name="connsiteX90" fmla="*/ 421564 w 2178077"/>
                      <a:gd name="connsiteY90" fmla="*/ 667476 h 2107828"/>
                      <a:gd name="connsiteX91" fmla="*/ 411033 w 2178077"/>
                      <a:gd name="connsiteY91" fmla="*/ 622341 h 2107828"/>
                      <a:gd name="connsiteX92" fmla="*/ 341003 w 2178077"/>
                      <a:gd name="connsiteY92" fmla="*/ 692281 h 2107828"/>
                      <a:gd name="connsiteX93" fmla="*/ 291342 w 2178077"/>
                      <a:gd name="connsiteY93" fmla="*/ 642601 h 2107828"/>
                      <a:gd name="connsiteX94" fmla="*/ 361317 w 2178077"/>
                      <a:gd name="connsiteY94" fmla="*/ 572616 h 2107828"/>
                      <a:gd name="connsiteX95" fmla="*/ 316164 w 2178077"/>
                      <a:gd name="connsiteY95" fmla="*/ 562093 h 2107828"/>
                      <a:gd name="connsiteX96" fmla="*/ 1264686 w 2178077"/>
                      <a:gd name="connsiteY96" fmla="*/ 562093 h 2107828"/>
                      <a:gd name="connsiteX97" fmla="*/ 1615992 w 2178077"/>
                      <a:gd name="connsiteY97" fmla="*/ 562093 h 2107828"/>
                      <a:gd name="connsiteX98" fmla="*/ 1615992 w 2178077"/>
                      <a:gd name="connsiteY98" fmla="*/ 632342 h 2107828"/>
                      <a:gd name="connsiteX99" fmla="*/ 1264686 w 2178077"/>
                      <a:gd name="connsiteY99" fmla="*/ 632342 h 2107828"/>
                      <a:gd name="connsiteX100" fmla="*/ 597218 w 2178077"/>
                      <a:gd name="connsiteY100" fmla="*/ 562093 h 2107828"/>
                      <a:gd name="connsiteX101" fmla="*/ 1194420 w 2178077"/>
                      <a:gd name="connsiteY101" fmla="*/ 562093 h 2107828"/>
                      <a:gd name="connsiteX102" fmla="*/ 1194420 w 2178077"/>
                      <a:gd name="connsiteY102" fmla="*/ 632342 h 2107828"/>
                      <a:gd name="connsiteX103" fmla="*/ 597218 w 2178077"/>
                      <a:gd name="connsiteY103" fmla="*/ 632342 h 2107828"/>
                      <a:gd name="connsiteX104" fmla="*/ 502123 w 2178077"/>
                      <a:gd name="connsiteY104" fmla="*/ 431855 h 2107828"/>
                      <a:gd name="connsiteX105" fmla="*/ 551784 w 2178077"/>
                      <a:gd name="connsiteY105" fmla="*/ 481534 h 2107828"/>
                      <a:gd name="connsiteX106" fmla="*/ 462560 w 2178077"/>
                      <a:gd name="connsiteY106" fmla="*/ 570767 h 2107828"/>
                      <a:gd name="connsiteX107" fmla="*/ 427127 w 2178077"/>
                      <a:gd name="connsiteY107" fmla="*/ 804434 h 2107828"/>
                      <a:gd name="connsiteX108" fmla="*/ 191075 w 2178077"/>
                      <a:gd name="connsiteY108" fmla="*/ 792566 h 2107828"/>
                      <a:gd name="connsiteX109" fmla="*/ 179214 w 2178077"/>
                      <a:gd name="connsiteY109" fmla="*/ 556530 h 2107828"/>
                      <a:gd name="connsiteX110" fmla="*/ 412890 w 2178077"/>
                      <a:gd name="connsiteY110" fmla="*/ 521088 h 2107828"/>
                      <a:gd name="connsiteX111" fmla="*/ 140532 w 2178077"/>
                      <a:gd name="connsiteY111" fmla="*/ 281039 h 2107828"/>
                      <a:gd name="connsiteX112" fmla="*/ 1756513 w 2178077"/>
                      <a:gd name="connsiteY112" fmla="*/ 281039 h 2107828"/>
                      <a:gd name="connsiteX113" fmla="*/ 1756513 w 2178077"/>
                      <a:gd name="connsiteY113" fmla="*/ 351315 h 2107828"/>
                      <a:gd name="connsiteX114" fmla="*/ 140532 w 2178077"/>
                      <a:gd name="connsiteY114" fmla="*/ 351315 h 2107828"/>
                      <a:gd name="connsiteX115" fmla="*/ 421563 w 2178077"/>
                      <a:gd name="connsiteY115" fmla="*/ 140532 h 2107828"/>
                      <a:gd name="connsiteX116" fmla="*/ 491830 w 2178077"/>
                      <a:gd name="connsiteY116" fmla="*/ 140532 h 2107828"/>
                      <a:gd name="connsiteX117" fmla="*/ 491830 w 2178077"/>
                      <a:gd name="connsiteY117" fmla="*/ 210781 h 2107828"/>
                      <a:gd name="connsiteX118" fmla="*/ 421563 w 2178077"/>
                      <a:gd name="connsiteY118" fmla="*/ 210781 h 2107828"/>
                      <a:gd name="connsiteX119" fmla="*/ 281039 w 2178077"/>
                      <a:gd name="connsiteY119" fmla="*/ 140532 h 2107828"/>
                      <a:gd name="connsiteX120" fmla="*/ 351315 w 2178077"/>
                      <a:gd name="connsiteY120" fmla="*/ 140532 h 2107828"/>
                      <a:gd name="connsiteX121" fmla="*/ 351315 w 2178077"/>
                      <a:gd name="connsiteY121" fmla="*/ 210781 h 2107828"/>
                      <a:gd name="connsiteX122" fmla="*/ 281039 w 2178077"/>
                      <a:gd name="connsiteY122" fmla="*/ 210781 h 2107828"/>
                      <a:gd name="connsiteX123" fmla="*/ 140532 w 2178077"/>
                      <a:gd name="connsiteY123" fmla="*/ 140532 h 2107828"/>
                      <a:gd name="connsiteX124" fmla="*/ 210781 w 2178077"/>
                      <a:gd name="connsiteY124" fmla="*/ 140532 h 2107828"/>
                      <a:gd name="connsiteX125" fmla="*/ 210781 w 2178077"/>
                      <a:gd name="connsiteY125" fmla="*/ 210781 h 2107828"/>
                      <a:gd name="connsiteX126" fmla="*/ 140532 w 2178077"/>
                      <a:gd name="connsiteY126" fmla="*/ 210781 h 2107828"/>
                      <a:gd name="connsiteX127" fmla="*/ 175648 w 2178077"/>
                      <a:gd name="connsiteY127" fmla="*/ 0 h 2107828"/>
                      <a:gd name="connsiteX128" fmla="*/ 1721381 w 2178077"/>
                      <a:gd name="connsiteY128" fmla="*/ 0 h 2107828"/>
                      <a:gd name="connsiteX129" fmla="*/ 1897047 w 2178077"/>
                      <a:gd name="connsiteY129" fmla="*/ 175648 h 2107828"/>
                      <a:gd name="connsiteX130" fmla="*/ 1897047 w 2178077"/>
                      <a:gd name="connsiteY130" fmla="*/ 983639 h 2107828"/>
                      <a:gd name="connsiteX131" fmla="*/ 1826771 w 2178077"/>
                      <a:gd name="connsiteY131" fmla="*/ 983639 h 2107828"/>
                      <a:gd name="connsiteX132" fmla="*/ 1826771 w 2178077"/>
                      <a:gd name="connsiteY132" fmla="*/ 175648 h 2107828"/>
                      <a:gd name="connsiteX133" fmla="*/ 1721381 w 2178077"/>
                      <a:gd name="connsiteY133" fmla="*/ 70257 h 2107828"/>
                      <a:gd name="connsiteX134" fmla="*/ 175648 w 2178077"/>
                      <a:gd name="connsiteY134" fmla="*/ 70257 h 2107828"/>
                      <a:gd name="connsiteX135" fmla="*/ 70257 w 2178077"/>
                      <a:gd name="connsiteY135" fmla="*/ 175648 h 2107828"/>
                      <a:gd name="connsiteX136" fmla="*/ 70257 w 2178077"/>
                      <a:gd name="connsiteY136" fmla="*/ 1721381 h 2107828"/>
                      <a:gd name="connsiteX137" fmla="*/ 175648 w 2178077"/>
                      <a:gd name="connsiteY137" fmla="*/ 1826771 h 2107828"/>
                      <a:gd name="connsiteX138" fmla="*/ 1089039 w 2178077"/>
                      <a:gd name="connsiteY138" fmla="*/ 1826771 h 2107828"/>
                      <a:gd name="connsiteX139" fmla="*/ 1089039 w 2178077"/>
                      <a:gd name="connsiteY139" fmla="*/ 1897047 h 2107828"/>
                      <a:gd name="connsiteX140" fmla="*/ 175648 w 2178077"/>
                      <a:gd name="connsiteY140" fmla="*/ 1897047 h 2107828"/>
                      <a:gd name="connsiteX141" fmla="*/ 0 w 2178077"/>
                      <a:gd name="connsiteY141" fmla="*/ 1721381 h 2107828"/>
                      <a:gd name="connsiteX142" fmla="*/ 0 w 2178077"/>
                      <a:gd name="connsiteY142" fmla="*/ 175648 h 2107828"/>
                      <a:gd name="connsiteX143" fmla="*/ 175648 w 2178077"/>
                      <a:gd name="connsiteY143" fmla="*/ 0 h 2107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</a:cxnLst>
                    <a:rect l="l" t="t" r="r" b="b"/>
                    <a:pathLst>
                      <a:path w="2178077" h="2107828">
                        <a:moveTo>
                          <a:pt x="913390" y="1545733"/>
                        </a:moveTo>
                        <a:lnTo>
                          <a:pt x="1053905" y="1545733"/>
                        </a:lnTo>
                        <a:lnTo>
                          <a:pt x="1053905" y="1615992"/>
                        </a:lnTo>
                        <a:lnTo>
                          <a:pt x="913390" y="1615992"/>
                        </a:lnTo>
                        <a:close/>
                        <a:moveTo>
                          <a:pt x="597218" y="1545733"/>
                        </a:moveTo>
                        <a:lnTo>
                          <a:pt x="843125" y="1545733"/>
                        </a:lnTo>
                        <a:lnTo>
                          <a:pt x="843125" y="1615992"/>
                        </a:lnTo>
                        <a:lnTo>
                          <a:pt x="597218" y="1615992"/>
                        </a:lnTo>
                        <a:close/>
                        <a:moveTo>
                          <a:pt x="316164" y="1405210"/>
                        </a:moveTo>
                        <a:cubicBezTo>
                          <a:pt x="257969" y="1405210"/>
                          <a:pt x="210781" y="1452388"/>
                          <a:pt x="210781" y="1510601"/>
                        </a:cubicBezTo>
                        <a:cubicBezTo>
                          <a:pt x="210781" y="1568803"/>
                          <a:pt x="257969" y="1615992"/>
                          <a:pt x="316164" y="1615992"/>
                        </a:cubicBezTo>
                        <a:cubicBezTo>
                          <a:pt x="374394" y="1615992"/>
                          <a:pt x="421564" y="1568803"/>
                          <a:pt x="421564" y="1510601"/>
                        </a:cubicBezTo>
                        <a:cubicBezTo>
                          <a:pt x="421510" y="1494944"/>
                          <a:pt x="417910" y="1479519"/>
                          <a:pt x="411033" y="1465455"/>
                        </a:cubicBezTo>
                        <a:lnTo>
                          <a:pt x="341003" y="1535406"/>
                        </a:lnTo>
                        <a:lnTo>
                          <a:pt x="291342" y="1485742"/>
                        </a:lnTo>
                        <a:lnTo>
                          <a:pt x="361317" y="1415741"/>
                        </a:lnTo>
                        <a:cubicBezTo>
                          <a:pt x="347256" y="1408855"/>
                          <a:pt x="331838" y="1405261"/>
                          <a:pt x="316164" y="1405210"/>
                        </a:cubicBezTo>
                        <a:close/>
                        <a:moveTo>
                          <a:pt x="597218" y="1405210"/>
                        </a:moveTo>
                        <a:lnTo>
                          <a:pt x="1053906" y="1405210"/>
                        </a:lnTo>
                        <a:lnTo>
                          <a:pt x="1053906" y="1475486"/>
                        </a:lnTo>
                        <a:lnTo>
                          <a:pt x="597218" y="1475486"/>
                        </a:lnTo>
                        <a:close/>
                        <a:moveTo>
                          <a:pt x="1872208" y="1310111"/>
                        </a:moveTo>
                        <a:lnTo>
                          <a:pt x="1921869" y="1359790"/>
                        </a:lnTo>
                        <a:lnTo>
                          <a:pt x="1500324" y="1781354"/>
                        </a:lnTo>
                        <a:cubicBezTo>
                          <a:pt x="1493720" y="1787941"/>
                          <a:pt x="1484784" y="1791647"/>
                          <a:pt x="1475477" y="1791647"/>
                        </a:cubicBezTo>
                        <a:cubicBezTo>
                          <a:pt x="1473653" y="1791622"/>
                          <a:pt x="1471839" y="1791471"/>
                          <a:pt x="1470026" y="1791189"/>
                        </a:cubicBezTo>
                        <a:cubicBezTo>
                          <a:pt x="1458868" y="1789383"/>
                          <a:pt x="1449254" y="1782314"/>
                          <a:pt x="1444216" y="1772204"/>
                        </a:cubicBezTo>
                        <a:lnTo>
                          <a:pt x="1373952" y="1631681"/>
                        </a:lnTo>
                        <a:lnTo>
                          <a:pt x="1436838" y="1600283"/>
                        </a:lnTo>
                        <a:lnTo>
                          <a:pt x="1485091" y="1697211"/>
                        </a:lnTo>
                        <a:close/>
                        <a:moveTo>
                          <a:pt x="502123" y="1274978"/>
                        </a:moveTo>
                        <a:lnTo>
                          <a:pt x="551784" y="1324657"/>
                        </a:lnTo>
                        <a:lnTo>
                          <a:pt x="462560" y="1413881"/>
                        </a:lnTo>
                        <a:cubicBezTo>
                          <a:pt x="512503" y="1489317"/>
                          <a:pt x="497175" y="1590315"/>
                          <a:pt x="427127" y="1647557"/>
                        </a:cubicBezTo>
                        <a:cubicBezTo>
                          <a:pt x="357073" y="1704792"/>
                          <a:pt x="255030" y="1699677"/>
                          <a:pt x="191075" y="1635707"/>
                        </a:cubicBezTo>
                        <a:cubicBezTo>
                          <a:pt x="127113" y="1571736"/>
                          <a:pt x="121980" y="1469709"/>
                          <a:pt x="179214" y="1399653"/>
                        </a:cubicBezTo>
                        <a:cubicBezTo>
                          <a:pt x="236457" y="1329598"/>
                          <a:pt x="337464" y="1314277"/>
                          <a:pt x="412890" y="1364211"/>
                        </a:cubicBezTo>
                        <a:close/>
                        <a:moveTo>
                          <a:pt x="913390" y="1124171"/>
                        </a:moveTo>
                        <a:lnTo>
                          <a:pt x="1194421" y="1124171"/>
                        </a:lnTo>
                        <a:lnTo>
                          <a:pt x="1194421" y="1194430"/>
                        </a:lnTo>
                        <a:lnTo>
                          <a:pt x="913390" y="1194430"/>
                        </a:lnTo>
                        <a:close/>
                        <a:moveTo>
                          <a:pt x="597218" y="1124171"/>
                        </a:moveTo>
                        <a:lnTo>
                          <a:pt x="843125" y="1124171"/>
                        </a:lnTo>
                        <a:lnTo>
                          <a:pt x="843125" y="1194430"/>
                        </a:lnTo>
                        <a:lnTo>
                          <a:pt x="597218" y="1194430"/>
                        </a:lnTo>
                        <a:close/>
                        <a:moveTo>
                          <a:pt x="1651132" y="1124170"/>
                        </a:moveTo>
                        <a:cubicBezTo>
                          <a:pt x="1399011" y="1124452"/>
                          <a:pt x="1194719" y="1328762"/>
                          <a:pt x="1194419" y="1580867"/>
                        </a:cubicBezTo>
                        <a:cubicBezTo>
                          <a:pt x="1194419" y="1833094"/>
                          <a:pt x="1398896" y="2037552"/>
                          <a:pt x="1651132" y="2037552"/>
                        </a:cubicBezTo>
                        <a:cubicBezTo>
                          <a:pt x="1903343" y="2037552"/>
                          <a:pt x="2107828" y="1833094"/>
                          <a:pt x="2107828" y="1580867"/>
                        </a:cubicBezTo>
                        <a:cubicBezTo>
                          <a:pt x="2107828" y="1328638"/>
                          <a:pt x="1903343" y="1124170"/>
                          <a:pt x="1651132" y="1124170"/>
                        </a:cubicBezTo>
                        <a:close/>
                        <a:moveTo>
                          <a:pt x="1651132" y="1053904"/>
                        </a:moveTo>
                        <a:cubicBezTo>
                          <a:pt x="1942175" y="1053904"/>
                          <a:pt x="2178077" y="1289824"/>
                          <a:pt x="2178077" y="1580867"/>
                        </a:cubicBezTo>
                        <a:cubicBezTo>
                          <a:pt x="2178077" y="1871881"/>
                          <a:pt x="1942175" y="2107828"/>
                          <a:pt x="1651132" y="2107828"/>
                        </a:cubicBezTo>
                        <a:cubicBezTo>
                          <a:pt x="1360233" y="2107476"/>
                          <a:pt x="1124514" y="1871748"/>
                          <a:pt x="1124171" y="1580867"/>
                        </a:cubicBezTo>
                        <a:cubicBezTo>
                          <a:pt x="1124171" y="1289824"/>
                          <a:pt x="1360091" y="1053904"/>
                          <a:pt x="1651132" y="1053904"/>
                        </a:cubicBezTo>
                        <a:close/>
                        <a:moveTo>
                          <a:pt x="316164" y="983638"/>
                        </a:moveTo>
                        <a:cubicBezTo>
                          <a:pt x="257969" y="983638"/>
                          <a:pt x="210781" y="1030828"/>
                          <a:pt x="210781" y="1089039"/>
                        </a:cubicBezTo>
                        <a:cubicBezTo>
                          <a:pt x="210781" y="1147241"/>
                          <a:pt x="257969" y="1194430"/>
                          <a:pt x="316164" y="1194430"/>
                        </a:cubicBezTo>
                        <a:cubicBezTo>
                          <a:pt x="374394" y="1194430"/>
                          <a:pt x="421564" y="1147241"/>
                          <a:pt x="421564" y="1089039"/>
                        </a:cubicBezTo>
                        <a:cubicBezTo>
                          <a:pt x="421510" y="1073375"/>
                          <a:pt x="417910" y="1057956"/>
                          <a:pt x="411033" y="1043895"/>
                        </a:cubicBezTo>
                        <a:lnTo>
                          <a:pt x="341003" y="1113844"/>
                        </a:lnTo>
                        <a:lnTo>
                          <a:pt x="291342" y="1064182"/>
                        </a:lnTo>
                        <a:lnTo>
                          <a:pt x="361317" y="994179"/>
                        </a:lnTo>
                        <a:cubicBezTo>
                          <a:pt x="347256" y="987301"/>
                          <a:pt x="331838" y="983701"/>
                          <a:pt x="316164" y="983638"/>
                        </a:cubicBezTo>
                        <a:close/>
                        <a:moveTo>
                          <a:pt x="1264686" y="983638"/>
                        </a:moveTo>
                        <a:lnTo>
                          <a:pt x="1405201" y="983638"/>
                        </a:lnTo>
                        <a:lnTo>
                          <a:pt x="1405201" y="1053905"/>
                        </a:lnTo>
                        <a:lnTo>
                          <a:pt x="1264686" y="1053905"/>
                        </a:lnTo>
                        <a:close/>
                        <a:moveTo>
                          <a:pt x="597218" y="983638"/>
                        </a:moveTo>
                        <a:lnTo>
                          <a:pt x="1194420" y="983638"/>
                        </a:lnTo>
                        <a:lnTo>
                          <a:pt x="1194420" y="1053905"/>
                        </a:lnTo>
                        <a:lnTo>
                          <a:pt x="597218" y="1053905"/>
                        </a:lnTo>
                        <a:close/>
                        <a:moveTo>
                          <a:pt x="502123" y="853418"/>
                        </a:moveTo>
                        <a:lnTo>
                          <a:pt x="551784" y="903097"/>
                        </a:lnTo>
                        <a:lnTo>
                          <a:pt x="462560" y="992330"/>
                        </a:lnTo>
                        <a:cubicBezTo>
                          <a:pt x="512503" y="1067766"/>
                          <a:pt x="497175" y="1168752"/>
                          <a:pt x="427127" y="1225997"/>
                        </a:cubicBezTo>
                        <a:cubicBezTo>
                          <a:pt x="357073" y="1283239"/>
                          <a:pt x="255030" y="1278106"/>
                          <a:pt x="191075" y="1214144"/>
                        </a:cubicBezTo>
                        <a:cubicBezTo>
                          <a:pt x="127113" y="1150174"/>
                          <a:pt x="121980" y="1048146"/>
                          <a:pt x="179214" y="978091"/>
                        </a:cubicBezTo>
                        <a:cubicBezTo>
                          <a:pt x="236457" y="908036"/>
                          <a:pt x="337464" y="892715"/>
                          <a:pt x="412890" y="942651"/>
                        </a:cubicBezTo>
                        <a:close/>
                        <a:moveTo>
                          <a:pt x="913390" y="702608"/>
                        </a:moveTo>
                        <a:lnTo>
                          <a:pt x="1405201" y="702608"/>
                        </a:lnTo>
                        <a:lnTo>
                          <a:pt x="1405201" y="772857"/>
                        </a:lnTo>
                        <a:lnTo>
                          <a:pt x="913390" y="772857"/>
                        </a:lnTo>
                        <a:close/>
                        <a:moveTo>
                          <a:pt x="597218" y="702608"/>
                        </a:moveTo>
                        <a:lnTo>
                          <a:pt x="843125" y="702608"/>
                        </a:lnTo>
                        <a:lnTo>
                          <a:pt x="843125" y="772857"/>
                        </a:lnTo>
                        <a:lnTo>
                          <a:pt x="597218" y="772857"/>
                        </a:lnTo>
                        <a:close/>
                        <a:moveTo>
                          <a:pt x="316164" y="562093"/>
                        </a:moveTo>
                        <a:cubicBezTo>
                          <a:pt x="257969" y="562093"/>
                          <a:pt x="210781" y="609265"/>
                          <a:pt x="210781" y="667476"/>
                        </a:cubicBezTo>
                        <a:cubicBezTo>
                          <a:pt x="210781" y="725680"/>
                          <a:pt x="257969" y="772858"/>
                          <a:pt x="316164" y="772858"/>
                        </a:cubicBezTo>
                        <a:cubicBezTo>
                          <a:pt x="374394" y="772858"/>
                          <a:pt x="421564" y="725680"/>
                          <a:pt x="421564" y="667476"/>
                        </a:cubicBezTo>
                        <a:cubicBezTo>
                          <a:pt x="421510" y="651812"/>
                          <a:pt x="417910" y="636393"/>
                          <a:pt x="411033" y="622341"/>
                        </a:cubicBezTo>
                        <a:lnTo>
                          <a:pt x="341003" y="692281"/>
                        </a:lnTo>
                        <a:lnTo>
                          <a:pt x="291342" y="642601"/>
                        </a:lnTo>
                        <a:lnTo>
                          <a:pt x="361317" y="572616"/>
                        </a:lnTo>
                        <a:cubicBezTo>
                          <a:pt x="347256" y="565740"/>
                          <a:pt x="331838" y="562147"/>
                          <a:pt x="316164" y="562093"/>
                        </a:cubicBezTo>
                        <a:close/>
                        <a:moveTo>
                          <a:pt x="1264686" y="562093"/>
                        </a:moveTo>
                        <a:lnTo>
                          <a:pt x="1615992" y="562093"/>
                        </a:lnTo>
                        <a:lnTo>
                          <a:pt x="1615992" y="632342"/>
                        </a:lnTo>
                        <a:lnTo>
                          <a:pt x="1264686" y="632342"/>
                        </a:lnTo>
                        <a:close/>
                        <a:moveTo>
                          <a:pt x="597218" y="562093"/>
                        </a:moveTo>
                        <a:lnTo>
                          <a:pt x="1194420" y="562093"/>
                        </a:lnTo>
                        <a:lnTo>
                          <a:pt x="1194420" y="632342"/>
                        </a:lnTo>
                        <a:lnTo>
                          <a:pt x="597218" y="632342"/>
                        </a:lnTo>
                        <a:close/>
                        <a:moveTo>
                          <a:pt x="502123" y="431855"/>
                        </a:moveTo>
                        <a:lnTo>
                          <a:pt x="551784" y="481534"/>
                        </a:lnTo>
                        <a:lnTo>
                          <a:pt x="462560" y="570767"/>
                        </a:lnTo>
                        <a:cubicBezTo>
                          <a:pt x="512503" y="646176"/>
                          <a:pt x="497175" y="747201"/>
                          <a:pt x="427127" y="804434"/>
                        </a:cubicBezTo>
                        <a:cubicBezTo>
                          <a:pt x="357073" y="861678"/>
                          <a:pt x="255030" y="856543"/>
                          <a:pt x="191075" y="792566"/>
                        </a:cubicBezTo>
                        <a:cubicBezTo>
                          <a:pt x="127113" y="728611"/>
                          <a:pt x="121980" y="626577"/>
                          <a:pt x="179214" y="556530"/>
                        </a:cubicBezTo>
                        <a:cubicBezTo>
                          <a:pt x="236457" y="486475"/>
                          <a:pt x="337464" y="471154"/>
                          <a:pt x="412890" y="521088"/>
                        </a:cubicBezTo>
                        <a:close/>
                        <a:moveTo>
                          <a:pt x="140532" y="281039"/>
                        </a:moveTo>
                        <a:lnTo>
                          <a:pt x="1756513" y="281039"/>
                        </a:lnTo>
                        <a:lnTo>
                          <a:pt x="1756513" y="351315"/>
                        </a:lnTo>
                        <a:lnTo>
                          <a:pt x="140532" y="351315"/>
                        </a:lnTo>
                        <a:close/>
                        <a:moveTo>
                          <a:pt x="421563" y="140532"/>
                        </a:moveTo>
                        <a:lnTo>
                          <a:pt x="491830" y="140532"/>
                        </a:lnTo>
                        <a:lnTo>
                          <a:pt x="491830" y="210781"/>
                        </a:lnTo>
                        <a:lnTo>
                          <a:pt x="421563" y="210781"/>
                        </a:lnTo>
                        <a:close/>
                        <a:moveTo>
                          <a:pt x="281039" y="140532"/>
                        </a:moveTo>
                        <a:lnTo>
                          <a:pt x="351315" y="140532"/>
                        </a:lnTo>
                        <a:lnTo>
                          <a:pt x="351315" y="210781"/>
                        </a:lnTo>
                        <a:lnTo>
                          <a:pt x="281039" y="210781"/>
                        </a:lnTo>
                        <a:close/>
                        <a:moveTo>
                          <a:pt x="140532" y="140532"/>
                        </a:moveTo>
                        <a:lnTo>
                          <a:pt x="210781" y="140532"/>
                        </a:lnTo>
                        <a:lnTo>
                          <a:pt x="210781" y="210781"/>
                        </a:lnTo>
                        <a:lnTo>
                          <a:pt x="140532" y="210781"/>
                        </a:lnTo>
                        <a:close/>
                        <a:moveTo>
                          <a:pt x="175648" y="0"/>
                        </a:moveTo>
                        <a:lnTo>
                          <a:pt x="1721381" y="0"/>
                        </a:lnTo>
                        <a:cubicBezTo>
                          <a:pt x="1818354" y="114"/>
                          <a:pt x="1896932" y="78684"/>
                          <a:pt x="1897047" y="175648"/>
                        </a:cubicBezTo>
                        <a:lnTo>
                          <a:pt x="1897047" y="983639"/>
                        </a:lnTo>
                        <a:lnTo>
                          <a:pt x="1826771" y="983639"/>
                        </a:lnTo>
                        <a:lnTo>
                          <a:pt x="1826771" y="175648"/>
                        </a:lnTo>
                        <a:cubicBezTo>
                          <a:pt x="1826771" y="117427"/>
                          <a:pt x="1779610" y="70257"/>
                          <a:pt x="1721381" y="70257"/>
                        </a:cubicBezTo>
                        <a:lnTo>
                          <a:pt x="175648" y="70257"/>
                        </a:lnTo>
                        <a:cubicBezTo>
                          <a:pt x="117445" y="70257"/>
                          <a:pt x="70257" y="117427"/>
                          <a:pt x="70257" y="175648"/>
                        </a:cubicBezTo>
                        <a:lnTo>
                          <a:pt x="70257" y="1721381"/>
                        </a:lnTo>
                        <a:cubicBezTo>
                          <a:pt x="70257" y="1779585"/>
                          <a:pt x="117445" y="1826771"/>
                          <a:pt x="175648" y="1826771"/>
                        </a:cubicBezTo>
                        <a:lnTo>
                          <a:pt x="1089039" y="1826771"/>
                        </a:lnTo>
                        <a:lnTo>
                          <a:pt x="1089039" y="1897047"/>
                        </a:lnTo>
                        <a:lnTo>
                          <a:pt x="175648" y="1897047"/>
                        </a:lnTo>
                        <a:cubicBezTo>
                          <a:pt x="78702" y="1896916"/>
                          <a:pt x="123" y="1818345"/>
                          <a:pt x="0" y="1721381"/>
                        </a:cubicBezTo>
                        <a:lnTo>
                          <a:pt x="0" y="175648"/>
                        </a:lnTo>
                        <a:cubicBezTo>
                          <a:pt x="123" y="78684"/>
                          <a:pt x="78702" y="114"/>
                          <a:pt x="175648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2248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C36E7308-AD9F-41E1-B066-D37334D877EC}"/>
                    </a:ext>
                  </a:extLst>
                </p:cNvPr>
                <p:cNvSpPr/>
                <p:nvPr/>
              </p:nvSpPr>
              <p:spPr>
                <a:xfrm>
                  <a:off x="2067868" y="4505846"/>
                  <a:ext cx="3206327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Reasons For Using Artificial Intelligence</a:t>
                  </a: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8957E3D0-C821-4C46-9205-7B2CFCB2AF8C}"/>
                  </a:ext>
                </a:extLst>
              </p:cNvPr>
              <p:cNvGrpSpPr/>
              <p:nvPr/>
            </p:nvGrpSpPr>
            <p:grpSpPr>
              <a:xfrm>
                <a:off x="1641156" y="5016450"/>
                <a:ext cx="4171648" cy="414364"/>
                <a:chOff x="1641156" y="5016450"/>
                <a:chExt cx="4171648" cy="414364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8EB233B8-DBE2-42D9-BA20-0921AC1170CD}"/>
                    </a:ext>
                  </a:extLst>
                </p:cNvPr>
                <p:cNvGrpSpPr/>
                <p:nvPr/>
              </p:nvGrpSpPr>
              <p:grpSpPr>
                <a:xfrm>
                  <a:off x="1641156" y="5016450"/>
                  <a:ext cx="414364" cy="414364"/>
                  <a:chOff x="1636698" y="5016450"/>
                  <a:chExt cx="414364" cy="414364"/>
                </a:xfrm>
              </p:grpSpPr>
              <p:sp>
                <p:nvSpPr>
                  <p:cNvPr id="111" name="Freeform: Shape 110">
                    <a:extLst>
                      <a:ext uri="{FF2B5EF4-FFF2-40B4-BE49-F238E27FC236}">
                        <a16:creationId xmlns:a16="http://schemas.microsoft.com/office/drawing/2014/main" id="{BAAE9D00-4CFE-41D5-B60E-652CA3541022}"/>
                      </a:ext>
                    </a:extLst>
                  </p:cNvPr>
                  <p:cNvSpPr/>
                  <p:nvPr/>
                </p:nvSpPr>
                <p:spPr>
                  <a:xfrm>
                    <a:off x="1636698" y="5016450"/>
                    <a:ext cx="414364" cy="414364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12" name="Circle: Hollow 111">
                    <a:extLst>
                      <a:ext uri="{FF2B5EF4-FFF2-40B4-BE49-F238E27FC236}">
                        <a16:creationId xmlns:a16="http://schemas.microsoft.com/office/drawing/2014/main" id="{5C0F8B24-3B7C-4330-96F5-771579B330DF}"/>
                      </a:ext>
                    </a:extLst>
                  </p:cNvPr>
                  <p:cNvSpPr/>
                  <p:nvPr/>
                </p:nvSpPr>
                <p:spPr>
                  <a:xfrm>
                    <a:off x="1636950" y="5016702"/>
                    <a:ext cx="413860" cy="413860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1" name="Freeform: Shape 170">
                    <a:extLst>
                      <a:ext uri="{FF2B5EF4-FFF2-40B4-BE49-F238E27FC236}">
                        <a16:creationId xmlns:a16="http://schemas.microsoft.com/office/drawing/2014/main" id="{40143338-09F5-4FDA-8C03-C7F0B23EE442}"/>
                      </a:ext>
                    </a:extLst>
                  </p:cNvPr>
                  <p:cNvSpPr/>
                  <p:nvPr/>
                </p:nvSpPr>
                <p:spPr>
                  <a:xfrm>
                    <a:off x="1777995" y="5130285"/>
                    <a:ext cx="155580" cy="186694"/>
                  </a:xfrm>
                  <a:custGeom>
                    <a:avLst/>
                    <a:gdLst>
                      <a:gd name="connsiteX0" fmla="*/ 1833486 w 2696316"/>
                      <a:gd name="connsiteY0" fmla="*/ 2642378 h 3235568"/>
                      <a:gd name="connsiteX1" fmla="*/ 2103127 w 2696316"/>
                      <a:gd name="connsiteY1" fmla="*/ 2642378 h 3235568"/>
                      <a:gd name="connsiteX2" fmla="*/ 2157038 w 2696316"/>
                      <a:gd name="connsiteY2" fmla="*/ 2696316 h 3235568"/>
                      <a:gd name="connsiteX3" fmla="*/ 2103127 w 2696316"/>
                      <a:gd name="connsiteY3" fmla="*/ 2750227 h 3235568"/>
                      <a:gd name="connsiteX4" fmla="*/ 1833486 w 2696316"/>
                      <a:gd name="connsiteY4" fmla="*/ 2750227 h 3235568"/>
                      <a:gd name="connsiteX5" fmla="*/ 1779575 w 2696316"/>
                      <a:gd name="connsiteY5" fmla="*/ 2696316 h 3235568"/>
                      <a:gd name="connsiteX6" fmla="*/ 1833486 w 2696316"/>
                      <a:gd name="connsiteY6" fmla="*/ 2642378 h 3235568"/>
                      <a:gd name="connsiteX7" fmla="*/ 1078531 w 2696316"/>
                      <a:gd name="connsiteY7" fmla="*/ 2642378 h 3235568"/>
                      <a:gd name="connsiteX8" fmla="*/ 1617785 w 2696316"/>
                      <a:gd name="connsiteY8" fmla="*/ 2642378 h 3235568"/>
                      <a:gd name="connsiteX9" fmla="*/ 1671721 w 2696316"/>
                      <a:gd name="connsiteY9" fmla="*/ 2696316 h 3235568"/>
                      <a:gd name="connsiteX10" fmla="*/ 1617785 w 2696316"/>
                      <a:gd name="connsiteY10" fmla="*/ 2750227 h 3235568"/>
                      <a:gd name="connsiteX11" fmla="*/ 1078531 w 2696316"/>
                      <a:gd name="connsiteY11" fmla="*/ 2750227 h 3235568"/>
                      <a:gd name="connsiteX12" fmla="*/ 1024594 w 2696316"/>
                      <a:gd name="connsiteY12" fmla="*/ 2696316 h 3235568"/>
                      <a:gd name="connsiteX13" fmla="*/ 1078531 w 2696316"/>
                      <a:gd name="connsiteY13" fmla="*/ 2642378 h 3235568"/>
                      <a:gd name="connsiteX14" fmla="*/ 668463 w 2696316"/>
                      <a:gd name="connsiteY14" fmla="*/ 2511073 h 3235568"/>
                      <a:gd name="connsiteX15" fmla="*/ 686452 w 2696316"/>
                      <a:gd name="connsiteY15" fmla="*/ 2518526 h 3235568"/>
                      <a:gd name="connsiteX16" fmla="*/ 686452 w 2696316"/>
                      <a:gd name="connsiteY16" fmla="*/ 2554509 h 3235568"/>
                      <a:gd name="connsiteX17" fmla="*/ 584677 w 2696316"/>
                      <a:gd name="connsiteY17" fmla="*/ 2656284 h 3235568"/>
                      <a:gd name="connsiteX18" fmla="*/ 548694 w 2696316"/>
                      <a:gd name="connsiteY18" fmla="*/ 2656284 h 3235568"/>
                      <a:gd name="connsiteX19" fmla="*/ 497804 w 2696316"/>
                      <a:gd name="connsiteY19" fmla="*/ 2605394 h 3235568"/>
                      <a:gd name="connsiteX20" fmla="*/ 497804 w 2696316"/>
                      <a:gd name="connsiteY20" fmla="*/ 2569412 h 3235568"/>
                      <a:gd name="connsiteX21" fmla="*/ 533787 w 2696316"/>
                      <a:gd name="connsiteY21" fmla="*/ 2569412 h 3235568"/>
                      <a:gd name="connsiteX22" fmla="*/ 566684 w 2696316"/>
                      <a:gd name="connsiteY22" fmla="*/ 2602309 h 3235568"/>
                      <a:gd name="connsiteX23" fmla="*/ 650471 w 2696316"/>
                      <a:gd name="connsiteY23" fmla="*/ 2518526 h 3235568"/>
                      <a:gd name="connsiteX24" fmla="*/ 668463 w 2696316"/>
                      <a:gd name="connsiteY24" fmla="*/ 2511073 h 3235568"/>
                      <a:gd name="connsiteX25" fmla="*/ 1563847 w 2696316"/>
                      <a:gd name="connsiteY25" fmla="*/ 2426676 h 3235568"/>
                      <a:gd name="connsiteX26" fmla="*/ 2103127 w 2696316"/>
                      <a:gd name="connsiteY26" fmla="*/ 2426676 h 3235568"/>
                      <a:gd name="connsiteX27" fmla="*/ 2157038 w 2696316"/>
                      <a:gd name="connsiteY27" fmla="*/ 2480614 h 3235568"/>
                      <a:gd name="connsiteX28" fmla="*/ 2103127 w 2696316"/>
                      <a:gd name="connsiteY28" fmla="*/ 2534525 h 3235568"/>
                      <a:gd name="connsiteX29" fmla="*/ 1563847 w 2696316"/>
                      <a:gd name="connsiteY29" fmla="*/ 2534525 h 3235568"/>
                      <a:gd name="connsiteX30" fmla="*/ 1509936 w 2696316"/>
                      <a:gd name="connsiteY30" fmla="*/ 2480614 h 3235568"/>
                      <a:gd name="connsiteX31" fmla="*/ 1563847 w 2696316"/>
                      <a:gd name="connsiteY31" fmla="*/ 2426676 h 3235568"/>
                      <a:gd name="connsiteX32" fmla="*/ 1078531 w 2696316"/>
                      <a:gd name="connsiteY32" fmla="*/ 2426676 h 3235568"/>
                      <a:gd name="connsiteX33" fmla="*/ 1348146 w 2696316"/>
                      <a:gd name="connsiteY33" fmla="*/ 2426676 h 3235568"/>
                      <a:gd name="connsiteX34" fmla="*/ 1402082 w 2696316"/>
                      <a:gd name="connsiteY34" fmla="*/ 2480614 h 3235568"/>
                      <a:gd name="connsiteX35" fmla="*/ 1348146 w 2696316"/>
                      <a:gd name="connsiteY35" fmla="*/ 2534525 h 3235568"/>
                      <a:gd name="connsiteX36" fmla="*/ 1078531 w 2696316"/>
                      <a:gd name="connsiteY36" fmla="*/ 2534525 h 3235568"/>
                      <a:gd name="connsiteX37" fmla="*/ 1024594 w 2696316"/>
                      <a:gd name="connsiteY37" fmla="*/ 2480614 h 3235568"/>
                      <a:gd name="connsiteX38" fmla="*/ 1078531 w 2696316"/>
                      <a:gd name="connsiteY38" fmla="*/ 2426676 h 3235568"/>
                      <a:gd name="connsiteX39" fmla="*/ 431402 w 2696316"/>
                      <a:gd name="connsiteY39" fmla="*/ 2426675 h 3235568"/>
                      <a:gd name="connsiteX40" fmla="*/ 431402 w 2696316"/>
                      <a:gd name="connsiteY40" fmla="*/ 2750227 h 3235568"/>
                      <a:gd name="connsiteX41" fmla="*/ 754956 w 2696316"/>
                      <a:gd name="connsiteY41" fmla="*/ 2750227 h 3235568"/>
                      <a:gd name="connsiteX42" fmla="*/ 754956 w 2696316"/>
                      <a:gd name="connsiteY42" fmla="*/ 2426675 h 3235568"/>
                      <a:gd name="connsiteX43" fmla="*/ 431402 w 2696316"/>
                      <a:gd name="connsiteY43" fmla="*/ 2318827 h 3235568"/>
                      <a:gd name="connsiteX44" fmla="*/ 754956 w 2696316"/>
                      <a:gd name="connsiteY44" fmla="*/ 2318827 h 3235568"/>
                      <a:gd name="connsiteX45" fmla="*/ 862829 w 2696316"/>
                      <a:gd name="connsiteY45" fmla="*/ 2426675 h 3235568"/>
                      <a:gd name="connsiteX46" fmla="*/ 862829 w 2696316"/>
                      <a:gd name="connsiteY46" fmla="*/ 2750227 h 3235568"/>
                      <a:gd name="connsiteX47" fmla="*/ 754956 w 2696316"/>
                      <a:gd name="connsiteY47" fmla="*/ 2858081 h 3235568"/>
                      <a:gd name="connsiteX48" fmla="*/ 431402 w 2696316"/>
                      <a:gd name="connsiteY48" fmla="*/ 2858081 h 3235568"/>
                      <a:gd name="connsiteX49" fmla="*/ 323551 w 2696316"/>
                      <a:gd name="connsiteY49" fmla="*/ 2750227 h 3235568"/>
                      <a:gd name="connsiteX50" fmla="*/ 323551 w 2696316"/>
                      <a:gd name="connsiteY50" fmla="*/ 2426675 h 3235568"/>
                      <a:gd name="connsiteX51" fmla="*/ 431402 w 2696316"/>
                      <a:gd name="connsiteY51" fmla="*/ 2318827 h 3235568"/>
                      <a:gd name="connsiteX52" fmla="*/ 1833486 w 2696316"/>
                      <a:gd name="connsiteY52" fmla="*/ 1887423 h 3235568"/>
                      <a:gd name="connsiteX53" fmla="*/ 2103127 w 2696316"/>
                      <a:gd name="connsiteY53" fmla="*/ 1887423 h 3235568"/>
                      <a:gd name="connsiteX54" fmla="*/ 2157038 w 2696316"/>
                      <a:gd name="connsiteY54" fmla="*/ 1941335 h 3235568"/>
                      <a:gd name="connsiteX55" fmla="*/ 2103127 w 2696316"/>
                      <a:gd name="connsiteY55" fmla="*/ 1995272 h 3235568"/>
                      <a:gd name="connsiteX56" fmla="*/ 1833486 w 2696316"/>
                      <a:gd name="connsiteY56" fmla="*/ 1995272 h 3235568"/>
                      <a:gd name="connsiteX57" fmla="*/ 1779575 w 2696316"/>
                      <a:gd name="connsiteY57" fmla="*/ 1941335 h 3235568"/>
                      <a:gd name="connsiteX58" fmla="*/ 1833486 w 2696316"/>
                      <a:gd name="connsiteY58" fmla="*/ 1887423 h 3235568"/>
                      <a:gd name="connsiteX59" fmla="*/ 1078531 w 2696316"/>
                      <a:gd name="connsiteY59" fmla="*/ 1887423 h 3235568"/>
                      <a:gd name="connsiteX60" fmla="*/ 1617785 w 2696316"/>
                      <a:gd name="connsiteY60" fmla="*/ 1887423 h 3235568"/>
                      <a:gd name="connsiteX61" fmla="*/ 1671721 w 2696316"/>
                      <a:gd name="connsiteY61" fmla="*/ 1941335 h 3235568"/>
                      <a:gd name="connsiteX62" fmla="*/ 1617785 w 2696316"/>
                      <a:gd name="connsiteY62" fmla="*/ 1995272 h 3235568"/>
                      <a:gd name="connsiteX63" fmla="*/ 1078531 w 2696316"/>
                      <a:gd name="connsiteY63" fmla="*/ 1995272 h 3235568"/>
                      <a:gd name="connsiteX64" fmla="*/ 1024594 w 2696316"/>
                      <a:gd name="connsiteY64" fmla="*/ 1941335 h 3235568"/>
                      <a:gd name="connsiteX65" fmla="*/ 1078531 w 2696316"/>
                      <a:gd name="connsiteY65" fmla="*/ 1887423 h 3235568"/>
                      <a:gd name="connsiteX66" fmla="*/ 535028 w 2696316"/>
                      <a:gd name="connsiteY66" fmla="*/ 1746773 h 3235568"/>
                      <a:gd name="connsiteX67" fmla="*/ 555216 w 2696316"/>
                      <a:gd name="connsiteY67" fmla="*/ 1755136 h 3235568"/>
                      <a:gd name="connsiteX68" fmla="*/ 592130 w 2696316"/>
                      <a:gd name="connsiteY68" fmla="*/ 1792049 h 3235568"/>
                      <a:gd name="connsiteX69" fmla="*/ 629042 w 2696316"/>
                      <a:gd name="connsiteY69" fmla="*/ 1755138 h 3235568"/>
                      <a:gd name="connsiteX70" fmla="*/ 669419 w 2696316"/>
                      <a:gd name="connsiteY70" fmla="*/ 1755138 h 3235568"/>
                      <a:gd name="connsiteX71" fmla="*/ 669419 w 2696316"/>
                      <a:gd name="connsiteY71" fmla="*/ 1795514 h 3235568"/>
                      <a:gd name="connsiteX72" fmla="*/ 632506 w 2696316"/>
                      <a:gd name="connsiteY72" fmla="*/ 1832425 h 3235568"/>
                      <a:gd name="connsiteX73" fmla="*/ 669420 w 2696316"/>
                      <a:gd name="connsiteY73" fmla="*/ 1869338 h 3235568"/>
                      <a:gd name="connsiteX74" fmla="*/ 669420 w 2696316"/>
                      <a:gd name="connsiteY74" fmla="*/ 1909714 h 3235568"/>
                      <a:gd name="connsiteX75" fmla="*/ 629044 w 2696316"/>
                      <a:gd name="connsiteY75" fmla="*/ 1909714 h 3235568"/>
                      <a:gd name="connsiteX76" fmla="*/ 592130 w 2696316"/>
                      <a:gd name="connsiteY76" fmla="*/ 1872801 h 3235568"/>
                      <a:gd name="connsiteX77" fmla="*/ 555219 w 2696316"/>
                      <a:gd name="connsiteY77" fmla="*/ 1909714 h 3235568"/>
                      <a:gd name="connsiteX78" fmla="*/ 514842 w 2696316"/>
                      <a:gd name="connsiteY78" fmla="*/ 1909714 h 3235568"/>
                      <a:gd name="connsiteX79" fmla="*/ 514842 w 2696316"/>
                      <a:gd name="connsiteY79" fmla="*/ 1869336 h 3235568"/>
                      <a:gd name="connsiteX80" fmla="*/ 551754 w 2696316"/>
                      <a:gd name="connsiteY80" fmla="*/ 1832425 h 3235568"/>
                      <a:gd name="connsiteX81" fmla="*/ 514840 w 2696316"/>
                      <a:gd name="connsiteY81" fmla="*/ 1795511 h 3235568"/>
                      <a:gd name="connsiteX82" fmla="*/ 514840 w 2696316"/>
                      <a:gd name="connsiteY82" fmla="*/ 1755136 h 3235568"/>
                      <a:gd name="connsiteX83" fmla="*/ 535028 w 2696316"/>
                      <a:gd name="connsiteY83" fmla="*/ 1746773 h 3235568"/>
                      <a:gd name="connsiteX84" fmla="*/ 1563847 w 2696316"/>
                      <a:gd name="connsiteY84" fmla="*/ 1671721 h 3235568"/>
                      <a:gd name="connsiteX85" fmla="*/ 2103127 w 2696316"/>
                      <a:gd name="connsiteY85" fmla="*/ 1671721 h 3235568"/>
                      <a:gd name="connsiteX86" fmla="*/ 2157038 w 2696316"/>
                      <a:gd name="connsiteY86" fmla="*/ 1725633 h 3235568"/>
                      <a:gd name="connsiteX87" fmla="*/ 2103127 w 2696316"/>
                      <a:gd name="connsiteY87" fmla="*/ 1779576 h 3235568"/>
                      <a:gd name="connsiteX88" fmla="*/ 1563847 w 2696316"/>
                      <a:gd name="connsiteY88" fmla="*/ 1779576 h 3235568"/>
                      <a:gd name="connsiteX89" fmla="*/ 1509936 w 2696316"/>
                      <a:gd name="connsiteY89" fmla="*/ 1725633 h 3235568"/>
                      <a:gd name="connsiteX90" fmla="*/ 1563847 w 2696316"/>
                      <a:gd name="connsiteY90" fmla="*/ 1671721 h 3235568"/>
                      <a:gd name="connsiteX91" fmla="*/ 1078531 w 2696316"/>
                      <a:gd name="connsiteY91" fmla="*/ 1671721 h 3235568"/>
                      <a:gd name="connsiteX92" fmla="*/ 1348146 w 2696316"/>
                      <a:gd name="connsiteY92" fmla="*/ 1671721 h 3235568"/>
                      <a:gd name="connsiteX93" fmla="*/ 1402082 w 2696316"/>
                      <a:gd name="connsiteY93" fmla="*/ 1725633 h 3235568"/>
                      <a:gd name="connsiteX94" fmla="*/ 1348146 w 2696316"/>
                      <a:gd name="connsiteY94" fmla="*/ 1779576 h 3235568"/>
                      <a:gd name="connsiteX95" fmla="*/ 1078531 w 2696316"/>
                      <a:gd name="connsiteY95" fmla="*/ 1779576 h 3235568"/>
                      <a:gd name="connsiteX96" fmla="*/ 1024594 w 2696316"/>
                      <a:gd name="connsiteY96" fmla="*/ 1725633 h 3235568"/>
                      <a:gd name="connsiteX97" fmla="*/ 1078531 w 2696316"/>
                      <a:gd name="connsiteY97" fmla="*/ 1671721 h 3235568"/>
                      <a:gd name="connsiteX98" fmla="*/ 431403 w 2696316"/>
                      <a:gd name="connsiteY98" fmla="*/ 1671720 h 3235568"/>
                      <a:gd name="connsiteX99" fmla="*/ 431403 w 2696316"/>
                      <a:gd name="connsiteY99" fmla="*/ 1995272 h 3235568"/>
                      <a:gd name="connsiteX100" fmla="*/ 754957 w 2696316"/>
                      <a:gd name="connsiteY100" fmla="*/ 1995272 h 3235568"/>
                      <a:gd name="connsiteX101" fmla="*/ 754957 w 2696316"/>
                      <a:gd name="connsiteY101" fmla="*/ 1671720 h 3235568"/>
                      <a:gd name="connsiteX102" fmla="*/ 431403 w 2696316"/>
                      <a:gd name="connsiteY102" fmla="*/ 1563847 h 3235568"/>
                      <a:gd name="connsiteX103" fmla="*/ 754957 w 2696316"/>
                      <a:gd name="connsiteY103" fmla="*/ 1563847 h 3235568"/>
                      <a:gd name="connsiteX104" fmla="*/ 862830 w 2696316"/>
                      <a:gd name="connsiteY104" fmla="*/ 1671720 h 3235568"/>
                      <a:gd name="connsiteX105" fmla="*/ 862830 w 2696316"/>
                      <a:gd name="connsiteY105" fmla="*/ 1995272 h 3235568"/>
                      <a:gd name="connsiteX106" fmla="*/ 754957 w 2696316"/>
                      <a:gd name="connsiteY106" fmla="*/ 2103126 h 3235568"/>
                      <a:gd name="connsiteX107" fmla="*/ 431403 w 2696316"/>
                      <a:gd name="connsiteY107" fmla="*/ 2103126 h 3235568"/>
                      <a:gd name="connsiteX108" fmla="*/ 323552 w 2696316"/>
                      <a:gd name="connsiteY108" fmla="*/ 1995272 h 3235568"/>
                      <a:gd name="connsiteX109" fmla="*/ 323552 w 2696316"/>
                      <a:gd name="connsiteY109" fmla="*/ 1671720 h 3235568"/>
                      <a:gd name="connsiteX110" fmla="*/ 431403 w 2696316"/>
                      <a:gd name="connsiteY110" fmla="*/ 1563847 h 3235568"/>
                      <a:gd name="connsiteX111" fmla="*/ 1833486 w 2696316"/>
                      <a:gd name="connsiteY111" fmla="*/ 1132443 h 3235568"/>
                      <a:gd name="connsiteX112" fmla="*/ 2103127 w 2696316"/>
                      <a:gd name="connsiteY112" fmla="*/ 1132443 h 3235568"/>
                      <a:gd name="connsiteX113" fmla="*/ 2157038 w 2696316"/>
                      <a:gd name="connsiteY113" fmla="*/ 1186380 h 3235568"/>
                      <a:gd name="connsiteX114" fmla="*/ 2103127 w 2696316"/>
                      <a:gd name="connsiteY114" fmla="*/ 1240298 h 3235568"/>
                      <a:gd name="connsiteX115" fmla="*/ 1833486 w 2696316"/>
                      <a:gd name="connsiteY115" fmla="*/ 1240298 h 3235568"/>
                      <a:gd name="connsiteX116" fmla="*/ 1779575 w 2696316"/>
                      <a:gd name="connsiteY116" fmla="*/ 1186380 h 3235568"/>
                      <a:gd name="connsiteX117" fmla="*/ 1833486 w 2696316"/>
                      <a:gd name="connsiteY117" fmla="*/ 1132443 h 3235568"/>
                      <a:gd name="connsiteX118" fmla="*/ 1078531 w 2696316"/>
                      <a:gd name="connsiteY118" fmla="*/ 1132443 h 3235568"/>
                      <a:gd name="connsiteX119" fmla="*/ 1617785 w 2696316"/>
                      <a:gd name="connsiteY119" fmla="*/ 1132443 h 3235568"/>
                      <a:gd name="connsiteX120" fmla="*/ 1671721 w 2696316"/>
                      <a:gd name="connsiteY120" fmla="*/ 1186380 h 3235568"/>
                      <a:gd name="connsiteX121" fmla="*/ 1617785 w 2696316"/>
                      <a:gd name="connsiteY121" fmla="*/ 1240298 h 3235568"/>
                      <a:gd name="connsiteX122" fmla="*/ 1078531 w 2696316"/>
                      <a:gd name="connsiteY122" fmla="*/ 1240298 h 3235568"/>
                      <a:gd name="connsiteX123" fmla="*/ 1024594 w 2696316"/>
                      <a:gd name="connsiteY123" fmla="*/ 1186380 h 3235568"/>
                      <a:gd name="connsiteX124" fmla="*/ 1078531 w 2696316"/>
                      <a:gd name="connsiteY124" fmla="*/ 1132443 h 3235568"/>
                      <a:gd name="connsiteX125" fmla="*/ 1563847 w 2696316"/>
                      <a:gd name="connsiteY125" fmla="*/ 916740 h 3235568"/>
                      <a:gd name="connsiteX126" fmla="*/ 2103127 w 2696316"/>
                      <a:gd name="connsiteY126" fmla="*/ 916740 h 3235568"/>
                      <a:gd name="connsiteX127" fmla="*/ 2157038 w 2696316"/>
                      <a:gd name="connsiteY127" fmla="*/ 970683 h 3235568"/>
                      <a:gd name="connsiteX128" fmla="*/ 2103127 w 2696316"/>
                      <a:gd name="connsiteY128" fmla="*/ 1024595 h 3235568"/>
                      <a:gd name="connsiteX129" fmla="*/ 1563847 w 2696316"/>
                      <a:gd name="connsiteY129" fmla="*/ 1024595 h 3235568"/>
                      <a:gd name="connsiteX130" fmla="*/ 1509936 w 2696316"/>
                      <a:gd name="connsiteY130" fmla="*/ 970683 h 3235568"/>
                      <a:gd name="connsiteX131" fmla="*/ 1563847 w 2696316"/>
                      <a:gd name="connsiteY131" fmla="*/ 916740 h 3235568"/>
                      <a:gd name="connsiteX132" fmla="*/ 1078531 w 2696316"/>
                      <a:gd name="connsiteY132" fmla="*/ 916740 h 3235568"/>
                      <a:gd name="connsiteX133" fmla="*/ 1348146 w 2696316"/>
                      <a:gd name="connsiteY133" fmla="*/ 916740 h 3235568"/>
                      <a:gd name="connsiteX134" fmla="*/ 1402082 w 2696316"/>
                      <a:gd name="connsiteY134" fmla="*/ 970683 h 3235568"/>
                      <a:gd name="connsiteX135" fmla="*/ 1348146 w 2696316"/>
                      <a:gd name="connsiteY135" fmla="*/ 1024595 h 3235568"/>
                      <a:gd name="connsiteX136" fmla="*/ 1078531 w 2696316"/>
                      <a:gd name="connsiteY136" fmla="*/ 1024595 h 3235568"/>
                      <a:gd name="connsiteX137" fmla="*/ 1024594 w 2696316"/>
                      <a:gd name="connsiteY137" fmla="*/ 970683 h 3235568"/>
                      <a:gd name="connsiteX138" fmla="*/ 1078531 w 2696316"/>
                      <a:gd name="connsiteY138" fmla="*/ 916740 h 3235568"/>
                      <a:gd name="connsiteX139" fmla="*/ 431403 w 2696316"/>
                      <a:gd name="connsiteY139" fmla="*/ 808892 h 3235568"/>
                      <a:gd name="connsiteX140" fmla="*/ 593192 w 2696316"/>
                      <a:gd name="connsiteY140" fmla="*/ 808892 h 3235568"/>
                      <a:gd name="connsiteX141" fmla="*/ 647102 w 2696316"/>
                      <a:gd name="connsiteY141" fmla="*/ 862829 h 3235568"/>
                      <a:gd name="connsiteX142" fmla="*/ 593192 w 2696316"/>
                      <a:gd name="connsiteY142" fmla="*/ 916740 h 3235568"/>
                      <a:gd name="connsiteX143" fmla="*/ 431403 w 2696316"/>
                      <a:gd name="connsiteY143" fmla="*/ 916740 h 3235568"/>
                      <a:gd name="connsiteX144" fmla="*/ 431403 w 2696316"/>
                      <a:gd name="connsiteY144" fmla="*/ 1240298 h 3235568"/>
                      <a:gd name="connsiteX145" fmla="*/ 754957 w 2696316"/>
                      <a:gd name="connsiteY145" fmla="*/ 1240298 h 3235568"/>
                      <a:gd name="connsiteX146" fmla="*/ 754957 w 2696316"/>
                      <a:gd name="connsiteY146" fmla="*/ 1186380 h 3235568"/>
                      <a:gd name="connsiteX147" fmla="*/ 808893 w 2696316"/>
                      <a:gd name="connsiteY147" fmla="*/ 1132444 h 3235568"/>
                      <a:gd name="connsiteX148" fmla="*/ 862830 w 2696316"/>
                      <a:gd name="connsiteY148" fmla="*/ 1186380 h 3235568"/>
                      <a:gd name="connsiteX149" fmla="*/ 862830 w 2696316"/>
                      <a:gd name="connsiteY149" fmla="*/ 1240298 h 3235568"/>
                      <a:gd name="connsiteX150" fmla="*/ 754957 w 2696316"/>
                      <a:gd name="connsiteY150" fmla="*/ 1348146 h 3235568"/>
                      <a:gd name="connsiteX151" fmla="*/ 431403 w 2696316"/>
                      <a:gd name="connsiteY151" fmla="*/ 1348146 h 3235568"/>
                      <a:gd name="connsiteX152" fmla="*/ 323552 w 2696316"/>
                      <a:gd name="connsiteY152" fmla="*/ 1240298 h 3235568"/>
                      <a:gd name="connsiteX153" fmla="*/ 323552 w 2696316"/>
                      <a:gd name="connsiteY153" fmla="*/ 916740 h 3235568"/>
                      <a:gd name="connsiteX154" fmla="*/ 431403 w 2696316"/>
                      <a:gd name="connsiteY154" fmla="*/ 808892 h 3235568"/>
                      <a:gd name="connsiteX155" fmla="*/ 921929 w 2696316"/>
                      <a:gd name="connsiteY155" fmla="*/ 701436 h 3235568"/>
                      <a:gd name="connsiteX156" fmla="*/ 965818 w 2696316"/>
                      <a:gd name="connsiteY156" fmla="*/ 732787 h 3235568"/>
                      <a:gd name="connsiteX157" fmla="*/ 960636 w 2696316"/>
                      <a:gd name="connsiteY157" fmla="*/ 786451 h 3235568"/>
                      <a:gd name="connsiteX158" fmla="*/ 691022 w 2696316"/>
                      <a:gd name="connsiteY158" fmla="*/ 1163946 h 3235568"/>
                      <a:gd name="connsiteX159" fmla="*/ 651594 w 2696316"/>
                      <a:gd name="connsiteY159" fmla="*/ 1186380 h 3235568"/>
                      <a:gd name="connsiteX160" fmla="*/ 647101 w 2696316"/>
                      <a:gd name="connsiteY160" fmla="*/ 1186380 h 3235568"/>
                      <a:gd name="connsiteX161" fmla="*/ 608989 w 2696316"/>
                      <a:gd name="connsiteY161" fmla="*/ 1170581 h 3235568"/>
                      <a:gd name="connsiteX162" fmla="*/ 501138 w 2696316"/>
                      <a:gd name="connsiteY162" fmla="*/ 1062733 h 3235568"/>
                      <a:gd name="connsiteX163" fmla="*/ 501780 w 2696316"/>
                      <a:gd name="connsiteY163" fmla="*/ 987121 h 3235568"/>
                      <a:gd name="connsiteX164" fmla="*/ 577392 w 2696316"/>
                      <a:gd name="connsiteY164" fmla="*/ 986483 h 3235568"/>
                      <a:gd name="connsiteX165" fmla="*/ 640263 w 2696316"/>
                      <a:gd name="connsiteY165" fmla="*/ 1049450 h 3235568"/>
                      <a:gd name="connsiteX166" fmla="*/ 872852 w 2696316"/>
                      <a:gd name="connsiteY166" fmla="*/ 723800 h 3235568"/>
                      <a:gd name="connsiteX167" fmla="*/ 921929 w 2696316"/>
                      <a:gd name="connsiteY167" fmla="*/ 701436 h 3235568"/>
                      <a:gd name="connsiteX168" fmla="*/ 376082 w 2696316"/>
                      <a:gd name="connsiteY168" fmla="*/ 107851 h 3235568"/>
                      <a:gd name="connsiteX169" fmla="*/ 431402 w 2696316"/>
                      <a:gd name="connsiteY169" fmla="*/ 269639 h 3235568"/>
                      <a:gd name="connsiteX170" fmla="*/ 431402 w 2696316"/>
                      <a:gd name="connsiteY170" fmla="*/ 431402 h 3235568"/>
                      <a:gd name="connsiteX171" fmla="*/ 2588468 w 2696316"/>
                      <a:gd name="connsiteY171" fmla="*/ 431402 h 3235568"/>
                      <a:gd name="connsiteX172" fmla="*/ 2588468 w 2696316"/>
                      <a:gd name="connsiteY172" fmla="*/ 269639 h 3235568"/>
                      <a:gd name="connsiteX173" fmla="*/ 2426677 w 2696316"/>
                      <a:gd name="connsiteY173" fmla="*/ 107851 h 3235568"/>
                      <a:gd name="connsiteX174" fmla="*/ 161789 w 2696316"/>
                      <a:gd name="connsiteY174" fmla="*/ 107851 h 3235568"/>
                      <a:gd name="connsiteX175" fmla="*/ 107851 w 2696316"/>
                      <a:gd name="connsiteY175" fmla="*/ 161789 h 3235568"/>
                      <a:gd name="connsiteX176" fmla="*/ 107851 w 2696316"/>
                      <a:gd name="connsiteY176" fmla="*/ 3073777 h 3235568"/>
                      <a:gd name="connsiteX177" fmla="*/ 161789 w 2696316"/>
                      <a:gd name="connsiteY177" fmla="*/ 3127720 h 3235568"/>
                      <a:gd name="connsiteX178" fmla="*/ 2210975 w 2696316"/>
                      <a:gd name="connsiteY178" fmla="*/ 3127720 h 3235568"/>
                      <a:gd name="connsiteX179" fmla="*/ 2264886 w 2696316"/>
                      <a:gd name="connsiteY179" fmla="*/ 3073777 h 3235568"/>
                      <a:gd name="connsiteX180" fmla="*/ 2264886 w 2696316"/>
                      <a:gd name="connsiteY180" fmla="*/ 539253 h 3235568"/>
                      <a:gd name="connsiteX181" fmla="*/ 431402 w 2696316"/>
                      <a:gd name="connsiteY181" fmla="*/ 539253 h 3235568"/>
                      <a:gd name="connsiteX182" fmla="*/ 323552 w 2696316"/>
                      <a:gd name="connsiteY182" fmla="*/ 431402 h 3235568"/>
                      <a:gd name="connsiteX183" fmla="*/ 323552 w 2696316"/>
                      <a:gd name="connsiteY183" fmla="*/ 269639 h 3235568"/>
                      <a:gd name="connsiteX184" fmla="*/ 161789 w 2696316"/>
                      <a:gd name="connsiteY184" fmla="*/ 107851 h 3235568"/>
                      <a:gd name="connsiteX185" fmla="*/ 161789 w 2696316"/>
                      <a:gd name="connsiteY185" fmla="*/ 0 h 3235568"/>
                      <a:gd name="connsiteX186" fmla="*/ 2426677 w 2696316"/>
                      <a:gd name="connsiteY186" fmla="*/ 0 h 3235568"/>
                      <a:gd name="connsiteX187" fmla="*/ 2696316 w 2696316"/>
                      <a:gd name="connsiteY187" fmla="*/ 269639 h 3235568"/>
                      <a:gd name="connsiteX188" fmla="*/ 2696316 w 2696316"/>
                      <a:gd name="connsiteY188" fmla="*/ 431402 h 3235568"/>
                      <a:gd name="connsiteX189" fmla="*/ 2588468 w 2696316"/>
                      <a:gd name="connsiteY189" fmla="*/ 539253 h 3235568"/>
                      <a:gd name="connsiteX190" fmla="*/ 2372740 w 2696316"/>
                      <a:gd name="connsiteY190" fmla="*/ 539253 h 3235568"/>
                      <a:gd name="connsiteX191" fmla="*/ 2372740 w 2696316"/>
                      <a:gd name="connsiteY191" fmla="*/ 3073777 h 3235568"/>
                      <a:gd name="connsiteX192" fmla="*/ 2210975 w 2696316"/>
                      <a:gd name="connsiteY192" fmla="*/ 3235568 h 3235568"/>
                      <a:gd name="connsiteX193" fmla="*/ 161789 w 2696316"/>
                      <a:gd name="connsiteY193" fmla="*/ 3235568 h 3235568"/>
                      <a:gd name="connsiteX194" fmla="*/ 0 w 2696316"/>
                      <a:gd name="connsiteY194" fmla="*/ 3073777 h 3235568"/>
                      <a:gd name="connsiteX195" fmla="*/ 0 w 2696316"/>
                      <a:gd name="connsiteY195" fmla="*/ 161789 h 3235568"/>
                      <a:gd name="connsiteX196" fmla="*/ 161789 w 2696316"/>
                      <a:gd name="connsiteY196" fmla="*/ 0 h 3235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</a:cxnLst>
                    <a:rect l="l" t="t" r="r" b="b"/>
                    <a:pathLst>
                      <a:path w="2696316" h="3235568">
                        <a:moveTo>
                          <a:pt x="1833486" y="2642378"/>
                        </a:moveTo>
                        <a:lnTo>
                          <a:pt x="2103127" y="2642378"/>
                        </a:lnTo>
                        <a:cubicBezTo>
                          <a:pt x="2132898" y="2642378"/>
                          <a:pt x="2157038" y="2666518"/>
                          <a:pt x="2157038" y="2696316"/>
                        </a:cubicBezTo>
                        <a:cubicBezTo>
                          <a:pt x="2157038" y="2726087"/>
                          <a:pt x="2132898" y="2750227"/>
                          <a:pt x="2103127" y="2750227"/>
                        </a:cubicBezTo>
                        <a:lnTo>
                          <a:pt x="1833486" y="2750227"/>
                        </a:lnTo>
                        <a:cubicBezTo>
                          <a:pt x="1803715" y="2750227"/>
                          <a:pt x="1779575" y="2726087"/>
                          <a:pt x="1779575" y="2696316"/>
                        </a:cubicBezTo>
                        <a:cubicBezTo>
                          <a:pt x="1779575" y="2666518"/>
                          <a:pt x="1803715" y="2642378"/>
                          <a:pt x="1833486" y="2642378"/>
                        </a:cubicBezTo>
                        <a:close/>
                        <a:moveTo>
                          <a:pt x="1078531" y="2642378"/>
                        </a:moveTo>
                        <a:lnTo>
                          <a:pt x="1617785" y="2642378"/>
                        </a:lnTo>
                        <a:cubicBezTo>
                          <a:pt x="1647556" y="2642378"/>
                          <a:pt x="1671721" y="2666518"/>
                          <a:pt x="1671721" y="2696316"/>
                        </a:cubicBezTo>
                        <a:cubicBezTo>
                          <a:pt x="1671721" y="2726087"/>
                          <a:pt x="1647556" y="2750227"/>
                          <a:pt x="1617785" y="2750227"/>
                        </a:cubicBezTo>
                        <a:lnTo>
                          <a:pt x="1078531" y="2750227"/>
                        </a:lnTo>
                        <a:cubicBezTo>
                          <a:pt x="1048734" y="2750227"/>
                          <a:pt x="1024594" y="2726087"/>
                          <a:pt x="1024594" y="2696316"/>
                        </a:cubicBezTo>
                        <a:cubicBezTo>
                          <a:pt x="1024594" y="2666518"/>
                          <a:pt x="1048734" y="2642378"/>
                          <a:pt x="1078531" y="2642378"/>
                        </a:cubicBezTo>
                        <a:close/>
                        <a:moveTo>
                          <a:pt x="668463" y="2511073"/>
                        </a:moveTo>
                        <a:cubicBezTo>
                          <a:pt x="674974" y="2511073"/>
                          <a:pt x="681486" y="2513557"/>
                          <a:pt x="686452" y="2518526"/>
                        </a:cubicBezTo>
                        <a:cubicBezTo>
                          <a:pt x="696390" y="2528462"/>
                          <a:pt x="696390" y="2544572"/>
                          <a:pt x="686452" y="2554509"/>
                        </a:cubicBezTo>
                        <a:lnTo>
                          <a:pt x="584677" y="2656284"/>
                        </a:lnTo>
                        <a:cubicBezTo>
                          <a:pt x="574740" y="2666220"/>
                          <a:pt x="558629" y="2666219"/>
                          <a:pt x="548694" y="2656284"/>
                        </a:cubicBezTo>
                        <a:lnTo>
                          <a:pt x="497804" y="2605394"/>
                        </a:lnTo>
                        <a:cubicBezTo>
                          <a:pt x="487867" y="2595458"/>
                          <a:pt x="487867" y="2579348"/>
                          <a:pt x="497804" y="2569412"/>
                        </a:cubicBezTo>
                        <a:cubicBezTo>
                          <a:pt x="507742" y="2559475"/>
                          <a:pt x="523853" y="2559475"/>
                          <a:pt x="533787" y="2569412"/>
                        </a:cubicBezTo>
                        <a:lnTo>
                          <a:pt x="566684" y="2602309"/>
                        </a:lnTo>
                        <a:lnTo>
                          <a:pt x="650471" y="2518526"/>
                        </a:lnTo>
                        <a:cubicBezTo>
                          <a:pt x="655438" y="2513557"/>
                          <a:pt x="661950" y="2511073"/>
                          <a:pt x="668463" y="2511073"/>
                        </a:cubicBezTo>
                        <a:close/>
                        <a:moveTo>
                          <a:pt x="1563847" y="2426676"/>
                        </a:moveTo>
                        <a:lnTo>
                          <a:pt x="2103127" y="2426676"/>
                        </a:lnTo>
                        <a:cubicBezTo>
                          <a:pt x="2132898" y="2426676"/>
                          <a:pt x="2157038" y="2450816"/>
                          <a:pt x="2157038" y="2480614"/>
                        </a:cubicBezTo>
                        <a:cubicBezTo>
                          <a:pt x="2157038" y="2510385"/>
                          <a:pt x="2132898" y="2534525"/>
                          <a:pt x="2103127" y="2534525"/>
                        </a:cubicBezTo>
                        <a:lnTo>
                          <a:pt x="1563847" y="2534525"/>
                        </a:lnTo>
                        <a:cubicBezTo>
                          <a:pt x="1534076" y="2534525"/>
                          <a:pt x="1509936" y="2510385"/>
                          <a:pt x="1509936" y="2480614"/>
                        </a:cubicBezTo>
                        <a:cubicBezTo>
                          <a:pt x="1509936" y="2450816"/>
                          <a:pt x="1534076" y="2426676"/>
                          <a:pt x="1563847" y="2426676"/>
                        </a:cubicBezTo>
                        <a:close/>
                        <a:moveTo>
                          <a:pt x="1078531" y="2426676"/>
                        </a:moveTo>
                        <a:lnTo>
                          <a:pt x="1348146" y="2426676"/>
                        </a:lnTo>
                        <a:cubicBezTo>
                          <a:pt x="1377942" y="2426676"/>
                          <a:pt x="1402082" y="2450816"/>
                          <a:pt x="1402082" y="2480614"/>
                        </a:cubicBezTo>
                        <a:cubicBezTo>
                          <a:pt x="1402082" y="2510385"/>
                          <a:pt x="1377942" y="2534525"/>
                          <a:pt x="1348146" y="2534525"/>
                        </a:cubicBezTo>
                        <a:lnTo>
                          <a:pt x="1078531" y="2534525"/>
                        </a:lnTo>
                        <a:cubicBezTo>
                          <a:pt x="1048734" y="2534525"/>
                          <a:pt x="1024594" y="2510385"/>
                          <a:pt x="1024594" y="2480614"/>
                        </a:cubicBezTo>
                        <a:cubicBezTo>
                          <a:pt x="1024594" y="2450816"/>
                          <a:pt x="1048734" y="2426676"/>
                          <a:pt x="1078531" y="2426676"/>
                        </a:cubicBezTo>
                        <a:close/>
                        <a:moveTo>
                          <a:pt x="431402" y="2426675"/>
                        </a:moveTo>
                        <a:lnTo>
                          <a:pt x="431402" y="2750227"/>
                        </a:lnTo>
                        <a:lnTo>
                          <a:pt x="754956" y="2750227"/>
                        </a:lnTo>
                        <a:lnTo>
                          <a:pt x="754956" y="2426675"/>
                        </a:lnTo>
                        <a:close/>
                        <a:moveTo>
                          <a:pt x="431402" y="2318827"/>
                        </a:moveTo>
                        <a:lnTo>
                          <a:pt x="754956" y="2318827"/>
                        </a:lnTo>
                        <a:cubicBezTo>
                          <a:pt x="814523" y="2318827"/>
                          <a:pt x="862829" y="2367108"/>
                          <a:pt x="862829" y="2426675"/>
                        </a:cubicBezTo>
                        <a:lnTo>
                          <a:pt x="862829" y="2750227"/>
                        </a:lnTo>
                        <a:cubicBezTo>
                          <a:pt x="862829" y="2809794"/>
                          <a:pt x="814523" y="2858081"/>
                          <a:pt x="754956" y="2858081"/>
                        </a:cubicBezTo>
                        <a:lnTo>
                          <a:pt x="431402" y="2858081"/>
                        </a:lnTo>
                        <a:cubicBezTo>
                          <a:pt x="371836" y="2858081"/>
                          <a:pt x="323551" y="2809794"/>
                          <a:pt x="323551" y="2750227"/>
                        </a:cubicBezTo>
                        <a:lnTo>
                          <a:pt x="323551" y="2426675"/>
                        </a:lnTo>
                        <a:cubicBezTo>
                          <a:pt x="323551" y="2367108"/>
                          <a:pt x="371836" y="2318827"/>
                          <a:pt x="431402" y="2318827"/>
                        </a:cubicBezTo>
                        <a:close/>
                        <a:moveTo>
                          <a:pt x="1833486" y="1887423"/>
                        </a:moveTo>
                        <a:lnTo>
                          <a:pt x="2103127" y="1887423"/>
                        </a:lnTo>
                        <a:cubicBezTo>
                          <a:pt x="2132898" y="1887423"/>
                          <a:pt x="2157038" y="1911563"/>
                          <a:pt x="2157038" y="1941335"/>
                        </a:cubicBezTo>
                        <a:cubicBezTo>
                          <a:pt x="2157038" y="1971132"/>
                          <a:pt x="2132898" y="1995272"/>
                          <a:pt x="2103127" y="1995272"/>
                        </a:cubicBezTo>
                        <a:lnTo>
                          <a:pt x="1833486" y="1995272"/>
                        </a:lnTo>
                        <a:cubicBezTo>
                          <a:pt x="1803715" y="1995272"/>
                          <a:pt x="1779575" y="1971132"/>
                          <a:pt x="1779575" y="1941335"/>
                        </a:cubicBezTo>
                        <a:cubicBezTo>
                          <a:pt x="1779575" y="1911563"/>
                          <a:pt x="1803715" y="1887423"/>
                          <a:pt x="1833486" y="1887423"/>
                        </a:cubicBezTo>
                        <a:close/>
                        <a:moveTo>
                          <a:pt x="1078531" y="1887423"/>
                        </a:moveTo>
                        <a:lnTo>
                          <a:pt x="1617785" y="1887423"/>
                        </a:lnTo>
                        <a:cubicBezTo>
                          <a:pt x="1647556" y="1887423"/>
                          <a:pt x="1671721" y="1911563"/>
                          <a:pt x="1671721" y="1941335"/>
                        </a:cubicBezTo>
                        <a:cubicBezTo>
                          <a:pt x="1671721" y="1971132"/>
                          <a:pt x="1647556" y="1995272"/>
                          <a:pt x="1617785" y="1995272"/>
                        </a:cubicBezTo>
                        <a:lnTo>
                          <a:pt x="1078531" y="1995272"/>
                        </a:lnTo>
                        <a:cubicBezTo>
                          <a:pt x="1048734" y="1995272"/>
                          <a:pt x="1024594" y="1971132"/>
                          <a:pt x="1024594" y="1941335"/>
                        </a:cubicBezTo>
                        <a:cubicBezTo>
                          <a:pt x="1024594" y="1911563"/>
                          <a:pt x="1048734" y="1887423"/>
                          <a:pt x="1078531" y="1887423"/>
                        </a:cubicBezTo>
                        <a:close/>
                        <a:moveTo>
                          <a:pt x="535028" y="1746773"/>
                        </a:moveTo>
                        <a:cubicBezTo>
                          <a:pt x="542336" y="1746773"/>
                          <a:pt x="549642" y="1749562"/>
                          <a:pt x="555216" y="1755136"/>
                        </a:cubicBezTo>
                        <a:lnTo>
                          <a:pt x="592130" y="1792049"/>
                        </a:lnTo>
                        <a:lnTo>
                          <a:pt x="629042" y="1755138"/>
                        </a:lnTo>
                        <a:cubicBezTo>
                          <a:pt x="640192" y="1743988"/>
                          <a:pt x="658270" y="1743988"/>
                          <a:pt x="669419" y="1755138"/>
                        </a:cubicBezTo>
                        <a:cubicBezTo>
                          <a:pt x="680568" y="1766288"/>
                          <a:pt x="680568" y="1784364"/>
                          <a:pt x="669419" y="1795514"/>
                        </a:cubicBezTo>
                        <a:lnTo>
                          <a:pt x="632506" y="1832425"/>
                        </a:lnTo>
                        <a:lnTo>
                          <a:pt x="669420" y="1869338"/>
                        </a:lnTo>
                        <a:cubicBezTo>
                          <a:pt x="680570" y="1880488"/>
                          <a:pt x="680570" y="1898564"/>
                          <a:pt x="669420" y="1909714"/>
                        </a:cubicBezTo>
                        <a:cubicBezTo>
                          <a:pt x="658270" y="1920864"/>
                          <a:pt x="640192" y="1920861"/>
                          <a:pt x="629044" y="1909714"/>
                        </a:cubicBezTo>
                        <a:lnTo>
                          <a:pt x="592130" y="1872801"/>
                        </a:lnTo>
                        <a:lnTo>
                          <a:pt x="555219" y="1909714"/>
                        </a:lnTo>
                        <a:cubicBezTo>
                          <a:pt x="544069" y="1920864"/>
                          <a:pt x="525991" y="1920861"/>
                          <a:pt x="514842" y="1909714"/>
                        </a:cubicBezTo>
                        <a:cubicBezTo>
                          <a:pt x="503692" y="1898564"/>
                          <a:pt x="503692" y="1880487"/>
                          <a:pt x="514842" y="1869336"/>
                        </a:cubicBezTo>
                        <a:lnTo>
                          <a:pt x="551754" y="1832425"/>
                        </a:lnTo>
                        <a:lnTo>
                          <a:pt x="514840" y="1795511"/>
                        </a:lnTo>
                        <a:cubicBezTo>
                          <a:pt x="503690" y="1784362"/>
                          <a:pt x="503690" y="1766285"/>
                          <a:pt x="514840" y="1755136"/>
                        </a:cubicBezTo>
                        <a:cubicBezTo>
                          <a:pt x="520415" y="1749562"/>
                          <a:pt x="527723" y="1746773"/>
                          <a:pt x="535028" y="1746773"/>
                        </a:cubicBezTo>
                        <a:close/>
                        <a:moveTo>
                          <a:pt x="1563847" y="1671721"/>
                        </a:moveTo>
                        <a:lnTo>
                          <a:pt x="2103127" y="1671721"/>
                        </a:lnTo>
                        <a:cubicBezTo>
                          <a:pt x="2132898" y="1671721"/>
                          <a:pt x="2157038" y="1695861"/>
                          <a:pt x="2157038" y="1725633"/>
                        </a:cubicBezTo>
                        <a:cubicBezTo>
                          <a:pt x="2157038" y="1755430"/>
                          <a:pt x="2132898" y="1779576"/>
                          <a:pt x="2103127" y="1779576"/>
                        </a:cubicBezTo>
                        <a:lnTo>
                          <a:pt x="1563847" y="1779576"/>
                        </a:lnTo>
                        <a:cubicBezTo>
                          <a:pt x="1534076" y="1779576"/>
                          <a:pt x="1509936" y="1755430"/>
                          <a:pt x="1509936" y="1725633"/>
                        </a:cubicBezTo>
                        <a:cubicBezTo>
                          <a:pt x="1509936" y="1695861"/>
                          <a:pt x="1534076" y="1671721"/>
                          <a:pt x="1563847" y="1671721"/>
                        </a:cubicBezTo>
                        <a:close/>
                        <a:moveTo>
                          <a:pt x="1078531" y="1671721"/>
                        </a:moveTo>
                        <a:lnTo>
                          <a:pt x="1348146" y="1671721"/>
                        </a:lnTo>
                        <a:cubicBezTo>
                          <a:pt x="1377942" y="1671721"/>
                          <a:pt x="1402082" y="1695861"/>
                          <a:pt x="1402082" y="1725633"/>
                        </a:cubicBezTo>
                        <a:cubicBezTo>
                          <a:pt x="1402082" y="1755430"/>
                          <a:pt x="1377942" y="1779576"/>
                          <a:pt x="1348146" y="1779576"/>
                        </a:cubicBezTo>
                        <a:lnTo>
                          <a:pt x="1078531" y="1779576"/>
                        </a:lnTo>
                        <a:cubicBezTo>
                          <a:pt x="1048734" y="1779576"/>
                          <a:pt x="1024594" y="1755430"/>
                          <a:pt x="1024594" y="1725633"/>
                        </a:cubicBezTo>
                        <a:cubicBezTo>
                          <a:pt x="1024594" y="1695861"/>
                          <a:pt x="1048734" y="1671721"/>
                          <a:pt x="1078531" y="1671721"/>
                        </a:cubicBezTo>
                        <a:close/>
                        <a:moveTo>
                          <a:pt x="431403" y="1671720"/>
                        </a:moveTo>
                        <a:lnTo>
                          <a:pt x="431403" y="1995272"/>
                        </a:lnTo>
                        <a:lnTo>
                          <a:pt x="754957" y="1995272"/>
                        </a:lnTo>
                        <a:lnTo>
                          <a:pt x="754957" y="1671720"/>
                        </a:lnTo>
                        <a:close/>
                        <a:moveTo>
                          <a:pt x="431403" y="1563847"/>
                        </a:moveTo>
                        <a:lnTo>
                          <a:pt x="754957" y="1563847"/>
                        </a:lnTo>
                        <a:cubicBezTo>
                          <a:pt x="814524" y="1563847"/>
                          <a:pt x="862830" y="1612153"/>
                          <a:pt x="862830" y="1671720"/>
                        </a:cubicBezTo>
                        <a:lnTo>
                          <a:pt x="862830" y="1995272"/>
                        </a:lnTo>
                        <a:cubicBezTo>
                          <a:pt x="862830" y="2054839"/>
                          <a:pt x="814524" y="2103126"/>
                          <a:pt x="754957" y="2103126"/>
                        </a:cubicBezTo>
                        <a:lnTo>
                          <a:pt x="431403" y="2103126"/>
                        </a:lnTo>
                        <a:cubicBezTo>
                          <a:pt x="371837" y="2103126"/>
                          <a:pt x="323552" y="2054839"/>
                          <a:pt x="323552" y="1995272"/>
                        </a:cubicBezTo>
                        <a:lnTo>
                          <a:pt x="323552" y="1671720"/>
                        </a:lnTo>
                        <a:cubicBezTo>
                          <a:pt x="323552" y="1612153"/>
                          <a:pt x="371837" y="1563847"/>
                          <a:pt x="431403" y="1563847"/>
                        </a:cubicBezTo>
                        <a:close/>
                        <a:moveTo>
                          <a:pt x="1833486" y="1132443"/>
                        </a:moveTo>
                        <a:lnTo>
                          <a:pt x="2103127" y="1132443"/>
                        </a:lnTo>
                        <a:cubicBezTo>
                          <a:pt x="2132898" y="1132443"/>
                          <a:pt x="2157038" y="1156590"/>
                          <a:pt x="2157038" y="1186380"/>
                        </a:cubicBezTo>
                        <a:cubicBezTo>
                          <a:pt x="2157038" y="1216152"/>
                          <a:pt x="2132898" y="1240298"/>
                          <a:pt x="2103127" y="1240298"/>
                        </a:cubicBezTo>
                        <a:lnTo>
                          <a:pt x="1833486" y="1240298"/>
                        </a:lnTo>
                        <a:cubicBezTo>
                          <a:pt x="1803715" y="1240298"/>
                          <a:pt x="1779575" y="1216152"/>
                          <a:pt x="1779575" y="1186380"/>
                        </a:cubicBezTo>
                        <a:cubicBezTo>
                          <a:pt x="1779575" y="1156590"/>
                          <a:pt x="1803715" y="1132443"/>
                          <a:pt x="1833486" y="1132443"/>
                        </a:cubicBezTo>
                        <a:close/>
                        <a:moveTo>
                          <a:pt x="1078531" y="1132443"/>
                        </a:moveTo>
                        <a:lnTo>
                          <a:pt x="1617785" y="1132443"/>
                        </a:lnTo>
                        <a:cubicBezTo>
                          <a:pt x="1647556" y="1132443"/>
                          <a:pt x="1671721" y="1156590"/>
                          <a:pt x="1671721" y="1186380"/>
                        </a:cubicBezTo>
                        <a:cubicBezTo>
                          <a:pt x="1671721" y="1216152"/>
                          <a:pt x="1647556" y="1240298"/>
                          <a:pt x="1617785" y="1240298"/>
                        </a:cubicBezTo>
                        <a:lnTo>
                          <a:pt x="1078531" y="1240298"/>
                        </a:lnTo>
                        <a:cubicBezTo>
                          <a:pt x="1048734" y="1240298"/>
                          <a:pt x="1024594" y="1216152"/>
                          <a:pt x="1024594" y="1186380"/>
                        </a:cubicBezTo>
                        <a:cubicBezTo>
                          <a:pt x="1024594" y="1156590"/>
                          <a:pt x="1048734" y="1132443"/>
                          <a:pt x="1078531" y="1132443"/>
                        </a:cubicBezTo>
                        <a:close/>
                        <a:moveTo>
                          <a:pt x="1563847" y="916740"/>
                        </a:moveTo>
                        <a:lnTo>
                          <a:pt x="2103127" y="916740"/>
                        </a:lnTo>
                        <a:cubicBezTo>
                          <a:pt x="2132898" y="916740"/>
                          <a:pt x="2157038" y="940887"/>
                          <a:pt x="2157038" y="970683"/>
                        </a:cubicBezTo>
                        <a:cubicBezTo>
                          <a:pt x="2157038" y="1000455"/>
                          <a:pt x="2132898" y="1024595"/>
                          <a:pt x="2103127" y="1024595"/>
                        </a:cubicBezTo>
                        <a:lnTo>
                          <a:pt x="1563847" y="1024595"/>
                        </a:lnTo>
                        <a:cubicBezTo>
                          <a:pt x="1534076" y="1024595"/>
                          <a:pt x="1509936" y="1000455"/>
                          <a:pt x="1509936" y="970683"/>
                        </a:cubicBezTo>
                        <a:cubicBezTo>
                          <a:pt x="1509936" y="940887"/>
                          <a:pt x="1534076" y="916740"/>
                          <a:pt x="1563847" y="916740"/>
                        </a:cubicBezTo>
                        <a:close/>
                        <a:moveTo>
                          <a:pt x="1078531" y="916740"/>
                        </a:moveTo>
                        <a:lnTo>
                          <a:pt x="1348146" y="916740"/>
                        </a:lnTo>
                        <a:cubicBezTo>
                          <a:pt x="1377942" y="916740"/>
                          <a:pt x="1402082" y="940887"/>
                          <a:pt x="1402082" y="970683"/>
                        </a:cubicBezTo>
                        <a:cubicBezTo>
                          <a:pt x="1402082" y="1000455"/>
                          <a:pt x="1377942" y="1024595"/>
                          <a:pt x="1348146" y="1024595"/>
                        </a:cubicBezTo>
                        <a:lnTo>
                          <a:pt x="1078531" y="1024595"/>
                        </a:lnTo>
                        <a:cubicBezTo>
                          <a:pt x="1048734" y="1024595"/>
                          <a:pt x="1024594" y="1000455"/>
                          <a:pt x="1024594" y="970683"/>
                        </a:cubicBezTo>
                        <a:cubicBezTo>
                          <a:pt x="1024594" y="940887"/>
                          <a:pt x="1048734" y="916740"/>
                          <a:pt x="1078531" y="916740"/>
                        </a:cubicBezTo>
                        <a:close/>
                        <a:moveTo>
                          <a:pt x="431403" y="808892"/>
                        </a:moveTo>
                        <a:lnTo>
                          <a:pt x="593192" y="808892"/>
                        </a:lnTo>
                        <a:cubicBezTo>
                          <a:pt x="622963" y="808892"/>
                          <a:pt x="647102" y="833032"/>
                          <a:pt x="647102" y="862829"/>
                        </a:cubicBezTo>
                        <a:cubicBezTo>
                          <a:pt x="647102" y="892600"/>
                          <a:pt x="622963" y="916740"/>
                          <a:pt x="593192" y="916740"/>
                        </a:cubicBezTo>
                        <a:lnTo>
                          <a:pt x="431403" y="916740"/>
                        </a:lnTo>
                        <a:lnTo>
                          <a:pt x="431403" y="1240298"/>
                        </a:lnTo>
                        <a:lnTo>
                          <a:pt x="754957" y="1240298"/>
                        </a:lnTo>
                        <a:lnTo>
                          <a:pt x="754957" y="1186380"/>
                        </a:lnTo>
                        <a:cubicBezTo>
                          <a:pt x="754957" y="1156590"/>
                          <a:pt x="779122" y="1132444"/>
                          <a:pt x="808893" y="1132444"/>
                        </a:cubicBezTo>
                        <a:cubicBezTo>
                          <a:pt x="838664" y="1132444"/>
                          <a:pt x="862830" y="1156590"/>
                          <a:pt x="862830" y="1186380"/>
                        </a:cubicBezTo>
                        <a:lnTo>
                          <a:pt x="862830" y="1240298"/>
                        </a:lnTo>
                        <a:cubicBezTo>
                          <a:pt x="862830" y="1299859"/>
                          <a:pt x="814524" y="1348146"/>
                          <a:pt x="754957" y="1348146"/>
                        </a:cubicBezTo>
                        <a:lnTo>
                          <a:pt x="431403" y="1348146"/>
                        </a:lnTo>
                        <a:cubicBezTo>
                          <a:pt x="371837" y="1348146"/>
                          <a:pt x="323552" y="1299859"/>
                          <a:pt x="323552" y="1240298"/>
                        </a:cubicBezTo>
                        <a:lnTo>
                          <a:pt x="323552" y="916740"/>
                        </a:lnTo>
                        <a:cubicBezTo>
                          <a:pt x="323552" y="857179"/>
                          <a:pt x="371837" y="808892"/>
                          <a:pt x="431403" y="808892"/>
                        </a:cubicBezTo>
                        <a:close/>
                        <a:moveTo>
                          <a:pt x="921929" y="701436"/>
                        </a:moveTo>
                        <a:cubicBezTo>
                          <a:pt x="941108" y="703287"/>
                          <a:pt x="957842" y="715237"/>
                          <a:pt x="965818" y="732787"/>
                        </a:cubicBezTo>
                        <a:cubicBezTo>
                          <a:pt x="973818" y="750310"/>
                          <a:pt x="971840" y="770779"/>
                          <a:pt x="960636" y="786451"/>
                        </a:cubicBezTo>
                        <a:lnTo>
                          <a:pt x="691022" y="1163946"/>
                        </a:lnTo>
                        <a:cubicBezTo>
                          <a:pt x="681814" y="1176857"/>
                          <a:pt x="667393" y="1185047"/>
                          <a:pt x="651594" y="1186380"/>
                        </a:cubicBezTo>
                        <a:lnTo>
                          <a:pt x="647101" y="1186380"/>
                        </a:lnTo>
                        <a:cubicBezTo>
                          <a:pt x="632812" y="1186380"/>
                          <a:pt x="619110" y="1180680"/>
                          <a:pt x="608989" y="1170581"/>
                        </a:cubicBezTo>
                        <a:lnTo>
                          <a:pt x="501138" y="1062733"/>
                        </a:lnTo>
                        <a:cubicBezTo>
                          <a:pt x="480699" y="1041550"/>
                          <a:pt x="480995" y="1007931"/>
                          <a:pt x="501780" y="987121"/>
                        </a:cubicBezTo>
                        <a:cubicBezTo>
                          <a:pt x="522590" y="966336"/>
                          <a:pt x="556236" y="966039"/>
                          <a:pt x="577392" y="986483"/>
                        </a:cubicBezTo>
                        <a:lnTo>
                          <a:pt x="640263" y="1049450"/>
                        </a:lnTo>
                        <a:lnTo>
                          <a:pt x="872852" y="723800"/>
                        </a:lnTo>
                        <a:cubicBezTo>
                          <a:pt x="884037" y="708128"/>
                          <a:pt x="902749" y="699584"/>
                          <a:pt x="921929" y="701436"/>
                        </a:cubicBezTo>
                        <a:close/>
                        <a:moveTo>
                          <a:pt x="376082" y="107851"/>
                        </a:moveTo>
                        <a:cubicBezTo>
                          <a:pt x="411778" y="154260"/>
                          <a:pt x="431205" y="211085"/>
                          <a:pt x="431402" y="269639"/>
                        </a:cubicBezTo>
                        <a:lnTo>
                          <a:pt x="431402" y="431402"/>
                        </a:lnTo>
                        <a:lnTo>
                          <a:pt x="2588468" y="431402"/>
                        </a:lnTo>
                        <a:lnTo>
                          <a:pt x="2588468" y="269639"/>
                        </a:lnTo>
                        <a:cubicBezTo>
                          <a:pt x="2588468" y="180277"/>
                          <a:pt x="2516015" y="107851"/>
                          <a:pt x="2426677" y="107851"/>
                        </a:cubicBezTo>
                        <a:close/>
                        <a:moveTo>
                          <a:pt x="161789" y="107851"/>
                        </a:moveTo>
                        <a:cubicBezTo>
                          <a:pt x="131993" y="107851"/>
                          <a:pt x="107851" y="131993"/>
                          <a:pt x="107851" y="161789"/>
                        </a:cubicBezTo>
                        <a:lnTo>
                          <a:pt x="107851" y="3073777"/>
                        </a:lnTo>
                        <a:cubicBezTo>
                          <a:pt x="107851" y="3103573"/>
                          <a:pt x="131993" y="3127720"/>
                          <a:pt x="161789" y="3127720"/>
                        </a:cubicBezTo>
                        <a:lnTo>
                          <a:pt x="2210975" y="3127720"/>
                        </a:lnTo>
                        <a:cubicBezTo>
                          <a:pt x="2240746" y="3127720"/>
                          <a:pt x="2264886" y="3103573"/>
                          <a:pt x="2264886" y="3073777"/>
                        </a:cubicBezTo>
                        <a:lnTo>
                          <a:pt x="2264886" y="539253"/>
                        </a:lnTo>
                        <a:lnTo>
                          <a:pt x="431402" y="539253"/>
                        </a:lnTo>
                        <a:cubicBezTo>
                          <a:pt x="371836" y="539253"/>
                          <a:pt x="323552" y="490968"/>
                          <a:pt x="323552" y="431402"/>
                        </a:cubicBezTo>
                        <a:lnTo>
                          <a:pt x="323552" y="269639"/>
                        </a:lnTo>
                        <a:cubicBezTo>
                          <a:pt x="323552" y="180277"/>
                          <a:pt x="251125" y="107851"/>
                          <a:pt x="161789" y="107851"/>
                        </a:cubicBezTo>
                        <a:close/>
                        <a:moveTo>
                          <a:pt x="161789" y="0"/>
                        </a:moveTo>
                        <a:lnTo>
                          <a:pt x="2426677" y="0"/>
                        </a:lnTo>
                        <a:cubicBezTo>
                          <a:pt x="2575507" y="173"/>
                          <a:pt x="2696120" y="120786"/>
                          <a:pt x="2696316" y="269639"/>
                        </a:cubicBezTo>
                        <a:lnTo>
                          <a:pt x="2696316" y="431402"/>
                        </a:lnTo>
                        <a:cubicBezTo>
                          <a:pt x="2696316" y="490968"/>
                          <a:pt x="2648029" y="539253"/>
                          <a:pt x="2588468" y="539253"/>
                        </a:cubicBezTo>
                        <a:lnTo>
                          <a:pt x="2372740" y="539253"/>
                        </a:lnTo>
                        <a:lnTo>
                          <a:pt x="2372740" y="3073777"/>
                        </a:lnTo>
                        <a:cubicBezTo>
                          <a:pt x="2372740" y="3163141"/>
                          <a:pt x="2300313" y="3235568"/>
                          <a:pt x="2210975" y="3235568"/>
                        </a:cubicBezTo>
                        <a:lnTo>
                          <a:pt x="161789" y="3235568"/>
                        </a:lnTo>
                        <a:cubicBezTo>
                          <a:pt x="72427" y="3235568"/>
                          <a:pt x="0" y="3163141"/>
                          <a:pt x="0" y="3073777"/>
                        </a:cubicBezTo>
                        <a:lnTo>
                          <a:pt x="0" y="161789"/>
                        </a:lnTo>
                        <a:cubicBezTo>
                          <a:pt x="0" y="72427"/>
                          <a:pt x="72427" y="0"/>
                          <a:pt x="1617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197848CE-27F3-4D27-9AD2-4159E3244087}"/>
                    </a:ext>
                  </a:extLst>
                </p:cNvPr>
                <p:cNvSpPr/>
                <p:nvPr/>
              </p:nvSpPr>
              <p:spPr>
                <a:xfrm>
                  <a:off x="2067868" y="5069744"/>
                  <a:ext cx="3744936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Survey on Adoption of Emerging Technologies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BE6D3697-C634-4517-84AD-00A787DCEE93}"/>
                  </a:ext>
                </a:extLst>
              </p:cNvPr>
              <p:cNvGrpSpPr/>
              <p:nvPr/>
            </p:nvGrpSpPr>
            <p:grpSpPr>
              <a:xfrm>
                <a:off x="1641156" y="5580348"/>
                <a:ext cx="4096306" cy="414364"/>
                <a:chOff x="1641156" y="5580348"/>
                <a:chExt cx="4096306" cy="414364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86EDC824-8D2A-478B-8073-A9EBA2A0D1D2}"/>
                    </a:ext>
                  </a:extLst>
                </p:cNvPr>
                <p:cNvGrpSpPr/>
                <p:nvPr/>
              </p:nvGrpSpPr>
              <p:grpSpPr>
                <a:xfrm>
                  <a:off x="1641156" y="5580348"/>
                  <a:ext cx="414364" cy="414364"/>
                  <a:chOff x="1636698" y="5580348"/>
                  <a:chExt cx="414364" cy="414364"/>
                </a:xfrm>
              </p:grpSpPr>
              <p:grpSp>
                <p:nvGrpSpPr>
                  <p:cNvPr id="116" name="Group 115">
                    <a:extLst>
                      <a:ext uri="{FF2B5EF4-FFF2-40B4-BE49-F238E27FC236}">
                        <a16:creationId xmlns:a16="http://schemas.microsoft.com/office/drawing/2014/main" id="{2D3D4F70-E12E-4952-A4C3-231FCE91CF07}"/>
                      </a:ext>
                    </a:extLst>
                  </p:cNvPr>
                  <p:cNvGrpSpPr/>
                  <p:nvPr/>
                </p:nvGrpSpPr>
                <p:grpSpPr>
                  <a:xfrm>
                    <a:off x="1636698" y="5580348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17" name="Freeform: Shape 116">
                      <a:extLst>
                        <a:ext uri="{FF2B5EF4-FFF2-40B4-BE49-F238E27FC236}">
                          <a16:creationId xmlns:a16="http://schemas.microsoft.com/office/drawing/2014/main" id="{01AA1A57-3D72-41B6-9EB4-9C4A7EA94F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18" name="Circle: Hollow 117">
                      <a:extLst>
                        <a:ext uri="{FF2B5EF4-FFF2-40B4-BE49-F238E27FC236}">
                          <a16:creationId xmlns:a16="http://schemas.microsoft.com/office/drawing/2014/main" id="{DB66A4FB-E04D-4409-8977-2B2CB69D95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14" name="Freeform: Shape 113">
                    <a:extLst>
                      <a:ext uri="{FF2B5EF4-FFF2-40B4-BE49-F238E27FC236}">
                        <a16:creationId xmlns:a16="http://schemas.microsoft.com/office/drawing/2014/main" id="{8B4BE915-0388-4164-A2AC-35D056205FF7}"/>
                      </a:ext>
                    </a:extLst>
                  </p:cNvPr>
                  <p:cNvSpPr/>
                  <p:nvPr/>
                </p:nvSpPr>
                <p:spPr>
                  <a:xfrm>
                    <a:off x="1735631" y="5679281"/>
                    <a:ext cx="216498" cy="216498"/>
                  </a:xfrm>
                  <a:custGeom>
                    <a:avLst/>
                    <a:gdLst>
                      <a:gd name="connsiteX0" fmla="*/ 984561 w 1524002"/>
                      <a:gd name="connsiteY0" fmla="*/ 1227559 h 1524002"/>
                      <a:gd name="connsiteX1" fmla="*/ 835743 w 1524002"/>
                      <a:gd name="connsiteY1" fmla="*/ 1272914 h 1524002"/>
                      <a:gd name="connsiteX2" fmla="*/ 835743 w 1524002"/>
                      <a:gd name="connsiteY2" fmla="*/ 1470831 h 1524002"/>
                      <a:gd name="connsiteX3" fmla="*/ 1039290 w 1524002"/>
                      <a:gd name="connsiteY3" fmla="*/ 1417817 h 1524002"/>
                      <a:gd name="connsiteX4" fmla="*/ 983227 w 1524002"/>
                      <a:gd name="connsiteY4" fmla="*/ 1253615 h 1524002"/>
                      <a:gd name="connsiteX5" fmla="*/ 984561 w 1524002"/>
                      <a:gd name="connsiteY5" fmla="*/ 1227559 h 1524002"/>
                      <a:gd name="connsiteX6" fmla="*/ 1229034 w 1524002"/>
                      <a:gd name="connsiteY6" fmla="*/ 1081550 h 1524002"/>
                      <a:gd name="connsiteX7" fmla="*/ 1278196 w 1524002"/>
                      <a:gd name="connsiteY7" fmla="*/ 1081550 h 1524002"/>
                      <a:gd name="connsiteX8" fmla="*/ 1278196 w 1524002"/>
                      <a:gd name="connsiteY8" fmla="*/ 1135237 h 1524002"/>
                      <a:gd name="connsiteX9" fmla="*/ 1327357 w 1524002"/>
                      <a:gd name="connsiteY9" fmla="*/ 1204453 h 1524002"/>
                      <a:gd name="connsiteX10" fmla="*/ 1278196 w 1524002"/>
                      <a:gd name="connsiteY10" fmla="*/ 1204453 h 1524002"/>
                      <a:gd name="connsiteX11" fmla="*/ 1253615 w 1524002"/>
                      <a:gd name="connsiteY11" fmla="*/ 1179873 h 1524002"/>
                      <a:gd name="connsiteX12" fmla="*/ 1229034 w 1524002"/>
                      <a:gd name="connsiteY12" fmla="*/ 1204453 h 1524002"/>
                      <a:gd name="connsiteX13" fmla="*/ 1253615 w 1524002"/>
                      <a:gd name="connsiteY13" fmla="*/ 1229034 h 1524002"/>
                      <a:gd name="connsiteX14" fmla="*/ 1327357 w 1524002"/>
                      <a:gd name="connsiteY14" fmla="*/ 1302776 h 1524002"/>
                      <a:gd name="connsiteX15" fmla="*/ 1278196 w 1524002"/>
                      <a:gd name="connsiteY15" fmla="*/ 1371992 h 1524002"/>
                      <a:gd name="connsiteX16" fmla="*/ 1278196 w 1524002"/>
                      <a:gd name="connsiteY16" fmla="*/ 1425679 h 1524002"/>
                      <a:gd name="connsiteX17" fmla="*/ 1229034 w 1524002"/>
                      <a:gd name="connsiteY17" fmla="*/ 1425679 h 1524002"/>
                      <a:gd name="connsiteX18" fmla="*/ 1229034 w 1524002"/>
                      <a:gd name="connsiteY18" fmla="*/ 1371992 h 1524002"/>
                      <a:gd name="connsiteX19" fmla="*/ 1179873 w 1524002"/>
                      <a:gd name="connsiteY19" fmla="*/ 1302776 h 1524002"/>
                      <a:gd name="connsiteX20" fmla="*/ 1229034 w 1524002"/>
                      <a:gd name="connsiteY20" fmla="*/ 1302776 h 1524002"/>
                      <a:gd name="connsiteX21" fmla="*/ 1253615 w 1524002"/>
                      <a:gd name="connsiteY21" fmla="*/ 1327357 h 1524002"/>
                      <a:gd name="connsiteX22" fmla="*/ 1278196 w 1524002"/>
                      <a:gd name="connsiteY22" fmla="*/ 1302776 h 1524002"/>
                      <a:gd name="connsiteX23" fmla="*/ 1253615 w 1524002"/>
                      <a:gd name="connsiteY23" fmla="*/ 1278195 h 1524002"/>
                      <a:gd name="connsiteX24" fmla="*/ 1179873 w 1524002"/>
                      <a:gd name="connsiteY24" fmla="*/ 1204453 h 1524002"/>
                      <a:gd name="connsiteX25" fmla="*/ 1229034 w 1524002"/>
                      <a:gd name="connsiteY25" fmla="*/ 1135237 h 1524002"/>
                      <a:gd name="connsiteX26" fmla="*/ 1253615 w 1524002"/>
                      <a:gd name="connsiteY26" fmla="*/ 1032388 h 1524002"/>
                      <a:gd name="connsiteX27" fmla="*/ 1032388 w 1524002"/>
                      <a:gd name="connsiteY27" fmla="*/ 1253615 h 1524002"/>
                      <a:gd name="connsiteX28" fmla="*/ 1253615 w 1524002"/>
                      <a:gd name="connsiteY28" fmla="*/ 1474841 h 1524002"/>
                      <a:gd name="connsiteX29" fmla="*/ 1474841 w 1524002"/>
                      <a:gd name="connsiteY29" fmla="*/ 1253615 h 1524002"/>
                      <a:gd name="connsiteX30" fmla="*/ 1253615 w 1524002"/>
                      <a:gd name="connsiteY30" fmla="*/ 1032388 h 1524002"/>
                      <a:gd name="connsiteX31" fmla="*/ 1272914 w 1524002"/>
                      <a:gd name="connsiteY31" fmla="*/ 835743 h 1524002"/>
                      <a:gd name="connsiteX32" fmla="*/ 1227559 w 1524002"/>
                      <a:gd name="connsiteY32" fmla="*/ 984561 h 1524002"/>
                      <a:gd name="connsiteX33" fmla="*/ 1253615 w 1524002"/>
                      <a:gd name="connsiteY33" fmla="*/ 983227 h 1524002"/>
                      <a:gd name="connsiteX34" fmla="*/ 1417817 w 1524002"/>
                      <a:gd name="connsiteY34" fmla="*/ 1039290 h 1524002"/>
                      <a:gd name="connsiteX35" fmla="*/ 1470856 w 1524002"/>
                      <a:gd name="connsiteY35" fmla="*/ 835743 h 1524002"/>
                      <a:gd name="connsiteX36" fmla="*/ 491614 w 1524002"/>
                      <a:gd name="connsiteY36" fmla="*/ 737420 h 1524002"/>
                      <a:gd name="connsiteX37" fmla="*/ 491614 w 1524002"/>
                      <a:gd name="connsiteY37" fmla="*/ 884904 h 1524002"/>
                      <a:gd name="connsiteX38" fmla="*/ 540775 w 1524002"/>
                      <a:gd name="connsiteY38" fmla="*/ 884904 h 1524002"/>
                      <a:gd name="connsiteX39" fmla="*/ 540775 w 1524002"/>
                      <a:gd name="connsiteY39" fmla="*/ 737420 h 1524002"/>
                      <a:gd name="connsiteX40" fmla="*/ 737420 w 1524002"/>
                      <a:gd name="connsiteY40" fmla="*/ 639098 h 1524002"/>
                      <a:gd name="connsiteX41" fmla="*/ 737420 w 1524002"/>
                      <a:gd name="connsiteY41" fmla="*/ 884904 h 1524002"/>
                      <a:gd name="connsiteX42" fmla="*/ 786582 w 1524002"/>
                      <a:gd name="connsiteY42" fmla="*/ 884904 h 1524002"/>
                      <a:gd name="connsiteX43" fmla="*/ 786582 w 1524002"/>
                      <a:gd name="connsiteY43" fmla="*/ 639098 h 1524002"/>
                      <a:gd name="connsiteX44" fmla="*/ 491614 w 1524002"/>
                      <a:gd name="connsiteY44" fmla="*/ 589936 h 1524002"/>
                      <a:gd name="connsiteX45" fmla="*/ 540775 w 1524002"/>
                      <a:gd name="connsiteY45" fmla="*/ 589936 h 1524002"/>
                      <a:gd name="connsiteX46" fmla="*/ 540775 w 1524002"/>
                      <a:gd name="connsiteY46" fmla="*/ 639097 h 1524002"/>
                      <a:gd name="connsiteX47" fmla="*/ 491614 w 1524002"/>
                      <a:gd name="connsiteY47" fmla="*/ 639097 h 1524002"/>
                      <a:gd name="connsiteX48" fmla="*/ 983227 w 1524002"/>
                      <a:gd name="connsiteY48" fmla="*/ 540775 h 1524002"/>
                      <a:gd name="connsiteX49" fmla="*/ 983227 w 1524002"/>
                      <a:gd name="connsiteY49" fmla="*/ 884904 h 1524002"/>
                      <a:gd name="connsiteX50" fmla="*/ 1032388 w 1524002"/>
                      <a:gd name="connsiteY50" fmla="*/ 884904 h 1524002"/>
                      <a:gd name="connsiteX51" fmla="*/ 1032388 w 1524002"/>
                      <a:gd name="connsiteY51" fmla="*/ 540775 h 1524002"/>
                      <a:gd name="connsiteX52" fmla="*/ 737420 w 1524002"/>
                      <a:gd name="connsiteY52" fmla="*/ 491614 h 1524002"/>
                      <a:gd name="connsiteX53" fmla="*/ 786581 w 1524002"/>
                      <a:gd name="connsiteY53" fmla="*/ 491614 h 1524002"/>
                      <a:gd name="connsiteX54" fmla="*/ 786581 w 1524002"/>
                      <a:gd name="connsiteY54" fmla="*/ 540775 h 1524002"/>
                      <a:gd name="connsiteX55" fmla="*/ 737420 w 1524002"/>
                      <a:gd name="connsiteY55" fmla="*/ 540775 h 1524002"/>
                      <a:gd name="connsiteX56" fmla="*/ 491614 w 1524002"/>
                      <a:gd name="connsiteY56" fmla="*/ 491614 h 1524002"/>
                      <a:gd name="connsiteX57" fmla="*/ 540775 w 1524002"/>
                      <a:gd name="connsiteY57" fmla="*/ 491614 h 1524002"/>
                      <a:gd name="connsiteX58" fmla="*/ 540775 w 1524002"/>
                      <a:gd name="connsiteY58" fmla="*/ 540775 h 1524002"/>
                      <a:gd name="connsiteX59" fmla="*/ 491614 w 1524002"/>
                      <a:gd name="connsiteY59" fmla="*/ 540775 h 1524002"/>
                      <a:gd name="connsiteX60" fmla="*/ 737420 w 1524002"/>
                      <a:gd name="connsiteY60" fmla="*/ 393291 h 1524002"/>
                      <a:gd name="connsiteX61" fmla="*/ 786581 w 1524002"/>
                      <a:gd name="connsiteY61" fmla="*/ 393291 h 1524002"/>
                      <a:gd name="connsiteX62" fmla="*/ 786581 w 1524002"/>
                      <a:gd name="connsiteY62" fmla="*/ 442452 h 1524002"/>
                      <a:gd name="connsiteX63" fmla="*/ 737420 w 1524002"/>
                      <a:gd name="connsiteY63" fmla="*/ 442452 h 1524002"/>
                      <a:gd name="connsiteX64" fmla="*/ 737420 w 1524002"/>
                      <a:gd name="connsiteY64" fmla="*/ 49773 h 1524002"/>
                      <a:gd name="connsiteX65" fmla="*/ 49161 w 1524002"/>
                      <a:gd name="connsiteY65" fmla="*/ 762001 h 1524002"/>
                      <a:gd name="connsiteX66" fmla="*/ 688259 w 1524002"/>
                      <a:gd name="connsiteY66" fmla="*/ 1470856 h 1524002"/>
                      <a:gd name="connsiteX67" fmla="*/ 688259 w 1524002"/>
                      <a:gd name="connsiteY67" fmla="*/ 1272938 h 1524002"/>
                      <a:gd name="connsiteX68" fmla="*/ 245807 w 1524002"/>
                      <a:gd name="connsiteY68" fmla="*/ 762001 h 1524002"/>
                      <a:gd name="connsiteX69" fmla="*/ 737420 w 1524002"/>
                      <a:gd name="connsiteY69" fmla="*/ 247031 h 1524002"/>
                      <a:gd name="connsiteX70" fmla="*/ 786582 w 1524002"/>
                      <a:gd name="connsiteY70" fmla="*/ 49749 h 1524002"/>
                      <a:gd name="connsiteX71" fmla="*/ 786582 w 1524002"/>
                      <a:gd name="connsiteY71" fmla="*/ 246911 h 1524002"/>
                      <a:gd name="connsiteX72" fmla="*/ 1272914 w 1524002"/>
                      <a:gd name="connsiteY72" fmla="*/ 688259 h 1524002"/>
                      <a:gd name="connsiteX73" fmla="*/ 1470856 w 1524002"/>
                      <a:gd name="connsiteY73" fmla="*/ 688259 h 1524002"/>
                      <a:gd name="connsiteX74" fmla="*/ 786582 w 1524002"/>
                      <a:gd name="connsiteY74" fmla="*/ 49749 h 1524002"/>
                      <a:gd name="connsiteX75" fmla="*/ 762001 w 1524002"/>
                      <a:gd name="connsiteY75" fmla="*/ 0 h 1524002"/>
                      <a:gd name="connsiteX76" fmla="*/ 1522131 w 1524002"/>
                      <a:gd name="connsiteY76" fmla="*/ 711220 h 1524002"/>
                      <a:gd name="connsiteX77" fmla="*/ 1523858 w 1524002"/>
                      <a:gd name="connsiteY77" fmla="*/ 737420 h 1524002"/>
                      <a:gd name="connsiteX78" fmla="*/ 1228865 w 1524002"/>
                      <a:gd name="connsiteY78" fmla="*/ 737420 h 1524002"/>
                      <a:gd name="connsiteX79" fmla="*/ 1226668 w 1524002"/>
                      <a:gd name="connsiteY79" fmla="*/ 715276 h 1524002"/>
                      <a:gd name="connsiteX80" fmla="*/ 762001 w 1524002"/>
                      <a:gd name="connsiteY80" fmla="*/ 294968 h 1524002"/>
                      <a:gd name="connsiteX81" fmla="*/ 294968 w 1524002"/>
                      <a:gd name="connsiteY81" fmla="*/ 762001 h 1524002"/>
                      <a:gd name="connsiteX82" fmla="*/ 311434 w 1524002"/>
                      <a:gd name="connsiteY82" fmla="*/ 884904 h 1524002"/>
                      <a:gd name="connsiteX83" fmla="*/ 442452 w 1524002"/>
                      <a:gd name="connsiteY83" fmla="*/ 884904 h 1524002"/>
                      <a:gd name="connsiteX84" fmla="*/ 442452 w 1524002"/>
                      <a:gd name="connsiteY84" fmla="*/ 688259 h 1524002"/>
                      <a:gd name="connsiteX85" fmla="*/ 589936 w 1524002"/>
                      <a:gd name="connsiteY85" fmla="*/ 688259 h 1524002"/>
                      <a:gd name="connsiteX86" fmla="*/ 589936 w 1524002"/>
                      <a:gd name="connsiteY86" fmla="*/ 884904 h 1524002"/>
                      <a:gd name="connsiteX87" fmla="*/ 688259 w 1524002"/>
                      <a:gd name="connsiteY87" fmla="*/ 884904 h 1524002"/>
                      <a:gd name="connsiteX88" fmla="*/ 688259 w 1524002"/>
                      <a:gd name="connsiteY88" fmla="*/ 589936 h 1524002"/>
                      <a:gd name="connsiteX89" fmla="*/ 835743 w 1524002"/>
                      <a:gd name="connsiteY89" fmla="*/ 589936 h 1524002"/>
                      <a:gd name="connsiteX90" fmla="*/ 835743 w 1524002"/>
                      <a:gd name="connsiteY90" fmla="*/ 884904 h 1524002"/>
                      <a:gd name="connsiteX91" fmla="*/ 934066 w 1524002"/>
                      <a:gd name="connsiteY91" fmla="*/ 884904 h 1524002"/>
                      <a:gd name="connsiteX92" fmla="*/ 934066 w 1524002"/>
                      <a:gd name="connsiteY92" fmla="*/ 491614 h 1524002"/>
                      <a:gd name="connsiteX93" fmla="*/ 1081550 w 1524002"/>
                      <a:gd name="connsiteY93" fmla="*/ 491614 h 1524002"/>
                      <a:gd name="connsiteX94" fmla="*/ 1081550 w 1524002"/>
                      <a:gd name="connsiteY94" fmla="*/ 884904 h 1524002"/>
                      <a:gd name="connsiteX95" fmla="*/ 1212589 w 1524002"/>
                      <a:gd name="connsiteY95" fmla="*/ 884904 h 1524002"/>
                      <a:gd name="connsiteX96" fmla="*/ 1226668 w 1524002"/>
                      <a:gd name="connsiteY96" fmla="*/ 808726 h 1524002"/>
                      <a:gd name="connsiteX97" fmla="*/ 1228865 w 1524002"/>
                      <a:gd name="connsiteY97" fmla="*/ 786582 h 1524002"/>
                      <a:gd name="connsiteX98" fmla="*/ 1523858 w 1524002"/>
                      <a:gd name="connsiteY98" fmla="*/ 786582 h 1524002"/>
                      <a:gd name="connsiteX99" fmla="*/ 1522152 w 1524002"/>
                      <a:gd name="connsiteY99" fmla="*/ 812782 h 1524002"/>
                      <a:gd name="connsiteX100" fmla="*/ 1456261 w 1524002"/>
                      <a:gd name="connsiteY100" fmla="*/ 1075214 h 1524002"/>
                      <a:gd name="connsiteX101" fmla="*/ 1524002 w 1524002"/>
                      <a:gd name="connsiteY101" fmla="*/ 1253615 h 1524002"/>
                      <a:gd name="connsiteX102" fmla="*/ 1253615 w 1524002"/>
                      <a:gd name="connsiteY102" fmla="*/ 1524002 h 1524002"/>
                      <a:gd name="connsiteX103" fmla="*/ 1075190 w 1524002"/>
                      <a:gd name="connsiteY103" fmla="*/ 1456261 h 1524002"/>
                      <a:gd name="connsiteX104" fmla="*/ 812760 w 1524002"/>
                      <a:gd name="connsiteY104" fmla="*/ 1522131 h 1524002"/>
                      <a:gd name="connsiteX105" fmla="*/ 786582 w 1524002"/>
                      <a:gd name="connsiteY105" fmla="*/ 1523858 h 1524002"/>
                      <a:gd name="connsiteX106" fmla="*/ 786582 w 1524002"/>
                      <a:gd name="connsiteY106" fmla="*/ 1228890 h 1524002"/>
                      <a:gd name="connsiteX107" fmla="*/ 808726 w 1524002"/>
                      <a:gd name="connsiteY107" fmla="*/ 1226668 h 1524002"/>
                      <a:gd name="connsiteX108" fmla="*/ 998784 w 1524002"/>
                      <a:gd name="connsiteY108" fmla="*/ 1164064 h 1524002"/>
                      <a:gd name="connsiteX109" fmla="*/ 1164064 w 1524002"/>
                      <a:gd name="connsiteY109" fmla="*/ 998784 h 1524002"/>
                      <a:gd name="connsiteX110" fmla="*/ 1196099 w 1524002"/>
                      <a:gd name="connsiteY110" fmla="*/ 934066 h 1524002"/>
                      <a:gd name="connsiteX111" fmla="*/ 327433 w 1524002"/>
                      <a:gd name="connsiteY111" fmla="*/ 934066 h 1524002"/>
                      <a:gd name="connsiteX112" fmla="*/ 715276 w 1524002"/>
                      <a:gd name="connsiteY112" fmla="*/ 1226668 h 1524002"/>
                      <a:gd name="connsiteX113" fmla="*/ 737420 w 1524002"/>
                      <a:gd name="connsiteY113" fmla="*/ 1228890 h 1524002"/>
                      <a:gd name="connsiteX114" fmla="*/ 737420 w 1524002"/>
                      <a:gd name="connsiteY114" fmla="*/ 1523858 h 1524002"/>
                      <a:gd name="connsiteX115" fmla="*/ 711220 w 1524002"/>
                      <a:gd name="connsiteY115" fmla="*/ 1522131 h 1524002"/>
                      <a:gd name="connsiteX116" fmla="*/ 0 w 1524002"/>
                      <a:gd name="connsiteY116" fmla="*/ 762001 h 1524002"/>
                      <a:gd name="connsiteX117" fmla="*/ 762001 w 1524002"/>
                      <a:gd name="connsiteY117" fmla="*/ 0 h 1524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</a:cxnLst>
                    <a:rect l="l" t="t" r="r" b="b"/>
                    <a:pathLst>
                      <a:path w="1524002" h="1524002">
                        <a:moveTo>
                          <a:pt x="984561" y="1227559"/>
                        </a:moveTo>
                        <a:cubicBezTo>
                          <a:pt x="937378" y="1250302"/>
                          <a:pt x="887581" y="1265509"/>
                          <a:pt x="835743" y="1272914"/>
                        </a:cubicBezTo>
                        <a:lnTo>
                          <a:pt x="835743" y="1470831"/>
                        </a:lnTo>
                        <a:cubicBezTo>
                          <a:pt x="906065" y="1463632"/>
                          <a:pt x="974178" y="1445448"/>
                          <a:pt x="1039290" y="1417817"/>
                        </a:cubicBezTo>
                        <a:cubicBezTo>
                          <a:pt x="1004290" y="1372244"/>
                          <a:pt x="983227" y="1315414"/>
                          <a:pt x="983227" y="1253615"/>
                        </a:cubicBezTo>
                        <a:cubicBezTo>
                          <a:pt x="983227" y="1244818"/>
                          <a:pt x="983719" y="1236141"/>
                          <a:pt x="984561" y="1227559"/>
                        </a:cubicBezTo>
                        <a:close/>
                        <a:moveTo>
                          <a:pt x="1229034" y="1081550"/>
                        </a:moveTo>
                        <a:lnTo>
                          <a:pt x="1278196" y="1081550"/>
                        </a:lnTo>
                        <a:lnTo>
                          <a:pt x="1278196" y="1135237"/>
                        </a:lnTo>
                        <a:cubicBezTo>
                          <a:pt x="1306737" y="1145414"/>
                          <a:pt x="1327357" y="1172455"/>
                          <a:pt x="1327357" y="1204453"/>
                        </a:cubicBezTo>
                        <a:lnTo>
                          <a:pt x="1278196" y="1204453"/>
                        </a:lnTo>
                        <a:cubicBezTo>
                          <a:pt x="1278196" y="1190891"/>
                          <a:pt x="1267153" y="1179873"/>
                          <a:pt x="1253615" y="1179873"/>
                        </a:cubicBezTo>
                        <a:cubicBezTo>
                          <a:pt x="1240077" y="1179873"/>
                          <a:pt x="1229034" y="1190891"/>
                          <a:pt x="1229034" y="1204453"/>
                        </a:cubicBezTo>
                        <a:cubicBezTo>
                          <a:pt x="1229034" y="1218016"/>
                          <a:pt x="1240077" y="1229034"/>
                          <a:pt x="1253615" y="1229034"/>
                        </a:cubicBezTo>
                        <a:cubicBezTo>
                          <a:pt x="1294265" y="1229034"/>
                          <a:pt x="1327357" y="1262126"/>
                          <a:pt x="1327357" y="1302776"/>
                        </a:cubicBezTo>
                        <a:cubicBezTo>
                          <a:pt x="1327357" y="1334774"/>
                          <a:pt x="1306737" y="1361816"/>
                          <a:pt x="1278196" y="1371992"/>
                        </a:cubicBezTo>
                        <a:lnTo>
                          <a:pt x="1278196" y="1425679"/>
                        </a:lnTo>
                        <a:lnTo>
                          <a:pt x="1229034" y="1425679"/>
                        </a:lnTo>
                        <a:lnTo>
                          <a:pt x="1229034" y="1371992"/>
                        </a:lnTo>
                        <a:cubicBezTo>
                          <a:pt x="1200493" y="1361816"/>
                          <a:pt x="1179873" y="1334774"/>
                          <a:pt x="1179873" y="1302776"/>
                        </a:cubicBezTo>
                        <a:lnTo>
                          <a:pt x="1229034" y="1302776"/>
                        </a:lnTo>
                        <a:cubicBezTo>
                          <a:pt x="1229034" y="1316338"/>
                          <a:pt x="1240077" y="1327357"/>
                          <a:pt x="1253615" y="1327357"/>
                        </a:cubicBezTo>
                        <a:cubicBezTo>
                          <a:pt x="1267153" y="1327357"/>
                          <a:pt x="1278196" y="1316338"/>
                          <a:pt x="1278196" y="1302776"/>
                        </a:cubicBezTo>
                        <a:cubicBezTo>
                          <a:pt x="1278196" y="1289214"/>
                          <a:pt x="1267153" y="1278195"/>
                          <a:pt x="1253615" y="1278195"/>
                        </a:cubicBezTo>
                        <a:cubicBezTo>
                          <a:pt x="1212965" y="1278195"/>
                          <a:pt x="1179873" y="1245104"/>
                          <a:pt x="1179873" y="1204453"/>
                        </a:cubicBezTo>
                        <a:cubicBezTo>
                          <a:pt x="1179873" y="1172455"/>
                          <a:pt x="1200493" y="1145414"/>
                          <a:pt x="1229034" y="1135237"/>
                        </a:cubicBezTo>
                        <a:close/>
                        <a:moveTo>
                          <a:pt x="1253615" y="1032388"/>
                        </a:moveTo>
                        <a:cubicBezTo>
                          <a:pt x="1131648" y="1032388"/>
                          <a:pt x="1032388" y="1131624"/>
                          <a:pt x="1032388" y="1253615"/>
                        </a:cubicBezTo>
                        <a:cubicBezTo>
                          <a:pt x="1032388" y="1375605"/>
                          <a:pt x="1131648" y="1474841"/>
                          <a:pt x="1253615" y="1474841"/>
                        </a:cubicBezTo>
                        <a:cubicBezTo>
                          <a:pt x="1375581" y="1474841"/>
                          <a:pt x="1474841" y="1375605"/>
                          <a:pt x="1474841" y="1253615"/>
                        </a:cubicBezTo>
                        <a:cubicBezTo>
                          <a:pt x="1474841" y="1131624"/>
                          <a:pt x="1375581" y="1032388"/>
                          <a:pt x="1253615" y="1032388"/>
                        </a:cubicBezTo>
                        <a:close/>
                        <a:moveTo>
                          <a:pt x="1272914" y="835743"/>
                        </a:moveTo>
                        <a:cubicBezTo>
                          <a:pt x="1265509" y="887556"/>
                          <a:pt x="1250302" y="937353"/>
                          <a:pt x="1227559" y="984561"/>
                        </a:cubicBezTo>
                        <a:cubicBezTo>
                          <a:pt x="1236141" y="983719"/>
                          <a:pt x="1244818" y="983227"/>
                          <a:pt x="1253615" y="983227"/>
                        </a:cubicBezTo>
                        <a:cubicBezTo>
                          <a:pt x="1315414" y="983227"/>
                          <a:pt x="1372244" y="1004290"/>
                          <a:pt x="1417817" y="1039290"/>
                        </a:cubicBezTo>
                        <a:cubicBezTo>
                          <a:pt x="1445448" y="974178"/>
                          <a:pt x="1463632" y="906065"/>
                          <a:pt x="1470856" y="835743"/>
                        </a:cubicBezTo>
                        <a:close/>
                        <a:moveTo>
                          <a:pt x="491614" y="737420"/>
                        </a:moveTo>
                        <a:lnTo>
                          <a:pt x="491614" y="884904"/>
                        </a:lnTo>
                        <a:lnTo>
                          <a:pt x="540775" y="884904"/>
                        </a:lnTo>
                        <a:lnTo>
                          <a:pt x="540775" y="737420"/>
                        </a:lnTo>
                        <a:close/>
                        <a:moveTo>
                          <a:pt x="737420" y="639098"/>
                        </a:moveTo>
                        <a:lnTo>
                          <a:pt x="737420" y="884904"/>
                        </a:lnTo>
                        <a:lnTo>
                          <a:pt x="786582" y="884904"/>
                        </a:lnTo>
                        <a:lnTo>
                          <a:pt x="786582" y="639098"/>
                        </a:lnTo>
                        <a:close/>
                        <a:moveTo>
                          <a:pt x="491614" y="589936"/>
                        </a:moveTo>
                        <a:lnTo>
                          <a:pt x="540775" y="589936"/>
                        </a:lnTo>
                        <a:lnTo>
                          <a:pt x="540775" y="639097"/>
                        </a:lnTo>
                        <a:lnTo>
                          <a:pt x="491614" y="639097"/>
                        </a:lnTo>
                        <a:close/>
                        <a:moveTo>
                          <a:pt x="983227" y="540775"/>
                        </a:moveTo>
                        <a:lnTo>
                          <a:pt x="983227" y="884904"/>
                        </a:lnTo>
                        <a:lnTo>
                          <a:pt x="1032388" y="884904"/>
                        </a:lnTo>
                        <a:lnTo>
                          <a:pt x="1032388" y="540775"/>
                        </a:lnTo>
                        <a:close/>
                        <a:moveTo>
                          <a:pt x="737420" y="491614"/>
                        </a:moveTo>
                        <a:lnTo>
                          <a:pt x="786581" y="491614"/>
                        </a:lnTo>
                        <a:lnTo>
                          <a:pt x="786581" y="540775"/>
                        </a:lnTo>
                        <a:lnTo>
                          <a:pt x="737420" y="540775"/>
                        </a:lnTo>
                        <a:close/>
                        <a:moveTo>
                          <a:pt x="491614" y="491614"/>
                        </a:moveTo>
                        <a:lnTo>
                          <a:pt x="540775" y="491614"/>
                        </a:lnTo>
                        <a:lnTo>
                          <a:pt x="540775" y="540775"/>
                        </a:lnTo>
                        <a:lnTo>
                          <a:pt x="491614" y="540775"/>
                        </a:lnTo>
                        <a:close/>
                        <a:moveTo>
                          <a:pt x="737420" y="393291"/>
                        </a:moveTo>
                        <a:lnTo>
                          <a:pt x="786581" y="393291"/>
                        </a:lnTo>
                        <a:lnTo>
                          <a:pt x="786581" y="442452"/>
                        </a:lnTo>
                        <a:lnTo>
                          <a:pt x="737420" y="442452"/>
                        </a:lnTo>
                        <a:close/>
                        <a:moveTo>
                          <a:pt x="737420" y="49773"/>
                        </a:moveTo>
                        <a:cubicBezTo>
                          <a:pt x="355713" y="62808"/>
                          <a:pt x="49161" y="377197"/>
                          <a:pt x="49161" y="762001"/>
                        </a:cubicBezTo>
                        <a:cubicBezTo>
                          <a:pt x="49161" y="1127362"/>
                          <a:pt x="327783" y="1433794"/>
                          <a:pt x="688259" y="1470856"/>
                        </a:cubicBezTo>
                        <a:lnTo>
                          <a:pt x="688259" y="1272938"/>
                        </a:lnTo>
                        <a:cubicBezTo>
                          <a:pt x="434482" y="1236848"/>
                          <a:pt x="245807" y="1021011"/>
                          <a:pt x="245807" y="762001"/>
                        </a:cubicBezTo>
                        <a:cubicBezTo>
                          <a:pt x="245807" y="485662"/>
                          <a:pt x="464237" y="260017"/>
                          <a:pt x="737420" y="247031"/>
                        </a:cubicBezTo>
                        <a:close/>
                        <a:moveTo>
                          <a:pt x="786582" y="49749"/>
                        </a:moveTo>
                        <a:lnTo>
                          <a:pt x="786582" y="246911"/>
                        </a:lnTo>
                        <a:cubicBezTo>
                          <a:pt x="1034502" y="258493"/>
                          <a:pt x="1238012" y="442597"/>
                          <a:pt x="1272914" y="688259"/>
                        </a:cubicBezTo>
                        <a:lnTo>
                          <a:pt x="1470856" y="688259"/>
                        </a:lnTo>
                        <a:cubicBezTo>
                          <a:pt x="1434574" y="335944"/>
                          <a:pt x="1140986" y="61920"/>
                          <a:pt x="786582" y="49749"/>
                        </a:cubicBezTo>
                        <a:close/>
                        <a:moveTo>
                          <a:pt x="762001" y="0"/>
                        </a:moveTo>
                        <a:cubicBezTo>
                          <a:pt x="1161953" y="0"/>
                          <a:pt x="1495857" y="312396"/>
                          <a:pt x="1522131" y="711220"/>
                        </a:cubicBezTo>
                        <a:lnTo>
                          <a:pt x="1523858" y="737420"/>
                        </a:lnTo>
                        <a:lnTo>
                          <a:pt x="1228865" y="737420"/>
                        </a:lnTo>
                        <a:lnTo>
                          <a:pt x="1226668" y="715276"/>
                        </a:lnTo>
                        <a:cubicBezTo>
                          <a:pt x="1202880" y="475664"/>
                          <a:pt x="1003116" y="294968"/>
                          <a:pt x="762001" y="294968"/>
                        </a:cubicBezTo>
                        <a:cubicBezTo>
                          <a:pt x="504469" y="294968"/>
                          <a:pt x="294968" y="504469"/>
                          <a:pt x="294968" y="762001"/>
                        </a:cubicBezTo>
                        <a:cubicBezTo>
                          <a:pt x="294968" y="804526"/>
                          <a:pt x="300873" y="845668"/>
                          <a:pt x="311434" y="884904"/>
                        </a:cubicBezTo>
                        <a:lnTo>
                          <a:pt x="442452" y="884904"/>
                        </a:lnTo>
                        <a:lnTo>
                          <a:pt x="442452" y="688259"/>
                        </a:lnTo>
                        <a:lnTo>
                          <a:pt x="589936" y="688259"/>
                        </a:lnTo>
                        <a:lnTo>
                          <a:pt x="589936" y="884904"/>
                        </a:lnTo>
                        <a:lnTo>
                          <a:pt x="688259" y="884904"/>
                        </a:lnTo>
                        <a:lnTo>
                          <a:pt x="688259" y="589936"/>
                        </a:lnTo>
                        <a:lnTo>
                          <a:pt x="835743" y="589936"/>
                        </a:lnTo>
                        <a:lnTo>
                          <a:pt x="835743" y="884904"/>
                        </a:lnTo>
                        <a:lnTo>
                          <a:pt x="934066" y="884904"/>
                        </a:lnTo>
                        <a:lnTo>
                          <a:pt x="934066" y="491614"/>
                        </a:lnTo>
                        <a:lnTo>
                          <a:pt x="1081550" y="491614"/>
                        </a:lnTo>
                        <a:lnTo>
                          <a:pt x="1081550" y="884904"/>
                        </a:lnTo>
                        <a:lnTo>
                          <a:pt x="1212589" y="884904"/>
                        </a:lnTo>
                        <a:cubicBezTo>
                          <a:pt x="1219371" y="860084"/>
                          <a:pt x="1224090" y="834662"/>
                          <a:pt x="1226668" y="808726"/>
                        </a:cubicBezTo>
                        <a:lnTo>
                          <a:pt x="1228865" y="786582"/>
                        </a:lnTo>
                        <a:lnTo>
                          <a:pt x="1523858" y="786582"/>
                        </a:lnTo>
                        <a:lnTo>
                          <a:pt x="1522152" y="812782"/>
                        </a:lnTo>
                        <a:cubicBezTo>
                          <a:pt x="1516139" y="903881"/>
                          <a:pt x="1493842" y="992049"/>
                          <a:pt x="1456261" y="1075214"/>
                        </a:cubicBezTo>
                        <a:cubicBezTo>
                          <a:pt x="1498269" y="1122873"/>
                          <a:pt x="1524002" y="1185225"/>
                          <a:pt x="1524002" y="1253615"/>
                        </a:cubicBezTo>
                        <a:cubicBezTo>
                          <a:pt x="1524002" y="1402696"/>
                          <a:pt x="1402696" y="1524002"/>
                          <a:pt x="1253615" y="1524002"/>
                        </a:cubicBezTo>
                        <a:cubicBezTo>
                          <a:pt x="1185225" y="1524002"/>
                          <a:pt x="1122873" y="1498269"/>
                          <a:pt x="1075190" y="1456261"/>
                        </a:cubicBezTo>
                        <a:cubicBezTo>
                          <a:pt x="992049" y="1493863"/>
                          <a:pt x="903905" y="1516139"/>
                          <a:pt x="812760" y="1522131"/>
                        </a:cubicBezTo>
                        <a:lnTo>
                          <a:pt x="786582" y="1523858"/>
                        </a:lnTo>
                        <a:lnTo>
                          <a:pt x="786582" y="1228890"/>
                        </a:lnTo>
                        <a:lnTo>
                          <a:pt x="808726" y="1226668"/>
                        </a:lnTo>
                        <a:cubicBezTo>
                          <a:pt x="876154" y="1219985"/>
                          <a:pt x="940020" y="1198824"/>
                          <a:pt x="998784" y="1164064"/>
                        </a:cubicBezTo>
                        <a:cubicBezTo>
                          <a:pt x="1025942" y="1086988"/>
                          <a:pt x="1086988" y="1025967"/>
                          <a:pt x="1164064" y="998784"/>
                        </a:cubicBezTo>
                        <a:cubicBezTo>
                          <a:pt x="1176453" y="977813"/>
                          <a:pt x="1187219" y="956259"/>
                          <a:pt x="1196099" y="934066"/>
                        </a:cubicBezTo>
                        <a:lnTo>
                          <a:pt x="327433" y="934066"/>
                        </a:lnTo>
                        <a:cubicBezTo>
                          <a:pt x="389727" y="1092507"/>
                          <a:pt x="535985" y="1208859"/>
                          <a:pt x="715276" y="1226668"/>
                        </a:cubicBezTo>
                        <a:lnTo>
                          <a:pt x="737420" y="1228890"/>
                        </a:lnTo>
                        <a:lnTo>
                          <a:pt x="737420" y="1523858"/>
                        </a:lnTo>
                        <a:lnTo>
                          <a:pt x="711220" y="1522131"/>
                        </a:lnTo>
                        <a:cubicBezTo>
                          <a:pt x="312396" y="1495857"/>
                          <a:pt x="0" y="1161978"/>
                          <a:pt x="0" y="762001"/>
                        </a:cubicBezTo>
                        <a:cubicBezTo>
                          <a:pt x="0" y="341850"/>
                          <a:pt x="341850" y="0"/>
                          <a:pt x="762001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307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98D3DADE-E9E7-474E-8749-F2DFC35C2760}"/>
                    </a:ext>
                  </a:extLst>
                </p:cNvPr>
                <p:cNvSpPr/>
                <p:nvPr/>
              </p:nvSpPr>
              <p:spPr>
                <a:xfrm>
                  <a:off x="2067868" y="5633642"/>
                  <a:ext cx="3669594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Artificial Intelligence &amp; Investment by Sector</a:t>
                  </a: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8F70764F-135E-4630-9EAC-5E4E33AF0E09}"/>
                  </a:ext>
                </a:extLst>
              </p:cNvPr>
              <p:cNvGrpSpPr/>
              <p:nvPr/>
            </p:nvGrpSpPr>
            <p:grpSpPr>
              <a:xfrm>
                <a:off x="1641156" y="6144243"/>
                <a:ext cx="3695043" cy="414364"/>
                <a:chOff x="1641156" y="6144243"/>
                <a:chExt cx="3695043" cy="414364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21F7A626-1DFA-4302-AA4D-4946CE3F21C6}"/>
                    </a:ext>
                  </a:extLst>
                </p:cNvPr>
                <p:cNvGrpSpPr/>
                <p:nvPr/>
              </p:nvGrpSpPr>
              <p:grpSpPr>
                <a:xfrm>
                  <a:off x="1641156" y="6144243"/>
                  <a:ext cx="414364" cy="414364"/>
                  <a:chOff x="1636698" y="6144243"/>
                  <a:chExt cx="414364" cy="414364"/>
                </a:xfrm>
              </p:grpSpPr>
              <p:grpSp>
                <p:nvGrpSpPr>
                  <p:cNvPr id="119" name="Group 118">
                    <a:extLst>
                      <a:ext uri="{FF2B5EF4-FFF2-40B4-BE49-F238E27FC236}">
                        <a16:creationId xmlns:a16="http://schemas.microsoft.com/office/drawing/2014/main" id="{E11FE2BE-603C-4E7B-B3C1-966FE744610F}"/>
                      </a:ext>
                    </a:extLst>
                  </p:cNvPr>
                  <p:cNvGrpSpPr/>
                  <p:nvPr/>
                </p:nvGrpSpPr>
                <p:grpSpPr>
                  <a:xfrm>
                    <a:off x="1636698" y="6144243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20" name="Freeform: Shape 119">
                      <a:extLst>
                        <a:ext uri="{FF2B5EF4-FFF2-40B4-BE49-F238E27FC236}">
                          <a16:creationId xmlns:a16="http://schemas.microsoft.com/office/drawing/2014/main" id="{E5389D12-9809-4D60-ABFE-0CF42B97DA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21" name="Circle: Hollow 120">
                      <a:extLst>
                        <a:ext uri="{FF2B5EF4-FFF2-40B4-BE49-F238E27FC236}">
                          <a16:creationId xmlns:a16="http://schemas.microsoft.com/office/drawing/2014/main" id="{CCD4DE4C-6A31-4DDE-B651-9F0DB11532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15" name="Freeform: Shape 114">
                    <a:extLst>
                      <a:ext uri="{FF2B5EF4-FFF2-40B4-BE49-F238E27FC236}">
                        <a16:creationId xmlns:a16="http://schemas.microsoft.com/office/drawing/2014/main" id="{07EE19F2-BFCB-4EB6-8F7C-ADCFD280201F}"/>
                      </a:ext>
                    </a:extLst>
                  </p:cNvPr>
                  <p:cNvSpPr/>
                  <p:nvPr/>
                </p:nvSpPr>
                <p:spPr>
                  <a:xfrm>
                    <a:off x="1735135" y="6242680"/>
                    <a:ext cx="217490" cy="217490"/>
                  </a:xfrm>
                  <a:custGeom>
                    <a:avLst/>
                    <a:gdLst>
                      <a:gd name="connsiteX0" fmla="*/ 2640269 w 6296026"/>
                      <a:gd name="connsiteY0" fmla="*/ 5382085 h 6296024"/>
                      <a:gd name="connsiteX1" fmla="*/ 2843367 w 6296026"/>
                      <a:gd name="connsiteY1" fmla="*/ 5382085 h 6296024"/>
                      <a:gd name="connsiteX2" fmla="*/ 2335622 w 6296026"/>
                      <a:gd name="connsiteY2" fmla="*/ 5889830 h 6296024"/>
                      <a:gd name="connsiteX3" fmla="*/ 2335622 w 6296026"/>
                      <a:gd name="connsiteY3" fmla="*/ 5686732 h 6296024"/>
                      <a:gd name="connsiteX4" fmla="*/ 2640269 w 6296026"/>
                      <a:gd name="connsiteY4" fmla="*/ 5382085 h 6296024"/>
                      <a:gd name="connsiteX5" fmla="*/ 5585183 w 6296026"/>
                      <a:gd name="connsiteY5" fmla="*/ 5178989 h 6296024"/>
                      <a:gd name="connsiteX6" fmla="*/ 5483634 w 6296026"/>
                      <a:gd name="connsiteY6" fmla="*/ 5280538 h 6296024"/>
                      <a:gd name="connsiteX7" fmla="*/ 5585183 w 6296026"/>
                      <a:gd name="connsiteY7" fmla="*/ 5382086 h 6296024"/>
                      <a:gd name="connsiteX8" fmla="*/ 5686732 w 6296026"/>
                      <a:gd name="connsiteY8" fmla="*/ 5280538 h 6296024"/>
                      <a:gd name="connsiteX9" fmla="*/ 5585183 w 6296026"/>
                      <a:gd name="connsiteY9" fmla="*/ 5178989 h 6296024"/>
                      <a:gd name="connsiteX10" fmla="*/ 812390 w 6296026"/>
                      <a:gd name="connsiteY10" fmla="*/ 4772792 h 6296024"/>
                      <a:gd name="connsiteX11" fmla="*/ 1015489 w 6296026"/>
                      <a:gd name="connsiteY11" fmla="*/ 4772792 h 6296024"/>
                      <a:gd name="connsiteX12" fmla="*/ 1421684 w 6296026"/>
                      <a:gd name="connsiteY12" fmla="*/ 5178988 h 6296024"/>
                      <a:gd name="connsiteX13" fmla="*/ 1421684 w 6296026"/>
                      <a:gd name="connsiteY13" fmla="*/ 5382086 h 6296024"/>
                      <a:gd name="connsiteX14" fmla="*/ 812390 w 6296026"/>
                      <a:gd name="connsiteY14" fmla="*/ 4772792 h 6296024"/>
                      <a:gd name="connsiteX15" fmla="*/ 4163500 w 6296026"/>
                      <a:gd name="connsiteY15" fmla="*/ 4061951 h 6296024"/>
                      <a:gd name="connsiteX16" fmla="*/ 5178988 w 6296026"/>
                      <a:gd name="connsiteY16" fmla="*/ 4061951 h 6296024"/>
                      <a:gd name="connsiteX17" fmla="*/ 5686732 w 6296026"/>
                      <a:gd name="connsiteY17" fmla="*/ 4569696 h 6296024"/>
                      <a:gd name="connsiteX18" fmla="*/ 5686732 w 6296026"/>
                      <a:gd name="connsiteY18" fmla="*/ 4994589 h 6296024"/>
                      <a:gd name="connsiteX19" fmla="*/ 5889829 w 6296026"/>
                      <a:gd name="connsiteY19" fmla="*/ 5280538 h 6296024"/>
                      <a:gd name="connsiteX20" fmla="*/ 5585183 w 6296026"/>
                      <a:gd name="connsiteY20" fmla="*/ 5585184 h 6296024"/>
                      <a:gd name="connsiteX21" fmla="*/ 5280537 w 6296026"/>
                      <a:gd name="connsiteY21" fmla="*/ 5280538 h 6296024"/>
                      <a:gd name="connsiteX22" fmla="*/ 5483634 w 6296026"/>
                      <a:gd name="connsiteY22" fmla="*/ 4994589 h 6296024"/>
                      <a:gd name="connsiteX23" fmla="*/ 5483634 w 6296026"/>
                      <a:gd name="connsiteY23" fmla="*/ 4569696 h 6296024"/>
                      <a:gd name="connsiteX24" fmla="*/ 5178988 w 6296026"/>
                      <a:gd name="connsiteY24" fmla="*/ 4265049 h 6296024"/>
                      <a:gd name="connsiteX25" fmla="*/ 4163500 w 6296026"/>
                      <a:gd name="connsiteY25" fmla="*/ 4265049 h 6296024"/>
                      <a:gd name="connsiteX26" fmla="*/ 2234074 w 6296026"/>
                      <a:gd name="connsiteY26" fmla="*/ 3960402 h 6296024"/>
                      <a:gd name="connsiteX27" fmla="*/ 2234074 w 6296026"/>
                      <a:gd name="connsiteY27" fmla="*/ 4163500 h 6296024"/>
                      <a:gd name="connsiteX28" fmla="*/ 1929428 w 6296026"/>
                      <a:gd name="connsiteY28" fmla="*/ 4468147 h 6296024"/>
                      <a:gd name="connsiteX29" fmla="*/ 2234074 w 6296026"/>
                      <a:gd name="connsiteY29" fmla="*/ 4772793 h 6296024"/>
                      <a:gd name="connsiteX30" fmla="*/ 2234074 w 6296026"/>
                      <a:gd name="connsiteY30" fmla="*/ 4975891 h 6296024"/>
                      <a:gd name="connsiteX31" fmla="*/ 1726329 w 6296026"/>
                      <a:gd name="connsiteY31" fmla="*/ 4468147 h 6296024"/>
                      <a:gd name="connsiteX32" fmla="*/ 2234074 w 6296026"/>
                      <a:gd name="connsiteY32" fmla="*/ 3960402 h 6296024"/>
                      <a:gd name="connsiteX33" fmla="*/ 5991379 w 6296026"/>
                      <a:gd name="connsiteY33" fmla="*/ 3452658 h 6296024"/>
                      <a:gd name="connsiteX34" fmla="*/ 5889830 w 6296026"/>
                      <a:gd name="connsiteY34" fmla="*/ 3554207 h 6296024"/>
                      <a:gd name="connsiteX35" fmla="*/ 5991379 w 6296026"/>
                      <a:gd name="connsiteY35" fmla="*/ 3655756 h 6296024"/>
                      <a:gd name="connsiteX36" fmla="*/ 6092928 w 6296026"/>
                      <a:gd name="connsiteY36" fmla="*/ 3554207 h 6296024"/>
                      <a:gd name="connsiteX37" fmla="*/ 5991379 w 6296026"/>
                      <a:gd name="connsiteY37" fmla="*/ 3452658 h 6296024"/>
                      <a:gd name="connsiteX38" fmla="*/ 5991379 w 6296026"/>
                      <a:gd name="connsiteY38" fmla="*/ 3249560 h 6296024"/>
                      <a:gd name="connsiteX39" fmla="*/ 6296026 w 6296026"/>
                      <a:gd name="connsiteY39" fmla="*/ 3554207 h 6296024"/>
                      <a:gd name="connsiteX40" fmla="*/ 5991379 w 6296026"/>
                      <a:gd name="connsiteY40" fmla="*/ 3858854 h 6296024"/>
                      <a:gd name="connsiteX41" fmla="*/ 5705430 w 6296026"/>
                      <a:gd name="connsiteY41" fmla="*/ 3655756 h 6296024"/>
                      <a:gd name="connsiteX42" fmla="*/ 5077440 w 6296026"/>
                      <a:gd name="connsiteY42" fmla="*/ 3655756 h 6296024"/>
                      <a:gd name="connsiteX43" fmla="*/ 5077440 w 6296026"/>
                      <a:gd name="connsiteY43" fmla="*/ 3452658 h 6296024"/>
                      <a:gd name="connsiteX44" fmla="*/ 5705430 w 6296026"/>
                      <a:gd name="connsiteY44" fmla="*/ 3452658 h 6296024"/>
                      <a:gd name="connsiteX45" fmla="*/ 5991379 w 6296026"/>
                      <a:gd name="connsiteY45" fmla="*/ 3249560 h 6296024"/>
                      <a:gd name="connsiteX46" fmla="*/ 5991379 w 6296026"/>
                      <a:gd name="connsiteY46" fmla="*/ 2640269 h 6296024"/>
                      <a:gd name="connsiteX47" fmla="*/ 5889831 w 6296026"/>
                      <a:gd name="connsiteY47" fmla="*/ 2741817 h 6296024"/>
                      <a:gd name="connsiteX48" fmla="*/ 5991379 w 6296026"/>
                      <a:gd name="connsiteY48" fmla="*/ 2843366 h 6296024"/>
                      <a:gd name="connsiteX49" fmla="*/ 6092928 w 6296026"/>
                      <a:gd name="connsiteY49" fmla="*/ 2741817 h 6296024"/>
                      <a:gd name="connsiteX50" fmla="*/ 5991379 w 6296026"/>
                      <a:gd name="connsiteY50" fmla="*/ 2640269 h 6296024"/>
                      <a:gd name="connsiteX51" fmla="*/ 1463744 w 6296026"/>
                      <a:gd name="connsiteY51" fmla="*/ 2479514 h 6296024"/>
                      <a:gd name="connsiteX52" fmla="*/ 1822827 w 6296026"/>
                      <a:gd name="connsiteY52" fmla="*/ 2627968 h 6296024"/>
                      <a:gd name="connsiteX53" fmla="*/ 1679224 w 6296026"/>
                      <a:gd name="connsiteY53" fmla="*/ 2771571 h 6296024"/>
                      <a:gd name="connsiteX54" fmla="*/ 1248338 w 6296026"/>
                      <a:gd name="connsiteY54" fmla="*/ 2771571 h 6296024"/>
                      <a:gd name="connsiteX55" fmla="*/ 1248338 w 6296026"/>
                      <a:gd name="connsiteY55" fmla="*/ 3202455 h 6296024"/>
                      <a:gd name="connsiteX56" fmla="*/ 1104740 w 6296026"/>
                      <a:gd name="connsiteY56" fmla="*/ 3346058 h 6296024"/>
                      <a:gd name="connsiteX57" fmla="*/ 1104740 w 6296026"/>
                      <a:gd name="connsiteY57" fmla="*/ 2627968 h 6296024"/>
                      <a:gd name="connsiteX58" fmla="*/ 1463744 w 6296026"/>
                      <a:gd name="connsiteY58" fmla="*/ 2479514 h 6296024"/>
                      <a:gd name="connsiteX59" fmla="*/ 5991379 w 6296026"/>
                      <a:gd name="connsiteY59" fmla="*/ 2437170 h 6296024"/>
                      <a:gd name="connsiteX60" fmla="*/ 6296026 w 6296026"/>
                      <a:gd name="connsiteY60" fmla="*/ 2741817 h 6296024"/>
                      <a:gd name="connsiteX61" fmla="*/ 5991379 w 6296026"/>
                      <a:gd name="connsiteY61" fmla="*/ 3046464 h 6296024"/>
                      <a:gd name="connsiteX62" fmla="*/ 5705430 w 6296026"/>
                      <a:gd name="connsiteY62" fmla="*/ 2843366 h 6296024"/>
                      <a:gd name="connsiteX63" fmla="*/ 3655756 w 6296026"/>
                      <a:gd name="connsiteY63" fmla="*/ 2843366 h 6296024"/>
                      <a:gd name="connsiteX64" fmla="*/ 3655756 w 6296026"/>
                      <a:gd name="connsiteY64" fmla="*/ 2640269 h 6296024"/>
                      <a:gd name="connsiteX65" fmla="*/ 5705430 w 6296026"/>
                      <a:gd name="connsiteY65" fmla="*/ 2640269 h 6296024"/>
                      <a:gd name="connsiteX66" fmla="*/ 5991379 w 6296026"/>
                      <a:gd name="connsiteY66" fmla="*/ 2437170 h 6296024"/>
                      <a:gd name="connsiteX67" fmla="*/ 2234073 w 6296026"/>
                      <a:gd name="connsiteY67" fmla="*/ 1827877 h 6296024"/>
                      <a:gd name="connsiteX68" fmla="*/ 2741818 w 6296026"/>
                      <a:gd name="connsiteY68" fmla="*/ 2335622 h 6296024"/>
                      <a:gd name="connsiteX69" fmla="*/ 2234073 w 6296026"/>
                      <a:gd name="connsiteY69" fmla="*/ 2843366 h 6296024"/>
                      <a:gd name="connsiteX70" fmla="*/ 2234073 w 6296026"/>
                      <a:gd name="connsiteY70" fmla="*/ 2640268 h 6296024"/>
                      <a:gd name="connsiteX71" fmla="*/ 2538720 w 6296026"/>
                      <a:gd name="connsiteY71" fmla="*/ 2335622 h 6296024"/>
                      <a:gd name="connsiteX72" fmla="*/ 2234073 w 6296026"/>
                      <a:gd name="connsiteY72" fmla="*/ 2030975 h 6296024"/>
                      <a:gd name="connsiteX73" fmla="*/ 5585183 w 6296026"/>
                      <a:gd name="connsiteY73" fmla="*/ 913940 h 6296024"/>
                      <a:gd name="connsiteX74" fmla="*/ 5483634 w 6296026"/>
                      <a:gd name="connsiteY74" fmla="*/ 1015488 h 6296024"/>
                      <a:gd name="connsiteX75" fmla="*/ 5585183 w 6296026"/>
                      <a:gd name="connsiteY75" fmla="*/ 1117037 h 6296024"/>
                      <a:gd name="connsiteX76" fmla="*/ 5686732 w 6296026"/>
                      <a:gd name="connsiteY76" fmla="*/ 1015488 h 6296024"/>
                      <a:gd name="connsiteX77" fmla="*/ 5585183 w 6296026"/>
                      <a:gd name="connsiteY77" fmla="*/ 913940 h 6296024"/>
                      <a:gd name="connsiteX78" fmla="*/ 5585183 w 6296026"/>
                      <a:gd name="connsiteY78" fmla="*/ 710841 h 6296024"/>
                      <a:gd name="connsiteX79" fmla="*/ 5889830 w 6296026"/>
                      <a:gd name="connsiteY79" fmla="*/ 1015488 h 6296024"/>
                      <a:gd name="connsiteX80" fmla="*/ 5686732 w 6296026"/>
                      <a:gd name="connsiteY80" fmla="*/ 1301437 h 6296024"/>
                      <a:gd name="connsiteX81" fmla="*/ 5686732 w 6296026"/>
                      <a:gd name="connsiteY81" fmla="*/ 1726330 h 6296024"/>
                      <a:gd name="connsiteX82" fmla="*/ 5178988 w 6296026"/>
                      <a:gd name="connsiteY82" fmla="*/ 2234075 h 6296024"/>
                      <a:gd name="connsiteX83" fmla="*/ 4671244 w 6296026"/>
                      <a:gd name="connsiteY83" fmla="*/ 2234075 h 6296024"/>
                      <a:gd name="connsiteX84" fmla="*/ 4671244 w 6296026"/>
                      <a:gd name="connsiteY84" fmla="*/ 2030977 h 6296024"/>
                      <a:gd name="connsiteX85" fmla="*/ 5178988 w 6296026"/>
                      <a:gd name="connsiteY85" fmla="*/ 2030977 h 6296024"/>
                      <a:gd name="connsiteX86" fmla="*/ 5483634 w 6296026"/>
                      <a:gd name="connsiteY86" fmla="*/ 1726330 h 6296024"/>
                      <a:gd name="connsiteX87" fmla="*/ 5483634 w 6296026"/>
                      <a:gd name="connsiteY87" fmla="*/ 1301437 h 6296024"/>
                      <a:gd name="connsiteX88" fmla="*/ 5280537 w 6296026"/>
                      <a:gd name="connsiteY88" fmla="*/ 1015488 h 6296024"/>
                      <a:gd name="connsiteX89" fmla="*/ 5585183 w 6296026"/>
                      <a:gd name="connsiteY89" fmla="*/ 710841 h 6296024"/>
                      <a:gd name="connsiteX90" fmla="*/ 2335623 w 6296026"/>
                      <a:gd name="connsiteY90" fmla="*/ 406194 h 6296024"/>
                      <a:gd name="connsiteX91" fmla="*/ 2843367 w 6296026"/>
                      <a:gd name="connsiteY91" fmla="*/ 913939 h 6296024"/>
                      <a:gd name="connsiteX92" fmla="*/ 2640269 w 6296026"/>
                      <a:gd name="connsiteY92" fmla="*/ 913939 h 6296024"/>
                      <a:gd name="connsiteX93" fmla="*/ 2335623 w 6296026"/>
                      <a:gd name="connsiteY93" fmla="*/ 609293 h 6296024"/>
                      <a:gd name="connsiteX94" fmla="*/ 2030976 w 6296026"/>
                      <a:gd name="connsiteY94" fmla="*/ 913939 h 6296024"/>
                      <a:gd name="connsiteX95" fmla="*/ 1827878 w 6296026"/>
                      <a:gd name="connsiteY95" fmla="*/ 913939 h 6296024"/>
                      <a:gd name="connsiteX96" fmla="*/ 2335623 w 6296026"/>
                      <a:gd name="connsiteY96" fmla="*/ 406194 h 6296024"/>
                      <a:gd name="connsiteX97" fmla="*/ 2335623 w 6296026"/>
                      <a:gd name="connsiteY97" fmla="*/ 203098 h 6296024"/>
                      <a:gd name="connsiteX98" fmla="*/ 1624782 w 6296026"/>
                      <a:gd name="connsiteY98" fmla="*/ 913939 h 6296024"/>
                      <a:gd name="connsiteX99" fmla="*/ 1719831 w 6296026"/>
                      <a:gd name="connsiteY99" fmla="*/ 1269261 h 6296024"/>
                      <a:gd name="connsiteX100" fmla="*/ 1544063 w 6296026"/>
                      <a:gd name="connsiteY100" fmla="*/ 1370909 h 6296024"/>
                      <a:gd name="connsiteX101" fmla="*/ 1421683 w 6296026"/>
                      <a:gd name="connsiteY101" fmla="*/ 913939 h 6296024"/>
                      <a:gd name="connsiteX102" fmla="*/ 1435913 w 6296026"/>
                      <a:gd name="connsiteY102" fmla="*/ 758988 h 6296024"/>
                      <a:gd name="connsiteX103" fmla="*/ 812390 w 6296026"/>
                      <a:gd name="connsiteY103" fmla="*/ 1624781 h 6296024"/>
                      <a:gd name="connsiteX104" fmla="*/ 895346 w 6296026"/>
                      <a:gd name="connsiteY104" fmla="*/ 2003557 h 6296024"/>
                      <a:gd name="connsiteX105" fmla="*/ 937194 w 6296026"/>
                      <a:gd name="connsiteY105" fmla="*/ 2094938 h 6296024"/>
                      <a:gd name="connsiteX106" fmla="*/ 846207 w 6296026"/>
                      <a:gd name="connsiteY106" fmla="*/ 2137678 h 6296024"/>
                      <a:gd name="connsiteX107" fmla="*/ 203098 w 6296026"/>
                      <a:gd name="connsiteY107" fmla="*/ 3148012 h 6296024"/>
                      <a:gd name="connsiteX108" fmla="*/ 691653 w 6296026"/>
                      <a:gd name="connsiteY108" fmla="*/ 4068640 h 6296024"/>
                      <a:gd name="connsiteX109" fmla="*/ 1421683 w 6296026"/>
                      <a:gd name="connsiteY109" fmla="*/ 3757304 h 6296024"/>
                      <a:gd name="connsiteX110" fmla="*/ 1421683 w 6296026"/>
                      <a:gd name="connsiteY110" fmla="*/ 3960402 h 6296024"/>
                      <a:gd name="connsiteX111" fmla="*/ 609293 w 6296026"/>
                      <a:gd name="connsiteY111" fmla="*/ 4772792 h 6296024"/>
                      <a:gd name="connsiteX112" fmla="*/ 1421683 w 6296026"/>
                      <a:gd name="connsiteY112" fmla="*/ 5585183 h 6296024"/>
                      <a:gd name="connsiteX113" fmla="*/ 1560324 w 6296026"/>
                      <a:gd name="connsiteY113" fmla="*/ 5572286 h 6296024"/>
                      <a:gd name="connsiteX114" fmla="*/ 1642527 w 6296026"/>
                      <a:gd name="connsiteY114" fmla="*/ 5558057 h 6296024"/>
                      <a:gd name="connsiteX115" fmla="*/ 1672433 w 6296026"/>
                      <a:gd name="connsiteY115" fmla="*/ 5636059 h 6296024"/>
                      <a:gd name="connsiteX116" fmla="*/ 2335623 w 6296026"/>
                      <a:gd name="connsiteY116" fmla="*/ 6092927 h 6296024"/>
                      <a:gd name="connsiteX117" fmla="*/ 3046465 w 6296026"/>
                      <a:gd name="connsiteY117" fmla="*/ 5382085 h 6296024"/>
                      <a:gd name="connsiteX118" fmla="*/ 3046465 w 6296026"/>
                      <a:gd name="connsiteY118" fmla="*/ 913939 h 6296024"/>
                      <a:gd name="connsiteX119" fmla="*/ 2335623 w 6296026"/>
                      <a:gd name="connsiteY119" fmla="*/ 203098 h 6296024"/>
                      <a:gd name="connsiteX120" fmla="*/ 2335623 w 6296026"/>
                      <a:gd name="connsiteY120" fmla="*/ 0 h 6296024"/>
                      <a:gd name="connsiteX121" fmla="*/ 3249562 w 6296026"/>
                      <a:gd name="connsiteY121" fmla="*/ 913939 h 6296024"/>
                      <a:gd name="connsiteX122" fmla="*/ 3249562 w 6296026"/>
                      <a:gd name="connsiteY122" fmla="*/ 2030977 h 6296024"/>
                      <a:gd name="connsiteX123" fmla="*/ 4468148 w 6296026"/>
                      <a:gd name="connsiteY123" fmla="*/ 2030977 h 6296024"/>
                      <a:gd name="connsiteX124" fmla="*/ 4468148 w 6296026"/>
                      <a:gd name="connsiteY124" fmla="*/ 2234074 h 6296024"/>
                      <a:gd name="connsiteX125" fmla="*/ 3249562 w 6296026"/>
                      <a:gd name="connsiteY125" fmla="*/ 2234074 h 6296024"/>
                      <a:gd name="connsiteX126" fmla="*/ 3249562 w 6296026"/>
                      <a:gd name="connsiteY126" fmla="*/ 2640269 h 6296024"/>
                      <a:gd name="connsiteX127" fmla="*/ 3452660 w 6296026"/>
                      <a:gd name="connsiteY127" fmla="*/ 2640269 h 6296024"/>
                      <a:gd name="connsiteX128" fmla="*/ 3452660 w 6296026"/>
                      <a:gd name="connsiteY128" fmla="*/ 2843365 h 6296024"/>
                      <a:gd name="connsiteX129" fmla="*/ 3249562 w 6296026"/>
                      <a:gd name="connsiteY129" fmla="*/ 2843365 h 6296024"/>
                      <a:gd name="connsiteX130" fmla="*/ 3249562 w 6296026"/>
                      <a:gd name="connsiteY130" fmla="*/ 3452658 h 6296024"/>
                      <a:gd name="connsiteX131" fmla="*/ 4874343 w 6296026"/>
                      <a:gd name="connsiteY131" fmla="*/ 3452658 h 6296024"/>
                      <a:gd name="connsiteX132" fmla="*/ 4874343 w 6296026"/>
                      <a:gd name="connsiteY132" fmla="*/ 3655756 h 6296024"/>
                      <a:gd name="connsiteX133" fmla="*/ 3249562 w 6296026"/>
                      <a:gd name="connsiteY133" fmla="*/ 3655756 h 6296024"/>
                      <a:gd name="connsiteX134" fmla="*/ 3249562 w 6296026"/>
                      <a:gd name="connsiteY134" fmla="*/ 4061951 h 6296024"/>
                      <a:gd name="connsiteX135" fmla="*/ 3960404 w 6296026"/>
                      <a:gd name="connsiteY135" fmla="*/ 4061951 h 6296024"/>
                      <a:gd name="connsiteX136" fmla="*/ 3960404 w 6296026"/>
                      <a:gd name="connsiteY136" fmla="*/ 4265048 h 6296024"/>
                      <a:gd name="connsiteX137" fmla="*/ 3249562 w 6296026"/>
                      <a:gd name="connsiteY137" fmla="*/ 4265048 h 6296024"/>
                      <a:gd name="connsiteX138" fmla="*/ 3249562 w 6296026"/>
                      <a:gd name="connsiteY138" fmla="*/ 5382085 h 6296024"/>
                      <a:gd name="connsiteX139" fmla="*/ 2335623 w 6296026"/>
                      <a:gd name="connsiteY139" fmla="*/ 6296024 h 6296024"/>
                      <a:gd name="connsiteX140" fmla="*/ 1515400 w 6296026"/>
                      <a:gd name="connsiteY140" fmla="*/ 5783520 h 6296024"/>
                      <a:gd name="connsiteX141" fmla="*/ 1421683 w 6296026"/>
                      <a:gd name="connsiteY141" fmla="*/ 5788280 h 6296024"/>
                      <a:gd name="connsiteX142" fmla="*/ 406195 w 6296026"/>
                      <a:gd name="connsiteY142" fmla="*/ 4772792 h 6296024"/>
                      <a:gd name="connsiteX143" fmla="*/ 564816 w 6296026"/>
                      <a:gd name="connsiteY143" fmla="*/ 4230090 h 6296024"/>
                      <a:gd name="connsiteX144" fmla="*/ 0 w 6296026"/>
                      <a:gd name="connsiteY144" fmla="*/ 3148012 h 6296024"/>
                      <a:gd name="connsiteX145" fmla="*/ 674100 w 6296026"/>
                      <a:gd name="connsiteY145" fmla="*/ 1998048 h 6296024"/>
                      <a:gd name="connsiteX146" fmla="*/ 609293 w 6296026"/>
                      <a:gd name="connsiteY146" fmla="*/ 1624781 h 6296024"/>
                      <a:gd name="connsiteX147" fmla="*/ 1502998 w 6296026"/>
                      <a:gd name="connsiteY147" fmla="*/ 530106 h 6296024"/>
                      <a:gd name="connsiteX148" fmla="*/ 1507809 w 6296026"/>
                      <a:gd name="connsiteY148" fmla="*/ 529065 h 6296024"/>
                      <a:gd name="connsiteX149" fmla="*/ 2335623 w 6296026"/>
                      <a:gd name="connsiteY149" fmla="*/ 0 h 62960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</a:cxnLst>
                    <a:rect l="l" t="t" r="r" b="b"/>
                    <a:pathLst>
                      <a:path w="6296026" h="6296024">
                        <a:moveTo>
                          <a:pt x="2640269" y="5382085"/>
                        </a:moveTo>
                        <a:lnTo>
                          <a:pt x="2843367" y="5382085"/>
                        </a:lnTo>
                        <a:cubicBezTo>
                          <a:pt x="2843367" y="5662043"/>
                          <a:pt x="2615580" y="5889830"/>
                          <a:pt x="2335622" y="5889830"/>
                        </a:cubicBezTo>
                        <a:lnTo>
                          <a:pt x="2335622" y="5686732"/>
                        </a:lnTo>
                        <a:cubicBezTo>
                          <a:pt x="2503559" y="5686732"/>
                          <a:pt x="2640269" y="5550022"/>
                          <a:pt x="2640269" y="5382085"/>
                        </a:cubicBezTo>
                        <a:close/>
                        <a:moveTo>
                          <a:pt x="5585183" y="5178989"/>
                        </a:moveTo>
                        <a:cubicBezTo>
                          <a:pt x="5529255" y="5178989"/>
                          <a:pt x="5483634" y="5224609"/>
                          <a:pt x="5483634" y="5280538"/>
                        </a:cubicBezTo>
                        <a:cubicBezTo>
                          <a:pt x="5483634" y="5336466"/>
                          <a:pt x="5529255" y="5382086"/>
                          <a:pt x="5585183" y="5382086"/>
                        </a:cubicBezTo>
                        <a:cubicBezTo>
                          <a:pt x="5641111" y="5382086"/>
                          <a:pt x="5686732" y="5336466"/>
                          <a:pt x="5686732" y="5280538"/>
                        </a:cubicBezTo>
                        <a:cubicBezTo>
                          <a:pt x="5686732" y="5224609"/>
                          <a:pt x="5641111" y="5178989"/>
                          <a:pt x="5585183" y="5178989"/>
                        </a:cubicBezTo>
                        <a:close/>
                        <a:moveTo>
                          <a:pt x="812390" y="4772792"/>
                        </a:moveTo>
                        <a:lnTo>
                          <a:pt x="1015489" y="4772792"/>
                        </a:lnTo>
                        <a:cubicBezTo>
                          <a:pt x="1015489" y="4996810"/>
                          <a:pt x="1197662" y="5178988"/>
                          <a:pt x="1421684" y="5178988"/>
                        </a:cubicBezTo>
                        <a:lnTo>
                          <a:pt x="1421684" y="5382086"/>
                        </a:lnTo>
                        <a:cubicBezTo>
                          <a:pt x="1085650" y="5382086"/>
                          <a:pt x="812390" y="5108831"/>
                          <a:pt x="812390" y="4772792"/>
                        </a:cubicBezTo>
                        <a:close/>
                        <a:moveTo>
                          <a:pt x="4163500" y="4061951"/>
                        </a:moveTo>
                        <a:lnTo>
                          <a:pt x="5178988" y="4061951"/>
                        </a:lnTo>
                        <a:cubicBezTo>
                          <a:pt x="5458945" y="4061951"/>
                          <a:pt x="5686732" y="4289738"/>
                          <a:pt x="5686732" y="4569696"/>
                        </a:cubicBezTo>
                        <a:lnTo>
                          <a:pt x="5686732" y="4994589"/>
                        </a:lnTo>
                        <a:cubicBezTo>
                          <a:pt x="5804643" y="5036630"/>
                          <a:pt x="5889829" y="5148346"/>
                          <a:pt x="5889829" y="5280538"/>
                        </a:cubicBezTo>
                        <a:cubicBezTo>
                          <a:pt x="5889829" y="5448474"/>
                          <a:pt x="5753120" y="5585184"/>
                          <a:pt x="5585183" y="5585184"/>
                        </a:cubicBezTo>
                        <a:cubicBezTo>
                          <a:pt x="5417247" y="5585184"/>
                          <a:pt x="5280537" y="5448474"/>
                          <a:pt x="5280537" y="5280538"/>
                        </a:cubicBezTo>
                        <a:cubicBezTo>
                          <a:pt x="5280537" y="5148346"/>
                          <a:pt x="5365723" y="5036630"/>
                          <a:pt x="5483634" y="4994589"/>
                        </a:cubicBezTo>
                        <a:lnTo>
                          <a:pt x="5483634" y="4569696"/>
                        </a:lnTo>
                        <a:cubicBezTo>
                          <a:pt x="5483634" y="4401759"/>
                          <a:pt x="5346924" y="4265049"/>
                          <a:pt x="5178988" y="4265049"/>
                        </a:cubicBezTo>
                        <a:lnTo>
                          <a:pt x="4163500" y="4265049"/>
                        </a:lnTo>
                        <a:close/>
                        <a:moveTo>
                          <a:pt x="2234074" y="3960402"/>
                        </a:moveTo>
                        <a:lnTo>
                          <a:pt x="2234074" y="4163500"/>
                        </a:lnTo>
                        <a:cubicBezTo>
                          <a:pt x="2066138" y="4163500"/>
                          <a:pt x="1929428" y="4300211"/>
                          <a:pt x="1929428" y="4468147"/>
                        </a:cubicBezTo>
                        <a:cubicBezTo>
                          <a:pt x="1929428" y="4636083"/>
                          <a:pt x="2066138" y="4772793"/>
                          <a:pt x="2234074" y="4772793"/>
                        </a:cubicBezTo>
                        <a:lnTo>
                          <a:pt x="2234074" y="4975891"/>
                        </a:lnTo>
                        <a:cubicBezTo>
                          <a:pt x="1954117" y="4975891"/>
                          <a:pt x="1726329" y="4748104"/>
                          <a:pt x="1726329" y="4468147"/>
                        </a:cubicBezTo>
                        <a:cubicBezTo>
                          <a:pt x="1726329" y="4188189"/>
                          <a:pt x="1954117" y="3960402"/>
                          <a:pt x="2234074" y="3960402"/>
                        </a:cubicBezTo>
                        <a:close/>
                        <a:moveTo>
                          <a:pt x="5991379" y="3452658"/>
                        </a:moveTo>
                        <a:cubicBezTo>
                          <a:pt x="5935451" y="3452658"/>
                          <a:pt x="5889830" y="3498279"/>
                          <a:pt x="5889830" y="3554207"/>
                        </a:cubicBezTo>
                        <a:cubicBezTo>
                          <a:pt x="5889830" y="3610135"/>
                          <a:pt x="5935451" y="3655756"/>
                          <a:pt x="5991379" y="3655756"/>
                        </a:cubicBezTo>
                        <a:cubicBezTo>
                          <a:pt x="6047307" y="3655756"/>
                          <a:pt x="6092928" y="3610135"/>
                          <a:pt x="6092928" y="3554207"/>
                        </a:cubicBezTo>
                        <a:cubicBezTo>
                          <a:pt x="6092928" y="3498279"/>
                          <a:pt x="6047307" y="3452658"/>
                          <a:pt x="5991379" y="3452658"/>
                        </a:cubicBezTo>
                        <a:close/>
                        <a:moveTo>
                          <a:pt x="5991379" y="3249560"/>
                        </a:moveTo>
                        <a:cubicBezTo>
                          <a:pt x="6159316" y="3249560"/>
                          <a:pt x="6296026" y="3386270"/>
                          <a:pt x="6296026" y="3554207"/>
                        </a:cubicBezTo>
                        <a:cubicBezTo>
                          <a:pt x="6296026" y="3722144"/>
                          <a:pt x="6159316" y="3858854"/>
                          <a:pt x="5991379" y="3858854"/>
                        </a:cubicBezTo>
                        <a:cubicBezTo>
                          <a:pt x="5859188" y="3858854"/>
                          <a:pt x="5747472" y="3773667"/>
                          <a:pt x="5705430" y="3655756"/>
                        </a:cubicBezTo>
                        <a:lnTo>
                          <a:pt x="5077440" y="3655756"/>
                        </a:lnTo>
                        <a:lnTo>
                          <a:pt x="5077440" y="3452658"/>
                        </a:lnTo>
                        <a:lnTo>
                          <a:pt x="5705430" y="3452658"/>
                        </a:lnTo>
                        <a:cubicBezTo>
                          <a:pt x="5747472" y="3334747"/>
                          <a:pt x="5859188" y="3249560"/>
                          <a:pt x="5991379" y="3249560"/>
                        </a:cubicBezTo>
                        <a:close/>
                        <a:moveTo>
                          <a:pt x="5991379" y="2640269"/>
                        </a:moveTo>
                        <a:cubicBezTo>
                          <a:pt x="5935451" y="2640269"/>
                          <a:pt x="5889831" y="2685889"/>
                          <a:pt x="5889831" y="2741817"/>
                        </a:cubicBezTo>
                        <a:cubicBezTo>
                          <a:pt x="5889831" y="2797745"/>
                          <a:pt x="5935451" y="2843366"/>
                          <a:pt x="5991379" y="2843366"/>
                        </a:cubicBezTo>
                        <a:cubicBezTo>
                          <a:pt x="6047307" y="2843366"/>
                          <a:pt x="6092928" y="2797745"/>
                          <a:pt x="6092928" y="2741817"/>
                        </a:cubicBezTo>
                        <a:cubicBezTo>
                          <a:pt x="6092928" y="2685889"/>
                          <a:pt x="6047307" y="2640269"/>
                          <a:pt x="5991379" y="2640269"/>
                        </a:cubicBezTo>
                        <a:close/>
                        <a:moveTo>
                          <a:pt x="1463744" y="2479514"/>
                        </a:moveTo>
                        <a:cubicBezTo>
                          <a:pt x="1593768" y="2479525"/>
                          <a:pt x="1723804" y="2529021"/>
                          <a:pt x="1822827" y="2627968"/>
                        </a:cubicBezTo>
                        <a:lnTo>
                          <a:pt x="1679224" y="2771571"/>
                        </a:lnTo>
                        <a:cubicBezTo>
                          <a:pt x="1560425" y="2652759"/>
                          <a:pt x="1367140" y="2652670"/>
                          <a:pt x="1248338" y="2771571"/>
                        </a:cubicBezTo>
                        <a:cubicBezTo>
                          <a:pt x="1129631" y="2890370"/>
                          <a:pt x="1129631" y="3083656"/>
                          <a:pt x="1248338" y="3202455"/>
                        </a:cubicBezTo>
                        <a:lnTo>
                          <a:pt x="1104740" y="3346058"/>
                        </a:lnTo>
                        <a:cubicBezTo>
                          <a:pt x="906749" y="3148114"/>
                          <a:pt x="906749" y="2825912"/>
                          <a:pt x="1104740" y="2627968"/>
                        </a:cubicBezTo>
                        <a:cubicBezTo>
                          <a:pt x="1203711" y="2528976"/>
                          <a:pt x="1333721" y="2479504"/>
                          <a:pt x="1463744" y="2479514"/>
                        </a:cubicBezTo>
                        <a:close/>
                        <a:moveTo>
                          <a:pt x="5991379" y="2437170"/>
                        </a:moveTo>
                        <a:cubicBezTo>
                          <a:pt x="6159316" y="2437170"/>
                          <a:pt x="6296026" y="2573881"/>
                          <a:pt x="6296026" y="2741817"/>
                        </a:cubicBezTo>
                        <a:cubicBezTo>
                          <a:pt x="6296026" y="2909754"/>
                          <a:pt x="6159316" y="3046464"/>
                          <a:pt x="5991379" y="3046464"/>
                        </a:cubicBezTo>
                        <a:cubicBezTo>
                          <a:pt x="5859188" y="3046464"/>
                          <a:pt x="5747472" y="2961277"/>
                          <a:pt x="5705430" y="2843366"/>
                        </a:cubicBezTo>
                        <a:lnTo>
                          <a:pt x="3655756" y="2843366"/>
                        </a:lnTo>
                        <a:lnTo>
                          <a:pt x="3655756" y="2640269"/>
                        </a:lnTo>
                        <a:lnTo>
                          <a:pt x="5705430" y="2640269"/>
                        </a:lnTo>
                        <a:cubicBezTo>
                          <a:pt x="5747472" y="2522357"/>
                          <a:pt x="5859188" y="2437170"/>
                          <a:pt x="5991379" y="2437170"/>
                        </a:cubicBezTo>
                        <a:close/>
                        <a:moveTo>
                          <a:pt x="2234073" y="1827877"/>
                        </a:moveTo>
                        <a:cubicBezTo>
                          <a:pt x="2514031" y="1827877"/>
                          <a:pt x="2741818" y="2055665"/>
                          <a:pt x="2741818" y="2335622"/>
                        </a:cubicBezTo>
                        <a:cubicBezTo>
                          <a:pt x="2741818" y="2615579"/>
                          <a:pt x="2514031" y="2843366"/>
                          <a:pt x="2234073" y="2843366"/>
                        </a:cubicBezTo>
                        <a:lnTo>
                          <a:pt x="2234073" y="2640268"/>
                        </a:lnTo>
                        <a:cubicBezTo>
                          <a:pt x="2402010" y="2640268"/>
                          <a:pt x="2538720" y="2503558"/>
                          <a:pt x="2538720" y="2335622"/>
                        </a:cubicBezTo>
                        <a:cubicBezTo>
                          <a:pt x="2538720" y="2167685"/>
                          <a:pt x="2402010" y="2030975"/>
                          <a:pt x="2234073" y="2030975"/>
                        </a:cubicBezTo>
                        <a:close/>
                        <a:moveTo>
                          <a:pt x="5585183" y="913940"/>
                        </a:moveTo>
                        <a:cubicBezTo>
                          <a:pt x="5529255" y="913940"/>
                          <a:pt x="5483634" y="959558"/>
                          <a:pt x="5483634" y="1015488"/>
                        </a:cubicBezTo>
                        <a:cubicBezTo>
                          <a:pt x="5483634" y="1071420"/>
                          <a:pt x="5529255" y="1117037"/>
                          <a:pt x="5585183" y="1117037"/>
                        </a:cubicBezTo>
                        <a:cubicBezTo>
                          <a:pt x="5641111" y="1117037"/>
                          <a:pt x="5686732" y="1071420"/>
                          <a:pt x="5686732" y="1015488"/>
                        </a:cubicBezTo>
                        <a:cubicBezTo>
                          <a:pt x="5686732" y="959558"/>
                          <a:pt x="5641111" y="913940"/>
                          <a:pt x="5585183" y="913940"/>
                        </a:cubicBezTo>
                        <a:close/>
                        <a:moveTo>
                          <a:pt x="5585183" y="710841"/>
                        </a:moveTo>
                        <a:cubicBezTo>
                          <a:pt x="5753120" y="710841"/>
                          <a:pt x="5889830" y="847546"/>
                          <a:pt x="5889830" y="1015488"/>
                        </a:cubicBezTo>
                        <a:cubicBezTo>
                          <a:pt x="5889830" y="1147681"/>
                          <a:pt x="5804643" y="1259393"/>
                          <a:pt x="5686732" y="1301437"/>
                        </a:cubicBezTo>
                        <a:lnTo>
                          <a:pt x="5686732" y="1726330"/>
                        </a:lnTo>
                        <a:cubicBezTo>
                          <a:pt x="5686732" y="2006287"/>
                          <a:pt x="5458945" y="2234075"/>
                          <a:pt x="5178988" y="2234075"/>
                        </a:cubicBezTo>
                        <a:lnTo>
                          <a:pt x="4671244" y="2234075"/>
                        </a:lnTo>
                        <a:lnTo>
                          <a:pt x="4671244" y="2030977"/>
                        </a:lnTo>
                        <a:lnTo>
                          <a:pt x="5178988" y="2030977"/>
                        </a:lnTo>
                        <a:cubicBezTo>
                          <a:pt x="5346924" y="2030977"/>
                          <a:pt x="5483634" y="1894267"/>
                          <a:pt x="5483634" y="1726330"/>
                        </a:cubicBezTo>
                        <a:lnTo>
                          <a:pt x="5483634" y="1301437"/>
                        </a:lnTo>
                        <a:cubicBezTo>
                          <a:pt x="5365723" y="1259393"/>
                          <a:pt x="5280537" y="1147681"/>
                          <a:pt x="5280537" y="1015488"/>
                        </a:cubicBezTo>
                        <a:cubicBezTo>
                          <a:pt x="5280537" y="847546"/>
                          <a:pt x="5417247" y="710841"/>
                          <a:pt x="5585183" y="710841"/>
                        </a:cubicBezTo>
                        <a:close/>
                        <a:moveTo>
                          <a:pt x="2335623" y="406194"/>
                        </a:moveTo>
                        <a:cubicBezTo>
                          <a:pt x="2615580" y="406194"/>
                          <a:pt x="2843367" y="633985"/>
                          <a:pt x="2843367" y="913939"/>
                        </a:cubicBezTo>
                        <a:lnTo>
                          <a:pt x="2640269" y="913939"/>
                        </a:lnTo>
                        <a:cubicBezTo>
                          <a:pt x="2640269" y="745996"/>
                          <a:pt x="2503559" y="609293"/>
                          <a:pt x="2335623" y="609293"/>
                        </a:cubicBezTo>
                        <a:cubicBezTo>
                          <a:pt x="2167687" y="609293"/>
                          <a:pt x="2030976" y="745996"/>
                          <a:pt x="2030976" y="913939"/>
                        </a:cubicBezTo>
                        <a:lnTo>
                          <a:pt x="1827878" y="913939"/>
                        </a:lnTo>
                        <a:cubicBezTo>
                          <a:pt x="1827878" y="633985"/>
                          <a:pt x="2055665" y="406194"/>
                          <a:pt x="2335623" y="406194"/>
                        </a:cubicBezTo>
                        <a:close/>
                        <a:moveTo>
                          <a:pt x="2335623" y="203098"/>
                        </a:moveTo>
                        <a:cubicBezTo>
                          <a:pt x="1943658" y="203098"/>
                          <a:pt x="1624782" y="521975"/>
                          <a:pt x="1624782" y="913939"/>
                        </a:cubicBezTo>
                        <a:cubicBezTo>
                          <a:pt x="1624782" y="1038842"/>
                          <a:pt x="1657709" y="1161811"/>
                          <a:pt x="1719831" y="1269261"/>
                        </a:cubicBezTo>
                        <a:lnTo>
                          <a:pt x="1544063" y="1370909"/>
                        </a:lnTo>
                        <a:cubicBezTo>
                          <a:pt x="1464029" y="1232618"/>
                          <a:pt x="1421683" y="1074593"/>
                          <a:pt x="1421683" y="913939"/>
                        </a:cubicBezTo>
                        <a:cubicBezTo>
                          <a:pt x="1421683" y="861032"/>
                          <a:pt x="1427192" y="809464"/>
                          <a:pt x="1435913" y="758988"/>
                        </a:cubicBezTo>
                        <a:cubicBezTo>
                          <a:pt x="1068494" y="882552"/>
                          <a:pt x="812390" y="1229841"/>
                          <a:pt x="812390" y="1624781"/>
                        </a:cubicBezTo>
                        <a:cubicBezTo>
                          <a:pt x="812390" y="1755690"/>
                          <a:pt x="840306" y="1883018"/>
                          <a:pt x="895346" y="2003557"/>
                        </a:cubicBezTo>
                        <a:lnTo>
                          <a:pt x="937194" y="2094938"/>
                        </a:lnTo>
                        <a:lnTo>
                          <a:pt x="846207" y="2137678"/>
                        </a:lnTo>
                        <a:cubicBezTo>
                          <a:pt x="455531" y="2321393"/>
                          <a:pt x="203098" y="2717965"/>
                          <a:pt x="203098" y="3148012"/>
                        </a:cubicBezTo>
                        <a:cubicBezTo>
                          <a:pt x="203098" y="3517268"/>
                          <a:pt x="389337" y="3861481"/>
                          <a:pt x="691653" y="4068640"/>
                        </a:cubicBezTo>
                        <a:cubicBezTo>
                          <a:pt x="876454" y="3877145"/>
                          <a:pt x="1135135" y="3757304"/>
                          <a:pt x="1421683" y="3757304"/>
                        </a:cubicBezTo>
                        <a:lnTo>
                          <a:pt x="1421683" y="3960402"/>
                        </a:lnTo>
                        <a:cubicBezTo>
                          <a:pt x="973737" y="3960402"/>
                          <a:pt x="609293" y="4324848"/>
                          <a:pt x="609293" y="4772792"/>
                        </a:cubicBezTo>
                        <a:cubicBezTo>
                          <a:pt x="609293" y="5220737"/>
                          <a:pt x="973737" y="5585183"/>
                          <a:pt x="1421683" y="5585183"/>
                        </a:cubicBezTo>
                        <a:cubicBezTo>
                          <a:pt x="1465171" y="5585183"/>
                          <a:pt x="1510538" y="5581019"/>
                          <a:pt x="1560324" y="5572286"/>
                        </a:cubicBezTo>
                        <a:lnTo>
                          <a:pt x="1642527" y="5558057"/>
                        </a:lnTo>
                        <a:lnTo>
                          <a:pt x="1672433" y="5636059"/>
                        </a:lnTo>
                        <a:cubicBezTo>
                          <a:pt x="1777206" y="5909314"/>
                          <a:pt x="2043670" y="6092927"/>
                          <a:pt x="2335623" y="6092927"/>
                        </a:cubicBezTo>
                        <a:cubicBezTo>
                          <a:pt x="2727589" y="6092927"/>
                          <a:pt x="3046465" y="5774051"/>
                          <a:pt x="3046465" y="5382085"/>
                        </a:cubicBezTo>
                        <a:lnTo>
                          <a:pt x="3046465" y="913939"/>
                        </a:lnTo>
                        <a:cubicBezTo>
                          <a:pt x="3046465" y="521975"/>
                          <a:pt x="2727589" y="203098"/>
                          <a:pt x="2335623" y="203098"/>
                        </a:cubicBezTo>
                        <a:close/>
                        <a:moveTo>
                          <a:pt x="2335623" y="0"/>
                        </a:moveTo>
                        <a:cubicBezTo>
                          <a:pt x="2839496" y="0"/>
                          <a:pt x="3249562" y="410063"/>
                          <a:pt x="3249562" y="913939"/>
                        </a:cubicBezTo>
                        <a:lnTo>
                          <a:pt x="3249562" y="2030977"/>
                        </a:lnTo>
                        <a:lnTo>
                          <a:pt x="4468148" y="2030977"/>
                        </a:lnTo>
                        <a:lnTo>
                          <a:pt x="4468148" y="2234074"/>
                        </a:lnTo>
                        <a:lnTo>
                          <a:pt x="3249562" y="2234074"/>
                        </a:lnTo>
                        <a:lnTo>
                          <a:pt x="3249562" y="2640269"/>
                        </a:lnTo>
                        <a:lnTo>
                          <a:pt x="3452660" y="2640269"/>
                        </a:lnTo>
                        <a:lnTo>
                          <a:pt x="3452660" y="2843365"/>
                        </a:lnTo>
                        <a:lnTo>
                          <a:pt x="3249562" y="2843365"/>
                        </a:lnTo>
                        <a:lnTo>
                          <a:pt x="3249562" y="3452658"/>
                        </a:lnTo>
                        <a:lnTo>
                          <a:pt x="4874343" y="3452658"/>
                        </a:lnTo>
                        <a:lnTo>
                          <a:pt x="4874343" y="3655756"/>
                        </a:lnTo>
                        <a:lnTo>
                          <a:pt x="3249562" y="3655756"/>
                        </a:lnTo>
                        <a:lnTo>
                          <a:pt x="3249562" y="4061951"/>
                        </a:lnTo>
                        <a:lnTo>
                          <a:pt x="3960404" y="4061951"/>
                        </a:lnTo>
                        <a:lnTo>
                          <a:pt x="3960404" y="4265048"/>
                        </a:lnTo>
                        <a:lnTo>
                          <a:pt x="3249562" y="4265048"/>
                        </a:lnTo>
                        <a:lnTo>
                          <a:pt x="3249562" y="5382085"/>
                        </a:lnTo>
                        <a:cubicBezTo>
                          <a:pt x="3249562" y="5885958"/>
                          <a:pt x="2839496" y="6296024"/>
                          <a:pt x="2335623" y="6296024"/>
                        </a:cubicBezTo>
                        <a:cubicBezTo>
                          <a:pt x="1987387" y="6296024"/>
                          <a:pt x="1667419" y="6093028"/>
                          <a:pt x="1515400" y="5783520"/>
                        </a:cubicBezTo>
                        <a:cubicBezTo>
                          <a:pt x="1483311" y="5786643"/>
                          <a:pt x="1452224" y="5788280"/>
                          <a:pt x="1421683" y="5788280"/>
                        </a:cubicBezTo>
                        <a:cubicBezTo>
                          <a:pt x="861727" y="5788280"/>
                          <a:pt x="406195" y="5332745"/>
                          <a:pt x="406195" y="4772792"/>
                        </a:cubicBezTo>
                        <a:cubicBezTo>
                          <a:pt x="406195" y="4573160"/>
                          <a:pt x="464903" y="4387326"/>
                          <a:pt x="564816" y="4230090"/>
                        </a:cubicBezTo>
                        <a:cubicBezTo>
                          <a:pt x="214056" y="3984545"/>
                          <a:pt x="0" y="3579886"/>
                          <a:pt x="0" y="3148012"/>
                        </a:cubicBezTo>
                        <a:cubicBezTo>
                          <a:pt x="0" y="2671849"/>
                          <a:pt x="261706" y="2230405"/>
                          <a:pt x="674100" y="1998048"/>
                        </a:cubicBezTo>
                        <a:cubicBezTo>
                          <a:pt x="631010" y="1877956"/>
                          <a:pt x="609293" y="1752707"/>
                          <a:pt x="609293" y="1624781"/>
                        </a:cubicBezTo>
                        <a:cubicBezTo>
                          <a:pt x="609293" y="1095616"/>
                          <a:pt x="985143" y="635176"/>
                          <a:pt x="1502998" y="530106"/>
                        </a:cubicBezTo>
                        <a:lnTo>
                          <a:pt x="1507809" y="529065"/>
                        </a:lnTo>
                        <a:cubicBezTo>
                          <a:pt x="1653545" y="217130"/>
                          <a:pt x="1969350" y="0"/>
                          <a:pt x="233562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1269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ECF7D7CA-9641-4DC0-B5BD-A1BFCF66C1E5}"/>
                    </a:ext>
                  </a:extLst>
                </p:cNvPr>
                <p:cNvSpPr/>
                <p:nvPr/>
              </p:nvSpPr>
              <p:spPr>
                <a:xfrm>
                  <a:off x="2067868" y="6197537"/>
                  <a:ext cx="3268331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Artificial Intelligence In Various Sectors</a:t>
                  </a:r>
                </a:p>
              </p:txBody>
            </p:sp>
          </p:grp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1218BB8C-BBF3-44F5-AC51-B55DDE108EC0}"/>
                </a:ext>
              </a:extLst>
            </p:cNvPr>
            <p:cNvGrpSpPr/>
            <p:nvPr/>
          </p:nvGrpSpPr>
          <p:grpSpPr>
            <a:xfrm>
              <a:off x="6365245" y="345312"/>
              <a:ext cx="5489173" cy="6248464"/>
              <a:chOff x="6365245" y="307747"/>
              <a:chExt cx="5489173" cy="6248464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EB7BC076-9827-474C-A728-42D103FB4176}"/>
                  </a:ext>
                </a:extLst>
              </p:cNvPr>
              <p:cNvGrpSpPr/>
              <p:nvPr/>
            </p:nvGrpSpPr>
            <p:grpSpPr>
              <a:xfrm>
                <a:off x="6365245" y="307747"/>
                <a:ext cx="4508772" cy="414364"/>
                <a:chOff x="6365245" y="307747"/>
                <a:chExt cx="4508772" cy="414364"/>
              </a:xfrm>
            </p:grpSpPr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AB66CC9C-F60C-4381-9425-030F01E24208}"/>
                    </a:ext>
                  </a:extLst>
                </p:cNvPr>
                <p:cNvGrpSpPr/>
                <p:nvPr/>
              </p:nvGrpSpPr>
              <p:grpSpPr>
                <a:xfrm>
                  <a:off x="6365245" y="307747"/>
                  <a:ext cx="414364" cy="414364"/>
                  <a:chOff x="6354735" y="307747"/>
                  <a:chExt cx="414364" cy="414364"/>
                </a:xfrm>
              </p:grpSpPr>
              <p:grpSp>
                <p:nvGrpSpPr>
                  <p:cNvPr id="122" name="Group 121">
                    <a:extLst>
                      <a:ext uri="{FF2B5EF4-FFF2-40B4-BE49-F238E27FC236}">
                        <a16:creationId xmlns:a16="http://schemas.microsoft.com/office/drawing/2014/main" id="{2C2722A9-47C5-486B-B63A-12381BEF20E8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307747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23" name="Freeform: Shape 122">
                      <a:extLst>
                        <a:ext uri="{FF2B5EF4-FFF2-40B4-BE49-F238E27FC236}">
                          <a16:creationId xmlns:a16="http://schemas.microsoft.com/office/drawing/2014/main" id="{C3C2A520-6E8C-4EE6-907B-767B72DF7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24" name="Circle: Hollow 123">
                      <a:extLst>
                        <a:ext uri="{FF2B5EF4-FFF2-40B4-BE49-F238E27FC236}">
                          <a16:creationId xmlns:a16="http://schemas.microsoft.com/office/drawing/2014/main" id="{AE4D63D1-CA5D-4ECC-A75E-0DF2FE7363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10" name="Freeform: Shape 109">
                    <a:extLst>
                      <a:ext uri="{FF2B5EF4-FFF2-40B4-BE49-F238E27FC236}">
                        <a16:creationId xmlns:a16="http://schemas.microsoft.com/office/drawing/2014/main" id="{512E8EB1-9957-4ABB-8385-CCA9006769A5}"/>
                      </a:ext>
                    </a:extLst>
                  </p:cNvPr>
                  <p:cNvSpPr/>
                  <p:nvPr/>
                </p:nvSpPr>
                <p:spPr>
                  <a:xfrm>
                    <a:off x="6428221" y="409086"/>
                    <a:ext cx="267392" cy="211686"/>
                  </a:xfrm>
                  <a:custGeom>
                    <a:avLst/>
                    <a:gdLst>
                      <a:gd name="connsiteX0" fmla="*/ 3047221 w 3158434"/>
                      <a:gd name="connsiteY0" fmla="*/ 1779891 h 2500421"/>
                      <a:gd name="connsiteX1" fmla="*/ 2681763 w 3158434"/>
                      <a:gd name="connsiteY1" fmla="*/ 1838522 h 2500421"/>
                      <a:gd name="connsiteX2" fmla="*/ 2419577 w 3158434"/>
                      <a:gd name="connsiteY2" fmla="*/ 2396008 h 2500421"/>
                      <a:gd name="connsiteX3" fmla="*/ 2470100 w 3158434"/>
                      <a:gd name="connsiteY3" fmla="*/ 2446144 h 2500421"/>
                      <a:gd name="connsiteX4" fmla="*/ 3047221 w 3158434"/>
                      <a:gd name="connsiteY4" fmla="*/ 1779891 h 2500421"/>
                      <a:gd name="connsiteX5" fmla="*/ 2505772 w 3158434"/>
                      <a:gd name="connsiteY5" fmla="*/ 962995 h 2500421"/>
                      <a:gd name="connsiteX6" fmla="*/ 2522212 w 3158434"/>
                      <a:gd name="connsiteY6" fmla="*/ 974666 h 2500421"/>
                      <a:gd name="connsiteX7" fmla="*/ 2468682 w 3158434"/>
                      <a:gd name="connsiteY7" fmla="*/ 1272561 h 2500421"/>
                      <a:gd name="connsiteX8" fmla="*/ 2384221 w 3158434"/>
                      <a:gd name="connsiteY8" fmla="*/ 1563172 h 2500421"/>
                      <a:gd name="connsiteX9" fmla="*/ 2357897 w 3158434"/>
                      <a:gd name="connsiteY9" fmla="*/ 1520657 h 2500421"/>
                      <a:gd name="connsiteX10" fmla="*/ 2436576 w 3158434"/>
                      <a:gd name="connsiteY10" fmla="*/ 1411134 h 2500421"/>
                      <a:gd name="connsiteX11" fmla="*/ 2305247 w 3158434"/>
                      <a:gd name="connsiteY11" fmla="*/ 1199370 h 2500421"/>
                      <a:gd name="connsiteX12" fmla="*/ 2172138 w 3158434"/>
                      <a:gd name="connsiteY12" fmla="*/ 1221181 h 2500421"/>
                      <a:gd name="connsiteX13" fmla="*/ 2145814 w 3158434"/>
                      <a:gd name="connsiteY13" fmla="*/ 1178690 h 2500421"/>
                      <a:gd name="connsiteX14" fmla="*/ 2441702 w 3158434"/>
                      <a:gd name="connsiteY14" fmla="*/ 1229896 h 2500421"/>
                      <a:gd name="connsiteX15" fmla="*/ 2479697 w 3158434"/>
                      <a:gd name="connsiteY15" fmla="*/ 1001040 h 2500421"/>
                      <a:gd name="connsiteX16" fmla="*/ 2505772 w 3158434"/>
                      <a:gd name="connsiteY16" fmla="*/ 962995 h 2500421"/>
                      <a:gd name="connsiteX17" fmla="*/ 1167189 w 3158434"/>
                      <a:gd name="connsiteY17" fmla="*/ 857429 h 2500421"/>
                      <a:gd name="connsiteX18" fmla="*/ 1129681 w 3158434"/>
                      <a:gd name="connsiteY18" fmla="*/ 894937 h 2500421"/>
                      <a:gd name="connsiteX19" fmla="*/ 1129681 w 3158434"/>
                      <a:gd name="connsiteY19" fmla="*/ 1202378 h 2500421"/>
                      <a:gd name="connsiteX20" fmla="*/ 1167189 w 3158434"/>
                      <a:gd name="connsiteY20" fmla="*/ 1239886 h 2500421"/>
                      <a:gd name="connsiteX21" fmla="*/ 1474630 w 3158434"/>
                      <a:gd name="connsiteY21" fmla="*/ 1239886 h 2500421"/>
                      <a:gd name="connsiteX22" fmla="*/ 1512138 w 3158434"/>
                      <a:gd name="connsiteY22" fmla="*/ 1202378 h 2500421"/>
                      <a:gd name="connsiteX23" fmla="*/ 1512138 w 3158434"/>
                      <a:gd name="connsiteY23" fmla="*/ 894937 h 2500421"/>
                      <a:gd name="connsiteX24" fmla="*/ 1474630 w 3158434"/>
                      <a:gd name="connsiteY24" fmla="*/ 857429 h 2500421"/>
                      <a:gd name="connsiteX25" fmla="*/ 1167189 w 3158434"/>
                      <a:gd name="connsiteY25" fmla="*/ 807419 h 2500421"/>
                      <a:gd name="connsiteX26" fmla="*/ 1474630 w 3158434"/>
                      <a:gd name="connsiteY26" fmla="*/ 807419 h 2500421"/>
                      <a:gd name="connsiteX27" fmla="*/ 1562148 w 3158434"/>
                      <a:gd name="connsiteY27" fmla="*/ 894937 h 2500421"/>
                      <a:gd name="connsiteX28" fmla="*/ 1562148 w 3158434"/>
                      <a:gd name="connsiteY28" fmla="*/ 1202378 h 2500421"/>
                      <a:gd name="connsiteX29" fmla="*/ 1474630 w 3158434"/>
                      <a:gd name="connsiteY29" fmla="*/ 1289896 h 2500421"/>
                      <a:gd name="connsiteX30" fmla="*/ 1167189 w 3158434"/>
                      <a:gd name="connsiteY30" fmla="*/ 1289896 h 2500421"/>
                      <a:gd name="connsiteX31" fmla="*/ 1079671 w 3158434"/>
                      <a:gd name="connsiteY31" fmla="*/ 1202378 h 2500421"/>
                      <a:gd name="connsiteX32" fmla="*/ 1079671 w 3158434"/>
                      <a:gd name="connsiteY32" fmla="*/ 894937 h 2500421"/>
                      <a:gd name="connsiteX33" fmla="*/ 1167189 w 3158434"/>
                      <a:gd name="connsiteY33" fmla="*/ 807419 h 2500421"/>
                      <a:gd name="connsiteX34" fmla="*/ 1047414 w 3158434"/>
                      <a:gd name="connsiteY34" fmla="*/ 737654 h 2500421"/>
                      <a:gd name="connsiteX35" fmla="*/ 1009906 w 3158434"/>
                      <a:gd name="connsiteY35" fmla="*/ 775162 h 2500421"/>
                      <a:gd name="connsiteX36" fmla="*/ 1009906 w 3158434"/>
                      <a:gd name="connsiteY36" fmla="*/ 1322152 h 2500421"/>
                      <a:gd name="connsiteX37" fmla="*/ 1047414 w 3158434"/>
                      <a:gd name="connsiteY37" fmla="*/ 1359660 h 2500421"/>
                      <a:gd name="connsiteX38" fmla="*/ 1594404 w 3158434"/>
                      <a:gd name="connsiteY38" fmla="*/ 1359660 h 2500421"/>
                      <a:gd name="connsiteX39" fmla="*/ 1631912 w 3158434"/>
                      <a:gd name="connsiteY39" fmla="*/ 1322152 h 2500421"/>
                      <a:gd name="connsiteX40" fmla="*/ 1631912 w 3158434"/>
                      <a:gd name="connsiteY40" fmla="*/ 775162 h 2500421"/>
                      <a:gd name="connsiteX41" fmla="*/ 1594404 w 3158434"/>
                      <a:gd name="connsiteY41" fmla="*/ 737654 h 2500421"/>
                      <a:gd name="connsiteX42" fmla="*/ 1156006 w 3158434"/>
                      <a:gd name="connsiteY42" fmla="*/ 463806 h 2500421"/>
                      <a:gd name="connsiteX43" fmla="*/ 1181011 w 3158434"/>
                      <a:gd name="connsiteY43" fmla="*/ 488604 h 2500421"/>
                      <a:gd name="connsiteX44" fmla="*/ 1181011 w 3158434"/>
                      <a:gd name="connsiteY44" fmla="*/ 687644 h 2500421"/>
                      <a:gd name="connsiteX45" fmla="*/ 1295904 w 3158434"/>
                      <a:gd name="connsiteY45" fmla="*/ 687644 h 2500421"/>
                      <a:gd name="connsiteX46" fmla="*/ 1295904 w 3158434"/>
                      <a:gd name="connsiteY46" fmla="*/ 488604 h 2500421"/>
                      <a:gd name="connsiteX47" fmla="*/ 1345914 w 3158434"/>
                      <a:gd name="connsiteY47" fmla="*/ 488604 h 2500421"/>
                      <a:gd name="connsiteX48" fmla="*/ 1345914 w 3158434"/>
                      <a:gd name="connsiteY48" fmla="*/ 687644 h 2500421"/>
                      <a:gd name="connsiteX49" fmla="*/ 1460807 w 3158434"/>
                      <a:gd name="connsiteY49" fmla="*/ 687644 h 2500421"/>
                      <a:gd name="connsiteX50" fmla="*/ 1460807 w 3158434"/>
                      <a:gd name="connsiteY50" fmla="*/ 488604 h 2500421"/>
                      <a:gd name="connsiteX51" fmla="*/ 1510818 w 3158434"/>
                      <a:gd name="connsiteY51" fmla="*/ 488604 h 2500421"/>
                      <a:gd name="connsiteX52" fmla="*/ 1510818 w 3158434"/>
                      <a:gd name="connsiteY52" fmla="*/ 687669 h 2500421"/>
                      <a:gd name="connsiteX53" fmla="*/ 1594404 w 3158434"/>
                      <a:gd name="connsiteY53" fmla="*/ 687669 h 2500421"/>
                      <a:gd name="connsiteX54" fmla="*/ 1681922 w 3158434"/>
                      <a:gd name="connsiteY54" fmla="*/ 775187 h 2500421"/>
                      <a:gd name="connsiteX55" fmla="*/ 1681922 w 3158434"/>
                      <a:gd name="connsiteY55" fmla="*/ 858748 h 2500421"/>
                      <a:gd name="connsiteX56" fmla="*/ 1880964 w 3158434"/>
                      <a:gd name="connsiteY56" fmla="*/ 858748 h 2500421"/>
                      <a:gd name="connsiteX57" fmla="*/ 1880964 w 3158434"/>
                      <a:gd name="connsiteY57" fmla="*/ 908759 h 2500421"/>
                      <a:gd name="connsiteX58" fmla="*/ 1681922 w 3158434"/>
                      <a:gd name="connsiteY58" fmla="*/ 908759 h 2500421"/>
                      <a:gd name="connsiteX59" fmla="*/ 1681922 w 3158434"/>
                      <a:gd name="connsiteY59" fmla="*/ 1023652 h 2500421"/>
                      <a:gd name="connsiteX60" fmla="*/ 1880964 w 3158434"/>
                      <a:gd name="connsiteY60" fmla="*/ 1023652 h 2500421"/>
                      <a:gd name="connsiteX61" fmla="*/ 1880964 w 3158434"/>
                      <a:gd name="connsiteY61" fmla="*/ 1073662 h 2500421"/>
                      <a:gd name="connsiteX62" fmla="*/ 1681922 w 3158434"/>
                      <a:gd name="connsiteY62" fmla="*/ 1073662 h 2500421"/>
                      <a:gd name="connsiteX63" fmla="*/ 1681922 w 3158434"/>
                      <a:gd name="connsiteY63" fmla="*/ 1188555 h 2500421"/>
                      <a:gd name="connsiteX64" fmla="*/ 1880964 w 3158434"/>
                      <a:gd name="connsiteY64" fmla="*/ 1188555 h 2500421"/>
                      <a:gd name="connsiteX65" fmla="*/ 1905944 w 3158434"/>
                      <a:gd name="connsiteY65" fmla="*/ 1213535 h 2500421"/>
                      <a:gd name="connsiteX66" fmla="*/ 1880939 w 3158434"/>
                      <a:gd name="connsiteY66" fmla="*/ 1238541 h 2500421"/>
                      <a:gd name="connsiteX67" fmla="*/ 1681922 w 3158434"/>
                      <a:gd name="connsiteY67" fmla="*/ 1238541 h 2500421"/>
                      <a:gd name="connsiteX68" fmla="*/ 1681922 w 3158434"/>
                      <a:gd name="connsiteY68" fmla="*/ 1322152 h 2500421"/>
                      <a:gd name="connsiteX69" fmla="*/ 1594404 w 3158434"/>
                      <a:gd name="connsiteY69" fmla="*/ 1409670 h 2500421"/>
                      <a:gd name="connsiteX70" fmla="*/ 1510818 w 3158434"/>
                      <a:gd name="connsiteY70" fmla="*/ 1409670 h 2500421"/>
                      <a:gd name="connsiteX71" fmla="*/ 1510818 w 3158434"/>
                      <a:gd name="connsiteY71" fmla="*/ 1608687 h 2500421"/>
                      <a:gd name="connsiteX72" fmla="*/ 1460807 w 3158434"/>
                      <a:gd name="connsiteY72" fmla="*/ 1608687 h 2500421"/>
                      <a:gd name="connsiteX73" fmla="*/ 1460807 w 3158434"/>
                      <a:gd name="connsiteY73" fmla="*/ 1409670 h 2500421"/>
                      <a:gd name="connsiteX74" fmla="*/ 1345914 w 3158434"/>
                      <a:gd name="connsiteY74" fmla="*/ 1409670 h 2500421"/>
                      <a:gd name="connsiteX75" fmla="*/ 1345914 w 3158434"/>
                      <a:gd name="connsiteY75" fmla="*/ 1608687 h 2500421"/>
                      <a:gd name="connsiteX76" fmla="*/ 1295904 w 3158434"/>
                      <a:gd name="connsiteY76" fmla="*/ 1608687 h 2500421"/>
                      <a:gd name="connsiteX77" fmla="*/ 1295904 w 3158434"/>
                      <a:gd name="connsiteY77" fmla="*/ 1409670 h 2500421"/>
                      <a:gd name="connsiteX78" fmla="*/ 1181011 w 3158434"/>
                      <a:gd name="connsiteY78" fmla="*/ 1409670 h 2500421"/>
                      <a:gd name="connsiteX79" fmla="*/ 1181011 w 3158434"/>
                      <a:gd name="connsiteY79" fmla="*/ 1608687 h 2500421"/>
                      <a:gd name="connsiteX80" fmla="*/ 1131001 w 3158434"/>
                      <a:gd name="connsiteY80" fmla="*/ 1608687 h 2500421"/>
                      <a:gd name="connsiteX81" fmla="*/ 1131001 w 3158434"/>
                      <a:gd name="connsiteY81" fmla="*/ 1409670 h 2500421"/>
                      <a:gd name="connsiteX82" fmla="*/ 1047414 w 3158434"/>
                      <a:gd name="connsiteY82" fmla="*/ 1409670 h 2500421"/>
                      <a:gd name="connsiteX83" fmla="*/ 959896 w 3158434"/>
                      <a:gd name="connsiteY83" fmla="*/ 1322152 h 2500421"/>
                      <a:gd name="connsiteX84" fmla="*/ 959896 w 3158434"/>
                      <a:gd name="connsiteY84" fmla="*/ 1238541 h 2500421"/>
                      <a:gd name="connsiteX85" fmla="*/ 760854 w 3158434"/>
                      <a:gd name="connsiteY85" fmla="*/ 1238541 h 2500421"/>
                      <a:gd name="connsiteX86" fmla="*/ 735849 w 3158434"/>
                      <a:gd name="connsiteY86" fmla="*/ 1213535 h 2500421"/>
                      <a:gd name="connsiteX87" fmla="*/ 760854 w 3158434"/>
                      <a:gd name="connsiteY87" fmla="*/ 1188530 h 2500421"/>
                      <a:gd name="connsiteX88" fmla="*/ 959896 w 3158434"/>
                      <a:gd name="connsiteY88" fmla="*/ 1188530 h 2500421"/>
                      <a:gd name="connsiteX89" fmla="*/ 959896 w 3158434"/>
                      <a:gd name="connsiteY89" fmla="*/ 1073637 h 2500421"/>
                      <a:gd name="connsiteX90" fmla="*/ 760854 w 3158434"/>
                      <a:gd name="connsiteY90" fmla="*/ 1073637 h 2500421"/>
                      <a:gd name="connsiteX91" fmla="*/ 760854 w 3158434"/>
                      <a:gd name="connsiteY91" fmla="*/ 1023627 h 2500421"/>
                      <a:gd name="connsiteX92" fmla="*/ 959896 w 3158434"/>
                      <a:gd name="connsiteY92" fmla="*/ 1023627 h 2500421"/>
                      <a:gd name="connsiteX93" fmla="*/ 959896 w 3158434"/>
                      <a:gd name="connsiteY93" fmla="*/ 908759 h 2500421"/>
                      <a:gd name="connsiteX94" fmla="*/ 760854 w 3158434"/>
                      <a:gd name="connsiteY94" fmla="*/ 908759 h 2500421"/>
                      <a:gd name="connsiteX95" fmla="*/ 760854 w 3158434"/>
                      <a:gd name="connsiteY95" fmla="*/ 858748 h 2500421"/>
                      <a:gd name="connsiteX96" fmla="*/ 959896 w 3158434"/>
                      <a:gd name="connsiteY96" fmla="*/ 858748 h 2500421"/>
                      <a:gd name="connsiteX97" fmla="*/ 959896 w 3158434"/>
                      <a:gd name="connsiteY97" fmla="*/ 775162 h 2500421"/>
                      <a:gd name="connsiteX98" fmla="*/ 1047414 w 3158434"/>
                      <a:gd name="connsiteY98" fmla="*/ 687644 h 2500421"/>
                      <a:gd name="connsiteX99" fmla="*/ 1131001 w 3158434"/>
                      <a:gd name="connsiteY99" fmla="*/ 687644 h 2500421"/>
                      <a:gd name="connsiteX100" fmla="*/ 1131001 w 3158434"/>
                      <a:gd name="connsiteY100" fmla="*/ 488604 h 2500421"/>
                      <a:gd name="connsiteX101" fmla="*/ 1156006 w 3158434"/>
                      <a:gd name="connsiteY101" fmla="*/ 463806 h 2500421"/>
                      <a:gd name="connsiteX102" fmla="*/ 1216167 w 3158434"/>
                      <a:gd name="connsiteY102" fmla="*/ 49982 h 2500421"/>
                      <a:gd name="connsiteX103" fmla="*/ 999160 w 3158434"/>
                      <a:gd name="connsiteY103" fmla="*/ 107884 h 2500421"/>
                      <a:gd name="connsiteX104" fmla="*/ 999110 w 3158434"/>
                      <a:gd name="connsiteY104" fmla="*/ 107908 h 2500421"/>
                      <a:gd name="connsiteX105" fmla="*/ 979894 w 3158434"/>
                      <a:gd name="connsiteY105" fmla="*/ 502694 h 2500421"/>
                      <a:gd name="connsiteX106" fmla="*/ 944655 w 3158434"/>
                      <a:gd name="connsiteY106" fmla="*/ 467212 h 2500421"/>
                      <a:gd name="connsiteX107" fmla="*/ 956914 w 3158434"/>
                      <a:gd name="connsiteY107" fmla="*/ 135893 h 2500421"/>
                      <a:gd name="connsiteX108" fmla="*/ 956914 w 3158434"/>
                      <a:gd name="connsiteY108" fmla="*/ 135917 h 2500421"/>
                      <a:gd name="connsiteX109" fmla="*/ 795111 w 3158434"/>
                      <a:gd name="connsiteY109" fmla="*/ 388583 h 2500421"/>
                      <a:gd name="connsiteX110" fmla="*/ 744225 w 3158434"/>
                      <a:gd name="connsiteY110" fmla="*/ 423356 h 2500421"/>
                      <a:gd name="connsiteX111" fmla="*/ 410048 w 3158434"/>
                      <a:gd name="connsiteY111" fmla="*/ 573753 h 2500421"/>
                      <a:gd name="connsiteX112" fmla="*/ 409998 w 3158434"/>
                      <a:gd name="connsiteY112" fmla="*/ 573827 h 2500421"/>
                      <a:gd name="connsiteX113" fmla="*/ 670379 w 3158434"/>
                      <a:gd name="connsiteY113" fmla="*/ 866369 h 2500421"/>
                      <a:gd name="connsiteX114" fmla="*/ 645280 w 3158434"/>
                      <a:gd name="connsiteY114" fmla="*/ 891274 h 2500421"/>
                      <a:gd name="connsiteX115" fmla="*/ 620370 w 3158434"/>
                      <a:gd name="connsiteY115" fmla="*/ 866200 h 2500421"/>
                      <a:gd name="connsiteX116" fmla="*/ 385335 w 3158434"/>
                      <a:gd name="connsiteY116" fmla="*/ 623178 h 2500421"/>
                      <a:gd name="connsiteX117" fmla="*/ 381917 w 3158434"/>
                      <a:gd name="connsiteY117" fmla="*/ 853060 h 2500421"/>
                      <a:gd name="connsiteX118" fmla="*/ 344018 w 3158434"/>
                      <a:gd name="connsiteY118" fmla="*/ 907196 h 2500421"/>
                      <a:gd name="connsiteX119" fmla="*/ 95089 w 3158434"/>
                      <a:gd name="connsiteY119" fmla="*/ 1148509 h 2500421"/>
                      <a:gd name="connsiteX120" fmla="*/ 162608 w 3158434"/>
                      <a:gd name="connsiteY120" fmla="*/ 1321495 h 2500421"/>
                      <a:gd name="connsiteX121" fmla="*/ 373638 w 3158434"/>
                      <a:gd name="connsiteY121" fmla="*/ 1520287 h 2500421"/>
                      <a:gd name="connsiteX122" fmla="*/ 526552 w 3158434"/>
                      <a:gd name="connsiteY122" fmla="*/ 1345813 h 2500421"/>
                      <a:gd name="connsiteX123" fmla="*/ 576562 w 3158434"/>
                      <a:gd name="connsiteY123" fmla="*/ 1345813 h 2500421"/>
                      <a:gd name="connsiteX124" fmla="*/ 374029 w 3158434"/>
                      <a:gd name="connsiteY124" fmla="*/ 1570766 h 2500421"/>
                      <a:gd name="connsiteX125" fmla="*/ 350220 w 3158434"/>
                      <a:gd name="connsiteY125" fmla="*/ 1650764 h 2500421"/>
                      <a:gd name="connsiteX126" fmla="*/ 305778 w 3158434"/>
                      <a:gd name="connsiteY126" fmla="*/ 1627810 h 2500421"/>
                      <a:gd name="connsiteX127" fmla="*/ 151180 w 3158434"/>
                      <a:gd name="connsiteY127" fmla="*/ 1370943 h 2500421"/>
                      <a:gd name="connsiteX128" fmla="*/ 146980 w 3158434"/>
                      <a:gd name="connsiteY128" fmla="*/ 1374288 h 2500421"/>
                      <a:gd name="connsiteX129" fmla="*/ 284753 w 3158434"/>
                      <a:gd name="connsiteY129" fmla="*/ 1788512 h 2500421"/>
                      <a:gd name="connsiteX130" fmla="*/ 1991262 w 3158434"/>
                      <a:gd name="connsiteY130" fmla="*/ 1788512 h 2500421"/>
                      <a:gd name="connsiteX131" fmla="*/ 1746829 w 3158434"/>
                      <a:gd name="connsiteY131" fmla="*/ 1538116 h 2500421"/>
                      <a:gd name="connsiteX132" fmla="*/ 1746729 w 3158434"/>
                      <a:gd name="connsiteY132" fmla="*/ 1488105 h 2500421"/>
                      <a:gd name="connsiteX133" fmla="*/ 1968676 w 3158434"/>
                      <a:gd name="connsiteY133" fmla="*/ 1560533 h 2500421"/>
                      <a:gd name="connsiteX134" fmla="*/ 2038953 w 3158434"/>
                      <a:gd name="connsiteY134" fmla="*/ 1788512 h 2500421"/>
                      <a:gd name="connsiteX135" fmla="*/ 2873553 w 3158434"/>
                      <a:gd name="connsiteY135" fmla="*/ 1788512 h 2500421"/>
                      <a:gd name="connsiteX136" fmla="*/ 3108221 w 3158434"/>
                      <a:gd name="connsiteY136" fmla="*/ 1569591 h 2500421"/>
                      <a:gd name="connsiteX137" fmla="*/ 3108221 w 3158434"/>
                      <a:gd name="connsiteY137" fmla="*/ 1569472 h 2500421"/>
                      <a:gd name="connsiteX138" fmla="*/ 3011301 w 3158434"/>
                      <a:gd name="connsiteY138" fmla="*/ 1374288 h 2500421"/>
                      <a:gd name="connsiteX139" fmla="*/ 3003318 w 3158434"/>
                      <a:gd name="connsiteY139" fmla="*/ 1367036 h 2500421"/>
                      <a:gd name="connsiteX140" fmla="*/ 3003074 w 3158434"/>
                      <a:gd name="connsiteY140" fmla="*/ 1366717 h 2500421"/>
                      <a:gd name="connsiteX141" fmla="*/ 2796068 w 3158434"/>
                      <a:gd name="connsiteY141" fmla="*/ 1294659 h 2500421"/>
                      <a:gd name="connsiteX142" fmla="*/ 2724647 w 3158434"/>
                      <a:gd name="connsiteY142" fmla="*/ 1073737 h 2500421"/>
                      <a:gd name="connsiteX143" fmla="*/ 2749652 w 3158434"/>
                      <a:gd name="connsiteY143" fmla="*/ 1048807 h 2500421"/>
                      <a:gd name="connsiteX144" fmla="*/ 2749746 w 3158434"/>
                      <a:gd name="connsiteY144" fmla="*/ 1048807 h 2500421"/>
                      <a:gd name="connsiteX145" fmla="*/ 2774657 w 3158434"/>
                      <a:gd name="connsiteY145" fmla="*/ 1073906 h 2500421"/>
                      <a:gd name="connsiteX146" fmla="*/ 2831432 w 3158434"/>
                      <a:gd name="connsiteY146" fmla="*/ 1259276 h 2500421"/>
                      <a:gd name="connsiteX147" fmla="*/ 2997942 w 3158434"/>
                      <a:gd name="connsiteY147" fmla="*/ 1316582 h 2500421"/>
                      <a:gd name="connsiteX148" fmla="*/ 3003318 w 3158434"/>
                      <a:gd name="connsiteY148" fmla="*/ 1308893 h 2500421"/>
                      <a:gd name="connsiteX149" fmla="*/ 3054572 w 3158434"/>
                      <a:gd name="connsiteY149" fmla="*/ 1083971 h 2500421"/>
                      <a:gd name="connsiteX150" fmla="*/ 2820636 w 3158434"/>
                      <a:gd name="connsiteY150" fmla="*/ 907196 h 2500421"/>
                      <a:gd name="connsiteX151" fmla="*/ 2784253 w 3158434"/>
                      <a:gd name="connsiteY151" fmla="*/ 888567 h 2500421"/>
                      <a:gd name="connsiteX152" fmla="*/ 2794899 w 3158434"/>
                      <a:gd name="connsiteY152" fmla="*/ 718388 h 2500421"/>
                      <a:gd name="connsiteX153" fmla="*/ 2689577 w 3158434"/>
                      <a:gd name="connsiteY153" fmla="*/ 502816 h 2500421"/>
                      <a:gd name="connsiteX154" fmla="*/ 2399135 w 3158434"/>
                      <a:gd name="connsiteY154" fmla="*/ 769255 h 2500421"/>
                      <a:gd name="connsiteX155" fmla="*/ 2397010 w 3158434"/>
                      <a:gd name="connsiteY155" fmla="*/ 719244 h 2500421"/>
                      <a:gd name="connsiteX156" fmla="*/ 2582474 w 3158434"/>
                      <a:gd name="connsiteY156" fmla="*/ 662470 h 2500421"/>
                      <a:gd name="connsiteX157" fmla="*/ 2642036 w 3158434"/>
                      <a:gd name="connsiteY157" fmla="*/ 466870 h 2500421"/>
                      <a:gd name="connsiteX158" fmla="*/ 2414057 w 3158434"/>
                      <a:gd name="connsiteY158" fmla="*/ 423331 h 2500421"/>
                      <a:gd name="connsiteX159" fmla="*/ 2363165 w 3158434"/>
                      <a:gd name="connsiteY159" fmla="*/ 388583 h 2500421"/>
                      <a:gd name="connsiteX160" fmla="*/ 1945452 w 3158434"/>
                      <a:gd name="connsiteY160" fmla="*/ 50010 h 2500421"/>
                      <a:gd name="connsiteX161" fmla="*/ 1613401 w 3158434"/>
                      <a:gd name="connsiteY161" fmla="*/ 208662 h 2500421"/>
                      <a:gd name="connsiteX162" fmla="*/ 1604437 w 3158434"/>
                      <a:gd name="connsiteY162" fmla="*/ 216891 h 2500421"/>
                      <a:gd name="connsiteX163" fmla="*/ 1780330 w 3158434"/>
                      <a:gd name="connsiteY163" fmla="*/ 387142 h 2500421"/>
                      <a:gd name="connsiteX164" fmla="*/ 1956536 w 3158434"/>
                      <a:gd name="connsiteY164" fmla="*/ 210957 h 2500421"/>
                      <a:gd name="connsiteX165" fmla="*/ 1981541 w 3158434"/>
                      <a:gd name="connsiteY165" fmla="*/ 185952 h 2500421"/>
                      <a:gd name="connsiteX166" fmla="*/ 2006546 w 3158434"/>
                      <a:gd name="connsiteY166" fmla="*/ 210957 h 2500421"/>
                      <a:gd name="connsiteX167" fmla="*/ 1807067 w 3158434"/>
                      <a:gd name="connsiteY167" fmla="*/ 435443 h 2500421"/>
                      <a:gd name="connsiteX168" fmla="*/ 1981541 w 3158434"/>
                      <a:gd name="connsiteY168" fmla="*/ 588356 h 2500421"/>
                      <a:gd name="connsiteX169" fmla="*/ 2006546 w 3158434"/>
                      <a:gd name="connsiteY169" fmla="*/ 613361 h 2500421"/>
                      <a:gd name="connsiteX170" fmla="*/ 1981541 w 3158434"/>
                      <a:gd name="connsiteY170" fmla="*/ 638365 h 2500421"/>
                      <a:gd name="connsiteX171" fmla="*/ 1756619 w 3158434"/>
                      <a:gd name="connsiteY171" fmla="*/ 435907 h 2500421"/>
                      <a:gd name="connsiteX172" fmla="*/ 1554477 w 3158434"/>
                      <a:gd name="connsiteY172" fmla="*/ 217404 h 2500421"/>
                      <a:gd name="connsiteX173" fmla="*/ 1554258 w 3158434"/>
                      <a:gd name="connsiteY173" fmla="*/ 217282 h 2500421"/>
                      <a:gd name="connsiteX174" fmla="*/ 1544881 w 3158434"/>
                      <a:gd name="connsiteY174" fmla="*/ 208662 h 2500421"/>
                      <a:gd name="connsiteX175" fmla="*/ 1216167 w 3158434"/>
                      <a:gd name="connsiteY175" fmla="*/ 49982 h 2500421"/>
                      <a:gd name="connsiteX176" fmla="*/ 1945477 w 3158434"/>
                      <a:gd name="connsiteY176" fmla="*/ 0 h 2500421"/>
                      <a:gd name="connsiteX177" fmla="*/ 2411075 w 3158434"/>
                      <a:gd name="connsiteY177" fmla="*/ 373223 h 2500421"/>
                      <a:gd name="connsiteX178" fmla="*/ 2844810 w 3158434"/>
                      <a:gd name="connsiteY178" fmla="*/ 714774 h 2500421"/>
                      <a:gd name="connsiteX179" fmla="*/ 2827912 w 3158434"/>
                      <a:gd name="connsiteY179" fmla="*/ 857310 h 2500421"/>
                      <a:gd name="connsiteX180" fmla="*/ 3102970 w 3158434"/>
                      <a:gd name="connsiteY180" fmla="*/ 1071368 h 2500421"/>
                      <a:gd name="connsiteX181" fmla="*/ 3045096 w 3158434"/>
                      <a:gd name="connsiteY181" fmla="*/ 1337049 h 2500421"/>
                      <a:gd name="connsiteX182" fmla="*/ 3158232 w 3158434"/>
                      <a:gd name="connsiteY182" fmla="*/ 1571473 h 2500421"/>
                      <a:gd name="connsiteX183" fmla="*/ 2492736 w 3158434"/>
                      <a:gd name="connsiteY183" fmla="*/ 2490659 h 2500421"/>
                      <a:gd name="connsiteX184" fmla="*/ 2378212 w 3158434"/>
                      <a:gd name="connsiteY184" fmla="*/ 2367877 h 2500421"/>
                      <a:gd name="connsiteX185" fmla="*/ 2630140 w 3158434"/>
                      <a:gd name="connsiteY185" fmla="*/ 1838522 h 2500421"/>
                      <a:gd name="connsiteX186" fmla="*/ 284753 w 3158434"/>
                      <a:gd name="connsiteY186" fmla="*/ 1838522 h 2500421"/>
                      <a:gd name="connsiteX187" fmla="*/ 113232 w 3158434"/>
                      <a:gd name="connsiteY187" fmla="*/ 1337049 h 2500421"/>
                      <a:gd name="connsiteX188" fmla="*/ 330514 w 3158434"/>
                      <a:gd name="connsiteY188" fmla="*/ 857429 h 2500421"/>
                      <a:gd name="connsiteX189" fmla="*/ 747226 w 3158434"/>
                      <a:gd name="connsiteY189" fmla="*/ 373223 h 2500421"/>
                      <a:gd name="connsiteX190" fmla="*/ 1579163 w 3158434"/>
                      <a:gd name="connsiteY190" fmla="*/ 171667 h 2500421"/>
                      <a:gd name="connsiteX191" fmla="*/ 1945477 w 3158434"/>
                      <a:gd name="connsiteY191" fmla="*/ 0 h 2500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3158434" h="2500421">
                        <a:moveTo>
                          <a:pt x="3047221" y="1779891"/>
                        </a:moveTo>
                        <a:cubicBezTo>
                          <a:pt x="2951795" y="1851925"/>
                          <a:pt x="2877654" y="1838522"/>
                          <a:pt x="2681763" y="1838522"/>
                        </a:cubicBezTo>
                        <a:cubicBezTo>
                          <a:pt x="2657639" y="1958904"/>
                          <a:pt x="2591119" y="2144080"/>
                          <a:pt x="2419577" y="2396008"/>
                        </a:cubicBezTo>
                        <a:cubicBezTo>
                          <a:pt x="2399748" y="2425164"/>
                          <a:pt x="2437693" y="2462453"/>
                          <a:pt x="2470100" y="2446144"/>
                        </a:cubicBezTo>
                        <a:cubicBezTo>
                          <a:pt x="2623745" y="2367759"/>
                          <a:pt x="2916944" y="2070696"/>
                          <a:pt x="3047221" y="1779891"/>
                        </a:cubicBezTo>
                        <a:close/>
                        <a:moveTo>
                          <a:pt x="2505772" y="962995"/>
                        </a:moveTo>
                        <a:cubicBezTo>
                          <a:pt x="2511936" y="964035"/>
                          <a:pt x="2517860" y="967652"/>
                          <a:pt x="2522212" y="974666"/>
                        </a:cubicBezTo>
                        <a:cubicBezTo>
                          <a:pt x="2583700" y="1073881"/>
                          <a:pt x="2558964" y="1202571"/>
                          <a:pt x="2468682" y="1272561"/>
                        </a:cubicBezTo>
                        <a:cubicBezTo>
                          <a:pt x="2518574" y="1375389"/>
                          <a:pt x="2483823" y="1501415"/>
                          <a:pt x="2384221" y="1563172"/>
                        </a:cubicBezTo>
                        <a:cubicBezTo>
                          <a:pt x="2356015" y="1580682"/>
                          <a:pt x="2329958" y="1537973"/>
                          <a:pt x="2357897" y="1520657"/>
                        </a:cubicBezTo>
                        <a:cubicBezTo>
                          <a:pt x="2397868" y="1495870"/>
                          <a:pt x="2425830" y="1456975"/>
                          <a:pt x="2436576" y="1411134"/>
                        </a:cubicBezTo>
                        <a:cubicBezTo>
                          <a:pt x="2458843" y="1316170"/>
                          <a:pt x="2399724" y="1221519"/>
                          <a:pt x="2305247" y="1199370"/>
                        </a:cubicBezTo>
                        <a:cubicBezTo>
                          <a:pt x="2259412" y="1188631"/>
                          <a:pt x="2212134" y="1196370"/>
                          <a:pt x="2172138" y="1221181"/>
                        </a:cubicBezTo>
                        <a:cubicBezTo>
                          <a:pt x="2144057" y="1238591"/>
                          <a:pt x="2117683" y="1196101"/>
                          <a:pt x="2145814" y="1178690"/>
                        </a:cubicBezTo>
                        <a:cubicBezTo>
                          <a:pt x="2244172" y="1117665"/>
                          <a:pt x="2371006" y="1140963"/>
                          <a:pt x="2441702" y="1229896"/>
                        </a:cubicBezTo>
                        <a:cubicBezTo>
                          <a:pt x="2508903" y="1174733"/>
                          <a:pt x="2526726" y="1076863"/>
                          <a:pt x="2479697" y="1001040"/>
                        </a:cubicBezTo>
                        <a:cubicBezTo>
                          <a:pt x="2466621" y="979942"/>
                          <a:pt x="2487280" y="959874"/>
                          <a:pt x="2505772" y="962995"/>
                        </a:cubicBezTo>
                        <a:close/>
                        <a:moveTo>
                          <a:pt x="1167189" y="857429"/>
                        </a:moveTo>
                        <a:cubicBezTo>
                          <a:pt x="1146435" y="857429"/>
                          <a:pt x="1129681" y="874183"/>
                          <a:pt x="1129681" y="894937"/>
                        </a:cubicBezTo>
                        <a:lnTo>
                          <a:pt x="1129681" y="1202378"/>
                        </a:lnTo>
                        <a:cubicBezTo>
                          <a:pt x="1129681" y="1223013"/>
                          <a:pt x="1146435" y="1239886"/>
                          <a:pt x="1167189" y="1239886"/>
                        </a:cubicBezTo>
                        <a:lnTo>
                          <a:pt x="1474630" y="1239886"/>
                        </a:lnTo>
                        <a:cubicBezTo>
                          <a:pt x="1495259" y="1239886"/>
                          <a:pt x="1512138" y="1223013"/>
                          <a:pt x="1512138" y="1202378"/>
                        </a:cubicBezTo>
                        <a:lnTo>
                          <a:pt x="1512138" y="894937"/>
                        </a:lnTo>
                        <a:cubicBezTo>
                          <a:pt x="1512138" y="874183"/>
                          <a:pt x="1495259" y="857429"/>
                          <a:pt x="1474630" y="857429"/>
                        </a:cubicBezTo>
                        <a:close/>
                        <a:moveTo>
                          <a:pt x="1167189" y="807419"/>
                        </a:moveTo>
                        <a:lnTo>
                          <a:pt x="1474630" y="807419"/>
                        </a:lnTo>
                        <a:cubicBezTo>
                          <a:pt x="1522903" y="807419"/>
                          <a:pt x="1562148" y="846690"/>
                          <a:pt x="1562148" y="894937"/>
                        </a:cubicBezTo>
                        <a:lnTo>
                          <a:pt x="1562148" y="1202378"/>
                        </a:lnTo>
                        <a:cubicBezTo>
                          <a:pt x="1562148" y="1250657"/>
                          <a:pt x="1522903" y="1289896"/>
                          <a:pt x="1474630" y="1289896"/>
                        </a:cubicBezTo>
                        <a:lnTo>
                          <a:pt x="1167189" y="1289896"/>
                        </a:lnTo>
                        <a:cubicBezTo>
                          <a:pt x="1118936" y="1289896"/>
                          <a:pt x="1079671" y="1250657"/>
                          <a:pt x="1079671" y="1202378"/>
                        </a:cubicBezTo>
                        <a:lnTo>
                          <a:pt x="1079671" y="894937"/>
                        </a:lnTo>
                        <a:cubicBezTo>
                          <a:pt x="1079671" y="846690"/>
                          <a:pt x="1118936" y="807419"/>
                          <a:pt x="1167189" y="807419"/>
                        </a:cubicBezTo>
                        <a:close/>
                        <a:moveTo>
                          <a:pt x="1047414" y="737654"/>
                        </a:moveTo>
                        <a:cubicBezTo>
                          <a:pt x="1026679" y="737654"/>
                          <a:pt x="1009906" y="754408"/>
                          <a:pt x="1009906" y="775162"/>
                        </a:cubicBezTo>
                        <a:lnTo>
                          <a:pt x="1009906" y="1322152"/>
                        </a:lnTo>
                        <a:cubicBezTo>
                          <a:pt x="1009906" y="1342787"/>
                          <a:pt x="1026679" y="1359660"/>
                          <a:pt x="1047414" y="1359660"/>
                        </a:cubicBezTo>
                        <a:lnTo>
                          <a:pt x="1594404" y="1359660"/>
                        </a:lnTo>
                        <a:cubicBezTo>
                          <a:pt x="1615158" y="1359660"/>
                          <a:pt x="1631912" y="1342787"/>
                          <a:pt x="1631912" y="1322152"/>
                        </a:cubicBezTo>
                        <a:lnTo>
                          <a:pt x="1631912" y="775162"/>
                        </a:lnTo>
                        <a:cubicBezTo>
                          <a:pt x="1631912" y="754408"/>
                          <a:pt x="1615158" y="737654"/>
                          <a:pt x="1594404" y="737654"/>
                        </a:cubicBezTo>
                        <a:close/>
                        <a:moveTo>
                          <a:pt x="1156006" y="463806"/>
                        </a:moveTo>
                        <a:cubicBezTo>
                          <a:pt x="1168509" y="463812"/>
                          <a:pt x="1181011" y="472084"/>
                          <a:pt x="1181011" y="488604"/>
                        </a:cubicBezTo>
                        <a:lnTo>
                          <a:pt x="1181011" y="687644"/>
                        </a:lnTo>
                        <a:lnTo>
                          <a:pt x="1295904" y="687644"/>
                        </a:lnTo>
                        <a:lnTo>
                          <a:pt x="1295904" y="488604"/>
                        </a:lnTo>
                        <a:cubicBezTo>
                          <a:pt x="1295904" y="455516"/>
                          <a:pt x="1345914" y="455564"/>
                          <a:pt x="1345914" y="488604"/>
                        </a:cubicBezTo>
                        <a:lnTo>
                          <a:pt x="1345914" y="687644"/>
                        </a:lnTo>
                        <a:lnTo>
                          <a:pt x="1460807" y="687644"/>
                        </a:lnTo>
                        <a:lnTo>
                          <a:pt x="1460807" y="488604"/>
                        </a:lnTo>
                        <a:cubicBezTo>
                          <a:pt x="1460807" y="455516"/>
                          <a:pt x="1510818" y="455564"/>
                          <a:pt x="1510818" y="488604"/>
                        </a:cubicBezTo>
                        <a:lnTo>
                          <a:pt x="1510818" y="687669"/>
                        </a:lnTo>
                        <a:lnTo>
                          <a:pt x="1594404" y="687669"/>
                        </a:lnTo>
                        <a:cubicBezTo>
                          <a:pt x="1642677" y="687669"/>
                          <a:pt x="1681922" y="726933"/>
                          <a:pt x="1681922" y="775187"/>
                        </a:cubicBezTo>
                        <a:lnTo>
                          <a:pt x="1681922" y="858748"/>
                        </a:lnTo>
                        <a:lnTo>
                          <a:pt x="1880964" y="858748"/>
                        </a:lnTo>
                        <a:cubicBezTo>
                          <a:pt x="1914052" y="858748"/>
                          <a:pt x="1914002" y="908759"/>
                          <a:pt x="1880964" y="908759"/>
                        </a:cubicBezTo>
                        <a:lnTo>
                          <a:pt x="1681922" y="908759"/>
                        </a:lnTo>
                        <a:lnTo>
                          <a:pt x="1681922" y="1023652"/>
                        </a:lnTo>
                        <a:lnTo>
                          <a:pt x="1880964" y="1023652"/>
                        </a:lnTo>
                        <a:cubicBezTo>
                          <a:pt x="1914052" y="1023652"/>
                          <a:pt x="1914002" y="1073662"/>
                          <a:pt x="1880964" y="1073662"/>
                        </a:cubicBezTo>
                        <a:lnTo>
                          <a:pt x="1681922" y="1073662"/>
                        </a:lnTo>
                        <a:lnTo>
                          <a:pt x="1681922" y="1188555"/>
                        </a:lnTo>
                        <a:lnTo>
                          <a:pt x="1880964" y="1188555"/>
                        </a:lnTo>
                        <a:cubicBezTo>
                          <a:pt x="1894761" y="1188555"/>
                          <a:pt x="1905944" y="1199739"/>
                          <a:pt x="1905944" y="1213535"/>
                        </a:cubicBezTo>
                        <a:cubicBezTo>
                          <a:pt x="1905944" y="1227332"/>
                          <a:pt x="1894761" y="1238541"/>
                          <a:pt x="1880939" y="1238541"/>
                        </a:cubicBezTo>
                        <a:lnTo>
                          <a:pt x="1681922" y="1238541"/>
                        </a:lnTo>
                        <a:lnTo>
                          <a:pt x="1681922" y="1322152"/>
                        </a:lnTo>
                        <a:cubicBezTo>
                          <a:pt x="1681922" y="1370406"/>
                          <a:pt x="1642658" y="1409670"/>
                          <a:pt x="1594404" y="1409670"/>
                        </a:cubicBezTo>
                        <a:lnTo>
                          <a:pt x="1510818" y="1409670"/>
                        </a:lnTo>
                        <a:lnTo>
                          <a:pt x="1510818" y="1608687"/>
                        </a:lnTo>
                        <a:cubicBezTo>
                          <a:pt x="1510818" y="1641775"/>
                          <a:pt x="1460807" y="1641725"/>
                          <a:pt x="1460807" y="1608687"/>
                        </a:cubicBezTo>
                        <a:lnTo>
                          <a:pt x="1460807" y="1409670"/>
                        </a:lnTo>
                        <a:lnTo>
                          <a:pt x="1345914" y="1409670"/>
                        </a:lnTo>
                        <a:lnTo>
                          <a:pt x="1345914" y="1608687"/>
                        </a:lnTo>
                        <a:cubicBezTo>
                          <a:pt x="1345914" y="1641775"/>
                          <a:pt x="1295904" y="1641725"/>
                          <a:pt x="1295904" y="1608687"/>
                        </a:cubicBezTo>
                        <a:lnTo>
                          <a:pt x="1295904" y="1409670"/>
                        </a:lnTo>
                        <a:lnTo>
                          <a:pt x="1181011" y="1409670"/>
                        </a:lnTo>
                        <a:lnTo>
                          <a:pt x="1181011" y="1608687"/>
                        </a:lnTo>
                        <a:cubicBezTo>
                          <a:pt x="1181011" y="1641775"/>
                          <a:pt x="1131001" y="1641725"/>
                          <a:pt x="1131001" y="1608687"/>
                        </a:cubicBezTo>
                        <a:lnTo>
                          <a:pt x="1131001" y="1409670"/>
                        </a:lnTo>
                        <a:lnTo>
                          <a:pt x="1047414" y="1409670"/>
                        </a:lnTo>
                        <a:cubicBezTo>
                          <a:pt x="999160" y="1409670"/>
                          <a:pt x="959896" y="1370406"/>
                          <a:pt x="959896" y="1322152"/>
                        </a:cubicBezTo>
                        <a:lnTo>
                          <a:pt x="959896" y="1238541"/>
                        </a:lnTo>
                        <a:lnTo>
                          <a:pt x="760854" y="1238541"/>
                        </a:lnTo>
                        <a:cubicBezTo>
                          <a:pt x="747058" y="1238541"/>
                          <a:pt x="735849" y="1227332"/>
                          <a:pt x="735849" y="1213535"/>
                        </a:cubicBezTo>
                        <a:cubicBezTo>
                          <a:pt x="735849" y="1199739"/>
                          <a:pt x="747058" y="1188530"/>
                          <a:pt x="760854" y="1188530"/>
                        </a:cubicBezTo>
                        <a:lnTo>
                          <a:pt x="959896" y="1188530"/>
                        </a:lnTo>
                        <a:lnTo>
                          <a:pt x="959896" y="1073637"/>
                        </a:lnTo>
                        <a:lnTo>
                          <a:pt x="760854" y="1073637"/>
                        </a:lnTo>
                        <a:cubicBezTo>
                          <a:pt x="727791" y="1073637"/>
                          <a:pt x="727841" y="1023627"/>
                          <a:pt x="760854" y="1023627"/>
                        </a:cubicBezTo>
                        <a:lnTo>
                          <a:pt x="959896" y="1023627"/>
                        </a:lnTo>
                        <a:lnTo>
                          <a:pt x="959896" y="908759"/>
                        </a:lnTo>
                        <a:lnTo>
                          <a:pt x="760854" y="908759"/>
                        </a:lnTo>
                        <a:cubicBezTo>
                          <a:pt x="727791" y="908759"/>
                          <a:pt x="727841" y="858748"/>
                          <a:pt x="760854" y="858748"/>
                        </a:cubicBezTo>
                        <a:lnTo>
                          <a:pt x="959896" y="858748"/>
                        </a:lnTo>
                        <a:lnTo>
                          <a:pt x="959896" y="775162"/>
                        </a:lnTo>
                        <a:cubicBezTo>
                          <a:pt x="959896" y="726908"/>
                          <a:pt x="999160" y="687644"/>
                          <a:pt x="1047414" y="687644"/>
                        </a:cubicBezTo>
                        <a:lnTo>
                          <a:pt x="1131001" y="687644"/>
                        </a:lnTo>
                        <a:lnTo>
                          <a:pt x="1131001" y="488604"/>
                        </a:lnTo>
                        <a:cubicBezTo>
                          <a:pt x="1131001" y="472060"/>
                          <a:pt x="1143504" y="463800"/>
                          <a:pt x="1156006" y="463806"/>
                        </a:cubicBezTo>
                        <a:close/>
                        <a:moveTo>
                          <a:pt x="1216167" y="49982"/>
                        </a:moveTo>
                        <a:cubicBezTo>
                          <a:pt x="1141969" y="49484"/>
                          <a:pt x="1067033" y="68389"/>
                          <a:pt x="999160" y="107884"/>
                        </a:cubicBezTo>
                        <a:cubicBezTo>
                          <a:pt x="999135" y="107908"/>
                          <a:pt x="999135" y="107908"/>
                          <a:pt x="999110" y="107908"/>
                        </a:cubicBezTo>
                        <a:cubicBezTo>
                          <a:pt x="1124699" y="245095"/>
                          <a:pt x="1109633" y="373858"/>
                          <a:pt x="979894" y="502694"/>
                        </a:cubicBezTo>
                        <a:cubicBezTo>
                          <a:pt x="956451" y="526014"/>
                          <a:pt x="921187" y="490508"/>
                          <a:pt x="944655" y="467212"/>
                        </a:cubicBezTo>
                        <a:cubicBezTo>
                          <a:pt x="1057766" y="354884"/>
                          <a:pt x="1069219" y="254692"/>
                          <a:pt x="956914" y="135893"/>
                        </a:cubicBezTo>
                        <a:lnTo>
                          <a:pt x="956914" y="135917"/>
                        </a:lnTo>
                        <a:cubicBezTo>
                          <a:pt x="876259" y="196306"/>
                          <a:pt x="816872" y="284947"/>
                          <a:pt x="795111" y="388583"/>
                        </a:cubicBezTo>
                        <a:cubicBezTo>
                          <a:pt x="790110" y="412342"/>
                          <a:pt x="767743" y="427604"/>
                          <a:pt x="744225" y="423356"/>
                        </a:cubicBezTo>
                        <a:cubicBezTo>
                          <a:pt x="611311" y="399620"/>
                          <a:pt x="479740" y="460107"/>
                          <a:pt x="410048" y="573753"/>
                        </a:cubicBezTo>
                        <a:cubicBezTo>
                          <a:pt x="410023" y="573778"/>
                          <a:pt x="410023" y="573802"/>
                          <a:pt x="409998" y="573827"/>
                        </a:cubicBezTo>
                        <a:cubicBezTo>
                          <a:pt x="589724" y="583301"/>
                          <a:pt x="671016" y="683030"/>
                          <a:pt x="670379" y="866369"/>
                        </a:cubicBezTo>
                        <a:cubicBezTo>
                          <a:pt x="670310" y="879997"/>
                          <a:pt x="659295" y="891274"/>
                          <a:pt x="645280" y="891274"/>
                        </a:cubicBezTo>
                        <a:cubicBezTo>
                          <a:pt x="631483" y="891230"/>
                          <a:pt x="620297" y="879997"/>
                          <a:pt x="620370" y="866200"/>
                        </a:cubicBezTo>
                        <a:cubicBezTo>
                          <a:pt x="620931" y="701978"/>
                          <a:pt x="553535" y="624105"/>
                          <a:pt x="385335" y="623178"/>
                        </a:cubicBezTo>
                        <a:cubicBezTo>
                          <a:pt x="355299" y="698415"/>
                          <a:pt x="355617" y="780707"/>
                          <a:pt x="381917" y="853060"/>
                        </a:cubicBezTo>
                        <a:cubicBezTo>
                          <a:pt x="391367" y="879065"/>
                          <a:pt x="372344" y="907196"/>
                          <a:pt x="344018" y="907196"/>
                        </a:cubicBezTo>
                        <a:cubicBezTo>
                          <a:pt x="206489" y="907196"/>
                          <a:pt x="95602" y="1016131"/>
                          <a:pt x="95089" y="1148509"/>
                        </a:cubicBezTo>
                        <a:cubicBezTo>
                          <a:pt x="94649" y="1252412"/>
                          <a:pt x="155184" y="1303742"/>
                          <a:pt x="162608" y="1321495"/>
                        </a:cubicBezTo>
                        <a:cubicBezTo>
                          <a:pt x="272128" y="1327990"/>
                          <a:pt x="360868" y="1412552"/>
                          <a:pt x="373638" y="1520287"/>
                        </a:cubicBezTo>
                        <a:cubicBezTo>
                          <a:pt x="459789" y="1508835"/>
                          <a:pt x="526552" y="1435069"/>
                          <a:pt x="526552" y="1345813"/>
                        </a:cubicBezTo>
                        <a:cubicBezTo>
                          <a:pt x="526552" y="1312725"/>
                          <a:pt x="576562" y="1312775"/>
                          <a:pt x="576562" y="1345813"/>
                        </a:cubicBezTo>
                        <a:cubicBezTo>
                          <a:pt x="576562" y="1462562"/>
                          <a:pt x="487676" y="1558895"/>
                          <a:pt x="374029" y="1570766"/>
                        </a:cubicBezTo>
                        <a:cubicBezTo>
                          <a:pt x="371075" y="1598672"/>
                          <a:pt x="363040" y="1625953"/>
                          <a:pt x="350220" y="1650764"/>
                        </a:cubicBezTo>
                        <a:cubicBezTo>
                          <a:pt x="335007" y="1680164"/>
                          <a:pt x="290613" y="1657159"/>
                          <a:pt x="305778" y="1627810"/>
                        </a:cubicBezTo>
                        <a:cubicBezTo>
                          <a:pt x="365727" y="1511866"/>
                          <a:pt x="282067" y="1372456"/>
                          <a:pt x="151180" y="1370943"/>
                        </a:cubicBezTo>
                        <a:cubicBezTo>
                          <a:pt x="149861" y="1372112"/>
                          <a:pt x="148420" y="1373212"/>
                          <a:pt x="146980" y="1374288"/>
                        </a:cubicBezTo>
                        <a:cubicBezTo>
                          <a:pt x="-37068" y="1503759"/>
                          <a:pt x="58655" y="1788512"/>
                          <a:pt x="284753" y="1788512"/>
                        </a:cubicBezTo>
                        <a:lnTo>
                          <a:pt x="1991262" y="1788512"/>
                        </a:lnTo>
                        <a:cubicBezTo>
                          <a:pt x="1979422" y="1748929"/>
                          <a:pt x="2024863" y="1538116"/>
                          <a:pt x="1746829" y="1538116"/>
                        </a:cubicBezTo>
                        <a:cubicBezTo>
                          <a:pt x="1713810" y="1538116"/>
                          <a:pt x="1713741" y="1488230"/>
                          <a:pt x="1746729" y="1488105"/>
                        </a:cubicBezTo>
                        <a:cubicBezTo>
                          <a:pt x="1846532" y="1487274"/>
                          <a:pt x="1919472" y="1511379"/>
                          <a:pt x="1968676" y="1560533"/>
                        </a:cubicBezTo>
                        <a:cubicBezTo>
                          <a:pt x="2046230" y="1638037"/>
                          <a:pt x="2042691" y="1776009"/>
                          <a:pt x="2038953" y="1788512"/>
                        </a:cubicBezTo>
                        <a:cubicBezTo>
                          <a:pt x="2136924" y="1788512"/>
                          <a:pt x="2788967" y="1788512"/>
                          <a:pt x="2873553" y="1788512"/>
                        </a:cubicBezTo>
                        <a:cubicBezTo>
                          <a:pt x="2998336" y="1788512"/>
                          <a:pt x="3103608" y="1690248"/>
                          <a:pt x="3108221" y="1569591"/>
                        </a:cubicBezTo>
                        <a:lnTo>
                          <a:pt x="3108221" y="1569472"/>
                        </a:lnTo>
                        <a:cubicBezTo>
                          <a:pt x="3111222" y="1491937"/>
                          <a:pt x="3074964" y="1419047"/>
                          <a:pt x="3011301" y="1374288"/>
                        </a:cubicBezTo>
                        <a:cubicBezTo>
                          <a:pt x="3008300" y="1372162"/>
                          <a:pt x="3005562" y="1369793"/>
                          <a:pt x="3003318" y="1367036"/>
                        </a:cubicBezTo>
                        <a:cubicBezTo>
                          <a:pt x="3003218" y="1366936"/>
                          <a:pt x="3003168" y="1366817"/>
                          <a:pt x="3003074" y="1366717"/>
                        </a:cubicBezTo>
                        <a:cubicBezTo>
                          <a:pt x="2910717" y="1364742"/>
                          <a:pt x="2842734" y="1341274"/>
                          <a:pt x="2796068" y="1294659"/>
                        </a:cubicBezTo>
                        <a:cubicBezTo>
                          <a:pt x="2747671" y="1246255"/>
                          <a:pt x="2724303" y="1174027"/>
                          <a:pt x="2724647" y="1073737"/>
                        </a:cubicBezTo>
                        <a:cubicBezTo>
                          <a:pt x="2724691" y="1059965"/>
                          <a:pt x="2735874" y="1048807"/>
                          <a:pt x="2749652" y="1048807"/>
                        </a:cubicBezTo>
                        <a:cubicBezTo>
                          <a:pt x="2749671" y="1048807"/>
                          <a:pt x="2749721" y="1048807"/>
                          <a:pt x="2749746" y="1048807"/>
                        </a:cubicBezTo>
                        <a:cubicBezTo>
                          <a:pt x="2763543" y="1048876"/>
                          <a:pt x="2774701" y="1060109"/>
                          <a:pt x="2774657" y="1073906"/>
                        </a:cubicBezTo>
                        <a:cubicBezTo>
                          <a:pt x="2774364" y="1160180"/>
                          <a:pt x="2792918" y="1220812"/>
                          <a:pt x="2831432" y="1259276"/>
                        </a:cubicBezTo>
                        <a:cubicBezTo>
                          <a:pt x="2867571" y="1295390"/>
                          <a:pt x="2922345" y="1314069"/>
                          <a:pt x="2997942" y="1316582"/>
                        </a:cubicBezTo>
                        <a:cubicBezTo>
                          <a:pt x="2999411" y="1313775"/>
                          <a:pt x="3001242" y="1311212"/>
                          <a:pt x="3003318" y="1308893"/>
                        </a:cubicBezTo>
                        <a:cubicBezTo>
                          <a:pt x="3057186" y="1247261"/>
                          <a:pt x="3075939" y="1165238"/>
                          <a:pt x="3054572" y="1083971"/>
                        </a:cubicBezTo>
                        <a:cubicBezTo>
                          <a:pt x="3027323" y="979817"/>
                          <a:pt x="2931159" y="907196"/>
                          <a:pt x="2820636" y="907196"/>
                        </a:cubicBezTo>
                        <a:cubicBezTo>
                          <a:pt x="2805764" y="907196"/>
                          <a:pt x="2792311" y="899919"/>
                          <a:pt x="2784253" y="888567"/>
                        </a:cubicBezTo>
                        <a:cubicBezTo>
                          <a:pt x="2758098" y="852378"/>
                          <a:pt x="2803076" y="829911"/>
                          <a:pt x="2794899" y="718388"/>
                        </a:cubicBezTo>
                        <a:cubicBezTo>
                          <a:pt x="2789136" y="639121"/>
                          <a:pt x="2753997" y="562032"/>
                          <a:pt x="2689577" y="502816"/>
                        </a:cubicBezTo>
                        <a:cubicBezTo>
                          <a:pt x="2681619" y="688206"/>
                          <a:pt x="2581473" y="769255"/>
                          <a:pt x="2399135" y="769255"/>
                        </a:cubicBezTo>
                        <a:cubicBezTo>
                          <a:pt x="2362459" y="769255"/>
                          <a:pt x="2364484" y="719244"/>
                          <a:pt x="2397010" y="719244"/>
                        </a:cubicBezTo>
                        <a:cubicBezTo>
                          <a:pt x="2464774" y="716412"/>
                          <a:pt x="2533051" y="711943"/>
                          <a:pt x="2582474" y="662470"/>
                        </a:cubicBezTo>
                        <a:cubicBezTo>
                          <a:pt x="2650482" y="594436"/>
                          <a:pt x="2636760" y="480399"/>
                          <a:pt x="2642036" y="466870"/>
                        </a:cubicBezTo>
                        <a:cubicBezTo>
                          <a:pt x="2570146" y="422647"/>
                          <a:pt x="2489585" y="409852"/>
                          <a:pt x="2414057" y="423331"/>
                        </a:cubicBezTo>
                        <a:cubicBezTo>
                          <a:pt x="2390565" y="427702"/>
                          <a:pt x="2368172" y="412342"/>
                          <a:pt x="2363165" y="388583"/>
                        </a:cubicBezTo>
                        <a:cubicBezTo>
                          <a:pt x="2321925" y="192399"/>
                          <a:pt x="2146251" y="50010"/>
                          <a:pt x="1945452" y="50010"/>
                        </a:cubicBezTo>
                        <a:cubicBezTo>
                          <a:pt x="1816056" y="50010"/>
                          <a:pt x="1695031" y="107762"/>
                          <a:pt x="1613401" y="208662"/>
                        </a:cubicBezTo>
                        <a:cubicBezTo>
                          <a:pt x="1610813" y="211861"/>
                          <a:pt x="1607738" y="214669"/>
                          <a:pt x="1604437" y="216891"/>
                        </a:cubicBezTo>
                        <a:cubicBezTo>
                          <a:pt x="1607613" y="311296"/>
                          <a:pt x="1685192" y="387142"/>
                          <a:pt x="1780330" y="387142"/>
                        </a:cubicBezTo>
                        <a:cubicBezTo>
                          <a:pt x="1877494" y="387142"/>
                          <a:pt x="1956536" y="308122"/>
                          <a:pt x="1956536" y="210957"/>
                        </a:cubicBezTo>
                        <a:cubicBezTo>
                          <a:pt x="1956536" y="197161"/>
                          <a:pt x="1967745" y="185952"/>
                          <a:pt x="1981541" y="185952"/>
                        </a:cubicBezTo>
                        <a:cubicBezTo>
                          <a:pt x="1995344" y="185952"/>
                          <a:pt x="2006546" y="197161"/>
                          <a:pt x="2006546" y="210957"/>
                        </a:cubicBezTo>
                        <a:cubicBezTo>
                          <a:pt x="2006546" y="326631"/>
                          <a:pt x="1919228" y="422134"/>
                          <a:pt x="1807067" y="435443"/>
                        </a:cubicBezTo>
                        <a:cubicBezTo>
                          <a:pt x="1818520" y="521594"/>
                          <a:pt x="1892291" y="588356"/>
                          <a:pt x="1981541" y="588356"/>
                        </a:cubicBezTo>
                        <a:cubicBezTo>
                          <a:pt x="1995344" y="588356"/>
                          <a:pt x="2006546" y="599565"/>
                          <a:pt x="2006546" y="613361"/>
                        </a:cubicBezTo>
                        <a:cubicBezTo>
                          <a:pt x="2006546" y="627156"/>
                          <a:pt x="1995344" y="638365"/>
                          <a:pt x="1981541" y="638365"/>
                        </a:cubicBezTo>
                        <a:cubicBezTo>
                          <a:pt x="1864823" y="638365"/>
                          <a:pt x="1768509" y="549505"/>
                          <a:pt x="1756619" y="435907"/>
                        </a:cubicBezTo>
                        <a:cubicBezTo>
                          <a:pt x="1645121" y="424210"/>
                          <a:pt x="1557702" y="331173"/>
                          <a:pt x="1554477" y="217404"/>
                        </a:cubicBezTo>
                        <a:cubicBezTo>
                          <a:pt x="1554402" y="217355"/>
                          <a:pt x="1554333" y="217331"/>
                          <a:pt x="1554258" y="217282"/>
                        </a:cubicBezTo>
                        <a:cubicBezTo>
                          <a:pt x="1550763" y="214913"/>
                          <a:pt x="1547638" y="212032"/>
                          <a:pt x="1544881" y="208662"/>
                        </a:cubicBezTo>
                        <a:cubicBezTo>
                          <a:pt x="1461442" y="105537"/>
                          <a:pt x="1339830" y="50811"/>
                          <a:pt x="1216167" y="49982"/>
                        </a:cubicBezTo>
                        <a:close/>
                        <a:moveTo>
                          <a:pt x="1945477" y="0"/>
                        </a:moveTo>
                        <a:cubicBezTo>
                          <a:pt x="2168036" y="0"/>
                          <a:pt x="2362946" y="156674"/>
                          <a:pt x="2411075" y="373223"/>
                        </a:cubicBezTo>
                        <a:cubicBezTo>
                          <a:pt x="2628264" y="337522"/>
                          <a:pt x="2828938" y="497516"/>
                          <a:pt x="2844810" y="714774"/>
                        </a:cubicBezTo>
                        <a:cubicBezTo>
                          <a:pt x="2848304" y="763416"/>
                          <a:pt x="2842684" y="811301"/>
                          <a:pt x="2827912" y="857310"/>
                        </a:cubicBezTo>
                        <a:cubicBezTo>
                          <a:pt x="2958065" y="860311"/>
                          <a:pt x="3070588" y="947467"/>
                          <a:pt x="3102970" y="1071368"/>
                        </a:cubicBezTo>
                        <a:cubicBezTo>
                          <a:pt x="3127975" y="1166869"/>
                          <a:pt x="3106852" y="1263277"/>
                          <a:pt x="3045096" y="1337049"/>
                        </a:cubicBezTo>
                        <a:cubicBezTo>
                          <a:pt x="3119480" y="1391798"/>
                          <a:pt x="3161745" y="1478947"/>
                          <a:pt x="3158232" y="1571473"/>
                        </a:cubicBezTo>
                        <a:cubicBezTo>
                          <a:pt x="3146242" y="1868973"/>
                          <a:pt x="2737831" y="2365733"/>
                          <a:pt x="2492736" y="2490659"/>
                        </a:cubicBezTo>
                        <a:cubicBezTo>
                          <a:pt x="2414495" y="2530561"/>
                          <a:pt x="2329152" y="2439892"/>
                          <a:pt x="2378212" y="2367877"/>
                        </a:cubicBezTo>
                        <a:cubicBezTo>
                          <a:pt x="2541109" y="2128571"/>
                          <a:pt x="2605628" y="1952409"/>
                          <a:pt x="2630140" y="1838522"/>
                        </a:cubicBezTo>
                        <a:lnTo>
                          <a:pt x="284753" y="1838522"/>
                        </a:lnTo>
                        <a:cubicBezTo>
                          <a:pt x="13382" y="1838522"/>
                          <a:pt x="-104660" y="1497432"/>
                          <a:pt x="113232" y="1337049"/>
                        </a:cubicBezTo>
                        <a:cubicBezTo>
                          <a:pt x="-42342" y="1151172"/>
                          <a:pt x="84124" y="868175"/>
                          <a:pt x="330514" y="857429"/>
                        </a:cubicBezTo>
                        <a:cubicBezTo>
                          <a:pt x="244046" y="590749"/>
                          <a:pt x="473220" y="328169"/>
                          <a:pt x="747226" y="373223"/>
                        </a:cubicBezTo>
                        <a:cubicBezTo>
                          <a:pt x="832131" y="-8766"/>
                          <a:pt x="1324303" y="-134306"/>
                          <a:pt x="1579163" y="171667"/>
                        </a:cubicBezTo>
                        <a:cubicBezTo>
                          <a:pt x="1670176" y="62513"/>
                          <a:pt x="1803335" y="0"/>
                          <a:pt x="194547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62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8382CBF5-6842-4DDE-81BB-E3DAD2292472}"/>
                    </a:ext>
                  </a:extLst>
                </p:cNvPr>
                <p:cNvSpPr/>
                <p:nvPr/>
              </p:nvSpPr>
              <p:spPr>
                <a:xfrm>
                  <a:off x="6792450" y="367017"/>
                  <a:ext cx="4081567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Driving Force Behind Artificial Intelligence Maturity</a:t>
                  </a: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60664D50-D413-4F5D-8683-802C27F49748}"/>
                  </a:ext>
                </a:extLst>
              </p:cNvPr>
              <p:cNvGrpSpPr/>
              <p:nvPr/>
            </p:nvGrpSpPr>
            <p:grpSpPr>
              <a:xfrm>
                <a:off x="6365245" y="825426"/>
                <a:ext cx="3255223" cy="414364"/>
                <a:chOff x="6365245" y="833230"/>
                <a:chExt cx="3255223" cy="414364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6E9EE9BC-BD5B-47D3-9254-2DDB553E5731}"/>
                    </a:ext>
                  </a:extLst>
                </p:cNvPr>
                <p:cNvGrpSpPr/>
                <p:nvPr/>
              </p:nvGrpSpPr>
              <p:grpSpPr>
                <a:xfrm>
                  <a:off x="6365245" y="833230"/>
                  <a:ext cx="414364" cy="414364"/>
                  <a:chOff x="6354735" y="833230"/>
                  <a:chExt cx="414364" cy="414364"/>
                </a:xfrm>
              </p:grpSpPr>
              <p:grpSp>
                <p:nvGrpSpPr>
                  <p:cNvPr id="41" name="Group 40">
                    <a:extLst>
                      <a:ext uri="{FF2B5EF4-FFF2-40B4-BE49-F238E27FC236}">
                        <a16:creationId xmlns:a16="http://schemas.microsoft.com/office/drawing/2014/main" id="{F5B618E3-52A2-47C6-A892-E94200E07418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833230"/>
                    <a:ext cx="414364" cy="414364"/>
                    <a:chOff x="6354735" y="833230"/>
                    <a:chExt cx="414364" cy="414364"/>
                  </a:xfrm>
                </p:grpSpPr>
                <p:sp>
                  <p:nvSpPr>
                    <p:cNvPr id="126" name="Freeform: Shape 125">
                      <a:extLst>
                        <a:ext uri="{FF2B5EF4-FFF2-40B4-BE49-F238E27FC236}">
                          <a16:creationId xmlns:a16="http://schemas.microsoft.com/office/drawing/2014/main" id="{2824D623-F4A3-4AAC-A4D1-C249B625D6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54735" y="833230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27" name="Circle: Hollow 126">
                      <a:extLst>
                        <a:ext uri="{FF2B5EF4-FFF2-40B4-BE49-F238E27FC236}">
                          <a16:creationId xmlns:a16="http://schemas.microsoft.com/office/drawing/2014/main" id="{7BD68A0F-D6B8-4133-BDB2-29F2489458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54987" y="833482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13" name="Freeform: Shape 112">
                    <a:extLst>
                      <a:ext uri="{FF2B5EF4-FFF2-40B4-BE49-F238E27FC236}">
                        <a16:creationId xmlns:a16="http://schemas.microsoft.com/office/drawing/2014/main" id="{A2824DD3-7DF5-421A-8A56-69BE211F9490}"/>
                      </a:ext>
                    </a:extLst>
                  </p:cNvPr>
                  <p:cNvSpPr/>
                  <p:nvPr/>
                </p:nvSpPr>
                <p:spPr>
                  <a:xfrm>
                    <a:off x="6458634" y="918977"/>
                    <a:ext cx="206566" cy="242870"/>
                  </a:xfrm>
                  <a:custGeom>
                    <a:avLst/>
                    <a:gdLst>
                      <a:gd name="connsiteX0" fmla="*/ 2702757 w 4147823"/>
                      <a:gd name="connsiteY0" fmla="*/ 3838632 h 4876800"/>
                      <a:gd name="connsiteX1" fmla="*/ 2637920 w 4147823"/>
                      <a:gd name="connsiteY1" fmla="*/ 3903469 h 4876800"/>
                      <a:gd name="connsiteX2" fmla="*/ 2702747 w 4147823"/>
                      <a:gd name="connsiteY2" fmla="*/ 3968306 h 4876800"/>
                      <a:gd name="connsiteX3" fmla="*/ 2767584 w 4147823"/>
                      <a:gd name="connsiteY3" fmla="*/ 3903469 h 4876800"/>
                      <a:gd name="connsiteX4" fmla="*/ 2748601 w 4147823"/>
                      <a:gd name="connsiteY4" fmla="*/ 3857625 h 4876800"/>
                      <a:gd name="connsiteX5" fmla="*/ 2702757 w 4147823"/>
                      <a:gd name="connsiteY5" fmla="*/ 3838632 h 4876800"/>
                      <a:gd name="connsiteX6" fmla="*/ 1567339 w 4147823"/>
                      <a:gd name="connsiteY6" fmla="*/ 3677060 h 4876800"/>
                      <a:gd name="connsiteX7" fmla="*/ 1502502 w 4147823"/>
                      <a:gd name="connsiteY7" fmla="*/ 3741896 h 4876800"/>
                      <a:gd name="connsiteX8" fmla="*/ 1567329 w 4147823"/>
                      <a:gd name="connsiteY8" fmla="*/ 3806733 h 4876800"/>
                      <a:gd name="connsiteX9" fmla="*/ 1632175 w 4147823"/>
                      <a:gd name="connsiteY9" fmla="*/ 3741887 h 4876800"/>
                      <a:gd name="connsiteX10" fmla="*/ 1567339 w 4147823"/>
                      <a:gd name="connsiteY10" fmla="*/ 3677060 h 4876800"/>
                      <a:gd name="connsiteX11" fmla="*/ 845677 w 4147823"/>
                      <a:gd name="connsiteY11" fmla="*/ 2858862 h 4876800"/>
                      <a:gd name="connsiteX12" fmla="*/ 1266520 w 4147823"/>
                      <a:gd name="connsiteY12" fmla="*/ 3279696 h 4876800"/>
                      <a:gd name="connsiteX13" fmla="*/ 1171270 w 4147823"/>
                      <a:gd name="connsiteY13" fmla="*/ 3374946 h 4876800"/>
                      <a:gd name="connsiteX14" fmla="*/ 1076020 w 4147823"/>
                      <a:gd name="connsiteY14" fmla="*/ 3279696 h 4876800"/>
                      <a:gd name="connsiteX15" fmla="*/ 845677 w 4147823"/>
                      <a:gd name="connsiteY15" fmla="*/ 3049362 h 4876800"/>
                      <a:gd name="connsiteX16" fmla="*/ 750427 w 4147823"/>
                      <a:gd name="connsiteY16" fmla="*/ 2954112 h 4876800"/>
                      <a:gd name="connsiteX17" fmla="*/ 845677 w 4147823"/>
                      <a:gd name="connsiteY17" fmla="*/ 2858862 h 4876800"/>
                      <a:gd name="connsiteX18" fmla="*/ 1700737 w 4147823"/>
                      <a:gd name="connsiteY18" fmla="*/ 2062067 h 4876800"/>
                      <a:gd name="connsiteX19" fmla="*/ 1700737 w 4147823"/>
                      <a:gd name="connsiteY19" fmla="*/ 2126504 h 4876800"/>
                      <a:gd name="connsiteX20" fmla="*/ 1700746 w 4147823"/>
                      <a:gd name="connsiteY20" fmla="*/ 2126685 h 4876800"/>
                      <a:gd name="connsiteX21" fmla="*/ 1700737 w 4147823"/>
                      <a:gd name="connsiteY21" fmla="*/ 2126866 h 4876800"/>
                      <a:gd name="connsiteX22" fmla="*/ 1700737 w 4147823"/>
                      <a:gd name="connsiteY22" fmla="*/ 2434619 h 4876800"/>
                      <a:gd name="connsiteX23" fmla="*/ 1700746 w 4147823"/>
                      <a:gd name="connsiteY23" fmla="*/ 2434800 h 4876800"/>
                      <a:gd name="connsiteX24" fmla="*/ 1700737 w 4147823"/>
                      <a:gd name="connsiteY24" fmla="*/ 2434981 h 4876800"/>
                      <a:gd name="connsiteX25" fmla="*/ 1700737 w 4147823"/>
                      <a:gd name="connsiteY25" fmla="*/ 2742724 h 4876800"/>
                      <a:gd name="connsiteX26" fmla="*/ 1700746 w 4147823"/>
                      <a:gd name="connsiteY26" fmla="*/ 2742905 h 4876800"/>
                      <a:gd name="connsiteX27" fmla="*/ 1700737 w 4147823"/>
                      <a:gd name="connsiteY27" fmla="*/ 2743086 h 4876800"/>
                      <a:gd name="connsiteX28" fmla="*/ 1700737 w 4147823"/>
                      <a:gd name="connsiteY28" fmla="*/ 2808389 h 4876800"/>
                      <a:gd name="connsiteX29" fmla="*/ 2073907 w 4147823"/>
                      <a:gd name="connsiteY29" fmla="*/ 2808389 h 4876800"/>
                      <a:gd name="connsiteX30" fmla="*/ 2447078 w 4147823"/>
                      <a:gd name="connsiteY30" fmla="*/ 2808389 h 4876800"/>
                      <a:gd name="connsiteX31" fmla="*/ 2447078 w 4147823"/>
                      <a:gd name="connsiteY31" fmla="*/ 2062067 h 4876800"/>
                      <a:gd name="connsiteX32" fmla="*/ 2073907 w 4147823"/>
                      <a:gd name="connsiteY32" fmla="*/ 2062067 h 4876800"/>
                      <a:gd name="connsiteX33" fmla="*/ 3420428 w 4147823"/>
                      <a:gd name="connsiteY33" fmla="*/ 1404595 h 4876800"/>
                      <a:gd name="connsiteX34" fmla="*/ 3515678 w 4147823"/>
                      <a:gd name="connsiteY34" fmla="*/ 1499845 h 4876800"/>
                      <a:gd name="connsiteX35" fmla="*/ 3420428 w 4147823"/>
                      <a:gd name="connsiteY35" fmla="*/ 1595095 h 4876800"/>
                      <a:gd name="connsiteX36" fmla="*/ 3184484 w 4147823"/>
                      <a:gd name="connsiteY36" fmla="*/ 1831039 h 4876800"/>
                      <a:gd name="connsiteX37" fmla="*/ 3089234 w 4147823"/>
                      <a:gd name="connsiteY37" fmla="*/ 1926289 h 4876800"/>
                      <a:gd name="connsiteX38" fmla="*/ 2993984 w 4147823"/>
                      <a:gd name="connsiteY38" fmla="*/ 1831039 h 4876800"/>
                      <a:gd name="connsiteX39" fmla="*/ 3420428 w 4147823"/>
                      <a:gd name="connsiteY39" fmla="*/ 1404595 h 4876800"/>
                      <a:gd name="connsiteX40" fmla="*/ 1605506 w 4147823"/>
                      <a:gd name="connsiteY40" fmla="*/ 1139161 h 4876800"/>
                      <a:gd name="connsiteX41" fmla="*/ 1540659 w 4147823"/>
                      <a:gd name="connsiteY41" fmla="*/ 1204008 h 4876800"/>
                      <a:gd name="connsiteX42" fmla="*/ 1605496 w 4147823"/>
                      <a:gd name="connsiteY42" fmla="*/ 1268835 h 4876800"/>
                      <a:gd name="connsiteX43" fmla="*/ 1670333 w 4147823"/>
                      <a:gd name="connsiteY43" fmla="*/ 1203998 h 4876800"/>
                      <a:gd name="connsiteX44" fmla="*/ 1605506 w 4147823"/>
                      <a:gd name="connsiteY44" fmla="*/ 1139161 h 4876800"/>
                      <a:gd name="connsiteX45" fmla="*/ 1100567 w 4147823"/>
                      <a:gd name="connsiteY45" fmla="*/ 1098414 h 4876800"/>
                      <a:gd name="connsiteX46" fmla="*/ 1187454 w 4147823"/>
                      <a:gd name="connsiteY46" fmla="*/ 1168851 h 4876800"/>
                      <a:gd name="connsiteX47" fmla="*/ 1153468 w 4147823"/>
                      <a:gd name="connsiteY47" fmla="*/ 1269054 h 4876800"/>
                      <a:gd name="connsiteX48" fmla="*/ 1042626 w 4147823"/>
                      <a:gd name="connsiteY48" fmla="*/ 1272731 h 4876800"/>
                      <a:gd name="connsiteX49" fmla="*/ 1006907 w 4147823"/>
                      <a:gd name="connsiteY49" fmla="*/ 1158536 h 4876800"/>
                      <a:gd name="connsiteX50" fmla="*/ 1100567 w 4147823"/>
                      <a:gd name="connsiteY50" fmla="*/ 1098414 h 4876800"/>
                      <a:gd name="connsiteX51" fmla="*/ 2518077 w 4147823"/>
                      <a:gd name="connsiteY51" fmla="*/ 1016984 h 4876800"/>
                      <a:gd name="connsiteX52" fmla="*/ 2453231 w 4147823"/>
                      <a:gd name="connsiteY52" fmla="*/ 1081831 h 4876800"/>
                      <a:gd name="connsiteX53" fmla="*/ 2503475 w 4147823"/>
                      <a:gd name="connsiteY53" fmla="*/ 1144934 h 4876800"/>
                      <a:gd name="connsiteX54" fmla="*/ 2530650 w 4147823"/>
                      <a:gd name="connsiteY54" fmla="*/ 1145410 h 4876800"/>
                      <a:gd name="connsiteX55" fmla="*/ 2582904 w 4147823"/>
                      <a:gd name="connsiteY55" fmla="*/ 1081821 h 4876800"/>
                      <a:gd name="connsiteX56" fmla="*/ 2518077 w 4147823"/>
                      <a:gd name="connsiteY56" fmla="*/ 1016984 h 4876800"/>
                      <a:gd name="connsiteX57" fmla="*/ 2788558 w 4147823"/>
                      <a:gd name="connsiteY57" fmla="*/ 190500 h 4876800"/>
                      <a:gd name="connsiteX58" fmla="*/ 2357628 w 4147823"/>
                      <a:gd name="connsiteY58" fmla="*/ 299514 h 4876800"/>
                      <a:gd name="connsiteX59" fmla="*/ 2169157 w 4147823"/>
                      <a:gd name="connsiteY59" fmla="*/ 619277 h 4876800"/>
                      <a:gd name="connsiteX60" fmla="*/ 2169157 w 4147823"/>
                      <a:gd name="connsiteY60" fmla="*/ 1871567 h 4876800"/>
                      <a:gd name="connsiteX61" fmla="*/ 2226393 w 4147823"/>
                      <a:gd name="connsiteY61" fmla="*/ 1871567 h 4876800"/>
                      <a:gd name="connsiteX62" fmla="*/ 2226393 w 4147823"/>
                      <a:gd name="connsiteY62" fmla="*/ 1794024 h 4876800"/>
                      <a:gd name="connsiteX63" fmla="*/ 2254291 w 4147823"/>
                      <a:gd name="connsiteY63" fmla="*/ 1726673 h 4876800"/>
                      <a:gd name="connsiteX64" fmla="*/ 2420245 w 4147823"/>
                      <a:gd name="connsiteY64" fmla="*/ 1560728 h 4876800"/>
                      <a:gd name="connsiteX65" fmla="*/ 2420245 w 4147823"/>
                      <a:gd name="connsiteY65" fmla="*/ 1317650 h 4876800"/>
                      <a:gd name="connsiteX66" fmla="*/ 2262721 w 4147823"/>
                      <a:gd name="connsiteY66" fmla="*/ 1081831 h 4876800"/>
                      <a:gd name="connsiteX67" fmla="*/ 2518058 w 4147823"/>
                      <a:gd name="connsiteY67" fmla="*/ 826494 h 4876800"/>
                      <a:gd name="connsiteX68" fmla="*/ 2773395 w 4147823"/>
                      <a:gd name="connsiteY68" fmla="*/ 1081831 h 4876800"/>
                      <a:gd name="connsiteX69" fmla="*/ 2610755 w 4147823"/>
                      <a:gd name="connsiteY69" fmla="*/ 1319670 h 4876800"/>
                      <a:gd name="connsiteX70" fmla="*/ 2610755 w 4147823"/>
                      <a:gd name="connsiteY70" fmla="*/ 1600171 h 4876800"/>
                      <a:gd name="connsiteX71" fmla="*/ 2582856 w 4147823"/>
                      <a:gd name="connsiteY71" fmla="*/ 1667523 h 4876800"/>
                      <a:gd name="connsiteX72" fmla="*/ 2416902 w 4147823"/>
                      <a:gd name="connsiteY72" fmla="*/ 1833467 h 4876800"/>
                      <a:gd name="connsiteX73" fmla="*/ 2416902 w 4147823"/>
                      <a:gd name="connsiteY73" fmla="*/ 1871558 h 4876800"/>
                      <a:gd name="connsiteX74" fmla="*/ 2542318 w 4147823"/>
                      <a:gd name="connsiteY74" fmla="*/ 1871558 h 4876800"/>
                      <a:gd name="connsiteX75" fmla="*/ 2637568 w 4147823"/>
                      <a:gd name="connsiteY75" fmla="*/ 1966808 h 4876800"/>
                      <a:gd name="connsiteX76" fmla="*/ 2637568 w 4147823"/>
                      <a:gd name="connsiteY76" fmla="*/ 2031425 h 4876800"/>
                      <a:gd name="connsiteX77" fmla="*/ 2771785 w 4147823"/>
                      <a:gd name="connsiteY77" fmla="*/ 2031425 h 4876800"/>
                      <a:gd name="connsiteX78" fmla="*/ 2867035 w 4147823"/>
                      <a:gd name="connsiteY78" fmla="*/ 2126675 h 4876800"/>
                      <a:gd name="connsiteX79" fmla="*/ 2771785 w 4147823"/>
                      <a:gd name="connsiteY79" fmla="*/ 2221925 h 4876800"/>
                      <a:gd name="connsiteX80" fmla="*/ 2637568 w 4147823"/>
                      <a:gd name="connsiteY80" fmla="*/ 2221925 h 4876800"/>
                      <a:gd name="connsiteX81" fmla="*/ 2637568 w 4147823"/>
                      <a:gd name="connsiteY81" fmla="*/ 2339540 h 4876800"/>
                      <a:gd name="connsiteX82" fmla="*/ 2771785 w 4147823"/>
                      <a:gd name="connsiteY82" fmla="*/ 2339540 h 4876800"/>
                      <a:gd name="connsiteX83" fmla="*/ 2867035 w 4147823"/>
                      <a:gd name="connsiteY83" fmla="*/ 2434790 h 4876800"/>
                      <a:gd name="connsiteX84" fmla="*/ 2771785 w 4147823"/>
                      <a:gd name="connsiteY84" fmla="*/ 2530040 h 4876800"/>
                      <a:gd name="connsiteX85" fmla="*/ 2637568 w 4147823"/>
                      <a:gd name="connsiteY85" fmla="*/ 2530040 h 4876800"/>
                      <a:gd name="connsiteX86" fmla="*/ 2637568 w 4147823"/>
                      <a:gd name="connsiteY86" fmla="*/ 2647655 h 4876800"/>
                      <a:gd name="connsiteX87" fmla="*/ 2771785 w 4147823"/>
                      <a:gd name="connsiteY87" fmla="*/ 2647655 h 4876800"/>
                      <a:gd name="connsiteX88" fmla="*/ 2867035 w 4147823"/>
                      <a:gd name="connsiteY88" fmla="*/ 2742905 h 4876800"/>
                      <a:gd name="connsiteX89" fmla="*/ 2771785 w 4147823"/>
                      <a:gd name="connsiteY89" fmla="*/ 2838155 h 4876800"/>
                      <a:gd name="connsiteX90" fmla="*/ 2637568 w 4147823"/>
                      <a:gd name="connsiteY90" fmla="*/ 2838155 h 4876800"/>
                      <a:gd name="connsiteX91" fmla="*/ 2637568 w 4147823"/>
                      <a:gd name="connsiteY91" fmla="*/ 2903639 h 4876800"/>
                      <a:gd name="connsiteX92" fmla="*/ 2542318 w 4147823"/>
                      <a:gd name="connsiteY92" fmla="*/ 2998889 h 4876800"/>
                      <a:gd name="connsiteX93" fmla="*/ 2442820 w 4147823"/>
                      <a:gd name="connsiteY93" fmla="*/ 2998889 h 4876800"/>
                      <a:gd name="connsiteX94" fmla="*/ 2442820 w 4147823"/>
                      <a:gd name="connsiteY94" fmla="*/ 3104055 h 4876800"/>
                      <a:gd name="connsiteX95" fmla="*/ 2770108 w 4147823"/>
                      <a:gd name="connsiteY95" fmla="*/ 3431334 h 4876800"/>
                      <a:gd name="connsiteX96" fmla="*/ 2798007 w 4147823"/>
                      <a:gd name="connsiteY96" fmla="*/ 3498685 h 4876800"/>
                      <a:gd name="connsiteX97" fmla="*/ 2798007 w 4147823"/>
                      <a:gd name="connsiteY97" fmla="*/ 3666468 h 4876800"/>
                      <a:gd name="connsiteX98" fmla="*/ 2883303 w 4147823"/>
                      <a:gd name="connsiteY98" fmla="*/ 3722913 h 4876800"/>
                      <a:gd name="connsiteX99" fmla="*/ 2958084 w 4147823"/>
                      <a:gd name="connsiteY99" fmla="*/ 3903460 h 4876800"/>
                      <a:gd name="connsiteX100" fmla="*/ 2958084 w 4147823"/>
                      <a:gd name="connsiteY100" fmla="*/ 3903469 h 4876800"/>
                      <a:gd name="connsiteX101" fmla="*/ 2702747 w 4147823"/>
                      <a:gd name="connsiteY101" fmla="*/ 4158796 h 4876800"/>
                      <a:gd name="connsiteX102" fmla="*/ 2447420 w 4147823"/>
                      <a:gd name="connsiteY102" fmla="*/ 3903460 h 4876800"/>
                      <a:gd name="connsiteX103" fmla="*/ 2607507 w 4147823"/>
                      <a:gd name="connsiteY103" fmla="*/ 3666630 h 4876800"/>
                      <a:gd name="connsiteX104" fmla="*/ 2607507 w 4147823"/>
                      <a:gd name="connsiteY104" fmla="*/ 3538138 h 4876800"/>
                      <a:gd name="connsiteX105" fmla="*/ 2280219 w 4147823"/>
                      <a:gd name="connsiteY105" fmla="*/ 3210858 h 4876800"/>
                      <a:gd name="connsiteX106" fmla="*/ 2252320 w 4147823"/>
                      <a:gd name="connsiteY106" fmla="*/ 3143507 h 4876800"/>
                      <a:gd name="connsiteX107" fmla="*/ 2252320 w 4147823"/>
                      <a:gd name="connsiteY107" fmla="*/ 2998889 h 4876800"/>
                      <a:gd name="connsiteX108" fmla="*/ 2169157 w 4147823"/>
                      <a:gd name="connsiteY108" fmla="*/ 2998889 h 4876800"/>
                      <a:gd name="connsiteX109" fmla="*/ 2169157 w 4147823"/>
                      <a:gd name="connsiteY109" fmla="*/ 4320902 h 4876800"/>
                      <a:gd name="connsiteX110" fmla="*/ 2279133 w 4147823"/>
                      <a:gd name="connsiteY110" fmla="*/ 4583611 h 4876800"/>
                      <a:gd name="connsiteX111" fmla="*/ 2533145 w 4147823"/>
                      <a:gd name="connsiteY111" fmla="*/ 4686262 h 4876800"/>
                      <a:gd name="connsiteX112" fmla="*/ 2551300 w 4147823"/>
                      <a:gd name="connsiteY112" fmla="*/ 4685767 h 4876800"/>
                      <a:gd name="connsiteX113" fmla="*/ 3089720 w 4147823"/>
                      <a:gd name="connsiteY113" fmla="*/ 4141251 h 4876800"/>
                      <a:gd name="connsiteX114" fmla="*/ 3063850 w 4147823"/>
                      <a:gd name="connsiteY114" fmla="*/ 3950160 h 4876800"/>
                      <a:gd name="connsiteX115" fmla="*/ 3076699 w 4147823"/>
                      <a:gd name="connsiteY115" fmla="*/ 3866750 h 4876800"/>
                      <a:gd name="connsiteX116" fmla="*/ 3150756 w 4147823"/>
                      <a:gd name="connsiteY116" fmla="*/ 3826278 h 4876800"/>
                      <a:gd name="connsiteX117" fmla="*/ 3692757 w 4147823"/>
                      <a:gd name="connsiteY117" fmla="*/ 3261217 h 4876800"/>
                      <a:gd name="connsiteX118" fmla="*/ 3564550 w 4147823"/>
                      <a:gd name="connsiteY118" fmla="*/ 2902649 h 4876800"/>
                      <a:gd name="connsiteX119" fmla="*/ 3564179 w 4147823"/>
                      <a:gd name="connsiteY119" fmla="*/ 2902153 h 4876800"/>
                      <a:gd name="connsiteX120" fmla="*/ 3563855 w 4147823"/>
                      <a:gd name="connsiteY120" fmla="*/ 2901801 h 4876800"/>
                      <a:gd name="connsiteX121" fmla="*/ 3196552 w 4147823"/>
                      <a:gd name="connsiteY121" fmla="*/ 2734494 h 4876800"/>
                      <a:gd name="connsiteX122" fmla="*/ 3095559 w 4147823"/>
                      <a:gd name="connsiteY122" fmla="*/ 2645359 h 4876800"/>
                      <a:gd name="connsiteX123" fmla="*/ 3184694 w 4147823"/>
                      <a:gd name="connsiteY123" fmla="*/ 2544366 h 4876800"/>
                      <a:gd name="connsiteX124" fmla="*/ 3650476 w 4147823"/>
                      <a:gd name="connsiteY124" fmla="*/ 2718721 h 4876800"/>
                      <a:gd name="connsiteX125" fmla="*/ 3957323 w 4147823"/>
                      <a:gd name="connsiteY125" fmla="*/ 2102444 h 4876800"/>
                      <a:gd name="connsiteX126" fmla="*/ 3670869 w 4147823"/>
                      <a:gd name="connsiteY126" fmla="*/ 1502283 h 4876800"/>
                      <a:gd name="connsiteX127" fmla="*/ 3641065 w 4147823"/>
                      <a:gd name="connsiteY127" fmla="*/ 1396517 h 4876800"/>
                      <a:gd name="connsiteX128" fmla="*/ 3691785 w 4147823"/>
                      <a:gd name="connsiteY128" fmla="*/ 1054265 h 4876800"/>
                      <a:gd name="connsiteX129" fmla="*/ 3413303 w 4147823"/>
                      <a:gd name="connsiteY129" fmla="*/ 442712 h 4876800"/>
                      <a:gd name="connsiteX130" fmla="*/ 2790044 w 4147823"/>
                      <a:gd name="connsiteY130" fmla="*/ 190500 h 4876800"/>
                      <a:gd name="connsiteX131" fmla="*/ 2788558 w 4147823"/>
                      <a:gd name="connsiteY131" fmla="*/ 190500 h 4876800"/>
                      <a:gd name="connsiteX132" fmla="*/ 1357846 w 4147823"/>
                      <a:gd name="connsiteY132" fmla="*/ 190500 h 4876800"/>
                      <a:gd name="connsiteX133" fmla="*/ 734539 w 4147823"/>
                      <a:gd name="connsiteY133" fmla="*/ 442684 h 4876800"/>
                      <a:gd name="connsiteX134" fmla="*/ 456019 w 4147823"/>
                      <a:gd name="connsiteY134" fmla="*/ 1054265 h 4876800"/>
                      <a:gd name="connsiteX135" fmla="*/ 473202 w 4147823"/>
                      <a:gd name="connsiteY135" fmla="*/ 1275131 h 4876800"/>
                      <a:gd name="connsiteX136" fmla="*/ 701278 w 4147823"/>
                      <a:gd name="connsiteY136" fmla="*/ 1178995 h 4876800"/>
                      <a:gd name="connsiteX137" fmla="*/ 818740 w 4147823"/>
                      <a:gd name="connsiteY137" fmla="*/ 1244927 h 4876800"/>
                      <a:gd name="connsiteX138" fmla="*/ 752808 w 4147823"/>
                      <a:gd name="connsiteY138" fmla="*/ 1362399 h 4876800"/>
                      <a:gd name="connsiteX139" fmla="*/ 479374 w 4147823"/>
                      <a:gd name="connsiteY139" fmla="*/ 1500292 h 4876800"/>
                      <a:gd name="connsiteX140" fmla="*/ 477841 w 4147823"/>
                      <a:gd name="connsiteY140" fmla="*/ 1501492 h 4876800"/>
                      <a:gd name="connsiteX141" fmla="*/ 476936 w 4147823"/>
                      <a:gd name="connsiteY141" fmla="*/ 1502283 h 4876800"/>
                      <a:gd name="connsiteX142" fmla="*/ 190481 w 4147823"/>
                      <a:gd name="connsiteY142" fmla="*/ 2102444 h 4876800"/>
                      <a:gd name="connsiteX143" fmla="*/ 559460 w 4147823"/>
                      <a:gd name="connsiteY143" fmla="*/ 2761031 h 4876800"/>
                      <a:gd name="connsiteX144" fmla="*/ 603580 w 4147823"/>
                      <a:gd name="connsiteY144" fmla="*/ 2826430 h 4876800"/>
                      <a:gd name="connsiteX145" fmla="*/ 583273 w 4147823"/>
                      <a:gd name="connsiteY145" fmla="*/ 2902658 h 4876800"/>
                      <a:gd name="connsiteX146" fmla="*/ 455162 w 4147823"/>
                      <a:gd name="connsiteY146" fmla="*/ 3261227 h 4876800"/>
                      <a:gd name="connsiteX147" fmla="*/ 997058 w 4147823"/>
                      <a:gd name="connsiteY147" fmla="*/ 3826278 h 4876800"/>
                      <a:gd name="connsiteX148" fmla="*/ 1071105 w 4147823"/>
                      <a:gd name="connsiteY148" fmla="*/ 3866731 h 4876800"/>
                      <a:gd name="connsiteX149" fmla="*/ 1083974 w 4147823"/>
                      <a:gd name="connsiteY149" fmla="*/ 3950122 h 4876800"/>
                      <a:gd name="connsiteX150" fmla="*/ 1058190 w 4147823"/>
                      <a:gd name="connsiteY150" fmla="*/ 4141232 h 4876800"/>
                      <a:gd name="connsiteX151" fmla="*/ 1597133 w 4147823"/>
                      <a:gd name="connsiteY151" fmla="*/ 4685767 h 4876800"/>
                      <a:gd name="connsiteX152" fmla="*/ 1614697 w 4147823"/>
                      <a:gd name="connsiteY152" fmla="*/ 4686253 h 4876800"/>
                      <a:gd name="connsiteX153" fmla="*/ 1868758 w 4147823"/>
                      <a:gd name="connsiteY153" fmla="*/ 4583573 h 4876800"/>
                      <a:gd name="connsiteX154" fmla="*/ 1978657 w 4147823"/>
                      <a:gd name="connsiteY154" fmla="*/ 4320912 h 4876800"/>
                      <a:gd name="connsiteX155" fmla="*/ 1978657 w 4147823"/>
                      <a:gd name="connsiteY155" fmla="*/ 2998899 h 4876800"/>
                      <a:gd name="connsiteX156" fmla="*/ 1924783 w 4147823"/>
                      <a:gd name="connsiteY156" fmla="*/ 2998899 h 4876800"/>
                      <a:gd name="connsiteX157" fmla="*/ 1924783 w 4147823"/>
                      <a:gd name="connsiteY157" fmla="*/ 3116428 h 4876800"/>
                      <a:gd name="connsiteX158" fmla="*/ 1895913 w 4147823"/>
                      <a:gd name="connsiteY158" fmla="*/ 3184741 h 4876800"/>
                      <a:gd name="connsiteX159" fmla="*/ 1662589 w 4147823"/>
                      <a:gd name="connsiteY159" fmla="*/ 3411474 h 4876800"/>
                      <a:gd name="connsiteX160" fmla="*/ 1662589 w 4147823"/>
                      <a:gd name="connsiteY160" fmla="*/ 3505076 h 4876800"/>
                      <a:gd name="connsiteX161" fmla="*/ 1822675 w 4147823"/>
                      <a:gd name="connsiteY161" fmla="*/ 3741906 h 4876800"/>
                      <a:gd name="connsiteX162" fmla="*/ 1822675 w 4147823"/>
                      <a:gd name="connsiteY162" fmla="*/ 3741915 h 4876800"/>
                      <a:gd name="connsiteX163" fmla="*/ 1567329 w 4147823"/>
                      <a:gd name="connsiteY163" fmla="*/ 3997242 h 4876800"/>
                      <a:gd name="connsiteX164" fmla="*/ 1312002 w 4147823"/>
                      <a:gd name="connsiteY164" fmla="*/ 3741906 h 4876800"/>
                      <a:gd name="connsiteX165" fmla="*/ 1472089 w 4147823"/>
                      <a:gd name="connsiteY165" fmla="*/ 3505076 h 4876800"/>
                      <a:gd name="connsiteX166" fmla="*/ 1472089 w 4147823"/>
                      <a:gd name="connsiteY166" fmla="*/ 3371221 h 4876800"/>
                      <a:gd name="connsiteX167" fmla="*/ 1500959 w 4147823"/>
                      <a:gd name="connsiteY167" fmla="*/ 3302908 h 4876800"/>
                      <a:gd name="connsiteX168" fmla="*/ 1734283 w 4147823"/>
                      <a:gd name="connsiteY168" fmla="*/ 3076175 h 4876800"/>
                      <a:gd name="connsiteX169" fmla="*/ 1734283 w 4147823"/>
                      <a:gd name="connsiteY169" fmla="*/ 2998899 h 4876800"/>
                      <a:gd name="connsiteX170" fmla="*/ 1605487 w 4147823"/>
                      <a:gd name="connsiteY170" fmla="*/ 2998899 h 4876800"/>
                      <a:gd name="connsiteX171" fmla="*/ 1510237 w 4147823"/>
                      <a:gd name="connsiteY171" fmla="*/ 2903649 h 4876800"/>
                      <a:gd name="connsiteX172" fmla="*/ 1510237 w 4147823"/>
                      <a:gd name="connsiteY172" fmla="*/ 2838164 h 4876800"/>
                      <a:gd name="connsiteX173" fmla="*/ 1376039 w 4147823"/>
                      <a:gd name="connsiteY173" fmla="*/ 2838164 h 4876800"/>
                      <a:gd name="connsiteX174" fmla="*/ 1280789 w 4147823"/>
                      <a:gd name="connsiteY174" fmla="*/ 2742914 h 4876800"/>
                      <a:gd name="connsiteX175" fmla="*/ 1376039 w 4147823"/>
                      <a:gd name="connsiteY175" fmla="*/ 2647664 h 4876800"/>
                      <a:gd name="connsiteX176" fmla="*/ 1510237 w 4147823"/>
                      <a:gd name="connsiteY176" fmla="*/ 2647664 h 4876800"/>
                      <a:gd name="connsiteX177" fmla="*/ 1510237 w 4147823"/>
                      <a:gd name="connsiteY177" fmla="*/ 2530050 h 4876800"/>
                      <a:gd name="connsiteX178" fmla="*/ 1376039 w 4147823"/>
                      <a:gd name="connsiteY178" fmla="*/ 2530050 h 4876800"/>
                      <a:gd name="connsiteX179" fmla="*/ 1280789 w 4147823"/>
                      <a:gd name="connsiteY179" fmla="*/ 2434800 h 4876800"/>
                      <a:gd name="connsiteX180" fmla="*/ 1376039 w 4147823"/>
                      <a:gd name="connsiteY180" fmla="*/ 2339550 h 4876800"/>
                      <a:gd name="connsiteX181" fmla="*/ 1510237 w 4147823"/>
                      <a:gd name="connsiteY181" fmla="*/ 2339550 h 4876800"/>
                      <a:gd name="connsiteX182" fmla="*/ 1510237 w 4147823"/>
                      <a:gd name="connsiteY182" fmla="*/ 2221935 h 4876800"/>
                      <a:gd name="connsiteX183" fmla="*/ 1376039 w 4147823"/>
                      <a:gd name="connsiteY183" fmla="*/ 2221935 h 4876800"/>
                      <a:gd name="connsiteX184" fmla="*/ 1280789 w 4147823"/>
                      <a:gd name="connsiteY184" fmla="*/ 2126685 h 4876800"/>
                      <a:gd name="connsiteX185" fmla="*/ 1376039 w 4147823"/>
                      <a:gd name="connsiteY185" fmla="*/ 2031435 h 4876800"/>
                      <a:gd name="connsiteX186" fmla="*/ 1510237 w 4147823"/>
                      <a:gd name="connsiteY186" fmla="*/ 2031435 h 4876800"/>
                      <a:gd name="connsiteX187" fmla="*/ 1510237 w 4147823"/>
                      <a:gd name="connsiteY187" fmla="*/ 1966817 h 4876800"/>
                      <a:gd name="connsiteX188" fmla="*/ 1605487 w 4147823"/>
                      <a:gd name="connsiteY188" fmla="*/ 1871567 h 4876800"/>
                      <a:gd name="connsiteX189" fmla="*/ 1724749 w 4147823"/>
                      <a:gd name="connsiteY189" fmla="*/ 1871567 h 4876800"/>
                      <a:gd name="connsiteX190" fmla="*/ 1724749 w 4147823"/>
                      <a:gd name="connsiteY190" fmla="*/ 1832153 h 4876800"/>
                      <a:gd name="connsiteX191" fmla="*/ 1538135 w 4147823"/>
                      <a:gd name="connsiteY191" fmla="*/ 1645549 h 4876800"/>
                      <a:gd name="connsiteX192" fmla="*/ 1510237 w 4147823"/>
                      <a:gd name="connsiteY192" fmla="*/ 1578197 h 4876800"/>
                      <a:gd name="connsiteX193" fmla="*/ 1510237 w 4147823"/>
                      <a:gd name="connsiteY193" fmla="*/ 1440847 h 4876800"/>
                      <a:gd name="connsiteX194" fmla="*/ 1350150 w 4147823"/>
                      <a:gd name="connsiteY194" fmla="*/ 1204017 h 4876800"/>
                      <a:gd name="connsiteX195" fmla="*/ 1605496 w 4147823"/>
                      <a:gd name="connsiteY195" fmla="*/ 948680 h 4876800"/>
                      <a:gd name="connsiteX196" fmla="*/ 1860823 w 4147823"/>
                      <a:gd name="connsiteY196" fmla="*/ 1204017 h 4876800"/>
                      <a:gd name="connsiteX197" fmla="*/ 1700737 w 4147823"/>
                      <a:gd name="connsiteY197" fmla="*/ 1440847 h 4876800"/>
                      <a:gd name="connsiteX198" fmla="*/ 1700737 w 4147823"/>
                      <a:gd name="connsiteY198" fmla="*/ 1538745 h 4876800"/>
                      <a:gd name="connsiteX199" fmla="*/ 1887350 w 4147823"/>
                      <a:gd name="connsiteY199" fmla="*/ 1725349 h 4876800"/>
                      <a:gd name="connsiteX200" fmla="*/ 1915249 w 4147823"/>
                      <a:gd name="connsiteY200" fmla="*/ 1792700 h 4876800"/>
                      <a:gd name="connsiteX201" fmla="*/ 1915249 w 4147823"/>
                      <a:gd name="connsiteY201" fmla="*/ 1871567 h 4876800"/>
                      <a:gd name="connsiteX202" fmla="*/ 1978657 w 4147823"/>
                      <a:gd name="connsiteY202" fmla="*/ 1871567 h 4876800"/>
                      <a:gd name="connsiteX203" fmla="*/ 1978657 w 4147823"/>
                      <a:gd name="connsiteY203" fmla="*/ 619277 h 4876800"/>
                      <a:gd name="connsiteX204" fmla="*/ 1790157 w 4147823"/>
                      <a:gd name="connsiteY204" fmla="*/ 299514 h 4876800"/>
                      <a:gd name="connsiteX205" fmla="*/ 1359322 w 4147823"/>
                      <a:gd name="connsiteY205" fmla="*/ 190500 h 4876800"/>
                      <a:gd name="connsiteX206" fmla="*/ 1357846 w 4147823"/>
                      <a:gd name="connsiteY206" fmla="*/ 190500 h 4876800"/>
                      <a:gd name="connsiteX207" fmla="*/ 1357541 w 4147823"/>
                      <a:gd name="connsiteY207" fmla="*/ 0 h 4876800"/>
                      <a:gd name="connsiteX208" fmla="*/ 1359332 w 4147823"/>
                      <a:gd name="connsiteY208" fmla="*/ 0 h 4876800"/>
                      <a:gd name="connsiteX209" fmla="*/ 1881121 w 4147823"/>
                      <a:gd name="connsiteY209" fmla="*/ 132121 h 4876800"/>
                      <a:gd name="connsiteX210" fmla="*/ 2073907 w 4147823"/>
                      <a:gd name="connsiteY210" fmla="*/ 307276 h 4876800"/>
                      <a:gd name="connsiteX211" fmla="*/ 2266693 w 4147823"/>
                      <a:gd name="connsiteY211" fmla="*/ 132121 h 4876800"/>
                      <a:gd name="connsiteX212" fmla="*/ 2788587 w 4147823"/>
                      <a:gd name="connsiteY212" fmla="*/ 0 h 4876800"/>
                      <a:gd name="connsiteX213" fmla="*/ 2790377 w 4147823"/>
                      <a:gd name="connsiteY213" fmla="*/ 0 h 4876800"/>
                      <a:gd name="connsiteX214" fmla="*/ 3545062 w 4147823"/>
                      <a:gd name="connsiteY214" fmla="*/ 305114 h 4876800"/>
                      <a:gd name="connsiteX215" fmla="*/ 3882104 w 4147823"/>
                      <a:gd name="connsiteY215" fmla="*/ 1045950 h 4876800"/>
                      <a:gd name="connsiteX216" fmla="*/ 3840680 w 4147823"/>
                      <a:gd name="connsiteY216" fmla="*/ 1397575 h 4876800"/>
                      <a:gd name="connsiteX217" fmla="*/ 4147823 w 4147823"/>
                      <a:gd name="connsiteY217" fmla="*/ 2102444 h 4876800"/>
                      <a:gd name="connsiteX218" fmla="*/ 3771662 w 4147823"/>
                      <a:gd name="connsiteY218" fmla="*/ 2865949 h 4876800"/>
                      <a:gd name="connsiteX219" fmla="*/ 3883247 w 4147823"/>
                      <a:gd name="connsiteY219" fmla="*/ 3261227 h 4876800"/>
                      <a:gd name="connsiteX220" fmla="*/ 3271523 w 4147823"/>
                      <a:gd name="connsiteY220" fmla="*/ 4003586 h 4876800"/>
                      <a:gd name="connsiteX221" fmla="*/ 3280096 w 4147823"/>
                      <a:gd name="connsiteY221" fmla="*/ 4148014 h 4876800"/>
                      <a:gd name="connsiteX222" fmla="*/ 2559644 w 4147823"/>
                      <a:gd name="connsiteY222" fmla="*/ 4876076 h 4876800"/>
                      <a:gd name="connsiteX223" fmla="*/ 2535889 w 4147823"/>
                      <a:gd name="connsiteY223" fmla="*/ 4876734 h 4876800"/>
                      <a:gd name="connsiteX224" fmla="*/ 2527383 w 4147823"/>
                      <a:gd name="connsiteY224" fmla="*/ 4876800 h 4876800"/>
                      <a:gd name="connsiteX225" fmla="*/ 2145468 w 4147823"/>
                      <a:gd name="connsiteY225" fmla="*/ 4719342 h 4876800"/>
                      <a:gd name="connsiteX226" fmla="*/ 2073926 w 4147823"/>
                      <a:gd name="connsiteY226" fmla="*/ 4633484 h 4876800"/>
                      <a:gd name="connsiteX227" fmla="*/ 2002450 w 4147823"/>
                      <a:gd name="connsiteY227" fmla="*/ 4719285 h 4876800"/>
                      <a:gd name="connsiteX228" fmla="*/ 1620307 w 4147823"/>
                      <a:gd name="connsiteY228" fmla="*/ 4876800 h 4876800"/>
                      <a:gd name="connsiteX229" fmla="*/ 1611982 w 4147823"/>
                      <a:gd name="connsiteY229" fmla="*/ 4876743 h 4876800"/>
                      <a:gd name="connsiteX230" fmla="*/ 1588818 w 4147823"/>
                      <a:gd name="connsiteY230" fmla="*/ 4876095 h 4876800"/>
                      <a:gd name="connsiteX231" fmla="*/ 867832 w 4147823"/>
                      <a:gd name="connsiteY231" fmla="*/ 4148138 h 4876800"/>
                      <a:gd name="connsiteX232" fmla="*/ 876329 w 4147823"/>
                      <a:gd name="connsiteY232" fmla="*/ 4003586 h 4876800"/>
                      <a:gd name="connsiteX233" fmla="*/ 264681 w 4147823"/>
                      <a:gd name="connsiteY233" fmla="*/ 3261227 h 4876800"/>
                      <a:gd name="connsiteX234" fmla="*/ 376171 w 4147823"/>
                      <a:gd name="connsiteY234" fmla="*/ 2865958 h 4876800"/>
                      <a:gd name="connsiteX235" fmla="*/ 0 w 4147823"/>
                      <a:gd name="connsiteY235" fmla="*/ 2102444 h 4876800"/>
                      <a:gd name="connsiteX236" fmla="*/ 307143 w 4147823"/>
                      <a:gd name="connsiteY236" fmla="*/ 1397575 h 4876800"/>
                      <a:gd name="connsiteX237" fmla="*/ 265719 w 4147823"/>
                      <a:gd name="connsiteY237" fmla="*/ 1045950 h 4876800"/>
                      <a:gd name="connsiteX238" fmla="*/ 602809 w 4147823"/>
                      <a:gd name="connsiteY238" fmla="*/ 305086 h 4876800"/>
                      <a:gd name="connsiteX239" fmla="*/ 1357541 w 4147823"/>
                      <a:gd name="connsiteY239" fmla="*/ 0 h 4876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</a:cxnLst>
                    <a:rect l="l" t="t" r="r" b="b"/>
                    <a:pathLst>
                      <a:path w="4147823" h="4876800">
                        <a:moveTo>
                          <a:pt x="2702757" y="3838632"/>
                        </a:moveTo>
                        <a:cubicBezTo>
                          <a:pt x="2667010" y="3838632"/>
                          <a:pt x="2637920" y="3867712"/>
                          <a:pt x="2637920" y="3903469"/>
                        </a:cubicBezTo>
                        <a:cubicBezTo>
                          <a:pt x="2637920" y="3939226"/>
                          <a:pt x="2667000" y="3968306"/>
                          <a:pt x="2702747" y="3968306"/>
                        </a:cubicBezTo>
                        <a:cubicBezTo>
                          <a:pt x="2738495" y="3968306"/>
                          <a:pt x="2767584" y="3939226"/>
                          <a:pt x="2767584" y="3903469"/>
                        </a:cubicBezTo>
                        <a:cubicBezTo>
                          <a:pt x="2767584" y="3886152"/>
                          <a:pt x="2760840" y="3869874"/>
                          <a:pt x="2748601" y="3857625"/>
                        </a:cubicBezTo>
                        <a:cubicBezTo>
                          <a:pt x="2736361" y="3845376"/>
                          <a:pt x="2720083" y="3838632"/>
                          <a:pt x="2702757" y="3838632"/>
                        </a:cubicBezTo>
                        <a:close/>
                        <a:moveTo>
                          <a:pt x="1567339" y="3677060"/>
                        </a:moveTo>
                        <a:cubicBezTo>
                          <a:pt x="1531591" y="3677060"/>
                          <a:pt x="1502502" y="3706140"/>
                          <a:pt x="1502502" y="3741896"/>
                        </a:cubicBezTo>
                        <a:cubicBezTo>
                          <a:pt x="1502502" y="3777653"/>
                          <a:pt x="1531582" y="3806733"/>
                          <a:pt x="1567329" y="3806733"/>
                        </a:cubicBezTo>
                        <a:cubicBezTo>
                          <a:pt x="1603077" y="3806733"/>
                          <a:pt x="1632166" y="3777634"/>
                          <a:pt x="1632175" y="3741887"/>
                        </a:cubicBezTo>
                        <a:cubicBezTo>
                          <a:pt x="1632175" y="3706140"/>
                          <a:pt x="1603086" y="3677060"/>
                          <a:pt x="1567339" y="3677060"/>
                        </a:cubicBezTo>
                        <a:close/>
                        <a:moveTo>
                          <a:pt x="845677" y="2858862"/>
                        </a:moveTo>
                        <a:cubicBezTo>
                          <a:pt x="1077725" y="2858862"/>
                          <a:pt x="1266510" y="3047638"/>
                          <a:pt x="1266520" y="3279696"/>
                        </a:cubicBezTo>
                        <a:cubicBezTo>
                          <a:pt x="1266520" y="3332302"/>
                          <a:pt x="1223867" y="3374946"/>
                          <a:pt x="1171270" y="3374946"/>
                        </a:cubicBezTo>
                        <a:cubicBezTo>
                          <a:pt x="1118673" y="3374946"/>
                          <a:pt x="1076020" y="3332302"/>
                          <a:pt x="1076020" y="3279696"/>
                        </a:cubicBezTo>
                        <a:cubicBezTo>
                          <a:pt x="1076020" y="3152689"/>
                          <a:pt x="972683" y="3049362"/>
                          <a:pt x="845677" y="3049362"/>
                        </a:cubicBezTo>
                        <a:cubicBezTo>
                          <a:pt x="793080" y="3049362"/>
                          <a:pt x="750427" y="3006718"/>
                          <a:pt x="750427" y="2954112"/>
                        </a:cubicBezTo>
                        <a:cubicBezTo>
                          <a:pt x="750427" y="2901505"/>
                          <a:pt x="793080" y="2858862"/>
                          <a:pt x="845677" y="2858862"/>
                        </a:cubicBezTo>
                        <a:close/>
                        <a:moveTo>
                          <a:pt x="1700737" y="2062067"/>
                        </a:moveTo>
                        <a:lnTo>
                          <a:pt x="1700737" y="2126504"/>
                        </a:lnTo>
                        <a:cubicBezTo>
                          <a:pt x="1700737" y="2126561"/>
                          <a:pt x="1700746" y="2126628"/>
                          <a:pt x="1700746" y="2126685"/>
                        </a:cubicBezTo>
                        <a:cubicBezTo>
                          <a:pt x="1700746" y="2126742"/>
                          <a:pt x="1700737" y="2126809"/>
                          <a:pt x="1700737" y="2126866"/>
                        </a:cubicBezTo>
                        <a:lnTo>
                          <a:pt x="1700737" y="2434619"/>
                        </a:lnTo>
                        <a:cubicBezTo>
                          <a:pt x="1700737" y="2434676"/>
                          <a:pt x="1700746" y="2434742"/>
                          <a:pt x="1700746" y="2434800"/>
                        </a:cubicBezTo>
                        <a:cubicBezTo>
                          <a:pt x="1700746" y="2434857"/>
                          <a:pt x="1700737" y="2434923"/>
                          <a:pt x="1700737" y="2434981"/>
                        </a:cubicBezTo>
                        <a:lnTo>
                          <a:pt x="1700737" y="2742724"/>
                        </a:lnTo>
                        <a:cubicBezTo>
                          <a:pt x="1700737" y="2742781"/>
                          <a:pt x="1700746" y="2742848"/>
                          <a:pt x="1700746" y="2742905"/>
                        </a:cubicBezTo>
                        <a:cubicBezTo>
                          <a:pt x="1700746" y="2742962"/>
                          <a:pt x="1700737" y="2743029"/>
                          <a:pt x="1700737" y="2743086"/>
                        </a:cubicBezTo>
                        <a:lnTo>
                          <a:pt x="1700737" y="2808389"/>
                        </a:lnTo>
                        <a:lnTo>
                          <a:pt x="2073907" y="2808389"/>
                        </a:lnTo>
                        <a:lnTo>
                          <a:pt x="2447078" y="2808389"/>
                        </a:lnTo>
                        <a:lnTo>
                          <a:pt x="2447078" y="2062067"/>
                        </a:lnTo>
                        <a:lnTo>
                          <a:pt x="2073907" y="2062067"/>
                        </a:lnTo>
                        <a:close/>
                        <a:moveTo>
                          <a:pt x="3420428" y="1404595"/>
                        </a:moveTo>
                        <a:cubicBezTo>
                          <a:pt x="3473025" y="1404595"/>
                          <a:pt x="3515678" y="1447238"/>
                          <a:pt x="3515678" y="1499845"/>
                        </a:cubicBezTo>
                        <a:cubicBezTo>
                          <a:pt x="3515678" y="1552452"/>
                          <a:pt x="3473025" y="1595095"/>
                          <a:pt x="3420428" y="1595095"/>
                        </a:cubicBezTo>
                        <a:cubicBezTo>
                          <a:pt x="3290326" y="1595095"/>
                          <a:pt x="3184484" y="1700937"/>
                          <a:pt x="3184484" y="1831039"/>
                        </a:cubicBezTo>
                        <a:cubicBezTo>
                          <a:pt x="3184484" y="1883645"/>
                          <a:pt x="3141831" y="1926289"/>
                          <a:pt x="3089234" y="1926289"/>
                        </a:cubicBezTo>
                        <a:cubicBezTo>
                          <a:pt x="3036637" y="1926289"/>
                          <a:pt x="2993984" y="1883645"/>
                          <a:pt x="2993984" y="1831039"/>
                        </a:cubicBezTo>
                        <a:cubicBezTo>
                          <a:pt x="2993984" y="1595895"/>
                          <a:pt x="3185274" y="1404595"/>
                          <a:pt x="3420428" y="1404595"/>
                        </a:cubicBezTo>
                        <a:close/>
                        <a:moveTo>
                          <a:pt x="1605506" y="1139161"/>
                        </a:moveTo>
                        <a:cubicBezTo>
                          <a:pt x="1569758" y="1139161"/>
                          <a:pt x="1540659" y="1168251"/>
                          <a:pt x="1540659" y="1204008"/>
                        </a:cubicBezTo>
                        <a:cubicBezTo>
                          <a:pt x="1540659" y="1239755"/>
                          <a:pt x="1569749" y="1268835"/>
                          <a:pt x="1605496" y="1268835"/>
                        </a:cubicBezTo>
                        <a:cubicBezTo>
                          <a:pt x="1641243" y="1268835"/>
                          <a:pt x="1670333" y="1239755"/>
                          <a:pt x="1670333" y="1203998"/>
                        </a:cubicBezTo>
                        <a:cubicBezTo>
                          <a:pt x="1670333" y="1168241"/>
                          <a:pt x="1641253" y="1139161"/>
                          <a:pt x="1605506" y="1139161"/>
                        </a:cubicBezTo>
                        <a:close/>
                        <a:moveTo>
                          <a:pt x="1100567" y="1098414"/>
                        </a:moveTo>
                        <a:cubicBezTo>
                          <a:pt x="1141267" y="1100633"/>
                          <a:pt x="1176900" y="1129475"/>
                          <a:pt x="1187454" y="1168851"/>
                        </a:cubicBezTo>
                        <a:cubicBezTo>
                          <a:pt x="1197331" y="1205694"/>
                          <a:pt x="1183663" y="1245785"/>
                          <a:pt x="1153468" y="1269054"/>
                        </a:cubicBezTo>
                        <a:cubicBezTo>
                          <a:pt x="1121531" y="1293667"/>
                          <a:pt x="1076135" y="1295058"/>
                          <a:pt x="1042626" y="1272731"/>
                        </a:cubicBezTo>
                        <a:cubicBezTo>
                          <a:pt x="1005869" y="1247985"/>
                          <a:pt x="990620" y="1199827"/>
                          <a:pt x="1006907" y="1158536"/>
                        </a:cubicBezTo>
                        <a:cubicBezTo>
                          <a:pt x="1021757" y="1120921"/>
                          <a:pt x="1060133" y="1096214"/>
                          <a:pt x="1100567" y="1098414"/>
                        </a:cubicBezTo>
                        <a:close/>
                        <a:moveTo>
                          <a:pt x="2518077" y="1016984"/>
                        </a:moveTo>
                        <a:cubicBezTo>
                          <a:pt x="2482329" y="1016984"/>
                          <a:pt x="2453231" y="1046074"/>
                          <a:pt x="2453231" y="1081831"/>
                        </a:cubicBezTo>
                        <a:cubicBezTo>
                          <a:pt x="2453231" y="1112539"/>
                          <a:pt x="2474738" y="1138285"/>
                          <a:pt x="2503475" y="1144934"/>
                        </a:cubicBezTo>
                        <a:cubicBezTo>
                          <a:pt x="2511571" y="1146353"/>
                          <a:pt x="2519401" y="1146839"/>
                          <a:pt x="2530650" y="1145410"/>
                        </a:cubicBezTo>
                        <a:cubicBezTo>
                          <a:pt x="2560396" y="1139533"/>
                          <a:pt x="2582904" y="1113273"/>
                          <a:pt x="2582904" y="1081821"/>
                        </a:cubicBezTo>
                        <a:cubicBezTo>
                          <a:pt x="2582904" y="1046064"/>
                          <a:pt x="2553824" y="1016984"/>
                          <a:pt x="2518077" y="1016984"/>
                        </a:cubicBezTo>
                        <a:close/>
                        <a:moveTo>
                          <a:pt x="2788558" y="190500"/>
                        </a:moveTo>
                        <a:cubicBezTo>
                          <a:pt x="2637911" y="190500"/>
                          <a:pt x="2488930" y="228181"/>
                          <a:pt x="2357628" y="299514"/>
                        </a:cubicBezTo>
                        <a:cubicBezTo>
                          <a:pt x="2241376" y="362683"/>
                          <a:pt x="2169157" y="485204"/>
                          <a:pt x="2169157" y="619277"/>
                        </a:cubicBezTo>
                        <a:lnTo>
                          <a:pt x="2169157" y="1871567"/>
                        </a:lnTo>
                        <a:lnTo>
                          <a:pt x="2226393" y="1871567"/>
                        </a:lnTo>
                        <a:lnTo>
                          <a:pt x="2226393" y="1794024"/>
                        </a:lnTo>
                        <a:cubicBezTo>
                          <a:pt x="2226393" y="1768764"/>
                          <a:pt x="2236432" y="1744532"/>
                          <a:pt x="2254291" y="1726673"/>
                        </a:cubicBezTo>
                        <a:lnTo>
                          <a:pt x="2420245" y="1560728"/>
                        </a:lnTo>
                        <a:lnTo>
                          <a:pt x="2420245" y="1317650"/>
                        </a:lnTo>
                        <a:cubicBezTo>
                          <a:pt x="2327853" y="1279189"/>
                          <a:pt x="2262721" y="1187987"/>
                          <a:pt x="2262721" y="1081831"/>
                        </a:cubicBezTo>
                        <a:cubicBezTo>
                          <a:pt x="2262740" y="941041"/>
                          <a:pt x="2377288" y="826503"/>
                          <a:pt x="2518058" y="826494"/>
                        </a:cubicBezTo>
                        <a:cubicBezTo>
                          <a:pt x="2658856" y="826494"/>
                          <a:pt x="2773395" y="941041"/>
                          <a:pt x="2773395" y="1081831"/>
                        </a:cubicBezTo>
                        <a:cubicBezTo>
                          <a:pt x="2773395" y="1189930"/>
                          <a:pt x="2705843" y="1282484"/>
                          <a:pt x="2610755" y="1319670"/>
                        </a:cubicBezTo>
                        <a:lnTo>
                          <a:pt x="2610755" y="1600171"/>
                        </a:lnTo>
                        <a:cubicBezTo>
                          <a:pt x="2610755" y="1625432"/>
                          <a:pt x="2600716" y="1649663"/>
                          <a:pt x="2582856" y="1667523"/>
                        </a:cubicBezTo>
                        <a:lnTo>
                          <a:pt x="2416902" y="1833467"/>
                        </a:lnTo>
                        <a:lnTo>
                          <a:pt x="2416902" y="1871558"/>
                        </a:lnTo>
                        <a:lnTo>
                          <a:pt x="2542318" y="1871558"/>
                        </a:lnTo>
                        <a:cubicBezTo>
                          <a:pt x="2594915" y="1871558"/>
                          <a:pt x="2637568" y="1914201"/>
                          <a:pt x="2637568" y="1966808"/>
                        </a:cubicBezTo>
                        <a:lnTo>
                          <a:pt x="2637568" y="2031425"/>
                        </a:lnTo>
                        <a:lnTo>
                          <a:pt x="2771785" y="2031425"/>
                        </a:lnTo>
                        <a:cubicBezTo>
                          <a:pt x="2824382" y="2031425"/>
                          <a:pt x="2867035" y="2074069"/>
                          <a:pt x="2867035" y="2126675"/>
                        </a:cubicBezTo>
                        <a:cubicBezTo>
                          <a:pt x="2867035" y="2179282"/>
                          <a:pt x="2824382" y="2221925"/>
                          <a:pt x="2771785" y="2221925"/>
                        </a:cubicBezTo>
                        <a:lnTo>
                          <a:pt x="2637568" y="2221925"/>
                        </a:lnTo>
                        <a:lnTo>
                          <a:pt x="2637568" y="2339540"/>
                        </a:lnTo>
                        <a:lnTo>
                          <a:pt x="2771785" y="2339540"/>
                        </a:lnTo>
                        <a:cubicBezTo>
                          <a:pt x="2824382" y="2339540"/>
                          <a:pt x="2867035" y="2382184"/>
                          <a:pt x="2867035" y="2434790"/>
                        </a:cubicBezTo>
                        <a:cubicBezTo>
                          <a:pt x="2867035" y="2487397"/>
                          <a:pt x="2824382" y="2530040"/>
                          <a:pt x="2771785" y="2530040"/>
                        </a:cubicBezTo>
                        <a:lnTo>
                          <a:pt x="2637568" y="2530040"/>
                        </a:lnTo>
                        <a:lnTo>
                          <a:pt x="2637568" y="2647655"/>
                        </a:lnTo>
                        <a:lnTo>
                          <a:pt x="2771785" y="2647655"/>
                        </a:lnTo>
                        <a:cubicBezTo>
                          <a:pt x="2824382" y="2647655"/>
                          <a:pt x="2867035" y="2690298"/>
                          <a:pt x="2867035" y="2742905"/>
                        </a:cubicBezTo>
                        <a:cubicBezTo>
                          <a:pt x="2867035" y="2795511"/>
                          <a:pt x="2824382" y="2838155"/>
                          <a:pt x="2771785" y="2838155"/>
                        </a:cubicBezTo>
                        <a:lnTo>
                          <a:pt x="2637568" y="2838155"/>
                        </a:lnTo>
                        <a:lnTo>
                          <a:pt x="2637568" y="2903639"/>
                        </a:lnTo>
                        <a:cubicBezTo>
                          <a:pt x="2637568" y="2956246"/>
                          <a:pt x="2594915" y="2998889"/>
                          <a:pt x="2542318" y="2998889"/>
                        </a:cubicBezTo>
                        <a:lnTo>
                          <a:pt x="2442820" y="2998889"/>
                        </a:lnTo>
                        <a:lnTo>
                          <a:pt x="2442820" y="3104055"/>
                        </a:lnTo>
                        <a:lnTo>
                          <a:pt x="2770108" y="3431334"/>
                        </a:lnTo>
                        <a:cubicBezTo>
                          <a:pt x="2787968" y="3449193"/>
                          <a:pt x="2798007" y="3473425"/>
                          <a:pt x="2798007" y="3498685"/>
                        </a:cubicBezTo>
                        <a:lnTo>
                          <a:pt x="2798007" y="3666468"/>
                        </a:lnTo>
                        <a:cubicBezTo>
                          <a:pt x="2829554" y="3679146"/>
                          <a:pt x="2858538" y="3698148"/>
                          <a:pt x="2883303" y="3722913"/>
                        </a:cubicBezTo>
                        <a:cubicBezTo>
                          <a:pt x="2931538" y="3771138"/>
                          <a:pt x="2958084" y="3835261"/>
                          <a:pt x="2958084" y="3903460"/>
                        </a:cubicBezTo>
                        <a:cubicBezTo>
                          <a:pt x="2958084" y="3903469"/>
                          <a:pt x="2958084" y="3903469"/>
                          <a:pt x="2958084" y="3903469"/>
                        </a:cubicBezTo>
                        <a:cubicBezTo>
                          <a:pt x="2958084" y="4044258"/>
                          <a:pt x="2843536" y="4158796"/>
                          <a:pt x="2702747" y="4158796"/>
                        </a:cubicBezTo>
                        <a:cubicBezTo>
                          <a:pt x="2561959" y="4158796"/>
                          <a:pt x="2447420" y="4044248"/>
                          <a:pt x="2447420" y="3903460"/>
                        </a:cubicBezTo>
                        <a:cubicBezTo>
                          <a:pt x="2447420" y="3796332"/>
                          <a:pt x="2513771" y="3704463"/>
                          <a:pt x="2607507" y="3666630"/>
                        </a:cubicBezTo>
                        <a:lnTo>
                          <a:pt x="2607507" y="3538138"/>
                        </a:lnTo>
                        <a:lnTo>
                          <a:pt x="2280219" y="3210858"/>
                        </a:lnTo>
                        <a:cubicBezTo>
                          <a:pt x="2262359" y="3192999"/>
                          <a:pt x="2252320" y="3168767"/>
                          <a:pt x="2252320" y="3143507"/>
                        </a:cubicBezTo>
                        <a:lnTo>
                          <a:pt x="2252320" y="2998889"/>
                        </a:lnTo>
                        <a:lnTo>
                          <a:pt x="2169157" y="2998889"/>
                        </a:lnTo>
                        <a:lnTo>
                          <a:pt x="2169157" y="4320902"/>
                        </a:lnTo>
                        <a:cubicBezTo>
                          <a:pt x="2169157" y="4420477"/>
                          <a:pt x="2208210" y="4513774"/>
                          <a:pt x="2279133" y="4583611"/>
                        </a:cubicBezTo>
                        <a:cubicBezTo>
                          <a:pt x="2347836" y="4651267"/>
                          <a:pt x="2437829" y="4687643"/>
                          <a:pt x="2533145" y="4686262"/>
                        </a:cubicBezTo>
                        <a:cubicBezTo>
                          <a:pt x="2539279" y="4686186"/>
                          <a:pt x="2545337" y="4686015"/>
                          <a:pt x="2551300" y="4685767"/>
                        </a:cubicBezTo>
                        <a:cubicBezTo>
                          <a:pt x="2842632" y="4672422"/>
                          <a:pt x="3079280" y="4433240"/>
                          <a:pt x="3089720" y="4141251"/>
                        </a:cubicBezTo>
                        <a:cubicBezTo>
                          <a:pt x="3092025" y="4076062"/>
                          <a:pt x="3083319" y="4011759"/>
                          <a:pt x="3063850" y="3950160"/>
                        </a:cubicBezTo>
                        <a:cubicBezTo>
                          <a:pt x="3054915" y="3921871"/>
                          <a:pt x="3059668" y="3891039"/>
                          <a:pt x="3076699" y="3866750"/>
                        </a:cubicBezTo>
                        <a:cubicBezTo>
                          <a:pt x="3093739" y="3842461"/>
                          <a:pt x="3121114" y="3827498"/>
                          <a:pt x="3150756" y="3826278"/>
                        </a:cubicBezTo>
                        <a:cubicBezTo>
                          <a:pt x="3454670" y="3813772"/>
                          <a:pt x="3692738" y="3565560"/>
                          <a:pt x="3692757" y="3261217"/>
                        </a:cubicBezTo>
                        <a:cubicBezTo>
                          <a:pt x="3692757" y="3130696"/>
                          <a:pt x="3647228" y="3003356"/>
                          <a:pt x="3564550" y="2902649"/>
                        </a:cubicBezTo>
                        <a:cubicBezTo>
                          <a:pt x="3564417" y="2902496"/>
                          <a:pt x="3564312" y="2902315"/>
                          <a:pt x="3564179" y="2902153"/>
                        </a:cubicBezTo>
                        <a:cubicBezTo>
                          <a:pt x="3564074" y="2902029"/>
                          <a:pt x="3563960" y="2901925"/>
                          <a:pt x="3563855" y="2901801"/>
                        </a:cubicBezTo>
                        <a:cubicBezTo>
                          <a:pt x="3561303" y="2898686"/>
                          <a:pt x="3413808" y="2720883"/>
                          <a:pt x="3196552" y="2734494"/>
                        </a:cubicBezTo>
                        <a:cubicBezTo>
                          <a:pt x="3144165" y="2737809"/>
                          <a:pt x="3098826" y="2697861"/>
                          <a:pt x="3095559" y="2645359"/>
                        </a:cubicBezTo>
                        <a:cubicBezTo>
                          <a:pt x="3092282" y="2592858"/>
                          <a:pt x="3132182" y="2547642"/>
                          <a:pt x="3184694" y="2544366"/>
                        </a:cubicBezTo>
                        <a:cubicBezTo>
                          <a:pt x="3403559" y="2530697"/>
                          <a:pt x="3566922" y="2643397"/>
                          <a:pt x="3650476" y="2718721"/>
                        </a:cubicBezTo>
                        <a:cubicBezTo>
                          <a:pt x="3843890" y="2573141"/>
                          <a:pt x="3957323" y="2347827"/>
                          <a:pt x="3957323" y="2102444"/>
                        </a:cubicBezTo>
                        <a:cubicBezTo>
                          <a:pt x="3957323" y="1868653"/>
                          <a:pt x="3852910" y="1649902"/>
                          <a:pt x="3670869" y="1502283"/>
                        </a:cubicBezTo>
                        <a:cubicBezTo>
                          <a:pt x="3639550" y="1476889"/>
                          <a:pt x="3627615" y="1434532"/>
                          <a:pt x="3641065" y="1396517"/>
                        </a:cubicBezTo>
                        <a:cubicBezTo>
                          <a:pt x="3679851" y="1286913"/>
                          <a:pt x="3696919" y="1171756"/>
                          <a:pt x="3691785" y="1054265"/>
                        </a:cubicBezTo>
                        <a:cubicBezTo>
                          <a:pt x="3681651" y="822160"/>
                          <a:pt x="3582753" y="604971"/>
                          <a:pt x="3413303" y="442712"/>
                        </a:cubicBezTo>
                        <a:cubicBezTo>
                          <a:pt x="3243891" y="280492"/>
                          <a:pt x="3022540" y="190919"/>
                          <a:pt x="2790044" y="190500"/>
                        </a:cubicBezTo>
                        <a:cubicBezTo>
                          <a:pt x="2789549" y="190500"/>
                          <a:pt x="2789053" y="190500"/>
                          <a:pt x="2788558" y="190500"/>
                        </a:cubicBezTo>
                        <a:close/>
                        <a:moveTo>
                          <a:pt x="1357846" y="190500"/>
                        </a:moveTo>
                        <a:cubicBezTo>
                          <a:pt x="1125350" y="190881"/>
                          <a:pt x="903999" y="280435"/>
                          <a:pt x="734539" y="442684"/>
                        </a:cubicBezTo>
                        <a:cubicBezTo>
                          <a:pt x="565071" y="604961"/>
                          <a:pt x="466154" y="822150"/>
                          <a:pt x="456019" y="1054265"/>
                        </a:cubicBezTo>
                        <a:cubicBezTo>
                          <a:pt x="452742" y="1129122"/>
                          <a:pt x="458572" y="1203008"/>
                          <a:pt x="473202" y="1275131"/>
                        </a:cubicBezTo>
                        <a:cubicBezTo>
                          <a:pt x="531285" y="1241774"/>
                          <a:pt x="608695" y="1205008"/>
                          <a:pt x="701278" y="1178995"/>
                        </a:cubicBezTo>
                        <a:cubicBezTo>
                          <a:pt x="751961" y="1164774"/>
                          <a:pt x="804520" y="1194292"/>
                          <a:pt x="818740" y="1244927"/>
                        </a:cubicBezTo>
                        <a:cubicBezTo>
                          <a:pt x="832971" y="1295572"/>
                          <a:pt x="803443" y="1348168"/>
                          <a:pt x="752808" y="1362399"/>
                        </a:cubicBezTo>
                        <a:cubicBezTo>
                          <a:pt x="586664" y="1409081"/>
                          <a:pt x="480422" y="1499387"/>
                          <a:pt x="479374" y="1500292"/>
                        </a:cubicBezTo>
                        <a:cubicBezTo>
                          <a:pt x="478879" y="1500721"/>
                          <a:pt x="478346" y="1501073"/>
                          <a:pt x="477841" y="1501492"/>
                        </a:cubicBezTo>
                        <a:cubicBezTo>
                          <a:pt x="477536" y="1501750"/>
                          <a:pt x="477250" y="1502026"/>
                          <a:pt x="476936" y="1502283"/>
                        </a:cubicBezTo>
                        <a:cubicBezTo>
                          <a:pt x="294894" y="1649892"/>
                          <a:pt x="190481" y="1868653"/>
                          <a:pt x="190481" y="2102444"/>
                        </a:cubicBezTo>
                        <a:cubicBezTo>
                          <a:pt x="190481" y="2373059"/>
                          <a:pt x="328413" y="2619261"/>
                          <a:pt x="559460" y="2761031"/>
                        </a:cubicBezTo>
                        <a:cubicBezTo>
                          <a:pt x="582930" y="2775433"/>
                          <a:pt x="599018" y="2799274"/>
                          <a:pt x="603580" y="2826430"/>
                        </a:cubicBezTo>
                        <a:cubicBezTo>
                          <a:pt x="608143" y="2853585"/>
                          <a:pt x="600742" y="2881379"/>
                          <a:pt x="583273" y="2902658"/>
                        </a:cubicBezTo>
                        <a:cubicBezTo>
                          <a:pt x="500653" y="3003290"/>
                          <a:pt x="455162" y="3130639"/>
                          <a:pt x="455162" y="3261227"/>
                        </a:cubicBezTo>
                        <a:cubicBezTo>
                          <a:pt x="455162" y="3565570"/>
                          <a:pt x="693201" y="3813772"/>
                          <a:pt x="997058" y="3826278"/>
                        </a:cubicBezTo>
                        <a:cubicBezTo>
                          <a:pt x="1026690" y="3827498"/>
                          <a:pt x="1054065" y="3842452"/>
                          <a:pt x="1071105" y="3866731"/>
                        </a:cubicBezTo>
                        <a:cubicBezTo>
                          <a:pt x="1088146" y="3891010"/>
                          <a:pt x="1092908" y="3921843"/>
                          <a:pt x="1083974" y="3950122"/>
                        </a:cubicBezTo>
                        <a:cubicBezTo>
                          <a:pt x="1064476" y="4011883"/>
                          <a:pt x="1055799" y="4076186"/>
                          <a:pt x="1058190" y="4141232"/>
                        </a:cubicBezTo>
                        <a:cubicBezTo>
                          <a:pt x="1068629" y="4433354"/>
                          <a:pt x="1305363" y="4672489"/>
                          <a:pt x="1597133" y="4685767"/>
                        </a:cubicBezTo>
                        <a:cubicBezTo>
                          <a:pt x="1602772" y="4686005"/>
                          <a:pt x="1608734" y="4686176"/>
                          <a:pt x="1614697" y="4686253"/>
                        </a:cubicBezTo>
                        <a:cubicBezTo>
                          <a:pt x="1710214" y="4687739"/>
                          <a:pt x="1800092" y="4651220"/>
                          <a:pt x="1868758" y="4583573"/>
                        </a:cubicBezTo>
                        <a:cubicBezTo>
                          <a:pt x="1939623" y="4513755"/>
                          <a:pt x="1978657" y="4420467"/>
                          <a:pt x="1978657" y="4320912"/>
                        </a:cubicBezTo>
                        <a:lnTo>
                          <a:pt x="1978657" y="2998899"/>
                        </a:lnTo>
                        <a:lnTo>
                          <a:pt x="1924783" y="2998899"/>
                        </a:lnTo>
                        <a:lnTo>
                          <a:pt x="1924783" y="3116428"/>
                        </a:lnTo>
                        <a:cubicBezTo>
                          <a:pt x="1924783" y="3142164"/>
                          <a:pt x="1914373" y="3166805"/>
                          <a:pt x="1895913" y="3184741"/>
                        </a:cubicBezTo>
                        <a:lnTo>
                          <a:pt x="1662589" y="3411474"/>
                        </a:lnTo>
                        <a:lnTo>
                          <a:pt x="1662589" y="3505076"/>
                        </a:lnTo>
                        <a:cubicBezTo>
                          <a:pt x="1756324" y="3542919"/>
                          <a:pt x="1822675" y="3634778"/>
                          <a:pt x="1822675" y="3741906"/>
                        </a:cubicBezTo>
                        <a:cubicBezTo>
                          <a:pt x="1822675" y="3741915"/>
                          <a:pt x="1822675" y="3741915"/>
                          <a:pt x="1822675" y="3741915"/>
                        </a:cubicBezTo>
                        <a:cubicBezTo>
                          <a:pt x="1822656" y="3882704"/>
                          <a:pt x="1708118" y="3997242"/>
                          <a:pt x="1567329" y="3997242"/>
                        </a:cubicBezTo>
                        <a:cubicBezTo>
                          <a:pt x="1426540" y="3997242"/>
                          <a:pt x="1312002" y="3882695"/>
                          <a:pt x="1312002" y="3741906"/>
                        </a:cubicBezTo>
                        <a:cubicBezTo>
                          <a:pt x="1312002" y="3634778"/>
                          <a:pt x="1378353" y="3542910"/>
                          <a:pt x="1472089" y="3505076"/>
                        </a:cubicBezTo>
                        <a:lnTo>
                          <a:pt x="1472089" y="3371221"/>
                        </a:lnTo>
                        <a:cubicBezTo>
                          <a:pt x="1472089" y="3345485"/>
                          <a:pt x="1482500" y="3320844"/>
                          <a:pt x="1500959" y="3302908"/>
                        </a:cubicBezTo>
                        <a:lnTo>
                          <a:pt x="1734283" y="3076175"/>
                        </a:lnTo>
                        <a:lnTo>
                          <a:pt x="1734283" y="2998899"/>
                        </a:lnTo>
                        <a:lnTo>
                          <a:pt x="1605487" y="2998899"/>
                        </a:lnTo>
                        <a:cubicBezTo>
                          <a:pt x="1552889" y="2998899"/>
                          <a:pt x="1510237" y="2956255"/>
                          <a:pt x="1510237" y="2903649"/>
                        </a:cubicBezTo>
                        <a:lnTo>
                          <a:pt x="1510237" y="2838164"/>
                        </a:lnTo>
                        <a:lnTo>
                          <a:pt x="1376039" y="2838164"/>
                        </a:lnTo>
                        <a:cubicBezTo>
                          <a:pt x="1323442" y="2838164"/>
                          <a:pt x="1280789" y="2795521"/>
                          <a:pt x="1280789" y="2742914"/>
                        </a:cubicBezTo>
                        <a:cubicBezTo>
                          <a:pt x="1280789" y="2690308"/>
                          <a:pt x="1323442" y="2647664"/>
                          <a:pt x="1376039" y="2647664"/>
                        </a:cubicBezTo>
                        <a:lnTo>
                          <a:pt x="1510237" y="2647664"/>
                        </a:lnTo>
                        <a:lnTo>
                          <a:pt x="1510237" y="2530050"/>
                        </a:lnTo>
                        <a:lnTo>
                          <a:pt x="1376039" y="2530050"/>
                        </a:lnTo>
                        <a:cubicBezTo>
                          <a:pt x="1323442" y="2530050"/>
                          <a:pt x="1280789" y="2487406"/>
                          <a:pt x="1280789" y="2434800"/>
                        </a:cubicBezTo>
                        <a:cubicBezTo>
                          <a:pt x="1280789" y="2382193"/>
                          <a:pt x="1323442" y="2339550"/>
                          <a:pt x="1376039" y="2339550"/>
                        </a:cubicBezTo>
                        <a:lnTo>
                          <a:pt x="1510237" y="2339550"/>
                        </a:lnTo>
                        <a:lnTo>
                          <a:pt x="1510237" y="2221935"/>
                        </a:lnTo>
                        <a:lnTo>
                          <a:pt x="1376039" y="2221935"/>
                        </a:lnTo>
                        <a:cubicBezTo>
                          <a:pt x="1323442" y="2221935"/>
                          <a:pt x="1280789" y="2179292"/>
                          <a:pt x="1280789" y="2126685"/>
                        </a:cubicBezTo>
                        <a:cubicBezTo>
                          <a:pt x="1280789" y="2074078"/>
                          <a:pt x="1323442" y="2031435"/>
                          <a:pt x="1376039" y="2031435"/>
                        </a:cubicBezTo>
                        <a:lnTo>
                          <a:pt x="1510237" y="2031435"/>
                        </a:lnTo>
                        <a:lnTo>
                          <a:pt x="1510237" y="1966817"/>
                        </a:lnTo>
                        <a:cubicBezTo>
                          <a:pt x="1510237" y="1914211"/>
                          <a:pt x="1552889" y="1871567"/>
                          <a:pt x="1605487" y="1871567"/>
                        </a:cubicBezTo>
                        <a:lnTo>
                          <a:pt x="1724749" y="1871567"/>
                        </a:lnTo>
                        <a:lnTo>
                          <a:pt x="1724749" y="1832153"/>
                        </a:lnTo>
                        <a:lnTo>
                          <a:pt x="1538135" y="1645549"/>
                        </a:lnTo>
                        <a:cubicBezTo>
                          <a:pt x="1520276" y="1627689"/>
                          <a:pt x="1510237" y="1603458"/>
                          <a:pt x="1510237" y="1578197"/>
                        </a:cubicBezTo>
                        <a:lnTo>
                          <a:pt x="1510237" y="1440847"/>
                        </a:lnTo>
                        <a:cubicBezTo>
                          <a:pt x="1416501" y="1403014"/>
                          <a:pt x="1350150" y="1311145"/>
                          <a:pt x="1350150" y="1204017"/>
                        </a:cubicBezTo>
                        <a:cubicBezTo>
                          <a:pt x="1350169" y="1063219"/>
                          <a:pt x="1464707" y="948680"/>
                          <a:pt x="1605496" y="948680"/>
                        </a:cubicBezTo>
                        <a:cubicBezTo>
                          <a:pt x="1746285" y="948680"/>
                          <a:pt x="1860823" y="1063228"/>
                          <a:pt x="1860823" y="1204017"/>
                        </a:cubicBezTo>
                        <a:cubicBezTo>
                          <a:pt x="1860823" y="1311145"/>
                          <a:pt x="1794472" y="1403014"/>
                          <a:pt x="1700737" y="1440847"/>
                        </a:cubicBezTo>
                        <a:lnTo>
                          <a:pt x="1700737" y="1538745"/>
                        </a:lnTo>
                        <a:lnTo>
                          <a:pt x="1887350" y="1725349"/>
                        </a:lnTo>
                        <a:cubicBezTo>
                          <a:pt x="1905210" y="1743208"/>
                          <a:pt x="1915249" y="1767440"/>
                          <a:pt x="1915249" y="1792700"/>
                        </a:cubicBezTo>
                        <a:lnTo>
                          <a:pt x="1915249" y="1871567"/>
                        </a:lnTo>
                        <a:lnTo>
                          <a:pt x="1978657" y="1871567"/>
                        </a:lnTo>
                        <a:lnTo>
                          <a:pt x="1978657" y="619277"/>
                        </a:lnTo>
                        <a:cubicBezTo>
                          <a:pt x="1978657" y="485204"/>
                          <a:pt x="1906429" y="362674"/>
                          <a:pt x="1790157" y="299514"/>
                        </a:cubicBezTo>
                        <a:cubicBezTo>
                          <a:pt x="1658884" y="228181"/>
                          <a:pt x="1509932" y="190500"/>
                          <a:pt x="1359322" y="190500"/>
                        </a:cubicBezTo>
                        <a:cubicBezTo>
                          <a:pt x="1358827" y="190500"/>
                          <a:pt x="1358341" y="190500"/>
                          <a:pt x="1357846" y="190500"/>
                        </a:cubicBezTo>
                        <a:close/>
                        <a:moveTo>
                          <a:pt x="1357541" y="0"/>
                        </a:moveTo>
                        <a:cubicBezTo>
                          <a:pt x="1358132" y="0"/>
                          <a:pt x="1358732" y="0"/>
                          <a:pt x="1359332" y="0"/>
                        </a:cubicBezTo>
                        <a:cubicBezTo>
                          <a:pt x="1541612" y="0"/>
                          <a:pt x="1721996" y="45663"/>
                          <a:pt x="1881121" y="132121"/>
                        </a:cubicBezTo>
                        <a:cubicBezTo>
                          <a:pt x="1959864" y="174908"/>
                          <a:pt x="2025348" y="235420"/>
                          <a:pt x="2073907" y="307276"/>
                        </a:cubicBezTo>
                        <a:cubicBezTo>
                          <a:pt x="2122465" y="235420"/>
                          <a:pt x="2187950" y="174908"/>
                          <a:pt x="2266693" y="132121"/>
                        </a:cubicBezTo>
                        <a:cubicBezTo>
                          <a:pt x="2425818" y="45672"/>
                          <a:pt x="2606250" y="0"/>
                          <a:pt x="2788587" y="0"/>
                        </a:cubicBezTo>
                        <a:cubicBezTo>
                          <a:pt x="2789187" y="0"/>
                          <a:pt x="2789778" y="0"/>
                          <a:pt x="2790377" y="0"/>
                        </a:cubicBezTo>
                        <a:cubicBezTo>
                          <a:pt x="3072098" y="505"/>
                          <a:pt x="3340113" y="108871"/>
                          <a:pt x="3545062" y="305114"/>
                        </a:cubicBezTo>
                        <a:cubicBezTo>
                          <a:pt x="3750126" y="501482"/>
                          <a:pt x="3869827" y="764572"/>
                          <a:pt x="3882104" y="1045950"/>
                        </a:cubicBezTo>
                        <a:cubicBezTo>
                          <a:pt x="3887333" y="1165860"/>
                          <a:pt x="3873427" y="1283846"/>
                          <a:pt x="3840680" y="1397575"/>
                        </a:cubicBezTo>
                        <a:cubicBezTo>
                          <a:pt x="4036667" y="1579655"/>
                          <a:pt x="4147823" y="1833010"/>
                          <a:pt x="4147823" y="2102444"/>
                        </a:cubicBezTo>
                        <a:cubicBezTo>
                          <a:pt x="4147823" y="2405710"/>
                          <a:pt x="4008901" y="2684374"/>
                          <a:pt x="3771662" y="2865949"/>
                        </a:cubicBezTo>
                        <a:cubicBezTo>
                          <a:pt x="3844138" y="2984230"/>
                          <a:pt x="3883247" y="3121371"/>
                          <a:pt x="3883247" y="3261227"/>
                        </a:cubicBezTo>
                        <a:cubicBezTo>
                          <a:pt x="3883247" y="3629539"/>
                          <a:pt x="3622405" y="3936349"/>
                          <a:pt x="3271523" y="4003586"/>
                        </a:cubicBezTo>
                        <a:cubicBezTo>
                          <a:pt x="3278934" y="4051106"/>
                          <a:pt x="3281820" y="4099379"/>
                          <a:pt x="3280096" y="4148014"/>
                        </a:cubicBezTo>
                        <a:cubicBezTo>
                          <a:pt x="3266142" y="4538425"/>
                          <a:pt x="2949683" y="4858217"/>
                          <a:pt x="2559644" y="4876076"/>
                        </a:cubicBezTo>
                        <a:cubicBezTo>
                          <a:pt x="2551529" y="4876410"/>
                          <a:pt x="2543642" y="4876629"/>
                          <a:pt x="2535889" y="4876734"/>
                        </a:cubicBezTo>
                        <a:cubicBezTo>
                          <a:pt x="2533050" y="4876781"/>
                          <a:pt x="2530202" y="4876800"/>
                          <a:pt x="2527383" y="4876800"/>
                        </a:cubicBezTo>
                        <a:cubicBezTo>
                          <a:pt x="2384165" y="4876800"/>
                          <a:pt x="2248777" y="4821079"/>
                          <a:pt x="2145468" y="4719342"/>
                        </a:cubicBezTo>
                        <a:cubicBezTo>
                          <a:pt x="2118532" y="4692815"/>
                          <a:pt x="2094633" y="4664059"/>
                          <a:pt x="2073926" y="4633484"/>
                        </a:cubicBezTo>
                        <a:cubicBezTo>
                          <a:pt x="2053238" y="4664040"/>
                          <a:pt x="2029358" y="4692777"/>
                          <a:pt x="2002450" y="4719285"/>
                        </a:cubicBezTo>
                        <a:cubicBezTo>
                          <a:pt x="1899142" y="4821050"/>
                          <a:pt x="1763725" y="4876800"/>
                          <a:pt x="1620307" y="4876800"/>
                        </a:cubicBezTo>
                        <a:cubicBezTo>
                          <a:pt x="1617536" y="4876800"/>
                          <a:pt x="1614764" y="4876781"/>
                          <a:pt x="1611982" y="4876743"/>
                        </a:cubicBezTo>
                        <a:cubicBezTo>
                          <a:pt x="1604353" y="4876638"/>
                          <a:pt x="1596581" y="4876419"/>
                          <a:pt x="1588818" y="4876095"/>
                        </a:cubicBezTo>
                        <a:cubicBezTo>
                          <a:pt x="1198331" y="4858331"/>
                          <a:pt x="881786" y="4538577"/>
                          <a:pt x="867832" y="4148138"/>
                        </a:cubicBezTo>
                        <a:cubicBezTo>
                          <a:pt x="866051" y="4099541"/>
                          <a:pt x="868899" y="4051211"/>
                          <a:pt x="876329" y="4003586"/>
                        </a:cubicBezTo>
                        <a:cubicBezTo>
                          <a:pt x="525494" y="3936359"/>
                          <a:pt x="264681" y="3629539"/>
                          <a:pt x="264681" y="3261227"/>
                        </a:cubicBezTo>
                        <a:cubicBezTo>
                          <a:pt x="264681" y="3121343"/>
                          <a:pt x="303771" y="2984192"/>
                          <a:pt x="376171" y="2865958"/>
                        </a:cubicBezTo>
                        <a:cubicBezTo>
                          <a:pt x="138932" y="2684383"/>
                          <a:pt x="0" y="2405720"/>
                          <a:pt x="0" y="2102444"/>
                        </a:cubicBezTo>
                        <a:cubicBezTo>
                          <a:pt x="0" y="1833010"/>
                          <a:pt x="111157" y="1579655"/>
                          <a:pt x="307143" y="1397575"/>
                        </a:cubicBezTo>
                        <a:cubicBezTo>
                          <a:pt x="274396" y="1283846"/>
                          <a:pt x="260480" y="1165860"/>
                          <a:pt x="265719" y="1045950"/>
                        </a:cubicBezTo>
                        <a:cubicBezTo>
                          <a:pt x="277997" y="764581"/>
                          <a:pt x="397716" y="501463"/>
                          <a:pt x="602809" y="305086"/>
                        </a:cubicBezTo>
                        <a:cubicBezTo>
                          <a:pt x="807796" y="108804"/>
                          <a:pt x="1075839" y="457"/>
                          <a:pt x="135754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E5C29355-63C5-4E62-B3B4-5BF2E0366848}"/>
                    </a:ext>
                  </a:extLst>
                </p:cNvPr>
                <p:cNvSpPr/>
                <p:nvPr/>
              </p:nvSpPr>
              <p:spPr>
                <a:xfrm>
                  <a:off x="6792450" y="892500"/>
                  <a:ext cx="2828018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Core Areas of Artificial Intelligence</a:t>
                  </a:r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CA906464-C90D-4C99-A4CB-3CC9C0CBCBFE}"/>
                  </a:ext>
                </a:extLst>
              </p:cNvPr>
              <p:cNvGrpSpPr/>
              <p:nvPr/>
            </p:nvGrpSpPr>
            <p:grpSpPr>
              <a:xfrm>
                <a:off x="6365245" y="1343105"/>
                <a:ext cx="3857952" cy="414364"/>
                <a:chOff x="6365245" y="1358713"/>
                <a:chExt cx="3857952" cy="414364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92E9C8F0-D543-4063-A2FC-B0D6F7D7DD99}"/>
                    </a:ext>
                  </a:extLst>
                </p:cNvPr>
                <p:cNvGrpSpPr/>
                <p:nvPr/>
              </p:nvGrpSpPr>
              <p:grpSpPr>
                <a:xfrm>
                  <a:off x="6365245" y="1358713"/>
                  <a:ext cx="414364" cy="414364"/>
                  <a:chOff x="6354735" y="1358713"/>
                  <a:chExt cx="414364" cy="414364"/>
                </a:xfrm>
              </p:grpSpPr>
              <p:grpSp>
                <p:nvGrpSpPr>
                  <p:cNvPr id="128" name="Group 127">
                    <a:extLst>
                      <a:ext uri="{FF2B5EF4-FFF2-40B4-BE49-F238E27FC236}">
                        <a16:creationId xmlns:a16="http://schemas.microsoft.com/office/drawing/2014/main" id="{BAF208BA-FB77-4768-87DA-AC558EEB3B4E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1358713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29" name="Freeform: Shape 128">
                      <a:extLst>
                        <a:ext uri="{FF2B5EF4-FFF2-40B4-BE49-F238E27FC236}">
                          <a16:creationId xmlns:a16="http://schemas.microsoft.com/office/drawing/2014/main" id="{35F269BF-1990-429D-8EED-41F9DF3C06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30" name="Circle: Hollow 129">
                      <a:extLst>
                        <a:ext uri="{FF2B5EF4-FFF2-40B4-BE49-F238E27FC236}">
                          <a16:creationId xmlns:a16="http://schemas.microsoft.com/office/drawing/2014/main" id="{A5AEE2C1-DB1C-497C-8A8C-6C3693550A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92" name="Freeform: Shape 191">
                    <a:extLst>
                      <a:ext uri="{FF2B5EF4-FFF2-40B4-BE49-F238E27FC236}">
                        <a16:creationId xmlns:a16="http://schemas.microsoft.com/office/drawing/2014/main" id="{5DC1F1CA-EAA0-45F3-8D2A-CCBDA8F2B30A}"/>
                      </a:ext>
                    </a:extLst>
                  </p:cNvPr>
                  <p:cNvSpPr/>
                  <p:nvPr/>
                </p:nvSpPr>
                <p:spPr>
                  <a:xfrm>
                    <a:off x="6459476" y="1463454"/>
                    <a:ext cx="204882" cy="204882"/>
                  </a:xfrm>
                  <a:custGeom>
                    <a:avLst/>
                    <a:gdLst>
                      <a:gd name="connsiteX0" fmla="*/ 3276600 w 4724400"/>
                      <a:gd name="connsiteY0" fmla="*/ 4419599 h 4724399"/>
                      <a:gd name="connsiteX1" fmla="*/ 3200400 w 4724400"/>
                      <a:gd name="connsiteY1" fmla="*/ 4495799 h 4724399"/>
                      <a:gd name="connsiteX2" fmla="*/ 3276600 w 4724400"/>
                      <a:gd name="connsiteY2" fmla="*/ 4571999 h 4724399"/>
                      <a:gd name="connsiteX3" fmla="*/ 3352800 w 4724400"/>
                      <a:gd name="connsiteY3" fmla="*/ 4495799 h 4724399"/>
                      <a:gd name="connsiteX4" fmla="*/ 3276600 w 4724400"/>
                      <a:gd name="connsiteY4" fmla="*/ 4419599 h 4724399"/>
                      <a:gd name="connsiteX5" fmla="*/ 2667000 w 4724400"/>
                      <a:gd name="connsiteY5" fmla="*/ 4419599 h 4724399"/>
                      <a:gd name="connsiteX6" fmla="*/ 2590800 w 4724400"/>
                      <a:gd name="connsiteY6" fmla="*/ 4495799 h 4724399"/>
                      <a:gd name="connsiteX7" fmla="*/ 2667000 w 4724400"/>
                      <a:gd name="connsiteY7" fmla="*/ 4571999 h 4724399"/>
                      <a:gd name="connsiteX8" fmla="*/ 2743200 w 4724400"/>
                      <a:gd name="connsiteY8" fmla="*/ 4495799 h 4724399"/>
                      <a:gd name="connsiteX9" fmla="*/ 2667000 w 4724400"/>
                      <a:gd name="connsiteY9" fmla="*/ 4419599 h 4724399"/>
                      <a:gd name="connsiteX10" fmla="*/ 2057400 w 4724400"/>
                      <a:gd name="connsiteY10" fmla="*/ 4419599 h 4724399"/>
                      <a:gd name="connsiteX11" fmla="*/ 1981200 w 4724400"/>
                      <a:gd name="connsiteY11" fmla="*/ 4495799 h 4724399"/>
                      <a:gd name="connsiteX12" fmla="*/ 2057400 w 4724400"/>
                      <a:gd name="connsiteY12" fmla="*/ 4571999 h 4724399"/>
                      <a:gd name="connsiteX13" fmla="*/ 2133600 w 4724400"/>
                      <a:gd name="connsiteY13" fmla="*/ 4495799 h 4724399"/>
                      <a:gd name="connsiteX14" fmla="*/ 2057400 w 4724400"/>
                      <a:gd name="connsiteY14" fmla="*/ 4419599 h 4724399"/>
                      <a:gd name="connsiteX15" fmla="*/ 1447800 w 4724400"/>
                      <a:gd name="connsiteY15" fmla="*/ 4419599 h 4724399"/>
                      <a:gd name="connsiteX16" fmla="*/ 1371600 w 4724400"/>
                      <a:gd name="connsiteY16" fmla="*/ 4495799 h 4724399"/>
                      <a:gd name="connsiteX17" fmla="*/ 1447800 w 4724400"/>
                      <a:gd name="connsiteY17" fmla="*/ 4571999 h 4724399"/>
                      <a:gd name="connsiteX18" fmla="*/ 1524000 w 4724400"/>
                      <a:gd name="connsiteY18" fmla="*/ 4495799 h 4724399"/>
                      <a:gd name="connsiteX19" fmla="*/ 1447800 w 4724400"/>
                      <a:gd name="connsiteY19" fmla="*/ 4419599 h 4724399"/>
                      <a:gd name="connsiteX20" fmla="*/ 3200400 w 4724400"/>
                      <a:gd name="connsiteY20" fmla="*/ 3886199 h 4724399"/>
                      <a:gd name="connsiteX21" fmla="*/ 3352800 w 4724400"/>
                      <a:gd name="connsiteY21" fmla="*/ 3886199 h 4724399"/>
                      <a:gd name="connsiteX22" fmla="*/ 3352800 w 4724400"/>
                      <a:gd name="connsiteY22" fmla="*/ 4281220 h 4724399"/>
                      <a:gd name="connsiteX23" fmla="*/ 3505200 w 4724400"/>
                      <a:gd name="connsiteY23" fmla="*/ 4495799 h 4724399"/>
                      <a:gd name="connsiteX24" fmla="*/ 3276600 w 4724400"/>
                      <a:gd name="connsiteY24" fmla="*/ 4724399 h 4724399"/>
                      <a:gd name="connsiteX25" fmla="*/ 3048000 w 4724400"/>
                      <a:gd name="connsiteY25" fmla="*/ 4495799 h 4724399"/>
                      <a:gd name="connsiteX26" fmla="*/ 3200400 w 4724400"/>
                      <a:gd name="connsiteY26" fmla="*/ 4281220 h 4724399"/>
                      <a:gd name="connsiteX27" fmla="*/ 2590800 w 4724400"/>
                      <a:gd name="connsiteY27" fmla="*/ 3886199 h 4724399"/>
                      <a:gd name="connsiteX28" fmla="*/ 2743200 w 4724400"/>
                      <a:gd name="connsiteY28" fmla="*/ 3886199 h 4724399"/>
                      <a:gd name="connsiteX29" fmla="*/ 2743200 w 4724400"/>
                      <a:gd name="connsiteY29" fmla="*/ 4281220 h 4724399"/>
                      <a:gd name="connsiteX30" fmla="*/ 2895600 w 4724400"/>
                      <a:gd name="connsiteY30" fmla="*/ 4495799 h 4724399"/>
                      <a:gd name="connsiteX31" fmla="*/ 2667000 w 4724400"/>
                      <a:gd name="connsiteY31" fmla="*/ 4724399 h 4724399"/>
                      <a:gd name="connsiteX32" fmla="*/ 2438400 w 4724400"/>
                      <a:gd name="connsiteY32" fmla="*/ 4495799 h 4724399"/>
                      <a:gd name="connsiteX33" fmla="*/ 2590800 w 4724400"/>
                      <a:gd name="connsiteY33" fmla="*/ 4281220 h 4724399"/>
                      <a:gd name="connsiteX34" fmla="*/ 1981200 w 4724400"/>
                      <a:gd name="connsiteY34" fmla="*/ 3886199 h 4724399"/>
                      <a:gd name="connsiteX35" fmla="*/ 2133600 w 4724400"/>
                      <a:gd name="connsiteY35" fmla="*/ 3886199 h 4724399"/>
                      <a:gd name="connsiteX36" fmla="*/ 2133600 w 4724400"/>
                      <a:gd name="connsiteY36" fmla="*/ 4281220 h 4724399"/>
                      <a:gd name="connsiteX37" fmla="*/ 2286000 w 4724400"/>
                      <a:gd name="connsiteY37" fmla="*/ 4495799 h 4724399"/>
                      <a:gd name="connsiteX38" fmla="*/ 2057400 w 4724400"/>
                      <a:gd name="connsiteY38" fmla="*/ 4724399 h 4724399"/>
                      <a:gd name="connsiteX39" fmla="*/ 1828800 w 4724400"/>
                      <a:gd name="connsiteY39" fmla="*/ 4495799 h 4724399"/>
                      <a:gd name="connsiteX40" fmla="*/ 1981200 w 4724400"/>
                      <a:gd name="connsiteY40" fmla="*/ 4281220 h 4724399"/>
                      <a:gd name="connsiteX41" fmla="*/ 1371600 w 4724400"/>
                      <a:gd name="connsiteY41" fmla="*/ 3886199 h 4724399"/>
                      <a:gd name="connsiteX42" fmla="*/ 1524000 w 4724400"/>
                      <a:gd name="connsiteY42" fmla="*/ 3886199 h 4724399"/>
                      <a:gd name="connsiteX43" fmla="*/ 1524000 w 4724400"/>
                      <a:gd name="connsiteY43" fmla="*/ 4281220 h 4724399"/>
                      <a:gd name="connsiteX44" fmla="*/ 1676400 w 4724400"/>
                      <a:gd name="connsiteY44" fmla="*/ 4495799 h 4724399"/>
                      <a:gd name="connsiteX45" fmla="*/ 1447800 w 4724400"/>
                      <a:gd name="connsiteY45" fmla="*/ 4724399 h 4724399"/>
                      <a:gd name="connsiteX46" fmla="*/ 1219200 w 4724400"/>
                      <a:gd name="connsiteY46" fmla="*/ 4495799 h 4724399"/>
                      <a:gd name="connsiteX47" fmla="*/ 1371600 w 4724400"/>
                      <a:gd name="connsiteY47" fmla="*/ 4281220 h 4724399"/>
                      <a:gd name="connsiteX48" fmla="*/ 4495800 w 4724400"/>
                      <a:gd name="connsiteY48" fmla="*/ 3200399 h 4724399"/>
                      <a:gd name="connsiteX49" fmla="*/ 4419600 w 4724400"/>
                      <a:gd name="connsiteY49" fmla="*/ 3276599 h 4724399"/>
                      <a:gd name="connsiteX50" fmla="*/ 4495800 w 4724400"/>
                      <a:gd name="connsiteY50" fmla="*/ 3352799 h 4724399"/>
                      <a:gd name="connsiteX51" fmla="*/ 4572000 w 4724400"/>
                      <a:gd name="connsiteY51" fmla="*/ 3276599 h 4724399"/>
                      <a:gd name="connsiteX52" fmla="*/ 4495800 w 4724400"/>
                      <a:gd name="connsiteY52" fmla="*/ 3200399 h 4724399"/>
                      <a:gd name="connsiteX53" fmla="*/ 228600 w 4724400"/>
                      <a:gd name="connsiteY53" fmla="*/ 3200399 h 4724399"/>
                      <a:gd name="connsiteX54" fmla="*/ 152400 w 4724400"/>
                      <a:gd name="connsiteY54" fmla="*/ 3276599 h 4724399"/>
                      <a:gd name="connsiteX55" fmla="*/ 228600 w 4724400"/>
                      <a:gd name="connsiteY55" fmla="*/ 3352799 h 4724399"/>
                      <a:gd name="connsiteX56" fmla="*/ 304800 w 4724400"/>
                      <a:gd name="connsiteY56" fmla="*/ 3276599 h 4724399"/>
                      <a:gd name="connsiteX57" fmla="*/ 228600 w 4724400"/>
                      <a:gd name="connsiteY57" fmla="*/ 3200399 h 4724399"/>
                      <a:gd name="connsiteX58" fmla="*/ 4495800 w 4724400"/>
                      <a:gd name="connsiteY58" fmla="*/ 3047999 h 4724399"/>
                      <a:gd name="connsiteX59" fmla="*/ 4724400 w 4724400"/>
                      <a:gd name="connsiteY59" fmla="*/ 3276599 h 4724399"/>
                      <a:gd name="connsiteX60" fmla="*/ 4495800 w 4724400"/>
                      <a:gd name="connsiteY60" fmla="*/ 3505199 h 4724399"/>
                      <a:gd name="connsiteX61" fmla="*/ 4281221 w 4724400"/>
                      <a:gd name="connsiteY61" fmla="*/ 3352799 h 4724399"/>
                      <a:gd name="connsiteX62" fmla="*/ 3962400 w 4724400"/>
                      <a:gd name="connsiteY62" fmla="*/ 3352799 h 4724399"/>
                      <a:gd name="connsiteX63" fmla="*/ 3962400 w 4724400"/>
                      <a:gd name="connsiteY63" fmla="*/ 3200399 h 4724399"/>
                      <a:gd name="connsiteX64" fmla="*/ 4281221 w 4724400"/>
                      <a:gd name="connsiteY64" fmla="*/ 3200399 h 4724399"/>
                      <a:gd name="connsiteX65" fmla="*/ 4495800 w 4724400"/>
                      <a:gd name="connsiteY65" fmla="*/ 3047999 h 4724399"/>
                      <a:gd name="connsiteX66" fmla="*/ 228600 w 4724400"/>
                      <a:gd name="connsiteY66" fmla="*/ 3047999 h 4724399"/>
                      <a:gd name="connsiteX67" fmla="*/ 443179 w 4724400"/>
                      <a:gd name="connsiteY67" fmla="*/ 3200399 h 4724399"/>
                      <a:gd name="connsiteX68" fmla="*/ 762000 w 4724400"/>
                      <a:gd name="connsiteY68" fmla="*/ 3200399 h 4724399"/>
                      <a:gd name="connsiteX69" fmla="*/ 762000 w 4724400"/>
                      <a:gd name="connsiteY69" fmla="*/ 3352799 h 4724399"/>
                      <a:gd name="connsiteX70" fmla="*/ 443179 w 4724400"/>
                      <a:gd name="connsiteY70" fmla="*/ 3352799 h 4724399"/>
                      <a:gd name="connsiteX71" fmla="*/ 228600 w 4724400"/>
                      <a:gd name="connsiteY71" fmla="*/ 3505199 h 4724399"/>
                      <a:gd name="connsiteX72" fmla="*/ 0 w 4724400"/>
                      <a:gd name="connsiteY72" fmla="*/ 3276599 h 4724399"/>
                      <a:gd name="connsiteX73" fmla="*/ 228600 w 4724400"/>
                      <a:gd name="connsiteY73" fmla="*/ 3047999 h 4724399"/>
                      <a:gd name="connsiteX74" fmla="*/ 4495800 w 4724400"/>
                      <a:gd name="connsiteY74" fmla="*/ 2590799 h 4724399"/>
                      <a:gd name="connsiteX75" fmla="*/ 4419600 w 4724400"/>
                      <a:gd name="connsiteY75" fmla="*/ 2666999 h 4724399"/>
                      <a:gd name="connsiteX76" fmla="*/ 4495800 w 4724400"/>
                      <a:gd name="connsiteY76" fmla="*/ 2743199 h 4724399"/>
                      <a:gd name="connsiteX77" fmla="*/ 4572000 w 4724400"/>
                      <a:gd name="connsiteY77" fmla="*/ 2666999 h 4724399"/>
                      <a:gd name="connsiteX78" fmla="*/ 4495800 w 4724400"/>
                      <a:gd name="connsiteY78" fmla="*/ 2590799 h 4724399"/>
                      <a:gd name="connsiteX79" fmla="*/ 228600 w 4724400"/>
                      <a:gd name="connsiteY79" fmla="*/ 2590799 h 4724399"/>
                      <a:gd name="connsiteX80" fmla="*/ 152400 w 4724400"/>
                      <a:gd name="connsiteY80" fmla="*/ 2666999 h 4724399"/>
                      <a:gd name="connsiteX81" fmla="*/ 228600 w 4724400"/>
                      <a:gd name="connsiteY81" fmla="*/ 2743199 h 4724399"/>
                      <a:gd name="connsiteX82" fmla="*/ 304800 w 4724400"/>
                      <a:gd name="connsiteY82" fmla="*/ 2666999 h 4724399"/>
                      <a:gd name="connsiteX83" fmla="*/ 228600 w 4724400"/>
                      <a:gd name="connsiteY83" fmla="*/ 2590799 h 4724399"/>
                      <a:gd name="connsiteX84" fmla="*/ 4495800 w 4724400"/>
                      <a:gd name="connsiteY84" fmla="*/ 2438399 h 4724399"/>
                      <a:gd name="connsiteX85" fmla="*/ 4724400 w 4724400"/>
                      <a:gd name="connsiteY85" fmla="*/ 2666999 h 4724399"/>
                      <a:gd name="connsiteX86" fmla="*/ 4495800 w 4724400"/>
                      <a:gd name="connsiteY86" fmla="*/ 2895599 h 4724399"/>
                      <a:gd name="connsiteX87" fmla="*/ 4281221 w 4724400"/>
                      <a:gd name="connsiteY87" fmla="*/ 2743199 h 4724399"/>
                      <a:gd name="connsiteX88" fmla="*/ 3962400 w 4724400"/>
                      <a:gd name="connsiteY88" fmla="*/ 2743199 h 4724399"/>
                      <a:gd name="connsiteX89" fmla="*/ 3962400 w 4724400"/>
                      <a:gd name="connsiteY89" fmla="*/ 2590799 h 4724399"/>
                      <a:gd name="connsiteX90" fmla="*/ 4281221 w 4724400"/>
                      <a:gd name="connsiteY90" fmla="*/ 2590799 h 4724399"/>
                      <a:gd name="connsiteX91" fmla="*/ 4495800 w 4724400"/>
                      <a:gd name="connsiteY91" fmla="*/ 2438399 h 4724399"/>
                      <a:gd name="connsiteX92" fmla="*/ 228600 w 4724400"/>
                      <a:gd name="connsiteY92" fmla="*/ 2438399 h 4724399"/>
                      <a:gd name="connsiteX93" fmla="*/ 443179 w 4724400"/>
                      <a:gd name="connsiteY93" fmla="*/ 2590799 h 4724399"/>
                      <a:gd name="connsiteX94" fmla="*/ 762000 w 4724400"/>
                      <a:gd name="connsiteY94" fmla="*/ 2590799 h 4724399"/>
                      <a:gd name="connsiteX95" fmla="*/ 762000 w 4724400"/>
                      <a:gd name="connsiteY95" fmla="*/ 2743199 h 4724399"/>
                      <a:gd name="connsiteX96" fmla="*/ 443179 w 4724400"/>
                      <a:gd name="connsiteY96" fmla="*/ 2743199 h 4724399"/>
                      <a:gd name="connsiteX97" fmla="*/ 228600 w 4724400"/>
                      <a:gd name="connsiteY97" fmla="*/ 2895599 h 4724399"/>
                      <a:gd name="connsiteX98" fmla="*/ 0 w 4724400"/>
                      <a:gd name="connsiteY98" fmla="*/ 2666999 h 4724399"/>
                      <a:gd name="connsiteX99" fmla="*/ 228600 w 4724400"/>
                      <a:gd name="connsiteY99" fmla="*/ 2438399 h 4724399"/>
                      <a:gd name="connsiteX100" fmla="*/ 4495800 w 4724400"/>
                      <a:gd name="connsiteY100" fmla="*/ 1981199 h 4724399"/>
                      <a:gd name="connsiteX101" fmla="*/ 4419600 w 4724400"/>
                      <a:gd name="connsiteY101" fmla="*/ 2057399 h 4724399"/>
                      <a:gd name="connsiteX102" fmla="*/ 4495800 w 4724400"/>
                      <a:gd name="connsiteY102" fmla="*/ 2133599 h 4724399"/>
                      <a:gd name="connsiteX103" fmla="*/ 4572000 w 4724400"/>
                      <a:gd name="connsiteY103" fmla="*/ 2057399 h 4724399"/>
                      <a:gd name="connsiteX104" fmla="*/ 4495800 w 4724400"/>
                      <a:gd name="connsiteY104" fmla="*/ 1981199 h 4724399"/>
                      <a:gd name="connsiteX105" fmla="*/ 228600 w 4724400"/>
                      <a:gd name="connsiteY105" fmla="*/ 1981199 h 4724399"/>
                      <a:gd name="connsiteX106" fmla="*/ 152400 w 4724400"/>
                      <a:gd name="connsiteY106" fmla="*/ 2057399 h 4724399"/>
                      <a:gd name="connsiteX107" fmla="*/ 228600 w 4724400"/>
                      <a:gd name="connsiteY107" fmla="*/ 2133599 h 4724399"/>
                      <a:gd name="connsiteX108" fmla="*/ 304800 w 4724400"/>
                      <a:gd name="connsiteY108" fmla="*/ 2057399 h 4724399"/>
                      <a:gd name="connsiteX109" fmla="*/ 228600 w 4724400"/>
                      <a:gd name="connsiteY109" fmla="*/ 1981199 h 4724399"/>
                      <a:gd name="connsiteX110" fmla="*/ 4495800 w 4724400"/>
                      <a:gd name="connsiteY110" fmla="*/ 1828799 h 4724399"/>
                      <a:gd name="connsiteX111" fmla="*/ 4724400 w 4724400"/>
                      <a:gd name="connsiteY111" fmla="*/ 2057399 h 4724399"/>
                      <a:gd name="connsiteX112" fmla="*/ 4495800 w 4724400"/>
                      <a:gd name="connsiteY112" fmla="*/ 2285999 h 4724399"/>
                      <a:gd name="connsiteX113" fmla="*/ 4281221 w 4724400"/>
                      <a:gd name="connsiteY113" fmla="*/ 2133599 h 4724399"/>
                      <a:gd name="connsiteX114" fmla="*/ 3962400 w 4724400"/>
                      <a:gd name="connsiteY114" fmla="*/ 2133599 h 4724399"/>
                      <a:gd name="connsiteX115" fmla="*/ 3962400 w 4724400"/>
                      <a:gd name="connsiteY115" fmla="*/ 1981199 h 4724399"/>
                      <a:gd name="connsiteX116" fmla="*/ 4281221 w 4724400"/>
                      <a:gd name="connsiteY116" fmla="*/ 1981199 h 4724399"/>
                      <a:gd name="connsiteX117" fmla="*/ 4495800 w 4724400"/>
                      <a:gd name="connsiteY117" fmla="*/ 1828799 h 4724399"/>
                      <a:gd name="connsiteX118" fmla="*/ 228600 w 4724400"/>
                      <a:gd name="connsiteY118" fmla="*/ 1828799 h 4724399"/>
                      <a:gd name="connsiteX119" fmla="*/ 443179 w 4724400"/>
                      <a:gd name="connsiteY119" fmla="*/ 1981199 h 4724399"/>
                      <a:gd name="connsiteX120" fmla="*/ 762000 w 4724400"/>
                      <a:gd name="connsiteY120" fmla="*/ 1981199 h 4724399"/>
                      <a:gd name="connsiteX121" fmla="*/ 762000 w 4724400"/>
                      <a:gd name="connsiteY121" fmla="*/ 2133599 h 4724399"/>
                      <a:gd name="connsiteX122" fmla="*/ 443179 w 4724400"/>
                      <a:gd name="connsiteY122" fmla="*/ 2133599 h 4724399"/>
                      <a:gd name="connsiteX123" fmla="*/ 228600 w 4724400"/>
                      <a:gd name="connsiteY123" fmla="*/ 2285999 h 4724399"/>
                      <a:gd name="connsiteX124" fmla="*/ 0 w 4724400"/>
                      <a:gd name="connsiteY124" fmla="*/ 2057399 h 4724399"/>
                      <a:gd name="connsiteX125" fmla="*/ 228600 w 4724400"/>
                      <a:gd name="connsiteY125" fmla="*/ 1828799 h 4724399"/>
                      <a:gd name="connsiteX126" fmla="*/ 2667000 w 4724400"/>
                      <a:gd name="connsiteY126" fmla="*/ 1447799 h 4724399"/>
                      <a:gd name="connsiteX127" fmla="*/ 2438400 w 4724400"/>
                      <a:gd name="connsiteY127" fmla="*/ 1676399 h 4724399"/>
                      <a:gd name="connsiteX128" fmla="*/ 2438400 w 4724400"/>
                      <a:gd name="connsiteY128" fmla="*/ 2971799 h 4724399"/>
                      <a:gd name="connsiteX129" fmla="*/ 2743200 w 4724400"/>
                      <a:gd name="connsiteY129" fmla="*/ 3276599 h 4724399"/>
                      <a:gd name="connsiteX130" fmla="*/ 3048000 w 4724400"/>
                      <a:gd name="connsiteY130" fmla="*/ 2971799 h 4724399"/>
                      <a:gd name="connsiteX131" fmla="*/ 2743200 w 4724400"/>
                      <a:gd name="connsiteY131" fmla="*/ 2666999 h 4724399"/>
                      <a:gd name="connsiteX132" fmla="*/ 2743200 w 4724400"/>
                      <a:gd name="connsiteY132" fmla="*/ 2514599 h 4724399"/>
                      <a:gd name="connsiteX133" fmla="*/ 3154528 w 4724400"/>
                      <a:gd name="connsiteY133" fmla="*/ 2773527 h 4724399"/>
                      <a:gd name="connsiteX134" fmla="*/ 3200400 w 4724400"/>
                      <a:gd name="connsiteY134" fmla="*/ 2666999 h 4724399"/>
                      <a:gd name="connsiteX135" fmla="*/ 3182645 w 4724400"/>
                      <a:gd name="connsiteY135" fmla="*/ 2597733 h 4724399"/>
                      <a:gd name="connsiteX136" fmla="*/ 3145993 w 4724400"/>
                      <a:gd name="connsiteY136" fmla="*/ 2526715 h 4724399"/>
                      <a:gd name="connsiteX137" fmla="*/ 3218688 w 4724400"/>
                      <a:gd name="connsiteY137" fmla="*/ 2493492 h 4724399"/>
                      <a:gd name="connsiteX138" fmla="*/ 3352800 w 4724400"/>
                      <a:gd name="connsiteY138" fmla="*/ 2285999 h 4724399"/>
                      <a:gd name="connsiteX139" fmla="*/ 3283610 w 4724400"/>
                      <a:gd name="connsiteY139" fmla="*/ 2122779 h 4724399"/>
                      <a:gd name="connsiteX140" fmla="*/ 2971800 w 4724400"/>
                      <a:gd name="connsiteY140" fmla="*/ 2285999 h 4724399"/>
                      <a:gd name="connsiteX141" fmla="*/ 2971800 w 4724400"/>
                      <a:gd name="connsiteY141" fmla="*/ 2133599 h 4724399"/>
                      <a:gd name="connsiteX142" fmla="*/ 3200400 w 4724400"/>
                      <a:gd name="connsiteY142" fmla="*/ 1904999 h 4724399"/>
                      <a:gd name="connsiteX143" fmla="*/ 3046628 w 4724400"/>
                      <a:gd name="connsiteY143" fmla="*/ 1690039 h 4724399"/>
                      <a:gd name="connsiteX144" fmla="*/ 2667000 w 4724400"/>
                      <a:gd name="connsiteY144" fmla="*/ 2057399 h 4724399"/>
                      <a:gd name="connsiteX145" fmla="*/ 2667000 w 4724400"/>
                      <a:gd name="connsiteY145" fmla="*/ 1904999 h 4724399"/>
                      <a:gd name="connsiteX146" fmla="*/ 2895600 w 4724400"/>
                      <a:gd name="connsiteY146" fmla="*/ 1676399 h 4724399"/>
                      <a:gd name="connsiteX147" fmla="*/ 2667000 w 4724400"/>
                      <a:gd name="connsiteY147" fmla="*/ 1447799 h 4724399"/>
                      <a:gd name="connsiteX148" fmla="*/ 2057400 w 4724400"/>
                      <a:gd name="connsiteY148" fmla="*/ 1447799 h 4724399"/>
                      <a:gd name="connsiteX149" fmla="*/ 1828800 w 4724400"/>
                      <a:gd name="connsiteY149" fmla="*/ 1676399 h 4724399"/>
                      <a:gd name="connsiteX150" fmla="*/ 2057400 w 4724400"/>
                      <a:gd name="connsiteY150" fmla="*/ 1904999 h 4724399"/>
                      <a:gd name="connsiteX151" fmla="*/ 2057400 w 4724400"/>
                      <a:gd name="connsiteY151" fmla="*/ 2057399 h 4724399"/>
                      <a:gd name="connsiteX152" fmla="*/ 1677772 w 4724400"/>
                      <a:gd name="connsiteY152" fmla="*/ 1690039 h 4724399"/>
                      <a:gd name="connsiteX153" fmla="*/ 1524000 w 4724400"/>
                      <a:gd name="connsiteY153" fmla="*/ 1904999 h 4724399"/>
                      <a:gd name="connsiteX154" fmla="*/ 1752600 w 4724400"/>
                      <a:gd name="connsiteY154" fmla="*/ 2133599 h 4724399"/>
                      <a:gd name="connsiteX155" fmla="*/ 1752600 w 4724400"/>
                      <a:gd name="connsiteY155" fmla="*/ 2285999 h 4724399"/>
                      <a:gd name="connsiteX156" fmla="*/ 1440790 w 4724400"/>
                      <a:gd name="connsiteY156" fmla="*/ 2122779 h 4724399"/>
                      <a:gd name="connsiteX157" fmla="*/ 1371600 w 4724400"/>
                      <a:gd name="connsiteY157" fmla="*/ 2285999 h 4724399"/>
                      <a:gd name="connsiteX158" fmla="*/ 1505636 w 4724400"/>
                      <a:gd name="connsiteY158" fmla="*/ 2493415 h 4724399"/>
                      <a:gd name="connsiteX159" fmla="*/ 1578407 w 4724400"/>
                      <a:gd name="connsiteY159" fmla="*/ 2526715 h 4724399"/>
                      <a:gd name="connsiteX160" fmla="*/ 1541678 w 4724400"/>
                      <a:gd name="connsiteY160" fmla="*/ 2597809 h 4724399"/>
                      <a:gd name="connsiteX161" fmla="*/ 1524000 w 4724400"/>
                      <a:gd name="connsiteY161" fmla="*/ 2666999 h 4724399"/>
                      <a:gd name="connsiteX162" fmla="*/ 1569872 w 4724400"/>
                      <a:gd name="connsiteY162" fmla="*/ 2773527 h 4724399"/>
                      <a:gd name="connsiteX163" fmla="*/ 1981200 w 4724400"/>
                      <a:gd name="connsiteY163" fmla="*/ 2514599 h 4724399"/>
                      <a:gd name="connsiteX164" fmla="*/ 1981200 w 4724400"/>
                      <a:gd name="connsiteY164" fmla="*/ 2666999 h 4724399"/>
                      <a:gd name="connsiteX165" fmla="*/ 1676400 w 4724400"/>
                      <a:gd name="connsiteY165" fmla="*/ 2971799 h 4724399"/>
                      <a:gd name="connsiteX166" fmla="*/ 1981200 w 4724400"/>
                      <a:gd name="connsiteY166" fmla="*/ 3276599 h 4724399"/>
                      <a:gd name="connsiteX167" fmla="*/ 2286000 w 4724400"/>
                      <a:gd name="connsiteY167" fmla="*/ 2971799 h 4724399"/>
                      <a:gd name="connsiteX168" fmla="*/ 2286000 w 4724400"/>
                      <a:gd name="connsiteY168" fmla="*/ 1676399 h 4724399"/>
                      <a:gd name="connsiteX169" fmla="*/ 2057400 w 4724400"/>
                      <a:gd name="connsiteY169" fmla="*/ 1447799 h 4724399"/>
                      <a:gd name="connsiteX170" fmla="*/ 228600 w 4724400"/>
                      <a:gd name="connsiteY170" fmla="*/ 1371600 h 4724399"/>
                      <a:gd name="connsiteX171" fmla="*/ 152400 w 4724400"/>
                      <a:gd name="connsiteY171" fmla="*/ 1447800 h 4724399"/>
                      <a:gd name="connsiteX172" fmla="*/ 228600 w 4724400"/>
                      <a:gd name="connsiteY172" fmla="*/ 1524000 h 4724399"/>
                      <a:gd name="connsiteX173" fmla="*/ 304800 w 4724400"/>
                      <a:gd name="connsiteY173" fmla="*/ 1447800 h 4724399"/>
                      <a:gd name="connsiteX174" fmla="*/ 228600 w 4724400"/>
                      <a:gd name="connsiteY174" fmla="*/ 1371600 h 4724399"/>
                      <a:gd name="connsiteX175" fmla="*/ 4495800 w 4724400"/>
                      <a:gd name="connsiteY175" fmla="*/ 1371600 h 4724399"/>
                      <a:gd name="connsiteX176" fmla="*/ 4419600 w 4724400"/>
                      <a:gd name="connsiteY176" fmla="*/ 1447800 h 4724399"/>
                      <a:gd name="connsiteX177" fmla="*/ 4495800 w 4724400"/>
                      <a:gd name="connsiteY177" fmla="*/ 1524000 h 4724399"/>
                      <a:gd name="connsiteX178" fmla="*/ 4572000 w 4724400"/>
                      <a:gd name="connsiteY178" fmla="*/ 1447800 h 4724399"/>
                      <a:gd name="connsiteX179" fmla="*/ 4495800 w 4724400"/>
                      <a:gd name="connsiteY179" fmla="*/ 1371600 h 4724399"/>
                      <a:gd name="connsiteX180" fmla="*/ 2057400 w 4724400"/>
                      <a:gd name="connsiteY180" fmla="*/ 1295399 h 4724399"/>
                      <a:gd name="connsiteX181" fmla="*/ 2362200 w 4724400"/>
                      <a:gd name="connsiteY181" fmla="*/ 1450161 h 4724399"/>
                      <a:gd name="connsiteX182" fmla="*/ 2667000 w 4724400"/>
                      <a:gd name="connsiteY182" fmla="*/ 1295399 h 4724399"/>
                      <a:gd name="connsiteX183" fmla="*/ 3018130 w 4724400"/>
                      <a:gd name="connsiteY183" fmla="*/ 1528723 h 4724399"/>
                      <a:gd name="connsiteX184" fmla="*/ 3352800 w 4724400"/>
                      <a:gd name="connsiteY184" fmla="*/ 1904999 h 4724399"/>
                      <a:gd name="connsiteX185" fmla="*/ 3345561 w 4724400"/>
                      <a:gd name="connsiteY185" fmla="*/ 1976703 h 4724399"/>
                      <a:gd name="connsiteX186" fmla="*/ 3505200 w 4724400"/>
                      <a:gd name="connsiteY186" fmla="*/ 2285999 h 4724399"/>
                      <a:gd name="connsiteX187" fmla="*/ 3344113 w 4724400"/>
                      <a:gd name="connsiteY187" fmla="*/ 2596362 h 4724399"/>
                      <a:gd name="connsiteX188" fmla="*/ 3352800 w 4724400"/>
                      <a:gd name="connsiteY188" fmla="*/ 2666999 h 4724399"/>
                      <a:gd name="connsiteX189" fmla="*/ 3198343 w 4724400"/>
                      <a:gd name="connsiteY189" fmla="*/ 2931718 h 4724399"/>
                      <a:gd name="connsiteX190" fmla="*/ 3200400 w 4724400"/>
                      <a:gd name="connsiteY190" fmla="*/ 2971799 h 4724399"/>
                      <a:gd name="connsiteX191" fmla="*/ 2743200 w 4724400"/>
                      <a:gd name="connsiteY191" fmla="*/ 3428999 h 4724399"/>
                      <a:gd name="connsiteX192" fmla="*/ 2362200 w 4724400"/>
                      <a:gd name="connsiteY192" fmla="*/ 3224021 h 4724399"/>
                      <a:gd name="connsiteX193" fmla="*/ 1981200 w 4724400"/>
                      <a:gd name="connsiteY193" fmla="*/ 3428999 h 4724399"/>
                      <a:gd name="connsiteX194" fmla="*/ 1524000 w 4724400"/>
                      <a:gd name="connsiteY194" fmla="*/ 2971799 h 4724399"/>
                      <a:gd name="connsiteX195" fmla="*/ 1526057 w 4724400"/>
                      <a:gd name="connsiteY195" fmla="*/ 2931718 h 4724399"/>
                      <a:gd name="connsiteX196" fmla="*/ 1371600 w 4724400"/>
                      <a:gd name="connsiteY196" fmla="*/ 2666999 h 4724399"/>
                      <a:gd name="connsiteX197" fmla="*/ 1380287 w 4724400"/>
                      <a:gd name="connsiteY197" fmla="*/ 2596362 h 4724399"/>
                      <a:gd name="connsiteX198" fmla="*/ 1219200 w 4724400"/>
                      <a:gd name="connsiteY198" fmla="*/ 2285999 h 4724399"/>
                      <a:gd name="connsiteX199" fmla="*/ 1378839 w 4724400"/>
                      <a:gd name="connsiteY199" fmla="*/ 1976703 h 4724399"/>
                      <a:gd name="connsiteX200" fmla="*/ 1371600 w 4724400"/>
                      <a:gd name="connsiteY200" fmla="*/ 1904999 h 4724399"/>
                      <a:gd name="connsiteX201" fmla="*/ 1706270 w 4724400"/>
                      <a:gd name="connsiteY201" fmla="*/ 1528723 h 4724399"/>
                      <a:gd name="connsiteX202" fmla="*/ 2057400 w 4724400"/>
                      <a:gd name="connsiteY202" fmla="*/ 1295399 h 4724399"/>
                      <a:gd name="connsiteX203" fmla="*/ 228600 w 4724400"/>
                      <a:gd name="connsiteY203" fmla="*/ 1219200 h 4724399"/>
                      <a:gd name="connsiteX204" fmla="*/ 443179 w 4724400"/>
                      <a:gd name="connsiteY204" fmla="*/ 1371600 h 4724399"/>
                      <a:gd name="connsiteX205" fmla="*/ 762000 w 4724400"/>
                      <a:gd name="connsiteY205" fmla="*/ 1371600 h 4724399"/>
                      <a:gd name="connsiteX206" fmla="*/ 762000 w 4724400"/>
                      <a:gd name="connsiteY206" fmla="*/ 1524000 h 4724399"/>
                      <a:gd name="connsiteX207" fmla="*/ 443179 w 4724400"/>
                      <a:gd name="connsiteY207" fmla="*/ 1524000 h 4724399"/>
                      <a:gd name="connsiteX208" fmla="*/ 228600 w 4724400"/>
                      <a:gd name="connsiteY208" fmla="*/ 1676400 h 4724399"/>
                      <a:gd name="connsiteX209" fmla="*/ 0 w 4724400"/>
                      <a:gd name="connsiteY209" fmla="*/ 1447800 h 4724399"/>
                      <a:gd name="connsiteX210" fmla="*/ 228600 w 4724400"/>
                      <a:gd name="connsiteY210" fmla="*/ 1219200 h 4724399"/>
                      <a:gd name="connsiteX211" fmla="*/ 4495800 w 4724400"/>
                      <a:gd name="connsiteY211" fmla="*/ 1219200 h 4724399"/>
                      <a:gd name="connsiteX212" fmla="*/ 4724400 w 4724400"/>
                      <a:gd name="connsiteY212" fmla="*/ 1447800 h 4724399"/>
                      <a:gd name="connsiteX213" fmla="*/ 4495800 w 4724400"/>
                      <a:gd name="connsiteY213" fmla="*/ 1676400 h 4724399"/>
                      <a:gd name="connsiteX214" fmla="*/ 4281221 w 4724400"/>
                      <a:gd name="connsiteY214" fmla="*/ 1524000 h 4724399"/>
                      <a:gd name="connsiteX215" fmla="*/ 3962400 w 4724400"/>
                      <a:gd name="connsiteY215" fmla="*/ 1524000 h 4724399"/>
                      <a:gd name="connsiteX216" fmla="*/ 3962400 w 4724400"/>
                      <a:gd name="connsiteY216" fmla="*/ 1371600 h 4724399"/>
                      <a:gd name="connsiteX217" fmla="*/ 4281221 w 4724400"/>
                      <a:gd name="connsiteY217" fmla="*/ 1371600 h 4724399"/>
                      <a:gd name="connsiteX218" fmla="*/ 4495800 w 4724400"/>
                      <a:gd name="connsiteY218" fmla="*/ 1219200 h 4724399"/>
                      <a:gd name="connsiteX219" fmla="*/ 1403147 w 4724400"/>
                      <a:gd name="connsiteY219" fmla="*/ 1142999 h 4724399"/>
                      <a:gd name="connsiteX220" fmla="*/ 1066800 w 4724400"/>
                      <a:gd name="connsiteY220" fmla="*/ 1479346 h 4724399"/>
                      <a:gd name="connsiteX221" fmla="*/ 1066800 w 4724400"/>
                      <a:gd name="connsiteY221" fmla="*/ 3581399 h 4724399"/>
                      <a:gd name="connsiteX222" fmla="*/ 3657600 w 4724400"/>
                      <a:gd name="connsiteY222" fmla="*/ 3581399 h 4724399"/>
                      <a:gd name="connsiteX223" fmla="*/ 3657600 w 4724400"/>
                      <a:gd name="connsiteY223" fmla="*/ 1142999 h 4724399"/>
                      <a:gd name="connsiteX224" fmla="*/ 1340053 w 4724400"/>
                      <a:gd name="connsiteY224" fmla="*/ 990599 h 4724399"/>
                      <a:gd name="connsiteX225" fmla="*/ 3810000 w 4724400"/>
                      <a:gd name="connsiteY225" fmla="*/ 990599 h 4724399"/>
                      <a:gd name="connsiteX226" fmla="*/ 3810000 w 4724400"/>
                      <a:gd name="connsiteY226" fmla="*/ 3733799 h 4724399"/>
                      <a:gd name="connsiteX227" fmla="*/ 914400 w 4724400"/>
                      <a:gd name="connsiteY227" fmla="*/ 3733799 h 4724399"/>
                      <a:gd name="connsiteX228" fmla="*/ 914400 w 4724400"/>
                      <a:gd name="connsiteY228" fmla="*/ 1416252 h 4724399"/>
                      <a:gd name="connsiteX229" fmla="*/ 3276600 w 4724400"/>
                      <a:gd name="connsiteY229" fmla="*/ 152400 h 4724399"/>
                      <a:gd name="connsiteX230" fmla="*/ 3200400 w 4724400"/>
                      <a:gd name="connsiteY230" fmla="*/ 228600 h 4724399"/>
                      <a:gd name="connsiteX231" fmla="*/ 3276600 w 4724400"/>
                      <a:gd name="connsiteY231" fmla="*/ 304800 h 4724399"/>
                      <a:gd name="connsiteX232" fmla="*/ 3352800 w 4724400"/>
                      <a:gd name="connsiteY232" fmla="*/ 228600 h 4724399"/>
                      <a:gd name="connsiteX233" fmla="*/ 3276600 w 4724400"/>
                      <a:gd name="connsiteY233" fmla="*/ 152400 h 4724399"/>
                      <a:gd name="connsiteX234" fmla="*/ 2667000 w 4724400"/>
                      <a:gd name="connsiteY234" fmla="*/ 152400 h 4724399"/>
                      <a:gd name="connsiteX235" fmla="*/ 2590800 w 4724400"/>
                      <a:gd name="connsiteY235" fmla="*/ 228600 h 4724399"/>
                      <a:gd name="connsiteX236" fmla="*/ 2667000 w 4724400"/>
                      <a:gd name="connsiteY236" fmla="*/ 304800 h 4724399"/>
                      <a:gd name="connsiteX237" fmla="*/ 2743200 w 4724400"/>
                      <a:gd name="connsiteY237" fmla="*/ 228600 h 4724399"/>
                      <a:gd name="connsiteX238" fmla="*/ 2667000 w 4724400"/>
                      <a:gd name="connsiteY238" fmla="*/ 152400 h 4724399"/>
                      <a:gd name="connsiteX239" fmla="*/ 2057400 w 4724400"/>
                      <a:gd name="connsiteY239" fmla="*/ 152400 h 4724399"/>
                      <a:gd name="connsiteX240" fmla="*/ 1981200 w 4724400"/>
                      <a:gd name="connsiteY240" fmla="*/ 228600 h 4724399"/>
                      <a:gd name="connsiteX241" fmla="*/ 2057400 w 4724400"/>
                      <a:gd name="connsiteY241" fmla="*/ 304800 h 4724399"/>
                      <a:gd name="connsiteX242" fmla="*/ 2133600 w 4724400"/>
                      <a:gd name="connsiteY242" fmla="*/ 228600 h 4724399"/>
                      <a:gd name="connsiteX243" fmla="*/ 2057400 w 4724400"/>
                      <a:gd name="connsiteY243" fmla="*/ 152400 h 4724399"/>
                      <a:gd name="connsiteX244" fmla="*/ 1447800 w 4724400"/>
                      <a:gd name="connsiteY244" fmla="*/ 152400 h 4724399"/>
                      <a:gd name="connsiteX245" fmla="*/ 1371600 w 4724400"/>
                      <a:gd name="connsiteY245" fmla="*/ 228600 h 4724399"/>
                      <a:gd name="connsiteX246" fmla="*/ 1447800 w 4724400"/>
                      <a:gd name="connsiteY246" fmla="*/ 304800 h 4724399"/>
                      <a:gd name="connsiteX247" fmla="*/ 1524000 w 4724400"/>
                      <a:gd name="connsiteY247" fmla="*/ 228600 h 4724399"/>
                      <a:gd name="connsiteX248" fmla="*/ 1447800 w 4724400"/>
                      <a:gd name="connsiteY248" fmla="*/ 152400 h 4724399"/>
                      <a:gd name="connsiteX249" fmla="*/ 3276600 w 4724400"/>
                      <a:gd name="connsiteY249" fmla="*/ 0 h 4724399"/>
                      <a:gd name="connsiteX250" fmla="*/ 3505200 w 4724400"/>
                      <a:gd name="connsiteY250" fmla="*/ 228600 h 4724399"/>
                      <a:gd name="connsiteX251" fmla="*/ 3352800 w 4724400"/>
                      <a:gd name="connsiteY251" fmla="*/ 443179 h 4724399"/>
                      <a:gd name="connsiteX252" fmla="*/ 3352800 w 4724400"/>
                      <a:gd name="connsiteY252" fmla="*/ 838200 h 4724399"/>
                      <a:gd name="connsiteX253" fmla="*/ 3200400 w 4724400"/>
                      <a:gd name="connsiteY253" fmla="*/ 838200 h 4724399"/>
                      <a:gd name="connsiteX254" fmla="*/ 3200400 w 4724400"/>
                      <a:gd name="connsiteY254" fmla="*/ 443179 h 4724399"/>
                      <a:gd name="connsiteX255" fmla="*/ 3048000 w 4724400"/>
                      <a:gd name="connsiteY255" fmla="*/ 228600 h 4724399"/>
                      <a:gd name="connsiteX256" fmla="*/ 3276600 w 4724400"/>
                      <a:gd name="connsiteY256" fmla="*/ 0 h 4724399"/>
                      <a:gd name="connsiteX257" fmla="*/ 2667000 w 4724400"/>
                      <a:gd name="connsiteY257" fmla="*/ 0 h 4724399"/>
                      <a:gd name="connsiteX258" fmla="*/ 2895600 w 4724400"/>
                      <a:gd name="connsiteY258" fmla="*/ 228600 h 4724399"/>
                      <a:gd name="connsiteX259" fmla="*/ 2743200 w 4724400"/>
                      <a:gd name="connsiteY259" fmla="*/ 443179 h 4724399"/>
                      <a:gd name="connsiteX260" fmla="*/ 2743200 w 4724400"/>
                      <a:gd name="connsiteY260" fmla="*/ 838200 h 4724399"/>
                      <a:gd name="connsiteX261" fmla="*/ 2590800 w 4724400"/>
                      <a:gd name="connsiteY261" fmla="*/ 838200 h 4724399"/>
                      <a:gd name="connsiteX262" fmla="*/ 2590800 w 4724400"/>
                      <a:gd name="connsiteY262" fmla="*/ 443179 h 4724399"/>
                      <a:gd name="connsiteX263" fmla="*/ 2438400 w 4724400"/>
                      <a:gd name="connsiteY263" fmla="*/ 228600 h 4724399"/>
                      <a:gd name="connsiteX264" fmla="*/ 2667000 w 4724400"/>
                      <a:gd name="connsiteY264" fmla="*/ 0 h 4724399"/>
                      <a:gd name="connsiteX265" fmla="*/ 2057400 w 4724400"/>
                      <a:gd name="connsiteY265" fmla="*/ 0 h 4724399"/>
                      <a:gd name="connsiteX266" fmla="*/ 2286000 w 4724400"/>
                      <a:gd name="connsiteY266" fmla="*/ 228600 h 4724399"/>
                      <a:gd name="connsiteX267" fmla="*/ 2133600 w 4724400"/>
                      <a:gd name="connsiteY267" fmla="*/ 443179 h 4724399"/>
                      <a:gd name="connsiteX268" fmla="*/ 2133600 w 4724400"/>
                      <a:gd name="connsiteY268" fmla="*/ 838200 h 4724399"/>
                      <a:gd name="connsiteX269" fmla="*/ 1981200 w 4724400"/>
                      <a:gd name="connsiteY269" fmla="*/ 838200 h 4724399"/>
                      <a:gd name="connsiteX270" fmla="*/ 1981200 w 4724400"/>
                      <a:gd name="connsiteY270" fmla="*/ 443179 h 4724399"/>
                      <a:gd name="connsiteX271" fmla="*/ 1828800 w 4724400"/>
                      <a:gd name="connsiteY271" fmla="*/ 228600 h 4724399"/>
                      <a:gd name="connsiteX272" fmla="*/ 2057400 w 4724400"/>
                      <a:gd name="connsiteY272" fmla="*/ 0 h 4724399"/>
                      <a:gd name="connsiteX273" fmla="*/ 1447800 w 4724400"/>
                      <a:gd name="connsiteY273" fmla="*/ 0 h 4724399"/>
                      <a:gd name="connsiteX274" fmla="*/ 1676400 w 4724400"/>
                      <a:gd name="connsiteY274" fmla="*/ 228600 h 4724399"/>
                      <a:gd name="connsiteX275" fmla="*/ 1524000 w 4724400"/>
                      <a:gd name="connsiteY275" fmla="*/ 443179 h 4724399"/>
                      <a:gd name="connsiteX276" fmla="*/ 1524000 w 4724400"/>
                      <a:gd name="connsiteY276" fmla="*/ 838200 h 4724399"/>
                      <a:gd name="connsiteX277" fmla="*/ 1371600 w 4724400"/>
                      <a:gd name="connsiteY277" fmla="*/ 838200 h 4724399"/>
                      <a:gd name="connsiteX278" fmla="*/ 1371600 w 4724400"/>
                      <a:gd name="connsiteY278" fmla="*/ 443179 h 4724399"/>
                      <a:gd name="connsiteX279" fmla="*/ 1219200 w 4724400"/>
                      <a:gd name="connsiteY279" fmla="*/ 228600 h 4724399"/>
                      <a:gd name="connsiteX280" fmla="*/ 1447800 w 4724400"/>
                      <a:gd name="connsiteY280" fmla="*/ 0 h 4724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</a:cxnLst>
                    <a:rect l="l" t="t" r="r" b="b"/>
                    <a:pathLst>
                      <a:path w="4724400" h="4724399">
                        <a:moveTo>
                          <a:pt x="3276600" y="4419599"/>
                        </a:moveTo>
                        <a:cubicBezTo>
                          <a:pt x="3234614" y="4419599"/>
                          <a:pt x="3200400" y="4453813"/>
                          <a:pt x="3200400" y="4495799"/>
                        </a:cubicBezTo>
                        <a:cubicBezTo>
                          <a:pt x="3200400" y="4537785"/>
                          <a:pt x="3234614" y="4571999"/>
                          <a:pt x="3276600" y="4571999"/>
                        </a:cubicBezTo>
                        <a:cubicBezTo>
                          <a:pt x="3318586" y="4571999"/>
                          <a:pt x="3352800" y="4537785"/>
                          <a:pt x="3352800" y="4495799"/>
                        </a:cubicBezTo>
                        <a:cubicBezTo>
                          <a:pt x="3352800" y="4453813"/>
                          <a:pt x="3318586" y="4419599"/>
                          <a:pt x="3276600" y="4419599"/>
                        </a:cubicBezTo>
                        <a:close/>
                        <a:moveTo>
                          <a:pt x="2667000" y="4419599"/>
                        </a:moveTo>
                        <a:cubicBezTo>
                          <a:pt x="2625014" y="4419599"/>
                          <a:pt x="2590800" y="4453813"/>
                          <a:pt x="2590800" y="4495799"/>
                        </a:cubicBezTo>
                        <a:cubicBezTo>
                          <a:pt x="2590800" y="4537785"/>
                          <a:pt x="2625014" y="4571999"/>
                          <a:pt x="2667000" y="4571999"/>
                        </a:cubicBezTo>
                        <a:cubicBezTo>
                          <a:pt x="2708986" y="4571999"/>
                          <a:pt x="2743200" y="4537785"/>
                          <a:pt x="2743200" y="4495799"/>
                        </a:cubicBezTo>
                        <a:cubicBezTo>
                          <a:pt x="2743200" y="4453813"/>
                          <a:pt x="2708986" y="4419599"/>
                          <a:pt x="2667000" y="4419599"/>
                        </a:cubicBezTo>
                        <a:close/>
                        <a:moveTo>
                          <a:pt x="2057400" y="4419599"/>
                        </a:moveTo>
                        <a:cubicBezTo>
                          <a:pt x="2015414" y="4419599"/>
                          <a:pt x="1981200" y="4453813"/>
                          <a:pt x="1981200" y="4495799"/>
                        </a:cubicBezTo>
                        <a:cubicBezTo>
                          <a:pt x="1981200" y="4537785"/>
                          <a:pt x="2015414" y="4571999"/>
                          <a:pt x="2057400" y="4571999"/>
                        </a:cubicBezTo>
                        <a:cubicBezTo>
                          <a:pt x="2099386" y="4571999"/>
                          <a:pt x="2133600" y="4537785"/>
                          <a:pt x="2133600" y="4495799"/>
                        </a:cubicBezTo>
                        <a:cubicBezTo>
                          <a:pt x="2133600" y="4453813"/>
                          <a:pt x="2099386" y="4419599"/>
                          <a:pt x="2057400" y="4419599"/>
                        </a:cubicBezTo>
                        <a:close/>
                        <a:moveTo>
                          <a:pt x="1447800" y="4419599"/>
                        </a:moveTo>
                        <a:cubicBezTo>
                          <a:pt x="1405814" y="4419599"/>
                          <a:pt x="1371600" y="4453813"/>
                          <a:pt x="1371600" y="4495799"/>
                        </a:cubicBezTo>
                        <a:cubicBezTo>
                          <a:pt x="1371600" y="4537785"/>
                          <a:pt x="1405814" y="4571999"/>
                          <a:pt x="1447800" y="4571999"/>
                        </a:cubicBezTo>
                        <a:cubicBezTo>
                          <a:pt x="1489786" y="4571999"/>
                          <a:pt x="1524000" y="4537785"/>
                          <a:pt x="1524000" y="4495799"/>
                        </a:cubicBezTo>
                        <a:cubicBezTo>
                          <a:pt x="1524000" y="4453813"/>
                          <a:pt x="1489786" y="4419599"/>
                          <a:pt x="1447800" y="4419599"/>
                        </a:cubicBezTo>
                        <a:close/>
                        <a:moveTo>
                          <a:pt x="3200400" y="3886199"/>
                        </a:moveTo>
                        <a:lnTo>
                          <a:pt x="3352800" y="3886199"/>
                        </a:lnTo>
                        <a:lnTo>
                          <a:pt x="3352800" y="4281220"/>
                        </a:lnTo>
                        <a:cubicBezTo>
                          <a:pt x="3441268" y="4312767"/>
                          <a:pt x="3505200" y="4396587"/>
                          <a:pt x="3505200" y="4495799"/>
                        </a:cubicBezTo>
                        <a:cubicBezTo>
                          <a:pt x="3505200" y="4621834"/>
                          <a:pt x="3402635" y="4724399"/>
                          <a:pt x="3276600" y="4724399"/>
                        </a:cubicBezTo>
                        <a:cubicBezTo>
                          <a:pt x="3150565" y="4724399"/>
                          <a:pt x="3048000" y="4621834"/>
                          <a:pt x="3048000" y="4495799"/>
                        </a:cubicBezTo>
                        <a:cubicBezTo>
                          <a:pt x="3048000" y="4396587"/>
                          <a:pt x="3111932" y="4312767"/>
                          <a:pt x="3200400" y="4281220"/>
                        </a:cubicBezTo>
                        <a:close/>
                        <a:moveTo>
                          <a:pt x="2590800" y="3886199"/>
                        </a:moveTo>
                        <a:lnTo>
                          <a:pt x="2743200" y="3886199"/>
                        </a:lnTo>
                        <a:lnTo>
                          <a:pt x="2743200" y="4281220"/>
                        </a:lnTo>
                        <a:cubicBezTo>
                          <a:pt x="2831668" y="4312767"/>
                          <a:pt x="2895600" y="4396587"/>
                          <a:pt x="2895600" y="4495799"/>
                        </a:cubicBezTo>
                        <a:cubicBezTo>
                          <a:pt x="2895600" y="4621834"/>
                          <a:pt x="2793035" y="4724399"/>
                          <a:pt x="2667000" y="4724399"/>
                        </a:cubicBezTo>
                        <a:cubicBezTo>
                          <a:pt x="2540965" y="4724399"/>
                          <a:pt x="2438400" y="4621834"/>
                          <a:pt x="2438400" y="4495799"/>
                        </a:cubicBezTo>
                        <a:cubicBezTo>
                          <a:pt x="2438400" y="4396587"/>
                          <a:pt x="2502332" y="4312767"/>
                          <a:pt x="2590800" y="4281220"/>
                        </a:cubicBezTo>
                        <a:close/>
                        <a:moveTo>
                          <a:pt x="1981200" y="3886199"/>
                        </a:moveTo>
                        <a:lnTo>
                          <a:pt x="2133600" y="3886199"/>
                        </a:lnTo>
                        <a:lnTo>
                          <a:pt x="2133600" y="4281220"/>
                        </a:lnTo>
                        <a:cubicBezTo>
                          <a:pt x="2222068" y="4312767"/>
                          <a:pt x="2286000" y="4396587"/>
                          <a:pt x="2286000" y="4495799"/>
                        </a:cubicBezTo>
                        <a:cubicBezTo>
                          <a:pt x="2286000" y="4621834"/>
                          <a:pt x="2183435" y="4724399"/>
                          <a:pt x="2057400" y="4724399"/>
                        </a:cubicBezTo>
                        <a:cubicBezTo>
                          <a:pt x="1931365" y="4724399"/>
                          <a:pt x="1828800" y="4621834"/>
                          <a:pt x="1828800" y="4495799"/>
                        </a:cubicBezTo>
                        <a:cubicBezTo>
                          <a:pt x="1828800" y="4396587"/>
                          <a:pt x="1892732" y="4312767"/>
                          <a:pt x="1981200" y="4281220"/>
                        </a:cubicBezTo>
                        <a:close/>
                        <a:moveTo>
                          <a:pt x="1371600" y="3886199"/>
                        </a:moveTo>
                        <a:lnTo>
                          <a:pt x="1524000" y="3886199"/>
                        </a:lnTo>
                        <a:lnTo>
                          <a:pt x="1524000" y="4281220"/>
                        </a:lnTo>
                        <a:cubicBezTo>
                          <a:pt x="1612468" y="4312767"/>
                          <a:pt x="1676400" y="4396587"/>
                          <a:pt x="1676400" y="4495799"/>
                        </a:cubicBezTo>
                        <a:cubicBezTo>
                          <a:pt x="1676400" y="4621834"/>
                          <a:pt x="1573835" y="4724399"/>
                          <a:pt x="1447800" y="4724399"/>
                        </a:cubicBezTo>
                        <a:cubicBezTo>
                          <a:pt x="1321765" y="4724399"/>
                          <a:pt x="1219200" y="4621834"/>
                          <a:pt x="1219200" y="4495799"/>
                        </a:cubicBezTo>
                        <a:cubicBezTo>
                          <a:pt x="1219200" y="4396587"/>
                          <a:pt x="1283132" y="4312767"/>
                          <a:pt x="1371600" y="4281220"/>
                        </a:cubicBezTo>
                        <a:close/>
                        <a:moveTo>
                          <a:pt x="4495800" y="3200399"/>
                        </a:moveTo>
                        <a:cubicBezTo>
                          <a:pt x="4453814" y="3200399"/>
                          <a:pt x="4419600" y="3234613"/>
                          <a:pt x="4419600" y="3276599"/>
                        </a:cubicBezTo>
                        <a:cubicBezTo>
                          <a:pt x="4419600" y="3318585"/>
                          <a:pt x="4453814" y="3352799"/>
                          <a:pt x="4495800" y="3352799"/>
                        </a:cubicBezTo>
                        <a:cubicBezTo>
                          <a:pt x="4537786" y="3352799"/>
                          <a:pt x="4572000" y="3318585"/>
                          <a:pt x="4572000" y="3276599"/>
                        </a:cubicBezTo>
                        <a:cubicBezTo>
                          <a:pt x="4572000" y="3234613"/>
                          <a:pt x="4537786" y="3200399"/>
                          <a:pt x="4495800" y="3200399"/>
                        </a:cubicBezTo>
                        <a:close/>
                        <a:moveTo>
                          <a:pt x="228600" y="3200399"/>
                        </a:moveTo>
                        <a:cubicBezTo>
                          <a:pt x="186614" y="3200399"/>
                          <a:pt x="152400" y="3234613"/>
                          <a:pt x="152400" y="3276599"/>
                        </a:cubicBezTo>
                        <a:cubicBezTo>
                          <a:pt x="152400" y="3318585"/>
                          <a:pt x="186614" y="3352799"/>
                          <a:pt x="228600" y="3352799"/>
                        </a:cubicBezTo>
                        <a:cubicBezTo>
                          <a:pt x="270586" y="3352799"/>
                          <a:pt x="304800" y="3318585"/>
                          <a:pt x="304800" y="3276599"/>
                        </a:cubicBezTo>
                        <a:cubicBezTo>
                          <a:pt x="304800" y="3234613"/>
                          <a:pt x="270586" y="3200399"/>
                          <a:pt x="228600" y="3200399"/>
                        </a:cubicBezTo>
                        <a:close/>
                        <a:moveTo>
                          <a:pt x="4495800" y="3047999"/>
                        </a:moveTo>
                        <a:cubicBezTo>
                          <a:pt x="4621835" y="3047999"/>
                          <a:pt x="4724400" y="3150564"/>
                          <a:pt x="4724400" y="3276599"/>
                        </a:cubicBezTo>
                        <a:cubicBezTo>
                          <a:pt x="4724400" y="3402634"/>
                          <a:pt x="4621835" y="3505199"/>
                          <a:pt x="4495800" y="3505199"/>
                        </a:cubicBezTo>
                        <a:cubicBezTo>
                          <a:pt x="4396588" y="3505199"/>
                          <a:pt x="4312768" y="3441267"/>
                          <a:pt x="4281221" y="3352799"/>
                        </a:cubicBezTo>
                        <a:lnTo>
                          <a:pt x="3962400" y="3352799"/>
                        </a:lnTo>
                        <a:lnTo>
                          <a:pt x="3962400" y="3200399"/>
                        </a:lnTo>
                        <a:lnTo>
                          <a:pt x="4281221" y="3200399"/>
                        </a:lnTo>
                        <a:cubicBezTo>
                          <a:pt x="4312768" y="3111931"/>
                          <a:pt x="4396588" y="3047999"/>
                          <a:pt x="4495800" y="3047999"/>
                        </a:cubicBezTo>
                        <a:close/>
                        <a:moveTo>
                          <a:pt x="228600" y="3047999"/>
                        </a:moveTo>
                        <a:cubicBezTo>
                          <a:pt x="327812" y="3047999"/>
                          <a:pt x="411632" y="3111931"/>
                          <a:pt x="443179" y="3200399"/>
                        </a:cubicBezTo>
                        <a:lnTo>
                          <a:pt x="762000" y="3200399"/>
                        </a:lnTo>
                        <a:lnTo>
                          <a:pt x="762000" y="3352799"/>
                        </a:lnTo>
                        <a:lnTo>
                          <a:pt x="443179" y="3352799"/>
                        </a:lnTo>
                        <a:cubicBezTo>
                          <a:pt x="411632" y="3441267"/>
                          <a:pt x="327812" y="3505199"/>
                          <a:pt x="228600" y="3505199"/>
                        </a:cubicBezTo>
                        <a:cubicBezTo>
                          <a:pt x="102565" y="3505199"/>
                          <a:pt x="0" y="3402634"/>
                          <a:pt x="0" y="3276599"/>
                        </a:cubicBezTo>
                        <a:cubicBezTo>
                          <a:pt x="0" y="3150564"/>
                          <a:pt x="102565" y="3047999"/>
                          <a:pt x="228600" y="3047999"/>
                        </a:cubicBezTo>
                        <a:close/>
                        <a:moveTo>
                          <a:pt x="4495800" y="2590799"/>
                        </a:moveTo>
                        <a:cubicBezTo>
                          <a:pt x="4453814" y="2590799"/>
                          <a:pt x="4419600" y="2625013"/>
                          <a:pt x="4419600" y="2666999"/>
                        </a:cubicBezTo>
                        <a:cubicBezTo>
                          <a:pt x="4419600" y="2708985"/>
                          <a:pt x="4453814" y="2743199"/>
                          <a:pt x="4495800" y="2743199"/>
                        </a:cubicBezTo>
                        <a:cubicBezTo>
                          <a:pt x="4537786" y="2743199"/>
                          <a:pt x="4572000" y="2708985"/>
                          <a:pt x="4572000" y="2666999"/>
                        </a:cubicBezTo>
                        <a:cubicBezTo>
                          <a:pt x="4572000" y="2625013"/>
                          <a:pt x="4537786" y="2590799"/>
                          <a:pt x="4495800" y="2590799"/>
                        </a:cubicBezTo>
                        <a:close/>
                        <a:moveTo>
                          <a:pt x="228600" y="2590799"/>
                        </a:moveTo>
                        <a:cubicBezTo>
                          <a:pt x="186614" y="2590799"/>
                          <a:pt x="152400" y="2625013"/>
                          <a:pt x="152400" y="2666999"/>
                        </a:cubicBezTo>
                        <a:cubicBezTo>
                          <a:pt x="152400" y="2708985"/>
                          <a:pt x="186614" y="2743199"/>
                          <a:pt x="228600" y="2743199"/>
                        </a:cubicBezTo>
                        <a:cubicBezTo>
                          <a:pt x="270586" y="2743199"/>
                          <a:pt x="304800" y="2708985"/>
                          <a:pt x="304800" y="2666999"/>
                        </a:cubicBezTo>
                        <a:cubicBezTo>
                          <a:pt x="304800" y="2625013"/>
                          <a:pt x="270586" y="2590799"/>
                          <a:pt x="228600" y="2590799"/>
                        </a:cubicBezTo>
                        <a:close/>
                        <a:moveTo>
                          <a:pt x="4495800" y="2438399"/>
                        </a:moveTo>
                        <a:cubicBezTo>
                          <a:pt x="4621835" y="2438399"/>
                          <a:pt x="4724400" y="2540964"/>
                          <a:pt x="4724400" y="2666999"/>
                        </a:cubicBezTo>
                        <a:cubicBezTo>
                          <a:pt x="4724400" y="2793034"/>
                          <a:pt x="4621835" y="2895599"/>
                          <a:pt x="4495800" y="2895599"/>
                        </a:cubicBezTo>
                        <a:cubicBezTo>
                          <a:pt x="4396588" y="2895599"/>
                          <a:pt x="4312768" y="2831667"/>
                          <a:pt x="4281221" y="2743199"/>
                        </a:cubicBezTo>
                        <a:lnTo>
                          <a:pt x="3962400" y="2743199"/>
                        </a:lnTo>
                        <a:lnTo>
                          <a:pt x="3962400" y="2590799"/>
                        </a:lnTo>
                        <a:lnTo>
                          <a:pt x="4281221" y="2590799"/>
                        </a:lnTo>
                        <a:cubicBezTo>
                          <a:pt x="4312768" y="2502331"/>
                          <a:pt x="4396588" y="2438399"/>
                          <a:pt x="4495800" y="2438399"/>
                        </a:cubicBezTo>
                        <a:close/>
                        <a:moveTo>
                          <a:pt x="228600" y="2438399"/>
                        </a:moveTo>
                        <a:cubicBezTo>
                          <a:pt x="327812" y="2438399"/>
                          <a:pt x="411632" y="2502331"/>
                          <a:pt x="443179" y="2590799"/>
                        </a:cubicBezTo>
                        <a:lnTo>
                          <a:pt x="762000" y="2590799"/>
                        </a:lnTo>
                        <a:lnTo>
                          <a:pt x="762000" y="2743199"/>
                        </a:lnTo>
                        <a:lnTo>
                          <a:pt x="443179" y="2743199"/>
                        </a:lnTo>
                        <a:cubicBezTo>
                          <a:pt x="411632" y="2831667"/>
                          <a:pt x="327812" y="2895599"/>
                          <a:pt x="228600" y="2895599"/>
                        </a:cubicBezTo>
                        <a:cubicBezTo>
                          <a:pt x="102565" y="2895599"/>
                          <a:pt x="0" y="2793034"/>
                          <a:pt x="0" y="2666999"/>
                        </a:cubicBezTo>
                        <a:cubicBezTo>
                          <a:pt x="0" y="2540964"/>
                          <a:pt x="102565" y="2438399"/>
                          <a:pt x="228600" y="2438399"/>
                        </a:cubicBezTo>
                        <a:close/>
                        <a:moveTo>
                          <a:pt x="4495800" y="1981199"/>
                        </a:moveTo>
                        <a:cubicBezTo>
                          <a:pt x="4453814" y="1981199"/>
                          <a:pt x="4419600" y="2015413"/>
                          <a:pt x="4419600" y="2057399"/>
                        </a:cubicBezTo>
                        <a:cubicBezTo>
                          <a:pt x="4419600" y="2099385"/>
                          <a:pt x="4453814" y="2133599"/>
                          <a:pt x="4495800" y="2133599"/>
                        </a:cubicBezTo>
                        <a:cubicBezTo>
                          <a:pt x="4537786" y="2133599"/>
                          <a:pt x="4572000" y="2099385"/>
                          <a:pt x="4572000" y="2057399"/>
                        </a:cubicBezTo>
                        <a:cubicBezTo>
                          <a:pt x="4572000" y="2015413"/>
                          <a:pt x="4537786" y="1981199"/>
                          <a:pt x="4495800" y="1981199"/>
                        </a:cubicBezTo>
                        <a:close/>
                        <a:moveTo>
                          <a:pt x="228600" y="1981199"/>
                        </a:moveTo>
                        <a:cubicBezTo>
                          <a:pt x="186614" y="1981199"/>
                          <a:pt x="152400" y="2015413"/>
                          <a:pt x="152400" y="2057399"/>
                        </a:cubicBezTo>
                        <a:cubicBezTo>
                          <a:pt x="152400" y="2099385"/>
                          <a:pt x="186614" y="2133599"/>
                          <a:pt x="228600" y="2133599"/>
                        </a:cubicBezTo>
                        <a:cubicBezTo>
                          <a:pt x="270586" y="2133599"/>
                          <a:pt x="304800" y="2099385"/>
                          <a:pt x="304800" y="2057399"/>
                        </a:cubicBezTo>
                        <a:cubicBezTo>
                          <a:pt x="304800" y="2015413"/>
                          <a:pt x="270586" y="1981199"/>
                          <a:pt x="228600" y="1981199"/>
                        </a:cubicBezTo>
                        <a:close/>
                        <a:moveTo>
                          <a:pt x="4495800" y="1828799"/>
                        </a:moveTo>
                        <a:cubicBezTo>
                          <a:pt x="4621835" y="1828799"/>
                          <a:pt x="4724400" y="1931364"/>
                          <a:pt x="4724400" y="2057399"/>
                        </a:cubicBezTo>
                        <a:cubicBezTo>
                          <a:pt x="4724400" y="2183434"/>
                          <a:pt x="4621835" y="2285999"/>
                          <a:pt x="4495800" y="2285999"/>
                        </a:cubicBezTo>
                        <a:cubicBezTo>
                          <a:pt x="4396588" y="2285999"/>
                          <a:pt x="4312768" y="2222067"/>
                          <a:pt x="4281221" y="2133599"/>
                        </a:cubicBezTo>
                        <a:lnTo>
                          <a:pt x="3962400" y="2133599"/>
                        </a:lnTo>
                        <a:lnTo>
                          <a:pt x="3962400" y="1981199"/>
                        </a:lnTo>
                        <a:lnTo>
                          <a:pt x="4281221" y="1981199"/>
                        </a:lnTo>
                        <a:cubicBezTo>
                          <a:pt x="4312768" y="1892731"/>
                          <a:pt x="4396588" y="1828799"/>
                          <a:pt x="4495800" y="1828799"/>
                        </a:cubicBezTo>
                        <a:close/>
                        <a:moveTo>
                          <a:pt x="228600" y="1828799"/>
                        </a:moveTo>
                        <a:cubicBezTo>
                          <a:pt x="327812" y="1828799"/>
                          <a:pt x="411632" y="1892731"/>
                          <a:pt x="443179" y="1981199"/>
                        </a:cubicBezTo>
                        <a:lnTo>
                          <a:pt x="762000" y="1981199"/>
                        </a:lnTo>
                        <a:lnTo>
                          <a:pt x="762000" y="2133599"/>
                        </a:lnTo>
                        <a:lnTo>
                          <a:pt x="443179" y="2133599"/>
                        </a:lnTo>
                        <a:cubicBezTo>
                          <a:pt x="411632" y="2222067"/>
                          <a:pt x="327812" y="2285999"/>
                          <a:pt x="228600" y="2285999"/>
                        </a:cubicBezTo>
                        <a:cubicBezTo>
                          <a:pt x="102565" y="2285999"/>
                          <a:pt x="0" y="2183434"/>
                          <a:pt x="0" y="2057399"/>
                        </a:cubicBezTo>
                        <a:cubicBezTo>
                          <a:pt x="0" y="1931364"/>
                          <a:pt x="102565" y="1828799"/>
                          <a:pt x="228600" y="1828799"/>
                        </a:cubicBezTo>
                        <a:close/>
                        <a:moveTo>
                          <a:pt x="2667000" y="1447799"/>
                        </a:moveTo>
                        <a:cubicBezTo>
                          <a:pt x="2540965" y="1447799"/>
                          <a:pt x="2438400" y="1550364"/>
                          <a:pt x="2438400" y="1676399"/>
                        </a:cubicBezTo>
                        <a:lnTo>
                          <a:pt x="2438400" y="2971799"/>
                        </a:lnTo>
                        <a:cubicBezTo>
                          <a:pt x="2438400" y="3139896"/>
                          <a:pt x="2575103" y="3276599"/>
                          <a:pt x="2743200" y="3276599"/>
                        </a:cubicBezTo>
                        <a:cubicBezTo>
                          <a:pt x="2911297" y="3276599"/>
                          <a:pt x="3048000" y="3139896"/>
                          <a:pt x="3048000" y="2971799"/>
                        </a:cubicBezTo>
                        <a:cubicBezTo>
                          <a:pt x="3048000" y="2803702"/>
                          <a:pt x="2911297" y="2666999"/>
                          <a:pt x="2743200" y="2666999"/>
                        </a:cubicBezTo>
                        <a:lnTo>
                          <a:pt x="2743200" y="2514599"/>
                        </a:lnTo>
                        <a:cubicBezTo>
                          <a:pt x="2924251" y="2514599"/>
                          <a:pt x="3080537" y="2620593"/>
                          <a:pt x="3154528" y="2773527"/>
                        </a:cubicBezTo>
                        <a:cubicBezTo>
                          <a:pt x="3182417" y="2745561"/>
                          <a:pt x="3200400" y="2708223"/>
                          <a:pt x="3200400" y="2666999"/>
                        </a:cubicBezTo>
                        <a:cubicBezTo>
                          <a:pt x="3200400" y="2643834"/>
                          <a:pt x="3194457" y="2620517"/>
                          <a:pt x="3182645" y="2597733"/>
                        </a:cubicBezTo>
                        <a:lnTo>
                          <a:pt x="3145993" y="2526715"/>
                        </a:lnTo>
                        <a:lnTo>
                          <a:pt x="3218688" y="2493492"/>
                        </a:lnTo>
                        <a:cubicBezTo>
                          <a:pt x="3300146" y="2456230"/>
                          <a:pt x="3352800" y="2374848"/>
                          <a:pt x="3352800" y="2285999"/>
                        </a:cubicBezTo>
                        <a:cubicBezTo>
                          <a:pt x="3352800" y="2223896"/>
                          <a:pt x="3327044" y="2165298"/>
                          <a:pt x="3283610" y="2122779"/>
                        </a:cubicBezTo>
                        <a:cubicBezTo>
                          <a:pt x="3214649" y="2221153"/>
                          <a:pt x="3100807" y="2285999"/>
                          <a:pt x="2971800" y="2285999"/>
                        </a:cubicBezTo>
                        <a:lnTo>
                          <a:pt x="2971800" y="2133599"/>
                        </a:lnTo>
                        <a:cubicBezTo>
                          <a:pt x="3097835" y="2133599"/>
                          <a:pt x="3200400" y="2031034"/>
                          <a:pt x="3200400" y="1904999"/>
                        </a:cubicBezTo>
                        <a:cubicBezTo>
                          <a:pt x="3200400" y="1805253"/>
                          <a:pt x="3135859" y="1721205"/>
                          <a:pt x="3046628" y="1690039"/>
                        </a:cubicBezTo>
                        <a:cubicBezTo>
                          <a:pt x="3039237" y="1893645"/>
                          <a:pt x="2872435" y="2057399"/>
                          <a:pt x="2667000" y="2057399"/>
                        </a:cubicBezTo>
                        <a:lnTo>
                          <a:pt x="2667000" y="1904999"/>
                        </a:lnTo>
                        <a:cubicBezTo>
                          <a:pt x="2793035" y="1904999"/>
                          <a:pt x="2895600" y="1802434"/>
                          <a:pt x="2895600" y="1676399"/>
                        </a:cubicBezTo>
                        <a:cubicBezTo>
                          <a:pt x="2895600" y="1550364"/>
                          <a:pt x="2793035" y="1447799"/>
                          <a:pt x="2667000" y="1447799"/>
                        </a:cubicBezTo>
                        <a:close/>
                        <a:moveTo>
                          <a:pt x="2057400" y="1447799"/>
                        </a:moveTo>
                        <a:cubicBezTo>
                          <a:pt x="1931365" y="1447799"/>
                          <a:pt x="1828800" y="1550364"/>
                          <a:pt x="1828800" y="1676399"/>
                        </a:cubicBezTo>
                        <a:cubicBezTo>
                          <a:pt x="1828800" y="1802434"/>
                          <a:pt x="1931365" y="1904999"/>
                          <a:pt x="2057400" y="1904999"/>
                        </a:cubicBezTo>
                        <a:lnTo>
                          <a:pt x="2057400" y="2057399"/>
                        </a:lnTo>
                        <a:cubicBezTo>
                          <a:pt x="1851965" y="2057399"/>
                          <a:pt x="1685163" y="1893645"/>
                          <a:pt x="1677772" y="1690039"/>
                        </a:cubicBezTo>
                        <a:cubicBezTo>
                          <a:pt x="1588541" y="1721205"/>
                          <a:pt x="1524000" y="1805253"/>
                          <a:pt x="1524000" y="1904999"/>
                        </a:cubicBezTo>
                        <a:cubicBezTo>
                          <a:pt x="1524000" y="2031034"/>
                          <a:pt x="1626565" y="2133599"/>
                          <a:pt x="1752600" y="2133599"/>
                        </a:cubicBezTo>
                        <a:lnTo>
                          <a:pt x="1752600" y="2285999"/>
                        </a:lnTo>
                        <a:cubicBezTo>
                          <a:pt x="1623593" y="2285999"/>
                          <a:pt x="1509751" y="2221153"/>
                          <a:pt x="1440790" y="2122779"/>
                        </a:cubicBezTo>
                        <a:cubicBezTo>
                          <a:pt x="1397356" y="2165298"/>
                          <a:pt x="1371600" y="2223896"/>
                          <a:pt x="1371600" y="2285999"/>
                        </a:cubicBezTo>
                        <a:cubicBezTo>
                          <a:pt x="1371600" y="2374848"/>
                          <a:pt x="1424254" y="2456230"/>
                          <a:pt x="1505636" y="2493415"/>
                        </a:cubicBezTo>
                        <a:lnTo>
                          <a:pt x="1578407" y="2526715"/>
                        </a:lnTo>
                        <a:lnTo>
                          <a:pt x="1541678" y="2597809"/>
                        </a:lnTo>
                        <a:cubicBezTo>
                          <a:pt x="1529944" y="2620517"/>
                          <a:pt x="1524000" y="2643834"/>
                          <a:pt x="1524000" y="2666999"/>
                        </a:cubicBezTo>
                        <a:cubicBezTo>
                          <a:pt x="1524000" y="2708223"/>
                          <a:pt x="1541983" y="2745561"/>
                          <a:pt x="1569872" y="2773527"/>
                        </a:cubicBezTo>
                        <a:cubicBezTo>
                          <a:pt x="1643863" y="2620593"/>
                          <a:pt x="1800149" y="2514599"/>
                          <a:pt x="1981200" y="2514599"/>
                        </a:cubicBezTo>
                        <a:lnTo>
                          <a:pt x="1981200" y="2666999"/>
                        </a:lnTo>
                        <a:cubicBezTo>
                          <a:pt x="1813103" y="2666999"/>
                          <a:pt x="1676400" y="2803702"/>
                          <a:pt x="1676400" y="2971799"/>
                        </a:cubicBezTo>
                        <a:cubicBezTo>
                          <a:pt x="1676400" y="3139896"/>
                          <a:pt x="1813103" y="3276599"/>
                          <a:pt x="1981200" y="3276599"/>
                        </a:cubicBezTo>
                        <a:cubicBezTo>
                          <a:pt x="2149297" y="3276599"/>
                          <a:pt x="2286000" y="3139896"/>
                          <a:pt x="2286000" y="2971799"/>
                        </a:cubicBezTo>
                        <a:lnTo>
                          <a:pt x="2286000" y="1676399"/>
                        </a:lnTo>
                        <a:cubicBezTo>
                          <a:pt x="2286000" y="1550364"/>
                          <a:pt x="2183435" y="1447799"/>
                          <a:pt x="2057400" y="1447799"/>
                        </a:cubicBezTo>
                        <a:close/>
                        <a:moveTo>
                          <a:pt x="228600" y="1371600"/>
                        </a:moveTo>
                        <a:cubicBezTo>
                          <a:pt x="186614" y="1371600"/>
                          <a:pt x="152400" y="1405814"/>
                          <a:pt x="152400" y="1447800"/>
                        </a:cubicBezTo>
                        <a:cubicBezTo>
                          <a:pt x="152400" y="1489786"/>
                          <a:pt x="186614" y="1524000"/>
                          <a:pt x="228600" y="1524000"/>
                        </a:cubicBezTo>
                        <a:cubicBezTo>
                          <a:pt x="270586" y="1524000"/>
                          <a:pt x="304800" y="1489786"/>
                          <a:pt x="304800" y="1447800"/>
                        </a:cubicBezTo>
                        <a:cubicBezTo>
                          <a:pt x="304800" y="1405814"/>
                          <a:pt x="270586" y="1371600"/>
                          <a:pt x="228600" y="1371600"/>
                        </a:cubicBezTo>
                        <a:close/>
                        <a:moveTo>
                          <a:pt x="4495800" y="1371600"/>
                        </a:moveTo>
                        <a:cubicBezTo>
                          <a:pt x="4453814" y="1371600"/>
                          <a:pt x="4419600" y="1405814"/>
                          <a:pt x="4419600" y="1447800"/>
                        </a:cubicBezTo>
                        <a:cubicBezTo>
                          <a:pt x="4419600" y="1489786"/>
                          <a:pt x="4453814" y="1524000"/>
                          <a:pt x="4495800" y="1524000"/>
                        </a:cubicBezTo>
                        <a:cubicBezTo>
                          <a:pt x="4537786" y="1524000"/>
                          <a:pt x="4572000" y="1489786"/>
                          <a:pt x="4572000" y="1447800"/>
                        </a:cubicBezTo>
                        <a:cubicBezTo>
                          <a:pt x="4572000" y="1405814"/>
                          <a:pt x="4537786" y="1371600"/>
                          <a:pt x="4495800" y="1371600"/>
                        </a:cubicBezTo>
                        <a:close/>
                        <a:moveTo>
                          <a:pt x="2057400" y="1295399"/>
                        </a:moveTo>
                        <a:cubicBezTo>
                          <a:pt x="2182444" y="1295399"/>
                          <a:pt x="2292706" y="1356816"/>
                          <a:pt x="2362200" y="1450161"/>
                        </a:cubicBezTo>
                        <a:cubicBezTo>
                          <a:pt x="2431695" y="1356816"/>
                          <a:pt x="2541956" y="1295399"/>
                          <a:pt x="2667000" y="1295399"/>
                        </a:cubicBezTo>
                        <a:cubicBezTo>
                          <a:pt x="2824734" y="1295399"/>
                          <a:pt x="2960294" y="1391792"/>
                          <a:pt x="3018130" y="1528723"/>
                        </a:cubicBezTo>
                        <a:cubicBezTo>
                          <a:pt x="3206191" y="1551888"/>
                          <a:pt x="3352800" y="1710765"/>
                          <a:pt x="3352800" y="1904999"/>
                        </a:cubicBezTo>
                        <a:cubicBezTo>
                          <a:pt x="3352800" y="1929535"/>
                          <a:pt x="3349981" y="1953386"/>
                          <a:pt x="3345561" y="1976703"/>
                        </a:cubicBezTo>
                        <a:cubicBezTo>
                          <a:pt x="3444621" y="2047798"/>
                          <a:pt x="3505200" y="2162860"/>
                          <a:pt x="3505200" y="2285999"/>
                        </a:cubicBezTo>
                        <a:cubicBezTo>
                          <a:pt x="3505200" y="2410205"/>
                          <a:pt x="3443707" y="2525724"/>
                          <a:pt x="3344113" y="2596362"/>
                        </a:cubicBezTo>
                        <a:cubicBezTo>
                          <a:pt x="3349905" y="2619526"/>
                          <a:pt x="3352800" y="2643225"/>
                          <a:pt x="3352800" y="2666999"/>
                        </a:cubicBezTo>
                        <a:cubicBezTo>
                          <a:pt x="3352800" y="2777794"/>
                          <a:pt x="3292374" y="2878225"/>
                          <a:pt x="3198343" y="2931718"/>
                        </a:cubicBezTo>
                        <a:cubicBezTo>
                          <a:pt x="3199562" y="2944900"/>
                          <a:pt x="3200400" y="2958235"/>
                          <a:pt x="3200400" y="2971799"/>
                        </a:cubicBezTo>
                        <a:cubicBezTo>
                          <a:pt x="3200400" y="3223945"/>
                          <a:pt x="2995346" y="3428999"/>
                          <a:pt x="2743200" y="3428999"/>
                        </a:cubicBezTo>
                        <a:cubicBezTo>
                          <a:pt x="2584247" y="3428999"/>
                          <a:pt x="2444191" y="3347465"/>
                          <a:pt x="2362200" y="3224021"/>
                        </a:cubicBezTo>
                        <a:cubicBezTo>
                          <a:pt x="2280209" y="3347389"/>
                          <a:pt x="2140153" y="3428999"/>
                          <a:pt x="1981200" y="3428999"/>
                        </a:cubicBezTo>
                        <a:cubicBezTo>
                          <a:pt x="1729054" y="3428999"/>
                          <a:pt x="1524000" y="3223945"/>
                          <a:pt x="1524000" y="2971799"/>
                        </a:cubicBezTo>
                        <a:cubicBezTo>
                          <a:pt x="1524000" y="2958235"/>
                          <a:pt x="1524838" y="2944900"/>
                          <a:pt x="1526057" y="2931718"/>
                        </a:cubicBezTo>
                        <a:cubicBezTo>
                          <a:pt x="1432027" y="2878225"/>
                          <a:pt x="1371600" y="2777794"/>
                          <a:pt x="1371600" y="2666999"/>
                        </a:cubicBezTo>
                        <a:cubicBezTo>
                          <a:pt x="1371600" y="2643148"/>
                          <a:pt x="1374496" y="2619526"/>
                          <a:pt x="1380287" y="2596362"/>
                        </a:cubicBezTo>
                        <a:cubicBezTo>
                          <a:pt x="1280693" y="2525724"/>
                          <a:pt x="1219200" y="2410205"/>
                          <a:pt x="1219200" y="2285999"/>
                        </a:cubicBezTo>
                        <a:cubicBezTo>
                          <a:pt x="1219200" y="2162860"/>
                          <a:pt x="1279779" y="2047798"/>
                          <a:pt x="1378839" y="1976703"/>
                        </a:cubicBezTo>
                        <a:cubicBezTo>
                          <a:pt x="1374419" y="1953386"/>
                          <a:pt x="1371600" y="1929535"/>
                          <a:pt x="1371600" y="1904999"/>
                        </a:cubicBezTo>
                        <a:cubicBezTo>
                          <a:pt x="1371600" y="1710765"/>
                          <a:pt x="1518209" y="1551888"/>
                          <a:pt x="1706270" y="1528723"/>
                        </a:cubicBezTo>
                        <a:cubicBezTo>
                          <a:pt x="1764106" y="1391792"/>
                          <a:pt x="1899666" y="1295399"/>
                          <a:pt x="2057400" y="1295399"/>
                        </a:cubicBezTo>
                        <a:close/>
                        <a:moveTo>
                          <a:pt x="228600" y="1219200"/>
                        </a:moveTo>
                        <a:cubicBezTo>
                          <a:pt x="327812" y="1219200"/>
                          <a:pt x="411632" y="1283132"/>
                          <a:pt x="443179" y="1371600"/>
                        </a:cubicBezTo>
                        <a:lnTo>
                          <a:pt x="762000" y="1371600"/>
                        </a:lnTo>
                        <a:lnTo>
                          <a:pt x="762000" y="1524000"/>
                        </a:lnTo>
                        <a:lnTo>
                          <a:pt x="443179" y="1524000"/>
                        </a:lnTo>
                        <a:cubicBezTo>
                          <a:pt x="411632" y="1612468"/>
                          <a:pt x="327812" y="1676400"/>
                          <a:pt x="228600" y="1676400"/>
                        </a:cubicBezTo>
                        <a:cubicBezTo>
                          <a:pt x="102565" y="1676400"/>
                          <a:pt x="0" y="1573835"/>
                          <a:pt x="0" y="1447800"/>
                        </a:cubicBezTo>
                        <a:cubicBezTo>
                          <a:pt x="0" y="1321765"/>
                          <a:pt x="102565" y="1219200"/>
                          <a:pt x="228600" y="1219200"/>
                        </a:cubicBezTo>
                        <a:close/>
                        <a:moveTo>
                          <a:pt x="4495800" y="1219200"/>
                        </a:moveTo>
                        <a:cubicBezTo>
                          <a:pt x="4621835" y="1219200"/>
                          <a:pt x="4724400" y="1321765"/>
                          <a:pt x="4724400" y="1447800"/>
                        </a:cubicBezTo>
                        <a:cubicBezTo>
                          <a:pt x="4724400" y="1573834"/>
                          <a:pt x="4621835" y="1676400"/>
                          <a:pt x="4495800" y="1676400"/>
                        </a:cubicBezTo>
                        <a:cubicBezTo>
                          <a:pt x="4396588" y="1676400"/>
                          <a:pt x="4312768" y="1612468"/>
                          <a:pt x="4281221" y="1524000"/>
                        </a:cubicBezTo>
                        <a:lnTo>
                          <a:pt x="3962400" y="1524000"/>
                        </a:lnTo>
                        <a:lnTo>
                          <a:pt x="3962400" y="1371600"/>
                        </a:lnTo>
                        <a:lnTo>
                          <a:pt x="4281221" y="1371600"/>
                        </a:lnTo>
                        <a:cubicBezTo>
                          <a:pt x="4312768" y="1283132"/>
                          <a:pt x="4396588" y="1219200"/>
                          <a:pt x="4495800" y="1219200"/>
                        </a:cubicBezTo>
                        <a:close/>
                        <a:moveTo>
                          <a:pt x="1403147" y="1142999"/>
                        </a:moveTo>
                        <a:lnTo>
                          <a:pt x="1066800" y="1479346"/>
                        </a:lnTo>
                        <a:lnTo>
                          <a:pt x="1066800" y="3581399"/>
                        </a:lnTo>
                        <a:lnTo>
                          <a:pt x="3657600" y="3581399"/>
                        </a:lnTo>
                        <a:lnTo>
                          <a:pt x="3657600" y="1142999"/>
                        </a:lnTo>
                        <a:close/>
                        <a:moveTo>
                          <a:pt x="1340053" y="990599"/>
                        </a:moveTo>
                        <a:lnTo>
                          <a:pt x="3810000" y="990599"/>
                        </a:lnTo>
                        <a:lnTo>
                          <a:pt x="3810000" y="3733799"/>
                        </a:lnTo>
                        <a:lnTo>
                          <a:pt x="914400" y="3733799"/>
                        </a:lnTo>
                        <a:lnTo>
                          <a:pt x="914400" y="1416252"/>
                        </a:lnTo>
                        <a:close/>
                        <a:moveTo>
                          <a:pt x="3276600" y="152400"/>
                        </a:moveTo>
                        <a:cubicBezTo>
                          <a:pt x="3234614" y="152400"/>
                          <a:pt x="3200400" y="186614"/>
                          <a:pt x="3200400" y="228600"/>
                        </a:cubicBezTo>
                        <a:cubicBezTo>
                          <a:pt x="3200400" y="270586"/>
                          <a:pt x="3234614" y="304800"/>
                          <a:pt x="3276600" y="304800"/>
                        </a:cubicBezTo>
                        <a:cubicBezTo>
                          <a:pt x="3318586" y="304800"/>
                          <a:pt x="3352800" y="270586"/>
                          <a:pt x="3352800" y="228600"/>
                        </a:cubicBezTo>
                        <a:cubicBezTo>
                          <a:pt x="3352800" y="186614"/>
                          <a:pt x="3318586" y="152400"/>
                          <a:pt x="3276600" y="152400"/>
                        </a:cubicBezTo>
                        <a:close/>
                        <a:moveTo>
                          <a:pt x="2667000" y="152400"/>
                        </a:moveTo>
                        <a:cubicBezTo>
                          <a:pt x="2625014" y="152400"/>
                          <a:pt x="2590800" y="186614"/>
                          <a:pt x="2590800" y="228600"/>
                        </a:cubicBezTo>
                        <a:cubicBezTo>
                          <a:pt x="2590800" y="270586"/>
                          <a:pt x="2625014" y="304800"/>
                          <a:pt x="2667000" y="304800"/>
                        </a:cubicBezTo>
                        <a:cubicBezTo>
                          <a:pt x="2708986" y="304800"/>
                          <a:pt x="2743200" y="270586"/>
                          <a:pt x="2743200" y="228600"/>
                        </a:cubicBezTo>
                        <a:cubicBezTo>
                          <a:pt x="2743200" y="186614"/>
                          <a:pt x="2708986" y="152400"/>
                          <a:pt x="2667000" y="152400"/>
                        </a:cubicBezTo>
                        <a:close/>
                        <a:moveTo>
                          <a:pt x="2057400" y="152400"/>
                        </a:moveTo>
                        <a:cubicBezTo>
                          <a:pt x="2015414" y="152400"/>
                          <a:pt x="1981200" y="186614"/>
                          <a:pt x="1981200" y="228600"/>
                        </a:cubicBezTo>
                        <a:cubicBezTo>
                          <a:pt x="1981200" y="270586"/>
                          <a:pt x="2015414" y="304800"/>
                          <a:pt x="2057400" y="304800"/>
                        </a:cubicBezTo>
                        <a:cubicBezTo>
                          <a:pt x="2099386" y="304800"/>
                          <a:pt x="2133600" y="270586"/>
                          <a:pt x="2133600" y="228600"/>
                        </a:cubicBezTo>
                        <a:cubicBezTo>
                          <a:pt x="2133600" y="186614"/>
                          <a:pt x="2099386" y="152400"/>
                          <a:pt x="2057400" y="152400"/>
                        </a:cubicBezTo>
                        <a:close/>
                        <a:moveTo>
                          <a:pt x="1447800" y="152400"/>
                        </a:moveTo>
                        <a:cubicBezTo>
                          <a:pt x="1405814" y="152400"/>
                          <a:pt x="1371600" y="186614"/>
                          <a:pt x="1371600" y="228600"/>
                        </a:cubicBezTo>
                        <a:cubicBezTo>
                          <a:pt x="1371600" y="270586"/>
                          <a:pt x="1405814" y="304800"/>
                          <a:pt x="1447800" y="304800"/>
                        </a:cubicBezTo>
                        <a:cubicBezTo>
                          <a:pt x="1489786" y="304800"/>
                          <a:pt x="1524000" y="270586"/>
                          <a:pt x="1524000" y="228600"/>
                        </a:cubicBezTo>
                        <a:cubicBezTo>
                          <a:pt x="1524000" y="186614"/>
                          <a:pt x="1489786" y="152400"/>
                          <a:pt x="1447800" y="152400"/>
                        </a:cubicBezTo>
                        <a:close/>
                        <a:moveTo>
                          <a:pt x="3276600" y="0"/>
                        </a:moveTo>
                        <a:cubicBezTo>
                          <a:pt x="3402635" y="0"/>
                          <a:pt x="3505200" y="102565"/>
                          <a:pt x="3505200" y="228600"/>
                        </a:cubicBezTo>
                        <a:cubicBezTo>
                          <a:pt x="3505200" y="327812"/>
                          <a:pt x="3441268" y="411632"/>
                          <a:pt x="3352800" y="443179"/>
                        </a:cubicBezTo>
                        <a:lnTo>
                          <a:pt x="3352800" y="838200"/>
                        </a:lnTo>
                        <a:lnTo>
                          <a:pt x="3200400" y="838200"/>
                        </a:lnTo>
                        <a:lnTo>
                          <a:pt x="3200400" y="443179"/>
                        </a:lnTo>
                        <a:cubicBezTo>
                          <a:pt x="3111932" y="411632"/>
                          <a:pt x="3048000" y="327812"/>
                          <a:pt x="3048000" y="228600"/>
                        </a:cubicBezTo>
                        <a:cubicBezTo>
                          <a:pt x="3048000" y="102565"/>
                          <a:pt x="3150565" y="0"/>
                          <a:pt x="3276600" y="0"/>
                        </a:cubicBezTo>
                        <a:close/>
                        <a:moveTo>
                          <a:pt x="2667000" y="0"/>
                        </a:moveTo>
                        <a:cubicBezTo>
                          <a:pt x="2793035" y="0"/>
                          <a:pt x="2895600" y="102565"/>
                          <a:pt x="2895600" y="228600"/>
                        </a:cubicBezTo>
                        <a:cubicBezTo>
                          <a:pt x="2895600" y="327812"/>
                          <a:pt x="2831668" y="411632"/>
                          <a:pt x="2743200" y="443179"/>
                        </a:cubicBezTo>
                        <a:lnTo>
                          <a:pt x="2743200" y="838200"/>
                        </a:lnTo>
                        <a:lnTo>
                          <a:pt x="2590800" y="838200"/>
                        </a:lnTo>
                        <a:lnTo>
                          <a:pt x="2590800" y="443179"/>
                        </a:lnTo>
                        <a:cubicBezTo>
                          <a:pt x="2502332" y="411632"/>
                          <a:pt x="2438400" y="327812"/>
                          <a:pt x="2438400" y="228600"/>
                        </a:cubicBezTo>
                        <a:cubicBezTo>
                          <a:pt x="2438400" y="102565"/>
                          <a:pt x="2540965" y="0"/>
                          <a:pt x="2667000" y="0"/>
                        </a:cubicBezTo>
                        <a:close/>
                        <a:moveTo>
                          <a:pt x="2057400" y="0"/>
                        </a:moveTo>
                        <a:cubicBezTo>
                          <a:pt x="2183435" y="0"/>
                          <a:pt x="2286000" y="102565"/>
                          <a:pt x="2286000" y="228600"/>
                        </a:cubicBezTo>
                        <a:cubicBezTo>
                          <a:pt x="2286000" y="327812"/>
                          <a:pt x="2222068" y="411632"/>
                          <a:pt x="2133600" y="443179"/>
                        </a:cubicBezTo>
                        <a:lnTo>
                          <a:pt x="2133600" y="838200"/>
                        </a:lnTo>
                        <a:lnTo>
                          <a:pt x="1981200" y="838200"/>
                        </a:lnTo>
                        <a:lnTo>
                          <a:pt x="1981200" y="443179"/>
                        </a:lnTo>
                        <a:cubicBezTo>
                          <a:pt x="1892732" y="411632"/>
                          <a:pt x="1828800" y="327812"/>
                          <a:pt x="1828800" y="228600"/>
                        </a:cubicBezTo>
                        <a:cubicBezTo>
                          <a:pt x="1828800" y="102565"/>
                          <a:pt x="1931365" y="0"/>
                          <a:pt x="2057400" y="0"/>
                        </a:cubicBezTo>
                        <a:close/>
                        <a:moveTo>
                          <a:pt x="1447800" y="0"/>
                        </a:moveTo>
                        <a:cubicBezTo>
                          <a:pt x="1573835" y="0"/>
                          <a:pt x="1676400" y="102565"/>
                          <a:pt x="1676400" y="228600"/>
                        </a:cubicBezTo>
                        <a:cubicBezTo>
                          <a:pt x="1676400" y="327812"/>
                          <a:pt x="1612468" y="411632"/>
                          <a:pt x="1524000" y="443179"/>
                        </a:cubicBezTo>
                        <a:lnTo>
                          <a:pt x="1524000" y="838200"/>
                        </a:lnTo>
                        <a:lnTo>
                          <a:pt x="1371600" y="838200"/>
                        </a:lnTo>
                        <a:lnTo>
                          <a:pt x="1371600" y="443179"/>
                        </a:lnTo>
                        <a:cubicBezTo>
                          <a:pt x="1283132" y="411632"/>
                          <a:pt x="1219200" y="327812"/>
                          <a:pt x="1219200" y="228600"/>
                        </a:cubicBezTo>
                        <a:cubicBezTo>
                          <a:pt x="1219200" y="102565"/>
                          <a:pt x="1321765" y="0"/>
                          <a:pt x="144780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AD1ABAAB-0791-4957-AF73-8406DA01A4C0}"/>
                    </a:ext>
                  </a:extLst>
                </p:cNvPr>
                <p:cNvSpPr/>
                <p:nvPr/>
              </p:nvSpPr>
              <p:spPr>
                <a:xfrm>
                  <a:off x="6792450" y="1417983"/>
                  <a:ext cx="3430747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Artificial Intelligence Value Chain Elements</a:t>
                  </a:r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45706EF1-9F26-4129-9063-30B2F37ABE51}"/>
                  </a:ext>
                </a:extLst>
              </p:cNvPr>
              <p:cNvGrpSpPr/>
              <p:nvPr/>
            </p:nvGrpSpPr>
            <p:grpSpPr>
              <a:xfrm>
                <a:off x="6365245" y="1860784"/>
                <a:ext cx="3808259" cy="414364"/>
                <a:chOff x="6365245" y="1884196"/>
                <a:chExt cx="3808259" cy="414364"/>
              </a:xfrm>
            </p:grpSpPr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3BBB45EB-B6FB-4C52-B0B1-90466494D715}"/>
                    </a:ext>
                  </a:extLst>
                </p:cNvPr>
                <p:cNvGrpSpPr/>
                <p:nvPr/>
              </p:nvGrpSpPr>
              <p:grpSpPr>
                <a:xfrm>
                  <a:off x="6365245" y="1884196"/>
                  <a:ext cx="414364" cy="414364"/>
                  <a:chOff x="6354735" y="1884196"/>
                  <a:chExt cx="414364" cy="414364"/>
                </a:xfrm>
              </p:grpSpPr>
              <p:grpSp>
                <p:nvGrpSpPr>
                  <p:cNvPr id="131" name="Group 130">
                    <a:extLst>
                      <a:ext uri="{FF2B5EF4-FFF2-40B4-BE49-F238E27FC236}">
                        <a16:creationId xmlns:a16="http://schemas.microsoft.com/office/drawing/2014/main" id="{EEF8FB62-1E37-4C79-94E0-8055DA2AB057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1884196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32" name="Freeform: Shape 131">
                      <a:extLst>
                        <a:ext uri="{FF2B5EF4-FFF2-40B4-BE49-F238E27FC236}">
                          <a16:creationId xmlns:a16="http://schemas.microsoft.com/office/drawing/2014/main" id="{51A953C4-2C98-44A7-8478-06EFE73C7C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33" name="Circle: Hollow 132">
                      <a:extLst>
                        <a:ext uri="{FF2B5EF4-FFF2-40B4-BE49-F238E27FC236}">
                          <a16:creationId xmlns:a16="http://schemas.microsoft.com/office/drawing/2014/main" id="{C98CC671-F41A-4F44-A3B0-BBF89B39A5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91" name="Freeform: Shape 190">
                    <a:extLst>
                      <a:ext uri="{FF2B5EF4-FFF2-40B4-BE49-F238E27FC236}">
                        <a16:creationId xmlns:a16="http://schemas.microsoft.com/office/drawing/2014/main" id="{21C94EAA-501B-4707-AEA4-F715E1AD0BB0}"/>
                      </a:ext>
                    </a:extLst>
                  </p:cNvPr>
                  <p:cNvSpPr/>
                  <p:nvPr/>
                </p:nvSpPr>
                <p:spPr>
                  <a:xfrm>
                    <a:off x="6456393" y="1985944"/>
                    <a:ext cx="211048" cy="210868"/>
                  </a:xfrm>
                  <a:custGeom>
                    <a:avLst/>
                    <a:gdLst>
                      <a:gd name="connsiteX0" fmla="*/ 532308 w 933723"/>
                      <a:gd name="connsiteY0" fmla="*/ 594682 h 932926"/>
                      <a:gd name="connsiteX1" fmla="*/ 504541 w 933723"/>
                      <a:gd name="connsiteY1" fmla="*/ 614251 h 932926"/>
                      <a:gd name="connsiteX2" fmla="*/ 522414 w 933723"/>
                      <a:gd name="connsiteY2" fmla="*/ 651841 h 932926"/>
                      <a:gd name="connsiteX3" fmla="*/ 532308 w 933723"/>
                      <a:gd name="connsiteY3" fmla="*/ 653539 h 932926"/>
                      <a:gd name="connsiteX4" fmla="*/ 560075 w 933723"/>
                      <a:gd name="connsiteY4" fmla="*/ 633970 h 932926"/>
                      <a:gd name="connsiteX5" fmla="*/ 542204 w 933723"/>
                      <a:gd name="connsiteY5" fmla="*/ 596380 h 932926"/>
                      <a:gd name="connsiteX6" fmla="*/ 532308 w 933723"/>
                      <a:gd name="connsiteY6" fmla="*/ 594682 h 932926"/>
                      <a:gd name="connsiteX7" fmla="*/ 532308 w 933723"/>
                      <a:gd name="connsiteY7" fmla="*/ 581242 h 932926"/>
                      <a:gd name="connsiteX8" fmla="*/ 546635 w 933723"/>
                      <a:gd name="connsiteY8" fmla="*/ 583752 h 932926"/>
                      <a:gd name="connsiteX9" fmla="*/ 572630 w 933723"/>
                      <a:gd name="connsiteY9" fmla="*/ 638474 h 932926"/>
                      <a:gd name="connsiteX10" fmla="*/ 532235 w 933723"/>
                      <a:gd name="connsiteY10" fmla="*/ 666979 h 932926"/>
                      <a:gd name="connsiteX11" fmla="*/ 517908 w 933723"/>
                      <a:gd name="connsiteY11" fmla="*/ 664469 h 932926"/>
                      <a:gd name="connsiteX12" fmla="*/ 491913 w 933723"/>
                      <a:gd name="connsiteY12" fmla="*/ 609747 h 932926"/>
                      <a:gd name="connsiteX13" fmla="*/ 532308 w 933723"/>
                      <a:gd name="connsiteY13" fmla="*/ 581242 h 932926"/>
                      <a:gd name="connsiteX14" fmla="*/ 558377 w 933723"/>
                      <a:gd name="connsiteY14" fmla="*/ 527553 h 932926"/>
                      <a:gd name="connsiteX15" fmla="*/ 557196 w 933723"/>
                      <a:gd name="connsiteY15" fmla="*/ 527995 h 932926"/>
                      <a:gd name="connsiteX16" fmla="*/ 549885 w 933723"/>
                      <a:gd name="connsiteY16" fmla="*/ 540698 h 932926"/>
                      <a:gd name="connsiteX17" fmla="*/ 536075 w 933723"/>
                      <a:gd name="connsiteY17" fmla="*/ 548083 h 932926"/>
                      <a:gd name="connsiteX18" fmla="*/ 523595 w 933723"/>
                      <a:gd name="connsiteY18" fmla="*/ 548452 h 932926"/>
                      <a:gd name="connsiteX19" fmla="*/ 509416 w 933723"/>
                      <a:gd name="connsiteY19" fmla="*/ 542027 h 932926"/>
                      <a:gd name="connsiteX20" fmla="*/ 500997 w 933723"/>
                      <a:gd name="connsiteY20" fmla="*/ 529620 h 932926"/>
                      <a:gd name="connsiteX21" fmla="*/ 500258 w 933723"/>
                      <a:gd name="connsiteY21" fmla="*/ 529251 h 932926"/>
                      <a:gd name="connsiteX22" fmla="*/ 499889 w 933723"/>
                      <a:gd name="connsiteY22" fmla="*/ 529325 h 932926"/>
                      <a:gd name="connsiteX23" fmla="*/ 481944 w 933723"/>
                      <a:gd name="connsiteY23" fmla="*/ 537522 h 932926"/>
                      <a:gd name="connsiteX24" fmla="*/ 481501 w 933723"/>
                      <a:gd name="connsiteY24" fmla="*/ 538556 h 932926"/>
                      <a:gd name="connsiteX25" fmla="*/ 485341 w 933723"/>
                      <a:gd name="connsiteY25" fmla="*/ 553031 h 932926"/>
                      <a:gd name="connsiteX26" fmla="*/ 480910 w 933723"/>
                      <a:gd name="connsiteY26" fmla="*/ 567874 h 932926"/>
                      <a:gd name="connsiteX27" fmla="*/ 472565 w 933723"/>
                      <a:gd name="connsiteY27" fmla="*/ 576810 h 932926"/>
                      <a:gd name="connsiteX28" fmla="*/ 460823 w 933723"/>
                      <a:gd name="connsiteY28" fmla="*/ 582717 h 932926"/>
                      <a:gd name="connsiteX29" fmla="*/ 458017 w 933723"/>
                      <a:gd name="connsiteY29" fmla="*/ 582423 h 932926"/>
                      <a:gd name="connsiteX30" fmla="*/ 443321 w 933723"/>
                      <a:gd name="connsiteY30" fmla="*/ 579616 h 932926"/>
                      <a:gd name="connsiteX31" fmla="*/ 443247 w 933723"/>
                      <a:gd name="connsiteY31" fmla="*/ 579616 h 932926"/>
                      <a:gd name="connsiteX32" fmla="*/ 442213 w 933723"/>
                      <a:gd name="connsiteY32" fmla="*/ 580281 h 932926"/>
                      <a:gd name="connsiteX33" fmla="*/ 435346 w 933723"/>
                      <a:gd name="connsiteY33" fmla="*/ 598669 h 932926"/>
                      <a:gd name="connsiteX34" fmla="*/ 435788 w 933723"/>
                      <a:gd name="connsiteY34" fmla="*/ 599851 h 932926"/>
                      <a:gd name="connsiteX35" fmla="*/ 448711 w 933723"/>
                      <a:gd name="connsiteY35" fmla="*/ 607309 h 932926"/>
                      <a:gd name="connsiteX36" fmla="*/ 456097 w 933723"/>
                      <a:gd name="connsiteY36" fmla="*/ 620897 h 932926"/>
                      <a:gd name="connsiteX37" fmla="*/ 456540 w 933723"/>
                      <a:gd name="connsiteY37" fmla="*/ 633083 h 932926"/>
                      <a:gd name="connsiteX38" fmla="*/ 450115 w 933723"/>
                      <a:gd name="connsiteY38" fmla="*/ 647189 h 932926"/>
                      <a:gd name="connsiteX39" fmla="*/ 437708 w 933723"/>
                      <a:gd name="connsiteY39" fmla="*/ 655606 h 932926"/>
                      <a:gd name="connsiteX40" fmla="*/ 437413 w 933723"/>
                      <a:gd name="connsiteY40" fmla="*/ 656714 h 932926"/>
                      <a:gd name="connsiteX41" fmla="*/ 445611 w 933723"/>
                      <a:gd name="connsiteY41" fmla="*/ 674660 h 932926"/>
                      <a:gd name="connsiteX42" fmla="*/ 446719 w 933723"/>
                      <a:gd name="connsiteY42" fmla="*/ 675102 h 932926"/>
                      <a:gd name="connsiteX43" fmla="*/ 461192 w 933723"/>
                      <a:gd name="connsiteY43" fmla="*/ 671262 h 932926"/>
                      <a:gd name="connsiteX44" fmla="*/ 465032 w 933723"/>
                      <a:gd name="connsiteY44" fmla="*/ 670746 h 932926"/>
                      <a:gd name="connsiteX45" fmla="*/ 476109 w 933723"/>
                      <a:gd name="connsiteY45" fmla="*/ 675620 h 932926"/>
                      <a:gd name="connsiteX46" fmla="*/ 485045 w 933723"/>
                      <a:gd name="connsiteY46" fmla="*/ 683965 h 932926"/>
                      <a:gd name="connsiteX47" fmla="*/ 490510 w 933723"/>
                      <a:gd name="connsiteY47" fmla="*/ 698513 h 932926"/>
                      <a:gd name="connsiteX48" fmla="*/ 487705 w 933723"/>
                      <a:gd name="connsiteY48" fmla="*/ 713209 h 932926"/>
                      <a:gd name="connsiteX49" fmla="*/ 488295 w 933723"/>
                      <a:gd name="connsiteY49" fmla="*/ 714242 h 932926"/>
                      <a:gd name="connsiteX50" fmla="*/ 506905 w 933723"/>
                      <a:gd name="connsiteY50" fmla="*/ 721184 h 932926"/>
                      <a:gd name="connsiteX51" fmla="*/ 508087 w 933723"/>
                      <a:gd name="connsiteY51" fmla="*/ 720742 h 932926"/>
                      <a:gd name="connsiteX52" fmla="*/ 515545 w 933723"/>
                      <a:gd name="connsiteY52" fmla="*/ 707817 h 932926"/>
                      <a:gd name="connsiteX53" fmla="*/ 529208 w 933723"/>
                      <a:gd name="connsiteY53" fmla="*/ 700359 h 932926"/>
                      <a:gd name="connsiteX54" fmla="*/ 540802 w 933723"/>
                      <a:gd name="connsiteY54" fmla="*/ 699990 h 932926"/>
                      <a:gd name="connsiteX55" fmla="*/ 554907 w 933723"/>
                      <a:gd name="connsiteY55" fmla="*/ 706415 h 932926"/>
                      <a:gd name="connsiteX56" fmla="*/ 563400 w 933723"/>
                      <a:gd name="connsiteY56" fmla="*/ 718969 h 932926"/>
                      <a:gd name="connsiteX57" fmla="*/ 564138 w 933723"/>
                      <a:gd name="connsiteY57" fmla="*/ 719338 h 932926"/>
                      <a:gd name="connsiteX58" fmla="*/ 564507 w 933723"/>
                      <a:gd name="connsiteY58" fmla="*/ 719265 h 932926"/>
                      <a:gd name="connsiteX59" fmla="*/ 582452 w 933723"/>
                      <a:gd name="connsiteY59" fmla="*/ 711067 h 932926"/>
                      <a:gd name="connsiteX60" fmla="*/ 582896 w 933723"/>
                      <a:gd name="connsiteY60" fmla="*/ 710033 h 932926"/>
                      <a:gd name="connsiteX61" fmla="*/ 579055 w 933723"/>
                      <a:gd name="connsiteY61" fmla="*/ 695781 h 932926"/>
                      <a:gd name="connsiteX62" fmla="*/ 583486 w 933723"/>
                      <a:gd name="connsiteY62" fmla="*/ 680863 h 932926"/>
                      <a:gd name="connsiteX63" fmla="*/ 591832 w 933723"/>
                      <a:gd name="connsiteY63" fmla="*/ 672002 h 932926"/>
                      <a:gd name="connsiteX64" fmla="*/ 603499 w 933723"/>
                      <a:gd name="connsiteY64" fmla="*/ 666315 h 932926"/>
                      <a:gd name="connsiteX65" fmla="*/ 606232 w 933723"/>
                      <a:gd name="connsiteY65" fmla="*/ 666610 h 932926"/>
                      <a:gd name="connsiteX66" fmla="*/ 621149 w 933723"/>
                      <a:gd name="connsiteY66" fmla="*/ 669416 h 932926"/>
                      <a:gd name="connsiteX67" fmla="*/ 622183 w 933723"/>
                      <a:gd name="connsiteY67" fmla="*/ 668825 h 932926"/>
                      <a:gd name="connsiteX68" fmla="*/ 629125 w 933723"/>
                      <a:gd name="connsiteY68" fmla="*/ 650216 h 932926"/>
                      <a:gd name="connsiteX69" fmla="*/ 628682 w 933723"/>
                      <a:gd name="connsiteY69" fmla="*/ 649035 h 932926"/>
                      <a:gd name="connsiteX70" fmla="*/ 615906 w 933723"/>
                      <a:gd name="connsiteY70" fmla="*/ 641649 h 932926"/>
                      <a:gd name="connsiteX71" fmla="*/ 608521 w 933723"/>
                      <a:gd name="connsiteY71" fmla="*/ 627914 h 932926"/>
                      <a:gd name="connsiteX72" fmla="*/ 608151 w 933723"/>
                      <a:gd name="connsiteY72" fmla="*/ 615728 h 932926"/>
                      <a:gd name="connsiteX73" fmla="*/ 614576 w 933723"/>
                      <a:gd name="connsiteY73" fmla="*/ 601697 h 932926"/>
                      <a:gd name="connsiteX74" fmla="*/ 627130 w 933723"/>
                      <a:gd name="connsiteY74" fmla="*/ 593204 h 932926"/>
                      <a:gd name="connsiteX75" fmla="*/ 627426 w 933723"/>
                      <a:gd name="connsiteY75" fmla="*/ 592096 h 932926"/>
                      <a:gd name="connsiteX76" fmla="*/ 619230 w 933723"/>
                      <a:gd name="connsiteY76" fmla="*/ 574152 h 932926"/>
                      <a:gd name="connsiteX77" fmla="*/ 618121 w 933723"/>
                      <a:gd name="connsiteY77" fmla="*/ 573708 h 932926"/>
                      <a:gd name="connsiteX78" fmla="*/ 604016 w 933723"/>
                      <a:gd name="connsiteY78" fmla="*/ 577623 h 932926"/>
                      <a:gd name="connsiteX79" fmla="*/ 600028 w 933723"/>
                      <a:gd name="connsiteY79" fmla="*/ 578139 h 932926"/>
                      <a:gd name="connsiteX80" fmla="*/ 588951 w 933723"/>
                      <a:gd name="connsiteY80" fmla="*/ 573192 h 932926"/>
                      <a:gd name="connsiteX81" fmla="*/ 580163 w 933723"/>
                      <a:gd name="connsiteY81" fmla="*/ 564920 h 932926"/>
                      <a:gd name="connsiteX82" fmla="*/ 574772 w 933723"/>
                      <a:gd name="connsiteY82" fmla="*/ 550446 h 932926"/>
                      <a:gd name="connsiteX83" fmla="*/ 577578 w 933723"/>
                      <a:gd name="connsiteY83" fmla="*/ 535528 h 932926"/>
                      <a:gd name="connsiteX84" fmla="*/ 576988 w 933723"/>
                      <a:gd name="connsiteY84" fmla="*/ 534495 h 932926"/>
                      <a:gd name="connsiteX85" fmla="*/ 557861 w 933723"/>
                      <a:gd name="connsiteY85" fmla="*/ 514112 h 932926"/>
                      <a:gd name="connsiteX86" fmla="*/ 562882 w 933723"/>
                      <a:gd name="connsiteY86" fmla="*/ 514999 h 932926"/>
                      <a:gd name="connsiteX87" fmla="*/ 581492 w 933723"/>
                      <a:gd name="connsiteY87" fmla="*/ 521941 h 932926"/>
                      <a:gd name="connsiteX88" fmla="*/ 590576 w 933723"/>
                      <a:gd name="connsiteY88" fmla="*/ 538039 h 932926"/>
                      <a:gd name="connsiteX89" fmla="*/ 587769 w 933723"/>
                      <a:gd name="connsiteY89" fmla="*/ 552956 h 932926"/>
                      <a:gd name="connsiteX90" fmla="*/ 588361 w 933723"/>
                      <a:gd name="connsiteY90" fmla="*/ 554433 h 932926"/>
                      <a:gd name="connsiteX91" fmla="*/ 598699 w 933723"/>
                      <a:gd name="connsiteY91" fmla="*/ 564182 h 932926"/>
                      <a:gd name="connsiteX92" fmla="*/ 600250 w 933723"/>
                      <a:gd name="connsiteY92" fmla="*/ 564698 h 932926"/>
                      <a:gd name="connsiteX93" fmla="*/ 614430 w 933723"/>
                      <a:gd name="connsiteY93" fmla="*/ 560711 h 932926"/>
                      <a:gd name="connsiteX94" fmla="*/ 618195 w 933723"/>
                      <a:gd name="connsiteY94" fmla="*/ 560194 h 932926"/>
                      <a:gd name="connsiteX95" fmla="*/ 631193 w 933723"/>
                      <a:gd name="connsiteY95" fmla="*/ 568539 h 932926"/>
                      <a:gd name="connsiteX96" fmla="*/ 639389 w 933723"/>
                      <a:gd name="connsiteY96" fmla="*/ 586484 h 932926"/>
                      <a:gd name="connsiteX97" fmla="*/ 634441 w 933723"/>
                      <a:gd name="connsiteY97" fmla="*/ 604207 h 932926"/>
                      <a:gd name="connsiteX98" fmla="*/ 621888 w 933723"/>
                      <a:gd name="connsiteY98" fmla="*/ 612701 h 932926"/>
                      <a:gd name="connsiteX99" fmla="*/ 621297 w 933723"/>
                      <a:gd name="connsiteY99" fmla="*/ 614178 h 932926"/>
                      <a:gd name="connsiteX100" fmla="*/ 621740 w 933723"/>
                      <a:gd name="connsiteY100" fmla="*/ 628505 h 932926"/>
                      <a:gd name="connsiteX101" fmla="*/ 622478 w 933723"/>
                      <a:gd name="connsiteY101" fmla="*/ 629907 h 932926"/>
                      <a:gd name="connsiteX102" fmla="*/ 635254 w 933723"/>
                      <a:gd name="connsiteY102" fmla="*/ 637293 h 932926"/>
                      <a:gd name="connsiteX103" fmla="*/ 641531 w 933723"/>
                      <a:gd name="connsiteY103" fmla="*/ 654721 h 932926"/>
                      <a:gd name="connsiteX104" fmla="*/ 634589 w 933723"/>
                      <a:gd name="connsiteY104" fmla="*/ 673331 h 932926"/>
                      <a:gd name="connsiteX105" fmla="*/ 621149 w 933723"/>
                      <a:gd name="connsiteY105" fmla="*/ 682635 h 932926"/>
                      <a:gd name="connsiteX106" fmla="*/ 618491 w 933723"/>
                      <a:gd name="connsiteY106" fmla="*/ 682414 h 932926"/>
                      <a:gd name="connsiteX107" fmla="*/ 603574 w 933723"/>
                      <a:gd name="connsiteY107" fmla="*/ 679608 h 932926"/>
                      <a:gd name="connsiteX108" fmla="*/ 602097 w 933723"/>
                      <a:gd name="connsiteY108" fmla="*/ 680198 h 932926"/>
                      <a:gd name="connsiteX109" fmla="*/ 592348 w 933723"/>
                      <a:gd name="connsiteY109" fmla="*/ 690611 h 932926"/>
                      <a:gd name="connsiteX110" fmla="*/ 591832 w 933723"/>
                      <a:gd name="connsiteY110" fmla="*/ 692162 h 932926"/>
                      <a:gd name="connsiteX111" fmla="*/ 595671 w 933723"/>
                      <a:gd name="connsiteY111" fmla="*/ 706415 h 932926"/>
                      <a:gd name="connsiteX112" fmla="*/ 587844 w 933723"/>
                      <a:gd name="connsiteY112" fmla="*/ 723105 h 932926"/>
                      <a:gd name="connsiteX113" fmla="*/ 569898 w 933723"/>
                      <a:gd name="connsiteY113" fmla="*/ 731301 h 932926"/>
                      <a:gd name="connsiteX114" fmla="*/ 563990 w 933723"/>
                      <a:gd name="connsiteY114" fmla="*/ 732557 h 932926"/>
                      <a:gd name="connsiteX115" fmla="*/ 552175 w 933723"/>
                      <a:gd name="connsiteY115" fmla="*/ 726280 h 932926"/>
                      <a:gd name="connsiteX116" fmla="*/ 543681 w 933723"/>
                      <a:gd name="connsiteY116" fmla="*/ 713726 h 932926"/>
                      <a:gd name="connsiteX117" fmla="*/ 542204 w 933723"/>
                      <a:gd name="connsiteY117" fmla="*/ 713134 h 932926"/>
                      <a:gd name="connsiteX118" fmla="*/ 528543 w 933723"/>
                      <a:gd name="connsiteY118" fmla="*/ 713578 h 932926"/>
                      <a:gd name="connsiteX119" fmla="*/ 527066 w 933723"/>
                      <a:gd name="connsiteY119" fmla="*/ 714317 h 932926"/>
                      <a:gd name="connsiteX120" fmla="*/ 519608 w 933723"/>
                      <a:gd name="connsiteY120" fmla="*/ 727240 h 932926"/>
                      <a:gd name="connsiteX121" fmla="*/ 507201 w 933723"/>
                      <a:gd name="connsiteY121" fmla="*/ 734403 h 932926"/>
                      <a:gd name="connsiteX122" fmla="*/ 502179 w 933723"/>
                      <a:gd name="connsiteY122" fmla="*/ 733517 h 932926"/>
                      <a:gd name="connsiteX123" fmla="*/ 483568 w 933723"/>
                      <a:gd name="connsiteY123" fmla="*/ 726576 h 932926"/>
                      <a:gd name="connsiteX124" fmla="*/ 474486 w 933723"/>
                      <a:gd name="connsiteY124" fmla="*/ 710476 h 932926"/>
                      <a:gd name="connsiteX125" fmla="*/ 477291 w 933723"/>
                      <a:gd name="connsiteY125" fmla="*/ 695781 h 932926"/>
                      <a:gd name="connsiteX126" fmla="*/ 476701 w 933723"/>
                      <a:gd name="connsiteY126" fmla="*/ 694304 h 932926"/>
                      <a:gd name="connsiteX127" fmla="*/ 466140 w 933723"/>
                      <a:gd name="connsiteY127" fmla="*/ 684481 h 932926"/>
                      <a:gd name="connsiteX128" fmla="*/ 464663 w 933723"/>
                      <a:gd name="connsiteY128" fmla="*/ 683965 h 932926"/>
                      <a:gd name="connsiteX129" fmla="*/ 450188 w 933723"/>
                      <a:gd name="connsiteY129" fmla="*/ 687804 h 932926"/>
                      <a:gd name="connsiteX130" fmla="*/ 446496 w 933723"/>
                      <a:gd name="connsiteY130" fmla="*/ 688321 h 932926"/>
                      <a:gd name="connsiteX131" fmla="*/ 433500 w 933723"/>
                      <a:gd name="connsiteY131" fmla="*/ 679977 h 932926"/>
                      <a:gd name="connsiteX132" fmla="*/ 425302 w 933723"/>
                      <a:gd name="connsiteY132" fmla="*/ 662031 h 932926"/>
                      <a:gd name="connsiteX133" fmla="*/ 430250 w 933723"/>
                      <a:gd name="connsiteY133" fmla="*/ 644308 h 932926"/>
                      <a:gd name="connsiteX134" fmla="*/ 442730 w 933723"/>
                      <a:gd name="connsiteY134" fmla="*/ 635889 h 932926"/>
                      <a:gd name="connsiteX135" fmla="*/ 443321 w 933723"/>
                      <a:gd name="connsiteY135" fmla="*/ 634412 h 932926"/>
                      <a:gd name="connsiteX136" fmla="*/ 442804 w 933723"/>
                      <a:gd name="connsiteY136" fmla="*/ 620012 h 932926"/>
                      <a:gd name="connsiteX137" fmla="*/ 442065 w 933723"/>
                      <a:gd name="connsiteY137" fmla="*/ 618609 h 932926"/>
                      <a:gd name="connsiteX138" fmla="*/ 429142 w 933723"/>
                      <a:gd name="connsiteY138" fmla="*/ 611151 h 932926"/>
                      <a:gd name="connsiteX139" fmla="*/ 422865 w 933723"/>
                      <a:gd name="connsiteY139" fmla="*/ 593721 h 932926"/>
                      <a:gd name="connsiteX140" fmla="*/ 429806 w 933723"/>
                      <a:gd name="connsiteY140" fmla="*/ 575111 h 932926"/>
                      <a:gd name="connsiteX141" fmla="*/ 429954 w 933723"/>
                      <a:gd name="connsiteY141" fmla="*/ 574816 h 932926"/>
                      <a:gd name="connsiteX142" fmla="*/ 443321 w 933723"/>
                      <a:gd name="connsiteY142" fmla="*/ 566029 h 932926"/>
                      <a:gd name="connsiteX143" fmla="*/ 445905 w 933723"/>
                      <a:gd name="connsiteY143" fmla="*/ 566250 h 932926"/>
                      <a:gd name="connsiteX144" fmla="*/ 460601 w 933723"/>
                      <a:gd name="connsiteY144" fmla="*/ 569129 h 932926"/>
                      <a:gd name="connsiteX145" fmla="*/ 462078 w 933723"/>
                      <a:gd name="connsiteY145" fmla="*/ 568539 h 932926"/>
                      <a:gd name="connsiteX146" fmla="*/ 471605 w 933723"/>
                      <a:gd name="connsiteY146" fmla="*/ 557979 h 932926"/>
                      <a:gd name="connsiteX147" fmla="*/ 472122 w 933723"/>
                      <a:gd name="connsiteY147" fmla="*/ 556502 h 932926"/>
                      <a:gd name="connsiteX148" fmla="*/ 468282 w 933723"/>
                      <a:gd name="connsiteY148" fmla="*/ 542027 h 932926"/>
                      <a:gd name="connsiteX149" fmla="*/ 476109 w 933723"/>
                      <a:gd name="connsiteY149" fmla="*/ 525337 h 932926"/>
                      <a:gd name="connsiteX150" fmla="*/ 494056 w 933723"/>
                      <a:gd name="connsiteY150" fmla="*/ 517141 h 932926"/>
                      <a:gd name="connsiteX151" fmla="*/ 499964 w 933723"/>
                      <a:gd name="connsiteY151" fmla="*/ 515885 h 932926"/>
                      <a:gd name="connsiteX152" fmla="*/ 511779 w 933723"/>
                      <a:gd name="connsiteY152" fmla="*/ 522162 h 932926"/>
                      <a:gd name="connsiteX153" fmla="*/ 520198 w 933723"/>
                      <a:gd name="connsiteY153" fmla="*/ 534568 h 932926"/>
                      <a:gd name="connsiteX154" fmla="*/ 521749 w 933723"/>
                      <a:gd name="connsiteY154" fmla="*/ 535160 h 932926"/>
                      <a:gd name="connsiteX155" fmla="*/ 536592 w 933723"/>
                      <a:gd name="connsiteY155" fmla="*/ 534716 h 932926"/>
                      <a:gd name="connsiteX156" fmla="*/ 538069 w 933723"/>
                      <a:gd name="connsiteY156" fmla="*/ 533978 h 932926"/>
                      <a:gd name="connsiteX157" fmla="*/ 545454 w 933723"/>
                      <a:gd name="connsiteY157" fmla="*/ 521276 h 932926"/>
                      <a:gd name="connsiteX158" fmla="*/ 557861 w 933723"/>
                      <a:gd name="connsiteY158" fmla="*/ 514112 h 932926"/>
                      <a:gd name="connsiteX159" fmla="*/ 308309 w 933723"/>
                      <a:gd name="connsiteY159" fmla="*/ 415945 h 932926"/>
                      <a:gd name="connsiteX160" fmla="*/ 269812 w 933723"/>
                      <a:gd name="connsiteY160" fmla="*/ 443078 h 932926"/>
                      <a:gd name="connsiteX161" fmla="*/ 294590 w 933723"/>
                      <a:gd name="connsiteY161" fmla="*/ 495193 h 932926"/>
                      <a:gd name="connsiteX162" fmla="*/ 308309 w 933723"/>
                      <a:gd name="connsiteY162" fmla="*/ 497548 h 932926"/>
                      <a:gd name="connsiteX163" fmla="*/ 346806 w 933723"/>
                      <a:gd name="connsiteY163" fmla="*/ 470415 h 932926"/>
                      <a:gd name="connsiteX164" fmla="*/ 322029 w 933723"/>
                      <a:gd name="connsiteY164" fmla="*/ 418300 h 932926"/>
                      <a:gd name="connsiteX165" fmla="*/ 308309 w 933723"/>
                      <a:gd name="connsiteY165" fmla="*/ 415945 h 932926"/>
                      <a:gd name="connsiteX166" fmla="*/ 308309 w 933723"/>
                      <a:gd name="connsiteY166" fmla="*/ 397311 h 932926"/>
                      <a:gd name="connsiteX167" fmla="*/ 328171 w 933723"/>
                      <a:gd name="connsiteY167" fmla="*/ 400793 h 932926"/>
                      <a:gd name="connsiteX168" fmla="*/ 364212 w 933723"/>
                      <a:gd name="connsiteY168" fmla="*/ 476661 h 932926"/>
                      <a:gd name="connsiteX169" fmla="*/ 308207 w 933723"/>
                      <a:gd name="connsiteY169" fmla="*/ 516182 h 932926"/>
                      <a:gd name="connsiteX170" fmla="*/ 288344 w 933723"/>
                      <a:gd name="connsiteY170" fmla="*/ 512700 h 932926"/>
                      <a:gd name="connsiteX171" fmla="*/ 252303 w 933723"/>
                      <a:gd name="connsiteY171" fmla="*/ 436832 h 932926"/>
                      <a:gd name="connsiteX172" fmla="*/ 308309 w 933723"/>
                      <a:gd name="connsiteY172" fmla="*/ 397311 h 932926"/>
                      <a:gd name="connsiteX173" fmla="*/ 596864 w 933723"/>
                      <a:gd name="connsiteY173" fmla="*/ 342356 h 932926"/>
                      <a:gd name="connsiteX174" fmla="*/ 564497 w 933723"/>
                      <a:gd name="connsiteY174" fmla="*/ 365169 h 932926"/>
                      <a:gd name="connsiteX175" fmla="*/ 585330 w 933723"/>
                      <a:gd name="connsiteY175" fmla="*/ 408985 h 932926"/>
                      <a:gd name="connsiteX176" fmla="*/ 596864 w 933723"/>
                      <a:gd name="connsiteY176" fmla="*/ 410965 h 932926"/>
                      <a:gd name="connsiteX177" fmla="*/ 629231 w 933723"/>
                      <a:gd name="connsiteY177" fmla="*/ 388154 h 932926"/>
                      <a:gd name="connsiteX178" fmla="*/ 608399 w 933723"/>
                      <a:gd name="connsiteY178" fmla="*/ 344337 h 932926"/>
                      <a:gd name="connsiteX179" fmla="*/ 596864 w 933723"/>
                      <a:gd name="connsiteY179" fmla="*/ 342356 h 932926"/>
                      <a:gd name="connsiteX180" fmla="*/ 596864 w 933723"/>
                      <a:gd name="connsiteY180" fmla="*/ 326690 h 932926"/>
                      <a:gd name="connsiteX181" fmla="*/ 613564 w 933723"/>
                      <a:gd name="connsiteY181" fmla="*/ 329617 h 932926"/>
                      <a:gd name="connsiteX182" fmla="*/ 643866 w 933723"/>
                      <a:gd name="connsiteY182" fmla="*/ 393405 h 932926"/>
                      <a:gd name="connsiteX183" fmla="*/ 596778 w 933723"/>
                      <a:gd name="connsiteY183" fmla="*/ 426632 h 932926"/>
                      <a:gd name="connsiteX184" fmla="*/ 580079 w 933723"/>
                      <a:gd name="connsiteY184" fmla="*/ 423705 h 932926"/>
                      <a:gd name="connsiteX185" fmla="*/ 549777 w 933723"/>
                      <a:gd name="connsiteY185" fmla="*/ 359918 h 932926"/>
                      <a:gd name="connsiteX186" fmla="*/ 596864 w 933723"/>
                      <a:gd name="connsiteY186" fmla="*/ 326690 h 932926"/>
                      <a:gd name="connsiteX187" fmla="*/ 344451 w 933723"/>
                      <a:gd name="connsiteY187" fmla="*/ 322877 h 932926"/>
                      <a:gd name="connsiteX188" fmla="*/ 342814 w 933723"/>
                      <a:gd name="connsiteY188" fmla="*/ 323491 h 932926"/>
                      <a:gd name="connsiteX189" fmla="*/ 332677 w 933723"/>
                      <a:gd name="connsiteY189" fmla="*/ 341101 h 932926"/>
                      <a:gd name="connsiteX190" fmla="*/ 313531 w 933723"/>
                      <a:gd name="connsiteY190" fmla="*/ 351340 h 932926"/>
                      <a:gd name="connsiteX191" fmla="*/ 296228 w 933723"/>
                      <a:gd name="connsiteY191" fmla="*/ 351852 h 932926"/>
                      <a:gd name="connsiteX192" fmla="*/ 276570 w 933723"/>
                      <a:gd name="connsiteY192" fmla="*/ 342944 h 932926"/>
                      <a:gd name="connsiteX193" fmla="*/ 264897 w 933723"/>
                      <a:gd name="connsiteY193" fmla="*/ 325743 h 932926"/>
                      <a:gd name="connsiteX194" fmla="*/ 263874 w 933723"/>
                      <a:gd name="connsiteY194" fmla="*/ 325231 h 932926"/>
                      <a:gd name="connsiteX195" fmla="*/ 263362 w 933723"/>
                      <a:gd name="connsiteY195" fmla="*/ 325333 h 932926"/>
                      <a:gd name="connsiteX196" fmla="*/ 238481 w 933723"/>
                      <a:gd name="connsiteY196" fmla="*/ 336699 h 932926"/>
                      <a:gd name="connsiteX197" fmla="*/ 237867 w 933723"/>
                      <a:gd name="connsiteY197" fmla="*/ 338132 h 932926"/>
                      <a:gd name="connsiteX198" fmla="*/ 243192 w 933723"/>
                      <a:gd name="connsiteY198" fmla="*/ 358200 h 932926"/>
                      <a:gd name="connsiteX199" fmla="*/ 237049 w 933723"/>
                      <a:gd name="connsiteY199" fmla="*/ 378779 h 932926"/>
                      <a:gd name="connsiteX200" fmla="*/ 225479 w 933723"/>
                      <a:gd name="connsiteY200" fmla="*/ 391167 h 932926"/>
                      <a:gd name="connsiteX201" fmla="*/ 209199 w 933723"/>
                      <a:gd name="connsiteY201" fmla="*/ 399359 h 932926"/>
                      <a:gd name="connsiteX202" fmla="*/ 205308 w 933723"/>
                      <a:gd name="connsiteY202" fmla="*/ 398949 h 932926"/>
                      <a:gd name="connsiteX203" fmla="*/ 184933 w 933723"/>
                      <a:gd name="connsiteY203" fmla="*/ 395058 h 932926"/>
                      <a:gd name="connsiteX204" fmla="*/ 184831 w 933723"/>
                      <a:gd name="connsiteY204" fmla="*/ 395058 h 932926"/>
                      <a:gd name="connsiteX205" fmla="*/ 183398 w 933723"/>
                      <a:gd name="connsiteY205" fmla="*/ 395981 h 932926"/>
                      <a:gd name="connsiteX206" fmla="*/ 173876 w 933723"/>
                      <a:gd name="connsiteY206" fmla="*/ 421474 h 932926"/>
                      <a:gd name="connsiteX207" fmla="*/ 174490 w 933723"/>
                      <a:gd name="connsiteY207" fmla="*/ 423112 h 932926"/>
                      <a:gd name="connsiteX208" fmla="*/ 192408 w 933723"/>
                      <a:gd name="connsiteY208" fmla="*/ 433453 h 932926"/>
                      <a:gd name="connsiteX209" fmla="*/ 202646 w 933723"/>
                      <a:gd name="connsiteY209" fmla="*/ 452293 h 932926"/>
                      <a:gd name="connsiteX210" fmla="*/ 203260 w 933723"/>
                      <a:gd name="connsiteY210" fmla="*/ 469187 h 932926"/>
                      <a:gd name="connsiteX211" fmla="*/ 194353 w 933723"/>
                      <a:gd name="connsiteY211" fmla="*/ 488742 h 932926"/>
                      <a:gd name="connsiteX212" fmla="*/ 177152 w 933723"/>
                      <a:gd name="connsiteY212" fmla="*/ 500415 h 932926"/>
                      <a:gd name="connsiteX213" fmla="*/ 176743 w 933723"/>
                      <a:gd name="connsiteY213" fmla="*/ 501950 h 932926"/>
                      <a:gd name="connsiteX214" fmla="*/ 188108 w 933723"/>
                      <a:gd name="connsiteY214" fmla="*/ 526830 h 932926"/>
                      <a:gd name="connsiteX215" fmla="*/ 189643 w 933723"/>
                      <a:gd name="connsiteY215" fmla="*/ 527445 h 932926"/>
                      <a:gd name="connsiteX216" fmla="*/ 209711 w 933723"/>
                      <a:gd name="connsiteY216" fmla="*/ 522120 h 932926"/>
                      <a:gd name="connsiteX217" fmla="*/ 215035 w 933723"/>
                      <a:gd name="connsiteY217" fmla="*/ 521404 h 932926"/>
                      <a:gd name="connsiteX218" fmla="*/ 230393 w 933723"/>
                      <a:gd name="connsiteY218" fmla="*/ 528161 h 932926"/>
                      <a:gd name="connsiteX219" fmla="*/ 242782 w 933723"/>
                      <a:gd name="connsiteY219" fmla="*/ 539731 h 932926"/>
                      <a:gd name="connsiteX220" fmla="*/ 250359 w 933723"/>
                      <a:gd name="connsiteY220" fmla="*/ 559901 h 932926"/>
                      <a:gd name="connsiteX221" fmla="*/ 246468 w 933723"/>
                      <a:gd name="connsiteY221" fmla="*/ 580276 h 932926"/>
                      <a:gd name="connsiteX222" fmla="*/ 247287 w 933723"/>
                      <a:gd name="connsiteY222" fmla="*/ 581709 h 932926"/>
                      <a:gd name="connsiteX223" fmla="*/ 273089 w 933723"/>
                      <a:gd name="connsiteY223" fmla="*/ 591333 h 932926"/>
                      <a:gd name="connsiteX224" fmla="*/ 274727 w 933723"/>
                      <a:gd name="connsiteY224" fmla="*/ 590719 h 932926"/>
                      <a:gd name="connsiteX225" fmla="*/ 285068 w 933723"/>
                      <a:gd name="connsiteY225" fmla="*/ 572802 h 932926"/>
                      <a:gd name="connsiteX226" fmla="*/ 304010 w 933723"/>
                      <a:gd name="connsiteY226" fmla="*/ 562461 h 932926"/>
                      <a:gd name="connsiteX227" fmla="*/ 320084 w 933723"/>
                      <a:gd name="connsiteY227" fmla="*/ 561948 h 932926"/>
                      <a:gd name="connsiteX228" fmla="*/ 339640 w 933723"/>
                      <a:gd name="connsiteY228" fmla="*/ 570856 h 932926"/>
                      <a:gd name="connsiteX229" fmla="*/ 351414 w 933723"/>
                      <a:gd name="connsiteY229" fmla="*/ 588261 h 932926"/>
                      <a:gd name="connsiteX230" fmla="*/ 352438 w 933723"/>
                      <a:gd name="connsiteY230" fmla="*/ 588773 h 932926"/>
                      <a:gd name="connsiteX231" fmla="*/ 352950 w 933723"/>
                      <a:gd name="connsiteY231" fmla="*/ 588671 h 932926"/>
                      <a:gd name="connsiteX232" fmla="*/ 377830 w 933723"/>
                      <a:gd name="connsiteY232" fmla="*/ 577306 h 932926"/>
                      <a:gd name="connsiteX233" fmla="*/ 378444 w 933723"/>
                      <a:gd name="connsiteY233" fmla="*/ 575872 h 932926"/>
                      <a:gd name="connsiteX234" fmla="*/ 373119 w 933723"/>
                      <a:gd name="connsiteY234" fmla="*/ 556113 h 932926"/>
                      <a:gd name="connsiteX235" fmla="*/ 379263 w 933723"/>
                      <a:gd name="connsiteY235" fmla="*/ 535431 h 932926"/>
                      <a:gd name="connsiteX236" fmla="*/ 390833 w 933723"/>
                      <a:gd name="connsiteY236" fmla="*/ 523144 h 932926"/>
                      <a:gd name="connsiteX237" fmla="*/ 407009 w 933723"/>
                      <a:gd name="connsiteY237" fmla="*/ 515260 h 932926"/>
                      <a:gd name="connsiteX238" fmla="*/ 410797 w 933723"/>
                      <a:gd name="connsiteY238" fmla="*/ 515670 h 932926"/>
                      <a:gd name="connsiteX239" fmla="*/ 431481 w 933723"/>
                      <a:gd name="connsiteY239" fmla="*/ 519560 h 932926"/>
                      <a:gd name="connsiteX240" fmla="*/ 432914 w 933723"/>
                      <a:gd name="connsiteY240" fmla="*/ 518742 h 932926"/>
                      <a:gd name="connsiteX241" fmla="*/ 442539 w 933723"/>
                      <a:gd name="connsiteY241" fmla="*/ 492939 h 932926"/>
                      <a:gd name="connsiteX242" fmla="*/ 441925 w 933723"/>
                      <a:gd name="connsiteY242" fmla="*/ 491302 h 932926"/>
                      <a:gd name="connsiteX243" fmla="*/ 424212 w 933723"/>
                      <a:gd name="connsiteY243" fmla="*/ 481063 h 932926"/>
                      <a:gd name="connsiteX244" fmla="*/ 413972 w 933723"/>
                      <a:gd name="connsiteY244" fmla="*/ 462020 h 932926"/>
                      <a:gd name="connsiteX245" fmla="*/ 413460 w 933723"/>
                      <a:gd name="connsiteY245" fmla="*/ 445126 h 932926"/>
                      <a:gd name="connsiteX246" fmla="*/ 422368 w 933723"/>
                      <a:gd name="connsiteY246" fmla="*/ 425672 h 932926"/>
                      <a:gd name="connsiteX247" fmla="*/ 439774 w 933723"/>
                      <a:gd name="connsiteY247" fmla="*/ 413898 h 932926"/>
                      <a:gd name="connsiteX248" fmla="*/ 440183 w 933723"/>
                      <a:gd name="connsiteY248" fmla="*/ 412362 h 932926"/>
                      <a:gd name="connsiteX249" fmla="*/ 428819 w 933723"/>
                      <a:gd name="connsiteY249" fmla="*/ 387482 h 932926"/>
                      <a:gd name="connsiteX250" fmla="*/ 427282 w 933723"/>
                      <a:gd name="connsiteY250" fmla="*/ 386868 h 932926"/>
                      <a:gd name="connsiteX251" fmla="*/ 407727 w 933723"/>
                      <a:gd name="connsiteY251" fmla="*/ 392295 h 932926"/>
                      <a:gd name="connsiteX252" fmla="*/ 402198 w 933723"/>
                      <a:gd name="connsiteY252" fmla="*/ 393011 h 932926"/>
                      <a:gd name="connsiteX253" fmla="*/ 386840 w 933723"/>
                      <a:gd name="connsiteY253" fmla="*/ 386151 h 932926"/>
                      <a:gd name="connsiteX254" fmla="*/ 374656 w 933723"/>
                      <a:gd name="connsiteY254" fmla="*/ 374683 h 932926"/>
                      <a:gd name="connsiteX255" fmla="*/ 367182 w 933723"/>
                      <a:gd name="connsiteY255" fmla="*/ 354617 h 932926"/>
                      <a:gd name="connsiteX256" fmla="*/ 371072 w 933723"/>
                      <a:gd name="connsiteY256" fmla="*/ 333934 h 932926"/>
                      <a:gd name="connsiteX257" fmla="*/ 370254 w 933723"/>
                      <a:gd name="connsiteY257" fmla="*/ 332500 h 932926"/>
                      <a:gd name="connsiteX258" fmla="*/ 343735 w 933723"/>
                      <a:gd name="connsiteY258" fmla="*/ 304242 h 932926"/>
                      <a:gd name="connsiteX259" fmla="*/ 350697 w 933723"/>
                      <a:gd name="connsiteY259" fmla="*/ 305471 h 932926"/>
                      <a:gd name="connsiteX260" fmla="*/ 376499 w 933723"/>
                      <a:gd name="connsiteY260" fmla="*/ 315095 h 932926"/>
                      <a:gd name="connsiteX261" fmla="*/ 389092 w 933723"/>
                      <a:gd name="connsiteY261" fmla="*/ 337415 h 932926"/>
                      <a:gd name="connsiteX262" fmla="*/ 385201 w 933723"/>
                      <a:gd name="connsiteY262" fmla="*/ 358097 h 932926"/>
                      <a:gd name="connsiteX263" fmla="*/ 386020 w 933723"/>
                      <a:gd name="connsiteY263" fmla="*/ 360144 h 932926"/>
                      <a:gd name="connsiteX264" fmla="*/ 400354 w 933723"/>
                      <a:gd name="connsiteY264" fmla="*/ 373660 h 932926"/>
                      <a:gd name="connsiteX265" fmla="*/ 402505 w 933723"/>
                      <a:gd name="connsiteY265" fmla="*/ 374376 h 932926"/>
                      <a:gd name="connsiteX266" fmla="*/ 422164 w 933723"/>
                      <a:gd name="connsiteY266" fmla="*/ 368848 h 932926"/>
                      <a:gd name="connsiteX267" fmla="*/ 427385 w 933723"/>
                      <a:gd name="connsiteY267" fmla="*/ 368130 h 932926"/>
                      <a:gd name="connsiteX268" fmla="*/ 445404 w 933723"/>
                      <a:gd name="connsiteY268" fmla="*/ 379701 h 932926"/>
                      <a:gd name="connsiteX269" fmla="*/ 456770 w 933723"/>
                      <a:gd name="connsiteY269" fmla="*/ 404580 h 932926"/>
                      <a:gd name="connsiteX270" fmla="*/ 449910 w 933723"/>
                      <a:gd name="connsiteY270" fmla="*/ 429153 h 932926"/>
                      <a:gd name="connsiteX271" fmla="*/ 432505 w 933723"/>
                      <a:gd name="connsiteY271" fmla="*/ 440927 h 932926"/>
                      <a:gd name="connsiteX272" fmla="*/ 431686 w 933723"/>
                      <a:gd name="connsiteY272" fmla="*/ 442976 h 932926"/>
                      <a:gd name="connsiteX273" fmla="*/ 432300 w 933723"/>
                      <a:gd name="connsiteY273" fmla="*/ 462838 h 932926"/>
                      <a:gd name="connsiteX274" fmla="*/ 433323 w 933723"/>
                      <a:gd name="connsiteY274" fmla="*/ 464783 h 932926"/>
                      <a:gd name="connsiteX275" fmla="*/ 451036 w 933723"/>
                      <a:gd name="connsiteY275" fmla="*/ 475022 h 932926"/>
                      <a:gd name="connsiteX276" fmla="*/ 459739 w 933723"/>
                      <a:gd name="connsiteY276" fmla="*/ 499185 h 932926"/>
                      <a:gd name="connsiteX277" fmla="*/ 450115 w 933723"/>
                      <a:gd name="connsiteY277" fmla="*/ 524987 h 932926"/>
                      <a:gd name="connsiteX278" fmla="*/ 431481 w 933723"/>
                      <a:gd name="connsiteY278" fmla="*/ 537887 h 932926"/>
                      <a:gd name="connsiteX279" fmla="*/ 427794 w 933723"/>
                      <a:gd name="connsiteY279" fmla="*/ 537580 h 932926"/>
                      <a:gd name="connsiteX280" fmla="*/ 407112 w 933723"/>
                      <a:gd name="connsiteY280" fmla="*/ 533690 h 932926"/>
                      <a:gd name="connsiteX281" fmla="*/ 405065 w 933723"/>
                      <a:gd name="connsiteY281" fmla="*/ 534508 h 932926"/>
                      <a:gd name="connsiteX282" fmla="*/ 391550 w 933723"/>
                      <a:gd name="connsiteY282" fmla="*/ 548944 h 932926"/>
                      <a:gd name="connsiteX283" fmla="*/ 390833 w 933723"/>
                      <a:gd name="connsiteY283" fmla="*/ 551095 h 932926"/>
                      <a:gd name="connsiteX284" fmla="*/ 396156 w 933723"/>
                      <a:gd name="connsiteY284" fmla="*/ 570856 h 932926"/>
                      <a:gd name="connsiteX285" fmla="*/ 385304 w 933723"/>
                      <a:gd name="connsiteY285" fmla="*/ 593995 h 932926"/>
                      <a:gd name="connsiteX286" fmla="*/ 360424 w 933723"/>
                      <a:gd name="connsiteY286" fmla="*/ 605360 h 932926"/>
                      <a:gd name="connsiteX287" fmla="*/ 352234 w 933723"/>
                      <a:gd name="connsiteY287" fmla="*/ 607100 h 932926"/>
                      <a:gd name="connsiteX288" fmla="*/ 335852 w 933723"/>
                      <a:gd name="connsiteY288" fmla="*/ 598398 h 932926"/>
                      <a:gd name="connsiteX289" fmla="*/ 324077 w 933723"/>
                      <a:gd name="connsiteY289" fmla="*/ 580992 h 932926"/>
                      <a:gd name="connsiteX290" fmla="*/ 322029 w 933723"/>
                      <a:gd name="connsiteY290" fmla="*/ 580173 h 932926"/>
                      <a:gd name="connsiteX291" fmla="*/ 303088 w 933723"/>
                      <a:gd name="connsiteY291" fmla="*/ 580788 h 932926"/>
                      <a:gd name="connsiteX292" fmla="*/ 301040 w 933723"/>
                      <a:gd name="connsiteY292" fmla="*/ 581811 h 932926"/>
                      <a:gd name="connsiteX293" fmla="*/ 290699 w 933723"/>
                      <a:gd name="connsiteY293" fmla="*/ 599728 h 932926"/>
                      <a:gd name="connsiteX294" fmla="*/ 273498 w 933723"/>
                      <a:gd name="connsiteY294" fmla="*/ 609660 h 932926"/>
                      <a:gd name="connsiteX295" fmla="*/ 266536 w 933723"/>
                      <a:gd name="connsiteY295" fmla="*/ 608432 h 932926"/>
                      <a:gd name="connsiteX296" fmla="*/ 240734 w 933723"/>
                      <a:gd name="connsiteY296" fmla="*/ 598807 h 932926"/>
                      <a:gd name="connsiteX297" fmla="*/ 228141 w 933723"/>
                      <a:gd name="connsiteY297" fmla="*/ 576488 h 932926"/>
                      <a:gd name="connsiteX298" fmla="*/ 232031 w 933723"/>
                      <a:gd name="connsiteY298" fmla="*/ 556113 h 932926"/>
                      <a:gd name="connsiteX299" fmla="*/ 231212 w 933723"/>
                      <a:gd name="connsiteY299" fmla="*/ 554065 h 932926"/>
                      <a:gd name="connsiteX300" fmla="*/ 216571 w 933723"/>
                      <a:gd name="connsiteY300" fmla="*/ 540447 h 932926"/>
                      <a:gd name="connsiteX301" fmla="*/ 214524 w 933723"/>
                      <a:gd name="connsiteY301" fmla="*/ 539731 h 932926"/>
                      <a:gd name="connsiteX302" fmla="*/ 194456 w 933723"/>
                      <a:gd name="connsiteY302" fmla="*/ 545054 h 932926"/>
                      <a:gd name="connsiteX303" fmla="*/ 189336 w 933723"/>
                      <a:gd name="connsiteY303" fmla="*/ 545772 h 932926"/>
                      <a:gd name="connsiteX304" fmla="*/ 171316 w 933723"/>
                      <a:gd name="connsiteY304" fmla="*/ 534201 h 932926"/>
                      <a:gd name="connsiteX305" fmla="*/ 159952 w 933723"/>
                      <a:gd name="connsiteY305" fmla="*/ 509321 h 932926"/>
                      <a:gd name="connsiteX306" fmla="*/ 166811 w 933723"/>
                      <a:gd name="connsiteY306" fmla="*/ 484749 h 932926"/>
                      <a:gd name="connsiteX307" fmla="*/ 184115 w 933723"/>
                      <a:gd name="connsiteY307" fmla="*/ 473077 h 932926"/>
                      <a:gd name="connsiteX308" fmla="*/ 184933 w 933723"/>
                      <a:gd name="connsiteY308" fmla="*/ 471029 h 932926"/>
                      <a:gd name="connsiteX309" fmla="*/ 184217 w 933723"/>
                      <a:gd name="connsiteY309" fmla="*/ 451065 h 932926"/>
                      <a:gd name="connsiteX310" fmla="*/ 183192 w 933723"/>
                      <a:gd name="connsiteY310" fmla="*/ 449119 h 932926"/>
                      <a:gd name="connsiteX311" fmla="*/ 165275 w 933723"/>
                      <a:gd name="connsiteY311" fmla="*/ 438778 h 932926"/>
                      <a:gd name="connsiteX312" fmla="*/ 156573 w 933723"/>
                      <a:gd name="connsiteY312" fmla="*/ 414614 h 932926"/>
                      <a:gd name="connsiteX313" fmla="*/ 166197 w 933723"/>
                      <a:gd name="connsiteY313" fmla="*/ 388812 h 932926"/>
                      <a:gd name="connsiteX314" fmla="*/ 166402 w 933723"/>
                      <a:gd name="connsiteY314" fmla="*/ 388403 h 932926"/>
                      <a:gd name="connsiteX315" fmla="*/ 184933 w 933723"/>
                      <a:gd name="connsiteY315" fmla="*/ 376220 h 932926"/>
                      <a:gd name="connsiteX316" fmla="*/ 188517 w 933723"/>
                      <a:gd name="connsiteY316" fmla="*/ 376527 h 932926"/>
                      <a:gd name="connsiteX317" fmla="*/ 208892 w 933723"/>
                      <a:gd name="connsiteY317" fmla="*/ 380519 h 932926"/>
                      <a:gd name="connsiteX318" fmla="*/ 210940 w 933723"/>
                      <a:gd name="connsiteY318" fmla="*/ 379701 h 932926"/>
                      <a:gd name="connsiteX319" fmla="*/ 224147 w 933723"/>
                      <a:gd name="connsiteY319" fmla="*/ 365060 h 932926"/>
                      <a:gd name="connsiteX320" fmla="*/ 224865 w 933723"/>
                      <a:gd name="connsiteY320" fmla="*/ 363012 h 932926"/>
                      <a:gd name="connsiteX321" fmla="*/ 219540 w 933723"/>
                      <a:gd name="connsiteY321" fmla="*/ 342944 h 932926"/>
                      <a:gd name="connsiteX322" fmla="*/ 230393 w 933723"/>
                      <a:gd name="connsiteY322" fmla="*/ 319805 h 932926"/>
                      <a:gd name="connsiteX323" fmla="*/ 255273 w 933723"/>
                      <a:gd name="connsiteY323" fmla="*/ 308441 h 932926"/>
                      <a:gd name="connsiteX324" fmla="*/ 263465 w 933723"/>
                      <a:gd name="connsiteY324" fmla="*/ 306699 h 932926"/>
                      <a:gd name="connsiteX325" fmla="*/ 279847 w 933723"/>
                      <a:gd name="connsiteY325" fmla="*/ 315402 h 932926"/>
                      <a:gd name="connsiteX326" fmla="*/ 291518 w 933723"/>
                      <a:gd name="connsiteY326" fmla="*/ 332603 h 932926"/>
                      <a:gd name="connsiteX327" fmla="*/ 293669 w 933723"/>
                      <a:gd name="connsiteY327" fmla="*/ 333421 h 932926"/>
                      <a:gd name="connsiteX328" fmla="*/ 314247 w 933723"/>
                      <a:gd name="connsiteY328" fmla="*/ 332807 h 932926"/>
                      <a:gd name="connsiteX329" fmla="*/ 316295 w 933723"/>
                      <a:gd name="connsiteY329" fmla="*/ 331784 h 932926"/>
                      <a:gd name="connsiteX330" fmla="*/ 326534 w 933723"/>
                      <a:gd name="connsiteY330" fmla="*/ 314174 h 932926"/>
                      <a:gd name="connsiteX331" fmla="*/ 343735 w 933723"/>
                      <a:gd name="connsiteY331" fmla="*/ 304242 h 932926"/>
                      <a:gd name="connsiteX332" fmla="*/ 884115 w 933723"/>
                      <a:gd name="connsiteY332" fmla="*/ 298066 h 932926"/>
                      <a:gd name="connsiteX333" fmla="*/ 906276 w 933723"/>
                      <a:gd name="connsiteY333" fmla="*/ 308574 h 932926"/>
                      <a:gd name="connsiteX334" fmla="*/ 923853 w 933723"/>
                      <a:gd name="connsiteY334" fmla="*/ 562098 h 932926"/>
                      <a:gd name="connsiteX335" fmla="*/ 800817 w 933723"/>
                      <a:gd name="connsiteY335" fmla="*/ 792695 h 932926"/>
                      <a:gd name="connsiteX336" fmla="*/ 467053 w 933723"/>
                      <a:gd name="connsiteY336" fmla="*/ 932926 h 932926"/>
                      <a:gd name="connsiteX337" fmla="*/ 140929 w 933723"/>
                      <a:gd name="connsiteY337" fmla="*/ 800337 h 932926"/>
                      <a:gd name="connsiteX338" fmla="*/ 138255 w 933723"/>
                      <a:gd name="connsiteY338" fmla="*/ 797854 h 932926"/>
                      <a:gd name="connsiteX339" fmla="*/ 138828 w 933723"/>
                      <a:gd name="connsiteY339" fmla="*/ 850010 h 932926"/>
                      <a:gd name="connsiteX340" fmla="*/ 121633 w 933723"/>
                      <a:gd name="connsiteY340" fmla="*/ 867587 h 932926"/>
                      <a:gd name="connsiteX341" fmla="*/ 121442 w 933723"/>
                      <a:gd name="connsiteY341" fmla="*/ 867587 h 932926"/>
                      <a:gd name="connsiteX342" fmla="*/ 104057 w 933723"/>
                      <a:gd name="connsiteY342" fmla="*/ 850392 h 932926"/>
                      <a:gd name="connsiteX343" fmla="*/ 102911 w 933723"/>
                      <a:gd name="connsiteY343" fmla="*/ 756396 h 932926"/>
                      <a:gd name="connsiteX344" fmla="*/ 120296 w 933723"/>
                      <a:gd name="connsiteY344" fmla="*/ 738819 h 932926"/>
                      <a:gd name="connsiteX345" fmla="*/ 214293 w 933723"/>
                      <a:gd name="connsiteY345" fmla="*/ 737673 h 932926"/>
                      <a:gd name="connsiteX346" fmla="*/ 214484 w 933723"/>
                      <a:gd name="connsiteY346" fmla="*/ 737673 h 932926"/>
                      <a:gd name="connsiteX347" fmla="*/ 231869 w 933723"/>
                      <a:gd name="connsiteY347" fmla="*/ 754867 h 932926"/>
                      <a:gd name="connsiteX348" fmla="*/ 214675 w 933723"/>
                      <a:gd name="connsiteY348" fmla="*/ 772444 h 932926"/>
                      <a:gd name="connsiteX349" fmla="*/ 162518 w 933723"/>
                      <a:gd name="connsiteY349" fmla="*/ 773017 h 932926"/>
                      <a:gd name="connsiteX350" fmla="*/ 165193 w 933723"/>
                      <a:gd name="connsiteY350" fmla="*/ 775501 h 932926"/>
                      <a:gd name="connsiteX351" fmla="*/ 775980 w 933723"/>
                      <a:gd name="connsiteY351" fmla="*/ 768432 h 932926"/>
                      <a:gd name="connsiteX352" fmla="*/ 873607 w 933723"/>
                      <a:gd name="connsiteY352" fmla="*/ 320228 h 932926"/>
                      <a:gd name="connsiteX353" fmla="*/ 884115 w 933723"/>
                      <a:gd name="connsiteY353" fmla="*/ 298066 h 932926"/>
                      <a:gd name="connsiteX354" fmla="*/ 627252 w 933723"/>
                      <a:gd name="connsiteY354" fmla="*/ 264108 h 932926"/>
                      <a:gd name="connsiteX355" fmla="*/ 625874 w 933723"/>
                      <a:gd name="connsiteY355" fmla="*/ 264624 h 932926"/>
                      <a:gd name="connsiteX356" fmla="*/ 617352 w 933723"/>
                      <a:gd name="connsiteY356" fmla="*/ 279430 h 932926"/>
                      <a:gd name="connsiteX357" fmla="*/ 601255 w 933723"/>
                      <a:gd name="connsiteY357" fmla="*/ 288038 h 932926"/>
                      <a:gd name="connsiteX358" fmla="*/ 586707 w 933723"/>
                      <a:gd name="connsiteY358" fmla="*/ 288470 h 932926"/>
                      <a:gd name="connsiteX359" fmla="*/ 570179 w 933723"/>
                      <a:gd name="connsiteY359" fmla="*/ 280981 h 932926"/>
                      <a:gd name="connsiteX360" fmla="*/ 560366 w 933723"/>
                      <a:gd name="connsiteY360" fmla="*/ 266518 h 932926"/>
                      <a:gd name="connsiteX361" fmla="*/ 559505 w 933723"/>
                      <a:gd name="connsiteY361" fmla="*/ 266088 h 932926"/>
                      <a:gd name="connsiteX362" fmla="*/ 559075 w 933723"/>
                      <a:gd name="connsiteY362" fmla="*/ 266174 h 932926"/>
                      <a:gd name="connsiteX363" fmla="*/ 538156 w 933723"/>
                      <a:gd name="connsiteY363" fmla="*/ 275729 h 932926"/>
                      <a:gd name="connsiteX364" fmla="*/ 537640 w 933723"/>
                      <a:gd name="connsiteY364" fmla="*/ 276934 h 932926"/>
                      <a:gd name="connsiteX365" fmla="*/ 542116 w 933723"/>
                      <a:gd name="connsiteY365" fmla="*/ 293806 h 932926"/>
                      <a:gd name="connsiteX366" fmla="*/ 536952 w 933723"/>
                      <a:gd name="connsiteY366" fmla="*/ 311108 h 932926"/>
                      <a:gd name="connsiteX367" fmla="*/ 527224 w 933723"/>
                      <a:gd name="connsiteY367" fmla="*/ 321524 h 932926"/>
                      <a:gd name="connsiteX368" fmla="*/ 513536 w 933723"/>
                      <a:gd name="connsiteY368" fmla="*/ 328411 h 932926"/>
                      <a:gd name="connsiteX369" fmla="*/ 510265 w 933723"/>
                      <a:gd name="connsiteY369" fmla="*/ 328067 h 932926"/>
                      <a:gd name="connsiteX370" fmla="*/ 493135 w 933723"/>
                      <a:gd name="connsiteY370" fmla="*/ 324796 h 932926"/>
                      <a:gd name="connsiteX371" fmla="*/ 493049 w 933723"/>
                      <a:gd name="connsiteY371" fmla="*/ 324796 h 932926"/>
                      <a:gd name="connsiteX372" fmla="*/ 491844 w 933723"/>
                      <a:gd name="connsiteY372" fmla="*/ 325571 h 932926"/>
                      <a:gd name="connsiteX373" fmla="*/ 483838 w 933723"/>
                      <a:gd name="connsiteY373" fmla="*/ 347005 h 932926"/>
                      <a:gd name="connsiteX374" fmla="*/ 484354 w 933723"/>
                      <a:gd name="connsiteY374" fmla="*/ 348382 h 932926"/>
                      <a:gd name="connsiteX375" fmla="*/ 499419 w 933723"/>
                      <a:gd name="connsiteY375" fmla="*/ 357077 h 932926"/>
                      <a:gd name="connsiteX376" fmla="*/ 508027 w 933723"/>
                      <a:gd name="connsiteY376" fmla="*/ 372917 h 932926"/>
                      <a:gd name="connsiteX377" fmla="*/ 508543 w 933723"/>
                      <a:gd name="connsiteY377" fmla="*/ 387119 h 932926"/>
                      <a:gd name="connsiteX378" fmla="*/ 501054 w 933723"/>
                      <a:gd name="connsiteY378" fmla="*/ 403562 h 932926"/>
                      <a:gd name="connsiteX379" fmla="*/ 486592 w 933723"/>
                      <a:gd name="connsiteY379" fmla="*/ 413376 h 932926"/>
                      <a:gd name="connsiteX380" fmla="*/ 486248 w 933723"/>
                      <a:gd name="connsiteY380" fmla="*/ 414666 h 932926"/>
                      <a:gd name="connsiteX381" fmla="*/ 495804 w 933723"/>
                      <a:gd name="connsiteY381" fmla="*/ 435584 h 932926"/>
                      <a:gd name="connsiteX382" fmla="*/ 497094 w 933723"/>
                      <a:gd name="connsiteY382" fmla="*/ 436100 h 932926"/>
                      <a:gd name="connsiteX383" fmla="*/ 513967 w 933723"/>
                      <a:gd name="connsiteY383" fmla="*/ 431625 h 932926"/>
                      <a:gd name="connsiteX384" fmla="*/ 518443 w 933723"/>
                      <a:gd name="connsiteY384" fmla="*/ 431022 h 932926"/>
                      <a:gd name="connsiteX385" fmla="*/ 531355 w 933723"/>
                      <a:gd name="connsiteY385" fmla="*/ 436703 h 932926"/>
                      <a:gd name="connsiteX386" fmla="*/ 541772 w 933723"/>
                      <a:gd name="connsiteY386" fmla="*/ 446431 h 932926"/>
                      <a:gd name="connsiteX387" fmla="*/ 548142 w 933723"/>
                      <a:gd name="connsiteY387" fmla="*/ 463388 h 932926"/>
                      <a:gd name="connsiteX388" fmla="*/ 544871 w 933723"/>
                      <a:gd name="connsiteY388" fmla="*/ 480520 h 932926"/>
                      <a:gd name="connsiteX389" fmla="*/ 545560 w 933723"/>
                      <a:gd name="connsiteY389" fmla="*/ 481724 h 932926"/>
                      <a:gd name="connsiteX390" fmla="*/ 567252 w 933723"/>
                      <a:gd name="connsiteY390" fmla="*/ 489816 h 932926"/>
                      <a:gd name="connsiteX391" fmla="*/ 568630 w 933723"/>
                      <a:gd name="connsiteY391" fmla="*/ 489299 h 932926"/>
                      <a:gd name="connsiteX392" fmla="*/ 577324 w 933723"/>
                      <a:gd name="connsiteY392" fmla="*/ 474235 h 932926"/>
                      <a:gd name="connsiteX393" fmla="*/ 593249 w 933723"/>
                      <a:gd name="connsiteY393" fmla="*/ 465540 h 932926"/>
                      <a:gd name="connsiteX394" fmla="*/ 606764 w 933723"/>
                      <a:gd name="connsiteY394" fmla="*/ 465110 h 932926"/>
                      <a:gd name="connsiteX395" fmla="*/ 623207 w 933723"/>
                      <a:gd name="connsiteY395" fmla="*/ 472599 h 932926"/>
                      <a:gd name="connsiteX396" fmla="*/ 633105 w 933723"/>
                      <a:gd name="connsiteY396" fmla="*/ 487233 h 932926"/>
                      <a:gd name="connsiteX397" fmla="*/ 633967 w 933723"/>
                      <a:gd name="connsiteY397" fmla="*/ 487664 h 932926"/>
                      <a:gd name="connsiteX398" fmla="*/ 634397 w 933723"/>
                      <a:gd name="connsiteY398" fmla="*/ 487577 h 932926"/>
                      <a:gd name="connsiteX399" fmla="*/ 655315 w 933723"/>
                      <a:gd name="connsiteY399" fmla="*/ 478022 h 932926"/>
                      <a:gd name="connsiteX400" fmla="*/ 655832 w 933723"/>
                      <a:gd name="connsiteY400" fmla="*/ 476818 h 932926"/>
                      <a:gd name="connsiteX401" fmla="*/ 651355 w 933723"/>
                      <a:gd name="connsiteY401" fmla="*/ 460203 h 932926"/>
                      <a:gd name="connsiteX402" fmla="*/ 656520 w 933723"/>
                      <a:gd name="connsiteY402" fmla="*/ 442815 h 932926"/>
                      <a:gd name="connsiteX403" fmla="*/ 666248 w 933723"/>
                      <a:gd name="connsiteY403" fmla="*/ 432485 h 932926"/>
                      <a:gd name="connsiteX404" fmla="*/ 679848 w 933723"/>
                      <a:gd name="connsiteY404" fmla="*/ 425857 h 932926"/>
                      <a:gd name="connsiteX405" fmla="*/ 683033 w 933723"/>
                      <a:gd name="connsiteY405" fmla="*/ 426201 h 932926"/>
                      <a:gd name="connsiteX406" fmla="*/ 700422 w 933723"/>
                      <a:gd name="connsiteY406" fmla="*/ 429473 h 932926"/>
                      <a:gd name="connsiteX407" fmla="*/ 701627 w 933723"/>
                      <a:gd name="connsiteY407" fmla="*/ 428784 h 932926"/>
                      <a:gd name="connsiteX408" fmla="*/ 709719 w 933723"/>
                      <a:gd name="connsiteY408" fmla="*/ 407091 h 932926"/>
                      <a:gd name="connsiteX409" fmla="*/ 709203 w 933723"/>
                      <a:gd name="connsiteY409" fmla="*/ 405714 h 932926"/>
                      <a:gd name="connsiteX410" fmla="*/ 694310 w 933723"/>
                      <a:gd name="connsiteY410" fmla="*/ 397106 h 932926"/>
                      <a:gd name="connsiteX411" fmla="*/ 685703 w 933723"/>
                      <a:gd name="connsiteY411" fmla="*/ 381095 h 932926"/>
                      <a:gd name="connsiteX412" fmla="*/ 685271 w 933723"/>
                      <a:gd name="connsiteY412" fmla="*/ 366891 h 932926"/>
                      <a:gd name="connsiteX413" fmla="*/ 692760 w 933723"/>
                      <a:gd name="connsiteY413" fmla="*/ 350534 h 932926"/>
                      <a:gd name="connsiteX414" fmla="*/ 707394 w 933723"/>
                      <a:gd name="connsiteY414" fmla="*/ 340635 h 932926"/>
                      <a:gd name="connsiteX415" fmla="*/ 707740 w 933723"/>
                      <a:gd name="connsiteY415" fmla="*/ 339344 h 932926"/>
                      <a:gd name="connsiteX416" fmla="*/ 698184 w 933723"/>
                      <a:gd name="connsiteY416" fmla="*/ 318426 h 932926"/>
                      <a:gd name="connsiteX417" fmla="*/ 696893 w 933723"/>
                      <a:gd name="connsiteY417" fmla="*/ 317909 h 932926"/>
                      <a:gd name="connsiteX418" fmla="*/ 680451 w 933723"/>
                      <a:gd name="connsiteY418" fmla="*/ 322471 h 932926"/>
                      <a:gd name="connsiteX419" fmla="*/ 675803 w 933723"/>
                      <a:gd name="connsiteY419" fmla="*/ 323074 h 932926"/>
                      <a:gd name="connsiteX420" fmla="*/ 662890 w 933723"/>
                      <a:gd name="connsiteY420" fmla="*/ 317307 h 932926"/>
                      <a:gd name="connsiteX421" fmla="*/ 652647 w 933723"/>
                      <a:gd name="connsiteY421" fmla="*/ 307665 h 932926"/>
                      <a:gd name="connsiteX422" fmla="*/ 646363 w 933723"/>
                      <a:gd name="connsiteY422" fmla="*/ 290793 h 932926"/>
                      <a:gd name="connsiteX423" fmla="*/ 649633 w 933723"/>
                      <a:gd name="connsiteY423" fmla="*/ 273405 h 932926"/>
                      <a:gd name="connsiteX424" fmla="*/ 648945 w 933723"/>
                      <a:gd name="connsiteY424" fmla="*/ 272200 h 932926"/>
                      <a:gd name="connsiteX425" fmla="*/ 626649 w 933723"/>
                      <a:gd name="connsiteY425" fmla="*/ 248441 h 932926"/>
                      <a:gd name="connsiteX426" fmla="*/ 632503 w 933723"/>
                      <a:gd name="connsiteY426" fmla="*/ 249474 h 932926"/>
                      <a:gd name="connsiteX427" fmla="*/ 654196 w 933723"/>
                      <a:gd name="connsiteY427" fmla="*/ 257566 h 932926"/>
                      <a:gd name="connsiteX428" fmla="*/ 664784 w 933723"/>
                      <a:gd name="connsiteY428" fmla="*/ 276331 h 932926"/>
                      <a:gd name="connsiteX429" fmla="*/ 661512 w 933723"/>
                      <a:gd name="connsiteY429" fmla="*/ 293720 h 932926"/>
                      <a:gd name="connsiteX430" fmla="*/ 662201 w 933723"/>
                      <a:gd name="connsiteY430" fmla="*/ 295442 h 932926"/>
                      <a:gd name="connsiteX431" fmla="*/ 674253 w 933723"/>
                      <a:gd name="connsiteY431" fmla="*/ 306804 h 932926"/>
                      <a:gd name="connsiteX432" fmla="*/ 676060 w 933723"/>
                      <a:gd name="connsiteY432" fmla="*/ 307407 h 932926"/>
                      <a:gd name="connsiteX433" fmla="*/ 692589 w 933723"/>
                      <a:gd name="connsiteY433" fmla="*/ 302759 h 932926"/>
                      <a:gd name="connsiteX434" fmla="*/ 696978 w 933723"/>
                      <a:gd name="connsiteY434" fmla="*/ 302156 h 932926"/>
                      <a:gd name="connsiteX435" fmla="*/ 712129 w 933723"/>
                      <a:gd name="connsiteY435" fmla="*/ 311884 h 932926"/>
                      <a:gd name="connsiteX436" fmla="*/ 721685 w 933723"/>
                      <a:gd name="connsiteY436" fmla="*/ 332801 h 932926"/>
                      <a:gd name="connsiteX437" fmla="*/ 715916 w 933723"/>
                      <a:gd name="connsiteY437" fmla="*/ 353462 h 932926"/>
                      <a:gd name="connsiteX438" fmla="*/ 701282 w 933723"/>
                      <a:gd name="connsiteY438" fmla="*/ 363362 h 932926"/>
                      <a:gd name="connsiteX439" fmla="*/ 700595 w 933723"/>
                      <a:gd name="connsiteY439" fmla="*/ 365083 h 932926"/>
                      <a:gd name="connsiteX440" fmla="*/ 701111 w 933723"/>
                      <a:gd name="connsiteY440" fmla="*/ 381782 h 932926"/>
                      <a:gd name="connsiteX441" fmla="*/ 701971 w 933723"/>
                      <a:gd name="connsiteY441" fmla="*/ 383418 h 932926"/>
                      <a:gd name="connsiteX442" fmla="*/ 716863 w 933723"/>
                      <a:gd name="connsiteY442" fmla="*/ 392026 h 932926"/>
                      <a:gd name="connsiteX443" fmla="*/ 724181 w 933723"/>
                      <a:gd name="connsiteY443" fmla="*/ 412343 h 932926"/>
                      <a:gd name="connsiteX444" fmla="*/ 716089 w 933723"/>
                      <a:gd name="connsiteY444" fmla="*/ 434035 h 932926"/>
                      <a:gd name="connsiteX445" fmla="*/ 700422 w 933723"/>
                      <a:gd name="connsiteY445" fmla="*/ 444881 h 932926"/>
                      <a:gd name="connsiteX446" fmla="*/ 697323 w 933723"/>
                      <a:gd name="connsiteY446" fmla="*/ 444622 h 932926"/>
                      <a:gd name="connsiteX447" fmla="*/ 679934 w 933723"/>
                      <a:gd name="connsiteY447" fmla="*/ 441351 h 932926"/>
                      <a:gd name="connsiteX448" fmla="*/ 678213 w 933723"/>
                      <a:gd name="connsiteY448" fmla="*/ 442040 h 932926"/>
                      <a:gd name="connsiteX449" fmla="*/ 666849 w 933723"/>
                      <a:gd name="connsiteY449" fmla="*/ 454178 h 932926"/>
                      <a:gd name="connsiteX450" fmla="*/ 666248 w 933723"/>
                      <a:gd name="connsiteY450" fmla="*/ 455985 h 932926"/>
                      <a:gd name="connsiteX451" fmla="*/ 670723 w 933723"/>
                      <a:gd name="connsiteY451" fmla="*/ 472599 h 932926"/>
                      <a:gd name="connsiteX452" fmla="*/ 661599 w 933723"/>
                      <a:gd name="connsiteY452" fmla="*/ 492054 h 932926"/>
                      <a:gd name="connsiteX453" fmla="*/ 640681 w 933723"/>
                      <a:gd name="connsiteY453" fmla="*/ 501610 h 932926"/>
                      <a:gd name="connsiteX454" fmla="*/ 633794 w 933723"/>
                      <a:gd name="connsiteY454" fmla="*/ 503073 h 932926"/>
                      <a:gd name="connsiteX455" fmla="*/ 620021 w 933723"/>
                      <a:gd name="connsiteY455" fmla="*/ 495755 h 932926"/>
                      <a:gd name="connsiteX456" fmla="*/ 610122 w 933723"/>
                      <a:gd name="connsiteY456" fmla="*/ 481122 h 932926"/>
                      <a:gd name="connsiteX457" fmla="*/ 608400 w 933723"/>
                      <a:gd name="connsiteY457" fmla="*/ 480433 h 932926"/>
                      <a:gd name="connsiteX458" fmla="*/ 592475 w 933723"/>
                      <a:gd name="connsiteY458" fmla="*/ 480950 h 932926"/>
                      <a:gd name="connsiteX459" fmla="*/ 590753 w 933723"/>
                      <a:gd name="connsiteY459" fmla="*/ 481810 h 932926"/>
                      <a:gd name="connsiteX460" fmla="*/ 582059 w 933723"/>
                      <a:gd name="connsiteY460" fmla="*/ 496874 h 932926"/>
                      <a:gd name="connsiteX461" fmla="*/ 567597 w 933723"/>
                      <a:gd name="connsiteY461" fmla="*/ 505225 h 932926"/>
                      <a:gd name="connsiteX462" fmla="*/ 561744 w 933723"/>
                      <a:gd name="connsiteY462" fmla="*/ 504192 h 932926"/>
                      <a:gd name="connsiteX463" fmla="*/ 540050 w 933723"/>
                      <a:gd name="connsiteY463" fmla="*/ 496100 h 932926"/>
                      <a:gd name="connsiteX464" fmla="*/ 529461 w 933723"/>
                      <a:gd name="connsiteY464" fmla="*/ 477335 h 932926"/>
                      <a:gd name="connsiteX465" fmla="*/ 532732 w 933723"/>
                      <a:gd name="connsiteY465" fmla="*/ 460203 h 932926"/>
                      <a:gd name="connsiteX466" fmla="*/ 532045 w 933723"/>
                      <a:gd name="connsiteY466" fmla="*/ 458482 h 932926"/>
                      <a:gd name="connsiteX467" fmla="*/ 519735 w 933723"/>
                      <a:gd name="connsiteY467" fmla="*/ 447033 h 932926"/>
                      <a:gd name="connsiteX468" fmla="*/ 518013 w 933723"/>
                      <a:gd name="connsiteY468" fmla="*/ 446431 h 932926"/>
                      <a:gd name="connsiteX469" fmla="*/ 501141 w 933723"/>
                      <a:gd name="connsiteY469" fmla="*/ 450907 h 932926"/>
                      <a:gd name="connsiteX470" fmla="*/ 496836 w 933723"/>
                      <a:gd name="connsiteY470" fmla="*/ 451510 h 932926"/>
                      <a:gd name="connsiteX471" fmla="*/ 481686 w 933723"/>
                      <a:gd name="connsiteY471" fmla="*/ 441782 h 932926"/>
                      <a:gd name="connsiteX472" fmla="*/ 472131 w 933723"/>
                      <a:gd name="connsiteY472" fmla="*/ 420865 h 932926"/>
                      <a:gd name="connsiteX473" fmla="*/ 477898 w 933723"/>
                      <a:gd name="connsiteY473" fmla="*/ 400204 h 932926"/>
                      <a:gd name="connsiteX474" fmla="*/ 492446 w 933723"/>
                      <a:gd name="connsiteY474" fmla="*/ 390391 h 932926"/>
                      <a:gd name="connsiteX475" fmla="*/ 493135 w 933723"/>
                      <a:gd name="connsiteY475" fmla="*/ 388669 h 932926"/>
                      <a:gd name="connsiteX476" fmla="*/ 492532 w 933723"/>
                      <a:gd name="connsiteY476" fmla="*/ 371884 h 932926"/>
                      <a:gd name="connsiteX477" fmla="*/ 491672 w 933723"/>
                      <a:gd name="connsiteY477" fmla="*/ 370248 h 932926"/>
                      <a:gd name="connsiteX478" fmla="*/ 476608 w 933723"/>
                      <a:gd name="connsiteY478" fmla="*/ 361554 h 932926"/>
                      <a:gd name="connsiteX479" fmla="*/ 469290 w 933723"/>
                      <a:gd name="connsiteY479" fmla="*/ 341237 h 932926"/>
                      <a:gd name="connsiteX480" fmla="*/ 477382 w 933723"/>
                      <a:gd name="connsiteY480" fmla="*/ 319545 h 932926"/>
                      <a:gd name="connsiteX481" fmla="*/ 477554 w 933723"/>
                      <a:gd name="connsiteY481" fmla="*/ 319200 h 932926"/>
                      <a:gd name="connsiteX482" fmla="*/ 493135 w 933723"/>
                      <a:gd name="connsiteY482" fmla="*/ 308956 h 932926"/>
                      <a:gd name="connsiteX483" fmla="*/ 496147 w 933723"/>
                      <a:gd name="connsiteY483" fmla="*/ 309215 h 932926"/>
                      <a:gd name="connsiteX484" fmla="*/ 513279 w 933723"/>
                      <a:gd name="connsiteY484" fmla="*/ 312572 h 932926"/>
                      <a:gd name="connsiteX485" fmla="*/ 515000 w 933723"/>
                      <a:gd name="connsiteY485" fmla="*/ 311884 h 932926"/>
                      <a:gd name="connsiteX486" fmla="*/ 526105 w 933723"/>
                      <a:gd name="connsiteY486" fmla="*/ 299574 h 932926"/>
                      <a:gd name="connsiteX487" fmla="*/ 526708 w 933723"/>
                      <a:gd name="connsiteY487" fmla="*/ 297852 h 932926"/>
                      <a:gd name="connsiteX488" fmla="*/ 522231 w 933723"/>
                      <a:gd name="connsiteY488" fmla="*/ 280981 h 932926"/>
                      <a:gd name="connsiteX489" fmla="*/ 531355 w 933723"/>
                      <a:gd name="connsiteY489" fmla="*/ 261526 h 932926"/>
                      <a:gd name="connsiteX490" fmla="*/ 552274 w 933723"/>
                      <a:gd name="connsiteY490" fmla="*/ 251971 h 932926"/>
                      <a:gd name="connsiteX491" fmla="*/ 559160 w 933723"/>
                      <a:gd name="connsiteY491" fmla="*/ 250507 h 932926"/>
                      <a:gd name="connsiteX492" fmla="*/ 572934 w 933723"/>
                      <a:gd name="connsiteY492" fmla="*/ 257824 h 932926"/>
                      <a:gd name="connsiteX493" fmla="*/ 582748 w 933723"/>
                      <a:gd name="connsiteY493" fmla="*/ 272286 h 932926"/>
                      <a:gd name="connsiteX494" fmla="*/ 584555 w 933723"/>
                      <a:gd name="connsiteY494" fmla="*/ 272974 h 932926"/>
                      <a:gd name="connsiteX495" fmla="*/ 601857 w 933723"/>
                      <a:gd name="connsiteY495" fmla="*/ 272459 h 932926"/>
                      <a:gd name="connsiteX496" fmla="*/ 603579 w 933723"/>
                      <a:gd name="connsiteY496" fmla="*/ 271597 h 932926"/>
                      <a:gd name="connsiteX497" fmla="*/ 612187 w 933723"/>
                      <a:gd name="connsiteY497" fmla="*/ 256790 h 932926"/>
                      <a:gd name="connsiteX498" fmla="*/ 626649 w 933723"/>
                      <a:gd name="connsiteY498" fmla="*/ 248441 h 932926"/>
                      <a:gd name="connsiteX499" fmla="*/ 461322 w 933723"/>
                      <a:gd name="connsiteY499" fmla="*/ 28 h 932926"/>
                      <a:gd name="connsiteX500" fmla="*/ 792603 w 933723"/>
                      <a:gd name="connsiteY500" fmla="*/ 132998 h 932926"/>
                      <a:gd name="connsiteX501" fmla="*/ 795277 w 933723"/>
                      <a:gd name="connsiteY501" fmla="*/ 135482 h 932926"/>
                      <a:gd name="connsiteX502" fmla="*/ 794704 w 933723"/>
                      <a:gd name="connsiteY502" fmla="*/ 83325 h 932926"/>
                      <a:gd name="connsiteX503" fmla="*/ 811899 w 933723"/>
                      <a:gd name="connsiteY503" fmla="*/ 65749 h 932926"/>
                      <a:gd name="connsiteX504" fmla="*/ 812090 w 933723"/>
                      <a:gd name="connsiteY504" fmla="*/ 65749 h 932926"/>
                      <a:gd name="connsiteX505" fmla="*/ 829475 w 933723"/>
                      <a:gd name="connsiteY505" fmla="*/ 82943 h 932926"/>
                      <a:gd name="connsiteX506" fmla="*/ 830621 w 933723"/>
                      <a:gd name="connsiteY506" fmla="*/ 176940 h 932926"/>
                      <a:gd name="connsiteX507" fmla="*/ 813427 w 933723"/>
                      <a:gd name="connsiteY507" fmla="*/ 194516 h 932926"/>
                      <a:gd name="connsiteX508" fmla="*/ 719430 w 933723"/>
                      <a:gd name="connsiteY508" fmla="*/ 195663 h 932926"/>
                      <a:gd name="connsiteX509" fmla="*/ 719239 w 933723"/>
                      <a:gd name="connsiteY509" fmla="*/ 195663 h 932926"/>
                      <a:gd name="connsiteX510" fmla="*/ 701854 w 933723"/>
                      <a:gd name="connsiteY510" fmla="*/ 178468 h 932926"/>
                      <a:gd name="connsiteX511" fmla="*/ 719048 w 933723"/>
                      <a:gd name="connsiteY511" fmla="*/ 160892 h 932926"/>
                      <a:gd name="connsiteX512" fmla="*/ 771205 w 933723"/>
                      <a:gd name="connsiteY512" fmla="*/ 160319 h 932926"/>
                      <a:gd name="connsiteX513" fmla="*/ 768530 w 933723"/>
                      <a:gd name="connsiteY513" fmla="*/ 157835 h 932926"/>
                      <a:gd name="connsiteX514" fmla="*/ 461704 w 933723"/>
                      <a:gd name="connsiteY514" fmla="*/ 34799 h 932926"/>
                      <a:gd name="connsiteX515" fmla="*/ 157743 w 933723"/>
                      <a:gd name="connsiteY515" fmla="*/ 164713 h 932926"/>
                      <a:gd name="connsiteX516" fmla="*/ 60116 w 933723"/>
                      <a:gd name="connsiteY516" fmla="*/ 612917 h 932926"/>
                      <a:gd name="connsiteX517" fmla="*/ 49608 w 933723"/>
                      <a:gd name="connsiteY517" fmla="*/ 635079 h 932926"/>
                      <a:gd name="connsiteX518" fmla="*/ 43686 w 933723"/>
                      <a:gd name="connsiteY518" fmla="*/ 636034 h 932926"/>
                      <a:gd name="connsiteX519" fmla="*/ 27447 w 933723"/>
                      <a:gd name="connsiteY519" fmla="*/ 624571 h 932926"/>
                      <a:gd name="connsiteX520" fmla="*/ 9870 w 933723"/>
                      <a:gd name="connsiteY520" fmla="*/ 371048 h 932926"/>
                      <a:gd name="connsiteX521" fmla="*/ 132906 w 933723"/>
                      <a:gd name="connsiteY521" fmla="*/ 140449 h 932926"/>
                      <a:gd name="connsiteX522" fmla="*/ 461322 w 933723"/>
                      <a:gd name="connsiteY522" fmla="*/ 28 h 932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</a:cxnLst>
                    <a:rect l="l" t="t" r="r" b="b"/>
                    <a:pathLst>
                      <a:path w="933723" h="932926">
                        <a:moveTo>
                          <a:pt x="532308" y="594682"/>
                        </a:moveTo>
                        <a:cubicBezTo>
                          <a:pt x="519828" y="594682"/>
                          <a:pt x="508677" y="602509"/>
                          <a:pt x="504541" y="614251"/>
                        </a:cubicBezTo>
                        <a:cubicBezTo>
                          <a:pt x="499076" y="629539"/>
                          <a:pt x="507126" y="646450"/>
                          <a:pt x="522414" y="651841"/>
                        </a:cubicBezTo>
                        <a:cubicBezTo>
                          <a:pt x="525662" y="652948"/>
                          <a:pt x="528985" y="653539"/>
                          <a:pt x="532308" y="653539"/>
                        </a:cubicBezTo>
                        <a:cubicBezTo>
                          <a:pt x="544789" y="653539"/>
                          <a:pt x="555940" y="645712"/>
                          <a:pt x="560075" y="633970"/>
                        </a:cubicBezTo>
                        <a:cubicBezTo>
                          <a:pt x="565540" y="618682"/>
                          <a:pt x="557491" y="601845"/>
                          <a:pt x="542204" y="596380"/>
                        </a:cubicBezTo>
                        <a:cubicBezTo>
                          <a:pt x="538954" y="595273"/>
                          <a:pt x="535631" y="594682"/>
                          <a:pt x="532308" y="594682"/>
                        </a:cubicBezTo>
                        <a:close/>
                        <a:moveTo>
                          <a:pt x="532308" y="581242"/>
                        </a:moveTo>
                        <a:cubicBezTo>
                          <a:pt x="537183" y="581242"/>
                          <a:pt x="541983" y="582127"/>
                          <a:pt x="546635" y="583752"/>
                        </a:cubicBezTo>
                        <a:cubicBezTo>
                          <a:pt x="568864" y="591654"/>
                          <a:pt x="580532" y="616245"/>
                          <a:pt x="572630" y="638474"/>
                        </a:cubicBezTo>
                        <a:cubicBezTo>
                          <a:pt x="566575" y="655533"/>
                          <a:pt x="550327" y="666979"/>
                          <a:pt x="532235" y="666979"/>
                        </a:cubicBezTo>
                        <a:cubicBezTo>
                          <a:pt x="527360" y="666979"/>
                          <a:pt x="522560" y="666093"/>
                          <a:pt x="517908" y="664469"/>
                        </a:cubicBezTo>
                        <a:cubicBezTo>
                          <a:pt x="495680" y="656567"/>
                          <a:pt x="484012" y="632049"/>
                          <a:pt x="491913" y="609747"/>
                        </a:cubicBezTo>
                        <a:cubicBezTo>
                          <a:pt x="497968" y="592688"/>
                          <a:pt x="514216" y="581242"/>
                          <a:pt x="532308" y="581242"/>
                        </a:cubicBezTo>
                        <a:close/>
                        <a:moveTo>
                          <a:pt x="558377" y="527553"/>
                        </a:moveTo>
                        <a:cubicBezTo>
                          <a:pt x="557861" y="527405"/>
                          <a:pt x="557417" y="527553"/>
                          <a:pt x="557196" y="527995"/>
                        </a:cubicBezTo>
                        <a:lnTo>
                          <a:pt x="549885" y="540698"/>
                        </a:lnTo>
                        <a:cubicBezTo>
                          <a:pt x="547152" y="545498"/>
                          <a:pt x="541762" y="548452"/>
                          <a:pt x="536075" y="548083"/>
                        </a:cubicBezTo>
                        <a:cubicBezTo>
                          <a:pt x="531940" y="547787"/>
                          <a:pt x="527731" y="547935"/>
                          <a:pt x="523595" y="548452"/>
                        </a:cubicBezTo>
                        <a:cubicBezTo>
                          <a:pt x="517983" y="549117"/>
                          <a:pt x="512518" y="546606"/>
                          <a:pt x="509416" y="542027"/>
                        </a:cubicBezTo>
                        <a:lnTo>
                          <a:pt x="500997" y="529620"/>
                        </a:lnTo>
                        <a:cubicBezTo>
                          <a:pt x="500776" y="529251"/>
                          <a:pt x="500406" y="529251"/>
                          <a:pt x="500258" y="529251"/>
                        </a:cubicBezTo>
                        <a:cubicBezTo>
                          <a:pt x="500111" y="529251"/>
                          <a:pt x="500037" y="529251"/>
                          <a:pt x="499889" y="529325"/>
                        </a:cubicBezTo>
                        <a:lnTo>
                          <a:pt x="481944" y="537522"/>
                        </a:lnTo>
                        <a:cubicBezTo>
                          <a:pt x="481574" y="537670"/>
                          <a:pt x="481353" y="538114"/>
                          <a:pt x="481501" y="538556"/>
                        </a:cubicBezTo>
                        <a:lnTo>
                          <a:pt x="485341" y="553031"/>
                        </a:lnTo>
                        <a:cubicBezTo>
                          <a:pt x="486745" y="558421"/>
                          <a:pt x="485045" y="564108"/>
                          <a:pt x="480910" y="567874"/>
                        </a:cubicBezTo>
                        <a:cubicBezTo>
                          <a:pt x="477882" y="570533"/>
                          <a:pt x="475076" y="573560"/>
                          <a:pt x="472565" y="576810"/>
                        </a:cubicBezTo>
                        <a:cubicBezTo>
                          <a:pt x="469684" y="580429"/>
                          <a:pt x="465401" y="582496"/>
                          <a:pt x="460823" y="582717"/>
                        </a:cubicBezTo>
                        <a:cubicBezTo>
                          <a:pt x="459863" y="582717"/>
                          <a:pt x="458903" y="582569"/>
                          <a:pt x="458017" y="582423"/>
                        </a:cubicBezTo>
                        <a:lnTo>
                          <a:pt x="443321" y="579616"/>
                        </a:lnTo>
                        <a:cubicBezTo>
                          <a:pt x="443321" y="579616"/>
                          <a:pt x="443321" y="579616"/>
                          <a:pt x="443247" y="579616"/>
                        </a:cubicBezTo>
                        <a:cubicBezTo>
                          <a:pt x="442878" y="579616"/>
                          <a:pt x="442434" y="579911"/>
                          <a:pt x="442213" y="580281"/>
                        </a:cubicBezTo>
                        <a:lnTo>
                          <a:pt x="435346" y="598669"/>
                        </a:lnTo>
                        <a:cubicBezTo>
                          <a:pt x="435198" y="599186"/>
                          <a:pt x="435346" y="599629"/>
                          <a:pt x="435788" y="599851"/>
                        </a:cubicBezTo>
                        <a:lnTo>
                          <a:pt x="448711" y="607309"/>
                        </a:lnTo>
                        <a:cubicBezTo>
                          <a:pt x="453511" y="610042"/>
                          <a:pt x="456319" y="615286"/>
                          <a:pt x="456097" y="620897"/>
                        </a:cubicBezTo>
                        <a:cubicBezTo>
                          <a:pt x="455949" y="624960"/>
                          <a:pt x="456097" y="629095"/>
                          <a:pt x="456540" y="633083"/>
                        </a:cubicBezTo>
                        <a:cubicBezTo>
                          <a:pt x="457205" y="638622"/>
                          <a:pt x="454694" y="644087"/>
                          <a:pt x="450115" y="647189"/>
                        </a:cubicBezTo>
                        <a:lnTo>
                          <a:pt x="437708" y="655606"/>
                        </a:lnTo>
                        <a:cubicBezTo>
                          <a:pt x="437413" y="655829"/>
                          <a:pt x="437265" y="656345"/>
                          <a:pt x="437413" y="656714"/>
                        </a:cubicBezTo>
                        <a:lnTo>
                          <a:pt x="445611" y="674660"/>
                        </a:lnTo>
                        <a:cubicBezTo>
                          <a:pt x="445905" y="675102"/>
                          <a:pt x="446348" y="675177"/>
                          <a:pt x="446719" y="675102"/>
                        </a:cubicBezTo>
                        <a:lnTo>
                          <a:pt x="461192" y="671262"/>
                        </a:lnTo>
                        <a:cubicBezTo>
                          <a:pt x="462448" y="670894"/>
                          <a:pt x="463777" y="670746"/>
                          <a:pt x="465032" y="670746"/>
                        </a:cubicBezTo>
                        <a:cubicBezTo>
                          <a:pt x="469242" y="670746"/>
                          <a:pt x="473303" y="672518"/>
                          <a:pt x="476109" y="675620"/>
                        </a:cubicBezTo>
                        <a:cubicBezTo>
                          <a:pt x="478843" y="678648"/>
                          <a:pt x="481797" y="681454"/>
                          <a:pt x="485045" y="683965"/>
                        </a:cubicBezTo>
                        <a:cubicBezTo>
                          <a:pt x="489476" y="687510"/>
                          <a:pt x="491545" y="693048"/>
                          <a:pt x="490510" y="698513"/>
                        </a:cubicBezTo>
                        <a:lnTo>
                          <a:pt x="487705" y="713209"/>
                        </a:lnTo>
                        <a:cubicBezTo>
                          <a:pt x="487630" y="713578"/>
                          <a:pt x="487852" y="714095"/>
                          <a:pt x="488295" y="714242"/>
                        </a:cubicBezTo>
                        <a:lnTo>
                          <a:pt x="506905" y="721184"/>
                        </a:lnTo>
                        <a:cubicBezTo>
                          <a:pt x="507422" y="721332"/>
                          <a:pt x="507866" y="721184"/>
                          <a:pt x="508087" y="720742"/>
                        </a:cubicBezTo>
                        <a:lnTo>
                          <a:pt x="515545" y="707817"/>
                        </a:lnTo>
                        <a:cubicBezTo>
                          <a:pt x="518352" y="703017"/>
                          <a:pt x="523595" y="700138"/>
                          <a:pt x="529208" y="700359"/>
                        </a:cubicBezTo>
                        <a:cubicBezTo>
                          <a:pt x="533048" y="700581"/>
                          <a:pt x="536962" y="700433"/>
                          <a:pt x="540802" y="699990"/>
                        </a:cubicBezTo>
                        <a:cubicBezTo>
                          <a:pt x="546414" y="699325"/>
                          <a:pt x="551806" y="701910"/>
                          <a:pt x="554907" y="706415"/>
                        </a:cubicBezTo>
                        <a:lnTo>
                          <a:pt x="563400" y="718969"/>
                        </a:lnTo>
                        <a:cubicBezTo>
                          <a:pt x="563621" y="719338"/>
                          <a:pt x="563990" y="719338"/>
                          <a:pt x="564138" y="719338"/>
                        </a:cubicBezTo>
                        <a:cubicBezTo>
                          <a:pt x="564286" y="719338"/>
                          <a:pt x="564359" y="719338"/>
                          <a:pt x="564507" y="719265"/>
                        </a:cubicBezTo>
                        <a:lnTo>
                          <a:pt x="582452" y="711067"/>
                        </a:lnTo>
                        <a:cubicBezTo>
                          <a:pt x="582822" y="710919"/>
                          <a:pt x="583044" y="710476"/>
                          <a:pt x="582896" y="710033"/>
                        </a:cubicBezTo>
                        <a:lnTo>
                          <a:pt x="579055" y="695781"/>
                        </a:lnTo>
                        <a:cubicBezTo>
                          <a:pt x="577578" y="690390"/>
                          <a:pt x="579277" y="684704"/>
                          <a:pt x="583486" y="680863"/>
                        </a:cubicBezTo>
                        <a:cubicBezTo>
                          <a:pt x="586588" y="678057"/>
                          <a:pt x="589394" y="675102"/>
                          <a:pt x="591832" y="672002"/>
                        </a:cubicBezTo>
                        <a:cubicBezTo>
                          <a:pt x="594711" y="668383"/>
                          <a:pt x="598921" y="666315"/>
                          <a:pt x="603499" y="666315"/>
                        </a:cubicBezTo>
                        <a:cubicBezTo>
                          <a:pt x="604386" y="666315"/>
                          <a:pt x="605345" y="666462"/>
                          <a:pt x="606232" y="666610"/>
                        </a:cubicBezTo>
                        <a:lnTo>
                          <a:pt x="621149" y="669416"/>
                        </a:lnTo>
                        <a:cubicBezTo>
                          <a:pt x="621518" y="669491"/>
                          <a:pt x="622035" y="669195"/>
                          <a:pt x="622183" y="668825"/>
                        </a:cubicBezTo>
                        <a:lnTo>
                          <a:pt x="629125" y="650216"/>
                        </a:lnTo>
                        <a:cubicBezTo>
                          <a:pt x="629272" y="649699"/>
                          <a:pt x="629125" y="649256"/>
                          <a:pt x="628682" y="649035"/>
                        </a:cubicBezTo>
                        <a:lnTo>
                          <a:pt x="615906" y="641649"/>
                        </a:lnTo>
                        <a:cubicBezTo>
                          <a:pt x="611032" y="638843"/>
                          <a:pt x="608226" y="633526"/>
                          <a:pt x="608521" y="627914"/>
                        </a:cubicBezTo>
                        <a:cubicBezTo>
                          <a:pt x="608743" y="623851"/>
                          <a:pt x="608595" y="619790"/>
                          <a:pt x="608151" y="615728"/>
                        </a:cubicBezTo>
                        <a:cubicBezTo>
                          <a:pt x="607561" y="610190"/>
                          <a:pt x="609998" y="604798"/>
                          <a:pt x="614576" y="601697"/>
                        </a:cubicBezTo>
                        <a:lnTo>
                          <a:pt x="627130" y="593204"/>
                        </a:lnTo>
                        <a:cubicBezTo>
                          <a:pt x="627426" y="592983"/>
                          <a:pt x="627574" y="592465"/>
                          <a:pt x="627426" y="592096"/>
                        </a:cubicBezTo>
                        <a:lnTo>
                          <a:pt x="619230" y="574152"/>
                        </a:lnTo>
                        <a:cubicBezTo>
                          <a:pt x="618934" y="573708"/>
                          <a:pt x="618491" y="573635"/>
                          <a:pt x="618121" y="573708"/>
                        </a:cubicBezTo>
                        <a:lnTo>
                          <a:pt x="604016" y="577623"/>
                        </a:lnTo>
                        <a:cubicBezTo>
                          <a:pt x="602687" y="577992"/>
                          <a:pt x="601357" y="578139"/>
                          <a:pt x="600028" y="578139"/>
                        </a:cubicBezTo>
                        <a:cubicBezTo>
                          <a:pt x="595819" y="578139"/>
                          <a:pt x="591832" y="576367"/>
                          <a:pt x="588951" y="573192"/>
                        </a:cubicBezTo>
                        <a:cubicBezTo>
                          <a:pt x="586219" y="570164"/>
                          <a:pt x="583265" y="567358"/>
                          <a:pt x="580163" y="564920"/>
                        </a:cubicBezTo>
                        <a:cubicBezTo>
                          <a:pt x="575806" y="561375"/>
                          <a:pt x="573738" y="555837"/>
                          <a:pt x="574772" y="550446"/>
                        </a:cubicBezTo>
                        <a:lnTo>
                          <a:pt x="577578" y="535528"/>
                        </a:lnTo>
                        <a:cubicBezTo>
                          <a:pt x="577652" y="535160"/>
                          <a:pt x="577430" y="534643"/>
                          <a:pt x="576988" y="534495"/>
                        </a:cubicBezTo>
                        <a:close/>
                        <a:moveTo>
                          <a:pt x="557861" y="514112"/>
                        </a:moveTo>
                        <a:cubicBezTo>
                          <a:pt x="559559" y="514112"/>
                          <a:pt x="561258" y="514408"/>
                          <a:pt x="562882" y="514999"/>
                        </a:cubicBezTo>
                        <a:lnTo>
                          <a:pt x="581492" y="521941"/>
                        </a:lnTo>
                        <a:cubicBezTo>
                          <a:pt x="588065" y="524378"/>
                          <a:pt x="591905" y="531172"/>
                          <a:pt x="590576" y="538039"/>
                        </a:cubicBezTo>
                        <a:lnTo>
                          <a:pt x="587769" y="552956"/>
                        </a:lnTo>
                        <a:cubicBezTo>
                          <a:pt x="587622" y="553473"/>
                          <a:pt x="587844" y="554064"/>
                          <a:pt x="588361" y="554433"/>
                        </a:cubicBezTo>
                        <a:cubicBezTo>
                          <a:pt x="591978" y="557314"/>
                          <a:pt x="595450" y="560637"/>
                          <a:pt x="598699" y="564182"/>
                        </a:cubicBezTo>
                        <a:cubicBezTo>
                          <a:pt x="599142" y="564625"/>
                          <a:pt x="599734" y="564846"/>
                          <a:pt x="600250" y="564698"/>
                        </a:cubicBezTo>
                        <a:lnTo>
                          <a:pt x="614430" y="560711"/>
                        </a:lnTo>
                        <a:cubicBezTo>
                          <a:pt x="615759" y="560342"/>
                          <a:pt x="616940" y="560194"/>
                          <a:pt x="618195" y="560194"/>
                        </a:cubicBezTo>
                        <a:cubicBezTo>
                          <a:pt x="623807" y="560194"/>
                          <a:pt x="628903" y="563443"/>
                          <a:pt x="631193" y="568539"/>
                        </a:cubicBezTo>
                        <a:lnTo>
                          <a:pt x="639389" y="586484"/>
                        </a:lnTo>
                        <a:cubicBezTo>
                          <a:pt x="642270" y="592835"/>
                          <a:pt x="640202" y="600294"/>
                          <a:pt x="634441" y="604207"/>
                        </a:cubicBezTo>
                        <a:lnTo>
                          <a:pt x="621888" y="612701"/>
                        </a:lnTo>
                        <a:cubicBezTo>
                          <a:pt x="621445" y="613070"/>
                          <a:pt x="621222" y="613587"/>
                          <a:pt x="621297" y="614178"/>
                        </a:cubicBezTo>
                        <a:cubicBezTo>
                          <a:pt x="621814" y="618905"/>
                          <a:pt x="621962" y="623778"/>
                          <a:pt x="621740" y="628505"/>
                        </a:cubicBezTo>
                        <a:cubicBezTo>
                          <a:pt x="621740" y="629095"/>
                          <a:pt x="622035" y="629612"/>
                          <a:pt x="622478" y="629907"/>
                        </a:cubicBezTo>
                        <a:lnTo>
                          <a:pt x="635254" y="637293"/>
                        </a:lnTo>
                        <a:cubicBezTo>
                          <a:pt x="641383" y="640837"/>
                          <a:pt x="643968" y="648148"/>
                          <a:pt x="641531" y="654721"/>
                        </a:cubicBezTo>
                        <a:lnTo>
                          <a:pt x="634589" y="673331"/>
                        </a:lnTo>
                        <a:cubicBezTo>
                          <a:pt x="632522" y="678869"/>
                          <a:pt x="627130" y="682635"/>
                          <a:pt x="621149" y="682635"/>
                        </a:cubicBezTo>
                        <a:cubicBezTo>
                          <a:pt x="620263" y="682635"/>
                          <a:pt x="619376" y="682562"/>
                          <a:pt x="618491" y="682414"/>
                        </a:cubicBezTo>
                        <a:lnTo>
                          <a:pt x="603574" y="679608"/>
                        </a:lnTo>
                        <a:cubicBezTo>
                          <a:pt x="603057" y="679460"/>
                          <a:pt x="602465" y="679756"/>
                          <a:pt x="602097" y="680198"/>
                        </a:cubicBezTo>
                        <a:cubicBezTo>
                          <a:pt x="599216" y="683891"/>
                          <a:pt x="595967" y="687362"/>
                          <a:pt x="592348" y="690611"/>
                        </a:cubicBezTo>
                        <a:cubicBezTo>
                          <a:pt x="591905" y="691054"/>
                          <a:pt x="591684" y="691644"/>
                          <a:pt x="591832" y="692162"/>
                        </a:cubicBezTo>
                        <a:lnTo>
                          <a:pt x="595671" y="706415"/>
                        </a:lnTo>
                        <a:cubicBezTo>
                          <a:pt x="597517" y="713209"/>
                          <a:pt x="594194" y="720224"/>
                          <a:pt x="587844" y="723105"/>
                        </a:cubicBezTo>
                        <a:lnTo>
                          <a:pt x="569898" y="731301"/>
                        </a:lnTo>
                        <a:cubicBezTo>
                          <a:pt x="568052" y="732114"/>
                          <a:pt x="566058" y="732557"/>
                          <a:pt x="563990" y="732557"/>
                        </a:cubicBezTo>
                        <a:cubicBezTo>
                          <a:pt x="559264" y="732557"/>
                          <a:pt x="554833" y="730194"/>
                          <a:pt x="552175" y="726280"/>
                        </a:cubicBezTo>
                        <a:lnTo>
                          <a:pt x="543681" y="713726"/>
                        </a:lnTo>
                        <a:cubicBezTo>
                          <a:pt x="543387" y="713282"/>
                          <a:pt x="542796" y="713061"/>
                          <a:pt x="542204" y="713134"/>
                        </a:cubicBezTo>
                        <a:cubicBezTo>
                          <a:pt x="537700" y="713578"/>
                          <a:pt x="533048" y="713800"/>
                          <a:pt x="528543" y="713578"/>
                        </a:cubicBezTo>
                        <a:cubicBezTo>
                          <a:pt x="527878" y="713578"/>
                          <a:pt x="527362" y="713873"/>
                          <a:pt x="527066" y="714317"/>
                        </a:cubicBezTo>
                        <a:lnTo>
                          <a:pt x="519608" y="727240"/>
                        </a:lnTo>
                        <a:cubicBezTo>
                          <a:pt x="517022" y="731671"/>
                          <a:pt x="512296" y="734403"/>
                          <a:pt x="507201" y="734403"/>
                        </a:cubicBezTo>
                        <a:cubicBezTo>
                          <a:pt x="505502" y="734403"/>
                          <a:pt x="503803" y="734109"/>
                          <a:pt x="502179" y="733517"/>
                        </a:cubicBezTo>
                        <a:lnTo>
                          <a:pt x="483568" y="726576"/>
                        </a:lnTo>
                        <a:cubicBezTo>
                          <a:pt x="476996" y="724138"/>
                          <a:pt x="473155" y="717344"/>
                          <a:pt x="474486" y="710476"/>
                        </a:cubicBezTo>
                        <a:lnTo>
                          <a:pt x="477291" y="695781"/>
                        </a:lnTo>
                        <a:cubicBezTo>
                          <a:pt x="477365" y="695263"/>
                          <a:pt x="477144" y="694673"/>
                          <a:pt x="476701" y="694304"/>
                        </a:cubicBezTo>
                        <a:cubicBezTo>
                          <a:pt x="472934" y="691276"/>
                          <a:pt x="469316" y="688027"/>
                          <a:pt x="466140" y="684481"/>
                        </a:cubicBezTo>
                        <a:cubicBezTo>
                          <a:pt x="465771" y="684038"/>
                          <a:pt x="465180" y="683817"/>
                          <a:pt x="464663" y="683965"/>
                        </a:cubicBezTo>
                        <a:lnTo>
                          <a:pt x="450188" y="687804"/>
                        </a:lnTo>
                        <a:cubicBezTo>
                          <a:pt x="448934" y="688175"/>
                          <a:pt x="447752" y="688321"/>
                          <a:pt x="446496" y="688321"/>
                        </a:cubicBezTo>
                        <a:cubicBezTo>
                          <a:pt x="440884" y="688321"/>
                          <a:pt x="435788" y="685073"/>
                          <a:pt x="433500" y="679977"/>
                        </a:cubicBezTo>
                        <a:lnTo>
                          <a:pt x="425302" y="662031"/>
                        </a:lnTo>
                        <a:cubicBezTo>
                          <a:pt x="422421" y="655681"/>
                          <a:pt x="424490" y="648222"/>
                          <a:pt x="430250" y="644308"/>
                        </a:cubicBezTo>
                        <a:lnTo>
                          <a:pt x="442730" y="635889"/>
                        </a:lnTo>
                        <a:cubicBezTo>
                          <a:pt x="443173" y="635593"/>
                          <a:pt x="443394" y="635003"/>
                          <a:pt x="443321" y="634412"/>
                        </a:cubicBezTo>
                        <a:cubicBezTo>
                          <a:pt x="442730" y="629686"/>
                          <a:pt x="442582" y="624812"/>
                          <a:pt x="442804" y="620012"/>
                        </a:cubicBezTo>
                        <a:cubicBezTo>
                          <a:pt x="442804" y="619420"/>
                          <a:pt x="442509" y="618905"/>
                          <a:pt x="442065" y="618609"/>
                        </a:cubicBezTo>
                        <a:lnTo>
                          <a:pt x="429142" y="611151"/>
                        </a:lnTo>
                        <a:cubicBezTo>
                          <a:pt x="423013" y="607605"/>
                          <a:pt x="420427" y="600294"/>
                          <a:pt x="422865" y="593721"/>
                        </a:cubicBezTo>
                        <a:lnTo>
                          <a:pt x="429806" y="575111"/>
                        </a:lnTo>
                        <a:cubicBezTo>
                          <a:pt x="429881" y="575038"/>
                          <a:pt x="429881" y="574890"/>
                          <a:pt x="429954" y="574816"/>
                        </a:cubicBezTo>
                        <a:cubicBezTo>
                          <a:pt x="432244" y="569498"/>
                          <a:pt x="437486" y="566029"/>
                          <a:pt x="443321" y="566029"/>
                        </a:cubicBezTo>
                        <a:cubicBezTo>
                          <a:pt x="444207" y="566029"/>
                          <a:pt x="445019" y="566102"/>
                          <a:pt x="445905" y="566250"/>
                        </a:cubicBezTo>
                        <a:lnTo>
                          <a:pt x="460601" y="569129"/>
                        </a:lnTo>
                        <a:cubicBezTo>
                          <a:pt x="461119" y="569204"/>
                          <a:pt x="461709" y="568982"/>
                          <a:pt x="462078" y="568539"/>
                        </a:cubicBezTo>
                        <a:cubicBezTo>
                          <a:pt x="465032" y="564698"/>
                          <a:pt x="468355" y="561154"/>
                          <a:pt x="471605" y="557979"/>
                        </a:cubicBezTo>
                        <a:cubicBezTo>
                          <a:pt x="472048" y="557610"/>
                          <a:pt x="472270" y="557019"/>
                          <a:pt x="472122" y="556502"/>
                        </a:cubicBezTo>
                        <a:lnTo>
                          <a:pt x="468282" y="542027"/>
                        </a:lnTo>
                        <a:cubicBezTo>
                          <a:pt x="466436" y="535233"/>
                          <a:pt x="469759" y="528218"/>
                          <a:pt x="476109" y="525337"/>
                        </a:cubicBezTo>
                        <a:lnTo>
                          <a:pt x="494056" y="517141"/>
                        </a:lnTo>
                        <a:cubicBezTo>
                          <a:pt x="495902" y="516328"/>
                          <a:pt x="497895" y="515885"/>
                          <a:pt x="499964" y="515885"/>
                        </a:cubicBezTo>
                        <a:cubicBezTo>
                          <a:pt x="504689" y="515885"/>
                          <a:pt x="509120" y="518249"/>
                          <a:pt x="511779" y="522162"/>
                        </a:cubicBezTo>
                        <a:lnTo>
                          <a:pt x="520198" y="534568"/>
                        </a:lnTo>
                        <a:cubicBezTo>
                          <a:pt x="520567" y="535012"/>
                          <a:pt x="521158" y="535233"/>
                          <a:pt x="521749" y="535160"/>
                        </a:cubicBezTo>
                        <a:cubicBezTo>
                          <a:pt x="526623" y="534568"/>
                          <a:pt x="531644" y="534421"/>
                          <a:pt x="536592" y="534716"/>
                        </a:cubicBezTo>
                        <a:cubicBezTo>
                          <a:pt x="537331" y="534716"/>
                          <a:pt x="537773" y="534421"/>
                          <a:pt x="538069" y="533978"/>
                        </a:cubicBezTo>
                        <a:lnTo>
                          <a:pt x="545454" y="521276"/>
                        </a:lnTo>
                        <a:cubicBezTo>
                          <a:pt x="548039" y="516845"/>
                          <a:pt x="552765" y="514112"/>
                          <a:pt x="557861" y="514112"/>
                        </a:cubicBezTo>
                        <a:close/>
                        <a:moveTo>
                          <a:pt x="308309" y="415945"/>
                        </a:moveTo>
                        <a:cubicBezTo>
                          <a:pt x="291006" y="415945"/>
                          <a:pt x="275545" y="426798"/>
                          <a:pt x="269812" y="443078"/>
                        </a:cubicBezTo>
                        <a:cubicBezTo>
                          <a:pt x="262235" y="464272"/>
                          <a:pt x="273394" y="487718"/>
                          <a:pt x="294590" y="495193"/>
                        </a:cubicBezTo>
                        <a:cubicBezTo>
                          <a:pt x="299094" y="496729"/>
                          <a:pt x="303701" y="497548"/>
                          <a:pt x="308309" y="497548"/>
                        </a:cubicBezTo>
                        <a:cubicBezTo>
                          <a:pt x="325613" y="497548"/>
                          <a:pt x="341072" y="486695"/>
                          <a:pt x="346806" y="470415"/>
                        </a:cubicBezTo>
                        <a:cubicBezTo>
                          <a:pt x="354383" y="449221"/>
                          <a:pt x="343223" y="425877"/>
                          <a:pt x="322029" y="418300"/>
                        </a:cubicBezTo>
                        <a:cubicBezTo>
                          <a:pt x="317523" y="416765"/>
                          <a:pt x="312916" y="415945"/>
                          <a:pt x="308309" y="415945"/>
                        </a:cubicBezTo>
                        <a:close/>
                        <a:moveTo>
                          <a:pt x="308309" y="397311"/>
                        </a:moveTo>
                        <a:cubicBezTo>
                          <a:pt x="315067" y="397311"/>
                          <a:pt x="321722" y="398540"/>
                          <a:pt x="328171" y="400793"/>
                        </a:cubicBezTo>
                        <a:cubicBezTo>
                          <a:pt x="358990" y="411748"/>
                          <a:pt x="375167" y="445842"/>
                          <a:pt x="364212" y="476661"/>
                        </a:cubicBezTo>
                        <a:cubicBezTo>
                          <a:pt x="355817" y="500312"/>
                          <a:pt x="333291" y="516182"/>
                          <a:pt x="308207" y="516182"/>
                        </a:cubicBezTo>
                        <a:cubicBezTo>
                          <a:pt x="301449" y="516182"/>
                          <a:pt x="294794" y="514953"/>
                          <a:pt x="288344" y="512700"/>
                        </a:cubicBezTo>
                        <a:cubicBezTo>
                          <a:pt x="257526" y="501745"/>
                          <a:pt x="241348" y="467753"/>
                          <a:pt x="252303" y="436832"/>
                        </a:cubicBezTo>
                        <a:cubicBezTo>
                          <a:pt x="260699" y="413182"/>
                          <a:pt x="283224" y="397311"/>
                          <a:pt x="308309" y="397311"/>
                        </a:cubicBezTo>
                        <a:close/>
                        <a:moveTo>
                          <a:pt x="596864" y="342356"/>
                        </a:moveTo>
                        <a:cubicBezTo>
                          <a:pt x="582316" y="342356"/>
                          <a:pt x="569317" y="351481"/>
                          <a:pt x="564497" y="365169"/>
                        </a:cubicBezTo>
                        <a:cubicBezTo>
                          <a:pt x="558127" y="382988"/>
                          <a:pt x="567510" y="402701"/>
                          <a:pt x="585330" y="408985"/>
                        </a:cubicBezTo>
                        <a:cubicBezTo>
                          <a:pt x="589117" y="410276"/>
                          <a:pt x="592990" y="410965"/>
                          <a:pt x="596864" y="410965"/>
                        </a:cubicBezTo>
                        <a:cubicBezTo>
                          <a:pt x="611412" y="410965"/>
                          <a:pt x="624410" y="401840"/>
                          <a:pt x="629231" y="388154"/>
                        </a:cubicBezTo>
                        <a:cubicBezTo>
                          <a:pt x="635601" y="370333"/>
                          <a:pt x="626219" y="350707"/>
                          <a:pt x="608399" y="344337"/>
                        </a:cubicBezTo>
                        <a:cubicBezTo>
                          <a:pt x="604612" y="343045"/>
                          <a:pt x="600738" y="342356"/>
                          <a:pt x="596864" y="342356"/>
                        </a:cubicBezTo>
                        <a:close/>
                        <a:moveTo>
                          <a:pt x="596864" y="326690"/>
                        </a:moveTo>
                        <a:cubicBezTo>
                          <a:pt x="602546" y="326690"/>
                          <a:pt x="608141" y="327723"/>
                          <a:pt x="613564" y="329617"/>
                        </a:cubicBezTo>
                        <a:cubicBezTo>
                          <a:pt x="639475" y="338827"/>
                          <a:pt x="653076" y="367493"/>
                          <a:pt x="643866" y="393405"/>
                        </a:cubicBezTo>
                        <a:cubicBezTo>
                          <a:pt x="636807" y="413289"/>
                          <a:pt x="617868" y="426632"/>
                          <a:pt x="596778" y="426632"/>
                        </a:cubicBezTo>
                        <a:cubicBezTo>
                          <a:pt x="591097" y="426632"/>
                          <a:pt x="585501" y="425599"/>
                          <a:pt x="580079" y="423705"/>
                        </a:cubicBezTo>
                        <a:cubicBezTo>
                          <a:pt x="554168" y="414495"/>
                          <a:pt x="540567" y="385915"/>
                          <a:pt x="549777" y="359918"/>
                        </a:cubicBezTo>
                        <a:cubicBezTo>
                          <a:pt x="556836" y="340033"/>
                          <a:pt x="575775" y="326690"/>
                          <a:pt x="596864" y="326690"/>
                        </a:cubicBezTo>
                        <a:close/>
                        <a:moveTo>
                          <a:pt x="344451" y="322877"/>
                        </a:moveTo>
                        <a:cubicBezTo>
                          <a:pt x="343735" y="322671"/>
                          <a:pt x="343121" y="322877"/>
                          <a:pt x="342814" y="323491"/>
                        </a:cubicBezTo>
                        <a:lnTo>
                          <a:pt x="332677" y="341101"/>
                        </a:lnTo>
                        <a:cubicBezTo>
                          <a:pt x="328889" y="347756"/>
                          <a:pt x="321415" y="351852"/>
                          <a:pt x="313531" y="351340"/>
                        </a:cubicBezTo>
                        <a:cubicBezTo>
                          <a:pt x="307798" y="350931"/>
                          <a:pt x="301961" y="351135"/>
                          <a:pt x="296228" y="351852"/>
                        </a:cubicBezTo>
                        <a:cubicBezTo>
                          <a:pt x="288447" y="352773"/>
                          <a:pt x="280870" y="349292"/>
                          <a:pt x="276570" y="342944"/>
                        </a:cubicBezTo>
                        <a:lnTo>
                          <a:pt x="264897" y="325743"/>
                        </a:lnTo>
                        <a:cubicBezTo>
                          <a:pt x="264590" y="325231"/>
                          <a:pt x="264079" y="325231"/>
                          <a:pt x="263874" y="325231"/>
                        </a:cubicBezTo>
                        <a:cubicBezTo>
                          <a:pt x="263669" y="325231"/>
                          <a:pt x="263567" y="325231"/>
                          <a:pt x="263362" y="325333"/>
                        </a:cubicBezTo>
                        <a:lnTo>
                          <a:pt x="238481" y="336699"/>
                        </a:lnTo>
                        <a:cubicBezTo>
                          <a:pt x="237971" y="336904"/>
                          <a:pt x="237663" y="337518"/>
                          <a:pt x="237867" y="338132"/>
                        </a:cubicBezTo>
                        <a:lnTo>
                          <a:pt x="243192" y="358200"/>
                        </a:lnTo>
                        <a:cubicBezTo>
                          <a:pt x="245138" y="365674"/>
                          <a:pt x="242782" y="373557"/>
                          <a:pt x="237049" y="378779"/>
                        </a:cubicBezTo>
                        <a:cubicBezTo>
                          <a:pt x="232851" y="382465"/>
                          <a:pt x="228960" y="386663"/>
                          <a:pt x="225479" y="391167"/>
                        </a:cubicBezTo>
                        <a:cubicBezTo>
                          <a:pt x="221486" y="396185"/>
                          <a:pt x="215547" y="399051"/>
                          <a:pt x="209199" y="399359"/>
                        </a:cubicBezTo>
                        <a:cubicBezTo>
                          <a:pt x="207868" y="399359"/>
                          <a:pt x="206537" y="399153"/>
                          <a:pt x="205308" y="398949"/>
                        </a:cubicBezTo>
                        <a:lnTo>
                          <a:pt x="184933" y="395058"/>
                        </a:lnTo>
                        <a:cubicBezTo>
                          <a:pt x="184933" y="395058"/>
                          <a:pt x="184933" y="395058"/>
                          <a:pt x="184831" y="395058"/>
                        </a:cubicBezTo>
                        <a:cubicBezTo>
                          <a:pt x="184319" y="395058"/>
                          <a:pt x="183705" y="395467"/>
                          <a:pt x="183398" y="395981"/>
                        </a:cubicBezTo>
                        <a:lnTo>
                          <a:pt x="173876" y="421474"/>
                        </a:lnTo>
                        <a:cubicBezTo>
                          <a:pt x="173671" y="422190"/>
                          <a:pt x="173876" y="422805"/>
                          <a:pt x="174490" y="423112"/>
                        </a:cubicBezTo>
                        <a:lnTo>
                          <a:pt x="192408" y="433453"/>
                        </a:lnTo>
                        <a:cubicBezTo>
                          <a:pt x="199063" y="437243"/>
                          <a:pt x="202953" y="444512"/>
                          <a:pt x="202646" y="452293"/>
                        </a:cubicBezTo>
                        <a:cubicBezTo>
                          <a:pt x="202442" y="457925"/>
                          <a:pt x="202646" y="463658"/>
                          <a:pt x="203260" y="469187"/>
                        </a:cubicBezTo>
                        <a:cubicBezTo>
                          <a:pt x="204183" y="476865"/>
                          <a:pt x="200702" y="484442"/>
                          <a:pt x="194353" y="488742"/>
                        </a:cubicBezTo>
                        <a:lnTo>
                          <a:pt x="177152" y="500415"/>
                        </a:lnTo>
                        <a:cubicBezTo>
                          <a:pt x="176743" y="500722"/>
                          <a:pt x="176538" y="501438"/>
                          <a:pt x="176743" y="501950"/>
                        </a:cubicBezTo>
                        <a:lnTo>
                          <a:pt x="188108" y="526830"/>
                        </a:lnTo>
                        <a:cubicBezTo>
                          <a:pt x="188517" y="527445"/>
                          <a:pt x="189131" y="527546"/>
                          <a:pt x="189643" y="527445"/>
                        </a:cubicBezTo>
                        <a:lnTo>
                          <a:pt x="209711" y="522120"/>
                        </a:lnTo>
                        <a:cubicBezTo>
                          <a:pt x="211452" y="521608"/>
                          <a:pt x="213294" y="521404"/>
                          <a:pt x="215035" y="521404"/>
                        </a:cubicBezTo>
                        <a:cubicBezTo>
                          <a:pt x="220871" y="521404"/>
                          <a:pt x="226503" y="523860"/>
                          <a:pt x="230393" y="528161"/>
                        </a:cubicBezTo>
                        <a:cubicBezTo>
                          <a:pt x="234181" y="532359"/>
                          <a:pt x="238278" y="536249"/>
                          <a:pt x="242782" y="539731"/>
                        </a:cubicBezTo>
                        <a:cubicBezTo>
                          <a:pt x="248926" y="544645"/>
                          <a:pt x="251793" y="552324"/>
                          <a:pt x="250359" y="559901"/>
                        </a:cubicBezTo>
                        <a:lnTo>
                          <a:pt x="246468" y="580276"/>
                        </a:lnTo>
                        <a:cubicBezTo>
                          <a:pt x="246366" y="580788"/>
                          <a:pt x="246673" y="581504"/>
                          <a:pt x="247287" y="581709"/>
                        </a:cubicBezTo>
                        <a:lnTo>
                          <a:pt x="273089" y="591333"/>
                        </a:lnTo>
                        <a:cubicBezTo>
                          <a:pt x="273806" y="591538"/>
                          <a:pt x="274420" y="591333"/>
                          <a:pt x="274727" y="590719"/>
                        </a:cubicBezTo>
                        <a:lnTo>
                          <a:pt x="285068" y="572802"/>
                        </a:lnTo>
                        <a:cubicBezTo>
                          <a:pt x="288958" y="566147"/>
                          <a:pt x="296228" y="562154"/>
                          <a:pt x="304010" y="562461"/>
                        </a:cubicBezTo>
                        <a:cubicBezTo>
                          <a:pt x="309333" y="562768"/>
                          <a:pt x="314760" y="562563"/>
                          <a:pt x="320084" y="561948"/>
                        </a:cubicBezTo>
                        <a:cubicBezTo>
                          <a:pt x="327866" y="561027"/>
                          <a:pt x="335340" y="564610"/>
                          <a:pt x="339640" y="570856"/>
                        </a:cubicBezTo>
                        <a:lnTo>
                          <a:pt x="351414" y="588261"/>
                        </a:lnTo>
                        <a:cubicBezTo>
                          <a:pt x="351721" y="588773"/>
                          <a:pt x="352234" y="588773"/>
                          <a:pt x="352438" y="588773"/>
                        </a:cubicBezTo>
                        <a:cubicBezTo>
                          <a:pt x="352643" y="588773"/>
                          <a:pt x="352745" y="588773"/>
                          <a:pt x="352950" y="588671"/>
                        </a:cubicBezTo>
                        <a:lnTo>
                          <a:pt x="377830" y="577306"/>
                        </a:lnTo>
                        <a:cubicBezTo>
                          <a:pt x="378342" y="577102"/>
                          <a:pt x="378649" y="576488"/>
                          <a:pt x="378444" y="575872"/>
                        </a:cubicBezTo>
                        <a:lnTo>
                          <a:pt x="373119" y="556113"/>
                        </a:lnTo>
                        <a:cubicBezTo>
                          <a:pt x="371072" y="548637"/>
                          <a:pt x="373427" y="540754"/>
                          <a:pt x="379263" y="535431"/>
                        </a:cubicBezTo>
                        <a:cubicBezTo>
                          <a:pt x="383564" y="531540"/>
                          <a:pt x="387454" y="527445"/>
                          <a:pt x="390833" y="523144"/>
                        </a:cubicBezTo>
                        <a:cubicBezTo>
                          <a:pt x="394826" y="518127"/>
                          <a:pt x="400661" y="515260"/>
                          <a:pt x="407009" y="515260"/>
                        </a:cubicBezTo>
                        <a:cubicBezTo>
                          <a:pt x="408239" y="515260"/>
                          <a:pt x="409569" y="515465"/>
                          <a:pt x="410797" y="515670"/>
                        </a:cubicBezTo>
                        <a:lnTo>
                          <a:pt x="431481" y="519560"/>
                        </a:lnTo>
                        <a:cubicBezTo>
                          <a:pt x="431993" y="519663"/>
                          <a:pt x="432709" y="519253"/>
                          <a:pt x="432914" y="518742"/>
                        </a:cubicBezTo>
                        <a:lnTo>
                          <a:pt x="442539" y="492939"/>
                        </a:lnTo>
                        <a:cubicBezTo>
                          <a:pt x="442743" y="492223"/>
                          <a:pt x="442539" y="491609"/>
                          <a:pt x="441925" y="491302"/>
                        </a:cubicBezTo>
                        <a:lnTo>
                          <a:pt x="424212" y="481063"/>
                        </a:lnTo>
                        <a:cubicBezTo>
                          <a:pt x="417453" y="477172"/>
                          <a:pt x="413562" y="469801"/>
                          <a:pt x="413972" y="462020"/>
                        </a:cubicBezTo>
                        <a:cubicBezTo>
                          <a:pt x="414280" y="456388"/>
                          <a:pt x="414074" y="450756"/>
                          <a:pt x="413460" y="445126"/>
                        </a:cubicBezTo>
                        <a:cubicBezTo>
                          <a:pt x="412641" y="437447"/>
                          <a:pt x="416020" y="429972"/>
                          <a:pt x="422368" y="425672"/>
                        </a:cubicBezTo>
                        <a:lnTo>
                          <a:pt x="439774" y="413898"/>
                        </a:lnTo>
                        <a:cubicBezTo>
                          <a:pt x="440183" y="413591"/>
                          <a:pt x="440388" y="412873"/>
                          <a:pt x="440183" y="412362"/>
                        </a:cubicBezTo>
                        <a:lnTo>
                          <a:pt x="428819" y="387482"/>
                        </a:lnTo>
                        <a:cubicBezTo>
                          <a:pt x="428409" y="386868"/>
                          <a:pt x="427794" y="386765"/>
                          <a:pt x="427282" y="386868"/>
                        </a:cubicBezTo>
                        <a:lnTo>
                          <a:pt x="407727" y="392295"/>
                        </a:lnTo>
                        <a:cubicBezTo>
                          <a:pt x="405883" y="392806"/>
                          <a:pt x="404041" y="393011"/>
                          <a:pt x="402198" y="393011"/>
                        </a:cubicBezTo>
                        <a:cubicBezTo>
                          <a:pt x="396361" y="393011"/>
                          <a:pt x="390833" y="390553"/>
                          <a:pt x="386840" y="386151"/>
                        </a:cubicBezTo>
                        <a:cubicBezTo>
                          <a:pt x="383051" y="381954"/>
                          <a:pt x="378956" y="378062"/>
                          <a:pt x="374656" y="374683"/>
                        </a:cubicBezTo>
                        <a:cubicBezTo>
                          <a:pt x="368615" y="369769"/>
                          <a:pt x="365747" y="362090"/>
                          <a:pt x="367182" y="354617"/>
                        </a:cubicBezTo>
                        <a:lnTo>
                          <a:pt x="371072" y="333934"/>
                        </a:lnTo>
                        <a:cubicBezTo>
                          <a:pt x="371175" y="333421"/>
                          <a:pt x="370868" y="332705"/>
                          <a:pt x="370254" y="332500"/>
                        </a:cubicBezTo>
                        <a:close/>
                        <a:moveTo>
                          <a:pt x="343735" y="304242"/>
                        </a:moveTo>
                        <a:cubicBezTo>
                          <a:pt x="346090" y="304242"/>
                          <a:pt x="348444" y="304651"/>
                          <a:pt x="350697" y="305471"/>
                        </a:cubicBezTo>
                        <a:lnTo>
                          <a:pt x="376499" y="315095"/>
                        </a:lnTo>
                        <a:cubicBezTo>
                          <a:pt x="385611" y="318474"/>
                          <a:pt x="390936" y="327893"/>
                          <a:pt x="389092" y="337415"/>
                        </a:cubicBezTo>
                        <a:lnTo>
                          <a:pt x="385201" y="358097"/>
                        </a:lnTo>
                        <a:cubicBezTo>
                          <a:pt x="384997" y="358814"/>
                          <a:pt x="385304" y="359633"/>
                          <a:pt x="386020" y="360144"/>
                        </a:cubicBezTo>
                        <a:cubicBezTo>
                          <a:pt x="391038" y="364137"/>
                          <a:pt x="395849" y="368745"/>
                          <a:pt x="400354" y="373660"/>
                        </a:cubicBezTo>
                        <a:cubicBezTo>
                          <a:pt x="400970" y="374274"/>
                          <a:pt x="401788" y="374581"/>
                          <a:pt x="402505" y="374376"/>
                        </a:cubicBezTo>
                        <a:lnTo>
                          <a:pt x="422164" y="368848"/>
                        </a:lnTo>
                        <a:cubicBezTo>
                          <a:pt x="424006" y="368336"/>
                          <a:pt x="425645" y="368130"/>
                          <a:pt x="427385" y="368130"/>
                        </a:cubicBezTo>
                        <a:cubicBezTo>
                          <a:pt x="435167" y="368130"/>
                          <a:pt x="442232" y="372636"/>
                          <a:pt x="445404" y="379701"/>
                        </a:cubicBezTo>
                        <a:lnTo>
                          <a:pt x="456770" y="404580"/>
                        </a:lnTo>
                        <a:cubicBezTo>
                          <a:pt x="460763" y="413386"/>
                          <a:pt x="457896" y="423727"/>
                          <a:pt x="449910" y="429153"/>
                        </a:cubicBezTo>
                        <a:lnTo>
                          <a:pt x="432505" y="440927"/>
                        </a:lnTo>
                        <a:cubicBezTo>
                          <a:pt x="431891" y="441440"/>
                          <a:pt x="431582" y="442157"/>
                          <a:pt x="431686" y="442976"/>
                        </a:cubicBezTo>
                        <a:cubicBezTo>
                          <a:pt x="432402" y="449528"/>
                          <a:pt x="432607" y="456286"/>
                          <a:pt x="432300" y="462838"/>
                        </a:cubicBezTo>
                        <a:cubicBezTo>
                          <a:pt x="432300" y="463658"/>
                          <a:pt x="432709" y="464374"/>
                          <a:pt x="433323" y="464783"/>
                        </a:cubicBezTo>
                        <a:lnTo>
                          <a:pt x="451036" y="475022"/>
                        </a:lnTo>
                        <a:cubicBezTo>
                          <a:pt x="459535" y="479937"/>
                          <a:pt x="463118" y="490074"/>
                          <a:pt x="459739" y="499185"/>
                        </a:cubicBezTo>
                        <a:lnTo>
                          <a:pt x="450115" y="524987"/>
                        </a:lnTo>
                        <a:cubicBezTo>
                          <a:pt x="447248" y="532666"/>
                          <a:pt x="439774" y="537887"/>
                          <a:pt x="431481" y="537887"/>
                        </a:cubicBezTo>
                        <a:cubicBezTo>
                          <a:pt x="430252" y="537887"/>
                          <a:pt x="429023" y="537785"/>
                          <a:pt x="427794" y="537580"/>
                        </a:cubicBezTo>
                        <a:lnTo>
                          <a:pt x="407112" y="533690"/>
                        </a:lnTo>
                        <a:cubicBezTo>
                          <a:pt x="406395" y="533485"/>
                          <a:pt x="405576" y="533894"/>
                          <a:pt x="405065" y="534508"/>
                        </a:cubicBezTo>
                        <a:cubicBezTo>
                          <a:pt x="401072" y="539628"/>
                          <a:pt x="396566" y="544440"/>
                          <a:pt x="391550" y="548944"/>
                        </a:cubicBezTo>
                        <a:cubicBezTo>
                          <a:pt x="390936" y="549560"/>
                          <a:pt x="390629" y="550379"/>
                          <a:pt x="390833" y="551095"/>
                        </a:cubicBezTo>
                        <a:lnTo>
                          <a:pt x="396156" y="570856"/>
                        </a:lnTo>
                        <a:cubicBezTo>
                          <a:pt x="398716" y="580276"/>
                          <a:pt x="394109" y="590001"/>
                          <a:pt x="385304" y="593995"/>
                        </a:cubicBezTo>
                        <a:lnTo>
                          <a:pt x="360424" y="605360"/>
                        </a:lnTo>
                        <a:cubicBezTo>
                          <a:pt x="357864" y="606486"/>
                          <a:pt x="355099" y="607100"/>
                          <a:pt x="352234" y="607100"/>
                        </a:cubicBezTo>
                        <a:cubicBezTo>
                          <a:pt x="345681" y="607100"/>
                          <a:pt x="339538" y="603825"/>
                          <a:pt x="335852" y="598398"/>
                        </a:cubicBezTo>
                        <a:lnTo>
                          <a:pt x="324077" y="580992"/>
                        </a:lnTo>
                        <a:cubicBezTo>
                          <a:pt x="323667" y="580378"/>
                          <a:pt x="322848" y="580071"/>
                          <a:pt x="322029" y="580173"/>
                        </a:cubicBezTo>
                        <a:cubicBezTo>
                          <a:pt x="315784" y="580788"/>
                          <a:pt x="309333" y="581095"/>
                          <a:pt x="303088" y="580788"/>
                        </a:cubicBezTo>
                        <a:cubicBezTo>
                          <a:pt x="302166" y="580788"/>
                          <a:pt x="301450" y="581197"/>
                          <a:pt x="301040" y="581811"/>
                        </a:cubicBezTo>
                        <a:lnTo>
                          <a:pt x="290699" y="599728"/>
                        </a:lnTo>
                        <a:cubicBezTo>
                          <a:pt x="287116" y="605872"/>
                          <a:pt x="280563" y="609660"/>
                          <a:pt x="273498" y="609660"/>
                        </a:cubicBezTo>
                        <a:cubicBezTo>
                          <a:pt x="271143" y="609660"/>
                          <a:pt x="268788" y="609251"/>
                          <a:pt x="266536" y="608432"/>
                        </a:cubicBezTo>
                        <a:lnTo>
                          <a:pt x="240734" y="598807"/>
                        </a:lnTo>
                        <a:cubicBezTo>
                          <a:pt x="231621" y="595428"/>
                          <a:pt x="226297" y="586009"/>
                          <a:pt x="228141" y="576488"/>
                        </a:cubicBezTo>
                        <a:lnTo>
                          <a:pt x="232031" y="556113"/>
                        </a:lnTo>
                        <a:cubicBezTo>
                          <a:pt x="232134" y="555396"/>
                          <a:pt x="231827" y="554576"/>
                          <a:pt x="231212" y="554065"/>
                        </a:cubicBezTo>
                        <a:cubicBezTo>
                          <a:pt x="225990" y="549867"/>
                          <a:pt x="220973" y="545362"/>
                          <a:pt x="216571" y="540447"/>
                        </a:cubicBezTo>
                        <a:cubicBezTo>
                          <a:pt x="216059" y="539833"/>
                          <a:pt x="215240" y="539526"/>
                          <a:pt x="214524" y="539731"/>
                        </a:cubicBezTo>
                        <a:lnTo>
                          <a:pt x="194456" y="545054"/>
                        </a:lnTo>
                        <a:cubicBezTo>
                          <a:pt x="192715" y="545567"/>
                          <a:pt x="191077" y="545772"/>
                          <a:pt x="189336" y="545772"/>
                        </a:cubicBezTo>
                        <a:cubicBezTo>
                          <a:pt x="181555" y="545772"/>
                          <a:pt x="174490" y="541266"/>
                          <a:pt x="171316" y="534201"/>
                        </a:cubicBezTo>
                        <a:lnTo>
                          <a:pt x="159952" y="509321"/>
                        </a:lnTo>
                        <a:cubicBezTo>
                          <a:pt x="155959" y="500517"/>
                          <a:pt x="158826" y="490176"/>
                          <a:pt x="166811" y="484749"/>
                        </a:cubicBezTo>
                        <a:lnTo>
                          <a:pt x="184115" y="473077"/>
                        </a:lnTo>
                        <a:cubicBezTo>
                          <a:pt x="184729" y="472668"/>
                          <a:pt x="185036" y="471848"/>
                          <a:pt x="184933" y="471029"/>
                        </a:cubicBezTo>
                        <a:cubicBezTo>
                          <a:pt x="184115" y="464476"/>
                          <a:pt x="183910" y="457719"/>
                          <a:pt x="184217" y="451065"/>
                        </a:cubicBezTo>
                        <a:cubicBezTo>
                          <a:pt x="184217" y="450245"/>
                          <a:pt x="183808" y="449528"/>
                          <a:pt x="183192" y="449119"/>
                        </a:cubicBezTo>
                        <a:lnTo>
                          <a:pt x="165275" y="438778"/>
                        </a:lnTo>
                        <a:cubicBezTo>
                          <a:pt x="156778" y="433862"/>
                          <a:pt x="153194" y="423727"/>
                          <a:pt x="156573" y="414614"/>
                        </a:cubicBezTo>
                        <a:lnTo>
                          <a:pt x="166197" y="388812"/>
                        </a:lnTo>
                        <a:cubicBezTo>
                          <a:pt x="166300" y="388710"/>
                          <a:pt x="166300" y="388505"/>
                          <a:pt x="166402" y="388403"/>
                        </a:cubicBezTo>
                        <a:cubicBezTo>
                          <a:pt x="169576" y="381031"/>
                          <a:pt x="176845" y="376220"/>
                          <a:pt x="184933" y="376220"/>
                        </a:cubicBezTo>
                        <a:cubicBezTo>
                          <a:pt x="186162" y="376220"/>
                          <a:pt x="187289" y="376322"/>
                          <a:pt x="188517" y="376527"/>
                        </a:cubicBezTo>
                        <a:lnTo>
                          <a:pt x="208892" y="380519"/>
                        </a:lnTo>
                        <a:cubicBezTo>
                          <a:pt x="209608" y="380622"/>
                          <a:pt x="210427" y="380315"/>
                          <a:pt x="210940" y="379701"/>
                        </a:cubicBezTo>
                        <a:cubicBezTo>
                          <a:pt x="215035" y="374376"/>
                          <a:pt x="219642" y="369462"/>
                          <a:pt x="224147" y="365060"/>
                        </a:cubicBezTo>
                        <a:cubicBezTo>
                          <a:pt x="224761" y="364548"/>
                          <a:pt x="225069" y="363728"/>
                          <a:pt x="224865" y="363012"/>
                        </a:cubicBezTo>
                        <a:lnTo>
                          <a:pt x="219540" y="342944"/>
                        </a:lnTo>
                        <a:cubicBezTo>
                          <a:pt x="216980" y="333525"/>
                          <a:pt x="221588" y="323798"/>
                          <a:pt x="230393" y="319805"/>
                        </a:cubicBezTo>
                        <a:lnTo>
                          <a:pt x="255273" y="308441"/>
                        </a:lnTo>
                        <a:cubicBezTo>
                          <a:pt x="257833" y="307313"/>
                          <a:pt x="260597" y="306699"/>
                          <a:pt x="263465" y="306699"/>
                        </a:cubicBezTo>
                        <a:cubicBezTo>
                          <a:pt x="270017" y="306699"/>
                          <a:pt x="276161" y="309976"/>
                          <a:pt x="279847" y="315402"/>
                        </a:cubicBezTo>
                        <a:lnTo>
                          <a:pt x="291518" y="332603"/>
                        </a:lnTo>
                        <a:cubicBezTo>
                          <a:pt x="292030" y="333218"/>
                          <a:pt x="292849" y="333525"/>
                          <a:pt x="293669" y="333421"/>
                        </a:cubicBezTo>
                        <a:cubicBezTo>
                          <a:pt x="300425" y="332603"/>
                          <a:pt x="307387" y="332398"/>
                          <a:pt x="314247" y="332807"/>
                        </a:cubicBezTo>
                        <a:cubicBezTo>
                          <a:pt x="315272" y="332807"/>
                          <a:pt x="315886" y="332398"/>
                          <a:pt x="316295" y="331784"/>
                        </a:cubicBezTo>
                        <a:lnTo>
                          <a:pt x="326534" y="314174"/>
                        </a:lnTo>
                        <a:cubicBezTo>
                          <a:pt x="330118" y="308030"/>
                          <a:pt x="336670" y="304242"/>
                          <a:pt x="343735" y="304242"/>
                        </a:cubicBezTo>
                        <a:close/>
                        <a:moveTo>
                          <a:pt x="884115" y="298066"/>
                        </a:moveTo>
                        <a:cubicBezTo>
                          <a:pt x="893094" y="294818"/>
                          <a:pt x="903028" y="299595"/>
                          <a:pt x="906276" y="308574"/>
                        </a:cubicBezTo>
                        <a:cubicBezTo>
                          <a:pt x="935507" y="389770"/>
                          <a:pt x="941430" y="477462"/>
                          <a:pt x="923853" y="562098"/>
                        </a:cubicBezTo>
                        <a:cubicBezTo>
                          <a:pt x="905703" y="649217"/>
                          <a:pt x="863290" y="728885"/>
                          <a:pt x="800817" y="792695"/>
                        </a:cubicBezTo>
                        <a:cubicBezTo>
                          <a:pt x="709495" y="886119"/>
                          <a:pt x="588369" y="932926"/>
                          <a:pt x="467053" y="932926"/>
                        </a:cubicBezTo>
                        <a:cubicBezTo>
                          <a:pt x="349366" y="933117"/>
                          <a:pt x="231487" y="888985"/>
                          <a:pt x="140929" y="800337"/>
                        </a:cubicBezTo>
                        <a:lnTo>
                          <a:pt x="138255" y="797854"/>
                        </a:lnTo>
                        <a:lnTo>
                          <a:pt x="138828" y="850010"/>
                        </a:lnTo>
                        <a:cubicBezTo>
                          <a:pt x="138828" y="859563"/>
                          <a:pt x="131186" y="867396"/>
                          <a:pt x="121633" y="867587"/>
                        </a:cubicBezTo>
                        <a:lnTo>
                          <a:pt x="121442" y="867587"/>
                        </a:lnTo>
                        <a:cubicBezTo>
                          <a:pt x="111890" y="867587"/>
                          <a:pt x="104248" y="859945"/>
                          <a:pt x="104057" y="850392"/>
                        </a:cubicBezTo>
                        <a:lnTo>
                          <a:pt x="102911" y="756396"/>
                        </a:lnTo>
                        <a:cubicBezTo>
                          <a:pt x="102719" y="746843"/>
                          <a:pt x="110361" y="739010"/>
                          <a:pt x="120296" y="738819"/>
                        </a:cubicBezTo>
                        <a:lnTo>
                          <a:pt x="214293" y="737673"/>
                        </a:lnTo>
                        <a:lnTo>
                          <a:pt x="214484" y="737673"/>
                        </a:lnTo>
                        <a:cubicBezTo>
                          <a:pt x="224036" y="737673"/>
                          <a:pt x="231678" y="745315"/>
                          <a:pt x="231869" y="754867"/>
                        </a:cubicBezTo>
                        <a:cubicBezTo>
                          <a:pt x="231869" y="764420"/>
                          <a:pt x="224227" y="772253"/>
                          <a:pt x="214675" y="772444"/>
                        </a:cubicBezTo>
                        <a:lnTo>
                          <a:pt x="162518" y="773017"/>
                        </a:lnTo>
                        <a:lnTo>
                          <a:pt x="165193" y="775501"/>
                        </a:lnTo>
                        <a:cubicBezTo>
                          <a:pt x="335419" y="941905"/>
                          <a:pt x="609576" y="938849"/>
                          <a:pt x="775980" y="768432"/>
                        </a:cubicBezTo>
                        <a:cubicBezTo>
                          <a:pt x="892521" y="649026"/>
                          <a:pt x="929967" y="477271"/>
                          <a:pt x="873607" y="320228"/>
                        </a:cubicBezTo>
                        <a:cubicBezTo>
                          <a:pt x="870359" y="311249"/>
                          <a:pt x="875135" y="301314"/>
                          <a:pt x="884115" y="298066"/>
                        </a:cubicBezTo>
                        <a:close/>
                        <a:moveTo>
                          <a:pt x="627252" y="264108"/>
                        </a:moveTo>
                        <a:cubicBezTo>
                          <a:pt x="626649" y="263936"/>
                          <a:pt x="626133" y="264108"/>
                          <a:pt x="625874" y="264624"/>
                        </a:cubicBezTo>
                        <a:lnTo>
                          <a:pt x="617352" y="279430"/>
                        </a:lnTo>
                        <a:cubicBezTo>
                          <a:pt x="614167" y="285026"/>
                          <a:pt x="607884" y="288470"/>
                          <a:pt x="601255" y="288038"/>
                        </a:cubicBezTo>
                        <a:cubicBezTo>
                          <a:pt x="596434" y="287694"/>
                          <a:pt x="591527" y="287867"/>
                          <a:pt x="586707" y="288470"/>
                        </a:cubicBezTo>
                        <a:cubicBezTo>
                          <a:pt x="580164" y="289244"/>
                          <a:pt x="573794" y="286318"/>
                          <a:pt x="570179" y="280981"/>
                        </a:cubicBezTo>
                        <a:lnTo>
                          <a:pt x="560366" y="266518"/>
                        </a:lnTo>
                        <a:cubicBezTo>
                          <a:pt x="560108" y="266088"/>
                          <a:pt x="559677" y="266088"/>
                          <a:pt x="559505" y="266088"/>
                        </a:cubicBezTo>
                        <a:cubicBezTo>
                          <a:pt x="559333" y="266088"/>
                          <a:pt x="559247" y="266088"/>
                          <a:pt x="559075" y="266174"/>
                        </a:cubicBezTo>
                        <a:lnTo>
                          <a:pt x="538156" y="275729"/>
                        </a:lnTo>
                        <a:cubicBezTo>
                          <a:pt x="537726" y="275901"/>
                          <a:pt x="537468" y="276418"/>
                          <a:pt x="537640" y="276934"/>
                        </a:cubicBezTo>
                        <a:lnTo>
                          <a:pt x="542116" y="293806"/>
                        </a:lnTo>
                        <a:cubicBezTo>
                          <a:pt x="543752" y="300090"/>
                          <a:pt x="541772" y="306719"/>
                          <a:pt x="536952" y="311108"/>
                        </a:cubicBezTo>
                        <a:cubicBezTo>
                          <a:pt x="533422" y="314208"/>
                          <a:pt x="530150" y="317737"/>
                          <a:pt x="527224" y="321524"/>
                        </a:cubicBezTo>
                        <a:cubicBezTo>
                          <a:pt x="523866" y="325743"/>
                          <a:pt x="518873" y="328153"/>
                          <a:pt x="513536" y="328411"/>
                        </a:cubicBezTo>
                        <a:cubicBezTo>
                          <a:pt x="512417" y="328411"/>
                          <a:pt x="511298" y="328239"/>
                          <a:pt x="510265" y="328067"/>
                        </a:cubicBezTo>
                        <a:lnTo>
                          <a:pt x="493135" y="324796"/>
                        </a:lnTo>
                        <a:cubicBezTo>
                          <a:pt x="493135" y="324796"/>
                          <a:pt x="493135" y="324796"/>
                          <a:pt x="493049" y="324796"/>
                        </a:cubicBezTo>
                        <a:cubicBezTo>
                          <a:pt x="492619" y="324796"/>
                          <a:pt x="492102" y="325141"/>
                          <a:pt x="491844" y="325571"/>
                        </a:cubicBezTo>
                        <a:lnTo>
                          <a:pt x="483838" y="347005"/>
                        </a:lnTo>
                        <a:cubicBezTo>
                          <a:pt x="483665" y="347608"/>
                          <a:pt x="483838" y="348125"/>
                          <a:pt x="484354" y="348382"/>
                        </a:cubicBezTo>
                        <a:lnTo>
                          <a:pt x="499419" y="357077"/>
                        </a:lnTo>
                        <a:cubicBezTo>
                          <a:pt x="505014" y="360262"/>
                          <a:pt x="508286" y="366374"/>
                          <a:pt x="508027" y="372917"/>
                        </a:cubicBezTo>
                        <a:cubicBezTo>
                          <a:pt x="507856" y="377651"/>
                          <a:pt x="508027" y="382472"/>
                          <a:pt x="508543" y="387119"/>
                        </a:cubicBezTo>
                        <a:cubicBezTo>
                          <a:pt x="509319" y="393576"/>
                          <a:pt x="506391" y="399947"/>
                          <a:pt x="501054" y="403562"/>
                        </a:cubicBezTo>
                        <a:lnTo>
                          <a:pt x="486592" y="413376"/>
                        </a:lnTo>
                        <a:cubicBezTo>
                          <a:pt x="486248" y="413633"/>
                          <a:pt x="486076" y="414236"/>
                          <a:pt x="486248" y="414666"/>
                        </a:cubicBezTo>
                        <a:lnTo>
                          <a:pt x="495804" y="435584"/>
                        </a:lnTo>
                        <a:cubicBezTo>
                          <a:pt x="496147" y="436100"/>
                          <a:pt x="496664" y="436187"/>
                          <a:pt x="497094" y="436100"/>
                        </a:cubicBezTo>
                        <a:lnTo>
                          <a:pt x="513967" y="431625"/>
                        </a:lnTo>
                        <a:cubicBezTo>
                          <a:pt x="515431" y="431194"/>
                          <a:pt x="516980" y="431022"/>
                          <a:pt x="518443" y="431022"/>
                        </a:cubicBezTo>
                        <a:cubicBezTo>
                          <a:pt x="523350" y="431022"/>
                          <a:pt x="528085" y="433088"/>
                          <a:pt x="531355" y="436703"/>
                        </a:cubicBezTo>
                        <a:cubicBezTo>
                          <a:pt x="534541" y="440233"/>
                          <a:pt x="537985" y="443503"/>
                          <a:pt x="541772" y="446431"/>
                        </a:cubicBezTo>
                        <a:cubicBezTo>
                          <a:pt x="546937" y="450562"/>
                          <a:pt x="549348" y="457018"/>
                          <a:pt x="548142" y="463388"/>
                        </a:cubicBezTo>
                        <a:lnTo>
                          <a:pt x="544871" y="480520"/>
                        </a:lnTo>
                        <a:cubicBezTo>
                          <a:pt x="544785" y="480950"/>
                          <a:pt x="545042" y="481552"/>
                          <a:pt x="545560" y="481724"/>
                        </a:cubicBezTo>
                        <a:lnTo>
                          <a:pt x="567252" y="489816"/>
                        </a:lnTo>
                        <a:cubicBezTo>
                          <a:pt x="567855" y="489988"/>
                          <a:pt x="568371" y="489816"/>
                          <a:pt x="568630" y="489299"/>
                        </a:cubicBezTo>
                        <a:lnTo>
                          <a:pt x="577324" y="474235"/>
                        </a:lnTo>
                        <a:cubicBezTo>
                          <a:pt x="580596" y="468640"/>
                          <a:pt x="586707" y="465283"/>
                          <a:pt x="593249" y="465540"/>
                        </a:cubicBezTo>
                        <a:cubicBezTo>
                          <a:pt x="597726" y="465799"/>
                          <a:pt x="602288" y="465626"/>
                          <a:pt x="606764" y="465110"/>
                        </a:cubicBezTo>
                        <a:cubicBezTo>
                          <a:pt x="613307" y="464336"/>
                          <a:pt x="619591" y="467348"/>
                          <a:pt x="623207" y="472599"/>
                        </a:cubicBezTo>
                        <a:lnTo>
                          <a:pt x="633105" y="487233"/>
                        </a:lnTo>
                        <a:cubicBezTo>
                          <a:pt x="633364" y="487664"/>
                          <a:pt x="633794" y="487664"/>
                          <a:pt x="633967" y="487664"/>
                        </a:cubicBezTo>
                        <a:cubicBezTo>
                          <a:pt x="634138" y="487664"/>
                          <a:pt x="634225" y="487664"/>
                          <a:pt x="634397" y="487577"/>
                        </a:cubicBezTo>
                        <a:lnTo>
                          <a:pt x="655315" y="478022"/>
                        </a:lnTo>
                        <a:cubicBezTo>
                          <a:pt x="655745" y="477851"/>
                          <a:pt x="656004" y="477335"/>
                          <a:pt x="655832" y="476818"/>
                        </a:cubicBezTo>
                        <a:lnTo>
                          <a:pt x="651355" y="460203"/>
                        </a:lnTo>
                        <a:cubicBezTo>
                          <a:pt x="649633" y="453919"/>
                          <a:pt x="651614" y="447291"/>
                          <a:pt x="656520" y="442815"/>
                        </a:cubicBezTo>
                        <a:cubicBezTo>
                          <a:pt x="660136" y="439544"/>
                          <a:pt x="663407" y="436100"/>
                          <a:pt x="666248" y="432485"/>
                        </a:cubicBezTo>
                        <a:cubicBezTo>
                          <a:pt x="669604" y="428267"/>
                          <a:pt x="674511" y="425857"/>
                          <a:pt x="679848" y="425857"/>
                        </a:cubicBezTo>
                        <a:cubicBezTo>
                          <a:pt x="680881" y="425857"/>
                          <a:pt x="682000" y="426029"/>
                          <a:pt x="683033" y="426201"/>
                        </a:cubicBezTo>
                        <a:lnTo>
                          <a:pt x="700422" y="429473"/>
                        </a:lnTo>
                        <a:cubicBezTo>
                          <a:pt x="700852" y="429558"/>
                          <a:pt x="701455" y="429214"/>
                          <a:pt x="701627" y="428784"/>
                        </a:cubicBezTo>
                        <a:lnTo>
                          <a:pt x="709719" y="407091"/>
                        </a:lnTo>
                        <a:cubicBezTo>
                          <a:pt x="709892" y="406488"/>
                          <a:pt x="709719" y="405971"/>
                          <a:pt x="709203" y="405714"/>
                        </a:cubicBezTo>
                        <a:lnTo>
                          <a:pt x="694310" y="397106"/>
                        </a:lnTo>
                        <a:cubicBezTo>
                          <a:pt x="688629" y="393834"/>
                          <a:pt x="685358" y="387636"/>
                          <a:pt x="685703" y="381095"/>
                        </a:cubicBezTo>
                        <a:cubicBezTo>
                          <a:pt x="685960" y="376359"/>
                          <a:pt x="685788" y="371625"/>
                          <a:pt x="685271" y="366891"/>
                        </a:cubicBezTo>
                        <a:cubicBezTo>
                          <a:pt x="684582" y="360434"/>
                          <a:pt x="687423" y="354149"/>
                          <a:pt x="692760" y="350534"/>
                        </a:cubicBezTo>
                        <a:lnTo>
                          <a:pt x="707394" y="340635"/>
                        </a:lnTo>
                        <a:cubicBezTo>
                          <a:pt x="707740" y="340377"/>
                          <a:pt x="707911" y="339774"/>
                          <a:pt x="707740" y="339344"/>
                        </a:cubicBezTo>
                        <a:lnTo>
                          <a:pt x="698184" y="318426"/>
                        </a:lnTo>
                        <a:cubicBezTo>
                          <a:pt x="697840" y="317909"/>
                          <a:pt x="697323" y="317823"/>
                          <a:pt x="696893" y="317909"/>
                        </a:cubicBezTo>
                        <a:lnTo>
                          <a:pt x="680451" y="322471"/>
                        </a:lnTo>
                        <a:cubicBezTo>
                          <a:pt x="678901" y="322901"/>
                          <a:pt x="677352" y="323074"/>
                          <a:pt x="675803" y="323074"/>
                        </a:cubicBezTo>
                        <a:cubicBezTo>
                          <a:pt x="670896" y="323074"/>
                          <a:pt x="666248" y="321008"/>
                          <a:pt x="662890" y="317307"/>
                        </a:cubicBezTo>
                        <a:cubicBezTo>
                          <a:pt x="659705" y="313778"/>
                          <a:pt x="656262" y="310507"/>
                          <a:pt x="652647" y="307665"/>
                        </a:cubicBezTo>
                        <a:cubicBezTo>
                          <a:pt x="647567" y="303534"/>
                          <a:pt x="645157" y="297078"/>
                          <a:pt x="646363" y="290793"/>
                        </a:cubicBezTo>
                        <a:lnTo>
                          <a:pt x="649633" y="273405"/>
                        </a:lnTo>
                        <a:cubicBezTo>
                          <a:pt x="649719" y="272974"/>
                          <a:pt x="649462" y="272371"/>
                          <a:pt x="648945" y="272200"/>
                        </a:cubicBezTo>
                        <a:close/>
                        <a:moveTo>
                          <a:pt x="626649" y="248441"/>
                        </a:moveTo>
                        <a:cubicBezTo>
                          <a:pt x="628629" y="248441"/>
                          <a:pt x="630609" y="248785"/>
                          <a:pt x="632503" y="249474"/>
                        </a:cubicBezTo>
                        <a:lnTo>
                          <a:pt x="654196" y="257566"/>
                        </a:lnTo>
                        <a:cubicBezTo>
                          <a:pt x="661857" y="260407"/>
                          <a:pt x="666333" y="268326"/>
                          <a:pt x="664784" y="276331"/>
                        </a:cubicBezTo>
                        <a:lnTo>
                          <a:pt x="661512" y="293720"/>
                        </a:lnTo>
                        <a:cubicBezTo>
                          <a:pt x="661341" y="294323"/>
                          <a:pt x="661599" y="295011"/>
                          <a:pt x="662201" y="295442"/>
                        </a:cubicBezTo>
                        <a:cubicBezTo>
                          <a:pt x="666419" y="298800"/>
                          <a:pt x="670466" y="302672"/>
                          <a:pt x="674253" y="306804"/>
                        </a:cubicBezTo>
                        <a:cubicBezTo>
                          <a:pt x="674770" y="307322"/>
                          <a:pt x="675459" y="307579"/>
                          <a:pt x="676060" y="307407"/>
                        </a:cubicBezTo>
                        <a:lnTo>
                          <a:pt x="692589" y="302759"/>
                        </a:lnTo>
                        <a:cubicBezTo>
                          <a:pt x="694138" y="302328"/>
                          <a:pt x="695515" y="302156"/>
                          <a:pt x="696978" y="302156"/>
                        </a:cubicBezTo>
                        <a:cubicBezTo>
                          <a:pt x="703521" y="302156"/>
                          <a:pt x="709461" y="305944"/>
                          <a:pt x="712129" y="311884"/>
                        </a:cubicBezTo>
                        <a:lnTo>
                          <a:pt x="721685" y="332801"/>
                        </a:lnTo>
                        <a:cubicBezTo>
                          <a:pt x="725041" y="340204"/>
                          <a:pt x="722631" y="348899"/>
                          <a:pt x="715916" y="353462"/>
                        </a:cubicBezTo>
                        <a:lnTo>
                          <a:pt x="701282" y="363362"/>
                        </a:lnTo>
                        <a:cubicBezTo>
                          <a:pt x="700766" y="363792"/>
                          <a:pt x="700508" y="364395"/>
                          <a:pt x="700595" y="365083"/>
                        </a:cubicBezTo>
                        <a:cubicBezTo>
                          <a:pt x="701197" y="370592"/>
                          <a:pt x="701369" y="376273"/>
                          <a:pt x="701111" y="381782"/>
                        </a:cubicBezTo>
                        <a:cubicBezTo>
                          <a:pt x="701111" y="382472"/>
                          <a:pt x="701455" y="383074"/>
                          <a:pt x="701971" y="383418"/>
                        </a:cubicBezTo>
                        <a:lnTo>
                          <a:pt x="716863" y="392026"/>
                        </a:lnTo>
                        <a:cubicBezTo>
                          <a:pt x="724008" y="396159"/>
                          <a:pt x="727022" y="404681"/>
                          <a:pt x="724181" y="412343"/>
                        </a:cubicBezTo>
                        <a:lnTo>
                          <a:pt x="716089" y="434035"/>
                        </a:lnTo>
                        <a:cubicBezTo>
                          <a:pt x="713678" y="440491"/>
                          <a:pt x="707394" y="444881"/>
                          <a:pt x="700422" y="444881"/>
                        </a:cubicBezTo>
                        <a:cubicBezTo>
                          <a:pt x="699389" y="444881"/>
                          <a:pt x="698356" y="444795"/>
                          <a:pt x="697323" y="444622"/>
                        </a:cubicBezTo>
                        <a:lnTo>
                          <a:pt x="679934" y="441351"/>
                        </a:lnTo>
                        <a:cubicBezTo>
                          <a:pt x="679332" y="441180"/>
                          <a:pt x="678644" y="441524"/>
                          <a:pt x="678213" y="442040"/>
                        </a:cubicBezTo>
                        <a:cubicBezTo>
                          <a:pt x="674856" y="446344"/>
                          <a:pt x="671068" y="450391"/>
                          <a:pt x="666849" y="454178"/>
                        </a:cubicBezTo>
                        <a:cubicBezTo>
                          <a:pt x="666333" y="454695"/>
                          <a:pt x="666075" y="455383"/>
                          <a:pt x="666248" y="455985"/>
                        </a:cubicBezTo>
                        <a:lnTo>
                          <a:pt x="670723" y="472599"/>
                        </a:lnTo>
                        <a:cubicBezTo>
                          <a:pt x="672875" y="480520"/>
                          <a:pt x="669001" y="488696"/>
                          <a:pt x="661599" y="492054"/>
                        </a:cubicBezTo>
                        <a:lnTo>
                          <a:pt x="640681" y="501610"/>
                        </a:lnTo>
                        <a:cubicBezTo>
                          <a:pt x="638529" y="502556"/>
                          <a:pt x="636204" y="503073"/>
                          <a:pt x="633794" y="503073"/>
                        </a:cubicBezTo>
                        <a:cubicBezTo>
                          <a:pt x="628285" y="503073"/>
                          <a:pt x="623120" y="500318"/>
                          <a:pt x="620021" y="495755"/>
                        </a:cubicBezTo>
                        <a:lnTo>
                          <a:pt x="610122" y="481122"/>
                        </a:lnTo>
                        <a:cubicBezTo>
                          <a:pt x="609777" y="480606"/>
                          <a:pt x="609089" y="480347"/>
                          <a:pt x="608400" y="480433"/>
                        </a:cubicBezTo>
                        <a:cubicBezTo>
                          <a:pt x="603149" y="480950"/>
                          <a:pt x="597726" y="481207"/>
                          <a:pt x="592475" y="480950"/>
                        </a:cubicBezTo>
                        <a:cubicBezTo>
                          <a:pt x="591700" y="480950"/>
                          <a:pt x="591097" y="481294"/>
                          <a:pt x="590753" y="481810"/>
                        </a:cubicBezTo>
                        <a:lnTo>
                          <a:pt x="582059" y="496874"/>
                        </a:lnTo>
                        <a:cubicBezTo>
                          <a:pt x="579045" y="502040"/>
                          <a:pt x="573537" y="505225"/>
                          <a:pt x="567597" y="505225"/>
                        </a:cubicBezTo>
                        <a:cubicBezTo>
                          <a:pt x="565616" y="505225"/>
                          <a:pt x="563637" y="504880"/>
                          <a:pt x="561744" y="504192"/>
                        </a:cubicBezTo>
                        <a:lnTo>
                          <a:pt x="540050" y="496100"/>
                        </a:lnTo>
                        <a:cubicBezTo>
                          <a:pt x="532389" y="493259"/>
                          <a:pt x="527912" y="485340"/>
                          <a:pt x="529461" y="477335"/>
                        </a:cubicBezTo>
                        <a:lnTo>
                          <a:pt x="532732" y="460203"/>
                        </a:lnTo>
                        <a:cubicBezTo>
                          <a:pt x="532819" y="459600"/>
                          <a:pt x="532561" y="458913"/>
                          <a:pt x="532045" y="458482"/>
                        </a:cubicBezTo>
                        <a:cubicBezTo>
                          <a:pt x="527654" y="454953"/>
                          <a:pt x="523436" y="451165"/>
                          <a:pt x="519735" y="447033"/>
                        </a:cubicBezTo>
                        <a:cubicBezTo>
                          <a:pt x="519304" y="446517"/>
                          <a:pt x="518616" y="446258"/>
                          <a:pt x="518013" y="446431"/>
                        </a:cubicBezTo>
                        <a:lnTo>
                          <a:pt x="501141" y="450907"/>
                        </a:lnTo>
                        <a:cubicBezTo>
                          <a:pt x="499677" y="451337"/>
                          <a:pt x="498299" y="451510"/>
                          <a:pt x="496836" y="451510"/>
                        </a:cubicBezTo>
                        <a:cubicBezTo>
                          <a:pt x="490294" y="451510"/>
                          <a:pt x="484354" y="447722"/>
                          <a:pt x="481686" y="441782"/>
                        </a:cubicBezTo>
                        <a:lnTo>
                          <a:pt x="472131" y="420865"/>
                        </a:lnTo>
                        <a:cubicBezTo>
                          <a:pt x="468773" y="413461"/>
                          <a:pt x="471184" y="404766"/>
                          <a:pt x="477898" y="400204"/>
                        </a:cubicBezTo>
                        <a:lnTo>
                          <a:pt x="492446" y="390391"/>
                        </a:lnTo>
                        <a:cubicBezTo>
                          <a:pt x="492962" y="390047"/>
                          <a:pt x="493221" y="389358"/>
                          <a:pt x="493135" y="388669"/>
                        </a:cubicBezTo>
                        <a:cubicBezTo>
                          <a:pt x="492446" y="383160"/>
                          <a:pt x="492275" y="377478"/>
                          <a:pt x="492532" y="371884"/>
                        </a:cubicBezTo>
                        <a:cubicBezTo>
                          <a:pt x="492532" y="371195"/>
                          <a:pt x="492188" y="370592"/>
                          <a:pt x="491672" y="370248"/>
                        </a:cubicBezTo>
                        <a:lnTo>
                          <a:pt x="476608" y="361554"/>
                        </a:lnTo>
                        <a:cubicBezTo>
                          <a:pt x="469462" y="357422"/>
                          <a:pt x="466449" y="348899"/>
                          <a:pt x="469290" y="341237"/>
                        </a:cubicBezTo>
                        <a:lnTo>
                          <a:pt x="477382" y="319545"/>
                        </a:lnTo>
                        <a:cubicBezTo>
                          <a:pt x="477468" y="319459"/>
                          <a:pt x="477468" y="319286"/>
                          <a:pt x="477554" y="319200"/>
                        </a:cubicBezTo>
                        <a:cubicBezTo>
                          <a:pt x="480223" y="313002"/>
                          <a:pt x="486335" y="308956"/>
                          <a:pt x="493135" y="308956"/>
                        </a:cubicBezTo>
                        <a:cubicBezTo>
                          <a:pt x="494168" y="308956"/>
                          <a:pt x="495114" y="309042"/>
                          <a:pt x="496147" y="309215"/>
                        </a:cubicBezTo>
                        <a:lnTo>
                          <a:pt x="513279" y="312572"/>
                        </a:lnTo>
                        <a:cubicBezTo>
                          <a:pt x="513880" y="312659"/>
                          <a:pt x="514569" y="312400"/>
                          <a:pt x="515000" y="311884"/>
                        </a:cubicBezTo>
                        <a:cubicBezTo>
                          <a:pt x="518443" y="307407"/>
                          <a:pt x="522317" y="303275"/>
                          <a:pt x="526105" y="299574"/>
                        </a:cubicBezTo>
                        <a:cubicBezTo>
                          <a:pt x="526621" y="299143"/>
                          <a:pt x="526879" y="298455"/>
                          <a:pt x="526708" y="297852"/>
                        </a:cubicBezTo>
                        <a:lnTo>
                          <a:pt x="522231" y="280981"/>
                        </a:lnTo>
                        <a:cubicBezTo>
                          <a:pt x="520079" y="273060"/>
                          <a:pt x="523953" y="264882"/>
                          <a:pt x="531355" y="261526"/>
                        </a:cubicBezTo>
                        <a:lnTo>
                          <a:pt x="552274" y="251971"/>
                        </a:lnTo>
                        <a:cubicBezTo>
                          <a:pt x="554426" y="251023"/>
                          <a:pt x="556750" y="250507"/>
                          <a:pt x="559160" y="250507"/>
                        </a:cubicBezTo>
                        <a:cubicBezTo>
                          <a:pt x="564670" y="250507"/>
                          <a:pt x="569834" y="253262"/>
                          <a:pt x="572934" y="257824"/>
                        </a:cubicBezTo>
                        <a:lnTo>
                          <a:pt x="582748" y="272286"/>
                        </a:lnTo>
                        <a:cubicBezTo>
                          <a:pt x="583178" y="272802"/>
                          <a:pt x="583867" y="273060"/>
                          <a:pt x="584555" y="272974"/>
                        </a:cubicBezTo>
                        <a:cubicBezTo>
                          <a:pt x="590237" y="272286"/>
                          <a:pt x="596090" y="272114"/>
                          <a:pt x="601857" y="272459"/>
                        </a:cubicBezTo>
                        <a:cubicBezTo>
                          <a:pt x="602719" y="272459"/>
                          <a:pt x="603234" y="272114"/>
                          <a:pt x="603579" y="271597"/>
                        </a:cubicBezTo>
                        <a:lnTo>
                          <a:pt x="612187" y="256790"/>
                        </a:lnTo>
                        <a:cubicBezTo>
                          <a:pt x="615200" y="251626"/>
                          <a:pt x="620709" y="248441"/>
                          <a:pt x="626649" y="248441"/>
                        </a:cubicBezTo>
                        <a:close/>
                        <a:moveTo>
                          <a:pt x="461322" y="28"/>
                        </a:moveTo>
                        <a:cubicBezTo>
                          <a:pt x="585886" y="-1310"/>
                          <a:pt x="703764" y="45880"/>
                          <a:pt x="792603" y="132998"/>
                        </a:cubicBezTo>
                        <a:lnTo>
                          <a:pt x="795277" y="135482"/>
                        </a:lnTo>
                        <a:lnTo>
                          <a:pt x="794704" y="83325"/>
                        </a:lnTo>
                        <a:cubicBezTo>
                          <a:pt x="794704" y="73773"/>
                          <a:pt x="802346" y="65940"/>
                          <a:pt x="811899" y="65749"/>
                        </a:cubicBezTo>
                        <a:lnTo>
                          <a:pt x="812090" y="65749"/>
                        </a:lnTo>
                        <a:cubicBezTo>
                          <a:pt x="821642" y="65749"/>
                          <a:pt x="829284" y="73391"/>
                          <a:pt x="829475" y="82943"/>
                        </a:cubicBezTo>
                        <a:lnTo>
                          <a:pt x="830621" y="176940"/>
                        </a:lnTo>
                        <a:cubicBezTo>
                          <a:pt x="830621" y="186492"/>
                          <a:pt x="822979" y="194325"/>
                          <a:pt x="813427" y="194516"/>
                        </a:cubicBezTo>
                        <a:lnTo>
                          <a:pt x="719430" y="195663"/>
                        </a:lnTo>
                        <a:lnTo>
                          <a:pt x="719239" y="195663"/>
                        </a:lnTo>
                        <a:cubicBezTo>
                          <a:pt x="709687" y="195663"/>
                          <a:pt x="702045" y="188021"/>
                          <a:pt x="701854" y="178468"/>
                        </a:cubicBezTo>
                        <a:cubicBezTo>
                          <a:pt x="701854" y="168916"/>
                          <a:pt x="709496" y="161083"/>
                          <a:pt x="719048" y="160892"/>
                        </a:cubicBezTo>
                        <a:lnTo>
                          <a:pt x="771205" y="160319"/>
                        </a:lnTo>
                        <a:lnTo>
                          <a:pt x="768530" y="157835"/>
                        </a:lnTo>
                        <a:cubicBezTo>
                          <a:pt x="685997" y="77212"/>
                          <a:pt x="577098" y="33461"/>
                          <a:pt x="461704" y="34799"/>
                        </a:cubicBezTo>
                        <a:cubicBezTo>
                          <a:pt x="346310" y="36136"/>
                          <a:pt x="238367" y="82179"/>
                          <a:pt x="157743" y="164713"/>
                        </a:cubicBezTo>
                        <a:cubicBezTo>
                          <a:pt x="41202" y="284120"/>
                          <a:pt x="3756" y="455874"/>
                          <a:pt x="60116" y="612917"/>
                        </a:cubicBezTo>
                        <a:cubicBezTo>
                          <a:pt x="63364" y="621896"/>
                          <a:pt x="58588" y="631831"/>
                          <a:pt x="49608" y="635079"/>
                        </a:cubicBezTo>
                        <a:cubicBezTo>
                          <a:pt x="47698" y="635652"/>
                          <a:pt x="45596" y="636034"/>
                          <a:pt x="43686" y="636034"/>
                        </a:cubicBezTo>
                        <a:cubicBezTo>
                          <a:pt x="36617" y="636034"/>
                          <a:pt x="29930" y="631640"/>
                          <a:pt x="27447" y="624571"/>
                        </a:cubicBezTo>
                        <a:cubicBezTo>
                          <a:pt x="-1784" y="543375"/>
                          <a:pt x="-7707" y="455683"/>
                          <a:pt x="9870" y="371048"/>
                        </a:cubicBezTo>
                        <a:cubicBezTo>
                          <a:pt x="28020" y="284120"/>
                          <a:pt x="70624" y="204451"/>
                          <a:pt x="132906" y="140449"/>
                        </a:cubicBezTo>
                        <a:cubicBezTo>
                          <a:pt x="220026" y="51420"/>
                          <a:pt x="336757" y="1556"/>
                          <a:pt x="461322" y="28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19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8" name="Rectangle 177">
                  <a:extLst>
                    <a:ext uri="{FF2B5EF4-FFF2-40B4-BE49-F238E27FC236}">
                      <a16:creationId xmlns:a16="http://schemas.microsoft.com/office/drawing/2014/main" id="{63FD7460-CF15-40BB-8F75-629F07959B98}"/>
                    </a:ext>
                  </a:extLst>
                </p:cNvPr>
                <p:cNvSpPr/>
                <p:nvPr/>
              </p:nvSpPr>
              <p:spPr>
                <a:xfrm>
                  <a:off x="6792450" y="1943466"/>
                  <a:ext cx="3381054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Artificial Intelligence Development Phases</a:t>
                  </a:r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2E097F2E-2DAE-4CB1-8003-6F9565979261}"/>
                  </a:ext>
                </a:extLst>
              </p:cNvPr>
              <p:cNvGrpSpPr/>
              <p:nvPr/>
            </p:nvGrpSpPr>
            <p:grpSpPr>
              <a:xfrm>
                <a:off x="6365245" y="2378463"/>
                <a:ext cx="2791955" cy="414364"/>
                <a:chOff x="6365245" y="2409679"/>
                <a:chExt cx="2791955" cy="414364"/>
              </a:xfrm>
            </p:grpSpPr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EF33343B-0207-4702-81AE-EA587C0EB2C6}"/>
                    </a:ext>
                  </a:extLst>
                </p:cNvPr>
                <p:cNvGrpSpPr/>
                <p:nvPr/>
              </p:nvGrpSpPr>
              <p:grpSpPr>
                <a:xfrm>
                  <a:off x="6365245" y="2409679"/>
                  <a:ext cx="414364" cy="414364"/>
                  <a:chOff x="6354735" y="2409679"/>
                  <a:chExt cx="414364" cy="414364"/>
                </a:xfrm>
              </p:grpSpPr>
              <p:grpSp>
                <p:nvGrpSpPr>
                  <p:cNvPr id="134" name="Group 133">
                    <a:extLst>
                      <a:ext uri="{FF2B5EF4-FFF2-40B4-BE49-F238E27FC236}">
                        <a16:creationId xmlns:a16="http://schemas.microsoft.com/office/drawing/2014/main" id="{87F6B88F-458E-44EB-B7F0-117F6EBD6FFD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2409679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35" name="Freeform: Shape 134">
                      <a:extLst>
                        <a:ext uri="{FF2B5EF4-FFF2-40B4-BE49-F238E27FC236}">
                          <a16:creationId xmlns:a16="http://schemas.microsoft.com/office/drawing/2014/main" id="{D7CF8483-33CF-4BF8-87E8-954B15C228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36" name="Circle: Hollow 135">
                      <a:extLst>
                        <a:ext uri="{FF2B5EF4-FFF2-40B4-BE49-F238E27FC236}">
                          <a16:creationId xmlns:a16="http://schemas.microsoft.com/office/drawing/2014/main" id="{6769CE93-1B5F-44EC-B027-A8A15652F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90" name="Freeform: Shape 189">
                    <a:extLst>
                      <a:ext uri="{FF2B5EF4-FFF2-40B4-BE49-F238E27FC236}">
                        <a16:creationId xmlns:a16="http://schemas.microsoft.com/office/drawing/2014/main" id="{45C8D1D2-0AA1-40A0-99D7-15907EEFA88C}"/>
                      </a:ext>
                    </a:extLst>
                  </p:cNvPr>
                  <p:cNvSpPr/>
                  <p:nvPr/>
                </p:nvSpPr>
                <p:spPr>
                  <a:xfrm>
                    <a:off x="6463047" y="2517971"/>
                    <a:ext cx="197740" cy="197780"/>
                  </a:xfrm>
                  <a:custGeom>
                    <a:avLst/>
                    <a:gdLst>
                      <a:gd name="connsiteX0" fmla="*/ 725521 w 1288472"/>
                      <a:gd name="connsiteY0" fmla="*/ 1181519 h 1288724"/>
                      <a:gd name="connsiteX1" fmla="*/ 738103 w 1288472"/>
                      <a:gd name="connsiteY1" fmla="*/ 1182777 h 1288724"/>
                      <a:gd name="connsiteX2" fmla="*/ 745150 w 1288472"/>
                      <a:gd name="connsiteY2" fmla="*/ 1187307 h 1288724"/>
                      <a:gd name="connsiteX3" fmla="*/ 749679 w 1288472"/>
                      <a:gd name="connsiteY3" fmla="*/ 1194353 h 1288724"/>
                      <a:gd name="connsiteX4" fmla="*/ 747918 w 1288472"/>
                      <a:gd name="connsiteY4" fmla="*/ 1214486 h 1288724"/>
                      <a:gd name="connsiteX5" fmla="*/ 730050 w 1288472"/>
                      <a:gd name="connsiteY5" fmla="*/ 1224049 h 1288724"/>
                      <a:gd name="connsiteX6" fmla="*/ 714699 w 1288472"/>
                      <a:gd name="connsiteY6" fmla="*/ 1218009 h 1288724"/>
                      <a:gd name="connsiteX7" fmla="*/ 708408 w 1288472"/>
                      <a:gd name="connsiteY7" fmla="*/ 1202658 h 1288724"/>
                      <a:gd name="connsiteX8" fmla="*/ 714699 w 1288472"/>
                      <a:gd name="connsiteY8" fmla="*/ 1187307 h 1288724"/>
                      <a:gd name="connsiteX9" fmla="*/ 717971 w 1288472"/>
                      <a:gd name="connsiteY9" fmla="*/ 1184791 h 1288724"/>
                      <a:gd name="connsiteX10" fmla="*/ 721746 w 1288472"/>
                      <a:gd name="connsiteY10" fmla="*/ 1182777 h 1288724"/>
                      <a:gd name="connsiteX11" fmla="*/ 725521 w 1288472"/>
                      <a:gd name="connsiteY11" fmla="*/ 1181519 h 1288724"/>
                      <a:gd name="connsiteX12" fmla="*/ 639707 w 1288472"/>
                      <a:gd name="connsiteY12" fmla="*/ 1181519 h 1288724"/>
                      <a:gd name="connsiteX13" fmla="*/ 652289 w 1288472"/>
                      <a:gd name="connsiteY13" fmla="*/ 1182777 h 1288724"/>
                      <a:gd name="connsiteX14" fmla="*/ 659336 w 1288472"/>
                      <a:gd name="connsiteY14" fmla="*/ 1187307 h 1288724"/>
                      <a:gd name="connsiteX15" fmla="*/ 663865 w 1288472"/>
                      <a:gd name="connsiteY15" fmla="*/ 1194353 h 1288724"/>
                      <a:gd name="connsiteX16" fmla="*/ 662104 w 1288472"/>
                      <a:gd name="connsiteY16" fmla="*/ 1214486 h 1288724"/>
                      <a:gd name="connsiteX17" fmla="*/ 644236 w 1288472"/>
                      <a:gd name="connsiteY17" fmla="*/ 1224049 h 1288724"/>
                      <a:gd name="connsiteX18" fmla="*/ 628885 w 1288472"/>
                      <a:gd name="connsiteY18" fmla="*/ 1218009 h 1288724"/>
                      <a:gd name="connsiteX19" fmla="*/ 622594 w 1288472"/>
                      <a:gd name="connsiteY19" fmla="*/ 1202658 h 1288724"/>
                      <a:gd name="connsiteX20" fmla="*/ 628885 w 1288472"/>
                      <a:gd name="connsiteY20" fmla="*/ 1187307 h 1288724"/>
                      <a:gd name="connsiteX21" fmla="*/ 632157 w 1288472"/>
                      <a:gd name="connsiteY21" fmla="*/ 1184791 h 1288724"/>
                      <a:gd name="connsiteX22" fmla="*/ 635932 w 1288472"/>
                      <a:gd name="connsiteY22" fmla="*/ 1182777 h 1288724"/>
                      <a:gd name="connsiteX23" fmla="*/ 639707 w 1288472"/>
                      <a:gd name="connsiteY23" fmla="*/ 1181519 h 1288724"/>
                      <a:gd name="connsiteX24" fmla="*/ 553891 w 1288472"/>
                      <a:gd name="connsiteY24" fmla="*/ 1181519 h 1288724"/>
                      <a:gd name="connsiteX25" fmla="*/ 566474 w 1288472"/>
                      <a:gd name="connsiteY25" fmla="*/ 1182777 h 1288724"/>
                      <a:gd name="connsiteX26" fmla="*/ 573521 w 1288472"/>
                      <a:gd name="connsiteY26" fmla="*/ 1187307 h 1288724"/>
                      <a:gd name="connsiteX27" fmla="*/ 578050 w 1288472"/>
                      <a:gd name="connsiteY27" fmla="*/ 1194353 h 1288724"/>
                      <a:gd name="connsiteX28" fmla="*/ 573521 w 1288472"/>
                      <a:gd name="connsiteY28" fmla="*/ 1217757 h 1288724"/>
                      <a:gd name="connsiteX29" fmla="*/ 550117 w 1288472"/>
                      <a:gd name="connsiteY29" fmla="*/ 1222287 h 1288724"/>
                      <a:gd name="connsiteX30" fmla="*/ 543070 w 1288472"/>
                      <a:gd name="connsiteY30" fmla="*/ 1218009 h 1288724"/>
                      <a:gd name="connsiteX31" fmla="*/ 536779 w 1288472"/>
                      <a:gd name="connsiteY31" fmla="*/ 1202658 h 1288724"/>
                      <a:gd name="connsiteX32" fmla="*/ 543070 w 1288472"/>
                      <a:gd name="connsiteY32" fmla="*/ 1187307 h 1288724"/>
                      <a:gd name="connsiteX33" fmla="*/ 546342 w 1288472"/>
                      <a:gd name="connsiteY33" fmla="*/ 1184791 h 1288724"/>
                      <a:gd name="connsiteX34" fmla="*/ 550117 w 1288472"/>
                      <a:gd name="connsiteY34" fmla="*/ 1182777 h 1288724"/>
                      <a:gd name="connsiteX35" fmla="*/ 553891 w 1288472"/>
                      <a:gd name="connsiteY35" fmla="*/ 1181519 h 1288724"/>
                      <a:gd name="connsiteX36" fmla="*/ 927599 w 1288472"/>
                      <a:gd name="connsiteY36" fmla="*/ 1181518 h 1288724"/>
                      <a:gd name="connsiteX37" fmla="*/ 931374 w 1288472"/>
                      <a:gd name="connsiteY37" fmla="*/ 1182777 h 1288724"/>
                      <a:gd name="connsiteX38" fmla="*/ 935149 w 1288472"/>
                      <a:gd name="connsiteY38" fmla="*/ 1184790 h 1288724"/>
                      <a:gd name="connsiteX39" fmla="*/ 938421 w 1288472"/>
                      <a:gd name="connsiteY39" fmla="*/ 1187306 h 1288724"/>
                      <a:gd name="connsiteX40" fmla="*/ 942950 w 1288472"/>
                      <a:gd name="connsiteY40" fmla="*/ 1194353 h 1288724"/>
                      <a:gd name="connsiteX41" fmla="*/ 938421 w 1288472"/>
                      <a:gd name="connsiteY41" fmla="*/ 1217757 h 1288724"/>
                      <a:gd name="connsiteX42" fmla="*/ 931374 w 1288472"/>
                      <a:gd name="connsiteY42" fmla="*/ 1222286 h 1288724"/>
                      <a:gd name="connsiteX43" fmla="*/ 923321 w 1288472"/>
                      <a:gd name="connsiteY43" fmla="*/ 1224048 h 1288724"/>
                      <a:gd name="connsiteX44" fmla="*/ 907970 w 1288472"/>
                      <a:gd name="connsiteY44" fmla="*/ 1217757 h 1288724"/>
                      <a:gd name="connsiteX45" fmla="*/ 901679 w 1288472"/>
                      <a:gd name="connsiteY45" fmla="*/ 1202406 h 1288724"/>
                      <a:gd name="connsiteX46" fmla="*/ 903441 w 1288472"/>
                      <a:gd name="connsiteY46" fmla="*/ 1194353 h 1288724"/>
                      <a:gd name="connsiteX47" fmla="*/ 907970 w 1288472"/>
                      <a:gd name="connsiteY47" fmla="*/ 1187306 h 1288724"/>
                      <a:gd name="connsiteX48" fmla="*/ 915017 w 1288472"/>
                      <a:gd name="connsiteY48" fmla="*/ 1182777 h 1288724"/>
                      <a:gd name="connsiteX49" fmla="*/ 927599 w 1288472"/>
                      <a:gd name="connsiteY49" fmla="*/ 1181518 h 1288724"/>
                      <a:gd name="connsiteX50" fmla="*/ 833228 w 1288472"/>
                      <a:gd name="connsiteY50" fmla="*/ 1181267 h 1288724"/>
                      <a:gd name="connsiteX51" fmla="*/ 841785 w 1288472"/>
                      <a:gd name="connsiteY51" fmla="*/ 1181267 h 1288724"/>
                      <a:gd name="connsiteX52" fmla="*/ 845560 w 1288472"/>
                      <a:gd name="connsiteY52" fmla="*/ 1182525 h 1288724"/>
                      <a:gd name="connsiteX53" fmla="*/ 849334 w 1288472"/>
                      <a:gd name="connsiteY53" fmla="*/ 1184539 h 1288724"/>
                      <a:gd name="connsiteX54" fmla="*/ 852606 w 1288472"/>
                      <a:gd name="connsiteY54" fmla="*/ 1187055 h 1288724"/>
                      <a:gd name="connsiteX55" fmla="*/ 858897 w 1288472"/>
                      <a:gd name="connsiteY55" fmla="*/ 1202406 h 1288724"/>
                      <a:gd name="connsiteX56" fmla="*/ 852606 w 1288472"/>
                      <a:gd name="connsiteY56" fmla="*/ 1217757 h 1288724"/>
                      <a:gd name="connsiteX57" fmla="*/ 845560 w 1288472"/>
                      <a:gd name="connsiteY57" fmla="*/ 1222287 h 1288724"/>
                      <a:gd name="connsiteX58" fmla="*/ 837507 w 1288472"/>
                      <a:gd name="connsiteY58" fmla="*/ 1224048 h 1288724"/>
                      <a:gd name="connsiteX59" fmla="*/ 822407 w 1288472"/>
                      <a:gd name="connsiteY59" fmla="*/ 1217505 h 1288724"/>
                      <a:gd name="connsiteX60" fmla="*/ 816116 w 1288472"/>
                      <a:gd name="connsiteY60" fmla="*/ 1202155 h 1288724"/>
                      <a:gd name="connsiteX61" fmla="*/ 817878 w 1288472"/>
                      <a:gd name="connsiteY61" fmla="*/ 1194102 h 1288724"/>
                      <a:gd name="connsiteX62" fmla="*/ 822407 w 1288472"/>
                      <a:gd name="connsiteY62" fmla="*/ 1187055 h 1288724"/>
                      <a:gd name="connsiteX63" fmla="*/ 825679 w 1288472"/>
                      <a:gd name="connsiteY63" fmla="*/ 1184539 h 1288724"/>
                      <a:gd name="connsiteX64" fmla="*/ 829454 w 1288472"/>
                      <a:gd name="connsiteY64" fmla="*/ 1182525 h 1288724"/>
                      <a:gd name="connsiteX65" fmla="*/ 833228 w 1288472"/>
                      <a:gd name="connsiteY65" fmla="*/ 1181267 h 1288724"/>
                      <a:gd name="connsiteX66" fmla="*/ 455118 w 1288472"/>
                      <a:gd name="connsiteY66" fmla="*/ 1181079 h 1288724"/>
                      <a:gd name="connsiteX67" fmla="*/ 466065 w 1288472"/>
                      <a:gd name="connsiteY67" fmla="*/ 1187055 h 1288724"/>
                      <a:gd name="connsiteX68" fmla="*/ 472356 w 1288472"/>
                      <a:gd name="connsiteY68" fmla="*/ 1202406 h 1288724"/>
                      <a:gd name="connsiteX69" fmla="*/ 466065 w 1288472"/>
                      <a:gd name="connsiteY69" fmla="*/ 1217757 h 1288724"/>
                      <a:gd name="connsiteX70" fmla="*/ 459018 w 1288472"/>
                      <a:gd name="connsiteY70" fmla="*/ 1222287 h 1288724"/>
                      <a:gd name="connsiteX71" fmla="*/ 450965 w 1288472"/>
                      <a:gd name="connsiteY71" fmla="*/ 1224048 h 1288724"/>
                      <a:gd name="connsiteX72" fmla="*/ 435614 w 1288472"/>
                      <a:gd name="connsiteY72" fmla="*/ 1217505 h 1288724"/>
                      <a:gd name="connsiteX73" fmla="*/ 429323 w 1288472"/>
                      <a:gd name="connsiteY73" fmla="*/ 1202154 h 1288724"/>
                      <a:gd name="connsiteX74" fmla="*/ 442661 w 1288472"/>
                      <a:gd name="connsiteY74" fmla="*/ 1182274 h 1288724"/>
                      <a:gd name="connsiteX75" fmla="*/ 455118 w 1288472"/>
                      <a:gd name="connsiteY75" fmla="*/ 1181079 h 1288724"/>
                      <a:gd name="connsiteX76" fmla="*/ 1116592 w 1288472"/>
                      <a:gd name="connsiteY76" fmla="*/ 1181015 h 1288724"/>
                      <a:gd name="connsiteX77" fmla="*/ 1116592 w 1288472"/>
                      <a:gd name="connsiteY77" fmla="*/ 1245439 h 1288724"/>
                      <a:gd name="connsiteX78" fmla="*/ 1245439 w 1288472"/>
                      <a:gd name="connsiteY78" fmla="*/ 1245439 h 1288724"/>
                      <a:gd name="connsiteX79" fmla="*/ 1245439 w 1288472"/>
                      <a:gd name="connsiteY79" fmla="*/ 1181015 h 1288724"/>
                      <a:gd name="connsiteX80" fmla="*/ 360873 w 1288472"/>
                      <a:gd name="connsiteY80" fmla="*/ 1181015 h 1288724"/>
                      <a:gd name="connsiteX81" fmla="*/ 380250 w 1288472"/>
                      <a:gd name="connsiteY81" fmla="*/ 1187055 h 1288724"/>
                      <a:gd name="connsiteX82" fmla="*/ 386542 w 1288472"/>
                      <a:gd name="connsiteY82" fmla="*/ 1202406 h 1288724"/>
                      <a:gd name="connsiteX83" fmla="*/ 380250 w 1288472"/>
                      <a:gd name="connsiteY83" fmla="*/ 1217757 h 1288724"/>
                      <a:gd name="connsiteX84" fmla="*/ 373204 w 1288472"/>
                      <a:gd name="connsiteY84" fmla="*/ 1222287 h 1288724"/>
                      <a:gd name="connsiteX85" fmla="*/ 365151 w 1288472"/>
                      <a:gd name="connsiteY85" fmla="*/ 1224048 h 1288724"/>
                      <a:gd name="connsiteX86" fmla="*/ 347032 w 1288472"/>
                      <a:gd name="connsiteY86" fmla="*/ 1214234 h 1288724"/>
                      <a:gd name="connsiteX87" fmla="*/ 345270 w 1288472"/>
                      <a:gd name="connsiteY87" fmla="*/ 1194101 h 1288724"/>
                      <a:gd name="connsiteX88" fmla="*/ 360873 w 1288472"/>
                      <a:gd name="connsiteY88" fmla="*/ 1181015 h 1288724"/>
                      <a:gd name="connsiteX89" fmla="*/ 923321 w 1288472"/>
                      <a:gd name="connsiteY89" fmla="*/ 1095453 h 1288724"/>
                      <a:gd name="connsiteX90" fmla="*/ 944711 w 1288472"/>
                      <a:gd name="connsiteY90" fmla="*/ 1116845 h 1288724"/>
                      <a:gd name="connsiteX91" fmla="*/ 944711 w 1288472"/>
                      <a:gd name="connsiteY91" fmla="*/ 1138235 h 1288724"/>
                      <a:gd name="connsiteX92" fmla="*/ 938420 w 1288472"/>
                      <a:gd name="connsiteY92" fmla="*/ 1153335 h 1288724"/>
                      <a:gd name="connsiteX93" fmla="*/ 923321 w 1288472"/>
                      <a:gd name="connsiteY93" fmla="*/ 1159626 h 1288724"/>
                      <a:gd name="connsiteX94" fmla="*/ 908221 w 1288472"/>
                      <a:gd name="connsiteY94" fmla="*/ 1153335 h 1288724"/>
                      <a:gd name="connsiteX95" fmla="*/ 901930 w 1288472"/>
                      <a:gd name="connsiteY95" fmla="*/ 1138235 h 1288724"/>
                      <a:gd name="connsiteX96" fmla="*/ 901930 w 1288472"/>
                      <a:gd name="connsiteY96" fmla="*/ 1116845 h 1288724"/>
                      <a:gd name="connsiteX97" fmla="*/ 923321 w 1288472"/>
                      <a:gd name="connsiteY97" fmla="*/ 1095453 h 1288724"/>
                      <a:gd name="connsiteX98" fmla="*/ 837507 w 1288472"/>
                      <a:gd name="connsiteY98" fmla="*/ 1095453 h 1288724"/>
                      <a:gd name="connsiteX99" fmla="*/ 858897 w 1288472"/>
                      <a:gd name="connsiteY99" fmla="*/ 1116845 h 1288724"/>
                      <a:gd name="connsiteX100" fmla="*/ 858897 w 1288472"/>
                      <a:gd name="connsiteY100" fmla="*/ 1138235 h 1288724"/>
                      <a:gd name="connsiteX101" fmla="*/ 852606 w 1288472"/>
                      <a:gd name="connsiteY101" fmla="*/ 1153335 h 1288724"/>
                      <a:gd name="connsiteX102" fmla="*/ 837507 w 1288472"/>
                      <a:gd name="connsiteY102" fmla="*/ 1159626 h 1288724"/>
                      <a:gd name="connsiteX103" fmla="*/ 822407 w 1288472"/>
                      <a:gd name="connsiteY103" fmla="*/ 1153335 h 1288724"/>
                      <a:gd name="connsiteX104" fmla="*/ 816116 w 1288472"/>
                      <a:gd name="connsiteY104" fmla="*/ 1138235 h 1288724"/>
                      <a:gd name="connsiteX105" fmla="*/ 816116 w 1288472"/>
                      <a:gd name="connsiteY105" fmla="*/ 1116845 h 1288724"/>
                      <a:gd name="connsiteX106" fmla="*/ 837507 w 1288472"/>
                      <a:gd name="connsiteY106" fmla="*/ 1095453 h 1288724"/>
                      <a:gd name="connsiteX107" fmla="*/ 730050 w 1288472"/>
                      <a:gd name="connsiteY107" fmla="*/ 1095453 h 1288724"/>
                      <a:gd name="connsiteX108" fmla="*/ 751440 w 1288472"/>
                      <a:gd name="connsiteY108" fmla="*/ 1116845 h 1288724"/>
                      <a:gd name="connsiteX109" fmla="*/ 751440 w 1288472"/>
                      <a:gd name="connsiteY109" fmla="*/ 1138235 h 1288724"/>
                      <a:gd name="connsiteX110" fmla="*/ 745149 w 1288472"/>
                      <a:gd name="connsiteY110" fmla="*/ 1153335 h 1288724"/>
                      <a:gd name="connsiteX111" fmla="*/ 730050 w 1288472"/>
                      <a:gd name="connsiteY111" fmla="*/ 1159626 h 1288724"/>
                      <a:gd name="connsiteX112" fmla="*/ 714950 w 1288472"/>
                      <a:gd name="connsiteY112" fmla="*/ 1153335 h 1288724"/>
                      <a:gd name="connsiteX113" fmla="*/ 708659 w 1288472"/>
                      <a:gd name="connsiteY113" fmla="*/ 1138235 h 1288724"/>
                      <a:gd name="connsiteX114" fmla="*/ 708659 w 1288472"/>
                      <a:gd name="connsiteY114" fmla="*/ 1116845 h 1288724"/>
                      <a:gd name="connsiteX115" fmla="*/ 730050 w 1288472"/>
                      <a:gd name="connsiteY115" fmla="*/ 1095453 h 1288724"/>
                      <a:gd name="connsiteX116" fmla="*/ 644237 w 1288472"/>
                      <a:gd name="connsiteY116" fmla="*/ 1095453 h 1288724"/>
                      <a:gd name="connsiteX117" fmla="*/ 665627 w 1288472"/>
                      <a:gd name="connsiteY117" fmla="*/ 1116845 h 1288724"/>
                      <a:gd name="connsiteX118" fmla="*/ 665627 w 1288472"/>
                      <a:gd name="connsiteY118" fmla="*/ 1138235 h 1288724"/>
                      <a:gd name="connsiteX119" fmla="*/ 659336 w 1288472"/>
                      <a:gd name="connsiteY119" fmla="*/ 1153335 h 1288724"/>
                      <a:gd name="connsiteX120" fmla="*/ 644237 w 1288472"/>
                      <a:gd name="connsiteY120" fmla="*/ 1159626 h 1288724"/>
                      <a:gd name="connsiteX121" fmla="*/ 629136 w 1288472"/>
                      <a:gd name="connsiteY121" fmla="*/ 1153335 h 1288724"/>
                      <a:gd name="connsiteX122" fmla="*/ 622845 w 1288472"/>
                      <a:gd name="connsiteY122" fmla="*/ 1138235 h 1288724"/>
                      <a:gd name="connsiteX123" fmla="*/ 622845 w 1288472"/>
                      <a:gd name="connsiteY123" fmla="*/ 1116845 h 1288724"/>
                      <a:gd name="connsiteX124" fmla="*/ 644237 w 1288472"/>
                      <a:gd name="connsiteY124" fmla="*/ 1095453 h 1288724"/>
                      <a:gd name="connsiteX125" fmla="*/ 558422 w 1288472"/>
                      <a:gd name="connsiteY125" fmla="*/ 1095453 h 1288724"/>
                      <a:gd name="connsiteX126" fmla="*/ 579812 w 1288472"/>
                      <a:gd name="connsiteY126" fmla="*/ 1116845 h 1288724"/>
                      <a:gd name="connsiteX127" fmla="*/ 579812 w 1288472"/>
                      <a:gd name="connsiteY127" fmla="*/ 1138235 h 1288724"/>
                      <a:gd name="connsiteX128" fmla="*/ 573521 w 1288472"/>
                      <a:gd name="connsiteY128" fmla="*/ 1153335 h 1288724"/>
                      <a:gd name="connsiteX129" fmla="*/ 558422 w 1288472"/>
                      <a:gd name="connsiteY129" fmla="*/ 1159626 h 1288724"/>
                      <a:gd name="connsiteX130" fmla="*/ 543322 w 1288472"/>
                      <a:gd name="connsiteY130" fmla="*/ 1153335 h 1288724"/>
                      <a:gd name="connsiteX131" fmla="*/ 537031 w 1288472"/>
                      <a:gd name="connsiteY131" fmla="*/ 1138235 h 1288724"/>
                      <a:gd name="connsiteX132" fmla="*/ 537031 w 1288472"/>
                      <a:gd name="connsiteY132" fmla="*/ 1116845 h 1288724"/>
                      <a:gd name="connsiteX133" fmla="*/ 558422 w 1288472"/>
                      <a:gd name="connsiteY133" fmla="*/ 1095453 h 1288724"/>
                      <a:gd name="connsiteX134" fmla="*/ 450965 w 1288472"/>
                      <a:gd name="connsiteY134" fmla="*/ 1095453 h 1288724"/>
                      <a:gd name="connsiteX135" fmla="*/ 472355 w 1288472"/>
                      <a:gd name="connsiteY135" fmla="*/ 1116845 h 1288724"/>
                      <a:gd name="connsiteX136" fmla="*/ 472355 w 1288472"/>
                      <a:gd name="connsiteY136" fmla="*/ 1138235 h 1288724"/>
                      <a:gd name="connsiteX137" fmla="*/ 466064 w 1288472"/>
                      <a:gd name="connsiteY137" fmla="*/ 1153335 h 1288724"/>
                      <a:gd name="connsiteX138" fmla="*/ 450965 w 1288472"/>
                      <a:gd name="connsiteY138" fmla="*/ 1159626 h 1288724"/>
                      <a:gd name="connsiteX139" fmla="*/ 435865 w 1288472"/>
                      <a:gd name="connsiteY139" fmla="*/ 1153335 h 1288724"/>
                      <a:gd name="connsiteX140" fmla="*/ 429574 w 1288472"/>
                      <a:gd name="connsiteY140" fmla="*/ 1138235 h 1288724"/>
                      <a:gd name="connsiteX141" fmla="*/ 429574 w 1288472"/>
                      <a:gd name="connsiteY141" fmla="*/ 1116845 h 1288724"/>
                      <a:gd name="connsiteX142" fmla="*/ 450965 w 1288472"/>
                      <a:gd name="connsiteY142" fmla="*/ 1095453 h 1288724"/>
                      <a:gd name="connsiteX143" fmla="*/ 365151 w 1288472"/>
                      <a:gd name="connsiteY143" fmla="*/ 1095453 h 1288724"/>
                      <a:gd name="connsiteX144" fmla="*/ 386541 w 1288472"/>
                      <a:gd name="connsiteY144" fmla="*/ 1116845 h 1288724"/>
                      <a:gd name="connsiteX145" fmla="*/ 386541 w 1288472"/>
                      <a:gd name="connsiteY145" fmla="*/ 1138235 h 1288724"/>
                      <a:gd name="connsiteX146" fmla="*/ 380250 w 1288472"/>
                      <a:gd name="connsiteY146" fmla="*/ 1153335 h 1288724"/>
                      <a:gd name="connsiteX147" fmla="*/ 365151 w 1288472"/>
                      <a:gd name="connsiteY147" fmla="*/ 1159626 h 1288724"/>
                      <a:gd name="connsiteX148" fmla="*/ 350051 w 1288472"/>
                      <a:gd name="connsiteY148" fmla="*/ 1153335 h 1288724"/>
                      <a:gd name="connsiteX149" fmla="*/ 343760 w 1288472"/>
                      <a:gd name="connsiteY149" fmla="*/ 1138235 h 1288724"/>
                      <a:gd name="connsiteX150" fmla="*/ 343760 w 1288472"/>
                      <a:gd name="connsiteY150" fmla="*/ 1116845 h 1288724"/>
                      <a:gd name="connsiteX151" fmla="*/ 365151 w 1288472"/>
                      <a:gd name="connsiteY151" fmla="*/ 1095453 h 1288724"/>
                      <a:gd name="connsiteX152" fmla="*/ 1202658 w 1288472"/>
                      <a:gd name="connsiteY152" fmla="*/ 1073811 h 1288724"/>
                      <a:gd name="connsiteX153" fmla="*/ 1202658 w 1288472"/>
                      <a:gd name="connsiteY153" fmla="*/ 1138234 h 1288724"/>
                      <a:gd name="connsiteX154" fmla="*/ 1245691 w 1288472"/>
                      <a:gd name="connsiteY154" fmla="*/ 1138234 h 1288724"/>
                      <a:gd name="connsiteX155" fmla="*/ 1245691 w 1288472"/>
                      <a:gd name="connsiteY155" fmla="*/ 1116844 h 1288724"/>
                      <a:gd name="connsiteX156" fmla="*/ 1202658 w 1288472"/>
                      <a:gd name="connsiteY156" fmla="*/ 1073811 h 1288724"/>
                      <a:gd name="connsiteX157" fmla="*/ 300727 w 1288472"/>
                      <a:gd name="connsiteY157" fmla="*/ 1073811 h 1288724"/>
                      <a:gd name="connsiteX158" fmla="*/ 300727 w 1288472"/>
                      <a:gd name="connsiteY158" fmla="*/ 1245691 h 1288724"/>
                      <a:gd name="connsiteX159" fmla="*/ 987745 w 1288472"/>
                      <a:gd name="connsiteY159" fmla="*/ 1245691 h 1288724"/>
                      <a:gd name="connsiteX160" fmla="*/ 987745 w 1288472"/>
                      <a:gd name="connsiteY160" fmla="*/ 1073811 h 1288724"/>
                      <a:gd name="connsiteX161" fmla="*/ 1159625 w 1288472"/>
                      <a:gd name="connsiteY161" fmla="*/ 1073559 h 1288724"/>
                      <a:gd name="connsiteX162" fmla="*/ 1116592 w 1288472"/>
                      <a:gd name="connsiteY162" fmla="*/ 1116592 h 1288724"/>
                      <a:gd name="connsiteX163" fmla="*/ 1116592 w 1288472"/>
                      <a:gd name="connsiteY163" fmla="*/ 1137983 h 1288724"/>
                      <a:gd name="connsiteX164" fmla="*/ 1159625 w 1288472"/>
                      <a:gd name="connsiteY164" fmla="*/ 1137983 h 1288724"/>
                      <a:gd name="connsiteX165" fmla="*/ 600951 w 1288472"/>
                      <a:gd name="connsiteY165" fmla="*/ 816368 h 1288724"/>
                      <a:gd name="connsiteX166" fmla="*/ 592898 w 1288472"/>
                      <a:gd name="connsiteY166" fmla="*/ 888844 h 1288724"/>
                      <a:gd name="connsiteX167" fmla="*/ 592395 w 1288472"/>
                      <a:gd name="connsiteY167" fmla="*/ 891109 h 1288724"/>
                      <a:gd name="connsiteX168" fmla="*/ 515640 w 1288472"/>
                      <a:gd name="connsiteY168" fmla="*/ 987996 h 1288724"/>
                      <a:gd name="connsiteX169" fmla="*/ 494250 w 1288472"/>
                      <a:gd name="connsiteY169" fmla="*/ 967109 h 1288724"/>
                      <a:gd name="connsiteX170" fmla="*/ 514634 w 1288472"/>
                      <a:gd name="connsiteY170" fmla="*/ 944963 h 1288724"/>
                      <a:gd name="connsiteX171" fmla="*/ 543322 w 1288472"/>
                      <a:gd name="connsiteY171" fmla="*/ 907467 h 1288724"/>
                      <a:gd name="connsiteX172" fmla="*/ 365403 w 1288472"/>
                      <a:gd name="connsiteY172" fmla="*/ 966606 h 1288724"/>
                      <a:gd name="connsiteX173" fmla="*/ 644488 w 1288472"/>
                      <a:gd name="connsiteY173" fmla="*/ 1030778 h 1288724"/>
                      <a:gd name="connsiteX174" fmla="*/ 923573 w 1288472"/>
                      <a:gd name="connsiteY174" fmla="*/ 966606 h 1288724"/>
                      <a:gd name="connsiteX175" fmla="*/ 745653 w 1288472"/>
                      <a:gd name="connsiteY175" fmla="*/ 907467 h 1288724"/>
                      <a:gd name="connsiteX176" fmla="*/ 774593 w 1288472"/>
                      <a:gd name="connsiteY176" fmla="*/ 944963 h 1288724"/>
                      <a:gd name="connsiteX177" fmla="*/ 789441 w 1288472"/>
                      <a:gd name="connsiteY177" fmla="*/ 951255 h 1288724"/>
                      <a:gd name="connsiteX178" fmla="*/ 795229 w 1288472"/>
                      <a:gd name="connsiteY178" fmla="*/ 966354 h 1288724"/>
                      <a:gd name="connsiteX179" fmla="*/ 773083 w 1288472"/>
                      <a:gd name="connsiteY179" fmla="*/ 987745 h 1288724"/>
                      <a:gd name="connsiteX180" fmla="*/ 696580 w 1288472"/>
                      <a:gd name="connsiteY180" fmla="*/ 891109 h 1288724"/>
                      <a:gd name="connsiteX181" fmla="*/ 696077 w 1288472"/>
                      <a:gd name="connsiteY181" fmla="*/ 888844 h 1288724"/>
                      <a:gd name="connsiteX182" fmla="*/ 688024 w 1288472"/>
                      <a:gd name="connsiteY182" fmla="*/ 816368 h 1288724"/>
                      <a:gd name="connsiteX183" fmla="*/ 236304 w 1288472"/>
                      <a:gd name="connsiteY183" fmla="*/ 644488 h 1288724"/>
                      <a:gd name="connsiteX184" fmla="*/ 214913 w 1288472"/>
                      <a:gd name="connsiteY184" fmla="*/ 665879 h 1288724"/>
                      <a:gd name="connsiteX185" fmla="*/ 236304 w 1288472"/>
                      <a:gd name="connsiteY185" fmla="*/ 687269 h 1288724"/>
                      <a:gd name="connsiteX186" fmla="*/ 257695 w 1288472"/>
                      <a:gd name="connsiteY186" fmla="*/ 665879 h 1288724"/>
                      <a:gd name="connsiteX187" fmla="*/ 236304 w 1288472"/>
                      <a:gd name="connsiteY187" fmla="*/ 644488 h 1288724"/>
                      <a:gd name="connsiteX188" fmla="*/ 1095202 w 1288472"/>
                      <a:gd name="connsiteY188" fmla="*/ 622846 h 1288724"/>
                      <a:gd name="connsiteX189" fmla="*/ 1073812 w 1288472"/>
                      <a:gd name="connsiteY189" fmla="*/ 644236 h 1288724"/>
                      <a:gd name="connsiteX190" fmla="*/ 1095202 w 1288472"/>
                      <a:gd name="connsiteY190" fmla="*/ 665627 h 1288724"/>
                      <a:gd name="connsiteX191" fmla="*/ 1116593 w 1288472"/>
                      <a:gd name="connsiteY191" fmla="*/ 644236 h 1288724"/>
                      <a:gd name="connsiteX192" fmla="*/ 1095202 w 1288472"/>
                      <a:gd name="connsiteY192" fmla="*/ 622846 h 1288724"/>
                      <a:gd name="connsiteX193" fmla="*/ 718475 w 1288472"/>
                      <a:gd name="connsiteY193" fmla="*/ 172636 h 1288724"/>
                      <a:gd name="connsiteX194" fmla="*/ 664370 w 1288472"/>
                      <a:gd name="connsiteY194" fmla="*/ 226741 h 1288724"/>
                      <a:gd name="connsiteX195" fmla="*/ 642979 w 1288472"/>
                      <a:gd name="connsiteY195" fmla="*/ 248132 h 1288724"/>
                      <a:gd name="connsiteX196" fmla="*/ 621588 w 1288472"/>
                      <a:gd name="connsiteY196" fmla="*/ 226741 h 1288724"/>
                      <a:gd name="connsiteX197" fmla="*/ 594661 w 1288472"/>
                      <a:gd name="connsiteY197" fmla="*/ 179934 h 1288724"/>
                      <a:gd name="connsiteX198" fmla="*/ 540555 w 1288472"/>
                      <a:gd name="connsiteY198" fmla="*/ 179934 h 1288724"/>
                      <a:gd name="connsiteX199" fmla="*/ 513628 w 1288472"/>
                      <a:gd name="connsiteY199" fmla="*/ 226741 h 1288724"/>
                      <a:gd name="connsiteX200" fmla="*/ 513628 w 1288472"/>
                      <a:gd name="connsiteY200" fmla="*/ 230013 h 1288724"/>
                      <a:gd name="connsiteX201" fmla="*/ 507840 w 1288472"/>
                      <a:gd name="connsiteY201" fmla="*/ 245867 h 1288724"/>
                      <a:gd name="connsiteX202" fmla="*/ 492238 w 1288472"/>
                      <a:gd name="connsiteY202" fmla="*/ 252662 h 1288724"/>
                      <a:gd name="connsiteX203" fmla="*/ 447947 w 1288472"/>
                      <a:gd name="connsiteY203" fmla="*/ 280092 h 1288724"/>
                      <a:gd name="connsiteX204" fmla="*/ 557165 w 1288472"/>
                      <a:gd name="connsiteY204" fmla="*/ 280092 h 1288724"/>
                      <a:gd name="connsiteX205" fmla="*/ 578555 w 1288472"/>
                      <a:gd name="connsiteY205" fmla="*/ 301483 h 1288724"/>
                      <a:gd name="connsiteX206" fmla="*/ 557165 w 1288472"/>
                      <a:gd name="connsiteY206" fmla="*/ 322873 h 1288724"/>
                      <a:gd name="connsiteX207" fmla="*/ 447192 w 1288472"/>
                      <a:gd name="connsiteY207" fmla="*/ 322873 h 1288724"/>
                      <a:gd name="connsiteX208" fmla="*/ 448701 w 1288472"/>
                      <a:gd name="connsiteY208" fmla="*/ 326397 h 1288724"/>
                      <a:gd name="connsiteX209" fmla="*/ 450463 w 1288472"/>
                      <a:gd name="connsiteY209" fmla="*/ 343257 h 1288724"/>
                      <a:gd name="connsiteX210" fmla="*/ 439390 w 1288472"/>
                      <a:gd name="connsiteY210" fmla="*/ 356092 h 1288724"/>
                      <a:gd name="connsiteX211" fmla="*/ 406927 w 1288472"/>
                      <a:gd name="connsiteY211" fmla="*/ 403906 h 1288724"/>
                      <a:gd name="connsiteX212" fmla="*/ 431337 w 1288472"/>
                      <a:gd name="connsiteY212" fmla="*/ 456250 h 1288724"/>
                      <a:gd name="connsiteX213" fmla="*/ 440145 w 1288472"/>
                      <a:gd name="connsiteY213" fmla="*/ 470595 h 1288724"/>
                      <a:gd name="connsiteX214" fmla="*/ 439894 w 1288472"/>
                      <a:gd name="connsiteY214" fmla="*/ 473111 h 1288724"/>
                      <a:gd name="connsiteX215" fmla="*/ 535522 w 1288472"/>
                      <a:gd name="connsiteY215" fmla="*/ 473111 h 1288724"/>
                      <a:gd name="connsiteX216" fmla="*/ 556913 w 1288472"/>
                      <a:gd name="connsiteY216" fmla="*/ 494502 h 1288724"/>
                      <a:gd name="connsiteX217" fmla="*/ 535522 w 1288472"/>
                      <a:gd name="connsiteY217" fmla="*/ 515893 h 1288724"/>
                      <a:gd name="connsiteX218" fmla="*/ 424794 w 1288472"/>
                      <a:gd name="connsiteY218" fmla="*/ 515893 h 1288724"/>
                      <a:gd name="connsiteX219" fmla="*/ 424543 w 1288472"/>
                      <a:gd name="connsiteY219" fmla="*/ 519667 h 1288724"/>
                      <a:gd name="connsiteX220" fmla="*/ 470344 w 1288472"/>
                      <a:gd name="connsiteY220" fmla="*/ 573018 h 1288724"/>
                      <a:gd name="connsiteX221" fmla="*/ 488211 w 1288472"/>
                      <a:gd name="connsiteY221" fmla="*/ 590382 h 1288724"/>
                      <a:gd name="connsiteX222" fmla="*/ 488966 w 1288472"/>
                      <a:gd name="connsiteY222" fmla="*/ 593905 h 1288724"/>
                      <a:gd name="connsiteX223" fmla="*/ 489470 w 1288472"/>
                      <a:gd name="connsiteY223" fmla="*/ 595919 h 1288724"/>
                      <a:gd name="connsiteX224" fmla="*/ 491231 w 1288472"/>
                      <a:gd name="connsiteY224" fmla="*/ 601455 h 1288724"/>
                      <a:gd name="connsiteX225" fmla="*/ 492489 w 1288472"/>
                      <a:gd name="connsiteY225" fmla="*/ 604727 h 1288724"/>
                      <a:gd name="connsiteX226" fmla="*/ 493496 w 1288472"/>
                      <a:gd name="connsiteY226" fmla="*/ 606740 h 1288724"/>
                      <a:gd name="connsiteX227" fmla="*/ 495006 w 1288472"/>
                      <a:gd name="connsiteY227" fmla="*/ 609508 h 1288724"/>
                      <a:gd name="connsiteX228" fmla="*/ 496264 w 1288472"/>
                      <a:gd name="connsiteY228" fmla="*/ 611521 h 1288724"/>
                      <a:gd name="connsiteX229" fmla="*/ 500039 w 1288472"/>
                      <a:gd name="connsiteY229" fmla="*/ 617309 h 1288724"/>
                      <a:gd name="connsiteX230" fmla="*/ 503059 w 1288472"/>
                      <a:gd name="connsiteY230" fmla="*/ 621084 h 1288724"/>
                      <a:gd name="connsiteX231" fmla="*/ 513880 w 1288472"/>
                      <a:gd name="connsiteY231" fmla="*/ 631150 h 1288724"/>
                      <a:gd name="connsiteX232" fmla="*/ 516648 w 1288472"/>
                      <a:gd name="connsiteY232" fmla="*/ 633164 h 1288724"/>
                      <a:gd name="connsiteX233" fmla="*/ 524953 w 1288472"/>
                      <a:gd name="connsiteY233" fmla="*/ 637945 h 1288724"/>
                      <a:gd name="connsiteX234" fmla="*/ 530993 w 1288472"/>
                      <a:gd name="connsiteY234" fmla="*/ 640462 h 1288724"/>
                      <a:gd name="connsiteX235" fmla="*/ 534264 w 1288472"/>
                      <a:gd name="connsiteY235" fmla="*/ 641468 h 1288724"/>
                      <a:gd name="connsiteX236" fmla="*/ 537787 w 1288472"/>
                      <a:gd name="connsiteY236" fmla="*/ 642475 h 1288724"/>
                      <a:gd name="connsiteX237" fmla="*/ 543827 w 1288472"/>
                      <a:gd name="connsiteY237" fmla="*/ 643733 h 1288724"/>
                      <a:gd name="connsiteX238" fmla="*/ 547098 w 1288472"/>
                      <a:gd name="connsiteY238" fmla="*/ 644236 h 1288724"/>
                      <a:gd name="connsiteX239" fmla="*/ 554145 w 1288472"/>
                      <a:gd name="connsiteY239" fmla="*/ 644740 h 1288724"/>
                      <a:gd name="connsiteX240" fmla="*/ 621588 w 1288472"/>
                      <a:gd name="connsiteY240" fmla="*/ 577296 h 1288724"/>
                      <a:gd name="connsiteX241" fmla="*/ 642979 w 1288472"/>
                      <a:gd name="connsiteY241" fmla="*/ 555906 h 1288724"/>
                      <a:gd name="connsiteX242" fmla="*/ 664370 w 1288472"/>
                      <a:gd name="connsiteY242" fmla="*/ 577296 h 1288724"/>
                      <a:gd name="connsiteX243" fmla="*/ 731813 w 1288472"/>
                      <a:gd name="connsiteY243" fmla="*/ 644740 h 1288724"/>
                      <a:gd name="connsiteX244" fmla="*/ 738859 w 1288472"/>
                      <a:gd name="connsiteY244" fmla="*/ 644236 h 1288724"/>
                      <a:gd name="connsiteX245" fmla="*/ 742131 w 1288472"/>
                      <a:gd name="connsiteY245" fmla="*/ 643733 h 1288724"/>
                      <a:gd name="connsiteX246" fmla="*/ 748171 w 1288472"/>
                      <a:gd name="connsiteY246" fmla="*/ 642475 h 1288724"/>
                      <a:gd name="connsiteX247" fmla="*/ 751190 w 1288472"/>
                      <a:gd name="connsiteY247" fmla="*/ 641720 h 1288724"/>
                      <a:gd name="connsiteX248" fmla="*/ 755469 w 1288472"/>
                      <a:gd name="connsiteY248" fmla="*/ 640210 h 1288724"/>
                      <a:gd name="connsiteX249" fmla="*/ 761005 w 1288472"/>
                      <a:gd name="connsiteY249" fmla="*/ 637945 h 1288724"/>
                      <a:gd name="connsiteX250" fmla="*/ 769813 w 1288472"/>
                      <a:gd name="connsiteY250" fmla="*/ 632912 h 1288724"/>
                      <a:gd name="connsiteX251" fmla="*/ 772329 w 1288472"/>
                      <a:gd name="connsiteY251" fmla="*/ 631150 h 1288724"/>
                      <a:gd name="connsiteX252" fmla="*/ 783905 w 1288472"/>
                      <a:gd name="connsiteY252" fmla="*/ 620329 h 1288724"/>
                      <a:gd name="connsiteX253" fmla="*/ 786422 w 1288472"/>
                      <a:gd name="connsiteY253" fmla="*/ 617058 h 1288724"/>
                      <a:gd name="connsiteX254" fmla="*/ 789945 w 1288472"/>
                      <a:gd name="connsiteY254" fmla="*/ 611773 h 1288724"/>
                      <a:gd name="connsiteX255" fmla="*/ 791707 w 1288472"/>
                      <a:gd name="connsiteY255" fmla="*/ 609005 h 1288724"/>
                      <a:gd name="connsiteX256" fmla="*/ 793217 w 1288472"/>
                      <a:gd name="connsiteY256" fmla="*/ 606237 h 1288724"/>
                      <a:gd name="connsiteX257" fmla="*/ 795230 w 1288472"/>
                      <a:gd name="connsiteY257" fmla="*/ 601707 h 1288724"/>
                      <a:gd name="connsiteX258" fmla="*/ 796992 w 1288472"/>
                      <a:gd name="connsiteY258" fmla="*/ 596925 h 1288724"/>
                      <a:gd name="connsiteX259" fmla="*/ 797747 w 1288472"/>
                      <a:gd name="connsiteY259" fmla="*/ 594660 h 1288724"/>
                      <a:gd name="connsiteX260" fmla="*/ 799005 w 1288472"/>
                      <a:gd name="connsiteY260" fmla="*/ 589627 h 1288724"/>
                      <a:gd name="connsiteX261" fmla="*/ 816872 w 1288472"/>
                      <a:gd name="connsiteY261" fmla="*/ 572263 h 1288724"/>
                      <a:gd name="connsiteX262" fmla="*/ 845309 w 1288472"/>
                      <a:gd name="connsiteY262" fmla="*/ 558171 h 1288724"/>
                      <a:gd name="connsiteX263" fmla="*/ 751442 w 1288472"/>
                      <a:gd name="connsiteY263" fmla="*/ 558171 h 1288724"/>
                      <a:gd name="connsiteX264" fmla="*/ 730051 w 1288472"/>
                      <a:gd name="connsiteY264" fmla="*/ 536780 h 1288724"/>
                      <a:gd name="connsiteX265" fmla="*/ 751442 w 1288472"/>
                      <a:gd name="connsiteY265" fmla="*/ 515389 h 1288724"/>
                      <a:gd name="connsiteX266" fmla="*/ 862170 w 1288472"/>
                      <a:gd name="connsiteY266" fmla="*/ 515389 h 1288724"/>
                      <a:gd name="connsiteX267" fmla="*/ 851349 w 1288472"/>
                      <a:gd name="connsiteY267" fmla="*/ 486197 h 1288724"/>
                      <a:gd name="connsiteX268" fmla="*/ 847071 w 1288472"/>
                      <a:gd name="connsiteY268" fmla="*/ 469840 h 1288724"/>
                      <a:gd name="connsiteX269" fmla="*/ 855879 w 1288472"/>
                      <a:gd name="connsiteY269" fmla="*/ 455495 h 1288724"/>
                      <a:gd name="connsiteX270" fmla="*/ 880289 w 1288472"/>
                      <a:gd name="connsiteY270" fmla="*/ 408436 h 1288724"/>
                      <a:gd name="connsiteX271" fmla="*/ 875759 w 1288472"/>
                      <a:gd name="connsiteY271" fmla="*/ 387045 h 1288724"/>
                      <a:gd name="connsiteX272" fmla="*/ 750184 w 1288472"/>
                      <a:gd name="connsiteY272" fmla="*/ 387045 h 1288724"/>
                      <a:gd name="connsiteX273" fmla="*/ 728793 w 1288472"/>
                      <a:gd name="connsiteY273" fmla="*/ 365655 h 1288724"/>
                      <a:gd name="connsiteX274" fmla="*/ 750184 w 1288472"/>
                      <a:gd name="connsiteY274" fmla="*/ 344264 h 1288724"/>
                      <a:gd name="connsiteX275" fmla="*/ 835998 w 1288472"/>
                      <a:gd name="connsiteY275" fmla="*/ 344264 h 1288724"/>
                      <a:gd name="connsiteX276" fmla="*/ 835495 w 1288472"/>
                      <a:gd name="connsiteY276" fmla="*/ 343257 h 1288724"/>
                      <a:gd name="connsiteX277" fmla="*/ 837256 w 1288472"/>
                      <a:gd name="connsiteY277" fmla="*/ 326397 h 1288724"/>
                      <a:gd name="connsiteX278" fmla="*/ 843548 w 1288472"/>
                      <a:gd name="connsiteY278" fmla="*/ 302238 h 1288724"/>
                      <a:gd name="connsiteX279" fmla="*/ 793972 w 1288472"/>
                      <a:gd name="connsiteY279" fmla="*/ 252662 h 1288724"/>
                      <a:gd name="connsiteX280" fmla="*/ 778369 w 1288472"/>
                      <a:gd name="connsiteY280" fmla="*/ 245867 h 1288724"/>
                      <a:gd name="connsiteX281" fmla="*/ 772581 w 1288472"/>
                      <a:gd name="connsiteY281" fmla="*/ 230013 h 1288724"/>
                      <a:gd name="connsiteX282" fmla="*/ 772581 w 1288472"/>
                      <a:gd name="connsiteY282" fmla="*/ 226741 h 1288724"/>
                      <a:gd name="connsiteX283" fmla="*/ 718475 w 1288472"/>
                      <a:gd name="connsiteY283" fmla="*/ 172636 h 1288724"/>
                      <a:gd name="connsiteX284" fmla="*/ 150238 w 1288472"/>
                      <a:gd name="connsiteY284" fmla="*/ 129099 h 1288724"/>
                      <a:gd name="connsiteX285" fmla="*/ 128847 w 1288472"/>
                      <a:gd name="connsiteY285" fmla="*/ 150490 h 1288724"/>
                      <a:gd name="connsiteX286" fmla="*/ 150238 w 1288472"/>
                      <a:gd name="connsiteY286" fmla="*/ 171881 h 1288724"/>
                      <a:gd name="connsiteX287" fmla="*/ 171629 w 1288472"/>
                      <a:gd name="connsiteY287" fmla="*/ 150490 h 1288724"/>
                      <a:gd name="connsiteX288" fmla="*/ 150238 w 1288472"/>
                      <a:gd name="connsiteY288" fmla="*/ 129099 h 1288724"/>
                      <a:gd name="connsiteX289" fmla="*/ 1030779 w 1288472"/>
                      <a:gd name="connsiteY289" fmla="*/ 128848 h 1288724"/>
                      <a:gd name="connsiteX290" fmla="*/ 1009388 w 1288472"/>
                      <a:gd name="connsiteY290" fmla="*/ 150238 h 1288724"/>
                      <a:gd name="connsiteX291" fmla="*/ 1030779 w 1288472"/>
                      <a:gd name="connsiteY291" fmla="*/ 171629 h 1288724"/>
                      <a:gd name="connsiteX292" fmla="*/ 1052169 w 1288472"/>
                      <a:gd name="connsiteY292" fmla="*/ 150238 h 1288724"/>
                      <a:gd name="connsiteX293" fmla="*/ 1030779 w 1288472"/>
                      <a:gd name="connsiteY293" fmla="*/ 128848 h 1288724"/>
                      <a:gd name="connsiteX294" fmla="*/ 150238 w 1288472"/>
                      <a:gd name="connsiteY294" fmla="*/ 85563 h 1288724"/>
                      <a:gd name="connsiteX295" fmla="*/ 213907 w 1288472"/>
                      <a:gd name="connsiteY295" fmla="*/ 139165 h 1288724"/>
                      <a:gd name="connsiteX296" fmla="*/ 171880 w 1288472"/>
                      <a:gd name="connsiteY296" fmla="*/ 210887 h 1288724"/>
                      <a:gd name="connsiteX297" fmla="*/ 171880 w 1288472"/>
                      <a:gd name="connsiteY297" fmla="*/ 279337 h 1288724"/>
                      <a:gd name="connsiteX298" fmla="*/ 403907 w 1288472"/>
                      <a:gd name="connsiteY298" fmla="*/ 279337 h 1288724"/>
                      <a:gd name="connsiteX299" fmla="*/ 473112 w 1288472"/>
                      <a:gd name="connsiteY299" fmla="*/ 211139 h 1288724"/>
                      <a:gd name="connsiteX300" fmla="*/ 543827 w 1288472"/>
                      <a:gd name="connsiteY300" fmla="*/ 132119 h 1288724"/>
                      <a:gd name="connsiteX301" fmla="*/ 644489 w 1288472"/>
                      <a:gd name="connsiteY301" fmla="*/ 165086 h 1288724"/>
                      <a:gd name="connsiteX302" fmla="*/ 745151 w 1288472"/>
                      <a:gd name="connsiteY302" fmla="*/ 132119 h 1288724"/>
                      <a:gd name="connsiteX303" fmla="*/ 815866 w 1288472"/>
                      <a:gd name="connsiteY303" fmla="*/ 211139 h 1288724"/>
                      <a:gd name="connsiteX304" fmla="*/ 875256 w 1288472"/>
                      <a:gd name="connsiteY304" fmla="*/ 254675 h 1288724"/>
                      <a:gd name="connsiteX305" fmla="*/ 884064 w 1288472"/>
                      <a:gd name="connsiteY305" fmla="*/ 327906 h 1288724"/>
                      <a:gd name="connsiteX306" fmla="*/ 900422 w 1288472"/>
                      <a:gd name="connsiteY306" fmla="*/ 343761 h 1288724"/>
                      <a:gd name="connsiteX307" fmla="*/ 1009388 w 1288472"/>
                      <a:gd name="connsiteY307" fmla="*/ 343761 h 1288724"/>
                      <a:gd name="connsiteX308" fmla="*/ 1009388 w 1288472"/>
                      <a:gd name="connsiteY308" fmla="*/ 210887 h 1288724"/>
                      <a:gd name="connsiteX309" fmla="*/ 967362 w 1288472"/>
                      <a:gd name="connsiteY309" fmla="*/ 139165 h 1288724"/>
                      <a:gd name="connsiteX310" fmla="*/ 1030779 w 1288472"/>
                      <a:gd name="connsiteY310" fmla="*/ 85563 h 1288724"/>
                      <a:gd name="connsiteX311" fmla="*/ 1094196 w 1288472"/>
                      <a:gd name="connsiteY311" fmla="*/ 139165 h 1288724"/>
                      <a:gd name="connsiteX312" fmla="*/ 1052169 w 1288472"/>
                      <a:gd name="connsiteY312" fmla="*/ 210887 h 1288724"/>
                      <a:gd name="connsiteX313" fmla="*/ 1052169 w 1288472"/>
                      <a:gd name="connsiteY313" fmla="*/ 365403 h 1288724"/>
                      <a:gd name="connsiteX314" fmla="*/ 1045878 w 1288472"/>
                      <a:gd name="connsiteY314" fmla="*/ 380502 h 1288724"/>
                      <a:gd name="connsiteX315" fmla="*/ 1030779 w 1288472"/>
                      <a:gd name="connsiteY315" fmla="*/ 386794 h 1288724"/>
                      <a:gd name="connsiteX316" fmla="*/ 921057 w 1288472"/>
                      <a:gd name="connsiteY316" fmla="*/ 386794 h 1288724"/>
                      <a:gd name="connsiteX317" fmla="*/ 896144 w 1288472"/>
                      <a:gd name="connsiteY317" fmla="*/ 477389 h 1288724"/>
                      <a:gd name="connsiteX318" fmla="*/ 905203 w 1288472"/>
                      <a:gd name="connsiteY318" fmla="*/ 515641 h 1288724"/>
                      <a:gd name="connsiteX319" fmla="*/ 1095202 w 1288472"/>
                      <a:gd name="connsiteY319" fmla="*/ 515641 h 1288724"/>
                      <a:gd name="connsiteX320" fmla="*/ 1110302 w 1288472"/>
                      <a:gd name="connsiteY320" fmla="*/ 521932 h 1288724"/>
                      <a:gd name="connsiteX321" fmla="*/ 1116593 w 1288472"/>
                      <a:gd name="connsiteY321" fmla="*/ 537032 h 1288724"/>
                      <a:gd name="connsiteX322" fmla="*/ 1116593 w 1288472"/>
                      <a:gd name="connsiteY322" fmla="*/ 583839 h 1288724"/>
                      <a:gd name="connsiteX323" fmla="*/ 1158368 w 1288472"/>
                      <a:gd name="connsiteY323" fmla="*/ 655561 h 1288724"/>
                      <a:gd name="connsiteX324" fmla="*/ 1094951 w 1288472"/>
                      <a:gd name="connsiteY324" fmla="*/ 709163 h 1288724"/>
                      <a:gd name="connsiteX325" fmla="*/ 1031534 w 1288472"/>
                      <a:gd name="connsiteY325" fmla="*/ 655561 h 1288724"/>
                      <a:gd name="connsiteX326" fmla="*/ 1073560 w 1288472"/>
                      <a:gd name="connsiteY326" fmla="*/ 583839 h 1288724"/>
                      <a:gd name="connsiteX327" fmla="*/ 1073560 w 1288472"/>
                      <a:gd name="connsiteY327" fmla="*/ 557919 h 1288724"/>
                      <a:gd name="connsiteX328" fmla="*/ 896899 w 1288472"/>
                      <a:gd name="connsiteY328" fmla="*/ 557919 h 1288724"/>
                      <a:gd name="connsiteX329" fmla="*/ 837508 w 1288472"/>
                      <a:gd name="connsiteY329" fmla="*/ 611270 h 1288724"/>
                      <a:gd name="connsiteX330" fmla="*/ 835495 w 1288472"/>
                      <a:gd name="connsiteY330" fmla="*/ 617058 h 1288724"/>
                      <a:gd name="connsiteX331" fmla="*/ 832978 w 1288472"/>
                      <a:gd name="connsiteY331" fmla="*/ 623097 h 1288724"/>
                      <a:gd name="connsiteX332" fmla="*/ 830713 w 1288472"/>
                      <a:gd name="connsiteY332" fmla="*/ 627627 h 1288724"/>
                      <a:gd name="connsiteX333" fmla="*/ 828700 w 1288472"/>
                      <a:gd name="connsiteY333" fmla="*/ 631402 h 1288724"/>
                      <a:gd name="connsiteX334" fmla="*/ 827190 w 1288472"/>
                      <a:gd name="connsiteY334" fmla="*/ 633919 h 1288724"/>
                      <a:gd name="connsiteX335" fmla="*/ 821150 w 1288472"/>
                      <a:gd name="connsiteY335" fmla="*/ 642726 h 1288724"/>
                      <a:gd name="connsiteX336" fmla="*/ 817627 w 1288472"/>
                      <a:gd name="connsiteY336" fmla="*/ 647256 h 1288724"/>
                      <a:gd name="connsiteX337" fmla="*/ 798753 w 1288472"/>
                      <a:gd name="connsiteY337" fmla="*/ 665124 h 1288724"/>
                      <a:gd name="connsiteX338" fmla="*/ 794727 w 1288472"/>
                      <a:gd name="connsiteY338" fmla="*/ 667892 h 1288724"/>
                      <a:gd name="connsiteX339" fmla="*/ 780634 w 1288472"/>
                      <a:gd name="connsiteY339" fmla="*/ 675945 h 1288724"/>
                      <a:gd name="connsiteX340" fmla="*/ 771323 w 1288472"/>
                      <a:gd name="connsiteY340" fmla="*/ 679971 h 1288724"/>
                      <a:gd name="connsiteX341" fmla="*/ 765786 w 1288472"/>
                      <a:gd name="connsiteY341" fmla="*/ 681733 h 1288724"/>
                      <a:gd name="connsiteX342" fmla="*/ 759495 w 1288472"/>
                      <a:gd name="connsiteY342" fmla="*/ 683495 h 1288724"/>
                      <a:gd name="connsiteX343" fmla="*/ 749429 w 1288472"/>
                      <a:gd name="connsiteY343" fmla="*/ 685508 h 1288724"/>
                      <a:gd name="connsiteX344" fmla="*/ 744396 w 1288472"/>
                      <a:gd name="connsiteY344" fmla="*/ 686011 h 1288724"/>
                      <a:gd name="connsiteX345" fmla="*/ 732820 w 1288472"/>
                      <a:gd name="connsiteY345" fmla="*/ 686766 h 1288724"/>
                      <a:gd name="connsiteX346" fmla="*/ 643986 w 1288472"/>
                      <a:gd name="connsiteY346" fmla="*/ 641720 h 1288724"/>
                      <a:gd name="connsiteX347" fmla="*/ 555151 w 1288472"/>
                      <a:gd name="connsiteY347" fmla="*/ 686766 h 1288724"/>
                      <a:gd name="connsiteX348" fmla="*/ 542065 w 1288472"/>
                      <a:gd name="connsiteY348" fmla="*/ 686011 h 1288724"/>
                      <a:gd name="connsiteX349" fmla="*/ 538039 w 1288472"/>
                      <a:gd name="connsiteY349" fmla="*/ 685508 h 1288724"/>
                      <a:gd name="connsiteX350" fmla="*/ 527218 w 1288472"/>
                      <a:gd name="connsiteY350" fmla="*/ 683243 h 1288724"/>
                      <a:gd name="connsiteX351" fmla="*/ 523191 w 1288472"/>
                      <a:gd name="connsiteY351" fmla="*/ 682236 h 1288724"/>
                      <a:gd name="connsiteX352" fmla="*/ 516900 w 1288472"/>
                      <a:gd name="connsiteY352" fmla="*/ 680223 h 1288724"/>
                      <a:gd name="connsiteX353" fmla="*/ 507085 w 1288472"/>
                      <a:gd name="connsiteY353" fmla="*/ 675945 h 1288724"/>
                      <a:gd name="connsiteX354" fmla="*/ 493496 w 1288472"/>
                      <a:gd name="connsiteY354" fmla="*/ 668144 h 1288724"/>
                      <a:gd name="connsiteX355" fmla="*/ 488966 w 1288472"/>
                      <a:gd name="connsiteY355" fmla="*/ 664872 h 1288724"/>
                      <a:gd name="connsiteX356" fmla="*/ 470847 w 1288472"/>
                      <a:gd name="connsiteY356" fmla="*/ 647760 h 1288724"/>
                      <a:gd name="connsiteX357" fmla="*/ 466821 w 1288472"/>
                      <a:gd name="connsiteY357" fmla="*/ 642726 h 1288724"/>
                      <a:gd name="connsiteX358" fmla="*/ 460781 w 1288472"/>
                      <a:gd name="connsiteY358" fmla="*/ 633919 h 1288724"/>
                      <a:gd name="connsiteX359" fmla="*/ 459271 w 1288472"/>
                      <a:gd name="connsiteY359" fmla="*/ 631402 h 1288724"/>
                      <a:gd name="connsiteX360" fmla="*/ 456503 w 1288472"/>
                      <a:gd name="connsiteY360" fmla="*/ 625866 h 1288724"/>
                      <a:gd name="connsiteX361" fmla="*/ 455244 w 1288472"/>
                      <a:gd name="connsiteY361" fmla="*/ 623097 h 1288724"/>
                      <a:gd name="connsiteX362" fmla="*/ 452476 w 1288472"/>
                      <a:gd name="connsiteY362" fmla="*/ 616554 h 1288724"/>
                      <a:gd name="connsiteX363" fmla="*/ 450715 w 1288472"/>
                      <a:gd name="connsiteY363" fmla="*/ 611521 h 1288724"/>
                      <a:gd name="connsiteX364" fmla="*/ 382768 w 1288472"/>
                      <a:gd name="connsiteY364" fmla="*/ 518912 h 1288724"/>
                      <a:gd name="connsiteX365" fmla="*/ 383271 w 1288472"/>
                      <a:gd name="connsiteY365" fmla="*/ 515138 h 1288724"/>
                      <a:gd name="connsiteX366" fmla="*/ 257695 w 1288472"/>
                      <a:gd name="connsiteY366" fmla="*/ 515138 h 1288724"/>
                      <a:gd name="connsiteX367" fmla="*/ 257695 w 1288472"/>
                      <a:gd name="connsiteY367" fmla="*/ 604978 h 1288724"/>
                      <a:gd name="connsiteX368" fmla="*/ 299721 w 1288472"/>
                      <a:gd name="connsiteY368" fmla="*/ 676700 h 1288724"/>
                      <a:gd name="connsiteX369" fmla="*/ 236304 w 1288472"/>
                      <a:gd name="connsiteY369" fmla="*/ 730302 h 1288724"/>
                      <a:gd name="connsiteX370" fmla="*/ 172887 w 1288472"/>
                      <a:gd name="connsiteY370" fmla="*/ 676700 h 1288724"/>
                      <a:gd name="connsiteX371" fmla="*/ 214913 w 1288472"/>
                      <a:gd name="connsiteY371" fmla="*/ 604978 h 1288724"/>
                      <a:gd name="connsiteX372" fmla="*/ 214913 w 1288472"/>
                      <a:gd name="connsiteY372" fmla="*/ 493747 h 1288724"/>
                      <a:gd name="connsiteX373" fmla="*/ 221205 w 1288472"/>
                      <a:gd name="connsiteY373" fmla="*/ 478648 h 1288724"/>
                      <a:gd name="connsiteX374" fmla="*/ 236304 w 1288472"/>
                      <a:gd name="connsiteY374" fmla="*/ 472356 h 1288724"/>
                      <a:gd name="connsiteX375" fmla="*/ 388808 w 1288472"/>
                      <a:gd name="connsiteY375" fmla="*/ 472356 h 1288724"/>
                      <a:gd name="connsiteX376" fmla="*/ 365654 w 1288472"/>
                      <a:gd name="connsiteY376" fmla="*/ 396608 h 1288724"/>
                      <a:gd name="connsiteX377" fmla="*/ 404410 w 1288472"/>
                      <a:gd name="connsiteY377" fmla="*/ 327655 h 1288724"/>
                      <a:gd name="connsiteX378" fmla="*/ 403152 w 1288472"/>
                      <a:gd name="connsiteY378" fmla="*/ 322118 h 1288724"/>
                      <a:gd name="connsiteX379" fmla="*/ 150238 w 1288472"/>
                      <a:gd name="connsiteY379" fmla="*/ 322118 h 1288724"/>
                      <a:gd name="connsiteX380" fmla="*/ 135139 w 1288472"/>
                      <a:gd name="connsiteY380" fmla="*/ 315827 h 1288724"/>
                      <a:gd name="connsiteX381" fmla="*/ 128847 w 1288472"/>
                      <a:gd name="connsiteY381" fmla="*/ 300728 h 1288724"/>
                      <a:gd name="connsiteX382" fmla="*/ 128847 w 1288472"/>
                      <a:gd name="connsiteY382" fmla="*/ 210887 h 1288724"/>
                      <a:gd name="connsiteX383" fmla="*/ 86821 w 1288472"/>
                      <a:gd name="connsiteY383" fmla="*/ 139165 h 1288724"/>
                      <a:gd name="connsiteX384" fmla="*/ 150238 w 1288472"/>
                      <a:gd name="connsiteY384" fmla="*/ 85563 h 1288724"/>
                      <a:gd name="connsiteX385" fmla="*/ 64424 w 1288472"/>
                      <a:gd name="connsiteY385" fmla="*/ 43033 h 1288724"/>
                      <a:gd name="connsiteX386" fmla="*/ 43033 w 1288472"/>
                      <a:gd name="connsiteY386" fmla="*/ 64424 h 1288724"/>
                      <a:gd name="connsiteX387" fmla="*/ 43033 w 1288472"/>
                      <a:gd name="connsiteY387" fmla="*/ 751693 h 1288724"/>
                      <a:gd name="connsiteX388" fmla="*/ 64424 w 1288472"/>
                      <a:gd name="connsiteY388" fmla="*/ 773083 h 1288724"/>
                      <a:gd name="connsiteX389" fmla="*/ 1224048 w 1288472"/>
                      <a:gd name="connsiteY389" fmla="*/ 773083 h 1288724"/>
                      <a:gd name="connsiteX390" fmla="*/ 1245439 w 1288472"/>
                      <a:gd name="connsiteY390" fmla="*/ 751693 h 1288724"/>
                      <a:gd name="connsiteX391" fmla="*/ 1245439 w 1288472"/>
                      <a:gd name="connsiteY391" fmla="*/ 64424 h 1288724"/>
                      <a:gd name="connsiteX392" fmla="*/ 1224048 w 1288472"/>
                      <a:gd name="connsiteY392" fmla="*/ 43033 h 1288724"/>
                      <a:gd name="connsiteX393" fmla="*/ 64424 w 1288472"/>
                      <a:gd name="connsiteY393" fmla="*/ 0 h 1288724"/>
                      <a:gd name="connsiteX394" fmla="*/ 1224048 w 1288472"/>
                      <a:gd name="connsiteY394" fmla="*/ 0 h 1288724"/>
                      <a:gd name="connsiteX395" fmla="*/ 1288472 w 1288472"/>
                      <a:gd name="connsiteY395" fmla="*/ 64424 h 1288724"/>
                      <a:gd name="connsiteX396" fmla="*/ 1288472 w 1288472"/>
                      <a:gd name="connsiteY396" fmla="*/ 751693 h 1288724"/>
                      <a:gd name="connsiteX397" fmla="*/ 1224048 w 1288472"/>
                      <a:gd name="connsiteY397" fmla="*/ 816116 h 1288724"/>
                      <a:gd name="connsiteX398" fmla="*/ 1202658 w 1288472"/>
                      <a:gd name="connsiteY398" fmla="*/ 816116 h 1288724"/>
                      <a:gd name="connsiteX399" fmla="*/ 1202658 w 1288472"/>
                      <a:gd name="connsiteY399" fmla="*/ 837507 h 1288724"/>
                      <a:gd name="connsiteX400" fmla="*/ 1138234 w 1288472"/>
                      <a:gd name="connsiteY400" fmla="*/ 901930 h 1288724"/>
                      <a:gd name="connsiteX401" fmla="*/ 1095201 w 1288472"/>
                      <a:gd name="connsiteY401" fmla="*/ 901930 h 1288724"/>
                      <a:gd name="connsiteX402" fmla="*/ 1073811 w 1288472"/>
                      <a:gd name="connsiteY402" fmla="*/ 923321 h 1288724"/>
                      <a:gd name="connsiteX403" fmla="*/ 1095201 w 1288472"/>
                      <a:gd name="connsiteY403" fmla="*/ 944712 h 1288724"/>
                      <a:gd name="connsiteX404" fmla="*/ 1138234 w 1288472"/>
                      <a:gd name="connsiteY404" fmla="*/ 944712 h 1288724"/>
                      <a:gd name="connsiteX405" fmla="*/ 1202658 w 1288472"/>
                      <a:gd name="connsiteY405" fmla="*/ 1009135 h 1288724"/>
                      <a:gd name="connsiteX406" fmla="*/ 1202658 w 1288472"/>
                      <a:gd name="connsiteY406" fmla="*/ 1030526 h 1288724"/>
                      <a:gd name="connsiteX407" fmla="*/ 1288472 w 1288472"/>
                      <a:gd name="connsiteY407" fmla="*/ 1116340 h 1288724"/>
                      <a:gd name="connsiteX408" fmla="*/ 1288472 w 1288472"/>
                      <a:gd name="connsiteY408" fmla="*/ 1245187 h 1288724"/>
                      <a:gd name="connsiteX409" fmla="*/ 1245439 w 1288472"/>
                      <a:gd name="connsiteY409" fmla="*/ 1288220 h 1288724"/>
                      <a:gd name="connsiteX410" fmla="*/ 1116592 w 1288472"/>
                      <a:gd name="connsiteY410" fmla="*/ 1288220 h 1288724"/>
                      <a:gd name="connsiteX411" fmla="*/ 1073559 w 1288472"/>
                      <a:gd name="connsiteY411" fmla="*/ 1245187 h 1288724"/>
                      <a:gd name="connsiteX412" fmla="*/ 1073559 w 1288472"/>
                      <a:gd name="connsiteY412" fmla="*/ 1116340 h 1288724"/>
                      <a:gd name="connsiteX413" fmla="*/ 1159373 w 1288472"/>
                      <a:gd name="connsiteY413" fmla="*/ 1030526 h 1288724"/>
                      <a:gd name="connsiteX414" fmla="*/ 1159373 w 1288472"/>
                      <a:gd name="connsiteY414" fmla="*/ 1009135 h 1288724"/>
                      <a:gd name="connsiteX415" fmla="*/ 1137983 w 1288472"/>
                      <a:gd name="connsiteY415" fmla="*/ 987745 h 1288724"/>
                      <a:gd name="connsiteX416" fmla="*/ 1094950 w 1288472"/>
                      <a:gd name="connsiteY416" fmla="*/ 987745 h 1288724"/>
                      <a:gd name="connsiteX417" fmla="*/ 1030526 w 1288472"/>
                      <a:gd name="connsiteY417" fmla="*/ 923321 h 1288724"/>
                      <a:gd name="connsiteX418" fmla="*/ 1094950 w 1288472"/>
                      <a:gd name="connsiteY418" fmla="*/ 858897 h 1288724"/>
                      <a:gd name="connsiteX419" fmla="*/ 1137983 w 1288472"/>
                      <a:gd name="connsiteY419" fmla="*/ 858897 h 1288724"/>
                      <a:gd name="connsiteX420" fmla="*/ 1159373 w 1288472"/>
                      <a:gd name="connsiteY420" fmla="*/ 837507 h 1288724"/>
                      <a:gd name="connsiteX421" fmla="*/ 1159373 w 1288472"/>
                      <a:gd name="connsiteY421" fmla="*/ 816116 h 1288724"/>
                      <a:gd name="connsiteX422" fmla="*/ 730302 w 1288472"/>
                      <a:gd name="connsiteY422" fmla="*/ 816116 h 1288724"/>
                      <a:gd name="connsiteX423" fmla="*/ 734580 w 1288472"/>
                      <a:gd name="connsiteY423" fmla="*/ 863427 h 1288724"/>
                      <a:gd name="connsiteX424" fmla="*/ 966102 w 1288472"/>
                      <a:gd name="connsiteY424" fmla="*/ 966606 h 1288724"/>
                      <a:gd name="connsiteX425" fmla="*/ 909228 w 1288472"/>
                      <a:gd name="connsiteY425" fmla="*/ 1030778 h 1288724"/>
                      <a:gd name="connsiteX426" fmla="*/ 987745 w 1288472"/>
                      <a:gd name="connsiteY426" fmla="*/ 1030778 h 1288724"/>
                      <a:gd name="connsiteX427" fmla="*/ 1030778 w 1288472"/>
                      <a:gd name="connsiteY427" fmla="*/ 1073811 h 1288724"/>
                      <a:gd name="connsiteX428" fmla="*/ 1030778 w 1288472"/>
                      <a:gd name="connsiteY428" fmla="*/ 1245691 h 1288724"/>
                      <a:gd name="connsiteX429" fmla="*/ 987745 w 1288472"/>
                      <a:gd name="connsiteY429" fmla="*/ 1288724 h 1288724"/>
                      <a:gd name="connsiteX430" fmla="*/ 300476 w 1288472"/>
                      <a:gd name="connsiteY430" fmla="*/ 1288724 h 1288724"/>
                      <a:gd name="connsiteX431" fmla="*/ 257443 w 1288472"/>
                      <a:gd name="connsiteY431" fmla="*/ 1245691 h 1288724"/>
                      <a:gd name="connsiteX432" fmla="*/ 257443 w 1288472"/>
                      <a:gd name="connsiteY432" fmla="*/ 1073811 h 1288724"/>
                      <a:gd name="connsiteX433" fmla="*/ 300476 w 1288472"/>
                      <a:gd name="connsiteY433" fmla="*/ 1030778 h 1288724"/>
                      <a:gd name="connsiteX434" fmla="*/ 378992 w 1288472"/>
                      <a:gd name="connsiteY434" fmla="*/ 1030778 h 1288724"/>
                      <a:gd name="connsiteX435" fmla="*/ 322118 w 1288472"/>
                      <a:gd name="connsiteY435" fmla="*/ 966606 h 1288724"/>
                      <a:gd name="connsiteX436" fmla="*/ 553640 w 1288472"/>
                      <a:gd name="connsiteY436" fmla="*/ 863427 h 1288724"/>
                      <a:gd name="connsiteX437" fmla="*/ 557918 w 1288472"/>
                      <a:gd name="connsiteY437" fmla="*/ 816116 h 1288724"/>
                      <a:gd name="connsiteX438" fmla="*/ 64424 w 1288472"/>
                      <a:gd name="connsiteY438" fmla="*/ 816116 h 1288724"/>
                      <a:gd name="connsiteX439" fmla="*/ 0 w 1288472"/>
                      <a:gd name="connsiteY439" fmla="*/ 751693 h 1288724"/>
                      <a:gd name="connsiteX440" fmla="*/ 0 w 1288472"/>
                      <a:gd name="connsiteY440" fmla="*/ 64424 h 1288724"/>
                      <a:gd name="connsiteX441" fmla="*/ 64424 w 1288472"/>
                      <a:gd name="connsiteY441" fmla="*/ 0 h 12887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</a:cxnLst>
                    <a:rect l="l" t="t" r="r" b="b"/>
                    <a:pathLst>
                      <a:path w="1288472" h="1288724">
                        <a:moveTo>
                          <a:pt x="725521" y="1181519"/>
                        </a:moveTo>
                        <a:cubicBezTo>
                          <a:pt x="729799" y="1180512"/>
                          <a:pt x="734077" y="1181016"/>
                          <a:pt x="738103" y="1182777"/>
                        </a:cubicBezTo>
                        <a:cubicBezTo>
                          <a:pt x="740620" y="1183784"/>
                          <a:pt x="743136" y="1185294"/>
                          <a:pt x="745150" y="1187307"/>
                        </a:cubicBezTo>
                        <a:cubicBezTo>
                          <a:pt x="747163" y="1189320"/>
                          <a:pt x="748673" y="1191837"/>
                          <a:pt x="749679" y="1194353"/>
                        </a:cubicBezTo>
                        <a:cubicBezTo>
                          <a:pt x="752699" y="1200896"/>
                          <a:pt x="751944" y="1208446"/>
                          <a:pt x="747918" y="1214486"/>
                        </a:cubicBezTo>
                        <a:cubicBezTo>
                          <a:pt x="743891" y="1220526"/>
                          <a:pt x="737348" y="1224049"/>
                          <a:pt x="730050" y="1224049"/>
                        </a:cubicBezTo>
                        <a:cubicBezTo>
                          <a:pt x="724514" y="1224049"/>
                          <a:pt x="718978" y="1221784"/>
                          <a:pt x="714699" y="1218009"/>
                        </a:cubicBezTo>
                        <a:cubicBezTo>
                          <a:pt x="710673" y="1213982"/>
                          <a:pt x="708408" y="1208446"/>
                          <a:pt x="708408" y="1202658"/>
                        </a:cubicBezTo>
                        <a:cubicBezTo>
                          <a:pt x="708660" y="1196870"/>
                          <a:pt x="710673" y="1191334"/>
                          <a:pt x="714699" y="1187307"/>
                        </a:cubicBezTo>
                        <a:cubicBezTo>
                          <a:pt x="715706" y="1186552"/>
                          <a:pt x="716964" y="1185546"/>
                          <a:pt x="717971" y="1184791"/>
                        </a:cubicBezTo>
                        <a:cubicBezTo>
                          <a:pt x="718978" y="1183784"/>
                          <a:pt x="720487" y="1183281"/>
                          <a:pt x="721746" y="1182777"/>
                        </a:cubicBezTo>
                        <a:cubicBezTo>
                          <a:pt x="722752" y="1182274"/>
                          <a:pt x="724262" y="1181771"/>
                          <a:pt x="725521" y="1181519"/>
                        </a:cubicBezTo>
                        <a:close/>
                        <a:moveTo>
                          <a:pt x="639707" y="1181519"/>
                        </a:moveTo>
                        <a:cubicBezTo>
                          <a:pt x="643985" y="1180512"/>
                          <a:pt x="648263" y="1181016"/>
                          <a:pt x="652289" y="1182777"/>
                        </a:cubicBezTo>
                        <a:cubicBezTo>
                          <a:pt x="654806" y="1183784"/>
                          <a:pt x="657322" y="1185294"/>
                          <a:pt x="659336" y="1187307"/>
                        </a:cubicBezTo>
                        <a:cubicBezTo>
                          <a:pt x="661349" y="1189320"/>
                          <a:pt x="662859" y="1191837"/>
                          <a:pt x="663865" y="1194353"/>
                        </a:cubicBezTo>
                        <a:cubicBezTo>
                          <a:pt x="666885" y="1200896"/>
                          <a:pt x="666130" y="1208446"/>
                          <a:pt x="662104" y="1214486"/>
                        </a:cubicBezTo>
                        <a:cubicBezTo>
                          <a:pt x="658077" y="1220526"/>
                          <a:pt x="651534" y="1224049"/>
                          <a:pt x="644236" y="1224049"/>
                        </a:cubicBezTo>
                        <a:cubicBezTo>
                          <a:pt x="638448" y="1224049"/>
                          <a:pt x="632912" y="1221784"/>
                          <a:pt x="628885" y="1218009"/>
                        </a:cubicBezTo>
                        <a:cubicBezTo>
                          <a:pt x="624859" y="1213982"/>
                          <a:pt x="622594" y="1208446"/>
                          <a:pt x="622594" y="1202658"/>
                        </a:cubicBezTo>
                        <a:cubicBezTo>
                          <a:pt x="622846" y="1196870"/>
                          <a:pt x="624859" y="1191334"/>
                          <a:pt x="628885" y="1187307"/>
                        </a:cubicBezTo>
                        <a:cubicBezTo>
                          <a:pt x="629892" y="1186552"/>
                          <a:pt x="631150" y="1185546"/>
                          <a:pt x="632157" y="1184791"/>
                        </a:cubicBezTo>
                        <a:cubicBezTo>
                          <a:pt x="633163" y="1183784"/>
                          <a:pt x="634673" y="1183281"/>
                          <a:pt x="635932" y="1182777"/>
                        </a:cubicBezTo>
                        <a:cubicBezTo>
                          <a:pt x="636938" y="1182274"/>
                          <a:pt x="638448" y="1181771"/>
                          <a:pt x="639707" y="1181519"/>
                        </a:cubicBezTo>
                        <a:close/>
                        <a:moveTo>
                          <a:pt x="553891" y="1181519"/>
                        </a:moveTo>
                        <a:cubicBezTo>
                          <a:pt x="558170" y="1180512"/>
                          <a:pt x="562448" y="1181016"/>
                          <a:pt x="566474" y="1182777"/>
                        </a:cubicBezTo>
                        <a:cubicBezTo>
                          <a:pt x="568991" y="1183784"/>
                          <a:pt x="571507" y="1185294"/>
                          <a:pt x="573521" y="1187307"/>
                        </a:cubicBezTo>
                        <a:cubicBezTo>
                          <a:pt x="575534" y="1189320"/>
                          <a:pt x="577044" y="1191837"/>
                          <a:pt x="578050" y="1194353"/>
                        </a:cubicBezTo>
                        <a:cubicBezTo>
                          <a:pt x="581574" y="1202406"/>
                          <a:pt x="579560" y="1211718"/>
                          <a:pt x="573521" y="1217757"/>
                        </a:cubicBezTo>
                        <a:cubicBezTo>
                          <a:pt x="567481" y="1224049"/>
                          <a:pt x="558170" y="1225810"/>
                          <a:pt x="550117" y="1222287"/>
                        </a:cubicBezTo>
                        <a:cubicBezTo>
                          <a:pt x="547600" y="1221280"/>
                          <a:pt x="545084" y="1219771"/>
                          <a:pt x="543070" y="1218009"/>
                        </a:cubicBezTo>
                        <a:cubicBezTo>
                          <a:pt x="539044" y="1213982"/>
                          <a:pt x="536779" y="1208446"/>
                          <a:pt x="536779" y="1202658"/>
                        </a:cubicBezTo>
                        <a:cubicBezTo>
                          <a:pt x="537031" y="1196870"/>
                          <a:pt x="539044" y="1191334"/>
                          <a:pt x="543070" y="1187307"/>
                        </a:cubicBezTo>
                        <a:cubicBezTo>
                          <a:pt x="544077" y="1186552"/>
                          <a:pt x="545335" y="1185546"/>
                          <a:pt x="546342" y="1184791"/>
                        </a:cubicBezTo>
                        <a:cubicBezTo>
                          <a:pt x="547348" y="1183784"/>
                          <a:pt x="548858" y="1183281"/>
                          <a:pt x="550117" y="1182777"/>
                        </a:cubicBezTo>
                        <a:cubicBezTo>
                          <a:pt x="551123" y="1182274"/>
                          <a:pt x="552633" y="1181771"/>
                          <a:pt x="553891" y="1181519"/>
                        </a:cubicBezTo>
                        <a:close/>
                        <a:moveTo>
                          <a:pt x="927599" y="1181518"/>
                        </a:moveTo>
                        <a:cubicBezTo>
                          <a:pt x="928858" y="1181770"/>
                          <a:pt x="930116" y="1182273"/>
                          <a:pt x="931374" y="1182777"/>
                        </a:cubicBezTo>
                        <a:cubicBezTo>
                          <a:pt x="932632" y="1183280"/>
                          <a:pt x="933891" y="1184035"/>
                          <a:pt x="935149" y="1184790"/>
                        </a:cubicBezTo>
                        <a:cubicBezTo>
                          <a:pt x="936407" y="1185545"/>
                          <a:pt x="937414" y="1186300"/>
                          <a:pt x="938421" y="1187306"/>
                        </a:cubicBezTo>
                        <a:cubicBezTo>
                          <a:pt x="940434" y="1189320"/>
                          <a:pt x="941944" y="1191836"/>
                          <a:pt x="942950" y="1194353"/>
                        </a:cubicBezTo>
                        <a:cubicBezTo>
                          <a:pt x="946474" y="1202406"/>
                          <a:pt x="944460" y="1211717"/>
                          <a:pt x="938421" y="1217757"/>
                        </a:cubicBezTo>
                        <a:cubicBezTo>
                          <a:pt x="936407" y="1219770"/>
                          <a:pt x="933891" y="1221280"/>
                          <a:pt x="931374" y="1222286"/>
                        </a:cubicBezTo>
                        <a:cubicBezTo>
                          <a:pt x="928858" y="1223545"/>
                          <a:pt x="926089" y="1224048"/>
                          <a:pt x="923321" y="1224048"/>
                        </a:cubicBezTo>
                        <a:cubicBezTo>
                          <a:pt x="917785" y="1224048"/>
                          <a:pt x="912248" y="1221783"/>
                          <a:pt x="907970" y="1217757"/>
                        </a:cubicBezTo>
                        <a:cubicBezTo>
                          <a:pt x="903944" y="1213730"/>
                          <a:pt x="901679" y="1208194"/>
                          <a:pt x="901679" y="1202406"/>
                        </a:cubicBezTo>
                        <a:cubicBezTo>
                          <a:pt x="901679" y="1199637"/>
                          <a:pt x="902182" y="1196869"/>
                          <a:pt x="903441" y="1194353"/>
                        </a:cubicBezTo>
                        <a:cubicBezTo>
                          <a:pt x="904447" y="1191836"/>
                          <a:pt x="905957" y="1189320"/>
                          <a:pt x="907970" y="1187306"/>
                        </a:cubicBezTo>
                        <a:cubicBezTo>
                          <a:pt x="909984" y="1185293"/>
                          <a:pt x="912500" y="1183783"/>
                          <a:pt x="915017" y="1182777"/>
                        </a:cubicBezTo>
                        <a:cubicBezTo>
                          <a:pt x="919043" y="1181015"/>
                          <a:pt x="923321" y="1180763"/>
                          <a:pt x="927599" y="1181518"/>
                        </a:cubicBezTo>
                        <a:close/>
                        <a:moveTo>
                          <a:pt x="833228" y="1181267"/>
                        </a:moveTo>
                        <a:cubicBezTo>
                          <a:pt x="835997" y="1180512"/>
                          <a:pt x="839017" y="1180512"/>
                          <a:pt x="841785" y="1181267"/>
                        </a:cubicBezTo>
                        <a:cubicBezTo>
                          <a:pt x="843043" y="1181519"/>
                          <a:pt x="844301" y="1182022"/>
                          <a:pt x="845560" y="1182525"/>
                        </a:cubicBezTo>
                        <a:cubicBezTo>
                          <a:pt x="846818" y="1183029"/>
                          <a:pt x="848076" y="1183784"/>
                          <a:pt x="849334" y="1184539"/>
                        </a:cubicBezTo>
                        <a:cubicBezTo>
                          <a:pt x="850593" y="1185294"/>
                          <a:pt x="851599" y="1186049"/>
                          <a:pt x="852606" y="1187055"/>
                        </a:cubicBezTo>
                        <a:cubicBezTo>
                          <a:pt x="856632" y="1191333"/>
                          <a:pt x="858897" y="1196618"/>
                          <a:pt x="858897" y="1202406"/>
                        </a:cubicBezTo>
                        <a:cubicBezTo>
                          <a:pt x="858897" y="1208194"/>
                          <a:pt x="856632" y="1213731"/>
                          <a:pt x="852606" y="1217757"/>
                        </a:cubicBezTo>
                        <a:cubicBezTo>
                          <a:pt x="850593" y="1219770"/>
                          <a:pt x="848076" y="1221280"/>
                          <a:pt x="845560" y="1222287"/>
                        </a:cubicBezTo>
                        <a:cubicBezTo>
                          <a:pt x="843043" y="1223545"/>
                          <a:pt x="840275" y="1224048"/>
                          <a:pt x="837507" y="1224048"/>
                        </a:cubicBezTo>
                        <a:cubicBezTo>
                          <a:pt x="831719" y="1224048"/>
                          <a:pt x="826182" y="1221784"/>
                          <a:pt x="822407" y="1217505"/>
                        </a:cubicBezTo>
                        <a:cubicBezTo>
                          <a:pt x="818381" y="1213479"/>
                          <a:pt x="816116" y="1207943"/>
                          <a:pt x="816116" y="1202155"/>
                        </a:cubicBezTo>
                        <a:cubicBezTo>
                          <a:pt x="816116" y="1199386"/>
                          <a:pt x="816619" y="1196618"/>
                          <a:pt x="817878" y="1194102"/>
                        </a:cubicBezTo>
                        <a:cubicBezTo>
                          <a:pt x="818884" y="1191585"/>
                          <a:pt x="820394" y="1189069"/>
                          <a:pt x="822407" y="1187055"/>
                        </a:cubicBezTo>
                        <a:cubicBezTo>
                          <a:pt x="823414" y="1186300"/>
                          <a:pt x="824672" y="1185294"/>
                          <a:pt x="825679" y="1184539"/>
                        </a:cubicBezTo>
                        <a:cubicBezTo>
                          <a:pt x="826685" y="1183532"/>
                          <a:pt x="828195" y="1183029"/>
                          <a:pt x="829454" y="1182525"/>
                        </a:cubicBezTo>
                        <a:cubicBezTo>
                          <a:pt x="830460" y="1182022"/>
                          <a:pt x="831970" y="1181519"/>
                          <a:pt x="833228" y="1181267"/>
                        </a:cubicBezTo>
                        <a:close/>
                        <a:moveTo>
                          <a:pt x="455118" y="1181079"/>
                        </a:moveTo>
                        <a:cubicBezTo>
                          <a:pt x="459208" y="1181896"/>
                          <a:pt x="463045" y="1183910"/>
                          <a:pt x="466065" y="1187055"/>
                        </a:cubicBezTo>
                        <a:cubicBezTo>
                          <a:pt x="470091" y="1191333"/>
                          <a:pt x="472356" y="1196618"/>
                          <a:pt x="472356" y="1202406"/>
                        </a:cubicBezTo>
                        <a:cubicBezTo>
                          <a:pt x="472356" y="1208194"/>
                          <a:pt x="470091" y="1213730"/>
                          <a:pt x="466065" y="1217757"/>
                        </a:cubicBezTo>
                        <a:cubicBezTo>
                          <a:pt x="464051" y="1219770"/>
                          <a:pt x="461535" y="1221280"/>
                          <a:pt x="459018" y="1222287"/>
                        </a:cubicBezTo>
                        <a:cubicBezTo>
                          <a:pt x="456502" y="1223545"/>
                          <a:pt x="453734" y="1224048"/>
                          <a:pt x="450965" y="1224048"/>
                        </a:cubicBezTo>
                        <a:cubicBezTo>
                          <a:pt x="445177" y="1224048"/>
                          <a:pt x="439641" y="1221783"/>
                          <a:pt x="435614" y="1217505"/>
                        </a:cubicBezTo>
                        <a:cubicBezTo>
                          <a:pt x="431588" y="1213479"/>
                          <a:pt x="429323" y="1207942"/>
                          <a:pt x="429323" y="1202154"/>
                        </a:cubicBezTo>
                        <a:cubicBezTo>
                          <a:pt x="429323" y="1193598"/>
                          <a:pt x="434608" y="1185545"/>
                          <a:pt x="442661" y="1182274"/>
                        </a:cubicBezTo>
                        <a:cubicBezTo>
                          <a:pt x="446688" y="1180638"/>
                          <a:pt x="451029" y="1180261"/>
                          <a:pt x="455118" y="1181079"/>
                        </a:cubicBezTo>
                        <a:close/>
                        <a:moveTo>
                          <a:pt x="1116592" y="1181015"/>
                        </a:moveTo>
                        <a:lnTo>
                          <a:pt x="1116592" y="1245439"/>
                        </a:lnTo>
                        <a:lnTo>
                          <a:pt x="1245439" y="1245439"/>
                        </a:lnTo>
                        <a:lnTo>
                          <a:pt x="1245439" y="1181015"/>
                        </a:lnTo>
                        <a:close/>
                        <a:moveTo>
                          <a:pt x="360873" y="1181015"/>
                        </a:moveTo>
                        <a:cubicBezTo>
                          <a:pt x="367919" y="1179505"/>
                          <a:pt x="375217" y="1181770"/>
                          <a:pt x="380250" y="1187055"/>
                        </a:cubicBezTo>
                        <a:cubicBezTo>
                          <a:pt x="384277" y="1191333"/>
                          <a:pt x="386542" y="1196618"/>
                          <a:pt x="386542" y="1202406"/>
                        </a:cubicBezTo>
                        <a:cubicBezTo>
                          <a:pt x="386542" y="1208194"/>
                          <a:pt x="384277" y="1213730"/>
                          <a:pt x="380250" y="1217757"/>
                        </a:cubicBezTo>
                        <a:cubicBezTo>
                          <a:pt x="378237" y="1219770"/>
                          <a:pt x="375720" y="1221280"/>
                          <a:pt x="373204" y="1222287"/>
                        </a:cubicBezTo>
                        <a:cubicBezTo>
                          <a:pt x="370687" y="1223545"/>
                          <a:pt x="367919" y="1224048"/>
                          <a:pt x="365151" y="1224048"/>
                        </a:cubicBezTo>
                        <a:cubicBezTo>
                          <a:pt x="357853" y="1224048"/>
                          <a:pt x="351058" y="1220525"/>
                          <a:pt x="347032" y="1214234"/>
                        </a:cubicBezTo>
                        <a:cubicBezTo>
                          <a:pt x="343257" y="1208194"/>
                          <a:pt x="342502" y="1200644"/>
                          <a:pt x="345270" y="1194101"/>
                        </a:cubicBezTo>
                        <a:cubicBezTo>
                          <a:pt x="348038" y="1187307"/>
                          <a:pt x="353826" y="1182525"/>
                          <a:pt x="360873" y="1181015"/>
                        </a:cubicBezTo>
                        <a:close/>
                        <a:moveTo>
                          <a:pt x="923321" y="1095453"/>
                        </a:moveTo>
                        <a:cubicBezTo>
                          <a:pt x="935148" y="1095453"/>
                          <a:pt x="944711" y="1105016"/>
                          <a:pt x="944711" y="1116845"/>
                        </a:cubicBezTo>
                        <a:lnTo>
                          <a:pt x="944711" y="1138235"/>
                        </a:lnTo>
                        <a:cubicBezTo>
                          <a:pt x="944711" y="1143772"/>
                          <a:pt x="942446" y="1149308"/>
                          <a:pt x="938420" y="1153335"/>
                        </a:cubicBezTo>
                        <a:cubicBezTo>
                          <a:pt x="934393" y="1157361"/>
                          <a:pt x="929109" y="1159626"/>
                          <a:pt x="923321" y="1159626"/>
                        </a:cubicBezTo>
                        <a:cubicBezTo>
                          <a:pt x="917784" y="1159626"/>
                          <a:pt x="912248" y="1157361"/>
                          <a:pt x="908221" y="1153335"/>
                        </a:cubicBezTo>
                        <a:cubicBezTo>
                          <a:pt x="904195" y="1149308"/>
                          <a:pt x="901930" y="1144023"/>
                          <a:pt x="901930" y="1138235"/>
                        </a:cubicBezTo>
                        <a:lnTo>
                          <a:pt x="901930" y="1116845"/>
                        </a:lnTo>
                        <a:cubicBezTo>
                          <a:pt x="901930" y="1105016"/>
                          <a:pt x="911493" y="1095453"/>
                          <a:pt x="923321" y="1095453"/>
                        </a:cubicBezTo>
                        <a:close/>
                        <a:moveTo>
                          <a:pt x="837507" y="1095453"/>
                        </a:moveTo>
                        <a:cubicBezTo>
                          <a:pt x="849334" y="1095453"/>
                          <a:pt x="858897" y="1105016"/>
                          <a:pt x="858897" y="1116845"/>
                        </a:cubicBezTo>
                        <a:lnTo>
                          <a:pt x="858897" y="1138235"/>
                        </a:lnTo>
                        <a:cubicBezTo>
                          <a:pt x="858897" y="1143772"/>
                          <a:pt x="856632" y="1149308"/>
                          <a:pt x="852606" y="1153335"/>
                        </a:cubicBezTo>
                        <a:cubicBezTo>
                          <a:pt x="848579" y="1157361"/>
                          <a:pt x="843295" y="1159626"/>
                          <a:pt x="837507" y="1159626"/>
                        </a:cubicBezTo>
                        <a:cubicBezTo>
                          <a:pt x="831719" y="1159626"/>
                          <a:pt x="826434" y="1157361"/>
                          <a:pt x="822407" y="1153335"/>
                        </a:cubicBezTo>
                        <a:cubicBezTo>
                          <a:pt x="818381" y="1149308"/>
                          <a:pt x="816116" y="1144023"/>
                          <a:pt x="816116" y="1138235"/>
                        </a:cubicBezTo>
                        <a:lnTo>
                          <a:pt x="816116" y="1116845"/>
                        </a:lnTo>
                        <a:cubicBezTo>
                          <a:pt x="816116" y="1105016"/>
                          <a:pt x="825679" y="1095453"/>
                          <a:pt x="837507" y="1095453"/>
                        </a:cubicBezTo>
                        <a:close/>
                        <a:moveTo>
                          <a:pt x="730050" y="1095453"/>
                        </a:moveTo>
                        <a:cubicBezTo>
                          <a:pt x="741877" y="1095453"/>
                          <a:pt x="751440" y="1105016"/>
                          <a:pt x="751440" y="1116845"/>
                        </a:cubicBezTo>
                        <a:lnTo>
                          <a:pt x="751440" y="1138235"/>
                        </a:lnTo>
                        <a:cubicBezTo>
                          <a:pt x="751440" y="1143772"/>
                          <a:pt x="749175" y="1149308"/>
                          <a:pt x="745149" y="1153335"/>
                        </a:cubicBezTo>
                        <a:cubicBezTo>
                          <a:pt x="741122" y="1157361"/>
                          <a:pt x="735838" y="1159626"/>
                          <a:pt x="730050" y="1159626"/>
                        </a:cubicBezTo>
                        <a:cubicBezTo>
                          <a:pt x="724513" y="1159626"/>
                          <a:pt x="718977" y="1157361"/>
                          <a:pt x="714950" y="1153335"/>
                        </a:cubicBezTo>
                        <a:cubicBezTo>
                          <a:pt x="710924" y="1149308"/>
                          <a:pt x="708659" y="1144023"/>
                          <a:pt x="708659" y="1138235"/>
                        </a:cubicBezTo>
                        <a:lnTo>
                          <a:pt x="708659" y="1116845"/>
                        </a:lnTo>
                        <a:cubicBezTo>
                          <a:pt x="708659" y="1105016"/>
                          <a:pt x="718222" y="1095453"/>
                          <a:pt x="730050" y="1095453"/>
                        </a:cubicBezTo>
                        <a:close/>
                        <a:moveTo>
                          <a:pt x="644237" y="1095453"/>
                        </a:moveTo>
                        <a:cubicBezTo>
                          <a:pt x="656064" y="1095453"/>
                          <a:pt x="665627" y="1105016"/>
                          <a:pt x="665627" y="1116845"/>
                        </a:cubicBezTo>
                        <a:lnTo>
                          <a:pt x="665627" y="1138235"/>
                        </a:lnTo>
                        <a:cubicBezTo>
                          <a:pt x="665627" y="1143772"/>
                          <a:pt x="663362" y="1149308"/>
                          <a:pt x="659336" y="1153335"/>
                        </a:cubicBezTo>
                        <a:cubicBezTo>
                          <a:pt x="655309" y="1157361"/>
                          <a:pt x="650025" y="1159626"/>
                          <a:pt x="644237" y="1159626"/>
                        </a:cubicBezTo>
                        <a:cubicBezTo>
                          <a:pt x="638449" y="1159626"/>
                          <a:pt x="633164" y="1157361"/>
                          <a:pt x="629136" y="1153335"/>
                        </a:cubicBezTo>
                        <a:cubicBezTo>
                          <a:pt x="625110" y="1149308"/>
                          <a:pt x="622845" y="1144023"/>
                          <a:pt x="622845" y="1138235"/>
                        </a:cubicBezTo>
                        <a:lnTo>
                          <a:pt x="622845" y="1116845"/>
                        </a:lnTo>
                        <a:cubicBezTo>
                          <a:pt x="622845" y="1105016"/>
                          <a:pt x="632408" y="1095453"/>
                          <a:pt x="644237" y="1095453"/>
                        </a:cubicBezTo>
                        <a:close/>
                        <a:moveTo>
                          <a:pt x="558422" y="1095453"/>
                        </a:moveTo>
                        <a:cubicBezTo>
                          <a:pt x="570249" y="1095453"/>
                          <a:pt x="579812" y="1105016"/>
                          <a:pt x="579812" y="1116845"/>
                        </a:cubicBezTo>
                        <a:lnTo>
                          <a:pt x="579812" y="1138235"/>
                        </a:lnTo>
                        <a:cubicBezTo>
                          <a:pt x="579812" y="1143772"/>
                          <a:pt x="577547" y="1149308"/>
                          <a:pt x="573521" y="1153335"/>
                        </a:cubicBezTo>
                        <a:cubicBezTo>
                          <a:pt x="569494" y="1157361"/>
                          <a:pt x="564210" y="1159626"/>
                          <a:pt x="558422" y="1159626"/>
                        </a:cubicBezTo>
                        <a:cubicBezTo>
                          <a:pt x="552634" y="1159626"/>
                          <a:pt x="547097" y="1157361"/>
                          <a:pt x="543322" y="1153335"/>
                        </a:cubicBezTo>
                        <a:cubicBezTo>
                          <a:pt x="539296" y="1149308"/>
                          <a:pt x="537031" y="1144023"/>
                          <a:pt x="537031" y="1138235"/>
                        </a:cubicBezTo>
                        <a:lnTo>
                          <a:pt x="537031" y="1116845"/>
                        </a:lnTo>
                        <a:cubicBezTo>
                          <a:pt x="537031" y="1105016"/>
                          <a:pt x="546594" y="1095453"/>
                          <a:pt x="558422" y="1095453"/>
                        </a:cubicBezTo>
                        <a:close/>
                        <a:moveTo>
                          <a:pt x="450965" y="1095453"/>
                        </a:moveTo>
                        <a:cubicBezTo>
                          <a:pt x="462792" y="1095453"/>
                          <a:pt x="472355" y="1105016"/>
                          <a:pt x="472355" y="1116845"/>
                        </a:cubicBezTo>
                        <a:lnTo>
                          <a:pt x="472355" y="1138235"/>
                        </a:lnTo>
                        <a:cubicBezTo>
                          <a:pt x="472355" y="1143772"/>
                          <a:pt x="470090" y="1149308"/>
                          <a:pt x="466064" y="1153335"/>
                        </a:cubicBezTo>
                        <a:cubicBezTo>
                          <a:pt x="462037" y="1157361"/>
                          <a:pt x="456753" y="1159626"/>
                          <a:pt x="450965" y="1159626"/>
                        </a:cubicBezTo>
                        <a:cubicBezTo>
                          <a:pt x="445177" y="1159626"/>
                          <a:pt x="439892" y="1157361"/>
                          <a:pt x="435865" y="1153335"/>
                        </a:cubicBezTo>
                        <a:cubicBezTo>
                          <a:pt x="431839" y="1149308"/>
                          <a:pt x="429574" y="1144023"/>
                          <a:pt x="429574" y="1138235"/>
                        </a:cubicBezTo>
                        <a:lnTo>
                          <a:pt x="429574" y="1116845"/>
                        </a:lnTo>
                        <a:cubicBezTo>
                          <a:pt x="429574" y="1105016"/>
                          <a:pt x="439137" y="1095453"/>
                          <a:pt x="450965" y="1095453"/>
                        </a:cubicBezTo>
                        <a:close/>
                        <a:moveTo>
                          <a:pt x="365151" y="1095453"/>
                        </a:moveTo>
                        <a:cubicBezTo>
                          <a:pt x="376978" y="1095453"/>
                          <a:pt x="386541" y="1105016"/>
                          <a:pt x="386541" y="1116845"/>
                        </a:cubicBezTo>
                        <a:lnTo>
                          <a:pt x="386541" y="1138235"/>
                        </a:lnTo>
                        <a:cubicBezTo>
                          <a:pt x="386541" y="1143772"/>
                          <a:pt x="384276" y="1149308"/>
                          <a:pt x="380250" y="1153335"/>
                        </a:cubicBezTo>
                        <a:cubicBezTo>
                          <a:pt x="376223" y="1157361"/>
                          <a:pt x="370939" y="1159626"/>
                          <a:pt x="365151" y="1159626"/>
                        </a:cubicBezTo>
                        <a:cubicBezTo>
                          <a:pt x="359363" y="1159626"/>
                          <a:pt x="353826" y="1157361"/>
                          <a:pt x="350051" y="1153335"/>
                        </a:cubicBezTo>
                        <a:cubicBezTo>
                          <a:pt x="346025" y="1149308"/>
                          <a:pt x="343760" y="1144023"/>
                          <a:pt x="343760" y="1138235"/>
                        </a:cubicBezTo>
                        <a:lnTo>
                          <a:pt x="343760" y="1116845"/>
                        </a:lnTo>
                        <a:cubicBezTo>
                          <a:pt x="343760" y="1105016"/>
                          <a:pt x="353323" y="1095453"/>
                          <a:pt x="365151" y="1095453"/>
                        </a:cubicBezTo>
                        <a:close/>
                        <a:moveTo>
                          <a:pt x="1202658" y="1073811"/>
                        </a:moveTo>
                        <a:lnTo>
                          <a:pt x="1202658" y="1138234"/>
                        </a:lnTo>
                        <a:lnTo>
                          <a:pt x="1245691" y="1138234"/>
                        </a:lnTo>
                        <a:lnTo>
                          <a:pt x="1245691" y="1116844"/>
                        </a:lnTo>
                        <a:cubicBezTo>
                          <a:pt x="1245691" y="1092936"/>
                          <a:pt x="1226313" y="1073811"/>
                          <a:pt x="1202658" y="1073811"/>
                        </a:cubicBezTo>
                        <a:close/>
                        <a:moveTo>
                          <a:pt x="300727" y="1073811"/>
                        </a:moveTo>
                        <a:lnTo>
                          <a:pt x="300727" y="1245691"/>
                        </a:lnTo>
                        <a:lnTo>
                          <a:pt x="987745" y="1245691"/>
                        </a:lnTo>
                        <a:lnTo>
                          <a:pt x="987745" y="1073811"/>
                        </a:lnTo>
                        <a:close/>
                        <a:moveTo>
                          <a:pt x="1159625" y="1073559"/>
                        </a:moveTo>
                        <a:cubicBezTo>
                          <a:pt x="1135718" y="1073559"/>
                          <a:pt x="1116592" y="1092936"/>
                          <a:pt x="1116592" y="1116592"/>
                        </a:cubicBezTo>
                        <a:lnTo>
                          <a:pt x="1116592" y="1137983"/>
                        </a:lnTo>
                        <a:lnTo>
                          <a:pt x="1159625" y="1137983"/>
                        </a:lnTo>
                        <a:close/>
                        <a:moveTo>
                          <a:pt x="600951" y="816368"/>
                        </a:moveTo>
                        <a:cubicBezTo>
                          <a:pt x="600448" y="840527"/>
                          <a:pt x="597680" y="864937"/>
                          <a:pt x="592898" y="888844"/>
                        </a:cubicBezTo>
                        <a:cubicBezTo>
                          <a:pt x="592898" y="889599"/>
                          <a:pt x="592647" y="890354"/>
                          <a:pt x="592395" y="891109"/>
                        </a:cubicBezTo>
                        <a:cubicBezTo>
                          <a:pt x="571759" y="984222"/>
                          <a:pt x="522435" y="987996"/>
                          <a:pt x="515640" y="987996"/>
                        </a:cubicBezTo>
                        <a:cubicBezTo>
                          <a:pt x="504064" y="987996"/>
                          <a:pt x="494501" y="978685"/>
                          <a:pt x="494250" y="967109"/>
                        </a:cubicBezTo>
                        <a:cubicBezTo>
                          <a:pt x="493998" y="955281"/>
                          <a:pt x="503058" y="945467"/>
                          <a:pt x="514634" y="944963"/>
                        </a:cubicBezTo>
                        <a:cubicBezTo>
                          <a:pt x="521177" y="943705"/>
                          <a:pt x="533508" y="934142"/>
                          <a:pt x="543322" y="907467"/>
                        </a:cubicBezTo>
                        <a:cubicBezTo>
                          <a:pt x="417244" y="920553"/>
                          <a:pt x="365403" y="953771"/>
                          <a:pt x="365403" y="966606"/>
                        </a:cubicBezTo>
                        <a:cubicBezTo>
                          <a:pt x="365403" y="985731"/>
                          <a:pt x="460276" y="1030778"/>
                          <a:pt x="644488" y="1030778"/>
                        </a:cubicBezTo>
                        <a:cubicBezTo>
                          <a:pt x="828699" y="1030778"/>
                          <a:pt x="923573" y="985731"/>
                          <a:pt x="923573" y="966606"/>
                        </a:cubicBezTo>
                        <a:cubicBezTo>
                          <a:pt x="923573" y="953520"/>
                          <a:pt x="871732" y="920301"/>
                          <a:pt x="745653" y="907467"/>
                        </a:cubicBezTo>
                        <a:cubicBezTo>
                          <a:pt x="755467" y="934394"/>
                          <a:pt x="768050" y="943957"/>
                          <a:pt x="774593" y="944963"/>
                        </a:cubicBezTo>
                        <a:cubicBezTo>
                          <a:pt x="780130" y="944963"/>
                          <a:pt x="785414" y="947228"/>
                          <a:pt x="789441" y="951255"/>
                        </a:cubicBezTo>
                        <a:cubicBezTo>
                          <a:pt x="793216" y="955281"/>
                          <a:pt x="795480" y="960818"/>
                          <a:pt x="795229" y="966354"/>
                        </a:cubicBezTo>
                        <a:cubicBezTo>
                          <a:pt x="794977" y="978182"/>
                          <a:pt x="785163" y="987745"/>
                          <a:pt x="773083" y="987745"/>
                        </a:cubicBezTo>
                        <a:cubicBezTo>
                          <a:pt x="766289" y="987745"/>
                          <a:pt x="716964" y="983970"/>
                          <a:pt x="696580" y="891109"/>
                        </a:cubicBezTo>
                        <a:cubicBezTo>
                          <a:pt x="696329" y="890354"/>
                          <a:pt x="696329" y="889599"/>
                          <a:pt x="696077" y="888844"/>
                        </a:cubicBezTo>
                        <a:cubicBezTo>
                          <a:pt x="691295" y="864937"/>
                          <a:pt x="688527" y="840778"/>
                          <a:pt x="688024" y="816368"/>
                        </a:cubicBezTo>
                        <a:close/>
                        <a:moveTo>
                          <a:pt x="236304" y="644488"/>
                        </a:moveTo>
                        <a:cubicBezTo>
                          <a:pt x="224476" y="644488"/>
                          <a:pt x="214913" y="654051"/>
                          <a:pt x="214913" y="665879"/>
                        </a:cubicBezTo>
                        <a:cubicBezTo>
                          <a:pt x="214913" y="677706"/>
                          <a:pt x="224476" y="687269"/>
                          <a:pt x="236304" y="687269"/>
                        </a:cubicBezTo>
                        <a:cubicBezTo>
                          <a:pt x="248132" y="687269"/>
                          <a:pt x="257695" y="677455"/>
                          <a:pt x="257695" y="665879"/>
                        </a:cubicBezTo>
                        <a:cubicBezTo>
                          <a:pt x="257695" y="654051"/>
                          <a:pt x="248132" y="644488"/>
                          <a:pt x="236304" y="644488"/>
                        </a:cubicBezTo>
                        <a:close/>
                        <a:moveTo>
                          <a:pt x="1095202" y="622846"/>
                        </a:moveTo>
                        <a:cubicBezTo>
                          <a:pt x="1083375" y="622846"/>
                          <a:pt x="1073812" y="632409"/>
                          <a:pt x="1073812" y="644236"/>
                        </a:cubicBezTo>
                        <a:cubicBezTo>
                          <a:pt x="1073812" y="656064"/>
                          <a:pt x="1083375" y="665627"/>
                          <a:pt x="1095202" y="665627"/>
                        </a:cubicBezTo>
                        <a:cubicBezTo>
                          <a:pt x="1107030" y="665627"/>
                          <a:pt x="1116593" y="656064"/>
                          <a:pt x="1116593" y="644236"/>
                        </a:cubicBezTo>
                        <a:cubicBezTo>
                          <a:pt x="1116593" y="632409"/>
                          <a:pt x="1107030" y="622846"/>
                          <a:pt x="1095202" y="622846"/>
                        </a:cubicBezTo>
                        <a:close/>
                        <a:moveTo>
                          <a:pt x="718475" y="172636"/>
                        </a:moveTo>
                        <a:cubicBezTo>
                          <a:pt x="688528" y="172636"/>
                          <a:pt x="664370" y="196794"/>
                          <a:pt x="664370" y="226741"/>
                        </a:cubicBezTo>
                        <a:cubicBezTo>
                          <a:pt x="664370" y="238569"/>
                          <a:pt x="654807" y="248132"/>
                          <a:pt x="642979" y="248132"/>
                        </a:cubicBezTo>
                        <a:cubicBezTo>
                          <a:pt x="631151" y="248132"/>
                          <a:pt x="621588" y="238569"/>
                          <a:pt x="621588" y="226741"/>
                        </a:cubicBezTo>
                        <a:cubicBezTo>
                          <a:pt x="621588" y="207364"/>
                          <a:pt x="611270" y="189496"/>
                          <a:pt x="594661" y="179934"/>
                        </a:cubicBezTo>
                        <a:cubicBezTo>
                          <a:pt x="577800" y="170371"/>
                          <a:pt x="557165" y="170371"/>
                          <a:pt x="540555" y="179934"/>
                        </a:cubicBezTo>
                        <a:cubicBezTo>
                          <a:pt x="523946" y="189496"/>
                          <a:pt x="513628" y="207364"/>
                          <a:pt x="513628" y="226741"/>
                        </a:cubicBezTo>
                        <a:lnTo>
                          <a:pt x="513628" y="230013"/>
                        </a:lnTo>
                        <a:cubicBezTo>
                          <a:pt x="514132" y="235801"/>
                          <a:pt x="511867" y="241589"/>
                          <a:pt x="507840" y="245867"/>
                        </a:cubicBezTo>
                        <a:cubicBezTo>
                          <a:pt x="503814" y="250145"/>
                          <a:pt x="498026" y="252662"/>
                          <a:pt x="492238" y="252662"/>
                        </a:cubicBezTo>
                        <a:cubicBezTo>
                          <a:pt x="473364" y="252662"/>
                          <a:pt x="456251" y="263231"/>
                          <a:pt x="447947" y="280092"/>
                        </a:cubicBezTo>
                        <a:lnTo>
                          <a:pt x="557165" y="280092"/>
                        </a:lnTo>
                        <a:cubicBezTo>
                          <a:pt x="568992" y="280092"/>
                          <a:pt x="578555" y="289655"/>
                          <a:pt x="578555" y="301483"/>
                        </a:cubicBezTo>
                        <a:cubicBezTo>
                          <a:pt x="578555" y="313311"/>
                          <a:pt x="568992" y="322873"/>
                          <a:pt x="557165" y="322873"/>
                        </a:cubicBezTo>
                        <a:lnTo>
                          <a:pt x="447192" y="322873"/>
                        </a:lnTo>
                        <a:cubicBezTo>
                          <a:pt x="447695" y="324132"/>
                          <a:pt x="448198" y="325390"/>
                          <a:pt x="448701" y="326397"/>
                        </a:cubicBezTo>
                        <a:cubicBezTo>
                          <a:pt x="451470" y="331430"/>
                          <a:pt x="452225" y="337721"/>
                          <a:pt x="450463" y="343257"/>
                        </a:cubicBezTo>
                        <a:cubicBezTo>
                          <a:pt x="448701" y="348794"/>
                          <a:pt x="444675" y="353575"/>
                          <a:pt x="439390" y="356092"/>
                        </a:cubicBezTo>
                        <a:cubicBezTo>
                          <a:pt x="421019" y="365151"/>
                          <a:pt x="408688" y="383271"/>
                          <a:pt x="406927" y="403906"/>
                        </a:cubicBezTo>
                        <a:cubicBezTo>
                          <a:pt x="405417" y="424290"/>
                          <a:pt x="414476" y="444171"/>
                          <a:pt x="431337" y="456250"/>
                        </a:cubicBezTo>
                        <a:cubicBezTo>
                          <a:pt x="436119" y="459522"/>
                          <a:pt x="439390" y="464807"/>
                          <a:pt x="440145" y="470595"/>
                        </a:cubicBezTo>
                        <a:cubicBezTo>
                          <a:pt x="440145" y="471350"/>
                          <a:pt x="439894" y="472356"/>
                          <a:pt x="439894" y="473111"/>
                        </a:cubicBezTo>
                        <a:lnTo>
                          <a:pt x="535522" y="473111"/>
                        </a:lnTo>
                        <a:cubicBezTo>
                          <a:pt x="547350" y="473111"/>
                          <a:pt x="556913" y="482674"/>
                          <a:pt x="556913" y="494502"/>
                        </a:cubicBezTo>
                        <a:cubicBezTo>
                          <a:pt x="556913" y="506330"/>
                          <a:pt x="547350" y="515893"/>
                          <a:pt x="535522" y="515893"/>
                        </a:cubicBezTo>
                        <a:lnTo>
                          <a:pt x="424794" y="515893"/>
                        </a:lnTo>
                        <a:cubicBezTo>
                          <a:pt x="424794" y="517151"/>
                          <a:pt x="424543" y="518409"/>
                          <a:pt x="424543" y="519667"/>
                        </a:cubicBezTo>
                        <a:cubicBezTo>
                          <a:pt x="424794" y="546091"/>
                          <a:pt x="444172" y="568740"/>
                          <a:pt x="470344" y="573018"/>
                        </a:cubicBezTo>
                        <a:cubicBezTo>
                          <a:pt x="479403" y="574528"/>
                          <a:pt x="486450" y="581323"/>
                          <a:pt x="488211" y="590382"/>
                        </a:cubicBezTo>
                        <a:cubicBezTo>
                          <a:pt x="488211" y="591641"/>
                          <a:pt x="488715" y="592647"/>
                          <a:pt x="488966" y="593905"/>
                        </a:cubicBezTo>
                        <a:lnTo>
                          <a:pt x="489470" y="595919"/>
                        </a:lnTo>
                        <a:cubicBezTo>
                          <a:pt x="489973" y="597932"/>
                          <a:pt x="490476" y="599694"/>
                          <a:pt x="491231" y="601455"/>
                        </a:cubicBezTo>
                        <a:cubicBezTo>
                          <a:pt x="491483" y="602713"/>
                          <a:pt x="491986" y="603720"/>
                          <a:pt x="492489" y="604727"/>
                        </a:cubicBezTo>
                        <a:cubicBezTo>
                          <a:pt x="492993" y="605482"/>
                          <a:pt x="493244" y="605985"/>
                          <a:pt x="493496" y="606740"/>
                        </a:cubicBezTo>
                        <a:lnTo>
                          <a:pt x="495006" y="609508"/>
                        </a:lnTo>
                        <a:cubicBezTo>
                          <a:pt x="495258" y="609760"/>
                          <a:pt x="496013" y="611018"/>
                          <a:pt x="496264" y="611521"/>
                        </a:cubicBezTo>
                        <a:cubicBezTo>
                          <a:pt x="497271" y="613535"/>
                          <a:pt x="498529" y="615548"/>
                          <a:pt x="500039" y="617309"/>
                        </a:cubicBezTo>
                        <a:lnTo>
                          <a:pt x="503059" y="621084"/>
                        </a:lnTo>
                        <a:cubicBezTo>
                          <a:pt x="506330" y="624859"/>
                          <a:pt x="509854" y="628131"/>
                          <a:pt x="513880" y="631150"/>
                        </a:cubicBezTo>
                        <a:lnTo>
                          <a:pt x="516648" y="633164"/>
                        </a:lnTo>
                        <a:cubicBezTo>
                          <a:pt x="519416" y="634925"/>
                          <a:pt x="522185" y="636687"/>
                          <a:pt x="524953" y="637945"/>
                        </a:cubicBezTo>
                        <a:cubicBezTo>
                          <a:pt x="526966" y="638952"/>
                          <a:pt x="528979" y="639707"/>
                          <a:pt x="530993" y="640462"/>
                        </a:cubicBezTo>
                        <a:lnTo>
                          <a:pt x="534264" y="641468"/>
                        </a:lnTo>
                        <a:cubicBezTo>
                          <a:pt x="534767" y="641720"/>
                          <a:pt x="537284" y="642223"/>
                          <a:pt x="537787" y="642475"/>
                        </a:cubicBezTo>
                        <a:cubicBezTo>
                          <a:pt x="539800" y="642978"/>
                          <a:pt x="541814" y="643481"/>
                          <a:pt x="543827" y="643733"/>
                        </a:cubicBezTo>
                        <a:cubicBezTo>
                          <a:pt x="544330" y="643733"/>
                          <a:pt x="546595" y="644236"/>
                          <a:pt x="547098" y="644236"/>
                        </a:cubicBezTo>
                        <a:cubicBezTo>
                          <a:pt x="549363" y="644740"/>
                          <a:pt x="551880" y="644740"/>
                          <a:pt x="554145" y="644740"/>
                        </a:cubicBezTo>
                        <a:cubicBezTo>
                          <a:pt x="591390" y="644740"/>
                          <a:pt x="621588" y="614541"/>
                          <a:pt x="621588" y="577296"/>
                        </a:cubicBezTo>
                        <a:cubicBezTo>
                          <a:pt x="621588" y="565468"/>
                          <a:pt x="631151" y="555906"/>
                          <a:pt x="642979" y="555906"/>
                        </a:cubicBezTo>
                        <a:cubicBezTo>
                          <a:pt x="654807" y="555906"/>
                          <a:pt x="664370" y="565468"/>
                          <a:pt x="664370" y="577296"/>
                        </a:cubicBezTo>
                        <a:cubicBezTo>
                          <a:pt x="664370" y="614541"/>
                          <a:pt x="694568" y="644740"/>
                          <a:pt x="731813" y="644740"/>
                        </a:cubicBezTo>
                        <a:cubicBezTo>
                          <a:pt x="734078" y="644740"/>
                          <a:pt x="736594" y="644488"/>
                          <a:pt x="738859" y="644236"/>
                        </a:cubicBezTo>
                        <a:lnTo>
                          <a:pt x="742131" y="643733"/>
                        </a:lnTo>
                        <a:cubicBezTo>
                          <a:pt x="744144" y="643481"/>
                          <a:pt x="746157" y="642978"/>
                          <a:pt x="748171" y="642475"/>
                        </a:cubicBezTo>
                        <a:lnTo>
                          <a:pt x="751190" y="641720"/>
                        </a:lnTo>
                        <a:lnTo>
                          <a:pt x="755469" y="640210"/>
                        </a:lnTo>
                        <a:cubicBezTo>
                          <a:pt x="757230" y="639707"/>
                          <a:pt x="759243" y="638952"/>
                          <a:pt x="761005" y="637945"/>
                        </a:cubicBezTo>
                        <a:cubicBezTo>
                          <a:pt x="764025" y="636435"/>
                          <a:pt x="767045" y="634674"/>
                          <a:pt x="769813" y="632912"/>
                        </a:cubicBezTo>
                        <a:lnTo>
                          <a:pt x="772329" y="631150"/>
                        </a:lnTo>
                        <a:cubicBezTo>
                          <a:pt x="776608" y="627879"/>
                          <a:pt x="780382" y="624356"/>
                          <a:pt x="783905" y="620329"/>
                        </a:cubicBezTo>
                        <a:lnTo>
                          <a:pt x="786422" y="617058"/>
                        </a:lnTo>
                        <a:cubicBezTo>
                          <a:pt x="787680" y="615296"/>
                          <a:pt x="788939" y="613535"/>
                          <a:pt x="789945" y="611773"/>
                        </a:cubicBezTo>
                        <a:cubicBezTo>
                          <a:pt x="790197" y="611521"/>
                          <a:pt x="791455" y="609256"/>
                          <a:pt x="791707" y="609005"/>
                        </a:cubicBezTo>
                        <a:cubicBezTo>
                          <a:pt x="791958" y="608501"/>
                          <a:pt x="792965" y="606740"/>
                          <a:pt x="793217" y="606237"/>
                        </a:cubicBezTo>
                        <a:cubicBezTo>
                          <a:pt x="794727" y="603468"/>
                          <a:pt x="794978" y="602462"/>
                          <a:pt x="795230" y="601707"/>
                        </a:cubicBezTo>
                        <a:cubicBezTo>
                          <a:pt x="795985" y="600197"/>
                          <a:pt x="796488" y="598435"/>
                          <a:pt x="796992" y="596925"/>
                        </a:cubicBezTo>
                        <a:cubicBezTo>
                          <a:pt x="796992" y="596674"/>
                          <a:pt x="797747" y="594912"/>
                          <a:pt x="797747" y="594660"/>
                        </a:cubicBezTo>
                        <a:cubicBezTo>
                          <a:pt x="798502" y="592144"/>
                          <a:pt x="798753" y="590886"/>
                          <a:pt x="799005" y="589627"/>
                        </a:cubicBezTo>
                        <a:cubicBezTo>
                          <a:pt x="800766" y="580568"/>
                          <a:pt x="807813" y="573773"/>
                          <a:pt x="816872" y="572263"/>
                        </a:cubicBezTo>
                        <a:cubicBezTo>
                          <a:pt x="827693" y="570502"/>
                          <a:pt x="837508" y="565720"/>
                          <a:pt x="845309" y="558171"/>
                        </a:cubicBezTo>
                        <a:lnTo>
                          <a:pt x="751442" y="558171"/>
                        </a:lnTo>
                        <a:cubicBezTo>
                          <a:pt x="739614" y="558171"/>
                          <a:pt x="730051" y="548608"/>
                          <a:pt x="730051" y="536780"/>
                        </a:cubicBezTo>
                        <a:cubicBezTo>
                          <a:pt x="730051" y="524952"/>
                          <a:pt x="739614" y="515389"/>
                          <a:pt x="751442" y="515389"/>
                        </a:cubicBezTo>
                        <a:lnTo>
                          <a:pt x="862170" y="515389"/>
                        </a:lnTo>
                        <a:cubicBezTo>
                          <a:pt x="861667" y="504820"/>
                          <a:pt x="857892" y="494502"/>
                          <a:pt x="851349" y="486197"/>
                        </a:cubicBezTo>
                        <a:cubicBezTo>
                          <a:pt x="847826" y="481416"/>
                          <a:pt x="846316" y="475628"/>
                          <a:pt x="847071" y="469840"/>
                        </a:cubicBezTo>
                        <a:cubicBezTo>
                          <a:pt x="848077" y="464052"/>
                          <a:pt x="851097" y="459019"/>
                          <a:pt x="855879" y="455495"/>
                        </a:cubicBezTo>
                        <a:cubicBezTo>
                          <a:pt x="871230" y="444674"/>
                          <a:pt x="880541" y="426807"/>
                          <a:pt x="880289" y="408436"/>
                        </a:cubicBezTo>
                        <a:cubicBezTo>
                          <a:pt x="880289" y="401138"/>
                          <a:pt x="878528" y="393840"/>
                          <a:pt x="875759" y="387045"/>
                        </a:cubicBezTo>
                        <a:lnTo>
                          <a:pt x="750184" y="387045"/>
                        </a:lnTo>
                        <a:cubicBezTo>
                          <a:pt x="738356" y="387045"/>
                          <a:pt x="728793" y="377482"/>
                          <a:pt x="728793" y="365655"/>
                        </a:cubicBezTo>
                        <a:cubicBezTo>
                          <a:pt x="728793" y="353827"/>
                          <a:pt x="738356" y="344264"/>
                          <a:pt x="750184" y="344264"/>
                        </a:cubicBezTo>
                        <a:lnTo>
                          <a:pt x="835998" y="344264"/>
                        </a:lnTo>
                        <a:cubicBezTo>
                          <a:pt x="835998" y="344012"/>
                          <a:pt x="835495" y="343761"/>
                          <a:pt x="835495" y="343257"/>
                        </a:cubicBezTo>
                        <a:cubicBezTo>
                          <a:pt x="833733" y="337721"/>
                          <a:pt x="834236" y="331430"/>
                          <a:pt x="837256" y="326397"/>
                        </a:cubicBezTo>
                        <a:cubicBezTo>
                          <a:pt x="841283" y="319099"/>
                          <a:pt x="843548" y="310794"/>
                          <a:pt x="843548" y="302238"/>
                        </a:cubicBezTo>
                        <a:cubicBezTo>
                          <a:pt x="843548" y="274807"/>
                          <a:pt x="821402" y="252662"/>
                          <a:pt x="793972" y="252662"/>
                        </a:cubicBezTo>
                        <a:cubicBezTo>
                          <a:pt x="788184" y="252662"/>
                          <a:pt x="782396" y="250145"/>
                          <a:pt x="778369" y="245867"/>
                        </a:cubicBezTo>
                        <a:cubicBezTo>
                          <a:pt x="774343" y="241589"/>
                          <a:pt x="772329" y="235801"/>
                          <a:pt x="772581" y="230013"/>
                        </a:cubicBezTo>
                        <a:lnTo>
                          <a:pt x="772581" y="226741"/>
                        </a:lnTo>
                        <a:cubicBezTo>
                          <a:pt x="772581" y="196794"/>
                          <a:pt x="748422" y="172636"/>
                          <a:pt x="718475" y="172636"/>
                        </a:cubicBezTo>
                        <a:close/>
                        <a:moveTo>
                          <a:pt x="150238" y="129099"/>
                        </a:moveTo>
                        <a:cubicBezTo>
                          <a:pt x="138410" y="129099"/>
                          <a:pt x="128847" y="138662"/>
                          <a:pt x="128847" y="150490"/>
                        </a:cubicBezTo>
                        <a:cubicBezTo>
                          <a:pt x="128847" y="162318"/>
                          <a:pt x="138410" y="171881"/>
                          <a:pt x="150238" y="171881"/>
                        </a:cubicBezTo>
                        <a:cubicBezTo>
                          <a:pt x="162066" y="171881"/>
                          <a:pt x="171880" y="162066"/>
                          <a:pt x="171629" y="150490"/>
                        </a:cubicBezTo>
                        <a:cubicBezTo>
                          <a:pt x="171629" y="138662"/>
                          <a:pt x="162066" y="129099"/>
                          <a:pt x="150238" y="129099"/>
                        </a:cubicBezTo>
                        <a:close/>
                        <a:moveTo>
                          <a:pt x="1030779" y="128848"/>
                        </a:moveTo>
                        <a:cubicBezTo>
                          <a:pt x="1018951" y="128848"/>
                          <a:pt x="1009388" y="138410"/>
                          <a:pt x="1009388" y="150238"/>
                        </a:cubicBezTo>
                        <a:cubicBezTo>
                          <a:pt x="1009388" y="162066"/>
                          <a:pt x="1018951" y="171629"/>
                          <a:pt x="1030779" y="171629"/>
                        </a:cubicBezTo>
                        <a:cubicBezTo>
                          <a:pt x="1042607" y="171629"/>
                          <a:pt x="1052169" y="162066"/>
                          <a:pt x="1052169" y="150238"/>
                        </a:cubicBezTo>
                        <a:cubicBezTo>
                          <a:pt x="1052169" y="138410"/>
                          <a:pt x="1042607" y="128848"/>
                          <a:pt x="1030779" y="128848"/>
                        </a:cubicBezTo>
                        <a:close/>
                        <a:moveTo>
                          <a:pt x="150238" y="85563"/>
                        </a:moveTo>
                        <a:cubicBezTo>
                          <a:pt x="181695" y="85563"/>
                          <a:pt x="208622" y="108212"/>
                          <a:pt x="213907" y="139165"/>
                        </a:cubicBezTo>
                        <a:cubicBezTo>
                          <a:pt x="219191" y="170119"/>
                          <a:pt x="201324" y="200318"/>
                          <a:pt x="171880" y="210887"/>
                        </a:cubicBezTo>
                        <a:lnTo>
                          <a:pt x="171880" y="279337"/>
                        </a:lnTo>
                        <a:lnTo>
                          <a:pt x="403907" y="279337"/>
                        </a:lnTo>
                        <a:cubicBezTo>
                          <a:pt x="412212" y="245364"/>
                          <a:pt x="439139" y="218940"/>
                          <a:pt x="473112" y="211139"/>
                        </a:cubicBezTo>
                        <a:cubicBezTo>
                          <a:pt x="478900" y="173139"/>
                          <a:pt x="506834" y="141934"/>
                          <a:pt x="543827" y="132119"/>
                        </a:cubicBezTo>
                        <a:cubicBezTo>
                          <a:pt x="580820" y="122305"/>
                          <a:pt x="620330" y="135139"/>
                          <a:pt x="644489" y="165086"/>
                        </a:cubicBezTo>
                        <a:cubicBezTo>
                          <a:pt x="668396" y="135139"/>
                          <a:pt x="707906" y="122053"/>
                          <a:pt x="745151" y="132119"/>
                        </a:cubicBezTo>
                        <a:cubicBezTo>
                          <a:pt x="782396" y="142185"/>
                          <a:pt x="810078" y="173139"/>
                          <a:pt x="815866" y="211139"/>
                        </a:cubicBezTo>
                        <a:cubicBezTo>
                          <a:pt x="840779" y="216927"/>
                          <a:pt x="862422" y="232529"/>
                          <a:pt x="875256" y="254675"/>
                        </a:cubicBezTo>
                        <a:cubicBezTo>
                          <a:pt x="888091" y="276821"/>
                          <a:pt x="891362" y="303244"/>
                          <a:pt x="884064" y="327906"/>
                        </a:cubicBezTo>
                        <a:cubicBezTo>
                          <a:pt x="890104" y="332436"/>
                          <a:pt x="895640" y="337973"/>
                          <a:pt x="900422" y="343761"/>
                        </a:cubicBezTo>
                        <a:lnTo>
                          <a:pt x="1009388" y="343761"/>
                        </a:lnTo>
                        <a:lnTo>
                          <a:pt x="1009388" y="210887"/>
                        </a:lnTo>
                        <a:cubicBezTo>
                          <a:pt x="979693" y="200318"/>
                          <a:pt x="962077" y="170119"/>
                          <a:pt x="967362" y="139165"/>
                        </a:cubicBezTo>
                        <a:cubicBezTo>
                          <a:pt x="972647" y="108212"/>
                          <a:pt x="999322" y="85563"/>
                          <a:pt x="1030779" y="85563"/>
                        </a:cubicBezTo>
                        <a:cubicBezTo>
                          <a:pt x="1062236" y="85563"/>
                          <a:pt x="1088911" y="108212"/>
                          <a:pt x="1094196" y="139165"/>
                        </a:cubicBezTo>
                        <a:cubicBezTo>
                          <a:pt x="1099481" y="170119"/>
                          <a:pt x="1081865" y="200318"/>
                          <a:pt x="1052169" y="210887"/>
                        </a:cubicBezTo>
                        <a:lnTo>
                          <a:pt x="1052169" y="365403"/>
                        </a:lnTo>
                        <a:cubicBezTo>
                          <a:pt x="1052169" y="370939"/>
                          <a:pt x="1049905" y="376476"/>
                          <a:pt x="1045878" y="380502"/>
                        </a:cubicBezTo>
                        <a:cubicBezTo>
                          <a:pt x="1041852" y="384529"/>
                          <a:pt x="1036567" y="386794"/>
                          <a:pt x="1030779" y="386794"/>
                        </a:cubicBezTo>
                        <a:lnTo>
                          <a:pt x="921057" y="386794"/>
                        </a:lnTo>
                        <a:cubicBezTo>
                          <a:pt x="928104" y="419257"/>
                          <a:pt x="918792" y="453231"/>
                          <a:pt x="896144" y="477389"/>
                        </a:cubicBezTo>
                        <a:cubicBezTo>
                          <a:pt x="901680" y="489469"/>
                          <a:pt x="904951" y="502303"/>
                          <a:pt x="905203" y="515641"/>
                        </a:cubicBezTo>
                        <a:lnTo>
                          <a:pt x="1095202" y="515641"/>
                        </a:lnTo>
                        <a:cubicBezTo>
                          <a:pt x="1100739" y="515641"/>
                          <a:pt x="1106275" y="517906"/>
                          <a:pt x="1110302" y="521932"/>
                        </a:cubicBezTo>
                        <a:cubicBezTo>
                          <a:pt x="1114328" y="525959"/>
                          <a:pt x="1116593" y="531243"/>
                          <a:pt x="1116593" y="537032"/>
                        </a:cubicBezTo>
                        <a:lnTo>
                          <a:pt x="1116593" y="583839"/>
                        </a:lnTo>
                        <a:cubicBezTo>
                          <a:pt x="1146288" y="594157"/>
                          <a:pt x="1163904" y="624356"/>
                          <a:pt x="1158368" y="655561"/>
                        </a:cubicBezTo>
                        <a:cubicBezTo>
                          <a:pt x="1153083" y="686514"/>
                          <a:pt x="1126408" y="709163"/>
                          <a:pt x="1094951" y="709163"/>
                        </a:cubicBezTo>
                        <a:cubicBezTo>
                          <a:pt x="1063746" y="709163"/>
                          <a:pt x="1036818" y="686514"/>
                          <a:pt x="1031534" y="655561"/>
                        </a:cubicBezTo>
                        <a:cubicBezTo>
                          <a:pt x="1026249" y="624607"/>
                          <a:pt x="1043865" y="594409"/>
                          <a:pt x="1073560" y="583839"/>
                        </a:cubicBezTo>
                        <a:lnTo>
                          <a:pt x="1073560" y="557919"/>
                        </a:lnTo>
                        <a:lnTo>
                          <a:pt x="896899" y="557919"/>
                        </a:lnTo>
                        <a:cubicBezTo>
                          <a:pt x="885826" y="583588"/>
                          <a:pt x="864183" y="602965"/>
                          <a:pt x="837508" y="611270"/>
                        </a:cubicBezTo>
                        <a:cubicBezTo>
                          <a:pt x="837005" y="613031"/>
                          <a:pt x="836250" y="615044"/>
                          <a:pt x="835495" y="617058"/>
                        </a:cubicBezTo>
                        <a:cubicBezTo>
                          <a:pt x="834740" y="619071"/>
                          <a:pt x="833985" y="621084"/>
                          <a:pt x="832978" y="623097"/>
                        </a:cubicBezTo>
                        <a:cubicBezTo>
                          <a:pt x="832223" y="624607"/>
                          <a:pt x="831468" y="626117"/>
                          <a:pt x="830713" y="627627"/>
                        </a:cubicBezTo>
                        <a:cubicBezTo>
                          <a:pt x="830210" y="628885"/>
                          <a:pt x="829455" y="630144"/>
                          <a:pt x="828700" y="631402"/>
                        </a:cubicBezTo>
                        <a:cubicBezTo>
                          <a:pt x="828197" y="632157"/>
                          <a:pt x="827693" y="633164"/>
                          <a:pt x="827190" y="633919"/>
                        </a:cubicBezTo>
                        <a:cubicBezTo>
                          <a:pt x="825177" y="636938"/>
                          <a:pt x="823415" y="639958"/>
                          <a:pt x="821150" y="642726"/>
                        </a:cubicBezTo>
                        <a:lnTo>
                          <a:pt x="817627" y="647256"/>
                        </a:lnTo>
                        <a:cubicBezTo>
                          <a:pt x="812091" y="654051"/>
                          <a:pt x="805799" y="659839"/>
                          <a:pt x="798753" y="665124"/>
                        </a:cubicBezTo>
                        <a:cubicBezTo>
                          <a:pt x="797495" y="665879"/>
                          <a:pt x="796237" y="666885"/>
                          <a:pt x="794727" y="667892"/>
                        </a:cubicBezTo>
                        <a:cubicBezTo>
                          <a:pt x="790197" y="670912"/>
                          <a:pt x="785667" y="673680"/>
                          <a:pt x="780634" y="675945"/>
                        </a:cubicBezTo>
                        <a:cubicBezTo>
                          <a:pt x="777866" y="677455"/>
                          <a:pt x="774594" y="678713"/>
                          <a:pt x="771323" y="679971"/>
                        </a:cubicBezTo>
                        <a:cubicBezTo>
                          <a:pt x="769310" y="680475"/>
                          <a:pt x="767548" y="681230"/>
                          <a:pt x="765786" y="681733"/>
                        </a:cubicBezTo>
                        <a:cubicBezTo>
                          <a:pt x="763522" y="682488"/>
                          <a:pt x="761508" y="682991"/>
                          <a:pt x="759495" y="683495"/>
                        </a:cubicBezTo>
                        <a:cubicBezTo>
                          <a:pt x="756223" y="684250"/>
                          <a:pt x="752952" y="685005"/>
                          <a:pt x="749429" y="685508"/>
                        </a:cubicBezTo>
                        <a:cubicBezTo>
                          <a:pt x="747667" y="685759"/>
                          <a:pt x="746157" y="686011"/>
                          <a:pt x="744396" y="686011"/>
                        </a:cubicBezTo>
                        <a:cubicBezTo>
                          <a:pt x="740621" y="686514"/>
                          <a:pt x="736846" y="686766"/>
                          <a:pt x="732820" y="686766"/>
                        </a:cubicBezTo>
                        <a:cubicBezTo>
                          <a:pt x="697840" y="686766"/>
                          <a:pt x="664873" y="669905"/>
                          <a:pt x="643986" y="641720"/>
                        </a:cubicBezTo>
                        <a:cubicBezTo>
                          <a:pt x="623350" y="670157"/>
                          <a:pt x="590131" y="686766"/>
                          <a:pt x="555151" y="686766"/>
                        </a:cubicBezTo>
                        <a:cubicBezTo>
                          <a:pt x="550873" y="686766"/>
                          <a:pt x="546343" y="686514"/>
                          <a:pt x="542065" y="686011"/>
                        </a:cubicBezTo>
                        <a:cubicBezTo>
                          <a:pt x="541562" y="686514"/>
                          <a:pt x="539800" y="685759"/>
                          <a:pt x="538039" y="685508"/>
                        </a:cubicBezTo>
                        <a:cubicBezTo>
                          <a:pt x="534516" y="685005"/>
                          <a:pt x="530741" y="684250"/>
                          <a:pt x="527218" y="683243"/>
                        </a:cubicBezTo>
                        <a:cubicBezTo>
                          <a:pt x="525708" y="682991"/>
                          <a:pt x="524450" y="682740"/>
                          <a:pt x="523191" y="682236"/>
                        </a:cubicBezTo>
                        <a:cubicBezTo>
                          <a:pt x="520423" y="681481"/>
                          <a:pt x="518661" y="680978"/>
                          <a:pt x="516900" y="680223"/>
                        </a:cubicBezTo>
                        <a:cubicBezTo>
                          <a:pt x="513377" y="678965"/>
                          <a:pt x="510357" y="677455"/>
                          <a:pt x="507085" y="675945"/>
                        </a:cubicBezTo>
                        <a:cubicBezTo>
                          <a:pt x="502556" y="673680"/>
                          <a:pt x="497774" y="671164"/>
                          <a:pt x="493496" y="668144"/>
                        </a:cubicBezTo>
                        <a:cubicBezTo>
                          <a:pt x="491734" y="666885"/>
                          <a:pt x="490476" y="665879"/>
                          <a:pt x="488966" y="664872"/>
                        </a:cubicBezTo>
                        <a:cubicBezTo>
                          <a:pt x="482423" y="659839"/>
                          <a:pt x="476132" y="654051"/>
                          <a:pt x="470847" y="647760"/>
                        </a:cubicBezTo>
                        <a:lnTo>
                          <a:pt x="466821" y="642726"/>
                        </a:lnTo>
                        <a:cubicBezTo>
                          <a:pt x="464556" y="639958"/>
                          <a:pt x="462542" y="636938"/>
                          <a:pt x="460781" y="633919"/>
                        </a:cubicBezTo>
                        <a:cubicBezTo>
                          <a:pt x="460278" y="633164"/>
                          <a:pt x="459774" y="632157"/>
                          <a:pt x="459271" y="631402"/>
                        </a:cubicBezTo>
                        <a:cubicBezTo>
                          <a:pt x="458264" y="629640"/>
                          <a:pt x="457509" y="627627"/>
                          <a:pt x="456503" y="625866"/>
                        </a:cubicBezTo>
                        <a:cubicBezTo>
                          <a:pt x="455999" y="625111"/>
                          <a:pt x="455496" y="624104"/>
                          <a:pt x="455244" y="623097"/>
                        </a:cubicBezTo>
                        <a:cubicBezTo>
                          <a:pt x="454238" y="621084"/>
                          <a:pt x="453231" y="618819"/>
                          <a:pt x="452476" y="616554"/>
                        </a:cubicBezTo>
                        <a:cubicBezTo>
                          <a:pt x="451973" y="615044"/>
                          <a:pt x="451218" y="613283"/>
                          <a:pt x="450715" y="611521"/>
                        </a:cubicBezTo>
                        <a:cubicBezTo>
                          <a:pt x="410198" y="598939"/>
                          <a:pt x="382516" y="561442"/>
                          <a:pt x="382768" y="518912"/>
                        </a:cubicBezTo>
                        <a:cubicBezTo>
                          <a:pt x="382768" y="517654"/>
                          <a:pt x="383271" y="516396"/>
                          <a:pt x="383271" y="515138"/>
                        </a:cubicBezTo>
                        <a:lnTo>
                          <a:pt x="257695" y="515138"/>
                        </a:lnTo>
                        <a:lnTo>
                          <a:pt x="257695" y="604978"/>
                        </a:lnTo>
                        <a:cubicBezTo>
                          <a:pt x="287390" y="615548"/>
                          <a:pt x="305006" y="645746"/>
                          <a:pt x="299721" y="676700"/>
                        </a:cubicBezTo>
                        <a:cubicBezTo>
                          <a:pt x="294436" y="707653"/>
                          <a:pt x="267509" y="730302"/>
                          <a:pt x="236304" y="730302"/>
                        </a:cubicBezTo>
                        <a:cubicBezTo>
                          <a:pt x="205099" y="730302"/>
                          <a:pt x="178172" y="707653"/>
                          <a:pt x="172887" y="676700"/>
                        </a:cubicBezTo>
                        <a:cubicBezTo>
                          <a:pt x="167602" y="645746"/>
                          <a:pt x="185218" y="615548"/>
                          <a:pt x="214913" y="604978"/>
                        </a:cubicBezTo>
                        <a:lnTo>
                          <a:pt x="214913" y="493747"/>
                        </a:lnTo>
                        <a:cubicBezTo>
                          <a:pt x="214913" y="488211"/>
                          <a:pt x="217178" y="482674"/>
                          <a:pt x="221205" y="478648"/>
                        </a:cubicBezTo>
                        <a:cubicBezTo>
                          <a:pt x="225231" y="474621"/>
                          <a:pt x="230516" y="472356"/>
                          <a:pt x="236304" y="472356"/>
                        </a:cubicBezTo>
                        <a:lnTo>
                          <a:pt x="388808" y="472356"/>
                        </a:lnTo>
                        <a:cubicBezTo>
                          <a:pt x="370940" y="451217"/>
                          <a:pt x="362635" y="424039"/>
                          <a:pt x="365654" y="396608"/>
                        </a:cubicBezTo>
                        <a:cubicBezTo>
                          <a:pt x="368674" y="369430"/>
                          <a:pt x="382516" y="344516"/>
                          <a:pt x="404410" y="327655"/>
                        </a:cubicBezTo>
                        <a:cubicBezTo>
                          <a:pt x="403907" y="325893"/>
                          <a:pt x="403655" y="323880"/>
                          <a:pt x="403152" y="322118"/>
                        </a:cubicBezTo>
                        <a:lnTo>
                          <a:pt x="150238" y="322118"/>
                        </a:lnTo>
                        <a:cubicBezTo>
                          <a:pt x="144702" y="322118"/>
                          <a:pt x="139165" y="319854"/>
                          <a:pt x="135139" y="315827"/>
                        </a:cubicBezTo>
                        <a:cubicBezTo>
                          <a:pt x="131112" y="311801"/>
                          <a:pt x="128847" y="306516"/>
                          <a:pt x="128847" y="300728"/>
                        </a:cubicBezTo>
                        <a:lnTo>
                          <a:pt x="128847" y="210887"/>
                        </a:lnTo>
                        <a:cubicBezTo>
                          <a:pt x="99152" y="200318"/>
                          <a:pt x="81536" y="170119"/>
                          <a:pt x="86821" y="139165"/>
                        </a:cubicBezTo>
                        <a:cubicBezTo>
                          <a:pt x="92106" y="108212"/>
                          <a:pt x="118781" y="85563"/>
                          <a:pt x="150238" y="85563"/>
                        </a:cubicBezTo>
                        <a:close/>
                        <a:moveTo>
                          <a:pt x="64424" y="43033"/>
                        </a:moveTo>
                        <a:cubicBezTo>
                          <a:pt x="52596" y="43033"/>
                          <a:pt x="43033" y="52596"/>
                          <a:pt x="43033" y="64424"/>
                        </a:cubicBezTo>
                        <a:lnTo>
                          <a:pt x="43033" y="751693"/>
                        </a:lnTo>
                        <a:cubicBezTo>
                          <a:pt x="43033" y="763520"/>
                          <a:pt x="52596" y="773083"/>
                          <a:pt x="64424" y="773083"/>
                        </a:cubicBezTo>
                        <a:lnTo>
                          <a:pt x="1224048" y="773083"/>
                        </a:lnTo>
                        <a:cubicBezTo>
                          <a:pt x="1235876" y="773083"/>
                          <a:pt x="1245439" y="763520"/>
                          <a:pt x="1245439" y="751693"/>
                        </a:cubicBezTo>
                        <a:lnTo>
                          <a:pt x="1245439" y="64424"/>
                        </a:lnTo>
                        <a:cubicBezTo>
                          <a:pt x="1245439" y="52596"/>
                          <a:pt x="1235876" y="43033"/>
                          <a:pt x="1224048" y="43033"/>
                        </a:cubicBezTo>
                        <a:close/>
                        <a:moveTo>
                          <a:pt x="64424" y="0"/>
                        </a:moveTo>
                        <a:lnTo>
                          <a:pt x="1224048" y="0"/>
                        </a:lnTo>
                        <a:cubicBezTo>
                          <a:pt x="1259532" y="0"/>
                          <a:pt x="1288472" y="28940"/>
                          <a:pt x="1288472" y="64424"/>
                        </a:cubicBezTo>
                        <a:lnTo>
                          <a:pt x="1288472" y="751693"/>
                        </a:lnTo>
                        <a:cubicBezTo>
                          <a:pt x="1288472" y="787176"/>
                          <a:pt x="1259532" y="816116"/>
                          <a:pt x="1224048" y="816116"/>
                        </a:cubicBezTo>
                        <a:lnTo>
                          <a:pt x="1202658" y="816116"/>
                        </a:lnTo>
                        <a:lnTo>
                          <a:pt x="1202658" y="837507"/>
                        </a:lnTo>
                        <a:cubicBezTo>
                          <a:pt x="1202658" y="872990"/>
                          <a:pt x="1173718" y="901930"/>
                          <a:pt x="1138234" y="901930"/>
                        </a:cubicBezTo>
                        <a:lnTo>
                          <a:pt x="1095201" y="901930"/>
                        </a:lnTo>
                        <a:cubicBezTo>
                          <a:pt x="1083373" y="901930"/>
                          <a:pt x="1073811" y="911493"/>
                          <a:pt x="1073811" y="923321"/>
                        </a:cubicBezTo>
                        <a:cubicBezTo>
                          <a:pt x="1073811" y="935149"/>
                          <a:pt x="1083373" y="944712"/>
                          <a:pt x="1095201" y="944712"/>
                        </a:cubicBezTo>
                        <a:lnTo>
                          <a:pt x="1138234" y="944712"/>
                        </a:lnTo>
                        <a:cubicBezTo>
                          <a:pt x="1173718" y="944712"/>
                          <a:pt x="1202658" y="973652"/>
                          <a:pt x="1202658" y="1009135"/>
                        </a:cubicBezTo>
                        <a:lnTo>
                          <a:pt x="1202658" y="1030526"/>
                        </a:lnTo>
                        <a:cubicBezTo>
                          <a:pt x="1249969" y="1030526"/>
                          <a:pt x="1288472" y="1069029"/>
                          <a:pt x="1288472" y="1116340"/>
                        </a:cubicBezTo>
                        <a:lnTo>
                          <a:pt x="1288472" y="1245187"/>
                        </a:lnTo>
                        <a:cubicBezTo>
                          <a:pt x="1288472" y="1269095"/>
                          <a:pt x="1269095" y="1288220"/>
                          <a:pt x="1245439" y="1288220"/>
                        </a:cubicBezTo>
                        <a:lnTo>
                          <a:pt x="1116592" y="1288220"/>
                        </a:lnTo>
                        <a:cubicBezTo>
                          <a:pt x="1092685" y="1288220"/>
                          <a:pt x="1073559" y="1268843"/>
                          <a:pt x="1073559" y="1245187"/>
                        </a:cubicBezTo>
                        <a:lnTo>
                          <a:pt x="1073559" y="1116340"/>
                        </a:lnTo>
                        <a:cubicBezTo>
                          <a:pt x="1073559" y="1069029"/>
                          <a:pt x="1112062" y="1030526"/>
                          <a:pt x="1159373" y="1030526"/>
                        </a:cubicBezTo>
                        <a:lnTo>
                          <a:pt x="1159373" y="1009135"/>
                        </a:lnTo>
                        <a:cubicBezTo>
                          <a:pt x="1159373" y="997308"/>
                          <a:pt x="1149810" y="987745"/>
                          <a:pt x="1137983" y="987745"/>
                        </a:cubicBezTo>
                        <a:lnTo>
                          <a:pt x="1094950" y="987745"/>
                        </a:lnTo>
                        <a:cubicBezTo>
                          <a:pt x="1059466" y="987745"/>
                          <a:pt x="1030526" y="958804"/>
                          <a:pt x="1030526" y="923321"/>
                        </a:cubicBezTo>
                        <a:cubicBezTo>
                          <a:pt x="1030526" y="887838"/>
                          <a:pt x="1059466" y="858897"/>
                          <a:pt x="1094950" y="858897"/>
                        </a:cubicBezTo>
                        <a:lnTo>
                          <a:pt x="1137983" y="858897"/>
                        </a:lnTo>
                        <a:cubicBezTo>
                          <a:pt x="1149810" y="858897"/>
                          <a:pt x="1159373" y="849335"/>
                          <a:pt x="1159373" y="837507"/>
                        </a:cubicBezTo>
                        <a:lnTo>
                          <a:pt x="1159373" y="816116"/>
                        </a:lnTo>
                        <a:lnTo>
                          <a:pt x="730302" y="816116"/>
                        </a:lnTo>
                        <a:cubicBezTo>
                          <a:pt x="730805" y="831970"/>
                          <a:pt x="732315" y="847825"/>
                          <a:pt x="734580" y="863427"/>
                        </a:cubicBezTo>
                        <a:cubicBezTo>
                          <a:pt x="849335" y="873493"/>
                          <a:pt x="966102" y="905202"/>
                          <a:pt x="966102" y="966606"/>
                        </a:cubicBezTo>
                        <a:cubicBezTo>
                          <a:pt x="966102" y="993029"/>
                          <a:pt x="944208" y="1014420"/>
                          <a:pt x="909228" y="1030778"/>
                        </a:cubicBezTo>
                        <a:lnTo>
                          <a:pt x="987745" y="1030778"/>
                        </a:lnTo>
                        <a:cubicBezTo>
                          <a:pt x="1011652" y="1030778"/>
                          <a:pt x="1030778" y="1050155"/>
                          <a:pt x="1030778" y="1073811"/>
                        </a:cubicBezTo>
                        <a:lnTo>
                          <a:pt x="1030778" y="1245691"/>
                        </a:lnTo>
                        <a:cubicBezTo>
                          <a:pt x="1030778" y="1269598"/>
                          <a:pt x="1011400" y="1288724"/>
                          <a:pt x="987745" y="1288724"/>
                        </a:cubicBezTo>
                        <a:lnTo>
                          <a:pt x="300476" y="1288724"/>
                        </a:lnTo>
                        <a:cubicBezTo>
                          <a:pt x="276569" y="1288724"/>
                          <a:pt x="257443" y="1269346"/>
                          <a:pt x="257443" y="1245691"/>
                        </a:cubicBezTo>
                        <a:lnTo>
                          <a:pt x="257443" y="1073811"/>
                        </a:lnTo>
                        <a:cubicBezTo>
                          <a:pt x="257443" y="1049903"/>
                          <a:pt x="276820" y="1030778"/>
                          <a:pt x="300476" y="1030778"/>
                        </a:cubicBezTo>
                        <a:lnTo>
                          <a:pt x="378992" y="1030778"/>
                        </a:lnTo>
                        <a:cubicBezTo>
                          <a:pt x="344012" y="1014420"/>
                          <a:pt x="322118" y="993029"/>
                          <a:pt x="322118" y="966606"/>
                        </a:cubicBezTo>
                        <a:cubicBezTo>
                          <a:pt x="322118" y="905202"/>
                          <a:pt x="438634" y="873493"/>
                          <a:pt x="553640" y="863427"/>
                        </a:cubicBezTo>
                        <a:cubicBezTo>
                          <a:pt x="555905" y="847825"/>
                          <a:pt x="557415" y="831970"/>
                          <a:pt x="557918" y="816116"/>
                        </a:cubicBezTo>
                        <a:lnTo>
                          <a:pt x="64424" y="816116"/>
                        </a:lnTo>
                        <a:cubicBezTo>
                          <a:pt x="28940" y="816116"/>
                          <a:pt x="0" y="787176"/>
                          <a:pt x="0" y="751693"/>
                        </a:cubicBezTo>
                        <a:lnTo>
                          <a:pt x="0" y="64424"/>
                        </a:lnTo>
                        <a:cubicBezTo>
                          <a:pt x="0" y="28940"/>
                          <a:pt x="28940" y="0"/>
                          <a:pt x="64424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2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79" name="Rectangle 178">
                  <a:extLst>
                    <a:ext uri="{FF2B5EF4-FFF2-40B4-BE49-F238E27FC236}">
                      <a16:creationId xmlns:a16="http://schemas.microsoft.com/office/drawing/2014/main" id="{4B3F17D6-3F93-45D5-876F-7D8FD62B9465}"/>
                    </a:ext>
                  </a:extLst>
                </p:cNvPr>
                <p:cNvSpPr/>
                <p:nvPr/>
              </p:nvSpPr>
              <p:spPr>
                <a:xfrm>
                  <a:off x="6792450" y="2468949"/>
                  <a:ext cx="2364750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Artificial Intelligence Themes</a:t>
                  </a:r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E6C08C23-D248-40FA-BB6D-0F03745A7F6A}"/>
                  </a:ext>
                </a:extLst>
              </p:cNvPr>
              <p:cNvGrpSpPr/>
              <p:nvPr/>
            </p:nvGrpSpPr>
            <p:grpSpPr>
              <a:xfrm>
                <a:off x="6365245" y="2902118"/>
                <a:ext cx="3115762" cy="553998"/>
                <a:chOff x="6365245" y="2888474"/>
                <a:chExt cx="3115762" cy="553998"/>
              </a:xfrm>
            </p:grpSpPr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10AB2A44-6551-453C-9910-E71D93A60D04}"/>
                    </a:ext>
                  </a:extLst>
                </p:cNvPr>
                <p:cNvGrpSpPr/>
                <p:nvPr/>
              </p:nvGrpSpPr>
              <p:grpSpPr>
                <a:xfrm>
                  <a:off x="6365245" y="2935162"/>
                  <a:ext cx="414364" cy="414364"/>
                  <a:chOff x="6354735" y="2935162"/>
                  <a:chExt cx="414364" cy="414364"/>
                </a:xfrm>
              </p:grpSpPr>
              <p:grpSp>
                <p:nvGrpSpPr>
                  <p:cNvPr id="137" name="Group 136">
                    <a:extLst>
                      <a:ext uri="{FF2B5EF4-FFF2-40B4-BE49-F238E27FC236}">
                        <a16:creationId xmlns:a16="http://schemas.microsoft.com/office/drawing/2014/main" id="{C0FB361A-6C0E-45D5-BFCC-A475A4D56EFE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2935162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38" name="Freeform: Shape 137">
                      <a:extLst>
                        <a:ext uri="{FF2B5EF4-FFF2-40B4-BE49-F238E27FC236}">
                          <a16:creationId xmlns:a16="http://schemas.microsoft.com/office/drawing/2014/main" id="{49409BAB-9ABC-433D-8D59-6BFBAF75C6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39" name="Circle: Hollow 138">
                      <a:extLst>
                        <a:ext uri="{FF2B5EF4-FFF2-40B4-BE49-F238E27FC236}">
                          <a16:creationId xmlns:a16="http://schemas.microsoft.com/office/drawing/2014/main" id="{D036444E-F61D-49F0-BECF-5D4812F0DA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89" name="Freeform: Shape 188">
                    <a:extLst>
                      <a:ext uri="{FF2B5EF4-FFF2-40B4-BE49-F238E27FC236}">
                        <a16:creationId xmlns:a16="http://schemas.microsoft.com/office/drawing/2014/main" id="{2BBCB306-288D-47D7-9045-6CA66DE9A343}"/>
                      </a:ext>
                    </a:extLst>
                  </p:cNvPr>
                  <p:cNvSpPr/>
                  <p:nvPr/>
                </p:nvSpPr>
                <p:spPr>
                  <a:xfrm>
                    <a:off x="6473031" y="3043934"/>
                    <a:ext cx="196820" cy="196820"/>
                  </a:xfrm>
                  <a:custGeom>
                    <a:avLst/>
                    <a:gdLst>
                      <a:gd name="connsiteX0" fmla="*/ 838483 w 1624560"/>
                      <a:gd name="connsiteY0" fmla="*/ 1441142 h 1624560"/>
                      <a:gd name="connsiteX1" fmla="*/ 890888 w 1624560"/>
                      <a:gd name="connsiteY1" fmla="*/ 1441142 h 1624560"/>
                      <a:gd name="connsiteX2" fmla="*/ 890888 w 1624560"/>
                      <a:gd name="connsiteY2" fmla="*/ 1493547 h 1624560"/>
                      <a:gd name="connsiteX3" fmla="*/ 838483 w 1624560"/>
                      <a:gd name="connsiteY3" fmla="*/ 1493547 h 1624560"/>
                      <a:gd name="connsiteX4" fmla="*/ 497849 w 1624560"/>
                      <a:gd name="connsiteY4" fmla="*/ 1441142 h 1624560"/>
                      <a:gd name="connsiteX5" fmla="*/ 786077 w 1624560"/>
                      <a:gd name="connsiteY5" fmla="*/ 1441142 h 1624560"/>
                      <a:gd name="connsiteX6" fmla="*/ 786077 w 1624560"/>
                      <a:gd name="connsiteY6" fmla="*/ 1493547 h 1624560"/>
                      <a:gd name="connsiteX7" fmla="*/ 497849 w 1624560"/>
                      <a:gd name="connsiteY7" fmla="*/ 1493547 h 1624560"/>
                      <a:gd name="connsiteX8" fmla="*/ 1037305 w 1624560"/>
                      <a:gd name="connsiteY8" fmla="*/ 1212393 h 1624560"/>
                      <a:gd name="connsiteX9" fmla="*/ 1015848 w 1624560"/>
                      <a:gd name="connsiteY9" fmla="*/ 1291872 h 1624560"/>
                      <a:gd name="connsiteX10" fmla="*/ 995698 w 1624560"/>
                      <a:gd name="connsiteY10" fmla="*/ 1329231 h 1624560"/>
                      <a:gd name="connsiteX11" fmla="*/ 995698 w 1624560"/>
                      <a:gd name="connsiteY11" fmla="*/ 1414939 h 1624560"/>
                      <a:gd name="connsiteX12" fmla="*/ 1283927 w 1624560"/>
                      <a:gd name="connsiteY12" fmla="*/ 1414939 h 1624560"/>
                      <a:gd name="connsiteX13" fmla="*/ 1283927 w 1624560"/>
                      <a:gd name="connsiteY13" fmla="*/ 1255395 h 1624560"/>
                      <a:gd name="connsiteX14" fmla="*/ 1245903 w 1624560"/>
                      <a:gd name="connsiteY14" fmla="*/ 1257724 h 1624560"/>
                      <a:gd name="connsiteX15" fmla="*/ 1121464 w 1624560"/>
                      <a:gd name="connsiteY15" fmla="*/ 1237522 h 1624560"/>
                      <a:gd name="connsiteX16" fmla="*/ 1077326 w 1624560"/>
                      <a:gd name="connsiteY16" fmla="*/ 1222822 h 1624560"/>
                      <a:gd name="connsiteX17" fmla="*/ 1037305 w 1624560"/>
                      <a:gd name="connsiteY17" fmla="*/ 1212393 h 1624560"/>
                      <a:gd name="connsiteX18" fmla="*/ 886987 w 1624560"/>
                      <a:gd name="connsiteY18" fmla="*/ 1205319 h 1624560"/>
                      <a:gd name="connsiteX19" fmla="*/ 873384 w 1624560"/>
                      <a:gd name="connsiteY19" fmla="*/ 1255677 h 1624560"/>
                      <a:gd name="connsiteX20" fmla="*/ 871888 w 1624560"/>
                      <a:gd name="connsiteY20" fmla="*/ 1266947 h 1624560"/>
                      <a:gd name="connsiteX21" fmla="*/ 915069 w 1624560"/>
                      <a:gd name="connsiteY21" fmla="*/ 1310129 h 1624560"/>
                      <a:gd name="connsiteX22" fmla="*/ 923566 w 1624560"/>
                      <a:gd name="connsiteY22" fmla="*/ 1310129 h 1624560"/>
                      <a:gd name="connsiteX23" fmla="*/ 965274 w 1624560"/>
                      <a:gd name="connsiteY23" fmla="*/ 1278182 h 1624560"/>
                      <a:gd name="connsiteX24" fmla="*/ 984798 w 1624560"/>
                      <a:gd name="connsiteY24" fmla="*/ 1205921 h 1624560"/>
                      <a:gd name="connsiteX25" fmla="*/ 969496 w 1624560"/>
                      <a:gd name="connsiteY25" fmla="*/ 1205319 h 1624560"/>
                      <a:gd name="connsiteX26" fmla="*/ 104810 w 1624560"/>
                      <a:gd name="connsiteY26" fmla="*/ 1126711 h 1624560"/>
                      <a:gd name="connsiteX27" fmla="*/ 314432 w 1624560"/>
                      <a:gd name="connsiteY27" fmla="*/ 1126711 h 1624560"/>
                      <a:gd name="connsiteX28" fmla="*/ 314432 w 1624560"/>
                      <a:gd name="connsiteY28" fmla="*/ 1179116 h 1624560"/>
                      <a:gd name="connsiteX29" fmla="*/ 157215 w 1624560"/>
                      <a:gd name="connsiteY29" fmla="*/ 1179116 h 1624560"/>
                      <a:gd name="connsiteX30" fmla="*/ 157215 w 1624560"/>
                      <a:gd name="connsiteY30" fmla="*/ 1388738 h 1624560"/>
                      <a:gd name="connsiteX31" fmla="*/ 366837 w 1624560"/>
                      <a:gd name="connsiteY31" fmla="*/ 1388738 h 1624560"/>
                      <a:gd name="connsiteX32" fmla="*/ 366837 w 1624560"/>
                      <a:gd name="connsiteY32" fmla="*/ 1283927 h 1624560"/>
                      <a:gd name="connsiteX33" fmla="*/ 419242 w 1624560"/>
                      <a:gd name="connsiteY33" fmla="*/ 1283927 h 1624560"/>
                      <a:gd name="connsiteX34" fmla="*/ 419242 w 1624560"/>
                      <a:gd name="connsiteY34" fmla="*/ 1441143 h 1624560"/>
                      <a:gd name="connsiteX35" fmla="*/ 104810 w 1624560"/>
                      <a:gd name="connsiteY35" fmla="*/ 1441143 h 1624560"/>
                      <a:gd name="connsiteX36" fmla="*/ 505528 w 1624560"/>
                      <a:gd name="connsiteY36" fmla="*/ 1029578 h 1624560"/>
                      <a:gd name="connsiteX37" fmla="*/ 542578 w 1624560"/>
                      <a:gd name="connsiteY37" fmla="*/ 1066628 h 1624560"/>
                      <a:gd name="connsiteX38" fmla="*/ 262026 w 1624560"/>
                      <a:gd name="connsiteY38" fmla="*/ 1347184 h 1624560"/>
                      <a:gd name="connsiteX39" fmla="*/ 191095 w 1624560"/>
                      <a:gd name="connsiteY39" fmla="*/ 1276250 h 1624560"/>
                      <a:gd name="connsiteX40" fmla="*/ 228147 w 1624560"/>
                      <a:gd name="connsiteY40" fmla="*/ 1239200 h 1624560"/>
                      <a:gd name="connsiteX41" fmla="*/ 262026 w 1624560"/>
                      <a:gd name="connsiteY41" fmla="*/ 1273080 h 1624560"/>
                      <a:gd name="connsiteX42" fmla="*/ 895660 w 1624560"/>
                      <a:gd name="connsiteY42" fmla="*/ 972322 h 1624560"/>
                      <a:gd name="connsiteX43" fmla="*/ 859707 w 1624560"/>
                      <a:gd name="connsiteY43" fmla="*/ 992498 h 1624560"/>
                      <a:gd name="connsiteX44" fmla="*/ 830334 w 1624560"/>
                      <a:gd name="connsiteY44" fmla="*/ 1021901 h 1624560"/>
                      <a:gd name="connsiteX45" fmla="*/ 882264 w 1624560"/>
                      <a:gd name="connsiteY45" fmla="*/ 1021901 h 1624560"/>
                      <a:gd name="connsiteX46" fmla="*/ 1102978 w 1624560"/>
                      <a:gd name="connsiteY46" fmla="*/ 969496 h 1624560"/>
                      <a:gd name="connsiteX47" fmla="*/ 1088802 w 1624560"/>
                      <a:gd name="connsiteY47" fmla="*/ 1021901 h 1624560"/>
                      <a:gd name="connsiteX48" fmla="*/ 1107685 w 1624560"/>
                      <a:gd name="connsiteY48" fmla="*/ 1021901 h 1624560"/>
                      <a:gd name="connsiteX49" fmla="*/ 1133887 w 1624560"/>
                      <a:gd name="connsiteY49" fmla="*/ 995698 h 1624560"/>
                      <a:gd name="connsiteX50" fmla="*/ 1107685 w 1624560"/>
                      <a:gd name="connsiteY50" fmla="*/ 969496 h 1624560"/>
                      <a:gd name="connsiteX51" fmla="*/ 889083 w 1624560"/>
                      <a:gd name="connsiteY51" fmla="*/ 838483 h 1624560"/>
                      <a:gd name="connsiteX52" fmla="*/ 833504 w 1624560"/>
                      <a:gd name="connsiteY52" fmla="*/ 861485 h 1624560"/>
                      <a:gd name="connsiteX53" fmla="*/ 644662 w 1624560"/>
                      <a:gd name="connsiteY53" fmla="*/ 1050357 h 1624560"/>
                      <a:gd name="connsiteX54" fmla="*/ 636038 w 1624560"/>
                      <a:gd name="connsiteY54" fmla="*/ 1071132 h 1624560"/>
                      <a:gd name="connsiteX55" fmla="*/ 665441 w 1624560"/>
                      <a:gd name="connsiteY55" fmla="*/ 1100508 h 1624560"/>
                      <a:gd name="connsiteX56" fmla="*/ 686219 w 1624560"/>
                      <a:gd name="connsiteY56" fmla="*/ 1091885 h 1624560"/>
                      <a:gd name="connsiteX57" fmla="*/ 822656 w 1624560"/>
                      <a:gd name="connsiteY57" fmla="*/ 955448 h 1624560"/>
                      <a:gd name="connsiteX58" fmla="*/ 910464 w 1624560"/>
                      <a:gd name="connsiteY58" fmla="*/ 917565 h 1624560"/>
                      <a:gd name="connsiteX59" fmla="*/ 931842 w 1624560"/>
                      <a:gd name="connsiteY59" fmla="*/ 838483 h 1624560"/>
                      <a:gd name="connsiteX60" fmla="*/ 550254 w 1624560"/>
                      <a:gd name="connsiteY60" fmla="*/ 707470 h 1624560"/>
                      <a:gd name="connsiteX61" fmla="*/ 890889 w 1624560"/>
                      <a:gd name="connsiteY61" fmla="*/ 707470 h 1624560"/>
                      <a:gd name="connsiteX62" fmla="*/ 890889 w 1624560"/>
                      <a:gd name="connsiteY62" fmla="*/ 759875 h 1624560"/>
                      <a:gd name="connsiteX63" fmla="*/ 550254 w 1624560"/>
                      <a:gd name="connsiteY63" fmla="*/ 759875 h 1624560"/>
                      <a:gd name="connsiteX64" fmla="*/ 104810 w 1624560"/>
                      <a:gd name="connsiteY64" fmla="*/ 681267 h 1624560"/>
                      <a:gd name="connsiteX65" fmla="*/ 314432 w 1624560"/>
                      <a:gd name="connsiteY65" fmla="*/ 681267 h 1624560"/>
                      <a:gd name="connsiteX66" fmla="*/ 314432 w 1624560"/>
                      <a:gd name="connsiteY66" fmla="*/ 733672 h 1624560"/>
                      <a:gd name="connsiteX67" fmla="*/ 157215 w 1624560"/>
                      <a:gd name="connsiteY67" fmla="*/ 733672 h 1624560"/>
                      <a:gd name="connsiteX68" fmla="*/ 157215 w 1624560"/>
                      <a:gd name="connsiteY68" fmla="*/ 943294 h 1624560"/>
                      <a:gd name="connsiteX69" fmla="*/ 366837 w 1624560"/>
                      <a:gd name="connsiteY69" fmla="*/ 943294 h 1624560"/>
                      <a:gd name="connsiteX70" fmla="*/ 366837 w 1624560"/>
                      <a:gd name="connsiteY70" fmla="*/ 838483 h 1624560"/>
                      <a:gd name="connsiteX71" fmla="*/ 419242 w 1624560"/>
                      <a:gd name="connsiteY71" fmla="*/ 838483 h 1624560"/>
                      <a:gd name="connsiteX72" fmla="*/ 419242 w 1624560"/>
                      <a:gd name="connsiteY72" fmla="*/ 995699 h 1624560"/>
                      <a:gd name="connsiteX73" fmla="*/ 104810 w 1624560"/>
                      <a:gd name="connsiteY73" fmla="*/ 995699 h 1624560"/>
                      <a:gd name="connsiteX74" fmla="*/ 1047209 w 1624560"/>
                      <a:gd name="connsiteY74" fmla="*/ 612512 h 1624560"/>
                      <a:gd name="connsiteX75" fmla="*/ 936562 w 1624560"/>
                      <a:gd name="connsiteY75" fmla="*/ 1021901 h 1624560"/>
                      <a:gd name="connsiteX76" fmla="*/ 1034527 w 1624560"/>
                      <a:gd name="connsiteY76" fmla="*/ 1021901 h 1624560"/>
                      <a:gd name="connsiteX77" fmla="*/ 1137087 w 1624560"/>
                      <a:gd name="connsiteY77" fmla="*/ 642461 h 1624560"/>
                      <a:gd name="connsiteX78" fmla="*/ 505528 w 1624560"/>
                      <a:gd name="connsiteY78" fmla="*/ 584134 h 1624560"/>
                      <a:gd name="connsiteX79" fmla="*/ 542578 w 1624560"/>
                      <a:gd name="connsiteY79" fmla="*/ 621184 h 1624560"/>
                      <a:gd name="connsiteX80" fmla="*/ 262026 w 1624560"/>
                      <a:gd name="connsiteY80" fmla="*/ 901740 h 1624560"/>
                      <a:gd name="connsiteX81" fmla="*/ 191095 w 1624560"/>
                      <a:gd name="connsiteY81" fmla="*/ 830806 h 1624560"/>
                      <a:gd name="connsiteX82" fmla="*/ 228147 w 1624560"/>
                      <a:gd name="connsiteY82" fmla="*/ 793756 h 1624560"/>
                      <a:gd name="connsiteX83" fmla="*/ 262026 w 1624560"/>
                      <a:gd name="connsiteY83" fmla="*/ 827636 h 1624560"/>
                      <a:gd name="connsiteX84" fmla="*/ 1075354 w 1624560"/>
                      <a:gd name="connsiteY84" fmla="*/ 508353 h 1624560"/>
                      <a:gd name="connsiteX85" fmla="*/ 1060884 w 1624560"/>
                      <a:gd name="connsiteY85" fmla="*/ 561833 h 1624560"/>
                      <a:gd name="connsiteX86" fmla="*/ 1150765 w 1624560"/>
                      <a:gd name="connsiteY86" fmla="*/ 591785 h 1624560"/>
                      <a:gd name="connsiteX87" fmla="*/ 1165235 w 1624560"/>
                      <a:gd name="connsiteY87" fmla="*/ 538306 h 1624560"/>
                      <a:gd name="connsiteX88" fmla="*/ 628862 w 1624560"/>
                      <a:gd name="connsiteY88" fmla="*/ 366836 h 1624560"/>
                      <a:gd name="connsiteX89" fmla="*/ 681267 w 1624560"/>
                      <a:gd name="connsiteY89" fmla="*/ 366836 h 1624560"/>
                      <a:gd name="connsiteX90" fmla="*/ 681267 w 1624560"/>
                      <a:gd name="connsiteY90" fmla="*/ 419241 h 1624560"/>
                      <a:gd name="connsiteX91" fmla="*/ 628862 w 1624560"/>
                      <a:gd name="connsiteY91" fmla="*/ 419241 h 1624560"/>
                      <a:gd name="connsiteX92" fmla="*/ 524052 w 1624560"/>
                      <a:gd name="connsiteY92" fmla="*/ 366836 h 1624560"/>
                      <a:gd name="connsiteX93" fmla="*/ 576457 w 1624560"/>
                      <a:gd name="connsiteY93" fmla="*/ 366836 h 1624560"/>
                      <a:gd name="connsiteX94" fmla="*/ 576457 w 1624560"/>
                      <a:gd name="connsiteY94" fmla="*/ 419241 h 1624560"/>
                      <a:gd name="connsiteX95" fmla="*/ 524052 w 1624560"/>
                      <a:gd name="connsiteY95" fmla="*/ 419241 h 1624560"/>
                      <a:gd name="connsiteX96" fmla="*/ 419241 w 1624560"/>
                      <a:gd name="connsiteY96" fmla="*/ 366836 h 1624560"/>
                      <a:gd name="connsiteX97" fmla="*/ 471646 w 1624560"/>
                      <a:gd name="connsiteY97" fmla="*/ 366836 h 1624560"/>
                      <a:gd name="connsiteX98" fmla="*/ 471646 w 1624560"/>
                      <a:gd name="connsiteY98" fmla="*/ 419241 h 1624560"/>
                      <a:gd name="connsiteX99" fmla="*/ 419241 w 1624560"/>
                      <a:gd name="connsiteY99" fmla="*/ 419241 h 1624560"/>
                      <a:gd name="connsiteX100" fmla="*/ 314431 w 1624560"/>
                      <a:gd name="connsiteY100" fmla="*/ 366836 h 1624560"/>
                      <a:gd name="connsiteX101" fmla="*/ 366836 w 1624560"/>
                      <a:gd name="connsiteY101" fmla="*/ 366836 h 1624560"/>
                      <a:gd name="connsiteX102" fmla="*/ 366836 w 1624560"/>
                      <a:gd name="connsiteY102" fmla="*/ 419241 h 1624560"/>
                      <a:gd name="connsiteX103" fmla="*/ 314431 w 1624560"/>
                      <a:gd name="connsiteY103" fmla="*/ 419241 h 1624560"/>
                      <a:gd name="connsiteX104" fmla="*/ 209621 w 1624560"/>
                      <a:gd name="connsiteY104" fmla="*/ 366836 h 1624560"/>
                      <a:gd name="connsiteX105" fmla="*/ 262026 w 1624560"/>
                      <a:gd name="connsiteY105" fmla="*/ 366836 h 1624560"/>
                      <a:gd name="connsiteX106" fmla="*/ 262026 w 1624560"/>
                      <a:gd name="connsiteY106" fmla="*/ 419241 h 1624560"/>
                      <a:gd name="connsiteX107" fmla="*/ 209621 w 1624560"/>
                      <a:gd name="connsiteY107" fmla="*/ 419241 h 1624560"/>
                      <a:gd name="connsiteX108" fmla="*/ 157215 w 1624560"/>
                      <a:gd name="connsiteY108" fmla="*/ 314431 h 1624560"/>
                      <a:gd name="connsiteX109" fmla="*/ 157215 w 1624560"/>
                      <a:gd name="connsiteY109" fmla="*/ 471648 h 1624560"/>
                      <a:gd name="connsiteX110" fmla="*/ 733672 w 1624560"/>
                      <a:gd name="connsiteY110" fmla="*/ 471648 h 1624560"/>
                      <a:gd name="connsiteX111" fmla="*/ 733672 w 1624560"/>
                      <a:gd name="connsiteY111" fmla="*/ 314431 h 1624560"/>
                      <a:gd name="connsiteX112" fmla="*/ 1160820 w 1624560"/>
                      <a:gd name="connsiteY112" fmla="*/ 314431 h 1624560"/>
                      <a:gd name="connsiteX113" fmla="*/ 1119112 w 1624560"/>
                      <a:gd name="connsiteY113" fmla="*/ 346378 h 1624560"/>
                      <a:gd name="connsiteX114" fmla="*/ 1089032 w 1624560"/>
                      <a:gd name="connsiteY114" fmla="*/ 457674 h 1624560"/>
                      <a:gd name="connsiteX115" fmla="*/ 1178913 w 1624560"/>
                      <a:gd name="connsiteY115" fmla="*/ 487627 h 1624560"/>
                      <a:gd name="connsiteX116" fmla="*/ 1210998 w 1624560"/>
                      <a:gd name="connsiteY116" fmla="*/ 368909 h 1624560"/>
                      <a:gd name="connsiteX117" fmla="*/ 1212495 w 1624560"/>
                      <a:gd name="connsiteY117" fmla="*/ 357613 h 1624560"/>
                      <a:gd name="connsiteX118" fmla="*/ 1169316 w 1624560"/>
                      <a:gd name="connsiteY118" fmla="*/ 314431 h 1624560"/>
                      <a:gd name="connsiteX119" fmla="*/ 104810 w 1624560"/>
                      <a:gd name="connsiteY119" fmla="*/ 262026 h 1624560"/>
                      <a:gd name="connsiteX120" fmla="*/ 786077 w 1624560"/>
                      <a:gd name="connsiteY120" fmla="*/ 262026 h 1624560"/>
                      <a:gd name="connsiteX121" fmla="*/ 786077 w 1624560"/>
                      <a:gd name="connsiteY121" fmla="*/ 524053 h 1624560"/>
                      <a:gd name="connsiteX122" fmla="*/ 104810 w 1624560"/>
                      <a:gd name="connsiteY122" fmla="*/ 524053 h 1624560"/>
                      <a:gd name="connsiteX123" fmla="*/ 393039 w 1624560"/>
                      <a:gd name="connsiteY123" fmla="*/ 52405 h 1624560"/>
                      <a:gd name="connsiteX124" fmla="*/ 393039 w 1624560"/>
                      <a:gd name="connsiteY124" fmla="*/ 209621 h 1624560"/>
                      <a:gd name="connsiteX125" fmla="*/ 52405 w 1624560"/>
                      <a:gd name="connsiteY125" fmla="*/ 209621 h 1624560"/>
                      <a:gd name="connsiteX126" fmla="*/ 52405 w 1624560"/>
                      <a:gd name="connsiteY126" fmla="*/ 1572155 h 1624560"/>
                      <a:gd name="connsiteX127" fmla="*/ 943293 w 1624560"/>
                      <a:gd name="connsiteY127" fmla="*/ 1572155 h 1624560"/>
                      <a:gd name="connsiteX128" fmla="*/ 943293 w 1624560"/>
                      <a:gd name="connsiteY128" fmla="*/ 1360232 h 1624560"/>
                      <a:gd name="connsiteX129" fmla="*/ 923566 w 1624560"/>
                      <a:gd name="connsiteY129" fmla="*/ 1362534 h 1624560"/>
                      <a:gd name="connsiteX130" fmla="*/ 918535 w 1624560"/>
                      <a:gd name="connsiteY130" fmla="*/ 1362534 h 1624560"/>
                      <a:gd name="connsiteX131" fmla="*/ 910386 w 1624560"/>
                      <a:gd name="connsiteY131" fmla="*/ 1395084 h 1624560"/>
                      <a:gd name="connsiteX132" fmla="*/ 859556 w 1624560"/>
                      <a:gd name="connsiteY132" fmla="*/ 1382366 h 1624560"/>
                      <a:gd name="connsiteX133" fmla="*/ 867780 w 1624560"/>
                      <a:gd name="connsiteY133" fmla="*/ 1349508 h 1624560"/>
                      <a:gd name="connsiteX134" fmla="*/ 819482 w 1624560"/>
                      <a:gd name="connsiteY134" fmla="*/ 1266947 h 1624560"/>
                      <a:gd name="connsiteX135" fmla="*/ 822784 w 1624560"/>
                      <a:gd name="connsiteY135" fmla="*/ 1241973 h 1624560"/>
                      <a:gd name="connsiteX136" fmla="*/ 832685 w 1624560"/>
                      <a:gd name="connsiteY136" fmla="*/ 1205319 h 1624560"/>
                      <a:gd name="connsiteX137" fmla="*/ 740875 w 1624560"/>
                      <a:gd name="connsiteY137" fmla="*/ 1205319 h 1624560"/>
                      <a:gd name="connsiteX138" fmla="*/ 688470 w 1624560"/>
                      <a:gd name="connsiteY138" fmla="*/ 1152914 h 1624560"/>
                      <a:gd name="connsiteX139" fmla="*/ 688866 w 1624560"/>
                      <a:gd name="connsiteY139" fmla="*/ 1149114 h 1624560"/>
                      <a:gd name="connsiteX140" fmla="*/ 665467 w 1624560"/>
                      <a:gd name="connsiteY140" fmla="*/ 1152914 h 1624560"/>
                      <a:gd name="connsiteX141" fmla="*/ 583659 w 1624560"/>
                      <a:gd name="connsiteY141" fmla="*/ 1071132 h 1624560"/>
                      <a:gd name="connsiteX142" fmla="*/ 607638 w 1624560"/>
                      <a:gd name="connsiteY142" fmla="*/ 1013277 h 1624560"/>
                      <a:gd name="connsiteX143" fmla="*/ 651419 w 1624560"/>
                      <a:gd name="connsiteY143" fmla="*/ 969496 h 1624560"/>
                      <a:gd name="connsiteX144" fmla="*/ 550254 w 1624560"/>
                      <a:gd name="connsiteY144" fmla="*/ 969496 h 1624560"/>
                      <a:gd name="connsiteX145" fmla="*/ 550254 w 1624560"/>
                      <a:gd name="connsiteY145" fmla="*/ 917090 h 1624560"/>
                      <a:gd name="connsiteX146" fmla="*/ 703798 w 1624560"/>
                      <a:gd name="connsiteY146" fmla="*/ 917090 h 1624560"/>
                      <a:gd name="connsiteX147" fmla="*/ 756203 w 1624560"/>
                      <a:gd name="connsiteY147" fmla="*/ 864685 h 1624560"/>
                      <a:gd name="connsiteX148" fmla="*/ 550254 w 1624560"/>
                      <a:gd name="connsiteY148" fmla="*/ 864685 h 1624560"/>
                      <a:gd name="connsiteX149" fmla="*/ 550254 w 1624560"/>
                      <a:gd name="connsiteY149" fmla="*/ 812280 h 1624560"/>
                      <a:gd name="connsiteX150" fmla="*/ 811258 w 1624560"/>
                      <a:gd name="connsiteY150" fmla="*/ 812280 h 1624560"/>
                      <a:gd name="connsiteX151" fmla="*/ 889083 w 1624560"/>
                      <a:gd name="connsiteY151" fmla="*/ 786077 h 1624560"/>
                      <a:gd name="connsiteX152" fmla="*/ 943293 w 1624560"/>
                      <a:gd name="connsiteY152" fmla="*/ 786077 h 1624560"/>
                      <a:gd name="connsiteX153" fmla="*/ 943293 w 1624560"/>
                      <a:gd name="connsiteY153" fmla="*/ 209621 h 1624560"/>
                      <a:gd name="connsiteX154" fmla="*/ 445444 w 1624560"/>
                      <a:gd name="connsiteY154" fmla="*/ 209621 h 1624560"/>
                      <a:gd name="connsiteX155" fmla="*/ 445444 w 1624560"/>
                      <a:gd name="connsiteY155" fmla="*/ 157215 h 1624560"/>
                      <a:gd name="connsiteX156" fmla="*/ 995698 w 1624560"/>
                      <a:gd name="connsiteY156" fmla="*/ 157215 h 1624560"/>
                      <a:gd name="connsiteX157" fmla="*/ 995698 w 1624560"/>
                      <a:gd name="connsiteY157" fmla="*/ 602211 h 1624560"/>
                      <a:gd name="connsiteX158" fmla="*/ 1068535 w 1624560"/>
                      <a:gd name="connsiteY158" fmla="*/ 332688 h 1624560"/>
                      <a:gd name="connsiteX159" fmla="*/ 1160820 w 1624560"/>
                      <a:gd name="connsiteY159" fmla="*/ 262026 h 1624560"/>
                      <a:gd name="connsiteX160" fmla="*/ 1169316 w 1624560"/>
                      <a:gd name="connsiteY160" fmla="*/ 262026 h 1624560"/>
                      <a:gd name="connsiteX161" fmla="*/ 1264900 w 1624560"/>
                      <a:gd name="connsiteY161" fmla="*/ 357613 h 1624560"/>
                      <a:gd name="connsiteX162" fmla="*/ 1261602 w 1624560"/>
                      <a:gd name="connsiteY162" fmla="*/ 382587 h 1624560"/>
                      <a:gd name="connsiteX163" fmla="*/ 1152543 w 1624560"/>
                      <a:gd name="connsiteY163" fmla="*/ 786077 h 1624560"/>
                      <a:gd name="connsiteX164" fmla="*/ 1154564 w 1624560"/>
                      <a:gd name="connsiteY164" fmla="*/ 786077 h 1624560"/>
                      <a:gd name="connsiteX165" fmla="*/ 1227247 w 1624560"/>
                      <a:gd name="connsiteY165" fmla="*/ 808084 h 1624560"/>
                      <a:gd name="connsiteX166" fmla="*/ 1283927 w 1624560"/>
                      <a:gd name="connsiteY166" fmla="*/ 845878 h 1624560"/>
                      <a:gd name="connsiteX167" fmla="*/ 1283927 w 1624560"/>
                      <a:gd name="connsiteY167" fmla="*/ 52405 h 1624560"/>
                      <a:gd name="connsiteX168" fmla="*/ 340634 w 1624560"/>
                      <a:gd name="connsiteY168" fmla="*/ 0 h 1624560"/>
                      <a:gd name="connsiteX169" fmla="*/ 1336332 w 1624560"/>
                      <a:gd name="connsiteY169" fmla="*/ 0 h 1624560"/>
                      <a:gd name="connsiteX170" fmla="*/ 1336332 w 1624560"/>
                      <a:gd name="connsiteY170" fmla="*/ 880806 h 1624560"/>
                      <a:gd name="connsiteX171" fmla="*/ 1410243 w 1624560"/>
                      <a:gd name="connsiteY171" fmla="*/ 930090 h 1624560"/>
                      <a:gd name="connsiteX172" fmla="*/ 1453873 w 1624560"/>
                      <a:gd name="connsiteY172" fmla="*/ 943293 h 1624560"/>
                      <a:gd name="connsiteX173" fmla="*/ 1624560 w 1624560"/>
                      <a:gd name="connsiteY173" fmla="*/ 943293 h 1624560"/>
                      <a:gd name="connsiteX174" fmla="*/ 1624560 w 1624560"/>
                      <a:gd name="connsiteY174" fmla="*/ 995698 h 1624560"/>
                      <a:gd name="connsiteX175" fmla="*/ 1453847 w 1624560"/>
                      <a:gd name="connsiteY175" fmla="*/ 995698 h 1624560"/>
                      <a:gd name="connsiteX176" fmla="*/ 1381164 w 1624560"/>
                      <a:gd name="connsiteY176" fmla="*/ 973691 h 1624560"/>
                      <a:gd name="connsiteX177" fmla="*/ 1198165 w 1624560"/>
                      <a:gd name="connsiteY177" fmla="*/ 851685 h 1624560"/>
                      <a:gd name="connsiteX178" fmla="*/ 1154564 w 1624560"/>
                      <a:gd name="connsiteY178" fmla="*/ 838483 h 1624560"/>
                      <a:gd name="connsiteX179" fmla="*/ 1138391 w 1624560"/>
                      <a:gd name="connsiteY179" fmla="*/ 838483 h 1624560"/>
                      <a:gd name="connsiteX180" fmla="*/ 1116885 w 1624560"/>
                      <a:gd name="connsiteY180" fmla="*/ 918011 h 1624560"/>
                      <a:gd name="connsiteX181" fmla="*/ 1186292 w 1624560"/>
                      <a:gd name="connsiteY181" fmla="*/ 995698 h 1624560"/>
                      <a:gd name="connsiteX182" fmla="*/ 1107685 w 1624560"/>
                      <a:gd name="connsiteY182" fmla="*/ 1074306 h 1624560"/>
                      <a:gd name="connsiteX183" fmla="*/ 819456 w 1624560"/>
                      <a:gd name="connsiteY183" fmla="*/ 1074306 h 1624560"/>
                      <a:gd name="connsiteX184" fmla="*/ 740849 w 1624560"/>
                      <a:gd name="connsiteY184" fmla="*/ 1152914 h 1624560"/>
                      <a:gd name="connsiteX185" fmla="*/ 969496 w 1624560"/>
                      <a:gd name="connsiteY185" fmla="*/ 1152914 h 1624560"/>
                      <a:gd name="connsiteX186" fmla="*/ 1093932 w 1624560"/>
                      <a:gd name="connsiteY186" fmla="*/ 1173090 h 1624560"/>
                      <a:gd name="connsiteX187" fmla="*/ 1138086 w 1624560"/>
                      <a:gd name="connsiteY187" fmla="*/ 1187815 h 1624560"/>
                      <a:gd name="connsiteX188" fmla="*/ 1328628 w 1624560"/>
                      <a:gd name="connsiteY188" fmla="*/ 1195123 h 1624560"/>
                      <a:gd name="connsiteX189" fmla="*/ 1450519 w 1624560"/>
                      <a:gd name="connsiteY189" fmla="*/ 1164659 h 1624560"/>
                      <a:gd name="connsiteX190" fmla="*/ 1545952 w 1624560"/>
                      <a:gd name="connsiteY190" fmla="*/ 1152914 h 1624560"/>
                      <a:gd name="connsiteX191" fmla="*/ 1624560 w 1624560"/>
                      <a:gd name="connsiteY191" fmla="*/ 1152914 h 1624560"/>
                      <a:gd name="connsiteX192" fmla="*/ 1624560 w 1624560"/>
                      <a:gd name="connsiteY192" fmla="*/ 1205319 h 1624560"/>
                      <a:gd name="connsiteX193" fmla="*/ 1545952 w 1624560"/>
                      <a:gd name="connsiteY193" fmla="*/ 1205319 h 1624560"/>
                      <a:gd name="connsiteX194" fmla="*/ 1463224 w 1624560"/>
                      <a:gd name="connsiteY194" fmla="*/ 1215515 h 1624560"/>
                      <a:gd name="connsiteX195" fmla="*/ 1341333 w 1624560"/>
                      <a:gd name="connsiteY195" fmla="*/ 1245979 h 1624560"/>
                      <a:gd name="connsiteX196" fmla="*/ 1336332 w 1624560"/>
                      <a:gd name="connsiteY196" fmla="*/ 1246899 h 1624560"/>
                      <a:gd name="connsiteX197" fmla="*/ 1336332 w 1624560"/>
                      <a:gd name="connsiteY197" fmla="*/ 1467345 h 1624560"/>
                      <a:gd name="connsiteX198" fmla="*/ 995698 w 1624560"/>
                      <a:gd name="connsiteY198" fmla="*/ 1467345 h 1624560"/>
                      <a:gd name="connsiteX199" fmla="*/ 995698 w 1624560"/>
                      <a:gd name="connsiteY199" fmla="*/ 1624560 h 1624560"/>
                      <a:gd name="connsiteX200" fmla="*/ 0 w 1624560"/>
                      <a:gd name="connsiteY200" fmla="*/ 1624560 h 1624560"/>
                      <a:gd name="connsiteX201" fmla="*/ 0 w 1624560"/>
                      <a:gd name="connsiteY201" fmla="*/ 157215 h 1624560"/>
                      <a:gd name="connsiteX202" fmla="*/ 340634 w 1624560"/>
                      <a:gd name="connsiteY202" fmla="*/ 157215 h 16245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</a:cxnLst>
                    <a:rect l="l" t="t" r="r" b="b"/>
                    <a:pathLst>
                      <a:path w="1624560" h="1624560">
                        <a:moveTo>
                          <a:pt x="838483" y="1441142"/>
                        </a:moveTo>
                        <a:lnTo>
                          <a:pt x="890888" y="1441142"/>
                        </a:lnTo>
                        <a:lnTo>
                          <a:pt x="890888" y="1493547"/>
                        </a:lnTo>
                        <a:lnTo>
                          <a:pt x="838483" y="1493547"/>
                        </a:lnTo>
                        <a:close/>
                        <a:moveTo>
                          <a:pt x="497849" y="1441142"/>
                        </a:moveTo>
                        <a:lnTo>
                          <a:pt x="786077" y="1441142"/>
                        </a:lnTo>
                        <a:lnTo>
                          <a:pt x="786077" y="1493547"/>
                        </a:lnTo>
                        <a:lnTo>
                          <a:pt x="497849" y="1493547"/>
                        </a:lnTo>
                        <a:close/>
                        <a:moveTo>
                          <a:pt x="1037305" y="1212393"/>
                        </a:moveTo>
                        <a:lnTo>
                          <a:pt x="1015848" y="1291872"/>
                        </a:lnTo>
                        <a:cubicBezTo>
                          <a:pt x="1012022" y="1306074"/>
                          <a:pt x="1004898" y="1318625"/>
                          <a:pt x="995698" y="1329231"/>
                        </a:cubicBezTo>
                        <a:lnTo>
                          <a:pt x="995698" y="1414939"/>
                        </a:lnTo>
                        <a:lnTo>
                          <a:pt x="1283927" y="1414939"/>
                        </a:lnTo>
                        <a:lnTo>
                          <a:pt x="1283927" y="1255395"/>
                        </a:lnTo>
                        <a:cubicBezTo>
                          <a:pt x="1271300" y="1256623"/>
                          <a:pt x="1258618" y="1257724"/>
                          <a:pt x="1245903" y="1257724"/>
                        </a:cubicBezTo>
                        <a:cubicBezTo>
                          <a:pt x="1203540" y="1257724"/>
                          <a:pt x="1161665" y="1250944"/>
                          <a:pt x="1121464" y="1237522"/>
                        </a:cubicBezTo>
                        <a:lnTo>
                          <a:pt x="1077326" y="1222822"/>
                        </a:lnTo>
                        <a:cubicBezTo>
                          <a:pt x="1064185" y="1218420"/>
                          <a:pt x="1050802" y="1215145"/>
                          <a:pt x="1037305" y="1212393"/>
                        </a:cubicBezTo>
                        <a:close/>
                        <a:moveTo>
                          <a:pt x="886987" y="1205319"/>
                        </a:moveTo>
                        <a:lnTo>
                          <a:pt x="873384" y="1255677"/>
                        </a:lnTo>
                        <a:cubicBezTo>
                          <a:pt x="872389" y="1259349"/>
                          <a:pt x="871888" y="1263122"/>
                          <a:pt x="871888" y="1266947"/>
                        </a:cubicBezTo>
                        <a:cubicBezTo>
                          <a:pt x="871888" y="1290772"/>
                          <a:pt x="891258" y="1310129"/>
                          <a:pt x="915069" y="1310129"/>
                        </a:cubicBezTo>
                        <a:lnTo>
                          <a:pt x="923566" y="1310129"/>
                        </a:lnTo>
                        <a:cubicBezTo>
                          <a:pt x="943037" y="1310129"/>
                          <a:pt x="960194" y="1297002"/>
                          <a:pt x="965274" y="1278182"/>
                        </a:cubicBezTo>
                        <a:lnTo>
                          <a:pt x="984798" y="1205921"/>
                        </a:lnTo>
                        <a:cubicBezTo>
                          <a:pt x="979692" y="1205715"/>
                          <a:pt x="974602" y="1205319"/>
                          <a:pt x="969496" y="1205319"/>
                        </a:cubicBezTo>
                        <a:close/>
                        <a:moveTo>
                          <a:pt x="104810" y="1126711"/>
                        </a:moveTo>
                        <a:lnTo>
                          <a:pt x="314432" y="1126711"/>
                        </a:lnTo>
                        <a:lnTo>
                          <a:pt x="314432" y="1179116"/>
                        </a:lnTo>
                        <a:lnTo>
                          <a:pt x="157215" y="1179116"/>
                        </a:lnTo>
                        <a:lnTo>
                          <a:pt x="157215" y="1388738"/>
                        </a:lnTo>
                        <a:lnTo>
                          <a:pt x="366837" y="1388738"/>
                        </a:lnTo>
                        <a:lnTo>
                          <a:pt x="366837" y="1283927"/>
                        </a:lnTo>
                        <a:lnTo>
                          <a:pt x="419242" y="1283927"/>
                        </a:lnTo>
                        <a:lnTo>
                          <a:pt x="419242" y="1441143"/>
                        </a:lnTo>
                        <a:lnTo>
                          <a:pt x="104810" y="1441143"/>
                        </a:lnTo>
                        <a:close/>
                        <a:moveTo>
                          <a:pt x="505528" y="1029578"/>
                        </a:moveTo>
                        <a:lnTo>
                          <a:pt x="542578" y="1066628"/>
                        </a:lnTo>
                        <a:lnTo>
                          <a:pt x="262026" y="1347184"/>
                        </a:lnTo>
                        <a:lnTo>
                          <a:pt x="191095" y="1276250"/>
                        </a:lnTo>
                        <a:lnTo>
                          <a:pt x="228147" y="1239200"/>
                        </a:lnTo>
                        <a:lnTo>
                          <a:pt x="262026" y="1273080"/>
                        </a:lnTo>
                        <a:close/>
                        <a:moveTo>
                          <a:pt x="895660" y="972322"/>
                        </a:moveTo>
                        <a:cubicBezTo>
                          <a:pt x="882215" y="975843"/>
                          <a:pt x="869611" y="982597"/>
                          <a:pt x="859707" y="992498"/>
                        </a:cubicBezTo>
                        <a:lnTo>
                          <a:pt x="830334" y="1021901"/>
                        </a:lnTo>
                        <a:lnTo>
                          <a:pt x="882264" y="1021901"/>
                        </a:lnTo>
                        <a:close/>
                        <a:moveTo>
                          <a:pt x="1102978" y="969496"/>
                        </a:moveTo>
                        <a:lnTo>
                          <a:pt x="1088802" y="1021901"/>
                        </a:lnTo>
                        <a:lnTo>
                          <a:pt x="1107685" y="1021901"/>
                        </a:lnTo>
                        <a:cubicBezTo>
                          <a:pt x="1122132" y="1021901"/>
                          <a:pt x="1133887" y="1010129"/>
                          <a:pt x="1133887" y="995698"/>
                        </a:cubicBezTo>
                        <a:cubicBezTo>
                          <a:pt x="1133887" y="981267"/>
                          <a:pt x="1122132" y="969496"/>
                          <a:pt x="1107685" y="969496"/>
                        </a:cubicBezTo>
                        <a:close/>
                        <a:moveTo>
                          <a:pt x="889083" y="838483"/>
                        </a:moveTo>
                        <a:cubicBezTo>
                          <a:pt x="868409" y="838483"/>
                          <a:pt x="848155" y="846864"/>
                          <a:pt x="833504" y="861485"/>
                        </a:cubicBezTo>
                        <a:lnTo>
                          <a:pt x="644662" y="1050357"/>
                        </a:lnTo>
                        <a:cubicBezTo>
                          <a:pt x="639110" y="1055908"/>
                          <a:pt x="636038" y="1063278"/>
                          <a:pt x="636038" y="1071132"/>
                        </a:cubicBezTo>
                        <a:cubicBezTo>
                          <a:pt x="636038" y="1087332"/>
                          <a:pt x="649218" y="1100508"/>
                          <a:pt x="665441" y="1100508"/>
                        </a:cubicBezTo>
                        <a:cubicBezTo>
                          <a:pt x="673167" y="1100508"/>
                          <a:pt x="680743" y="1097361"/>
                          <a:pt x="686219" y="1091885"/>
                        </a:cubicBezTo>
                        <a:lnTo>
                          <a:pt x="822656" y="955448"/>
                        </a:lnTo>
                        <a:cubicBezTo>
                          <a:pt x="846235" y="931869"/>
                          <a:pt x="877312" y="918767"/>
                          <a:pt x="910464" y="917565"/>
                        </a:cubicBezTo>
                        <a:lnTo>
                          <a:pt x="931842" y="838483"/>
                        </a:lnTo>
                        <a:close/>
                        <a:moveTo>
                          <a:pt x="550254" y="707470"/>
                        </a:moveTo>
                        <a:lnTo>
                          <a:pt x="890889" y="707470"/>
                        </a:lnTo>
                        <a:lnTo>
                          <a:pt x="890889" y="759875"/>
                        </a:lnTo>
                        <a:lnTo>
                          <a:pt x="550254" y="759875"/>
                        </a:lnTo>
                        <a:close/>
                        <a:moveTo>
                          <a:pt x="104810" y="681267"/>
                        </a:moveTo>
                        <a:lnTo>
                          <a:pt x="314432" y="681267"/>
                        </a:lnTo>
                        <a:lnTo>
                          <a:pt x="314432" y="733672"/>
                        </a:lnTo>
                        <a:lnTo>
                          <a:pt x="157215" y="733672"/>
                        </a:lnTo>
                        <a:lnTo>
                          <a:pt x="157215" y="943294"/>
                        </a:lnTo>
                        <a:lnTo>
                          <a:pt x="366837" y="943294"/>
                        </a:lnTo>
                        <a:lnTo>
                          <a:pt x="366837" y="838483"/>
                        </a:lnTo>
                        <a:lnTo>
                          <a:pt x="419242" y="838483"/>
                        </a:lnTo>
                        <a:lnTo>
                          <a:pt x="419242" y="995699"/>
                        </a:lnTo>
                        <a:lnTo>
                          <a:pt x="104810" y="995699"/>
                        </a:lnTo>
                        <a:close/>
                        <a:moveTo>
                          <a:pt x="1047209" y="612512"/>
                        </a:moveTo>
                        <a:lnTo>
                          <a:pt x="936562" y="1021901"/>
                        </a:lnTo>
                        <a:lnTo>
                          <a:pt x="1034527" y="1021901"/>
                        </a:lnTo>
                        <a:lnTo>
                          <a:pt x="1137087" y="642461"/>
                        </a:lnTo>
                        <a:close/>
                        <a:moveTo>
                          <a:pt x="505528" y="584134"/>
                        </a:moveTo>
                        <a:lnTo>
                          <a:pt x="542578" y="621184"/>
                        </a:lnTo>
                        <a:lnTo>
                          <a:pt x="262026" y="901740"/>
                        </a:lnTo>
                        <a:lnTo>
                          <a:pt x="191095" y="830806"/>
                        </a:lnTo>
                        <a:lnTo>
                          <a:pt x="228147" y="793756"/>
                        </a:lnTo>
                        <a:lnTo>
                          <a:pt x="262026" y="827636"/>
                        </a:lnTo>
                        <a:close/>
                        <a:moveTo>
                          <a:pt x="1075354" y="508353"/>
                        </a:moveTo>
                        <a:lnTo>
                          <a:pt x="1060884" y="561833"/>
                        </a:lnTo>
                        <a:lnTo>
                          <a:pt x="1150765" y="591785"/>
                        </a:lnTo>
                        <a:lnTo>
                          <a:pt x="1165235" y="538306"/>
                        </a:lnTo>
                        <a:close/>
                        <a:moveTo>
                          <a:pt x="628862" y="366836"/>
                        </a:moveTo>
                        <a:lnTo>
                          <a:pt x="681267" y="366836"/>
                        </a:lnTo>
                        <a:lnTo>
                          <a:pt x="681267" y="419241"/>
                        </a:lnTo>
                        <a:lnTo>
                          <a:pt x="628862" y="419241"/>
                        </a:lnTo>
                        <a:close/>
                        <a:moveTo>
                          <a:pt x="524052" y="366836"/>
                        </a:moveTo>
                        <a:lnTo>
                          <a:pt x="576457" y="366836"/>
                        </a:lnTo>
                        <a:lnTo>
                          <a:pt x="576457" y="419241"/>
                        </a:lnTo>
                        <a:lnTo>
                          <a:pt x="524052" y="419241"/>
                        </a:lnTo>
                        <a:close/>
                        <a:moveTo>
                          <a:pt x="419241" y="366836"/>
                        </a:moveTo>
                        <a:lnTo>
                          <a:pt x="471646" y="366836"/>
                        </a:lnTo>
                        <a:lnTo>
                          <a:pt x="471646" y="419241"/>
                        </a:lnTo>
                        <a:lnTo>
                          <a:pt x="419241" y="419241"/>
                        </a:lnTo>
                        <a:close/>
                        <a:moveTo>
                          <a:pt x="314431" y="366836"/>
                        </a:moveTo>
                        <a:lnTo>
                          <a:pt x="366836" y="366836"/>
                        </a:lnTo>
                        <a:lnTo>
                          <a:pt x="366836" y="419241"/>
                        </a:lnTo>
                        <a:lnTo>
                          <a:pt x="314431" y="419241"/>
                        </a:lnTo>
                        <a:close/>
                        <a:moveTo>
                          <a:pt x="209621" y="366836"/>
                        </a:moveTo>
                        <a:lnTo>
                          <a:pt x="262026" y="366836"/>
                        </a:lnTo>
                        <a:lnTo>
                          <a:pt x="262026" y="419241"/>
                        </a:lnTo>
                        <a:lnTo>
                          <a:pt x="209621" y="419241"/>
                        </a:lnTo>
                        <a:close/>
                        <a:moveTo>
                          <a:pt x="157215" y="314431"/>
                        </a:moveTo>
                        <a:lnTo>
                          <a:pt x="157215" y="471648"/>
                        </a:lnTo>
                        <a:lnTo>
                          <a:pt x="733672" y="471648"/>
                        </a:lnTo>
                        <a:lnTo>
                          <a:pt x="733672" y="314431"/>
                        </a:lnTo>
                        <a:close/>
                        <a:moveTo>
                          <a:pt x="1160820" y="314431"/>
                        </a:moveTo>
                        <a:cubicBezTo>
                          <a:pt x="1141362" y="314431"/>
                          <a:pt x="1124215" y="327558"/>
                          <a:pt x="1119112" y="346378"/>
                        </a:cubicBezTo>
                        <a:lnTo>
                          <a:pt x="1089032" y="457674"/>
                        </a:lnTo>
                        <a:lnTo>
                          <a:pt x="1178913" y="487627"/>
                        </a:lnTo>
                        <a:lnTo>
                          <a:pt x="1210998" y="368909"/>
                        </a:lnTo>
                        <a:cubicBezTo>
                          <a:pt x="1211997" y="365212"/>
                          <a:pt x="1212495" y="361438"/>
                          <a:pt x="1212495" y="357613"/>
                        </a:cubicBezTo>
                        <a:cubicBezTo>
                          <a:pt x="1212495" y="333788"/>
                          <a:pt x="1193138" y="314431"/>
                          <a:pt x="1169316" y="314431"/>
                        </a:cubicBezTo>
                        <a:close/>
                        <a:moveTo>
                          <a:pt x="104810" y="262026"/>
                        </a:moveTo>
                        <a:lnTo>
                          <a:pt x="786077" y="262026"/>
                        </a:lnTo>
                        <a:lnTo>
                          <a:pt x="786077" y="524053"/>
                        </a:lnTo>
                        <a:lnTo>
                          <a:pt x="104810" y="524053"/>
                        </a:lnTo>
                        <a:close/>
                        <a:moveTo>
                          <a:pt x="393039" y="52405"/>
                        </a:moveTo>
                        <a:lnTo>
                          <a:pt x="393039" y="209621"/>
                        </a:lnTo>
                        <a:lnTo>
                          <a:pt x="52405" y="209621"/>
                        </a:lnTo>
                        <a:lnTo>
                          <a:pt x="52405" y="1572155"/>
                        </a:lnTo>
                        <a:lnTo>
                          <a:pt x="943293" y="1572155"/>
                        </a:lnTo>
                        <a:lnTo>
                          <a:pt x="943293" y="1360232"/>
                        </a:lnTo>
                        <a:cubicBezTo>
                          <a:pt x="936870" y="1361588"/>
                          <a:pt x="930319" y="1362534"/>
                          <a:pt x="923566" y="1362534"/>
                        </a:cubicBezTo>
                        <a:lnTo>
                          <a:pt x="918535" y="1362534"/>
                        </a:lnTo>
                        <a:lnTo>
                          <a:pt x="910386" y="1395084"/>
                        </a:lnTo>
                        <a:lnTo>
                          <a:pt x="859556" y="1382366"/>
                        </a:lnTo>
                        <a:lnTo>
                          <a:pt x="867780" y="1349508"/>
                        </a:lnTo>
                        <a:cubicBezTo>
                          <a:pt x="839085" y="1333004"/>
                          <a:pt x="819482" y="1302376"/>
                          <a:pt x="819482" y="1266947"/>
                        </a:cubicBezTo>
                        <a:cubicBezTo>
                          <a:pt x="819482" y="1258477"/>
                          <a:pt x="820583" y="1250099"/>
                          <a:pt x="822784" y="1241973"/>
                        </a:cubicBezTo>
                        <a:lnTo>
                          <a:pt x="832685" y="1205319"/>
                        </a:lnTo>
                        <a:lnTo>
                          <a:pt x="740875" y="1205319"/>
                        </a:lnTo>
                        <a:cubicBezTo>
                          <a:pt x="711973" y="1205319"/>
                          <a:pt x="688470" y="1181815"/>
                          <a:pt x="688470" y="1152914"/>
                        </a:cubicBezTo>
                        <a:cubicBezTo>
                          <a:pt x="688470" y="1151610"/>
                          <a:pt x="688843" y="1150392"/>
                          <a:pt x="688866" y="1149114"/>
                        </a:cubicBezTo>
                        <a:cubicBezTo>
                          <a:pt x="681320" y="1151364"/>
                          <a:pt x="673541" y="1152914"/>
                          <a:pt x="665467" y="1152914"/>
                        </a:cubicBezTo>
                        <a:cubicBezTo>
                          <a:pt x="620340" y="1152914"/>
                          <a:pt x="583659" y="1116233"/>
                          <a:pt x="583659" y="1071132"/>
                        </a:cubicBezTo>
                        <a:cubicBezTo>
                          <a:pt x="583659" y="1049256"/>
                          <a:pt x="592182" y="1028707"/>
                          <a:pt x="607638" y="1013277"/>
                        </a:cubicBezTo>
                        <a:lnTo>
                          <a:pt x="651419" y="969496"/>
                        </a:lnTo>
                        <a:lnTo>
                          <a:pt x="550254" y="969496"/>
                        </a:lnTo>
                        <a:lnTo>
                          <a:pt x="550254" y="917090"/>
                        </a:lnTo>
                        <a:lnTo>
                          <a:pt x="703798" y="917090"/>
                        </a:lnTo>
                        <a:lnTo>
                          <a:pt x="756203" y="864685"/>
                        </a:lnTo>
                        <a:lnTo>
                          <a:pt x="550254" y="864685"/>
                        </a:lnTo>
                        <a:lnTo>
                          <a:pt x="550254" y="812280"/>
                        </a:lnTo>
                        <a:lnTo>
                          <a:pt x="811258" y="812280"/>
                        </a:lnTo>
                        <a:cubicBezTo>
                          <a:pt x="833710" y="795533"/>
                          <a:pt x="860565" y="786077"/>
                          <a:pt x="889083" y="786077"/>
                        </a:cubicBezTo>
                        <a:lnTo>
                          <a:pt x="943293" y="786077"/>
                        </a:lnTo>
                        <a:lnTo>
                          <a:pt x="943293" y="209621"/>
                        </a:lnTo>
                        <a:lnTo>
                          <a:pt x="445444" y="209621"/>
                        </a:lnTo>
                        <a:lnTo>
                          <a:pt x="445444" y="157215"/>
                        </a:lnTo>
                        <a:lnTo>
                          <a:pt x="995698" y="157215"/>
                        </a:lnTo>
                        <a:lnTo>
                          <a:pt x="995698" y="602211"/>
                        </a:lnTo>
                        <a:lnTo>
                          <a:pt x="1068535" y="332688"/>
                        </a:lnTo>
                        <a:cubicBezTo>
                          <a:pt x="1079782" y="291082"/>
                          <a:pt x="1117730" y="262026"/>
                          <a:pt x="1160820" y="262026"/>
                        </a:cubicBezTo>
                        <a:lnTo>
                          <a:pt x="1169316" y="262026"/>
                        </a:lnTo>
                        <a:cubicBezTo>
                          <a:pt x="1222016" y="262026"/>
                          <a:pt x="1264900" y="304899"/>
                          <a:pt x="1264900" y="357613"/>
                        </a:cubicBezTo>
                        <a:cubicBezTo>
                          <a:pt x="1264900" y="366083"/>
                          <a:pt x="1263800" y="374461"/>
                          <a:pt x="1261602" y="382587"/>
                        </a:cubicBezTo>
                        <a:lnTo>
                          <a:pt x="1152543" y="786077"/>
                        </a:lnTo>
                        <a:lnTo>
                          <a:pt x="1154564" y="786077"/>
                        </a:lnTo>
                        <a:cubicBezTo>
                          <a:pt x="1180511" y="786077"/>
                          <a:pt x="1205640" y="793702"/>
                          <a:pt x="1227247" y="808084"/>
                        </a:cubicBezTo>
                        <a:lnTo>
                          <a:pt x="1283927" y="845878"/>
                        </a:lnTo>
                        <a:lnTo>
                          <a:pt x="1283927" y="52405"/>
                        </a:lnTo>
                        <a:close/>
                        <a:moveTo>
                          <a:pt x="340634" y="0"/>
                        </a:moveTo>
                        <a:lnTo>
                          <a:pt x="1336332" y="0"/>
                        </a:lnTo>
                        <a:lnTo>
                          <a:pt x="1336332" y="880806"/>
                        </a:lnTo>
                        <a:lnTo>
                          <a:pt x="1410243" y="930090"/>
                        </a:lnTo>
                        <a:cubicBezTo>
                          <a:pt x="1423216" y="938737"/>
                          <a:pt x="1438315" y="943293"/>
                          <a:pt x="1453873" y="943293"/>
                        </a:cubicBezTo>
                        <a:lnTo>
                          <a:pt x="1624560" y="943293"/>
                        </a:lnTo>
                        <a:lnTo>
                          <a:pt x="1624560" y="995698"/>
                        </a:lnTo>
                        <a:lnTo>
                          <a:pt x="1453847" y="995698"/>
                        </a:lnTo>
                        <a:cubicBezTo>
                          <a:pt x="1427913" y="995698"/>
                          <a:pt x="1402785" y="988073"/>
                          <a:pt x="1381164" y="973691"/>
                        </a:cubicBezTo>
                        <a:lnTo>
                          <a:pt x="1198165" y="851685"/>
                        </a:lnTo>
                        <a:cubicBezTo>
                          <a:pt x="1185192" y="843039"/>
                          <a:pt x="1170135" y="838483"/>
                          <a:pt x="1154564" y="838483"/>
                        </a:cubicBezTo>
                        <a:lnTo>
                          <a:pt x="1138391" y="838483"/>
                        </a:lnTo>
                        <a:lnTo>
                          <a:pt x="1116885" y="918011"/>
                        </a:lnTo>
                        <a:cubicBezTo>
                          <a:pt x="1155845" y="922642"/>
                          <a:pt x="1186292" y="955500"/>
                          <a:pt x="1186292" y="995698"/>
                        </a:cubicBezTo>
                        <a:cubicBezTo>
                          <a:pt x="1186292" y="1039031"/>
                          <a:pt x="1151034" y="1074306"/>
                          <a:pt x="1107685" y="1074306"/>
                        </a:cubicBezTo>
                        <a:lnTo>
                          <a:pt x="819456" y="1074306"/>
                        </a:lnTo>
                        <a:cubicBezTo>
                          <a:pt x="776124" y="1074306"/>
                          <a:pt x="740849" y="1109581"/>
                          <a:pt x="740849" y="1152914"/>
                        </a:cubicBezTo>
                        <a:lnTo>
                          <a:pt x="969496" y="1152914"/>
                        </a:lnTo>
                        <a:cubicBezTo>
                          <a:pt x="1011872" y="1152914"/>
                          <a:pt x="1053734" y="1159694"/>
                          <a:pt x="1093932" y="1173090"/>
                        </a:cubicBezTo>
                        <a:lnTo>
                          <a:pt x="1138086" y="1187815"/>
                        </a:lnTo>
                        <a:cubicBezTo>
                          <a:pt x="1199292" y="1208224"/>
                          <a:pt x="1265978" y="1210769"/>
                          <a:pt x="1328628" y="1195123"/>
                        </a:cubicBezTo>
                        <a:lnTo>
                          <a:pt x="1450519" y="1164659"/>
                        </a:lnTo>
                        <a:cubicBezTo>
                          <a:pt x="1481700" y="1156867"/>
                          <a:pt x="1513825" y="1152914"/>
                          <a:pt x="1545952" y="1152914"/>
                        </a:cubicBezTo>
                        <a:lnTo>
                          <a:pt x="1624560" y="1152914"/>
                        </a:lnTo>
                        <a:lnTo>
                          <a:pt x="1624560" y="1205319"/>
                        </a:lnTo>
                        <a:lnTo>
                          <a:pt x="1545952" y="1205319"/>
                        </a:lnTo>
                        <a:cubicBezTo>
                          <a:pt x="1518099" y="1205319"/>
                          <a:pt x="1490272" y="1208748"/>
                          <a:pt x="1463224" y="1215515"/>
                        </a:cubicBezTo>
                        <a:lnTo>
                          <a:pt x="1341333" y="1245979"/>
                        </a:lnTo>
                        <a:cubicBezTo>
                          <a:pt x="1339682" y="1246375"/>
                          <a:pt x="1337982" y="1246503"/>
                          <a:pt x="1336332" y="1246899"/>
                        </a:cubicBezTo>
                        <a:lnTo>
                          <a:pt x="1336332" y="1467345"/>
                        </a:lnTo>
                        <a:lnTo>
                          <a:pt x="995698" y="1467345"/>
                        </a:lnTo>
                        <a:lnTo>
                          <a:pt x="995698" y="1624560"/>
                        </a:lnTo>
                        <a:lnTo>
                          <a:pt x="0" y="1624560"/>
                        </a:lnTo>
                        <a:lnTo>
                          <a:pt x="0" y="157215"/>
                        </a:lnTo>
                        <a:lnTo>
                          <a:pt x="340634" y="157215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326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80" name="Rectangle 179">
                  <a:extLst>
                    <a:ext uri="{FF2B5EF4-FFF2-40B4-BE49-F238E27FC236}">
                      <a16:creationId xmlns:a16="http://schemas.microsoft.com/office/drawing/2014/main" id="{937E0FD7-28B5-4A4F-8334-3703290268D7}"/>
                    </a:ext>
                  </a:extLst>
                </p:cNvPr>
                <p:cNvSpPr/>
                <p:nvPr/>
              </p:nvSpPr>
              <p:spPr>
                <a:xfrm>
                  <a:off x="6792450" y="2888474"/>
                  <a:ext cx="2688557" cy="553998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Artificial Intelligence Approaches</a:t>
                  </a:r>
                </a:p>
                <a:p>
                  <a:pPr marL="262890" lvl="1" indent="-171450">
                    <a:buFont typeface="Wingdings" panose="05000000000000000000" pitchFamily="2" charset="2"/>
                    <a:buChar char="ü"/>
                  </a:pPr>
                  <a:r>
                    <a:rPr lang="en-US" sz="800" i="1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Logic &amp; Rules-based Approach</a:t>
                  </a:r>
                </a:p>
                <a:p>
                  <a:pPr marL="262890" lvl="1" indent="-171450">
                    <a:buFont typeface="Wingdings" panose="05000000000000000000" pitchFamily="2" charset="2"/>
                    <a:buChar char="ü"/>
                  </a:pPr>
                  <a:r>
                    <a:rPr lang="en-US" sz="800" i="1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Machine Learning (Pattern Based)</a:t>
                  </a:r>
                </a:p>
              </p:txBody>
            </p: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2F0C3364-A093-4812-B005-8AF0F55B9DD9}"/>
                  </a:ext>
                </a:extLst>
              </p:cNvPr>
              <p:cNvGrpSpPr/>
              <p:nvPr/>
            </p:nvGrpSpPr>
            <p:grpSpPr>
              <a:xfrm>
                <a:off x="6365245" y="3553455"/>
                <a:ext cx="2886533" cy="414364"/>
                <a:chOff x="6365245" y="3460645"/>
                <a:chExt cx="2886533" cy="414364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6613FB64-1C67-46E7-8799-ED9094757DC0}"/>
                    </a:ext>
                  </a:extLst>
                </p:cNvPr>
                <p:cNvGrpSpPr/>
                <p:nvPr/>
              </p:nvGrpSpPr>
              <p:grpSpPr>
                <a:xfrm>
                  <a:off x="6365245" y="3460645"/>
                  <a:ext cx="414364" cy="414364"/>
                  <a:chOff x="6354735" y="3460645"/>
                  <a:chExt cx="414364" cy="414364"/>
                </a:xfrm>
              </p:grpSpPr>
              <p:grpSp>
                <p:nvGrpSpPr>
                  <p:cNvPr id="140" name="Group 139">
                    <a:extLst>
                      <a:ext uri="{FF2B5EF4-FFF2-40B4-BE49-F238E27FC236}">
                        <a16:creationId xmlns:a16="http://schemas.microsoft.com/office/drawing/2014/main" id="{8BCAB50F-E450-4988-965A-B6D59EC5B608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3460645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41" name="Freeform: Shape 140">
                      <a:extLst>
                        <a:ext uri="{FF2B5EF4-FFF2-40B4-BE49-F238E27FC236}">
                          <a16:creationId xmlns:a16="http://schemas.microsoft.com/office/drawing/2014/main" id="{A1A93558-602D-448E-ABF9-CC6553C2A4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42" name="Circle: Hollow 141">
                      <a:extLst>
                        <a:ext uri="{FF2B5EF4-FFF2-40B4-BE49-F238E27FC236}">
                          <a16:creationId xmlns:a16="http://schemas.microsoft.com/office/drawing/2014/main" id="{66FDBF03-B0A6-4F12-92BF-C6AFEBE6D8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88" name="Freeform: Shape 187">
                    <a:extLst>
                      <a:ext uri="{FF2B5EF4-FFF2-40B4-BE49-F238E27FC236}">
                        <a16:creationId xmlns:a16="http://schemas.microsoft.com/office/drawing/2014/main" id="{33A0D537-127F-4242-98B8-A35C986B6CF2}"/>
                      </a:ext>
                    </a:extLst>
                  </p:cNvPr>
                  <p:cNvSpPr/>
                  <p:nvPr/>
                </p:nvSpPr>
                <p:spPr>
                  <a:xfrm>
                    <a:off x="6476699" y="3572933"/>
                    <a:ext cx="189788" cy="189788"/>
                  </a:xfrm>
                  <a:custGeom>
                    <a:avLst/>
                    <a:gdLst>
                      <a:gd name="connsiteX0" fmla="*/ 663633 w 1422069"/>
                      <a:gd name="connsiteY0" fmla="*/ 1232460 h 1422069"/>
                      <a:gd name="connsiteX1" fmla="*/ 758439 w 1422069"/>
                      <a:gd name="connsiteY1" fmla="*/ 1232460 h 1422069"/>
                      <a:gd name="connsiteX2" fmla="*/ 758439 w 1422069"/>
                      <a:gd name="connsiteY2" fmla="*/ 1279862 h 1422069"/>
                      <a:gd name="connsiteX3" fmla="*/ 663633 w 1422069"/>
                      <a:gd name="connsiteY3" fmla="*/ 1279862 h 1422069"/>
                      <a:gd name="connsiteX4" fmla="*/ 284414 w 1422069"/>
                      <a:gd name="connsiteY4" fmla="*/ 1232460 h 1422069"/>
                      <a:gd name="connsiteX5" fmla="*/ 616230 w 1422069"/>
                      <a:gd name="connsiteY5" fmla="*/ 1232460 h 1422069"/>
                      <a:gd name="connsiteX6" fmla="*/ 616230 w 1422069"/>
                      <a:gd name="connsiteY6" fmla="*/ 1279862 h 1422069"/>
                      <a:gd name="connsiteX7" fmla="*/ 284414 w 1422069"/>
                      <a:gd name="connsiteY7" fmla="*/ 1279862 h 1422069"/>
                      <a:gd name="connsiteX8" fmla="*/ 1066552 w 1422069"/>
                      <a:gd name="connsiteY8" fmla="*/ 1185058 h 1422069"/>
                      <a:gd name="connsiteX9" fmla="*/ 1113954 w 1422069"/>
                      <a:gd name="connsiteY9" fmla="*/ 1185058 h 1422069"/>
                      <a:gd name="connsiteX10" fmla="*/ 1113954 w 1422069"/>
                      <a:gd name="connsiteY10" fmla="*/ 1232460 h 1422069"/>
                      <a:gd name="connsiteX11" fmla="*/ 1066552 w 1422069"/>
                      <a:gd name="connsiteY11" fmla="*/ 1232460 h 1422069"/>
                      <a:gd name="connsiteX12" fmla="*/ 284414 w 1422069"/>
                      <a:gd name="connsiteY12" fmla="*/ 1137656 h 1422069"/>
                      <a:gd name="connsiteX13" fmla="*/ 521427 w 1422069"/>
                      <a:gd name="connsiteY13" fmla="*/ 1137656 h 1422069"/>
                      <a:gd name="connsiteX14" fmla="*/ 521427 w 1422069"/>
                      <a:gd name="connsiteY14" fmla="*/ 1185058 h 1422069"/>
                      <a:gd name="connsiteX15" fmla="*/ 284414 w 1422069"/>
                      <a:gd name="connsiteY15" fmla="*/ 1185058 h 1422069"/>
                      <a:gd name="connsiteX16" fmla="*/ 142207 w 1422069"/>
                      <a:gd name="connsiteY16" fmla="*/ 1137656 h 1422069"/>
                      <a:gd name="connsiteX17" fmla="*/ 237013 w 1422069"/>
                      <a:gd name="connsiteY17" fmla="*/ 1137656 h 1422069"/>
                      <a:gd name="connsiteX18" fmla="*/ 237013 w 1422069"/>
                      <a:gd name="connsiteY18" fmla="*/ 1185058 h 1422069"/>
                      <a:gd name="connsiteX19" fmla="*/ 142207 w 1422069"/>
                      <a:gd name="connsiteY19" fmla="*/ 1185058 h 1422069"/>
                      <a:gd name="connsiteX20" fmla="*/ 1241085 w 1422069"/>
                      <a:gd name="connsiteY20" fmla="*/ 1112778 h 1422069"/>
                      <a:gd name="connsiteX21" fmla="*/ 1274604 w 1422069"/>
                      <a:gd name="connsiteY21" fmla="*/ 1146297 h 1422069"/>
                      <a:gd name="connsiteX22" fmla="*/ 1241085 w 1422069"/>
                      <a:gd name="connsiteY22" fmla="*/ 1179815 h 1422069"/>
                      <a:gd name="connsiteX23" fmla="*/ 1207567 w 1422069"/>
                      <a:gd name="connsiteY23" fmla="*/ 1146297 h 1422069"/>
                      <a:gd name="connsiteX24" fmla="*/ 939416 w 1422069"/>
                      <a:gd name="connsiteY24" fmla="*/ 1112756 h 1422069"/>
                      <a:gd name="connsiteX25" fmla="*/ 972934 w 1422069"/>
                      <a:gd name="connsiteY25" fmla="*/ 1146274 h 1422069"/>
                      <a:gd name="connsiteX26" fmla="*/ 939416 w 1422069"/>
                      <a:gd name="connsiteY26" fmla="*/ 1179793 h 1422069"/>
                      <a:gd name="connsiteX27" fmla="*/ 905897 w 1422069"/>
                      <a:gd name="connsiteY27" fmla="*/ 1146274 h 1422069"/>
                      <a:gd name="connsiteX28" fmla="*/ 284414 w 1422069"/>
                      <a:gd name="connsiteY28" fmla="*/ 995449 h 1422069"/>
                      <a:gd name="connsiteX29" fmla="*/ 711036 w 1422069"/>
                      <a:gd name="connsiteY29" fmla="*/ 995449 h 1422069"/>
                      <a:gd name="connsiteX30" fmla="*/ 711036 w 1422069"/>
                      <a:gd name="connsiteY30" fmla="*/ 1042851 h 1422069"/>
                      <a:gd name="connsiteX31" fmla="*/ 284414 w 1422069"/>
                      <a:gd name="connsiteY31" fmla="*/ 1042851 h 1422069"/>
                      <a:gd name="connsiteX32" fmla="*/ 1279863 w 1422069"/>
                      <a:gd name="connsiteY32" fmla="*/ 971748 h 1422069"/>
                      <a:gd name="connsiteX33" fmla="*/ 1327265 w 1422069"/>
                      <a:gd name="connsiteY33" fmla="*/ 971748 h 1422069"/>
                      <a:gd name="connsiteX34" fmla="*/ 1327265 w 1422069"/>
                      <a:gd name="connsiteY34" fmla="*/ 1019150 h 1422069"/>
                      <a:gd name="connsiteX35" fmla="*/ 1279863 w 1422069"/>
                      <a:gd name="connsiteY35" fmla="*/ 1019150 h 1422069"/>
                      <a:gd name="connsiteX36" fmla="*/ 853242 w 1422069"/>
                      <a:gd name="connsiteY36" fmla="*/ 971748 h 1422069"/>
                      <a:gd name="connsiteX37" fmla="*/ 900644 w 1422069"/>
                      <a:gd name="connsiteY37" fmla="*/ 971748 h 1422069"/>
                      <a:gd name="connsiteX38" fmla="*/ 900644 w 1422069"/>
                      <a:gd name="connsiteY38" fmla="*/ 1019150 h 1422069"/>
                      <a:gd name="connsiteX39" fmla="*/ 853242 w 1422069"/>
                      <a:gd name="connsiteY39" fmla="*/ 1019150 h 1422069"/>
                      <a:gd name="connsiteX40" fmla="*/ 1090254 w 1422069"/>
                      <a:gd name="connsiteY40" fmla="*/ 900644 h 1422069"/>
                      <a:gd name="connsiteX41" fmla="*/ 995449 w 1422069"/>
                      <a:gd name="connsiteY41" fmla="*/ 995450 h 1422069"/>
                      <a:gd name="connsiteX42" fmla="*/ 1090254 w 1422069"/>
                      <a:gd name="connsiteY42" fmla="*/ 1090255 h 1422069"/>
                      <a:gd name="connsiteX43" fmla="*/ 1185060 w 1422069"/>
                      <a:gd name="connsiteY43" fmla="*/ 995450 h 1422069"/>
                      <a:gd name="connsiteX44" fmla="*/ 1090254 w 1422069"/>
                      <a:gd name="connsiteY44" fmla="*/ 900644 h 1422069"/>
                      <a:gd name="connsiteX45" fmla="*/ 284414 w 1422069"/>
                      <a:gd name="connsiteY45" fmla="*/ 900644 h 1422069"/>
                      <a:gd name="connsiteX46" fmla="*/ 711036 w 1422069"/>
                      <a:gd name="connsiteY46" fmla="*/ 900644 h 1422069"/>
                      <a:gd name="connsiteX47" fmla="*/ 711036 w 1422069"/>
                      <a:gd name="connsiteY47" fmla="*/ 948046 h 1422069"/>
                      <a:gd name="connsiteX48" fmla="*/ 284414 w 1422069"/>
                      <a:gd name="connsiteY48" fmla="*/ 948046 h 1422069"/>
                      <a:gd name="connsiteX49" fmla="*/ 1090254 w 1422069"/>
                      <a:gd name="connsiteY49" fmla="*/ 853242 h 1422069"/>
                      <a:gd name="connsiteX50" fmla="*/ 1232462 w 1422069"/>
                      <a:gd name="connsiteY50" fmla="*/ 995450 h 1422069"/>
                      <a:gd name="connsiteX51" fmla="*/ 1090254 w 1422069"/>
                      <a:gd name="connsiteY51" fmla="*/ 1137657 h 1422069"/>
                      <a:gd name="connsiteX52" fmla="*/ 948047 w 1422069"/>
                      <a:gd name="connsiteY52" fmla="*/ 995450 h 1422069"/>
                      <a:gd name="connsiteX53" fmla="*/ 1090254 w 1422069"/>
                      <a:gd name="connsiteY53" fmla="*/ 853242 h 1422069"/>
                      <a:gd name="connsiteX54" fmla="*/ 1241084 w 1422069"/>
                      <a:gd name="connsiteY54" fmla="*/ 811108 h 1422069"/>
                      <a:gd name="connsiteX55" fmla="*/ 1274602 w 1422069"/>
                      <a:gd name="connsiteY55" fmla="*/ 844627 h 1422069"/>
                      <a:gd name="connsiteX56" fmla="*/ 1241084 w 1422069"/>
                      <a:gd name="connsiteY56" fmla="*/ 878145 h 1422069"/>
                      <a:gd name="connsiteX57" fmla="*/ 1207565 w 1422069"/>
                      <a:gd name="connsiteY57" fmla="*/ 844627 h 1422069"/>
                      <a:gd name="connsiteX58" fmla="*/ 939415 w 1422069"/>
                      <a:gd name="connsiteY58" fmla="*/ 811086 h 1422069"/>
                      <a:gd name="connsiteX59" fmla="*/ 972933 w 1422069"/>
                      <a:gd name="connsiteY59" fmla="*/ 844605 h 1422069"/>
                      <a:gd name="connsiteX60" fmla="*/ 939415 w 1422069"/>
                      <a:gd name="connsiteY60" fmla="*/ 878123 h 1422069"/>
                      <a:gd name="connsiteX61" fmla="*/ 905896 w 1422069"/>
                      <a:gd name="connsiteY61" fmla="*/ 844605 h 1422069"/>
                      <a:gd name="connsiteX62" fmla="*/ 474023 w 1422069"/>
                      <a:gd name="connsiteY62" fmla="*/ 805840 h 1422069"/>
                      <a:gd name="connsiteX63" fmla="*/ 758438 w 1422069"/>
                      <a:gd name="connsiteY63" fmla="*/ 805840 h 1422069"/>
                      <a:gd name="connsiteX64" fmla="*/ 758438 w 1422069"/>
                      <a:gd name="connsiteY64" fmla="*/ 853242 h 1422069"/>
                      <a:gd name="connsiteX65" fmla="*/ 474023 w 1422069"/>
                      <a:gd name="connsiteY65" fmla="*/ 853242 h 1422069"/>
                      <a:gd name="connsiteX66" fmla="*/ 284414 w 1422069"/>
                      <a:gd name="connsiteY66" fmla="*/ 805840 h 1422069"/>
                      <a:gd name="connsiteX67" fmla="*/ 426622 w 1422069"/>
                      <a:gd name="connsiteY67" fmla="*/ 805840 h 1422069"/>
                      <a:gd name="connsiteX68" fmla="*/ 426622 w 1422069"/>
                      <a:gd name="connsiteY68" fmla="*/ 853242 h 1422069"/>
                      <a:gd name="connsiteX69" fmla="*/ 284414 w 1422069"/>
                      <a:gd name="connsiteY69" fmla="*/ 853242 h 1422069"/>
                      <a:gd name="connsiteX70" fmla="*/ 1066552 w 1422069"/>
                      <a:gd name="connsiteY70" fmla="*/ 758437 h 1422069"/>
                      <a:gd name="connsiteX71" fmla="*/ 1113954 w 1422069"/>
                      <a:gd name="connsiteY71" fmla="*/ 758437 h 1422069"/>
                      <a:gd name="connsiteX72" fmla="*/ 1113954 w 1422069"/>
                      <a:gd name="connsiteY72" fmla="*/ 805839 h 1422069"/>
                      <a:gd name="connsiteX73" fmla="*/ 1066552 w 1422069"/>
                      <a:gd name="connsiteY73" fmla="*/ 805839 h 1422069"/>
                      <a:gd name="connsiteX74" fmla="*/ 1063400 w 1422069"/>
                      <a:gd name="connsiteY74" fmla="*/ 711035 h 1422069"/>
                      <a:gd name="connsiteX75" fmla="*/ 1055057 w 1422069"/>
                      <a:gd name="connsiteY75" fmla="*/ 769435 h 1422069"/>
                      <a:gd name="connsiteX76" fmla="*/ 1037423 w 1422069"/>
                      <a:gd name="connsiteY76" fmla="*/ 789036 h 1422069"/>
                      <a:gd name="connsiteX77" fmla="*/ 981583 w 1422069"/>
                      <a:gd name="connsiteY77" fmla="*/ 812192 h 1422069"/>
                      <a:gd name="connsiteX78" fmla="*/ 955275 w 1422069"/>
                      <a:gd name="connsiteY78" fmla="*/ 810746 h 1422069"/>
                      <a:gd name="connsiteX79" fmla="*/ 908086 w 1422069"/>
                      <a:gd name="connsiteY79" fmla="*/ 775384 h 1422069"/>
                      <a:gd name="connsiteX80" fmla="*/ 870164 w 1422069"/>
                      <a:gd name="connsiteY80" fmla="*/ 813306 h 1422069"/>
                      <a:gd name="connsiteX81" fmla="*/ 905526 w 1422069"/>
                      <a:gd name="connsiteY81" fmla="*/ 860495 h 1422069"/>
                      <a:gd name="connsiteX82" fmla="*/ 906972 w 1422069"/>
                      <a:gd name="connsiteY82" fmla="*/ 886803 h 1422069"/>
                      <a:gd name="connsiteX83" fmla="*/ 883816 w 1422069"/>
                      <a:gd name="connsiteY83" fmla="*/ 942643 h 1422069"/>
                      <a:gd name="connsiteX84" fmla="*/ 864215 w 1422069"/>
                      <a:gd name="connsiteY84" fmla="*/ 960277 h 1422069"/>
                      <a:gd name="connsiteX85" fmla="*/ 805839 w 1422069"/>
                      <a:gd name="connsiteY85" fmla="*/ 968596 h 1422069"/>
                      <a:gd name="connsiteX86" fmla="*/ 805839 w 1422069"/>
                      <a:gd name="connsiteY86" fmla="*/ 1022303 h 1422069"/>
                      <a:gd name="connsiteX87" fmla="*/ 864239 w 1422069"/>
                      <a:gd name="connsiteY87" fmla="*/ 1030645 h 1422069"/>
                      <a:gd name="connsiteX88" fmla="*/ 883840 w 1422069"/>
                      <a:gd name="connsiteY88" fmla="*/ 1048279 h 1422069"/>
                      <a:gd name="connsiteX89" fmla="*/ 906996 w 1422069"/>
                      <a:gd name="connsiteY89" fmla="*/ 1104119 h 1422069"/>
                      <a:gd name="connsiteX90" fmla="*/ 905550 w 1422069"/>
                      <a:gd name="connsiteY90" fmla="*/ 1130427 h 1422069"/>
                      <a:gd name="connsiteX91" fmla="*/ 870188 w 1422069"/>
                      <a:gd name="connsiteY91" fmla="*/ 1177616 h 1422069"/>
                      <a:gd name="connsiteX92" fmla="*/ 908110 w 1422069"/>
                      <a:gd name="connsiteY92" fmla="*/ 1215538 h 1422069"/>
                      <a:gd name="connsiteX93" fmla="*/ 955299 w 1422069"/>
                      <a:gd name="connsiteY93" fmla="*/ 1180176 h 1422069"/>
                      <a:gd name="connsiteX94" fmla="*/ 981607 w 1422069"/>
                      <a:gd name="connsiteY94" fmla="*/ 1178730 h 1422069"/>
                      <a:gd name="connsiteX95" fmla="*/ 1037447 w 1422069"/>
                      <a:gd name="connsiteY95" fmla="*/ 1201886 h 1422069"/>
                      <a:gd name="connsiteX96" fmla="*/ 1055081 w 1422069"/>
                      <a:gd name="connsiteY96" fmla="*/ 1221487 h 1422069"/>
                      <a:gd name="connsiteX97" fmla="*/ 1063400 w 1422069"/>
                      <a:gd name="connsiteY97" fmla="*/ 1279863 h 1422069"/>
                      <a:gd name="connsiteX98" fmla="*/ 1117107 w 1422069"/>
                      <a:gd name="connsiteY98" fmla="*/ 1279863 h 1422069"/>
                      <a:gd name="connsiteX99" fmla="*/ 1125449 w 1422069"/>
                      <a:gd name="connsiteY99" fmla="*/ 1221463 h 1422069"/>
                      <a:gd name="connsiteX100" fmla="*/ 1143083 w 1422069"/>
                      <a:gd name="connsiteY100" fmla="*/ 1201863 h 1422069"/>
                      <a:gd name="connsiteX101" fmla="*/ 1198923 w 1422069"/>
                      <a:gd name="connsiteY101" fmla="*/ 1178707 h 1422069"/>
                      <a:gd name="connsiteX102" fmla="*/ 1225231 w 1422069"/>
                      <a:gd name="connsiteY102" fmla="*/ 1180152 h 1422069"/>
                      <a:gd name="connsiteX103" fmla="*/ 1272420 w 1422069"/>
                      <a:gd name="connsiteY103" fmla="*/ 1215514 h 1422069"/>
                      <a:gd name="connsiteX104" fmla="*/ 1310342 w 1422069"/>
                      <a:gd name="connsiteY104" fmla="*/ 1177593 h 1422069"/>
                      <a:gd name="connsiteX105" fmla="*/ 1274980 w 1422069"/>
                      <a:gd name="connsiteY105" fmla="*/ 1130404 h 1422069"/>
                      <a:gd name="connsiteX106" fmla="*/ 1273534 w 1422069"/>
                      <a:gd name="connsiteY106" fmla="*/ 1104095 h 1422069"/>
                      <a:gd name="connsiteX107" fmla="*/ 1296690 w 1422069"/>
                      <a:gd name="connsiteY107" fmla="*/ 1048255 h 1422069"/>
                      <a:gd name="connsiteX108" fmla="*/ 1316291 w 1422069"/>
                      <a:gd name="connsiteY108" fmla="*/ 1030622 h 1422069"/>
                      <a:gd name="connsiteX109" fmla="*/ 1374667 w 1422069"/>
                      <a:gd name="connsiteY109" fmla="*/ 1022303 h 1422069"/>
                      <a:gd name="connsiteX110" fmla="*/ 1374667 w 1422069"/>
                      <a:gd name="connsiteY110" fmla="*/ 968596 h 1422069"/>
                      <a:gd name="connsiteX111" fmla="*/ 1316267 w 1422069"/>
                      <a:gd name="connsiteY111" fmla="*/ 960253 h 1422069"/>
                      <a:gd name="connsiteX112" fmla="*/ 1296667 w 1422069"/>
                      <a:gd name="connsiteY112" fmla="*/ 942619 h 1422069"/>
                      <a:gd name="connsiteX113" fmla="*/ 1273511 w 1422069"/>
                      <a:gd name="connsiteY113" fmla="*/ 886779 h 1422069"/>
                      <a:gd name="connsiteX114" fmla="*/ 1274956 w 1422069"/>
                      <a:gd name="connsiteY114" fmla="*/ 860471 h 1422069"/>
                      <a:gd name="connsiteX115" fmla="*/ 1310318 w 1422069"/>
                      <a:gd name="connsiteY115" fmla="*/ 813282 h 1422069"/>
                      <a:gd name="connsiteX116" fmla="*/ 1272397 w 1422069"/>
                      <a:gd name="connsiteY116" fmla="*/ 775360 h 1422069"/>
                      <a:gd name="connsiteX117" fmla="*/ 1225208 w 1422069"/>
                      <a:gd name="connsiteY117" fmla="*/ 810722 h 1422069"/>
                      <a:gd name="connsiteX118" fmla="*/ 1198899 w 1422069"/>
                      <a:gd name="connsiteY118" fmla="*/ 812168 h 1422069"/>
                      <a:gd name="connsiteX119" fmla="*/ 1143059 w 1422069"/>
                      <a:gd name="connsiteY119" fmla="*/ 789012 h 1422069"/>
                      <a:gd name="connsiteX120" fmla="*/ 1125426 w 1422069"/>
                      <a:gd name="connsiteY120" fmla="*/ 769411 h 1422069"/>
                      <a:gd name="connsiteX121" fmla="*/ 1117107 w 1422069"/>
                      <a:gd name="connsiteY121" fmla="*/ 711035 h 1422069"/>
                      <a:gd name="connsiteX122" fmla="*/ 1042851 w 1422069"/>
                      <a:gd name="connsiteY122" fmla="*/ 663633 h 1422069"/>
                      <a:gd name="connsiteX123" fmla="*/ 1137656 w 1422069"/>
                      <a:gd name="connsiteY123" fmla="*/ 663633 h 1422069"/>
                      <a:gd name="connsiteX124" fmla="*/ 1161120 w 1422069"/>
                      <a:gd name="connsiteY124" fmla="*/ 683969 h 1422069"/>
                      <a:gd name="connsiteX125" fmla="*/ 1170197 w 1422069"/>
                      <a:gd name="connsiteY125" fmla="*/ 747535 h 1422069"/>
                      <a:gd name="connsiteX126" fmla="*/ 1209043 w 1422069"/>
                      <a:gd name="connsiteY126" fmla="*/ 763628 h 1422069"/>
                      <a:gd name="connsiteX127" fmla="*/ 1260404 w 1422069"/>
                      <a:gd name="connsiteY127" fmla="*/ 725114 h 1422069"/>
                      <a:gd name="connsiteX128" fmla="*/ 1291358 w 1422069"/>
                      <a:gd name="connsiteY128" fmla="*/ 727318 h 1422069"/>
                      <a:gd name="connsiteX129" fmla="*/ 1358384 w 1422069"/>
                      <a:gd name="connsiteY129" fmla="*/ 794345 h 1422069"/>
                      <a:gd name="connsiteX130" fmla="*/ 1360589 w 1422069"/>
                      <a:gd name="connsiteY130" fmla="*/ 825299 h 1422069"/>
                      <a:gd name="connsiteX131" fmla="*/ 1322074 w 1422069"/>
                      <a:gd name="connsiteY131" fmla="*/ 876659 h 1422069"/>
                      <a:gd name="connsiteX132" fmla="*/ 1338167 w 1422069"/>
                      <a:gd name="connsiteY132" fmla="*/ 915505 h 1422069"/>
                      <a:gd name="connsiteX133" fmla="*/ 1401734 w 1422069"/>
                      <a:gd name="connsiteY133" fmla="*/ 924583 h 1422069"/>
                      <a:gd name="connsiteX134" fmla="*/ 1422069 w 1422069"/>
                      <a:gd name="connsiteY134" fmla="*/ 948047 h 1422069"/>
                      <a:gd name="connsiteX135" fmla="*/ 1422069 w 1422069"/>
                      <a:gd name="connsiteY135" fmla="*/ 1042852 h 1422069"/>
                      <a:gd name="connsiteX136" fmla="*/ 1401734 w 1422069"/>
                      <a:gd name="connsiteY136" fmla="*/ 1066316 h 1422069"/>
                      <a:gd name="connsiteX137" fmla="*/ 1338167 w 1422069"/>
                      <a:gd name="connsiteY137" fmla="*/ 1075393 h 1422069"/>
                      <a:gd name="connsiteX138" fmla="*/ 1322074 w 1422069"/>
                      <a:gd name="connsiteY138" fmla="*/ 1114239 h 1422069"/>
                      <a:gd name="connsiteX139" fmla="*/ 1360589 w 1422069"/>
                      <a:gd name="connsiteY139" fmla="*/ 1165600 h 1422069"/>
                      <a:gd name="connsiteX140" fmla="*/ 1358384 w 1422069"/>
                      <a:gd name="connsiteY140" fmla="*/ 1196554 h 1422069"/>
                      <a:gd name="connsiteX141" fmla="*/ 1291358 w 1422069"/>
                      <a:gd name="connsiteY141" fmla="*/ 1263580 h 1422069"/>
                      <a:gd name="connsiteX142" fmla="*/ 1260404 w 1422069"/>
                      <a:gd name="connsiteY142" fmla="*/ 1265785 h 1422069"/>
                      <a:gd name="connsiteX143" fmla="*/ 1209043 w 1422069"/>
                      <a:gd name="connsiteY143" fmla="*/ 1227270 h 1422069"/>
                      <a:gd name="connsiteX144" fmla="*/ 1170197 w 1422069"/>
                      <a:gd name="connsiteY144" fmla="*/ 1243363 h 1422069"/>
                      <a:gd name="connsiteX145" fmla="*/ 1161120 w 1422069"/>
                      <a:gd name="connsiteY145" fmla="*/ 1306930 h 1422069"/>
                      <a:gd name="connsiteX146" fmla="*/ 1137656 w 1422069"/>
                      <a:gd name="connsiteY146" fmla="*/ 1327265 h 1422069"/>
                      <a:gd name="connsiteX147" fmla="*/ 1042851 w 1422069"/>
                      <a:gd name="connsiteY147" fmla="*/ 1327265 h 1422069"/>
                      <a:gd name="connsiteX148" fmla="*/ 1019387 w 1422069"/>
                      <a:gd name="connsiteY148" fmla="*/ 1306930 h 1422069"/>
                      <a:gd name="connsiteX149" fmla="*/ 1010309 w 1422069"/>
                      <a:gd name="connsiteY149" fmla="*/ 1243363 h 1422069"/>
                      <a:gd name="connsiteX150" fmla="*/ 971463 w 1422069"/>
                      <a:gd name="connsiteY150" fmla="*/ 1227270 h 1422069"/>
                      <a:gd name="connsiteX151" fmla="*/ 920103 w 1422069"/>
                      <a:gd name="connsiteY151" fmla="*/ 1265785 h 1422069"/>
                      <a:gd name="connsiteX152" fmla="*/ 889149 w 1422069"/>
                      <a:gd name="connsiteY152" fmla="*/ 1263580 h 1422069"/>
                      <a:gd name="connsiteX153" fmla="*/ 822122 w 1422069"/>
                      <a:gd name="connsiteY153" fmla="*/ 1196554 h 1422069"/>
                      <a:gd name="connsiteX154" fmla="*/ 819918 w 1422069"/>
                      <a:gd name="connsiteY154" fmla="*/ 1165600 h 1422069"/>
                      <a:gd name="connsiteX155" fmla="*/ 858432 w 1422069"/>
                      <a:gd name="connsiteY155" fmla="*/ 1114239 h 1422069"/>
                      <a:gd name="connsiteX156" fmla="*/ 842339 w 1422069"/>
                      <a:gd name="connsiteY156" fmla="*/ 1075393 h 1422069"/>
                      <a:gd name="connsiteX157" fmla="*/ 778773 w 1422069"/>
                      <a:gd name="connsiteY157" fmla="*/ 1066316 h 1422069"/>
                      <a:gd name="connsiteX158" fmla="*/ 758437 w 1422069"/>
                      <a:gd name="connsiteY158" fmla="*/ 1042852 h 1422069"/>
                      <a:gd name="connsiteX159" fmla="*/ 758437 w 1422069"/>
                      <a:gd name="connsiteY159" fmla="*/ 948047 h 1422069"/>
                      <a:gd name="connsiteX160" fmla="*/ 778773 w 1422069"/>
                      <a:gd name="connsiteY160" fmla="*/ 924583 h 1422069"/>
                      <a:gd name="connsiteX161" fmla="*/ 842339 w 1422069"/>
                      <a:gd name="connsiteY161" fmla="*/ 915505 h 1422069"/>
                      <a:gd name="connsiteX162" fmla="*/ 858432 w 1422069"/>
                      <a:gd name="connsiteY162" fmla="*/ 876659 h 1422069"/>
                      <a:gd name="connsiteX163" fmla="*/ 819918 w 1422069"/>
                      <a:gd name="connsiteY163" fmla="*/ 825299 h 1422069"/>
                      <a:gd name="connsiteX164" fmla="*/ 822122 w 1422069"/>
                      <a:gd name="connsiteY164" fmla="*/ 794345 h 1422069"/>
                      <a:gd name="connsiteX165" fmla="*/ 889149 w 1422069"/>
                      <a:gd name="connsiteY165" fmla="*/ 727318 h 1422069"/>
                      <a:gd name="connsiteX166" fmla="*/ 920103 w 1422069"/>
                      <a:gd name="connsiteY166" fmla="*/ 725114 h 1422069"/>
                      <a:gd name="connsiteX167" fmla="*/ 971463 w 1422069"/>
                      <a:gd name="connsiteY167" fmla="*/ 763628 h 1422069"/>
                      <a:gd name="connsiteX168" fmla="*/ 1010309 w 1422069"/>
                      <a:gd name="connsiteY168" fmla="*/ 747535 h 1422069"/>
                      <a:gd name="connsiteX169" fmla="*/ 1019387 w 1422069"/>
                      <a:gd name="connsiteY169" fmla="*/ 683969 h 1422069"/>
                      <a:gd name="connsiteX170" fmla="*/ 1042851 w 1422069"/>
                      <a:gd name="connsiteY170" fmla="*/ 663633 h 1422069"/>
                      <a:gd name="connsiteX171" fmla="*/ 142207 w 1422069"/>
                      <a:gd name="connsiteY171" fmla="*/ 663633 h 1422069"/>
                      <a:gd name="connsiteX172" fmla="*/ 758437 w 1422069"/>
                      <a:gd name="connsiteY172" fmla="*/ 663633 h 1422069"/>
                      <a:gd name="connsiteX173" fmla="*/ 758437 w 1422069"/>
                      <a:gd name="connsiteY173" fmla="*/ 711035 h 1422069"/>
                      <a:gd name="connsiteX174" fmla="*/ 142207 w 1422069"/>
                      <a:gd name="connsiteY174" fmla="*/ 711035 h 1422069"/>
                      <a:gd name="connsiteX175" fmla="*/ 331817 w 1422069"/>
                      <a:gd name="connsiteY175" fmla="*/ 568828 h 1422069"/>
                      <a:gd name="connsiteX176" fmla="*/ 521426 w 1422069"/>
                      <a:gd name="connsiteY176" fmla="*/ 568828 h 1422069"/>
                      <a:gd name="connsiteX177" fmla="*/ 521426 w 1422069"/>
                      <a:gd name="connsiteY177" fmla="*/ 616230 h 1422069"/>
                      <a:gd name="connsiteX178" fmla="*/ 331817 w 1422069"/>
                      <a:gd name="connsiteY178" fmla="*/ 616230 h 1422069"/>
                      <a:gd name="connsiteX179" fmla="*/ 142207 w 1422069"/>
                      <a:gd name="connsiteY179" fmla="*/ 568828 h 1422069"/>
                      <a:gd name="connsiteX180" fmla="*/ 284415 w 1422069"/>
                      <a:gd name="connsiteY180" fmla="*/ 568828 h 1422069"/>
                      <a:gd name="connsiteX181" fmla="*/ 284415 w 1422069"/>
                      <a:gd name="connsiteY181" fmla="*/ 616230 h 1422069"/>
                      <a:gd name="connsiteX182" fmla="*/ 142207 w 1422069"/>
                      <a:gd name="connsiteY182" fmla="*/ 616230 h 1422069"/>
                      <a:gd name="connsiteX183" fmla="*/ 663632 w 1422069"/>
                      <a:gd name="connsiteY183" fmla="*/ 331816 h 1422069"/>
                      <a:gd name="connsiteX184" fmla="*/ 663632 w 1422069"/>
                      <a:gd name="connsiteY184" fmla="*/ 395809 h 1422069"/>
                      <a:gd name="connsiteX185" fmla="*/ 667614 w 1422069"/>
                      <a:gd name="connsiteY185" fmla="*/ 389837 h 1422069"/>
                      <a:gd name="connsiteX186" fmla="*/ 674184 w 1422069"/>
                      <a:gd name="connsiteY186" fmla="*/ 383267 h 1422069"/>
                      <a:gd name="connsiteX187" fmla="*/ 707053 w 1422069"/>
                      <a:gd name="connsiteY187" fmla="*/ 389837 h 1422069"/>
                      <a:gd name="connsiteX188" fmla="*/ 711035 w 1422069"/>
                      <a:gd name="connsiteY188" fmla="*/ 395809 h 1422069"/>
                      <a:gd name="connsiteX189" fmla="*/ 711035 w 1422069"/>
                      <a:gd name="connsiteY189" fmla="*/ 331816 h 1422069"/>
                      <a:gd name="connsiteX190" fmla="*/ 616230 w 1422069"/>
                      <a:gd name="connsiteY190" fmla="*/ 71104 h 1422069"/>
                      <a:gd name="connsiteX191" fmla="*/ 663632 w 1422069"/>
                      <a:gd name="connsiteY191" fmla="*/ 71104 h 1422069"/>
                      <a:gd name="connsiteX192" fmla="*/ 663632 w 1422069"/>
                      <a:gd name="connsiteY192" fmla="*/ 118506 h 1422069"/>
                      <a:gd name="connsiteX193" fmla="*/ 616230 w 1422069"/>
                      <a:gd name="connsiteY193" fmla="*/ 118506 h 1422069"/>
                      <a:gd name="connsiteX194" fmla="*/ 521426 w 1422069"/>
                      <a:gd name="connsiteY194" fmla="*/ 71104 h 1422069"/>
                      <a:gd name="connsiteX195" fmla="*/ 568828 w 1422069"/>
                      <a:gd name="connsiteY195" fmla="*/ 71104 h 1422069"/>
                      <a:gd name="connsiteX196" fmla="*/ 568828 w 1422069"/>
                      <a:gd name="connsiteY196" fmla="*/ 118506 h 1422069"/>
                      <a:gd name="connsiteX197" fmla="*/ 521426 w 1422069"/>
                      <a:gd name="connsiteY197" fmla="*/ 118506 h 1422069"/>
                      <a:gd name="connsiteX198" fmla="*/ 426621 w 1422069"/>
                      <a:gd name="connsiteY198" fmla="*/ 71104 h 1422069"/>
                      <a:gd name="connsiteX199" fmla="*/ 474023 w 1422069"/>
                      <a:gd name="connsiteY199" fmla="*/ 71104 h 1422069"/>
                      <a:gd name="connsiteX200" fmla="*/ 474023 w 1422069"/>
                      <a:gd name="connsiteY200" fmla="*/ 118506 h 1422069"/>
                      <a:gd name="connsiteX201" fmla="*/ 426621 w 1422069"/>
                      <a:gd name="connsiteY201" fmla="*/ 118506 h 1422069"/>
                      <a:gd name="connsiteX202" fmla="*/ 355517 w 1422069"/>
                      <a:gd name="connsiteY202" fmla="*/ 47402 h 1422069"/>
                      <a:gd name="connsiteX203" fmla="*/ 331816 w 1422069"/>
                      <a:gd name="connsiteY203" fmla="*/ 71103 h 1422069"/>
                      <a:gd name="connsiteX204" fmla="*/ 331816 w 1422069"/>
                      <a:gd name="connsiteY204" fmla="*/ 142207 h 1422069"/>
                      <a:gd name="connsiteX205" fmla="*/ 1185058 w 1422069"/>
                      <a:gd name="connsiteY205" fmla="*/ 142207 h 1422069"/>
                      <a:gd name="connsiteX206" fmla="*/ 1185058 w 1422069"/>
                      <a:gd name="connsiteY206" fmla="*/ 71103 h 1422069"/>
                      <a:gd name="connsiteX207" fmla="*/ 1161357 w 1422069"/>
                      <a:gd name="connsiteY207" fmla="*/ 47402 h 1422069"/>
                      <a:gd name="connsiteX208" fmla="*/ 355517 w 1422069"/>
                      <a:gd name="connsiteY208" fmla="*/ 0 h 1422069"/>
                      <a:gd name="connsiteX209" fmla="*/ 1161357 w 1422069"/>
                      <a:gd name="connsiteY209" fmla="*/ 0 h 1422069"/>
                      <a:gd name="connsiteX210" fmla="*/ 1232460 w 1422069"/>
                      <a:gd name="connsiteY210" fmla="*/ 71103 h 1422069"/>
                      <a:gd name="connsiteX211" fmla="*/ 1232460 w 1422069"/>
                      <a:gd name="connsiteY211" fmla="*/ 687334 h 1422069"/>
                      <a:gd name="connsiteX212" fmla="*/ 1185058 w 1422069"/>
                      <a:gd name="connsiteY212" fmla="*/ 687334 h 1422069"/>
                      <a:gd name="connsiteX213" fmla="*/ 1185058 w 1422069"/>
                      <a:gd name="connsiteY213" fmla="*/ 189609 h 1422069"/>
                      <a:gd name="connsiteX214" fmla="*/ 331816 w 1422069"/>
                      <a:gd name="connsiteY214" fmla="*/ 189609 h 1422069"/>
                      <a:gd name="connsiteX215" fmla="*/ 331816 w 1422069"/>
                      <a:gd name="connsiteY215" fmla="*/ 284414 h 1422069"/>
                      <a:gd name="connsiteX216" fmla="*/ 829541 w 1422069"/>
                      <a:gd name="connsiteY216" fmla="*/ 284414 h 1422069"/>
                      <a:gd name="connsiteX217" fmla="*/ 900644 w 1422069"/>
                      <a:gd name="connsiteY217" fmla="*/ 355517 h 1422069"/>
                      <a:gd name="connsiteX218" fmla="*/ 900644 w 1422069"/>
                      <a:gd name="connsiteY218" fmla="*/ 687334 h 1422069"/>
                      <a:gd name="connsiteX219" fmla="*/ 853242 w 1422069"/>
                      <a:gd name="connsiteY219" fmla="*/ 687334 h 1422069"/>
                      <a:gd name="connsiteX220" fmla="*/ 853242 w 1422069"/>
                      <a:gd name="connsiteY220" fmla="*/ 355517 h 1422069"/>
                      <a:gd name="connsiteX221" fmla="*/ 829541 w 1422069"/>
                      <a:gd name="connsiteY221" fmla="*/ 331816 h 1422069"/>
                      <a:gd name="connsiteX222" fmla="*/ 758437 w 1422069"/>
                      <a:gd name="connsiteY222" fmla="*/ 331816 h 1422069"/>
                      <a:gd name="connsiteX223" fmla="*/ 758437 w 1422069"/>
                      <a:gd name="connsiteY223" fmla="*/ 474023 h 1422069"/>
                      <a:gd name="connsiteX224" fmla="*/ 747885 w 1422069"/>
                      <a:gd name="connsiteY224" fmla="*/ 493676 h 1422069"/>
                      <a:gd name="connsiteX225" fmla="*/ 715016 w 1422069"/>
                      <a:gd name="connsiteY225" fmla="*/ 487106 h 1422069"/>
                      <a:gd name="connsiteX226" fmla="*/ 687334 w 1422069"/>
                      <a:gd name="connsiteY226" fmla="*/ 445582 h 1422069"/>
                      <a:gd name="connsiteX227" fmla="*/ 659651 w 1422069"/>
                      <a:gd name="connsiteY227" fmla="*/ 487177 h 1422069"/>
                      <a:gd name="connsiteX228" fmla="*/ 639927 w 1422069"/>
                      <a:gd name="connsiteY228" fmla="*/ 497729 h 1422069"/>
                      <a:gd name="connsiteX229" fmla="*/ 616230 w 1422069"/>
                      <a:gd name="connsiteY229" fmla="*/ 474023 h 1422069"/>
                      <a:gd name="connsiteX230" fmla="*/ 616230 w 1422069"/>
                      <a:gd name="connsiteY230" fmla="*/ 331816 h 1422069"/>
                      <a:gd name="connsiteX231" fmla="*/ 71103 w 1422069"/>
                      <a:gd name="connsiteY231" fmla="*/ 331816 h 1422069"/>
                      <a:gd name="connsiteX232" fmla="*/ 47402 w 1422069"/>
                      <a:gd name="connsiteY232" fmla="*/ 355517 h 1422069"/>
                      <a:gd name="connsiteX233" fmla="*/ 47402 w 1422069"/>
                      <a:gd name="connsiteY233" fmla="*/ 1350966 h 1422069"/>
                      <a:gd name="connsiteX234" fmla="*/ 71103 w 1422069"/>
                      <a:gd name="connsiteY234" fmla="*/ 1374667 h 1422069"/>
                      <a:gd name="connsiteX235" fmla="*/ 829541 w 1422069"/>
                      <a:gd name="connsiteY235" fmla="*/ 1374667 h 1422069"/>
                      <a:gd name="connsiteX236" fmla="*/ 853242 w 1422069"/>
                      <a:gd name="connsiteY236" fmla="*/ 1350966 h 1422069"/>
                      <a:gd name="connsiteX237" fmla="*/ 853242 w 1422069"/>
                      <a:gd name="connsiteY237" fmla="*/ 1303564 h 1422069"/>
                      <a:gd name="connsiteX238" fmla="*/ 900644 w 1422069"/>
                      <a:gd name="connsiteY238" fmla="*/ 1303564 h 1422069"/>
                      <a:gd name="connsiteX239" fmla="*/ 900644 w 1422069"/>
                      <a:gd name="connsiteY239" fmla="*/ 1350966 h 1422069"/>
                      <a:gd name="connsiteX240" fmla="*/ 829541 w 1422069"/>
                      <a:gd name="connsiteY240" fmla="*/ 1422069 h 1422069"/>
                      <a:gd name="connsiteX241" fmla="*/ 71103 w 1422069"/>
                      <a:gd name="connsiteY241" fmla="*/ 1422069 h 1422069"/>
                      <a:gd name="connsiteX242" fmla="*/ 0 w 1422069"/>
                      <a:gd name="connsiteY242" fmla="*/ 1350966 h 1422069"/>
                      <a:gd name="connsiteX243" fmla="*/ 0 w 1422069"/>
                      <a:gd name="connsiteY243" fmla="*/ 355517 h 1422069"/>
                      <a:gd name="connsiteX244" fmla="*/ 71103 w 1422069"/>
                      <a:gd name="connsiteY244" fmla="*/ 284414 h 1422069"/>
                      <a:gd name="connsiteX245" fmla="*/ 284414 w 1422069"/>
                      <a:gd name="connsiteY245" fmla="*/ 284414 h 1422069"/>
                      <a:gd name="connsiteX246" fmla="*/ 284414 w 1422069"/>
                      <a:gd name="connsiteY246" fmla="*/ 71103 h 1422069"/>
                      <a:gd name="connsiteX247" fmla="*/ 355517 w 1422069"/>
                      <a:gd name="connsiteY247" fmla="*/ 0 h 14220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</a:cxnLst>
                    <a:rect l="l" t="t" r="r" b="b"/>
                    <a:pathLst>
                      <a:path w="1422069" h="1422069">
                        <a:moveTo>
                          <a:pt x="663633" y="1232460"/>
                        </a:moveTo>
                        <a:lnTo>
                          <a:pt x="758439" y="1232460"/>
                        </a:lnTo>
                        <a:lnTo>
                          <a:pt x="758439" y="1279862"/>
                        </a:lnTo>
                        <a:lnTo>
                          <a:pt x="663633" y="1279862"/>
                        </a:lnTo>
                        <a:close/>
                        <a:moveTo>
                          <a:pt x="284414" y="1232460"/>
                        </a:moveTo>
                        <a:lnTo>
                          <a:pt x="616230" y="1232460"/>
                        </a:lnTo>
                        <a:lnTo>
                          <a:pt x="616230" y="1279862"/>
                        </a:lnTo>
                        <a:lnTo>
                          <a:pt x="284414" y="1279862"/>
                        </a:lnTo>
                        <a:close/>
                        <a:moveTo>
                          <a:pt x="1066552" y="1185058"/>
                        </a:moveTo>
                        <a:lnTo>
                          <a:pt x="1113954" y="1185058"/>
                        </a:lnTo>
                        <a:lnTo>
                          <a:pt x="1113954" y="1232460"/>
                        </a:lnTo>
                        <a:lnTo>
                          <a:pt x="1066552" y="1232460"/>
                        </a:lnTo>
                        <a:close/>
                        <a:moveTo>
                          <a:pt x="284414" y="1137656"/>
                        </a:moveTo>
                        <a:lnTo>
                          <a:pt x="521427" y="1137656"/>
                        </a:lnTo>
                        <a:lnTo>
                          <a:pt x="521427" y="1185058"/>
                        </a:lnTo>
                        <a:lnTo>
                          <a:pt x="284414" y="1185058"/>
                        </a:lnTo>
                        <a:close/>
                        <a:moveTo>
                          <a:pt x="142207" y="1137656"/>
                        </a:moveTo>
                        <a:lnTo>
                          <a:pt x="237013" y="1137656"/>
                        </a:lnTo>
                        <a:lnTo>
                          <a:pt x="237013" y="1185058"/>
                        </a:lnTo>
                        <a:lnTo>
                          <a:pt x="142207" y="1185058"/>
                        </a:lnTo>
                        <a:close/>
                        <a:moveTo>
                          <a:pt x="1241085" y="1112778"/>
                        </a:moveTo>
                        <a:lnTo>
                          <a:pt x="1274604" y="1146297"/>
                        </a:lnTo>
                        <a:lnTo>
                          <a:pt x="1241085" y="1179815"/>
                        </a:lnTo>
                        <a:lnTo>
                          <a:pt x="1207567" y="1146297"/>
                        </a:lnTo>
                        <a:close/>
                        <a:moveTo>
                          <a:pt x="939416" y="1112756"/>
                        </a:moveTo>
                        <a:lnTo>
                          <a:pt x="972934" y="1146274"/>
                        </a:lnTo>
                        <a:lnTo>
                          <a:pt x="939416" y="1179793"/>
                        </a:lnTo>
                        <a:lnTo>
                          <a:pt x="905897" y="1146274"/>
                        </a:lnTo>
                        <a:close/>
                        <a:moveTo>
                          <a:pt x="284414" y="995449"/>
                        </a:moveTo>
                        <a:lnTo>
                          <a:pt x="711036" y="995449"/>
                        </a:lnTo>
                        <a:lnTo>
                          <a:pt x="711036" y="1042851"/>
                        </a:lnTo>
                        <a:lnTo>
                          <a:pt x="284414" y="1042851"/>
                        </a:lnTo>
                        <a:close/>
                        <a:moveTo>
                          <a:pt x="1279863" y="971748"/>
                        </a:moveTo>
                        <a:lnTo>
                          <a:pt x="1327265" y="971748"/>
                        </a:lnTo>
                        <a:lnTo>
                          <a:pt x="1327265" y="1019150"/>
                        </a:lnTo>
                        <a:lnTo>
                          <a:pt x="1279863" y="1019150"/>
                        </a:lnTo>
                        <a:close/>
                        <a:moveTo>
                          <a:pt x="853242" y="971748"/>
                        </a:moveTo>
                        <a:lnTo>
                          <a:pt x="900644" y="971748"/>
                        </a:lnTo>
                        <a:lnTo>
                          <a:pt x="900644" y="1019150"/>
                        </a:lnTo>
                        <a:lnTo>
                          <a:pt x="853242" y="1019150"/>
                        </a:lnTo>
                        <a:close/>
                        <a:moveTo>
                          <a:pt x="1090254" y="900644"/>
                        </a:moveTo>
                        <a:cubicBezTo>
                          <a:pt x="1037896" y="900644"/>
                          <a:pt x="995449" y="943092"/>
                          <a:pt x="995449" y="995450"/>
                        </a:cubicBezTo>
                        <a:cubicBezTo>
                          <a:pt x="995449" y="1047808"/>
                          <a:pt x="1037896" y="1090255"/>
                          <a:pt x="1090254" y="1090255"/>
                        </a:cubicBezTo>
                        <a:cubicBezTo>
                          <a:pt x="1142613" y="1090255"/>
                          <a:pt x="1185060" y="1047808"/>
                          <a:pt x="1185060" y="995450"/>
                        </a:cubicBezTo>
                        <a:cubicBezTo>
                          <a:pt x="1185060" y="943092"/>
                          <a:pt x="1142613" y="900644"/>
                          <a:pt x="1090254" y="900644"/>
                        </a:cubicBezTo>
                        <a:close/>
                        <a:moveTo>
                          <a:pt x="284414" y="900644"/>
                        </a:moveTo>
                        <a:lnTo>
                          <a:pt x="711036" y="900644"/>
                        </a:lnTo>
                        <a:lnTo>
                          <a:pt x="711036" y="948046"/>
                        </a:lnTo>
                        <a:lnTo>
                          <a:pt x="284414" y="948046"/>
                        </a:lnTo>
                        <a:close/>
                        <a:moveTo>
                          <a:pt x="1090254" y="853242"/>
                        </a:moveTo>
                        <a:cubicBezTo>
                          <a:pt x="1168760" y="853320"/>
                          <a:pt x="1232384" y="916944"/>
                          <a:pt x="1232462" y="995450"/>
                        </a:cubicBezTo>
                        <a:cubicBezTo>
                          <a:pt x="1232462" y="1073989"/>
                          <a:pt x="1168794" y="1137657"/>
                          <a:pt x="1090254" y="1137657"/>
                        </a:cubicBezTo>
                        <a:cubicBezTo>
                          <a:pt x="1011715" y="1137657"/>
                          <a:pt x="948047" y="1073989"/>
                          <a:pt x="948047" y="995450"/>
                        </a:cubicBezTo>
                        <a:cubicBezTo>
                          <a:pt x="948047" y="916910"/>
                          <a:pt x="1011715" y="853242"/>
                          <a:pt x="1090254" y="853242"/>
                        </a:cubicBezTo>
                        <a:close/>
                        <a:moveTo>
                          <a:pt x="1241084" y="811108"/>
                        </a:moveTo>
                        <a:lnTo>
                          <a:pt x="1274602" y="844627"/>
                        </a:lnTo>
                        <a:lnTo>
                          <a:pt x="1241084" y="878145"/>
                        </a:lnTo>
                        <a:lnTo>
                          <a:pt x="1207565" y="844627"/>
                        </a:lnTo>
                        <a:close/>
                        <a:moveTo>
                          <a:pt x="939415" y="811086"/>
                        </a:moveTo>
                        <a:lnTo>
                          <a:pt x="972933" y="844605"/>
                        </a:lnTo>
                        <a:lnTo>
                          <a:pt x="939415" y="878123"/>
                        </a:lnTo>
                        <a:lnTo>
                          <a:pt x="905896" y="844605"/>
                        </a:lnTo>
                        <a:close/>
                        <a:moveTo>
                          <a:pt x="474023" y="805840"/>
                        </a:moveTo>
                        <a:lnTo>
                          <a:pt x="758438" y="805840"/>
                        </a:lnTo>
                        <a:lnTo>
                          <a:pt x="758438" y="853242"/>
                        </a:lnTo>
                        <a:lnTo>
                          <a:pt x="474023" y="853242"/>
                        </a:lnTo>
                        <a:close/>
                        <a:moveTo>
                          <a:pt x="284414" y="805840"/>
                        </a:moveTo>
                        <a:lnTo>
                          <a:pt x="426622" y="805840"/>
                        </a:lnTo>
                        <a:lnTo>
                          <a:pt x="426622" y="853242"/>
                        </a:lnTo>
                        <a:lnTo>
                          <a:pt x="284414" y="853242"/>
                        </a:lnTo>
                        <a:close/>
                        <a:moveTo>
                          <a:pt x="1066552" y="758437"/>
                        </a:moveTo>
                        <a:lnTo>
                          <a:pt x="1113954" y="758437"/>
                        </a:lnTo>
                        <a:lnTo>
                          <a:pt x="1113954" y="805839"/>
                        </a:lnTo>
                        <a:lnTo>
                          <a:pt x="1066552" y="805839"/>
                        </a:lnTo>
                        <a:close/>
                        <a:moveTo>
                          <a:pt x="1063400" y="711035"/>
                        </a:moveTo>
                        <a:lnTo>
                          <a:pt x="1055057" y="769435"/>
                        </a:lnTo>
                        <a:cubicBezTo>
                          <a:pt x="1053692" y="778937"/>
                          <a:pt x="1046728" y="786675"/>
                          <a:pt x="1037423" y="789036"/>
                        </a:cubicBezTo>
                        <a:cubicBezTo>
                          <a:pt x="1017794" y="794034"/>
                          <a:pt x="998989" y="801832"/>
                          <a:pt x="981583" y="812192"/>
                        </a:cubicBezTo>
                        <a:cubicBezTo>
                          <a:pt x="973328" y="817077"/>
                          <a:pt x="962945" y="816508"/>
                          <a:pt x="955275" y="810746"/>
                        </a:cubicBezTo>
                        <a:lnTo>
                          <a:pt x="908086" y="775384"/>
                        </a:lnTo>
                        <a:lnTo>
                          <a:pt x="870164" y="813306"/>
                        </a:lnTo>
                        <a:lnTo>
                          <a:pt x="905526" y="860495"/>
                        </a:lnTo>
                        <a:cubicBezTo>
                          <a:pt x="911288" y="868165"/>
                          <a:pt x="911857" y="878548"/>
                          <a:pt x="906972" y="886803"/>
                        </a:cubicBezTo>
                        <a:cubicBezTo>
                          <a:pt x="896612" y="904209"/>
                          <a:pt x="888815" y="923014"/>
                          <a:pt x="883816" y="942643"/>
                        </a:cubicBezTo>
                        <a:cubicBezTo>
                          <a:pt x="881455" y="951948"/>
                          <a:pt x="873717" y="958912"/>
                          <a:pt x="864215" y="960277"/>
                        </a:cubicBezTo>
                        <a:lnTo>
                          <a:pt x="805839" y="968596"/>
                        </a:lnTo>
                        <a:lnTo>
                          <a:pt x="805839" y="1022303"/>
                        </a:lnTo>
                        <a:lnTo>
                          <a:pt x="864239" y="1030645"/>
                        </a:lnTo>
                        <a:cubicBezTo>
                          <a:pt x="873741" y="1032011"/>
                          <a:pt x="881479" y="1038974"/>
                          <a:pt x="883840" y="1048279"/>
                        </a:cubicBezTo>
                        <a:cubicBezTo>
                          <a:pt x="888838" y="1067908"/>
                          <a:pt x="896636" y="1086713"/>
                          <a:pt x="906996" y="1104119"/>
                        </a:cubicBezTo>
                        <a:cubicBezTo>
                          <a:pt x="911881" y="1112374"/>
                          <a:pt x="911312" y="1122758"/>
                          <a:pt x="905550" y="1130427"/>
                        </a:cubicBezTo>
                        <a:lnTo>
                          <a:pt x="870188" y="1177616"/>
                        </a:lnTo>
                        <a:lnTo>
                          <a:pt x="908110" y="1215538"/>
                        </a:lnTo>
                        <a:lnTo>
                          <a:pt x="955299" y="1180176"/>
                        </a:lnTo>
                        <a:cubicBezTo>
                          <a:pt x="962969" y="1174414"/>
                          <a:pt x="973352" y="1173845"/>
                          <a:pt x="981607" y="1178730"/>
                        </a:cubicBezTo>
                        <a:cubicBezTo>
                          <a:pt x="999013" y="1189090"/>
                          <a:pt x="1017818" y="1196888"/>
                          <a:pt x="1037447" y="1201886"/>
                        </a:cubicBezTo>
                        <a:cubicBezTo>
                          <a:pt x="1046752" y="1204247"/>
                          <a:pt x="1053716" y="1211985"/>
                          <a:pt x="1055081" y="1221487"/>
                        </a:cubicBezTo>
                        <a:lnTo>
                          <a:pt x="1063400" y="1279863"/>
                        </a:lnTo>
                        <a:lnTo>
                          <a:pt x="1117107" y="1279863"/>
                        </a:lnTo>
                        <a:lnTo>
                          <a:pt x="1125449" y="1221463"/>
                        </a:lnTo>
                        <a:cubicBezTo>
                          <a:pt x="1126815" y="1211962"/>
                          <a:pt x="1133778" y="1204223"/>
                          <a:pt x="1143083" y="1201863"/>
                        </a:cubicBezTo>
                        <a:cubicBezTo>
                          <a:pt x="1162712" y="1196864"/>
                          <a:pt x="1181517" y="1189066"/>
                          <a:pt x="1198923" y="1178707"/>
                        </a:cubicBezTo>
                        <a:cubicBezTo>
                          <a:pt x="1207178" y="1173822"/>
                          <a:pt x="1217562" y="1174391"/>
                          <a:pt x="1225231" y="1180152"/>
                        </a:cubicBezTo>
                        <a:lnTo>
                          <a:pt x="1272420" y="1215514"/>
                        </a:lnTo>
                        <a:lnTo>
                          <a:pt x="1310342" y="1177593"/>
                        </a:lnTo>
                        <a:lnTo>
                          <a:pt x="1274980" y="1130404"/>
                        </a:lnTo>
                        <a:cubicBezTo>
                          <a:pt x="1269218" y="1122734"/>
                          <a:pt x="1268649" y="1112350"/>
                          <a:pt x="1273534" y="1104095"/>
                        </a:cubicBezTo>
                        <a:cubicBezTo>
                          <a:pt x="1283894" y="1086689"/>
                          <a:pt x="1291692" y="1067885"/>
                          <a:pt x="1296690" y="1048255"/>
                        </a:cubicBezTo>
                        <a:cubicBezTo>
                          <a:pt x="1299051" y="1038950"/>
                          <a:pt x="1306789" y="1031987"/>
                          <a:pt x="1316291" y="1030622"/>
                        </a:cubicBezTo>
                        <a:lnTo>
                          <a:pt x="1374667" y="1022303"/>
                        </a:lnTo>
                        <a:lnTo>
                          <a:pt x="1374667" y="968596"/>
                        </a:lnTo>
                        <a:lnTo>
                          <a:pt x="1316267" y="960253"/>
                        </a:lnTo>
                        <a:cubicBezTo>
                          <a:pt x="1306766" y="958888"/>
                          <a:pt x="1299027" y="951924"/>
                          <a:pt x="1296667" y="942619"/>
                        </a:cubicBezTo>
                        <a:cubicBezTo>
                          <a:pt x="1291668" y="922990"/>
                          <a:pt x="1283870" y="904185"/>
                          <a:pt x="1273511" y="886779"/>
                        </a:cubicBezTo>
                        <a:cubicBezTo>
                          <a:pt x="1268626" y="878524"/>
                          <a:pt x="1269195" y="868141"/>
                          <a:pt x="1274956" y="860471"/>
                        </a:cubicBezTo>
                        <a:lnTo>
                          <a:pt x="1310318" y="813282"/>
                        </a:lnTo>
                        <a:lnTo>
                          <a:pt x="1272397" y="775360"/>
                        </a:lnTo>
                        <a:lnTo>
                          <a:pt x="1225208" y="810722"/>
                        </a:lnTo>
                        <a:cubicBezTo>
                          <a:pt x="1217538" y="816484"/>
                          <a:pt x="1207154" y="817053"/>
                          <a:pt x="1198899" y="812168"/>
                        </a:cubicBezTo>
                        <a:cubicBezTo>
                          <a:pt x="1181493" y="801808"/>
                          <a:pt x="1162689" y="794011"/>
                          <a:pt x="1143059" y="789012"/>
                        </a:cubicBezTo>
                        <a:cubicBezTo>
                          <a:pt x="1133754" y="786651"/>
                          <a:pt x="1126791" y="778913"/>
                          <a:pt x="1125426" y="769411"/>
                        </a:cubicBezTo>
                        <a:lnTo>
                          <a:pt x="1117107" y="711035"/>
                        </a:lnTo>
                        <a:close/>
                        <a:moveTo>
                          <a:pt x="1042851" y="663633"/>
                        </a:moveTo>
                        <a:lnTo>
                          <a:pt x="1137656" y="663633"/>
                        </a:lnTo>
                        <a:cubicBezTo>
                          <a:pt x="1149447" y="663631"/>
                          <a:pt x="1159446" y="672298"/>
                          <a:pt x="1161120" y="683969"/>
                        </a:cubicBezTo>
                        <a:lnTo>
                          <a:pt x="1170197" y="747535"/>
                        </a:lnTo>
                        <a:cubicBezTo>
                          <a:pt x="1183562" y="751835"/>
                          <a:pt x="1196553" y="757217"/>
                          <a:pt x="1209043" y="763628"/>
                        </a:cubicBezTo>
                        <a:lnTo>
                          <a:pt x="1260404" y="725114"/>
                        </a:lnTo>
                        <a:cubicBezTo>
                          <a:pt x="1269816" y="717989"/>
                          <a:pt x="1283050" y="718933"/>
                          <a:pt x="1291358" y="727318"/>
                        </a:cubicBezTo>
                        <a:lnTo>
                          <a:pt x="1358384" y="794345"/>
                        </a:lnTo>
                        <a:cubicBezTo>
                          <a:pt x="1366711" y="802681"/>
                          <a:pt x="1367649" y="815868"/>
                          <a:pt x="1360589" y="825299"/>
                        </a:cubicBezTo>
                        <a:lnTo>
                          <a:pt x="1322074" y="876659"/>
                        </a:lnTo>
                        <a:cubicBezTo>
                          <a:pt x="1328490" y="889147"/>
                          <a:pt x="1333870" y="902140"/>
                          <a:pt x="1338167" y="915505"/>
                        </a:cubicBezTo>
                        <a:lnTo>
                          <a:pt x="1401734" y="924583"/>
                        </a:lnTo>
                        <a:cubicBezTo>
                          <a:pt x="1413404" y="926256"/>
                          <a:pt x="1422072" y="936256"/>
                          <a:pt x="1422069" y="948047"/>
                        </a:cubicBezTo>
                        <a:lnTo>
                          <a:pt x="1422069" y="1042852"/>
                        </a:lnTo>
                        <a:cubicBezTo>
                          <a:pt x="1422072" y="1054643"/>
                          <a:pt x="1413404" y="1064642"/>
                          <a:pt x="1401734" y="1066316"/>
                        </a:cubicBezTo>
                        <a:lnTo>
                          <a:pt x="1338167" y="1075393"/>
                        </a:lnTo>
                        <a:cubicBezTo>
                          <a:pt x="1333870" y="1088758"/>
                          <a:pt x="1328490" y="1101751"/>
                          <a:pt x="1322074" y="1114239"/>
                        </a:cubicBezTo>
                        <a:lnTo>
                          <a:pt x="1360589" y="1165600"/>
                        </a:lnTo>
                        <a:cubicBezTo>
                          <a:pt x="1367649" y="1175031"/>
                          <a:pt x="1366711" y="1188218"/>
                          <a:pt x="1358384" y="1196554"/>
                        </a:cubicBezTo>
                        <a:lnTo>
                          <a:pt x="1291358" y="1263580"/>
                        </a:lnTo>
                        <a:cubicBezTo>
                          <a:pt x="1283022" y="1271907"/>
                          <a:pt x="1269835" y="1272845"/>
                          <a:pt x="1260404" y="1265785"/>
                        </a:cubicBezTo>
                        <a:lnTo>
                          <a:pt x="1209043" y="1227270"/>
                        </a:lnTo>
                        <a:cubicBezTo>
                          <a:pt x="1196553" y="1233681"/>
                          <a:pt x="1183562" y="1239064"/>
                          <a:pt x="1170197" y="1243363"/>
                        </a:cubicBezTo>
                        <a:lnTo>
                          <a:pt x="1161120" y="1306930"/>
                        </a:lnTo>
                        <a:cubicBezTo>
                          <a:pt x="1159446" y="1318600"/>
                          <a:pt x="1149447" y="1327268"/>
                          <a:pt x="1137656" y="1327265"/>
                        </a:cubicBezTo>
                        <a:lnTo>
                          <a:pt x="1042851" y="1327265"/>
                        </a:lnTo>
                        <a:cubicBezTo>
                          <a:pt x="1031060" y="1327268"/>
                          <a:pt x="1021060" y="1318600"/>
                          <a:pt x="1019387" y="1306930"/>
                        </a:cubicBezTo>
                        <a:lnTo>
                          <a:pt x="1010309" y="1243363"/>
                        </a:lnTo>
                        <a:cubicBezTo>
                          <a:pt x="996944" y="1239066"/>
                          <a:pt x="983951" y="1233686"/>
                          <a:pt x="971463" y="1227270"/>
                        </a:cubicBezTo>
                        <a:lnTo>
                          <a:pt x="920103" y="1265785"/>
                        </a:lnTo>
                        <a:cubicBezTo>
                          <a:pt x="910672" y="1272845"/>
                          <a:pt x="897485" y="1271907"/>
                          <a:pt x="889149" y="1263580"/>
                        </a:cubicBezTo>
                        <a:lnTo>
                          <a:pt x="822122" y="1196554"/>
                        </a:lnTo>
                        <a:cubicBezTo>
                          <a:pt x="813796" y="1188218"/>
                          <a:pt x="812857" y="1175031"/>
                          <a:pt x="819918" y="1165600"/>
                        </a:cubicBezTo>
                        <a:lnTo>
                          <a:pt x="858432" y="1114239"/>
                        </a:lnTo>
                        <a:cubicBezTo>
                          <a:pt x="852016" y="1101751"/>
                          <a:pt x="846636" y="1088758"/>
                          <a:pt x="842339" y="1075393"/>
                        </a:cubicBezTo>
                        <a:lnTo>
                          <a:pt x="778773" y="1066316"/>
                        </a:lnTo>
                        <a:cubicBezTo>
                          <a:pt x="767102" y="1064642"/>
                          <a:pt x="758435" y="1054643"/>
                          <a:pt x="758437" y="1042852"/>
                        </a:cubicBezTo>
                        <a:lnTo>
                          <a:pt x="758437" y="948047"/>
                        </a:lnTo>
                        <a:cubicBezTo>
                          <a:pt x="758435" y="936256"/>
                          <a:pt x="767102" y="926256"/>
                          <a:pt x="778773" y="924583"/>
                        </a:cubicBezTo>
                        <a:lnTo>
                          <a:pt x="842339" y="915505"/>
                        </a:lnTo>
                        <a:cubicBezTo>
                          <a:pt x="846636" y="902140"/>
                          <a:pt x="852016" y="889147"/>
                          <a:pt x="858432" y="876659"/>
                        </a:cubicBezTo>
                        <a:lnTo>
                          <a:pt x="819918" y="825299"/>
                        </a:lnTo>
                        <a:cubicBezTo>
                          <a:pt x="812857" y="815868"/>
                          <a:pt x="813796" y="802681"/>
                          <a:pt x="822122" y="794345"/>
                        </a:cubicBezTo>
                        <a:lnTo>
                          <a:pt x="889149" y="727318"/>
                        </a:lnTo>
                        <a:cubicBezTo>
                          <a:pt x="897449" y="718911"/>
                          <a:pt x="910696" y="717968"/>
                          <a:pt x="920103" y="725114"/>
                        </a:cubicBezTo>
                        <a:lnTo>
                          <a:pt x="971463" y="763628"/>
                        </a:lnTo>
                        <a:cubicBezTo>
                          <a:pt x="983951" y="757212"/>
                          <a:pt x="996944" y="751832"/>
                          <a:pt x="1010309" y="747535"/>
                        </a:cubicBezTo>
                        <a:lnTo>
                          <a:pt x="1019387" y="683969"/>
                        </a:lnTo>
                        <a:cubicBezTo>
                          <a:pt x="1021060" y="672298"/>
                          <a:pt x="1031060" y="663631"/>
                          <a:pt x="1042851" y="663633"/>
                        </a:cubicBezTo>
                        <a:close/>
                        <a:moveTo>
                          <a:pt x="142207" y="663633"/>
                        </a:moveTo>
                        <a:lnTo>
                          <a:pt x="758437" y="663633"/>
                        </a:lnTo>
                        <a:lnTo>
                          <a:pt x="758437" y="711035"/>
                        </a:lnTo>
                        <a:lnTo>
                          <a:pt x="142207" y="711035"/>
                        </a:lnTo>
                        <a:close/>
                        <a:moveTo>
                          <a:pt x="331817" y="568828"/>
                        </a:moveTo>
                        <a:lnTo>
                          <a:pt x="521426" y="568828"/>
                        </a:lnTo>
                        <a:lnTo>
                          <a:pt x="521426" y="616230"/>
                        </a:lnTo>
                        <a:lnTo>
                          <a:pt x="331817" y="616230"/>
                        </a:lnTo>
                        <a:close/>
                        <a:moveTo>
                          <a:pt x="142207" y="568828"/>
                        </a:moveTo>
                        <a:lnTo>
                          <a:pt x="284415" y="568828"/>
                        </a:lnTo>
                        <a:lnTo>
                          <a:pt x="284415" y="616230"/>
                        </a:lnTo>
                        <a:lnTo>
                          <a:pt x="142207" y="616230"/>
                        </a:lnTo>
                        <a:close/>
                        <a:moveTo>
                          <a:pt x="663632" y="331816"/>
                        </a:moveTo>
                        <a:lnTo>
                          <a:pt x="663632" y="395809"/>
                        </a:lnTo>
                        <a:lnTo>
                          <a:pt x="667614" y="389837"/>
                        </a:lnTo>
                        <a:cubicBezTo>
                          <a:pt x="669349" y="387234"/>
                          <a:pt x="671582" y="385002"/>
                          <a:pt x="674184" y="383267"/>
                        </a:cubicBezTo>
                        <a:cubicBezTo>
                          <a:pt x="685075" y="376005"/>
                          <a:pt x="699791" y="378946"/>
                          <a:pt x="707053" y="389837"/>
                        </a:cubicBezTo>
                        <a:lnTo>
                          <a:pt x="711035" y="395809"/>
                        </a:lnTo>
                        <a:lnTo>
                          <a:pt x="711035" y="331816"/>
                        </a:lnTo>
                        <a:close/>
                        <a:moveTo>
                          <a:pt x="616230" y="71104"/>
                        </a:moveTo>
                        <a:lnTo>
                          <a:pt x="663632" y="71104"/>
                        </a:lnTo>
                        <a:lnTo>
                          <a:pt x="663632" y="118506"/>
                        </a:lnTo>
                        <a:lnTo>
                          <a:pt x="616230" y="118506"/>
                        </a:lnTo>
                        <a:close/>
                        <a:moveTo>
                          <a:pt x="521426" y="71104"/>
                        </a:moveTo>
                        <a:lnTo>
                          <a:pt x="568828" y="71104"/>
                        </a:lnTo>
                        <a:lnTo>
                          <a:pt x="568828" y="118506"/>
                        </a:lnTo>
                        <a:lnTo>
                          <a:pt x="521426" y="118506"/>
                        </a:lnTo>
                        <a:close/>
                        <a:moveTo>
                          <a:pt x="426621" y="71104"/>
                        </a:moveTo>
                        <a:lnTo>
                          <a:pt x="474023" y="71104"/>
                        </a:lnTo>
                        <a:lnTo>
                          <a:pt x="474023" y="118506"/>
                        </a:lnTo>
                        <a:lnTo>
                          <a:pt x="426621" y="118506"/>
                        </a:lnTo>
                        <a:close/>
                        <a:moveTo>
                          <a:pt x="355517" y="47402"/>
                        </a:moveTo>
                        <a:cubicBezTo>
                          <a:pt x="342427" y="47402"/>
                          <a:pt x="331816" y="58014"/>
                          <a:pt x="331816" y="71103"/>
                        </a:cubicBezTo>
                        <a:lnTo>
                          <a:pt x="331816" y="142207"/>
                        </a:lnTo>
                        <a:lnTo>
                          <a:pt x="1185058" y="142207"/>
                        </a:lnTo>
                        <a:lnTo>
                          <a:pt x="1185058" y="71103"/>
                        </a:lnTo>
                        <a:cubicBezTo>
                          <a:pt x="1185058" y="58014"/>
                          <a:pt x="1174447" y="47402"/>
                          <a:pt x="1161357" y="47402"/>
                        </a:cubicBezTo>
                        <a:close/>
                        <a:moveTo>
                          <a:pt x="355517" y="0"/>
                        </a:moveTo>
                        <a:lnTo>
                          <a:pt x="1161357" y="0"/>
                        </a:lnTo>
                        <a:cubicBezTo>
                          <a:pt x="1200627" y="0"/>
                          <a:pt x="1232460" y="31834"/>
                          <a:pt x="1232460" y="71103"/>
                        </a:cubicBezTo>
                        <a:lnTo>
                          <a:pt x="1232460" y="687334"/>
                        </a:lnTo>
                        <a:lnTo>
                          <a:pt x="1185058" y="687334"/>
                        </a:lnTo>
                        <a:lnTo>
                          <a:pt x="1185058" y="189609"/>
                        </a:lnTo>
                        <a:lnTo>
                          <a:pt x="331816" y="189609"/>
                        </a:lnTo>
                        <a:lnTo>
                          <a:pt x="331816" y="284414"/>
                        </a:lnTo>
                        <a:lnTo>
                          <a:pt x="829541" y="284414"/>
                        </a:lnTo>
                        <a:cubicBezTo>
                          <a:pt x="868811" y="284414"/>
                          <a:pt x="900644" y="316247"/>
                          <a:pt x="900644" y="355517"/>
                        </a:cubicBezTo>
                        <a:lnTo>
                          <a:pt x="900644" y="687334"/>
                        </a:lnTo>
                        <a:lnTo>
                          <a:pt x="853242" y="687334"/>
                        </a:lnTo>
                        <a:lnTo>
                          <a:pt x="853242" y="355517"/>
                        </a:lnTo>
                        <a:cubicBezTo>
                          <a:pt x="853242" y="342427"/>
                          <a:pt x="842631" y="331816"/>
                          <a:pt x="829541" y="331816"/>
                        </a:cubicBezTo>
                        <a:lnTo>
                          <a:pt x="758437" y="331816"/>
                        </a:lnTo>
                        <a:lnTo>
                          <a:pt x="758437" y="474023"/>
                        </a:lnTo>
                        <a:cubicBezTo>
                          <a:pt x="758416" y="481923"/>
                          <a:pt x="754458" y="489294"/>
                          <a:pt x="747885" y="493676"/>
                        </a:cubicBezTo>
                        <a:cubicBezTo>
                          <a:pt x="736995" y="500938"/>
                          <a:pt x="722279" y="497997"/>
                          <a:pt x="715016" y="487106"/>
                        </a:cubicBezTo>
                        <a:lnTo>
                          <a:pt x="687334" y="445582"/>
                        </a:lnTo>
                        <a:lnTo>
                          <a:pt x="659651" y="487177"/>
                        </a:lnTo>
                        <a:cubicBezTo>
                          <a:pt x="655254" y="493771"/>
                          <a:pt x="647852" y="497731"/>
                          <a:pt x="639927" y="497729"/>
                        </a:cubicBezTo>
                        <a:cubicBezTo>
                          <a:pt x="626836" y="497727"/>
                          <a:pt x="616228" y="487113"/>
                          <a:pt x="616230" y="474023"/>
                        </a:cubicBezTo>
                        <a:lnTo>
                          <a:pt x="616230" y="331816"/>
                        </a:lnTo>
                        <a:lnTo>
                          <a:pt x="71103" y="331816"/>
                        </a:lnTo>
                        <a:cubicBezTo>
                          <a:pt x="58014" y="331816"/>
                          <a:pt x="47402" y="342427"/>
                          <a:pt x="47402" y="355517"/>
                        </a:cubicBezTo>
                        <a:lnTo>
                          <a:pt x="47402" y="1350966"/>
                        </a:lnTo>
                        <a:cubicBezTo>
                          <a:pt x="47402" y="1364056"/>
                          <a:pt x="58014" y="1374667"/>
                          <a:pt x="71103" y="1374667"/>
                        </a:cubicBezTo>
                        <a:lnTo>
                          <a:pt x="829541" y="1374667"/>
                        </a:lnTo>
                        <a:cubicBezTo>
                          <a:pt x="842631" y="1374667"/>
                          <a:pt x="853242" y="1364056"/>
                          <a:pt x="853242" y="1350966"/>
                        </a:cubicBezTo>
                        <a:lnTo>
                          <a:pt x="853242" y="1303564"/>
                        </a:lnTo>
                        <a:lnTo>
                          <a:pt x="900644" y="1303564"/>
                        </a:lnTo>
                        <a:lnTo>
                          <a:pt x="900644" y="1350966"/>
                        </a:lnTo>
                        <a:cubicBezTo>
                          <a:pt x="900644" y="1390236"/>
                          <a:pt x="868811" y="1422069"/>
                          <a:pt x="829541" y="1422069"/>
                        </a:cubicBezTo>
                        <a:lnTo>
                          <a:pt x="71103" y="1422069"/>
                        </a:lnTo>
                        <a:cubicBezTo>
                          <a:pt x="31834" y="1422069"/>
                          <a:pt x="0" y="1390236"/>
                          <a:pt x="0" y="1350966"/>
                        </a:cubicBezTo>
                        <a:lnTo>
                          <a:pt x="0" y="355517"/>
                        </a:lnTo>
                        <a:cubicBezTo>
                          <a:pt x="0" y="316247"/>
                          <a:pt x="31834" y="284414"/>
                          <a:pt x="71103" y="284414"/>
                        </a:cubicBezTo>
                        <a:lnTo>
                          <a:pt x="284414" y="284414"/>
                        </a:lnTo>
                        <a:lnTo>
                          <a:pt x="284414" y="71103"/>
                        </a:lnTo>
                        <a:cubicBezTo>
                          <a:pt x="284414" y="31834"/>
                          <a:pt x="316247" y="0"/>
                          <a:pt x="35551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2366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81" name="Rectangle 180">
                  <a:extLst>
                    <a:ext uri="{FF2B5EF4-FFF2-40B4-BE49-F238E27FC236}">
                      <a16:creationId xmlns:a16="http://schemas.microsoft.com/office/drawing/2014/main" id="{EAB6D414-63EB-4872-9339-82259E312DC5}"/>
                    </a:ext>
                  </a:extLst>
                </p:cNvPr>
                <p:cNvSpPr/>
                <p:nvPr/>
              </p:nvSpPr>
              <p:spPr>
                <a:xfrm>
                  <a:off x="6792450" y="3519915"/>
                  <a:ext cx="2459328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marL="0" lvl="1"/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Machine Learning Description</a:t>
                  </a:r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BCB7ACCD-233A-47C7-8058-D54D1F4002D1}"/>
                  </a:ext>
                </a:extLst>
              </p:cNvPr>
              <p:cNvGrpSpPr/>
              <p:nvPr/>
            </p:nvGrpSpPr>
            <p:grpSpPr>
              <a:xfrm>
                <a:off x="6365245" y="4071134"/>
                <a:ext cx="2602801" cy="414364"/>
                <a:chOff x="6365245" y="3986128"/>
                <a:chExt cx="2602801" cy="414364"/>
              </a:xfrm>
            </p:grpSpPr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6F70DFAB-1189-4135-B6F1-A421D38F062E}"/>
                    </a:ext>
                  </a:extLst>
                </p:cNvPr>
                <p:cNvGrpSpPr/>
                <p:nvPr/>
              </p:nvGrpSpPr>
              <p:grpSpPr>
                <a:xfrm>
                  <a:off x="6365245" y="3986128"/>
                  <a:ext cx="414364" cy="414364"/>
                  <a:chOff x="6354735" y="3986128"/>
                  <a:chExt cx="414364" cy="414364"/>
                </a:xfrm>
              </p:grpSpPr>
              <p:grpSp>
                <p:nvGrpSpPr>
                  <p:cNvPr id="143" name="Group 142">
                    <a:extLst>
                      <a:ext uri="{FF2B5EF4-FFF2-40B4-BE49-F238E27FC236}">
                        <a16:creationId xmlns:a16="http://schemas.microsoft.com/office/drawing/2014/main" id="{FACAB2CC-AB9B-4760-A7D0-86DC941718EE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3986128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44" name="Freeform: Shape 143">
                      <a:extLst>
                        <a:ext uri="{FF2B5EF4-FFF2-40B4-BE49-F238E27FC236}">
                          <a16:creationId xmlns:a16="http://schemas.microsoft.com/office/drawing/2014/main" id="{86B6F70E-7FFB-4845-80C7-D9295F3465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45" name="Circle: Hollow 144">
                      <a:extLst>
                        <a:ext uri="{FF2B5EF4-FFF2-40B4-BE49-F238E27FC236}">
                          <a16:creationId xmlns:a16="http://schemas.microsoft.com/office/drawing/2014/main" id="{EB1F536F-DED8-4E71-A9A7-8B7717B47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87" name="Freeform: Shape 186">
                    <a:extLst>
                      <a:ext uri="{FF2B5EF4-FFF2-40B4-BE49-F238E27FC236}">
                        <a16:creationId xmlns:a16="http://schemas.microsoft.com/office/drawing/2014/main" id="{3FD6869C-6C12-469A-88B8-E95EA1E5AFF5}"/>
                      </a:ext>
                    </a:extLst>
                  </p:cNvPr>
                  <p:cNvSpPr/>
                  <p:nvPr/>
                </p:nvSpPr>
                <p:spPr>
                  <a:xfrm>
                    <a:off x="6464537" y="4095930"/>
                    <a:ext cx="194760" cy="194760"/>
                  </a:xfrm>
                  <a:custGeom>
                    <a:avLst/>
                    <a:gdLst>
                      <a:gd name="connsiteX0" fmla="*/ 1089387 w 1986530"/>
                      <a:gd name="connsiteY0" fmla="*/ 1537959 h 1986530"/>
                      <a:gd name="connsiteX1" fmla="*/ 1730203 w 1986530"/>
                      <a:gd name="connsiteY1" fmla="*/ 1537959 h 1986530"/>
                      <a:gd name="connsiteX2" fmla="*/ 1730203 w 1986530"/>
                      <a:gd name="connsiteY2" fmla="*/ 1602042 h 1986530"/>
                      <a:gd name="connsiteX3" fmla="*/ 1089387 w 1986530"/>
                      <a:gd name="connsiteY3" fmla="*/ 1602042 h 1986530"/>
                      <a:gd name="connsiteX4" fmla="*/ 256326 w 1986530"/>
                      <a:gd name="connsiteY4" fmla="*/ 1537959 h 1986530"/>
                      <a:gd name="connsiteX5" fmla="*/ 897142 w 1986530"/>
                      <a:gd name="connsiteY5" fmla="*/ 1537959 h 1986530"/>
                      <a:gd name="connsiteX6" fmla="*/ 897142 w 1986530"/>
                      <a:gd name="connsiteY6" fmla="*/ 1602042 h 1986530"/>
                      <a:gd name="connsiteX7" fmla="*/ 256326 w 1986530"/>
                      <a:gd name="connsiteY7" fmla="*/ 1602042 h 1986530"/>
                      <a:gd name="connsiteX8" fmla="*/ 1089387 w 1986530"/>
                      <a:gd name="connsiteY8" fmla="*/ 1409795 h 1986530"/>
                      <a:gd name="connsiteX9" fmla="*/ 1730203 w 1986530"/>
                      <a:gd name="connsiteY9" fmla="*/ 1409795 h 1986530"/>
                      <a:gd name="connsiteX10" fmla="*/ 1730203 w 1986530"/>
                      <a:gd name="connsiteY10" fmla="*/ 1473878 h 1986530"/>
                      <a:gd name="connsiteX11" fmla="*/ 1089387 w 1986530"/>
                      <a:gd name="connsiteY11" fmla="*/ 1473878 h 1986530"/>
                      <a:gd name="connsiteX12" fmla="*/ 256326 w 1986530"/>
                      <a:gd name="connsiteY12" fmla="*/ 1409795 h 1986530"/>
                      <a:gd name="connsiteX13" fmla="*/ 897142 w 1986530"/>
                      <a:gd name="connsiteY13" fmla="*/ 1409795 h 1986530"/>
                      <a:gd name="connsiteX14" fmla="*/ 897142 w 1986530"/>
                      <a:gd name="connsiteY14" fmla="*/ 1473878 h 1986530"/>
                      <a:gd name="connsiteX15" fmla="*/ 256326 w 1986530"/>
                      <a:gd name="connsiteY15" fmla="*/ 1473878 h 1986530"/>
                      <a:gd name="connsiteX16" fmla="*/ 1089387 w 1986530"/>
                      <a:gd name="connsiteY16" fmla="*/ 1281632 h 1986530"/>
                      <a:gd name="connsiteX17" fmla="*/ 1730203 w 1986530"/>
                      <a:gd name="connsiteY17" fmla="*/ 1281632 h 1986530"/>
                      <a:gd name="connsiteX18" fmla="*/ 1730203 w 1986530"/>
                      <a:gd name="connsiteY18" fmla="*/ 1345715 h 1986530"/>
                      <a:gd name="connsiteX19" fmla="*/ 1089387 w 1986530"/>
                      <a:gd name="connsiteY19" fmla="*/ 1345715 h 1986530"/>
                      <a:gd name="connsiteX20" fmla="*/ 256326 w 1986530"/>
                      <a:gd name="connsiteY20" fmla="*/ 1281632 h 1986530"/>
                      <a:gd name="connsiteX21" fmla="*/ 897142 w 1986530"/>
                      <a:gd name="connsiteY21" fmla="*/ 1281632 h 1986530"/>
                      <a:gd name="connsiteX22" fmla="*/ 897142 w 1986530"/>
                      <a:gd name="connsiteY22" fmla="*/ 1345715 h 1986530"/>
                      <a:gd name="connsiteX23" fmla="*/ 256326 w 1986530"/>
                      <a:gd name="connsiteY23" fmla="*/ 1345715 h 1986530"/>
                      <a:gd name="connsiteX24" fmla="*/ 64082 w 1986530"/>
                      <a:gd name="connsiteY24" fmla="*/ 608775 h 1986530"/>
                      <a:gd name="connsiteX25" fmla="*/ 64082 w 1986530"/>
                      <a:gd name="connsiteY25" fmla="*/ 1794285 h 1986530"/>
                      <a:gd name="connsiteX26" fmla="*/ 897143 w 1986530"/>
                      <a:gd name="connsiteY26" fmla="*/ 1794285 h 1986530"/>
                      <a:gd name="connsiteX27" fmla="*/ 897143 w 1986530"/>
                      <a:gd name="connsiteY27" fmla="*/ 1826326 h 1986530"/>
                      <a:gd name="connsiteX28" fmla="*/ 993265 w 1986530"/>
                      <a:gd name="connsiteY28" fmla="*/ 1922449 h 1986530"/>
                      <a:gd name="connsiteX29" fmla="*/ 1089387 w 1986530"/>
                      <a:gd name="connsiteY29" fmla="*/ 1826326 h 1986530"/>
                      <a:gd name="connsiteX30" fmla="*/ 1089387 w 1986530"/>
                      <a:gd name="connsiteY30" fmla="*/ 1794285 h 1986530"/>
                      <a:gd name="connsiteX31" fmla="*/ 1922448 w 1986530"/>
                      <a:gd name="connsiteY31" fmla="*/ 1794285 h 1986530"/>
                      <a:gd name="connsiteX32" fmla="*/ 1922448 w 1986530"/>
                      <a:gd name="connsiteY32" fmla="*/ 608775 h 1986530"/>
                      <a:gd name="connsiteX33" fmla="*/ 1858367 w 1986530"/>
                      <a:gd name="connsiteY33" fmla="*/ 608775 h 1986530"/>
                      <a:gd name="connsiteX34" fmla="*/ 1858367 w 1986530"/>
                      <a:gd name="connsiteY34" fmla="*/ 1730204 h 1986530"/>
                      <a:gd name="connsiteX35" fmla="*/ 128163 w 1986530"/>
                      <a:gd name="connsiteY35" fmla="*/ 1730204 h 1986530"/>
                      <a:gd name="connsiteX36" fmla="*/ 128163 w 1986530"/>
                      <a:gd name="connsiteY36" fmla="*/ 608775 h 1986530"/>
                      <a:gd name="connsiteX37" fmla="*/ 993265 w 1986530"/>
                      <a:gd name="connsiteY37" fmla="*/ 512653 h 1986530"/>
                      <a:gd name="connsiteX38" fmla="*/ 897143 w 1986530"/>
                      <a:gd name="connsiteY38" fmla="*/ 608775 h 1986530"/>
                      <a:gd name="connsiteX39" fmla="*/ 993265 w 1986530"/>
                      <a:gd name="connsiteY39" fmla="*/ 704897 h 1986530"/>
                      <a:gd name="connsiteX40" fmla="*/ 1089387 w 1986530"/>
                      <a:gd name="connsiteY40" fmla="*/ 608775 h 1986530"/>
                      <a:gd name="connsiteX41" fmla="*/ 993265 w 1986530"/>
                      <a:gd name="connsiteY41" fmla="*/ 512653 h 1986530"/>
                      <a:gd name="connsiteX42" fmla="*/ 993265 w 1986530"/>
                      <a:gd name="connsiteY42" fmla="*/ 448571 h 1986530"/>
                      <a:gd name="connsiteX43" fmla="*/ 1153469 w 1986530"/>
                      <a:gd name="connsiteY43" fmla="*/ 608775 h 1986530"/>
                      <a:gd name="connsiteX44" fmla="*/ 993265 w 1986530"/>
                      <a:gd name="connsiteY44" fmla="*/ 768979 h 1986530"/>
                      <a:gd name="connsiteX45" fmla="*/ 833061 w 1986530"/>
                      <a:gd name="connsiteY45" fmla="*/ 608775 h 1986530"/>
                      <a:gd name="connsiteX46" fmla="*/ 993265 w 1986530"/>
                      <a:gd name="connsiteY46" fmla="*/ 448571 h 1986530"/>
                      <a:gd name="connsiteX47" fmla="*/ 128163 w 1986530"/>
                      <a:gd name="connsiteY47" fmla="*/ 352449 h 1986530"/>
                      <a:gd name="connsiteX48" fmla="*/ 320408 w 1986530"/>
                      <a:gd name="connsiteY48" fmla="*/ 352449 h 1986530"/>
                      <a:gd name="connsiteX49" fmla="*/ 320408 w 1986530"/>
                      <a:gd name="connsiteY49" fmla="*/ 416531 h 1986530"/>
                      <a:gd name="connsiteX50" fmla="*/ 192245 w 1986530"/>
                      <a:gd name="connsiteY50" fmla="*/ 416531 h 1986530"/>
                      <a:gd name="connsiteX51" fmla="*/ 192245 w 1986530"/>
                      <a:gd name="connsiteY51" fmla="*/ 1666122 h 1986530"/>
                      <a:gd name="connsiteX52" fmla="*/ 961224 w 1986530"/>
                      <a:gd name="connsiteY52" fmla="*/ 1666122 h 1986530"/>
                      <a:gd name="connsiteX53" fmla="*/ 961224 w 1986530"/>
                      <a:gd name="connsiteY53" fmla="*/ 1281632 h 1986530"/>
                      <a:gd name="connsiteX54" fmla="*/ 1025306 w 1986530"/>
                      <a:gd name="connsiteY54" fmla="*/ 1281632 h 1986530"/>
                      <a:gd name="connsiteX55" fmla="*/ 1025306 w 1986530"/>
                      <a:gd name="connsiteY55" fmla="*/ 1666122 h 1986530"/>
                      <a:gd name="connsiteX56" fmla="*/ 1794285 w 1986530"/>
                      <a:gd name="connsiteY56" fmla="*/ 1666122 h 1986530"/>
                      <a:gd name="connsiteX57" fmla="*/ 1794285 w 1986530"/>
                      <a:gd name="connsiteY57" fmla="*/ 416531 h 1986530"/>
                      <a:gd name="connsiteX58" fmla="*/ 1666122 w 1986530"/>
                      <a:gd name="connsiteY58" fmla="*/ 416531 h 1986530"/>
                      <a:gd name="connsiteX59" fmla="*/ 1666122 w 1986530"/>
                      <a:gd name="connsiteY59" fmla="*/ 352449 h 1986530"/>
                      <a:gd name="connsiteX60" fmla="*/ 1858367 w 1986530"/>
                      <a:gd name="connsiteY60" fmla="*/ 352449 h 1986530"/>
                      <a:gd name="connsiteX61" fmla="*/ 1858367 w 1986530"/>
                      <a:gd name="connsiteY61" fmla="*/ 544694 h 1986530"/>
                      <a:gd name="connsiteX62" fmla="*/ 1986530 w 1986530"/>
                      <a:gd name="connsiteY62" fmla="*/ 544694 h 1986530"/>
                      <a:gd name="connsiteX63" fmla="*/ 1986530 w 1986530"/>
                      <a:gd name="connsiteY63" fmla="*/ 1858367 h 1986530"/>
                      <a:gd name="connsiteX64" fmla="*/ 1150229 w 1986530"/>
                      <a:gd name="connsiteY64" fmla="*/ 1858367 h 1986530"/>
                      <a:gd name="connsiteX65" fmla="*/ 993265 w 1986530"/>
                      <a:gd name="connsiteY65" fmla="*/ 1986530 h 1986530"/>
                      <a:gd name="connsiteX66" fmla="*/ 836301 w 1986530"/>
                      <a:gd name="connsiteY66" fmla="*/ 1858367 h 1986530"/>
                      <a:gd name="connsiteX67" fmla="*/ 0 w 1986530"/>
                      <a:gd name="connsiteY67" fmla="*/ 1858367 h 1986530"/>
                      <a:gd name="connsiteX68" fmla="*/ 0 w 1986530"/>
                      <a:gd name="connsiteY68" fmla="*/ 544694 h 1986530"/>
                      <a:gd name="connsiteX69" fmla="*/ 128163 w 1986530"/>
                      <a:gd name="connsiteY69" fmla="*/ 544694 h 1986530"/>
                      <a:gd name="connsiteX70" fmla="*/ 952293 w 1986530"/>
                      <a:gd name="connsiteY70" fmla="*/ 320408 h 1986530"/>
                      <a:gd name="connsiteX71" fmla="*/ 927773 w 1986530"/>
                      <a:gd name="connsiteY71" fmla="*/ 393876 h 1986530"/>
                      <a:gd name="connsiteX72" fmla="*/ 913647 w 1986530"/>
                      <a:gd name="connsiteY72" fmla="*/ 399289 h 1986530"/>
                      <a:gd name="connsiteX73" fmla="*/ 901508 w 1986530"/>
                      <a:gd name="connsiteY73" fmla="*/ 404266 h 1986530"/>
                      <a:gd name="connsiteX74" fmla="*/ 887630 w 1986530"/>
                      <a:gd name="connsiteY74" fmla="*/ 410474 h 1986530"/>
                      <a:gd name="connsiteX75" fmla="*/ 818354 w 1986530"/>
                      <a:gd name="connsiteY75" fmla="*/ 375837 h 1986530"/>
                      <a:gd name="connsiteX76" fmla="*/ 760388 w 1986530"/>
                      <a:gd name="connsiteY76" fmla="*/ 433804 h 1986530"/>
                      <a:gd name="connsiteX77" fmla="*/ 795028 w 1986530"/>
                      <a:gd name="connsiteY77" fmla="*/ 503076 h 1986530"/>
                      <a:gd name="connsiteX78" fmla="*/ 788817 w 1986530"/>
                      <a:gd name="connsiteY78" fmla="*/ 516939 h 1986530"/>
                      <a:gd name="connsiteX79" fmla="*/ 783906 w 1986530"/>
                      <a:gd name="connsiteY79" fmla="*/ 528954 h 1986530"/>
                      <a:gd name="connsiteX80" fmla="*/ 778523 w 1986530"/>
                      <a:gd name="connsiteY80" fmla="*/ 543224 h 1986530"/>
                      <a:gd name="connsiteX81" fmla="*/ 704898 w 1986530"/>
                      <a:gd name="connsiteY81" fmla="*/ 567772 h 1986530"/>
                      <a:gd name="connsiteX82" fmla="*/ 704898 w 1986530"/>
                      <a:gd name="connsiteY82" fmla="*/ 649748 h 1986530"/>
                      <a:gd name="connsiteX83" fmla="*/ 778491 w 1986530"/>
                      <a:gd name="connsiteY83" fmla="*/ 674295 h 1986530"/>
                      <a:gd name="connsiteX84" fmla="*/ 783874 w 1986530"/>
                      <a:gd name="connsiteY84" fmla="*/ 688565 h 1986530"/>
                      <a:gd name="connsiteX85" fmla="*/ 788784 w 1986530"/>
                      <a:gd name="connsiteY85" fmla="*/ 700581 h 1986530"/>
                      <a:gd name="connsiteX86" fmla="*/ 794996 w 1986530"/>
                      <a:gd name="connsiteY86" fmla="*/ 714442 h 1986530"/>
                      <a:gd name="connsiteX87" fmla="*/ 760360 w 1986530"/>
                      <a:gd name="connsiteY87" fmla="*/ 783719 h 1986530"/>
                      <a:gd name="connsiteX88" fmla="*/ 818322 w 1986530"/>
                      <a:gd name="connsiteY88" fmla="*/ 841680 h 1986530"/>
                      <a:gd name="connsiteX89" fmla="*/ 887598 w 1986530"/>
                      <a:gd name="connsiteY89" fmla="*/ 807044 h 1986530"/>
                      <a:gd name="connsiteX90" fmla="*/ 901460 w 1986530"/>
                      <a:gd name="connsiteY90" fmla="*/ 813256 h 1986530"/>
                      <a:gd name="connsiteX91" fmla="*/ 913615 w 1986530"/>
                      <a:gd name="connsiteY91" fmla="*/ 818231 h 1986530"/>
                      <a:gd name="connsiteX92" fmla="*/ 927745 w 1986530"/>
                      <a:gd name="connsiteY92" fmla="*/ 823642 h 1986530"/>
                      <a:gd name="connsiteX93" fmla="*/ 952261 w 1986530"/>
                      <a:gd name="connsiteY93" fmla="*/ 897143 h 1986530"/>
                      <a:gd name="connsiteX94" fmla="*/ 1034238 w 1986530"/>
                      <a:gd name="connsiteY94" fmla="*/ 897143 h 1986530"/>
                      <a:gd name="connsiteX95" fmla="*/ 1058757 w 1986530"/>
                      <a:gd name="connsiteY95" fmla="*/ 823674 h 1986530"/>
                      <a:gd name="connsiteX96" fmla="*/ 1072883 w 1986530"/>
                      <a:gd name="connsiteY96" fmla="*/ 818263 h 1986530"/>
                      <a:gd name="connsiteX97" fmla="*/ 1085023 w 1986530"/>
                      <a:gd name="connsiteY97" fmla="*/ 813288 h 1986530"/>
                      <a:gd name="connsiteX98" fmla="*/ 1098900 w 1986530"/>
                      <a:gd name="connsiteY98" fmla="*/ 807076 h 1986530"/>
                      <a:gd name="connsiteX99" fmla="*/ 1168177 w 1986530"/>
                      <a:gd name="connsiteY99" fmla="*/ 841713 h 1986530"/>
                      <a:gd name="connsiteX100" fmla="*/ 1226142 w 1986530"/>
                      <a:gd name="connsiteY100" fmla="*/ 783751 h 1986530"/>
                      <a:gd name="connsiteX101" fmla="*/ 1191502 w 1986530"/>
                      <a:gd name="connsiteY101" fmla="*/ 714475 h 1986530"/>
                      <a:gd name="connsiteX102" fmla="*/ 1197714 w 1986530"/>
                      <a:gd name="connsiteY102" fmla="*/ 700613 h 1986530"/>
                      <a:gd name="connsiteX103" fmla="*/ 1202625 w 1986530"/>
                      <a:gd name="connsiteY103" fmla="*/ 688598 h 1986530"/>
                      <a:gd name="connsiteX104" fmla="*/ 1208007 w 1986530"/>
                      <a:gd name="connsiteY104" fmla="*/ 674327 h 1986530"/>
                      <a:gd name="connsiteX105" fmla="*/ 1281633 w 1986530"/>
                      <a:gd name="connsiteY105" fmla="*/ 649780 h 1986530"/>
                      <a:gd name="connsiteX106" fmla="*/ 1281633 w 1986530"/>
                      <a:gd name="connsiteY106" fmla="*/ 567804 h 1986530"/>
                      <a:gd name="connsiteX107" fmla="*/ 1208039 w 1986530"/>
                      <a:gd name="connsiteY107" fmla="*/ 543256 h 1986530"/>
                      <a:gd name="connsiteX108" fmla="*/ 1202657 w 1986530"/>
                      <a:gd name="connsiteY108" fmla="*/ 528986 h 1986530"/>
                      <a:gd name="connsiteX109" fmla="*/ 1197746 w 1986530"/>
                      <a:gd name="connsiteY109" fmla="*/ 516971 h 1986530"/>
                      <a:gd name="connsiteX110" fmla="*/ 1191534 w 1986530"/>
                      <a:gd name="connsiteY110" fmla="*/ 503108 h 1986530"/>
                      <a:gd name="connsiteX111" fmla="*/ 1226171 w 1986530"/>
                      <a:gd name="connsiteY111" fmla="*/ 433832 h 1986530"/>
                      <a:gd name="connsiteX112" fmla="*/ 1168209 w 1986530"/>
                      <a:gd name="connsiteY112" fmla="*/ 375869 h 1986530"/>
                      <a:gd name="connsiteX113" fmla="*/ 1098932 w 1986530"/>
                      <a:gd name="connsiteY113" fmla="*/ 410506 h 1986530"/>
                      <a:gd name="connsiteX114" fmla="*/ 1085071 w 1986530"/>
                      <a:gd name="connsiteY114" fmla="*/ 404294 h 1986530"/>
                      <a:gd name="connsiteX115" fmla="*/ 1072915 w 1986530"/>
                      <a:gd name="connsiteY115" fmla="*/ 399321 h 1986530"/>
                      <a:gd name="connsiteX116" fmla="*/ 1058785 w 1986530"/>
                      <a:gd name="connsiteY116" fmla="*/ 393908 h 1986530"/>
                      <a:gd name="connsiteX117" fmla="*/ 1034270 w 1986530"/>
                      <a:gd name="connsiteY117" fmla="*/ 320408 h 1986530"/>
                      <a:gd name="connsiteX118" fmla="*/ 906106 w 1986530"/>
                      <a:gd name="connsiteY118" fmla="*/ 256326 h 1986530"/>
                      <a:gd name="connsiteX119" fmla="*/ 1080457 w 1986530"/>
                      <a:gd name="connsiteY119" fmla="*/ 256326 h 1986530"/>
                      <a:gd name="connsiteX120" fmla="*/ 1106690 w 1986530"/>
                      <a:gd name="connsiteY120" fmla="*/ 334989 h 1986530"/>
                      <a:gd name="connsiteX121" fmla="*/ 1180833 w 1986530"/>
                      <a:gd name="connsiteY121" fmla="*/ 297910 h 1986530"/>
                      <a:gd name="connsiteX122" fmla="*/ 1304130 w 1986530"/>
                      <a:gd name="connsiteY122" fmla="*/ 421208 h 1986530"/>
                      <a:gd name="connsiteX123" fmla="*/ 1267023 w 1986530"/>
                      <a:gd name="connsiteY123" fmla="*/ 495410 h 1986530"/>
                      <a:gd name="connsiteX124" fmla="*/ 1345715 w 1986530"/>
                      <a:gd name="connsiteY124" fmla="*/ 521617 h 1986530"/>
                      <a:gd name="connsiteX125" fmla="*/ 1345715 w 1986530"/>
                      <a:gd name="connsiteY125" fmla="*/ 695967 h 1986530"/>
                      <a:gd name="connsiteX126" fmla="*/ 1266990 w 1986530"/>
                      <a:gd name="connsiteY126" fmla="*/ 722172 h 1986530"/>
                      <a:gd name="connsiteX127" fmla="*/ 1304098 w 1986530"/>
                      <a:gd name="connsiteY127" fmla="*/ 796343 h 1986530"/>
                      <a:gd name="connsiteX128" fmla="*/ 1180801 w 1986530"/>
                      <a:gd name="connsiteY128" fmla="*/ 919640 h 1986530"/>
                      <a:gd name="connsiteX129" fmla="*/ 1106662 w 1986530"/>
                      <a:gd name="connsiteY129" fmla="*/ 882561 h 1986530"/>
                      <a:gd name="connsiteX130" fmla="*/ 1080425 w 1986530"/>
                      <a:gd name="connsiteY130" fmla="*/ 961225 h 1986530"/>
                      <a:gd name="connsiteX131" fmla="*/ 906074 w 1986530"/>
                      <a:gd name="connsiteY131" fmla="*/ 961225 h 1986530"/>
                      <a:gd name="connsiteX132" fmla="*/ 879840 w 1986530"/>
                      <a:gd name="connsiteY132" fmla="*/ 882533 h 1986530"/>
                      <a:gd name="connsiteX133" fmla="*/ 805698 w 1986530"/>
                      <a:gd name="connsiteY133" fmla="*/ 919608 h 1986530"/>
                      <a:gd name="connsiteX134" fmla="*/ 682401 w 1986530"/>
                      <a:gd name="connsiteY134" fmla="*/ 796311 h 1986530"/>
                      <a:gd name="connsiteX135" fmla="*/ 719508 w 1986530"/>
                      <a:gd name="connsiteY135" fmla="*/ 722140 h 1986530"/>
                      <a:gd name="connsiteX136" fmla="*/ 640816 w 1986530"/>
                      <a:gd name="connsiteY136" fmla="*/ 695935 h 1986530"/>
                      <a:gd name="connsiteX137" fmla="*/ 640816 w 1986530"/>
                      <a:gd name="connsiteY137" fmla="*/ 521585 h 1986530"/>
                      <a:gd name="connsiteX138" fmla="*/ 719540 w 1986530"/>
                      <a:gd name="connsiteY138" fmla="*/ 495382 h 1986530"/>
                      <a:gd name="connsiteX139" fmla="*/ 682433 w 1986530"/>
                      <a:gd name="connsiteY139" fmla="*/ 421208 h 1986530"/>
                      <a:gd name="connsiteX140" fmla="*/ 805730 w 1986530"/>
                      <a:gd name="connsiteY140" fmla="*/ 297910 h 1986530"/>
                      <a:gd name="connsiteX141" fmla="*/ 879872 w 1986530"/>
                      <a:gd name="connsiteY141" fmla="*/ 334989 h 1986530"/>
                      <a:gd name="connsiteX142" fmla="*/ 686126 w 1986530"/>
                      <a:gd name="connsiteY142" fmla="*/ 192245 h 1986530"/>
                      <a:gd name="connsiteX143" fmla="*/ 576735 w 1986530"/>
                      <a:gd name="connsiteY143" fmla="*/ 301634 h 1986530"/>
                      <a:gd name="connsiteX144" fmla="*/ 576735 w 1986530"/>
                      <a:gd name="connsiteY144" fmla="*/ 1025307 h 1986530"/>
                      <a:gd name="connsiteX145" fmla="*/ 1409797 w 1986530"/>
                      <a:gd name="connsiteY145" fmla="*/ 1025307 h 1986530"/>
                      <a:gd name="connsiteX146" fmla="*/ 1409797 w 1986530"/>
                      <a:gd name="connsiteY146" fmla="*/ 192245 h 1986530"/>
                      <a:gd name="connsiteX147" fmla="*/ 672857 w 1986530"/>
                      <a:gd name="connsiteY147" fmla="*/ 0 h 1986530"/>
                      <a:gd name="connsiteX148" fmla="*/ 736939 w 1986530"/>
                      <a:gd name="connsiteY148" fmla="*/ 0 h 1986530"/>
                      <a:gd name="connsiteX149" fmla="*/ 736939 w 1986530"/>
                      <a:gd name="connsiteY149" fmla="*/ 128163 h 1986530"/>
                      <a:gd name="connsiteX150" fmla="*/ 865102 w 1986530"/>
                      <a:gd name="connsiteY150" fmla="*/ 128163 h 1986530"/>
                      <a:gd name="connsiteX151" fmla="*/ 865102 w 1986530"/>
                      <a:gd name="connsiteY151" fmla="*/ 0 h 1986530"/>
                      <a:gd name="connsiteX152" fmla="*/ 929184 w 1986530"/>
                      <a:gd name="connsiteY152" fmla="*/ 0 h 1986530"/>
                      <a:gd name="connsiteX153" fmla="*/ 929184 w 1986530"/>
                      <a:gd name="connsiteY153" fmla="*/ 128163 h 1986530"/>
                      <a:gd name="connsiteX154" fmla="*/ 1057348 w 1986530"/>
                      <a:gd name="connsiteY154" fmla="*/ 128163 h 1986530"/>
                      <a:gd name="connsiteX155" fmla="*/ 1057348 w 1986530"/>
                      <a:gd name="connsiteY155" fmla="*/ 0 h 1986530"/>
                      <a:gd name="connsiteX156" fmla="*/ 1121430 w 1986530"/>
                      <a:gd name="connsiteY156" fmla="*/ 0 h 1986530"/>
                      <a:gd name="connsiteX157" fmla="*/ 1121430 w 1986530"/>
                      <a:gd name="connsiteY157" fmla="*/ 128163 h 1986530"/>
                      <a:gd name="connsiteX158" fmla="*/ 1249593 w 1986530"/>
                      <a:gd name="connsiteY158" fmla="*/ 128163 h 1986530"/>
                      <a:gd name="connsiteX159" fmla="*/ 1249593 w 1986530"/>
                      <a:gd name="connsiteY159" fmla="*/ 0 h 1986530"/>
                      <a:gd name="connsiteX160" fmla="*/ 1313674 w 1986530"/>
                      <a:gd name="connsiteY160" fmla="*/ 0 h 1986530"/>
                      <a:gd name="connsiteX161" fmla="*/ 1313674 w 1986530"/>
                      <a:gd name="connsiteY161" fmla="*/ 128163 h 1986530"/>
                      <a:gd name="connsiteX162" fmla="*/ 1473878 w 1986530"/>
                      <a:gd name="connsiteY162" fmla="*/ 128163 h 1986530"/>
                      <a:gd name="connsiteX163" fmla="*/ 1473878 w 1986530"/>
                      <a:gd name="connsiteY163" fmla="*/ 288367 h 1986530"/>
                      <a:gd name="connsiteX164" fmla="*/ 1602042 w 1986530"/>
                      <a:gd name="connsiteY164" fmla="*/ 288367 h 1986530"/>
                      <a:gd name="connsiteX165" fmla="*/ 1602042 w 1986530"/>
                      <a:gd name="connsiteY165" fmla="*/ 352449 h 1986530"/>
                      <a:gd name="connsiteX166" fmla="*/ 1473878 w 1986530"/>
                      <a:gd name="connsiteY166" fmla="*/ 352449 h 1986530"/>
                      <a:gd name="connsiteX167" fmla="*/ 1473878 w 1986530"/>
                      <a:gd name="connsiteY167" fmla="*/ 480613 h 1986530"/>
                      <a:gd name="connsiteX168" fmla="*/ 1602042 w 1986530"/>
                      <a:gd name="connsiteY168" fmla="*/ 480613 h 1986530"/>
                      <a:gd name="connsiteX169" fmla="*/ 1602042 w 1986530"/>
                      <a:gd name="connsiteY169" fmla="*/ 544695 h 1986530"/>
                      <a:gd name="connsiteX170" fmla="*/ 1473878 w 1986530"/>
                      <a:gd name="connsiteY170" fmla="*/ 544695 h 1986530"/>
                      <a:gd name="connsiteX171" fmla="*/ 1473878 w 1986530"/>
                      <a:gd name="connsiteY171" fmla="*/ 672858 h 1986530"/>
                      <a:gd name="connsiteX172" fmla="*/ 1602042 w 1986530"/>
                      <a:gd name="connsiteY172" fmla="*/ 672858 h 1986530"/>
                      <a:gd name="connsiteX173" fmla="*/ 1602042 w 1986530"/>
                      <a:gd name="connsiteY173" fmla="*/ 736940 h 1986530"/>
                      <a:gd name="connsiteX174" fmla="*/ 1473878 w 1986530"/>
                      <a:gd name="connsiteY174" fmla="*/ 736940 h 1986530"/>
                      <a:gd name="connsiteX175" fmla="*/ 1473878 w 1986530"/>
                      <a:gd name="connsiteY175" fmla="*/ 865103 h 1986530"/>
                      <a:gd name="connsiteX176" fmla="*/ 1602042 w 1986530"/>
                      <a:gd name="connsiteY176" fmla="*/ 865103 h 1986530"/>
                      <a:gd name="connsiteX177" fmla="*/ 1602042 w 1986530"/>
                      <a:gd name="connsiteY177" fmla="*/ 929184 h 1986530"/>
                      <a:gd name="connsiteX178" fmla="*/ 1473878 w 1986530"/>
                      <a:gd name="connsiteY178" fmla="*/ 929184 h 1986530"/>
                      <a:gd name="connsiteX179" fmla="*/ 1473878 w 1986530"/>
                      <a:gd name="connsiteY179" fmla="*/ 1089388 h 1986530"/>
                      <a:gd name="connsiteX180" fmla="*/ 1313674 w 1986530"/>
                      <a:gd name="connsiteY180" fmla="*/ 1089388 h 1986530"/>
                      <a:gd name="connsiteX181" fmla="*/ 1313674 w 1986530"/>
                      <a:gd name="connsiteY181" fmla="*/ 1217552 h 1986530"/>
                      <a:gd name="connsiteX182" fmla="*/ 1249593 w 1986530"/>
                      <a:gd name="connsiteY182" fmla="*/ 1217552 h 1986530"/>
                      <a:gd name="connsiteX183" fmla="*/ 1249593 w 1986530"/>
                      <a:gd name="connsiteY183" fmla="*/ 1089388 h 1986530"/>
                      <a:gd name="connsiteX184" fmla="*/ 1121430 w 1986530"/>
                      <a:gd name="connsiteY184" fmla="*/ 1089388 h 1986530"/>
                      <a:gd name="connsiteX185" fmla="*/ 1121430 w 1986530"/>
                      <a:gd name="connsiteY185" fmla="*/ 1217552 h 1986530"/>
                      <a:gd name="connsiteX186" fmla="*/ 1057348 w 1986530"/>
                      <a:gd name="connsiteY186" fmla="*/ 1217552 h 1986530"/>
                      <a:gd name="connsiteX187" fmla="*/ 1057348 w 1986530"/>
                      <a:gd name="connsiteY187" fmla="*/ 1089388 h 1986530"/>
                      <a:gd name="connsiteX188" fmla="*/ 929184 w 1986530"/>
                      <a:gd name="connsiteY188" fmla="*/ 1089388 h 1986530"/>
                      <a:gd name="connsiteX189" fmla="*/ 929184 w 1986530"/>
                      <a:gd name="connsiteY189" fmla="*/ 1217552 h 1986530"/>
                      <a:gd name="connsiteX190" fmla="*/ 865102 w 1986530"/>
                      <a:gd name="connsiteY190" fmla="*/ 1217552 h 1986530"/>
                      <a:gd name="connsiteX191" fmla="*/ 865102 w 1986530"/>
                      <a:gd name="connsiteY191" fmla="*/ 1089388 h 1986530"/>
                      <a:gd name="connsiteX192" fmla="*/ 736939 w 1986530"/>
                      <a:gd name="connsiteY192" fmla="*/ 1089388 h 1986530"/>
                      <a:gd name="connsiteX193" fmla="*/ 736939 w 1986530"/>
                      <a:gd name="connsiteY193" fmla="*/ 1217552 h 1986530"/>
                      <a:gd name="connsiteX194" fmla="*/ 672857 w 1986530"/>
                      <a:gd name="connsiteY194" fmla="*/ 1217552 h 1986530"/>
                      <a:gd name="connsiteX195" fmla="*/ 672857 w 1986530"/>
                      <a:gd name="connsiteY195" fmla="*/ 1089388 h 1986530"/>
                      <a:gd name="connsiteX196" fmla="*/ 512653 w 1986530"/>
                      <a:gd name="connsiteY196" fmla="*/ 1089388 h 1986530"/>
                      <a:gd name="connsiteX197" fmla="*/ 512653 w 1986530"/>
                      <a:gd name="connsiteY197" fmla="*/ 929184 h 1986530"/>
                      <a:gd name="connsiteX198" fmla="*/ 384490 w 1986530"/>
                      <a:gd name="connsiteY198" fmla="*/ 929184 h 1986530"/>
                      <a:gd name="connsiteX199" fmla="*/ 384490 w 1986530"/>
                      <a:gd name="connsiteY199" fmla="*/ 865103 h 1986530"/>
                      <a:gd name="connsiteX200" fmla="*/ 512653 w 1986530"/>
                      <a:gd name="connsiteY200" fmla="*/ 865103 h 1986530"/>
                      <a:gd name="connsiteX201" fmla="*/ 512653 w 1986530"/>
                      <a:gd name="connsiteY201" fmla="*/ 736940 h 1986530"/>
                      <a:gd name="connsiteX202" fmla="*/ 384490 w 1986530"/>
                      <a:gd name="connsiteY202" fmla="*/ 736940 h 1986530"/>
                      <a:gd name="connsiteX203" fmla="*/ 384490 w 1986530"/>
                      <a:gd name="connsiteY203" fmla="*/ 672858 h 1986530"/>
                      <a:gd name="connsiteX204" fmla="*/ 512653 w 1986530"/>
                      <a:gd name="connsiteY204" fmla="*/ 672858 h 1986530"/>
                      <a:gd name="connsiteX205" fmla="*/ 512653 w 1986530"/>
                      <a:gd name="connsiteY205" fmla="*/ 544695 h 1986530"/>
                      <a:gd name="connsiteX206" fmla="*/ 384490 w 1986530"/>
                      <a:gd name="connsiteY206" fmla="*/ 544695 h 1986530"/>
                      <a:gd name="connsiteX207" fmla="*/ 384490 w 1986530"/>
                      <a:gd name="connsiteY207" fmla="*/ 480613 h 1986530"/>
                      <a:gd name="connsiteX208" fmla="*/ 512653 w 1986530"/>
                      <a:gd name="connsiteY208" fmla="*/ 480613 h 1986530"/>
                      <a:gd name="connsiteX209" fmla="*/ 512653 w 1986530"/>
                      <a:gd name="connsiteY209" fmla="*/ 352449 h 1986530"/>
                      <a:gd name="connsiteX210" fmla="*/ 384490 w 1986530"/>
                      <a:gd name="connsiteY210" fmla="*/ 352449 h 1986530"/>
                      <a:gd name="connsiteX211" fmla="*/ 384490 w 1986530"/>
                      <a:gd name="connsiteY211" fmla="*/ 288367 h 1986530"/>
                      <a:gd name="connsiteX212" fmla="*/ 512653 w 1986530"/>
                      <a:gd name="connsiteY212" fmla="*/ 288367 h 1986530"/>
                      <a:gd name="connsiteX213" fmla="*/ 512653 w 1986530"/>
                      <a:gd name="connsiteY213" fmla="*/ 275100 h 1986530"/>
                      <a:gd name="connsiteX214" fmla="*/ 659592 w 1986530"/>
                      <a:gd name="connsiteY214" fmla="*/ 128163 h 1986530"/>
                      <a:gd name="connsiteX215" fmla="*/ 672857 w 1986530"/>
                      <a:gd name="connsiteY215" fmla="*/ 128163 h 1986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1986530" h="1986530">
                        <a:moveTo>
                          <a:pt x="1089387" y="1537959"/>
                        </a:moveTo>
                        <a:lnTo>
                          <a:pt x="1730203" y="1537959"/>
                        </a:lnTo>
                        <a:lnTo>
                          <a:pt x="1730203" y="1602042"/>
                        </a:lnTo>
                        <a:lnTo>
                          <a:pt x="1089387" y="1602042"/>
                        </a:lnTo>
                        <a:close/>
                        <a:moveTo>
                          <a:pt x="256326" y="1537959"/>
                        </a:moveTo>
                        <a:lnTo>
                          <a:pt x="897142" y="1537959"/>
                        </a:lnTo>
                        <a:lnTo>
                          <a:pt x="897142" y="1602042"/>
                        </a:lnTo>
                        <a:lnTo>
                          <a:pt x="256326" y="1602042"/>
                        </a:lnTo>
                        <a:close/>
                        <a:moveTo>
                          <a:pt x="1089387" y="1409795"/>
                        </a:moveTo>
                        <a:lnTo>
                          <a:pt x="1730203" y="1409795"/>
                        </a:lnTo>
                        <a:lnTo>
                          <a:pt x="1730203" y="1473878"/>
                        </a:lnTo>
                        <a:lnTo>
                          <a:pt x="1089387" y="1473878"/>
                        </a:lnTo>
                        <a:close/>
                        <a:moveTo>
                          <a:pt x="256326" y="1409795"/>
                        </a:moveTo>
                        <a:lnTo>
                          <a:pt x="897142" y="1409795"/>
                        </a:lnTo>
                        <a:lnTo>
                          <a:pt x="897142" y="1473878"/>
                        </a:lnTo>
                        <a:lnTo>
                          <a:pt x="256326" y="1473878"/>
                        </a:lnTo>
                        <a:close/>
                        <a:moveTo>
                          <a:pt x="1089387" y="1281632"/>
                        </a:moveTo>
                        <a:lnTo>
                          <a:pt x="1730203" y="1281632"/>
                        </a:lnTo>
                        <a:lnTo>
                          <a:pt x="1730203" y="1345715"/>
                        </a:lnTo>
                        <a:lnTo>
                          <a:pt x="1089387" y="1345715"/>
                        </a:lnTo>
                        <a:close/>
                        <a:moveTo>
                          <a:pt x="256326" y="1281632"/>
                        </a:moveTo>
                        <a:lnTo>
                          <a:pt x="897142" y="1281632"/>
                        </a:lnTo>
                        <a:lnTo>
                          <a:pt x="897142" y="1345715"/>
                        </a:lnTo>
                        <a:lnTo>
                          <a:pt x="256326" y="1345715"/>
                        </a:lnTo>
                        <a:close/>
                        <a:moveTo>
                          <a:pt x="64082" y="608775"/>
                        </a:moveTo>
                        <a:lnTo>
                          <a:pt x="64082" y="1794285"/>
                        </a:lnTo>
                        <a:lnTo>
                          <a:pt x="897143" y="1794285"/>
                        </a:lnTo>
                        <a:lnTo>
                          <a:pt x="897143" y="1826326"/>
                        </a:lnTo>
                        <a:cubicBezTo>
                          <a:pt x="897143" y="1879314"/>
                          <a:pt x="940278" y="1922449"/>
                          <a:pt x="993265" y="1922449"/>
                        </a:cubicBezTo>
                        <a:cubicBezTo>
                          <a:pt x="1046253" y="1922449"/>
                          <a:pt x="1089387" y="1879314"/>
                          <a:pt x="1089387" y="1826326"/>
                        </a:cubicBezTo>
                        <a:lnTo>
                          <a:pt x="1089387" y="1794285"/>
                        </a:lnTo>
                        <a:lnTo>
                          <a:pt x="1922448" y="1794285"/>
                        </a:lnTo>
                        <a:lnTo>
                          <a:pt x="1922448" y="608775"/>
                        </a:lnTo>
                        <a:lnTo>
                          <a:pt x="1858367" y="608775"/>
                        </a:lnTo>
                        <a:lnTo>
                          <a:pt x="1858367" y="1730204"/>
                        </a:lnTo>
                        <a:lnTo>
                          <a:pt x="128163" y="1730204"/>
                        </a:lnTo>
                        <a:lnTo>
                          <a:pt x="128163" y="608775"/>
                        </a:lnTo>
                        <a:close/>
                        <a:moveTo>
                          <a:pt x="993265" y="512653"/>
                        </a:moveTo>
                        <a:cubicBezTo>
                          <a:pt x="940278" y="512653"/>
                          <a:pt x="897143" y="555788"/>
                          <a:pt x="897143" y="608775"/>
                        </a:cubicBezTo>
                        <a:cubicBezTo>
                          <a:pt x="897143" y="661763"/>
                          <a:pt x="940278" y="704897"/>
                          <a:pt x="993265" y="704897"/>
                        </a:cubicBezTo>
                        <a:cubicBezTo>
                          <a:pt x="1046253" y="704897"/>
                          <a:pt x="1089387" y="661763"/>
                          <a:pt x="1089387" y="608775"/>
                        </a:cubicBezTo>
                        <a:cubicBezTo>
                          <a:pt x="1089387" y="555788"/>
                          <a:pt x="1046253" y="512653"/>
                          <a:pt x="993265" y="512653"/>
                        </a:cubicBezTo>
                        <a:close/>
                        <a:moveTo>
                          <a:pt x="993265" y="448571"/>
                        </a:moveTo>
                        <a:cubicBezTo>
                          <a:pt x="1081598" y="448571"/>
                          <a:pt x="1153469" y="520443"/>
                          <a:pt x="1153469" y="608775"/>
                        </a:cubicBezTo>
                        <a:cubicBezTo>
                          <a:pt x="1153469" y="697108"/>
                          <a:pt x="1081598" y="768979"/>
                          <a:pt x="993265" y="768979"/>
                        </a:cubicBezTo>
                        <a:cubicBezTo>
                          <a:pt x="904933" y="768979"/>
                          <a:pt x="833061" y="697108"/>
                          <a:pt x="833061" y="608775"/>
                        </a:cubicBezTo>
                        <a:cubicBezTo>
                          <a:pt x="833061" y="520443"/>
                          <a:pt x="904933" y="448571"/>
                          <a:pt x="993265" y="448571"/>
                        </a:cubicBezTo>
                        <a:close/>
                        <a:moveTo>
                          <a:pt x="128163" y="352449"/>
                        </a:moveTo>
                        <a:lnTo>
                          <a:pt x="320408" y="352449"/>
                        </a:lnTo>
                        <a:lnTo>
                          <a:pt x="320408" y="416531"/>
                        </a:lnTo>
                        <a:lnTo>
                          <a:pt x="192245" y="416531"/>
                        </a:lnTo>
                        <a:lnTo>
                          <a:pt x="192245" y="1666122"/>
                        </a:lnTo>
                        <a:lnTo>
                          <a:pt x="961224" y="1666122"/>
                        </a:lnTo>
                        <a:lnTo>
                          <a:pt x="961224" y="1281632"/>
                        </a:lnTo>
                        <a:lnTo>
                          <a:pt x="1025306" y="1281632"/>
                        </a:lnTo>
                        <a:lnTo>
                          <a:pt x="1025306" y="1666122"/>
                        </a:lnTo>
                        <a:lnTo>
                          <a:pt x="1794285" y="1666122"/>
                        </a:lnTo>
                        <a:lnTo>
                          <a:pt x="1794285" y="416531"/>
                        </a:lnTo>
                        <a:lnTo>
                          <a:pt x="1666122" y="416531"/>
                        </a:lnTo>
                        <a:lnTo>
                          <a:pt x="1666122" y="352449"/>
                        </a:lnTo>
                        <a:lnTo>
                          <a:pt x="1858367" y="352449"/>
                        </a:lnTo>
                        <a:lnTo>
                          <a:pt x="1858367" y="544694"/>
                        </a:lnTo>
                        <a:lnTo>
                          <a:pt x="1986530" y="544694"/>
                        </a:lnTo>
                        <a:lnTo>
                          <a:pt x="1986530" y="1858367"/>
                        </a:lnTo>
                        <a:lnTo>
                          <a:pt x="1150229" y="1858367"/>
                        </a:lnTo>
                        <a:cubicBezTo>
                          <a:pt x="1135366" y="1931380"/>
                          <a:pt x="1070616" y="1986530"/>
                          <a:pt x="993265" y="1986530"/>
                        </a:cubicBezTo>
                        <a:cubicBezTo>
                          <a:pt x="915919" y="1986530"/>
                          <a:pt x="851164" y="1931380"/>
                          <a:pt x="836301" y="1858367"/>
                        </a:cubicBezTo>
                        <a:lnTo>
                          <a:pt x="0" y="1858367"/>
                        </a:lnTo>
                        <a:lnTo>
                          <a:pt x="0" y="544694"/>
                        </a:lnTo>
                        <a:lnTo>
                          <a:pt x="128163" y="544694"/>
                        </a:lnTo>
                        <a:close/>
                        <a:moveTo>
                          <a:pt x="952293" y="320408"/>
                        </a:moveTo>
                        <a:lnTo>
                          <a:pt x="927773" y="393876"/>
                        </a:lnTo>
                        <a:lnTo>
                          <a:pt x="913647" y="399289"/>
                        </a:lnTo>
                        <a:cubicBezTo>
                          <a:pt x="909550" y="400902"/>
                          <a:pt x="905513" y="402464"/>
                          <a:pt x="901508" y="404266"/>
                        </a:cubicBezTo>
                        <a:lnTo>
                          <a:pt x="887630" y="410474"/>
                        </a:lnTo>
                        <a:lnTo>
                          <a:pt x="818354" y="375837"/>
                        </a:lnTo>
                        <a:lnTo>
                          <a:pt x="760388" y="433804"/>
                        </a:lnTo>
                        <a:lnTo>
                          <a:pt x="795028" y="503076"/>
                        </a:lnTo>
                        <a:lnTo>
                          <a:pt x="788817" y="516939"/>
                        </a:lnTo>
                        <a:cubicBezTo>
                          <a:pt x="787050" y="520884"/>
                          <a:pt x="785452" y="524889"/>
                          <a:pt x="783906" y="528954"/>
                        </a:cubicBezTo>
                        <a:lnTo>
                          <a:pt x="778523" y="543224"/>
                        </a:lnTo>
                        <a:lnTo>
                          <a:pt x="704898" y="567772"/>
                        </a:lnTo>
                        <a:lnTo>
                          <a:pt x="704898" y="649748"/>
                        </a:lnTo>
                        <a:lnTo>
                          <a:pt x="778491" y="674295"/>
                        </a:lnTo>
                        <a:lnTo>
                          <a:pt x="783874" y="688565"/>
                        </a:lnTo>
                        <a:cubicBezTo>
                          <a:pt x="785420" y="692635"/>
                          <a:pt x="787018" y="696640"/>
                          <a:pt x="788784" y="700581"/>
                        </a:cubicBezTo>
                        <a:lnTo>
                          <a:pt x="794996" y="714442"/>
                        </a:lnTo>
                        <a:lnTo>
                          <a:pt x="760360" y="783719"/>
                        </a:lnTo>
                        <a:lnTo>
                          <a:pt x="818322" y="841680"/>
                        </a:lnTo>
                        <a:lnTo>
                          <a:pt x="887598" y="807044"/>
                        </a:lnTo>
                        <a:lnTo>
                          <a:pt x="901460" y="813256"/>
                        </a:lnTo>
                        <a:cubicBezTo>
                          <a:pt x="905433" y="815023"/>
                          <a:pt x="909518" y="816621"/>
                          <a:pt x="913615" y="818231"/>
                        </a:cubicBezTo>
                        <a:lnTo>
                          <a:pt x="927745" y="823642"/>
                        </a:lnTo>
                        <a:lnTo>
                          <a:pt x="952261" y="897143"/>
                        </a:lnTo>
                        <a:lnTo>
                          <a:pt x="1034238" y="897143"/>
                        </a:lnTo>
                        <a:lnTo>
                          <a:pt x="1058757" y="823674"/>
                        </a:lnTo>
                        <a:lnTo>
                          <a:pt x="1072883" y="818263"/>
                        </a:lnTo>
                        <a:cubicBezTo>
                          <a:pt x="1076981" y="816649"/>
                          <a:pt x="1081018" y="815087"/>
                          <a:pt x="1085023" y="813288"/>
                        </a:cubicBezTo>
                        <a:lnTo>
                          <a:pt x="1098900" y="807076"/>
                        </a:lnTo>
                        <a:lnTo>
                          <a:pt x="1168177" y="841713"/>
                        </a:lnTo>
                        <a:lnTo>
                          <a:pt x="1226142" y="783751"/>
                        </a:lnTo>
                        <a:lnTo>
                          <a:pt x="1191502" y="714475"/>
                        </a:lnTo>
                        <a:lnTo>
                          <a:pt x="1197714" y="700613"/>
                        </a:lnTo>
                        <a:cubicBezTo>
                          <a:pt x="1199481" y="696668"/>
                          <a:pt x="1201079" y="692663"/>
                          <a:pt x="1202625" y="688598"/>
                        </a:cubicBezTo>
                        <a:lnTo>
                          <a:pt x="1208007" y="674327"/>
                        </a:lnTo>
                        <a:lnTo>
                          <a:pt x="1281633" y="649780"/>
                        </a:lnTo>
                        <a:lnTo>
                          <a:pt x="1281633" y="567804"/>
                        </a:lnTo>
                        <a:lnTo>
                          <a:pt x="1208039" y="543256"/>
                        </a:lnTo>
                        <a:lnTo>
                          <a:pt x="1202657" y="528986"/>
                        </a:lnTo>
                        <a:cubicBezTo>
                          <a:pt x="1201111" y="524921"/>
                          <a:pt x="1199513" y="520916"/>
                          <a:pt x="1197746" y="516971"/>
                        </a:cubicBezTo>
                        <a:lnTo>
                          <a:pt x="1191534" y="503108"/>
                        </a:lnTo>
                        <a:lnTo>
                          <a:pt x="1226171" y="433832"/>
                        </a:lnTo>
                        <a:lnTo>
                          <a:pt x="1168209" y="375869"/>
                        </a:lnTo>
                        <a:lnTo>
                          <a:pt x="1098932" y="410506"/>
                        </a:lnTo>
                        <a:lnTo>
                          <a:pt x="1085071" y="404294"/>
                        </a:lnTo>
                        <a:cubicBezTo>
                          <a:pt x="1081098" y="402528"/>
                          <a:pt x="1077013" y="400930"/>
                          <a:pt x="1072915" y="399321"/>
                        </a:cubicBezTo>
                        <a:lnTo>
                          <a:pt x="1058785" y="393908"/>
                        </a:lnTo>
                        <a:lnTo>
                          <a:pt x="1034270" y="320408"/>
                        </a:lnTo>
                        <a:close/>
                        <a:moveTo>
                          <a:pt x="906106" y="256326"/>
                        </a:moveTo>
                        <a:lnTo>
                          <a:pt x="1080457" y="256326"/>
                        </a:lnTo>
                        <a:lnTo>
                          <a:pt x="1106690" y="334989"/>
                        </a:lnTo>
                        <a:lnTo>
                          <a:pt x="1180833" y="297910"/>
                        </a:lnTo>
                        <a:lnTo>
                          <a:pt x="1304130" y="421208"/>
                        </a:lnTo>
                        <a:lnTo>
                          <a:pt x="1267023" y="495410"/>
                        </a:lnTo>
                        <a:lnTo>
                          <a:pt x="1345715" y="521617"/>
                        </a:lnTo>
                        <a:lnTo>
                          <a:pt x="1345715" y="695967"/>
                        </a:lnTo>
                        <a:lnTo>
                          <a:pt x="1266990" y="722172"/>
                        </a:lnTo>
                        <a:lnTo>
                          <a:pt x="1304098" y="796343"/>
                        </a:lnTo>
                        <a:lnTo>
                          <a:pt x="1180801" y="919640"/>
                        </a:lnTo>
                        <a:lnTo>
                          <a:pt x="1106662" y="882561"/>
                        </a:lnTo>
                        <a:lnTo>
                          <a:pt x="1080425" y="961225"/>
                        </a:lnTo>
                        <a:lnTo>
                          <a:pt x="906074" y="961225"/>
                        </a:lnTo>
                        <a:lnTo>
                          <a:pt x="879840" y="882533"/>
                        </a:lnTo>
                        <a:lnTo>
                          <a:pt x="805698" y="919608"/>
                        </a:lnTo>
                        <a:lnTo>
                          <a:pt x="682401" y="796311"/>
                        </a:lnTo>
                        <a:lnTo>
                          <a:pt x="719508" y="722140"/>
                        </a:lnTo>
                        <a:lnTo>
                          <a:pt x="640816" y="695935"/>
                        </a:lnTo>
                        <a:lnTo>
                          <a:pt x="640816" y="521585"/>
                        </a:lnTo>
                        <a:lnTo>
                          <a:pt x="719540" y="495382"/>
                        </a:lnTo>
                        <a:lnTo>
                          <a:pt x="682433" y="421208"/>
                        </a:lnTo>
                        <a:lnTo>
                          <a:pt x="805730" y="297910"/>
                        </a:lnTo>
                        <a:lnTo>
                          <a:pt x="879872" y="334989"/>
                        </a:lnTo>
                        <a:close/>
                        <a:moveTo>
                          <a:pt x="686126" y="192245"/>
                        </a:moveTo>
                        <a:lnTo>
                          <a:pt x="576735" y="301634"/>
                        </a:lnTo>
                        <a:lnTo>
                          <a:pt x="576735" y="1025307"/>
                        </a:lnTo>
                        <a:lnTo>
                          <a:pt x="1409797" y="1025307"/>
                        </a:lnTo>
                        <a:lnTo>
                          <a:pt x="1409797" y="192245"/>
                        </a:lnTo>
                        <a:close/>
                        <a:moveTo>
                          <a:pt x="672857" y="0"/>
                        </a:moveTo>
                        <a:lnTo>
                          <a:pt x="736939" y="0"/>
                        </a:lnTo>
                        <a:lnTo>
                          <a:pt x="736939" y="128163"/>
                        </a:lnTo>
                        <a:lnTo>
                          <a:pt x="865102" y="128163"/>
                        </a:lnTo>
                        <a:lnTo>
                          <a:pt x="865102" y="0"/>
                        </a:lnTo>
                        <a:lnTo>
                          <a:pt x="929184" y="0"/>
                        </a:lnTo>
                        <a:lnTo>
                          <a:pt x="929184" y="128163"/>
                        </a:lnTo>
                        <a:lnTo>
                          <a:pt x="1057348" y="128163"/>
                        </a:lnTo>
                        <a:lnTo>
                          <a:pt x="1057348" y="0"/>
                        </a:lnTo>
                        <a:lnTo>
                          <a:pt x="1121430" y="0"/>
                        </a:lnTo>
                        <a:lnTo>
                          <a:pt x="1121430" y="128163"/>
                        </a:lnTo>
                        <a:lnTo>
                          <a:pt x="1249593" y="128163"/>
                        </a:lnTo>
                        <a:lnTo>
                          <a:pt x="1249593" y="0"/>
                        </a:lnTo>
                        <a:lnTo>
                          <a:pt x="1313674" y="0"/>
                        </a:lnTo>
                        <a:lnTo>
                          <a:pt x="1313674" y="128163"/>
                        </a:lnTo>
                        <a:lnTo>
                          <a:pt x="1473878" y="128163"/>
                        </a:lnTo>
                        <a:lnTo>
                          <a:pt x="1473878" y="288367"/>
                        </a:lnTo>
                        <a:lnTo>
                          <a:pt x="1602042" y="288367"/>
                        </a:lnTo>
                        <a:lnTo>
                          <a:pt x="1602042" y="352449"/>
                        </a:lnTo>
                        <a:lnTo>
                          <a:pt x="1473878" y="352449"/>
                        </a:lnTo>
                        <a:lnTo>
                          <a:pt x="1473878" y="480613"/>
                        </a:lnTo>
                        <a:lnTo>
                          <a:pt x="1602042" y="480613"/>
                        </a:lnTo>
                        <a:lnTo>
                          <a:pt x="1602042" y="544695"/>
                        </a:lnTo>
                        <a:lnTo>
                          <a:pt x="1473878" y="544695"/>
                        </a:lnTo>
                        <a:lnTo>
                          <a:pt x="1473878" y="672858"/>
                        </a:lnTo>
                        <a:lnTo>
                          <a:pt x="1602042" y="672858"/>
                        </a:lnTo>
                        <a:lnTo>
                          <a:pt x="1602042" y="736940"/>
                        </a:lnTo>
                        <a:lnTo>
                          <a:pt x="1473878" y="736940"/>
                        </a:lnTo>
                        <a:lnTo>
                          <a:pt x="1473878" y="865103"/>
                        </a:lnTo>
                        <a:lnTo>
                          <a:pt x="1602042" y="865103"/>
                        </a:lnTo>
                        <a:lnTo>
                          <a:pt x="1602042" y="929184"/>
                        </a:lnTo>
                        <a:lnTo>
                          <a:pt x="1473878" y="929184"/>
                        </a:lnTo>
                        <a:lnTo>
                          <a:pt x="1473878" y="1089388"/>
                        </a:lnTo>
                        <a:lnTo>
                          <a:pt x="1313674" y="1089388"/>
                        </a:lnTo>
                        <a:lnTo>
                          <a:pt x="1313674" y="1217552"/>
                        </a:lnTo>
                        <a:lnTo>
                          <a:pt x="1249593" y="1217552"/>
                        </a:lnTo>
                        <a:lnTo>
                          <a:pt x="1249593" y="1089388"/>
                        </a:lnTo>
                        <a:lnTo>
                          <a:pt x="1121430" y="1089388"/>
                        </a:lnTo>
                        <a:lnTo>
                          <a:pt x="1121430" y="1217552"/>
                        </a:lnTo>
                        <a:lnTo>
                          <a:pt x="1057348" y="1217552"/>
                        </a:lnTo>
                        <a:lnTo>
                          <a:pt x="1057348" y="1089388"/>
                        </a:lnTo>
                        <a:lnTo>
                          <a:pt x="929184" y="1089388"/>
                        </a:lnTo>
                        <a:lnTo>
                          <a:pt x="929184" y="1217552"/>
                        </a:lnTo>
                        <a:lnTo>
                          <a:pt x="865102" y="1217552"/>
                        </a:lnTo>
                        <a:lnTo>
                          <a:pt x="865102" y="1089388"/>
                        </a:lnTo>
                        <a:lnTo>
                          <a:pt x="736939" y="1089388"/>
                        </a:lnTo>
                        <a:lnTo>
                          <a:pt x="736939" y="1217552"/>
                        </a:lnTo>
                        <a:lnTo>
                          <a:pt x="672857" y="1217552"/>
                        </a:lnTo>
                        <a:lnTo>
                          <a:pt x="672857" y="1089388"/>
                        </a:lnTo>
                        <a:lnTo>
                          <a:pt x="512653" y="1089388"/>
                        </a:lnTo>
                        <a:lnTo>
                          <a:pt x="512653" y="929184"/>
                        </a:lnTo>
                        <a:lnTo>
                          <a:pt x="384490" y="929184"/>
                        </a:lnTo>
                        <a:lnTo>
                          <a:pt x="384490" y="865103"/>
                        </a:lnTo>
                        <a:lnTo>
                          <a:pt x="512653" y="865103"/>
                        </a:lnTo>
                        <a:lnTo>
                          <a:pt x="512653" y="736940"/>
                        </a:lnTo>
                        <a:lnTo>
                          <a:pt x="384490" y="736940"/>
                        </a:lnTo>
                        <a:lnTo>
                          <a:pt x="384490" y="672858"/>
                        </a:lnTo>
                        <a:lnTo>
                          <a:pt x="512653" y="672858"/>
                        </a:lnTo>
                        <a:lnTo>
                          <a:pt x="512653" y="544695"/>
                        </a:lnTo>
                        <a:lnTo>
                          <a:pt x="384490" y="544695"/>
                        </a:lnTo>
                        <a:lnTo>
                          <a:pt x="384490" y="480613"/>
                        </a:lnTo>
                        <a:lnTo>
                          <a:pt x="512653" y="480613"/>
                        </a:lnTo>
                        <a:lnTo>
                          <a:pt x="512653" y="352449"/>
                        </a:lnTo>
                        <a:lnTo>
                          <a:pt x="384490" y="352449"/>
                        </a:lnTo>
                        <a:lnTo>
                          <a:pt x="384490" y="288367"/>
                        </a:lnTo>
                        <a:lnTo>
                          <a:pt x="512653" y="288367"/>
                        </a:lnTo>
                        <a:lnTo>
                          <a:pt x="512653" y="275100"/>
                        </a:lnTo>
                        <a:lnTo>
                          <a:pt x="659592" y="128163"/>
                        </a:lnTo>
                        <a:lnTo>
                          <a:pt x="672857" y="128163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399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82" name="Rectangle 181">
                  <a:extLst>
                    <a:ext uri="{FF2B5EF4-FFF2-40B4-BE49-F238E27FC236}">
                      <a16:creationId xmlns:a16="http://schemas.microsoft.com/office/drawing/2014/main" id="{688E9EFF-9FB2-405A-8C8B-AB04A2C49B9B}"/>
                    </a:ext>
                  </a:extLst>
                </p:cNvPr>
                <p:cNvSpPr/>
                <p:nvPr/>
              </p:nvSpPr>
              <p:spPr>
                <a:xfrm>
                  <a:off x="6792450" y="4045398"/>
                  <a:ext cx="2175596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marL="0" lvl="1"/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Machine Learning Process</a:t>
                  </a:r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65921FDF-029B-4854-821B-B0A6682ABE4E}"/>
                  </a:ext>
                </a:extLst>
              </p:cNvPr>
              <p:cNvGrpSpPr/>
              <p:nvPr/>
            </p:nvGrpSpPr>
            <p:grpSpPr>
              <a:xfrm>
                <a:off x="6365245" y="4588813"/>
                <a:ext cx="2785543" cy="414364"/>
                <a:chOff x="6365245" y="4499315"/>
                <a:chExt cx="2785543" cy="414364"/>
              </a:xfrm>
            </p:grpSpPr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F27FF8E3-A2F4-45D6-9034-10C79C2A6DCE}"/>
                    </a:ext>
                  </a:extLst>
                </p:cNvPr>
                <p:cNvGrpSpPr/>
                <p:nvPr/>
              </p:nvGrpSpPr>
              <p:grpSpPr>
                <a:xfrm>
                  <a:off x="6365245" y="4499315"/>
                  <a:ext cx="414364" cy="414364"/>
                  <a:chOff x="6354735" y="4511611"/>
                  <a:chExt cx="414364" cy="414364"/>
                </a:xfrm>
              </p:grpSpPr>
              <p:grpSp>
                <p:nvGrpSpPr>
                  <p:cNvPr id="146" name="Group 145">
                    <a:extLst>
                      <a:ext uri="{FF2B5EF4-FFF2-40B4-BE49-F238E27FC236}">
                        <a16:creationId xmlns:a16="http://schemas.microsoft.com/office/drawing/2014/main" id="{CDEF403E-7C2C-4835-AD75-F269204F3930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4511611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47" name="Freeform: Shape 146">
                      <a:extLst>
                        <a:ext uri="{FF2B5EF4-FFF2-40B4-BE49-F238E27FC236}">
                          <a16:creationId xmlns:a16="http://schemas.microsoft.com/office/drawing/2014/main" id="{43286BEE-3594-4BA1-9CCD-69BF8C32B6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48" name="Circle: Hollow 147">
                      <a:extLst>
                        <a:ext uri="{FF2B5EF4-FFF2-40B4-BE49-F238E27FC236}">
                          <a16:creationId xmlns:a16="http://schemas.microsoft.com/office/drawing/2014/main" id="{97D7793F-625F-4464-AEC8-91842A0271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86" name="Freeform: Shape 185">
                    <a:extLst>
                      <a:ext uri="{FF2B5EF4-FFF2-40B4-BE49-F238E27FC236}">
                        <a16:creationId xmlns:a16="http://schemas.microsoft.com/office/drawing/2014/main" id="{1B714428-6784-4BA3-85EC-CDE9F89FEF2A}"/>
                      </a:ext>
                    </a:extLst>
                  </p:cNvPr>
                  <p:cNvSpPr/>
                  <p:nvPr/>
                </p:nvSpPr>
                <p:spPr>
                  <a:xfrm>
                    <a:off x="6456807" y="4622638"/>
                    <a:ext cx="210220" cy="1923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0802" h="1208285">
                        <a:moveTo>
                          <a:pt x="330634" y="1114147"/>
                        </a:moveTo>
                        <a:cubicBezTo>
                          <a:pt x="315489" y="1114147"/>
                          <a:pt x="303173" y="1126459"/>
                          <a:pt x="303173" y="1141605"/>
                        </a:cubicBezTo>
                        <a:cubicBezTo>
                          <a:pt x="303173" y="1156740"/>
                          <a:pt x="315489" y="1169066"/>
                          <a:pt x="330634" y="1169066"/>
                        </a:cubicBezTo>
                        <a:lnTo>
                          <a:pt x="990168" y="1169066"/>
                        </a:lnTo>
                        <a:cubicBezTo>
                          <a:pt x="1005303" y="1169066"/>
                          <a:pt x="1017629" y="1156740"/>
                          <a:pt x="1017629" y="1141605"/>
                        </a:cubicBezTo>
                        <a:cubicBezTo>
                          <a:pt x="1017629" y="1126459"/>
                          <a:pt x="1005303" y="1114147"/>
                          <a:pt x="990168" y="1114147"/>
                        </a:cubicBezTo>
                        <a:close/>
                        <a:moveTo>
                          <a:pt x="482111" y="949369"/>
                        </a:moveTo>
                        <a:lnTo>
                          <a:pt x="443697" y="1074907"/>
                        </a:lnTo>
                        <a:lnTo>
                          <a:pt x="877105" y="1074907"/>
                        </a:lnTo>
                        <a:lnTo>
                          <a:pt x="838691" y="949369"/>
                        </a:lnTo>
                        <a:close/>
                        <a:moveTo>
                          <a:pt x="656563" y="824624"/>
                        </a:moveTo>
                        <a:cubicBezTo>
                          <a:pt x="664212" y="823092"/>
                          <a:pt x="672412" y="826437"/>
                          <a:pt x="676705" y="832969"/>
                        </a:cubicBezTo>
                        <a:cubicBezTo>
                          <a:pt x="681875" y="840809"/>
                          <a:pt x="680786" y="851478"/>
                          <a:pt x="673996" y="858010"/>
                        </a:cubicBezTo>
                        <a:cubicBezTo>
                          <a:pt x="661126" y="870364"/>
                          <a:pt x="639199" y="859692"/>
                          <a:pt x="640894" y="841957"/>
                        </a:cubicBezTo>
                        <a:cubicBezTo>
                          <a:pt x="641699" y="833452"/>
                          <a:pt x="648199" y="826298"/>
                          <a:pt x="656563" y="824624"/>
                        </a:cubicBezTo>
                        <a:close/>
                        <a:moveTo>
                          <a:pt x="794845" y="363650"/>
                        </a:moveTo>
                        <a:lnTo>
                          <a:pt x="944566" y="428390"/>
                        </a:lnTo>
                        <a:lnTo>
                          <a:pt x="944566" y="464109"/>
                        </a:lnTo>
                        <a:lnTo>
                          <a:pt x="794845" y="529295"/>
                        </a:lnTo>
                        <a:lnTo>
                          <a:pt x="794845" y="487177"/>
                        </a:lnTo>
                        <a:lnTo>
                          <a:pt x="899322" y="446100"/>
                        </a:lnTo>
                        <a:lnTo>
                          <a:pt x="794845" y="405470"/>
                        </a:lnTo>
                        <a:close/>
                        <a:moveTo>
                          <a:pt x="515792" y="363352"/>
                        </a:moveTo>
                        <a:lnTo>
                          <a:pt x="515792" y="405768"/>
                        </a:lnTo>
                        <a:lnTo>
                          <a:pt x="411463" y="445654"/>
                        </a:lnTo>
                        <a:lnTo>
                          <a:pt x="515792" y="487028"/>
                        </a:lnTo>
                        <a:lnTo>
                          <a:pt x="515792" y="529147"/>
                        </a:lnTo>
                        <a:lnTo>
                          <a:pt x="366220" y="464109"/>
                        </a:lnTo>
                        <a:lnTo>
                          <a:pt x="366220" y="428092"/>
                        </a:lnTo>
                        <a:close/>
                        <a:moveTo>
                          <a:pt x="662834" y="332098"/>
                        </a:moveTo>
                        <a:lnTo>
                          <a:pt x="694237" y="332098"/>
                        </a:lnTo>
                        <a:lnTo>
                          <a:pt x="639617" y="557722"/>
                        </a:lnTo>
                        <a:lnTo>
                          <a:pt x="608810" y="557722"/>
                        </a:lnTo>
                        <a:close/>
                        <a:moveTo>
                          <a:pt x="125649" y="104609"/>
                        </a:moveTo>
                        <a:lnTo>
                          <a:pt x="1195133" y="104609"/>
                        </a:lnTo>
                        <a:cubicBezTo>
                          <a:pt x="1206752" y="104609"/>
                          <a:pt x="1216193" y="114051"/>
                          <a:pt x="1216193" y="125670"/>
                        </a:cubicBezTo>
                        <a:lnTo>
                          <a:pt x="1216193" y="618936"/>
                        </a:lnTo>
                        <a:cubicBezTo>
                          <a:pt x="1216193" y="629769"/>
                          <a:pt x="1207417" y="638555"/>
                          <a:pt x="1196575" y="638555"/>
                        </a:cubicBezTo>
                        <a:cubicBezTo>
                          <a:pt x="1185743" y="638555"/>
                          <a:pt x="1176964" y="629779"/>
                          <a:pt x="1176964" y="618936"/>
                        </a:cubicBezTo>
                        <a:lnTo>
                          <a:pt x="1176964" y="143838"/>
                        </a:lnTo>
                        <a:lnTo>
                          <a:pt x="143858" y="143838"/>
                        </a:lnTo>
                        <a:lnTo>
                          <a:pt x="143858" y="745372"/>
                        </a:lnTo>
                        <a:lnTo>
                          <a:pt x="1176964" y="745372"/>
                        </a:lnTo>
                        <a:lnTo>
                          <a:pt x="1176964" y="697406"/>
                        </a:lnTo>
                        <a:cubicBezTo>
                          <a:pt x="1176964" y="686573"/>
                          <a:pt x="1185743" y="677795"/>
                          <a:pt x="1196575" y="677795"/>
                        </a:cubicBezTo>
                        <a:cubicBezTo>
                          <a:pt x="1207417" y="677795"/>
                          <a:pt x="1216193" y="686573"/>
                          <a:pt x="1216193" y="697406"/>
                        </a:cubicBezTo>
                        <a:lnTo>
                          <a:pt x="1216193" y="764991"/>
                        </a:lnTo>
                        <a:cubicBezTo>
                          <a:pt x="1216193" y="775823"/>
                          <a:pt x="1207417" y="784602"/>
                          <a:pt x="1196575" y="784602"/>
                        </a:cubicBezTo>
                        <a:lnTo>
                          <a:pt x="124239" y="784602"/>
                        </a:lnTo>
                        <a:cubicBezTo>
                          <a:pt x="113406" y="784602"/>
                          <a:pt x="104629" y="775823"/>
                          <a:pt x="104629" y="764991"/>
                        </a:cubicBezTo>
                        <a:lnTo>
                          <a:pt x="104629" y="125670"/>
                        </a:lnTo>
                        <a:cubicBezTo>
                          <a:pt x="104629" y="114051"/>
                          <a:pt x="114061" y="104609"/>
                          <a:pt x="125649" y="104609"/>
                        </a:cubicBezTo>
                        <a:close/>
                        <a:moveTo>
                          <a:pt x="125659" y="0"/>
                        </a:moveTo>
                        <a:lnTo>
                          <a:pt x="247167" y="0"/>
                        </a:lnTo>
                        <a:cubicBezTo>
                          <a:pt x="258000" y="0"/>
                          <a:pt x="266787" y="8787"/>
                          <a:pt x="266787" y="19620"/>
                        </a:cubicBezTo>
                        <a:cubicBezTo>
                          <a:pt x="266787" y="30452"/>
                          <a:pt x="258000" y="39229"/>
                          <a:pt x="247167" y="39229"/>
                        </a:cubicBezTo>
                        <a:lnTo>
                          <a:pt x="125659" y="39229"/>
                        </a:lnTo>
                        <a:cubicBezTo>
                          <a:pt x="78005" y="39229"/>
                          <a:pt x="39229" y="78005"/>
                          <a:pt x="39229" y="125659"/>
                        </a:cubicBezTo>
                        <a:lnTo>
                          <a:pt x="39229" y="823699"/>
                        </a:lnTo>
                        <a:cubicBezTo>
                          <a:pt x="39229" y="871361"/>
                          <a:pt x="78005" y="910129"/>
                          <a:pt x="125659" y="910129"/>
                        </a:cubicBezTo>
                        <a:lnTo>
                          <a:pt x="1195132" y="910129"/>
                        </a:lnTo>
                        <a:cubicBezTo>
                          <a:pt x="1242797" y="910129"/>
                          <a:pt x="1281573" y="871361"/>
                          <a:pt x="1281573" y="823699"/>
                        </a:cubicBezTo>
                        <a:lnTo>
                          <a:pt x="1281573" y="125659"/>
                        </a:lnTo>
                        <a:cubicBezTo>
                          <a:pt x="1281573" y="78005"/>
                          <a:pt x="1242797" y="39229"/>
                          <a:pt x="1195132" y="39229"/>
                        </a:cubicBezTo>
                        <a:lnTo>
                          <a:pt x="325634" y="39229"/>
                        </a:lnTo>
                        <a:cubicBezTo>
                          <a:pt x="314802" y="39229"/>
                          <a:pt x="306016" y="30452"/>
                          <a:pt x="306016" y="19620"/>
                        </a:cubicBezTo>
                        <a:cubicBezTo>
                          <a:pt x="306016" y="8787"/>
                          <a:pt x="314802" y="0"/>
                          <a:pt x="325634" y="0"/>
                        </a:cubicBezTo>
                        <a:lnTo>
                          <a:pt x="1195132" y="0"/>
                        </a:lnTo>
                        <a:cubicBezTo>
                          <a:pt x="1264431" y="0"/>
                          <a:pt x="1320802" y="56370"/>
                          <a:pt x="1320802" y="125659"/>
                        </a:cubicBezTo>
                        <a:lnTo>
                          <a:pt x="1320802" y="823699"/>
                        </a:lnTo>
                        <a:cubicBezTo>
                          <a:pt x="1320802" y="892987"/>
                          <a:pt x="1264431" y="949358"/>
                          <a:pt x="1195132" y="949358"/>
                        </a:cubicBezTo>
                        <a:lnTo>
                          <a:pt x="879716" y="949358"/>
                        </a:lnTo>
                        <a:lnTo>
                          <a:pt x="918138" y="1074907"/>
                        </a:lnTo>
                        <a:lnTo>
                          <a:pt x="990168" y="1074907"/>
                        </a:lnTo>
                        <a:cubicBezTo>
                          <a:pt x="1026939" y="1074907"/>
                          <a:pt x="1056858" y="1104824"/>
                          <a:pt x="1056858" y="1141594"/>
                        </a:cubicBezTo>
                        <a:cubicBezTo>
                          <a:pt x="1056858" y="1178376"/>
                          <a:pt x="1026939" y="1208285"/>
                          <a:pt x="990168" y="1208285"/>
                        </a:cubicBezTo>
                        <a:lnTo>
                          <a:pt x="330634" y="1208285"/>
                        </a:lnTo>
                        <a:cubicBezTo>
                          <a:pt x="293853" y="1208285"/>
                          <a:pt x="263944" y="1178376"/>
                          <a:pt x="263944" y="1141594"/>
                        </a:cubicBezTo>
                        <a:cubicBezTo>
                          <a:pt x="263944" y="1104824"/>
                          <a:pt x="293853" y="1074907"/>
                          <a:pt x="330634" y="1074907"/>
                        </a:cubicBezTo>
                        <a:lnTo>
                          <a:pt x="402664" y="1074907"/>
                        </a:lnTo>
                        <a:lnTo>
                          <a:pt x="441086" y="949358"/>
                        </a:lnTo>
                        <a:lnTo>
                          <a:pt x="125659" y="949358"/>
                        </a:lnTo>
                        <a:cubicBezTo>
                          <a:pt x="56370" y="949358"/>
                          <a:pt x="0" y="892987"/>
                          <a:pt x="0" y="823699"/>
                        </a:cubicBezTo>
                        <a:lnTo>
                          <a:pt x="0" y="125659"/>
                        </a:lnTo>
                        <a:cubicBezTo>
                          <a:pt x="0" y="56370"/>
                          <a:pt x="56370" y="0"/>
                          <a:pt x="12565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25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98" name="Rectangle 197">
                  <a:extLst>
                    <a:ext uri="{FF2B5EF4-FFF2-40B4-BE49-F238E27FC236}">
                      <a16:creationId xmlns:a16="http://schemas.microsoft.com/office/drawing/2014/main" id="{842CCC5E-3B42-4E94-A8AF-49007D1EEEA6}"/>
                    </a:ext>
                  </a:extLst>
                </p:cNvPr>
                <p:cNvSpPr/>
                <p:nvPr/>
              </p:nvSpPr>
              <p:spPr>
                <a:xfrm>
                  <a:off x="6792450" y="4558585"/>
                  <a:ext cx="2358338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marL="0" lvl="1"/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Machine Learning Use Cases</a:t>
                  </a:r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00510FD8-6783-400D-8BFE-53DD49323CEB}"/>
                  </a:ext>
                </a:extLst>
              </p:cNvPr>
              <p:cNvGrpSpPr/>
              <p:nvPr/>
            </p:nvGrpSpPr>
            <p:grpSpPr>
              <a:xfrm>
                <a:off x="6365245" y="5106492"/>
                <a:ext cx="5489173" cy="414364"/>
                <a:chOff x="6365245" y="5037094"/>
                <a:chExt cx="5489173" cy="414364"/>
              </a:xfrm>
            </p:grpSpPr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5AD8645A-CC48-4CBE-AF65-D1833A4D9525}"/>
                    </a:ext>
                  </a:extLst>
                </p:cNvPr>
                <p:cNvGrpSpPr/>
                <p:nvPr/>
              </p:nvGrpSpPr>
              <p:grpSpPr>
                <a:xfrm>
                  <a:off x="6365245" y="5037094"/>
                  <a:ext cx="414364" cy="414364"/>
                  <a:chOff x="6354735" y="5037094"/>
                  <a:chExt cx="414364" cy="414364"/>
                </a:xfrm>
              </p:grpSpPr>
              <p:grpSp>
                <p:nvGrpSpPr>
                  <p:cNvPr id="149" name="Group 148">
                    <a:extLst>
                      <a:ext uri="{FF2B5EF4-FFF2-40B4-BE49-F238E27FC236}">
                        <a16:creationId xmlns:a16="http://schemas.microsoft.com/office/drawing/2014/main" id="{A0EBB79E-043C-432C-A1C9-3983810B437B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5037094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50" name="Freeform: Shape 149">
                      <a:extLst>
                        <a:ext uri="{FF2B5EF4-FFF2-40B4-BE49-F238E27FC236}">
                          <a16:creationId xmlns:a16="http://schemas.microsoft.com/office/drawing/2014/main" id="{97DEC7B0-4D3E-45F1-838D-F5BA169E49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51" name="Circle: Hollow 150">
                      <a:extLst>
                        <a:ext uri="{FF2B5EF4-FFF2-40B4-BE49-F238E27FC236}">
                          <a16:creationId xmlns:a16="http://schemas.microsoft.com/office/drawing/2014/main" id="{43BA16B9-FD02-4B12-BDD8-965A98637C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85" name="Freeform: Shape 184">
                    <a:extLst>
                      <a:ext uri="{FF2B5EF4-FFF2-40B4-BE49-F238E27FC236}">
                        <a16:creationId xmlns:a16="http://schemas.microsoft.com/office/drawing/2014/main" id="{9CCCCD1D-4033-48E7-8E90-4EF52435708D}"/>
                      </a:ext>
                    </a:extLst>
                  </p:cNvPr>
                  <p:cNvSpPr/>
                  <p:nvPr/>
                </p:nvSpPr>
                <p:spPr>
                  <a:xfrm>
                    <a:off x="6468780" y="5151120"/>
                    <a:ext cx="186274" cy="186312"/>
                  </a:xfrm>
                  <a:custGeom>
                    <a:avLst/>
                    <a:gdLst>
                      <a:gd name="connsiteX0" fmla="*/ 725521 w 1288472"/>
                      <a:gd name="connsiteY0" fmla="*/ 1181519 h 1288724"/>
                      <a:gd name="connsiteX1" fmla="*/ 738103 w 1288472"/>
                      <a:gd name="connsiteY1" fmla="*/ 1182777 h 1288724"/>
                      <a:gd name="connsiteX2" fmla="*/ 745150 w 1288472"/>
                      <a:gd name="connsiteY2" fmla="*/ 1187307 h 1288724"/>
                      <a:gd name="connsiteX3" fmla="*/ 749679 w 1288472"/>
                      <a:gd name="connsiteY3" fmla="*/ 1194353 h 1288724"/>
                      <a:gd name="connsiteX4" fmla="*/ 747918 w 1288472"/>
                      <a:gd name="connsiteY4" fmla="*/ 1214486 h 1288724"/>
                      <a:gd name="connsiteX5" fmla="*/ 730050 w 1288472"/>
                      <a:gd name="connsiteY5" fmla="*/ 1224049 h 1288724"/>
                      <a:gd name="connsiteX6" fmla="*/ 714699 w 1288472"/>
                      <a:gd name="connsiteY6" fmla="*/ 1218009 h 1288724"/>
                      <a:gd name="connsiteX7" fmla="*/ 708408 w 1288472"/>
                      <a:gd name="connsiteY7" fmla="*/ 1202658 h 1288724"/>
                      <a:gd name="connsiteX8" fmla="*/ 714699 w 1288472"/>
                      <a:gd name="connsiteY8" fmla="*/ 1187307 h 1288724"/>
                      <a:gd name="connsiteX9" fmla="*/ 717971 w 1288472"/>
                      <a:gd name="connsiteY9" fmla="*/ 1184791 h 1288724"/>
                      <a:gd name="connsiteX10" fmla="*/ 721746 w 1288472"/>
                      <a:gd name="connsiteY10" fmla="*/ 1182777 h 1288724"/>
                      <a:gd name="connsiteX11" fmla="*/ 725521 w 1288472"/>
                      <a:gd name="connsiteY11" fmla="*/ 1181519 h 1288724"/>
                      <a:gd name="connsiteX12" fmla="*/ 639707 w 1288472"/>
                      <a:gd name="connsiteY12" fmla="*/ 1181519 h 1288724"/>
                      <a:gd name="connsiteX13" fmla="*/ 652289 w 1288472"/>
                      <a:gd name="connsiteY13" fmla="*/ 1182777 h 1288724"/>
                      <a:gd name="connsiteX14" fmla="*/ 659336 w 1288472"/>
                      <a:gd name="connsiteY14" fmla="*/ 1187307 h 1288724"/>
                      <a:gd name="connsiteX15" fmla="*/ 663865 w 1288472"/>
                      <a:gd name="connsiteY15" fmla="*/ 1194353 h 1288724"/>
                      <a:gd name="connsiteX16" fmla="*/ 662104 w 1288472"/>
                      <a:gd name="connsiteY16" fmla="*/ 1214486 h 1288724"/>
                      <a:gd name="connsiteX17" fmla="*/ 644236 w 1288472"/>
                      <a:gd name="connsiteY17" fmla="*/ 1224049 h 1288724"/>
                      <a:gd name="connsiteX18" fmla="*/ 628885 w 1288472"/>
                      <a:gd name="connsiteY18" fmla="*/ 1218009 h 1288724"/>
                      <a:gd name="connsiteX19" fmla="*/ 622594 w 1288472"/>
                      <a:gd name="connsiteY19" fmla="*/ 1202658 h 1288724"/>
                      <a:gd name="connsiteX20" fmla="*/ 628885 w 1288472"/>
                      <a:gd name="connsiteY20" fmla="*/ 1187307 h 1288724"/>
                      <a:gd name="connsiteX21" fmla="*/ 632157 w 1288472"/>
                      <a:gd name="connsiteY21" fmla="*/ 1184791 h 1288724"/>
                      <a:gd name="connsiteX22" fmla="*/ 635932 w 1288472"/>
                      <a:gd name="connsiteY22" fmla="*/ 1182777 h 1288724"/>
                      <a:gd name="connsiteX23" fmla="*/ 639707 w 1288472"/>
                      <a:gd name="connsiteY23" fmla="*/ 1181519 h 1288724"/>
                      <a:gd name="connsiteX24" fmla="*/ 553891 w 1288472"/>
                      <a:gd name="connsiteY24" fmla="*/ 1181519 h 1288724"/>
                      <a:gd name="connsiteX25" fmla="*/ 566474 w 1288472"/>
                      <a:gd name="connsiteY25" fmla="*/ 1182777 h 1288724"/>
                      <a:gd name="connsiteX26" fmla="*/ 573521 w 1288472"/>
                      <a:gd name="connsiteY26" fmla="*/ 1187307 h 1288724"/>
                      <a:gd name="connsiteX27" fmla="*/ 578050 w 1288472"/>
                      <a:gd name="connsiteY27" fmla="*/ 1194353 h 1288724"/>
                      <a:gd name="connsiteX28" fmla="*/ 573521 w 1288472"/>
                      <a:gd name="connsiteY28" fmla="*/ 1217757 h 1288724"/>
                      <a:gd name="connsiteX29" fmla="*/ 550117 w 1288472"/>
                      <a:gd name="connsiteY29" fmla="*/ 1222287 h 1288724"/>
                      <a:gd name="connsiteX30" fmla="*/ 543070 w 1288472"/>
                      <a:gd name="connsiteY30" fmla="*/ 1218009 h 1288724"/>
                      <a:gd name="connsiteX31" fmla="*/ 536779 w 1288472"/>
                      <a:gd name="connsiteY31" fmla="*/ 1202658 h 1288724"/>
                      <a:gd name="connsiteX32" fmla="*/ 543070 w 1288472"/>
                      <a:gd name="connsiteY32" fmla="*/ 1187307 h 1288724"/>
                      <a:gd name="connsiteX33" fmla="*/ 546342 w 1288472"/>
                      <a:gd name="connsiteY33" fmla="*/ 1184791 h 1288724"/>
                      <a:gd name="connsiteX34" fmla="*/ 550117 w 1288472"/>
                      <a:gd name="connsiteY34" fmla="*/ 1182777 h 1288724"/>
                      <a:gd name="connsiteX35" fmla="*/ 553891 w 1288472"/>
                      <a:gd name="connsiteY35" fmla="*/ 1181519 h 1288724"/>
                      <a:gd name="connsiteX36" fmla="*/ 927599 w 1288472"/>
                      <a:gd name="connsiteY36" fmla="*/ 1181518 h 1288724"/>
                      <a:gd name="connsiteX37" fmla="*/ 931374 w 1288472"/>
                      <a:gd name="connsiteY37" fmla="*/ 1182777 h 1288724"/>
                      <a:gd name="connsiteX38" fmla="*/ 935149 w 1288472"/>
                      <a:gd name="connsiteY38" fmla="*/ 1184790 h 1288724"/>
                      <a:gd name="connsiteX39" fmla="*/ 938421 w 1288472"/>
                      <a:gd name="connsiteY39" fmla="*/ 1187306 h 1288724"/>
                      <a:gd name="connsiteX40" fmla="*/ 942950 w 1288472"/>
                      <a:gd name="connsiteY40" fmla="*/ 1194353 h 1288724"/>
                      <a:gd name="connsiteX41" fmla="*/ 938421 w 1288472"/>
                      <a:gd name="connsiteY41" fmla="*/ 1217757 h 1288724"/>
                      <a:gd name="connsiteX42" fmla="*/ 931374 w 1288472"/>
                      <a:gd name="connsiteY42" fmla="*/ 1222286 h 1288724"/>
                      <a:gd name="connsiteX43" fmla="*/ 923321 w 1288472"/>
                      <a:gd name="connsiteY43" fmla="*/ 1224048 h 1288724"/>
                      <a:gd name="connsiteX44" fmla="*/ 907970 w 1288472"/>
                      <a:gd name="connsiteY44" fmla="*/ 1217757 h 1288724"/>
                      <a:gd name="connsiteX45" fmla="*/ 901679 w 1288472"/>
                      <a:gd name="connsiteY45" fmla="*/ 1202406 h 1288724"/>
                      <a:gd name="connsiteX46" fmla="*/ 903441 w 1288472"/>
                      <a:gd name="connsiteY46" fmla="*/ 1194353 h 1288724"/>
                      <a:gd name="connsiteX47" fmla="*/ 907970 w 1288472"/>
                      <a:gd name="connsiteY47" fmla="*/ 1187306 h 1288724"/>
                      <a:gd name="connsiteX48" fmla="*/ 915017 w 1288472"/>
                      <a:gd name="connsiteY48" fmla="*/ 1182777 h 1288724"/>
                      <a:gd name="connsiteX49" fmla="*/ 927599 w 1288472"/>
                      <a:gd name="connsiteY49" fmla="*/ 1181518 h 1288724"/>
                      <a:gd name="connsiteX50" fmla="*/ 833228 w 1288472"/>
                      <a:gd name="connsiteY50" fmla="*/ 1181267 h 1288724"/>
                      <a:gd name="connsiteX51" fmla="*/ 841785 w 1288472"/>
                      <a:gd name="connsiteY51" fmla="*/ 1181267 h 1288724"/>
                      <a:gd name="connsiteX52" fmla="*/ 845560 w 1288472"/>
                      <a:gd name="connsiteY52" fmla="*/ 1182525 h 1288724"/>
                      <a:gd name="connsiteX53" fmla="*/ 849334 w 1288472"/>
                      <a:gd name="connsiteY53" fmla="*/ 1184539 h 1288724"/>
                      <a:gd name="connsiteX54" fmla="*/ 852606 w 1288472"/>
                      <a:gd name="connsiteY54" fmla="*/ 1187055 h 1288724"/>
                      <a:gd name="connsiteX55" fmla="*/ 858897 w 1288472"/>
                      <a:gd name="connsiteY55" fmla="*/ 1202406 h 1288724"/>
                      <a:gd name="connsiteX56" fmla="*/ 852606 w 1288472"/>
                      <a:gd name="connsiteY56" fmla="*/ 1217757 h 1288724"/>
                      <a:gd name="connsiteX57" fmla="*/ 845560 w 1288472"/>
                      <a:gd name="connsiteY57" fmla="*/ 1222287 h 1288724"/>
                      <a:gd name="connsiteX58" fmla="*/ 837507 w 1288472"/>
                      <a:gd name="connsiteY58" fmla="*/ 1224048 h 1288724"/>
                      <a:gd name="connsiteX59" fmla="*/ 822407 w 1288472"/>
                      <a:gd name="connsiteY59" fmla="*/ 1217505 h 1288724"/>
                      <a:gd name="connsiteX60" fmla="*/ 816116 w 1288472"/>
                      <a:gd name="connsiteY60" fmla="*/ 1202155 h 1288724"/>
                      <a:gd name="connsiteX61" fmla="*/ 817878 w 1288472"/>
                      <a:gd name="connsiteY61" fmla="*/ 1194102 h 1288724"/>
                      <a:gd name="connsiteX62" fmla="*/ 822407 w 1288472"/>
                      <a:gd name="connsiteY62" fmla="*/ 1187055 h 1288724"/>
                      <a:gd name="connsiteX63" fmla="*/ 825679 w 1288472"/>
                      <a:gd name="connsiteY63" fmla="*/ 1184539 h 1288724"/>
                      <a:gd name="connsiteX64" fmla="*/ 829454 w 1288472"/>
                      <a:gd name="connsiteY64" fmla="*/ 1182525 h 1288724"/>
                      <a:gd name="connsiteX65" fmla="*/ 833228 w 1288472"/>
                      <a:gd name="connsiteY65" fmla="*/ 1181267 h 1288724"/>
                      <a:gd name="connsiteX66" fmla="*/ 455118 w 1288472"/>
                      <a:gd name="connsiteY66" fmla="*/ 1181079 h 1288724"/>
                      <a:gd name="connsiteX67" fmla="*/ 466065 w 1288472"/>
                      <a:gd name="connsiteY67" fmla="*/ 1187055 h 1288724"/>
                      <a:gd name="connsiteX68" fmla="*/ 472356 w 1288472"/>
                      <a:gd name="connsiteY68" fmla="*/ 1202406 h 1288724"/>
                      <a:gd name="connsiteX69" fmla="*/ 466065 w 1288472"/>
                      <a:gd name="connsiteY69" fmla="*/ 1217757 h 1288724"/>
                      <a:gd name="connsiteX70" fmla="*/ 459018 w 1288472"/>
                      <a:gd name="connsiteY70" fmla="*/ 1222287 h 1288724"/>
                      <a:gd name="connsiteX71" fmla="*/ 450965 w 1288472"/>
                      <a:gd name="connsiteY71" fmla="*/ 1224048 h 1288724"/>
                      <a:gd name="connsiteX72" fmla="*/ 435614 w 1288472"/>
                      <a:gd name="connsiteY72" fmla="*/ 1217505 h 1288724"/>
                      <a:gd name="connsiteX73" fmla="*/ 429323 w 1288472"/>
                      <a:gd name="connsiteY73" fmla="*/ 1202154 h 1288724"/>
                      <a:gd name="connsiteX74" fmla="*/ 442661 w 1288472"/>
                      <a:gd name="connsiteY74" fmla="*/ 1182274 h 1288724"/>
                      <a:gd name="connsiteX75" fmla="*/ 455118 w 1288472"/>
                      <a:gd name="connsiteY75" fmla="*/ 1181079 h 1288724"/>
                      <a:gd name="connsiteX76" fmla="*/ 1116592 w 1288472"/>
                      <a:gd name="connsiteY76" fmla="*/ 1181015 h 1288724"/>
                      <a:gd name="connsiteX77" fmla="*/ 1116592 w 1288472"/>
                      <a:gd name="connsiteY77" fmla="*/ 1245439 h 1288724"/>
                      <a:gd name="connsiteX78" fmla="*/ 1245439 w 1288472"/>
                      <a:gd name="connsiteY78" fmla="*/ 1245439 h 1288724"/>
                      <a:gd name="connsiteX79" fmla="*/ 1245439 w 1288472"/>
                      <a:gd name="connsiteY79" fmla="*/ 1181015 h 1288724"/>
                      <a:gd name="connsiteX80" fmla="*/ 360873 w 1288472"/>
                      <a:gd name="connsiteY80" fmla="*/ 1181015 h 1288724"/>
                      <a:gd name="connsiteX81" fmla="*/ 380250 w 1288472"/>
                      <a:gd name="connsiteY81" fmla="*/ 1187055 h 1288724"/>
                      <a:gd name="connsiteX82" fmla="*/ 386542 w 1288472"/>
                      <a:gd name="connsiteY82" fmla="*/ 1202406 h 1288724"/>
                      <a:gd name="connsiteX83" fmla="*/ 380250 w 1288472"/>
                      <a:gd name="connsiteY83" fmla="*/ 1217757 h 1288724"/>
                      <a:gd name="connsiteX84" fmla="*/ 373204 w 1288472"/>
                      <a:gd name="connsiteY84" fmla="*/ 1222287 h 1288724"/>
                      <a:gd name="connsiteX85" fmla="*/ 365151 w 1288472"/>
                      <a:gd name="connsiteY85" fmla="*/ 1224048 h 1288724"/>
                      <a:gd name="connsiteX86" fmla="*/ 347032 w 1288472"/>
                      <a:gd name="connsiteY86" fmla="*/ 1214234 h 1288724"/>
                      <a:gd name="connsiteX87" fmla="*/ 345270 w 1288472"/>
                      <a:gd name="connsiteY87" fmla="*/ 1194101 h 1288724"/>
                      <a:gd name="connsiteX88" fmla="*/ 360873 w 1288472"/>
                      <a:gd name="connsiteY88" fmla="*/ 1181015 h 1288724"/>
                      <a:gd name="connsiteX89" fmla="*/ 923321 w 1288472"/>
                      <a:gd name="connsiteY89" fmla="*/ 1095453 h 1288724"/>
                      <a:gd name="connsiteX90" fmla="*/ 944711 w 1288472"/>
                      <a:gd name="connsiteY90" fmla="*/ 1116845 h 1288724"/>
                      <a:gd name="connsiteX91" fmla="*/ 944711 w 1288472"/>
                      <a:gd name="connsiteY91" fmla="*/ 1138235 h 1288724"/>
                      <a:gd name="connsiteX92" fmla="*/ 938420 w 1288472"/>
                      <a:gd name="connsiteY92" fmla="*/ 1153335 h 1288724"/>
                      <a:gd name="connsiteX93" fmla="*/ 923321 w 1288472"/>
                      <a:gd name="connsiteY93" fmla="*/ 1159626 h 1288724"/>
                      <a:gd name="connsiteX94" fmla="*/ 908221 w 1288472"/>
                      <a:gd name="connsiteY94" fmla="*/ 1153335 h 1288724"/>
                      <a:gd name="connsiteX95" fmla="*/ 901930 w 1288472"/>
                      <a:gd name="connsiteY95" fmla="*/ 1138235 h 1288724"/>
                      <a:gd name="connsiteX96" fmla="*/ 901930 w 1288472"/>
                      <a:gd name="connsiteY96" fmla="*/ 1116845 h 1288724"/>
                      <a:gd name="connsiteX97" fmla="*/ 923321 w 1288472"/>
                      <a:gd name="connsiteY97" fmla="*/ 1095453 h 1288724"/>
                      <a:gd name="connsiteX98" fmla="*/ 837507 w 1288472"/>
                      <a:gd name="connsiteY98" fmla="*/ 1095453 h 1288724"/>
                      <a:gd name="connsiteX99" fmla="*/ 858897 w 1288472"/>
                      <a:gd name="connsiteY99" fmla="*/ 1116845 h 1288724"/>
                      <a:gd name="connsiteX100" fmla="*/ 858897 w 1288472"/>
                      <a:gd name="connsiteY100" fmla="*/ 1138235 h 1288724"/>
                      <a:gd name="connsiteX101" fmla="*/ 852606 w 1288472"/>
                      <a:gd name="connsiteY101" fmla="*/ 1153335 h 1288724"/>
                      <a:gd name="connsiteX102" fmla="*/ 837507 w 1288472"/>
                      <a:gd name="connsiteY102" fmla="*/ 1159626 h 1288724"/>
                      <a:gd name="connsiteX103" fmla="*/ 822407 w 1288472"/>
                      <a:gd name="connsiteY103" fmla="*/ 1153335 h 1288724"/>
                      <a:gd name="connsiteX104" fmla="*/ 816116 w 1288472"/>
                      <a:gd name="connsiteY104" fmla="*/ 1138235 h 1288724"/>
                      <a:gd name="connsiteX105" fmla="*/ 816116 w 1288472"/>
                      <a:gd name="connsiteY105" fmla="*/ 1116845 h 1288724"/>
                      <a:gd name="connsiteX106" fmla="*/ 837507 w 1288472"/>
                      <a:gd name="connsiteY106" fmla="*/ 1095453 h 1288724"/>
                      <a:gd name="connsiteX107" fmla="*/ 730050 w 1288472"/>
                      <a:gd name="connsiteY107" fmla="*/ 1095453 h 1288724"/>
                      <a:gd name="connsiteX108" fmla="*/ 751440 w 1288472"/>
                      <a:gd name="connsiteY108" fmla="*/ 1116845 h 1288724"/>
                      <a:gd name="connsiteX109" fmla="*/ 751440 w 1288472"/>
                      <a:gd name="connsiteY109" fmla="*/ 1138235 h 1288724"/>
                      <a:gd name="connsiteX110" fmla="*/ 745149 w 1288472"/>
                      <a:gd name="connsiteY110" fmla="*/ 1153335 h 1288724"/>
                      <a:gd name="connsiteX111" fmla="*/ 730050 w 1288472"/>
                      <a:gd name="connsiteY111" fmla="*/ 1159626 h 1288724"/>
                      <a:gd name="connsiteX112" fmla="*/ 714950 w 1288472"/>
                      <a:gd name="connsiteY112" fmla="*/ 1153335 h 1288724"/>
                      <a:gd name="connsiteX113" fmla="*/ 708659 w 1288472"/>
                      <a:gd name="connsiteY113" fmla="*/ 1138235 h 1288724"/>
                      <a:gd name="connsiteX114" fmla="*/ 708659 w 1288472"/>
                      <a:gd name="connsiteY114" fmla="*/ 1116845 h 1288724"/>
                      <a:gd name="connsiteX115" fmla="*/ 730050 w 1288472"/>
                      <a:gd name="connsiteY115" fmla="*/ 1095453 h 1288724"/>
                      <a:gd name="connsiteX116" fmla="*/ 644237 w 1288472"/>
                      <a:gd name="connsiteY116" fmla="*/ 1095453 h 1288724"/>
                      <a:gd name="connsiteX117" fmla="*/ 665627 w 1288472"/>
                      <a:gd name="connsiteY117" fmla="*/ 1116845 h 1288724"/>
                      <a:gd name="connsiteX118" fmla="*/ 665627 w 1288472"/>
                      <a:gd name="connsiteY118" fmla="*/ 1138235 h 1288724"/>
                      <a:gd name="connsiteX119" fmla="*/ 659336 w 1288472"/>
                      <a:gd name="connsiteY119" fmla="*/ 1153335 h 1288724"/>
                      <a:gd name="connsiteX120" fmla="*/ 644237 w 1288472"/>
                      <a:gd name="connsiteY120" fmla="*/ 1159626 h 1288724"/>
                      <a:gd name="connsiteX121" fmla="*/ 629136 w 1288472"/>
                      <a:gd name="connsiteY121" fmla="*/ 1153335 h 1288724"/>
                      <a:gd name="connsiteX122" fmla="*/ 622845 w 1288472"/>
                      <a:gd name="connsiteY122" fmla="*/ 1138235 h 1288724"/>
                      <a:gd name="connsiteX123" fmla="*/ 622845 w 1288472"/>
                      <a:gd name="connsiteY123" fmla="*/ 1116845 h 1288724"/>
                      <a:gd name="connsiteX124" fmla="*/ 644237 w 1288472"/>
                      <a:gd name="connsiteY124" fmla="*/ 1095453 h 1288724"/>
                      <a:gd name="connsiteX125" fmla="*/ 558422 w 1288472"/>
                      <a:gd name="connsiteY125" fmla="*/ 1095453 h 1288724"/>
                      <a:gd name="connsiteX126" fmla="*/ 579812 w 1288472"/>
                      <a:gd name="connsiteY126" fmla="*/ 1116845 h 1288724"/>
                      <a:gd name="connsiteX127" fmla="*/ 579812 w 1288472"/>
                      <a:gd name="connsiteY127" fmla="*/ 1138235 h 1288724"/>
                      <a:gd name="connsiteX128" fmla="*/ 573521 w 1288472"/>
                      <a:gd name="connsiteY128" fmla="*/ 1153335 h 1288724"/>
                      <a:gd name="connsiteX129" fmla="*/ 558422 w 1288472"/>
                      <a:gd name="connsiteY129" fmla="*/ 1159626 h 1288724"/>
                      <a:gd name="connsiteX130" fmla="*/ 543322 w 1288472"/>
                      <a:gd name="connsiteY130" fmla="*/ 1153335 h 1288724"/>
                      <a:gd name="connsiteX131" fmla="*/ 537031 w 1288472"/>
                      <a:gd name="connsiteY131" fmla="*/ 1138235 h 1288724"/>
                      <a:gd name="connsiteX132" fmla="*/ 537031 w 1288472"/>
                      <a:gd name="connsiteY132" fmla="*/ 1116845 h 1288724"/>
                      <a:gd name="connsiteX133" fmla="*/ 558422 w 1288472"/>
                      <a:gd name="connsiteY133" fmla="*/ 1095453 h 1288724"/>
                      <a:gd name="connsiteX134" fmla="*/ 450965 w 1288472"/>
                      <a:gd name="connsiteY134" fmla="*/ 1095453 h 1288724"/>
                      <a:gd name="connsiteX135" fmla="*/ 472355 w 1288472"/>
                      <a:gd name="connsiteY135" fmla="*/ 1116845 h 1288724"/>
                      <a:gd name="connsiteX136" fmla="*/ 472355 w 1288472"/>
                      <a:gd name="connsiteY136" fmla="*/ 1138235 h 1288724"/>
                      <a:gd name="connsiteX137" fmla="*/ 466064 w 1288472"/>
                      <a:gd name="connsiteY137" fmla="*/ 1153335 h 1288724"/>
                      <a:gd name="connsiteX138" fmla="*/ 450965 w 1288472"/>
                      <a:gd name="connsiteY138" fmla="*/ 1159626 h 1288724"/>
                      <a:gd name="connsiteX139" fmla="*/ 435865 w 1288472"/>
                      <a:gd name="connsiteY139" fmla="*/ 1153335 h 1288724"/>
                      <a:gd name="connsiteX140" fmla="*/ 429574 w 1288472"/>
                      <a:gd name="connsiteY140" fmla="*/ 1138235 h 1288724"/>
                      <a:gd name="connsiteX141" fmla="*/ 429574 w 1288472"/>
                      <a:gd name="connsiteY141" fmla="*/ 1116845 h 1288724"/>
                      <a:gd name="connsiteX142" fmla="*/ 450965 w 1288472"/>
                      <a:gd name="connsiteY142" fmla="*/ 1095453 h 1288724"/>
                      <a:gd name="connsiteX143" fmla="*/ 365151 w 1288472"/>
                      <a:gd name="connsiteY143" fmla="*/ 1095453 h 1288724"/>
                      <a:gd name="connsiteX144" fmla="*/ 386541 w 1288472"/>
                      <a:gd name="connsiteY144" fmla="*/ 1116845 h 1288724"/>
                      <a:gd name="connsiteX145" fmla="*/ 386541 w 1288472"/>
                      <a:gd name="connsiteY145" fmla="*/ 1138235 h 1288724"/>
                      <a:gd name="connsiteX146" fmla="*/ 380250 w 1288472"/>
                      <a:gd name="connsiteY146" fmla="*/ 1153335 h 1288724"/>
                      <a:gd name="connsiteX147" fmla="*/ 365151 w 1288472"/>
                      <a:gd name="connsiteY147" fmla="*/ 1159626 h 1288724"/>
                      <a:gd name="connsiteX148" fmla="*/ 350051 w 1288472"/>
                      <a:gd name="connsiteY148" fmla="*/ 1153335 h 1288724"/>
                      <a:gd name="connsiteX149" fmla="*/ 343760 w 1288472"/>
                      <a:gd name="connsiteY149" fmla="*/ 1138235 h 1288724"/>
                      <a:gd name="connsiteX150" fmla="*/ 343760 w 1288472"/>
                      <a:gd name="connsiteY150" fmla="*/ 1116845 h 1288724"/>
                      <a:gd name="connsiteX151" fmla="*/ 365151 w 1288472"/>
                      <a:gd name="connsiteY151" fmla="*/ 1095453 h 1288724"/>
                      <a:gd name="connsiteX152" fmla="*/ 1202658 w 1288472"/>
                      <a:gd name="connsiteY152" fmla="*/ 1073811 h 1288724"/>
                      <a:gd name="connsiteX153" fmla="*/ 1202658 w 1288472"/>
                      <a:gd name="connsiteY153" fmla="*/ 1138234 h 1288724"/>
                      <a:gd name="connsiteX154" fmla="*/ 1245691 w 1288472"/>
                      <a:gd name="connsiteY154" fmla="*/ 1138234 h 1288724"/>
                      <a:gd name="connsiteX155" fmla="*/ 1245691 w 1288472"/>
                      <a:gd name="connsiteY155" fmla="*/ 1116844 h 1288724"/>
                      <a:gd name="connsiteX156" fmla="*/ 1202658 w 1288472"/>
                      <a:gd name="connsiteY156" fmla="*/ 1073811 h 1288724"/>
                      <a:gd name="connsiteX157" fmla="*/ 300727 w 1288472"/>
                      <a:gd name="connsiteY157" fmla="*/ 1073811 h 1288724"/>
                      <a:gd name="connsiteX158" fmla="*/ 300727 w 1288472"/>
                      <a:gd name="connsiteY158" fmla="*/ 1245691 h 1288724"/>
                      <a:gd name="connsiteX159" fmla="*/ 987745 w 1288472"/>
                      <a:gd name="connsiteY159" fmla="*/ 1245691 h 1288724"/>
                      <a:gd name="connsiteX160" fmla="*/ 987745 w 1288472"/>
                      <a:gd name="connsiteY160" fmla="*/ 1073811 h 1288724"/>
                      <a:gd name="connsiteX161" fmla="*/ 1159625 w 1288472"/>
                      <a:gd name="connsiteY161" fmla="*/ 1073559 h 1288724"/>
                      <a:gd name="connsiteX162" fmla="*/ 1116592 w 1288472"/>
                      <a:gd name="connsiteY162" fmla="*/ 1116592 h 1288724"/>
                      <a:gd name="connsiteX163" fmla="*/ 1116592 w 1288472"/>
                      <a:gd name="connsiteY163" fmla="*/ 1137983 h 1288724"/>
                      <a:gd name="connsiteX164" fmla="*/ 1159625 w 1288472"/>
                      <a:gd name="connsiteY164" fmla="*/ 1137983 h 1288724"/>
                      <a:gd name="connsiteX165" fmla="*/ 600951 w 1288472"/>
                      <a:gd name="connsiteY165" fmla="*/ 816368 h 1288724"/>
                      <a:gd name="connsiteX166" fmla="*/ 592898 w 1288472"/>
                      <a:gd name="connsiteY166" fmla="*/ 888844 h 1288724"/>
                      <a:gd name="connsiteX167" fmla="*/ 592395 w 1288472"/>
                      <a:gd name="connsiteY167" fmla="*/ 891109 h 1288724"/>
                      <a:gd name="connsiteX168" fmla="*/ 515640 w 1288472"/>
                      <a:gd name="connsiteY168" fmla="*/ 987996 h 1288724"/>
                      <a:gd name="connsiteX169" fmla="*/ 494250 w 1288472"/>
                      <a:gd name="connsiteY169" fmla="*/ 967109 h 1288724"/>
                      <a:gd name="connsiteX170" fmla="*/ 514634 w 1288472"/>
                      <a:gd name="connsiteY170" fmla="*/ 944963 h 1288724"/>
                      <a:gd name="connsiteX171" fmla="*/ 543322 w 1288472"/>
                      <a:gd name="connsiteY171" fmla="*/ 907467 h 1288724"/>
                      <a:gd name="connsiteX172" fmla="*/ 365403 w 1288472"/>
                      <a:gd name="connsiteY172" fmla="*/ 966606 h 1288724"/>
                      <a:gd name="connsiteX173" fmla="*/ 644488 w 1288472"/>
                      <a:gd name="connsiteY173" fmla="*/ 1030778 h 1288724"/>
                      <a:gd name="connsiteX174" fmla="*/ 923573 w 1288472"/>
                      <a:gd name="connsiteY174" fmla="*/ 966606 h 1288724"/>
                      <a:gd name="connsiteX175" fmla="*/ 745653 w 1288472"/>
                      <a:gd name="connsiteY175" fmla="*/ 907467 h 1288724"/>
                      <a:gd name="connsiteX176" fmla="*/ 774593 w 1288472"/>
                      <a:gd name="connsiteY176" fmla="*/ 944963 h 1288724"/>
                      <a:gd name="connsiteX177" fmla="*/ 789441 w 1288472"/>
                      <a:gd name="connsiteY177" fmla="*/ 951255 h 1288724"/>
                      <a:gd name="connsiteX178" fmla="*/ 795229 w 1288472"/>
                      <a:gd name="connsiteY178" fmla="*/ 966354 h 1288724"/>
                      <a:gd name="connsiteX179" fmla="*/ 773083 w 1288472"/>
                      <a:gd name="connsiteY179" fmla="*/ 987745 h 1288724"/>
                      <a:gd name="connsiteX180" fmla="*/ 696580 w 1288472"/>
                      <a:gd name="connsiteY180" fmla="*/ 891109 h 1288724"/>
                      <a:gd name="connsiteX181" fmla="*/ 696077 w 1288472"/>
                      <a:gd name="connsiteY181" fmla="*/ 888844 h 1288724"/>
                      <a:gd name="connsiteX182" fmla="*/ 688024 w 1288472"/>
                      <a:gd name="connsiteY182" fmla="*/ 816368 h 1288724"/>
                      <a:gd name="connsiteX183" fmla="*/ 236304 w 1288472"/>
                      <a:gd name="connsiteY183" fmla="*/ 644488 h 1288724"/>
                      <a:gd name="connsiteX184" fmla="*/ 214913 w 1288472"/>
                      <a:gd name="connsiteY184" fmla="*/ 665879 h 1288724"/>
                      <a:gd name="connsiteX185" fmla="*/ 236304 w 1288472"/>
                      <a:gd name="connsiteY185" fmla="*/ 687269 h 1288724"/>
                      <a:gd name="connsiteX186" fmla="*/ 257695 w 1288472"/>
                      <a:gd name="connsiteY186" fmla="*/ 665879 h 1288724"/>
                      <a:gd name="connsiteX187" fmla="*/ 236304 w 1288472"/>
                      <a:gd name="connsiteY187" fmla="*/ 644488 h 1288724"/>
                      <a:gd name="connsiteX188" fmla="*/ 1095202 w 1288472"/>
                      <a:gd name="connsiteY188" fmla="*/ 622846 h 1288724"/>
                      <a:gd name="connsiteX189" fmla="*/ 1073812 w 1288472"/>
                      <a:gd name="connsiteY189" fmla="*/ 644236 h 1288724"/>
                      <a:gd name="connsiteX190" fmla="*/ 1095202 w 1288472"/>
                      <a:gd name="connsiteY190" fmla="*/ 665627 h 1288724"/>
                      <a:gd name="connsiteX191" fmla="*/ 1116593 w 1288472"/>
                      <a:gd name="connsiteY191" fmla="*/ 644236 h 1288724"/>
                      <a:gd name="connsiteX192" fmla="*/ 1095202 w 1288472"/>
                      <a:gd name="connsiteY192" fmla="*/ 622846 h 1288724"/>
                      <a:gd name="connsiteX193" fmla="*/ 718475 w 1288472"/>
                      <a:gd name="connsiteY193" fmla="*/ 172636 h 1288724"/>
                      <a:gd name="connsiteX194" fmla="*/ 664370 w 1288472"/>
                      <a:gd name="connsiteY194" fmla="*/ 226741 h 1288724"/>
                      <a:gd name="connsiteX195" fmla="*/ 642979 w 1288472"/>
                      <a:gd name="connsiteY195" fmla="*/ 248132 h 1288724"/>
                      <a:gd name="connsiteX196" fmla="*/ 621588 w 1288472"/>
                      <a:gd name="connsiteY196" fmla="*/ 226741 h 1288724"/>
                      <a:gd name="connsiteX197" fmla="*/ 594661 w 1288472"/>
                      <a:gd name="connsiteY197" fmla="*/ 179934 h 1288724"/>
                      <a:gd name="connsiteX198" fmla="*/ 540555 w 1288472"/>
                      <a:gd name="connsiteY198" fmla="*/ 179934 h 1288724"/>
                      <a:gd name="connsiteX199" fmla="*/ 513628 w 1288472"/>
                      <a:gd name="connsiteY199" fmla="*/ 226741 h 1288724"/>
                      <a:gd name="connsiteX200" fmla="*/ 513628 w 1288472"/>
                      <a:gd name="connsiteY200" fmla="*/ 230013 h 1288724"/>
                      <a:gd name="connsiteX201" fmla="*/ 507840 w 1288472"/>
                      <a:gd name="connsiteY201" fmla="*/ 245867 h 1288724"/>
                      <a:gd name="connsiteX202" fmla="*/ 492238 w 1288472"/>
                      <a:gd name="connsiteY202" fmla="*/ 252662 h 1288724"/>
                      <a:gd name="connsiteX203" fmla="*/ 447947 w 1288472"/>
                      <a:gd name="connsiteY203" fmla="*/ 280092 h 1288724"/>
                      <a:gd name="connsiteX204" fmla="*/ 557165 w 1288472"/>
                      <a:gd name="connsiteY204" fmla="*/ 280092 h 1288724"/>
                      <a:gd name="connsiteX205" fmla="*/ 578555 w 1288472"/>
                      <a:gd name="connsiteY205" fmla="*/ 301483 h 1288724"/>
                      <a:gd name="connsiteX206" fmla="*/ 557165 w 1288472"/>
                      <a:gd name="connsiteY206" fmla="*/ 322873 h 1288724"/>
                      <a:gd name="connsiteX207" fmla="*/ 447192 w 1288472"/>
                      <a:gd name="connsiteY207" fmla="*/ 322873 h 1288724"/>
                      <a:gd name="connsiteX208" fmla="*/ 448701 w 1288472"/>
                      <a:gd name="connsiteY208" fmla="*/ 326397 h 1288724"/>
                      <a:gd name="connsiteX209" fmla="*/ 450463 w 1288472"/>
                      <a:gd name="connsiteY209" fmla="*/ 343257 h 1288724"/>
                      <a:gd name="connsiteX210" fmla="*/ 439390 w 1288472"/>
                      <a:gd name="connsiteY210" fmla="*/ 356092 h 1288724"/>
                      <a:gd name="connsiteX211" fmla="*/ 406927 w 1288472"/>
                      <a:gd name="connsiteY211" fmla="*/ 403906 h 1288724"/>
                      <a:gd name="connsiteX212" fmla="*/ 431337 w 1288472"/>
                      <a:gd name="connsiteY212" fmla="*/ 456250 h 1288724"/>
                      <a:gd name="connsiteX213" fmla="*/ 440145 w 1288472"/>
                      <a:gd name="connsiteY213" fmla="*/ 470595 h 1288724"/>
                      <a:gd name="connsiteX214" fmla="*/ 439894 w 1288472"/>
                      <a:gd name="connsiteY214" fmla="*/ 473111 h 1288724"/>
                      <a:gd name="connsiteX215" fmla="*/ 535522 w 1288472"/>
                      <a:gd name="connsiteY215" fmla="*/ 473111 h 1288724"/>
                      <a:gd name="connsiteX216" fmla="*/ 556913 w 1288472"/>
                      <a:gd name="connsiteY216" fmla="*/ 494502 h 1288724"/>
                      <a:gd name="connsiteX217" fmla="*/ 535522 w 1288472"/>
                      <a:gd name="connsiteY217" fmla="*/ 515893 h 1288724"/>
                      <a:gd name="connsiteX218" fmla="*/ 424794 w 1288472"/>
                      <a:gd name="connsiteY218" fmla="*/ 515893 h 1288724"/>
                      <a:gd name="connsiteX219" fmla="*/ 424543 w 1288472"/>
                      <a:gd name="connsiteY219" fmla="*/ 519667 h 1288724"/>
                      <a:gd name="connsiteX220" fmla="*/ 470344 w 1288472"/>
                      <a:gd name="connsiteY220" fmla="*/ 573018 h 1288724"/>
                      <a:gd name="connsiteX221" fmla="*/ 488211 w 1288472"/>
                      <a:gd name="connsiteY221" fmla="*/ 590382 h 1288724"/>
                      <a:gd name="connsiteX222" fmla="*/ 488966 w 1288472"/>
                      <a:gd name="connsiteY222" fmla="*/ 593905 h 1288724"/>
                      <a:gd name="connsiteX223" fmla="*/ 489470 w 1288472"/>
                      <a:gd name="connsiteY223" fmla="*/ 595919 h 1288724"/>
                      <a:gd name="connsiteX224" fmla="*/ 491231 w 1288472"/>
                      <a:gd name="connsiteY224" fmla="*/ 601455 h 1288724"/>
                      <a:gd name="connsiteX225" fmla="*/ 492489 w 1288472"/>
                      <a:gd name="connsiteY225" fmla="*/ 604727 h 1288724"/>
                      <a:gd name="connsiteX226" fmla="*/ 493496 w 1288472"/>
                      <a:gd name="connsiteY226" fmla="*/ 606740 h 1288724"/>
                      <a:gd name="connsiteX227" fmla="*/ 495006 w 1288472"/>
                      <a:gd name="connsiteY227" fmla="*/ 609508 h 1288724"/>
                      <a:gd name="connsiteX228" fmla="*/ 496264 w 1288472"/>
                      <a:gd name="connsiteY228" fmla="*/ 611521 h 1288724"/>
                      <a:gd name="connsiteX229" fmla="*/ 500039 w 1288472"/>
                      <a:gd name="connsiteY229" fmla="*/ 617309 h 1288724"/>
                      <a:gd name="connsiteX230" fmla="*/ 503059 w 1288472"/>
                      <a:gd name="connsiteY230" fmla="*/ 621084 h 1288724"/>
                      <a:gd name="connsiteX231" fmla="*/ 513880 w 1288472"/>
                      <a:gd name="connsiteY231" fmla="*/ 631150 h 1288724"/>
                      <a:gd name="connsiteX232" fmla="*/ 516648 w 1288472"/>
                      <a:gd name="connsiteY232" fmla="*/ 633164 h 1288724"/>
                      <a:gd name="connsiteX233" fmla="*/ 524953 w 1288472"/>
                      <a:gd name="connsiteY233" fmla="*/ 637945 h 1288724"/>
                      <a:gd name="connsiteX234" fmla="*/ 530993 w 1288472"/>
                      <a:gd name="connsiteY234" fmla="*/ 640462 h 1288724"/>
                      <a:gd name="connsiteX235" fmla="*/ 534264 w 1288472"/>
                      <a:gd name="connsiteY235" fmla="*/ 641468 h 1288724"/>
                      <a:gd name="connsiteX236" fmla="*/ 537787 w 1288472"/>
                      <a:gd name="connsiteY236" fmla="*/ 642475 h 1288724"/>
                      <a:gd name="connsiteX237" fmla="*/ 543827 w 1288472"/>
                      <a:gd name="connsiteY237" fmla="*/ 643733 h 1288724"/>
                      <a:gd name="connsiteX238" fmla="*/ 547098 w 1288472"/>
                      <a:gd name="connsiteY238" fmla="*/ 644236 h 1288724"/>
                      <a:gd name="connsiteX239" fmla="*/ 554145 w 1288472"/>
                      <a:gd name="connsiteY239" fmla="*/ 644740 h 1288724"/>
                      <a:gd name="connsiteX240" fmla="*/ 621588 w 1288472"/>
                      <a:gd name="connsiteY240" fmla="*/ 577296 h 1288724"/>
                      <a:gd name="connsiteX241" fmla="*/ 642979 w 1288472"/>
                      <a:gd name="connsiteY241" fmla="*/ 555906 h 1288724"/>
                      <a:gd name="connsiteX242" fmla="*/ 664370 w 1288472"/>
                      <a:gd name="connsiteY242" fmla="*/ 577296 h 1288724"/>
                      <a:gd name="connsiteX243" fmla="*/ 731813 w 1288472"/>
                      <a:gd name="connsiteY243" fmla="*/ 644740 h 1288724"/>
                      <a:gd name="connsiteX244" fmla="*/ 738859 w 1288472"/>
                      <a:gd name="connsiteY244" fmla="*/ 644236 h 1288724"/>
                      <a:gd name="connsiteX245" fmla="*/ 742131 w 1288472"/>
                      <a:gd name="connsiteY245" fmla="*/ 643733 h 1288724"/>
                      <a:gd name="connsiteX246" fmla="*/ 748171 w 1288472"/>
                      <a:gd name="connsiteY246" fmla="*/ 642475 h 1288724"/>
                      <a:gd name="connsiteX247" fmla="*/ 751190 w 1288472"/>
                      <a:gd name="connsiteY247" fmla="*/ 641720 h 1288724"/>
                      <a:gd name="connsiteX248" fmla="*/ 755469 w 1288472"/>
                      <a:gd name="connsiteY248" fmla="*/ 640210 h 1288724"/>
                      <a:gd name="connsiteX249" fmla="*/ 761005 w 1288472"/>
                      <a:gd name="connsiteY249" fmla="*/ 637945 h 1288724"/>
                      <a:gd name="connsiteX250" fmla="*/ 769813 w 1288472"/>
                      <a:gd name="connsiteY250" fmla="*/ 632912 h 1288724"/>
                      <a:gd name="connsiteX251" fmla="*/ 772329 w 1288472"/>
                      <a:gd name="connsiteY251" fmla="*/ 631150 h 1288724"/>
                      <a:gd name="connsiteX252" fmla="*/ 783905 w 1288472"/>
                      <a:gd name="connsiteY252" fmla="*/ 620329 h 1288724"/>
                      <a:gd name="connsiteX253" fmla="*/ 786422 w 1288472"/>
                      <a:gd name="connsiteY253" fmla="*/ 617058 h 1288724"/>
                      <a:gd name="connsiteX254" fmla="*/ 789945 w 1288472"/>
                      <a:gd name="connsiteY254" fmla="*/ 611773 h 1288724"/>
                      <a:gd name="connsiteX255" fmla="*/ 791707 w 1288472"/>
                      <a:gd name="connsiteY255" fmla="*/ 609005 h 1288724"/>
                      <a:gd name="connsiteX256" fmla="*/ 793217 w 1288472"/>
                      <a:gd name="connsiteY256" fmla="*/ 606237 h 1288724"/>
                      <a:gd name="connsiteX257" fmla="*/ 795230 w 1288472"/>
                      <a:gd name="connsiteY257" fmla="*/ 601707 h 1288724"/>
                      <a:gd name="connsiteX258" fmla="*/ 796992 w 1288472"/>
                      <a:gd name="connsiteY258" fmla="*/ 596925 h 1288724"/>
                      <a:gd name="connsiteX259" fmla="*/ 797747 w 1288472"/>
                      <a:gd name="connsiteY259" fmla="*/ 594660 h 1288724"/>
                      <a:gd name="connsiteX260" fmla="*/ 799005 w 1288472"/>
                      <a:gd name="connsiteY260" fmla="*/ 589627 h 1288724"/>
                      <a:gd name="connsiteX261" fmla="*/ 816872 w 1288472"/>
                      <a:gd name="connsiteY261" fmla="*/ 572263 h 1288724"/>
                      <a:gd name="connsiteX262" fmla="*/ 845309 w 1288472"/>
                      <a:gd name="connsiteY262" fmla="*/ 558171 h 1288724"/>
                      <a:gd name="connsiteX263" fmla="*/ 751442 w 1288472"/>
                      <a:gd name="connsiteY263" fmla="*/ 558171 h 1288724"/>
                      <a:gd name="connsiteX264" fmla="*/ 730051 w 1288472"/>
                      <a:gd name="connsiteY264" fmla="*/ 536780 h 1288724"/>
                      <a:gd name="connsiteX265" fmla="*/ 751442 w 1288472"/>
                      <a:gd name="connsiteY265" fmla="*/ 515389 h 1288724"/>
                      <a:gd name="connsiteX266" fmla="*/ 862170 w 1288472"/>
                      <a:gd name="connsiteY266" fmla="*/ 515389 h 1288724"/>
                      <a:gd name="connsiteX267" fmla="*/ 851349 w 1288472"/>
                      <a:gd name="connsiteY267" fmla="*/ 486197 h 1288724"/>
                      <a:gd name="connsiteX268" fmla="*/ 847071 w 1288472"/>
                      <a:gd name="connsiteY268" fmla="*/ 469840 h 1288724"/>
                      <a:gd name="connsiteX269" fmla="*/ 855879 w 1288472"/>
                      <a:gd name="connsiteY269" fmla="*/ 455495 h 1288724"/>
                      <a:gd name="connsiteX270" fmla="*/ 880289 w 1288472"/>
                      <a:gd name="connsiteY270" fmla="*/ 408436 h 1288724"/>
                      <a:gd name="connsiteX271" fmla="*/ 875759 w 1288472"/>
                      <a:gd name="connsiteY271" fmla="*/ 387045 h 1288724"/>
                      <a:gd name="connsiteX272" fmla="*/ 750184 w 1288472"/>
                      <a:gd name="connsiteY272" fmla="*/ 387045 h 1288724"/>
                      <a:gd name="connsiteX273" fmla="*/ 728793 w 1288472"/>
                      <a:gd name="connsiteY273" fmla="*/ 365655 h 1288724"/>
                      <a:gd name="connsiteX274" fmla="*/ 750184 w 1288472"/>
                      <a:gd name="connsiteY274" fmla="*/ 344264 h 1288724"/>
                      <a:gd name="connsiteX275" fmla="*/ 835998 w 1288472"/>
                      <a:gd name="connsiteY275" fmla="*/ 344264 h 1288724"/>
                      <a:gd name="connsiteX276" fmla="*/ 835495 w 1288472"/>
                      <a:gd name="connsiteY276" fmla="*/ 343257 h 1288724"/>
                      <a:gd name="connsiteX277" fmla="*/ 837256 w 1288472"/>
                      <a:gd name="connsiteY277" fmla="*/ 326397 h 1288724"/>
                      <a:gd name="connsiteX278" fmla="*/ 843548 w 1288472"/>
                      <a:gd name="connsiteY278" fmla="*/ 302238 h 1288724"/>
                      <a:gd name="connsiteX279" fmla="*/ 793972 w 1288472"/>
                      <a:gd name="connsiteY279" fmla="*/ 252662 h 1288724"/>
                      <a:gd name="connsiteX280" fmla="*/ 778369 w 1288472"/>
                      <a:gd name="connsiteY280" fmla="*/ 245867 h 1288724"/>
                      <a:gd name="connsiteX281" fmla="*/ 772581 w 1288472"/>
                      <a:gd name="connsiteY281" fmla="*/ 230013 h 1288724"/>
                      <a:gd name="connsiteX282" fmla="*/ 772581 w 1288472"/>
                      <a:gd name="connsiteY282" fmla="*/ 226741 h 1288724"/>
                      <a:gd name="connsiteX283" fmla="*/ 718475 w 1288472"/>
                      <a:gd name="connsiteY283" fmla="*/ 172636 h 1288724"/>
                      <a:gd name="connsiteX284" fmla="*/ 150238 w 1288472"/>
                      <a:gd name="connsiteY284" fmla="*/ 129099 h 1288724"/>
                      <a:gd name="connsiteX285" fmla="*/ 128847 w 1288472"/>
                      <a:gd name="connsiteY285" fmla="*/ 150490 h 1288724"/>
                      <a:gd name="connsiteX286" fmla="*/ 150238 w 1288472"/>
                      <a:gd name="connsiteY286" fmla="*/ 171881 h 1288724"/>
                      <a:gd name="connsiteX287" fmla="*/ 171629 w 1288472"/>
                      <a:gd name="connsiteY287" fmla="*/ 150490 h 1288724"/>
                      <a:gd name="connsiteX288" fmla="*/ 150238 w 1288472"/>
                      <a:gd name="connsiteY288" fmla="*/ 129099 h 1288724"/>
                      <a:gd name="connsiteX289" fmla="*/ 1030779 w 1288472"/>
                      <a:gd name="connsiteY289" fmla="*/ 128848 h 1288724"/>
                      <a:gd name="connsiteX290" fmla="*/ 1009388 w 1288472"/>
                      <a:gd name="connsiteY290" fmla="*/ 150238 h 1288724"/>
                      <a:gd name="connsiteX291" fmla="*/ 1030779 w 1288472"/>
                      <a:gd name="connsiteY291" fmla="*/ 171629 h 1288724"/>
                      <a:gd name="connsiteX292" fmla="*/ 1052169 w 1288472"/>
                      <a:gd name="connsiteY292" fmla="*/ 150238 h 1288724"/>
                      <a:gd name="connsiteX293" fmla="*/ 1030779 w 1288472"/>
                      <a:gd name="connsiteY293" fmla="*/ 128848 h 1288724"/>
                      <a:gd name="connsiteX294" fmla="*/ 150238 w 1288472"/>
                      <a:gd name="connsiteY294" fmla="*/ 85563 h 1288724"/>
                      <a:gd name="connsiteX295" fmla="*/ 213907 w 1288472"/>
                      <a:gd name="connsiteY295" fmla="*/ 139165 h 1288724"/>
                      <a:gd name="connsiteX296" fmla="*/ 171880 w 1288472"/>
                      <a:gd name="connsiteY296" fmla="*/ 210887 h 1288724"/>
                      <a:gd name="connsiteX297" fmla="*/ 171880 w 1288472"/>
                      <a:gd name="connsiteY297" fmla="*/ 279337 h 1288724"/>
                      <a:gd name="connsiteX298" fmla="*/ 403907 w 1288472"/>
                      <a:gd name="connsiteY298" fmla="*/ 279337 h 1288724"/>
                      <a:gd name="connsiteX299" fmla="*/ 473112 w 1288472"/>
                      <a:gd name="connsiteY299" fmla="*/ 211139 h 1288724"/>
                      <a:gd name="connsiteX300" fmla="*/ 543827 w 1288472"/>
                      <a:gd name="connsiteY300" fmla="*/ 132119 h 1288724"/>
                      <a:gd name="connsiteX301" fmla="*/ 644489 w 1288472"/>
                      <a:gd name="connsiteY301" fmla="*/ 165086 h 1288724"/>
                      <a:gd name="connsiteX302" fmla="*/ 745151 w 1288472"/>
                      <a:gd name="connsiteY302" fmla="*/ 132119 h 1288724"/>
                      <a:gd name="connsiteX303" fmla="*/ 815866 w 1288472"/>
                      <a:gd name="connsiteY303" fmla="*/ 211139 h 1288724"/>
                      <a:gd name="connsiteX304" fmla="*/ 875256 w 1288472"/>
                      <a:gd name="connsiteY304" fmla="*/ 254675 h 1288724"/>
                      <a:gd name="connsiteX305" fmla="*/ 884064 w 1288472"/>
                      <a:gd name="connsiteY305" fmla="*/ 327906 h 1288724"/>
                      <a:gd name="connsiteX306" fmla="*/ 900422 w 1288472"/>
                      <a:gd name="connsiteY306" fmla="*/ 343761 h 1288724"/>
                      <a:gd name="connsiteX307" fmla="*/ 1009388 w 1288472"/>
                      <a:gd name="connsiteY307" fmla="*/ 343761 h 1288724"/>
                      <a:gd name="connsiteX308" fmla="*/ 1009388 w 1288472"/>
                      <a:gd name="connsiteY308" fmla="*/ 210887 h 1288724"/>
                      <a:gd name="connsiteX309" fmla="*/ 967362 w 1288472"/>
                      <a:gd name="connsiteY309" fmla="*/ 139165 h 1288724"/>
                      <a:gd name="connsiteX310" fmla="*/ 1030779 w 1288472"/>
                      <a:gd name="connsiteY310" fmla="*/ 85563 h 1288724"/>
                      <a:gd name="connsiteX311" fmla="*/ 1094196 w 1288472"/>
                      <a:gd name="connsiteY311" fmla="*/ 139165 h 1288724"/>
                      <a:gd name="connsiteX312" fmla="*/ 1052169 w 1288472"/>
                      <a:gd name="connsiteY312" fmla="*/ 210887 h 1288724"/>
                      <a:gd name="connsiteX313" fmla="*/ 1052169 w 1288472"/>
                      <a:gd name="connsiteY313" fmla="*/ 365403 h 1288724"/>
                      <a:gd name="connsiteX314" fmla="*/ 1045878 w 1288472"/>
                      <a:gd name="connsiteY314" fmla="*/ 380502 h 1288724"/>
                      <a:gd name="connsiteX315" fmla="*/ 1030779 w 1288472"/>
                      <a:gd name="connsiteY315" fmla="*/ 386794 h 1288724"/>
                      <a:gd name="connsiteX316" fmla="*/ 921057 w 1288472"/>
                      <a:gd name="connsiteY316" fmla="*/ 386794 h 1288724"/>
                      <a:gd name="connsiteX317" fmla="*/ 896144 w 1288472"/>
                      <a:gd name="connsiteY317" fmla="*/ 477389 h 1288724"/>
                      <a:gd name="connsiteX318" fmla="*/ 905203 w 1288472"/>
                      <a:gd name="connsiteY318" fmla="*/ 515641 h 1288724"/>
                      <a:gd name="connsiteX319" fmla="*/ 1095202 w 1288472"/>
                      <a:gd name="connsiteY319" fmla="*/ 515641 h 1288724"/>
                      <a:gd name="connsiteX320" fmla="*/ 1110302 w 1288472"/>
                      <a:gd name="connsiteY320" fmla="*/ 521932 h 1288724"/>
                      <a:gd name="connsiteX321" fmla="*/ 1116593 w 1288472"/>
                      <a:gd name="connsiteY321" fmla="*/ 537032 h 1288724"/>
                      <a:gd name="connsiteX322" fmla="*/ 1116593 w 1288472"/>
                      <a:gd name="connsiteY322" fmla="*/ 583839 h 1288724"/>
                      <a:gd name="connsiteX323" fmla="*/ 1158368 w 1288472"/>
                      <a:gd name="connsiteY323" fmla="*/ 655561 h 1288724"/>
                      <a:gd name="connsiteX324" fmla="*/ 1094951 w 1288472"/>
                      <a:gd name="connsiteY324" fmla="*/ 709163 h 1288724"/>
                      <a:gd name="connsiteX325" fmla="*/ 1031534 w 1288472"/>
                      <a:gd name="connsiteY325" fmla="*/ 655561 h 1288724"/>
                      <a:gd name="connsiteX326" fmla="*/ 1073560 w 1288472"/>
                      <a:gd name="connsiteY326" fmla="*/ 583839 h 1288724"/>
                      <a:gd name="connsiteX327" fmla="*/ 1073560 w 1288472"/>
                      <a:gd name="connsiteY327" fmla="*/ 557919 h 1288724"/>
                      <a:gd name="connsiteX328" fmla="*/ 896899 w 1288472"/>
                      <a:gd name="connsiteY328" fmla="*/ 557919 h 1288724"/>
                      <a:gd name="connsiteX329" fmla="*/ 837508 w 1288472"/>
                      <a:gd name="connsiteY329" fmla="*/ 611270 h 1288724"/>
                      <a:gd name="connsiteX330" fmla="*/ 835495 w 1288472"/>
                      <a:gd name="connsiteY330" fmla="*/ 617058 h 1288724"/>
                      <a:gd name="connsiteX331" fmla="*/ 832978 w 1288472"/>
                      <a:gd name="connsiteY331" fmla="*/ 623097 h 1288724"/>
                      <a:gd name="connsiteX332" fmla="*/ 830713 w 1288472"/>
                      <a:gd name="connsiteY332" fmla="*/ 627627 h 1288724"/>
                      <a:gd name="connsiteX333" fmla="*/ 828700 w 1288472"/>
                      <a:gd name="connsiteY333" fmla="*/ 631402 h 1288724"/>
                      <a:gd name="connsiteX334" fmla="*/ 827190 w 1288472"/>
                      <a:gd name="connsiteY334" fmla="*/ 633919 h 1288724"/>
                      <a:gd name="connsiteX335" fmla="*/ 821150 w 1288472"/>
                      <a:gd name="connsiteY335" fmla="*/ 642726 h 1288724"/>
                      <a:gd name="connsiteX336" fmla="*/ 817627 w 1288472"/>
                      <a:gd name="connsiteY336" fmla="*/ 647256 h 1288724"/>
                      <a:gd name="connsiteX337" fmla="*/ 798753 w 1288472"/>
                      <a:gd name="connsiteY337" fmla="*/ 665124 h 1288724"/>
                      <a:gd name="connsiteX338" fmla="*/ 794727 w 1288472"/>
                      <a:gd name="connsiteY338" fmla="*/ 667892 h 1288724"/>
                      <a:gd name="connsiteX339" fmla="*/ 780634 w 1288472"/>
                      <a:gd name="connsiteY339" fmla="*/ 675945 h 1288724"/>
                      <a:gd name="connsiteX340" fmla="*/ 771323 w 1288472"/>
                      <a:gd name="connsiteY340" fmla="*/ 679971 h 1288724"/>
                      <a:gd name="connsiteX341" fmla="*/ 765786 w 1288472"/>
                      <a:gd name="connsiteY341" fmla="*/ 681733 h 1288724"/>
                      <a:gd name="connsiteX342" fmla="*/ 759495 w 1288472"/>
                      <a:gd name="connsiteY342" fmla="*/ 683495 h 1288724"/>
                      <a:gd name="connsiteX343" fmla="*/ 749429 w 1288472"/>
                      <a:gd name="connsiteY343" fmla="*/ 685508 h 1288724"/>
                      <a:gd name="connsiteX344" fmla="*/ 744396 w 1288472"/>
                      <a:gd name="connsiteY344" fmla="*/ 686011 h 1288724"/>
                      <a:gd name="connsiteX345" fmla="*/ 732820 w 1288472"/>
                      <a:gd name="connsiteY345" fmla="*/ 686766 h 1288724"/>
                      <a:gd name="connsiteX346" fmla="*/ 643986 w 1288472"/>
                      <a:gd name="connsiteY346" fmla="*/ 641720 h 1288724"/>
                      <a:gd name="connsiteX347" fmla="*/ 555151 w 1288472"/>
                      <a:gd name="connsiteY347" fmla="*/ 686766 h 1288724"/>
                      <a:gd name="connsiteX348" fmla="*/ 542065 w 1288472"/>
                      <a:gd name="connsiteY348" fmla="*/ 686011 h 1288724"/>
                      <a:gd name="connsiteX349" fmla="*/ 538039 w 1288472"/>
                      <a:gd name="connsiteY349" fmla="*/ 685508 h 1288724"/>
                      <a:gd name="connsiteX350" fmla="*/ 527218 w 1288472"/>
                      <a:gd name="connsiteY350" fmla="*/ 683243 h 1288724"/>
                      <a:gd name="connsiteX351" fmla="*/ 523191 w 1288472"/>
                      <a:gd name="connsiteY351" fmla="*/ 682236 h 1288724"/>
                      <a:gd name="connsiteX352" fmla="*/ 516900 w 1288472"/>
                      <a:gd name="connsiteY352" fmla="*/ 680223 h 1288724"/>
                      <a:gd name="connsiteX353" fmla="*/ 507085 w 1288472"/>
                      <a:gd name="connsiteY353" fmla="*/ 675945 h 1288724"/>
                      <a:gd name="connsiteX354" fmla="*/ 493496 w 1288472"/>
                      <a:gd name="connsiteY354" fmla="*/ 668144 h 1288724"/>
                      <a:gd name="connsiteX355" fmla="*/ 488966 w 1288472"/>
                      <a:gd name="connsiteY355" fmla="*/ 664872 h 1288724"/>
                      <a:gd name="connsiteX356" fmla="*/ 470847 w 1288472"/>
                      <a:gd name="connsiteY356" fmla="*/ 647760 h 1288724"/>
                      <a:gd name="connsiteX357" fmla="*/ 466821 w 1288472"/>
                      <a:gd name="connsiteY357" fmla="*/ 642726 h 1288724"/>
                      <a:gd name="connsiteX358" fmla="*/ 460781 w 1288472"/>
                      <a:gd name="connsiteY358" fmla="*/ 633919 h 1288724"/>
                      <a:gd name="connsiteX359" fmla="*/ 459271 w 1288472"/>
                      <a:gd name="connsiteY359" fmla="*/ 631402 h 1288724"/>
                      <a:gd name="connsiteX360" fmla="*/ 456503 w 1288472"/>
                      <a:gd name="connsiteY360" fmla="*/ 625866 h 1288724"/>
                      <a:gd name="connsiteX361" fmla="*/ 455244 w 1288472"/>
                      <a:gd name="connsiteY361" fmla="*/ 623097 h 1288724"/>
                      <a:gd name="connsiteX362" fmla="*/ 452476 w 1288472"/>
                      <a:gd name="connsiteY362" fmla="*/ 616554 h 1288724"/>
                      <a:gd name="connsiteX363" fmla="*/ 450715 w 1288472"/>
                      <a:gd name="connsiteY363" fmla="*/ 611521 h 1288724"/>
                      <a:gd name="connsiteX364" fmla="*/ 382768 w 1288472"/>
                      <a:gd name="connsiteY364" fmla="*/ 518912 h 1288724"/>
                      <a:gd name="connsiteX365" fmla="*/ 383271 w 1288472"/>
                      <a:gd name="connsiteY365" fmla="*/ 515138 h 1288724"/>
                      <a:gd name="connsiteX366" fmla="*/ 257695 w 1288472"/>
                      <a:gd name="connsiteY366" fmla="*/ 515138 h 1288724"/>
                      <a:gd name="connsiteX367" fmla="*/ 257695 w 1288472"/>
                      <a:gd name="connsiteY367" fmla="*/ 604978 h 1288724"/>
                      <a:gd name="connsiteX368" fmla="*/ 299721 w 1288472"/>
                      <a:gd name="connsiteY368" fmla="*/ 676700 h 1288724"/>
                      <a:gd name="connsiteX369" fmla="*/ 236304 w 1288472"/>
                      <a:gd name="connsiteY369" fmla="*/ 730302 h 1288724"/>
                      <a:gd name="connsiteX370" fmla="*/ 172887 w 1288472"/>
                      <a:gd name="connsiteY370" fmla="*/ 676700 h 1288724"/>
                      <a:gd name="connsiteX371" fmla="*/ 214913 w 1288472"/>
                      <a:gd name="connsiteY371" fmla="*/ 604978 h 1288724"/>
                      <a:gd name="connsiteX372" fmla="*/ 214913 w 1288472"/>
                      <a:gd name="connsiteY372" fmla="*/ 493747 h 1288724"/>
                      <a:gd name="connsiteX373" fmla="*/ 221205 w 1288472"/>
                      <a:gd name="connsiteY373" fmla="*/ 478648 h 1288724"/>
                      <a:gd name="connsiteX374" fmla="*/ 236304 w 1288472"/>
                      <a:gd name="connsiteY374" fmla="*/ 472356 h 1288724"/>
                      <a:gd name="connsiteX375" fmla="*/ 388808 w 1288472"/>
                      <a:gd name="connsiteY375" fmla="*/ 472356 h 1288724"/>
                      <a:gd name="connsiteX376" fmla="*/ 365654 w 1288472"/>
                      <a:gd name="connsiteY376" fmla="*/ 396608 h 1288724"/>
                      <a:gd name="connsiteX377" fmla="*/ 404410 w 1288472"/>
                      <a:gd name="connsiteY377" fmla="*/ 327655 h 1288724"/>
                      <a:gd name="connsiteX378" fmla="*/ 403152 w 1288472"/>
                      <a:gd name="connsiteY378" fmla="*/ 322118 h 1288724"/>
                      <a:gd name="connsiteX379" fmla="*/ 150238 w 1288472"/>
                      <a:gd name="connsiteY379" fmla="*/ 322118 h 1288724"/>
                      <a:gd name="connsiteX380" fmla="*/ 135139 w 1288472"/>
                      <a:gd name="connsiteY380" fmla="*/ 315827 h 1288724"/>
                      <a:gd name="connsiteX381" fmla="*/ 128847 w 1288472"/>
                      <a:gd name="connsiteY381" fmla="*/ 300728 h 1288724"/>
                      <a:gd name="connsiteX382" fmla="*/ 128847 w 1288472"/>
                      <a:gd name="connsiteY382" fmla="*/ 210887 h 1288724"/>
                      <a:gd name="connsiteX383" fmla="*/ 86821 w 1288472"/>
                      <a:gd name="connsiteY383" fmla="*/ 139165 h 1288724"/>
                      <a:gd name="connsiteX384" fmla="*/ 150238 w 1288472"/>
                      <a:gd name="connsiteY384" fmla="*/ 85563 h 1288724"/>
                      <a:gd name="connsiteX385" fmla="*/ 64424 w 1288472"/>
                      <a:gd name="connsiteY385" fmla="*/ 43033 h 1288724"/>
                      <a:gd name="connsiteX386" fmla="*/ 43033 w 1288472"/>
                      <a:gd name="connsiteY386" fmla="*/ 64424 h 1288724"/>
                      <a:gd name="connsiteX387" fmla="*/ 43033 w 1288472"/>
                      <a:gd name="connsiteY387" fmla="*/ 751693 h 1288724"/>
                      <a:gd name="connsiteX388" fmla="*/ 64424 w 1288472"/>
                      <a:gd name="connsiteY388" fmla="*/ 773083 h 1288724"/>
                      <a:gd name="connsiteX389" fmla="*/ 1224048 w 1288472"/>
                      <a:gd name="connsiteY389" fmla="*/ 773083 h 1288724"/>
                      <a:gd name="connsiteX390" fmla="*/ 1245439 w 1288472"/>
                      <a:gd name="connsiteY390" fmla="*/ 751693 h 1288724"/>
                      <a:gd name="connsiteX391" fmla="*/ 1245439 w 1288472"/>
                      <a:gd name="connsiteY391" fmla="*/ 64424 h 1288724"/>
                      <a:gd name="connsiteX392" fmla="*/ 1224048 w 1288472"/>
                      <a:gd name="connsiteY392" fmla="*/ 43033 h 1288724"/>
                      <a:gd name="connsiteX393" fmla="*/ 64424 w 1288472"/>
                      <a:gd name="connsiteY393" fmla="*/ 0 h 1288724"/>
                      <a:gd name="connsiteX394" fmla="*/ 1224048 w 1288472"/>
                      <a:gd name="connsiteY394" fmla="*/ 0 h 1288724"/>
                      <a:gd name="connsiteX395" fmla="*/ 1288472 w 1288472"/>
                      <a:gd name="connsiteY395" fmla="*/ 64424 h 1288724"/>
                      <a:gd name="connsiteX396" fmla="*/ 1288472 w 1288472"/>
                      <a:gd name="connsiteY396" fmla="*/ 751693 h 1288724"/>
                      <a:gd name="connsiteX397" fmla="*/ 1224048 w 1288472"/>
                      <a:gd name="connsiteY397" fmla="*/ 816116 h 1288724"/>
                      <a:gd name="connsiteX398" fmla="*/ 1202658 w 1288472"/>
                      <a:gd name="connsiteY398" fmla="*/ 816116 h 1288724"/>
                      <a:gd name="connsiteX399" fmla="*/ 1202658 w 1288472"/>
                      <a:gd name="connsiteY399" fmla="*/ 837507 h 1288724"/>
                      <a:gd name="connsiteX400" fmla="*/ 1138234 w 1288472"/>
                      <a:gd name="connsiteY400" fmla="*/ 901930 h 1288724"/>
                      <a:gd name="connsiteX401" fmla="*/ 1095201 w 1288472"/>
                      <a:gd name="connsiteY401" fmla="*/ 901930 h 1288724"/>
                      <a:gd name="connsiteX402" fmla="*/ 1073811 w 1288472"/>
                      <a:gd name="connsiteY402" fmla="*/ 923321 h 1288724"/>
                      <a:gd name="connsiteX403" fmla="*/ 1095201 w 1288472"/>
                      <a:gd name="connsiteY403" fmla="*/ 944712 h 1288724"/>
                      <a:gd name="connsiteX404" fmla="*/ 1138234 w 1288472"/>
                      <a:gd name="connsiteY404" fmla="*/ 944712 h 1288724"/>
                      <a:gd name="connsiteX405" fmla="*/ 1202658 w 1288472"/>
                      <a:gd name="connsiteY405" fmla="*/ 1009135 h 1288724"/>
                      <a:gd name="connsiteX406" fmla="*/ 1202658 w 1288472"/>
                      <a:gd name="connsiteY406" fmla="*/ 1030526 h 1288724"/>
                      <a:gd name="connsiteX407" fmla="*/ 1288472 w 1288472"/>
                      <a:gd name="connsiteY407" fmla="*/ 1116340 h 1288724"/>
                      <a:gd name="connsiteX408" fmla="*/ 1288472 w 1288472"/>
                      <a:gd name="connsiteY408" fmla="*/ 1245187 h 1288724"/>
                      <a:gd name="connsiteX409" fmla="*/ 1245439 w 1288472"/>
                      <a:gd name="connsiteY409" fmla="*/ 1288220 h 1288724"/>
                      <a:gd name="connsiteX410" fmla="*/ 1116592 w 1288472"/>
                      <a:gd name="connsiteY410" fmla="*/ 1288220 h 1288724"/>
                      <a:gd name="connsiteX411" fmla="*/ 1073559 w 1288472"/>
                      <a:gd name="connsiteY411" fmla="*/ 1245187 h 1288724"/>
                      <a:gd name="connsiteX412" fmla="*/ 1073559 w 1288472"/>
                      <a:gd name="connsiteY412" fmla="*/ 1116340 h 1288724"/>
                      <a:gd name="connsiteX413" fmla="*/ 1159373 w 1288472"/>
                      <a:gd name="connsiteY413" fmla="*/ 1030526 h 1288724"/>
                      <a:gd name="connsiteX414" fmla="*/ 1159373 w 1288472"/>
                      <a:gd name="connsiteY414" fmla="*/ 1009135 h 1288724"/>
                      <a:gd name="connsiteX415" fmla="*/ 1137983 w 1288472"/>
                      <a:gd name="connsiteY415" fmla="*/ 987745 h 1288724"/>
                      <a:gd name="connsiteX416" fmla="*/ 1094950 w 1288472"/>
                      <a:gd name="connsiteY416" fmla="*/ 987745 h 1288724"/>
                      <a:gd name="connsiteX417" fmla="*/ 1030526 w 1288472"/>
                      <a:gd name="connsiteY417" fmla="*/ 923321 h 1288724"/>
                      <a:gd name="connsiteX418" fmla="*/ 1094950 w 1288472"/>
                      <a:gd name="connsiteY418" fmla="*/ 858897 h 1288724"/>
                      <a:gd name="connsiteX419" fmla="*/ 1137983 w 1288472"/>
                      <a:gd name="connsiteY419" fmla="*/ 858897 h 1288724"/>
                      <a:gd name="connsiteX420" fmla="*/ 1159373 w 1288472"/>
                      <a:gd name="connsiteY420" fmla="*/ 837507 h 1288724"/>
                      <a:gd name="connsiteX421" fmla="*/ 1159373 w 1288472"/>
                      <a:gd name="connsiteY421" fmla="*/ 816116 h 1288724"/>
                      <a:gd name="connsiteX422" fmla="*/ 730302 w 1288472"/>
                      <a:gd name="connsiteY422" fmla="*/ 816116 h 1288724"/>
                      <a:gd name="connsiteX423" fmla="*/ 734580 w 1288472"/>
                      <a:gd name="connsiteY423" fmla="*/ 863427 h 1288724"/>
                      <a:gd name="connsiteX424" fmla="*/ 966102 w 1288472"/>
                      <a:gd name="connsiteY424" fmla="*/ 966606 h 1288724"/>
                      <a:gd name="connsiteX425" fmla="*/ 909228 w 1288472"/>
                      <a:gd name="connsiteY425" fmla="*/ 1030778 h 1288724"/>
                      <a:gd name="connsiteX426" fmla="*/ 987745 w 1288472"/>
                      <a:gd name="connsiteY426" fmla="*/ 1030778 h 1288724"/>
                      <a:gd name="connsiteX427" fmla="*/ 1030778 w 1288472"/>
                      <a:gd name="connsiteY427" fmla="*/ 1073811 h 1288724"/>
                      <a:gd name="connsiteX428" fmla="*/ 1030778 w 1288472"/>
                      <a:gd name="connsiteY428" fmla="*/ 1245691 h 1288724"/>
                      <a:gd name="connsiteX429" fmla="*/ 987745 w 1288472"/>
                      <a:gd name="connsiteY429" fmla="*/ 1288724 h 1288724"/>
                      <a:gd name="connsiteX430" fmla="*/ 300476 w 1288472"/>
                      <a:gd name="connsiteY430" fmla="*/ 1288724 h 1288724"/>
                      <a:gd name="connsiteX431" fmla="*/ 257443 w 1288472"/>
                      <a:gd name="connsiteY431" fmla="*/ 1245691 h 1288724"/>
                      <a:gd name="connsiteX432" fmla="*/ 257443 w 1288472"/>
                      <a:gd name="connsiteY432" fmla="*/ 1073811 h 1288724"/>
                      <a:gd name="connsiteX433" fmla="*/ 300476 w 1288472"/>
                      <a:gd name="connsiteY433" fmla="*/ 1030778 h 1288724"/>
                      <a:gd name="connsiteX434" fmla="*/ 378992 w 1288472"/>
                      <a:gd name="connsiteY434" fmla="*/ 1030778 h 1288724"/>
                      <a:gd name="connsiteX435" fmla="*/ 322118 w 1288472"/>
                      <a:gd name="connsiteY435" fmla="*/ 966606 h 1288724"/>
                      <a:gd name="connsiteX436" fmla="*/ 553640 w 1288472"/>
                      <a:gd name="connsiteY436" fmla="*/ 863427 h 1288724"/>
                      <a:gd name="connsiteX437" fmla="*/ 557918 w 1288472"/>
                      <a:gd name="connsiteY437" fmla="*/ 816116 h 1288724"/>
                      <a:gd name="connsiteX438" fmla="*/ 64424 w 1288472"/>
                      <a:gd name="connsiteY438" fmla="*/ 816116 h 1288724"/>
                      <a:gd name="connsiteX439" fmla="*/ 0 w 1288472"/>
                      <a:gd name="connsiteY439" fmla="*/ 751693 h 1288724"/>
                      <a:gd name="connsiteX440" fmla="*/ 0 w 1288472"/>
                      <a:gd name="connsiteY440" fmla="*/ 64424 h 1288724"/>
                      <a:gd name="connsiteX441" fmla="*/ 64424 w 1288472"/>
                      <a:gd name="connsiteY441" fmla="*/ 0 h 12887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</a:cxnLst>
                    <a:rect l="l" t="t" r="r" b="b"/>
                    <a:pathLst>
                      <a:path w="1288472" h="1288724">
                        <a:moveTo>
                          <a:pt x="725521" y="1181519"/>
                        </a:moveTo>
                        <a:cubicBezTo>
                          <a:pt x="729799" y="1180512"/>
                          <a:pt x="734077" y="1181016"/>
                          <a:pt x="738103" y="1182777"/>
                        </a:cubicBezTo>
                        <a:cubicBezTo>
                          <a:pt x="740620" y="1183784"/>
                          <a:pt x="743136" y="1185294"/>
                          <a:pt x="745150" y="1187307"/>
                        </a:cubicBezTo>
                        <a:cubicBezTo>
                          <a:pt x="747163" y="1189320"/>
                          <a:pt x="748673" y="1191837"/>
                          <a:pt x="749679" y="1194353"/>
                        </a:cubicBezTo>
                        <a:cubicBezTo>
                          <a:pt x="752699" y="1200896"/>
                          <a:pt x="751944" y="1208446"/>
                          <a:pt x="747918" y="1214486"/>
                        </a:cubicBezTo>
                        <a:cubicBezTo>
                          <a:pt x="743891" y="1220526"/>
                          <a:pt x="737348" y="1224049"/>
                          <a:pt x="730050" y="1224049"/>
                        </a:cubicBezTo>
                        <a:cubicBezTo>
                          <a:pt x="724514" y="1224049"/>
                          <a:pt x="718978" y="1221784"/>
                          <a:pt x="714699" y="1218009"/>
                        </a:cubicBezTo>
                        <a:cubicBezTo>
                          <a:pt x="710673" y="1213982"/>
                          <a:pt x="708408" y="1208446"/>
                          <a:pt x="708408" y="1202658"/>
                        </a:cubicBezTo>
                        <a:cubicBezTo>
                          <a:pt x="708660" y="1196870"/>
                          <a:pt x="710673" y="1191334"/>
                          <a:pt x="714699" y="1187307"/>
                        </a:cubicBezTo>
                        <a:cubicBezTo>
                          <a:pt x="715706" y="1186552"/>
                          <a:pt x="716964" y="1185546"/>
                          <a:pt x="717971" y="1184791"/>
                        </a:cubicBezTo>
                        <a:cubicBezTo>
                          <a:pt x="718978" y="1183784"/>
                          <a:pt x="720487" y="1183281"/>
                          <a:pt x="721746" y="1182777"/>
                        </a:cubicBezTo>
                        <a:cubicBezTo>
                          <a:pt x="722752" y="1182274"/>
                          <a:pt x="724262" y="1181771"/>
                          <a:pt x="725521" y="1181519"/>
                        </a:cubicBezTo>
                        <a:close/>
                        <a:moveTo>
                          <a:pt x="639707" y="1181519"/>
                        </a:moveTo>
                        <a:cubicBezTo>
                          <a:pt x="643985" y="1180512"/>
                          <a:pt x="648263" y="1181016"/>
                          <a:pt x="652289" y="1182777"/>
                        </a:cubicBezTo>
                        <a:cubicBezTo>
                          <a:pt x="654806" y="1183784"/>
                          <a:pt x="657322" y="1185294"/>
                          <a:pt x="659336" y="1187307"/>
                        </a:cubicBezTo>
                        <a:cubicBezTo>
                          <a:pt x="661349" y="1189320"/>
                          <a:pt x="662859" y="1191837"/>
                          <a:pt x="663865" y="1194353"/>
                        </a:cubicBezTo>
                        <a:cubicBezTo>
                          <a:pt x="666885" y="1200896"/>
                          <a:pt x="666130" y="1208446"/>
                          <a:pt x="662104" y="1214486"/>
                        </a:cubicBezTo>
                        <a:cubicBezTo>
                          <a:pt x="658077" y="1220526"/>
                          <a:pt x="651534" y="1224049"/>
                          <a:pt x="644236" y="1224049"/>
                        </a:cubicBezTo>
                        <a:cubicBezTo>
                          <a:pt x="638448" y="1224049"/>
                          <a:pt x="632912" y="1221784"/>
                          <a:pt x="628885" y="1218009"/>
                        </a:cubicBezTo>
                        <a:cubicBezTo>
                          <a:pt x="624859" y="1213982"/>
                          <a:pt x="622594" y="1208446"/>
                          <a:pt x="622594" y="1202658"/>
                        </a:cubicBezTo>
                        <a:cubicBezTo>
                          <a:pt x="622846" y="1196870"/>
                          <a:pt x="624859" y="1191334"/>
                          <a:pt x="628885" y="1187307"/>
                        </a:cubicBezTo>
                        <a:cubicBezTo>
                          <a:pt x="629892" y="1186552"/>
                          <a:pt x="631150" y="1185546"/>
                          <a:pt x="632157" y="1184791"/>
                        </a:cubicBezTo>
                        <a:cubicBezTo>
                          <a:pt x="633163" y="1183784"/>
                          <a:pt x="634673" y="1183281"/>
                          <a:pt x="635932" y="1182777"/>
                        </a:cubicBezTo>
                        <a:cubicBezTo>
                          <a:pt x="636938" y="1182274"/>
                          <a:pt x="638448" y="1181771"/>
                          <a:pt x="639707" y="1181519"/>
                        </a:cubicBezTo>
                        <a:close/>
                        <a:moveTo>
                          <a:pt x="553891" y="1181519"/>
                        </a:moveTo>
                        <a:cubicBezTo>
                          <a:pt x="558170" y="1180512"/>
                          <a:pt x="562448" y="1181016"/>
                          <a:pt x="566474" y="1182777"/>
                        </a:cubicBezTo>
                        <a:cubicBezTo>
                          <a:pt x="568991" y="1183784"/>
                          <a:pt x="571507" y="1185294"/>
                          <a:pt x="573521" y="1187307"/>
                        </a:cubicBezTo>
                        <a:cubicBezTo>
                          <a:pt x="575534" y="1189320"/>
                          <a:pt x="577044" y="1191837"/>
                          <a:pt x="578050" y="1194353"/>
                        </a:cubicBezTo>
                        <a:cubicBezTo>
                          <a:pt x="581574" y="1202406"/>
                          <a:pt x="579560" y="1211718"/>
                          <a:pt x="573521" y="1217757"/>
                        </a:cubicBezTo>
                        <a:cubicBezTo>
                          <a:pt x="567481" y="1224049"/>
                          <a:pt x="558170" y="1225810"/>
                          <a:pt x="550117" y="1222287"/>
                        </a:cubicBezTo>
                        <a:cubicBezTo>
                          <a:pt x="547600" y="1221280"/>
                          <a:pt x="545084" y="1219771"/>
                          <a:pt x="543070" y="1218009"/>
                        </a:cubicBezTo>
                        <a:cubicBezTo>
                          <a:pt x="539044" y="1213982"/>
                          <a:pt x="536779" y="1208446"/>
                          <a:pt x="536779" y="1202658"/>
                        </a:cubicBezTo>
                        <a:cubicBezTo>
                          <a:pt x="537031" y="1196870"/>
                          <a:pt x="539044" y="1191334"/>
                          <a:pt x="543070" y="1187307"/>
                        </a:cubicBezTo>
                        <a:cubicBezTo>
                          <a:pt x="544077" y="1186552"/>
                          <a:pt x="545335" y="1185546"/>
                          <a:pt x="546342" y="1184791"/>
                        </a:cubicBezTo>
                        <a:cubicBezTo>
                          <a:pt x="547348" y="1183784"/>
                          <a:pt x="548858" y="1183281"/>
                          <a:pt x="550117" y="1182777"/>
                        </a:cubicBezTo>
                        <a:cubicBezTo>
                          <a:pt x="551123" y="1182274"/>
                          <a:pt x="552633" y="1181771"/>
                          <a:pt x="553891" y="1181519"/>
                        </a:cubicBezTo>
                        <a:close/>
                        <a:moveTo>
                          <a:pt x="927599" y="1181518"/>
                        </a:moveTo>
                        <a:cubicBezTo>
                          <a:pt x="928858" y="1181770"/>
                          <a:pt x="930116" y="1182273"/>
                          <a:pt x="931374" y="1182777"/>
                        </a:cubicBezTo>
                        <a:cubicBezTo>
                          <a:pt x="932632" y="1183280"/>
                          <a:pt x="933891" y="1184035"/>
                          <a:pt x="935149" y="1184790"/>
                        </a:cubicBezTo>
                        <a:cubicBezTo>
                          <a:pt x="936407" y="1185545"/>
                          <a:pt x="937414" y="1186300"/>
                          <a:pt x="938421" y="1187306"/>
                        </a:cubicBezTo>
                        <a:cubicBezTo>
                          <a:pt x="940434" y="1189320"/>
                          <a:pt x="941944" y="1191836"/>
                          <a:pt x="942950" y="1194353"/>
                        </a:cubicBezTo>
                        <a:cubicBezTo>
                          <a:pt x="946474" y="1202406"/>
                          <a:pt x="944460" y="1211717"/>
                          <a:pt x="938421" y="1217757"/>
                        </a:cubicBezTo>
                        <a:cubicBezTo>
                          <a:pt x="936407" y="1219770"/>
                          <a:pt x="933891" y="1221280"/>
                          <a:pt x="931374" y="1222286"/>
                        </a:cubicBezTo>
                        <a:cubicBezTo>
                          <a:pt x="928858" y="1223545"/>
                          <a:pt x="926089" y="1224048"/>
                          <a:pt x="923321" y="1224048"/>
                        </a:cubicBezTo>
                        <a:cubicBezTo>
                          <a:pt x="917785" y="1224048"/>
                          <a:pt x="912248" y="1221783"/>
                          <a:pt x="907970" y="1217757"/>
                        </a:cubicBezTo>
                        <a:cubicBezTo>
                          <a:pt x="903944" y="1213730"/>
                          <a:pt x="901679" y="1208194"/>
                          <a:pt x="901679" y="1202406"/>
                        </a:cubicBezTo>
                        <a:cubicBezTo>
                          <a:pt x="901679" y="1199637"/>
                          <a:pt x="902182" y="1196869"/>
                          <a:pt x="903441" y="1194353"/>
                        </a:cubicBezTo>
                        <a:cubicBezTo>
                          <a:pt x="904447" y="1191836"/>
                          <a:pt x="905957" y="1189320"/>
                          <a:pt x="907970" y="1187306"/>
                        </a:cubicBezTo>
                        <a:cubicBezTo>
                          <a:pt x="909984" y="1185293"/>
                          <a:pt x="912500" y="1183783"/>
                          <a:pt x="915017" y="1182777"/>
                        </a:cubicBezTo>
                        <a:cubicBezTo>
                          <a:pt x="919043" y="1181015"/>
                          <a:pt x="923321" y="1180763"/>
                          <a:pt x="927599" y="1181518"/>
                        </a:cubicBezTo>
                        <a:close/>
                        <a:moveTo>
                          <a:pt x="833228" y="1181267"/>
                        </a:moveTo>
                        <a:cubicBezTo>
                          <a:pt x="835997" y="1180512"/>
                          <a:pt x="839017" y="1180512"/>
                          <a:pt x="841785" y="1181267"/>
                        </a:cubicBezTo>
                        <a:cubicBezTo>
                          <a:pt x="843043" y="1181519"/>
                          <a:pt x="844301" y="1182022"/>
                          <a:pt x="845560" y="1182525"/>
                        </a:cubicBezTo>
                        <a:cubicBezTo>
                          <a:pt x="846818" y="1183029"/>
                          <a:pt x="848076" y="1183784"/>
                          <a:pt x="849334" y="1184539"/>
                        </a:cubicBezTo>
                        <a:cubicBezTo>
                          <a:pt x="850593" y="1185294"/>
                          <a:pt x="851599" y="1186049"/>
                          <a:pt x="852606" y="1187055"/>
                        </a:cubicBezTo>
                        <a:cubicBezTo>
                          <a:pt x="856632" y="1191333"/>
                          <a:pt x="858897" y="1196618"/>
                          <a:pt x="858897" y="1202406"/>
                        </a:cubicBezTo>
                        <a:cubicBezTo>
                          <a:pt x="858897" y="1208194"/>
                          <a:pt x="856632" y="1213731"/>
                          <a:pt x="852606" y="1217757"/>
                        </a:cubicBezTo>
                        <a:cubicBezTo>
                          <a:pt x="850593" y="1219770"/>
                          <a:pt x="848076" y="1221280"/>
                          <a:pt x="845560" y="1222287"/>
                        </a:cubicBezTo>
                        <a:cubicBezTo>
                          <a:pt x="843043" y="1223545"/>
                          <a:pt x="840275" y="1224048"/>
                          <a:pt x="837507" y="1224048"/>
                        </a:cubicBezTo>
                        <a:cubicBezTo>
                          <a:pt x="831719" y="1224048"/>
                          <a:pt x="826182" y="1221784"/>
                          <a:pt x="822407" y="1217505"/>
                        </a:cubicBezTo>
                        <a:cubicBezTo>
                          <a:pt x="818381" y="1213479"/>
                          <a:pt x="816116" y="1207943"/>
                          <a:pt x="816116" y="1202155"/>
                        </a:cubicBezTo>
                        <a:cubicBezTo>
                          <a:pt x="816116" y="1199386"/>
                          <a:pt x="816619" y="1196618"/>
                          <a:pt x="817878" y="1194102"/>
                        </a:cubicBezTo>
                        <a:cubicBezTo>
                          <a:pt x="818884" y="1191585"/>
                          <a:pt x="820394" y="1189069"/>
                          <a:pt x="822407" y="1187055"/>
                        </a:cubicBezTo>
                        <a:cubicBezTo>
                          <a:pt x="823414" y="1186300"/>
                          <a:pt x="824672" y="1185294"/>
                          <a:pt x="825679" y="1184539"/>
                        </a:cubicBezTo>
                        <a:cubicBezTo>
                          <a:pt x="826685" y="1183532"/>
                          <a:pt x="828195" y="1183029"/>
                          <a:pt x="829454" y="1182525"/>
                        </a:cubicBezTo>
                        <a:cubicBezTo>
                          <a:pt x="830460" y="1182022"/>
                          <a:pt x="831970" y="1181519"/>
                          <a:pt x="833228" y="1181267"/>
                        </a:cubicBezTo>
                        <a:close/>
                        <a:moveTo>
                          <a:pt x="455118" y="1181079"/>
                        </a:moveTo>
                        <a:cubicBezTo>
                          <a:pt x="459208" y="1181896"/>
                          <a:pt x="463045" y="1183910"/>
                          <a:pt x="466065" y="1187055"/>
                        </a:cubicBezTo>
                        <a:cubicBezTo>
                          <a:pt x="470091" y="1191333"/>
                          <a:pt x="472356" y="1196618"/>
                          <a:pt x="472356" y="1202406"/>
                        </a:cubicBezTo>
                        <a:cubicBezTo>
                          <a:pt x="472356" y="1208194"/>
                          <a:pt x="470091" y="1213730"/>
                          <a:pt x="466065" y="1217757"/>
                        </a:cubicBezTo>
                        <a:cubicBezTo>
                          <a:pt x="464051" y="1219770"/>
                          <a:pt x="461535" y="1221280"/>
                          <a:pt x="459018" y="1222287"/>
                        </a:cubicBezTo>
                        <a:cubicBezTo>
                          <a:pt x="456502" y="1223545"/>
                          <a:pt x="453734" y="1224048"/>
                          <a:pt x="450965" y="1224048"/>
                        </a:cubicBezTo>
                        <a:cubicBezTo>
                          <a:pt x="445177" y="1224048"/>
                          <a:pt x="439641" y="1221783"/>
                          <a:pt x="435614" y="1217505"/>
                        </a:cubicBezTo>
                        <a:cubicBezTo>
                          <a:pt x="431588" y="1213479"/>
                          <a:pt x="429323" y="1207942"/>
                          <a:pt x="429323" y="1202154"/>
                        </a:cubicBezTo>
                        <a:cubicBezTo>
                          <a:pt x="429323" y="1193598"/>
                          <a:pt x="434608" y="1185545"/>
                          <a:pt x="442661" y="1182274"/>
                        </a:cubicBezTo>
                        <a:cubicBezTo>
                          <a:pt x="446688" y="1180638"/>
                          <a:pt x="451029" y="1180261"/>
                          <a:pt x="455118" y="1181079"/>
                        </a:cubicBezTo>
                        <a:close/>
                        <a:moveTo>
                          <a:pt x="1116592" y="1181015"/>
                        </a:moveTo>
                        <a:lnTo>
                          <a:pt x="1116592" y="1245439"/>
                        </a:lnTo>
                        <a:lnTo>
                          <a:pt x="1245439" y="1245439"/>
                        </a:lnTo>
                        <a:lnTo>
                          <a:pt x="1245439" y="1181015"/>
                        </a:lnTo>
                        <a:close/>
                        <a:moveTo>
                          <a:pt x="360873" y="1181015"/>
                        </a:moveTo>
                        <a:cubicBezTo>
                          <a:pt x="367919" y="1179505"/>
                          <a:pt x="375217" y="1181770"/>
                          <a:pt x="380250" y="1187055"/>
                        </a:cubicBezTo>
                        <a:cubicBezTo>
                          <a:pt x="384277" y="1191333"/>
                          <a:pt x="386542" y="1196618"/>
                          <a:pt x="386542" y="1202406"/>
                        </a:cubicBezTo>
                        <a:cubicBezTo>
                          <a:pt x="386542" y="1208194"/>
                          <a:pt x="384277" y="1213730"/>
                          <a:pt x="380250" y="1217757"/>
                        </a:cubicBezTo>
                        <a:cubicBezTo>
                          <a:pt x="378237" y="1219770"/>
                          <a:pt x="375720" y="1221280"/>
                          <a:pt x="373204" y="1222287"/>
                        </a:cubicBezTo>
                        <a:cubicBezTo>
                          <a:pt x="370687" y="1223545"/>
                          <a:pt x="367919" y="1224048"/>
                          <a:pt x="365151" y="1224048"/>
                        </a:cubicBezTo>
                        <a:cubicBezTo>
                          <a:pt x="357853" y="1224048"/>
                          <a:pt x="351058" y="1220525"/>
                          <a:pt x="347032" y="1214234"/>
                        </a:cubicBezTo>
                        <a:cubicBezTo>
                          <a:pt x="343257" y="1208194"/>
                          <a:pt x="342502" y="1200644"/>
                          <a:pt x="345270" y="1194101"/>
                        </a:cubicBezTo>
                        <a:cubicBezTo>
                          <a:pt x="348038" y="1187307"/>
                          <a:pt x="353826" y="1182525"/>
                          <a:pt x="360873" y="1181015"/>
                        </a:cubicBezTo>
                        <a:close/>
                        <a:moveTo>
                          <a:pt x="923321" y="1095453"/>
                        </a:moveTo>
                        <a:cubicBezTo>
                          <a:pt x="935148" y="1095453"/>
                          <a:pt x="944711" y="1105016"/>
                          <a:pt x="944711" y="1116845"/>
                        </a:cubicBezTo>
                        <a:lnTo>
                          <a:pt x="944711" y="1138235"/>
                        </a:lnTo>
                        <a:cubicBezTo>
                          <a:pt x="944711" y="1143772"/>
                          <a:pt x="942446" y="1149308"/>
                          <a:pt x="938420" y="1153335"/>
                        </a:cubicBezTo>
                        <a:cubicBezTo>
                          <a:pt x="934393" y="1157361"/>
                          <a:pt x="929109" y="1159626"/>
                          <a:pt x="923321" y="1159626"/>
                        </a:cubicBezTo>
                        <a:cubicBezTo>
                          <a:pt x="917784" y="1159626"/>
                          <a:pt x="912248" y="1157361"/>
                          <a:pt x="908221" y="1153335"/>
                        </a:cubicBezTo>
                        <a:cubicBezTo>
                          <a:pt x="904195" y="1149308"/>
                          <a:pt x="901930" y="1144023"/>
                          <a:pt x="901930" y="1138235"/>
                        </a:cubicBezTo>
                        <a:lnTo>
                          <a:pt x="901930" y="1116845"/>
                        </a:lnTo>
                        <a:cubicBezTo>
                          <a:pt x="901930" y="1105016"/>
                          <a:pt x="911493" y="1095453"/>
                          <a:pt x="923321" y="1095453"/>
                        </a:cubicBezTo>
                        <a:close/>
                        <a:moveTo>
                          <a:pt x="837507" y="1095453"/>
                        </a:moveTo>
                        <a:cubicBezTo>
                          <a:pt x="849334" y="1095453"/>
                          <a:pt x="858897" y="1105016"/>
                          <a:pt x="858897" y="1116845"/>
                        </a:cubicBezTo>
                        <a:lnTo>
                          <a:pt x="858897" y="1138235"/>
                        </a:lnTo>
                        <a:cubicBezTo>
                          <a:pt x="858897" y="1143772"/>
                          <a:pt x="856632" y="1149308"/>
                          <a:pt x="852606" y="1153335"/>
                        </a:cubicBezTo>
                        <a:cubicBezTo>
                          <a:pt x="848579" y="1157361"/>
                          <a:pt x="843295" y="1159626"/>
                          <a:pt x="837507" y="1159626"/>
                        </a:cubicBezTo>
                        <a:cubicBezTo>
                          <a:pt x="831719" y="1159626"/>
                          <a:pt x="826434" y="1157361"/>
                          <a:pt x="822407" y="1153335"/>
                        </a:cubicBezTo>
                        <a:cubicBezTo>
                          <a:pt x="818381" y="1149308"/>
                          <a:pt x="816116" y="1144023"/>
                          <a:pt x="816116" y="1138235"/>
                        </a:cubicBezTo>
                        <a:lnTo>
                          <a:pt x="816116" y="1116845"/>
                        </a:lnTo>
                        <a:cubicBezTo>
                          <a:pt x="816116" y="1105016"/>
                          <a:pt x="825679" y="1095453"/>
                          <a:pt x="837507" y="1095453"/>
                        </a:cubicBezTo>
                        <a:close/>
                        <a:moveTo>
                          <a:pt x="730050" y="1095453"/>
                        </a:moveTo>
                        <a:cubicBezTo>
                          <a:pt x="741877" y="1095453"/>
                          <a:pt x="751440" y="1105016"/>
                          <a:pt x="751440" y="1116845"/>
                        </a:cubicBezTo>
                        <a:lnTo>
                          <a:pt x="751440" y="1138235"/>
                        </a:lnTo>
                        <a:cubicBezTo>
                          <a:pt x="751440" y="1143772"/>
                          <a:pt x="749175" y="1149308"/>
                          <a:pt x="745149" y="1153335"/>
                        </a:cubicBezTo>
                        <a:cubicBezTo>
                          <a:pt x="741122" y="1157361"/>
                          <a:pt x="735838" y="1159626"/>
                          <a:pt x="730050" y="1159626"/>
                        </a:cubicBezTo>
                        <a:cubicBezTo>
                          <a:pt x="724513" y="1159626"/>
                          <a:pt x="718977" y="1157361"/>
                          <a:pt x="714950" y="1153335"/>
                        </a:cubicBezTo>
                        <a:cubicBezTo>
                          <a:pt x="710924" y="1149308"/>
                          <a:pt x="708659" y="1144023"/>
                          <a:pt x="708659" y="1138235"/>
                        </a:cubicBezTo>
                        <a:lnTo>
                          <a:pt x="708659" y="1116845"/>
                        </a:lnTo>
                        <a:cubicBezTo>
                          <a:pt x="708659" y="1105016"/>
                          <a:pt x="718222" y="1095453"/>
                          <a:pt x="730050" y="1095453"/>
                        </a:cubicBezTo>
                        <a:close/>
                        <a:moveTo>
                          <a:pt x="644237" y="1095453"/>
                        </a:moveTo>
                        <a:cubicBezTo>
                          <a:pt x="656064" y="1095453"/>
                          <a:pt x="665627" y="1105016"/>
                          <a:pt x="665627" y="1116845"/>
                        </a:cubicBezTo>
                        <a:lnTo>
                          <a:pt x="665627" y="1138235"/>
                        </a:lnTo>
                        <a:cubicBezTo>
                          <a:pt x="665627" y="1143772"/>
                          <a:pt x="663362" y="1149308"/>
                          <a:pt x="659336" y="1153335"/>
                        </a:cubicBezTo>
                        <a:cubicBezTo>
                          <a:pt x="655309" y="1157361"/>
                          <a:pt x="650025" y="1159626"/>
                          <a:pt x="644237" y="1159626"/>
                        </a:cubicBezTo>
                        <a:cubicBezTo>
                          <a:pt x="638449" y="1159626"/>
                          <a:pt x="633164" y="1157361"/>
                          <a:pt x="629136" y="1153335"/>
                        </a:cubicBezTo>
                        <a:cubicBezTo>
                          <a:pt x="625110" y="1149308"/>
                          <a:pt x="622845" y="1144023"/>
                          <a:pt x="622845" y="1138235"/>
                        </a:cubicBezTo>
                        <a:lnTo>
                          <a:pt x="622845" y="1116845"/>
                        </a:lnTo>
                        <a:cubicBezTo>
                          <a:pt x="622845" y="1105016"/>
                          <a:pt x="632408" y="1095453"/>
                          <a:pt x="644237" y="1095453"/>
                        </a:cubicBezTo>
                        <a:close/>
                        <a:moveTo>
                          <a:pt x="558422" y="1095453"/>
                        </a:moveTo>
                        <a:cubicBezTo>
                          <a:pt x="570249" y="1095453"/>
                          <a:pt x="579812" y="1105016"/>
                          <a:pt x="579812" y="1116845"/>
                        </a:cubicBezTo>
                        <a:lnTo>
                          <a:pt x="579812" y="1138235"/>
                        </a:lnTo>
                        <a:cubicBezTo>
                          <a:pt x="579812" y="1143772"/>
                          <a:pt x="577547" y="1149308"/>
                          <a:pt x="573521" y="1153335"/>
                        </a:cubicBezTo>
                        <a:cubicBezTo>
                          <a:pt x="569494" y="1157361"/>
                          <a:pt x="564210" y="1159626"/>
                          <a:pt x="558422" y="1159626"/>
                        </a:cubicBezTo>
                        <a:cubicBezTo>
                          <a:pt x="552634" y="1159626"/>
                          <a:pt x="547097" y="1157361"/>
                          <a:pt x="543322" y="1153335"/>
                        </a:cubicBezTo>
                        <a:cubicBezTo>
                          <a:pt x="539296" y="1149308"/>
                          <a:pt x="537031" y="1144023"/>
                          <a:pt x="537031" y="1138235"/>
                        </a:cubicBezTo>
                        <a:lnTo>
                          <a:pt x="537031" y="1116845"/>
                        </a:lnTo>
                        <a:cubicBezTo>
                          <a:pt x="537031" y="1105016"/>
                          <a:pt x="546594" y="1095453"/>
                          <a:pt x="558422" y="1095453"/>
                        </a:cubicBezTo>
                        <a:close/>
                        <a:moveTo>
                          <a:pt x="450965" y="1095453"/>
                        </a:moveTo>
                        <a:cubicBezTo>
                          <a:pt x="462792" y="1095453"/>
                          <a:pt x="472355" y="1105016"/>
                          <a:pt x="472355" y="1116845"/>
                        </a:cubicBezTo>
                        <a:lnTo>
                          <a:pt x="472355" y="1138235"/>
                        </a:lnTo>
                        <a:cubicBezTo>
                          <a:pt x="472355" y="1143772"/>
                          <a:pt x="470090" y="1149308"/>
                          <a:pt x="466064" y="1153335"/>
                        </a:cubicBezTo>
                        <a:cubicBezTo>
                          <a:pt x="462037" y="1157361"/>
                          <a:pt x="456753" y="1159626"/>
                          <a:pt x="450965" y="1159626"/>
                        </a:cubicBezTo>
                        <a:cubicBezTo>
                          <a:pt x="445177" y="1159626"/>
                          <a:pt x="439892" y="1157361"/>
                          <a:pt x="435865" y="1153335"/>
                        </a:cubicBezTo>
                        <a:cubicBezTo>
                          <a:pt x="431839" y="1149308"/>
                          <a:pt x="429574" y="1144023"/>
                          <a:pt x="429574" y="1138235"/>
                        </a:cubicBezTo>
                        <a:lnTo>
                          <a:pt x="429574" y="1116845"/>
                        </a:lnTo>
                        <a:cubicBezTo>
                          <a:pt x="429574" y="1105016"/>
                          <a:pt x="439137" y="1095453"/>
                          <a:pt x="450965" y="1095453"/>
                        </a:cubicBezTo>
                        <a:close/>
                        <a:moveTo>
                          <a:pt x="365151" y="1095453"/>
                        </a:moveTo>
                        <a:cubicBezTo>
                          <a:pt x="376978" y="1095453"/>
                          <a:pt x="386541" y="1105016"/>
                          <a:pt x="386541" y="1116845"/>
                        </a:cubicBezTo>
                        <a:lnTo>
                          <a:pt x="386541" y="1138235"/>
                        </a:lnTo>
                        <a:cubicBezTo>
                          <a:pt x="386541" y="1143772"/>
                          <a:pt x="384276" y="1149308"/>
                          <a:pt x="380250" y="1153335"/>
                        </a:cubicBezTo>
                        <a:cubicBezTo>
                          <a:pt x="376223" y="1157361"/>
                          <a:pt x="370939" y="1159626"/>
                          <a:pt x="365151" y="1159626"/>
                        </a:cubicBezTo>
                        <a:cubicBezTo>
                          <a:pt x="359363" y="1159626"/>
                          <a:pt x="353826" y="1157361"/>
                          <a:pt x="350051" y="1153335"/>
                        </a:cubicBezTo>
                        <a:cubicBezTo>
                          <a:pt x="346025" y="1149308"/>
                          <a:pt x="343760" y="1144023"/>
                          <a:pt x="343760" y="1138235"/>
                        </a:cubicBezTo>
                        <a:lnTo>
                          <a:pt x="343760" y="1116845"/>
                        </a:lnTo>
                        <a:cubicBezTo>
                          <a:pt x="343760" y="1105016"/>
                          <a:pt x="353323" y="1095453"/>
                          <a:pt x="365151" y="1095453"/>
                        </a:cubicBezTo>
                        <a:close/>
                        <a:moveTo>
                          <a:pt x="1202658" y="1073811"/>
                        </a:moveTo>
                        <a:lnTo>
                          <a:pt x="1202658" y="1138234"/>
                        </a:lnTo>
                        <a:lnTo>
                          <a:pt x="1245691" y="1138234"/>
                        </a:lnTo>
                        <a:lnTo>
                          <a:pt x="1245691" y="1116844"/>
                        </a:lnTo>
                        <a:cubicBezTo>
                          <a:pt x="1245691" y="1092936"/>
                          <a:pt x="1226313" y="1073811"/>
                          <a:pt x="1202658" y="1073811"/>
                        </a:cubicBezTo>
                        <a:close/>
                        <a:moveTo>
                          <a:pt x="300727" y="1073811"/>
                        </a:moveTo>
                        <a:lnTo>
                          <a:pt x="300727" y="1245691"/>
                        </a:lnTo>
                        <a:lnTo>
                          <a:pt x="987745" y="1245691"/>
                        </a:lnTo>
                        <a:lnTo>
                          <a:pt x="987745" y="1073811"/>
                        </a:lnTo>
                        <a:close/>
                        <a:moveTo>
                          <a:pt x="1159625" y="1073559"/>
                        </a:moveTo>
                        <a:cubicBezTo>
                          <a:pt x="1135718" y="1073559"/>
                          <a:pt x="1116592" y="1092936"/>
                          <a:pt x="1116592" y="1116592"/>
                        </a:cubicBezTo>
                        <a:lnTo>
                          <a:pt x="1116592" y="1137983"/>
                        </a:lnTo>
                        <a:lnTo>
                          <a:pt x="1159625" y="1137983"/>
                        </a:lnTo>
                        <a:close/>
                        <a:moveTo>
                          <a:pt x="600951" y="816368"/>
                        </a:moveTo>
                        <a:cubicBezTo>
                          <a:pt x="600448" y="840527"/>
                          <a:pt x="597680" y="864937"/>
                          <a:pt x="592898" y="888844"/>
                        </a:cubicBezTo>
                        <a:cubicBezTo>
                          <a:pt x="592898" y="889599"/>
                          <a:pt x="592647" y="890354"/>
                          <a:pt x="592395" y="891109"/>
                        </a:cubicBezTo>
                        <a:cubicBezTo>
                          <a:pt x="571759" y="984222"/>
                          <a:pt x="522435" y="987996"/>
                          <a:pt x="515640" y="987996"/>
                        </a:cubicBezTo>
                        <a:cubicBezTo>
                          <a:pt x="504064" y="987996"/>
                          <a:pt x="494501" y="978685"/>
                          <a:pt x="494250" y="967109"/>
                        </a:cubicBezTo>
                        <a:cubicBezTo>
                          <a:pt x="493998" y="955281"/>
                          <a:pt x="503058" y="945467"/>
                          <a:pt x="514634" y="944963"/>
                        </a:cubicBezTo>
                        <a:cubicBezTo>
                          <a:pt x="521177" y="943705"/>
                          <a:pt x="533508" y="934142"/>
                          <a:pt x="543322" y="907467"/>
                        </a:cubicBezTo>
                        <a:cubicBezTo>
                          <a:pt x="417244" y="920553"/>
                          <a:pt x="365403" y="953771"/>
                          <a:pt x="365403" y="966606"/>
                        </a:cubicBezTo>
                        <a:cubicBezTo>
                          <a:pt x="365403" y="985731"/>
                          <a:pt x="460276" y="1030778"/>
                          <a:pt x="644488" y="1030778"/>
                        </a:cubicBezTo>
                        <a:cubicBezTo>
                          <a:pt x="828699" y="1030778"/>
                          <a:pt x="923573" y="985731"/>
                          <a:pt x="923573" y="966606"/>
                        </a:cubicBezTo>
                        <a:cubicBezTo>
                          <a:pt x="923573" y="953520"/>
                          <a:pt x="871732" y="920301"/>
                          <a:pt x="745653" y="907467"/>
                        </a:cubicBezTo>
                        <a:cubicBezTo>
                          <a:pt x="755467" y="934394"/>
                          <a:pt x="768050" y="943957"/>
                          <a:pt x="774593" y="944963"/>
                        </a:cubicBezTo>
                        <a:cubicBezTo>
                          <a:pt x="780130" y="944963"/>
                          <a:pt x="785414" y="947228"/>
                          <a:pt x="789441" y="951255"/>
                        </a:cubicBezTo>
                        <a:cubicBezTo>
                          <a:pt x="793216" y="955281"/>
                          <a:pt x="795480" y="960818"/>
                          <a:pt x="795229" y="966354"/>
                        </a:cubicBezTo>
                        <a:cubicBezTo>
                          <a:pt x="794977" y="978182"/>
                          <a:pt x="785163" y="987745"/>
                          <a:pt x="773083" y="987745"/>
                        </a:cubicBezTo>
                        <a:cubicBezTo>
                          <a:pt x="766289" y="987745"/>
                          <a:pt x="716964" y="983970"/>
                          <a:pt x="696580" y="891109"/>
                        </a:cubicBezTo>
                        <a:cubicBezTo>
                          <a:pt x="696329" y="890354"/>
                          <a:pt x="696329" y="889599"/>
                          <a:pt x="696077" y="888844"/>
                        </a:cubicBezTo>
                        <a:cubicBezTo>
                          <a:pt x="691295" y="864937"/>
                          <a:pt x="688527" y="840778"/>
                          <a:pt x="688024" y="816368"/>
                        </a:cubicBezTo>
                        <a:close/>
                        <a:moveTo>
                          <a:pt x="236304" y="644488"/>
                        </a:moveTo>
                        <a:cubicBezTo>
                          <a:pt x="224476" y="644488"/>
                          <a:pt x="214913" y="654051"/>
                          <a:pt x="214913" y="665879"/>
                        </a:cubicBezTo>
                        <a:cubicBezTo>
                          <a:pt x="214913" y="677706"/>
                          <a:pt x="224476" y="687269"/>
                          <a:pt x="236304" y="687269"/>
                        </a:cubicBezTo>
                        <a:cubicBezTo>
                          <a:pt x="248132" y="687269"/>
                          <a:pt x="257695" y="677455"/>
                          <a:pt x="257695" y="665879"/>
                        </a:cubicBezTo>
                        <a:cubicBezTo>
                          <a:pt x="257695" y="654051"/>
                          <a:pt x="248132" y="644488"/>
                          <a:pt x="236304" y="644488"/>
                        </a:cubicBezTo>
                        <a:close/>
                        <a:moveTo>
                          <a:pt x="1095202" y="622846"/>
                        </a:moveTo>
                        <a:cubicBezTo>
                          <a:pt x="1083375" y="622846"/>
                          <a:pt x="1073812" y="632409"/>
                          <a:pt x="1073812" y="644236"/>
                        </a:cubicBezTo>
                        <a:cubicBezTo>
                          <a:pt x="1073812" y="656064"/>
                          <a:pt x="1083375" y="665627"/>
                          <a:pt x="1095202" y="665627"/>
                        </a:cubicBezTo>
                        <a:cubicBezTo>
                          <a:pt x="1107030" y="665627"/>
                          <a:pt x="1116593" y="656064"/>
                          <a:pt x="1116593" y="644236"/>
                        </a:cubicBezTo>
                        <a:cubicBezTo>
                          <a:pt x="1116593" y="632409"/>
                          <a:pt x="1107030" y="622846"/>
                          <a:pt x="1095202" y="622846"/>
                        </a:cubicBezTo>
                        <a:close/>
                        <a:moveTo>
                          <a:pt x="718475" y="172636"/>
                        </a:moveTo>
                        <a:cubicBezTo>
                          <a:pt x="688528" y="172636"/>
                          <a:pt x="664370" y="196794"/>
                          <a:pt x="664370" y="226741"/>
                        </a:cubicBezTo>
                        <a:cubicBezTo>
                          <a:pt x="664370" y="238569"/>
                          <a:pt x="654807" y="248132"/>
                          <a:pt x="642979" y="248132"/>
                        </a:cubicBezTo>
                        <a:cubicBezTo>
                          <a:pt x="631151" y="248132"/>
                          <a:pt x="621588" y="238569"/>
                          <a:pt x="621588" y="226741"/>
                        </a:cubicBezTo>
                        <a:cubicBezTo>
                          <a:pt x="621588" y="207364"/>
                          <a:pt x="611270" y="189496"/>
                          <a:pt x="594661" y="179934"/>
                        </a:cubicBezTo>
                        <a:cubicBezTo>
                          <a:pt x="577800" y="170371"/>
                          <a:pt x="557165" y="170371"/>
                          <a:pt x="540555" y="179934"/>
                        </a:cubicBezTo>
                        <a:cubicBezTo>
                          <a:pt x="523946" y="189496"/>
                          <a:pt x="513628" y="207364"/>
                          <a:pt x="513628" y="226741"/>
                        </a:cubicBezTo>
                        <a:lnTo>
                          <a:pt x="513628" y="230013"/>
                        </a:lnTo>
                        <a:cubicBezTo>
                          <a:pt x="514132" y="235801"/>
                          <a:pt x="511867" y="241589"/>
                          <a:pt x="507840" y="245867"/>
                        </a:cubicBezTo>
                        <a:cubicBezTo>
                          <a:pt x="503814" y="250145"/>
                          <a:pt x="498026" y="252662"/>
                          <a:pt x="492238" y="252662"/>
                        </a:cubicBezTo>
                        <a:cubicBezTo>
                          <a:pt x="473364" y="252662"/>
                          <a:pt x="456251" y="263231"/>
                          <a:pt x="447947" y="280092"/>
                        </a:cubicBezTo>
                        <a:lnTo>
                          <a:pt x="557165" y="280092"/>
                        </a:lnTo>
                        <a:cubicBezTo>
                          <a:pt x="568992" y="280092"/>
                          <a:pt x="578555" y="289655"/>
                          <a:pt x="578555" y="301483"/>
                        </a:cubicBezTo>
                        <a:cubicBezTo>
                          <a:pt x="578555" y="313311"/>
                          <a:pt x="568992" y="322873"/>
                          <a:pt x="557165" y="322873"/>
                        </a:cubicBezTo>
                        <a:lnTo>
                          <a:pt x="447192" y="322873"/>
                        </a:lnTo>
                        <a:cubicBezTo>
                          <a:pt x="447695" y="324132"/>
                          <a:pt x="448198" y="325390"/>
                          <a:pt x="448701" y="326397"/>
                        </a:cubicBezTo>
                        <a:cubicBezTo>
                          <a:pt x="451470" y="331430"/>
                          <a:pt x="452225" y="337721"/>
                          <a:pt x="450463" y="343257"/>
                        </a:cubicBezTo>
                        <a:cubicBezTo>
                          <a:pt x="448701" y="348794"/>
                          <a:pt x="444675" y="353575"/>
                          <a:pt x="439390" y="356092"/>
                        </a:cubicBezTo>
                        <a:cubicBezTo>
                          <a:pt x="421019" y="365151"/>
                          <a:pt x="408688" y="383271"/>
                          <a:pt x="406927" y="403906"/>
                        </a:cubicBezTo>
                        <a:cubicBezTo>
                          <a:pt x="405417" y="424290"/>
                          <a:pt x="414476" y="444171"/>
                          <a:pt x="431337" y="456250"/>
                        </a:cubicBezTo>
                        <a:cubicBezTo>
                          <a:pt x="436119" y="459522"/>
                          <a:pt x="439390" y="464807"/>
                          <a:pt x="440145" y="470595"/>
                        </a:cubicBezTo>
                        <a:cubicBezTo>
                          <a:pt x="440145" y="471350"/>
                          <a:pt x="439894" y="472356"/>
                          <a:pt x="439894" y="473111"/>
                        </a:cubicBezTo>
                        <a:lnTo>
                          <a:pt x="535522" y="473111"/>
                        </a:lnTo>
                        <a:cubicBezTo>
                          <a:pt x="547350" y="473111"/>
                          <a:pt x="556913" y="482674"/>
                          <a:pt x="556913" y="494502"/>
                        </a:cubicBezTo>
                        <a:cubicBezTo>
                          <a:pt x="556913" y="506330"/>
                          <a:pt x="547350" y="515893"/>
                          <a:pt x="535522" y="515893"/>
                        </a:cubicBezTo>
                        <a:lnTo>
                          <a:pt x="424794" y="515893"/>
                        </a:lnTo>
                        <a:cubicBezTo>
                          <a:pt x="424794" y="517151"/>
                          <a:pt x="424543" y="518409"/>
                          <a:pt x="424543" y="519667"/>
                        </a:cubicBezTo>
                        <a:cubicBezTo>
                          <a:pt x="424794" y="546091"/>
                          <a:pt x="444172" y="568740"/>
                          <a:pt x="470344" y="573018"/>
                        </a:cubicBezTo>
                        <a:cubicBezTo>
                          <a:pt x="479403" y="574528"/>
                          <a:pt x="486450" y="581323"/>
                          <a:pt x="488211" y="590382"/>
                        </a:cubicBezTo>
                        <a:cubicBezTo>
                          <a:pt x="488211" y="591641"/>
                          <a:pt x="488715" y="592647"/>
                          <a:pt x="488966" y="593905"/>
                        </a:cubicBezTo>
                        <a:lnTo>
                          <a:pt x="489470" y="595919"/>
                        </a:lnTo>
                        <a:cubicBezTo>
                          <a:pt x="489973" y="597932"/>
                          <a:pt x="490476" y="599694"/>
                          <a:pt x="491231" y="601455"/>
                        </a:cubicBezTo>
                        <a:cubicBezTo>
                          <a:pt x="491483" y="602713"/>
                          <a:pt x="491986" y="603720"/>
                          <a:pt x="492489" y="604727"/>
                        </a:cubicBezTo>
                        <a:cubicBezTo>
                          <a:pt x="492993" y="605482"/>
                          <a:pt x="493244" y="605985"/>
                          <a:pt x="493496" y="606740"/>
                        </a:cubicBezTo>
                        <a:lnTo>
                          <a:pt x="495006" y="609508"/>
                        </a:lnTo>
                        <a:cubicBezTo>
                          <a:pt x="495258" y="609760"/>
                          <a:pt x="496013" y="611018"/>
                          <a:pt x="496264" y="611521"/>
                        </a:cubicBezTo>
                        <a:cubicBezTo>
                          <a:pt x="497271" y="613535"/>
                          <a:pt x="498529" y="615548"/>
                          <a:pt x="500039" y="617309"/>
                        </a:cubicBezTo>
                        <a:lnTo>
                          <a:pt x="503059" y="621084"/>
                        </a:lnTo>
                        <a:cubicBezTo>
                          <a:pt x="506330" y="624859"/>
                          <a:pt x="509854" y="628131"/>
                          <a:pt x="513880" y="631150"/>
                        </a:cubicBezTo>
                        <a:lnTo>
                          <a:pt x="516648" y="633164"/>
                        </a:lnTo>
                        <a:cubicBezTo>
                          <a:pt x="519416" y="634925"/>
                          <a:pt x="522185" y="636687"/>
                          <a:pt x="524953" y="637945"/>
                        </a:cubicBezTo>
                        <a:cubicBezTo>
                          <a:pt x="526966" y="638952"/>
                          <a:pt x="528979" y="639707"/>
                          <a:pt x="530993" y="640462"/>
                        </a:cubicBezTo>
                        <a:lnTo>
                          <a:pt x="534264" y="641468"/>
                        </a:lnTo>
                        <a:cubicBezTo>
                          <a:pt x="534767" y="641720"/>
                          <a:pt x="537284" y="642223"/>
                          <a:pt x="537787" y="642475"/>
                        </a:cubicBezTo>
                        <a:cubicBezTo>
                          <a:pt x="539800" y="642978"/>
                          <a:pt x="541814" y="643481"/>
                          <a:pt x="543827" y="643733"/>
                        </a:cubicBezTo>
                        <a:cubicBezTo>
                          <a:pt x="544330" y="643733"/>
                          <a:pt x="546595" y="644236"/>
                          <a:pt x="547098" y="644236"/>
                        </a:cubicBezTo>
                        <a:cubicBezTo>
                          <a:pt x="549363" y="644740"/>
                          <a:pt x="551880" y="644740"/>
                          <a:pt x="554145" y="644740"/>
                        </a:cubicBezTo>
                        <a:cubicBezTo>
                          <a:pt x="591390" y="644740"/>
                          <a:pt x="621588" y="614541"/>
                          <a:pt x="621588" y="577296"/>
                        </a:cubicBezTo>
                        <a:cubicBezTo>
                          <a:pt x="621588" y="565468"/>
                          <a:pt x="631151" y="555906"/>
                          <a:pt x="642979" y="555906"/>
                        </a:cubicBezTo>
                        <a:cubicBezTo>
                          <a:pt x="654807" y="555906"/>
                          <a:pt x="664370" y="565468"/>
                          <a:pt x="664370" y="577296"/>
                        </a:cubicBezTo>
                        <a:cubicBezTo>
                          <a:pt x="664370" y="614541"/>
                          <a:pt x="694568" y="644740"/>
                          <a:pt x="731813" y="644740"/>
                        </a:cubicBezTo>
                        <a:cubicBezTo>
                          <a:pt x="734078" y="644740"/>
                          <a:pt x="736594" y="644488"/>
                          <a:pt x="738859" y="644236"/>
                        </a:cubicBezTo>
                        <a:lnTo>
                          <a:pt x="742131" y="643733"/>
                        </a:lnTo>
                        <a:cubicBezTo>
                          <a:pt x="744144" y="643481"/>
                          <a:pt x="746157" y="642978"/>
                          <a:pt x="748171" y="642475"/>
                        </a:cubicBezTo>
                        <a:lnTo>
                          <a:pt x="751190" y="641720"/>
                        </a:lnTo>
                        <a:lnTo>
                          <a:pt x="755469" y="640210"/>
                        </a:lnTo>
                        <a:cubicBezTo>
                          <a:pt x="757230" y="639707"/>
                          <a:pt x="759243" y="638952"/>
                          <a:pt x="761005" y="637945"/>
                        </a:cubicBezTo>
                        <a:cubicBezTo>
                          <a:pt x="764025" y="636435"/>
                          <a:pt x="767045" y="634674"/>
                          <a:pt x="769813" y="632912"/>
                        </a:cubicBezTo>
                        <a:lnTo>
                          <a:pt x="772329" y="631150"/>
                        </a:lnTo>
                        <a:cubicBezTo>
                          <a:pt x="776608" y="627879"/>
                          <a:pt x="780382" y="624356"/>
                          <a:pt x="783905" y="620329"/>
                        </a:cubicBezTo>
                        <a:lnTo>
                          <a:pt x="786422" y="617058"/>
                        </a:lnTo>
                        <a:cubicBezTo>
                          <a:pt x="787680" y="615296"/>
                          <a:pt x="788939" y="613535"/>
                          <a:pt x="789945" y="611773"/>
                        </a:cubicBezTo>
                        <a:cubicBezTo>
                          <a:pt x="790197" y="611521"/>
                          <a:pt x="791455" y="609256"/>
                          <a:pt x="791707" y="609005"/>
                        </a:cubicBezTo>
                        <a:cubicBezTo>
                          <a:pt x="791958" y="608501"/>
                          <a:pt x="792965" y="606740"/>
                          <a:pt x="793217" y="606237"/>
                        </a:cubicBezTo>
                        <a:cubicBezTo>
                          <a:pt x="794727" y="603468"/>
                          <a:pt x="794978" y="602462"/>
                          <a:pt x="795230" y="601707"/>
                        </a:cubicBezTo>
                        <a:cubicBezTo>
                          <a:pt x="795985" y="600197"/>
                          <a:pt x="796488" y="598435"/>
                          <a:pt x="796992" y="596925"/>
                        </a:cubicBezTo>
                        <a:cubicBezTo>
                          <a:pt x="796992" y="596674"/>
                          <a:pt x="797747" y="594912"/>
                          <a:pt x="797747" y="594660"/>
                        </a:cubicBezTo>
                        <a:cubicBezTo>
                          <a:pt x="798502" y="592144"/>
                          <a:pt x="798753" y="590886"/>
                          <a:pt x="799005" y="589627"/>
                        </a:cubicBezTo>
                        <a:cubicBezTo>
                          <a:pt x="800766" y="580568"/>
                          <a:pt x="807813" y="573773"/>
                          <a:pt x="816872" y="572263"/>
                        </a:cubicBezTo>
                        <a:cubicBezTo>
                          <a:pt x="827693" y="570502"/>
                          <a:pt x="837508" y="565720"/>
                          <a:pt x="845309" y="558171"/>
                        </a:cubicBezTo>
                        <a:lnTo>
                          <a:pt x="751442" y="558171"/>
                        </a:lnTo>
                        <a:cubicBezTo>
                          <a:pt x="739614" y="558171"/>
                          <a:pt x="730051" y="548608"/>
                          <a:pt x="730051" y="536780"/>
                        </a:cubicBezTo>
                        <a:cubicBezTo>
                          <a:pt x="730051" y="524952"/>
                          <a:pt x="739614" y="515389"/>
                          <a:pt x="751442" y="515389"/>
                        </a:cubicBezTo>
                        <a:lnTo>
                          <a:pt x="862170" y="515389"/>
                        </a:lnTo>
                        <a:cubicBezTo>
                          <a:pt x="861667" y="504820"/>
                          <a:pt x="857892" y="494502"/>
                          <a:pt x="851349" y="486197"/>
                        </a:cubicBezTo>
                        <a:cubicBezTo>
                          <a:pt x="847826" y="481416"/>
                          <a:pt x="846316" y="475628"/>
                          <a:pt x="847071" y="469840"/>
                        </a:cubicBezTo>
                        <a:cubicBezTo>
                          <a:pt x="848077" y="464052"/>
                          <a:pt x="851097" y="459019"/>
                          <a:pt x="855879" y="455495"/>
                        </a:cubicBezTo>
                        <a:cubicBezTo>
                          <a:pt x="871230" y="444674"/>
                          <a:pt x="880541" y="426807"/>
                          <a:pt x="880289" y="408436"/>
                        </a:cubicBezTo>
                        <a:cubicBezTo>
                          <a:pt x="880289" y="401138"/>
                          <a:pt x="878528" y="393840"/>
                          <a:pt x="875759" y="387045"/>
                        </a:cubicBezTo>
                        <a:lnTo>
                          <a:pt x="750184" y="387045"/>
                        </a:lnTo>
                        <a:cubicBezTo>
                          <a:pt x="738356" y="387045"/>
                          <a:pt x="728793" y="377482"/>
                          <a:pt x="728793" y="365655"/>
                        </a:cubicBezTo>
                        <a:cubicBezTo>
                          <a:pt x="728793" y="353827"/>
                          <a:pt x="738356" y="344264"/>
                          <a:pt x="750184" y="344264"/>
                        </a:cubicBezTo>
                        <a:lnTo>
                          <a:pt x="835998" y="344264"/>
                        </a:lnTo>
                        <a:cubicBezTo>
                          <a:pt x="835998" y="344012"/>
                          <a:pt x="835495" y="343761"/>
                          <a:pt x="835495" y="343257"/>
                        </a:cubicBezTo>
                        <a:cubicBezTo>
                          <a:pt x="833733" y="337721"/>
                          <a:pt x="834236" y="331430"/>
                          <a:pt x="837256" y="326397"/>
                        </a:cubicBezTo>
                        <a:cubicBezTo>
                          <a:pt x="841283" y="319099"/>
                          <a:pt x="843548" y="310794"/>
                          <a:pt x="843548" y="302238"/>
                        </a:cubicBezTo>
                        <a:cubicBezTo>
                          <a:pt x="843548" y="274807"/>
                          <a:pt x="821402" y="252662"/>
                          <a:pt x="793972" y="252662"/>
                        </a:cubicBezTo>
                        <a:cubicBezTo>
                          <a:pt x="788184" y="252662"/>
                          <a:pt x="782396" y="250145"/>
                          <a:pt x="778369" y="245867"/>
                        </a:cubicBezTo>
                        <a:cubicBezTo>
                          <a:pt x="774343" y="241589"/>
                          <a:pt x="772329" y="235801"/>
                          <a:pt x="772581" y="230013"/>
                        </a:cubicBezTo>
                        <a:lnTo>
                          <a:pt x="772581" y="226741"/>
                        </a:lnTo>
                        <a:cubicBezTo>
                          <a:pt x="772581" y="196794"/>
                          <a:pt x="748422" y="172636"/>
                          <a:pt x="718475" y="172636"/>
                        </a:cubicBezTo>
                        <a:close/>
                        <a:moveTo>
                          <a:pt x="150238" y="129099"/>
                        </a:moveTo>
                        <a:cubicBezTo>
                          <a:pt x="138410" y="129099"/>
                          <a:pt x="128847" y="138662"/>
                          <a:pt x="128847" y="150490"/>
                        </a:cubicBezTo>
                        <a:cubicBezTo>
                          <a:pt x="128847" y="162318"/>
                          <a:pt x="138410" y="171881"/>
                          <a:pt x="150238" y="171881"/>
                        </a:cubicBezTo>
                        <a:cubicBezTo>
                          <a:pt x="162066" y="171881"/>
                          <a:pt x="171880" y="162066"/>
                          <a:pt x="171629" y="150490"/>
                        </a:cubicBezTo>
                        <a:cubicBezTo>
                          <a:pt x="171629" y="138662"/>
                          <a:pt x="162066" y="129099"/>
                          <a:pt x="150238" y="129099"/>
                        </a:cubicBezTo>
                        <a:close/>
                        <a:moveTo>
                          <a:pt x="1030779" y="128848"/>
                        </a:moveTo>
                        <a:cubicBezTo>
                          <a:pt x="1018951" y="128848"/>
                          <a:pt x="1009388" y="138410"/>
                          <a:pt x="1009388" y="150238"/>
                        </a:cubicBezTo>
                        <a:cubicBezTo>
                          <a:pt x="1009388" y="162066"/>
                          <a:pt x="1018951" y="171629"/>
                          <a:pt x="1030779" y="171629"/>
                        </a:cubicBezTo>
                        <a:cubicBezTo>
                          <a:pt x="1042607" y="171629"/>
                          <a:pt x="1052169" y="162066"/>
                          <a:pt x="1052169" y="150238"/>
                        </a:cubicBezTo>
                        <a:cubicBezTo>
                          <a:pt x="1052169" y="138410"/>
                          <a:pt x="1042607" y="128848"/>
                          <a:pt x="1030779" y="128848"/>
                        </a:cubicBezTo>
                        <a:close/>
                        <a:moveTo>
                          <a:pt x="150238" y="85563"/>
                        </a:moveTo>
                        <a:cubicBezTo>
                          <a:pt x="181695" y="85563"/>
                          <a:pt x="208622" y="108212"/>
                          <a:pt x="213907" y="139165"/>
                        </a:cubicBezTo>
                        <a:cubicBezTo>
                          <a:pt x="219191" y="170119"/>
                          <a:pt x="201324" y="200318"/>
                          <a:pt x="171880" y="210887"/>
                        </a:cubicBezTo>
                        <a:lnTo>
                          <a:pt x="171880" y="279337"/>
                        </a:lnTo>
                        <a:lnTo>
                          <a:pt x="403907" y="279337"/>
                        </a:lnTo>
                        <a:cubicBezTo>
                          <a:pt x="412212" y="245364"/>
                          <a:pt x="439139" y="218940"/>
                          <a:pt x="473112" y="211139"/>
                        </a:cubicBezTo>
                        <a:cubicBezTo>
                          <a:pt x="478900" y="173139"/>
                          <a:pt x="506834" y="141934"/>
                          <a:pt x="543827" y="132119"/>
                        </a:cubicBezTo>
                        <a:cubicBezTo>
                          <a:pt x="580820" y="122305"/>
                          <a:pt x="620330" y="135139"/>
                          <a:pt x="644489" y="165086"/>
                        </a:cubicBezTo>
                        <a:cubicBezTo>
                          <a:pt x="668396" y="135139"/>
                          <a:pt x="707906" y="122053"/>
                          <a:pt x="745151" y="132119"/>
                        </a:cubicBezTo>
                        <a:cubicBezTo>
                          <a:pt x="782396" y="142185"/>
                          <a:pt x="810078" y="173139"/>
                          <a:pt x="815866" y="211139"/>
                        </a:cubicBezTo>
                        <a:cubicBezTo>
                          <a:pt x="840779" y="216927"/>
                          <a:pt x="862422" y="232529"/>
                          <a:pt x="875256" y="254675"/>
                        </a:cubicBezTo>
                        <a:cubicBezTo>
                          <a:pt x="888091" y="276821"/>
                          <a:pt x="891362" y="303244"/>
                          <a:pt x="884064" y="327906"/>
                        </a:cubicBezTo>
                        <a:cubicBezTo>
                          <a:pt x="890104" y="332436"/>
                          <a:pt x="895640" y="337973"/>
                          <a:pt x="900422" y="343761"/>
                        </a:cubicBezTo>
                        <a:lnTo>
                          <a:pt x="1009388" y="343761"/>
                        </a:lnTo>
                        <a:lnTo>
                          <a:pt x="1009388" y="210887"/>
                        </a:lnTo>
                        <a:cubicBezTo>
                          <a:pt x="979693" y="200318"/>
                          <a:pt x="962077" y="170119"/>
                          <a:pt x="967362" y="139165"/>
                        </a:cubicBezTo>
                        <a:cubicBezTo>
                          <a:pt x="972647" y="108212"/>
                          <a:pt x="999322" y="85563"/>
                          <a:pt x="1030779" y="85563"/>
                        </a:cubicBezTo>
                        <a:cubicBezTo>
                          <a:pt x="1062236" y="85563"/>
                          <a:pt x="1088911" y="108212"/>
                          <a:pt x="1094196" y="139165"/>
                        </a:cubicBezTo>
                        <a:cubicBezTo>
                          <a:pt x="1099481" y="170119"/>
                          <a:pt x="1081865" y="200318"/>
                          <a:pt x="1052169" y="210887"/>
                        </a:cubicBezTo>
                        <a:lnTo>
                          <a:pt x="1052169" y="365403"/>
                        </a:lnTo>
                        <a:cubicBezTo>
                          <a:pt x="1052169" y="370939"/>
                          <a:pt x="1049905" y="376476"/>
                          <a:pt x="1045878" y="380502"/>
                        </a:cubicBezTo>
                        <a:cubicBezTo>
                          <a:pt x="1041852" y="384529"/>
                          <a:pt x="1036567" y="386794"/>
                          <a:pt x="1030779" y="386794"/>
                        </a:cubicBezTo>
                        <a:lnTo>
                          <a:pt x="921057" y="386794"/>
                        </a:lnTo>
                        <a:cubicBezTo>
                          <a:pt x="928104" y="419257"/>
                          <a:pt x="918792" y="453231"/>
                          <a:pt x="896144" y="477389"/>
                        </a:cubicBezTo>
                        <a:cubicBezTo>
                          <a:pt x="901680" y="489469"/>
                          <a:pt x="904951" y="502303"/>
                          <a:pt x="905203" y="515641"/>
                        </a:cubicBezTo>
                        <a:lnTo>
                          <a:pt x="1095202" y="515641"/>
                        </a:lnTo>
                        <a:cubicBezTo>
                          <a:pt x="1100739" y="515641"/>
                          <a:pt x="1106275" y="517906"/>
                          <a:pt x="1110302" y="521932"/>
                        </a:cubicBezTo>
                        <a:cubicBezTo>
                          <a:pt x="1114328" y="525959"/>
                          <a:pt x="1116593" y="531243"/>
                          <a:pt x="1116593" y="537032"/>
                        </a:cubicBezTo>
                        <a:lnTo>
                          <a:pt x="1116593" y="583839"/>
                        </a:lnTo>
                        <a:cubicBezTo>
                          <a:pt x="1146288" y="594157"/>
                          <a:pt x="1163904" y="624356"/>
                          <a:pt x="1158368" y="655561"/>
                        </a:cubicBezTo>
                        <a:cubicBezTo>
                          <a:pt x="1153083" y="686514"/>
                          <a:pt x="1126408" y="709163"/>
                          <a:pt x="1094951" y="709163"/>
                        </a:cubicBezTo>
                        <a:cubicBezTo>
                          <a:pt x="1063746" y="709163"/>
                          <a:pt x="1036818" y="686514"/>
                          <a:pt x="1031534" y="655561"/>
                        </a:cubicBezTo>
                        <a:cubicBezTo>
                          <a:pt x="1026249" y="624607"/>
                          <a:pt x="1043865" y="594409"/>
                          <a:pt x="1073560" y="583839"/>
                        </a:cubicBezTo>
                        <a:lnTo>
                          <a:pt x="1073560" y="557919"/>
                        </a:lnTo>
                        <a:lnTo>
                          <a:pt x="896899" y="557919"/>
                        </a:lnTo>
                        <a:cubicBezTo>
                          <a:pt x="885826" y="583588"/>
                          <a:pt x="864183" y="602965"/>
                          <a:pt x="837508" y="611270"/>
                        </a:cubicBezTo>
                        <a:cubicBezTo>
                          <a:pt x="837005" y="613031"/>
                          <a:pt x="836250" y="615044"/>
                          <a:pt x="835495" y="617058"/>
                        </a:cubicBezTo>
                        <a:cubicBezTo>
                          <a:pt x="834740" y="619071"/>
                          <a:pt x="833985" y="621084"/>
                          <a:pt x="832978" y="623097"/>
                        </a:cubicBezTo>
                        <a:cubicBezTo>
                          <a:pt x="832223" y="624607"/>
                          <a:pt x="831468" y="626117"/>
                          <a:pt x="830713" y="627627"/>
                        </a:cubicBezTo>
                        <a:cubicBezTo>
                          <a:pt x="830210" y="628885"/>
                          <a:pt x="829455" y="630144"/>
                          <a:pt x="828700" y="631402"/>
                        </a:cubicBezTo>
                        <a:cubicBezTo>
                          <a:pt x="828197" y="632157"/>
                          <a:pt x="827693" y="633164"/>
                          <a:pt x="827190" y="633919"/>
                        </a:cubicBezTo>
                        <a:cubicBezTo>
                          <a:pt x="825177" y="636938"/>
                          <a:pt x="823415" y="639958"/>
                          <a:pt x="821150" y="642726"/>
                        </a:cubicBezTo>
                        <a:lnTo>
                          <a:pt x="817627" y="647256"/>
                        </a:lnTo>
                        <a:cubicBezTo>
                          <a:pt x="812091" y="654051"/>
                          <a:pt x="805799" y="659839"/>
                          <a:pt x="798753" y="665124"/>
                        </a:cubicBezTo>
                        <a:cubicBezTo>
                          <a:pt x="797495" y="665879"/>
                          <a:pt x="796237" y="666885"/>
                          <a:pt x="794727" y="667892"/>
                        </a:cubicBezTo>
                        <a:cubicBezTo>
                          <a:pt x="790197" y="670912"/>
                          <a:pt x="785667" y="673680"/>
                          <a:pt x="780634" y="675945"/>
                        </a:cubicBezTo>
                        <a:cubicBezTo>
                          <a:pt x="777866" y="677455"/>
                          <a:pt x="774594" y="678713"/>
                          <a:pt x="771323" y="679971"/>
                        </a:cubicBezTo>
                        <a:cubicBezTo>
                          <a:pt x="769310" y="680475"/>
                          <a:pt x="767548" y="681230"/>
                          <a:pt x="765786" y="681733"/>
                        </a:cubicBezTo>
                        <a:cubicBezTo>
                          <a:pt x="763522" y="682488"/>
                          <a:pt x="761508" y="682991"/>
                          <a:pt x="759495" y="683495"/>
                        </a:cubicBezTo>
                        <a:cubicBezTo>
                          <a:pt x="756223" y="684250"/>
                          <a:pt x="752952" y="685005"/>
                          <a:pt x="749429" y="685508"/>
                        </a:cubicBezTo>
                        <a:cubicBezTo>
                          <a:pt x="747667" y="685759"/>
                          <a:pt x="746157" y="686011"/>
                          <a:pt x="744396" y="686011"/>
                        </a:cubicBezTo>
                        <a:cubicBezTo>
                          <a:pt x="740621" y="686514"/>
                          <a:pt x="736846" y="686766"/>
                          <a:pt x="732820" y="686766"/>
                        </a:cubicBezTo>
                        <a:cubicBezTo>
                          <a:pt x="697840" y="686766"/>
                          <a:pt x="664873" y="669905"/>
                          <a:pt x="643986" y="641720"/>
                        </a:cubicBezTo>
                        <a:cubicBezTo>
                          <a:pt x="623350" y="670157"/>
                          <a:pt x="590131" y="686766"/>
                          <a:pt x="555151" y="686766"/>
                        </a:cubicBezTo>
                        <a:cubicBezTo>
                          <a:pt x="550873" y="686766"/>
                          <a:pt x="546343" y="686514"/>
                          <a:pt x="542065" y="686011"/>
                        </a:cubicBezTo>
                        <a:cubicBezTo>
                          <a:pt x="541562" y="686514"/>
                          <a:pt x="539800" y="685759"/>
                          <a:pt x="538039" y="685508"/>
                        </a:cubicBezTo>
                        <a:cubicBezTo>
                          <a:pt x="534516" y="685005"/>
                          <a:pt x="530741" y="684250"/>
                          <a:pt x="527218" y="683243"/>
                        </a:cubicBezTo>
                        <a:cubicBezTo>
                          <a:pt x="525708" y="682991"/>
                          <a:pt x="524450" y="682740"/>
                          <a:pt x="523191" y="682236"/>
                        </a:cubicBezTo>
                        <a:cubicBezTo>
                          <a:pt x="520423" y="681481"/>
                          <a:pt x="518661" y="680978"/>
                          <a:pt x="516900" y="680223"/>
                        </a:cubicBezTo>
                        <a:cubicBezTo>
                          <a:pt x="513377" y="678965"/>
                          <a:pt x="510357" y="677455"/>
                          <a:pt x="507085" y="675945"/>
                        </a:cubicBezTo>
                        <a:cubicBezTo>
                          <a:pt x="502556" y="673680"/>
                          <a:pt x="497774" y="671164"/>
                          <a:pt x="493496" y="668144"/>
                        </a:cubicBezTo>
                        <a:cubicBezTo>
                          <a:pt x="491734" y="666885"/>
                          <a:pt x="490476" y="665879"/>
                          <a:pt x="488966" y="664872"/>
                        </a:cubicBezTo>
                        <a:cubicBezTo>
                          <a:pt x="482423" y="659839"/>
                          <a:pt x="476132" y="654051"/>
                          <a:pt x="470847" y="647760"/>
                        </a:cubicBezTo>
                        <a:lnTo>
                          <a:pt x="466821" y="642726"/>
                        </a:lnTo>
                        <a:cubicBezTo>
                          <a:pt x="464556" y="639958"/>
                          <a:pt x="462542" y="636938"/>
                          <a:pt x="460781" y="633919"/>
                        </a:cubicBezTo>
                        <a:cubicBezTo>
                          <a:pt x="460278" y="633164"/>
                          <a:pt x="459774" y="632157"/>
                          <a:pt x="459271" y="631402"/>
                        </a:cubicBezTo>
                        <a:cubicBezTo>
                          <a:pt x="458264" y="629640"/>
                          <a:pt x="457509" y="627627"/>
                          <a:pt x="456503" y="625866"/>
                        </a:cubicBezTo>
                        <a:cubicBezTo>
                          <a:pt x="455999" y="625111"/>
                          <a:pt x="455496" y="624104"/>
                          <a:pt x="455244" y="623097"/>
                        </a:cubicBezTo>
                        <a:cubicBezTo>
                          <a:pt x="454238" y="621084"/>
                          <a:pt x="453231" y="618819"/>
                          <a:pt x="452476" y="616554"/>
                        </a:cubicBezTo>
                        <a:cubicBezTo>
                          <a:pt x="451973" y="615044"/>
                          <a:pt x="451218" y="613283"/>
                          <a:pt x="450715" y="611521"/>
                        </a:cubicBezTo>
                        <a:cubicBezTo>
                          <a:pt x="410198" y="598939"/>
                          <a:pt x="382516" y="561442"/>
                          <a:pt x="382768" y="518912"/>
                        </a:cubicBezTo>
                        <a:cubicBezTo>
                          <a:pt x="382768" y="517654"/>
                          <a:pt x="383271" y="516396"/>
                          <a:pt x="383271" y="515138"/>
                        </a:cubicBezTo>
                        <a:lnTo>
                          <a:pt x="257695" y="515138"/>
                        </a:lnTo>
                        <a:lnTo>
                          <a:pt x="257695" y="604978"/>
                        </a:lnTo>
                        <a:cubicBezTo>
                          <a:pt x="287390" y="615548"/>
                          <a:pt x="305006" y="645746"/>
                          <a:pt x="299721" y="676700"/>
                        </a:cubicBezTo>
                        <a:cubicBezTo>
                          <a:pt x="294436" y="707653"/>
                          <a:pt x="267509" y="730302"/>
                          <a:pt x="236304" y="730302"/>
                        </a:cubicBezTo>
                        <a:cubicBezTo>
                          <a:pt x="205099" y="730302"/>
                          <a:pt x="178172" y="707653"/>
                          <a:pt x="172887" y="676700"/>
                        </a:cubicBezTo>
                        <a:cubicBezTo>
                          <a:pt x="167602" y="645746"/>
                          <a:pt x="185218" y="615548"/>
                          <a:pt x="214913" y="604978"/>
                        </a:cubicBezTo>
                        <a:lnTo>
                          <a:pt x="214913" y="493747"/>
                        </a:lnTo>
                        <a:cubicBezTo>
                          <a:pt x="214913" y="488211"/>
                          <a:pt x="217178" y="482674"/>
                          <a:pt x="221205" y="478648"/>
                        </a:cubicBezTo>
                        <a:cubicBezTo>
                          <a:pt x="225231" y="474621"/>
                          <a:pt x="230516" y="472356"/>
                          <a:pt x="236304" y="472356"/>
                        </a:cubicBezTo>
                        <a:lnTo>
                          <a:pt x="388808" y="472356"/>
                        </a:lnTo>
                        <a:cubicBezTo>
                          <a:pt x="370940" y="451217"/>
                          <a:pt x="362635" y="424039"/>
                          <a:pt x="365654" y="396608"/>
                        </a:cubicBezTo>
                        <a:cubicBezTo>
                          <a:pt x="368674" y="369430"/>
                          <a:pt x="382516" y="344516"/>
                          <a:pt x="404410" y="327655"/>
                        </a:cubicBezTo>
                        <a:cubicBezTo>
                          <a:pt x="403907" y="325893"/>
                          <a:pt x="403655" y="323880"/>
                          <a:pt x="403152" y="322118"/>
                        </a:cubicBezTo>
                        <a:lnTo>
                          <a:pt x="150238" y="322118"/>
                        </a:lnTo>
                        <a:cubicBezTo>
                          <a:pt x="144702" y="322118"/>
                          <a:pt x="139165" y="319854"/>
                          <a:pt x="135139" y="315827"/>
                        </a:cubicBezTo>
                        <a:cubicBezTo>
                          <a:pt x="131112" y="311801"/>
                          <a:pt x="128847" y="306516"/>
                          <a:pt x="128847" y="300728"/>
                        </a:cubicBezTo>
                        <a:lnTo>
                          <a:pt x="128847" y="210887"/>
                        </a:lnTo>
                        <a:cubicBezTo>
                          <a:pt x="99152" y="200318"/>
                          <a:pt x="81536" y="170119"/>
                          <a:pt x="86821" y="139165"/>
                        </a:cubicBezTo>
                        <a:cubicBezTo>
                          <a:pt x="92106" y="108212"/>
                          <a:pt x="118781" y="85563"/>
                          <a:pt x="150238" y="85563"/>
                        </a:cubicBezTo>
                        <a:close/>
                        <a:moveTo>
                          <a:pt x="64424" y="43033"/>
                        </a:moveTo>
                        <a:cubicBezTo>
                          <a:pt x="52596" y="43033"/>
                          <a:pt x="43033" y="52596"/>
                          <a:pt x="43033" y="64424"/>
                        </a:cubicBezTo>
                        <a:lnTo>
                          <a:pt x="43033" y="751693"/>
                        </a:lnTo>
                        <a:cubicBezTo>
                          <a:pt x="43033" y="763520"/>
                          <a:pt x="52596" y="773083"/>
                          <a:pt x="64424" y="773083"/>
                        </a:cubicBezTo>
                        <a:lnTo>
                          <a:pt x="1224048" y="773083"/>
                        </a:lnTo>
                        <a:cubicBezTo>
                          <a:pt x="1235876" y="773083"/>
                          <a:pt x="1245439" y="763520"/>
                          <a:pt x="1245439" y="751693"/>
                        </a:cubicBezTo>
                        <a:lnTo>
                          <a:pt x="1245439" y="64424"/>
                        </a:lnTo>
                        <a:cubicBezTo>
                          <a:pt x="1245439" y="52596"/>
                          <a:pt x="1235876" y="43033"/>
                          <a:pt x="1224048" y="43033"/>
                        </a:cubicBezTo>
                        <a:close/>
                        <a:moveTo>
                          <a:pt x="64424" y="0"/>
                        </a:moveTo>
                        <a:lnTo>
                          <a:pt x="1224048" y="0"/>
                        </a:lnTo>
                        <a:cubicBezTo>
                          <a:pt x="1259532" y="0"/>
                          <a:pt x="1288472" y="28940"/>
                          <a:pt x="1288472" y="64424"/>
                        </a:cubicBezTo>
                        <a:lnTo>
                          <a:pt x="1288472" y="751693"/>
                        </a:lnTo>
                        <a:cubicBezTo>
                          <a:pt x="1288472" y="787176"/>
                          <a:pt x="1259532" y="816116"/>
                          <a:pt x="1224048" y="816116"/>
                        </a:cubicBezTo>
                        <a:lnTo>
                          <a:pt x="1202658" y="816116"/>
                        </a:lnTo>
                        <a:lnTo>
                          <a:pt x="1202658" y="837507"/>
                        </a:lnTo>
                        <a:cubicBezTo>
                          <a:pt x="1202658" y="872990"/>
                          <a:pt x="1173718" y="901930"/>
                          <a:pt x="1138234" y="901930"/>
                        </a:cubicBezTo>
                        <a:lnTo>
                          <a:pt x="1095201" y="901930"/>
                        </a:lnTo>
                        <a:cubicBezTo>
                          <a:pt x="1083373" y="901930"/>
                          <a:pt x="1073811" y="911493"/>
                          <a:pt x="1073811" y="923321"/>
                        </a:cubicBezTo>
                        <a:cubicBezTo>
                          <a:pt x="1073811" y="935149"/>
                          <a:pt x="1083373" y="944712"/>
                          <a:pt x="1095201" y="944712"/>
                        </a:cubicBezTo>
                        <a:lnTo>
                          <a:pt x="1138234" y="944712"/>
                        </a:lnTo>
                        <a:cubicBezTo>
                          <a:pt x="1173718" y="944712"/>
                          <a:pt x="1202658" y="973652"/>
                          <a:pt x="1202658" y="1009135"/>
                        </a:cubicBezTo>
                        <a:lnTo>
                          <a:pt x="1202658" y="1030526"/>
                        </a:lnTo>
                        <a:cubicBezTo>
                          <a:pt x="1249969" y="1030526"/>
                          <a:pt x="1288472" y="1069029"/>
                          <a:pt x="1288472" y="1116340"/>
                        </a:cubicBezTo>
                        <a:lnTo>
                          <a:pt x="1288472" y="1245187"/>
                        </a:lnTo>
                        <a:cubicBezTo>
                          <a:pt x="1288472" y="1269095"/>
                          <a:pt x="1269095" y="1288220"/>
                          <a:pt x="1245439" y="1288220"/>
                        </a:cubicBezTo>
                        <a:lnTo>
                          <a:pt x="1116592" y="1288220"/>
                        </a:lnTo>
                        <a:cubicBezTo>
                          <a:pt x="1092685" y="1288220"/>
                          <a:pt x="1073559" y="1268843"/>
                          <a:pt x="1073559" y="1245187"/>
                        </a:cubicBezTo>
                        <a:lnTo>
                          <a:pt x="1073559" y="1116340"/>
                        </a:lnTo>
                        <a:cubicBezTo>
                          <a:pt x="1073559" y="1069029"/>
                          <a:pt x="1112062" y="1030526"/>
                          <a:pt x="1159373" y="1030526"/>
                        </a:cubicBezTo>
                        <a:lnTo>
                          <a:pt x="1159373" y="1009135"/>
                        </a:lnTo>
                        <a:cubicBezTo>
                          <a:pt x="1159373" y="997308"/>
                          <a:pt x="1149810" y="987745"/>
                          <a:pt x="1137983" y="987745"/>
                        </a:cubicBezTo>
                        <a:lnTo>
                          <a:pt x="1094950" y="987745"/>
                        </a:lnTo>
                        <a:cubicBezTo>
                          <a:pt x="1059466" y="987745"/>
                          <a:pt x="1030526" y="958804"/>
                          <a:pt x="1030526" y="923321"/>
                        </a:cubicBezTo>
                        <a:cubicBezTo>
                          <a:pt x="1030526" y="887838"/>
                          <a:pt x="1059466" y="858897"/>
                          <a:pt x="1094950" y="858897"/>
                        </a:cubicBezTo>
                        <a:lnTo>
                          <a:pt x="1137983" y="858897"/>
                        </a:lnTo>
                        <a:cubicBezTo>
                          <a:pt x="1149810" y="858897"/>
                          <a:pt x="1159373" y="849335"/>
                          <a:pt x="1159373" y="837507"/>
                        </a:cubicBezTo>
                        <a:lnTo>
                          <a:pt x="1159373" y="816116"/>
                        </a:lnTo>
                        <a:lnTo>
                          <a:pt x="730302" y="816116"/>
                        </a:lnTo>
                        <a:cubicBezTo>
                          <a:pt x="730805" y="831970"/>
                          <a:pt x="732315" y="847825"/>
                          <a:pt x="734580" y="863427"/>
                        </a:cubicBezTo>
                        <a:cubicBezTo>
                          <a:pt x="849335" y="873493"/>
                          <a:pt x="966102" y="905202"/>
                          <a:pt x="966102" y="966606"/>
                        </a:cubicBezTo>
                        <a:cubicBezTo>
                          <a:pt x="966102" y="993029"/>
                          <a:pt x="944208" y="1014420"/>
                          <a:pt x="909228" y="1030778"/>
                        </a:cubicBezTo>
                        <a:lnTo>
                          <a:pt x="987745" y="1030778"/>
                        </a:lnTo>
                        <a:cubicBezTo>
                          <a:pt x="1011652" y="1030778"/>
                          <a:pt x="1030778" y="1050155"/>
                          <a:pt x="1030778" y="1073811"/>
                        </a:cubicBezTo>
                        <a:lnTo>
                          <a:pt x="1030778" y="1245691"/>
                        </a:lnTo>
                        <a:cubicBezTo>
                          <a:pt x="1030778" y="1269598"/>
                          <a:pt x="1011400" y="1288724"/>
                          <a:pt x="987745" y="1288724"/>
                        </a:cubicBezTo>
                        <a:lnTo>
                          <a:pt x="300476" y="1288724"/>
                        </a:lnTo>
                        <a:cubicBezTo>
                          <a:pt x="276569" y="1288724"/>
                          <a:pt x="257443" y="1269346"/>
                          <a:pt x="257443" y="1245691"/>
                        </a:cubicBezTo>
                        <a:lnTo>
                          <a:pt x="257443" y="1073811"/>
                        </a:lnTo>
                        <a:cubicBezTo>
                          <a:pt x="257443" y="1049903"/>
                          <a:pt x="276820" y="1030778"/>
                          <a:pt x="300476" y="1030778"/>
                        </a:cubicBezTo>
                        <a:lnTo>
                          <a:pt x="378992" y="1030778"/>
                        </a:lnTo>
                        <a:cubicBezTo>
                          <a:pt x="344012" y="1014420"/>
                          <a:pt x="322118" y="993029"/>
                          <a:pt x="322118" y="966606"/>
                        </a:cubicBezTo>
                        <a:cubicBezTo>
                          <a:pt x="322118" y="905202"/>
                          <a:pt x="438634" y="873493"/>
                          <a:pt x="553640" y="863427"/>
                        </a:cubicBezTo>
                        <a:cubicBezTo>
                          <a:pt x="555905" y="847825"/>
                          <a:pt x="557415" y="831970"/>
                          <a:pt x="557918" y="816116"/>
                        </a:cubicBezTo>
                        <a:lnTo>
                          <a:pt x="64424" y="816116"/>
                        </a:lnTo>
                        <a:cubicBezTo>
                          <a:pt x="28940" y="816116"/>
                          <a:pt x="0" y="787176"/>
                          <a:pt x="0" y="751693"/>
                        </a:cubicBezTo>
                        <a:lnTo>
                          <a:pt x="0" y="64424"/>
                        </a:lnTo>
                        <a:cubicBezTo>
                          <a:pt x="0" y="28940"/>
                          <a:pt x="28940" y="0"/>
                          <a:pt x="6442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99" name="Rectangle 198">
                  <a:extLst>
                    <a:ext uri="{FF2B5EF4-FFF2-40B4-BE49-F238E27FC236}">
                      <a16:creationId xmlns:a16="http://schemas.microsoft.com/office/drawing/2014/main" id="{3F14A5CE-AEB3-401E-B2FC-9AA3E7FD04A2}"/>
                    </a:ext>
                  </a:extLst>
                </p:cNvPr>
                <p:cNvSpPr/>
                <p:nvPr/>
              </p:nvSpPr>
              <p:spPr>
                <a:xfrm>
                  <a:off x="6792450" y="5096364"/>
                  <a:ext cx="5061968" cy="307777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0" lvl="1"/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Artificial Narrow Intelligence Vs Artificial General Intelligence</a:t>
                  </a:r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4A77D816-01E2-4910-AF9C-A7EE34053944}"/>
                  </a:ext>
                </a:extLst>
              </p:cNvPr>
              <p:cNvGrpSpPr/>
              <p:nvPr/>
            </p:nvGrpSpPr>
            <p:grpSpPr>
              <a:xfrm>
                <a:off x="6365245" y="5624171"/>
                <a:ext cx="3579030" cy="414364"/>
                <a:chOff x="6365245" y="5562577"/>
                <a:chExt cx="3579030" cy="414364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A266DB45-D5D5-45F2-ACCD-C4BF0C5AB027}"/>
                    </a:ext>
                  </a:extLst>
                </p:cNvPr>
                <p:cNvGrpSpPr/>
                <p:nvPr/>
              </p:nvGrpSpPr>
              <p:grpSpPr>
                <a:xfrm>
                  <a:off x="6365245" y="5562577"/>
                  <a:ext cx="414364" cy="414364"/>
                  <a:chOff x="6354735" y="5562577"/>
                  <a:chExt cx="414364" cy="414364"/>
                </a:xfrm>
              </p:grpSpPr>
              <p:grpSp>
                <p:nvGrpSpPr>
                  <p:cNvPr id="152" name="Group 151">
                    <a:extLst>
                      <a:ext uri="{FF2B5EF4-FFF2-40B4-BE49-F238E27FC236}">
                        <a16:creationId xmlns:a16="http://schemas.microsoft.com/office/drawing/2014/main" id="{FF5E56B1-2116-442F-9088-33FF4F410647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5562577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53" name="Freeform: Shape 152">
                      <a:extLst>
                        <a:ext uri="{FF2B5EF4-FFF2-40B4-BE49-F238E27FC236}">
                          <a16:creationId xmlns:a16="http://schemas.microsoft.com/office/drawing/2014/main" id="{953CD127-CEF4-497F-986E-E118FF1F18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54" name="Circle: Hollow 153">
                      <a:extLst>
                        <a:ext uri="{FF2B5EF4-FFF2-40B4-BE49-F238E27FC236}">
                          <a16:creationId xmlns:a16="http://schemas.microsoft.com/office/drawing/2014/main" id="{54DDB349-BB95-40C7-9BCB-5D2CEC73BD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B5B4E189-E110-441E-966C-81DBE5F9893D}"/>
                      </a:ext>
                    </a:extLst>
                  </p:cNvPr>
                  <p:cNvSpPr/>
                  <p:nvPr/>
                </p:nvSpPr>
                <p:spPr>
                  <a:xfrm flipH="1">
                    <a:off x="6468315" y="5659590"/>
                    <a:ext cx="187204" cy="220338"/>
                  </a:xfrm>
                  <a:custGeom>
                    <a:avLst/>
                    <a:gdLst>
                      <a:gd name="connsiteX0" fmla="*/ 1296036 w 1891054"/>
                      <a:gd name="connsiteY0" fmla="*/ 1158301 h 2225765"/>
                      <a:gd name="connsiteX1" fmla="*/ 1285002 w 1891054"/>
                      <a:gd name="connsiteY1" fmla="*/ 1162864 h 2225765"/>
                      <a:gd name="connsiteX2" fmla="*/ 1285002 w 1891054"/>
                      <a:gd name="connsiteY2" fmla="*/ 1184928 h 2225765"/>
                      <a:gd name="connsiteX3" fmla="*/ 1307069 w 1891054"/>
                      <a:gd name="connsiteY3" fmla="*/ 1184928 h 2225765"/>
                      <a:gd name="connsiteX4" fmla="*/ 1307069 w 1891054"/>
                      <a:gd name="connsiteY4" fmla="*/ 1162864 h 2225765"/>
                      <a:gd name="connsiteX5" fmla="*/ 1296036 w 1891054"/>
                      <a:gd name="connsiteY5" fmla="*/ 1158301 h 2225765"/>
                      <a:gd name="connsiteX6" fmla="*/ 929559 w 1891054"/>
                      <a:gd name="connsiteY6" fmla="*/ 1128976 h 2225765"/>
                      <a:gd name="connsiteX7" fmla="*/ 913956 w 1891054"/>
                      <a:gd name="connsiteY7" fmla="*/ 1144579 h 2225765"/>
                      <a:gd name="connsiteX8" fmla="*/ 929559 w 1891054"/>
                      <a:gd name="connsiteY8" fmla="*/ 1160181 h 2225765"/>
                      <a:gd name="connsiteX9" fmla="*/ 945161 w 1891054"/>
                      <a:gd name="connsiteY9" fmla="*/ 1144579 h 2225765"/>
                      <a:gd name="connsiteX10" fmla="*/ 929559 w 1891054"/>
                      <a:gd name="connsiteY10" fmla="*/ 1128976 h 2225765"/>
                      <a:gd name="connsiteX11" fmla="*/ 621719 w 1891054"/>
                      <a:gd name="connsiteY11" fmla="*/ 982385 h 2225765"/>
                      <a:gd name="connsiteX12" fmla="*/ 610686 w 1891054"/>
                      <a:gd name="connsiteY12" fmla="*/ 986955 h 2225765"/>
                      <a:gd name="connsiteX13" fmla="*/ 606117 w 1891054"/>
                      <a:gd name="connsiteY13" fmla="*/ 997987 h 2225765"/>
                      <a:gd name="connsiteX14" fmla="*/ 610686 w 1891054"/>
                      <a:gd name="connsiteY14" fmla="*/ 1009020 h 2225765"/>
                      <a:gd name="connsiteX15" fmla="*/ 621719 w 1891054"/>
                      <a:gd name="connsiteY15" fmla="*/ 1013590 h 2225765"/>
                      <a:gd name="connsiteX16" fmla="*/ 632751 w 1891054"/>
                      <a:gd name="connsiteY16" fmla="*/ 1009020 h 2225765"/>
                      <a:gd name="connsiteX17" fmla="*/ 637321 w 1891054"/>
                      <a:gd name="connsiteY17" fmla="*/ 997987 h 2225765"/>
                      <a:gd name="connsiteX18" fmla="*/ 632751 w 1891054"/>
                      <a:gd name="connsiteY18" fmla="*/ 986955 h 2225765"/>
                      <a:gd name="connsiteX19" fmla="*/ 621719 w 1891054"/>
                      <a:gd name="connsiteY19" fmla="*/ 982385 h 2225765"/>
                      <a:gd name="connsiteX20" fmla="*/ 1442626 w 1891054"/>
                      <a:gd name="connsiteY20" fmla="*/ 850453 h 2225765"/>
                      <a:gd name="connsiteX21" fmla="*/ 1427024 w 1891054"/>
                      <a:gd name="connsiteY21" fmla="*/ 866056 h 2225765"/>
                      <a:gd name="connsiteX22" fmla="*/ 1442626 w 1891054"/>
                      <a:gd name="connsiteY22" fmla="*/ 881658 h 2225765"/>
                      <a:gd name="connsiteX23" fmla="*/ 1458228 w 1891054"/>
                      <a:gd name="connsiteY23" fmla="*/ 866056 h 2225765"/>
                      <a:gd name="connsiteX24" fmla="*/ 1442626 w 1891054"/>
                      <a:gd name="connsiteY24" fmla="*/ 850453 h 2225765"/>
                      <a:gd name="connsiteX25" fmla="*/ 651036 w 1891054"/>
                      <a:gd name="connsiteY25" fmla="*/ 615910 h 2225765"/>
                      <a:gd name="connsiteX26" fmla="*/ 635434 w 1891054"/>
                      <a:gd name="connsiteY26" fmla="*/ 631512 h 2225765"/>
                      <a:gd name="connsiteX27" fmla="*/ 651036 w 1891054"/>
                      <a:gd name="connsiteY27" fmla="*/ 647114 h 2225765"/>
                      <a:gd name="connsiteX28" fmla="*/ 666639 w 1891054"/>
                      <a:gd name="connsiteY28" fmla="*/ 631512 h 2225765"/>
                      <a:gd name="connsiteX29" fmla="*/ 651036 w 1891054"/>
                      <a:gd name="connsiteY29" fmla="*/ 615910 h 2225765"/>
                      <a:gd name="connsiteX30" fmla="*/ 832214 w 1891054"/>
                      <a:gd name="connsiteY30" fmla="*/ 559595 h 2225765"/>
                      <a:gd name="connsiteX31" fmla="*/ 842076 w 1891054"/>
                      <a:gd name="connsiteY31" fmla="*/ 576297 h 2225765"/>
                      <a:gd name="connsiteX32" fmla="*/ 840662 w 1891054"/>
                      <a:gd name="connsiteY32" fmla="*/ 587536 h 2225765"/>
                      <a:gd name="connsiteX33" fmla="*/ 840662 w 1891054"/>
                      <a:gd name="connsiteY33" fmla="*/ 910033 h 2225765"/>
                      <a:gd name="connsiteX34" fmla="*/ 885583 w 1891054"/>
                      <a:gd name="connsiteY34" fmla="*/ 954952 h 2225765"/>
                      <a:gd name="connsiteX35" fmla="*/ 1208080 w 1891054"/>
                      <a:gd name="connsiteY35" fmla="*/ 954952 h 2225765"/>
                      <a:gd name="connsiteX36" fmla="*/ 1219321 w 1891054"/>
                      <a:gd name="connsiteY36" fmla="*/ 953539 h 2225765"/>
                      <a:gd name="connsiteX37" fmla="*/ 1236022 w 1891054"/>
                      <a:gd name="connsiteY37" fmla="*/ 963403 h 2225765"/>
                      <a:gd name="connsiteX38" fmla="*/ 1226158 w 1891054"/>
                      <a:gd name="connsiteY38" fmla="*/ 980104 h 2225765"/>
                      <a:gd name="connsiteX39" fmla="*/ 1208080 w 1891054"/>
                      <a:gd name="connsiteY39" fmla="*/ 982385 h 2225765"/>
                      <a:gd name="connsiteX40" fmla="*/ 1177819 w 1891054"/>
                      <a:gd name="connsiteY40" fmla="*/ 982385 h 2225765"/>
                      <a:gd name="connsiteX41" fmla="*/ 1177819 w 1891054"/>
                      <a:gd name="connsiteY41" fmla="*/ 1023748 h 2225765"/>
                      <a:gd name="connsiteX42" fmla="*/ 1186682 w 1891054"/>
                      <a:gd name="connsiteY42" fmla="*/ 1045145 h 2225765"/>
                      <a:gd name="connsiteX43" fmla="*/ 1276916 w 1891054"/>
                      <a:gd name="connsiteY43" fmla="*/ 1135380 h 2225765"/>
                      <a:gd name="connsiteX44" fmla="*/ 1326464 w 1891054"/>
                      <a:gd name="connsiteY44" fmla="*/ 1143467 h 2225765"/>
                      <a:gd name="connsiteX45" fmla="*/ 1326464 w 1891054"/>
                      <a:gd name="connsiteY45" fmla="*/ 1204324 h 2225765"/>
                      <a:gd name="connsiteX46" fmla="*/ 1296034 w 1891054"/>
                      <a:gd name="connsiteY46" fmla="*/ 1216907 h 2225765"/>
                      <a:gd name="connsiteX47" fmla="*/ 1265605 w 1891054"/>
                      <a:gd name="connsiteY47" fmla="*/ 1204324 h 2225765"/>
                      <a:gd name="connsiteX48" fmla="*/ 1257518 w 1891054"/>
                      <a:gd name="connsiteY48" fmla="*/ 1154775 h 2225765"/>
                      <a:gd name="connsiteX49" fmla="*/ 1167286 w 1891054"/>
                      <a:gd name="connsiteY49" fmla="*/ 1064542 h 2225765"/>
                      <a:gd name="connsiteX50" fmla="*/ 1150386 w 1891054"/>
                      <a:gd name="connsiteY50" fmla="*/ 1023748 h 2225765"/>
                      <a:gd name="connsiteX51" fmla="*/ 1150386 w 1891054"/>
                      <a:gd name="connsiteY51" fmla="*/ 982385 h 2225765"/>
                      <a:gd name="connsiteX52" fmla="*/ 1119182 w 1891054"/>
                      <a:gd name="connsiteY52" fmla="*/ 982385 h 2225765"/>
                      <a:gd name="connsiteX53" fmla="*/ 1119182 w 1891054"/>
                      <a:gd name="connsiteY53" fmla="*/ 1041966 h 2225765"/>
                      <a:gd name="connsiteX54" fmla="*/ 1105466 w 1891054"/>
                      <a:gd name="connsiteY54" fmla="*/ 1055680 h 2225765"/>
                      <a:gd name="connsiteX55" fmla="*/ 1091751 w 1891054"/>
                      <a:gd name="connsiteY55" fmla="*/ 1041966 h 2225765"/>
                      <a:gd name="connsiteX56" fmla="*/ 1091751 w 1891054"/>
                      <a:gd name="connsiteY56" fmla="*/ 982385 h 2225765"/>
                      <a:gd name="connsiteX57" fmla="*/ 1060547 w 1891054"/>
                      <a:gd name="connsiteY57" fmla="*/ 982385 h 2225765"/>
                      <a:gd name="connsiteX58" fmla="*/ 1060547 w 1891054"/>
                      <a:gd name="connsiteY58" fmla="*/ 1203214 h 2225765"/>
                      <a:gd name="connsiteX59" fmla="*/ 1046831 w 1891054"/>
                      <a:gd name="connsiteY59" fmla="*/ 1216929 h 2225765"/>
                      <a:gd name="connsiteX60" fmla="*/ 1033116 w 1891054"/>
                      <a:gd name="connsiteY60" fmla="*/ 1203214 h 2225765"/>
                      <a:gd name="connsiteX61" fmla="*/ 1033116 w 1891054"/>
                      <a:gd name="connsiteY61" fmla="*/ 982381 h 2225765"/>
                      <a:gd name="connsiteX62" fmla="*/ 1001913 w 1891054"/>
                      <a:gd name="connsiteY62" fmla="*/ 982381 h 2225765"/>
                      <a:gd name="connsiteX63" fmla="*/ 1001913 w 1891054"/>
                      <a:gd name="connsiteY63" fmla="*/ 1041962 h 2225765"/>
                      <a:gd name="connsiteX64" fmla="*/ 988198 w 1891054"/>
                      <a:gd name="connsiteY64" fmla="*/ 1055677 h 2225765"/>
                      <a:gd name="connsiteX65" fmla="*/ 974483 w 1891054"/>
                      <a:gd name="connsiteY65" fmla="*/ 1041962 h 2225765"/>
                      <a:gd name="connsiteX66" fmla="*/ 974483 w 1891054"/>
                      <a:gd name="connsiteY66" fmla="*/ 982381 h 2225765"/>
                      <a:gd name="connsiteX67" fmla="*/ 943278 w 1891054"/>
                      <a:gd name="connsiteY67" fmla="*/ 982381 h 2225765"/>
                      <a:gd name="connsiteX68" fmla="*/ 943278 w 1891054"/>
                      <a:gd name="connsiteY68" fmla="*/ 1103795 h 2225765"/>
                      <a:gd name="connsiteX69" fmla="*/ 972595 w 1891054"/>
                      <a:gd name="connsiteY69" fmla="*/ 1144575 h 2225765"/>
                      <a:gd name="connsiteX70" fmla="*/ 929562 w 1891054"/>
                      <a:gd name="connsiteY70" fmla="*/ 1187608 h 2225765"/>
                      <a:gd name="connsiteX71" fmla="*/ 886530 w 1891054"/>
                      <a:gd name="connsiteY71" fmla="*/ 1144575 h 2225765"/>
                      <a:gd name="connsiteX72" fmla="*/ 915847 w 1891054"/>
                      <a:gd name="connsiteY72" fmla="*/ 1103795 h 2225765"/>
                      <a:gd name="connsiteX73" fmla="*/ 915847 w 1891054"/>
                      <a:gd name="connsiteY73" fmla="*/ 982381 h 2225765"/>
                      <a:gd name="connsiteX74" fmla="*/ 885586 w 1891054"/>
                      <a:gd name="connsiteY74" fmla="*/ 982381 h 2225765"/>
                      <a:gd name="connsiteX75" fmla="*/ 813236 w 1891054"/>
                      <a:gd name="connsiteY75" fmla="*/ 910031 h 2225765"/>
                      <a:gd name="connsiteX76" fmla="*/ 813236 w 1891054"/>
                      <a:gd name="connsiteY76" fmla="*/ 879770 h 2225765"/>
                      <a:gd name="connsiteX77" fmla="*/ 771871 w 1891054"/>
                      <a:gd name="connsiteY77" fmla="*/ 879770 h 2225765"/>
                      <a:gd name="connsiteX78" fmla="*/ 750471 w 1891054"/>
                      <a:gd name="connsiteY78" fmla="*/ 888633 h 2225765"/>
                      <a:gd name="connsiteX79" fmla="*/ 660269 w 1891054"/>
                      <a:gd name="connsiteY79" fmla="*/ 978835 h 2225765"/>
                      <a:gd name="connsiteX80" fmla="*/ 664755 w 1891054"/>
                      <a:gd name="connsiteY80" fmla="*/ 997987 h 2225765"/>
                      <a:gd name="connsiteX81" fmla="*/ 652150 w 1891054"/>
                      <a:gd name="connsiteY81" fmla="*/ 1028417 h 2225765"/>
                      <a:gd name="connsiteX82" fmla="*/ 621720 w 1891054"/>
                      <a:gd name="connsiteY82" fmla="*/ 1041020 h 2225765"/>
                      <a:gd name="connsiteX83" fmla="*/ 591291 w 1891054"/>
                      <a:gd name="connsiteY83" fmla="*/ 1028417 h 2225765"/>
                      <a:gd name="connsiteX84" fmla="*/ 578686 w 1891054"/>
                      <a:gd name="connsiteY84" fmla="*/ 997987 h 2225765"/>
                      <a:gd name="connsiteX85" fmla="*/ 591287 w 1891054"/>
                      <a:gd name="connsiteY85" fmla="*/ 967558 h 2225765"/>
                      <a:gd name="connsiteX86" fmla="*/ 621717 w 1891054"/>
                      <a:gd name="connsiteY86" fmla="*/ 954955 h 2225765"/>
                      <a:gd name="connsiteX87" fmla="*/ 640869 w 1891054"/>
                      <a:gd name="connsiteY87" fmla="*/ 959440 h 2225765"/>
                      <a:gd name="connsiteX88" fmla="*/ 731071 w 1891054"/>
                      <a:gd name="connsiteY88" fmla="*/ 869238 h 2225765"/>
                      <a:gd name="connsiteX89" fmla="*/ 771866 w 1891054"/>
                      <a:gd name="connsiteY89" fmla="*/ 852341 h 2225765"/>
                      <a:gd name="connsiteX90" fmla="*/ 813230 w 1891054"/>
                      <a:gd name="connsiteY90" fmla="*/ 852341 h 2225765"/>
                      <a:gd name="connsiteX91" fmla="*/ 813230 w 1891054"/>
                      <a:gd name="connsiteY91" fmla="*/ 821135 h 2225765"/>
                      <a:gd name="connsiteX92" fmla="*/ 753650 w 1891054"/>
                      <a:gd name="connsiteY92" fmla="*/ 821135 h 2225765"/>
                      <a:gd name="connsiteX93" fmla="*/ 739934 w 1891054"/>
                      <a:gd name="connsiteY93" fmla="*/ 807419 h 2225765"/>
                      <a:gd name="connsiteX94" fmla="*/ 753650 w 1891054"/>
                      <a:gd name="connsiteY94" fmla="*/ 793704 h 2225765"/>
                      <a:gd name="connsiteX95" fmla="*/ 813230 w 1891054"/>
                      <a:gd name="connsiteY95" fmla="*/ 793704 h 2225765"/>
                      <a:gd name="connsiteX96" fmla="*/ 813230 w 1891054"/>
                      <a:gd name="connsiteY96" fmla="*/ 762499 h 2225765"/>
                      <a:gd name="connsiteX97" fmla="*/ 592401 w 1891054"/>
                      <a:gd name="connsiteY97" fmla="*/ 762499 h 2225765"/>
                      <a:gd name="connsiteX98" fmla="*/ 578686 w 1891054"/>
                      <a:gd name="connsiteY98" fmla="*/ 748784 h 2225765"/>
                      <a:gd name="connsiteX99" fmla="*/ 592401 w 1891054"/>
                      <a:gd name="connsiteY99" fmla="*/ 735069 h 2225765"/>
                      <a:gd name="connsiteX100" fmla="*/ 813230 w 1891054"/>
                      <a:gd name="connsiteY100" fmla="*/ 735069 h 2225765"/>
                      <a:gd name="connsiteX101" fmla="*/ 813230 w 1891054"/>
                      <a:gd name="connsiteY101" fmla="*/ 703864 h 2225765"/>
                      <a:gd name="connsiteX102" fmla="*/ 753650 w 1891054"/>
                      <a:gd name="connsiteY102" fmla="*/ 703864 h 2225765"/>
                      <a:gd name="connsiteX103" fmla="*/ 739934 w 1891054"/>
                      <a:gd name="connsiteY103" fmla="*/ 690149 h 2225765"/>
                      <a:gd name="connsiteX104" fmla="*/ 753650 w 1891054"/>
                      <a:gd name="connsiteY104" fmla="*/ 676434 h 2225765"/>
                      <a:gd name="connsiteX105" fmla="*/ 813230 w 1891054"/>
                      <a:gd name="connsiteY105" fmla="*/ 676434 h 2225765"/>
                      <a:gd name="connsiteX106" fmla="*/ 813230 w 1891054"/>
                      <a:gd name="connsiteY106" fmla="*/ 645227 h 2225765"/>
                      <a:gd name="connsiteX107" fmla="*/ 691816 w 1891054"/>
                      <a:gd name="connsiteY107" fmla="*/ 645227 h 2225765"/>
                      <a:gd name="connsiteX108" fmla="*/ 651036 w 1891054"/>
                      <a:gd name="connsiteY108" fmla="*/ 674545 h 2225765"/>
                      <a:gd name="connsiteX109" fmla="*/ 608004 w 1891054"/>
                      <a:gd name="connsiteY109" fmla="*/ 631512 h 2225765"/>
                      <a:gd name="connsiteX110" fmla="*/ 651036 w 1891054"/>
                      <a:gd name="connsiteY110" fmla="*/ 588479 h 2225765"/>
                      <a:gd name="connsiteX111" fmla="*/ 691816 w 1891054"/>
                      <a:gd name="connsiteY111" fmla="*/ 617797 h 2225765"/>
                      <a:gd name="connsiteX112" fmla="*/ 813232 w 1891054"/>
                      <a:gd name="connsiteY112" fmla="*/ 617797 h 2225765"/>
                      <a:gd name="connsiteX113" fmla="*/ 813232 w 1891054"/>
                      <a:gd name="connsiteY113" fmla="*/ 587536 h 2225765"/>
                      <a:gd name="connsiteX114" fmla="*/ 815512 w 1891054"/>
                      <a:gd name="connsiteY114" fmla="*/ 569458 h 2225765"/>
                      <a:gd name="connsiteX115" fmla="*/ 832214 w 1891054"/>
                      <a:gd name="connsiteY115" fmla="*/ 559595 h 2225765"/>
                      <a:gd name="connsiteX116" fmla="*/ 1471943 w 1891054"/>
                      <a:gd name="connsiteY116" fmla="*/ 483979 h 2225765"/>
                      <a:gd name="connsiteX117" fmla="*/ 1460911 w 1891054"/>
                      <a:gd name="connsiteY117" fmla="*/ 488548 h 2225765"/>
                      <a:gd name="connsiteX118" fmla="*/ 1456341 w 1891054"/>
                      <a:gd name="connsiteY118" fmla="*/ 499581 h 2225765"/>
                      <a:gd name="connsiteX119" fmla="*/ 1460911 w 1891054"/>
                      <a:gd name="connsiteY119" fmla="*/ 510614 h 2225765"/>
                      <a:gd name="connsiteX120" fmla="*/ 1471943 w 1891054"/>
                      <a:gd name="connsiteY120" fmla="*/ 515183 h 2225765"/>
                      <a:gd name="connsiteX121" fmla="*/ 1482976 w 1891054"/>
                      <a:gd name="connsiteY121" fmla="*/ 510614 h 2225765"/>
                      <a:gd name="connsiteX122" fmla="*/ 1487546 w 1891054"/>
                      <a:gd name="connsiteY122" fmla="*/ 499581 h 2225765"/>
                      <a:gd name="connsiteX123" fmla="*/ 1482976 w 1891054"/>
                      <a:gd name="connsiteY123" fmla="*/ 488548 h 2225765"/>
                      <a:gd name="connsiteX124" fmla="*/ 1471943 w 1891054"/>
                      <a:gd name="connsiteY124" fmla="*/ 483979 h 2225765"/>
                      <a:gd name="connsiteX125" fmla="*/ 1164104 w 1891054"/>
                      <a:gd name="connsiteY125" fmla="*/ 337387 h 2225765"/>
                      <a:gd name="connsiteX126" fmla="*/ 1148500 w 1891054"/>
                      <a:gd name="connsiteY126" fmla="*/ 352989 h 2225765"/>
                      <a:gd name="connsiteX127" fmla="*/ 1164104 w 1891054"/>
                      <a:gd name="connsiteY127" fmla="*/ 368592 h 2225765"/>
                      <a:gd name="connsiteX128" fmla="*/ 1179706 w 1891054"/>
                      <a:gd name="connsiteY128" fmla="*/ 352989 h 2225765"/>
                      <a:gd name="connsiteX129" fmla="*/ 1164104 w 1891054"/>
                      <a:gd name="connsiteY129" fmla="*/ 337387 h 2225765"/>
                      <a:gd name="connsiteX130" fmla="*/ 797628 w 1891054"/>
                      <a:gd name="connsiteY130" fmla="*/ 308079 h 2225765"/>
                      <a:gd name="connsiteX131" fmla="*/ 786594 w 1891054"/>
                      <a:gd name="connsiteY131" fmla="*/ 312641 h 2225765"/>
                      <a:gd name="connsiteX132" fmla="*/ 786594 w 1891054"/>
                      <a:gd name="connsiteY132" fmla="*/ 334706 h 2225765"/>
                      <a:gd name="connsiteX133" fmla="*/ 808660 w 1891054"/>
                      <a:gd name="connsiteY133" fmla="*/ 334708 h 2225765"/>
                      <a:gd name="connsiteX134" fmla="*/ 808660 w 1891054"/>
                      <a:gd name="connsiteY134" fmla="*/ 312641 h 2225765"/>
                      <a:gd name="connsiteX135" fmla="*/ 797628 w 1891054"/>
                      <a:gd name="connsiteY135" fmla="*/ 308079 h 2225765"/>
                      <a:gd name="connsiteX136" fmla="*/ 1046831 w 1891054"/>
                      <a:gd name="connsiteY136" fmla="*/ 280639 h 2225765"/>
                      <a:gd name="connsiteX137" fmla="*/ 1060546 w 1891054"/>
                      <a:gd name="connsiteY137" fmla="*/ 294354 h 2225765"/>
                      <a:gd name="connsiteX138" fmla="*/ 1060546 w 1891054"/>
                      <a:gd name="connsiteY138" fmla="*/ 515183 h 2225765"/>
                      <a:gd name="connsiteX139" fmla="*/ 1091753 w 1891054"/>
                      <a:gd name="connsiteY139" fmla="*/ 515183 h 2225765"/>
                      <a:gd name="connsiteX140" fmla="*/ 1091753 w 1891054"/>
                      <a:gd name="connsiteY140" fmla="*/ 455603 h 2225765"/>
                      <a:gd name="connsiteX141" fmla="*/ 1105468 w 1891054"/>
                      <a:gd name="connsiteY141" fmla="*/ 441887 h 2225765"/>
                      <a:gd name="connsiteX142" fmla="*/ 1119183 w 1891054"/>
                      <a:gd name="connsiteY142" fmla="*/ 455603 h 2225765"/>
                      <a:gd name="connsiteX143" fmla="*/ 1119183 w 1891054"/>
                      <a:gd name="connsiteY143" fmla="*/ 515183 h 2225765"/>
                      <a:gd name="connsiteX144" fmla="*/ 1150388 w 1891054"/>
                      <a:gd name="connsiteY144" fmla="*/ 515183 h 2225765"/>
                      <a:gd name="connsiteX145" fmla="*/ 1150388 w 1891054"/>
                      <a:gd name="connsiteY145" fmla="*/ 393769 h 2225765"/>
                      <a:gd name="connsiteX146" fmla="*/ 1121071 w 1891054"/>
                      <a:gd name="connsiteY146" fmla="*/ 352989 h 2225765"/>
                      <a:gd name="connsiteX147" fmla="*/ 1164104 w 1891054"/>
                      <a:gd name="connsiteY147" fmla="*/ 309957 h 2225765"/>
                      <a:gd name="connsiteX148" fmla="*/ 1207136 w 1891054"/>
                      <a:gd name="connsiteY148" fmla="*/ 352989 h 2225765"/>
                      <a:gd name="connsiteX149" fmla="*/ 1177818 w 1891054"/>
                      <a:gd name="connsiteY149" fmla="*/ 393769 h 2225765"/>
                      <a:gd name="connsiteX150" fmla="*/ 1177818 w 1891054"/>
                      <a:gd name="connsiteY150" fmla="*/ 515185 h 2225765"/>
                      <a:gd name="connsiteX151" fmla="*/ 1208080 w 1891054"/>
                      <a:gd name="connsiteY151" fmla="*/ 515185 h 2225765"/>
                      <a:gd name="connsiteX152" fmla="*/ 1280430 w 1891054"/>
                      <a:gd name="connsiteY152" fmla="*/ 587536 h 2225765"/>
                      <a:gd name="connsiteX153" fmla="*/ 1280430 w 1891054"/>
                      <a:gd name="connsiteY153" fmla="*/ 617797 h 2225765"/>
                      <a:gd name="connsiteX154" fmla="*/ 1321795 w 1891054"/>
                      <a:gd name="connsiteY154" fmla="*/ 617797 h 2225765"/>
                      <a:gd name="connsiteX155" fmla="*/ 1343195 w 1891054"/>
                      <a:gd name="connsiteY155" fmla="*/ 608933 h 2225765"/>
                      <a:gd name="connsiteX156" fmla="*/ 1433397 w 1891054"/>
                      <a:gd name="connsiteY156" fmla="*/ 518731 h 2225765"/>
                      <a:gd name="connsiteX157" fmla="*/ 1428911 w 1891054"/>
                      <a:gd name="connsiteY157" fmla="*/ 499579 h 2225765"/>
                      <a:gd name="connsiteX158" fmla="*/ 1441516 w 1891054"/>
                      <a:gd name="connsiteY158" fmla="*/ 469150 h 2225765"/>
                      <a:gd name="connsiteX159" fmla="*/ 1471945 w 1891054"/>
                      <a:gd name="connsiteY159" fmla="*/ 456546 h 2225765"/>
                      <a:gd name="connsiteX160" fmla="*/ 1502375 w 1891054"/>
                      <a:gd name="connsiteY160" fmla="*/ 469151 h 2225765"/>
                      <a:gd name="connsiteX161" fmla="*/ 1514980 w 1891054"/>
                      <a:gd name="connsiteY161" fmla="*/ 499581 h 2225765"/>
                      <a:gd name="connsiteX162" fmla="*/ 1502375 w 1891054"/>
                      <a:gd name="connsiteY162" fmla="*/ 530010 h 2225765"/>
                      <a:gd name="connsiteX163" fmla="*/ 1471945 w 1891054"/>
                      <a:gd name="connsiteY163" fmla="*/ 542614 h 2225765"/>
                      <a:gd name="connsiteX164" fmla="*/ 1452793 w 1891054"/>
                      <a:gd name="connsiteY164" fmla="*/ 538128 h 2225765"/>
                      <a:gd name="connsiteX165" fmla="*/ 1362591 w 1891054"/>
                      <a:gd name="connsiteY165" fmla="*/ 628330 h 2225765"/>
                      <a:gd name="connsiteX166" fmla="*/ 1321797 w 1891054"/>
                      <a:gd name="connsiteY166" fmla="*/ 645227 h 2225765"/>
                      <a:gd name="connsiteX167" fmla="*/ 1280432 w 1891054"/>
                      <a:gd name="connsiteY167" fmla="*/ 645227 h 2225765"/>
                      <a:gd name="connsiteX168" fmla="*/ 1280432 w 1891054"/>
                      <a:gd name="connsiteY168" fmla="*/ 676434 h 2225765"/>
                      <a:gd name="connsiteX169" fmla="*/ 1340013 w 1891054"/>
                      <a:gd name="connsiteY169" fmla="*/ 676434 h 2225765"/>
                      <a:gd name="connsiteX170" fmla="*/ 1353728 w 1891054"/>
                      <a:gd name="connsiteY170" fmla="*/ 690149 h 2225765"/>
                      <a:gd name="connsiteX171" fmla="*/ 1340013 w 1891054"/>
                      <a:gd name="connsiteY171" fmla="*/ 703864 h 2225765"/>
                      <a:gd name="connsiteX172" fmla="*/ 1280432 w 1891054"/>
                      <a:gd name="connsiteY172" fmla="*/ 703864 h 2225765"/>
                      <a:gd name="connsiteX173" fmla="*/ 1280432 w 1891054"/>
                      <a:gd name="connsiteY173" fmla="*/ 735069 h 2225765"/>
                      <a:gd name="connsiteX174" fmla="*/ 1501261 w 1891054"/>
                      <a:gd name="connsiteY174" fmla="*/ 735069 h 2225765"/>
                      <a:gd name="connsiteX175" fmla="*/ 1514976 w 1891054"/>
                      <a:gd name="connsiteY175" fmla="*/ 748784 h 2225765"/>
                      <a:gd name="connsiteX176" fmla="*/ 1501261 w 1891054"/>
                      <a:gd name="connsiteY176" fmla="*/ 762499 h 2225765"/>
                      <a:gd name="connsiteX177" fmla="*/ 1280430 w 1891054"/>
                      <a:gd name="connsiteY177" fmla="*/ 762499 h 2225765"/>
                      <a:gd name="connsiteX178" fmla="*/ 1280430 w 1891054"/>
                      <a:gd name="connsiteY178" fmla="*/ 793702 h 2225765"/>
                      <a:gd name="connsiteX179" fmla="*/ 1340010 w 1891054"/>
                      <a:gd name="connsiteY179" fmla="*/ 793702 h 2225765"/>
                      <a:gd name="connsiteX180" fmla="*/ 1353726 w 1891054"/>
                      <a:gd name="connsiteY180" fmla="*/ 807417 h 2225765"/>
                      <a:gd name="connsiteX181" fmla="*/ 1340010 w 1891054"/>
                      <a:gd name="connsiteY181" fmla="*/ 821133 h 2225765"/>
                      <a:gd name="connsiteX182" fmla="*/ 1280430 w 1891054"/>
                      <a:gd name="connsiteY182" fmla="*/ 821133 h 2225765"/>
                      <a:gd name="connsiteX183" fmla="*/ 1280430 w 1891054"/>
                      <a:gd name="connsiteY183" fmla="*/ 852339 h 2225765"/>
                      <a:gd name="connsiteX184" fmla="*/ 1401844 w 1891054"/>
                      <a:gd name="connsiteY184" fmla="*/ 852339 h 2225765"/>
                      <a:gd name="connsiteX185" fmla="*/ 1442624 w 1891054"/>
                      <a:gd name="connsiteY185" fmla="*/ 823021 h 2225765"/>
                      <a:gd name="connsiteX186" fmla="*/ 1485657 w 1891054"/>
                      <a:gd name="connsiteY186" fmla="*/ 866054 h 2225765"/>
                      <a:gd name="connsiteX187" fmla="*/ 1442624 w 1891054"/>
                      <a:gd name="connsiteY187" fmla="*/ 909087 h 2225765"/>
                      <a:gd name="connsiteX188" fmla="*/ 1401844 w 1891054"/>
                      <a:gd name="connsiteY188" fmla="*/ 879769 h 2225765"/>
                      <a:gd name="connsiteX189" fmla="*/ 1280430 w 1891054"/>
                      <a:gd name="connsiteY189" fmla="*/ 879769 h 2225765"/>
                      <a:gd name="connsiteX190" fmla="*/ 1280430 w 1891054"/>
                      <a:gd name="connsiteY190" fmla="*/ 910031 h 2225765"/>
                      <a:gd name="connsiteX191" fmla="*/ 1278154 w 1891054"/>
                      <a:gd name="connsiteY191" fmla="*/ 928095 h 2225765"/>
                      <a:gd name="connsiteX192" fmla="*/ 1264881 w 1891054"/>
                      <a:gd name="connsiteY192" fmla="*/ 938399 h 2225765"/>
                      <a:gd name="connsiteX193" fmla="*/ 1261456 w 1891054"/>
                      <a:gd name="connsiteY193" fmla="*/ 937964 h 2225765"/>
                      <a:gd name="connsiteX194" fmla="*/ 1251588 w 1891054"/>
                      <a:gd name="connsiteY194" fmla="*/ 921266 h 2225765"/>
                      <a:gd name="connsiteX195" fmla="*/ 1253000 w 1891054"/>
                      <a:gd name="connsiteY195" fmla="*/ 910032 h 2225765"/>
                      <a:gd name="connsiteX196" fmla="*/ 1253000 w 1891054"/>
                      <a:gd name="connsiteY196" fmla="*/ 587533 h 2225765"/>
                      <a:gd name="connsiteX197" fmla="*/ 1208080 w 1891054"/>
                      <a:gd name="connsiteY197" fmla="*/ 542614 h 2225765"/>
                      <a:gd name="connsiteX198" fmla="*/ 885583 w 1891054"/>
                      <a:gd name="connsiteY198" fmla="*/ 542614 h 2225765"/>
                      <a:gd name="connsiteX199" fmla="*/ 874340 w 1891054"/>
                      <a:gd name="connsiteY199" fmla="*/ 544029 h 2225765"/>
                      <a:gd name="connsiteX200" fmla="*/ 857638 w 1891054"/>
                      <a:gd name="connsiteY200" fmla="*/ 534165 h 2225765"/>
                      <a:gd name="connsiteX201" fmla="*/ 867502 w 1891054"/>
                      <a:gd name="connsiteY201" fmla="*/ 517464 h 2225765"/>
                      <a:gd name="connsiteX202" fmla="*/ 885584 w 1891054"/>
                      <a:gd name="connsiteY202" fmla="*/ 515183 h 2225765"/>
                      <a:gd name="connsiteX203" fmla="*/ 915845 w 1891054"/>
                      <a:gd name="connsiteY203" fmla="*/ 515183 h 2225765"/>
                      <a:gd name="connsiteX204" fmla="*/ 915845 w 1891054"/>
                      <a:gd name="connsiteY204" fmla="*/ 473820 h 2225765"/>
                      <a:gd name="connsiteX205" fmla="*/ 906982 w 1891054"/>
                      <a:gd name="connsiteY205" fmla="*/ 452423 h 2225765"/>
                      <a:gd name="connsiteX206" fmla="*/ 816749 w 1891054"/>
                      <a:gd name="connsiteY206" fmla="*/ 362188 h 2225765"/>
                      <a:gd name="connsiteX207" fmla="*/ 797629 w 1891054"/>
                      <a:gd name="connsiteY207" fmla="*/ 366686 h 2225765"/>
                      <a:gd name="connsiteX208" fmla="*/ 767200 w 1891054"/>
                      <a:gd name="connsiteY208" fmla="*/ 354103 h 2225765"/>
                      <a:gd name="connsiteX209" fmla="*/ 767200 w 1891054"/>
                      <a:gd name="connsiteY209" fmla="*/ 293244 h 2225765"/>
                      <a:gd name="connsiteX210" fmla="*/ 828059 w 1891054"/>
                      <a:gd name="connsiteY210" fmla="*/ 293244 h 2225765"/>
                      <a:gd name="connsiteX211" fmla="*/ 836144 w 1891054"/>
                      <a:gd name="connsiteY211" fmla="*/ 342793 h 2225765"/>
                      <a:gd name="connsiteX212" fmla="*/ 926377 w 1891054"/>
                      <a:gd name="connsiteY212" fmla="*/ 433026 h 2225765"/>
                      <a:gd name="connsiteX213" fmla="*/ 943275 w 1891054"/>
                      <a:gd name="connsiteY213" fmla="*/ 473820 h 2225765"/>
                      <a:gd name="connsiteX214" fmla="*/ 943275 w 1891054"/>
                      <a:gd name="connsiteY214" fmla="*/ 515183 h 2225765"/>
                      <a:gd name="connsiteX215" fmla="*/ 974480 w 1891054"/>
                      <a:gd name="connsiteY215" fmla="*/ 515183 h 2225765"/>
                      <a:gd name="connsiteX216" fmla="*/ 974480 w 1891054"/>
                      <a:gd name="connsiteY216" fmla="*/ 455603 h 2225765"/>
                      <a:gd name="connsiteX217" fmla="*/ 988196 w 1891054"/>
                      <a:gd name="connsiteY217" fmla="*/ 441887 h 2225765"/>
                      <a:gd name="connsiteX218" fmla="*/ 1001911 w 1891054"/>
                      <a:gd name="connsiteY218" fmla="*/ 455603 h 2225765"/>
                      <a:gd name="connsiteX219" fmla="*/ 1001911 w 1891054"/>
                      <a:gd name="connsiteY219" fmla="*/ 515183 h 2225765"/>
                      <a:gd name="connsiteX220" fmla="*/ 1033116 w 1891054"/>
                      <a:gd name="connsiteY220" fmla="*/ 515183 h 2225765"/>
                      <a:gd name="connsiteX221" fmla="*/ 1033116 w 1891054"/>
                      <a:gd name="connsiteY221" fmla="*/ 294354 h 2225765"/>
                      <a:gd name="connsiteX222" fmla="*/ 1046831 w 1891054"/>
                      <a:gd name="connsiteY222" fmla="*/ 280639 h 2225765"/>
                      <a:gd name="connsiteX223" fmla="*/ 965657 w 1891054"/>
                      <a:gd name="connsiteY223" fmla="*/ 76012 h 2225765"/>
                      <a:gd name="connsiteX224" fmla="*/ 797415 w 1891054"/>
                      <a:gd name="connsiteY224" fmla="*/ 104041 h 2225765"/>
                      <a:gd name="connsiteX225" fmla="*/ 193414 w 1891054"/>
                      <a:gd name="connsiteY225" fmla="*/ 691423 h 2225765"/>
                      <a:gd name="connsiteX226" fmla="*/ 173749 w 1891054"/>
                      <a:gd name="connsiteY226" fmla="*/ 862759 h 2225765"/>
                      <a:gd name="connsiteX227" fmla="*/ 184005 w 1891054"/>
                      <a:gd name="connsiteY227" fmla="*/ 928438 h 2225765"/>
                      <a:gd name="connsiteX228" fmla="*/ 327701 w 1891054"/>
                      <a:gd name="connsiteY228" fmla="*/ 857075 h 2225765"/>
                      <a:gd name="connsiteX229" fmla="*/ 417878 w 1891054"/>
                      <a:gd name="connsiteY229" fmla="*/ 862020 h 2225765"/>
                      <a:gd name="connsiteX230" fmla="*/ 443771 w 1891054"/>
                      <a:gd name="connsiteY230" fmla="*/ 907617 h 2225765"/>
                      <a:gd name="connsiteX231" fmla="*/ 398174 w 1891054"/>
                      <a:gd name="connsiteY231" fmla="*/ 933510 h 2225765"/>
                      <a:gd name="connsiteX232" fmla="*/ 343055 w 1891054"/>
                      <a:gd name="connsiteY232" fmla="*/ 929655 h 2225765"/>
                      <a:gd name="connsiteX233" fmla="*/ 203219 w 1891054"/>
                      <a:gd name="connsiteY233" fmla="*/ 1006764 h 2225765"/>
                      <a:gd name="connsiteX234" fmla="*/ 218546 w 1891054"/>
                      <a:gd name="connsiteY234" fmla="*/ 1144323 h 2225765"/>
                      <a:gd name="connsiteX235" fmla="*/ 124024 w 1891054"/>
                      <a:gd name="connsiteY235" fmla="*/ 1366992 h 2225765"/>
                      <a:gd name="connsiteX236" fmla="*/ 74481 w 1891054"/>
                      <a:gd name="connsiteY236" fmla="*/ 1462545 h 2225765"/>
                      <a:gd name="connsiteX237" fmla="*/ 110008 w 1891054"/>
                      <a:gd name="connsiteY237" fmla="*/ 1477103 h 2225765"/>
                      <a:gd name="connsiteX238" fmla="*/ 187721 w 1891054"/>
                      <a:gd name="connsiteY238" fmla="*/ 1509797 h 2225765"/>
                      <a:gd name="connsiteX239" fmla="*/ 218546 w 1891054"/>
                      <a:gd name="connsiteY239" fmla="*/ 1588266 h 2225765"/>
                      <a:gd name="connsiteX240" fmla="*/ 220937 w 1891054"/>
                      <a:gd name="connsiteY240" fmla="*/ 1661420 h 2225765"/>
                      <a:gd name="connsiteX241" fmla="*/ 257042 w 1891054"/>
                      <a:gd name="connsiteY241" fmla="*/ 1662398 h 2225765"/>
                      <a:gd name="connsiteX242" fmla="*/ 293152 w 1891054"/>
                      <a:gd name="connsiteY242" fmla="*/ 1691107 h 2225765"/>
                      <a:gd name="connsiteX243" fmla="*/ 273378 w 1891054"/>
                      <a:gd name="connsiteY243" fmla="*/ 1732783 h 2225765"/>
                      <a:gd name="connsiteX244" fmla="*/ 248859 w 1891054"/>
                      <a:gd name="connsiteY244" fmla="*/ 1750150 h 2225765"/>
                      <a:gd name="connsiteX245" fmla="*/ 268815 w 1891054"/>
                      <a:gd name="connsiteY245" fmla="*/ 1757863 h 2225765"/>
                      <a:gd name="connsiteX246" fmla="*/ 331904 w 1891054"/>
                      <a:gd name="connsiteY246" fmla="*/ 1847788 h 2225765"/>
                      <a:gd name="connsiteX247" fmla="*/ 328571 w 1891054"/>
                      <a:gd name="connsiteY247" fmla="*/ 1896714 h 2225765"/>
                      <a:gd name="connsiteX248" fmla="*/ 381916 w 1891054"/>
                      <a:gd name="connsiteY248" fmla="*/ 1997899 h 2225765"/>
                      <a:gd name="connsiteX249" fmla="*/ 1021050 w 1891054"/>
                      <a:gd name="connsiteY249" fmla="*/ 1788193 h 2225765"/>
                      <a:gd name="connsiteX250" fmla="*/ 1072988 w 1891054"/>
                      <a:gd name="connsiteY250" fmla="*/ 1781331 h 2225765"/>
                      <a:gd name="connsiteX251" fmla="*/ 1080010 w 1891054"/>
                      <a:gd name="connsiteY251" fmla="*/ 1833247 h 2225765"/>
                      <a:gd name="connsiteX252" fmla="*/ 832482 w 1891054"/>
                      <a:gd name="connsiteY252" fmla="*/ 1988924 h 2225765"/>
                      <a:gd name="connsiteX253" fmla="*/ 886992 w 1891054"/>
                      <a:gd name="connsiteY253" fmla="*/ 2151599 h 2225765"/>
                      <a:gd name="connsiteX254" fmla="*/ 1707336 w 1891054"/>
                      <a:gd name="connsiteY254" fmla="*/ 2151599 h 2225765"/>
                      <a:gd name="connsiteX255" fmla="*/ 1557747 w 1891054"/>
                      <a:gd name="connsiteY255" fmla="*/ 1708299 h 2225765"/>
                      <a:gd name="connsiteX256" fmla="*/ 1560081 w 1891054"/>
                      <a:gd name="connsiteY256" fmla="*/ 1691168 h 2225765"/>
                      <a:gd name="connsiteX257" fmla="*/ 1610784 w 1891054"/>
                      <a:gd name="connsiteY257" fmla="*/ 1589874 h 2225765"/>
                      <a:gd name="connsiteX258" fmla="*/ 1802219 w 1891054"/>
                      <a:gd name="connsiteY258" fmla="*/ 1062504 h 2225765"/>
                      <a:gd name="connsiteX259" fmla="*/ 1455745 w 1891054"/>
                      <a:gd name="connsiteY259" fmla="*/ 186125 h 2225765"/>
                      <a:gd name="connsiteX260" fmla="*/ 965657 w 1891054"/>
                      <a:gd name="connsiteY260" fmla="*/ 76012 h 2225765"/>
                      <a:gd name="connsiteX261" fmla="*/ 1053235 w 1891054"/>
                      <a:gd name="connsiteY261" fmla="*/ 409 h 2225765"/>
                      <a:gd name="connsiteX262" fmla="*/ 1493845 w 1891054"/>
                      <a:gd name="connsiteY262" fmla="*/ 122459 h 2225765"/>
                      <a:gd name="connsiteX263" fmla="*/ 1875160 w 1891054"/>
                      <a:gd name="connsiteY263" fmla="*/ 1075941 h 2225765"/>
                      <a:gd name="connsiteX264" fmla="*/ 1676159 w 1891054"/>
                      <a:gd name="connsiteY264" fmla="*/ 1624876 h 2225765"/>
                      <a:gd name="connsiteX265" fmla="*/ 1632192 w 1891054"/>
                      <a:gd name="connsiteY265" fmla="*/ 1712023 h 2225765"/>
                      <a:gd name="connsiteX266" fmla="*/ 1801537 w 1891054"/>
                      <a:gd name="connsiteY266" fmla="*/ 2158365 h 2225765"/>
                      <a:gd name="connsiteX267" fmla="*/ 1814792 w 1891054"/>
                      <a:gd name="connsiteY267" fmla="*/ 2200125 h 2225765"/>
                      <a:gd name="connsiteX268" fmla="*/ 1780168 w 1891054"/>
                      <a:gd name="connsiteY268" fmla="*/ 2225765 h 2225765"/>
                      <a:gd name="connsiteX269" fmla="*/ 853051 w 1891054"/>
                      <a:gd name="connsiteY269" fmla="*/ 2225765 h 2225765"/>
                      <a:gd name="connsiteX270" fmla="*/ 826824 w 1891054"/>
                      <a:gd name="connsiteY270" fmla="*/ 2214905 h 2225765"/>
                      <a:gd name="connsiteX271" fmla="*/ 815964 w 1891054"/>
                      <a:gd name="connsiteY271" fmla="*/ 2188678 h 2225765"/>
                      <a:gd name="connsiteX272" fmla="*/ 761805 w 1891054"/>
                      <a:gd name="connsiteY272" fmla="*/ 2014100 h 2225765"/>
                      <a:gd name="connsiteX273" fmla="*/ 432115 w 1891054"/>
                      <a:gd name="connsiteY273" fmla="*/ 2077297 h 2225765"/>
                      <a:gd name="connsiteX274" fmla="*/ 358887 w 1891054"/>
                      <a:gd name="connsiteY274" fmla="*/ 2068388 h 2225765"/>
                      <a:gd name="connsiteX275" fmla="*/ 254804 w 1891054"/>
                      <a:gd name="connsiteY275" fmla="*/ 1889030 h 2225765"/>
                      <a:gd name="connsiteX276" fmla="*/ 257737 w 1891054"/>
                      <a:gd name="connsiteY276" fmla="*/ 1847779 h 2225765"/>
                      <a:gd name="connsiteX277" fmla="*/ 256577 w 1891054"/>
                      <a:gd name="connsiteY277" fmla="*/ 1831100 h 2225765"/>
                      <a:gd name="connsiteX278" fmla="*/ 252088 w 1891054"/>
                      <a:gd name="connsiteY278" fmla="*/ 1830122 h 2225765"/>
                      <a:gd name="connsiteX279" fmla="*/ 193275 w 1891054"/>
                      <a:gd name="connsiteY279" fmla="*/ 1800101 h 2225765"/>
                      <a:gd name="connsiteX280" fmla="*/ 172380 w 1891054"/>
                      <a:gd name="connsiteY280" fmla="*/ 1741632 h 2225765"/>
                      <a:gd name="connsiteX281" fmla="*/ 178139 w 1891054"/>
                      <a:gd name="connsiteY281" fmla="*/ 1723327 h 2225765"/>
                      <a:gd name="connsiteX282" fmla="*/ 144384 w 1891054"/>
                      <a:gd name="connsiteY282" fmla="*/ 1588262 h 2225765"/>
                      <a:gd name="connsiteX283" fmla="*/ 133698 w 1891054"/>
                      <a:gd name="connsiteY283" fmla="*/ 1560535 h 2225765"/>
                      <a:gd name="connsiteX284" fmla="*/ 105489 w 1891054"/>
                      <a:gd name="connsiteY284" fmla="*/ 1551196 h 2225765"/>
                      <a:gd name="connsiteX285" fmla="*/ 98753 w 1891054"/>
                      <a:gd name="connsiteY285" fmla="*/ 1550509 h 2225765"/>
                      <a:gd name="connsiteX286" fmla="*/ 6042 w 1891054"/>
                      <a:gd name="connsiteY286" fmla="*/ 1491114 h 2225765"/>
                      <a:gd name="connsiteX287" fmla="*/ 62213 w 1891054"/>
                      <a:gd name="connsiteY287" fmla="*/ 1325954 h 2225765"/>
                      <a:gd name="connsiteX288" fmla="*/ 144384 w 1891054"/>
                      <a:gd name="connsiteY288" fmla="*/ 1142433 h 2225765"/>
                      <a:gd name="connsiteX289" fmla="*/ 122220 w 1891054"/>
                      <a:gd name="connsiteY289" fmla="*/ 988281 h 2225765"/>
                      <a:gd name="connsiteX290" fmla="*/ 99800 w 1891054"/>
                      <a:gd name="connsiteY290" fmla="*/ 868100 h 2225765"/>
                      <a:gd name="connsiteX291" fmla="*/ 121421 w 1891054"/>
                      <a:gd name="connsiteY291" fmla="*/ 673623 h 2225765"/>
                      <a:gd name="connsiteX292" fmla="*/ 778228 w 1891054"/>
                      <a:gd name="connsiteY292" fmla="*/ 32408 h 2225765"/>
                      <a:gd name="connsiteX293" fmla="*/ 1053235 w 1891054"/>
                      <a:gd name="connsiteY293" fmla="*/ 409 h 22257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</a:cxnLst>
                    <a:rect l="l" t="t" r="r" b="b"/>
                    <a:pathLst>
                      <a:path w="1891054" h="2225765">
                        <a:moveTo>
                          <a:pt x="1296036" y="1158301"/>
                        </a:moveTo>
                        <a:cubicBezTo>
                          <a:pt x="1292041" y="1158301"/>
                          <a:pt x="1288045" y="1159823"/>
                          <a:pt x="1285002" y="1162864"/>
                        </a:cubicBezTo>
                        <a:cubicBezTo>
                          <a:pt x="1278918" y="1168946"/>
                          <a:pt x="1278918" y="1178845"/>
                          <a:pt x="1285002" y="1184928"/>
                        </a:cubicBezTo>
                        <a:cubicBezTo>
                          <a:pt x="1291086" y="1191011"/>
                          <a:pt x="1300985" y="1191013"/>
                          <a:pt x="1307069" y="1184928"/>
                        </a:cubicBezTo>
                        <a:cubicBezTo>
                          <a:pt x="1313151" y="1178845"/>
                          <a:pt x="1313151" y="1168946"/>
                          <a:pt x="1307069" y="1162864"/>
                        </a:cubicBezTo>
                        <a:cubicBezTo>
                          <a:pt x="1304027" y="1159823"/>
                          <a:pt x="1300032" y="1158301"/>
                          <a:pt x="1296036" y="1158301"/>
                        </a:cubicBezTo>
                        <a:close/>
                        <a:moveTo>
                          <a:pt x="929559" y="1128976"/>
                        </a:moveTo>
                        <a:cubicBezTo>
                          <a:pt x="920956" y="1128976"/>
                          <a:pt x="913956" y="1135977"/>
                          <a:pt x="913956" y="1144579"/>
                        </a:cubicBezTo>
                        <a:cubicBezTo>
                          <a:pt x="913956" y="1153181"/>
                          <a:pt x="920955" y="1160181"/>
                          <a:pt x="929559" y="1160181"/>
                        </a:cubicBezTo>
                        <a:cubicBezTo>
                          <a:pt x="938163" y="1160181"/>
                          <a:pt x="945161" y="1153181"/>
                          <a:pt x="945161" y="1144579"/>
                        </a:cubicBezTo>
                        <a:cubicBezTo>
                          <a:pt x="945161" y="1135977"/>
                          <a:pt x="938161" y="1128976"/>
                          <a:pt x="929559" y="1128976"/>
                        </a:cubicBezTo>
                        <a:close/>
                        <a:moveTo>
                          <a:pt x="621719" y="982385"/>
                        </a:moveTo>
                        <a:cubicBezTo>
                          <a:pt x="617551" y="982385"/>
                          <a:pt x="613634" y="984007"/>
                          <a:pt x="610686" y="986955"/>
                        </a:cubicBezTo>
                        <a:cubicBezTo>
                          <a:pt x="607739" y="989902"/>
                          <a:pt x="606117" y="993820"/>
                          <a:pt x="606117" y="997987"/>
                        </a:cubicBezTo>
                        <a:cubicBezTo>
                          <a:pt x="606117" y="1002155"/>
                          <a:pt x="607739" y="1006072"/>
                          <a:pt x="610686" y="1009020"/>
                        </a:cubicBezTo>
                        <a:cubicBezTo>
                          <a:pt x="613634" y="1011968"/>
                          <a:pt x="617551" y="1013590"/>
                          <a:pt x="621719" y="1013590"/>
                        </a:cubicBezTo>
                        <a:cubicBezTo>
                          <a:pt x="625887" y="1013590"/>
                          <a:pt x="629803" y="1011968"/>
                          <a:pt x="632751" y="1009020"/>
                        </a:cubicBezTo>
                        <a:cubicBezTo>
                          <a:pt x="635699" y="1006074"/>
                          <a:pt x="637321" y="1002155"/>
                          <a:pt x="637321" y="997987"/>
                        </a:cubicBezTo>
                        <a:cubicBezTo>
                          <a:pt x="637321" y="993820"/>
                          <a:pt x="635699" y="989902"/>
                          <a:pt x="632751" y="986955"/>
                        </a:cubicBezTo>
                        <a:cubicBezTo>
                          <a:pt x="629803" y="984007"/>
                          <a:pt x="625887" y="982385"/>
                          <a:pt x="621719" y="982385"/>
                        </a:cubicBezTo>
                        <a:close/>
                        <a:moveTo>
                          <a:pt x="1442626" y="850453"/>
                        </a:moveTo>
                        <a:cubicBezTo>
                          <a:pt x="1434022" y="850453"/>
                          <a:pt x="1427022" y="857452"/>
                          <a:pt x="1427024" y="866056"/>
                        </a:cubicBezTo>
                        <a:cubicBezTo>
                          <a:pt x="1427024" y="874658"/>
                          <a:pt x="1434024" y="881658"/>
                          <a:pt x="1442626" y="881658"/>
                        </a:cubicBezTo>
                        <a:cubicBezTo>
                          <a:pt x="1451228" y="881658"/>
                          <a:pt x="1458228" y="874660"/>
                          <a:pt x="1458228" y="866056"/>
                        </a:cubicBezTo>
                        <a:cubicBezTo>
                          <a:pt x="1458228" y="857454"/>
                          <a:pt x="1451230" y="850453"/>
                          <a:pt x="1442626" y="850453"/>
                        </a:cubicBezTo>
                        <a:close/>
                        <a:moveTo>
                          <a:pt x="651036" y="615910"/>
                        </a:moveTo>
                        <a:cubicBezTo>
                          <a:pt x="642434" y="615910"/>
                          <a:pt x="635434" y="622908"/>
                          <a:pt x="635434" y="631512"/>
                        </a:cubicBezTo>
                        <a:cubicBezTo>
                          <a:pt x="635434" y="640114"/>
                          <a:pt x="642433" y="647114"/>
                          <a:pt x="651036" y="647114"/>
                        </a:cubicBezTo>
                        <a:cubicBezTo>
                          <a:pt x="659640" y="647114"/>
                          <a:pt x="666641" y="640116"/>
                          <a:pt x="666639" y="631512"/>
                        </a:cubicBezTo>
                        <a:cubicBezTo>
                          <a:pt x="666639" y="622910"/>
                          <a:pt x="659638" y="615910"/>
                          <a:pt x="651036" y="615910"/>
                        </a:cubicBezTo>
                        <a:close/>
                        <a:moveTo>
                          <a:pt x="832214" y="559595"/>
                        </a:moveTo>
                        <a:cubicBezTo>
                          <a:pt x="839549" y="561484"/>
                          <a:pt x="843965" y="568962"/>
                          <a:pt x="842076" y="576297"/>
                        </a:cubicBezTo>
                        <a:cubicBezTo>
                          <a:pt x="841138" y="579941"/>
                          <a:pt x="840662" y="583723"/>
                          <a:pt x="840662" y="587536"/>
                        </a:cubicBezTo>
                        <a:lnTo>
                          <a:pt x="840662" y="910033"/>
                        </a:lnTo>
                        <a:cubicBezTo>
                          <a:pt x="840662" y="934801"/>
                          <a:pt x="860812" y="954952"/>
                          <a:pt x="885583" y="954952"/>
                        </a:cubicBezTo>
                        <a:lnTo>
                          <a:pt x="1208080" y="954952"/>
                        </a:lnTo>
                        <a:cubicBezTo>
                          <a:pt x="1211892" y="954952"/>
                          <a:pt x="1215674" y="954477"/>
                          <a:pt x="1219321" y="953539"/>
                        </a:cubicBezTo>
                        <a:cubicBezTo>
                          <a:pt x="1226661" y="951652"/>
                          <a:pt x="1234135" y="956068"/>
                          <a:pt x="1236022" y="963403"/>
                        </a:cubicBezTo>
                        <a:cubicBezTo>
                          <a:pt x="1237910" y="970740"/>
                          <a:pt x="1233493" y="978217"/>
                          <a:pt x="1226158" y="980104"/>
                        </a:cubicBezTo>
                        <a:cubicBezTo>
                          <a:pt x="1220279" y="981616"/>
                          <a:pt x="1214197" y="982385"/>
                          <a:pt x="1208080" y="982385"/>
                        </a:cubicBezTo>
                        <a:lnTo>
                          <a:pt x="1177819" y="982385"/>
                        </a:lnTo>
                        <a:lnTo>
                          <a:pt x="1177819" y="1023748"/>
                        </a:lnTo>
                        <a:cubicBezTo>
                          <a:pt x="1177819" y="1031831"/>
                          <a:pt x="1180966" y="1039431"/>
                          <a:pt x="1186682" y="1045145"/>
                        </a:cubicBezTo>
                        <a:lnTo>
                          <a:pt x="1276916" y="1135380"/>
                        </a:lnTo>
                        <a:cubicBezTo>
                          <a:pt x="1293010" y="1127409"/>
                          <a:pt x="1313080" y="1130081"/>
                          <a:pt x="1326464" y="1143467"/>
                        </a:cubicBezTo>
                        <a:cubicBezTo>
                          <a:pt x="1343242" y="1160245"/>
                          <a:pt x="1343242" y="1187545"/>
                          <a:pt x="1326464" y="1204324"/>
                        </a:cubicBezTo>
                        <a:cubicBezTo>
                          <a:pt x="1318076" y="1212714"/>
                          <a:pt x="1307054" y="1216907"/>
                          <a:pt x="1296034" y="1216907"/>
                        </a:cubicBezTo>
                        <a:cubicBezTo>
                          <a:pt x="1285015" y="1216907"/>
                          <a:pt x="1273993" y="1212714"/>
                          <a:pt x="1265605" y="1204324"/>
                        </a:cubicBezTo>
                        <a:cubicBezTo>
                          <a:pt x="1252219" y="1190938"/>
                          <a:pt x="1249547" y="1170870"/>
                          <a:pt x="1257518" y="1154775"/>
                        </a:cubicBezTo>
                        <a:lnTo>
                          <a:pt x="1167286" y="1064542"/>
                        </a:lnTo>
                        <a:cubicBezTo>
                          <a:pt x="1156388" y="1053647"/>
                          <a:pt x="1150386" y="1039159"/>
                          <a:pt x="1150386" y="1023748"/>
                        </a:cubicBezTo>
                        <a:lnTo>
                          <a:pt x="1150386" y="982385"/>
                        </a:lnTo>
                        <a:lnTo>
                          <a:pt x="1119182" y="982385"/>
                        </a:lnTo>
                        <a:lnTo>
                          <a:pt x="1119182" y="1041966"/>
                        </a:lnTo>
                        <a:cubicBezTo>
                          <a:pt x="1119182" y="1049540"/>
                          <a:pt x="1113041" y="1055680"/>
                          <a:pt x="1105466" y="1055680"/>
                        </a:cubicBezTo>
                        <a:cubicBezTo>
                          <a:pt x="1097892" y="1055680"/>
                          <a:pt x="1091751" y="1049540"/>
                          <a:pt x="1091751" y="1041966"/>
                        </a:cubicBezTo>
                        <a:lnTo>
                          <a:pt x="1091751" y="982385"/>
                        </a:lnTo>
                        <a:lnTo>
                          <a:pt x="1060547" y="982385"/>
                        </a:lnTo>
                        <a:lnTo>
                          <a:pt x="1060547" y="1203214"/>
                        </a:lnTo>
                        <a:cubicBezTo>
                          <a:pt x="1060547" y="1210788"/>
                          <a:pt x="1054406" y="1216929"/>
                          <a:pt x="1046831" y="1216929"/>
                        </a:cubicBezTo>
                        <a:cubicBezTo>
                          <a:pt x="1039257" y="1216929"/>
                          <a:pt x="1033116" y="1210788"/>
                          <a:pt x="1033116" y="1203214"/>
                        </a:cubicBezTo>
                        <a:lnTo>
                          <a:pt x="1033116" y="982381"/>
                        </a:lnTo>
                        <a:lnTo>
                          <a:pt x="1001913" y="982381"/>
                        </a:lnTo>
                        <a:lnTo>
                          <a:pt x="1001913" y="1041962"/>
                        </a:lnTo>
                        <a:cubicBezTo>
                          <a:pt x="1001913" y="1049536"/>
                          <a:pt x="995772" y="1055677"/>
                          <a:pt x="988198" y="1055677"/>
                        </a:cubicBezTo>
                        <a:cubicBezTo>
                          <a:pt x="980624" y="1055677"/>
                          <a:pt x="974483" y="1049536"/>
                          <a:pt x="974483" y="1041962"/>
                        </a:cubicBezTo>
                        <a:lnTo>
                          <a:pt x="974483" y="982381"/>
                        </a:lnTo>
                        <a:lnTo>
                          <a:pt x="943278" y="982381"/>
                        </a:lnTo>
                        <a:lnTo>
                          <a:pt x="943278" y="1103795"/>
                        </a:lnTo>
                        <a:cubicBezTo>
                          <a:pt x="960299" y="1109537"/>
                          <a:pt x="972595" y="1125641"/>
                          <a:pt x="972595" y="1144575"/>
                        </a:cubicBezTo>
                        <a:cubicBezTo>
                          <a:pt x="972595" y="1168302"/>
                          <a:pt x="953290" y="1187608"/>
                          <a:pt x="929562" y="1187608"/>
                        </a:cubicBezTo>
                        <a:cubicBezTo>
                          <a:pt x="905835" y="1187608"/>
                          <a:pt x="886530" y="1168304"/>
                          <a:pt x="886530" y="1144575"/>
                        </a:cubicBezTo>
                        <a:cubicBezTo>
                          <a:pt x="886530" y="1125641"/>
                          <a:pt x="898826" y="1109535"/>
                          <a:pt x="915847" y="1103795"/>
                        </a:cubicBezTo>
                        <a:lnTo>
                          <a:pt x="915847" y="982381"/>
                        </a:lnTo>
                        <a:lnTo>
                          <a:pt x="885586" y="982381"/>
                        </a:lnTo>
                        <a:cubicBezTo>
                          <a:pt x="845693" y="982381"/>
                          <a:pt x="813236" y="949926"/>
                          <a:pt x="813236" y="910031"/>
                        </a:cubicBezTo>
                        <a:lnTo>
                          <a:pt x="813236" y="879770"/>
                        </a:lnTo>
                        <a:lnTo>
                          <a:pt x="771871" y="879770"/>
                        </a:lnTo>
                        <a:cubicBezTo>
                          <a:pt x="763786" y="879770"/>
                          <a:pt x="756186" y="882919"/>
                          <a:pt x="750471" y="888633"/>
                        </a:cubicBezTo>
                        <a:lnTo>
                          <a:pt x="660269" y="978835"/>
                        </a:lnTo>
                        <a:cubicBezTo>
                          <a:pt x="663197" y="984713"/>
                          <a:pt x="664755" y="991228"/>
                          <a:pt x="664755" y="997987"/>
                        </a:cubicBezTo>
                        <a:cubicBezTo>
                          <a:pt x="664755" y="1009482"/>
                          <a:pt x="660278" y="1020288"/>
                          <a:pt x="652150" y="1028417"/>
                        </a:cubicBezTo>
                        <a:cubicBezTo>
                          <a:pt x="644022" y="1036543"/>
                          <a:pt x="633216" y="1041020"/>
                          <a:pt x="621720" y="1041020"/>
                        </a:cubicBezTo>
                        <a:cubicBezTo>
                          <a:pt x="610226" y="1041020"/>
                          <a:pt x="599418" y="1036545"/>
                          <a:pt x="591291" y="1028417"/>
                        </a:cubicBezTo>
                        <a:cubicBezTo>
                          <a:pt x="583162" y="1020288"/>
                          <a:pt x="578686" y="1009481"/>
                          <a:pt x="578686" y="997987"/>
                        </a:cubicBezTo>
                        <a:cubicBezTo>
                          <a:pt x="578686" y="986494"/>
                          <a:pt x="583162" y="975686"/>
                          <a:pt x="591287" y="967558"/>
                        </a:cubicBezTo>
                        <a:cubicBezTo>
                          <a:pt x="599416" y="959431"/>
                          <a:pt x="610222" y="954955"/>
                          <a:pt x="621717" y="954955"/>
                        </a:cubicBezTo>
                        <a:cubicBezTo>
                          <a:pt x="628476" y="954955"/>
                          <a:pt x="634991" y="956512"/>
                          <a:pt x="640869" y="959440"/>
                        </a:cubicBezTo>
                        <a:lnTo>
                          <a:pt x="731071" y="869238"/>
                        </a:lnTo>
                        <a:cubicBezTo>
                          <a:pt x="741966" y="858341"/>
                          <a:pt x="756455" y="852341"/>
                          <a:pt x="771866" y="852341"/>
                        </a:cubicBezTo>
                        <a:lnTo>
                          <a:pt x="813230" y="852341"/>
                        </a:lnTo>
                        <a:lnTo>
                          <a:pt x="813230" y="821135"/>
                        </a:lnTo>
                        <a:lnTo>
                          <a:pt x="753650" y="821135"/>
                        </a:lnTo>
                        <a:cubicBezTo>
                          <a:pt x="746075" y="821135"/>
                          <a:pt x="739934" y="814994"/>
                          <a:pt x="739934" y="807419"/>
                        </a:cubicBezTo>
                        <a:cubicBezTo>
                          <a:pt x="739934" y="799845"/>
                          <a:pt x="746075" y="793704"/>
                          <a:pt x="753650" y="793704"/>
                        </a:cubicBezTo>
                        <a:lnTo>
                          <a:pt x="813230" y="793704"/>
                        </a:lnTo>
                        <a:lnTo>
                          <a:pt x="813230" y="762499"/>
                        </a:lnTo>
                        <a:lnTo>
                          <a:pt x="592401" y="762499"/>
                        </a:lnTo>
                        <a:cubicBezTo>
                          <a:pt x="584827" y="762499"/>
                          <a:pt x="578686" y="756359"/>
                          <a:pt x="578686" y="748784"/>
                        </a:cubicBezTo>
                        <a:cubicBezTo>
                          <a:pt x="578686" y="741210"/>
                          <a:pt x="584827" y="735069"/>
                          <a:pt x="592401" y="735069"/>
                        </a:cubicBezTo>
                        <a:lnTo>
                          <a:pt x="813230" y="735069"/>
                        </a:lnTo>
                        <a:lnTo>
                          <a:pt x="813230" y="703864"/>
                        </a:lnTo>
                        <a:lnTo>
                          <a:pt x="753650" y="703864"/>
                        </a:lnTo>
                        <a:cubicBezTo>
                          <a:pt x="746075" y="703864"/>
                          <a:pt x="739934" y="697724"/>
                          <a:pt x="739934" y="690149"/>
                        </a:cubicBezTo>
                        <a:cubicBezTo>
                          <a:pt x="739934" y="682574"/>
                          <a:pt x="746075" y="676434"/>
                          <a:pt x="753650" y="676434"/>
                        </a:cubicBezTo>
                        <a:lnTo>
                          <a:pt x="813230" y="676434"/>
                        </a:lnTo>
                        <a:lnTo>
                          <a:pt x="813230" y="645227"/>
                        </a:lnTo>
                        <a:lnTo>
                          <a:pt x="691816" y="645227"/>
                        </a:lnTo>
                        <a:cubicBezTo>
                          <a:pt x="686074" y="662249"/>
                          <a:pt x="669971" y="674545"/>
                          <a:pt x="651036" y="674545"/>
                        </a:cubicBezTo>
                        <a:cubicBezTo>
                          <a:pt x="627309" y="674545"/>
                          <a:pt x="608004" y="655241"/>
                          <a:pt x="608004" y="631512"/>
                        </a:cubicBezTo>
                        <a:cubicBezTo>
                          <a:pt x="608004" y="607783"/>
                          <a:pt x="627307" y="588479"/>
                          <a:pt x="651036" y="588479"/>
                        </a:cubicBezTo>
                        <a:cubicBezTo>
                          <a:pt x="669971" y="588479"/>
                          <a:pt x="686076" y="600775"/>
                          <a:pt x="691816" y="617797"/>
                        </a:cubicBezTo>
                        <a:lnTo>
                          <a:pt x="813232" y="617797"/>
                        </a:lnTo>
                        <a:lnTo>
                          <a:pt x="813232" y="587536"/>
                        </a:lnTo>
                        <a:cubicBezTo>
                          <a:pt x="813232" y="581417"/>
                          <a:pt x="813998" y="575335"/>
                          <a:pt x="815512" y="569458"/>
                        </a:cubicBezTo>
                        <a:cubicBezTo>
                          <a:pt x="817399" y="562122"/>
                          <a:pt x="824877" y="557706"/>
                          <a:pt x="832214" y="559595"/>
                        </a:cubicBezTo>
                        <a:close/>
                        <a:moveTo>
                          <a:pt x="1471943" y="483979"/>
                        </a:moveTo>
                        <a:cubicBezTo>
                          <a:pt x="1467776" y="483979"/>
                          <a:pt x="1463859" y="485601"/>
                          <a:pt x="1460911" y="488548"/>
                        </a:cubicBezTo>
                        <a:cubicBezTo>
                          <a:pt x="1457963" y="491494"/>
                          <a:pt x="1456341" y="495413"/>
                          <a:pt x="1456341" y="499581"/>
                        </a:cubicBezTo>
                        <a:cubicBezTo>
                          <a:pt x="1456341" y="503749"/>
                          <a:pt x="1457963" y="507665"/>
                          <a:pt x="1460911" y="510614"/>
                        </a:cubicBezTo>
                        <a:cubicBezTo>
                          <a:pt x="1463859" y="513561"/>
                          <a:pt x="1467776" y="515183"/>
                          <a:pt x="1471943" y="515183"/>
                        </a:cubicBezTo>
                        <a:cubicBezTo>
                          <a:pt x="1476111" y="515183"/>
                          <a:pt x="1480028" y="513561"/>
                          <a:pt x="1482976" y="510614"/>
                        </a:cubicBezTo>
                        <a:cubicBezTo>
                          <a:pt x="1485924" y="507665"/>
                          <a:pt x="1487546" y="503749"/>
                          <a:pt x="1487546" y="499581"/>
                        </a:cubicBezTo>
                        <a:cubicBezTo>
                          <a:pt x="1487546" y="495413"/>
                          <a:pt x="1485924" y="491496"/>
                          <a:pt x="1482976" y="488548"/>
                        </a:cubicBezTo>
                        <a:cubicBezTo>
                          <a:pt x="1480028" y="485601"/>
                          <a:pt x="1476111" y="483979"/>
                          <a:pt x="1471943" y="483979"/>
                        </a:cubicBezTo>
                        <a:close/>
                        <a:moveTo>
                          <a:pt x="1164104" y="337387"/>
                        </a:moveTo>
                        <a:cubicBezTo>
                          <a:pt x="1155499" y="337387"/>
                          <a:pt x="1148500" y="344387"/>
                          <a:pt x="1148500" y="352989"/>
                        </a:cubicBezTo>
                        <a:cubicBezTo>
                          <a:pt x="1148500" y="361592"/>
                          <a:pt x="1155501" y="368592"/>
                          <a:pt x="1164104" y="368592"/>
                        </a:cubicBezTo>
                        <a:cubicBezTo>
                          <a:pt x="1172706" y="368592"/>
                          <a:pt x="1179706" y="361592"/>
                          <a:pt x="1179706" y="352989"/>
                        </a:cubicBezTo>
                        <a:cubicBezTo>
                          <a:pt x="1179706" y="344387"/>
                          <a:pt x="1172707" y="337387"/>
                          <a:pt x="1164104" y="337387"/>
                        </a:cubicBezTo>
                        <a:close/>
                        <a:moveTo>
                          <a:pt x="797628" y="308079"/>
                        </a:moveTo>
                        <a:cubicBezTo>
                          <a:pt x="793630" y="308079"/>
                          <a:pt x="789636" y="309598"/>
                          <a:pt x="786594" y="312641"/>
                        </a:cubicBezTo>
                        <a:cubicBezTo>
                          <a:pt x="780509" y="318724"/>
                          <a:pt x="780509" y="328622"/>
                          <a:pt x="786594" y="334706"/>
                        </a:cubicBezTo>
                        <a:cubicBezTo>
                          <a:pt x="792679" y="340790"/>
                          <a:pt x="802578" y="340788"/>
                          <a:pt x="808660" y="334708"/>
                        </a:cubicBezTo>
                        <a:cubicBezTo>
                          <a:pt x="814744" y="328624"/>
                          <a:pt x="814744" y="318725"/>
                          <a:pt x="808660" y="312641"/>
                        </a:cubicBezTo>
                        <a:cubicBezTo>
                          <a:pt x="805619" y="309600"/>
                          <a:pt x="801624" y="308079"/>
                          <a:pt x="797628" y="308079"/>
                        </a:cubicBezTo>
                        <a:close/>
                        <a:moveTo>
                          <a:pt x="1046831" y="280639"/>
                        </a:moveTo>
                        <a:cubicBezTo>
                          <a:pt x="1054405" y="280639"/>
                          <a:pt x="1060546" y="286780"/>
                          <a:pt x="1060546" y="294354"/>
                        </a:cubicBezTo>
                        <a:lnTo>
                          <a:pt x="1060546" y="515183"/>
                        </a:lnTo>
                        <a:lnTo>
                          <a:pt x="1091753" y="515183"/>
                        </a:lnTo>
                        <a:lnTo>
                          <a:pt x="1091753" y="455603"/>
                        </a:lnTo>
                        <a:cubicBezTo>
                          <a:pt x="1091753" y="448028"/>
                          <a:pt x="1097893" y="441887"/>
                          <a:pt x="1105468" y="441887"/>
                        </a:cubicBezTo>
                        <a:cubicBezTo>
                          <a:pt x="1113042" y="441887"/>
                          <a:pt x="1119183" y="448028"/>
                          <a:pt x="1119183" y="455603"/>
                        </a:cubicBezTo>
                        <a:lnTo>
                          <a:pt x="1119183" y="515183"/>
                        </a:lnTo>
                        <a:lnTo>
                          <a:pt x="1150388" y="515183"/>
                        </a:lnTo>
                        <a:lnTo>
                          <a:pt x="1150388" y="393769"/>
                        </a:lnTo>
                        <a:cubicBezTo>
                          <a:pt x="1133367" y="388027"/>
                          <a:pt x="1121071" y="371923"/>
                          <a:pt x="1121071" y="352989"/>
                        </a:cubicBezTo>
                        <a:cubicBezTo>
                          <a:pt x="1121071" y="329262"/>
                          <a:pt x="1140376" y="309957"/>
                          <a:pt x="1164104" y="309957"/>
                        </a:cubicBezTo>
                        <a:cubicBezTo>
                          <a:pt x="1187831" y="309957"/>
                          <a:pt x="1207136" y="329260"/>
                          <a:pt x="1207136" y="352989"/>
                        </a:cubicBezTo>
                        <a:cubicBezTo>
                          <a:pt x="1207136" y="371923"/>
                          <a:pt x="1194840" y="388029"/>
                          <a:pt x="1177818" y="393769"/>
                        </a:cubicBezTo>
                        <a:lnTo>
                          <a:pt x="1177818" y="515185"/>
                        </a:lnTo>
                        <a:lnTo>
                          <a:pt x="1208080" y="515185"/>
                        </a:lnTo>
                        <a:cubicBezTo>
                          <a:pt x="1247973" y="515185"/>
                          <a:pt x="1280430" y="547641"/>
                          <a:pt x="1280430" y="587536"/>
                        </a:cubicBezTo>
                        <a:lnTo>
                          <a:pt x="1280430" y="617797"/>
                        </a:lnTo>
                        <a:lnTo>
                          <a:pt x="1321795" y="617797"/>
                        </a:lnTo>
                        <a:cubicBezTo>
                          <a:pt x="1329880" y="617797"/>
                          <a:pt x="1337480" y="614648"/>
                          <a:pt x="1343195" y="608933"/>
                        </a:cubicBezTo>
                        <a:lnTo>
                          <a:pt x="1433397" y="518731"/>
                        </a:lnTo>
                        <a:cubicBezTo>
                          <a:pt x="1430468" y="512853"/>
                          <a:pt x="1428911" y="506338"/>
                          <a:pt x="1428911" y="499579"/>
                        </a:cubicBezTo>
                        <a:cubicBezTo>
                          <a:pt x="1428911" y="488084"/>
                          <a:pt x="1433388" y="477278"/>
                          <a:pt x="1441516" y="469150"/>
                        </a:cubicBezTo>
                        <a:cubicBezTo>
                          <a:pt x="1449644" y="461023"/>
                          <a:pt x="1460450" y="456546"/>
                          <a:pt x="1471945" y="456546"/>
                        </a:cubicBezTo>
                        <a:cubicBezTo>
                          <a:pt x="1483440" y="456546"/>
                          <a:pt x="1494248" y="461023"/>
                          <a:pt x="1502375" y="469151"/>
                        </a:cubicBezTo>
                        <a:cubicBezTo>
                          <a:pt x="1510503" y="477280"/>
                          <a:pt x="1514980" y="488086"/>
                          <a:pt x="1514980" y="499581"/>
                        </a:cubicBezTo>
                        <a:cubicBezTo>
                          <a:pt x="1514980" y="511076"/>
                          <a:pt x="1510503" y="521882"/>
                          <a:pt x="1502375" y="530010"/>
                        </a:cubicBezTo>
                        <a:cubicBezTo>
                          <a:pt x="1494246" y="538137"/>
                          <a:pt x="1483440" y="542614"/>
                          <a:pt x="1471945" y="542614"/>
                        </a:cubicBezTo>
                        <a:cubicBezTo>
                          <a:pt x="1465186" y="542614"/>
                          <a:pt x="1458671" y="541056"/>
                          <a:pt x="1452793" y="538128"/>
                        </a:cubicBezTo>
                        <a:lnTo>
                          <a:pt x="1362591" y="628330"/>
                        </a:lnTo>
                        <a:cubicBezTo>
                          <a:pt x="1351696" y="639227"/>
                          <a:pt x="1337207" y="645227"/>
                          <a:pt x="1321797" y="645227"/>
                        </a:cubicBezTo>
                        <a:lnTo>
                          <a:pt x="1280432" y="645227"/>
                        </a:lnTo>
                        <a:lnTo>
                          <a:pt x="1280432" y="676434"/>
                        </a:lnTo>
                        <a:lnTo>
                          <a:pt x="1340013" y="676434"/>
                        </a:lnTo>
                        <a:cubicBezTo>
                          <a:pt x="1347587" y="676434"/>
                          <a:pt x="1353728" y="682574"/>
                          <a:pt x="1353728" y="690149"/>
                        </a:cubicBezTo>
                        <a:cubicBezTo>
                          <a:pt x="1353728" y="697723"/>
                          <a:pt x="1347587" y="703864"/>
                          <a:pt x="1340013" y="703864"/>
                        </a:cubicBezTo>
                        <a:lnTo>
                          <a:pt x="1280432" y="703864"/>
                        </a:lnTo>
                        <a:lnTo>
                          <a:pt x="1280432" y="735069"/>
                        </a:lnTo>
                        <a:lnTo>
                          <a:pt x="1501261" y="735069"/>
                        </a:lnTo>
                        <a:cubicBezTo>
                          <a:pt x="1508835" y="735069"/>
                          <a:pt x="1514976" y="741210"/>
                          <a:pt x="1514976" y="748784"/>
                        </a:cubicBezTo>
                        <a:cubicBezTo>
                          <a:pt x="1514976" y="756358"/>
                          <a:pt x="1508835" y="762499"/>
                          <a:pt x="1501261" y="762499"/>
                        </a:cubicBezTo>
                        <a:lnTo>
                          <a:pt x="1280430" y="762499"/>
                        </a:lnTo>
                        <a:lnTo>
                          <a:pt x="1280430" y="793702"/>
                        </a:lnTo>
                        <a:lnTo>
                          <a:pt x="1340010" y="793702"/>
                        </a:lnTo>
                        <a:cubicBezTo>
                          <a:pt x="1347585" y="793702"/>
                          <a:pt x="1353726" y="799843"/>
                          <a:pt x="1353726" y="807417"/>
                        </a:cubicBezTo>
                        <a:cubicBezTo>
                          <a:pt x="1353726" y="814992"/>
                          <a:pt x="1347585" y="821133"/>
                          <a:pt x="1340010" y="821133"/>
                        </a:cubicBezTo>
                        <a:lnTo>
                          <a:pt x="1280430" y="821133"/>
                        </a:lnTo>
                        <a:lnTo>
                          <a:pt x="1280430" y="852339"/>
                        </a:lnTo>
                        <a:lnTo>
                          <a:pt x="1401844" y="852339"/>
                        </a:lnTo>
                        <a:cubicBezTo>
                          <a:pt x="1407586" y="835318"/>
                          <a:pt x="1423690" y="823021"/>
                          <a:pt x="1442624" y="823021"/>
                        </a:cubicBezTo>
                        <a:cubicBezTo>
                          <a:pt x="1466351" y="823021"/>
                          <a:pt x="1485657" y="842325"/>
                          <a:pt x="1485657" y="866054"/>
                        </a:cubicBezTo>
                        <a:cubicBezTo>
                          <a:pt x="1485657" y="889783"/>
                          <a:pt x="1466353" y="909087"/>
                          <a:pt x="1442624" y="909087"/>
                        </a:cubicBezTo>
                        <a:cubicBezTo>
                          <a:pt x="1423690" y="909087"/>
                          <a:pt x="1407584" y="896791"/>
                          <a:pt x="1401844" y="879769"/>
                        </a:cubicBezTo>
                        <a:lnTo>
                          <a:pt x="1280430" y="879769"/>
                        </a:lnTo>
                        <a:lnTo>
                          <a:pt x="1280430" y="910031"/>
                        </a:lnTo>
                        <a:cubicBezTo>
                          <a:pt x="1280430" y="916142"/>
                          <a:pt x="1279664" y="922220"/>
                          <a:pt x="1278154" y="928095"/>
                        </a:cubicBezTo>
                        <a:cubicBezTo>
                          <a:pt x="1276562" y="934286"/>
                          <a:pt x="1270990" y="938399"/>
                          <a:pt x="1264881" y="938399"/>
                        </a:cubicBezTo>
                        <a:cubicBezTo>
                          <a:pt x="1263749" y="938399"/>
                          <a:pt x="1262600" y="938258"/>
                          <a:pt x="1261456" y="937964"/>
                        </a:cubicBezTo>
                        <a:cubicBezTo>
                          <a:pt x="1254121" y="936078"/>
                          <a:pt x="1249703" y="928603"/>
                          <a:pt x="1251588" y="921266"/>
                        </a:cubicBezTo>
                        <a:cubicBezTo>
                          <a:pt x="1252524" y="917622"/>
                          <a:pt x="1253000" y="913842"/>
                          <a:pt x="1253000" y="910032"/>
                        </a:cubicBezTo>
                        <a:lnTo>
                          <a:pt x="1253000" y="587533"/>
                        </a:lnTo>
                        <a:cubicBezTo>
                          <a:pt x="1253000" y="562766"/>
                          <a:pt x="1232849" y="542614"/>
                          <a:pt x="1208080" y="542614"/>
                        </a:cubicBezTo>
                        <a:lnTo>
                          <a:pt x="885583" y="542614"/>
                        </a:lnTo>
                        <a:cubicBezTo>
                          <a:pt x="881770" y="542614"/>
                          <a:pt x="877988" y="543091"/>
                          <a:pt x="874340" y="544029"/>
                        </a:cubicBezTo>
                        <a:cubicBezTo>
                          <a:pt x="867005" y="545918"/>
                          <a:pt x="859525" y="541502"/>
                          <a:pt x="857638" y="534165"/>
                        </a:cubicBezTo>
                        <a:cubicBezTo>
                          <a:pt x="855751" y="526828"/>
                          <a:pt x="860167" y="519351"/>
                          <a:pt x="867502" y="517464"/>
                        </a:cubicBezTo>
                        <a:cubicBezTo>
                          <a:pt x="873383" y="515951"/>
                          <a:pt x="879467" y="515183"/>
                          <a:pt x="885584" y="515183"/>
                        </a:cubicBezTo>
                        <a:lnTo>
                          <a:pt x="915845" y="515183"/>
                        </a:lnTo>
                        <a:lnTo>
                          <a:pt x="915845" y="473820"/>
                        </a:lnTo>
                        <a:cubicBezTo>
                          <a:pt x="915845" y="465737"/>
                          <a:pt x="912698" y="458137"/>
                          <a:pt x="906982" y="452423"/>
                        </a:cubicBezTo>
                        <a:lnTo>
                          <a:pt x="816749" y="362188"/>
                        </a:lnTo>
                        <a:cubicBezTo>
                          <a:pt x="810741" y="365163"/>
                          <a:pt x="804191" y="366686"/>
                          <a:pt x="797629" y="366686"/>
                        </a:cubicBezTo>
                        <a:cubicBezTo>
                          <a:pt x="786610" y="366686"/>
                          <a:pt x="775590" y="362491"/>
                          <a:pt x="767200" y="354103"/>
                        </a:cubicBezTo>
                        <a:cubicBezTo>
                          <a:pt x="750422" y="337323"/>
                          <a:pt x="750422" y="310022"/>
                          <a:pt x="767200" y="293244"/>
                        </a:cubicBezTo>
                        <a:cubicBezTo>
                          <a:pt x="783978" y="276468"/>
                          <a:pt x="811279" y="276466"/>
                          <a:pt x="828059" y="293244"/>
                        </a:cubicBezTo>
                        <a:cubicBezTo>
                          <a:pt x="841443" y="306630"/>
                          <a:pt x="844115" y="326698"/>
                          <a:pt x="836144" y="342793"/>
                        </a:cubicBezTo>
                        <a:lnTo>
                          <a:pt x="926377" y="433026"/>
                        </a:lnTo>
                        <a:cubicBezTo>
                          <a:pt x="937274" y="443921"/>
                          <a:pt x="943275" y="458410"/>
                          <a:pt x="943275" y="473820"/>
                        </a:cubicBezTo>
                        <a:lnTo>
                          <a:pt x="943275" y="515183"/>
                        </a:lnTo>
                        <a:lnTo>
                          <a:pt x="974480" y="515183"/>
                        </a:lnTo>
                        <a:lnTo>
                          <a:pt x="974480" y="455603"/>
                        </a:lnTo>
                        <a:cubicBezTo>
                          <a:pt x="974480" y="448028"/>
                          <a:pt x="980621" y="441887"/>
                          <a:pt x="988196" y="441887"/>
                        </a:cubicBezTo>
                        <a:cubicBezTo>
                          <a:pt x="995770" y="441887"/>
                          <a:pt x="1001911" y="448028"/>
                          <a:pt x="1001911" y="455603"/>
                        </a:cubicBezTo>
                        <a:lnTo>
                          <a:pt x="1001911" y="515183"/>
                        </a:lnTo>
                        <a:lnTo>
                          <a:pt x="1033116" y="515183"/>
                        </a:lnTo>
                        <a:lnTo>
                          <a:pt x="1033116" y="294354"/>
                        </a:lnTo>
                        <a:cubicBezTo>
                          <a:pt x="1033116" y="286780"/>
                          <a:pt x="1039256" y="280639"/>
                          <a:pt x="1046831" y="280639"/>
                        </a:cubicBezTo>
                        <a:close/>
                        <a:moveTo>
                          <a:pt x="965657" y="76012"/>
                        </a:moveTo>
                        <a:cubicBezTo>
                          <a:pt x="909197" y="79862"/>
                          <a:pt x="852855" y="89173"/>
                          <a:pt x="797415" y="104041"/>
                        </a:cubicBezTo>
                        <a:cubicBezTo>
                          <a:pt x="485239" y="187520"/>
                          <a:pt x="265121" y="401606"/>
                          <a:pt x="193414" y="691423"/>
                        </a:cubicBezTo>
                        <a:cubicBezTo>
                          <a:pt x="177873" y="747142"/>
                          <a:pt x="171237" y="804968"/>
                          <a:pt x="173749" y="862759"/>
                        </a:cubicBezTo>
                        <a:cubicBezTo>
                          <a:pt x="175509" y="884879"/>
                          <a:pt x="178938" y="906835"/>
                          <a:pt x="184005" y="928438"/>
                        </a:cubicBezTo>
                        <a:cubicBezTo>
                          <a:pt x="226317" y="894749"/>
                          <a:pt x="275295" y="870425"/>
                          <a:pt x="327701" y="857075"/>
                        </a:cubicBezTo>
                        <a:cubicBezTo>
                          <a:pt x="357714" y="851338"/>
                          <a:pt x="388674" y="853033"/>
                          <a:pt x="417878" y="862020"/>
                        </a:cubicBezTo>
                        <a:cubicBezTo>
                          <a:pt x="437617" y="867461"/>
                          <a:pt x="449212" y="887874"/>
                          <a:pt x="443771" y="907617"/>
                        </a:cubicBezTo>
                        <a:cubicBezTo>
                          <a:pt x="438330" y="927356"/>
                          <a:pt x="417917" y="938951"/>
                          <a:pt x="398174" y="933510"/>
                        </a:cubicBezTo>
                        <a:cubicBezTo>
                          <a:pt x="380391" y="927764"/>
                          <a:pt x="361469" y="926439"/>
                          <a:pt x="343055" y="929655"/>
                        </a:cubicBezTo>
                        <a:cubicBezTo>
                          <a:pt x="291379" y="944861"/>
                          <a:pt x="243657" y="971180"/>
                          <a:pt x="203219" y="1006764"/>
                        </a:cubicBezTo>
                        <a:cubicBezTo>
                          <a:pt x="214431" y="1051730"/>
                          <a:pt x="219585" y="1097992"/>
                          <a:pt x="218546" y="1144323"/>
                        </a:cubicBezTo>
                        <a:cubicBezTo>
                          <a:pt x="216447" y="1227816"/>
                          <a:pt x="165201" y="1304990"/>
                          <a:pt x="124024" y="1366992"/>
                        </a:cubicBezTo>
                        <a:cubicBezTo>
                          <a:pt x="104828" y="1395892"/>
                          <a:pt x="69083" y="1449672"/>
                          <a:pt x="74481" y="1462545"/>
                        </a:cubicBezTo>
                        <a:cubicBezTo>
                          <a:pt x="75168" y="1464227"/>
                          <a:pt x="83281" y="1471471"/>
                          <a:pt x="110008" y="1477103"/>
                        </a:cubicBezTo>
                        <a:cubicBezTo>
                          <a:pt x="139260" y="1477077"/>
                          <a:pt x="167287" y="1488868"/>
                          <a:pt x="187721" y="1509797"/>
                        </a:cubicBezTo>
                        <a:cubicBezTo>
                          <a:pt x="208155" y="1530727"/>
                          <a:pt x="219272" y="1559023"/>
                          <a:pt x="218546" y="1588266"/>
                        </a:cubicBezTo>
                        <a:cubicBezTo>
                          <a:pt x="217782" y="1612677"/>
                          <a:pt x="218581" y="1637109"/>
                          <a:pt x="220937" y="1661420"/>
                        </a:cubicBezTo>
                        <a:cubicBezTo>
                          <a:pt x="228759" y="1662398"/>
                          <a:pt x="243644" y="1662398"/>
                          <a:pt x="257042" y="1662398"/>
                        </a:cubicBezTo>
                        <a:cubicBezTo>
                          <a:pt x="274291" y="1662411"/>
                          <a:pt x="289249" y="1674306"/>
                          <a:pt x="293152" y="1691107"/>
                        </a:cubicBezTo>
                        <a:cubicBezTo>
                          <a:pt x="297054" y="1707908"/>
                          <a:pt x="288858" y="1725178"/>
                          <a:pt x="273378" y="1732783"/>
                        </a:cubicBezTo>
                        <a:cubicBezTo>
                          <a:pt x="264400" y="1737342"/>
                          <a:pt x="256138" y="1743192"/>
                          <a:pt x="248859" y="1750150"/>
                        </a:cubicBezTo>
                        <a:cubicBezTo>
                          <a:pt x="254839" y="1754204"/>
                          <a:pt x="261666" y="1756842"/>
                          <a:pt x="268815" y="1757863"/>
                        </a:cubicBezTo>
                        <a:cubicBezTo>
                          <a:pt x="306698" y="1766646"/>
                          <a:pt x="331904" y="1785299"/>
                          <a:pt x="331904" y="1847788"/>
                        </a:cubicBezTo>
                        <a:cubicBezTo>
                          <a:pt x="331652" y="1864142"/>
                          <a:pt x="330539" y="1880473"/>
                          <a:pt x="328571" y="1896714"/>
                        </a:cubicBezTo>
                        <a:cubicBezTo>
                          <a:pt x="322630" y="1954005"/>
                          <a:pt x="320170" y="1977708"/>
                          <a:pt x="381916" y="1997899"/>
                        </a:cubicBezTo>
                        <a:cubicBezTo>
                          <a:pt x="479411" y="2029789"/>
                          <a:pt x="916098" y="1925523"/>
                          <a:pt x="1021050" y="1788193"/>
                        </a:cubicBezTo>
                        <a:cubicBezTo>
                          <a:pt x="1033514" y="1771988"/>
                          <a:pt x="1056742" y="1768915"/>
                          <a:pt x="1072988" y="1781331"/>
                        </a:cubicBezTo>
                        <a:cubicBezTo>
                          <a:pt x="1089237" y="1793743"/>
                          <a:pt x="1092374" y="1816963"/>
                          <a:pt x="1080010" y="1833247"/>
                        </a:cubicBezTo>
                        <a:cubicBezTo>
                          <a:pt x="1034579" y="1892668"/>
                          <a:pt x="939930" y="1946813"/>
                          <a:pt x="832482" y="1988924"/>
                        </a:cubicBezTo>
                        <a:cubicBezTo>
                          <a:pt x="859348" y="2039836"/>
                          <a:pt x="877757" y="2094776"/>
                          <a:pt x="886992" y="2151599"/>
                        </a:cubicBezTo>
                        <a:lnTo>
                          <a:pt x="1707336" y="2151599"/>
                        </a:lnTo>
                        <a:cubicBezTo>
                          <a:pt x="1638645" y="2031336"/>
                          <a:pt x="1558690" y="1796989"/>
                          <a:pt x="1557747" y="1708299"/>
                        </a:cubicBezTo>
                        <a:cubicBezTo>
                          <a:pt x="1557130" y="1702484"/>
                          <a:pt x="1557934" y="1696609"/>
                          <a:pt x="1560081" y="1691168"/>
                        </a:cubicBezTo>
                        <a:cubicBezTo>
                          <a:pt x="1572792" y="1660768"/>
                          <a:pt x="1590393" y="1627918"/>
                          <a:pt x="1610784" y="1589874"/>
                        </a:cubicBezTo>
                        <a:cubicBezTo>
                          <a:pt x="1704146" y="1426261"/>
                          <a:pt x="1768891" y="1247907"/>
                          <a:pt x="1802219" y="1062504"/>
                        </a:cubicBezTo>
                        <a:cubicBezTo>
                          <a:pt x="1855673" y="772183"/>
                          <a:pt x="1770060" y="374101"/>
                          <a:pt x="1455745" y="186125"/>
                        </a:cubicBezTo>
                        <a:cubicBezTo>
                          <a:pt x="1305473" y="102046"/>
                          <a:pt x="1135037" y="64460"/>
                          <a:pt x="965657" y="76012"/>
                        </a:cubicBezTo>
                        <a:close/>
                        <a:moveTo>
                          <a:pt x="1053235" y="409"/>
                        </a:moveTo>
                        <a:cubicBezTo>
                          <a:pt x="1206470" y="4891"/>
                          <a:pt x="1357790" y="46135"/>
                          <a:pt x="1493845" y="122459"/>
                        </a:cubicBezTo>
                        <a:cubicBezTo>
                          <a:pt x="1838512" y="328613"/>
                          <a:pt x="1933104" y="761227"/>
                          <a:pt x="1875160" y="1075941"/>
                        </a:cubicBezTo>
                        <a:cubicBezTo>
                          <a:pt x="1840172" y="1268810"/>
                          <a:pt x="1772893" y="1454396"/>
                          <a:pt x="1676159" y="1624876"/>
                        </a:cubicBezTo>
                        <a:cubicBezTo>
                          <a:pt x="1658393" y="1658043"/>
                          <a:pt x="1643391" y="1686596"/>
                          <a:pt x="1632192" y="1712023"/>
                        </a:cubicBezTo>
                        <a:cubicBezTo>
                          <a:pt x="1636099" y="1822278"/>
                          <a:pt x="1763167" y="2129231"/>
                          <a:pt x="1801537" y="2158365"/>
                        </a:cubicBezTo>
                        <a:cubicBezTo>
                          <a:pt x="1814357" y="2168070"/>
                          <a:pt x="1819668" y="2184801"/>
                          <a:pt x="1814792" y="2200125"/>
                        </a:cubicBezTo>
                        <a:cubicBezTo>
                          <a:pt x="1809981" y="2215239"/>
                          <a:pt x="1796026" y="2225570"/>
                          <a:pt x="1780168" y="2225765"/>
                        </a:cubicBezTo>
                        <a:lnTo>
                          <a:pt x="853051" y="2225765"/>
                        </a:lnTo>
                        <a:cubicBezTo>
                          <a:pt x="843212" y="2225765"/>
                          <a:pt x="833777" y="2221858"/>
                          <a:pt x="826824" y="2214905"/>
                        </a:cubicBezTo>
                        <a:cubicBezTo>
                          <a:pt x="819866" y="2207947"/>
                          <a:pt x="815959" y="2198512"/>
                          <a:pt x="815964" y="2188678"/>
                        </a:cubicBezTo>
                        <a:cubicBezTo>
                          <a:pt x="810979" y="2127205"/>
                          <a:pt x="792483" y="2067597"/>
                          <a:pt x="761805" y="2014100"/>
                        </a:cubicBezTo>
                        <a:cubicBezTo>
                          <a:pt x="655549" y="2051018"/>
                          <a:pt x="544490" y="2072308"/>
                          <a:pt x="432115" y="2077297"/>
                        </a:cubicBezTo>
                        <a:cubicBezTo>
                          <a:pt x="407396" y="2078049"/>
                          <a:pt x="382707" y="2075046"/>
                          <a:pt x="358887" y="2068388"/>
                        </a:cubicBezTo>
                        <a:cubicBezTo>
                          <a:pt x="240211" y="2029602"/>
                          <a:pt x="248646" y="1948351"/>
                          <a:pt x="254804" y="1889030"/>
                        </a:cubicBezTo>
                        <a:cubicBezTo>
                          <a:pt x="256494" y="1875341"/>
                          <a:pt x="257472" y="1861569"/>
                          <a:pt x="257737" y="1847779"/>
                        </a:cubicBezTo>
                        <a:cubicBezTo>
                          <a:pt x="257842" y="1842195"/>
                          <a:pt x="257455" y="1836615"/>
                          <a:pt x="256577" y="1831100"/>
                        </a:cubicBezTo>
                        <a:cubicBezTo>
                          <a:pt x="255130" y="1830757"/>
                          <a:pt x="253644" y="1830483"/>
                          <a:pt x="252088" y="1830122"/>
                        </a:cubicBezTo>
                        <a:cubicBezTo>
                          <a:pt x="229924" y="1826215"/>
                          <a:pt x="209442" y="1815759"/>
                          <a:pt x="193275" y="1800101"/>
                        </a:cubicBezTo>
                        <a:cubicBezTo>
                          <a:pt x="177017" y="1785303"/>
                          <a:pt x="169182" y="1763387"/>
                          <a:pt x="172380" y="1741632"/>
                        </a:cubicBezTo>
                        <a:cubicBezTo>
                          <a:pt x="173423" y="1735291"/>
                          <a:pt x="175362" y="1729124"/>
                          <a:pt x="178139" y="1723327"/>
                        </a:cubicBezTo>
                        <a:cubicBezTo>
                          <a:pt x="146305" y="1705092"/>
                          <a:pt x="144384" y="1665327"/>
                          <a:pt x="144384" y="1588262"/>
                        </a:cubicBezTo>
                        <a:cubicBezTo>
                          <a:pt x="145149" y="1577888"/>
                          <a:pt x="141229" y="1567715"/>
                          <a:pt x="133698" y="1560535"/>
                        </a:cubicBezTo>
                        <a:cubicBezTo>
                          <a:pt x="126166" y="1553356"/>
                          <a:pt x="115815" y="1549931"/>
                          <a:pt x="105489" y="1551196"/>
                        </a:cubicBezTo>
                        <a:cubicBezTo>
                          <a:pt x="103229" y="1551139"/>
                          <a:pt x="100978" y="1550909"/>
                          <a:pt x="98753" y="1550509"/>
                        </a:cubicBezTo>
                        <a:cubicBezTo>
                          <a:pt x="60114" y="1546720"/>
                          <a:pt x="25634" y="1524634"/>
                          <a:pt x="6042" y="1491114"/>
                        </a:cubicBezTo>
                        <a:cubicBezTo>
                          <a:pt x="-14600" y="1441663"/>
                          <a:pt x="20996" y="1388044"/>
                          <a:pt x="62213" y="1325954"/>
                        </a:cubicBezTo>
                        <a:cubicBezTo>
                          <a:pt x="100022" y="1269058"/>
                          <a:pt x="142828" y="1204579"/>
                          <a:pt x="144384" y="1142433"/>
                        </a:cubicBezTo>
                        <a:cubicBezTo>
                          <a:pt x="144788" y="1090226"/>
                          <a:pt x="137314" y="1038258"/>
                          <a:pt x="122220" y="988281"/>
                        </a:cubicBezTo>
                        <a:cubicBezTo>
                          <a:pt x="111004" y="949011"/>
                          <a:pt x="103498" y="908773"/>
                          <a:pt x="99800" y="868100"/>
                        </a:cubicBezTo>
                        <a:cubicBezTo>
                          <a:pt x="96910" y="802547"/>
                          <a:pt x="104207" y="736942"/>
                          <a:pt x="121421" y="673623"/>
                        </a:cubicBezTo>
                        <a:cubicBezTo>
                          <a:pt x="198634" y="361446"/>
                          <a:pt x="444175" y="121737"/>
                          <a:pt x="778228" y="32408"/>
                        </a:cubicBezTo>
                        <a:cubicBezTo>
                          <a:pt x="868664" y="8265"/>
                          <a:pt x="961294" y="-2280"/>
                          <a:pt x="1053235" y="40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33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00" name="Rectangle 199">
                  <a:extLst>
                    <a:ext uri="{FF2B5EF4-FFF2-40B4-BE49-F238E27FC236}">
                      <a16:creationId xmlns:a16="http://schemas.microsoft.com/office/drawing/2014/main" id="{455602F0-062B-46F2-9CC6-24E5F15944D2}"/>
                    </a:ext>
                  </a:extLst>
                </p:cNvPr>
                <p:cNvSpPr/>
                <p:nvPr/>
              </p:nvSpPr>
              <p:spPr>
                <a:xfrm>
                  <a:off x="6792450" y="5621847"/>
                  <a:ext cx="3151825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marL="0" lvl="1"/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Potential Use Cases of AI In Healthcare</a:t>
                  </a:r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9B956D09-D664-40E3-A88F-37BC0AB881BF}"/>
                  </a:ext>
                </a:extLst>
              </p:cNvPr>
              <p:cNvGrpSpPr/>
              <p:nvPr/>
            </p:nvGrpSpPr>
            <p:grpSpPr>
              <a:xfrm>
                <a:off x="6365245" y="6141847"/>
                <a:ext cx="4194583" cy="414364"/>
                <a:chOff x="6365245" y="6088055"/>
                <a:chExt cx="4194583" cy="414364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E3CF2E3D-68B3-4DAF-BE7C-91E3D3513B58}"/>
                    </a:ext>
                  </a:extLst>
                </p:cNvPr>
                <p:cNvGrpSpPr/>
                <p:nvPr/>
              </p:nvGrpSpPr>
              <p:grpSpPr>
                <a:xfrm>
                  <a:off x="6365245" y="6088055"/>
                  <a:ext cx="414364" cy="414364"/>
                  <a:chOff x="6354735" y="6088055"/>
                  <a:chExt cx="414364" cy="414364"/>
                </a:xfrm>
              </p:grpSpPr>
              <p:grpSp>
                <p:nvGrpSpPr>
                  <p:cNvPr id="155" name="Group 154">
                    <a:extLst>
                      <a:ext uri="{FF2B5EF4-FFF2-40B4-BE49-F238E27FC236}">
                        <a16:creationId xmlns:a16="http://schemas.microsoft.com/office/drawing/2014/main" id="{B3811A3B-F86F-4C90-9E95-F9612179FFCA}"/>
                      </a:ext>
                    </a:extLst>
                  </p:cNvPr>
                  <p:cNvGrpSpPr/>
                  <p:nvPr/>
                </p:nvGrpSpPr>
                <p:grpSpPr>
                  <a:xfrm>
                    <a:off x="6354735" y="6088055"/>
                    <a:ext cx="414364" cy="414364"/>
                    <a:chOff x="1655689" y="2760763"/>
                    <a:chExt cx="414364" cy="414364"/>
                  </a:xfrm>
                </p:grpSpPr>
                <p:sp>
                  <p:nvSpPr>
                    <p:cNvPr id="156" name="Freeform: Shape 155">
                      <a:extLst>
                        <a:ext uri="{FF2B5EF4-FFF2-40B4-BE49-F238E27FC236}">
                          <a16:creationId xmlns:a16="http://schemas.microsoft.com/office/drawing/2014/main" id="{4C22F734-E68E-41BE-A4D9-F18B7A9C4F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689" y="2760763"/>
                      <a:ext cx="414364" cy="414364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7" name="Circle: Hollow 156">
                      <a:extLst>
                        <a:ext uri="{FF2B5EF4-FFF2-40B4-BE49-F238E27FC236}">
                          <a16:creationId xmlns:a16="http://schemas.microsoft.com/office/drawing/2014/main" id="{95F00688-9BEA-4062-9201-36927895AD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941" y="2761015"/>
                      <a:ext cx="413860" cy="413860"/>
                    </a:xfrm>
                    <a:prstGeom prst="donut">
                      <a:avLst>
                        <a:gd name="adj" fmla="val 1196"/>
                      </a:avLst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83" name="Freeform: Shape 182">
                    <a:extLst>
                      <a:ext uri="{FF2B5EF4-FFF2-40B4-BE49-F238E27FC236}">
                        <a16:creationId xmlns:a16="http://schemas.microsoft.com/office/drawing/2014/main" id="{D08B4D95-D6EF-491E-AE08-1233B9B15A79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6476013" y="6186478"/>
                    <a:ext cx="184596" cy="217518"/>
                  </a:xfrm>
                  <a:custGeom>
                    <a:avLst/>
                    <a:gdLst>
                      <a:gd name="connsiteX0" fmla="*/ 1333096 w 2066762"/>
                      <a:gd name="connsiteY0" fmla="*/ 366833 h 2435391"/>
                      <a:gd name="connsiteX1" fmla="*/ 1377378 w 2066762"/>
                      <a:gd name="connsiteY1" fmla="*/ 191970 h 2435391"/>
                      <a:gd name="connsiteX2" fmla="*/ 1396811 w 2066762"/>
                      <a:gd name="connsiteY2" fmla="*/ 186218 h 2435391"/>
                      <a:gd name="connsiteX3" fmla="*/ 1402562 w 2066762"/>
                      <a:gd name="connsiteY3" fmla="*/ 205650 h 2435391"/>
                      <a:gd name="connsiteX4" fmla="*/ 1361755 w 2066762"/>
                      <a:gd name="connsiteY4" fmla="*/ 366833 h 2435391"/>
                      <a:gd name="connsiteX5" fmla="*/ 1685600 w 2066762"/>
                      <a:gd name="connsiteY5" fmla="*/ 704682 h 2435391"/>
                      <a:gd name="connsiteX6" fmla="*/ 1685600 w 2066762"/>
                      <a:gd name="connsiteY6" fmla="*/ 653030 h 2435391"/>
                      <a:gd name="connsiteX7" fmla="*/ 1565105 w 2066762"/>
                      <a:gd name="connsiteY7" fmla="*/ 619789 h 2435391"/>
                      <a:gd name="connsiteX8" fmla="*/ 1559216 w 2066762"/>
                      <a:gd name="connsiteY8" fmla="*/ 600398 h 2435391"/>
                      <a:gd name="connsiteX9" fmla="*/ 1578607 w 2066762"/>
                      <a:gd name="connsiteY9" fmla="*/ 594509 h 2435391"/>
                      <a:gd name="connsiteX10" fmla="*/ 1699929 w 2066762"/>
                      <a:gd name="connsiteY10" fmla="*/ 624763 h 2435391"/>
                      <a:gd name="connsiteX11" fmla="*/ 1872942 w 2066762"/>
                      <a:gd name="connsiteY11" fmla="*/ 557963 h 2435391"/>
                      <a:gd name="connsiteX12" fmla="*/ 1832126 w 2066762"/>
                      <a:gd name="connsiteY12" fmla="*/ 517147 h 2435391"/>
                      <a:gd name="connsiteX13" fmla="*/ 1809617 w 2066762"/>
                      <a:gd name="connsiteY13" fmla="*/ 534946 h 2435391"/>
                      <a:gd name="connsiteX14" fmla="*/ 1789746 w 2066762"/>
                      <a:gd name="connsiteY14" fmla="*/ 530972 h 2435391"/>
                      <a:gd name="connsiteX15" fmla="*/ 1793719 w 2066762"/>
                      <a:gd name="connsiteY15" fmla="*/ 511102 h 2435391"/>
                      <a:gd name="connsiteX16" fmla="*/ 1820940 w 2066762"/>
                      <a:gd name="connsiteY16" fmla="*/ 488997 h 2435391"/>
                      <a:gd name="connsiteX17" fmla="*/ 1871882 w 2066762"/>
                      <a:gd name="connsiteY17" fmla="*/ 366833 h 2435391"/>
                      <a:gd name="connsiteX18" fmla="*/ 1886212 w 2066762"/>
                      <a:gd name="connsiteY18" fmla="*/ 352504 h 2435391"/>
                      <a:gd name="connsiteX19" fmla="*/ 1900541 w 2066762"/>
                      <a:gd name="connsiteY19" fmla="*/ 366833 h 2435391"/>
                      <a:gd name="connsiteX20" fmla="*/ 1852547 w 2066762"/>
                      <a:gd name="connsiteY20" fmla="*/ 497039 h 2435391"/>
                      <a:gd name="connsiteX21" fmla="*/ 1893079 w 2066762"/>
                      <a:gd name="connsiteY21" fmla="*/ 537569 h 2435391"/>
                      <a:gd name="connsiteX22" fmla="*/ 1957859 w 2066762"/>
                      <a:gd name="connsiteY22" fmla="*/ 366833 h 2435391"/>
                      <a:gd name="connsiteX23" fmla="*/ 1714259 w 2066762"/>
                      <a:gd name="connsiteY23" fmla="*/ 109311 h 2435391"/>
                      <a:gd name="connsiteX24" fmla="*/ 1714259 w 2066762"/>
                      <a:gd name="connsiteY24" fmla="*/ 166733 h 2435391"/>
                      <a:gd name="connsiteX25" fmla="*/ 1835813 w 2066762"/>
                      <a:gd name="connsiteY25" fmla="*/ 219253 h 2435391"/>
                      <a:gd name="connsiteX26" fmla="*/ 1840435 w 2066762"/>
                      <a:gd name="connsiteY26" fmla="*/ 229795 h 2435391"/>
                      <a:gd name="connsiteX27" fmla="*/ 1836643 w 2066762"/>
                      <a:gd name="connsiteY27" fmla="*/ 239499 h 2435391"/>
                      <a:gd name="connsiteX28" fmla="*/ 1816396 w 2066762"/>
                      <a:gd name="connsiteY28" fmla="*/ 240329 h 2435391"/>
                      <a:gd name="connsiteX29" fmla="*/ 1699929 w 2066762"/>
                      <a:gd name="connsiteY29" fmla="*/ 194880 h 2435391"/>
                      <a:gd name="connsiteX30" fmla="*/ 1589979 w 2066762"/>
                      <a:gd name="connsiteY30" fmla="*/ 234469 h 2435391"/>
                      <a:gd name="connsiteX31" fmla="*/ 1630896 w 2066762"/>
                      <a:gd name="connsiteY31" fmla="*/ 275385 h 2435391"/>
                      <a:gd name="connsiteX32" fmla="*/ 1699929 w 2066762"/>
                      <a:gd name="connsiteY32" fmla="*/ 252197 h 2435391"/>
                      <a:gd name="connsiteX33" fmla="*/ 1714259 w 2066762"/>
                      <a:gd name="connsiteY33" fmla="*/ 266527 h 2435391"/>
                      <a:gd name="connsiteX34" fmla="*/ 1699929 w 2066762"/>
                      <a:gd name="connsiteY34" fmla="*/ 280856 h 2435391"/>
                      <a:gd name="connsiteX35" fmla="*/ 1613953 w 2066762"/>
                      <a:gd name="connsiteY35" fmla="*/ 366833 h 2435391"/>
                      <a:gd name="connsiteX36" fmla="*/ 1699929 w 2066762"/>
                      <a:gd name="connsiteY36" fmla="*/ 452809 h 2435391"/>
                      <a:gd name="connsiteX37" fmla="*/ 1785906 w 2066762"/>
                      <a:gd name="connsiteY37" fmla="*/ 366833 h 2435391"/>
                      <a:gd name="connsiteX38" fmla="*/ 1765274 w 2066762"/>
                      <a:gd name="connsiteY38" fmla="*/ 310955 h 2435391"/>
                      <a:gd name="connsiteX39" fmla="*/ 1766842 w 2066762"/>
                      <a:gd name="connsiteY39" fmla="*/ 290751 h 2435391"/>
                      <a:gd name="connsiteX40" fmla="*/ 1787047 w 2066762"/>
                      <a:gd name="connsiteY40" fmla="*/ 292319 h 2435391"/>
                      <a:gd name="connsiteX41" fmla="*/ 1814565 w 2066762"/>
                      <a:gd name="connsiteY41" fmla="*/ 366833 h 2435391"/>
                      <a:gd name="connsiteX42" fmla="*/ 1714259 w 2066762"/>
                      <a:gd name="connsiteY42" fmla="*/ 480541 h 2435391"/>
                      <a:gd name="connsiteX43" fmla="*/ 1714259 w 2066762"/>
                      <a:gd name="connsiteY43" fmla="*/ 553115 h 2435391"/>
                      <a:gd name="connsiteX44" fmla="*/ 1699929 w 2066762"/>
                      <a:gd name="connsiteY44" fmla="*/ 567445 h 2435391"/>
                      <a:gd name="connsiteX45" fmla="*/ 1531117 w 2066762"/>
                      <a:gd name="connsiteY45" fmla="*/ 475261 h 2435391"/>
                      <a:gd name="connsiteX46" fmla="*/ 1535412 w 2066762"/>
                      <a:gd name="connsiteY46" fmla="*/ 455456 h 2435391"/>
                      <a:gd name="connsiteX47" fmla="*/ 1555217 w 2066762"/>
                      <a:gd name="connsiteY47" fmla="*/ 459752 h 2435391"/>
                      <a:gd name="connsiteX48" fmla="*/ 1685600 w 2066762"/>
                      <a:gd name="connsiteY48" fmla="*/ 538177 h 2435391"/>
                      <a:gd name="connsiteX49" fmla="*/ 1685600 w 2066762"/>
                      <a:gd name="connsiteY49" fmla="*/ 480541 h 2435391"/>
                      <a:gd name="connsiteX50" fmla="*/ 1585294 w 2066762"/>
                      <a:gd name="connsiteY50" fmla="*/ 366833 h 2435391"/>
                      <a:gd name="connsiteX51" fmla="*/ 1610375 w 2066762"/>
                      <a:gd name="connsiteY51" fmla="*/ 295394 h 2435391"/>
                      <a:gd name="connsiteX52" fmla="*/ 1569562 w 2066762"/>
                      <a:gd name="connsiteY52" fmla="*/ 254581 h 2435391"/>
                      <a:gd name="connsiteX53" fmla="*/ 1546354 w 2066762"/>
                      <a:gd name="connsiteY53" fmla="*/ 289401 h 2435391"/>
                      <a:gd name="connsiteX54" fmla="*/ 1534749 w 2066762"/>
                      <a:gd name="connsiteY54" fmla="*/ 318872 h 2435391"/>
                      <a:gd name="connsiteX55" fmla="*/ 1516998 w 2066762"/>
                      <a:gd name="connsiteY55" fmla="*/ 328647 h 2435391"/>
                      <a:gd name="connsiteX56" fmla="*/ 1507224 w 2066762"/>
                      <a:gd name="connsiteY56" fmla="*/ 310896 h 2435391"/>
                      <a:gd name="connsiteX57" fmla="*/ 1520773 w 2066762"/>
                      <a:gd name="connsiteY57" fmla="*/ 276475 h 2435391"/>
                      <a:gd name="connsiteX58" fmla="*/ 1593370 w 2066762"/>
                      <a:gd name="connsiteY58" fmla="*/ 196831 h 2435391"/>
                      <a:gd name="connsiteX59" fmla="*/ 1685600 w 2066762"/>
                      <a:gd name="connsiteY59" fmla="*/ 166731 h 2435391"/>
                      <a:gd name="connsiteX60" fmla="*/ 1685600 w 2066762"/>
                      <a:gd name="connsiteY60" fmla="*/ 109308 h 2435391"/>
                      <a:gd name="connsiteX61" fmla="*/ 1441999 w 2066762"/>
                      <a:gd name="connsiteY61" fmla="*/ 366833 h 2435391"/>
                      <a:gd name="connsiteX62" fmla="*/ 1475771 w 2066762"/>
                      <a:gd name="connsiteY62" fmla="*/ 494521 h 2435391"/>
                      <a:gd name="connsiteX63" fmla="*/ 1470431 w 2066762"/>
                      <a:gd name="connsiteY63" fmla="*/ 514069 h 2435391"/>
                      <a:gd name="connsiteX64" fmla="*/ 1450881 w 2066762"/>
                      <a:gd name="connsiteY64" fmla="*/ 508730 h 2435391"/>
                      <a:gd name="connsiteX65" fmla="*/ 1413341 w 2066762"/>
                      <a:gd name="connsiteY65" fmla="*/ 366833 h 2435391"/>
                      <a:gd name="connsiteX66" fmla="*/ 1699929 w 2066762"/>
                      <a:gd name="connsiteY66" fmla="*/ 80245 h 2435391"/>
                      <a:gd name="connsiteX67" fmla="*/ 1986518 w 2066762"/>
                      <a:gd name="connsiteY67" fmla="*/ 366833 h 2435391"/>
                      <a:gd name="connsiteX68" fmla="*/ 1714259 w 2066762"/>
                      <a:gd name="connsiteY68" fmla="*/ 653063 h 2435391"/>
                      <a:gd name="connsiteX69" fmla="*/ 1714259 w 2066762"/>
                      <a:gd name="connsiteY69" fmla="*/ 704682 h 2435391"/>
                      <a:gd name="connsiteX70" fmla="*/ 2038104 w 2066762"/>
                      <a:gd name="connsiteY70" fmla="*/ 366833 h 2435391"/>
                      <a:gd name="connsiteX71" fmla="*/ 1699929 w 2066762"/>
                      <a:gd name="connsiteY71" fmla="*/ 28659 h 2435391"/>
                      <a:gd name="connsiteX72" fmla="*/ 1522674 w 2066762"/>
                      <a:gd name="connsiteY72" fmla="*/ 78779 h 2435391"/>
                      <a:gd name="connsiteX73" fmla="*/ 1502956 w 2066762"/>
                      <a:gd name="connsiteY73" fmla="*/ 74103 h 2435391"/>
                      <a:gd name="connsiteX74" fmla="*/ 1507631 w 2066762"/>
                      <a:gd name="connsiteY74" fmla="*/ 54384 h 2435391"/>
                      <a:gd name="connsiteX75" fmla="*/ 1699929 w 2066762"/>
                      <a:gd name="connsiteY75" fmla="*/ 0 h 2435391"/>
                      <a:gd name="connsiteX76" fmla="*/ 1959320 w 2066762"/>
                      <a:gd name="connsiteY76" fmla="*/ 107442 h 2435391"/>
                      <a:gd name="connsiteX77" fmla="*/ 2066762 w 2066762"/>
                      <a:gd name="connsiteY77" fmla="*/ 366833 h 2435391"/>
                      <a:gd name="connsiteX78" fmla="*/ 1959320 w 2066762"/>
                      <a:gd name="connsiteY78" fmla="*/ 626223 h 2435391"/>
                      <a:gd name="connsiteX79" fmla="*/ 1699929 w 2066762"/>
                      <a:gd name="connsiteY79" fmla="*/ 733666 h 2435391"/>
                      <a:gd name="connsiteX80" fmla="*/ 1440538 w 2066762"/>
                      <a:gd name="connsiteY80" fmla="*/ 626223 h 2435391"/>
                      <a:gd name="connsiteX81" fmla="*/ 1333096 w 2066762"/>
                      <a:gd name="connsiteY81" fmla="*/ 366833 h 2435391"/>
                      <a:gd name="connsiteX82" fmla="*/ 1215973 w 2066762"/>
                      <a:gd name="connsiteY82" fmla="*/ 1822587 h 2435391"/>
                      <a:gd name="connsiteX83" fmla="*/ 1254377 w 2066762"/>
                      <a:gd name="connsiteY83" fmla="*/ 1822587 h 2435391"/>
                      <a:gd name="connsiteX84" fmla="*/ 1254377 w 2066762"/>
                      <a:gd name="connsiteY84" fmla="*/ 1409756 h 2435391"/>
                      <a:gd name="connsiteX85" fmla="*/ 1215973 w 2066762"/>
                      <a:gd name="connsiteY85" fmla="*/ 1409756 h 2435391"/>
                      <a:gd name="connsiteX86" fmla="*/ 991330 w 2066762"/>
                      <a:gd name="connsiteY86" fmla="*/ 1654576 h 2435391"/>
                      <a:gd name="connsiteX87" fmla="*/ 1028893 w 2066762"/>
                      <a:gd name="connsiteY87" fmla="*/ 1654576 h 2435391"/>
                      <a:gd name="connsiteX88" fmla="*/ 1067297 w 2066762"/>
                      <a:gd name="connsiteY88" fmla="*/ 1616171 h 2435391"/>
                      <a:gd name="connsiteX89" fmla="*/ 1028893 w 2066762"/>
                      <a:gd name="connsiteY89" fmla="*/ 1577767 h 2435391"/>
                      <a:gd name="connsiteX90" fmla="*/ 991330 w 2066762"/>
                      <a:gd name="connsiteY90" fmla="*/ 1577767 h 2435391"/>
                      <a:gd name="connsiteX91" fmla="*/ 991327 w 2066762"/>
                      <a:gd name="connsiteY91" fmla="*/ 1719253 h 2435391"/>
                      <a:gd name="connsiteX92" fmla="*/ 1167971 w 2066762"/>
                      <a:gd name="connsiteY92" fmla="*/ 1719253 h 2435391"/>
                      <a:gd name="connsiteX93" fmla="*/ 1167971 w 2066762"/>
                      <a:gd name="connsiteY93" fmla="*/ 1513093 h 2435391"/>
                      <a:gd name="connsiteX94" fmla="*/ 991330 w 2066762"/>
                      <a:gd name="connsiteY94" fmla="*/ 1513093 h 2435391"/>
                      <a:gd name="connsiteX95" fmla="*/ 991330 w 2066762"/>
                      <a:gd name="connsiteY95" fmla="*/ 1529766 h 2435391"/>
                      <a:gd name="connsiteX96" fmla="*/ 1028889 w 2066762"/>
                      <a:gd name="connsiteY96" fmla="*/ 1529766 h 2435391"/>
                      <a:gd name="connsiteX97" fmla="*/ 1115295 w 2066762"/>
                      <a:gd name="connsiteY97" fmla="*/ 1616174 h 2435391"/>
                      <a:gd name="connsiteX98" fmla="*/ 1028889 w 2066762"/>
                      <a:gd name="connsiteY98" fmla="*/ 1702581 h 2435391"/>
                      <a:gd name="connsiteX99" fmla="*/ 991327 w 2066762"/>
                      <a:gd name="connsiteY99" fmla="*/ 1702581 h 2435391"/>
                      <a:gd name="connsiteX100" fmla="*/ 579074 w 2066762"/>
                      <a:gd name="connsiteY100" fmla="*/ 1461100 h 2435391"/>
                      <a:gd name="connsiteX101" fmla="*/ 590150 w 2066762"/>
                      <a:gd name="connsiteY101" fmla="*/ 1450023 h 2435391"/>
                      <a:gd name="connsiteX102" fmla="*/ 601227 w 2066762"/>
                      <a:gd name="connsiteY102" fmla="*/ 1461100 h 2435391"/>
                      <a:gd name="connsiteX103" fmla="*/ 659933 w 2066762"/>
                      <a:gd name="connsiteY103" fmla="*/ 1516483 h 2435391"/>
                      <a:gd name="connsiteX104" fmla="*/ 671010 w 2066762"/>
                      <a:gd name="connsiteY104" fmla="*/ 1527560 h 2435391"/>
                      <a:gd name="connsiteX105" fmla="*/ 659933 w 2066762"/>
                      <a:gd name="connsiteY105" fmla="*/ 1538636 h 2435391"/>
                      <a:gd name="connsiteX106" fmla="*/ 579074 w 2066762"/>
                      <a:gd name="connsiteY106" fmla="*/ 1461100 h 2435391"/>
                      <a:gd name="connsiteX107" fmla="*/ 579074 w 2066762"/>
                      <a:gd name="connsiteY107" fmla="*/ 1771242 h 2435391"/>
                      <a:gd name="connsiteX108" fmla="*/ 659933 w 2066762"/>
                      <a:gd name="connsiteY108" fmla="*/ 1693705 h 2435391"/>
                      <a:gd name="connsiteX109" fmla="*/ 671010 w 2066762"/>
                      <a:gd name="connsiteY109" fmla="*/ 1704782 h 2435391"/>
                      <a:gd name="connsiteX110" fmla="*/ 659933 w 2066762"/>
                      <a:gd name="connsiteY110" fmla="*/ 1715858 h 2435391"/>
                      <a:gd name="connsiteX111" fmla="*/ 601227 w 2066762"/>
                      <a:gd name="connsiteY111" fmla="*/ 1771242 h 2435391"/>
                      <a:gd name="connsiteX112" fmla="*/ 590150 w 2066762"/>
                      <a:gd name="connsiteY112" fmla="*/ 1782318 h 2435391"/>
                      <a:gd name="connsiteX113" fmla="*/ 579074 w 2066762"/>
                      <a:gd name="connsiteY113" fmla="*/ 1771242 h 2435391"/>
                      <a:gd name="connsiteX114" fmla="*/ 490462 w 2066762"/>
                      <a:gd name="connsiteY114" fmla="*/ 1549713 h 2435391"/>
                      <a:gd name="connsiteX115" fmla="*/ 540982 w 2066762"/>
                      <a:gd name="connsiteY115" fmla="*/ 1462983 h 2435391"/>
                      <a:gd name="connsiteX116" fmla="*/ 556080 w 2066762"/>
                      <a:gd name="connsiteY116" fmla="*/ 1467158 h 2435391"/>
                      <a:gd name="connsiteX117" fmla="*/ 551905 w 2066762"/>
                      <a:gd name="connsiteY117" fmla="*/ 1482257 h 2435391"/>
                      <a:gd name="connsiteX118" fmla="*/ 512615 w 2066762"/>
                      <a:gd name="connsiteY118" fmla="*/ 1549713 h 2435391"/>
                      <a:gd name="connsiteX119" fmla="*/ 501538 w 2066762"/>
                      <a:gd name="connsiteY119" fmla="*/ 1560789 h 2435391"/>
                      <a:gd name="connsiteX120" fmla="*/ 490462 w 2066762"/>
                      <a:gd name="connsiteY120" fmla="*/ 1549713 h 2435391"/>
                      <a:gd name="connsiteX121" fmla="*/ 490462 w 2066762"/>
                      <a:gd name="connsiteY121" fmla="*/ 1682629 h 2435391"/>
                      <a:gd name="connsiteX122" fmla="*/ 501538 w 2066762"/>
                      <a:gd name="connsiteY122" fmla="*/ 1671553 h 2435391"/>
                      <a:gd name="connsiteX123" fmla="*/ 512615 w 2066762"/>
                      <a:gd name="connsiteY123" fmla="*/ 1682629 h 2435391"/>
                      <a:gd name="connsiteX124" fmla="*/ 551905 w 2066762"/>
                      <a:gd name="connsiteY124" fmla="*/ 1750087 h 2435391"/>
                      <a:gd name="connsiteX125" fmla="*/ 556079 w 2066762"/>
                      <a:gd name="connsiteY125" fmla="*/ 1765185 h 2435391"/>
                      <a:gd name="connsiteX126" fmla="*/ 540981 w 2066762"/>
                      <a:gd name="connsiteY126" fmla="*/ 1769359 h 2435391"/>
                      <a:gd name="connsiteX127" fmla="*/ 490462 w 2066762"/>
                      <a:gd name="connsiteY127" fmla="*/ 1682629 h 2435391"/>
                      <a:gd name="connsiteX128" fmla="*/ 332069 w 2066762"/>
                      <a:gd name="connsiteY128" fmla="*/ 1461099 h 2435391"/>
                      <a:gd name="connsiteX129" fmla="*/ 343145 w 2066762"/>
                      <a:gd name="connsiteY129" fmla="*/ 1450023 h 2435391"/>
                      <a:gd name="connsiteX130" fmla="*/ 419637 w 2066762"/>
                      <a:gd name="connsiteY130" fmla="*/ 1514931 h 2435391"/>
                      <a:gd name="connsiteX131" fmla="*/ 442835 w 2066762"/>
                      <a:gd name="connsiteY131" fmla="*/ 1483252 h 2435391"/>
                      <a:gd name="connsiteX132" fmla="*/ 453911 w 2066762"/>
                      <a:gd name="connsiteY132" fmla="*/ 1472176 h 2435391"/>
                      <a:gd name="connsiteX133" fmla="*/ 464988 w 2066762"/>
                      <a:gd name="connsiteY133" fmla="*/ 1483252 h 2435391"/>
                      <a:gd name="connsiteX134" fmla="*/ 420015 w 2066762"/>
                      <a:gd name="connsiteY134" fmla="*/ 1537641 h 2435391"/>
                      <a:gd name="connsiteX135" fmla="*/ 400936 w 2066762"/>
                      <a:gd name="connsiteY135" fmla="*/ 1579250 h 2435391"/>
                      <a:gd name="connsiteX136" fmla="*/ 385296 w 2066762"/>
                      <a:gd name="connsiteY136" fmla="*/ 1580121 h 2435391"/>
                      <a:gd name="connsiteX137" fmla="*/ 384425 w 2066762"/>
                      <a:gd name="connsiteY137" fmla="*/ 1564481 h 2435391"/>
                      <a:gd name="connsiteX138" fmla="*/ 398529 w 2066762"/>
                      <a:gd name="connsiteY138" fmla="*/ 1527559 h 2435391"/>
                      <a:gd name="connsiteX139" fmla="*/ 343145 w 2066762"/>
                      <a:gd name="connsiteY139" fmla="*/ 1472176 h 2435391"/>
                      <a:gd name="connsiteX140" fmla="*/ 332069 w 2066762"/>
                      <a:gd name="connsiteY140" fmla="*/ 1461099 h 2435391"/>
                      <a:gd name="connsiteX141" fmla="*/ 332069 w 2066762"/>
                      <a:gd name="connsiteY141" fmla="*/ 1771242 h 2435391"/>
                      <a:gd name="connsiteX142" fmla="*/ 343145 w 2066762"/>
                      <a:gd name="connsiteY142" fmla="*/ 1760165 h 2435391"/>
                      <a:gd name="connsiteX143" fmla="*/ 384425 w 2066762"/>
                      <a:gd name="connsiteY143" fmla="*/ 1667861 h 2435391"/>
                      <a:gd name="connsiteX144" fmla="*/ 385296 w 2066762"/>
                      <a:gd name="connsiteY144" fmla="*/ 1652221 h 2435391"/>
                      <a:gd name="connsiteX145" fmla="*/ 400936 w 2066762"/>
                      <a:gd name="connsiteY145" fmla="*/ 1653092 h 2435391"/>
                      <a:gd name="connsiteX146" fmla="*/ 420015 w 2066762"/>
                      <a:gd name="connsiteY146" fmla="*/ 1694701 h 2435391"/>
                      <a:gd name="connsiteX147" fmla="*/ 464988 w 2066762"/>
                      <a:gd name="connsiteY147" fmla="*/ 1749089 h 2435391"/>
                      <a:gd name="connsiteX148" fmla="*/ 453911 w 2066762"/>
                      <a:gd name="connsiteY148" fmla="*/ 1760165 h 2435391"/>
                      <a:gd name="connsiteX149" fmla="*/ 442835 w 2066762"/>
                      <a:gd name="connsiteY149" fmla="*/ 1749089 h 2435391"/>
                      <a:gd name="connsiteX150" fmla="*/ 419637 w 2066762"/>
                      <a:gd name="connsiteY150" fmla="*/ 1717410 h 2435391"/>
                      <a:gd name="connsiteX151" fmla="*/ 343145 w 2066762"/>
                      <a:gd name="connsiteY151" fmla="*/ 1782318 h 2435391"/>
                      <a:gd name="connsiteX152" fmla="*/ 332069 w 2066762"/>
                      <a:gd name="connsiteY152" fmla="*/ 1771242 h 2435391"/>
                      <a:gd name="connsiteX153" fmla="*/ 240134 w 2066762"/>
                      <a:gd name="connsiteY153" fmla="*/ 1560788 h 2435391"/>
                      <a:gd name="connsiteX154" fmla="*/ 251211 w 2066762"/>
                      <a:gd name="connsiteY154" fmla="*/ 1549711 h 2435391"/>
                      <a:gd name="connsiteX155" fmla="*/ 262288 w 2066762"/>
                      <a:gd name="connsiteY155" fmla="*/ 1560788 h 2435391"/>
                      <a:gd name="connsiteX156" fmla="*/ 251211 w 2066762"/>
                      <a:gd name="connsiteY156" fmla="*/ 1571865 h 2435391"/>
                      <a:gd name="connsiteX157" fmla="*/ 240134 w 2066762"/>
                      <a:gd name="connsiteY157" fmla="*/ 1560788 h 2435391"/>
                      <a:gd name="connsiteX158" fmla="*/ 240134 w 2066762"/>
                      <a:gd name="connsiteY158" fmla="*/ 1671554 h 2435391"/>
                      <a:gd name="connsiteX159" fmla="*/ 251211 w 2066762"/>
                      <a:gd name="connsiteY159" fmla="*/ 1660476 h 2435391"/>
                      <a:gd name="connsiteX160" fmla="*/ 262288 w 2066762"/>
                      <a:gd name="connsiteY160" fmla="*/ 1671554 h 2435391"/>
                      <a:gd name="connsiteX161" fmla="*/ 251211 w 2066762"/>
                      <a:gd name="connsiteY161" fmla="*/ 1682630 h 2435391"/>
                      <a:gd name="connsiteX162" fmla="*/ 240134 w 2066762"/>
                      <a:gd name="connsiteY162" fmla="*/ 1671554 h 2435391"/>
                      <a:gd name="connsiteX163" fmla="*/ 170352 w 2066762"/>
                      <a:gd name="connsiteY163" fmla="*/ 1549712 h 2435391"/>
                      <a:gd name="connsiteX164" fmla="*/ 229057 w 2066762"/>
                      <a:gd name="connsiteY164" fmla="*/ 1605094 h 2435391"/>
                      <a:gd name="connsiteX165" fmla="*/ 315876 w 2066762"/>
                      <a:gd name="connsiteY165" fmla="*/ 1605094 h 2435391"/>
                      <a:gd name="connsiteX166" fmla="*/ 309916 w 2066762"/>
                      <a:gd name="connsiteY166" fmla="*/ 1582941 h 2435391"/>
                      <a:gd name="connsiteX167" fmla="*/ 320992 w 2066762"/>
                      <a:gd name="connsiteY167" fmla="*/ 1571865 h 2435391"/>
                      <a:gd name="connsiteX168" fmla="*/ 332069 w 2066762"/>
                      <a:gd name="connsiteY168" fmla="*/ 1582941 h 2435391"/>
                      <a:gd name="connsiteX169" fmla="*/ 354222 w 2066762"/>
                      <a:gd name="connsiteY169" fmla="*/ 1605094 h 2435391"/>
                      <a:gd name="connsiteX170" fmla="*/ 564862 w 2066762"/>
                      <a:gd name="connsiteY170" fmla="*/ 1605094 h 2435391"/>
                      <a:gd name="connsiteX171" fmla="*/ 534768 w 2066762"/>
                      <a:gd name="connsiteY171" fmla="*/ 1538635 h 2435391"/>
                      <a:gd name="connsiteX172" fmla="*/ 545845 w 2066762"/>
                      <a:gd name="connsiteY172" fmla="*/ 1527559 h 2435391"/>
                      <a:gd name="connsiteX173" fmla="*/ 556921 w 2066762"/>
                      <a:gd name="connsiteY173" fmla="*/ 1538635 h 2435391"/>
                      <a:gd name="connsiteX174" fmla="*/ 623380 w 2066762"/>
                      <a:gd name="connsiteY174" fmla="*/ 1605094 h 2435391"/>
                      <a:gd name="connsiteX175" fmla="*/ 693162 w 2066762"/>
                      <a:gd name="connsiteY175" fmla="*/ 1538635 h 2435391"/>
                      <a:gd name="connsiteX176" fmla="*/ 654527 w 2066762"/>
                      <a:gd name="connsiteY176" fmla="*/ 1478490 h 2435391"/>
                      <a:gd name="connsiteX177" fmla="*/ 648185 w 2066762"/>
                      <a:gd name="connsiteY177" fmla="*/ 1467193 h 2435391"/>
                      <a:gd name="connsiteX178" fmla="*/ 648485 w 2066762"/>
                      <a:gd name="connsiteY178" fmla="*/ 1464852 h 2435391"/>
                      <a:gd name="connsiteX179" fmla="*/ 590150 w 2066762"/>
                      <a:gd name="connsiteY179" fmla="*/ 1405718 h 2435391"/>
                      <a:gd name="connsiteX180" fmla="*/ 577167 w 2066762"/>
                      <a:gd name="connsiteY180" fmla="*/ 1407438 h 2435391"/>
                      <a:gd name="connsiteX181" fmla="*/ 566063 w 2066762"/>
                      <a:gd name="connsiteY181" fmla="*/ 1403754 h 2435391"/>
                      <a:gd name="connsiteX182" fmla="*/ 523692 w 2066762"/>
                      <a:gd name="connsiteY182" fmla="*/ 1383565 h 2435391"/>
                      <a:gd name="connsiteX183" fmla="*/ 495193 w 2066762"/>
                      <a:gd name="connsiteY183" fmla="*/ 1391691 h 2435391"/>
                      <a:gd name="connsiteX184" fmla="*/ 512615 w 2066762"/>
                      <a:gd name="connsiteY184" fmla="*/ 1438947 h 2435391"/>
                      <a:gd name="connsiteX185" fmla="*/ 501539 w 2066762"/>
                      <a:gd name="connsiteY185" fmla="*/ 1450024 h 2435391"/>
                      <a:gd name="connsiteX186" fmla="*/ 490462 w 2066762"/>
                      <a:gd name="connsiteY186" fmla="*/ 1438947 h 2435391"/>
                      <a:gd name="connsiteX187" fmla="*/ 431757 w 2066762"/>
                      <a:gd name="connsiteY187" fmla="*/ 1383565 h 2435391"/>
                      <a:gd name="connsiteX188" fmla="*/ 385078 w 2066762"/>
                      <a:gd name="connsiteY188" fmla="*/ 1409429 h 2435391"/>
                      <a:gd name="connsiteX189" fmla="*/ 370258 w 2066762"/>
                      <a:gd name="connsiteY189" fmla="*/ 1413138 h 2435391"/>
                      <a:gd name="connsiteX190" fmla="*/ 343145 w 2066762"/>
                      <a:gd name="connsiteY190" fmla="*/ 1405718 h 2435391"/>
                      <a:gd name="connsiteX191" fmla="*/ 284440 w 2066762"/>
                      <a:gd name="connsiteY191" fmla="*/ 1461100 h 2435391"/>
                      <a:gd name="connsiteX192" fmla="*/ 343145 w 2066762"/>
                      <a:gd name="connsiteY192" fmla="*/ 1516482 h 2435391"/>
                      <a:gd name="connsiteX193" fmla="*/ 354222 w 2066762"/>
                      <a:gd name="connsiteY193" fmla="*/ 1527559 h 2435391"/>
                      <a:gd name="connsiteX194" fmla="*/ 343145 w 2066762"/>
                      <a:gd name="connsiteY194" fmla="*/ 1538635 h 2435391"/>
                      <a:gd name="connsiteX195" fmla="*/ 262287 w 2066762"/>
                      <a:gd name="connsiteY195" fmla="*/ 1461100 h 2435391"/>
                      <a:gd name="connsiteX196" fmla="*/ 263155 w 2066762"/>
                      <a:gd name="connsiteY196" fmla="*/ 1450051 h 2435391"/>
                      <a:gd name="connsiteX197" fmla="*/ 262287 w 2066762"/>
                      <a:gd name="connsiteY197" fmla="*/ 1450024 h 2435391"/>
                      <a:gd name="connsiteX198" fmla="*/ 217981 w 2066762"/>
                      <a:gd name="connsiteY198" fmla="*/ 1494330 h 2435391"/>
                      <a:gd name="connsiteX199" fmla="*/ 230957 w 2066762"/>
                      <a:gd name="connsiteY199" fmla="*/ 1525669 h 2435391"/>
                      <a:gd name="connsiteX200" fmla="*/ 230948 w 2066762"/>
                      <a:gd name="connsiteY200" fmla="*/ 1541334 h 2435391"/>
                      <a:gd name="connsiteX201" fmla="*/ 215284 w 2066762"/>
                      <a:gd name="connsiteY201" fmla="*/ 1541324 h 2435391"/>
                      <a:gd name="connsiteX202" fmla="*/ 196619 w 2066762"/>
                      <a:gd name="connsiteY202" fmla="*/ 1504587 h 2435391"/>
                      <a:gd name="connsiteX203" fmla="*/ 170352 w 2066762"/>
                      <a:gd name="connsiteY203" fmla="*/ 1549712 h 2435391"/>
                      <a:gd name="connsiteX204" fmla="*/ 170352 w 2066762"/>
                      <a:gd name="connsiteY204" fmla="*/ 1682630 h 2435391"/>
                      <a:gd name="connsiteX205" fmla="*/ 196620 w 2066762"/>
                      <a:gd name="connsiteY205" fmla="*/ 1727755 h 2435391"/>
                      <a:gd name="connsiteX206" fmla="*/ 215285 w 2066762"/>
                      <a:gd name="connsiteY206" fmla="*/ 1691018 h 2435391"/>
                      <a:gd name="connsiteX207" fmla="*/ 230949 w 2066762"/>
                      <a:gd name="connsiteY207" fmla="*/ 1691010 h 2435391"/>
                      <a:gd name="connsiteX208" fmla="*/ 230957 w 2066762"/>
                      <a:gd name="connsiteY208" fmla="*/ 1706675 h 2435391"/>
                      <a:gd name="connsiteX209" fmla="*/ 217981 w 2066762"/>
                      <a:gd name="connsiteY209" fmla="*/ 1738012 h 2435391"/>
                      <a:gd name="connsiteX210" fmla="*/ 262287 w 2066762"/>
                      <a:gd name="connsiteY210" fmla="*/ 1782318 h 2435391"/>
                      <a:gd name="connsiteX211" fmla="*/ 263155 w 2066762"/>
                      <a:gd name="connsiteY211" fmla="*/ 1782290 h 2435391"/>
                      <a:gd name="connsiteX212" fmla="*/ 262287 w 2066762"/>
                      <a:gd name="connsiteY212" fmla="*/ 1771242 h 2435391"/>
                      <a:gd name="connsiteX213" fmla="*/ 343145 w 2066762"/>
                      <a:gd name="connsiteY213" fmla="*/ 1693706 h 2435391"/>
                      <a:gd name="connsiteX214" fmla="*/ 354222 w 2066762"/>
                      <a:gd name="connsiteY214" fmla="*/ 1704783 h 2435391"/>
                      <a:gd name="connsiteX215" fmla="*/ 343145 w 2066762"/>
                      <a:gd name="connsiteY215" fmla="*/ 1715859 h 2435391"/>
                      <a:gd name="connsiteX216" fmla="*/ 284440 w 2066762"/>
                      <a:gd name="connsiteY216" fmla="*/ 1771242 h 2435391"/>
                      <a:gd name="connsiteX217" fmla="*/ 343145 w 2066762"/>
                      <a:gd name="connsiteY217" fmla="*/ 1826624 h 2435391"/>
                      <a:gd name="connsiteX218" fmla="*/ 370258 w 2066762"/>
                      <a:gd name="connsiteY218" fmla="*/ 1819204 h 2435391"/>
                      <a:gd name="connsiteX219" fmla="*/ 385078 w 2066762"/>
                      <a:gd name="connsiteY219" fmla="*/ 1822911 h 2435391"/>
                      <a:gd name="connsiteX220" fmla="*/ 431757 w 2066762"/>
                      <a:gd name="connsiteY220" fmla="*/ 1848777 h 2435391"/>
                      <a:gd name="connsiteX221" fmla="*/ 490462 w 2066762"/>
                      <a:gd name="connsiteY221" fmla="*/ 1793395 h 2435391"/>
                      <a:gd name="connsiteX222" fmla="*/ 501539 w 2066762"/>
                      <a:gd name="connsiteY222" fmla="*/ 1782318 h 2435391"/>
                      <a:gd name="connsiteX223" fmla="*/ 512615 w 2066762"/>
                      <a:gd name="connsiteY223" fmla="*/ 1793395 h 2435391"/>
                      <a:gd name="connsiteX224" fmla="*/ 495190 w 2066762"/>
                      <a:gd name="connsiteY224" fmla="*/ 1840649 h 2435391"/>
                      <a:gd name="connsiteX225" fmla="*/ 523692 w 2066762"/>
                      <a:gd name="connsiteY225" fmla="*/ 1848777 h 2435391"/>
                      <a:gd name="connsiteX226" fmla="*/ 566063 w 2066762"/>
                      <a:gd name="connsiteY226" fmla="*/ 1828587 h 2435391"/>
                      <a:gd name="connsiteX227" fmla="*/ 577167 w 2066762"/>
                      <a:gd name="connsiteY227" fmla="*/ 1824903 h 2435391"/>
                      <a:gd name="connsiteX228" fmla="*/ 648485 w 2066762"/>
                      <a:gd name="connsiteY228" fmla="*/ 1767489 h 2435391"/>
                      <a:gd name="connsiteX229" fmla="*/ 648185 w 2066762"/>
                      <a:gd name="connsiteY229" fmla="*/ 1765148 h 2435391"/>
                      <a:gd name="connsiteX230" fmla="*/ 654527 w 2066762"/>
                      <a:gd name="connsiteY230" fmla="*/ 1753850 h 2435391"/>
                      <a:gd name="connsiteX231" fmla="*/ 693162 w 2066762"/>
                      <a:gd name="connsiteY231" fmla="*/ 1693706 h 2435391"/>
                      <a:gd name="connsiteX232" fmla="*/ 623380 w 2066762"/>
                      <a:gd name="connsiteY232" fmla="*/ 1627247 h 2435391"/>
                      <a:gd name="connsiteX233" fmla="*/ 556921 w 2066762"/>
                      <a:gd name="connsiteY233" fmla="*/ 1693706 h 2435391"/>
                      <a:gd name="connsiteX234" fmla="*/ 545845 w 2066762"/>
                      <a:gd name="connsiteY234" fmla="*/ 1704783 h 2435391"/>
                      <a:gd name="connsiteX235" fmla="*/ 534768 w 2066762"/>
                      <a:gd name="connsiteY235" fmla="*/ 1693706 h 2435391"/>
                      <a:gd name="connsiteX236" fmla="*/ 564862 w 2066762"/>
                      <a:gd name="connsiteY236" fmla="*/ 1627247 h 2435391"/>
                      <a:gd name="connsiteX237" fmla="*/ 354222 w 2066762"/>
                      <a:gd name="connsiteY237" fmla="*/ 1627247 h 2435391"/>
                      <a:gd name="connsiteX238" fmla="*/ 332069 w 2066762"/>
                      <a:gd name="connsiteY238" fmla="*/ 1649400 h 2435391"/>
                      <a:gd name="connsiteX239" fmla="*/ 320992 w 2066762"/>
                      <a:gd name="connsiteY239" fmla="*/ 1660477 h 2435391"/>
                      <a:gd name="connsiteX240" fmla="*/ 309916 w 2066762"/>
                      <a:gd name="connsiteY240" fmla="*/ 1649400 h 2435391"/>
                      <a:gd name="connsiteX241" fmla="*/ 315876 w 2066762"/>
                      <a:gd name="connsiteY241" fmla="*/ 1627247 h 2435391"/>
                      <a:gd name="connsiteX242" fmla="*/ 229057 w 2066762"/>
                      <a:gd name="connsiteY242" fmla="*/ 1627247 h 2435391"/>
                      <a:gd name="connsiteX243" fmla="*/ 170352 w 2066762"/>
                      <a:gd name="connsiteY243" fmla="*/ 1682630 h 2435391"/>
                      <a:gd name="connsiteX244" fmla="*/ 148199 w 2066762"/>
                      <a:gd name="connsiteY244" fmla="*/ 1682630 h 2435391"/>
                      <a:gd name="connsiteX245" fmla="*/ 188092 w 2066762"/>
                      <a:gd name="connsiteY245" fmla="*/ 1616171 h 2435391"/>
                      <a:gd name="connsiteX246" fmla="*/ 148199 w 2066762"/>
                      <a:gd name="connsiteY246" fmla="*/ 1549712 h 2435391"/>
                      <a:gd name="connsiteX247" fmla="*/ 197685 w 2066762"/>
                      <a:gd name="connsiteY247" fmla="*/ 1478762 h 2435391"/>
                      <a:gd name="connsiteX248" fmla="*/ 270129 w 2066762"/>
                      <a:gd name="connsiteY248" fmla="*/ 1428341 h 2435391"/>
                      <a:gd name="connsiteX249" fmla="*/ 343145 w 2066762"/>
                      <a:gd name="connsiteY249" fmla="*/ 1383565 h 2435391"/>
                      <a:gd name="connsiteX250" fmla="*/ 372242 w 2066762"/>
                      <a:gd name="connsiteY250" fmla="*/ 1389471 h 2435391"/>
                      <a:gd name="connsiteX251" fmla="*/ 431757 w 2066762"/>
                      <a:gd name="connsiteY251" fmla="*/ 1361412 h 2435391"/>
                      <a:gd name="connsiteX252" fmla="*/ 479255 w 2066762"/>
                      <a:gd name="connsiteY252" fmla="*/ 1375675 h 2435391"/>
                      <a:gd name="connsiteX253" fmla="*/ 523692 w 2066762"/>
                      <a:gd name="connsiteY253" fmla="*/ 1361412 h 2435391"/>
                      <a:gd name="connsiteX254" fmla="*/ 578540 w 2066762"/>
                      <a:gd name="connsiteY254" fmla="*/ 1384560 h 2435391"/>
                      <a:gd name="connsiteX255" fmla="*/ 590151 w 2066762"/>
                      <a:gd name="connsiteY255" fmla="*/ 1383565 h 2435391"/>
                      <a:gd name="connsiteX256" fmla="*/ 671009 w 2066762"/>
                      <a:gd name="connsiteY256" fmla="*/ 1461100 h 2435391"/>
                      <a:gd name="connsiteX257" fmla="*/ 670994 w 2066762"/>
                      <a:gd name="connsiteY257" fmla="*/ 1462112 h 2435391"/>
                      <a:gd name="connsiteX258" fmla="*/ 715315 w 2066762"/>
                      <a:gd name="connsiteY258" fmla="*/ 1538635 h 2435391"/>
                      <a:gd name="connsiteX259" fmla="*/ 667139 w 2066762"/>
                      <a:gd name="connsiteY259" fmla="*/ 1616171 h 2435391"/>
                      <a:gd name="connsiteX260" fmla="*/ 715315 w 2066762"/>
                      <a:gd name="connsiteY260" fmla="*/ 1693706 h 2435391"/>
                      <a:gd name="connsiteX261" fmla="*/ 670994 w 2066762"/>
                      <a:gd name="connsiteY261" fmla="*/ 1770229 h 2435391"/>
                      <a:gd name="connsiteX262" fmla="*/ 671009 w 2066762"/>
                      <a:gd name="connsiteY262" fmla="*/ 1771242 h 2435391"/>
                      <a:gd name="connsiteX263" fmla="*/ 578540 w 2066762"/>
                      <a:gd name="connsiteY263" fmla="*/ 1847781 h 2435391"/>
                      <a:gd name="connsiteX264" fmla="*/ 523692 w 2066762"/>
                      <a:gd name="connsiteY264" fmla="*/ 1870930 h 2435391"/>
                      <a:gd name="connsiteX265" fmla="*/ 479254 w 2066762"/>
                      <a:gd name="connsiteY265" fmla="*/ 1856667 h 2435391"/>
                      <a:gd name="connsiteX266" fmla="*/ 431757 w 2066762"/>
                      <a:gd name="connsiteY266" fmla="*/ 1870930 h 2435391"/>
                      <a:gd name="connsiteX267" fmla="*/ 372242 w 2066762"/>
                      <a:gd name="connsiteY267" fmla="*/ 1842871 h 2435391"/>
                      <a:gd name="connsiteX268" fmla="*/ 343145 w 2066762"/>
                      <a:gd name="connsiteY268" fmla="*/ 1848777 h 2435391"/>
                      <a:gd name="connsiteX269" fmla="*/ 270129 w 2066762"/>
                      <a:gd name="connsiteY269" fmla="*/ 1804000 h 2435391"/>
                      <a:gd name="connsiteX270" fmla="*/ 197687 w 2066762"/>
                      <a:gd name="connsiteY270" fmla="*/ 1753580 h 2435391"/>
                      <a:gd name="connsiteX271" fmla="*/ 148199 w 2066762"/>
                      <a:gd name="connsiteY271" fmla="*/ 1682630 h 2435391"/>
                      <a:gd name="connsiteX272" fmla="*/ 0 w 2066762"/>
                      <a:gd name="connsiteY272" fmla="*/ 1027070 h 2435391"/>
                      <a:gd name="connsiteX273" fmla="*/ 0 w 2066762"/>
                      <a:gd name="connsiteY273" fmla="*/ 820952 h 2435391"/>
                      <a:gd name="connsiteX274" fmla="*/ 24001 w 2066762"/>
                      <a:gd name="connsiteY274" fmla="*/ 796951 h 2435391"/>
                      <a:gd name="connsiteX275" fmla="*/ 430344 w 2066762"/>
                      <a:gd name="connsiteY275" fmla="*/ 796951 h 2435391"/>
                      <a:gd name="connsiteX276" fmla="*/ 430345 w 2066762"/>
                      <a:gd name="connsiteY276" fmla="*/ 172236 h 2435391"/>
                      <a:gd name="connsiteX277" fmla="*/ 430345 w 2066762"/>
                      <a:gd name="connsiteY277" fmla="*/ 156671 h 2435391"/>
                      <a:gd name="connsiteX278" fmla="*/ 1241726 w 2066762"/>
                      <a:gd name="connsiteY278" fmla="*/ 156671 h 2435391"/>
                      <a:gd name="connsiteX279" fmla="*/ 1241726 w 2066762"/>
                      <a:gd name="connsiteY279" fmla="*/ 189905 h 2435391"/>
                      <a:gd name="connsiteX280" fmla="*/ 462800 w 2066762"/>
                      <a:gd name="connsiteY280" fmla="*/ 189905 h 2435391"/>
                      <a:gd name="connsiteX281" fmla="*/ 462799 w 2066762"/>
                      <a:gd name="connsiteY281" fmla="*/ 796951 h 2435391"/>
                      <a:gd name="connsiteX282" fmla="*/ 499431 w 2066762"/>
                      <a:gd name="connsiteY282" fmla="*/ 796951 h 2435391"/>
                      <a:gd name="connsiteX283" fmla="*/ 523432 w 2066762"/>
                      <a:gd name="connsiteY283" fmla="*/ 820952 h 2435391"/>
                      <a:gd name="connsiteX284" fmla="*/ 499431 w 2066762"/>
                      <a:gd name="connsiteY284" fmla="*/ 844952 h 2435391"/>
                      <a:gd name="connsiteX285" fmla="*/ 48001 w 2066762"/>
                      <a:gd name="connsiteY285" fmla="*/ 844952 h 2435391"/>
                      <a:gd name="connsiteX286" fmla="*/ 48001 w 2066762"/>
                      <a:gd name="connsiteY286" fmla="*/ 1027070 h 2435391"/>
                      <a:gd name="connsiteX287" fmla="*/ 24001 w 2066762"/>
                      <a:gd name="connsiteY287" fmla="*/ 1051071 h 2435391"/>
                      <a:gd name="connsiteX288" fmla="*/ 0 w 2066762"/>
                      <a:gd name="connsiteY288" fmla="*/ 1027070 h 2435391"/>
                      <a:gd name="connsiteX289" fmla="*/ 0 w 2066762"/>
                      <a:gd name="connsiteY289" fmla="*/ 2411391 h 2435391"/>
                      <a:gd name="connsiteX290" fmla="*/ 0 w 2066762"/>
                      <a:gd name="connsiteY290" fmla="*/ 1136443 h 2435391"/>
                      <a:gd name="connsiteX291" fmla="*/ 24001 w 2066762"/>
                      <a:gd name="connsiteY291" fmla="*/ 1112442 h 2435391"/>
                      <a:gd name="connsiteX292" fmla="*/ 48001 w 2066762"/>
                      <a:gd name="connsiteY292" fmla="*/ 1136443 h 2435391"/>
                      <a:gd name="connsiteX293" fmla="*/ 48001 w 2066762"/>
                      <a:gd name="connsiteY293" fmla="*/ 2387390 h 2435391"/>
                      <a:gd name="connsiteX294" fmla="*/ 819162 w 2066762"/>
                      <a:gd name="connsiteY294" fmla="*/ 2387390 h 2435391"/>
                      <a:gd name="connsiteX295" fmla="*/ 819162 w 2066762"/>
                      <a:gd name="connsiteY295" fmla="*/ 844953 h 2435391"/>
                      <a:gd name="connsiteX296" fmla="*/ 608801 w 2066762"/>
                      <a:gd name="connsiteY296" fmla="*/ 844953 h 2435391"/>
                      <a:gd name="connsiteX297" fmla="*/ 584801 w 2066762"/>
                      <a:gd name="connsiteY297" fmla="*/ 820953 h 2435391"/>
                      <a:gd name="connsiteX298" fmla="*/ 608801 w 2066762"/>
                      <a:gd name="connsiteY298" fmla="*/ 796952 h 2435391"/>
                      <a:gd name="connsiteX299" fmla="*/ 967330 w 2066762"/>
                      <a:gd name="connsiteY299" fmla="*/ 796952 h 2435391"/>
                      <a:gd name="connsiteX300" fmla="*/ 991330 w 2066762"/>
                      <a:gd name="connsiteY300" fmla="*/ 820953 h 2435391"/>
                      <a:gd name="connsiteX301" fmla="*/ 991330 w 2066762"/>
                      <a:gd name="connsiteY301" fmla="*/ 1465092 h 2435391"/>
                      <a:gd name="connsiteX302" fmla="*/ 1167975 w 2066762"/>
                      <a:gd name="connsiteY302" fmla="*/ 1465092 h 2435391"/>
                      <a:gd name="connsiteX303" fmla="*/ 1167975 w 2066762"/>
                      <a:gd name="connsiteY303" fmla="*/ 1385759 h 2435391"/>
                      <a:gd name="connsiteX304" fmla="*/ 1191976 w 2066762"/>
                      <a:gd name="connsiteY304" fmla="*/ 1361758 h 2435391"/>
                      <a:gd name="connsiteX305" fmla="*/ 1278381 w 2066762"/>
                      <a:gd name="connsiteY305" fmla="*/ 1361758 h 2435391"/>
                      <a:gd name="connsiteX306" fmla="*/ 1302382 w 2066762"/>
                      <a:gd name="connsiteY306" fmla="*/ 1385759 h 2435391"/>
                      <a:gd name="connsiteX307" fmla="*/ 1302382 w 2066762"/>
                      <a:gd name="connsiteY307" fmla="*/ 1640108 h 2435391"/>
                      <a:gd name="connsiteX308" fmla="*/ 1934940 w 2066762"/>
                      <a:gd name="connsiteY308" fmla="*/ 1640108 h 2435391"/>
                      <a:gd name="connsiteX309" fmla="*/ 1934940 w 2066762"/>
                      <a:gd name="connsiteY309" fmla="*/ 762284 h 2435391"/>
                      <a:gd name="connsiteX310" fmla="*/ 1971516 w 2066762"/>
                      <a:gd name="connsiteY310" fmla="*/ 762284 h 2435391"/>
                      <a:gd name="connsiteX311" fmla="*/ 1971516 w 2066762"/>
                      <a:gd name="connsiteY311" fmla="*/ 1676684 h 2435391"/>
                      <a:gd name="connsiteX312" fmla="*/ 1954385 w 2066762"/>
                      <a:gd name="connsiteY312" fmla="*/ 1676684 h 2435391"/>
                      <a:gd name="connsiteX313" fmla="*/ 1934940 w 2066762"/>
                      <a:gd name="connsiteY313" fmla="*/ 1676684 h 2435391"/>
                      <a:gd name="connsiteX314" fmla="*/ 1302382 w 2066762"/>
                      <a:gd name="connsiteY314" fmla="*/ 1676684 h 2435391"/>
                      <a:gd name="connsiteX315" fmla="*/ 1302382 w 2066762"/>
                      <a:gd name="connsiteY315" fmla="*/ 1846591 h 2435391"/>
                      <a:gd name="connsiteX316" fmla="*/ 1278381 w 2066762"/>
                      <a:gd name="connsiteY316" fmla="*/ 1870592 h 2435391"/>
                      <a:gd name="connsiteX317" fmla="*/ 1191976 w 2066762"/>
                      <a:gd name="connsiteY317" fmla="*/ 1870592 h 2435391"/>
                      <a:gd name="connsiteX318" fmla="*/ 1167975 w 2066762"/>
                      <a:gd name="connsiteY318" fmla="*/ 1846591 h 2435391"/>
                      <a:gd name="connsiteX319" fmla="*/ 1167975 w 2066762"/>
                      <a:gd name="connsiteY319" fmla="*/ 1767254 h 2435391"/>
                      <a:gd name="connsiteX320" fmla="*/ 991330 w 2066762"/>
                      <a:gd name="connsiteY320" fmla="*/ 1767254 h 2435391"/>
                      <a:gd name="connsiteX321" fmla="*/ 991330 w 2066762"/>
                      <a:gd name="connsiteY321" fmla="*/ 2029767 h 2435391"/>
                      <a:gd name="connsiteX322" fmla="*/ 967330 w 2066762"/>
                      <a:gd name="connsiteY322" fmla="*/ 2053768 h 2435391"/>
                      <a:gd name="connsiteX323" fmla="*/ 943329 w 2066762"/>
                      <a:gd name="connsiteY323" fmla="*/ 2029767 h 2435391"/>
                      <a:gd name="connsiteX324" fmla="*/ 943329 w 2066762"/>
                      <a:gd name="connsiteY324" fmla="*/ 844953 h 2435391"/>
                      <a:gd name="connsiteX325" fmla="*/ 868655 w 2066762"/>
                      <a:gd name="connsiteY325" fmla="*/ 844953 h 2435391"/>
                      <a:gd name="connsiteX326" fmla="*/ 867164 w 2066762"/>
                      <a:gd name="connsiteY326" fmla="*/ 844953 h 2435391"/>
                      <a:gd name="connsiteX327" fmla="*/ 867164 w 2066762"/>
                      <a:gd name="connsiteY327" fmla="*/ 2387390 h 2435391"/>
                      <a:gd name="connsiteX328" fmla="*/ 868655 w 2066762"/>
                      <a:gd name="connsiteY328" fmla="*/ 2387390 h 2435391"/>
                      <a:gd name="connsiteX329" fmla="*/ 943329 w 2066762"/>
                      <a:gd name="connsiteY329" fmla="*/ 2387390 h 2435391"/>
                      <a:gd name="connsiteX330" fmla="*/ 943329 w 2066762"/>
                      <a:gd name="connsiteY330" fmla="*/ 2139137 h 2435391"/>
                      <a:gd name="connsiteX331" fmla="*/ 967330 w 2066762"/>
                      <a:gd name="connsiteY331" fmla="*/ 2115136 h 2435391"/>
                      <a:gd name="connsiteX332" fmla="*/ 991330 w 2066762"/>
                      <a:gd name="connsiteY332" fmla="*/ 2139137 h 2435391"/>
                      <a:gd name="connsiteX333" fmla="*/ 991330 w 2066762"/>
                      <a:gd name="connsiteY333" fmla="*/ 2411391 h 2435391"/>
                      <a:gd name="connsiteX334" fmla="*/ 967330 w 2066762"/>
                      <a:gd name="connsiteY334" fmla="*/ 2435391 h 2435391"/>
                      <a:gd name="connsiteX335" fmla="*/ 24001 w 2066762"/>
                      <a:gd name="connsiteY335" fmla="*/ 2435391 h 2435391"/>
                      <a:gd name="connsiteX336" fmla="*/ 0 w 2066762"/>
                      <a:gd name="connsiteY336" fmla="*/ 2411391 h 2435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</a:cxnLst>
                    <a:rect l="l" t="t" r="r" b="b"/>
                    <a:pathLst>
                      <a:path w="2066762" h="2435391">
                        <a:moveTo>
                          <a:pt x="1333096" y="366833"/>
                        </a:moveTo>
                        <a:cubicBezTo>
                          <a:pt x="1333096" y="305767"/>
                          <a:pt x="1348410" y="245301"/>
                          <a:pt x="1377378" y="191970"/>
                        </a:cubicBezTo>
                        <a:cubicBezTo>
                          <a:pt x="1381155" y="185016"/>
                          <a:pt x="1389855" y="182439"/>
                          <a:pt x="1396811" y="186218"/>
                        </a:cubicBezTo>
                        <a:cubicBezTo>
                          <a:pt x="1403763" y="189995"/>
                          <a:pt x="1406344" y="198695"/>
                          <a:pt x="1402562" y="205650"/>
                        </a:cubicBezTo>
                        <a:cubicBezTo>
                          <a:pt x="1375867" y="254794"/>
                          <a:pt x="1361755" y="310530"/>
                          <a:pt x="1361755" y="366833"/>
                        </a:cubicBezTo>
                        <a:cubicBezTo>
                          <a:pt x="1361755" y="548502"/>
                          <a:pt x="1505753" y="697145"/>
                          <a:pt x="1685600" y="704682"/>
                        </a:cubicBezTo>
                        <a:lnTo>
                          <a:pt x="1685600" y="653030"/>
                        </a:lnTo>
                        <a:cubicBezTo>
                          <a:pt x="1643499" y="650915"/>
                          <a:pt x="1602114" y="639552"/>
                          <a:pt x="1565105" y="619789"/>
                        </a:cubicBezTo>
                        <a:cubicBezTo>
                          <a:pt x="1558127" y="616060"/>
                          <a:pt x="1555490" y="607381"/>
                          <a:pt x="1559216" y="600398"/>
                        </a:cubicBezTo>
                        <a:cubicBezTo>
                          <a:pt x="1562943" y="593417"/>
                          <a:pt x="1571625" y="590780"/>
                          <a:pt x="1578607" y="594509"/>
                        </a:cubicBezTo>
                        <a:cubicBezTo>
                          <a:pt x="1615668" y="614301"/>
                          <a:pt x="1657622" y="624763"/>
                          <a:pt x="1699929" y="624763"/>
                        </a:cubicBezTo>
                        <a:cubicBezTo>
                          <a:pt x="1766442" y="624763"/>
                          <a:pt x="1827151" y="599453"/>
                          <a:pt x="1872942" y="557963"/>
                        </a:cubicBezTo>
                        <a:lnTo>
                          <a:pt x="1832126" y="517147"/>
                        </a:lnTo>
                        <a:cubicBezTo>
                          <a:pt x="1825152" y="523044"/>
                          <a:pt x="1815367" y="531112"/>
                          <a:pt x="1809617" y="534946"/>
                        </a:cubicBezTo>
                        <a:cubicBezTo>
                          <a:pt x="1803032" y="539336"/>
                          <a:pt x="1794135" y="537556"/>
                          <a:pt x="1789746" y="530972"/>
                        </a:cubicBezTo>
                        <a:cubicBezTo>
                          <a:pt x="1785354" y="524387"/>
                          <a:pt x="1787134" y="515491"/>
                          <a:pt x="1793719" y="511102"/>
                        </a:cubicBezTo>
                        <a:cubicBezTo>
                          <a:pt x="1800016" y="506903"/>
                          <a:pt x="1815175" y="494005"/>
                          <a:pt x="1820940" y="488997"/>
                        </a:cubicBezTo>
                        <a:cubicBezTo>
                          <a:pt x="1853797" y="456455"/>
                          <a:pt x="1871882" y="413090"/>
                          <a:pt x="1871882" y="366833"/>
                        </a:cubicBezTo>
                        <a:cubicBezTo>
                          <a:pt x="1871882" y="358921"/>
                          <a:pt x="1878299" y="352504"/>
                          <a:pt x="1886212" y="352504"/>
                        </a:cubicBezTo>
                        <a:cubicBezTo>
                          <a:pt x="1894125" y="352504"/>
                          <a:pt x="1900541" y="358921"/>
                          <a:pt x="1900541" y="366833"/>
                        </a:cubicBezTo>
                        <a:cubicBezTo>
                          <a:pt x="1900541" y="415156"/>
                          <a:pt x="1883608" y="460768"/>
                          <a:pt x="1852547" y="497039"/>
                        </a:cubicBezTo>
                        <a:lnTo>
                          <a:pt x="1893079" y="537569"/>
                        </a:lnTo>
                        <a:cubicBezTo>
                          <a:pt x="1933364" y="492050"/>
                          <a:pt x="1957859" y="432252"/>
                          <a:pt x="1957859" y="366833"/>
                        </a:cubicBezTo>
                        <a:cubicBezTo>
                          <a:pt x="1957859" y="229420"/>
                          <a:pt x="1849841" y="116770"/>
                          <a:pt x="1714259" y="109311"/>
                        </a:cubicBezTo>
                        <a:lnTo>
                          <a:pt x="1714259" y="166733"/>
                        </a:lnTo>
                        <a:cubicBezTo>
                          <a:pt x="1759504" y="169942"/>
                          <a:pt x="1802220" y="188306"/>
                          <a:pt x="1835813" y="219253"/>
                        </a:cubicBezTo>
                        <a:cubicBezTo>
                          <a:pt x="1838880" y="222076"/>
                          <a:pt x="1840435" y="225930"/>
                          <a:pt x="1840435" y="229795"/>
                        </a:cubicBezTo>
                        <a:cubicBezTo>
                          <a:pt x="1840435" y="233264"/>
                          <a:pt x="1839181" y="236745"/>
                          <a:pt x="1836643" y="239499"/>
                        </a:cubicBezTo>
                        <a:cubicBezTo>
                          <a:pt x="1831283" y="245318"/>
                          <a:pt x="1822218" y="245691"/>
                          <a:pt x="1816396" y="240329"/>
                        </a:cubicBezTo>
                        <a:cubicBezTo>
                          <a:pt x="1784580" y="211020"/>
                          <a:pt x="1743219" y="194880"/>
                          <a:pt x="1699929" y="194880"/>
                        </a:cubicBezTo>
                        <a:cubicBezTo>
                          <a:pt x="1658816" y="194880"/>
                          <a:pt x="1620258" y="209261"/>
                          <a:pt x="1589979" y="234469"/>
                        </a:cubicBezTo>
                        <a:lnTo>
                          <a:pt x="1630896" y="275385"/>
                        </a:lnTo>
                        <a:cubicBezTo>
                          <a:pt x="1650113" y="260842"/>
                          <a:pt x="1674028" y="252197"/>
                          <a:pt x="1699929" y="252197"/>
                        </a:cubicBezTo>
                        <a:cubicBezTo>
                          <a:pt x="1707842" y="252197"/>
                          <a:pt x="1714259" y="258614"/>
                          <a:pt x="1714259" y="266527"/>
                        </a:cubicBezTo>
                        <a:cubicBezTo>
                          <a:pt x="1714259" y="274440"/>
                          <a:pt x="1707842" y="280856"/>
                          <a:pt x="1699929" y="280856"/>
                        </a:cubicBezTo>
                        <a:cubicBezTo>
                          <a:pt x="1652522" y="280856"/>
                          <a:pt x="1613953" y="319426"/>
                          <a:pt x="1613953" y="366833"/>
                        </a:cubicBezTo>
                        <a:cubicBezTo>
                          <a:pt x="1613953" y="414240"/>
                          <a:pt x="1652522" y="452809"/>
                          <a:pt x="1699929" y="452809"/>
                        </a:cubicBezTo>
                        <a:cubicBezTo>
                          <a:pt x="1747337" y="452809"/>
                          <a:pt x="1785906" y="414240"/>
                          <a:pt x="1785906" y="366833"/>
                        </a:cubicBezTo>
                        <a:cubicBezTo>
                          <a:pt x="1785906" y="346340"/>
                          <a:pt x="1778579" y="326497"/>
                          <a:pt x="1765274" y="310955"/>
                        </a:cubicBezTo>
                        <a:cubicBezTo>
                          <a:pt x="1760128" y="304943"/>
                          <a:pt x="1760830" y="295897"/>
                          <a:pt x="1766842" y="290751"/>
                        </a:cubicBezTo>
                        <a:cubicBezTo>
                          <a:pt x="1772855" y="285604"/>
                          <a:pt x="1781899" y="286307"/>
                          <a:pt x="1787047" y="292319"/>
                        </a:cubicBezTo>
                        <a:cubicBezTo>
                          <a:pt x="1804792" y="313049"/>
                          <a:pt x="1814565" y="339512"/>
                          <a:pt x="1814565" y="366833"/>
                        </a:cubicBezTo>
                        <a:cubicBezTo>
                          <a:pt x="1814565" y="425188"/>
                          <a:pt x="1770727" y="473464"/>
                          <a:pt x="1714259" y="480541"/>
                        </a:cubicBezTo>
                        <a:lnTo>
                          <a:pt x="1714259" y="553115"/>
                        </a:lnTo>
                        <a:cubicBezTo>
                          <a:pt x="1714259" y="561030"/>
                          <a:pt x="1707842" y="567445"/>
                          <a:pt x="1699929" y="567445"/>
                        </a:cubicBezTo>
                        <a:cubicBezTo>
                          <a:pt x="1631370" y="567445"/>
                          <a:pt x="1568263" y="532984"/>
                          <a:pt x="1531117" y="475261"/>
                        </a:cubicBezTo>
                        <a:cubicBezTo>
                          <a:pt x="1526837" y="468605"/>
                          <a:pt x="1528757" y="459739"/>
                          <a:pt x="1535412" y="455456"/>
                        </a:cubicBezTo>
                        <a:cubicBezTo>
                          <a:pt x="1542066" y="451175"/>
                          <a:pt x="1550933" y="453096"/>
                          <a:pt x="1555217" y="459752"/>
                        </a:cubicBezTo>
                        <a:cubicBezTo>
                          <a:pt x="1584456" y="505188"/>
                          <a:pt x="1632457" y="533794"/>
                          <a:pt x="1685600" y="538177"/>
                        </a:cubicBezTo>
                        <a:lnTo>
                          <a:pt x="1685600" y="480541"/>
                        </a:lnTo>
                        <a:cubicBezTo>
                          <a:pt x="1629132" y="473462"/>
                          <a:pt x="1585294" y="425188"/>
                          <a:pt x="1585294" y="366833"/>
                        </a:cubicBezTo>
                        <a:cubicBezTo>
                          <a:pt x="1585294" y="339834"/>
                          <a:pt x="1594699" y="315004"/>
                          <a:pt x="1610375" y="295394"/>
                        </a:cubicBezTo>
                        <a:lnTo>
                          <a:pt x="1569562" y="254581"/>
                        </a:lnTo>
                        <a:cubicBezTo>
                          <a:pt x="1560590" y="265043"/>
                          <a:pt x="1552772" y="276697"/>
                          <a:pt x="1546354" y="289401"/>
                        </a:cubicBezTo>
                        <a:cubicBezTo>
                          <a:pt x="1541588" y="298831"/>
                          <a:pt x="1537685" y="308748"/>
                          <a:pt x="1534749" y="318872"/>
                        </a:cubicBezTo>
                        <a:cubicBezTo>
                          <a:pt x="1532547" y="326472"/>
                          <a:pt x="1524600" y="330849"/>
                          <a:pt x="1516998" y="328647"/>
                        </a:cubicBezTo>
                        <a:cubicBezTo>
                          <a:pt x="1509397" y="326444"/>
                          <a:pt x="1505019" y="318494"/>
                          <a:pt x="1507224" y="310896"/>
                        </a:cubicBezTo>
                        <a:cubicBezTo>
                          <a:pt x="1510652" y="299068"/>
                          <a:pt x="1515209" y="287488"/>
                          <a:pt x="1520773" y="276475"/>
                        </a:cubicBezTo>
                        <a:cubicBezTo>
                          <a:pt x="1537186" y="243992"/>
                          <a:pt x="1562550" y="216188"/>
                          <a:pt x="1593370" y="196831"/>
                        </a:cubicBezTo>
                        <a:cubicBezTo>
                          <a:pt x="1621215" y="179344"/>
                          <a:pt x="1652842" y="169058"/>
                          <a:pt x="1685600" y="166731"/>
                        </a:cubicBezTo>
                        <a:lnTo>
                          <a:pt x="1685600" y="109308"/>
                        </a:lnTo>
                        <a:cubicBezTo>
                          <a:pt x="1550018" y="116770"/>
                          <a:pt x="1441999" y="229420"/>
                          <a:pt x="1441999" y="366833"/>
                        </a:cubicBezTo>
                        <a:cubicBezTo>
                          <a:pt x="1441999" y="411673"/>
                          <a:pt x="1453677" y="455826"/>
                          <a:pt x="1475771" y="494521"/>
                        </a:cubicBezTo>
                        <a:cubicBezTo>
                          <a:pt x="1479693" y="501393"/>
                          <a:pt x="1477305" y="510146"/>
                          <a:pt x="1470431" y="514069"/>
                        </a:cubicBezTo>
                        <a:cubicBezTo>
                          <a:pt x="1463559" y="517993"/>
                          <a:pt x="1454805" y="515602"/>
                          <a:pt x="1450881" y="508730"/>
                        </a:cubicBezTo>
                        <a:cubicBezTo>
                          <a:pt x="1426324" y="465714"/>
                          <a:pt x="1413341" y="416648"/>
                          <a:pt x="1413341" y="366833"/>
                        </a:cubicBezTo>
                        <a:cubicBezTo>
                          <a:pt x="1413341" y="208808"/>
                          <a:pt x="1541905" y="80245"/>
                          <a:pt x="1699929" y="80245"/>
                        </a:cubicBezTo>
                        <a:cubicBezTo>
                          <a:pt x="1857954" y="80245"/>
                          <a:pt x="1986518" y="208808"/>
                          <a:pt x="1986518" y="366833"/>
                        </a:cubicBezTo>
                        <a:cubicBezTo>
                          <a:pt x="1986518" y="520053"/>
                          <a:pt x="1865653" y="645570"/>
                          <a:pt x="1714259" y="653063"/>
                        </a:cubicBezTo>
                        <a:lnTo>
                          <a:pt x="1714259" y="704682"/>
                        </a:lnTo>
                        <a:cubicBezTo>
                          <a:pt x="1894105" y="697145"/>
                          <a:pt x="2038104" y="548502"/>
                          <a:pt x="2038104" y="366833"/>
                        </a:cubicBezTo>
                        <a:cubicBezTo>
                          <a:pt x="2038104" y="180363"/>
                          <a:pt x="1886400" y="28659"/>
                          <a:pt x="1699929" y="28659"/>
                        </a:cubicBezTo>
                        <a:cubicBezTo>
                          <a:pt x="1637132" y="28659"/>
                          <a:pt x="1575838" y="45990"/>
                          <a:pt x="1522674" y="78779"/>
                        </a:cubicBezTo>
                        <a:cubicBezTo>
                          <a:pt x="1515940" y="82931"/>
                          <a:pt x="1507110" y="80839"/>
                          <a:pt x="1502956" y="74103"/>
                        </a:cubicBezTo>
                        <a:cubicBezTo>
                          <a:pt x="1498800" y="67369"/>
                          <a:pt x="1500894" y="58539"/>
                          <a:pt x="1507631" y="54384"/>
                        </a:cubicBezTo>
                        <a:cubicBezTo>
                          <a:pt x="1565320" y="18806"/>
                          <a:pt x="1631815" y="0"/>
                          <a:pt x="1699929" y="0"/>
                        </a:cubicBezTo>
                        <a:cubicBezTo>
                          <a:pt x="1797914" y="0"/>
                          <a:pt x="1890033" y="38158"/>
                          <a:pt x="1959320" y="107442"/>
                        </a:cubicBezTo>
                        <a:cubicBezTo>
                          <a:pt x="2028605" y="176729"/>
                          <a:pt x="2066762" y="268849"/>
                          <a:pt x="2066762" y="366833"/>
                        </a:cubicBezTo>
                        <a:cubicBezTo>
                          <a:pt x="2066762" y="464817"/>
                          <a:pt x="2028605" y="556937"/>
                          <a:pt x="1959320" y="626223"/>
                        </a:cubicBezTo>
                        <a:cubicBezTo>
                          <a:pt x="1890033" y="695510"/>
                          <a:pt x="1797914" y="733666"/>
                          <a:pt x="1699929" y="733666"/>
                        </a:cubicBezTo>
                        <a:cubicBezTo>
                          <a:pt x="1601945" y="733666"/>
                          <a:pt x="1509825" y="695510"/>
                          <a:pt x="1440538" y="626223"/>
                        </a:cubicBezTo>
                        <a:cubicBezTo>
                          <a:pt x="1371254" y="556937"/>
                          <a:pt x="1333096" y="464817"/>
                          <a:pt x="1333096" y="366833"/>
                        </a:cubicBezTo>
                        <a:close/>
                        <a:moveTo>
                          <a:pt x="1215973" y="1822587"/>
                        </a:moveTo>
                        <a:lnTo>
                          <a:pt x="1254377" y="1822587"/>
                        </a:lnTo>
                        <a:lnTo>
                          <a:pt x="1254377" y="1409756"/>
                        </a:lnTo>
                        <a:lnTo>
                          <a:pt x="1215973" y="1409756"/>
                        </a:lnTo>
                        <a:close/>
                        <a:moveTo>
                          <a:pt x="991330" y="1654576"/>
                        </a:moveTo>
                        <a:lnTo>
                          <a:pt x="1028893" y="1654576"/>
                        </a:lnTo>
                        <a:cubicBezTo>
                          <a:pt x="1050068" y="1654576"/>
                          <a:pt x="1067297" y="1637347"/>
                          <a:pt x="1067297" y="1616171"/>
                        </a:cubicBezTo>
                        <a:cubicBezTo>
                          <a:pt x="1067297" y="1594997"/>
                          <a:pt x="1050068" y="1577767"/>
                          <a:pt x="1028893" y="1577767"/>
                        </a:cubicBezTo>
                        <a:lnTo>
                          <a:pt x="991330" y="1577767"/>
                        </a:lnTo>
                        <a:close/>
                        <a:moveTo>
                          <a:pt x="991327" y="1719253"/>
                        </a:moveTo>
                        <a:lnTo>
                          <a:pt x="1167971" y="1719253"/>
                        </a:lnTo>
                        <a:lnTo>
                          <a:pt x="1167971" y="1513093"/>
                        </a:lnTo>
                        <a:lnTo>
                          <a:pt x="991330" y="1513093"/>
                        </a:lnTo>
                        <a:lnTo>
                          <a:pt x="991330" y="1529766"/>
                        </a:lnTo>
                        <a:lnTo>
                          <a:pt x="1028889" y="1529766"/>
                        </a:lnTo>
                        <a:cubicBezTo>
                          <a:pt x="1076535" y="1529766"/>
                          <a:pt x="1115295" y="1568532"/>
                          <a:pt x="1115295" y="1616174"/>
                        </a:cubicBezTo>
                        <a:cubicBezTo>
                          <a:pt x="1115295" y="1663818"/>
                          <a:pt x="1076532" y="1702581"/>
                          <a:pt x="1028889" y="1702581"/>
                        </a:cubicBezTo>
                        <a:lnTo>
                          <a:pt x="991327" y="1702581"/>
                        </a:lnTo>
                        <a:close/>
                        <a:moveTo>
                          <a:pt x="579074" y="1461100"/>
                        </a:moveTo>
                        <a:cubicBezTo>
                          <a:pt x="579074" y="1454983"/>
                          <a:pt x="584033" y="1450023"/>
                          <a:pt x="590150" y="1450023"/>
                        </a:cubicBezTo>
                        <a:cubicBezTo>
                          <a:pt x="596268" y="1450023"/>
                          <a:pt x="601227" y="1454983"/>
                          <a:pt x="601227" y="1461100"/>
                        </a:cubicBezTo>
                        <a:cubicBezTo>
                          <a:pt x="601227" y="1490603"/>
                          <a:pt x="628661" y="1516483"/>
                          <a:pt x="659933" y="1516483"/>
                        </a:cubicBezTo>
                        <a:cubicBezTo>
                          <a:pt x="666051" y="1516483"/>
                          <a:pt x="671010" y="1521443"/>
                          <a:pt x="671010" y="1527560"/>
                        </a:cubicBezTo>
                        <a:cubicBezTo>
                          <a:pt x="671010" y="1533676"/>
                          <a:pt x="666051" y="1538636"/>
                          <a:pt x="659933" y="1538636"/>
                        </a:cubicBezTo>
                        <a:cubicBezTo>
                          <a:pt x="616104" y="1538636"/>
                          <a:pt x="579074" y="1503129"/>
                          <a:pt x="579074" y="1461100"/>
                        </a:cubicBezTo>
                        <a:close/>
                        <a:moveTo>
                          <a:pt x="579074" y="1771242"/>
                        </a:moveTo>
                        <a:cubicBezTo>
                          <a:pt x="579074" y="1729213"/>
                          <a:pt x="616104" y="1693705"/>
                          <a:pt x="659933" y="1693705"/>
                        </a:cubicBezTo>
                        <a:cubicBezTo>
                          <a:pt x="666051" y="1693705"/>
                          <a:pt x="671010" y="1698664"/>
                          <a:pt x="671010" y="1704782"/>
                        </a:cubicBezTo>
                        <a:cubicBezTo>
                          <a:pt x="671010" y="1710899"/>
                          <a:pt x="666051" y="1715858"/>
                          <a:pt x="659933" y="1715858"/>
                        </a:cubicBezTo>
                        <a:cubicBezTo>
                          <a:pt x="628661" y="1715858"/>
                          <a:pt x="601227" y="1741738"/>
                          <a:pt x="601227" y="1771242"/>
                        </a:cubicBezTo>
                        <a:cubicBezTo>
                          <a:pt x="601227" y="1777359"/>
                          <a:pt x="596268" y="1782318"/>
                          <a:pt x="590150" y="1782318"/>
                        </a:cubicBezTo>
                        <a:cubicBezTo>
                          <a:pt x="584033" y="1782318"/>
                          <a:pt x="579074" y="1777359"/>
                          <a:pt x="579074" y="1771242"/>
                        </a:cubicBezTo>
                        <a:close/>
                        <a:moveTo>
                          <a:pt x="490462" y="1549713"/>
                        </a:moveTo>
                        <a:cubicBezTo>
                          <a:pt x="490462" y="1512092"/>
                          <a:pt x="511120" y="1479910"/>
                          <a:pt x="540982" y="1462983"/>
                        </a:cubicBezTo>
                        <a:cubicBezTo>
                          <a:pt x="546304" y="1459968"/>
                          <a:pt x="553064" y="1461836"/>
                          <a:pt x="556080" y="1467158"/>
                        </a:cubicBezTo>
                        <a:cubicBezTo>
                          <a:pt x="559093" y="1472472"/>
                          <a:pt x="557234" y="1479236"/>
                          <a:pt x="551905" y="1482257"/>
                        </a:cubicBezTo>
                        <a:cubicBezTo>
                          <a:pt x="528578" y="1495477"/>
                          <a:pt x="512615" y="1520580"/>
                          <a:pt x="512615" y="1549713"/>
                        </a:cubicBezTo>
                        <a:cubicBezTo>
                          <a:pt x="512615" y="1555829"/>
                          <a:pt x="507656" y="1560789"/>
                          <a:pt x="501538" y="1560789"/>
                        </a:cubicBezTo>
                        <a:cubicBezTo>
                          <a:pt x="495421" y="1560789"/>
                          <a:pt x="490462" y="1555829"/>
                          <a:pt x="490462" y="1549713"/>
                        </a:cubicBezTo>
                        <a:close/>
                        <a:moveTo>
                          <a:pt x="490462" y="1682629"/>
                        </a:moveTo>
                        <a:cubicBezTo>
                          <a:pt x="490462" y="1676512"/>
                          <a:pt x="495421" y="1671553"/>
                          <a:pt x="501538" y="1671553"/>
                        </a:cubicBezTo>
                        <a:cubicBezTo>
                          <a:pt x="507656" y="1671553"/>
                          <a:pt x="512615" y="1676512"/>
                          <a:pt x="512615" y="1682629"/>
                        </a:cubicBezTo>
                        <a:cubicBezTo>
                          <a:pt x="512615" y="1711783"/>
                          <a:pt x="528583" y="1736867"/>
                          <a:pt x="551905" y="1750087"/>
                        </a:cubicBezTo>
                        <a:cubicBezTo>
                          <a:pt x="557228" y="1753104"/>
                          <a:pt x="559095" y="1759863"/>
                          <a:pt x="556079" y="1765185"/>
                        </a:cubicBezTo>
                        <a:cubicBezTo>
                          <a:pt x="553063" y="1770506"/>
                          <a:pt x="546303" y="1772375"/>
                          <a:pt x="540981" y="1769359"/>
                        </a:cubicBezTo>
                        <a:cubicBezTo>
                          <a:pt x="511048" y="1752390"/>
                          <a:pt x="490462" y="1720164"/>
                          <a:pt x="490462" y="1682629"/>
                        </a:cubicBezTo>
                        <a:close/>
                        <a:moveTo>
                          <a:pt x="332069" y="1461099"/>
                        </a:moveTo>
                        <a:cubicBezTo>
                          <a:pt x="332069" y="1454983"/>
                          <a:pt x="337028" y="1450023"/>
                          <a:pt x="343145" y="1450023"/>
                        </a:cubicBezTo>
                        <a:cubicBezTo>
                          <a:pt x="381597" y="1450023"/>
                          <a:pt x="413587" y="1478165"/>
                          <a:pt x="419637" y="1514931"/>
                        </a:cubicBezTo>
                        <a:cubicBezTo>
                          <a:pt x="433071" y="1510667"/>
                          <a:pt x="442835" y="1498079"/>
                          <a:pt x="442835" y="1483252"/>
                        </a:cubicBezTo>
                        <a:cubicBezTo>
                          <a:pt x="442835" y="1477136"/>
                          <a:pt x="447794" y="1472176"/>
                          <a:pt x="453911" y="1472176"/>
                        </a:cubicBezTo>
                        <a:cubicBezTo>
                          <a:pt x="460029" y="1472176"/>
                          <a:pt x="464988" y="1477136"/>
                          <a:pt x="464988" y="1483252"/>
                        </a:cubicBezTo>
                        <a:cubicBezTo>
                          <a:pt x="464988" y="1510231"/>
                          <a:pt x="445593" y="1532754"/>
                          <a:pt x="420015" y="1537641"/>
                        </a:cubicBezTo>
                        <a:cubicBezTo>
                          <a:pt x="418000" y="1553044"/>
                          <a:pt x="411409" y="1567543"/>
                          <a:pt x="400936" y="1579250"/>
                        </a:cubicBezTo>
                        <a:cubicBezTo>
                          <a:pt x="396857" y="1583809"/>
                          <a:pt x="389855" y="1584200"/>
                          <a:pt x="385296" y="1580121"/>
                        </a:cubicBezTo>
                        <a:cubicBezTo>
                          <a:pt x="380735" y="1576042"/>
                          <a:pt x="380346" y="1569039"/>
                          <a:pt x="384425" y="1564481"/>
                        </a:cubicBezTo>
                        <a:cubicBezTo>
                          <a:pt x="393520" y="1554312"/>
                          <a:pt x="398529" y="1541201"/>
                          <a:pt x="398529" y="1527559"/>
                        </a:cubicBezTo>
                        <a:cubicBezTo>
                          <a:pt x="398529" y="1497020"/>
                          <a:pt x="373683" y="1472176"/>
                          <a:pt x="343145" y="1472176"/>
                        </a:cubicBezTo>
                        <a:cubicBezTo>
                          <a:pt x="337028" y="1472176"/>
                          <a:pt x="332069" y="1467216"/>
                          <a:pt x="332069" y="1461099"/>
                        </a:cubicBezTo>
                        <a:close/>
                        <a:moveTo>
                          <a:pt x="332069" y="1771242"/>
                        </a:moveTo>
                        <a:cubicBezTo>
                          <a:pt x="332069" y="1765124"/>
                          <a:pt x="337028" y="1760165"/>
                          <a:pt x="343145" y="1760165"/>
                        </a:cubicBezTo>
                        <a:cubicBezTo>
                          <a:pt x="390805" y="1760165"/>
                          <a:pt x="416198" y="1703381"/>
                          <a:pt x="384425" y="1667861"/>
                        </a:cubicBezTo>
                        <a:cubicBezTo>
                          <a:pt x="380346" y="1663301"/>
                          <a:pt x="380736" y="1656300"/>
                          <a:pt x="385296" y="1652221"/>
                        </a:cubicBezTo>
                        <a:cubicBezTo>
                          <a:pt x="389855" y="1648143"/>
                          <a:pt x="396857" y="1648533"/>
                          <a:pt x="400936" y="1653092"/>
                        </a:cubicBezTo>
                        <a:cubicBezTo>
                          <a:pt x="411409" y="1664799"/>
                          <a:pt x="418000" y="1679297"/>
                          <a:pt x="420015" y="1694701"/>
                        </a:cubicBezTo>
                        <a:cubicBezTo>
                          <a:pt x="445593" y="1699588"/>
                          <a:pt x="464988" y="1722110"/>
                          <a:pt x="464988" y="1749089"/>
                        </a:cubicBezTo>
                        <a:cubicBezTo>
                          <a:pt x="464988" y="1755206"/>
                          <a:pt x="460029" y="1760165"/>
                          <a:pt x="453911" y="1760165"/>
                        </a:cubicBezTo>
                        <a:cubicBezTo>
                          <a:pt x="447794" y="1760165"/>
                          <a:pt x="442835" y="1755206"/>
                          <a:pt x="442835" y="1749089"/>
                        </a:cubicBezTo>
                        <a:cubicBezTo>
                          <a:pt x="442835" y="1734262"/>
                          <a:pt x="433071" y="1721674"/>
                          <a:pt x="419637" y="1717410"/>
                        </a:cubicBezTo>
                        <a:cubicBezTo>
                          <a:pt x="413587" y="1754176"/>
                          <a:pt x="381597" y="1782318"/>
                          <a:pt x="343145" y="1782318"/>
                        </a:cubicBezTo>
                        <a:cubicBezTo>
                          <a:pt x="337028" y="1782318"/>
                          <a:pt x="332069" y="1777359"/>
                          <a:pt x="332069" y="1771242"/>
                        </a:cubicBezTo>
                        <a:close/>
                        <a:moveTo>
                          <a:pt x="240134" y="1560788"/>
                        </a:moveTo>
                        <a:cubicBezTo>
                          <a:pt x="240134" y="1554673"/>
                          <a:pt x="245096" y="1549711"/>
                          <a:pt x="251211" y="1549711"/>
                        </a:cubicBezTo>
                        <a:cubicBezTo>
                          <a:pt x="257326" y="1549711"/>
                          <a:pt x="262288" y="1554673"/>
                          <a:pt x="262288" y="1560788"/>
                        </a:cubicBezTo>
                        <a:cubicBezTo>
                          <a:pt x="262288" y="1566903"/>
                          <a:pt x="257326" y="1571865"/>
                          <a:pt x="251211" y="1571865"/>
                        </a:cubicBezTo>
                        <a:cubicBezTo>
                          <a:pt x="245096" y="1571865"/>
                          <a:pt x="240134" y="1566903"/>
                          <a:pt x="240134" y="1560788"/>
                        </a:cubicBezTo>
                        <a:close/>
                        <a:moveTo>
                          <a:pt x="240134" y="1671554"/>
                        </a:moveTo>
                        <a:cubicBezTo>
                          <a:pt x="240134" y="1665438"/>
                          <a:pt x="245096" y="1660476"/>
                          <a:pt x="251211" y="1660476"/>
                        </a:cubicBezTo>
                        <a:cubicBezTo>
                          <a:pt x="257326" y="1660476"/>
                          <a:pt x="262288" y="1665438"/>
                          <a:pt x="262288" y="1671554"/>
                        </a:cubicBezTo>
                        <a:cubicBezTo>
                          <a:pt x="262288" y="1677668"/>
                          <a:pt x="257326" y="1682630"/>
                          <a:pt x="251211" y="1682630"/>
                        </a:cubicBezTo>
                        <a:cubicBezTo>
                          <a:pt x="245096" y="1682630"/>
                          <a:pt x="240134" y="1677668"/>
                          <a:pt x="240134" y="1671554"/>
                        </a:cubicBezTo>
                        <a:close/>
                        <a:moveTo>
                          <a:pt x="170352" y="1549712"/>
                        </a:moveTo>
                        <a:cubicBezTo>
                          <a:pt x="170352" y="1579215"/>
                          <a:pt x="197784" y="1605094"/>
                          <a:pt x="229057" y="1605094"/>
                        </a:cubicBezTo>
                        <a:lnTo>
                          <a:pt x="315876" y="1605094"/>
                        </a:lnTo>
                        <a:cubicBezTo>
                          <a:pt x="312093" y="1598573"/>
                          <a:pt x="309916" y="1591008"/>
                          <a:pt x="309916" y="1582941"/>
                        </a:cubicBezTo>
                        <a:cubicBezTo>
                          <a:pt x="309916" y="1576825"/>
                          <a:pt x="314875" y="1571865"/>
                          <a:pt x="320992" y="1571865"/>
                        </a:cubicBezTo>
                        <a:cubicBezTo>
                          <a:pt x="327110" y="1571865"/>
                          <a:pt x="332069" y="1576825"/>
                          <a:pt x="332069" y="1582941"/>
                        </a:cubicBezTo>
                        <a:cubicBezTo>
                          <a:pt x="332069" y="1595157"/>
                          <a:pt x="342006" y="1605094"/>
                          <a:pt x="354222" y="1605094"/>
                        </a:cubicBezTo>
                        <a:lnTo>
                          <a:pt x="564862" y="1605094"/>
                        </a:lnTo>
                        <a:cubicBezTo>
                          <a:pt x="546430" y="1588844"/>
                          <a:pt x="534768" y="1565083"/>
                          <a:pt x="534768" y="1538635"/>
                        </a:cubicBezTo>
                        <a:cubicBezTo>
                          <a:pt x="534768" y="1532519"/>
                          <a:pt x="539727" y="1527559"/>
                          <a:pt x="545845" y="1527559"/>
                        </a:cubicBezTo>
                        <a:cubicBezTo>
                          <a:pt x="551962" y="1527559"/>
                          <a:pt x="556921" y="1532519"/>
                          <a:pt x="556921" y="1538635"/>
                        </a:cubicBezTo>
                        <a:cubicBezTo>
                          <a:pt x="556921" y="1575281"/>
                          <a:pt x="586735" y="1605094"/>
                          <a:pt x="623380" y="1605094"/>
                        </a:cubicBezTo>
                        <a:cubicBezTo>
                          <a:pt x="661205" y="1605094"/>
                          <a:pt x="693162" y="1574660"/>
                          <a:pt x="693162" y="1538635"/>
                        </a:cubicBezTo>
                        <a:cubicBezTo>
                          <a:pt x="693162" y="1512992"/>
                          <a:pt x="677997" y="1489383"/>
                          <a:pt x="654527" y="1478490"/>
                        </a:cubicBezTo>
                        <a:cubicBezTo>
                          <a:pt x="650202" y="1476484"/>
                          <a:pt x="647648" y="1471942"/>
                          <a:pt x="648185" y="1467193"/>
                        </a:cubicBezTo>
                        <a:cubicBezTo>
                          <a:pt x="648273" y="1466410"/>
                          <a:pt x="648379" y="1465630"/>
                          <a:pt x="648485" y="1464852"/>
                        </a:cubicBezTo>
                        <a:cubicBezTo>
                          <a:pt x="652318" y="1436815"/>
                          <a:pt x="624531" y="1405718"/>
                          <a:pt x="590150" y="1405718"/>
                        </a:cubicBezTo>
                        <a:cubicBezTo>
                          <a:pt x="586170" y="1405718"/>
                          <a:pt x="582044" y="1406264"/>
                          <a:pt x="577167" y="1407438"/>
                        </a:cubicBezTo>
                        <a:cubicBezTo>
                          <a:pt x="573066" y="1408425"/>
                          <a:pt x="568761" y="1406997"/>
                          <a:pt x="566063" y="1403754"/>
                        </a:cubicBezTo>
                        <a:cubicBezTo>
                          <a:pt x="555386" y="1390924"/>
                          <a:pt x="539942" y="1383565"/>
                          <a:pt x="523692" y="1383565"/>
                        </a:cubicBezTo>
                        <a:cubicBezTo>
                          <a:pt x="513645" y="1383565"/>
                          <a:pt x="503814" y="1386406"/>
                          <a:pt x="495193" y="1391691"/>
                        </a:cubicBezTo>
                        <a:cubicBezTo>
                          <a:pt x="506077" y="1404977"/>
                          <a:pt x="512615" y="1421502"/>
                          <a:pt x="512615" y="1438947"/>
                        </a:cubicBezTo>
                        <a:cubicBezTo>
                          <a:pt x="512615" y="1445064"/>
                          <a:pt x="507656" y="1450024"/>
                          <a:pt x="501539" y="1450024"/>
                        </a:cubicBezTo>
                        <a:cubicBezTo>
                          <a:pt x="495421" y="1450024"/>
                          <a:pt x="490462" y="1445064"/>
                          <a:pt x="490462" y="1438947"/>
                        </a:cubicBezTo>
                        <a:cubicBezTo>
                          <a:pt x="490462" y="1408975"/>
                          <a:pt x="463138" y="1383565"/>
                          <a:pt x="431757" y="1383565"/>
                        </a:cubicBezTo>
                        <a:cubicBezTo>
                          <a:pt x="412789" y="1383565"/>
                          <a:pt x="395339" y="1393233"/>
                          <a:pt x="385078" y="1409429"/>
                        </a:cubicBezTo>
                        <a:cubicBezTo>
                          <a:pt x="381917" y="1414419"/>
                          <a:pt x="375397" y="1416051"/>
                          <a:pt x="370258" y="1413138"/>
                        </a:cubicBezTo>
                        <a:cubicBezTo>
                          <a:pt x="361575" y="1408214"/>
                          <a:pt x="352453" y="1405718"/>
                          <a:pt x="343145" y="1405718"/>
                        </a:cubicBezTo>
                        <a:cubicBezTo>
                          <a:pt x="313235" y="1405718"/>
                          <a:pt x="284440" y="1430106"/>
                          <a:pt x="284440" y="1461100"/>
                        </a:cubicBezTo>
                        <a:cubicBezTo>
                          <a:pt x="284440" y="1490603"/>
                          <a:pt x="311873" y="1516482"/>
                          <a:pt x="343145" y="1516482"/>
                        </a:cubicBezTo>
                        <a:cubicBezTo>
                          <a:pt x="349263" y="1516482"/>
                          <a:pt x="354222" y="1521443"/>
                          <a:pt x="354222" y="1527559"/>
                        </a:cubicBezTo>
                        <a:cubicBezTo>
                          <a:pt x="354222" y="1533675"/>
                          <a:pt x="349263" y="1538635"/>
                          <a:pt x="343145" y="1538635"/>
                        </a:cubicBezTo>
                        <a:cubicBezTo>
                          <a:pt x="299315" y="1538635"/>
                          <a:pt x="262287" y="1503129"/>
                          <a:pt x="262287" y="1461100"/>
                        </a:cubicBezTo>
                        <a:cubicBezTo>
                          <a:pt x="262287" y="1457392"/>
                          <a:pt x="262587" y="1453703"/>
                          <a:pt x="263155" y="1450051"/>
                        </a:cubicBezTo>
                        <a:cubicBezTo>
                          <a:pt x="262864" y="1450046"/>
                          <a:pt x="262579" y="1450024"/>
                          <a:pt x="262287" y="1450024"/>
                        </a:cubicBezTo>
                        <a:cubicBezTo>
                          <a:pt x="237683" y="1450024"/>
                          <a:pt x="217981" y="1469969"/>
                          <a:pt x="217981" y="1494330"/>
                        </a:cubicBezTo>
                        <a:cubicBezTo>
                          <a:pt x="217981" y="1506161"/>
                          <a:pt x="222590" y="1517290"/>
                          <a:pt x="230957" y="1525669"/>
                        </a:cubicBezTo>
                        <a:cubicBezTo>
                          <a:pt x="235280" y="1529996"/>
                          <a:pt x="235277" y="1537011"/>
                          <a:pt x="230948" y="1541334"/>
                        </a:cubicBezTo>
                        <a:cubicBezTo>
                          <a:pt x="226619" y="1545657"/>
                          <a:pt x="219607" y="1545652"/>
                          <a:pt x="215284" y="1541324"/>
                        </a:cubicBezTo>
                        <a:cubicBezTo>
                          <a:pt x="205190" y="1531218"/>
                          <a:pt x="198752" y="1518438"/>
                          <a:pt x="196619" y="1504587"/>
                        </a:cubicBezTo>
                        <a:cubicBezTo>
                          <a:pt x="182120" y="1514356"/>
                          <a:pt x="170352" y="1530598"/>
                          <a:pt x="170352" y="1549712"/>
                        </a:cubicBezTo>
                        <a:close/>
                        <a:moveTo>
                          <a:pt x="170352" y="1682630"/>
                        </a:moveTo>
                        <a:cubicBezTo>
                          <a:pt x="170352" y="1701743"/>
                          <a:pt x="182120" y="1717987"/>
                          <a:pt x="196620" y="1727755"/>
                        </a:cubicBezTo>
                        <a:cubicBezTo>
                          <a:pt x="198753" y="1713904"/>
                          <a:pt x="205191" y="1701123"/>
                          <a:pt x="215285" y="1691018"/>
                        </a:cubicBezTo>
                        <a:cubicBezTo>
                          <a:pt x="219608" y="1686690"/>
                          <a:pt x="226621" y="1686687"/>
                          <a:pt x="230949" y="1691010"/>
                        </a:cubicBezTo>
                        <a:cubicBezTo>
                          <a:pt x="235276" y="1695334"/>
                          <a:pt x="235280" y="1702347"/>
                          <a:pt x="230957" y="1706675"/>
                        </a:cubicBezTo>
                        <a:cubicBezTo>
                          <a:pt x="222590" y="1715051"/>
                          <a:pt x="217981" y="1726180"/>
                          <a:pt x="217981" y="1738012"/>
                        </a:cubicBezTo>
                        <a:cubicBezTo>
                          <a:pt x="217981" y="1762251"/>
                          <a:pt x="237567" y="1782318"/>
                          <a:pt x="262287" y="1782318"/>
                        </a:cubicBezTo>
                        <a:cubicBezTo>
                          <a:pt x="262580" y="1782318"/>
                          <a:pt x="262864" y="1782296"/>
                          <a:pt x="263155" y="1782290"/>
                        </a:cubicBezTo>
                        <a:cubicBezTo>
                          <a:pt x="262587" y="1778639"/>
                          <a:pt x="262287" y="1774950"/>
                          <a:pt x="262287" y="1771242"/>
                        </a:cubicBezTo>
                        <a:cubicBezTo>
                          <a:pt x="262287" y="1729213"/>
                          <a:pt x="299315" y="1693706"/>
                          <a:pt x="343145" y="1693706"/>
                        </a:cubicBezTo>
                        <a:cubicBezTo>
                          <a:pt x="349263" y="1693706"/>
                          <a:pt x="354222" y="1698665"/>
                          <a:pt x="354222" y="1704783"/>
                        </a:cubicBezTo>
                        <a:cubicBezTo>
                          <a:pt x="354222" y="1710900"/>
                          <a:pt x="349263" y="1715859"/>
                          <a:pt x="343145" y="1715859"/>
                        </a:cubicBezTo>
                        <a:cubicBezTo>
                          <a:pt x="311873" y="1715859"/>
                          <a:pt x="284440" y="1741738"/>
                          <a:pt x="284440" y="1771242"/>
                        </a:cubicBezTo>
                        <a:cubicBezTo>
                          <a:pt x="284440" y="1802254"/>
                          <a:pt x="313250" y="1826624"/>
                          <a:pt x="343145" y="1826624"/>
                        </a:cubicBezTo>
                        <a:cubicBezTo>
                          <a:pt x="352453" y="1826624"/>
                          <a:pt x="361575" y="1824127"/>
                          <a:pt x="370258" y="1819204"/>
                        </a:cubicBezTo>
                        <a:cubicBezTo>
                          <a:pt x="375397" y="1816290"/>
                          <a:pt x="381917" y="1817921"/>
                          <a:pt x="385078" y="1822911"/>
                        </a:cubicBezTo>
                        <a:cubicBezTo>
                          <a:pt x="395339" y="1839108"/>
                          <a:pt x="412789" y="1848777"/>
                          <a:pt x="431757" y="1848777"/>
                        </a:cubicBezTo>
                        <a:cubicBezTo>
                          <a:pt x="463026" y="1848777"/>
                          <a:pt x="490462" y="1823455"/>
                          <a:pt x="490462" y="1793395"/>
                        </a:cubicBezTo>
                        <a:cubicBezTo>
                          <a:pt x="490462" y="1787277"/>
                          <a:pt x="495421" y="1782318"/>
                          <a:pt x="501539" y="1782318"/>
                        </a:cubicBezTo>
                        <a:cubicBezTo>
                          <a:pt x="507656" y="1782318"/>
                          <a:pt x="512615" y="1787277"/>
                          <a:pt x="512615" y="1793395"/>
                        </a:cubicBezTo>
                        <a:cubicBezTo>
                          <a:pt x="512615" y="1810839"/>
                          <a:pt x="506078" y="1827364"/>
                          <a:pt x="495190" y="1840649"/>
                        </a:cubicBezTo>
                        <a:cubicBezTo>
                          <a:pt x="503812" y="1845936"/>
                          <a:pt x="513644" y="1848777"/>
                          <a:pt x="523692" y="1848777"/>
                        </a:cubicBezTo>
                        <a:cubicBezTo>
                          <a:pt x="539942" y="1848777"/>
                          <a:pt x="555386" y="1841418"/>
                          <a:pt x="566063" y="1828587"/>
                        </a:cubicBezTo>
                        <a:cubicBezTo>
                          <a:pt x="568761" y="1825345"/>
                          <a:pt x="573065" y="1823916"/>
                          <a:pt x="577167" y="1824903"/>
                        </a:cubicBezTo>
                        <a:cubicBezTo>
                          <a:pt x="617100" y="1834513"/>
                          <a:pt x="652796" y="1799013"/>
                          <a:pt x="648485" y="1767489"/>
                        </a:cubicBezTo>
                        <a:cubicBezTo>
                          <a:pt x="648379" y="1766710"/>
                          <a:pt x="648275" y="1765932"/>
                          <a:pt x="648185" y="1765148"/>
                        </a:cubicBezTo>
                        <a:cubicBezTo>
                          <a:pt x="647651" y="1760407"/>
                          <a:pt x="650202" y="1755859"/>
                          <a:pt x="654527" y="1753850"/>
                        </a:cubicBezTo>
                        <a:cubicBezTo>
                          <a:pt x="677997" y="1742958"/>
                          <a:pt x="693162" y="1719351"/>
                          <a:pt x="693162" y="1693706"/>
                        </a:cubicBezTo>
                        <a:cubicBezTo>
                          <a:pt x="693162" y="1657682"/>
                          <a:pt x="661205" y="1627247"/>
                          <a:pt x="623380" y="1627247"/>
                        </a:cubicBezTo>
                        <a:cubicBezTo>
                          <a:pt x="586735" y="1627247"/>
                          <a:pt x="556921" y="1657061"/>
                          <a:pt x="556921" y="1693706"/>
                        </a:cubicBezTo>
                        <a:cubicBezTo>
                          <a:pt x="556921" y="1699824"/>
                          <a:pt x="551962" y="1704783"/>
                          <a:pt x="545845" y="1704783"/>
                        </a:cubicBezTo>
                        <a:cubicBezTo>
                          <a:pt x="539727" y="1704783"/>
                          <a:pt x="534768" y="1699824"/>
                          <a:pt x="534768" y="1693706"/>
                        </a:cubicBezTo>
                        <a:cubicBezTo>
                          <a:pt x="534768" y="1667259"/>
                          <a:pt x="546430" y="1643498"/>
                          <a:pt x="564862" y="1627247"/>
                        </a:cubicBezTo>
                        <a:lnTo>
                          <a:pt x="354222" y="1627247"/>
                        </a:lnTo>
                        <a:cubicBezTo>
                          <a:pt x="342006" y="1627247"/>
                          <a:pt x="332069" y="1637185"/>
                          <a:pt x="332069" y="1649400"/>
                        </a:cubicBezTo>
                        <a:cubicBezTo>
                          <a:pt x="332069" y="1655518"/>
                          <a:pt x="327110" y="1660477"/>
                          <a:pt x="320992" y="1660477"/>
                        </a:cubicBezTo>
                        <a:cubicBezTo>
                          <a:pt x="314875" y="1660477"/>
                          <a:pt x="309916" y="1655518"/>
                          <a:pt x="309916" y="1649400"/>
                        </a:cubicBezTo>
                        <a:cubicBezTo>
                          <a:pt x="309916" y="1641333"/>
                          <a:pt x="312093" y="1633769"/>
                          <a:pt x="315876" y="1627247"/>
                        </a:cubicBezTo>
                        <a:lnTo>
                          <a:pt x="229057" y="1627247"/>
                        </a:lnTo>
                        <a:cubicBezTo>
                          <a:pt x="197784" y="1627247"/>
                          <a:pt x="170352" y="1653126"/>
                          <a:pt x="170352" y="1682630"/>
                        </a:cubicBezTo>
                        <a:close/>
                        <a:moveTo>
                          <a:pt x="148199" y="1682630"/>
                        </a:moveTo>
                        <a:cubicBezTo>
                          <a:pt x="148199" y="1654818"/>
                          <a:pt x="164422" y="1629872"/>
                          <a:pt x="188092" y="1616171"/>
                        </a:cubicBezTo>
                        <a:cubicBezTo>
                          <a:pt x="164422" y="1602470"/>
                          <a:pt x="148199" y="1577525"/>
                          <a:pt x="148199" y="1549712"/>
                        </a:cubicBezTo>
                        <a:cubicBezTo>
                          <a:pt x="148199" y="1519833"/>
                          <a:pt x="168252" y="1491494"/>
                          <a:pt x="197685" y="1478762"/>
                        </a:cubicBezTo>
                        <a:cubicBezTo>
                          <a:pt x="205562" y="1446231"/>
                          <a:pt x="236441" y="1424280"/>
                          <a:pt x="270129" y="1428341"/>
                        </a:cubicBezTo>
                        <a:cubicBezTo>
                          <a:pt x="283550" y="1401571"/>
                          <a:pt x="312292" y="1383565"/>
                          <a:pt x="343145" y="1383565"/>
                        </a:cubicBezTo>
                        <a:cubicBezTo>
                          <a:pt x="353116" y="1383565"/>
                          <a:pt x="362867" y="1385547"/>
                          <a:pt x="372242" y="1389471"/>
                        </a:cubicBezTo>
                        <a:cubicBezTo>
                          <a:pt x="386894" y="1371743"/>
                          <a:pt x="408501" y="1361412"/>
                          <a:pt x="431757" y="1361412"/>
                        </a:cubicBezTo>
                        <a:cubicBezTo>
                          <a:pt x="447183" y="1361412"/>
                          <a:pt x="464986" y="1366168"/>
                          <a:pt x="479255" y="1375675"/>
                        </a:cubicBezTo>
                        <a:cubicBezTo>
                          <a:pt x="492313" y="1366424"/>
                          <a:pt x="507790" y="1361412"/>
                          <a:pt x="523692" y="1361412"/>
                        </a:cubicBezTo>
                        <a:cubicBezTo>
                          <a:pt x="544313" y="1361412"/>
                          <a:pt x="563955" y="1369772"/>
                          <a:pt x="578540" y="1384560"/>
                        </a:cubicBezTo>
                        <a:cubicBezTo>
                          <a:pt x="582581" y="1383893"/>
                          <a:pt x="586419" y="1383565"/>
                          <a:pt x="590151" y="1383565"/>
                        </a:cubicBezTo>
                        <a:cubicBezTo>
                          <a:pt x="633980" y="1383565"/>
                          <a:pt x="671009" y="1419071"/>
                          <a:pt x="671009" y="1461100"/>
                        </a:cubicBezTo>
                        <a:cubicBezTo>
                          <a:pt x="671009" y="1461443"/>
                          <a:pt x="671004" y="1461780"/>
                          <a:pt x="670994" y="1462112"/>
                        </a:cubicBezTo>
                        <a:cubicBezTo>
                          <a:pt x="698155" y="1477858"/>
                          <a:pt x="715315" y="1507084"/>
                          <a:pt x="715315" y="1538635"/>
                        </a:cubicBezTo>
                        <a:cubicBezTo>
                          <a:pt x="715315" y="1571519"/>
                          <a:pt x="695577" y="1600903"/>
                          <a:pt x="667139" y="1616171"/>
                        </a:cubicBezTo>
                        <a:cubicBezTo>
                          <a:pt x="695577" y="1631439"/>
                          <a:pt x="715315" y="1660822"/>
                          <a:pt x="715315" y="1693706"/>
                        </a:cubicBezTo>
                        <a:cubicBezTo>
                          <a:pt x="715315" y="1725258"/>
                          <a:pt x="698155" y="1754484"/>
                          <a:pt x="670994" y="1770229"/>
                        </a:cubicBezTo>
                        <a:cubicBezTo>
                          <a:pt x="671004" y="1770560"/>
                          <a:pt x="671009" y="1770898"/>
                          <a:pt x="671009" y="1771242"/>
                        </a:cubicBezTo>
                        <a:cubicBezTo>
                          <a:pt x="671009" y="1818732"/>
                          <a:pt x="624499" y="1855384"/>
                          <a:pt x="578540" y="1847781"/>
                        </a:cubicBezTo>
                        <a:cubicBezTo>
                          <a:pt x="563955" y="1862569"/>
                          <a:pt x="544312" y="1870930"/>
                          <a:pt x="523692" y="1870930"/>
                        </a:cubicBezTo>
                        <a:cubicBezTo>
                          <a:pt x="507790" y="1870930"/>
                          <a:pt x="492313" y="1865918"/>
                          <a:pt x="479254" y="1856667"/>
                        </a:cubicBezTo>
                        <a:cubicBezTo>
                          <a:pt x="465044" y="1866134"/>
                          <a:pt x="447264" y="1870930"/>
                          <a:pt x="431757" y="1870930"/>
                        </a:cubicBezTo>
                        <a:cubicBezTo>
                          <a:pt x="408501" y="1870930"/>
                          <a:pt x="386895" y="1860599"/>
                          <a:pt x="372242" y="1842871"/>
                        </a:cubicBezTo>
                        <a:cubicBezTo>
                          <a:pt x="362867" y="1846794"/>
                          <a:pt x="353116" y="1848777"/>
                          <a:pt x="343145" y="1848777"/>
                        </a:cubicBezTo>
                        <a:cubicBezTo>
                          <a:pt x="312292" y="1848777"/>
                          <a:pt x="283549" y="1830770"/>
                          <a:pt x="270129" y="1804000"/>
                        </a:cubicBezTo>
                        <a:cubicBezTo>
                          <a:pt x="236646" y="1808051"/>
                          <a:pt x="205613" y="1786306"/>
                          <a:pt x="197687" y="1753580"/>
                        </a:cubicBezTo>
                        <a:cubicBezTo>
                          <a:pt x="168252" y="1740850"/>
                          <a:pt x="148199" y="1712511"/>
                          <a:pt x="148199" y="1682630"/>
                        </a:cubicBezTo>
                        <a:close/>
                        <a:moveTo>
                          <a:pt x="0" y="1027070"/>
                        </a:moveTo>
                        <a:lnTo>
                          <a:pt x="0" y="820952"/>
                        </a:lnTo>
                        <a:cubicBezTo>
                          <a:pt x="0" y="807697"/>
                          <a:pt x="10749" y="796951"/>
                          <a:pt x="24001" y="796951"/>
                        </a:cubicBezTo>
                        <a:lnTo>
                          <a:pt x="430344" y="796951"/>
                        </a:lnTo>
                        <a:lnTo>
                          <a:pt x="430345" y="172236"/>
                        </a:lnTo>
                        <a:lnTo>
                          <a:pt x="430345" y="156671"/>
                        </a:lnTo>
                        <a:lnTo>
                          <a:pt x="1241726" y="156671"/>
                        </a:lnTo>
                        <a:lnTo>
                          <a:pt x="1241726" y="189905"/>
                        </a:lnTo>
                        <a:lnTo>
                          <a:pt x="462800" y="189905"/>
                        </a:lnTo>
                        <a:lnTo>
                          <a:pt x="462799" y="796951"/>
                        </a:lnTo>
                        <a:lnTo>
                          <a:pt x="499431" y="796951"/>
                        </a:lnTo>
                        <a:cubicBezTo>
                          <a:pt x="512686" y="796951"/>
                          <a:pt x="523432" y="807697"/>
                          <a:pt x="523432" y="820952"/>
                        </a:cubicBezTo>
                        <a:cubicBezTo>
                          <a:pt x="523432" y="834207"/>
                          <a:pt x="512686" y="844952"/>
                          <a:pt x="499431" y="844952"/>
                        </a:cubicBezTo>
                        <a:lnTo>
                          <a:pt x="48001" y="844952"/>
                        </a:lnTo>
                        <a:lnTo>
                          <a:pt x="48001" y="1027070"/>
                        </a:lnTo>
                        <a:cubicBezTo>
                          <a:pt x="48001" y="1040325"/>
                          <a:pt x="37256" y="1051071"/>
                          <a:pt x="24001" y="1051071"/>
                        </a:cubicBezTo>
                        <a:cubicBezTo>
                          <a:pt x="10746" y="1051071"/>
                          <a:pt x="0" y="1040325"/>
                          <a:pt x="0" y="1027070"/>
                        </a:cubicBezTo>
                        <a:close/>
                        <a:moveTo>
                          <a:pt x="0" y="2411391"/>
                        </a:moveTo>
                        <a:lnTo>
                          <a:pt x="0" y="1136443"/>
                        </a:lnTo>
                        <a:cubicBezTo>
                          <a:pt x="0" y="1123188"/>
                          <a:pt x="10746" y="1112442"/>
                          <a:pt x="24001" y="1112442"/>
                        </a:cubicBezTo>
                        <a:cubicBezTo>
                          <a:pt x="37256" y="1112442"/>
                          <a:pt x="48001" y="1123188"/>
                          <a:pt x="48001" y="1136443"/>
                        </a:cubicBezTo>
                        <a:lnTo>
                          <a:pt x="48001" y="2387390"/>
                        </a:lnTo>
                        <a:lnTo>
                          <a:pt x="819162" y="2387390"/>
                        </a:lnTo>
                        <a:lnTo>
                          <a:pt x="819162" y="844953"/>
                        </a:lnTo>
                        <a:lnTo>
                          <a:pt x="608801" y="844953"/>
                        </a:lnTo>
                        <a:cubicBezTo>
                          <a:pt x="595546" y="844953"/>
                          <a:pt x="584801" y="834207"/>
                          <a:pt x="584801" y="820953"/>
                        </a:cubicBezTo>
                        <a:cubicBezTo>
                          <a:pt x="584801" y="807698"/>
                          <a:pt x="595546" y="796952"/>
                          <a:pt x="608801" y="796952"/>
                        </a:cubicBezTo>
                        <a:lnTo>
                          <a:pt x="967330" y="796952"/>
                        </a:lnTo>
                        <a:cubicBezTo>
                          <a:pt x="980584" y="796952"/>
                          <a:pt x="991330" y="807698"/>
                          <a:pt x="991330" y="820953"/>
                        </a:cubicBezTo>
                        <a:lnTo>
                          <a:pt x="991330" y="1465092"/>
                        </a:lnTo>
                        <a:lnTo>
                          <a:pt x="1167975" y="1465092"/>
                        </a:lnTo>
                        <a:lnTo>
                          <a:pt x="1167975" y="1385759"/>
                        </a:lnTo>
                        <a:cubicBezTo>
                          <a:pt x="1167975" y="1372504"/>
                          <a:pt x="1178721" y="1361758"/>
                          <a:pt x="1191976" y="1361758"/>
                        </a:cubicBezTo>
                        <a:lnTo>
                          <a:pt x="1278381" y="1361758"/>
                        </a:lnTo>
                        <a:cubicBezTo>
                          <a:pt x="1291637" y="1361758"/>
                          <a:pt x="1302382" y="1372504"/>
                          <a:pt x="1302382" y="1385759"/>
                        </a:cubicBezTo>
                        <a:lnTo>
                          <a:pt x="1302382" y="1640108"/>
                        </a:lnTo>
                        <a:lnTo>
                          <a:pt x="1934940" y="1640108"/>
                        </a:lnTo>
                        <a:lnTo>
                          <a:pt x="1934940" y="762284"/>
                        </a:lnTo>
                        <a:lnTo>
                          <a:pt x="1971516" y="762284"/>
                        </a:lnTo>
                        <a:lnTo>
                          <a:pt x="1971516" y="1676684"/>
                        </a:lnTo>
                        <a:lnTo>
                          <a:pt x="1954385" y="1676684"/>
                        </a:lnTo>
                        <a:lnTo>
                          <a:pt x="1934940" y="1676684"/>
                        </a:lnTo>
                        <a:lnTo>
                          <a:pt x="1302382" y="1676684"/>
                        </a:lnTo>
                        <a:lnTo>
                          <a:pt x="1302382" y="1846591"/>
                        </a:lnTo>
                        <a:cubicBezTo>
                          <a:pt x="1302382" y="1859846"/>
                          <a:pt x="1291637" y="1870592"/>
                          <a:pt x="1278381" y="1870592"/>
                        </a:cubicBezTo>
                        <a:lnTo>
                          <a:pt x="1191976" y="1870592"/>
                        </a:lnTo>
                        <a:cubicBezTo>
                          <a:pt x="1178721" y="1870592"/>
                          <a:pt x="1167975" y="1859846"/>
                          <a:pt x="1167975" y="1846591"/>
                        </a:cubicBezTo>
                        <a:lnTo>
                          <a:pt x="1167975" y="1767254"/>
                        </a:lnTo>
                        <a:lnTo>
                          <a:pt x="991330" y="1767254"/>
                        </a:lnTo>
                        <a:lnTo>
                          <a:pt x="991330" y="2029767"/>
                        </a:lnTo>
                        <a:cubicBezTo>
                          <a:pt x="991330" y="2043022"/>
                          <a:pt x="980584" y="2053768"/>
                          <a:pt x="967330" y="2053768"/>
                        </a:cubicBezTo>
                        <a:cubicBezTo>
                          <a:pt x="954075" y="2053768"/>
                          <a:pt x="943329" y="2043022"/>
                          <a:pt x="943329" y="2029767"/>
                        </a:cubicBezTo>
                        <a:lnTo>
                          <a:pt x="943329" y="844953"/>
                        </a:lnTo>
                        <a:lnTo>
                          <a:pt x="868655" y="844953"/>
                        </a:lnTo>
                        <a:lnTo>
                          <a:pt x="867164" y="844953"/>
                        </a:lnTo>
                        <a:lnTo>
                          <a:pt x="867164" y="2387390"/>
                        </a:lnTo>
                        <a:lnTo>
                          <a:pt x="868655" y="2387390"/>
                        </a:lnTo>
                        <a:lnTo>
                          <a:pt x="943329" y="2387390"/>
                        </a:lnTo>
                        <a:lnTo>
                          <a:pt x="943329" y="2139137"/>
                        </a:lnTo>
                        <a:cubicBezTo>
                          <a:pt x="943329" y="2125882"/>
                          <a:pt x="954075" y="2115136"/>
                          <a:pt x="967330" y="2115136"/>
                        </a:cubicBezTo>
                        <a:cubicBezTo>
                          <a:pt x="980584" y="2115136"/>
                          <a:pt x="991330" y="2125882"/>
                          <a:pt x="991330" y="2139137"/>
                        </a:cubicBezTo>
                        <a:lnTo>
                          <a:pt x="991330" y="2411391"/>
                        </a:lnTo>
                        <a:cubicBezTo>
                          <a:pt x="991330" y="2424646"/>
                          <a:pt x="980584" y="2435391"/>
                          <a:pt x="967330" y="2435391"/>
                        </a:cubicBezTo>
                        <a:lnTo>
                          <a:pt x="24001" y="2435391"/>
                        </a:lnTo>
                        <a:cubicBezTo>
                          <a:pt x="10746" y="2435391"/>
                          <a:pt x="0" y="2424646"/>
                          <a:pt x="0" y="241139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01" name="Rectangle 200">
                  <a:extLst>
                    <a:ext uri="{FF2B5EF4-FFF2-40B4-BE49-F238E27FC236}">
                      <a16:creationId xmlns:a16="http://schemas.microsoft.com/office/drawing/2014/main" id="{2391FF87-D106-49C8-986B-5CE0BEEDE924}"/>
                    </a:ext>
                  </a:extLst>
                </p:cNvPr>
                <p:cNvSpPr/>
                <p:nvPr/>
              </p:nvSpPr>
              <p:spPr>
                <a:xfrm>
                  <a:off x="6792450" y="6147325"/>
                  <a:ext cx="3767378" cy="307777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marL="0" lvl="1"/>
                  <a:r>
                    <a:rPr lang="en-US" sz="1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  <a:cs typeface="Arial" panose="020B0604020202020204" pitchFamily="34" charset="0"/>
                    </a:rPr>
                    <a:t>Challenges In Adoption of Artificial Intelligence</a:t>
                  </a:r>
                </a:p>
              </p:txBody>
            </p:sp>
          </p:grp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4C716C4-CD53-4F06-BB24-02FDFCF6594F}"/>
              </a:ext>
            </a:extLst>
          </p:cNvPr>
          <p:cNvGrpSpPr/>
          <p:nvPr/>
        </p:nvGrpSpPr>
        <p:grpSpPr>
          <a:xfrm>
            <a:off x="3414" y="568296"/>
            <a:ext cx="5518288" cy="1336018"/>
            <a:chOff x="583986" y="568296"/>
            <a:chExt cx="5518288" cy="1336018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70F47487-D6D8-4262-8FF7-7ECF781D4788}"/>
                </a:ext>
              </a:extLst>
            </p:cNvPr>
            <p:cNvSpPr/>
            <p:nvPr/>
          </p:nvSpPr>
          <p:spPr>
            <a:xfrm>
              <a:off x="1726612" y="580875"/>
              <a:ext cx="4375662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sz="4000" b="1" dirty="0">
                  <a:solidFill>
                    <a:schemeClr val="tx2"/>
                  </a:solidFill>
                  <a:latin typeface="Abadi" panose="020B0604020104020204" pitchFamily="34" charset="0"/>
                  <a:ea typeface="Verdana" panose="020B0604030504040204" pitchFamily="34" charset="0"/>
                </a:rPr>
                <a:t>Artificial Intelligence outline</a:t>
              </a:r>
              <a:endParaRPr lang="en-US" sz="4000" b="1" dirty="0">
                <a:solidFill>
                  <a:schemeClr val="tx2"/>
                </a:solidFill>
                <a:latin typeface="Abadi" panose="020B0604020104020204" pitchFamily="34" charset="0"/>
                <a:ea typeface="Verdana" panose="020B0604030504040204" pitchFamily="34" charset="0"/>
              </a:endParaRP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03EDB29E-B3DA-41E9-833F-A1A993691510}"/>
                </a:ext>
              </a:extLst>
            </p:cNvPr>
            <p:cNvGrpSpPr/>
            <p:nvPr/>
          </p:nvGrpSpPr>
          <p:grpSpPr>
            <a:xfrm>
              <a:off x="583986" y="568296"/>
              <a:ext cx="2728429" cy="235439"/>
              <a:chOff x="297370" y="123418"/>
              <a:chExt cx="2432304" cy="235439"/>
            </a:xfrm>
          </p:grpSpPr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4FDE6301-0F04-419B-B6E1-EC147A4F448A}"/>
                  </a:ext>
                </a:extLst>
              </p:cNvPr>
              <p:cNvSpPr/>
              <p:nvPr/>
            </p:nvSpPr>
            <p:spPr>
              <a:xfrm>
                <a:off x="297370" y="123418"/>
                <a:ext cx="2432304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A627FC55-A6DF-4CB3-A667-021120FBC7E4}"/>
                  </a:ext>
                </a:extLst>
              </p:cNvPr>
              <p:cNvSpPr/>
              <p:nvPr/>
            </p:nvSpPr>
            <p:spPr>
              <a:xfrm>
                <a:off x="297370" y="263180"/>
                <a:ext cx="1128999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7C66517-BF73-4E04-9C0C-AA35DD3DD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58830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91E5254-920F-4E5D-B6AF-4F691E7C078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5E3EA42-0A62-4EC0-8B3B-F7CD072C9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cs typeface="Helvetica" panose="020B0604020202020204" pitchFamily="34" charset="0"/>
              </a:rPr>
              <a:t>Our Mission</a:t>
            </a:r>
            <a:endParaRPr lang="en-US" sz="7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3CF33-0C69-4F63-8D7D-758A661C9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30</a:t>
            </a:fld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537AE8-AC18-468B-9370-84D5A460272B}"/>
              </a:ext>
            </a:extLst>
          </p:cNvPr>
          <p:cNvSpPr/>
          <p:nvPr/>
        </p:nvSpPr>
        <p:spPr>
          <a:xfrm flipH="1">
            <a:off x="626527" y="0"/>
            <a:ext cx="3395270" cy="5472113"/>
          </a:xfrm>
          <a:prstGeom prst="rect">
            <a:avLst/>
          </a:prstGeom>
          <a:solidFill>
            <a:schemeClr val="accent4">
              <a:alpha val="7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245B1BC-7E76-4D04-A093-B081FBED4348}"/>
              </a:ext>
            </a:extLst>
          </p:cNvPr>
          <p:cNvGrpSpPr/>
          <p:nvPr/>
        </p:nvGrpSpPr>
        <p:grpSpPr>
          <a:xfrm flipH="1" flipV="1">
            <a:off x="9442679" y="6162768"/>
            <a:ext cx="2728429" cy="235439"/>
            <a:chOff x="297370" y="123418"/>
            <a:chExt cx="2432304" cy="23543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E8977D2-C6BF-40E8-AA48-9CB887E3B096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290E8AA-D23B-474C-B4DD-3B7D8F17C758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36587-DDBA-4A63-9840-17E1F5716C34}"/>
              </a:ext>
            </a:extLst>
          </p:cNvPr>
          <p:cNvGrpSpPr/>
          <p:nvPr/>
        </p:nvGrpSpPr>
        <p:grpSpPr>
          <a:xfrm>
            <a:off x="4195125" y="-2833"/>
            <a:ext cx="3487688" cy="5323555"/>
            <a:chOff x="4195125" y="-2833"/>
            <a:chExt cx="3487688" cy="532355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68940BC-D94B-4F54-93E8-EE0455C2960B}"/>
                </a:ext>
              </a:extLst>
            </p:cNvPr>
            <p:cNvGrpSpPr/>
            <p:nvPr/>
          </p:nvGrpSpPr>
          <p:grpSpPr>
            <a:xfrm>
              <a:off x="4195125" y="-2833"/>
              <a:ext cx="839858" cy="5323555"/>
              <a:chOff x="4195125" y="24061"/>
              <a:chExt cx="839858" cy="5323555"/>
            </a:xfrm>
          </p:grpSpPr>
          <p:sp>
            <p:nvSpPr>
              <p:cNvPr id="22" name="Freeform 55">
                <a:extLst>
                  <a:ext uri="{FF2B5EF4-FFF2-40B4-BE49-F238E27FC236}">
                    <a16:creationId xmlns:a16="http://schemas.microsoft.com/office/drawing/2014/main" id="{A17568A3-57FE-479D-BA33-A349FF009EFF}"/>
                  </a:ext>
                </a:extLst>
              </p:cNvPr>
              <p:cNvSpPr/>
              <p:nvPr/>
            </p:nvSpPr>
            <p:spPr>
              <a:xfrm rot="5400000">
                <a:off x="3488216" y="734392"/>
                <a:ext cx="2257098" cy="836435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39665" h="1830534">
                    <a:moveTo>
                      <a:pt x="0" y="1824819"/>
                    </a:moveTo>
                    <a:lnTo>
                      <a:pt x="1575154" y="1827458"/>
                    </a:lnTo>
                    <a:lnTo>
                      <a:pt x="1507054" y="1765565"/>
                    </a:lnTo>
                    <a:cubicBezTo>
                      <a:pt x="1319893" y="1578404"/>
                      <a:pt x="1204131" y="1319843"/>
                      <a:pt x="1204131" y="1034244"/>
                    </a:cubicBezTo>
                    <a:cubicBezTo>
                      <a:pt x="1204131" y="463047"/>
                      <a:pt x="1667178" y="0"/>
                      <a:pt x="2238375" y="0"/>
                    </a:cubicBezTo>
                    <a:cubicBezTo>
                      <a:pt x="2809572" y="0"/>
                      <a:pt x="3272619" y="463047"/>
                      <a:pt x="3272619" y="1034244"/>
                    </a:cubicBezTo>
                    <a:cubicBezTo>
                      <a:pt x="3272619" y="1319843"/>
                      <a:pt x="3156857" y="1578404"/>
                      <a:pt x="2969696" y="1765565"/>
                    </a:cubicBezTo>
                    <a:lnTo>
                      <a:pt x="2901596" y="1827458"/>
                    </a:lnTo>
                    <a:lnTo>
                      <a:pt x="4939665" y="1830534"/>
                    </a:lnTo>
                  </a:path>
                </a:pathLst>
              </a:custGeom>
              <a:noFill/>
              <a:ln>
                <a:solidFill>
                  <a:schemeClr val="accent4">
                    <a:lumMod val="90000"/>
                  </a:schemeClr>
                </a:solidFill>
                <a:head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Freeform 59">
                <a:extLst>
                  <a:ext uri="{FF2B5EF4-FFF2-40B4-BE49-F238E27FC236}">
                    <a16:creationId xmlns:a16="http://schemas.microsoft.com/office/drawing/2014/main" id="{2BF29D3D-FE14-43C7-A6A7-625D9BABC9F7}"/>
                  </a:ext>
                </a:extLst>
              </p:cNvPr>
              <p:cNvSpPr/>
              <p:nvPr/>
            </p:nvSpPr>
            <p:spPr>
              <a:xfrm rot="5400000">
                <a:off x="3763320" y="2534821"/>
                <a:ext cx="1706891" cy="836435"/>
              </a:xfrm>
              <a:custGeom>
                <a:avLst/>
                <a:gdLst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371023 w 2068488"/>
                  <a:gd name="connsiteY4" fmla="*/ 1827458 h 1827458"/>
                  <a:gd name="connsiteX5" fmla="*/ 302923 w 2068488"/>
                  <a:gd name="connsiteY5" fmla="*/ 1765565 h 1827458"/>
                  <a:gd name="connsiteX6" fmla="*/ 0 w 2068488"/>
                  <a:gd name="connsiteY6" fmla="*/ 1034244 h 1827458"/>
                  <a:gd name="connsiteX7" fmla="*/ 1034244 w 2068488"/>
                  <a:gd name="connsiteY7" fmla="*/ 0 h 1827458"/>
                  <a:gd name="connsiteX0" fmla="*/ 1034244 w 2068488"/>
                  <a:gd name="connsiteY0" fmla="*/ 0 h 1827458"/>
                  <a:gd name="connsiteX1" fmla="*/ 2068488 w 2068488"/>
                  <a:gd name="connsiteY1" fmla="*/ 1034244 h 1827458"/>
                  <a:gd name="connsiteX2" fmla="*/ 1765565 w 2068488"/>
                  <a:gd name="connsiteY2" fmla="*/ 1765565 h 1827458"/>
                  <a:gd name="connsiteX3" fmla="*/ 1697465 w 2068488"/>
                  <a:gd name="connsiteY3" fmla="*/ 1827458 h 1827458"/>
                  <a:gd name="connsiteX4" fmla="*/ 1043769 w 2068488"/>
                  <a:gd name="connsiteY4" fmla="*/ 1824819 h 1827458"/>
                  <a:gd name="connsiteX5" fmla="*/ 371023 w 2068488"/>
                  <a:gd name="connsiteY5" fmla="*/ 1827458 h 1827458"/>
                  <a:gd name="connsiteX6" fmla="*/ 302923 w 2068488"/>
                  <a:gd name="connsiteY6" fmla="*/ 1765565 h 1827458"/>
                  <a:gd name="connsiteX7" fmla="*/ 0 w 2068488"/>
                  <a:gd name="connsiteY7" fmla="*/ 1034244 h 1827458"/>
                  <a:gd name="connsiteX8" fmla="*/ 1034244 w 2068488"/>
                  <a:gd name="connsiteY8" fmla="*/ 0 h 1827458"/>
                  <a:gd name="connsiteX0" fmla="*/ 1043769 w 2068488"/>
                  <a:gd name="connsiteY0" fmla="*/ 1824819 h 1916259"/>
                  <a:gd name="connsiteX1" fmla="*/ 371023 w 2068488"/>
                  <a:gd name="connsiteY1" fmla="*/ 1827458 h 1916259"/>
                  <a:gd name="connsiteX2" fmla="*/ 302923 w 2068488"/>
                  <a:gd name="connsiteY2" fmla="*/ 1765565 h 1916259"/>
                  <a:gd name="connsiteX3" fmla="*/ 0 w 2068488"/>
                  <a:gd name="connsiteY3" fmla="*/ 1034244 h 1916259"/>
                  <a:gd name="connsiteX4" fmla="*/ 1034244 w 2068488"/>
                  <a:gd name="connsiteY4" fmla="*/ 0 h 1916259"/>
                  <a:gd name="connsiteX5" fmla="*/ 2068488 w 2068488"/>
                  <a:gd name="connsiteY5" fmla="*/ 1034244 h 1916259"/>
                  <a:gd name="connsiteX6" fmla="*/ 1765565 w 2068488"/>
                  <a:gd name="connsiteY6" fmla="*/ 1765565 h 1916259"/>
                  <a:gd name="connsiteX7" fmla="*/ 1697465 w 2068488"/>
                  <a:gd name="connsiteY7" fmla="*/ 1827458 h 1916259"/>
                  <a:gd name="connsiteX8" fmla="*/ 1135209 w 2068488"/>
                  <a:gd name="connsiteY8" fmla="*/ 1916259 h 1916259"/>
                  <a:gd name="connsiteX0" fmla="*/ 1043769 w 3554559"/>
                  <a:gd name="connsiteY0" fmla="*/ 1824819 h 1868634"/>
                  <a:gd name="connsiteX1" fmla="*/ 371023 w 3554559"/>
                  <a:gd name="connsiteY1" fmla="*/ 1827458 h 1868634"/>
                  <a:gd name="connsiteX2" fmla="*/ 302923 w 3554559"/>
                  <a:gd name="connsiteY2" fmla="*/ 1765565 h 1868634"/>
                  <a:gd name="connsiteX3" fmla="*/ 0 w 3554559"/>
                  <a:gd name="connsiteY3" fmla="*/ 1034244 h 1868634"/>
                  <a:gd name="connsiteX4" fmla="*/ 1034244 w 3554559"/>
                  <a:gd name="connsiteY4" fmla="*/ 0 h 1868634"/>
                  <a:gd name="connsiteX5" fmla="*/ 2068488 w 3554559"/>
                  <a:gd name="connsiteY5" fmla="*/ 1034244 h 1868634"/>
                  <a:gd name="connsiteX6" fmla="*/ 1765565 w 3554559"/>
                  <a:gd name="connsiteY6" fmla="*/ 1765565 h 1868634"/>
                  <a:gd name="connsiteX7" fmla="*/ 1697465 w 3554559"/>
                  <a:gd name="connsiteY7" fmla="*/ 1827458 h 1868634"/>
                  <a:gd name="connsiteX8" fmla="*/ 3554559 w 3554559"/>
                  <a:gd name="connsiteY8" fmla="*/ 1868634 h 1868634"/>
                  <a:gd name="connsiteX0" fmla="*/ 0 w 4758690"/>
                  <a:gd name="connsiteY0" fmla="*/ 1824819 h 1868634"/>
                  <a:gd name="connsiteX1" fmla="*/ 1575154 w 4758690"/>
                  <a:gd name="connsiteY1" fmla="*/ 1827458 h 1868634"/>
                  <a:gd name="connsiteX2" fmla="*/ 1507054 w 4758690"/>
                  <a:gd name="connsiteY2" fmla="*/ 1765565 h 1868634"/>
                  <a:gd name="connsiteX3" fmla="*/ 1204131 w 4758690"/>
                  <a:gd name="connsiteY3" fmla="*/ 1034244 h 1868634"/>
                  <a:gd name="connsiteX4" fmla="*/ 2238375 w 4758690"/>
                  <a:gd name="connsiteY4" fmla="*/ 0 h 1868634"/>
                  <a:gd name="connsiteX5" fmla="*/ 3272619 w 4758690"/>
                  <a:gd name="connsiteY5" fmla="*/ 1034244 h 1868634"/>
                  <a:gd name="connsiteX6" fmla="*/ 2969696 w 4758690"/>
                  <a:gd name="connsiteY6" fmla="*/ 1765565 h 1868634"/>
                  <a:gd name="connsiteX7" fmla="*/ 2901596 w 4758690"/>
                  <a:gd name="connsiteY7" fmla="*/ 1827458 h 1868634"/>
                  <a:gd name="connsiteX8" fmla="*/ 4758690 w 4758690"/>
                  <a:gd name="connsiteY8" fmla="*/ 1868634 h 1868634"/>
                  <a:gd name="connsiteX0" fmla="*/ 0 w 4911090"/>
                  <a:gd name="connsiteY0" fmla="*/ 1824819 h 1827458"/>
                  <a:gd name="connsiteX1" fmla="*/ 1575154 w 4911090"/>
                  <a:gd name="connsiteY1" fmla="*/ 1827458 h 1827458"/>
                  <a:gd name="connsiteX2" fmla="*/ 1507054 w 4911090"/>
                  <a:gd name="connsiteY2" fmla="*/ 1765565 h 1827458"/>
                  <a:gd name="connsiteX3" fmla="*/ 1204131 w 4911090"/>
                  <a:gd name="connsiteY3" fmla="*/ 1034244 h 1827458"/>
                  <a:gd name="connsiteX4" fmla="*/ 2238375 w 4911090"/>
                  <a:gd name="connsiteY4" fmla="*/ 0 h 1827458"/>
                  <a:gd name="connsiteX5" fmla="*/ 3272619 w 4911090"/>
                  <a:gd name="connsiteY5" fmla="*/ 1034244 h 1827458"/>
                  <a:gd name="connsiteX6" fmla="*/ 2969696 w 4911090"/>
                  <a:gd name="connsiteY6" fmla="*/ 1765565 h 1827458"/>
                  <a:gd name="connsiteX7" fmla="*/ 2901596 w 4911090"/>
                  <a:gd name="connsiteY7" fmla="*/ 1827458 h 1827458"/>
                  <a:gd name="connsiteX8" fmla="*/ 4911090 w 4911090"/>
                  <a:gd name="connsiteY8" fmla="*/ 1811484 h 1827458"/>
                  <a:gd name="connsiteX0" fmla="*/ 0 w 4930140"/>
                  <a:gd name="connsiteY0" fmla="*/ 1824819 h 1827458"/>
                  <a:gd name="connsiteX1" fmla="*/ 1575154 w 4930140"/>
                  <a:gd name="connsiteY1" fmla="*/ 1827458 h 1827458"/>
                  <a:gd name="connsiteX2" fmla="*/ 1507054 w 4930140"/>
                  <a:gd name="connsiteY2" fmla="*/ 1765565 h 1827458"/>
                  <a:gd name="connsiteX3" fmla="*/ 1204131 w 4930140"/>
                  <a:gd name="connsiteY3" fmla="*/ 1034244 h 1827458"/>
                  <a:gd name="connsiteX4" fmla="*/ 2238375 w 4930140"/>
                  <a:gd name="connsiteY4" fmla="*/ 0 h 1827458"/>
                  <a:gd name="connsiteX5" fmla="*/ 3272619 w 4930140"/>
                  <a:gd name="connsiteY5" fmla="*/ 1034244 h 1827458"/>
                  <a:gd name="connsiteX6" fmla="*/ 2969696 w 4930140"/>
                  <a:gd name="connsiteY6" fmla="*/ 1765565 h 1827458"/>
                  <a:gd name="connsiteX7" fmla="*/ 2901596 w 4930140"/>
                  <a:gd name="connsiteY7" fmla="*/ 1827458 h 1827458"/>
                  <a:gd name="connsiteX8" fmla="*/ 4930140 w 4930140"/>
                  <a:gd name="connsiteY8" fmla="*/ 1821009 h 1827458"/>
                  <a:gd name="connsiteX0" fmla="*/ 0 w 4939665"/>
                  <a:gd name="connsiteY0" fmla="*/ 1824819 h 1830534"/>
                  <a:gd name="connsiteX1" fmla="*/ 1575154 w 4939665"/>
                  <a:gd name="connsiteY1" fmla="*/ 1827458 h 1830534"/>
                  <a:gd name="connsiteX2" fmla="*/ 1507054 w 4939665"/>
                  <a:gd name="connsiteY2" fmla="*/ 1765565 h 1830534"/>
                  <a:gd name="connsiteX3" fmla="*/ 1204131 w 4939665"/>
                  <a:gd name="connsiteY3" fmla="*/ 1034244 h 1830534"/>
                  <a:gd name="connsiteX4" fmla="*/ 2238375 w 4939665"/>
                  <a:gd name="connsiteY4" fmla="*/ 0 h 1830534"/>
                  <a:gd name="connsiteX5" fmla="*/ 3272619 w 4939665"/>
                  <a:gd name="connsiteY5" fmla="*/ 1034244 h 1830534"/>
                  <a:gd name="connsiteX6" fmla="*/ 2969696 w 4939665"/>
                  <a:gd name="connsiteY6" fmla="*/ 1765565 h 1830534"/>
                  <a:gd name="connsiteX7" fmla="*/ 2901596 w 4939665"/>
                  <a:gd name="connsiteY7" fmla="*/ 1827458 h 1830534"/>
                  <a:gd name="connsiteX8" fmla="*/ 4939665 w 4939665"/>
                  <a:gd name="connsiteY8" fmla="*/ 1830534 h 1830534"/>
                  <a:gd name="connsiteX0" fmla="*/ 371023 w 3735534"/>
                  <a:gd name="connsiteY0" fmla="*/ 1827458 h 1830534"/>
                  <a:gd name="connsiteX1" fmla="*/ 302923 w 3735534"/>
                  <a:gd name="connsiteY1" fmla="*/ 1765565 h 1830534"/>
                  <a:gd name="connsiteX2" fmla="*/ 0 w 3735534"/>
                  <a:gd name="connsiteY2" fmla="*/ 1034244 h 1830534"/>
                  <a:gd name="connsiteX3" fmla="*/ 1034244 w 3735534"/>
                  <a:gd name="connsiteY3" fmla="*/ 0 h 1830534"/>
                  <a:gd name="connsiteX4" fmla="*/ 2068488 w 3735534"/>
                  <a:gd name="connsiteY4" fmla="*/ 1034244 h 1830534"/>
                  <a:gd name="connsiteX5" fmla="*/ 1765565 w 3735534"/>
                  <a:gd name="connsiteY5" fmla="*/ 1765565 h 1830534"/>
                  <a:gd name="connsiteX6" fmla="*/ 1697465 w 3735534"/>
                  <a:gd name="connsiteY6" fmla="*/ 1827458 h 1830534"/>
                  <a:gd name="connsiteX7" fmla="*/ 3735534 w 3735534"/>
                  <a:gd name="connsiteY7" fmla="*/ 1830534 h 1830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35534" h="1830534">
                    <a:moveTo>
                      <a:pt x="371023" y="1827458"/>
                    </a:moveTo>
                    <a:lnTo>
                      <a:pt x="302923" y="1765565"/>
                    </a:lnTo>
                    <a:cubicBezTo>
                      <a:pt x="115762" y="1578404"/>
                      <a:pt x="0" y="1319843"/>
                      <a:pt x="0" y="1034244"/>
                    </a:cubicBezTo>
                    <a:cubicBezTo>
                      <a:pt x="0" y="463047"/>
                      <a:pt x="463047" y="0"/>
                      <a:pt x="1034244" y="0"/>
                    </a:cubicBezTo>
                    <a:cubicBezTo>
                      <a:pt x="1605441" y="0"/>
                      <a:pt x="2068488" y="463047"/>
                      <a:pt x="2068488" y="1034244"/>
                    </a:cubicBezTo>
                    <a:cubicBezTo>
                      <a:pt x="2068488" y="1319843"/>
                      <a:pt x="1952726" y="1578404"/>
                      <a:pt x="1765565" y="1765565"/>
                    </a:cubicBezTo>
                    <a:lnTo>
                      <a:pt x="1697465" y="1827458"/>
                    </a:lnTo>
                    <a:lnTo>
                      <a:pt x="3735534" y="1830534"/>
                    </a:lnTo>
                  </a:path>
                </a:pathLst>
              </a:custGeom>
              <a:noFill/>
              <a:ln>
                <a:solidFill>
                  <a:schemeClr val="accent4">
                    <a:lumMod val="90000"/>
                  </a:schemeClr>
                </a:solidFill>
                <a:head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7444A243-79EA-416F-B5B7-68CBAF4E47FC}"/>
                  </a:ext>
                </a:extLst>
              </p:cNvPr>
              <p:cNvGrpSpPr/>
              <p:nvPr/>
            </p:nvGrpSpPr>
            <p:grpSpPr>
              <a:xfrm>
                <a:off x="4205512" y="2160622"/>
                <a:ext cx="769030" cy="823105"/>
                <a:chOff x="4205512" y="2160622"/>
                <a:chExt cx="769030" cy="823105"/>
              </a:xfrm>
            </p:grpSpPr>
            <p:sp>
              <p:nvSpPr>
                <p:cNvPr id="34" name="Freeform 60">
                  <a:extLst>
                    <a:ext uri="{FF2B5EF4-FFF2-40B4-BE49-F238E27FC236}">
                      <a16:creationId xmlns:a16="http://schemas.microsoft.com/office/drawing/2014/main" id="{85C3B325-539C-41DA-BC82-33BDC392BA06}"/>
                    </a:ext>
                  </a:extLst>
                </p:cNvPr>
                <p:cNvSpPr/>
                <p:nvPr/>
              </p:nvSpPr>
              <p:spPr>
                <a:xfrm rot="5400000">
                  <a:off x="4225511" y="2234696"/>
                  <a:ext cx="823105" cy="674957"/>
                </a:xfrm>
                <a:custGeom>
                  <a:avLst/>
                  <a:gdLst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212213 w 1801368"/>
                    <a:gd name="connsiteY4" fmla="*/ 1477140 h 1477140"/>
                    <a:gd name="connsiteX5" fmla="*/ 153823 w 1801368"/>
                    <a:gd name="connsiteY5" fmla="*/ 1406270 h 1477140"/>
                    <a:gd name="connsiteX6" fmla="*/ 0 w 1801368"/>
                    <a:gd name="connsiteY6" fmla="*/ 901970 h 1477140"/>
                    <a:gd name="connsiteX7" fmla="*/ 900684 w 1801368"/>
                    <a:gd name="connsiteY7" fmla="*/ 0 h 1477140"/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814959 w 1801368"/>
                    <a:gd name="connsiteY4" fmla="*/ 1473470 h 1477140"/>
                    <a:gd name="connsiteX5" fmla="*/ 212213 w 1801368"/>
                    <a:gd name="connsiteY5" fmla="*/ 1477140 h 1477140"/>
                    <a:gd name="connsiteX6" fmla="*/ 153823 w 1801368"/>
                    <a:gd name="connsiteY6" fmla="*/ 1406270 h 1477140"/>
                    <a:gd name="connsiteX7" fmla="*/ 0 w 1801368"/>
                    <a:gd name="connsiteY7" fmla="*/ 901970 h 1477140"/>
                    <a:gd name="connsiteX8" fmla="*/ 900684 w 1801368"/>
                    <a:gd name="connsiteY8" fmla="*/ 0 h 1477140"/>
                    <a:gd name="connsiteX0" fmla="*/ 814959 w 1801368"/>
                    <a:gd name="connsiteY0" fmla="*/ 1473470 h 1564910"/>
                    <a:gd name="connsiteX1" fmla="*/ 212213 w 1801368"/>
                    <a:gd name="connsiteY1" fmla="*/ 1477140 h 1564910"/>
                    <a:gd name="connsiteX2" fmla="*/ 153823 w 1801368"/>
                    <a:gd name="connsiteY2" fmla="*/ 1406270 h 1564910"/>
                    <a:gd name="connsiteX3" fmla="*/ 0 w 1801368"/>
                    <a:gd name="connsiteY3" fmla="*/ 901970 h 1564910"/>
                    <a:gd name="connsiteX4" fmla="*/ 900684 w 1801368"/>
                    <a:gd name="connsiteY4" fmla="*/ 0 h 1564910"/>
                    <a:gd name="connsiteX5" fmla="*/ 1801368 w 1801368"/>
                    <a:gd name="connsiteY5" fmla="*/ 901970 h 1564910"/>
                    <a:gd name="connsiteX6" fmla="*/ 1647545 w 1801368"/>
                    <a:gd name="connsiteY6" fmla="*/ 1406270 h 1564910"/>
                    <a:gd name="connsiteX7" fmla="*/ 1589156 w 1801368"/>
                    <a:gd name="connsiteY7" fmla="*/ 1477140 h 1564910"/>
                    <a:gd name="connsiteX8" fmla="*/ 906399 w 1801368"/>
                    <a:gd name="connsiteY8" fmla="*/ 1564910 h 1564910"/>
                    <a:gd name="connsiteX0" fmla="*/ 212213 w 1801368"/>
                    <a:gd name="connsiteY0" fmla="*/ 1477140 h 1564910"/>
                    <a:gd name="connsiteX1" fmla="*/ 153823 w 1801368"/>
                    <a:gd name="connsiteY1" fmla="*/ 1406270 h 1564910"/>
                    <a:gd name="connsiteX2" fmla="*/ 0 w 1801368"/>
                    <a:gd name="connsiteY2" fmla="*/ 901970 h 1564910"/>
                    <a:gd name="connsiteX3" fmla="*/ 900684 w 1801368"/>
                    <a:gd name="connsiteY3" fmla="*/ 0 h 1564910"/>
                    <a:gd name="connsiteX4" fmla="*/ 1801368 w 1801368"/>
                    <a:gd name="connsiteY4" fmla="*/ 901970 h 1564910"/>
                    <a:gd name="connsiteX5" fmla="*/ 1647545 w 1801368"/>
                    <a:gd name="connsiteY5" fmla="*/ 1406270 h 1564910"/>
                    <a:gd name="connsiteX6" fmla="*/ 1589156 w 1801368"/>
                    <a:gd name="connsiteY6" fmla="*/ 1477140 h 1564910"/>
                    <a:gd name="connsiteX7" fmla="*/ 906399 w 1801368"/>
                    <a:gd name="connsiteY7" fmla="*/ 1564910 h 1564910"/>
                    <a:gd name="connsiteX0" fmla="*/ 212213 w 1801368"/>
                    <a:gd name="connsiteY0" fmla="*/ 1477140 h 1477140"/>
                    <a:gd name="connsiteX1" fmla="*/ 153823 w 1801368"/>
                    <a:gd name="connsiteY1" fmla="*/ 1406270 h 1477140"/>
                    <a:gd name="connsiteX2" fmla="*/ 0 w 1801368"/>
                    <a:gd name="connsiteY2" fmla="*/ 901970 h 1477140"/>
                    <a:gd name="connsiteX3" fmla="*/ 900684 w 1801368"/>
                    <a:gd name="connsiteY3" fmla="*/ 0 h 1477140"/>
                    <a:gd name="connsiteX4" fmla="*/ 1801368 w 1801368"/>
                    <a:gd name="connsiteY4" fmla="*/ 901970 h 1477140"/>
                    <a:gd name="connsiteX5" fmla="*/ 1647545 w 1801368"/>
                    <a:gd name="connsiteY5" fmla="*/ 1406270 h 1477140"/>
                    <a:gd name="connsiteX6" fmla="*/ 1589156 w 1801368"/>
                    <a:gd name="connsiteY6" fmla="*/ 1477140 h 147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01368" h="1477140">
                      <a:moveTo>
                        <a:pt x="212213" y="1477140"/>
                      </a:moveTo>
                      <a:lnTo>
                        <a:pt x="153823" y="1406270"/>
                      </a:lnTo>
                      <a:cubicBezTo>
                        <a:pt x="56707" y="1262315"/>
                        <a:pt x="0" y="1088774"/>
                        <a:pt x="0" y="901970"/>
                      </a:cubicBezTo>
                      <a:cubicBezTo>
                        <a:pt x="0" y="403826"/>
                        <a:pt x="403250" y="0"/>
                        <a:pt x="900684" y="0"/>
                      </a:cubicBezTo>
                      <a:cubicBezTo>
                        <a:pt x="1398118" y="0"/>
                        <a:pt x="1801368" y="403826"/>
                        <a:pt x="1801368" y="901970"/>
                      </a:cubicBezTo>
                      <a:cubicBezTo>
                        <a:pt x="1801368" y="1088774"/>
                        <a:pt x="1744661" y="1262315"/>
                        <a:pt x="1647545" y="1406270"/>
                      </a:cubicBezTo>
                      <a:lnTo>
                        <a:pt x="1589156" y="1477140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4676D018-C2C7-4DC3-BE31-3488B279F837}"/>
                    </a:ext>
                  </a:extLst>
                </p:cNvPr>
                <p:cNvSpPr/>
                <p:nvPr/>
              </p:nvSpPr>
              <p:spPr>
                <a:xfrm rot="5400000">
                  <a:off x="4205513" y="2215286"/>
                  <a:ext cx="713776" cy="713778"/>
                </a:xfrm>
                <a:prstGeom prst="ellipse">
                  <a:avLst/>
                </a:prstGeom>
                <a:solidFill>
                  <a:schemeClr val="accent4"/>
                </a:solidFill>
                <a:ln w="1905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A0A0AE52-776D-4051-9F92-5BD9A65787D5}"/>
                    </a:ext>
                  </a:extLst>
                </p:cNvPr>
                <p:cNvSpPr/>
                <p:nvPr/>
              </p:nvSpPr>
              <p:spPr>
                <a:xfrm>
                  <a:off x="4386760" y="2396534"/>
                  <a:ext cx="351282" cy="351282"/>
                </a:xfrm>
                <a:custGeom>
                  <a:avLst/>
                  <a:gdLst>
                    <a:gd name="connsiteX0" fmla="*/ 71830 w 351282"/>
                    <a:gd name="connsiteY0" fmla="*/ 258864 h 351282"/>
                    <a:gd name="connsiteX1" fmla="*/ 57289 w 351282"/>
                    <a:gd name="connsiteY1" fmla="*/ 264896 h 351282"/>
                    <a:gd name="connsiteX2" fmla="*/ 35921 w 351282"/>
                    <a:gd name="connsiteY2" fmla="*/ 315361 h 351282"/>
                    <a:gd name="connsiteX3" fmla="*/ 86387 w 351282"/>
                    <a:gd name="connsiteY3" fmla="*/ 293993 h 351282"/>
                    <a:gd name="connsiteX4" fmla="*/ 86395 w 351282"/>
                    <a:gd name="connsiteY4" fmla="*/ 264904 h 351282"/>
                    <a:gd name="connsiteX5" fmla="*/ 86379 w 351282"/>
                    <a:gd name="connsiteY5" fmla="*/ 264887 h 351282"/>
                    <a:gd name="connsiteX6" fmla="*/ 71830 w 351282"/>
                    <a:gd name="connsiteY6" fmla="*/ 258864 h 351282"/>
                    <a:gd name="connsiteX7" fmla="*/ 233938 w 351282"/>
                    <a:gd name="connsiteY7" fmla="*/ 217946 h 351282"/>
                    <a:gd name="connsiteX8" fmla="*/ 183381 w 351282"/>
                    <a:gd name="connsiteY8" fmla="*/ 255022 h 351282"/>
                    <a:gd name="connsiteX9" fmla="*/ 216920 w 351282"/>
                    <a:gd name="connsiteY9" fmla="*/ 294401 h 351282"/>
                    <a:gd name="connsiteX10" fmla="*/ 217327 w 351282"/>
                    <a:gd name="connsiteY10" fmla="*/ 293993 h 351282"/>
                    <a:gd name="connsiteX11" fmla="*/ 233938 w 351282"/>
                    <a:gd name="connsiteY11" fmla="*/ 217946 h 351282"/>
                    <a:gd name="connsiteX12" fmla="*/ 90388 w 351282"/>
                    <a:gd name="connsiteY12" fmla="*/ 210702 h 351282"/>
                    <a:gd name="connsiteX13" fmla="*/ 78079 w 351282"/>
                    <a:gd name="connsiteY13" fmla="*/ 227490 h 351282"/>
                    <a:gd name="connsiteX14" fmla="*/ 123793 w 351282"/>
                    <a:gd name="connsiteY14" fmla="*/ 273204 h 351282"/>
                    <a:gd name="connsiteX15" fmla="*/ 140580 w 351282"/>
                    <a:gd name="connsiteY15" fmla="*/ 260891 h 351282"/>
                    <a:gd name="connsiteX16" fmla="*/ 217327 w 351282"/>
                    <a:gd name="connsiteY16" fmla="*/ 119405 h 351282"/>
                    <a:gd name="connsiteX17" fmla="*/ 217327 w 351282"/>
                    <a:gd name="connsiteY17" fmla="*/ 133956 h 351282"/>
                    <a:gd name="connsiteX18" fmla="*/ 231877 w 351282"/>
                    <a:gd name="connsiteY18" fmla="*/ 133956 h 351282"/>
                    <a:gd name="connsiteX19" fmla="*/ 231877 w 351282"/>
                    <a:gd name="connsiteY19" fmla="*/ 119405 h 351282"/>
                    <a:gd name="connsiteX20" fmla="*/ 217327 w 351282"/>
                    <a:gd name="connsiteY20" fmla="*/ 119405 h 351282"/>
                    <a:gd name="connsiteX21" fmla="*/ 93193 w 351282"/>
                    <a:gd name="connsiteY21" fmla="*/ 114347 h 351282"/>
                    <a:gd name="connsiteX22" fmla="*/ 57289 w 351282"/>
                    <a:gd name="connsiteY22" fmla="*/ 133955 h 351282"/>
                    <a:gd name="connsiteX23" fmla="*/ 56882 w 351282"/>
                    <a:gd name="connsiteY23" fmla="*/ 134360 h 351282"/>
                    <a:gd name="connsiteX24" fmla="*/ 96263 w 351282"/>
                    <a:gd name="connsiteY24" fmla="*/ 167901 h 351282"/>
                    <a:gd name="connsiteX25" fmla="*/ 133336 w 351282"/>
                    <a:gd name="connsiteY25" fmla="*/ 117344 h 351282"/>
                    <a:gd name="connsiteX26" fmla="*/ 93193 w 351282"/>
                    <a:gd name="connsiteY26" fmla="*/ 114347 h 351282"/>
                    <a:gd name="connsiteX27" fmla="*/ 224603 w 351282"/>
                    <a:gd name="connsiteY27" fmla="*/ 95831 h 351282"/>
                    <a:gd name="connsiteX28" fmla="*/ 246427 w 351282"/>
                    <a:gd name="connsiteY28" fmla="*/ 104855 h 351282"/>
                    <a:gd name="connsiteX29" fmla="*/ 246427 w 351282"/>
                    <a:gd name="connsiteY29" fmla="*/ 148503 h 351282"/>
                    <a:gd name="connsiteX30" fmla="*/ 202779 w 351282"/>
                    <a:gd name="connsiteY30" fmla="*/ 148503 h 351282"/>
                    <a:gd name="connsiteX31" fmla="*/ 202779 w 351282"/>
                    <a:gd name="connsiteY31" fmla="*/ 104855 h 351282"/>
                    <a:gd name="connsiteX32" fmla="*/ 224603 w 351282"/>
                    <a:gd name="connsiteY32" fmla="*/ 95831 h 351282"/>
                    <a:gd name="connsiteX33" fmla="*/ 224703 w 351282"/>
                    <a:gd name="connsiteY33" fmla="*/ 54033 h 351282"/>
                    <a:gd name="connsiteX34" fmla="*/ 164069 w 351282"/>
                    <a:gd name="connsiteY34" fmla="*/ 110229 h 351282"/>
                    <a:gd name="connsiteX35" fmla="*/ 102701 w 351282"/>
                    <a:gd name="connsiteY35" fmla="*/ 193914 h 351282"/>
                    <a:gd name="connsiteX36" fmla="*/ 157366 w 351282"/>
                    <a:gd name="connsiteY36" fmla="*/ 248582 h 351282"/>
                    <a:gd name="connsiteX37" fmla="*/ 241051 w 351282"/>
                    <a:gd name="connsiteY37" fmla="*/ 187214 h 351282"/>
                    <a:gd name="connsiteX38" fmla="*/ 297247 w 351282"/>
                    <a:gd name="connsiteY38" fmla="*/ 126580 h 351282"/>
                    <a:gd name="connsiteX39" fmla="*/ 330450 w 351282"/>
                    <a:gd name="connsiteY39" fmla="*/ 20832 h 351282"/>
                    <a:gd name="connsiteX40" fmla="*/ 243367 w 351282"/>
                    <a:gd name="connsiteY40" fmla="*/ 43600 h 351282"/>
                    <a:gd name="connsiteX41" fmla="*/ 307683 w 351282"/>
                    <a:gd name="connsiteY41" fmla="*/ 107916 h 351282"/>
                    <a:gd name="connsiteX42" fmla="*/ 330450 w 351282"/>
                    <a:gd name="connsiteY42" fmla="*/ 20832 h 351282"/>
                    <a:gd name="connsiteX43" fmla="*/ 340994 w 351282"/>
                    <a:gd name="connsiteY43" fmla="*/ 0 h 351282"/>
                    <a:gd name="connsiteX44" fmla="*/ 351282 w 351282"/>
                    <a:gd name="connsiteY44" fmla="*/ 0 h 351282"/>
                    <a:gd name="connsiteX45" fmla="*/ 351282 w 351282"/>
                    <a:gd name="connsiteY45" fmla="*/ 10289 h 351282"/>
                    <a:gd name="connsiteX46" fmla="*/ 253218 w 351282"/>
                    <a:gd name="connsiteY46" fmla="*/ 203806 h 351282"/>
                    <a:gd name="connsiteX47" fmla="*/ 251005 w 351282"/>
                    <a:gd name="connsiteY47" fmla="*/ 205427 h 351282"/>
                    <a:gd name="connsiteX48" fmla="*/ 231877 w 351282"/>
                    <a:gd name="connsiteY48" fmla="*/ 308540 h 351282"/>
                    <a:gd name="connsiteX49" fmla="*/ 199764 w 351282"/>
                    <a:gd name="connsiteY49" fmla="*/ 340653 h 351282"/>
                    <a:gd name="connsiteX50" fmla="*/ 199764 w 351282"/>
                    <a:gd name="connsiteY50" fmla="*/ 315817 h 351282"/>
                    <a:gd name="connsiteX51" fmla="*/ 163747 w 351282"/>
                    <a:gd name="connsiteY51" fmla="*/ 269417 h 351282"/>
                    <a:gd name="connsiteX52" fmla="*/ 121726 w 351282"/>
                    <a:gd name="connsiteY52" fmla="*/ 300232 h 351282"/>
                    <a:gd name="connsiteX53" fmla="*/ 111571 w 351282"/>
                    <a:gd name="connsiteY53" fmla="*/ 290077 h 351282"/>
                    <a:gd name="connsiteX54" fmla="*/ 100937 w 351282"/>
                    <a:gd name="connsiteY54" fmla="*/ 308540 h 351282"/>
                    <a:gd name="connsiteX55" fmla="*/ 0 w 351282"/>
                    <a:gd name="connsiteY55" fmla="*/ 351282 h 351282"/>
                    <a:gd name="connsiteX56" fmla="*/ 42739 w 351282"/>
                    <a:gd name="connsiteY56" fmla="*/ 250345 h 351282"/>
                    <a:gd name="connsiteX57" fmla="*/ 61181 w 351282"/>
                    <a:gd name="connsiteY57" fmla="*/ 239690 h 351282"/>
                    <a:gd name="connsiteX58" fmla="*/ 51047 w 351282"/>
                    <a:gd name="connsiteY58" fmla="*/ 229556 h 351282"/>
                    <a:gd name="connsiteX59" fmla="*/ 81863 w 351282"/>
                    <a:gd name="connsiteY59" fmla="*/ 187535 h 351282"/>
                    <a:gd name="connsiteX60" fmla="*/ 35466 w 351282"/>
                    <a:gd name="connsiteY60" fmla="*/ 151518 h 351282"/>
                    <a:gd name="connsiteX61" fmla="*/ 10629 w 351282"/>
                    <a:gd name="connsiteY61" fmla="*/ 151518 h 351282"/>
                    <a:gd name="connsiteX62" fmla="*/ 42739 w 351282"/>
                    <a:gd name="connsiteY62" fmla="*/ 119405 h 351282"/>
                    <a:gd name="connsiteX63" fmla="*/ 145852 w 351282"/>
                    <a:gd name="connsiteY63" fmla="*/ 100277 h 351282"/>
                    <a:gd name="connsiteX64" fmla="*/ 147476 w 351282"/>
                    <a:gd name="connsiteY64" fmla="*/ 98064 h 351282"/>
                    <a:gd name="connsiteX65" fmla="*/ 340994 w 351282"/>
                    <a:gd name="connsiteY65" fmla="*/ 0 h 351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</a:cxnLst>
                  <a:rect l="l" t="t" r="r" b="b"/>
                  <a:pathLst>
                    <a:path w="351282" h="351282">
                      <a:moveTo>
                        <a:pt x="71830" y="258864"/>
                      </a:moveTo>
                      <a:cubicBezTo>
                        <a:pt x="66568" y="258867"/>
                        <a:pt x="61307" y="260878"/>
                        <a:pt x="57289" y="264896"/>
                      </a:cubicBezTo>
                      <a:cubicBezTo>
                        <a:pt x="52162" y="270023"/>
                        <a:pt x="53382" y="271416"/>
                        <a:pt x="35921" y="315361"/>
                      </a:cubicBezTo>
                      <a:cubicBezTo>
                        <a:pt x="79475" y="298056"/>
                        <a:pt x="81252" y="299128"/>
                        <a:pt x="86387" y="293993"/>
                      </a:cubicBezTo>
                      <a:cubicBezTo>
                        <a:pt x="94406" y="285975"/>
                        <a:pt x="94409" y="272928"/>
                        <a:pt x="86395" y="264904"/>
                      </a:cubicBezTo>
                      <a:lnTo>
                        <a:pt x="86379" y="264887"/>
                      </a:lnTo>
                      <a:cubicBezTo>
                        <a:pt x="82356" y="260869"/>
                        <a:pt x="77092" y="258862"/>
                        <a:pt x="71830" y="258864"/>
                      </a:cubicBezTo>
                      <a:close/>
                      <a:moveTo>
                        <a:pt x="233938" y="217946"/>
                      </a:moveTo>
                      <a:lnTo>
                        <a:pt x="183381" y="255022"/>
                      </a:lnTo>
                      <a:cubicBezTo>
                        <a:pt x="199277" y="263274"/>
                        <a:pt x="211340" y="277422"/>
                        <a:pt x="216920" y="294401"/>
                      </a:cubicBezTo>
                      <a:lnTo>
                        <a:pt x="217327" y="293993"/>
                      </a:lnTo>
                      <a:cubicBezTo>
                        <a:pt x="237691" y="273630"/>
                        <a:pt x="243715" y="243961"/>
                        <a:pt x="233938" y="217946"/>
                      </a:cubicBezTo>
                      <a:close/>
                      <a:moveTo>
                        <a:pt x="90388" y="210702"/>
                      </a:moveTo>
                      <a:lnTo>
                        <a:pt x="78079" y="227490"/>
                      </a:lnTo>
                      <a:cubicBezTo>
                        <a:pt x="83063" y="232475"/>
                        <a:pt x="118660" y="268071"/>
                        <a:pt x="123793" y="273204"/>
                      </a:cubicBezTo>
                      <a:lnTo>
                        <a:pt x="140580" y="260891"/>
                      </a:lnTo>
                      <a:close/>
                      <a:moveTo>
                        <a:pt x="217327" y="119405"/>
                      </a:moveTo>
                      <a:cubicBezTo>
                        <a:pt x="213306" y="123426"/>
                        <a:pt x="213306" y="129933"/>
                        <a:pt x="217327" y="133956"/>
                      </a:cubicBezTo>
                      <a:cubicBezTo>
                        <a:pt x="221339" y="137965"/>
                        <a:pt x="227865" y="137965"/>
                        <a:pt x="231877" y="133956"/>
                      </a:cubicBezTo>
                      <a:cubicBezTo>
                        <a:pt x="235897" y="129933"/>
                        <a:pt x="235897" y="123426"/>
                        <a:pt x="231877" y="119405"/>
                      </a:cubicBezTo>
                      <a:cubicBezTo>
                        <a:pt x="227865" y="115394"/>
                        <a:pt x="221339" y="115394"/>
                        <a:pt x="217327" y="119405"/>
                      </a:cubicBezTo>
                      <a:close/>
                      <a:moveTo>
                        <a:pt x="93193" y="114347"/>
                      </a:moveTo>
                      <a:cubicBezTo>
                        <a:pt x="79979" y="117177"/>
                        <a:pt x="67471" y="123774"/>
                        <a:pt x="57289" y="133955"/>
                      </a:cubicBezTo>
                      <a:lnTo>
                        <a:pt x="56882" y="134360"/>
                      </a:lnTo>
                      <a:cubicBezTo>
                        <a:pt x="73898" y="139956"/>
                        <a:pt x="88027" y="152041"/>
                        <a:pt x="96263" y="167901"/>
                      </a:cubicBezTo>
                      <a:lnTo>
                        <a:pt x="133336" y="117344"/>
                      </a:lnTo>
                      <a:cubicBezTo>
                        <a:pt x="120329" y="112456"/>
                        <a:pt x="106408" y="111518"/>
                        <a:pt x="93193" y="114347"/>
                      </a:cubicBezTo>
                      <a:close/>
                      <a:moveTo>
                        <a:pt x="224603" y="95831"/>
                      </a:moveTo>
                      <a:cubicBezTo>
                        <a:pt x="232507" y="95831"/>
                        <a:pt x="240411" y="98840"/>
                        <a:pt x="246427" y="104855"/>
                      </a:cubicBezTo>
                      <a:cubicBezTo>
                        <a:pt x="258490" y="116921"/>
                        <a:pt x="258488" y="136443"/>
                        <a:pt x="246427" y="148503"/>
                      </a:cubicBezTo>
                      <a:cubicBezTo>
                        <a:pt x="234391" y="160537"/>
                        <a:pt x="214810" y="160537"/>
                        <a:pt x="202779" y="148503"/>
                      </a:cubicBezTo>
                      <a:cubicBezTo>
                        <a:pt x="190714" y="136440"/>
                        <a:pt x="190717" y="116918"/>
                        <a:pt x="202779" y="104855"/>
                      </a:cubicBezTo>
                      <a:cubicBezTo>
                        <a:pt x="208796" y="98839"/>
                        <a:pt x="216700" y="95831"/>
                        <a:pt x="224603" y="95831"/>
                      </a:cubicBezTo>
                      <a:close/>
                      <a:moveTo>
                        <a:pt x="224703" y="54033"/>
                      </a:moveTo>
                      <a:cubicBezTo>
                        <a:pt x="201367" y="68605"/>
                        <a:pt x="180683" y="87574"/>
                        <a:pt x="164069" y="110229"/>
                      </a:cubicBezTo>
                      <a:cubicBezTo>
                        <a:pt x="157722" y="118880"/>
                        <a:pt x="109347" y="184847"/>
                        <a:pt x="102701" y="193914"/>
                      </a:cubicBezTo>
                      <a:lnTo>
                        <a:pt x="157366" y="248582"/>
                      </a:lnTo>
                      <a:cubicBezTo>
                        <a:pt x="167006" y="241512"/>
                        <a:pt x="231689" y="194077"/>
                        <a:pt x="241051" y="187214"/>
                      </a:cubicBezTo>
                      <a:cubicBezTo>
                        <a:pt x="263708" y="170597"/>
                        <a:pt x="282678" y="149915"/>
                        <a:pt x="297247" y="126580"/>
                      </a:cubicBezTo>
                      <a:close/>
                      <a:moveTo>
                        <a:pt x="330450" y="20832"/>
                      </a:moveTo>
                      <a:cubicBezTo>
                        <a:pt x="299916" y="22317"/>
                        <a:pt x="270275" y="30218"/>
                        <a:pt x="243367" y="43600"/>
                      </a:cubicBezTo>
                      <a:lnTo>
                        <a:pt x="307683" y="107916"/>
                      </a:lnTo>
                      <a:cubicBezTo>
                        <a:pt x="321062" y="81008"/>
                        <a:pt x="328966" y="51366"/>
                        <a:pt x="330450" y="20832"/>
                      </a:cubicBezTo>
                      <a:close/>
                      <a:moveTo>
                        <a:pt x="340994" y="0"/>
                      </a:moveTo>
                      <a:lnTo>
                        <a:pt x="351282" y="0"/>
                      </a:lnTo>
                      <a:lnTo>
                        <a:pt x="351282" y="10289"/>
                      </a:lnTo>
                      <a:cubicBezTo>
                        <a:pt x="351282" y="86609"/>
                        <a:pt x="314857" y="158604"/>
                        <a:pt x="253218" y="203806"/>
                      </a:cubicBezTo>
                      <a:lnTo>
                        <a:pt x="251005" y="205427"/>
                      </a:lnTo>
                      <a:cubicBezTo>
                        <a:pt x="266528" y="240440"/>
                        <a:pt x="259018" y="281400"/>
                        <a:pt x="231877" y="308540"/>
                      </a:cubicBezTo>
                      <a:lnTo>
                        <a:pt x="199764" y="340653"/>
                      </a:lnTo>
                      <a:lnTo>
                        <a:pt x="199764" y="315817"/>
                      </a:lnTo>
                      <a:cubicBezTo>
                        <a:pt x="199764" y="293810"/>
                        <a:pt x="184467" y="274766"/>
                        <a:pt x="163747" y="269417"/>
                      </a:cubicBezTo>
                      <a:lnTo>
                        <a:pt x="121726" y="300232"/>
                      </a:lnTo>
                      <a:lnTo>
                        <a:pt x="111571" y="290077"/>
                      </a:lnTo>
                      <a:cubicBezTo>
                        <a:pt x="109770" y="296844"/>
                        <a:pt x="106236" y="303244"/>
                        <a:pt x="100937" y="308540"/>
                      </a:cubicBezTo>
                      <a:cubicBezTo>
                        <a:pt x="90659" y="318819"/>
                        <a:pt x="87783" y="316374"/>
                        <a:pt x="0" y="351282"/>
                      </a:cubicBezTo>
                      <a:cubicBezTo>
                        <a:pt x="34538" y="264426"/>
                        <a:pt x="32434" y="260653"/>
                        <a:pt x="42739" y="250345"/>
                      </a:cubicBezTo>
                      <a:cubicBezTo>
                        <a:pt x="47933" y="245154"/>
                        <a:pt x="54272" y="241530"/>
                        <a:pt x="61181" y="239690"/>
                      </a:cubicBezTo>
                      <a:lnTo>
                        <a:pt x="51047" y="229556"/>
                      </a:lnTo>
                      <a:lnTo>
                        <a:pt x="81863" y="187535"/>
                      </a:lnTo>
                      <a:cubicBezTo>
                        <a:pt x="76516" y="166816"/>
                        <a:pt x="57472" y="151518"/>
                        <a:pt x="35466" y="151518"/>
                      </a:cubicBezTo>
                      <a:lnTo>
                        <a:pt x="10629" y="151518"/>
                      </a:lnTo>
                      <a:lnTo>
                        <a:pt x="42739" y="119405"/>
                      </a:lnTo>
                      <a:cubicBezTo>
                        <a:pt x="69910" y="92235"/>
                        <a:pt x="110883" y="84774"/>
                        <a:pt x="145852" y="100277"/>
                      </a:cubicBezTo>
                      <a:lnTo>
                        <a:pt x="147476" y="98064"/>
                      </a:lnTo>
                      <a:cubicBezTo>
                        <a:pt x="192611" y="36516"/>
                        <a:pt x="264558" y="0"/>
                        <a:pt x="34099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4688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8B9A3D11-797F-44DF-9FD7-BFF4221C8CFC}"/>
                  </a:ext>
                </a:extLst>
              </p:cNvPr>
              <p:cNvGrpSpPr/>
              <p:nvPr/>
            </p:nvGrpSpPr>
            <p:grpSpPr>
              <a:xfrm>
                <a:off x="4205511" y="635297"/>
                <a:ext cx="769030" cy="823105"/>
                <a:chOff x="4205511" y="635297"/>
                <a:chExt cx="769030" cy="823105"/>
              </a:xfrm>
            </p:grpSpPr>
            <p:sp>
              <p:nvSpPr>
                <p:cNvPr id="31" name="Freeform 52">
                  <a:extLst>
                    <a:ext uri="{FF2B5EF4-FFF2-40B4-BE49-F238E27FC236}">
                      <a16:creationId xmlns:a16="http://schemas.microsoft.com/office/drawing/2014/main" id="{DFD70F5A-99CB-45B9-9BF5-F8ABD2768FCE}"/>
                    </a:ext>
                  </a:extLst>
                </p:cNvPr>
                <p:cNvSpPr/>
                <p:nvPr/>
              </p:nvSpPr>
              <p:spPr>
                <a:xfrm rot="5400000">
                  <a:off x="4225510" y="709371"/>
                  <a:ext cx="823105" cy="674957"/>
                </a:xfrm>
                <a:custGeom>
                  <a:avLst/>
                  <a:gdLst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212213 w 1801368"/>
                    <a:gd name="connsiteY4" fmla="*/ 1477140 h 1477140"/>
                    <a:gd name="connsiteX5" fmla="*/ 153823 w 1801368"/>
                    <a:gd name="connsiteY5" fmla="*/ 1406270 h 1477140"/>
                    <a:gd name="connsiteX6" fmla="*/ 0 w 1801368"/>
                    <a:gd name="connsiteY6" fmla="*/ 901970 h 1477140"/>
                    <a:gd name="connsiteX7" fmla="*/ 900684 w 1801368"/>
                    <a:gd name="connsiteY7" fmla="*/ 0 h 1477140"/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814959 w 1801368"/>
                    <a:gd name="connsiteY4" fmla="*/ 1473470 h 1477140"/>
                    <a:gd name="connsiteX5" fmla="*/ 212213 w 1801368"/>
                    <a:gd name="connsiteY5" fmla="*/ 1477140 h 1477140"/>
                    <a:gd name="connsiteX6" fmla="*/ 153823 w 1801368"/>
                    <a:gd name="connsiteY6" fmla="*/ 1406270 h 1477140"/>
                    <a:gd name="connsiteX7" fmla="*/ 0 w 1801368"/>
                    <a:gd name="connsiteY7" fmla="*/ 901970 h 1477140"/>
                    <a:gd name="connsiteX8" fmla="*/ 900684 w 1801368"/>
                    <a:gd name="connsiteY8" fmla="*/ 0 h 1477140"/>
                    <a:gd name="connsiteX0" fmla="*/ 814959 w 1801368"/>
                    <a:gd name="connsiteY0" fmla="*/ 1473470 h 1564910"/>
                    <a:gd name="connsiteX1" fmla="*/ 212213 w 1801368"/>
                    <a:gd name="connsiteY1" fmla="*/ 1477140 h 1564910"/>
                    <a:gd name="connsiteX2" fmla="*/ 153823 w 1801368"/>
                    <a:gd name="connsiteY2" fmla="*/ 1406270 h 1564910"/>
                    <a:gd name="connsiteX3" fmla="*/ 0 w 1801368"/>
                    <a:gd name="connsiteY3" fmla="*/ 901970 h 1564910"/>
                    <a:gd name="connsiteX4" fmla="*/ 900684 w 1801368"/>
                    <a:gd name="connsiteY4" fmla="*/ 0 h 1564910"/>
                    <a:gd name="connsiteX5" fmla="*/ 1801368 w 1801368"/>
                    <a:gd name="connsiteY5" fmla="*/ 901970 h 1564910"/>
                    <a:gd name="connsiteX6" fmla="*/ 1647545 w 1801368"/>
                    <a:gd name="connsiteY6" fmla="*/ 1406270 h 1564910"/>
                    <a:gd name="connsiteX7" fmla="*/ 1589156 w 1801368"/>
                    <a:gd name="connsiteY7" fmla="*/ 1477140 h 1564910"/>
                    <a:gd name="connsiteX8" fmla="*/ 906399 w 1801368"/>
                    <a:gd name="connsiteY8" fmla="*/ 1564910 h 1564910"/>
                    <a:gd name="connsiteX0" fmla="*/ 212213 w 1801368"/>
                    <a:gd name="connsiteY0" fmla="*/ 1477140 h 1564910"/>
                    <a:gd name="connsiteX1" fmla="*/ 153823 w 1801368"/>
                    <a:gd name="connsiteY1" fmla="*/ 1406270 h 1564910"/>
                    <a:gd name="connsiteX2" fmla="*/ 0 w 1801368"/>
                    <a:gd name="connsiteY2" fmla="*/ 901970 h 1564910"/>
                    <a:gd name="connsiteX3" fmla="*/ 900684 w 1801368"/>
                    <a:gd name="connsiteY3" fmla="*/ 0 h 1564910"/>
                    <a:gd name="connsiteX4" fmla="*/ 1801368 w 1801368"/>
                    <a:gd name="connsiteY4" fmla="*/ 901970 h 1564910"/>
                    <a:gd name="connsiteX5" fmla="*/ 1647545 w 1801368"/>
                    <a:gd name="connsiteY5" fmla="*/ 1406270 h 1564910"/>
                    <a:gd name="connsiteX6" fmla="*/ 1589156 w 1801368"/>
                    <a:gd name="connsiteY6" fmla="*/ 1477140 h 1564910"/>
                    <a:gd name="connsiteX7" fmla="*/ 906399 w 1801368"/>
                    <a:gd name="connsiteY7" fmla="*/ 1564910 h 1564910"/>
                    <a:gd name="connsiteX0" fmla="*/ 212213 w 1801368"/>
                    <a:gd name="connsiteY0" fmla="*/ 1477140 h 1477140"/>
                    <a:gd name="connsiteX1" fmla="*/ 153823 w 1801368"/>
                    <a:gd name="connsiteY1" fmla="*/ 1406270 h 1477140"/>
                    <a:gd name="connsiteX2" fmla="*/ 0 w 1801368"/>
                    <a:gd name="connsiteY2" fmla="*/ 901970 h 1477140"/>
                    <a:gd name="connsiteX3" fmla="*/ 900684 w 1801368"/>
                    <a:gd name="connsiteY3" fmla="*/ 0 h 1477140"/>
                    <a:gd name="connsiteX4" fmla="*/ 1801368 w 1801368"/>
                    <a:gd name="connsiteY4" fmla="*/ 901970 h 1477140"/>
                    <a:gd name="connsiteX5" fmla="*/ 1647545 w 1801368"/>
                    <a:gd name="connsiteY5" fmla="*/ 1406270 h 1477140"/>
                    <a:gd name="connsiteX6" fmla="*/ 1589156 w 1801368"/>
                    <a:gd name="connsiteY6" fmla="*/ 1477140 h 147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01368" h="1477140">
                      <a:moveTo>
                        <a:pt x="212213" y="1477140"/>
                      </a:moveTo>
                      <a:lnTo>
                        <a:pt x="153823" y="1406270"/>
                      </a:lnTo>
                      <a:cubicBezTo>
                        <a:pt x="56707" y="1262315"/>
                        <a:pt x="0" y="1088774"/>
                        <a:pt x="0" y="901970"/>
                      </a:cubicBezTo>
                      <a:cubicBezTo>
                        <a:pt x="0" y="403826"/>
                        <a:pt x="403250" y="0"/>
                        <a:pt x="900684" y="0"/>
                      </a:cubicBezTo>
                      <a:cubicBezTo>
                        <a:pt x="1398118" y="0"/>
                        <a:pt x="1801368" y="403826"/>
                        <a:pt x="1801368" y="901970"/>
                      </a:cubicBezTo>
                      <a:cubicBezTo>
                        <a:pt x="1801368" y="1088774"/>
                        <a:pt x="1744661" y="1262315"/>
                        <a:pt x="1647545" y="1406270"/>
                      </a:cubicBezTo>
                      <a:lnTo>
                        <a:pt x="1589156" y="1477140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A9BC577C-0458-448D-8362-4884197EAE98}"/>
                    </a:ext>
                  </a:extLst>
                </p:cNvPr>
                <p:cNvSpPr/>
                <p:nvPr/>
              </p:nvSpPr>
              <p:spPr>
                <a:xfrm rot="5400000">
                  <a:off x="4205512" y="689961"/>
                  <a:ext cx="713776" cy="713778"/>
                </a:xfrm>
                <a:prstGeom prst="ellipse">
                  <a:avLst/>
                </a:prstGeom>
                <a:solidFill>
                  <a:schemeClr val="accent4"/>
                </a:solidFill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B60721DC-A8A8-42F5-88F4-DEB1F2A1A0A0}"/>
                    </a:ext>
                  </a:extLst>
                </p:cNvPr>
                <p:cNvSpPr/>
                <p:nvPr/>
              </p:nvSpPr>
              <p:spPr>
                <a:xfrm>
                  <a:off x="4314622" y="912005"/>
                  <a:ext cx="495556" cy="269690"/>
                </a:xfrm>
                <a:custGeom>
                  <a:avLst/>
                  <a:gdLst>
                    <a:gd name="connsiteX0" fmla="*/ 319409 w 638818"/>
                    <a:gd name="connsiteY0" fmla="*/ 137701 h 347656"/>
                    <a:gd name="connsiteX1" fmla="*/ 355538 w 638818"/>
                    <a:gd name="connsiteY1" fmla="*/ 173829 h 347656"/>
                    <a:gd name="connsiteX2" fmla="*/ 319409 w 638818"/>
                    <a:gd name="connsiteY2" fmla="*/ 209958 h 347656"/>
                    <a:gd name="connsiteX3" fmla="*/ 283280 w 638818"/>
                    <a:gd name="connsiteY3" fmla="*/ 173829 h 347656"/>
                    <a:gd name="connsiteX4" fmla="*/ 319409 w 638818"/>
                    <a:gd name="connsiteY4" fmla="*/ 137701 h 347656"/>
                    <a:gd name="connsiteX5" fmla="*/ 319409 w 638818"/>
                    <a:gd name="connsiteY5" fmla="*/ 61831 h 347656"/>
                    <a:gd name="connsiteX6" fmla="*/ 393182 w 638818"/>
                    <a:gd name="connsiteY6" fmla="*/ 89560 h 347656"/>
                    <a:gd name="connsiteX7" fmla="*/ 394867 w 638818"/>
                    <a:gd name="connsiteY7" fmla="*/ 115051 h 347656"/>
                    <a:gd name="connsiteX8" fmla="*/ 369376 w 638818"/>
                    <a:gd name="connsiteY8" fmla="*/ 116736 h 347656"/>
                    <a:gd name="connsiteX9" fmla="*/ 319408 w 638818"/>
                    <a:gd name="connsiteY9" fmla="*/ 97960 h 347656"/>
                    <a:gd name="connsiteX10" fmla="*/ 243537 w 638818"/>
                    <a:gd name="connsiteY10" fmla="*/ 173830 h 347656"/>
                    <a:gd name="connsiteX11" fmla="*/ 319408 w 638818"/>
                    <a:gd name="connsiteY11" fmla="*/ 249700 h 347656"/>
                    <a:gd name="connsiteX12" fmla="*/ 395279 w 638818"/>
                    <a:gd name="connsiteY12" fmla="*/ 173830 h 347656"/>
                    <a:gd name="connsiteX13" fmla="*/ 413343 w 638818"/>
                    <a:gd name="connsiteY13" fmla="*/ 155766 h 347656"/>
                    <a:gd name="connsiteX14" fmla="*/ 431407 w 638818"/>
                    <a:gd name="connsiteY14" fmla="*/ 173830 h 347656"/>
                    <a:gd name="connsiteX15" fmla="*/ 319409 w 638818"/>
                    <a:gd name="connsiteY15" fmla="*/ 285829 h 347656"/>
                    <a:gd name="connsiteX16" fmla="*/ 207410 w 638818"/>
                    <a:gd name="connsiteY16" fmla="*/ 173830 h 347656"/>
                    <a:gd name="connsiteX17" fmla="*/ 319409 w 638818"/>
                    <a:gd name="connsiteY17" fmla="*/ 61831 h 347656"/>
                    <a:gd name="connsiteX18" fmla="*/ 319409 w 638818"/>
                    <a:gd name="connsiteY18" fmla="*/ 36132 h 347656"/>
                    <a:gd name="connsiteX19" fmla="*/ 117539 w 638818"/>
                    <a:gd name="connsiteY19" fmla="*/ 110140 h 347656"/>
                    <a:gd name="connsiteX20" fmla="*/ 42833 w 638818"/>
                    <a:gd name="connsiteY20" fmla="*/ 173830 h 347656"/>
                    <a:gd name="connsiteX21" fmla="*/ 117539 w 638818"/>
                    <a:gd name="connsiteY21" fmla="*/ 237519 h 347656"/>
                    <a:gd name="connsiteX22" fmla="*/ 319409 w 638818"/>
                    <a:gd name="connsiteY22" fmla="*/ 311528 h 347656"/>
                    <a:gd name="connsiteX23" fmla="*/ 521280 w 638818"/>
                    <a:gd name="connsiteY23" fmla="*/ 237519 h 347656"/>
                    <a:gd name="connsiteX24" fmla="*/ 595986 w 638818"/>
                    <a:gd name="connsiteY24" fmla="*/ 173830 h 347656"/>
                    <a:gd name="connsiteX25" fmla="*/ 521280 w 638818"/>
                    <a:gd name="connsiteY25" fmla="*/ 110140 h 347656"/>
                    <a:gd name="connsiteX26" fmla="*/ 319409 w 638818"/>
                    <a:gd name="connsiteY26" fmla="*/ 36132 h 347656"/>
                    <a:gd name="connsiteX27" fmla="*/ 319409 w 638818"/>
                    <a:gd name="connsiteY27" fmla="*/ 0 h 347656"/>
                    <a:gd name="connsiteX28" fmla="*/ 542989 w 638818"/>
                    <a:gd name="connsiteY28" fmla="*/ 81245 h 347656"/>
                    <a:gd name="connsiteX29" fmla="*/ 634409 w 638818"/>
                    <a:gd name="connsiteY29" fmla="*/ 162001 h 347656"/>
                    <a:gd name="connsiteX30" fmla="*/ 634409 w 638818"/>
                    <a:gd name="connsiteY30" fmla="*/ 185654 h 347656"/>
                    <a:gd name="connsiteX31" fmla="*/ 542989 w 638818"/>
                    <a:gd name="connsiteY31" fmla="*/ 266410 h 347656"/>
                    <a:gd name="connsiteX32" fmla="*/ 319409 w 638818"/>
                    <a:gd name="connsiteY32" fmla="*/ 347656 h 347656"/>
                    <a:gd name="connsiteX33" fmla="*/ 95829 w 638818"/>
                    <a:gd name="connsiteY33" fmla="*/ 266410 h 347656"/>
                    <a:gd name="connsiteX34" fmla="*/ 4410 w 638818"/>
                    <a:gd name="connsiteY34" fmla="*/ 185654 h 347656"/>
                    <a:gd name="connsiteX35" fmla="*/ 4410 w 638818"/>
                    <a:gd name="connsiteY35" fmla="*/ 162001 h 347656"/>
                    <a:gd name="connsiteX36" fmla="*/ 95829 w 638818"/>
                    <a:gd name="connsiteY36" fmla="*/ 81245 h 347656"/>
                    <a:gd name="connsiteX37" fmla="*/ 319409 w 638818"/>
                    <a:gd name="connsiteY37" fmla="*/ 0 h 347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638818" h="347656">
                      <a:moveTo>
                        <a:pt x="319409" y="137701"/>
                      </a:moveTo>
                      <a:cubicBezTo>
                        <a:pt x="339332" y="137701"/>
                        <a:pt x="355538" y="153908"/>
                        <a:pt x="355538" y="173829"/>
                      </a:cubicBezTo>
                      <a:cubicBezTo>
                        <a:pt x="355538" y="193751"/>
                        <a:pt x="339332" y="209958"/>
                        <a:pt x="319409" y="209958"/>
                      </a:cubicBezTo>
                      <a:cubicBezTo>
                        <a:pt x="299488" y="209958"/>
                        <a:pt x="283280" y="193751"/>
                        <a:pt x="283280" y="173829"/>
                      </a:cubicBezTo>
                      <a:cubicBezTo>
                        <a:pt x="283280" y="153908"/>
                        <a:pt x="299488" y="137701"/>
                        <a:pt x="319409" y="137701"/>
                      </a:cubicBezTo>
                      <a:close/>
                      <a:moveTo>
                        <a:pt x="319409" y="61831"/>
                      </a:moveTo>
                      <a:cubicBezTo>
                        <a:pt x="346570" y="61831"/>
                        <a:pt x="372770" y="71678"/>
                        <a:pt x="393182" y="89560"/>
                      </a:cubicBezTo>
                      <a:cubicBezTo>
                        <a:pt x="400686" y="96134"/>
                        <a:pt x="401441" y="107547"/>
                        <a:pt x="394867" y="115051"/>
                      </a:cubicBezTo>
                      <a:cubicBezTo>
                        <a:pt x="388293" y="122556"/>
                        <a:pt x="376879" y="123309"/>
                        <a:pt x="369376" y="116736"/>
                      </a:cubicBezTo>
                      <a:cubicBezTo>
                        <a:pt x="355554" y="104628"/>
                        <a:pt x="337808" y="97960"/>
                        <a:pt x="319408" y="97960"/>
                      </a:cubicBezTo>
                      <a:cubicBezTo>
                        <a:pt x="277572" y="97960"/>
                        <a:pt x="243537" y="131996"/>
                        <a:pt x="243537" y="173830"/>
                      </a:cubicBezTo>
                      <a:cubicBezTo>
                        <a:pt x="243537" y="215664"/>
                        <a:pt x="277572" y="249700"/>
                        <a:pt x="319408" y="249700"/>
                      </a:cubicBezTo>
                      <a:cubicBezTo>
                        <a:pt x="361245" y="249700"/>
                        <a:pt x="395279" y="215664"/>
                        <a:pt x="395279" y="173830"/>
                      </a:cubicBezTo>
                      <a:cubicBezTo>
                        <a:pt x="395279" y="163854"/>
                        <a:pt x="403367" y="155766"/>
                        <a:pt x="413343" y="155766"/>
                      </a:cubicBezTo>
                      <a:cubicBezTo>
                        <a:pt x="423319" y="155766"/>
                        <a:pt x="431407" y="163854"/>
                        <a:pt x="431407" y="173830"/>
                      </a:cubicBezTo>
                      <a:cubicBezTo>
                        <a:pt x="431410" y="235585"/>
                        <a:pt x="381167" y="285829"/>
                        <a:pt x="319409" y="285829"/>
                      </a:cubicBezTo>
                      <a:cubicBezTo>
                        <a:pt x="257652" y="285829"/>
                        <a:pt x="207410" y="235585"/>
                        <a:pt x="207410" y="173830"/>
                      </a:cubicBezTo>
                      <a:cubicBezTo>
                        <a:pt x="207410" y="112074"/>
                        <a:pt x="257652" y="61831"/>
                        <a:pt x="319409" y="61831"/>
                      </a:cubicBezTo>
                      <a:close/>
                      <a:moveTo>
                        <a:pt x="319409" y="36132"/>
                      </a:moveTo>
                      <a:cubicBezTo>
                        <a:pt x="238518" y="36132"/>
                        <a:pt x="164983" y="76379"/>
                        <a:pt x="117539" y="110140"/>
                      </a:cubicBezTo>
                      <a:cubicBezTo>
                        <a:pt x="82936" y="134763"/>
                        <a:pt x="56723" y="159664"/>
                        <a:pt x="42833" y="173830"/>
                      </a:cubicBezTo>
                      <a:cubicBezTo>
                        <a:pt x="56721" y="187991"/>
                        <a:pt x="82931" y="212892"/>
                        <a:pt x="117539" y="237519"/>
                      </a:cubicBezTo>
                      <a:cubicBezTo>
                        <a:pt x="164983" y="271279"/>
                        <a:pt x="238518" y="311528"/>
                        <a:pt x="319409" y="311528"/>
                      </a:cubicBezTo>
                      <a:cubicBezTo>
                        <a:pt x="400301" y="311528"/>
                        <a:pt x="473837" y="271279"/>
                        <a:pt x="521280" y="237519"/>
                      </a:cubicBezTo>
                      <a:cubicBezTo>
                        <a:pt x="555883" y="212896"/>
                        <a:pt x="582095" y="187992"/>
                        <a:pt x="595986" y="173830"/>
                      </a:cubicBezTo>
                      <a:cubicBezTo>
                        <a:pt x="582100" y="159669"/>
                        <a:pt x="555888" y="134767"/>
                        <a:pt x="521280" y="110140"/>
                      </a:cubicBezTo>
                      <a:cubicBezTo>
                        <a:pt x="473837" y="76379"/>
                        <a:pt x="400301" y="36132"/>
                        <a:pt x="319409" y="36132"/>
                      </a:cubicBezTo>
                      <a:close/>
                      <a:moveTo>
                        <a:pt x="319409" y="0"/>
                      </a:moveTo>
                      <a:cubicBezTo>
                        <a:pt x="391245" y="0"/>
                        <a:pt x="468560" y="28095"/>
                        <a:pt x="542989" y="81245"/>
                      </a:cubicBezTo>
                      <a:cubicBezTo>
                        <a:pt x="598631" y="120978"/>
                        <a:pt x="632974" y="160344"/>
                        <a:pt x="634409" y="162001"/>
                      </a:cubicBezTo>
                      <a:cubicBezTo>
                        <a:pt x="640288" y="168789"/>
                        <a:pt x="640288" y="178865"/>
                        <a:pt x="634409" y="185654"/>
                      </a:cubicBezTo>
                      <a:cubicBezTo>
                        <a:pt x="632974" y="187310"/>
                        <a:pt x="598632" y="226677"/>
                        <a:pt x="542989" y="266410"/>
                      </a:cubicBezTo>
                      <a:cubicBezTo>
                        <a:pt x="468560" y="319561"/>
                        <a:pt x="391247" y="347656"/>
                        <a:pt x="319409" y="347656"/>
                      </a:cubicBezTo>
                      <a:cubicBezTo>
                        <a:pt x="247574" y="347656"/>
                        <a:pt x="170261" y="319563"/>
                        <a:pt x="95829" y="266410"/>
                      </a:cubicBezTo>
                      <a:cubicBezTo>
                        <a:pt x="40188" y="226677"/>
                        <a:pt x="5845" y="187313"/>
                        <a:pt x="4410" y="185654"/>
                      </a:cubicBezTo>
                      <a:cubicBezTo>
                        <a:pt x="-1469" y="178866"/>
                        <a:pt x="-1469" y="168790"/>
                        <a:pt x="4410" y="162001"/>
                      </a:cubicBezTo>
                      <a:cubicBezTo>
                        <a:pt x="5845" y="160345"/>
                        <a:pt x="40186" y="120978"/>
                        <a:pt x="95829" y="81245"/>
                      </a:cubicBezTo>
                      <a:cubicBezTo>
                        <a:pt x="170262" y="28097"/>
                        <a:pt x="247575" y="0"/>
                        <a:pt x="31940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C8F8B41-E5BB-4B39-901C-CB261D8CDFAB}"/>
                  </a:ext>
                </a:extLst>
              </p:cNvPr>
              <p:cNvGrpSpPr/>
              <p:nvPr/>
            </p:nvGrpSpPr>
            <p:grpSpPr>
              <a:xfrm>
                <a:off x="4195125" y="3640725"/>
                <a:ext cx="836435" cy="1706891"/>
                <a:chOff x="4195125" y="3640725"/>
                <a:chExt cx="836435" cy="1706891"/>
              </a:xfrm>
            </p:grpSpPr>
            <p:sp>
              <p:nvSpPr>
                <p:cNvPr id="27" name="Freeform 59">
                  <a:extLst>
                    <a:ext uri="{FF2B5EF4-FFF2-40B4-BE49-F238E27FC236}">
                      <a16:creationId xmlns:a16="http://schemas.microsoft.com/office/drawing/2014/main" id="{8A445152-B5EB-41E9-803E-7F7ED690A7B4}"/>
                    </a:ext>
                  </a:extLst>
                </p:cNvPr>
                <p:cNvSpPr/>
                <p:nvPr/>
              </p:nvSpPr>
              <p:spPr>
                <a:xfrm rot="5400000">
                  <a:off x="3759897" y="4075953"/>
                  <a:ext cx="1706891" cy="836435"/>
                </a:xfrm>
                <a:custGeom>
                  <a:avLst/>
                  <a:gdLst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371023 w 2068488"/>
                    <a:gd name="connsiteY4" fmla="*/ 1827458 h 1827458"/>
                    <a:gd name="connsiteX5" fmla="*/ 302923 w 2068488"/>
                    <a:gd name="connsiteY5" fmla="*/ 1765565 h 1827458"/>
                    <a:gd name="connsiteX6" fmla="*/ 0 w 2068488"/>
                    <a:gd name="connsiteY6" fmla="*/ 1034244 h 1827458"/>
                    <a:gd name="connsiteX7" fmla="*/ 1034244 w 2068488"/>
                    <a:gd name="connsiteY7" fmla="*/ 0 h 1827458"/>
                    <a:gd name="connsiteX0" fmla="*/ 1034244 w 2068488"/>
                    <a:gd name="connsiteY0" fmla="*/ 0 h 1827458"/>
                    <a:gd name="connsiteX1" fmla="*/ 2068488 w 2068488"/>
                    <a:gd name="connsiteY1" fmla="*/ 1034244 h 1827458"/>
                    <a:gd name="connsiteX2" fmla="*/ 1765565 w 2068488"/>
                    <a:gd name="connsiteY2" fmla="*/ 1765565 h 1827458"/>
                    <a:gd name="connsiteX3" fmla="*/ 1697465 w 2068488"/>
                    <a:gd name="connsiteY3" fmla="*/ 1827458 h 1827458"/>
                    <a:gd name="connsiteX4" fmla="*/ 1043769 w 2068488"/>
                    <a:gd name="connsiteY4" fmla="*/ 1824819 h 1827458"/>
                    <a:gd name="connsiteX5" fmla="*/ 371023 w 2068488"/>
                    <a:gd name="connsiteY5" fmla="*/ 1827458 h 1827458"/>
                    <a:gd name="connsiteX6" fmla="*/ 302923 w 2068488"/>
                    <a:gd name="connsiteY6" fmla="*/ 1765565 h 1827458"/>
                    <a:gd name="connsiteX7" fmla="*/ 0 w 2068488"/>
                    <a:gd name="connsiteY7" fmla="*/ 1034244 h 1827458"/>
                    <a:gd name="connsiteX8" fmla="*/ 1034244 w 2068488"/>
                    <a:gd name="connsiteY8" fmla="*/ 0 h 1827458"/>
                    <a:gd name="connsiteX0" fmla="*/ 1043769 w 2068488"/>
                    <a:gd name="connsiteY0" fmla="*/ 1824819 h 1916259"/>
                    <a:gd name="connsiteX1" fmla="*/ 371023 w 2068488"/>
                    <a:gd name="connsiteY1" fmla="*/ 1827458 h 1916259"/>
                    <a:gd name="connsiteX2" fmla="*/ 302923 w 2068488"/>
                    <a:gd name="connsiteY2" fmla="*/ 1765565 h 1916259"/>
                    <a:gd name="connsiteX3" fmla="*/ 0 w 2068488"/>
                    <a:gd name="connsiteY3" fmla="*/ 1034244 h 1916259"/>
                    <a:gd name="connsiteX4" fmla="*/ 1034244 w 2068488"/>
                    <a:gd name="connsiteY4" fmla="*/ 0 h 1916259"/>
                    <a:gd name="connsiteX5" fmla="*/ 2068488 w 2068488"/>
                    <a:gd name="connsiteY5" fmla="*/ 1034244 h 1916259"/>
                    <a:gd name="connsiteX6" fmla="*/ 1765565 w 2068488"/>
                    <a:gd name="connsiteY6" fmla="*/ 1765565 h 1916259"/>
                    <a:gd name="connsiteX7" fmla="*/ 1697465 w 2068488"/>
                    <a:gd name="connsiteY7" fmla="*/ 1827458 h 1916259"/>
                    <a:gd name="connsiteX8" fmla="*/ 1135209 w 2068488"/>
                    <a:gd name="connsiteY8" fmla="*/ 1916259 h 1916259"/>
                    <a:gd name="connsiteX0" fmla="*/ 1043769 w 3554559"/>
                    <a:gd name="connsiteY0" fmla="*/ 1824819 h 1868634"/>
                    <a:gd name="connsiteX1" fmla="*/ 371023 w 3554559"/>
                    <a:gd name="connsiteY1" fmla="*/ 1827458 h 1868634"/>
                    <a:gd name="connsiteX2" fmla="*/ 302923 w 3554559"/>
                    <a:gd name="connsiteY2" fmla="*/ 1765565 h 1868634"/>
                    <a:gd name="connsiteX3" fmla="*/ 0 w 3554559"/>
                    <a:gd name="connsiteY3" fmla="*/ 1034244 h 1868634"/>
                    <a:gd name="connsiteX4" fmla="*/ 1034244 w 3554559"/>
                    <a:gd name="connsiteY4" fmla="*/ 0 h 1868634"/>
                    <a:gd name="connsiteX5" fmla="*/ 2068488 w 3554559"/>
                    <a:gd name="connsiteY5" fmla="*/ 1034244 h 1868634"/>
                    <a:gd name="connsiteX6" fmla="*/ 1765565 w 3554559"/>
                    <a:gd name="connsiteY6" fmla="*/ 1765565 h 1868634"/>
                    <a:gd name="connsiteX7" fmla="*/ 1697465 w 3554559"/>
                    <a:gd name="connsiteY7" fmla="*/ 1827458 h 1868634"/>
                    <a:gd name="connsiteX8" fmla="*/ 3554559 w 3554559"/>
                    <a:gd name="connsiteY8" fmla="*/ 1868634 h 1868634"/>
                    <a:gd name="connsiteX0" fmla="*/ 0 w 4758690"/>
                    <a:gd name="connsiteY0" fmla="*/ 1824819 h 1868634"/>
                    <a:gd name="connsiteX1" fmla="*/ 1575154 w 4758690"/>
                    <a:gd name="connsiteY1" fmla="*/ 1827458 h 1868634"/>
                    <a:gd name="connsiteX2" fmla="*/ 1507054 w 4758690"/>
                    <a:gd name="connsiteY2" fmla="*/ 1765565 h 1868634"/>
                    <a:gd name="connsiteX3" fmla="*/ 1204131 w 4758690"/>
                    <a:gd name="connsiteY3" fmla="*/ 1034244 h 1868634"/>
                    <a:gd name="connsiteX4" fmla="*/ 2238375 w 4758690"/>
                    <a:gd name="connsiteY4" fmla="*/ 0 h 1868634"/>
                    <a:gd name="connsiteX5" fmla="*/ 3272619 w 4758690"/>
                    <a:gd name="connsiteY5" fmla="*/ 1034244 h 1868634"/>
                    <a:gd name="connsiteX6" fmla="*/ 2969696 w 4758690"/>
                    <a:gd name="connsiteY6" fmla="*/ 1765565 h 1868634"/>
                    <a:gd name="connsiteX7" fmla="*/ 2901596 w 4758690"/>
                    <a:gd name="connsiteY7" fmla="*/ 1827458 h 1868634"/>
                    <a:gd name="connsiteX8" fmla="*/ 4758690 w 4758690"/>
                    <a:gd name="connsiteY8" fmla="*/ 1868634 h 1868634"/>
                    <a:gd name="connsiteX0" fmla="*/ 0 w 4911090"/>
                    <a:gd name="connsiteY0" fmla="*/ 1824819 h 1827458"/>
                    <a:gd name="connsiteX1" fmla="*/ 1575154 w 4911090"/>
                    <a:gd name="connsiteY1" fmla="*/ 1827458 h 1827458"/>
                    <a:gd name="connsiteX2" fmla="*/ 1507054 w 4911090"/>
                    <a:gd name="connsiteY2" fmla="*/ 1765565 h 1827458"/>
                    <a:gd name="connsiteX3" fmla="*/ 1204131 w 4911090"/>
                    <a:gd name="connsiteY3" fmla="*/ 1034244 h 1827458"/>
                    <a:gd name="connsiteX4" fmla="*/ 2238375 w 4911090"/>
                    <a:gd name="connsiteY4" fmla="*/ 0 h 1827458"/>
                    <a:gd name="connsiteX5" fmla="*/ 3272619 w 4911090"/>
                    <a:gd name="connsiteY5" fmla="*/ 1034244 h 1827458"/>
                    <a:gd name="connsiteX6" fmla="*/ 2969696 w 4911090"/>
                    <a:gd name="connsiteY6" fmla="*/ 1765565 h 1827458"/>
                    <a:gd name="connsiteX7" fmla="*/ 2901596 w 4911090"/>
                    <a:gd name="connsiteY7" fmla="*/ 1827458 h 1827458"/>
                    <a:gd name="connsiteX8" fmla="*/ 4911090 w 4911090"/>
                    <a:gd name="connsiteY8" fmla="*/ 1811484 h 1827458"/>
                    <a:gd name="connsiteX0" fmla="*/ 0 w 4930140"/>
                    <a:gd name="connsiteY0" fmla="*/ 1824819 h 1827458"/>
                    <a:gd name="connsiteX1" fmla="*/ 1575154 w 4930140"/>
                    <a:gd name="connsiteY1" fmla="*/ 1827458 h 1827458"/>
                    <a:gd name="connsiteX2" fmla="*/ 1507054 w 4930140"/>
                    <a:gd name="connsiteY2" fmla="*/ 1765565 h 1827458"/>
                    <a:gd name="connsiteX3" fmla="*/ 1204131 w 4930140"/>
                    <a:gd name="connsiteY3" fmla="*/ 1034244 h 1827458"/>
                    <a:gd name="connsiteX4" fmla="*/ 2238375 w 4930140"/>
                    <a:gd name="connsiteY4" fmla="*/ 0 h 1827458"/>
                    <a:gd name="connsiteX5" fmla="*/ 3272619 w 4930140"/>
                    <a:gd name="connsiteY5" fmla="*/ 1034244 h 1827458"/>
                    <a:gd name="connsiteX6" fmla="*/ 2969696 w 4930140"/>
                    <a:gd name="connsiteY6" fmla="*/ 1765565 h 1827458"/>
                    <a:gd name="connsiteX7" fmla="*/ 2901596 w 4930140"/>
                    <a:gd name="connsiteY7" fmla="*/ 1827458 h 1827458"/>
                    <a:gd name="connsiteX8" fmla="*/ 4930140 w 4930140"/>
                    <a:gd name="connsiteY8" fmla="*/ 1821009 h 1827458"/>
                    <a:gd name="connsiteX0" fmla="*/ 0 w 4939665"/>
                    <a:gd name="connsiteY0" fmla="*/ 1824819 h 1830534"/>
                    <a:gd name="connsiteX1" fmla="*/ 1575154 w 4939665"/>
                    <a:gd name="connsiteY1" fmla="*/ 1827458 h 1830534"/>
                    <a:gd name="connsiteX2" fmla="*/ 1507054 w 4939665"/>
                    <a:gd name="connsiteY2" fmla="*/ 1765565 h 1830534"/>
                    <a:gd name="connsiteX3" fmla="*/ 1204131 w 4939665"/>
                    <a:gd name="connsiteY3" fmla="*/ 1034244 h 1830534"/>
                    <a:gd name="connsiteX4" fmla="*/ 2238375 w 4939665"/>
                    <a:gd name="connsiteY4" fmla="*/ 0 h 1830534"/>
                    <a:gd name="connsiteX5" fmla="*/ 3272619 w 4939665"/>
                    <a:gd name="connsiteY5" fmla="*/ 1034244 h 1830534"/>
                    <a:gd name="connsiteX6" fmla="*/ 2969696 w 4939665"/>
                    <a:gd name="connsiteY6" fmla="*/ 1765565 h 1830534"/>
                    <a:gd name="connsiteX7" fmla="*/ 2901596 w 4939665"/>
                    <a:gd name="connsiteY7" fmla="*/ 1827458 h 1830534"/>
                    <a:gd name="connsiteX8" fmla="*/ 4939665 w 4939665"/>
                    <a:gd name="connsiteY8" fmla="*/ 1830534 h 1830534"/>
                    <a:gd name="connsiteX0" fmla="*/ 371023 w 3735534"/>
                    <a:gd name="connsiteY0" fmla="*/ 1827458 h 1830534"/>
                    <a:gd name="connsiteX1" fmla="*/ 302923 w 3735534"/>
                    <a:gd name="connsiteY1" fmla="*/ 1765565 h 1830534"/>
                    <a:gd name="connsiteX2" fmla="*/ 0 w 3735534"/>
                    <a:gd name="connsiteY2" fmla="*/ 1034244 h 1830534"/>
                    <a:gd name="connsiteX3" fmla="*/ 1034244 w 3735534"/>
                    <a:gd name="connsiteY3" fmla="*/ 0 h 1830534"/>
                    <a:gd name="connsiteX4" fmla="*/ 2068488 w 3735534"/>
                    <a:gd name="connsiteY4" fmla="*/ 1034244 h 1830534"/>
                    <a:gd name="connsiteX5" fmla="*/ 1765565 w 3735534"/>
                    <a:gd name="connsiteY5" fmla="*/ 1765565 h 1830534"/>
                    <a:gd name="connsiteX6" fmla="*/ 1697465 w 3735534"/>
                    <a:gd name="connsiteY6" fmla="*/ 1827458 h 1830534"/>
                    <a:gd name="connsiteX7" fmla="*/ 3735534 w 3735534"/>
                    <a:gd name="connsiteY7" fmla="*/ 1830534 h 183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35534" h="1830534">
                      <a:moveTo>
                        <a:pt x="371023" y="1827458"/>
                      </a:moveTo>
                      <a:lnTo>
                        <a:pt x="302923" y="1765565"/>
                      </a:lnTo>
                      <a:cubicBezTo>
                        <a:pt x="115762" y="1578404"/>
                        <a:pt x="0" y="1319843"/>
                        <a:pt x="0" y="1034244"/>
                      </a:cubicBezTo>
                      <a:cubicBezTo>
                        <a:pt x="0" y="463047"/>
                        <a:pt x="463047" y="0"/>
                        <a:pt x="1034244" y="0"/>
                      </a:cubicBezTo>
                      <a:cubicBezTo>
                        <a:pt x="1605441" y="0"/>
                        <a:pt x="2068488" y="463047"/>
                        <a:pt x="2068488" y="1034244"/>
                      </a:cubicBezTo>
                      <a:cubicBezTo>
                        <a:pt x="2068488" y="1319843"/>
                        <a:pt x="1952726" y="1578404"/>
                        <a:pt x="1765565" y="1765565"/>
                      </a:cubicBezTo>
                      <a:lnTo>
                        <a:pt x="1697465" y="1827458"/>
                      </a:lnTo>
                      <a:lnTo>
                        <a:pt x="3735534" y="1830534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  <a:headEnd type="none"/>
                  <a:tailEnd type="oval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8" name="Freeform 60">
                  <a:extLst>
                    <a:ext uri="{FF2B5EF4-FFF2-40B4-BE49-F238E27FC236}">
                      <a16:creationId xmlns:a16="http://schemas.microsoft.com/office/drawing/2014/main" id="{AF05404F-D924-4B88-B40B-64DCC57D1698}"/>
                    </a:ext>
                  </a:extLst>
                </p:cNvPr>
                <p:cNvSpPr/>
                <p:nvPr/>
              </p:nvSpPr>
              <p:spPr>
                <a:xfrm rot="5400000">
                  <a:off x="4222088" y="3775828"/>
                  <a:ext cx="823105" cy="674957"/>
                </a:xfrm>
                <a:custGeom>
                  <a:avLst/>
                  <a:gdLst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212213 w 1801368"/>
                    <a:gd name="connsiteY4" fmla="*/ 1477140 h 1477140"/>
                    <a:gd name="connsiteX5" fmla="*/ 153823 w 1801368"/>
                    <a:gd name="connsiteY5" fmla="*/ 1406270 h 1477140"/>
                    <a:gd name="connsiteX6" fmla="*/ 0 w 1801368"/>
                    <a:gd name="connsiteY6" fmla="*/ 901970 h 1477140"/>
                    <a:gd name="connsiteX7" fmla="*/ 900684 w 1801368"/>
                    <a:gd name="connsiteY7" fmla="*/ 0 h 1477140"/>
                    <a:gd name="connsiteX0" fmla="*/ 900684 w 1801368"/>
                    <a:gd name="connsiteY0" fmla="*/ 0 h 1477140"/>
                    <a:gd name="connsiteX1" fmla="*/ 1801368 w 1801368"/>
                    <a:gd name="connsiteY1" fmla="*/ 901970 h 1477140"/>
                    <a:gd name="connsiteX2" fmla="*/ 1647545 w 1801368"/>
                    <a:gd name="connsiteY2" fmla="*/ 1406270 h 1477140"/>
                    <a:gd name="connsiteX3" fmla="*/ 1589156 w 1801368"/>
                    <a:gd name="connsiteY3" fmla="*/ 1477140 h 1477140"/>
                    <a:gd name="connsiteX4" fmla="*/ 814959 w 1801368"/>
                    <a:gd name="connsiteY4" fmla="*/ 1473470 h 1477140"/>
                    <a:gd name="connsiteX5" fmla="*/ 212213 w 1801368"/>
                    <a:gd name="connsiteY5" fmla="*/ 1477140 h 1477140"/>
                    <a:gd name="connsiteX6" fmla="*/ 153823 w 1801368"/>
                    <a:gd name="connsiteY6" fmla="*/ 1406270 h 1477140"/>
                    <a:gd name="connsiteX7" fmla="*/ 0 w 1801368"/>
                    <a:gd name="connsiteY7" fmla="*/ 901970 h 1477140"/>
                    <a:gd name="connsiteX8" fmla="*/ 900684 w 1801368"/>
                    <a:gd name="connsiteY8" fmla="*/ 0 h 1477140"/>
                    <a:gd name="connsiteX0" fmla="*/ 814959 w 1801368"/>
                    <a:gd name="connsiteY0" fmla="*/ 1473470 h 1564910"/>
                    <a:gd name="connsiteX1" fmla="*/ 212213 w 1801368"/>
                    <a:gd name="connsiteY1" fmla="*/ 1477140 h 1564910"/>
                    <a:gd name="connsiteX2" fmla="*/ 153823 w 1801368"/>
                    <a:gd name="connsiteY2" fmla="*/ 1406270 h 1564910"/>
                    <a:gd name="connsiteX3" fmla="*/ 0 w 1801368"/>
                    <a:gd name="connsiteY3" fmla="*/ 901970 h 1564910"/>
                    <a:gd name="connsiteX4" fmla="*/ 900684 w 1801368"/>
                    <a:gd name="connsiteY4" fmla="*/ 0 h 1564910"/>
                    <a:gd name="connsiteX5" fmla="*/ 1801368 w 1801368"/>
                    <a:gd name="connsiteY5" fmla="*/ 901970 h 1564910"/>
                    <a:gd name="connsiteX6" fmla="*/ 1647545 w 1801368"/>
                    <a:gd name="connsiteY6" fmla="*/ 1406270 h 1564910"/>
                    <a:gd name="connsiteX7" fmla="*/ 1589156 w 1801368"/>
                    <a:gd name="connsiteY7" fmla="*/ 1477140 h 1564910"/>
                    <a:gd name="connsiteX8" fmla="*/ 906399 w 1801368"/>
                    <a:gd name="connsiteY8" fmla="*/ 1564910 h 1564910"/>
                    <a:gd name="connsiteX0" fmla="*/ 212213 w 1801368"/>
                    <a:gd name="connsiteY0" fmla="*/ 1477140 h 1564910"/>
                    <a:gd name="connsiteX1" fmla="*/ 153823 w 1801368"/>
                    <a:gd name="connsiteY1" fmla="*/ 1406270 h 1564910"/>
                    <a:gd name="connsiteX2" fmla="*/ 0 w 1801368"/>
                    <a:gd name="connsiteY2" fmla="*/ 901970 h 1564910"/>
                    <a:gd name="connsiteX3" fmla="*/ 900684 w 1801368"/>
                    <a:gd name="connsiteY3" fmla="*/ 0 h 1564910"/>
                    <a:gd name="connsiteX4" fmla="*/ 1801368 w 1801368"/>
                    <a:gd name="connsiteY4" fmla="*/ 901970 h 1564910"/>
                    <a:gd name="connsiteX5" fmla="*/ 1647545 w 1801368"/>
                    <a:gd name="connsiteY5" fmla="*/ 1406270 h 1564910"/>
                    <a:gd name="connsiteX6" fmla="*/ 1589156 w 1801368"/>
                    <a:gd name="connsiteY6" fmla="*/ 1477140 h 1564910"/>
                    <a:gd name="connsiteX7" fmla="*/ 906399 w 1801368"/>
                    <a:gd name="connsiteY7" fmla="*/ 1564910 h 1564910"/>
                    <a:gd name="connsiteX0" fmla="*/ 212213 w 1801368"/>
                    <a:gd name="connsiteY0" fmla="*/ 1477140 h 1477140"/>
                    <a:gd name="connsiteX1" fmla="*/ 153823 w 1801368"/>
                    <a:gd name="connsiteY1" fmla="*/ 1406270 h 1477140"/>
                    <a:gd name="connsiteX2" fmla="*/ 0 w 1801368"/>
                    <a:gd name="connsiteY2" fmla="*/ 901970 h 1477140"/>
                    <a:gd name="connsiteX3" fmla="*/ 900684 w 1801368"/>
                    <a:gd name="connsiteY3" fmla="*/ 0 h 1477140"/>
                    <a:gd name="connsiteX4" fmla="*/ 1801368 w 1801368"/>
                    <a:gd name="connsiteY4" fmla="*/ 901970 h 1477140"/>
                    <a:gd name="connsiteX5" fmla="*/ 1647545 w 1801368"/>
                    <a:gd name="connsiteY5" fmla="*/ 1406270 h 1477140"/>
                    <a:gd name="connsiteX6" fmla="*/ 1589156 w 1801368"/>
                    <a:gd name="connsiteY6" fmla="*/ 1477140 h 147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01368" h="1477140">
                      <a:moveTo>
                        <a:pt x="212213" y="1477140"/>
                      </a:moveTo>
                      <a:lnTo>
                        <a:pt x="153823" y="1406270"/>
                      </a:lnTo>
                      <a:cubicBezTo>
                        <a:pt x="56707" y="1262315"/>
                        <a:pt x="0" y="1088774"/>
                        <a:pt x="0" y="901970"/>
                      </a:cubicBezTo>
                      <a:cubicBezTo>
                        <a:pt x="0" y="403826"/>
                        <a:pt x="403250" y="0"/>
                        <a:pt x="900684" y="0"/>
                      </a:cubicBezTo>
                      <a:cubicBezTo>
                        <a:pt x="1398118" y="0"/>
                        <a:pt x="1801368" y="403826"/>
                        <a:pt x="1801368" y="901970"/>
                      </a:cubicBezTo>
                      <a:cubicBezTo>
                        <a:pt x="1801368" y="1088774"/>
                        <a:pt x="1744661" y="1262315"/>
                        <a:pt x="1647545" y="1406270"/>
                      </a:cubicBezTo>
                      <a:lnTo>
                        <a:pt x="1589156" y="1477140"/>
                      </a:lnTo>
                    </a:path>
                  </a:pathLst>
                </a:custGeom>
                <a:noFill/>
                <a:ln>
                  <a:solidFill>
                    <a:schemeClr val="accent4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ECCFFC57-8519-4302-AADF-0797FF35A62B}"/>
                    </a:ext>
                  </a:extLst>
                </p:cNvPr>
                <p:cNvSpPr/>
                <p:nvPr/>
              </p:nvSpPr>
              <p:spPr>
                <a:xfrm rot="5400000">
                  <a:off x="4202090" y="3756418"/>
                  <a:ext cx="713776" cy="713778"/>
                </a:xfrm>
                <a:prstGeom prst="ellipse">
                  <a:avLst/>
                </a:prstGeom>
                <a:solidFill>
                  <a:schemeClr val="accent4"/>
                </a:solidFill>
                <a:ln w="190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1BD7E5C1-0FEC-4D40-80FF-984E2B51B2E5}"/>
                    </a:ext>
                  </a:extLst>
                </p:cNvPr>
                <p:cNvSpPr/>
                <p:nvPr/>
              </p:nvSpPr>
              <p:spPr>
                <a:xfrm>
                  <a:off x="4345651" y="3904358"/>
                  <a:ext cx="453314" cy="417898"/>
                </a:xfrm>
                <a:custGeom>
                  <a:avLst/>
                  <a:gdLst>
                    <a:gd name="connsiteX0" fmla="*/ 366593 w 596648"/>
                    <a:gd name="connsiteY0" fmla="*/ 481918 h 550034"/>
                    <a:gd name="connsiteX1" fmla="*/ 339808 w 596648"/>
                    <a:gd name="connsiteY1" fmla="*/ 493309 h 550034"/>
                    <a:gd name="connsiteX2" fmla="*/ 358724 w 596648"/>
                    <a:gd name="connsiteY2" fmla="*/ 526728 h 550034"/>
                    <a:gd name="connsiteX3" fmla="*/ 391957 w 596648"/>
                    <a:gd name="connsiteY3" fmla="*/ 526728 h 550034"/>
                    <a:gd name="connsiteX4" fmla="*/ 141491 w 596648"/>
                    <a:gd name="connsiteY4" fmla="*/ 481918 h 550034"/>
                    <a:gd name="connsiteX5" fmla="*/ 116126 w 596648"/>
                    <a:gd name="connsiteY5" fmla="*/ 526728 h 550034"/>
                    <a:gd name="connsiteX6" fmla="*/ 149359 w 596648"/>
                    <a:gd name="connsiteY6" fmla="*/ 526728 h 550034"/>
                    <a:gd name="connsiteX7" fmla="*/ 168276 w 596648"/>
                    <a:gd name="connsiteY7" fmla="*/ 493309 h 550034"/>
                    <a:gd name="connsiteX8" fmla="*/ 141491 w 596648"/>
                    <a:gd name="connsiteY8" fmla="*/ 481918 h 550034"/>
                    <a:gd name="connsiteX9" fmla="*/ 449982 w 596648"/>
                    <a:gd name="connsiteY9" fmla="*/ 265695 h 550034"/>
                    <a:gd name="connsiteX10" fmla="*/ 459982 w 596648"/>
                    <a:gd name="connsiteY10" fmla="*/ 275694 h 550034"/>
                    <a:gd name="connsiteX11" fmla="*/ 541309 w 596648"/>
                    <a:gd name="connsiteY11" fmla="*/ 275694 h 550034"/>
                    <a:gd name="connsiteX12" fmla="*/ 531309 w 596648"/>
                    <a:gd name="connsiteY12" fmla="*/ 265695 h 550034"/>
                    <a:gd name="connsiteX13" fmla="*/ 475533 w 596648"/>
                    <a:gd name="connsiteY13" fmla="*/ 216837 h 550034"/>
                    <a:gd name="connsiteX14" fmla="*/ 449982 w 596648"/>
                    <a:gd name="connsiteY14" fmla="*/ 242388 h 550034"/>
                    <a:gd name="connsiteX15" fmla="*/ 531309 w 596648"/>
                    <a:gd name="connsiteY15" fmla="*/ 242388 h 550034"/>
                    <a:gd name="connsiteX16" fmla="*/ 556862 w 596648"/>
                    <a:gd name="connsiteY16" fmla="*/ 216837 h 550034"/>
                    <a:gd name="connsiteX17" fmla="*/ 254042 w 596648"/>
                    <a:gd name="connsiteY17" fmla="*/ 172469 h 550034"/>
                    <a:gd name="connsiteX18" fmla="*/ 196362 w 596648"/>
                    <a:gd name="connsiteY18" fmla="*/ 196360 h 550034"/>
                    <a:gd name="connsiteX19" fmla="*/ 172469 w 596648"/>
                    <a:gd name="connsiteY19" fmla="*/ 254041 h 550034"/>
                    <a:gd name="connsiteX20" fmla="*/ 196360 w 596648"/>
                    <a:gd name="connsiteY20" fmla="*/ 311722 h 550034"/>
                    <a:gd name="connsiteX21" fmla="*/ 254042 w 596648"/>
                    <a:gd name="connsiteY21" fmla="*/ 335614 h 550034"/>
                    <a:gd name="connsiteX22" fmla="*/ 311722 w 596648"/>
                    <a:gd name="connsiteY22" fmla="*/ 311722 h 550034"/>
                    <a:gd name="connsiteX23" fmla="*/ 334784 w 596648"/>
                    <a:gd name="connsiteY23" fmla="*/ 265695 h 550034"/>
                    <a:gd name="connsiteX24" fmla="*/ 292748 w 596648"/>
                    <a:gd name="connsiteY24" fmla="*/ 265695 h 550034"/>
                    <a:gd name="connsiteX25" fmla="*/ 292101 w 596648"/>
                    <a:gd name="connsiteY25" fmla="*/ 276015 h 550034"/>
                    <a:gd name="connsiteX26" fmla="*/ 281999 w 596648"/>
                    <a:gd name="connsiteY26" fmla="*/ 281843 h 550034"/>
                    <a:gd name="connsiteX27" fmla="*/ 276183 w 596648"/>
                    <a:gd name="connsiteY27" fmla="*/ 280280 h 550034"/>
                    <a:gd name="connsiteX28" fmla="*/ 248215 w 596648"/>
                    <a:gd name="connsiteY28" fmla="*/ 264133 h 550034"/>
                    <a:gd name="connsiteX29" fmla="*/ 242388 w 596648"/>
                    <a:gd name="connsiteY29" fmla="*/ 254041 h 550034"/>
                    <a:gd name="connsiteX30" fmla="*/ 248215 w 596648"/>
                    <a:gd name="connsiteY30" fmla="*/ 243950 h 550034"/>
                    <a:gd name="connsiteX31" fmla="*/ 276183 w 596648"/>
                    <a:gd name="connsiteY31" fmla="*/ 227803 h 550034"/>
                    <a:gd name="connsiteX32" fmla="*/ 292101 w 596648"/>
                    <a:gd name="connsiteY32" fmla="*/ 232068 h 550034"/>
                    <a:gd name="connsiteX33" fmla="*/ 292749 w 596648"/>
                    <a:gd name="connsiteY33" fmla="*/ 242388 h 550034"/>
                    <a:gd name="connsiteX34" fmla="*/ 334785 w 596648"/>
                    <a:gd name="connsiteY34" fmla="*/ 242388 h 550034"/>
                    <a:gd name="connsiteX35" fmla="*/ 311723 w 596648"/>
                    <a:gd name="connsiteY35" fmla="*/ 196361 h 550034"/>
                    <a:gd name="connsiteX36" fmla="*/ 254042 w 596648"/>
                    <a:gd name="connsiteY36" fmla="*/ 172469 h 550034"/>
                    <a:gd name="connsiteX37" fmla="*/ 364458 w 596648"/>
                    <a:gd name="connsiteY37" fmla="*/ 127143 h 550034"/>
                    <a:gd name="connsiteX38" fmla="*/ 380940 w 596648"/>
                    <a:gd name="connsiteY38" fmla="*/ 127143 h 550034"/>
                    <a:gd name="connsiteX39" fmla="*/ 381097 w 596648"/>
                    <a:gd name="connsiteY39" fmla="*/ 127300 h 550034"/>
                    <a:gd name="connsiteX40" fmla="*/ 381097 w 596648"/>
                    <a:gd name="connsiteY40" fmla="*/ 143782 h 550034"/>
                    <a:gd name="connsiteX41" fmla="*/ 372857 w 596648"/>
                    <a:gd name="connsiteY41" fmla="*/ 147196 h 550034"/>
                    <a:gd name="connsiteX42" fmla="*/ 364617 w 596648"/>
                    <a:gd name="connsiteY42" fmla="*/ 143782 h 550034"/>
                    <a:gd name="connsiteX43" fmla="*/ 364458 w 596648"/>
                    <a:gd name="connsiteY43" fmla="*/ 143625 h 550034"/>
                    <a:gd name="connsiteX44" fmla="*/ 364458 w 596648"/>
                    <a:gd name="connsiteY44" fmla="*/ 127143 h 550034"/>
                    <a:gd name="connsiteX45" fmla="*/ 254042 w 596648"/>
                    <a:gd name="connsiteY45" fmla="*/ 23307 h 550034"/>
                    <a:gd name="connsiteX46" fmla="*/ 90888 w 596648"/>
                    <a:gd name="connsiteY46" fmla="*/ 90887 h 550034"/>
                    <a:gd name="connsiteX47" fmla="*/ 23307 w 596648"/>
                    <a:gd name="connsiteY47" fmla="*/ 254041 h 550034"/>
                    <a:gd name="connsiteX48" fmla="*/ 90889 w 596648"/>
                    <a:gd name="connsiteY48" fmla="*/ 417195 h 550034"/>
                    <a:gd name="connsiteX49" fmla="*/ 141984 w 596648"/>
                    <a:gd name="connsiteY49" fmla="*/ 455841 h 550034"/>
                    <a:gd name="connsiteX50" fmla="*/ 142667 w 596648"/>
                    <a:gd name="connsiteY50" fmla="*/ 456184 h 550034"/>
                    <a:gd name="connsiteX51" fmla="*/ 143072 w 596648"/>
                    <a:gd name="connsiteY51" fmla="*/ 456441 h 550034"/>
                    <a:gd name="connsiteX52" fmla="*/ 187751 w 596648"/>
                    <a:gd name="connsiteY52" fmla="*/ 475153 h 550034"/>
                    <a:gd name="connsiteX53" fmla="*/ 189563 w 596648"/>
                    <a:gd name="connsiteY53" fmla="*/ 475677 h 550034"/>
                    <a:gd name="connsiteX54" fmla="*/ 254042 w 596648"/>
                    <a:gd name="connsiteY54" fmla="*/ 484776 h 550034"/>
                    <a:gd name="connsiteX55" fmla="*/ 318520 w 596648"/>
                    <a:gd name="connsiteY55" fmla="*/ 475676 h 550034"/>
                    <a:gd name="connsiteX56" fmla="*/ 320330 w 596648"/>
                    <a:gd name="connsiteY56" fmla="*/ 475152 h 550034"/>
                    <a:gd name="connsiteX57" fmla="*/ 365011 w 596648"/>
                    <a:gd name="connsiteY57" fmla="*/ 456440 h 550034"/>
                    <a:gd name="connsiteX58" fmla="*/ 365417 w 596648"/>
                    <a:gd name="connsiteY58" fmla="*/ 456182 h 550034"/>
                    <a:gd name="connsiteX59" fmla="*/ 366101 w 596648"/>
                    <a:gd name="connsiteY59" fmla="*/ 455840 h 550034"/>
                    <a:gd name="connsiteX60" fmla="*/ 417196 w 596648"/>
                    <a:gd name="connsiteY60" fmla="*/ 417195 h 550034"/>
                    <a:gd name="connsiteX61" fmla="*/ 476738 w 596648"/>
                    <a:gd name="connsiteY61" fmla="*/ 314553 h 550034"/>
                    <a:gd name="connsiteX62" fmla="*/ 470707 w 596648"/>
                    <a:gd name="connsiteY62" fmla="*/ 314553 h 550034"/>
                    <a:gd name="connsiteX63" fmla="*/ 462466 w 596648"/>
                    <a:gd name="connsiteY63" fmla="*/ 311140 h 550034"/>
                    <a:gd name="connsiteX64" fmla="*/ 431580 w 596648"/>
                    <a:gd name="connsiteY64" fmla="*/ 280253 h 550034"/>
                    <a:gd name="connsiteX65" fmla="*/ 380939 w 596648"/>
                    <a:gd name="connsiteY65" fmla="*/ 380940 h 550034"/>
                    <a:gd name="connsiteX66" fmla="*/ 254042 w 596648"/>
                    <a:gd name="connsiteY66" fmla="*/ 433502 h 550034"/>
                    <a:gd name="connsiteX67" fmla="*/ 127143 w 596648"/>
                    <a:gd name="connsiteY67" fmla="*/ 380938 h 550034"/>
                    <a:gd name="connsiteX68" fmla="*/ 74581 w 596648"/>
                    <a:gd name="connsiteY68" fmla="*/ 254041 h 550034"/>
                    <a:gd name="connsiteX69" fmla="*/ 127145 w 596648"/>
                    <a:gd name="connsiteY69" fmla="*/ 127144 h 550034"/>
                    <a:gd name="connsiteX70" fmla="*/ 230062 w 596648"/>
                    <a:gd name="connsiteY70" fmla="*/ 76182 h 550034"/>
                    <a:gd name="connsiteX71" fmla="*/ 340734 w 596648"/>
                    <a:gd name="connsiteY71" fmla="*/ 96860 h 550034"/>
                    <a:gd name="connsiteX72" fmla="*/ 345303 w 596648"/>
                    <a:gd name="connsiteY72" fmla="*/ 112694 h 550034"/>
                    <a:gd name="connsiteX73" fmla="*/ 329469 w 596648"/>
                    <a:gd name="connsiteY73" fmla="*/ 117263 h 550034"/>
                    <a:gd name="connsiteX74" fmla="*/ 143625 w 596648"/>
                    <a:gd name="connsiteY74" fmla="*/ 143624 h 550034"/>
                    <a:gd name="connsiteX75" fmla="*/ 97888 w 596648"/>
                    <a:gd name="connsiteY75" fmla="*/ 254041 h 550034"/>
                    <a:gd name="connsiteX76" fmla="*/ 143625 w 596648"/>
                    <a:gd name="connsiteY76" fmla="*/ 364458 h 550034"/>
                    <a:gd name="connsiteX77" fmla="*/ 254042 w 596648"/>
                    <a:gd name="connsiteY77" fmla="*/ 410195 h 550034"/>
                    <a:gd name="connsiteX78" fmla="*/ 364459 w 596648"/>
                    <a:gd name="connsiteY78" fmla="*/ 364458 h 550034"/>
                    <a:gd name="connsiteX79" fmla="*/ 409593 w 596648"/>
                    <a:gd name="connsiteY79" fmla="*/ 265695 h 550034"/>
                    <a:gd name="connsiteX80" fmla="*/ 358262 w 596648"/>
                    <a:gd name="connsiteY80" fmla="*/ 265695 h 550034"/>
                    <a:gd name="connsiteX81" fmla="*/ 328202 w 596648"/>
                    <a:gd name="connsiteY81" fmla="*/ 328203 h 550034"/>
                    <a:gd name="connsiteX82" fmla="*/ 254042 w 596648"/>
                    <a:gd name="connsiteY82" fmla="*/ 358921 h 550034"/>
                    <a:gd name="connsiteX83" fmla="*/ 179880 w 596648"/>
                    <a:gd name="connsiteY83" fmla="*/ 328202 h 550034"/>
                    <a:gd name="connsiteX84" fmla="*/ 149162 w 596648"/>
                    <a:gd name="connsiteY84" fmla="*/ 254041 h 550034"/>
                    <a:gd name="connsiteX85" fmla="*/ 179881 w 596648"/>
                    <a:gd name="connsiteY85" fmla="*/ 179880 h 550034"/>
                    <a:gd name="connsiteX86" fmla="*/ 254042 w 596648"/>
                    <a:gd name="connsiteY86" fmla="*/ 149162 h 550034"/>
                    <a:gd name="connsiteX87" fmla="*/ 328203 w 596648"/>
                    <a:gd name="connsiteY87" fmla="*/ 179882 h 550034"/>
                    <a:gd name="connsiteX88" fmla="*/ 358263 w 596648"/>
                    <a:gd name="connsiteY88" fmla="*/ 242389 h 550034"/>
                    <a:gd name="connsiteX89" fmla="*/ 409645 w 596648"/>
                    <a:gd name="connsiteY89" fmla="*/ 242389 h 550034"/>
                    <a:gd name="connsiteX90" fmla="*/ 390821 w 596648"/>
                    <a:gd name="connsiteY90" fmla="*/ 178616 h 550034"/>
                    <a:gd name="connsiteX91" fmla="*/ 395390 w 596648"/>
                    <a:gd name="connsiteY91" fmla="*/ 162781 h 550034"/>
                    <a:gd name="connsiteX92" fmla="*/ 411225 w 596648"/>
                    <a:gd name="connsiteY92" fmla="*/ 167350 h 550034"/>
                    <a:gd name="connsiteX93" fmla="*/ 431539 w 596648"/>
                    <a:gd name="connsiteY93" fmla="*/ 227873 h 550034"/>
                    <a:gd name="connsiteX94" fmla="*/ 462468 w 596648"/>
                    <a:gd name="connsiteY94" fmla="*/ 196944 h 550034"/>
                    <a:gd name="connsiteX95" fmla="*/ 470708 w 596648"/>
                    <a:gd name="connsiteY95" fmla="*/ 193531 h 550034"/>
                    <a:gd name="connsiteX96" fmla="*/ 476742 w 596648"/>
                    <a:gd name="connsiteY96" fmla="*/ 193531 h 550034"/>
                    <a:gd name="connsiteX97" fmla="*/ 417196 w 596648"/>
                    <a:gd name="connsiteY97" fmla="*/ 90887 h 550034"/>
                    <a:gd name="connsiteX98" fmla="*/ 254042 w 596648"/>
                    <a:gd name="connsiteY98" fmla="*/ 23307 h 550034"/>
                    <a:gd name="connsiteX99" fmla="*/ 254042 w 596648"/>
                    <a:gd name="connsiteY99" fmla="*/ 0 h 550034"/>
                    <a:gd name="connsiteX100" fmla="*/ 433675 w 596648"/>
                    <a:gd name="connsiteY100" fmla="*/ 74407 h 550034"/>
                    <a:gd name="connsiteX101" fmla="*/ 500798 w 596648"/>
                    <a:gd name="connsiteY101" fmla="*/ 193531 h 550034"/>
                    <a:gd name="connsiteX102" fmla="*/ 584994 w 596648"/>
                    <a:gd name="connsiteY102" fmla="*/ 193531 h 550034"/>
                    <a:gd name="connsiteX103" fmla="*/ 595760 w 596648"/>
                    <a:gd name="connsiteY103" fmla="*/ 200724 h 550034"/>
                    <a:gd name="connsiteX104" fmla="*/ 593235 w 596648"/>
                    <a:gd name="connsiteY104" fmla="*/ 213424 h 550034"/>
                    <a:gd name="connsiteX105" fmla="*/ 552618 w 596648"/>
                    <a:gd name="connsiteY105" fmla="*/ 254041 h 550034"/>
                    <a:gd name="connsiteX106" fmla="*/ 593236 w 596648"/>
                    <a:gd name="connsiteY106" fmla="*/ 294660 h 550034"/>
                    <a:gd name="connsiteX107" fmla="*/ 595761 w 596648"/>
                    <a:gd name="connsiteY107" fmla="*/ 307360 h 550034"/>
                    <a:gd name="connsiteX108" fmla="*/ 584995 w 596648"/>
                    <a:gd name="connsiteY108" fmla="*/ 314553 h 550034"/>
                    <a:gd name="connsiteX109" fmla="*/ 500798 w 596648"/>
                    <a:gd name="connsiteY109" fmla="*/ 314553 h 550034"/>
                    <a:gd name="connsiteX110" fmla="*/ 433677 w 596648"/>
                    <a:gd name="connsiteY110" fmla="*/ 433677 h 550034"/>
                    <a:gd name="connsiteX111" fmla="*/ 386978 w 596648"/>
                    <a:gd name="connsiteY111" fmla="*/ 470617 h 550034"/>
                    <a:gd name="connsiteX112" fmla="*/ 422086 w 596648"/>
                    <a:gd name="connsiteY112" fmla="*/ 532642 h 550034"/>
                    <a:gd name="connsiteX113" fmla="*/ 422011 w 596648"/>
                    <a:gd name="connsiteY113" fmla="*/ 544251 h 550034"/>
                    <a:gd name="connsiteX114" fmla="*/ 411944 w 596648"/>
                    <a:gd name="connsiteY114" fmla="*/ 550034 h 550034"/>
                    <a:gd name="connsiteX115" fmla="*/ 351929 w 596648"/>
                    <a:gd name="connsiteY115" fmla="*/ 550034 h 550034"/>
                    <a:gd name="connsiteX116" fmla="*/ 341787 w 596648"/>
                    <a:gd name="connsiteY116" fmla="*/ 544122 h 550034"/>
                    <a:gd name="connsiteX117" fmla="*/ 316964 w 596648"/>
                    <a:gd name="connsiteY117" fmla="*/ 500264 h 550034"/>
                    <a:gd name="connsiteX118" fmla="*/ 254042 w 596648"/>
                    <a:gd name="connsiteY118" fmla="*/ 508083 h 550034"/>
                    <a:gd name="connsiteX119" fmla="*/ 191120 w 596648"/>
                    <a:gd name="connsiteY119" fmla="*/ 500264 h 550034"/>
                    <a:gd name="connsiteX120" fmla="*/ 166296 w 596648"/>
                    <a:gd name="connsiteY120" fmla="*/ 544122 h 550034"/>
                    <a:gd name="connsiteX121" fmla="*/ 156154 w 596648"/>
                    <a:gd name="connsiteY121" fmla="*/ 550034 h 550034"/>
                    <a:gd name="connsiteX122" fmla="*/ 96140 w 596648"/>
                    <a:gd name="connsiteY122" fmla="*/ 550034 h 550034"/>
                    <a:gd name="connsiteX123" fmla="*/ 86074 w 596648"/>
                    <a:gd name="connsiteY123" fmla="*/ 544250 h 550034"/>
                    <a:gd name="connsiteX124" fmla="*/ 85999 w 596648"/>
                    <a:gd name="connsiteY124" fmla="*/ 532641 h 550034"/>
                    <a:gd name="connsiteX125" fmla="*/ 121107 w 596648"/>
                    <a:gd name="connsiteY125" fmla="*/ 470616 h 550034"/>
                    <a:gd name="connsiteX126" fmla="*/ 74408 w 596648"/>
                    <a:gd name="connsiteY126" fmla="*/ 433675 h 550034"/>
                    <a:gd name="connsiteX127" fmla="*/ 0 w 596648"/>
                    <a:gd name="connsiteY127" fmla="*/ 254041 h 550034"/>
                    <a:gd name="connsiteX128" fmla="*/ 74408 w 596648"/>
                    <a:gd name="connsiteY128" fmla="*/ 74407 h 550034"/>
                    <a:gd name="connsiteX129" fmla="*/ 254042 w 596648"/>
                    <a:gd name="connsiteY129" fmla="*/ 0 h 550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</a:cxnLst>
                  <a:rect l="l" t="t" r="r" b="b"/>
                  <a:pathLst>
                    <a:path w="596648" h="550034">
                      <a:moveTo>
                        <a:pt x="366593" y="481918"/>
                      </a:moveTo>
                      <a:cubicBezTo>
                        <a:pt x="357888" y="486227"/>
                        <a:pt x="348951" y="490039"/>
                        <a:pt x="339808" y="493309"/>
                      </a:cubicBezTo>
                      <a:lnTo>
                        <a:pt x="358724" y="526728"/>
                      </a:lnTo>
                      <a:lnTo>
                        <a:pt x="391957" y="526728"/>
                      </a:lnTo>
                      <a:close/>
                      <a:moveTo>
                        <a:pt x="141491" y="481918"/>
                      </a:moveTo>
                      <a:lnTo>
                        <a:pt x="116126" y="526728"/>
                      </a:lnTo>
                      <a:lnTo>
                        <a:pt x="149359" y="526728"/>
                      </a:lnTo>
                      <a:lnTo>
                        <a:pt x="168276" y="493309"/>
                      </a:lnTo>
                      <a:cubicBezTo>
                        <a:pt x="159133" y="490039"/>
                        <a:pt x="150196" y="486227"/>
                        <a:pt x="141491" y="481918"/>
                      </a:cubicBezTo>
                      <a:close/>
                      <a:moveTo>
                        <a:pt x="449982" y="265695"/>
                      </a:moveTo>
                      <a:lnTo>
                        <a:pt x="459982" y="275694"/>
                      </a:lnTo>
                      <a:lnTo>
                        <a:pt x="541309" y="275694"/>
                      </a:lnTo>
                      <a:lnTo>
                        <a:pt x="531309" y="265695"/>
                      </a:lnTo>
                      <a:close/>
                      <a:moveTo>
                        <a:pt x="475533" y="216837"/>
                      </a:moveTo>
                      <a:lnTo>
                        <a:pt x="449982" y="242388"/>
                      </a:lnTo>
                      <a:lnTo>
                        <a:pt x="531309" y="242388"/>
                      </a:lnTo>
                      <a:lnTo>
                        <a:pt x="556862" y="216837"/>
                      </a:lnTo>
                      <a:close/>
                      <a:moveTo>
                        <a:pt x="254042" y="172469"/>
                      </a:moveTo>
                      <a:cubicBezTo>
                        <a:pt x="232252" y="172469"/>
                        <a:pt x="211768" y="180953"/>
                        <a:pt x="196362" y="196360"/>
                      </a:cubicBezTo>
                      <a:cubicBezTo>
                        <a:pt x="180953" y="211768"/>
                        <a:pt x="172469" y="232252"/>
                        <a:pt x="172469" y="254041"/>
                      </a:cubicBezTo>
                      <a:cubicBezTo>
                        <a:pt x="172469" y="275831"/>
                        <a:pt x="180953" y="296315"/>
                        <a:pt x="196360" y="311722"/>
                      </a:cubicBezTo>
                      <a:cubicBezTo>
                        <a:pt x="211768" y="327129"/>
                        <a:pt x="232252" y="335614"/>
                        <a:pt x="254042" y="335614"/>
                      </a:cubicBezTo>
                      <a:cubicBezTo>
                        <a:pt x="275831" y="335614"/>
                        <a:pt x="296315" y="327129"/>
                        <a:pt x="311722" y="311722"/>
                      </a:cubicBezTo>
                      <a:cubicBezTo>
                        <a:pt x="324347" y="299097"/>
                        <a:pt x="332314" y="283062"/>
                        <a:pt x="334784" y="265695"/>
                      </a:cubicBezTo>
                      <a:lnTo>
                        <a:pt x="292748" y="265695"/>
                      </a:lnTo>
                      <a:cubicBezTo>
                        <a:pt x="294101" y="268933"/>
                        <a:pt x="293993" y="272740"/>
                        <a:pt x="292101" y="276015"/>
                      </a:cubicBezTo>
                      <a:cubicBezTo>
                        <a:pt x="289943" y="279753"/>
                        <a:pt x="286027" y="281843"/>
                        <a:pt x="281999" y="281843"/>
                      </a:cubicBezTo>
                      <a:cubicBezTo>
                        <a:pt x="280022" y="281843"/>
                        <a:pt x="278018" y="281339"/>
                        <a:pt x="276183" y="280280"/>
                      </a:cubicBezTo>
                      <a:lnTo>
                        <a:pt x="248215" y="264133"/>
                      </a:lnTo>
                      <a:cubicBezTo>
                        <a:pt x="244610" y="262052"/>
                        <a:pt x="242388" y="258205"/>
                        <a:pt x="242388" y="254041"/>
                      </a:cubicBezTo>
                      <a:cubicBezTo>
                        <a:pt x="242388" y="249878"/>
                        <a:pt x="244610" y="246031"/>
                        <a:pt x="248215" y="243950"/>
                      </a:cubicBezTo>
                      <a:lnTo>
                        <a:pt x="276183" y="227803"/>
                      </a:lnTo>
                      <a:cubicBezTo>
                        <a:pt x="281757" y="224584"/>
                        <a:pt x="288884" y="226493"/>
                        <a:pt x="292101" y="232068"/>
                      </a:cubicBezTo>
                      <a:cubicBezTo>
                        <a:pt x="293993" y="235342"/>
                        <a:pt x="294101" y="239148"/>
                        <a:pt x="292749" y="242388"/>
                      </a:cubicBezTo>
                      <a:lnTo>
                        <a:pt x="334785" y="242388"/>
                      </a:lnTo>
                      <a:cubicBezTo>
                        <a:pt x="332316" y="225021"/>
                        <a:pt x="324347" y="208985"/>
                        <a:pt x="311723" y="196361"/>
                      </a:cubicBezTo>
                      <a:cubicBezTo>
                        <a:pt x="296315" y="180953"/>
                        <a:pt x="275831" y="172469"/>
                        <a:pt x="254042" y="172469"/>
                      </a:cubicBezTo>
                      <a:close/>
                      <a:moveTo>
                        <a:pt x="364458" y="127143"/>
                      </a:moveTo>
                      <a:cubicBezTo>
                        <a:pt x="369010" y="122593"/>
                        <a:pt x="376389" y="122593"/>
                        <a:pt x="380940" y="127143"/>
                      </a:cubicBezTo>
                      <a:lnTo>
                        <a:pt x="381097" y="127300"/>
                      </a:lnTo>
                      <a:cubicBezTo>
                        <a:pt x="385648" y="131852"/>
                        <a:pt x="385648" y="139232"/>
                        <a:pt x="381097" y="143782"/>
                      </a:cubicBezTo>
                      <a:cubicBezTo>
                        <a:pt x="378823" y="146058"/>
                        <a:pt x="375839" y="147196"/>
                        <a:pt x="372857" y="147196"/>
                      </a:cubicBezTo>
                      <a:cubicBezTo>
                        <a:pt x="369875" y="147196"/>
                        <a:pt x="366893" y="146058"/>
                        <a:pt x="364617" y="143782"/>
                      </a:cubicBezTo>
                      <a:lnTo>
                        <a:pt x="364458" y="143625"/>
                      </a:lnTo>
                      <a:cubicBezTo>
                        <a:pt x="359908" y="139073"/>
                        <a:pt x="359908" y="131694"/>
                        <a:pt x="364458" y="127143"/>
                      </a:cubicBezTo>
                      <a:close/>
                      <a:moveTo>
                        <a:pt x="254042" y="23307"/>
                      </a:moveTo>
                      <a:cubicBezTo>
                        <a:pt x="192410" y="23307"/>
                        <a:pt x="134467" y="47308"/>
                        <a:pt x="90888" y="90887"/>
                      </a:cubicBezTo>
                      <a:cubicBezTo>
                        <a:pt x="47308" y="134467"/>
                        <a:pt x="23307" y="192410"/>
                        <a:pt x="23307" y="254041"/>
                      </a:cubicBezTo>
                      <a:cubicBezTo>
                        <a:pt x="23307" y="315673"/>
                        <a:pt x="47308" y="373616"/>
                        <a:pt x="90889" y="417195"/>
                      </a:cubicBezTo>
                      <a:cubicBezTo>
                        <a:pt x="106283" y="432590"/>
                        <a:pt x="123476" y="445528"/>
                        <a:pt x="141984" y="455841"/>
                      </a:cubicBezTo>
                      <a:cubicBezTo>
                        <a:pt x="142212" y="455952"/>
                        <a:pt x="142442" y="456057"/>
                        <a:pt x="142667" y="456184"/>
                      </a:cubicBezTo>
                      <a:cubicBezTo>
                        <a:pt x="142808" y="456264"/>
                        <a:pt x="142936" y="456356"/>
                        <a:pt x="143072" y="456441"/>
                      </a:cubicBezTo>
                      <a:cubicBezTo>
                        <a:pt x="157268" y="464251"/>
                        <a:pt x="172229" y="470522"/>
                        <a:pt x="187751" y="475153"/>
                      </a:cubicBezTo>
                      <a:cubicBezTo>
                        <a:pt x="188363" y="475274"/>
                        <a:pt x="188966" y="475454"/>
                        <a:pt x="189563" y="475677"/>
                      </a:cubicBezTo>
                      <a:cubicBezTo>
                        <a:pt x="210252" y="481663"/>
                        <a:pt x="231906" y="484776"/>
                        <a:pt x="254042" y="484776"/>
                      </a:cubicBezTo>
                      <a:cubicBezTo>
                        <a:pt x="276177" y="484776"/>
                        <a:pt x="297831" y="481663"/>
                        <a:pt x="318520" y="475676"/>
                      </a:cubicBezTo>
                      <a:cubicBezTo>
                        <a:pt x="319116" y="475452"/>
                        <a:pt x="319720" y="475273"/>
                        <a:pt x="320330" y="475152"/>
                      </a:cubicBezTo>
                      <a:cubicBezTo>
                        <a:pt x="335854" y="470521"/>
                        <a:pt x="350814" y="464250"/>
                        <a:pt x="365011" y="456440"/>
                      </a:cubicBezTo>
                      <a:cubicBezTo>
                        <a:pt x="365148" y="456355"/>
                        <a:pt x="365276" y="456263"/>
                        <a:pt x="365417" y="456182"/>
                      </a:cubicBezTo>
                      <a:cubicBezTo>
                        <a:pt x="365642" y="456055"/>
                        <a:pt x="365872" y="455951"/>
                        <a:pt x="366101" y="455840"/>
                      </a:cubicBezTo>
                      <a:cubicBezTo>
                        <a:pt x="384609" y="445527"/>
                        <a:pt x="401802" y="432589"/>
                        <a:pt x="417196" y="417195"/>
                      </a:cubicBezTo>
                      <a:cubicBezTo>
                        <a:pt x="445820" y="388571"/>
                        <a:pt x="466251" y="353283"/>
                        <a:pt x="476738" y="314553"/>
                      </a:cubicBezTo>
                      <a:lnTo>
                        <a:pt x="470707" y="314553"/>
                      </a:lnTo>
                      <a:cubicBezTo>
                        <a:pt x="467616" y="314553"/>
                        <a:pt x="464652" y="313325"/>
                        <a:pt x="462466" y="311140"/>
                      </a:cubicBezTo>
                      <a:lnTo>
                        <a:pt x="431580" y="280253"/>
                      </a:lnTo>
                      <a:cubicBezTo>
                        <a:pt x="425955" y="318624"/>
                        <a:pt x="408482" y="353398"/>
                        <a:pt x="380939" y="380940"/>
                      </a:cubicBezTo>
                      <a:cubicBezTo>
                        <a:pt x="347044" y="414834"/>
                        <a:pt x="301978" y="433502"/>
                        <a:pt x="254042" y="433502"/>
                      </a:cubicBezTo>
                      <a:cubicBezTo>
                        <a:pt x="206106" y="433502"/>
                        <a:pt x="161039" y="414834"/>
                        <a:pt x="127143" y="380938"/>
                      </a:cubicBezTo>
                      <a:cubicBezTo>
                        <a:pt x="93249" y="347044"/>
                        <a:pt x="74581" y="301977"/>
                        <a:pt x="74581" y="254041"/>
                      </a:cubicBezTo>
                      <a:cubicBezTo>
                        <a:pt x="74581" y="206106"/>
                        <a:pt x="93249" y="161040"/>
                        <a:pt x="127145" y="127144"/>
                      </a:cubicBezTo>
                      <a:cubicBezTo>
                        <a:pt x="155219" y="99069"/>
                        <a:pt x="190808" y="81447"/>
                        <a:pt x="230062" y="76182"/>
                      </a:cubicBezTo>
                      <a:cubicBezTo>
                        <a:pt x="268048" y="71085"/>
                        <a:pt x="307353" y="78430"/>
                        <a:pt x="340734" y="96860"/>
                      </a:cubicBezTo>
                      <a:cubicBezTo>
                        <a:pt x="346369" y="99971"/>
                        <a:pt x="348413" y="107060"/>
                        <a:pt x="345303" y="112694"/>
                      </a:cubicBezTo>
                      <a:cubicBezTo>
                        <a:pt x="342192" y="118329"/>
                        <a:pt x="335102" y="120372"/>
                        <a:pt x="329469" y="117263"/>
                      </a:cubicBezTo>
                      <a:cubicBezTo>
                        <a:pt x="268970" y="83862"/>
                        <a:pt x="192547" y="94702"/>
                        <a:pt x="143625" y="143624"/>
                      </a:cubicBezTo>
                      <a:cubicBezTo>
                        <a:pt x="114130" y="173118"/>
                        <a:pt x="97888" y="212331"/>
                        <a:pt x="97888" y="254041"/>
                      </a:cubicBezTo>
                      <a:cubicBezTo>
                        <a:pt x="97888" y="295752"/>
                        <a:pt x="114130" y="334965"/>
                        <a:pt x="143625" y="364458"/>
                      </a:cubicBezTo>
                      <a:cubicBezTo>
                        <a:pt x="173118" y="393953"/>
                        <a:pt x="212332" y="410195"/>
                        <a:pt x="254042" y="410195"/>
                      </a:cubicBezTo>
                      <a:cubicBezTo>
                        <a:pt x="295751" y="410195"/>
                        <a:pt x="334966" y="393953"/>
                        <a:pt x="364459" y="364458"/>
                      </a:cubicBezTo>
                      <a:cubicBezTo>
                        <a:pt x="391442" y="337474"/>
                        <a:pt x="406814" y="302123"/>
                        <a:pt x="409593" y="265695"/>
                      </a:cubicBezTo>
                      <a:lnTo>
                        <a:pt x="358262" y="265695"/>
                      </a:lnTo>
                      <a:cubicBezTo>
                        <a:pt x="355668" y="289301"/>
                        <a:pt x="345237" y="311168"/>
                        <a:pt x="328202" y="328203"/>
                      </a:cubicBezTo>
                      <a:cubicBezTo>
                        <a:pt x="308394" y="348011"/>
                        <a:pt x="282056" y="358921"/>
                        <a:pt x="254042" y="358921"/>
                      </a:cubicBezTo>
                      <a:cubicBezTo>
                        <a:pt x="226027" y="358921"/>
                        <a:pt x="199690" y="348011"/>
                        <a:pt x="179880" y="328202"/>
                      </a:cubicBezTo>
                      <a:cubicBezTo>
                        <a:pt x="160072" y="308393"/>
                        <a:pt x="149162" y="282056"/>
                        <a:pt x="149162" y="254041"/>
                      </a:cubicBezTo>
                      <a:cubicBezTo>
                        <a:pt x="149162" y="226027"/>
                        <a:pt x="160072" y="199690"/>
                        <a:pt x="179881" y="179880"/>
                      </a:cubicBezTo>
                      <a:cubicBezTo>
                        <a:pt x="199690" y="160072"/>
                        <a:pt x="226027" y="149162"/>
                        <a:pt x="254042" y="149162"/>
                      </a:cubicBezTo>
                      <a:cubicBezTo>
                        <a:pt x="282056" y="149162"/>
                        <a:pt x="308394" y="160072"/>
                        <a:pt x="328203" y="179882"/>
                      </a:cubicBezTo>
                      <a:cubicBezTo>
                        <a:pt x="345238" y="196917"/>
                        <a:pt x="355669" y="218784"/>
                        <a:pt x="358263" y="242389"/>
                      </a:cubicBezTo>
                      <a:lnTo>
                        <a:pt x="409645" y="242389"/>
                      </a:lnTo>
                      <a:cubicBezTo>
                        <a:pt x="408063" y="220437"/>
                        <a:pt x="401884" y="198652"/>
                        <a:pt x="390821" y="178616"/>
                      </a:cubicBezTo>
                      <a:cubicBezTo>
                        <a:pt x="387711" y="172981"/>
                        <a:pt x="389756" y="165891"/>
                        <a:pt x="395390" y="162781"/>
                      </a:cubicBezTo>
                      <a:cubicBezTo>
                        <a:pt x="401025" y="159672"/>
                        <a:pt x="408114" y="161716"/>
                        <a:pt x="411225" y="167350"/>
                      </a:cubicBezTo>
                      <a:cubicBezTo>
                        <a:pt x="421568" y="186085"/>
                        <a:pt x="428418" y="206686"/>
                        <a:pt x="431539" y="227873"/>
                      </a:cubicBezTo>
                      <a:lnTo>
                        <a:pt x="462468" y="196944"/>
                      </a:lnTo>
                      <a:cubicBezTo>
                        <a:pt x="464653" y="194759"/>
                        <a:pt x="467617" y="193531"/>
                        <a:pt x="470708" y="193531"/>
                      </a:cubicBezTo>
                      <a:lnTo>
                        <a:pt x="476742" y="193531"/>
                      </a:lnTo>
                      <a:cubicBezTo>
                        <a:pt x="466255" y="154799"/>
                        <a:pt x="445831" y="119523"/>
                        <a:pt x="417196" y="90887"/>
                      </a:cubicBezTo>
                      <a:cubicBezTo>
                        <a:pt x="373616" y="47308"/>
                        <a:pt x="315674" y="23307"/>
                        <a:pt x="254042" y="23307"/>
                      </a:cubicBezTo>
                      <a:close/>
                      <a:moveTo>
                        <a:pt x="254042" y="0"/>
                      </a:moveTo>
                      <a:cubicBezTo>
                        <a:pt x="321899" y="0"/>
                        <a:pt x="385695" y="26425"/>
                        <a:pt x="433675" y="74407"/>
                      </a:cubicBezTo>
                      <a:cubicBezTo>
                        <a:pt x="466694" y="107428"/>
                        <a:pt x="489792" y="148479"/>
                        <a:pt x="500798" y="193531"/>
                      </a:cubicBezTo>
                      <a:lnTo>
                        <a:pt x="584994" y="193531"/>
                      </a:lnTo>
                      <a:cubicBezTo>
                        <a:pt x="589708" y="193531"/>
                        <a:pt x="593956" y="196369"/>
                        <a:pt x="595760" y="200724"/>
                      </a:cubicBezTo>
                      <a:cubicBezTo>
                        <a:pt x="597564" y="205078"/>
                        <a:pt x="596568" y="210091"/>
                        <a:pt x="593235" y="213424"/>
                      </a:cubicBezTo>
                      <a:lnTo>
                        <a:pt x="552618" y="254041"/>
                      </a:lnTo>
                      <a:lnTo>
                        <a:pt x="593236" y="294660"/>
                      </a:lnTo>
                      <a:cubicBezTo>
                        <a:pt x="596568" y="297993"/>
                        <a:pt x="597565" y="303006"/>
                        <a:pt x="595761" y="307360"/>
                      </a:cubicBezTo>
                      <a:cubicBezTo>
                        <a:pt x="593957" y="311713"/>
                        <a:pt x="589708" y="314553"/>
                        <a:pt x="584995" y="314553"/>
                      </a:cubicBezTo>
                      <a:lnTo>
                        <a:pt x="500798" y="314553"/>
                      </a:lnTo>
                      <a:cubicBezTo>
                        <a:pt x="489794" y="359601"/>
                        <a:pt x="466684" y="400670"/>
                        <a:pt x="433677" y="433677"/>
                      </a:cubicBezTo>
                      <a:cubicBezTo>
                        <a:pt x="419409" y="447945"/>
                        <a:pt x="403734" y="460289"/>
                        <a:pt x="386978" y="470617"/>
                      </a:cubicBezTo>
                      <a:lnTo>
                        <a:pt x="422086" y="532642"/>
                      </a:lnTo>
                      <a:cubicBezTo>
                        <a:pt x="424127" y="536249"/>
                        <a:pt x="424099" y="540670"/>
                        <a:pt x="422011" y="544251"/>
                      </a:cubicBezTo>
                      <a:cubicBezTo>
                        <a:pt x="419923" y="547832"/>
                        <a:pt x="416090" y="550034"/>
                        <a:pt x="411944" y="550034"/>
                      </a:cubicBezTo>
                      <a:lnTo>
                        <a:pt x="351929" y="550034"/>
                      </a:lnTo>
                      <a:cubicBezTo>
                        <a:pt x="347731" y="550034"/>
                        <a:pt x="343856" y="547776"/>
                        <a:pt x="341787" y="544122"/>
                      </a:cubicBezTo>
                      <a:lnTo>
                        <a:pt x="316964" y="500264"/>
                      </a:lnTo>
                      <a:cubicBezTo>
                        <a:pt x="296646" y="505419"/>
                        <a:pt x="275549" y="508083"/>
                        <a:pt x="254042" y="508083"/>
                      </a:cubicBezTo>
                      <a:cubicBezTo>
                        <a:pt x="232535" y="508083"/>
                        <a:pt x="211437" y="505419"/>
                        <a:pt x="191120" y="500264"/>
                      </a:cubicBezTo>
                      <a:lnTo>
                        <a:pt x="166296" y="544122"/>
                      </a:lnTo>
                      <a:cubicBezTo>
                        <a:pt x="164228" y="547776"/>
                        <a:pt x="160353" y="550034"/>
                        <a:pt x="156154" y="550034"/>
                      </a:cubicBezTo>
                      <a:lnTo>
                        <a:pt x="96140" y="550034"/>
                      </a:lnTo>
                      <a:cubicBezTo>
                        <a:pt x="91994" y="550034"/>
                        <a:pt x="88161" y="547832"/>
                        <a:pt x="86074" y="544250"/>
                      </a:cubicBezTo>
                      <a:cubicBezTo>
                        <a:pt x="83985" y="540670"/>
                        <a:pt x="83958" y="536249"/>
                        <a:pt x="85999" y="532641"/>
                      </a:cubicBezTo>
                      <a:lnTo>
                        <a:pt x="121107" y="470616"/>
                      </a:lnTo>
                      <a:cubicBezTo>
                        <a:pt x="104351" y="460289"/>
                        <a:pt x="88676" y="447944"/>
                        <a:pt x="74408" y="433675"/>
                      </a:cubicBezTo>
                      <a:cubicBezTo>
                        <a:pt x="26425" y="385694"/>
                        <a:pt x="0" y="321898"/>
                        <a:pt x="0" y="254041"/>
                      </a:cubicBezTo>
                      <a:cubicBezTo>
                        <a:pt x="0" y="186184"/>
                        <a:pt x="26425" y="122390"/>
                        <a:pt x="74408" y="74407"/>
                      </a:cubicBezTo>
                      <a:cubicBezTo>
                        <a:pt x="122389" y="26425"/>
                        <a:pt x="186185" y="0"/>
                        <a:pt x="25404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526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A5B3736-0DA0-41E4-9A34-430118C8F0C5}"/>
                </a:ext>
              </a:extLst>
            </p:cNvPr>
            <p:cNvGrpSpPr/>
            <p:nvPr/>
          </p:nvGrpSpPr>
          <p:grpSpPr>
            <a:xfrm>
              <a:off x="5153809" y="593937"/>
              <a:ext cx="2529004" cy="889017"/>
              <a:chOff x="8481896" y="1385008"/>
              <a:chExt cx="2529004" cy="889017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63A5A06-69AA-45A6-A4DF-23119AB7A8BA}"/>
                  </a:ext>
                </a:extLst>
              </p:cNvPr>
              <p:cNvSpPr txBox="1"/>
              <p:nvPr/>
            </p:nvSpPr>
            <p:spPr>
              <a:xfrm>
                <a:off x="8481896" y="1385008"/>
                <a:ext cx="144950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  <a:ea typeface="Verdana" panose="020B0604030504040204" pitchFamily="34" charset="0"/>
                    <a:cs typeface="Helvetica" panose="020B0604020202020204" pitchFamily="34" charset="0"/>
                  </a:rPr>
                  <a:t>Vision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338F5CA-F68E-4CA6-851E-88135C5DBED5}"/>
                  </a:ext>
                </a:extLst>
              </p:cNvPr>
              <p:cNvSpPr/>
              <p:nvPr/>
            </p:nvSpPr>
            <p:spPr>
              <a:xfrm>
                <a:off x="8481896" y="1696944"/>
                <a:ext cx="2529004" cy="577081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9EE9834-6199-401B-8292-42121A55CF22}"/>
                </a:ext>
              </a:extLst>
            </p:cNvPr>
            <p:cNvGrpSpPr/>
            <p:nvPr/>
          </p:nvGrpSpPr>
          <p:grpSpPr>
            <a:xfrm>
              <a:off x="5153809" y="2091111"/>
              <a:ext cx="2529004" cy="869899"/>
              <a:chOff x="8481897" y="3286596"/>
              <a:chExt cx="2529004" cy="869899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B37177D-B1A1-4AD4-8F01-F977A3D63B00}"/>
                  </a:ext>
                </a:extLst>
              </p:cNvPr>
              <p:cNvSpPr txBox="1"/>
              <p:nvPr/>
            </p:nvSpPr>
            <p:spPr>
              <a:xfrm>
                <a:off x="8481897" y="3286596"/>
                <a:ext cx="144950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  <a:ea typeface="Verdana" panose="020B0604030504040204" pitchFamily="34" charset="0"/>
                    <a:cs typeface="Helvetica" panose="020B0604020202020204" pitchFamily="34" charset="0"/>
                  </a:rPr>
                  <a:t>Mission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EA051EAB-A228-44C6-90F9-F563E8D2FB22}"/>
                  </a:ext>
                </a:extLst>
              </p:cNvPr>
              <p:cNvSpPr/>
              <p:nvPr/>
            </p:nvSpPr>
            <p:spPr>
              <a:xfrm>
                <a:off x="8481897" y="3579414"/>
                <a:ext cx="2529004" cy="577081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</a:t>
                </a: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A31E78C-656C-49B5-AD6D-314B5DE42F86}"/>
                </a:ext>
              </a:extLst>
            </p:cNvPr>
            <p:cNvGrpSpPr/>
            <p:nvPr/>
          </p:nvGrpSpPr>
          <p:grpSpPr>
            <a:xfrm>
              <a:off x="5153809" y="3622834"/>
              <a:ext cx="2529004" cy="862120"/>
              <a:chOff x="8481896" y="5188184"/>
              <a:chExt cx="2529004" cy="86212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3B2BB7E-055A-46EE-8B46-43AEC9AD1BD0}"/>
                  </a:ext>
                </a:extLst>
              </p:cNvPr>
              <p:cNvSpPr txBox="1"/>
              <p:nvPr/>
            </p:nvSpPr>
            <p:spPr>
              <a:xfrm>
                <a:off x="8481896" y="5188184"/>
                <a:ext cx="136060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Abadi" panose="020B0604020104020204" pitchFamily="34" charset="0"/>
                    <a:ea typeface="Verdana" panose="020B0604030504040204" pitchFamily="34" charset="0"/>
                    <a:cs typeface="Helvetica" panose="020B0604020202020204" pitchFamily="34" charset="0"/>
                  </a:rPr>
                  <a:t>Goal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D79C541-3B62-4D82-88F0-FE73B57EB5D4}"/>
                  </a:ext>
                </a:extLst>
              </p:cNvPr>
              <p:cNvSpPr/>
              <p:nvPr/>
            </p:nvSpPr>
            <p:spPr>
              <a:xfrm>
                <a:off x="8481896" y="5473223"/>
                <a:ext cx="2529004" cy="577081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50463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8">
            <a:extLst>
              <a:ext uri="{FF2B5EF4-FFF2-40B4-BE49-F238E27FC236}">
                <a16:creationId xmlns:a16="http://schemas.microsoft.com/office/drawing/2014/main" id="{22C94717-F3F5-4E61-B371-B40ABD6BEA92}"/>
              </a:ext>
            </a:extLst>
          </p:cNvPr>
          <p:cNvSpPr/>
          <p:nvPr/>
        </p:nvSpPr>
        <p:spPr bwMode="auto">
          <a:xfrm>
            <a:off x="6311561" y="-14067"/>
            <a:ext cx="5875675" cy="5034472"/>
          </a:xfrm>
          <a:custGeom>
            <a:avLst/>
            <a:gdLst>
              <a:gd name="connsiteX0" fmla="*/ 476837 w 5875675"/>
              <a:gd name="connsiteY0" fmla="*/ 0 h 5039240"/>
              <a:gd name="connsiteX1" fmla="*/ 832777 w 5875675"/>
              <a:gd name="connsiteY1" fmla="*/ 0 h 5039240"/>
              <a:gd name="connsiteX2" fmla="*/ 819020 w 5875675"/>
              <a:gd name="connsiteY2" fmla="*/ 18396 h 5039240"/>
              <a:gd name="connsiteX3" fmla="*/ 302188 w 5875675"/>
              <a:gd name="connsiteY3" fmla="*/ 1710389 h 5039240"/>
              <a:gd name="connsiteX4" fmla="*/ 3328417 w 5875675"/>
              <a:gd name="connsiteY4" fmla="*/ 4736618 h 5039240"/>
              <a:gd name="connsiteX5" fmla="*/ 5837814 w 5875675"/>
              <a:gd name="connsiteY5" fmla="*/ 3402382 h 5039240"/>
              <a:gd name="connsiteX6" fmla="*/ 5875675 w 5875675"/>
              <a:gd name="connsiteY6" fmla="*/ 3340061 h 5039240"/>
              <a:gd name="connsiteX7" fmla="*/ 5875675 w 5875675"/>
              <a:gd name="connsiteY7" fmla="*/ 3851075 h 5039240"/>
              <a:gd name="connsiteX8" fmla="*/ 5681961 w 5875675"/>
              <a:gd name="connsiteY8" fmla="*/ 4064242 h 5039240"/>
              <a:gd name="connsiteX9" fmla="*/ 3328416 w 5875675"/>
              <a:gd name="connsiteY9" fmla="*/ 5039240 h 5039240"/>
              <a:gd name="connsiteX10" fmla="*/ 0 w 5875675"/>
              <a:gd name="connsiteY10" fmla="*/ 1710388 h 5039240"/>
              <a:gd name="connsiteX11" fmla="*/ 401722 w 5875675"/>
              <a:gd name="connsiteY11" fmla="*/ 123660 h 5039240"/>
              <a:gd name="connsiteX12" fmla="*/ 476837 w 5875675"/>
              <a:gd name="connsiteY12" fmla="*/ 0 h 5039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875675" h="5039240">
                <a:moveTo>
                  <a:pt x="476837" y="0"/>
                </a:moveTo>
                <a:lnTo>
                  <a:pt x="832777" y="0"/>
                </a:lnTo>
                <a:lnTo>
                  <a:pt x="819020" y="18396"/>
                </a:lnTo>
                <a:cubicBezTo>
                  <a:pt x="492720" y="501385"/>
                  <a:pt x="302188" y="1083637"/>
                  <a:pt x="302188" y="1710389"/>
                </a:cubicBezTo>
                <a:cubicBezTo>
                  <a:pt x="302188" y="3381729"/>
                  <a:pt x="1657077" y="4736618"/>
                  <a:pt x="3328417" y="4736618"/>
                </a:cubicBezTo>
                <a:cubicBezTo>
                  <a:pt x="4373005" y="4736618"/>
                  <a:pt x="5293978" y="4207365"/>
                  <a:pt x="5837814" y="3402382"/>
                </a:cubicBezTo>
                <a:lnTo>
                  <a:pt x="5875675" y="3340061"/>
                </a:lnTo>
                <a:lnTo>
                  <a:pt x="5875675" y="3851075"/>
                </a:lnTo>
                <a:lnTo>
                  <a:pt x="5681961" y="4064242"/>
                </a:lnTo>
                <a:cubicBezTo>
                  <a:pt x="5079637" y="4666646"/>
                  <a:pt x="4247533" y="5039240"/>
                  <a:pt x="3328416" y="5039240"/>
                </a:cubicBezTo>
                <a:cubicBezTo>
                  <a:pt x="1490183" y="5039240"/>
                  <a:pt x="0" y="3548862"/>
                  <a:pt x="0" y="1710388"/>
                </a:cubicBezTo>
                <a:cubicBezTo>
                  <a:pt x="0" y="1135865"/>
                  <a:pt x="145526" y="595336"/>
                  <a:pt x="401722" y="123660"/>
                </a:cubicBezTo>
                <a:lnTo>
                  <a:pt x="476837" y="0"/>
                </a:lnTo>
                <a:close/>
              </a:path>
            </a:pathLst>
          </a:custGeom>
          <a:noFill/>
          <a:ln w="12700" cap="flat" cmpd="sng" algn="ctr">
            <a:solidFill>
              <a:schemeClr val="tx2">
                <a:alpha val="4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70A46B1-D450-4FA3-9277-D960240C51F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597202" y="3779"/>
            <a:ext cx="5594799" cy="475394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2199858-955C-4ABC-998F-CFCFB3F6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06" y="5139013"/>
            <a:ext cx="4855464" cy="1444752"/>
          </a:xfrm>
        </p:spPr>
        <p:txBody>
          <a:bodyPr>
            <a:normAutofit/>
          </a:bodyPr>
          <a:lstStyle/>
          <a:p>
            <a:r>
              <a:rPr lang="en-IN" sz="8000" dirty="0"/>
              <a:t>About us</a:t>
            </a:r>
            <a:endParaRPr lang="en-US" sz="8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F6F85-A9F2-405A-93CB-40EC681E4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3770" y="6470074"/>
            <a:ext cx="498595" cy="292966"/>
          </a:xfrm>
        </p:spPr>
        <p:txBody>
          <a:bodyPr/>
          <a:lstStyle/>
          <a:p>
            <a:fld id="{21C09653-AEAC-4C7D-B0D1-9B431E331F0B}" type="slidenum">
              <a:rPr lang="en-IN" smtClean="0"/>
              <a:pPr/>
              <a:t>31</a:t>
            </a:fld>
            <a:endParaRPr lang="en-IN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007FA27-FA21-4EF5-9E8A-224948349754}"/>
              </a:ext>
            </a:extLst>
          </p:cNvPr>
          <p:cNvSpPr/>
          <p:nvPr/>
        </p:nvSpPr>
        <p:spPr>
          <a:xfrm>
            <a:off x="6522294" y="3517"/>
            <a:ext cx="5682527" cy="4754724"/>
          </a:xfrm>
          <a:custGeom>
            <a:avLst/>
            <a:gdLst>
              <a:gd name="connsiteX0" fmla="*/ 530589 w 5573487"/>
              <a:gd name="connsiteY0" fmla="*/ 0 h 4736618"/>
              <a:gd name="connsiteX1" fmla="*/ 5521870 w 5573487"/>
              <a:gd name="connsiteY1" fmla="*/ 0 h 4736618"/>
              <a:gd name="connsiteX2" fmla="*/ 5535626 w 5573487"/>
              <a:gd name="connsiteY2" fmla="*/ 18396 h 4736618"/>
              <a:gd name="connsiteX3" fmla="*/ 5573487 w 5573487"/>
              <a:gd name="connsiteY3" fmla="*/ 80718 h 4736618"/>
              <a:gd name="connsiteX4" fmla="*/ 5573487 w 5573487"/>
              <a:gd name="connsiteY4" fmla="*/ 3340061 h 4736618"/>
              <a:gd name="connsiteX5" fmla="*/ 5535626 w 5573487"/>
              <a:gd name="connsiteY5" fmla="*/ 3402383 h 4736618"/>
              <a:gd name="connsiteX6" fmla="*/ 3026229 w 5573487"/>
              <a:gd name="connsiteY6" fmla="*/ 4736618 h 4736618"/>
              <a:gd name="connsiteX7" fmla="*/ 0 w 5573487"/>
              <a:gd name="connsiteY7" fmla="*/ 1710389 h 4736618"/>
              <a:gd name="connsiteX8" fmla="*/ 516833 w 5573487"/>
              <a:gd name="connsiteY8" fmla="*/ 18396 h 4736618"/>
              <a:gd name="connsiteX9" fmla="*/ 530589 w 5573487"/>
              <a:gd name="connsiteY9" fmla="*/ 0 h 4736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3487" h="4736618">
                <a:moveTo>
                  <a:pt x="530589" y="0"/>
                </a:moveTo>
                <a:lnTo>
                  <a:pt x="5521870" y="0"/>
                </a:lnTo>
                <a:lnTo>
                  <a:pt x="5535626" y="18396"/>
                </a:lnTo>
                <a:lnTo>
                  <a:pt x="5573487" y="80718"/>
                </a:lnTo>
                <a:lnTo>
                  <a:pt x="5573487" y="3340061"/>
                </a:lnTo>
                <a:lnTo>
                  <a:pt x="5535626" y="3402383"/>
                </a:lnTo>
                <a:cubicBezTo>
                  <a:pt x="4991790" y="4207365"/>
                  <a:pt x="4070817" y="4736618"/>
                  <a:pt x="3026229" y="4736618"/>
                </a:cubicBezTo>
                <a:cubicBezTo>
                  <a:pt x="1354889" y="4736618"/>
                  <a:pt x="0" y="3381729"/>
                  <a:pt x="0" y="1710389"/>
                </a:cubicBezTo>
                <a:cubicBezTo>
                  <a:pt x="0" y="1083637"/>
                  <a:pt x="190532" y="501385"/>
                  <a:pt x="516833" y="18396"/>
                </a:cubicBezTo>
                <a:lnTo>
                  <a:pt x="530589" y="0"/>
                </a:lnTo>
                <a:close/>
              </a:path>
            </a:pathLst>
          </a:cu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5B583E6-2ECE-41CF-BE9B-1E29877D5FF3}"/>
              </a:ext>
            </a:extLst>
          </p:cNvPr>
          <p:cNvGrpSpPr/>
          <p:nvPr/>
        </p:nvGrpSpPr>
        <p:grpSpPr>
          <a:xfrm flipH="1" flipV="1">
            <a:off x="9475950" y="6138169"/>
            <a:ext cx="2728429" cy="235439"/>
            <a:chOff x="297370" y="123418"/>
            <a:chExt cx="2432304" cy="2354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12CBCF7-DC63-4AC5-9694-C146ED1A128D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A223C6C-573F-4F2A-BE63-56D48593F584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AF4D49F-193F-4652-86E2-13C5DAEE235F}"/>
              </a:ext>
            </a:extLst>
          </p:cNvPr>
          <p:cNvGrpSpPr/>
          <p:nvPr/>
        </p:nvGrpSpPr>
        <p:grpSpPr>
          <a:xfrm>
            <a:off x="0" y="628648"/>
            <a:ext cx="5213170" cy="5567635"/>
            <a:chOff x="0" y="628648"/>
            <a:chExt cx="5213170" cy="5567635"/>
          </a:xfrm>
        </p:grpSpPr>
        <p:sp>
          <p:nvSpPr>
            <p:cNvPr id="21" name="Right Bracket 20">
              <a:extLst>
                <a:ext uri="{FF2B5EF4-FFF2-40B4-BE49-F238E27FC236}">
                  <a16:creationId xmlns:a16="http://schemas.microsoft.com/office/drawing/2014/main" id="{FDEE553B-9C17-4283-A2F7-D98A328C0EB8}"/>
                </a:ext>
              </a:extLst>
            </p:cNvPr>
            <p:cNvSpPr/>
            <p:nvPr/>
          </p:nvSpPr>
          <p:spPr>
            <a:xfrm>
              <a:off x="0" y="628648"/>
              <a:ext cx="1078364" cy="5567635"/>
            </a:xfrm>
            <a:prstGeom prst="rightBracket">
              <a:avLst>
                <a:gd name="adj" fmla="val 0"/>
              </a:avLst>
            </a:prstGeom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4EFEB6C-E7A1-4427-8E27-D71929B48A2B}"/>
                </a:ext>
              </a:extLst>
            </p:cNvPr>
            <p:cNvGrpSpPr/>
            <p:nvPr/>
          </p:nvGrpSpPr>
          <p:grpSpPr>
            <a:xfrm>
              <a:off x="732241" y="1510338"/>
              <a:ext cx="4480929" cy="3804254"/>
              <a:chOff x="732241" y="1144053"/>
              <a:chExt cx="4480929" cy="3804254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0C7D9C2-F07B-46D3-AFF1-431FD477AD39}"/>
                  </a:ext>
                </a:extLst>
              </p:cNvPr>
              <p:cNvGrpSpPr/>
              <p:nvPr/>
            </p:nvGrpSpPr>
            <p:grpSpPr>
              <a:xfrm>
                <a:off x="732241" y="1144053"/>
                <a:ext cx="4480929" cy="747175"/>
                <a:chOff x="732241" y="1144053"/>
                <a:chExt cx="4480929" cy="747175"/>
              </a:xfrm>
            </p:grpSpPr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36599A62-7CE3-4ACD-8D6F-DF391C241E87}"/>
                    </a:ext>
                  </a:extLst>
                </p:cNvPr>
                <p:cNvCxnSpPr/>
                <p:nvPr/>
              </p:nvCxnSpPr>
              <p:spPr>
                <a:xfrm>
                  <a:off x="1091039" y="1517640"/>
                  <a:ext cx="752530" cy="0"/>
                </a:xfrm>
                <a:prstGeom prst="line">
                  <a:avLst/>
                </a:prstGeom>
                <a:ln>
                  <a:solidFill>
                    <a:schemeClr val="accent2">
                      <a:lumMod val="20000"/>
                      <a:lumOff val="80000"/>
                    </a:schemeClr>
                  </a:solidFill>
                  <a:prstDash val="sysDash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559CE381-7B81-4916-97F1-B0C12BA8E5B5}"/>
                    </a:ext>
                  </a:extLst>
                </p:cNvPr>
                <p:cNvGrpSpPr/>
                <p:nvPr/>
              </p:nvGrpSpPr>
              <p:grpSpPr>
                <a:xfrm>
                  <a:off x="732241" y="1175868"/>
                  <a:ext cx="683545" cy="683544"/>
                  <a:chOff x="732241" y="1162228"/>
                  <a:chExt cx="683545" cy="683544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9B692C84-1FF1-4326-A7B0-AA3C178BD2B9}"/>
                      </a:ext>
                    </a:extLst>
                  </p:cNvPr>
                  <p:cNvGrpSpPr/>
                  <p:nvPr/>
                </p:nvGrpSpPr>
                <p:grpSpPr>
                  <a:xfrm>
                    <a:off x="732241" y="1162228"/>
                    <a:ext cx="683545" cy="683544"/>
                    <a:chOff x="5721515" y="3484024"/>
                    <a:chExt cx="681634" cy="681634"/>
                  </a:xfrm>
                </p:grpSpPr>
                <p:sp>
                  <p:nvSpPr>
                    <p:cNvPr id="51" name="Freeform: Shape 50">
                      <a:extLst>
                        <a:ext uri="{FF2B5EF4-FFF2-40B4-BE49-F238E27FC236}">
                          <a16:creationId xmlns:a16="http://schemas.microsoft.com/office/drawing/2014/main" id="{1A87E575-D137-4A0A-BB36-140702C5EC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29667" y="3492176"/>
                      <a:ext cx="665330" cy="665330"/>
                    </a:xfrm>
                    <a:custGeom>
                      <a:avLst/>
                      <a:gdLst>
                        <a:gd name="connsiteX0" fmla="*/ 332665 w 665330"/>
                        <a:gd name="connsiteY0" fmla="*/ 0 h 665330"/>
                        <a:gd name="connsiteX1" fmla="*/ 665330 w 665330"/>
                        <a:gd name="connsiteY1" fmla="*/ 332665 h 665330"/>
                        <a:gd name="connsiteX2" fmla="*/ 332665 w 665330"/>
                        <a:gd name="connsiteY2" fmla="*/ 665330 h 665330"/>
                        <a:gd name="connsiteX3" fmla="*/ 0 w 665330"/>
                        <a:gd name="connsiteY3" fmla="*/ 332665 h 665330"/>
                        <a:gd name="connsiteX4" fmla="*/ 332665 w 665330"/>
                        <a:gd name="connsiteY4" fmla="*/ 0 h 6653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5330" h="665330">
                          <a:moveTo>
                            <a:pt x="332665" y="0"/>
                          </a:moveTo>
                          <a:cubicBezTo>
                            <a:pt x="516391" y="0"/>
                            <a:pt x="665330" y="148939"/>
                            <a:pt x="665330" y="332665"/>
                          </a:cubicBezTo>
                          <a:cubicBezTo>
                            <a:pt x="665330" y="516391"/>
                            <a:pt x="516391" y="665330"/>
                            <a:pt x="332665" y="665330"/>
                          </a:cubicBezTo>
                          <a:cubicBezTo>
                            <a:pt x="148939" y="665330"/>
                            <a:pt x="0" y="516391"/>
                            <a:pt x="0" y="332665"/>
                          </a:cubicBezTo>
                          <a:cubicBezTo>
                            <a:pt x="0" y="148939"/>
                            <a:pt x="148939" y="0"/>
                            <a:pt x="332665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52" name="Freeform: Shape 51">
                      <a:extLst>
                        <a:ext uri="{FF2B5EF4-FFF2-40B4-BE49-F238E27FC236}">
                          <a16:creationId xmlns:a16="http://schemas.microsoft.com/office/drawing/2014/main" id="{DC4635BF-ED03-41E2-960F-3C54A8E405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21515" y="3484024"/>
                      <a:ext cx="681634" cy="681634"/>
                    </a:xfrm>
                    <a:custGeom>
                      <a:avLst/>
                      <a:gdLst>
                        <a:gd name="connsiteX0" fmla="*/ 340817 w 681634"/>
                        <a:gd name="connsiteY0" fmla="*/ 0 h 681634"/>
                        <a:gd name="connsiteX1" fmla="*/ 681634 w 681634"/>
                        <a:gd name="connsiteY1" fmla="*/ 340817 h 681634"/>
                        <a:gd name="connsiteX2" fmla="*/ 340817 w 681634"/>
                        <a:gd name="connsiteY2" fmla="*/ 681634 h 681634"/>
                        <a:gd name="connsiteX3" fmla="*/ 0 w 681634"/>
                        <a:gd name="connsiteY3" fmla="*/ 340817 h 681634"/>
                        <a:gd name="connsiteX4" fmla="*/ 340817 w 681634"/>
                        <a:gd name="connsiteY4" fmla="*/ 0 h 681634"/>
                        <a:gd name="connsiteX5" fmla="*/ 340817 w 681634"/>
                        <a:gd name="connsiteY5" fmla="*/ 8152 h 681634"/>
                        <a:gd name="connsiteX6" fmla="*/ 8152 w 681634"/>
                        <a:gd name="connsiteY6" fmla="*/ 340817 h 681634"/>
                        <a:gd name="connsiteX7" fmla="*/ 340817 w 681634"/>
                        <a:gd name="connsiteY7" fmla="*/ 673482 h 681634"/>
                        <a:gd name="connsiteX8" fmla="*/ 673482 w 681634"/>
                        <a:gd name="connsiteY8" fmla="*/ 340817 h 681634"/>
                        <a:gd name="connsiteX9" fmla="*/ 340817 w 681634"/>
                        <a:gd name="connsiteY9" fmla="*/ 8152 h 681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81634" h="681634">
                          <a:moveTo>
                            <a:pt x="340817" y="0"/>
                          </a:moveTo>
                          <a:cubicBezTo>
                            <a:pt x="529045" y="0"/>
                            <a:pt x="681634" y="152589"/>
                            <a:pt x="681634" y="340817"/>
                          </a:cubicBezTo>
                          <a:cubicBezTo>
                            <a:pt x="681634" y="529045"/>
                            <a:pt x="529045" y="681634"/>
                            <a:pt x="340817" y="681634"/>
                          </a:cubicBezTo>
                          <a:cubicBezTo>
                            <a:pt x="152589" y="681634"/>
                            <a:pt x="0" y="529045"/>
                            <a:pt x="0" y="340817"/>
                          </a:cubicBezTo>
                          <a:cubicBezTo>
                            <a:pt x="0" y="152589"/>
                            <a:pt x="152589" y="0"/>
                            <a:pt x="340817" y="0"/>
                          </a:cubicBezTo>
                          <a:close/>
                          <a:moveTo>
                            <a:pt x="340817" y="8152"/>
                          </a:moveTo>
                          <a:cubicBezTo>
                            <a:pt x="157091" y="8152"/>
                            <a:pt x="8152" y="157091"/>
                            <a:pt x="8152" y="340817"/>
                          </a:cubicBezTo>
                          <a:cubicBezTo>
                            <a:pt x="8152" y="524543"/>
                            <a:pt x="157091" y="673482"/>
                            <a:pt x="340817" y="673482"/>
                          </a:cubicBezTo>
                          <a:cubicBezTo>
                            <a:pt x="524543" y="673482"/>
                            <a:pt x="673482" y="524543"/>
                            <a:pt x="673482" y="340817"/>
                          </a:cubicBezTo>
                          <a:cubicBezTo>
                            <a:pt x="673482" y="157091"/>
                            <a:pt x="524543" y="8152"/>
                            <a:pt x="340817" y="8152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C863440-C4C1-434A-ABD8-172752BD2870}"/>
                      </a:ext>
                    </a:extLst>
                  </p:cNvPr>
                  <p:cNvSpPr/>
                  <p:nvPr/>
                </p:nvSpPr>
                <p:spPr>
                  <a:xfrm>
                    <a:off x="869340" y="1299326"/>
                    <a:ext cx="409346" cy="409348"/>
                  </a:xfrm>
                  <a:custGeom>
                    <a:avLst/>
                    <a:gdLst>
                      <a:gd name="connsiteX0" fmla="*/ 197591 w 458916"/>
                      <a:gd name="connsiteY0" fmla="*/ 208387 h 458918"/>
                      <a:gd name="connsiteX1" fmla="*/ 193400 w 458916"/>
                      <a:gd name="connsiteY1" fmla="*/ 217227 h 458918"/>
                      <a:gd name="connsiteX2" fmla="*/ 208277 w 458916"/>
                      <a:gd name="connsiteY2" fmla="*/ 219115 h 458918"/>
                      <a:gd name="connsiteX3" fmla="*/ 217225 w 458916"/>
                      <a:gd name="connsiteY3" fmla="*/ 193396 h 458918"/>
                      <a:gd name="connsiteX4" fmla="*/ 208385 w 458916"/>
                      <a:gd name="connsiteY4" fmla="*/ 197586 h 458918"/>
                      <a:gd name="connsiteX5" fmla="*/ 219092 w 458916"/>
                      <a:gd name="connsiteY5" fmla="*/ 208293 h 458918"/>
                      <a:gd name="connsiteX6" fmla="*/ 232463 w 458916"/>
                      <a:gd name="connsiteY6" fmla="*/ 191522 h 458918"/>
                      <a:gd name="connsiteX7" fmla="*/ 237049 w 458916"/>
                      <a:gd name="connsiteY7" fmla="*/ 228516 h 458918"/>
                      <a:gd name="connsiteX8" fmla="*/ 237012 w 458916"/>
                      <a:gd name="connsiteY8" fmla="*/ 228936 h 458918"/>
                      <a:gd name="connsiteX9" fmla="*/ 236777 w 458916"/>
                      <a:gd name="connsiteY9" fmla="*/ 231187 h 458918"/>
                      <a:gd name="connsiteX10" fmla="*/ 236598 w 458916"/>
                      <a:gd name="connsiteY10" fmla="*/ 232111 h 458918"/>
                      <a:gd name="connsiteX11" fmla="*/ 234872 w 458916"/>
                      <a:gd name="connsiteY11" fmla="*/ 234874 h 458918"/>
                      <a:gd name="connsiteX12" fmla="*/ 229463 w 458916"/>
                      <a:gd name="connsiteY12" fmla="*/ 237115 h 458918"/>
                      <a:gd name="connsiteX13" fmla="*/ 228499 w 458916"/>
                      <a:gd name="connsiteY13" fmla="*/ 237052 h 458918"/>
                      <a:gd name="connsiteX14" fmla="*/ 191549 w 458916"/>
                      <a:gd name="connsiteY14" fmla="*/ 232433 h 458918"/>
                      <a:gd name="connsiteX15" fmla="*/ 230548 w 458916"/>
                      <a:gd name="connsiteY15" fmla="*/ 267701 h 458918"/>
                      <a:gd name="connsiteX16" fmla="*/ 267730 w 458916"/>
                      <a:gd name="connsiteY16" fmla="*/ 230522 h 458918"/>
                      <a:gd name="connsiteX17" fmla="*/ 232463 w 458916"/>
                      <a:gd name="connsiteY17" fmla="*/ 191522 h 458918"/>
                      <a:gd name="connsiteX18" fmla="*/ 235407 w 458916"/>
                      <a:gd name="connsiteY18" fmla="*/ 137847 h 458918"/>
                      <a:gd name="connsiteX19" fmla="*/ 170258 w 458916"/>
                      <a:gd name="connsiteY19" fmla="*/ 159427 h 458918"/>
                      <a:gd name="connsiteX20" fmla="*/ 197462 w 458916"/>
                      <a:gd name="connsiteY20" fmla="*/ 186635 h 458918"/>
                      <a:gd name="connsiteX21" fmla="*/ 215289 w 458916"/>
                      <a:gd name="connsiteY21" fmla="*/ 177886 h 458918"/>
                      <a:gd name="connsiteX22" fmla="*/ 214211 w 458916"/>
                      <a:gd name="connsiteY22" fmla="*/ 169227 h 458918"/>
                      <a:gd name="connsiteX23" fmla="*/ 217114 w 458916"/>
                      <a:gd name="connsiteY23" fmla="*/ 162035 h 458918"/>
                      <a:gd name="connsiteX24" fmla="*/ 224805 w 458916"/>
                      <a:gd name="connsiteY24" fmla="*/ 161076 h 458918"/>
                      <a:gd name="connsiteX25" fmla="*/ 229386 w 458916"/>
                      <a:gd name="connsiteY25" fmla="*/ 167330 h 458918"/>
                      <a:gd name="connsiteX26" fmla="*/ 230474 w 458916"/>
                      <a:gd name="connsiteY26" fmla="*/ 175981 h 458918"/>
                      <a:gd name="connsiteX27" fmla="*/ 283030 w 458916"/>
                      <a:gd name="connsiteY27" fmla="*/ 229836 h 458918"/>
                      <a:gd name="connsiteX28" fmla="*/ 229819 w 458916"/>
                      <a:gd name="connsiteY28" fmla="*/ 283047 h 458918"/>
                      <a:gd name="connsiteX29" fmla="*/ 175961 w 458916"/>
                      <a:gd name="connsiteY29" fmla="*/ 230490 h 458918"/>
                      <a:gd name="connsiteX30" fmla="*/ 167313 w 458916"/>
                      <a:gd name="connsiteY30" fmla="*/ 229405 h 458918"/>
                      <a:gd name="connsiteX31" fmla="*/ 160850 w 458916"/>
                      <a:gd name="connsiteY31" fmla="*/ 220890 h 458918"/>
                      <a:gd name="connsiteX32" fmla="*/ 169207 w 458916"/>
                      <a:gd name="connsiteY32" fmla="*/ 214231 h 458918"/>
                      <a:gd name="connsiteX33" fmla="*/ 177865 w 458916"/>
                      <a:gd name="connsiteY33" fmla="*/ 215309 h 458918"/>
                      <a:gd name="connsiteX34" fmla="*/ 186632 w 458916"/>
                      <a:gd name="connsiteY34" fmla="*/ 197464 h 458918"/>
                      <a:gd name="connsiteX35" fmla="*/ 159443 w 458916"/>
                      <a:gd name="connsiteY35" fmla="*/ 170242 h 458918"/>
                      <a:gd name="connsiteX36" fmla="*/ 167386 w 458916"/>
                      <a:gd name="connsiteY36" fmla="*/ 297352 h 458918"/>
                      <a:gd name="connsiteX37" fmla="*/ 294713 w 458916"/>
                      <a:gd name="connsiteY37" fmla="*/ 294702 h 458918"/>
                      <a:gd name="connsiteX38" fmla="*/ 297364 w 458916"/>
                      <a:gd name="connsiteY38" fmla="*/ 167375 h 458918"/>
                      <a:gd name="connsiteX39" fmla="*/ 235407 w 458916"/>
                      <a:gd name="connsiteY39" fmla="*/ 137847 h 458918"/>
                      <a:gd name="connsiteX40" fmla="*/ 229463 w 458916"/>
                      <a:gd name="connsiteY40" fmla="*/ 91795 h 458918"/>
                      <a:gd name="connsiteX41" fmla="*/ 137826 w 458916"/>
                      <a:gd name="connsiteY41" fmla="*/ 127013 h 458918"/>
                      <a:gd name="connsiteX42" fmla="*/ 159449 w 458916"/>
                      <a:gd name="connsiteY42" fmla="*/ 148637 h 458918"/>
                      <a:gd name="connsiteX43" fmla="*/ 308435 w 458916"/>
                      <a:gd name="connsiteY43" fmla="*/ 156606 h 458918"/>
                      <a:gd name="connsiteX44" fmla="*/ 305778 w 458916"/>
                      <a:gd name="connsiteY44" fmla="*/ 305780 h 458918"/>
                      <a:gd name="connsiteX45" fmla="*/ 156604 w 458916"/>
                      <a:gd name="connsiteY45" fmla="*/ 308437 h 458918"/>
                      <a:gd name="connsiteX46" fmla="*/ 148635 w 458916"/>
                      <a:gd name="connsiteY46" fmla="*/ 159451 h 458918"/>
                      <a:gd name="connsiteX47" fmla="*/ 127011 w 458916"/>
                      <a:gd name="connsiteY47" fmla="*/ 137828 h 458918"/>
                      <a:gd name="connsiteX48" fmla="*/ 118447 w 458916"/>
                      <a:gd name="connsiteY48" fmla="*/ 311596 h 458918"/>
                      <a:gd name="connsiteX49" fmla="*/ 286644 w 458916"/>
                      <a:gd name="connsiteY49" fmla="*/ 356064 h 458918"/>
                      <a:gd name="connsiteX50" fmla="*/ 365077 w 458916"/>
                      <a:gd name="connsiteY50" fmla="*/ 200773 h 458918"/>
                      <a:gd name="connsiteX51" fmla="*/ 229463 w 458916"/>
                      <a:gd name="connsiteY51" fmla="*/ 91795 h 458918"/>
                      <a:gd name="connsiteX52" fmla="*/ 221815 w 458916"/>
                      <a:gd name="connsiteY52" fmla="*/ 38444 h 458918"/>
                      <a:gd name="connsiteX53" fmla="*/ 99852 w 458916"/>
                      <a:gd name="connsiteY53" fmla="*/ 89039 h 458918"/>
                      <a:gd name="connsiteX54" fmla="*/ 127011 w 458916"/>
                      <a:gd name="connsiteY54" fmla="*/ 116198 h 458918"/>
                      <a:gd name="connsiteX55" fmla="*/ 341304 w 458916"/>
                      <a:gd name="connsiteY55" fmla="*/ 124209 h 458918"/>
                      <a:gd name="connsiteX56" fmla="*/ 338632 w 458916"/>
                      <a:gd name="connsiteY56" fmla="*/ 338635 h 458918"/>
                      <a:gd name="connsiteX57" fmla="*/ 124210 w 458916"/>
                      <a:gd name="connsiteY57" fmla="*/ 341306 h 458918"/>
                      <a:gd name="connsiteX58" fmla="*/ 116196 w 458916"/>
                      <a:gd name="connsiteY58" fmla="*/ 127013 h 458918"/>
                      <a:gd name="connsiteX59" fmla="*/ 89037 w 458916"/>
                      <a:gd name="connsiteY59" fmla="*/ 99855 h 458918"/>
                      <a:gd name="connsiteX60" fmla="*/ 38252 w 458916"/>
                      <a:gd name="connsiteY60" fmla="*/ 229465 h 458918"/>
                      <a:gd name="connsiteX61" fmla="*/ 53549 w 458916"/>
                      <a:gd name="connsiteY61" fmla="*/ 229465 h 458918"/>
                      <a:gd name="connsiteX62" fmla="*/ 61196 w 458916"/>
                      <a:gd name="connsiteY62" fmla="*/ 237115 h 458918"/>
                      <a:gd name="connsiteX63" fmla="*/ 53549 w 458916"/>
                      <a:gd name="connsiteY63" fmla="*/ 244761 h 458918"/>
                      <a:gd name="connsiteX64" fmla="*/ 40239 w 458916"/>
                      <a:gd name="connsiteY64" fmla="*/ 244761 h 458918"/>
                      <a:gd name="connsiteX65" fmla="*/ 44391 w 458916"/>
                      <a:gd name="connsiteY65" fmla="*/ 276731 h 458918"/>
                      <a:gd name="connsiteX66" fmla="*/ 61663 w 458916"/>
                      <a:gd name="connsiteY66" fmla="*/ 321148 h 458918"/>
                      <a:gd name="connsiteX67" fmla="*/ 61665 w 458916"/>
                      <a:gd name="connsiteY67" fmla="*/ 321153 h 458918"/>
                      <a:gd name="connsiteX68" fmla="*/ 91999 w 458916"/>
                      <a:gd name="connsiteY68" fmla="*/ 362180 h 458918"/>
                      <a:gd name="connsiteX69" fmla="*/ 132029 w 458916"/>
                      <a:gd name="connsiteY69" fmla="*/ 393768 h 458918"/>
                      <a:gd name="connsiteX70" fmla="*/ 154730 w 458916"/>
                      <a:gd name="connsiteY70" fmla="*/ 405500 h 458918"/>
                      <a:gd name="connsiteX71" fmla="*/ 166732 w 458916"/>
                      <a:gd name="connsiteY71" fmla="*/ 409922 h 458918"/>
                      <a:gd name="connsiteX72" fmla="*/ 171656 w 458916"/>
                      <a:gd name="connsiteY72" fmla="*/ 411722 h 458918"/>
                      <a:gd name="connsiteX73" fmla="*/ 172737 w 458916"/>
                      <a:gd name="connsiteY73" fmla="*/ 412117 h 458918"/>
                      <a:gd name="connsiteX74" fmla="*/ 173354 w 458916"/>
                      <a:gd name="connsiteY74" fmla="*/ 412275 h 458918"/>
                      <a:gd name="connsiteX75" fmla="*/ 178931 w 458916"/>
                      <a:gd name="connsiteY75" fmla="*/ 413700 h 458918"/>
                      <a:gd name="connsiteX76" fmla="*/ 191321 w 458916"/>
                      <a:gd name="connsiteY76" fmla="*/ 416851 h 458918"/>
                      <a:gd name="connsiteX77" fmla="*/ 202923 w 458916"/>
                      <a:gd name="connsiteY77" fmla="*/ 418615 h 458918"/>
                      <a:gd name="connsiteX78" fmla="*/ 203963 w 458916"/>
                      <a:gd name="connsiteY78" fmla="*/ 418773 h 458918"/>
                      <a:gd name="connsiteX79" fmla="*/ 204218 w 458916"/>
                      <a:gd name="connsiteY79" fmla="*/ 418811 h 458918"/>
                      <a:gd name="connsiteX80" fmla="*/ 210290 w 458916"/>
                      <a:gd name="connsiteY80" fmla="*/ 419704 h 458918"/>
                      <a:gd name="connsiteX81" fmla="*/ 216441 w 458916"/>
                      <a:gd name="connsiteY81" fmla="*/ 420007 h 458918"/>
                      <a:gd name="connsiteX82" fmla="*/ 216683 w 458916"/>
                      <a:gd name="connsiteY82" fmla="*/ 420019 h 458918"/>
                      <a:gd name="connsiteX83" fmla="*/ 221815 w 458916"/>
                      <a:gd name="connsiteY83" fmla="*/ 420282 h 458918"/>
                      <a:gd name="connsiteX84" fmla="*/ 221815 w 458916"/>
                      <a:gd name="connsiteY84" fmla="*/ 405377 h 458918"/>
                      <a:gd name="connsiteX85" fmla="*/ 229463 w 458916"/>
                      <a:gd name="connsiteY85" fmla="*/ 397731 h 458918"/>
                      <a:gd name="connsiteX86" fmla="*/ 237113 w 458916"/>
                      <a:gd name="connsiteY86" fmla="*/ 405377 h 458918"/>
                      <a:gd name="connsiteX87" fmla="*/ 237113 w 458916"/>
                      <a:gd name="connsiteY87" fmla="*/ 420485 h 458918"/>
                      <a:gd name="connsiteX88" fmla="*/ 420007 w 458916"/>
                      <a:gd name="connsiteY88" fmla="*/ 244761 h 458918"/>
                      <a:gd name="connsiteX89" fmla="*/ 405375 w 458916"/>
                      <a:gd name="connsiteY89" fmla="*/ 244761 h 458918"/>
                      <a:gd name="connsiteX90" fmla="*/ 397729 w 458916"/>
                      <a:gd name="connsiteY90" fmla="*/ 237115 h 458918"/>
                      <a:gd name="connsiteX91" fmla="*/ 405375 w 458916"/>
                      <a:gd name="connsiteY91" fmla="*/ 229465 h 458918"/>
                      <a:gd name="connsiteX92" fmla="*/ 420676 w 458916"/>
                      <a:gd name="connsiteY92" fmla="*/ 229465 h 458918"/>
                      <a:gd name="connsiteX93" fmla="*/ 237113 w 458916"/>
                      <a:gd name="connsiteY93" fmla="*/ 38444 h 458918"/>
                      <a:gd name="connsiteX94" fmla="*/ 237113 w 458916"/>
                      <a:gd name="connsiteY94" fmla="*/ 53551 h 458918"/>
                      <a:gd name="connsiteX95" fmla="*/ 229463 w 458916"/>
                      <a:gd name="connsiteY95" fmla="*/ 61198 h 458918"/>
                      <a:gd name="connsiteX96" fmla="*/ 221815 w 458916"/>
                      <a:gd name="connsiteY96" fmla="*/ 53551 h 458918"/>
                      <a:gd name="connsiteX97" fmla="*/ 229463 w 458916"/>
                      <a:gd name="connsiteY97" fmla="*/ 12 h 458918"/>
                      <a:gd name="connsiteX98" fmla="*/ 237113 w 458916"/>
                      <a:gd name="connsiteY98" fmla="*/ 7662 h 458918"/>
                      <a:gd name="connsiteX99" fmla="*/ 237113 w 458916"/>
                      <a:gd name="connsiteY99" fmla="*/ 23147 h 458918"/>
                      <a:gd name="connsiteX100" fmla="*/ 435972 w 458916"/>
                      <a:gd name="connsiteY100" fmla="*/ 229465 h 458918"/>
                      <a:gd name="connsiteX101" fmla="*/ 451268 w 458916"/>
                      <a:gd name="connsiteY101" fmla="*/ 229465 h 458918"/>
                      <a:gd name="connsiteX102" fmla="*/ 458916 w 458916"/>
                      <a:gd name="connsiteY102" fmla="*/ 237115 h 458918"/>
                      <a:gd name="connsiteX103" fmla="*/ 451268 w 458916"/>
                      <a:gd name="connsiteY103" fmla="*/ 244761 h 458918"/>
                      <a:gd name="connsiteX104" fmla="*/ 435342 w 458916"/>
                      <a:gd name="connsiteY104" fmla="*/ 244761 h 458918"/>
                      <a:gd name="connsiteX105" fmla="*/ 237074 w 458916"/>
                      <a:gd name="connsiteY105" fmla="*/ 435782 h 458918"/>
                      <a:gd name="connsiteX106" fmla="*/ 237074 w 458916"/>
                      <a:gd name="connsiteY106" fmla="*/ 451271 h 458918"/>
                      <a:gd name="connsiteX107" fmla="*/ 229424 w 458916"/>
                      <a:gd name="connsiteY107" fmla="*/ 458918 h 458918"/>
                      <a:gd name="connsiteX108" fmla="*/ 221777 w 458916"/>
                      <a:gd name="connsiteY108" fmla="*/ 451271 h 458918"/>
                      <a:gd name="connsiteX109" fmla="*/ 221777 w 458916"/>
                      <a:gd name="connsiteY109" fmla="*/ 435590 h 458918"/>
                      <a:gd name="connsiteX110" fmla="*/ 219865 w 458916"/>
                      <a:gd name="connsiteY110" fmla="*/ 435494 h 458918"/>
                      <a:gd name="connsiteX111" fmla="*/ 215657 w 458916"/>
                      <a:gd name="connsiteY111" fmla="*/ 435285 h 458918"/>
                      <a:gd name="connsiteX112" fmla="*/ 208774 w 458916"/>
                      <a:gd name="connsiteY112" fmla="*/ 434931 h 458918"/>
                      <a:gd name="connsiteX113" fmla="*/ 201944 w 458916"/>
                      <a:gd name="connsiteY113" fmla="*/ 433937 h 458918"/>
                      <a:gd name="connsiteX114" fmla="*/ 188285 w 458916"/>
                      <a:gd name="connsiteY114" fmla="*/ 431843 h 458918"/>
                      <a:gd name="connsiteX115" fmla="*/ 174893 w 458916"/>
                      <a:gd name="connsiteY115" fmla="*/ 428453 h 458918"/>
                      <a:gd name="connsiteX116" fmla="*/ 168199 w 458916"/>
                      <a:gd name="connsiteY116" fmla="*/ 426724 h 458918"/>
                      <a:gd name="connsiteX117" fmla="*/ 161704 w 458916"/>
                      <a:gd name="connsiteY117" fmla="*/ 424372 h 458918"/>
                      <a:gd name="connsiteX118" fmla="*/ 148743 w 458916"/>
                      <a:gd name="connsiteY118" fmla="*/ 419582 h 458918"/>
                      <a:gd name="connsiteX119" fmla="*/ 124214 w 458916"/>
                      <a:gd name="connsiteY119" fmla="*/ 406918 h 458918"/>
                      <a:gd name="connsiteX120" fmla="*/ 80992 w 458916"/>
                      <a:gd name="connsiteY120" fmla="*/ 372807 h 458918"/>
                      <a:gd name="connsiteX121" fmla="*/ 48241 w 458916"/>
                      <a:gd name="connsiteY121" fmla="*/ 328499 h 458918"/>
                      <a:gd name="connsiteX122" fmla="*/ 44730 w 458916"/>
                      <a:gd name="connsiteY122" fmla="*/ 321378 h 458918"/>
                      <a:gd name="connsiteX123" fmla="*/ 44560 w 458916"/>
                      <a:gd name="connsiteY123" fmla="*/ 319029 h 458918"/>
                      <a:gd name="connsiteX124" fmla="*/ 35320 w 458916"/>
                      <a:gd name="connsiteY124" fmla="*/ 295287 h 458918"/>
                      <a:gd name="connsiteX125" fmla="*/ 34139 w 458916"/>
                      <a:gd name="connsiteY125" fmla="*/ 294726 h 458918"/>
                      <a:gd name="connsiteX126" fmla="*/ 32325 w 458916"/>
                      <a:gd name="connsiteY126" fmla="*/ 288977 h 458918"/>
                      <a:gd name="connsiteX127" fmla="*/ 32560 w 458916"/>
                      <a:gd name="connsiteY127" fmla="*/ 288194 h 458918"/>
                      <a:gd name="connsiteX128" fmla="*/ 29571 w 458916"/>
                      <a:gd name="connsiteY128" fmla="*/ 280515 h 458918"/>
                      <a:gd name="connsiteX129" fmla="*/ 27460 w 458916"/>
                      <a:gd name="connsiteY129" fmla="*/ 264227 h 458918"/>
                      <a:gd name="connsiteX130" fmla="*/ 25617 w 458916"/>
                      <a:gd name="connsiteY130" fmla="*/ 261077 h 458918"/>
                      <a:gd name="connsiteX131" fmla="*/ 23719 w 458916"/>
                      <a:gd name="connsiteY131" fmla="*/ 244761 h 458918"/>
                      <a:gd name="connsiteX132" fmla="*/ 7660 w 458916"/>
                      <a:gd name="connsiteY132" fmla="*/ 244761 h 458918"/>
                      <a:gd name="connsiteX133" fmla="*/ 10 w 458916"/>
                      <a:gd name="connsiteY133" fmla="*/ 237115 h 458918"/>
                      <a:gd name="connsiteX134" fmla="*/ 7660 w 458916"/>
                      <a:gd name="connsiteY134" fmla="*/ 229465 h 458918"/>
                      <a:gd name="connsiteX135" fmla="*/ 22956 w 458916"/>
                      <a:gd name="connsiteY135" fmla="*/ 229465 h 458918"/>
                      <a:gd name="connsiteX136" fmla="*/ 78240 w 458916"/>
                      <a:gd name="connsiteY136" fmla="*/ 89046 h 458918"/>
                      <a:gd name="connsiteX137" fmla="*/ 51207 w 458916"/>
                      <a:gd name="connsiteY137" fmla="*/ 62017 h 458918"/>
                      <a:gd name="connsiteX138" fmla="*/ 24815 w 458916"/>
                      <a:gd name="connsiteY138" fmla="*/ 68617 h 458918"/>
                      <a:gd name="connsiteX139" fmla="*/ 22956 w 458916"/>
                      <a:gd name="connsiteY139" fmla="*/ 68848 h 458918"/>
                      <a:gd name="connsiteX140" fmla="*/ 15372 w 458916"/>
                      <a:gd name="connsiteY140" fmla="*/ 62133 h 458918"/>
                      <a:gd name="connsiteX141" fmla="*/ 21104 w 458916"/>
                      <a:gd name="connsiteY141" fmla="*/ 53779 h 458918"/>
                      <a:gd name="connsiteX142" fmla="*/ 38596 w 458916"/>
                      <a:gd name="connsiteY142" fmla="*/ 49413 h 458918"/>
                      <a:gd name="connsiteX143" fmla="*/ 28540 w 458916"/>
                      <a:gd name="connsiteY143" fmla="*/ 39417 h 458918"/>
                      <a:gd name="connsiteX144" fmla="*/ 10076 w 458916"/>
                      <a:gd name="connsiteY144" fmla="*/ 45537 h 458918"/>
                      <a:gd name="connsiteX145" fmla="*/ 2576 w 458916"/>
                      <a:gd name="connsiteY145" fmla="*/ 43996 h 458918"/>
                      <a:gd name="connsiteX146" fmla="*/ 157 w 458916"/>
                      <a:gd name="connsiteY146" fmla="*/ 36728 h 458918"/>
                      <a:gd name="connsiteX147" fmla="*/ 5240 w 458916"/>
                      <a:gd name="connsiteY147" fmla="*/ 31004 h 458918"/>
                      <a:gd name="connsiteX148" fmla="*/ 16448 w 458916"/>
                      <a:gd name="connsiteY148" fmla="*/ 27265 h 458918"/>
                      <a:gd name="connsiteX149" fmla="*/ 2250 w 458916"/>
                      <a:gd name="connsiteY149" fmla="*/ 13068 h 458918"/>
                      <a:gd name="connsiteX150" fmla="*/ 2344 w 458916"/>
                      <a:gd name="connsiteY150" fmla="*/ 2347 h 458918"/>
                      <a:gd name="connsiteX151" fmla="*/ 13065 w 458916"/>
                      <a:gd name="connsiteY151" fmla="*/ 2252 h 458918"/>
                      <a:gd name="connsiteX152" fmla="*/ 27262 w 458916"/>
                      <a:gd name="connsiteY152" fmla="*/ 16450 h 458918"/>
                      <a:gd name="connsiteX153" fmla="*/ 30939 w 458916"/>
                      <a:gd name="connsiteY153" fmla="*/ 5242 h 458918"/>
                      <a:gd name="connsiteX154" fmla="*/ 40623 w 458916"/>
                      <a:gd name="connsiteY154" fmla="*/ 393 h 458918"/>
                      <a:gd name="connsiteX155" fmla="*/ 45472 w 458916"/>
                      <a:gd name="connsiteY155" fmla="*/ 10078 h 458918"/>
                      <a:gd name="connsiteX156" fmla="*/ 39352 w 458916"/>
                      <a:gd name="connsiteY156" fmla="*/ 28539 h 458918"/>
                      <a:gd name="connsiteX157" fmla="*/ 49411 w 458916"/>
                      <a:gd name="connsiteY157" fmla="*/ 38598 h 458918"/>
                      <a:gd name="connsiteX158" fmla="*/ 53777 w 458916"/>
                      <a:gd name="connsiteY158" fmla="*/ 21106 h 458918"/>
                      <a:gd name="connsiteX159" fmla="*/ 63006 w 458916"/>
                      <a:gd name="connsiteY159" fmla="*/ 15707 h 458918"/>
                      <a:gd name="connsiteX160" fmla="*/ 68615 w 458916"/>
                      <a:gd name="connsiteY160" fmla="*/ 24807 h 458918"/>
                      <a:gd name="connsiteX161" fmla="*/ 62015 w 458916"/>
                      <a:gd name="connsiteY161" fmla="*/ 51202 h 458918"/>
                      <a:gd name="connsiteX162" fmla="*/ 89044 w 458916"/>
                      <a:gd name="connsiteY162" fmla="*/ 78218 h 458918"/>
                      <a:gd name="connsiteX163" fmla="*/ 221815 w 458916"/>
                      <a:gd name="connsiteY163" fmla="*/ 23147 h 458918"/>
                      <a:gd name="connsiteX164" fmla="*/ 221815 w 458916"/>
                      <a:gd name="connsiteY164" fmla="*/ 7662 h 458918"/>
                      <a:gd name="connsiteX165" fmla="*/ 229463 w 458916"/>
                      <a:gd name="connsiteY165" fmla="*/ 12 h 4589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</a:cxnLst>
                    <a:rect l="l" t="t" r="r" b="b"/>
                    <a:pathLst>
                      <a:path w="458916" h="458918">
                        <a:moveTo>
                          <a:pt x="197591" y="208387"/>
                        </a:moveTo>
                        <a:cubicBezTo>
                          <a:pt x="195823" y="211143"/>
                          <a:pt x="194416" y="214112"/>
                          <a:pt x="193400" y="217227"/>
                        </a:cubicBezTo>
                        <a:lnTo>
                          <a:pt x="208277" y="219115"/>
                        </a:lnTo>
                        <a:close/>
                        <a:moveTo>
                          <a:pt x="217225" y="193396"/>
                        </a:moveTo>
                        <a:cubicBezTo>
                          <a:pt x="214110" y="194407"/>
                          <a:pt x="211141" y="195819"/>
                          <a:pt x="208385" y="197586"/>
                        </a:cubicBezTo>
                        <a:lnTo>
                          <a:pt x="219092" y="208293"/>
                        </a:lnTo>
                        <a:close/>
                        <a:moveTo>
                          <a:pt x="232463" y="191522"/>
                        </a:moveTo>
                        <a:lnTo>
                          <a:pt x="237049" y="228516"/>
                        </a:lnTo>
                        <a:cubicBezTo>
                          <a:pt x="237074" y="228663"/>
                          <a:pt x="237012" y="228792"/>
                          <a:pt x="237012" y="228936"/>
                        </a:cubicBezTo>
                        <a:cubicBezTo>
                          <a:pt x="237049" y="229696"/>
                          <a:pt x="236969" y="230452"/>
                          <a:pt x="236777" y="231187"/>
                        </a:cubicBezTo>
                        <a:cubicBezTo>
                          <a:pt x="236738" y="231499"/>
                          <a:pt x="236678" y="231807"/>
                          <a:pt x="236598" y="232111"/>
                        </a:cubicBezTo>
                        <a:cubicBezTo>
                          <a:pt x="236230" y="233147"/>
                          <a:pt x="235642" y="234090"/>
                          <a:pt x="234872" y="234874"/>
                        </a:cubicBezTo>
                        <a:cubicBezTo>
                          <a:pt x="233436" y="236306"/>
                          <a:pt x="231493" y="237115"/>
                          <a:pt x="229463" y="237115"/>
                        </a:cubicBezTo>
                        <a:cubicBezTo>
                          <a:pt x="229140" y="237111"/>
                          <a:pt x="228819" y="237093"/>
                          <a:pt x="228499" y="237052"/>
                        </a:cubicBezTo>
                        <a:lnTo>
                          <a:pt x="191549" y="232433"/>
                        </a:lnTo>
                        <a:cubicBezTo>
                          <a:pt x="193078" y="252702"/>
                          <a:pt x="210231" y="268212"/>
                          <a:pt x="230548" y="267701"/>
                        </a:cubicBezTo>
                        <a:cubicBezTo>
                          <a:pt x="250868" y="267193"/>
                          <a:pt x="267219" y="250839"/>
                          <a:pt x="267730" y="230522"/>
                        </a:cubicBezTo>
                        <a:cubicBezTo>
                          <a:pt x="268242" y="210201"/>
                          <a:pt x="252732" y="193049"/>
                          <a:pt x="232463" y="191522"/>
                        </a:cubicBezTo>
                        <a:close/>
                        <a:moveTo>
                          <a:pt x="235407" y="137847"/>
                        </a:moveTo>
                        <a:cubicBezTo>
                          <a:pt x="212511" y="136416"/>
                          <a:pt x="189082" y="143502"/>
                          <a:pt x="170258" y="159427"/>
                        </a:cubicBezTo>
                        <a:lnTo>
                          <a:pt x="197462" y="186635"/>
                        </a:lnTo>
                        <a:cubicBezTo>
                          <a:pt x="202804" y="182626"/>
                          <a:pt x="208851" y="179657"/>
                          <a:pt x="215289" y="177886"/>
                        </a:cubicBezTo>
                        <a:lnTo>
                          <a:pt x="214211" y="169227"/>
                        </a:lnTo>
                        <a:cubicBezTo>
                          <a:pt x="213802" y="166482"/>
                          <a:pt x="214911" y="163730"/>
                          <a:pt x="217114" y="162035"/>
                        </a:cubicBezTo>
                        <a:cubicBezTo>
                          <a:pt x="219312" y="160344"/>
                          <a:pt x="222257" y="159976"/>
                          <a:pt x="224805" y="161076"/>
                        </a:cubicBezTo>
                        <a:cubicBezTo>
                          <a:pt x="227355" y="162176"/>
                          <a:pt x="229108" y="164566"/>
                          <a:pt x="229386" y="167330"/>
                        </a:cubicBezTo>
                        <a:lnTo>
                          <a:pt x="230474" y="175981"/>
                        </a:lnTo>
                        <a:cubicBezTo>
                          <a:pt x="259783" y="176517"/>
                          <a:pt x="283209" y="200524"/>
                          <a:pt x="283030" y="229836"/>
                        </a:cubicBezTo>
                        <a:cubicBezTo>
                          <a:pt x="282852" y="259151"/>
                          <a:pt x="259131" y="282868"/>
                          <a:pt x="229819" y="283047"/>
                        </a:cubicBezTo>
                        <a:cubicBezTo>
                          <a:pt x="200504" y="283225"/>
                          <a:pt x="176500" y="259798"/>
                          <a:pt x="175961" y="230490"/>
                        </a:cubicBezTo>
                        <a:lnTo>
                          <a:pt x="167313" y="229405"/>
                        </a:lnTo>
                        <a:cubicBezTo>
                          <a:pt x="163203" y="228792"/>
                          <a:pt x="160335" y="225011"/>
                          <a:pt x="160850" y="220890"/>
                        </a:cubicBezTo>
                        <a:cubicBezTo>
                          <a:pt x="161364" y="216770"/>
                          <a:pt x="165076" y="213811"/>
                          <a:pt x="169207" y="214231"/>
                        </a:cubicBezTo>
                        <a:lnTo>
                          <a:pt x="177865" y="215309"/>
                        </a:lnTo>
                        <a:cubicBezTo>
                          <a:pt x="179645" y="208863"/>
                          <a:pt x="182617" y="202810"/>
                          <a:pt x="186632" y="197464"/>
                        </a:cubicBezTo>
                        <a:lnTo>
                          <a:pt x="159443" y="170242"/>
                        </a:lnTo>
                        <a:cubicBezTo>
                          <a:pt x="127592" y="207894"/>
                          <a:pt x="131093" y="263962"/>
                          <a:pt x="167386" y="297352"/>
                        </a:cubicBezTo>
                        <a:cubicBezTo>
                          <a:pt x="203676" y="330739"/>
                          <a:pt x="259842" y="329570"/>
                          <a:pt x="294713" y="294702"/>
                        </a:cubicBezTo>
                        <a:cubicBezTo>
                          <a:pt x="329586" y="259831"/>
                          <a:pt x="330755" y="203665"/>
                          <a:pt x="297364" y="167375"/>
                        </a:cubicBezTo>
                        <a:cubicBezTo>
                          <a:pt x="280669" y="149228"/>
                          <a:pt x="258304" y="139279"/>
                          <a:pt x="235407" y="137847"/>
                        </a:cubicBezTo>
                        <a:close/>
                        <a:moveTo>
                          <a:pt x="229463" y="91795"/>
                        </a:moveTo>
                        <a:cubicBezTo>
                          <a:pt x="195617" y="91806"/>
                          <a:pt x="162972" y="104354"/>
                          <a:pt x="137826" y="127013"/>
                        </a:cubicBezTo>
                        <a:lnTo>
                          <a:pt x="159449" y="148637"/>
                        </a:lnTo>
                        <a:cubicBezTo>
                          <a:pt x="203158" y="110750"/>
                          <a:pt x="269015" y="114272"/>
                          <a:pt x="308435" y="156606"/>
                        </a:cubicBezTo>
                        <a:cubicBezTo>
                          <a:pt x="347854" y="198937"/>
                          <a:pt x="346678" y="264879"/>
                          <a:pt x="305778" y="305780"/>
                        </a:cubicBezTo>
                        <a:cubicBezTo>
                          <a:pt x="264877" y="346680"/>
                          <a:pt x="198936" y="347857"/>
                          <a:pt x="156604" y="308437"/>
                        </a:cubicBezTo>
                        <a:cubicBezTo>
                          <a:pt x="114270" y="269017"/>
                          <a:pt x="110748" y="203160"/>
                          <a:pt x="148635" y="159451"/>
                        </a:cubicBezTo>
                        <a:lnTo>
                          <a:pt x="127011" y="137828"/>
                        </a:lnTo>
                        <a:cubicBezTo>
                          <a:pt x="83485" y="186463"/>
                          <a:pt x="79914" y="258916"/>
                          <a:pt x="118447" y="311596"/>
                        </a:cubicBezTo>
                        <a:cubicBezTo>
                          <a:pt x="156981" y="364274"/>
                          <a:pt x="227110" y="382816"/>
                          <a:pt x="286644" y="356064"/>
                        </a:cubicBezTo>
                        <a:cubicBezTo>
                          <a:pt x="346178" y="329315"/>
                          <a:pt x="378882" y="264564"/>
                          <a:pt x="365077" y="200773"/>
                        </a:cubicBezTo>
                        <a:cubicBezTo>
                          <a:pt x="351275" y="136981"/>
                          <a:pt x="294728" y="91543"/>
                          <a:pt x="229463" y="91795"/>
                        </a:cubicBezTo>
                        <a:close/>
                        <a:moveTo>
                          <a:pt x="221815" y="38444"/>
                        </a:moveTo>
                        <a:cubicBezTo>
                          <a:pt x="176430" y="40229"/>
                          <a:pt x="133173" y="58173"/>
                          <a:pt x="99852" y="89039"/>
                        </a:cubicBezTo>
                        <a:lnTo>
                          <a:pt x="127011" y="116198"/>
                        </a:lnTo>
                        <a:cubicBezTo>
                          <a:pt x="188790" y="60291"/>
                          <a:pt x="283874" y="63849"/>
                          <a:pt x="341304" y="124209"/>
                        </a:cubicBezTo>
                        <a:cubicBezTo>
                          <a:pt x="398734" y="184573"/>
                          <a:pt x="397547" y="279720"/>
                          <a:pt x="338632" y="338635"/>
                        </a:cubicBezTo>
                        <a:cubicBezTo>
                          <a:pt x="279718" y="397549"/>
                          <a:pt x="184570" y="398736"/>
                          <a:pt x="124210" y="341306"/>
                        </a:cubicBezTo>
                        <a:cubicBezTo>
                          <a:pt x="63847" y="283877"/>
                          <a:pt x="60289" y="188788"/>
                          <a:pt x="116196" y="127013"/>
                        </a:cubicBezTo>
                        <a:lnTo>
                          <a:pt x="89037" y="99855"/>
                        </a:lnTo>
                        <a:cubicBezTo>
                          <a:pt x="56361" y="135101"/>
                          <a:pt x="38218" y="181400"/>
                          <a:pt x="38252" y="229465"/>
                        </a:cubicBezTo>
                        <a:lnTo>
                          <a:pt x="53549" y="229465"/>
                        </a:lnTo>
                        <a:cubicBezTo>
                          <a:pt x="57772" y="229465"/>
                          <a:pt x="61196" y="232889"/>
                          <a:pt x="61196" y="237115"/>
                        </a:cubicBezTo>
                        <a:cubicBezTo>
                          <a:pt x="61196" y="241337"/>
                          <a:pt x="57772" y="244761"/>
                          <a:pt x="53549" y="244761"/>
                        </a:cubicBezTo>
                        <a:lnTo>
                          <a:pt x="40239" y="244761"/>
                        </a:lnTo>
                        <a:lnTo>
                          <a:pt x="44391" y="276731"/>
                        </a:lnTo>
                        <a:lnTo>
                          <a:pt x="61663" y="321148"/>
                        </a:lnTo>
                        <a:lnTo>
                          <a:pt x="61665" y="321153"/>
                        </a:lnTo>
                        <a:cubicBezTo>
                          <a:pt x="70023" y="336044"/>
                          <a:pt x="80211" y="349828"/>
                          <a:pt x="91999" y="362180"/>
                        </a:cubicBezTo>
                        <a:cubicBezTo>
                          <a:pt x="103851" y="374477"/>
                          <a:pt x="117317" y="385102"/>
                          <a:pt x="132029" y="393768"/>
                        </a:cubicBezTo>
                        <a:cubicBezTo>
                          <a:pt x="139352" y="398133"/>
                          <a:pt x="146936" y="402051"/>
                          <a:pt x="154730" y="405500"/>
                        </a:cubicBezTo>
                        <a:lnTo>
                          <a:pt x="166732" y="409922"/>
                        </a:lnTo>
                        <a:lnTo>
                          <a:pt x="171656" y="411722"/>
                        </a:lnTo>
                        <a:lnTo>
                          <a:pt x="172737" y="412117"/>
                        </a:lnTo>
                        <a:lnTo>
                          <a:pt x="173354" y="412275"/>
                        </a:lnTo>
                        <a:lnTo>
                          <a:pt x="178931" y="413700"/>
                        </a:lnTo>
                        <a:lnTo>
                          <a:pt x="191321" y="416851"/>
                        </a:lnTo>
                        <a:lnTo>
                          <a:pt x="202923" y="418615"/>
                        </a:lnTo>
                        <a:lnTo>
                          <a:pt x="203963" y="418773"/>
                        </a:lnTo>
                        <a:lnTo>
                          <a:pt x="204218" y="418811"/>
                        </a:lnTo>
                        <a:lnTo>
                          <a:pt x="210290" y="419704"/>
                        </a:lnTo>
                        <a:lnTo>
                          <a:pt x="216441" y="420007"/>
                        </a:lnTo>
                        <a:lnTo>
                          <a:pt x="216683" y="420019"/>
                        </a:lnTo>
                        <a:lnTo>
                          <a:pt x="221815" y="420282"/>
                        </a:lnTo>
                        <a:lnTo>
                          <a:pt x="221815" y="405377"/>
                        </a:lnTo>
                        <a:cubicBezTo>
                          <a:pt x="221815" y="401155"/>
                          <a:pt x="225240" y="397731"/>
                          <a:pt x="229463" y="397731"/>
                        </a:cubicBezTo>
                        <a:cubicBezTo>
                          <a:pt x="233688" y="397731"/>
                          <a:pt x="237113" y="401155"/>
                          <a:pt x="237113" y="405377"/>
                        </a:cubicBezTo>
                        <a:lnTo>
                          <a:pt x="237113" y="420485"/>
                        </a:lnTo>
                        <a:cubicBezTo>
                          <a:pt x="333703" y="416497"/>
                          <a:pt x="412161" y="341117"/>
                          <a:pt x="420007" y="244761"/>
                        </a:cubicBezTo>
                        <a:lnTo>
                          <a:pt x="405375" y="244761"/>
                        </a:lnTo>
                        <a:cubicBezTo>
                          <a:pt x="401153" y="244761"/>
                          <a:pt x="397729" y="241337"/>
                          <a:pt x="397729" y="237115"/>
                        </a:cubicBezTo>
                        <a:cubicBezTo>
                          <a:pt x="397729" y="232889"/>
                          <a:pt x="401153" y="229465"/>
                          <a:pt x="405375" y="229465"/>
                        </a:cubicBezTo>
                        <a:lnTo>
                          <a:pt x="420676" y="229465"/>
                        </a:lnTo>
                        <a:cubicBezTo>
                          <a:pt x="420546" y="126894"/>
                          <a:pt x="339596" y="42655"/>
                          <a:pt x="237113" y="38444"/>
                        </a:cubicBezTo>
                        <a:lnTo>
                          <a:pt x="237113" y="53551"/>
                        </a:lnTo>
                        <a:cubicBezTo>
                          <a:pt x="237113" y="57774"/>
                          <a:pt x="233688" y="61198"/>
                          <a:pt x="229463" y="61198"/>
                        </a:cubicBezTo>
                        <a:cubicBezTo>
                          <a:pt x="225240" y="61198"/>
                          <a:pt x="221815" y="57774"/>
                          <a:pt x="221815" y="53551"/>
                        </a:cubicBezTo>
                        <a:close/>
                        <a:moveTo>
                          <a:pt x="229463" y="12"/>
                        </a:moveTo>
                        <a:cubicBezTo>
                          <a:pt x="233688" y="12"/>
                          <a:pt x="237113" y="3436"/>
                          <a:pt x="237113" y="7662"/>
                        </a:cubicBezTo>
                        <a:lnTo>
                          <a:pt x="237113" y="23147"/>
                        </a:lnTo>
                        <a:cubicBezTo>
                          <a:pt x="348041" y="27373"/>
                          <a:pt x="435829" y="118456"/>
                          <a:pt x="435972" y="229465"/>
                        </a:cubicBezTo>
                        <a:lnTo>
                          <a:pt x="451268" y="229465"/>
                        </a:lnTo>
                        <a:cubicBezTo>
                          <a:pt x="455491" y="229465"/>
                          <a:pt x="458916" y="232889"/>
                          <a:pt x="458916" y="237115"/>
                        </a:cubicBezTo>
                        <a:cubicBezTo>
                          <a:pt x="458916" y="241337"/>
                          <a:pt x="455491" y="244761"/>
                          <a:pt x="451268" y="244761"/>
                        </a:cubicBezTo>
                        <a:lnTo>
                          <a:pt x="435342" y="244761"/>
                        </a:lnTo>
                        <a:cubicBezTo>
                          <a:pt x="427429" y="349583"/>
                          <a:pt x="342116" y="431776"/>
                          <a:pt x="237074" y="435782"/>
                        </a:cubicBezTo>
                        <a:lnTo>
                          <a:pt x="237074" y="451271"/>
                        </a:lnTo>
                        <a:cubicBezTo>
                          <a:pt x="237074" y="455493"/>
                          <a:pt x="233650" y="458918"/>
                          <a:pt x="229424" y="458918"/>
                        </a:cubicBezTo>
                        <a:cubicBezTo>
                          <a:pt x="225202" y="458918"/>
                          <a:pt x="221777" y="455493"/>
                          <a:pt x="221777" y="451271"/>
                        </a:cubicBezTo>
                        <a:lnTo>
                          <a:pt x="221777" y="435590"/>
                        </a:lnTo>
                        <a:lnTo>
                          <a:pt x="219865" y="435494"/>
                        </a:lnTo>
                        <a:lnTo>
                          <a:pt x="215657" y="435285"/>
                        </a:lnTo>
                        <a:lnTo>
                          <a:pt x="208774" y="434931"/>
                        </a:lnTo>
                        <a:lnTo>
                          <a:pt x="201944" y="433937"/>
                        </a:lnTo>
                        <a:lnTo>
                          <a:pt x="188285" y="431843"/>
                        </a:lnTo>
                        <a:lnTo>
                          <a:pt x="174893" y="428453"/>
                        </a:lnTo>
                        <a:lnTo>
                          <a:pt x="168199" y="426724"/>
                        </a:lnTo>
                        <a:lnTo>
                          <a:pt x="161704" y="424372"/>
                        </a:lnTo>
                        <a:lnTo>
                          <a:pt x="148743" y="419582"/>
                        </a:lnTo>
                        <a:cubicBezTo>
                          <a:pt x="140320" y="415857"/>
                          <a:pt x="132127" y="411627"/>
                          <a:pt x="124214" y="406918"/>
                        </a:cubicBezTo>
                        <a:cubicBezTo>
                          <a:pt x="108328" y="397553"/>
                          <a:pt x="93792" y="386075"/>
                          <a:pt x="80992" y="372807"/>
                        </a:cubicBezTo>
                        <a:cubicBezTo>
                          <a:pt x="68265" y="359463"/>
                          <a:pt x="57261" y="344579"/>
                          <a:pt x="48241" y="328499"/>
                        </a:cubicBezTo>
                        <a:cubicBezTo>
                          <a:pt x="46978" y="326181"/>
                          <a:pt x="45910" y="323747"/>
                          <a:pt x="44730" y="321378"/>
                        </a:cubicBezTo>
                        <a:lnTo>
                          <a:pt x="44560" y="319029"/>
                        </a:lnTo>
                        <a:lnTo>
                          <a:pt x="35320" y="295287"/>
                        </a:lnTo>
                        <a:lnTo>
                          <a:pt x="34139" y="294726"/>
                        </a:lnTo>
                        <a:cubicBezTo>
                          <a:pt x="32763" y="293144"/>
                          <a:pt x="32104" y="291064"/>
                          <a:pt x="32325" y="288977"/>
                        </a:cubicBezTo>
                        <a:lnTo>
                          <a:pt x="32560" y="288194"/>
                        </a:lnTo>
                        <a:lnTo>
                          <a:pt x="29571" y="280515"/>
                        </a:lnTo>
                        <a:lnTo>
                          <a:pt x="27460" y="264227"/>
                        </a:lnTo>
                        <a:lnTo>
                          <a:pt x="25617" y="261077"/>
                        </a:lnTo>
                        <a:cubicBezTo>
                          <a:pt x="24619" y="255689"/>
                          <a:pt x="23985" y="250237"/>
                          <a:pt x="23719" y="244761"/>
                        </a:cubicBezTo>
                        <a:lnTo>
                          <a:pt x="7660" y="244761"/>
                        </a:lnTo>
                        <a:cubicBezTo>
                          <a:pt x="3434" y="244761"/>
                          <a:pt x="10" y="241337"/>
                          <a:pt x="10" y="237115"/>
                        </a:cubicBezTo>
                        <a:cubicBezTo>
                          <a:pt x="10" y="232889"/>
                          <a:pt x="3434" y="229465"/>
                          <a:pt x="7660" y="229465"/>
                        </a:cubicBezTo>
                        <a:lnTo>
                          <a:pt x="22956" y="229465"/>
                        </a:lnTo>
                        <a:cubicBezTo>
                          <a:pt x="22928" y="177346"/>
                          <a:pt x="42685" y="127160"/>
                          <a:pt x="78240" y="89046"/>
                        </a:cubicBezTo>
                        <a:lnTo>
                          <a:pt x="51207" y="62017"/>
                        </a:lnTo>
                        <a:lnTo>
                          <a:pt x="24815" y="68617"/>
                        </a:lnTo>
                        <a:cubicBezTo>
                          <a:pt x="24206" y="68771"/>
                          <a:pt x="23583" y="68848"/>
                          <a:pt x="22956" y="68848"/>
                        </a:cubicBezTo>
                        <a:cubicBezTo>
                          <a:pt x="19094" y="68844"/>
                          <a:pt x="15842" y="65963"/>
                          <a:pt x="15372" y="62133"/>
                        </a:cubicBezTo>
                        <a:cubicBezTo>
                          <a:pt x="14904" y="58299"/>
                          <a:pt x="17361" y="54718"/>
                          <a:pt x="21104" y="53779"/>
                        </a:cubicBezTo>
                        <a:lnTo>
                          <a:pt x="38596" y="49413"/>
                        </a:lnTo>
                        <a:lnTo>
                          <a:pt x="28540" y="39417"/>
                        </a:lnTo>
                        <a:lnTo>
                          <a:pt x="10076" y="45537"/>
                        </a:lnTo>
                        <a:cubicBezTo>
                          <a:pt x="7481" y="46398"/>
                          <a:pt x="4621" y="45810"/>
                          <a:pt x="2576" y="43996"/>
                        </a:cubicBezTo>
                        <a:cubicBezTo>
                          <a:pt x="528" y="42180"/>
                          <a:pt x="-393" y="39410"/>
                          <a:pt x="157" y="36728"/>
                        </a:cubicBezTo>
                        <a:cubicBezTo>
                          <a:pt x="706" y="34050"/>
                          <a:pt x="2646" y="31869"/>
                          <a:pt x="5240" y="31004"/>
                        </a:cubicBezTo>
                        <a:lnTo>
                          <a:pt x="16448" y="27265"/>
                        </a:lnTo>
                        <a:lnTo>
                          <a:pt x="2250" y="13068"/>
                        </a:lnTo>
                        <a:cubicBezTo>
                          <a:pt x="-649" y="10067"/>
                          <a:pt x="-607" y="5295"/>
                          <a:pt x="2344" y="2347"/>
                        </a:cubicBezTo>
                        <a:cubicBezTo>
                          <a:pt x="5296" y="-605"/>
                          <a:pt x="10064" y="-647"/>
                          <a:pt x="13065" y="2252"/>
                        </a:cubicBezTo>
                        <a:lnTo>
                          <a:pt x="27262" y="16450"/>
                        </a:lnTo>
                        <a:lnTo>
                          <a:pt x="30939" y="5242"/>
                        </a:lnTo>
                        <a:cubicBezTo>
                          <a:pt x="32276" y="1230"/>
                          <a:pt x="36611" y="-941"/>
                          <a:pt x="40623" y="393"/>
                        </a:cubicBezTo>
                        <a:cubicBezTo>
                          <a:pt x="44635" y="1731"/>
                          <a:pt x="46806" y="6065"/>
                          <a:pt x="45472" y="10078"/>
                        </a:cubicBezTo>
                        <a:lnTo>
                          <a:pt x="39352" y="28539"/>
                        </a:lnTo>
                        <a:lnTo>
                          <a:pt x="49411" y="38598"/>
                        </a:lnTo>
                        <a:lnTo>
                          <a:pt x="53777" y="21106"/>
                        </a:lnTo>
                        <a:cubicBezTo>
                          <a:pt x="54876" y="17101"/>
                          <a:pt x="58976" y="14703"/>
                          <a:pt x="63006" y="15707"/>
                        </a:cubicBezTo>
                        <a:cubicBezTo>
                          <a:pt x="67040" y="16715"/>
                          <a:pt x="69529" y="20756"/>
                          <a:pt x="68615" y="24807"/>
                        </a:cubicBezTo>
                        <a:lnTo>
                          <a:pt x="62015" y="51202"/>
                        </a:lnTo>
                        <a:lnTo>
                          <a:pt x="89044" y="78218"/>
                        </a:lnTo>
                        <a:cubicBezTo>
                          <a:pt x="125243" y="44497"/>
                          <a:pt x="172375" y="24947"/>
                          <a:pt x="221815" y="23147"/>
                        </a:cubicBezTo>
                        <a:lnTo>
                          <a:pt x="221815" y="7662"/>
                        </a:lnTo>
                        <a:cubicBezTo>
                          <a:pt x="221815" y="3436"/>
                          <a:pt x="225240" y="12"/>
                          <a:pt x="229463" y="1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84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836D1DE2-E376-43DD-90DC-B6C45919E6CC}"/>
                    </a:ext>
                  </a:extLst>
                </p:cNvPr>
                <p:cNvGrpSpPr/>
                <p:nvPr/>
              </p:nvGrpSpPr>
              <p:grpSpPr>
                <a:xfrm>
                  <a:off x="1928310" y="1144053"/>
                  <a:ext cx="3284860" cy="747175"/>
                  <a:chOff x="1930903" y="1311997"/>
                  <a:chExt cx="3284860" cy="747175"/>
                </a:xfrm>
              </p:grpSpPr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68DF2EDE-F2E4-4E12-9F00-09AC393810F6}"/>
                      </a:ext>
                    </a:extLst>
                  </p:cNvPr>
                  <p:cNvSpPr txBox="1"/>
                  <p:nvPr/>
                </p:nvSpPr>
                <p:spPr>
                  <a:xfrm>
                    <a:off x="1930903" y="1311997"/>
                    <a:ext cx="233172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b="1" kern="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rPr>
                      <a:t>Target Audiences</a:t>
                    </a:r>
                  </a:p>
                </p:txBody>
              </p:sp>
              <p:sp>
                <p:nvSpPr>
                  <p:cNvPr id="48" name="Rectangle 47">
                    <a:extLst>
                      <a:ext uri="{FF2B5EF4-FFF2-40B4-BE49-F238E27FC236}">
                        <a16:creationId xmlns:a16="http://schemas.microsoft.com/office/drawing/2014/main" id="{D98E5419-F1B9-4BDB-B1AF-53C8F3E171AE}"/>
                      </a:ext>
                    </a:extLst>
                  </p:cNvPr>
                  <p:cNvSpPr/>
                  <p:nvPr/>
                </p:nvSpPr>
                <p:spPr>
                  <a:xfrm>
                    <a:off x="1930903" y="1597507"/>
                    <a:ext cx="3284860" cy="461665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1C2D1105-F2C5-4786-85F3-57129A726712}"/>
                  </a:ext>
                </a:extLst>
              </p:cNvPr>
              <p:cNvGrpSpPr/>
              <p:nvPr/>
            </p:nvGrpSpPr>
            <p:grpSpPr>
              <a:xfrm>
                <a:off x="732379" y="2672593"/>
                <a:ext cx="4480791" cy="747175"/>
                <a:chOff x="732379" y="2668762"/>
                <a:chExt cx="4480791" cy="747175"/>
              </a:xfrm>
            </p:grpSpPr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9314BEFB-8801-4C13-B544-F97259C0233C}"/>
                    </a:ext>
                  </a:extLst>
                </p:cNvPr>
                <p:cNvCxnSpPr/>
                <p:nvPr/>
              </p:nvCxnSpPr>
              <p:spPr>
                <a:xfrm>
                  <a:off x="1091039" y="3042349"/>
                  <a:ext cx="752529" cy="0"/>
                </a:xfrm>
                <a:prstGeom prst="line">
                  <a:avLst/>
                </a:prstGeom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  <a:prstDash val="sysDash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F7872E96-176C-4432-9F88-4CA84FC029AA}"/>
                    </a:ext>
                  </a:extLst>
                </p:cNvPr>
                <p:cNvGrpSpPr/>
                <p:nvPr/>
              </p:nvGrpSpPr>
              <p:grpSpPr>
                <a:xfrm>
                  <a:off x="732379" y="2700577"/>
                  <a:ext cx="683544" cy="683544"/>
                  <a:chOff x="732379" y="2690632"/>
                  <a:chExt cx="683544" cy="683544"/>
                </a:xfrm>
              </p:grpSpPr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C9580C36-E41C-4286-9508-0E6CFDC7E7AC}"/>
                      </a:ext>
                    </a:extLst>
                  </p:cNvPr>
                  <p:cNvGrpSpPr/>
                  <p:nvPr/>
                </p:nvGrpSpPr>
                <p:grpSpPr>
                  <a:xfrm>
                    <a:off x="732379" y="2690632"/>
                    <a:ext cx="683544" cy="683544"/>
                    <a:chOff x="5721515" y="3484024"/>
                    <a:chExt cx="681634" cy="681634"/>
                  </a:xfrm>
                </p:grpSpPr>
                <p:sp>
                  <p:nvSpPr>
                    <p:cNvPr id="42" name="Freeform: Shape 41">
                      <a:extLst>
                        <a:ext uri="{FF2B5EF4-FFF2-40B4-BE49-F238E27FC236}">
                          <a16:creationId xmlns:a16="http://schemas.microsoft.com/office/drawing/2014/main" id="{FA3CBB0F-9011-4E85-9D3B-01EF3D25FA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29667" y="3492176"/>
                      <a:ext cx="665330" cy="665330"/>
                    </a:xfrm>
                    <a:custGeom>
                      <a:avLst/>
                      <a:gdLst>
                        <a:gd name="connsiteX0" fmla="*/ 332665 w 665330"/>
                        <a:gd name="connsiteY0" fmla="*/ 0 h 665330"/>
                        <a:gd name="connsiteX1" fmla="*/ 665330 w 665330"/>
                        <a:gd name="connsiteY1" fmla="*/ 332665 h 665330"/>
                        <a:gd name="connsiteX2" fmla="*/ 332665 w 665330"/>
                        <a:gd name="connsiteY2" fmla="*/ 665330 h 665330"/>
                        <a:gd name="connsiteX3" fmla="*/ 0 w 665330"/>
                        <a:gd name="connsiteY3" fmla="*/ 332665 h 665330"/>
                        <a:gd name="connsiteX4" fmla="*/ 332665 w 665330"/>
                        <a:gd name="connsiteY4" fmla="*/ 0 h 6653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5330" h="665330">
                          <a:moveTo>
                            <a:pt x="332665" y="0"/>
                          </a:moveTo>
                          <a:cubicBezTo>
                            <a:pt x="516391" y="0"/>
                            <a:pt x="665330" y="148939"/>
                            <a:pt x="665330" y="332665"/>
                          </a:cubicBezTo>
                          <a:cubicBezTo>
                            <a:pt x="665330" y="516391"/>
                            <a:pt x="516391" y="665330"/>
                            <a:pt x="332665" y="665330"/>
                          </a:cubicBezTo>
                          <a:cubicBezTo>
                            <a:pt x="148939" y="665330"/>
                            <a:pt x="0" y="516391"/>
                            <a:pt x="0" y="332665"/>
                          </a:cubicBezTo>
                          <a:cubicBezTo>
                            <a:pt x="0" y="148939"/>
                            <a:pt x="148939" y="0"/>
                            <a:pt x="332665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9501489F-2D52-4B1A-A092-B5AA22E2E2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21515" y="3484024"/>
                      <a:ext cx="681634" cy="681634"/>
                    </a:xfrm>
                    <a:custGeom>
                      <a:avLst/>
                      <a:gdLst>
                        <a:gd name="connsiteX0" fmla="*/ 340817 w 681634"/>
                        <a:gd name="connsiteY0" fmla="*/ 0 h 681634"/>
                        <a:gd name="connsiteX1" fmla="*/ 681634 w 681634"/>
                        <a:gd name="connsiteY1" fmla="*/ 340817 h 681634"/>
                        <a:gd name="connsiteX2" fmla="*/ 340817 w 681634"/>
                        <a:gd name="connsiteY2" fmla="*/ 681634 h 681634"/>
                        <a:gd name="connsiteX3" fmla="*/ 0 w 681634"/>
                        <a:gd name="connsiteY3" fmla="*/ 340817 h 681634"/>
                        <a:gd name="connsiteX4" fmla="*/ 340817 w 681634"/>
                        <a:gd name="connsiteY4" fmla="*/ 0 h 681634"/>
                        <a:gd name="connsiteX5" fmla="*/ 340817 w 681634"/>
                        <a:gd name="connsiteY5" fmla="*/ 8152 h 681634"/>
                        <a:gd name="connsiteX6" fmla="*/ 8152 w 681634"/>
                        <a:gd name="connsiteY6" fmla="*/ 340817 h 681634"/>
                        <a:gd name="connsiteX7" fmla="*/ 340817 w 681634"/>
                        <a:gd name="connsiteY7" fmla="*/ 673482 h 681634"/>
                        <a:gd name="connsiteX8" fmla="*/ 673482 w 681634"/>
                        <a:gd name="connsiteY8" fmla="*/ 340817 h 681634"/>
                        <a:gd name="connsiteX9" fmla="*/ 340817 w 681634"/>
                        <a:gd name="connsiteY9" fmla="*/ 8152 h 681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81634" h="681634">
                          <a:moveTo>
                            <a:pt x="340817" y="0"/>
                          </a:moveTo>
                          <a:cubicBezTo>
                            <a:pt x="529045" y="0"/>
                            <a:pt x="681634" y="152589"/>
                            <a:pt x="681634" y="340817"/>
                          </a:cubicBezTo>
                          <a:cubicBezTo>
                            <a:pt x="681634" y="529045"/>
                            <a:pt x="529045" y="681634"/>
                            <a:pt x="340817" y="681634"/>
                          </a:cubicBezTo>
                          <a:cubicBezTo>
                            <a:pt x="152589" y="681634"/>
                            <a:pt x="0" y="529045"/>
                            <a:pt x="0" y="340817"/>
                          </a:cubicBezTo>
                          <a:cubicBezTo>
                            <a:pt x="0" y="152589"/>
                            <a:pt x="152589" y="0"/>
                            <a:pt x="340817" y="0"/>
                          </a:cubicBezTo>
                          <a:close/>
                          <a:moveTo>
                            <a:pt x="340817" y="8152"/>
                          </a:moveTo>
                          <a:cubicBezTo>
                            <a:pt x="157091" y="8152"/>
                            <a:pt x="8152" y="157091"/>
                            <a:pt x="8152" y="340817"/>
                          </a:cubicBezTo>
                          <a:cubicBezTo>
                            <a:pt x="8152" y="524543"/>
                            <a:pt x="157091" y="673482"/>
                            <a:pt x="340817" y="673482"/>
                          </a:cubicBezTo>
                          <a:cubicBezTo>
                            <a:pt x="524543" y="673482"/>
                            <a:pt x="673482" y="524543"/>
                            <a:pt x="673482" y="340817"/>
                          </a:cubicBezTo>
                          <a:cubicBezTo>
                            <a:pt x="673482" y="157091"/>
                            <a:pt x="524543" y="8152"/>
                            <a:pt x="340817" y="8152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41" name="Freeform: Shape 40">
                    <a:extLst>
                      <a:ext uri="{FF2B5EF4-FFF2-40B4-BE49-F238E27FC236}">
                        <a16:creationId xmlns:a16="http://schemas.microsoft.com/office/drawing/2014/main" id="{C9CA152B-3589-4780-BE3B-9CE28BFAEA95}"/>
                      </a:ext>
                    </a:extLst>
                  </p:cNvPr>
                  <p:cNvSpPr/>
                  <p:nvPr/>
                </p:nvSpPr>
                <p:spPr>
                  <a:xfrm>
                    <a:off x="875854" y="2846888"/>
                    <a:ext cx="396594" cy="371032"/>
                  </a:xfrm>
                  <a:custGeom>
                    <a:avLst/>
                    <a:gdLst>
                      <a:gd name="connsiteX0" fmla="*/ 981990 w 996586"/>
                      <a:gd name="connsiteY0" fmla="*/ 789631 h 932352"/>
                      <a:gd name="connsiteX1" fmla="*/ 967391 w 996586"/>
                      <a:gd name="connsiteY1" fmla="*/ 804229 h 932352"/>
                      <a:gd name="connsiteX2" fmla="*/ 967391 w 996586"/>
                      <a:gd name="connsiteY2" fmla="*/ 901772 h 932352"/>
                      <a:gd name="connsiteX3" fmla="*/ 964933 w 996586"/>
                      <a:gd name="connsiteY3" fmla="*/ 904231 h 932352"/>
                      <a:gd name="connsiteX4" fmla="*/ 909463 w 996586"/>
                      <a:gd name="connsiteY4" fmla="*/ 904231 h 932352"/>
                      <a:gd name="connsiteX5" fmla="*/ 909463 w 996586"/>
                      <a:gd name="connsiteY5" fmla="*/ 690944 h 932352"/>
                      <a:gd name="connsiteX6" fmla="*/ 894864 w 996586"/>
                      <a:gd name="connsiteY6" fmla="*/ 676345 h 932352"/>
                      <a:gd name="connsiteX7" fmla="*/ 880266 w 996586"/>
                      <a:gd name="connsiteY7" fmla="*/ 690944 h 932352"/>
                      <a:gd name="connsiteX8" fmla="*/ 880266 w 996586"/>
                      <a:gd name="connsiteY8" fmla="*/ 904232 h 932352"/>
                      <a:gd name="connsiteX9" fmla="*/ 773074 w 996586"/>
                      <a:gd name="connsiteY9" fmla="*/ 904232 h 932352"/>
                      <a:gd name="connsiteX10" fmla="*/ 802086 w 996586"/>
                      <a:gd name="connsiteY10" fmla="*/ 872316 h 932352"/>
                      <a:gd name="connsiteX11" fmla="*/ 807739 w 996586"/>
                      <a:gd name="connsiteY11" fmla="*/ 853586 h 932352"/>
                      <a:gd name="connsiteX12" fmla="*/ 807671 w 996586"/>
                      <a:gd name="connsiteY12" fmla="*/ 853150 h 932352"/>
                      <a:gd name="connsiteX13" fmla="*/ 775058 w 996586"/>
                      <a:gd name="connsiteY13" fmla="*/ 660458 h 932352"/>
                      <a:gd name="connsiteX14" fmla="*/ 781059 w 996586"/>
                      <a:gd name="connsiteY14" fmla="*/ 651425 h 932352"/>
                      <a:gd name="connsiteX15" fmla="*/ 782622 w 996586"/>
                      <a:gd name="connsiteY15" fmla="*/ 652534 h 932352"/>
                      <a:gd name="connsiteX16" fmla="*/ 801399 w 996586"/>
                      <a:gd name="connsiteY16" fmla="*/ 656073 h 932352"/>
                      <a:gd name="connsiteX17" fmla="*/ 816301 w 996586"/>
                      <a:gd name="connsiteY17" fmla="*/ 644110 h 932352"/>
                      <a:gd name="connsiteX18" fmla="*/ 816301 w 996586"/>
                      <a:gd name="connsiteY18" fmla="*/ 644108 h 932352"/>
                      <a:gd name="connsiteX19" fmla="*/ 849486 w 996586"/>
                      <a:gd name="connsiteY19" fmla="*/ 577596 h 932352"/>
                      <a:gd name="connsiteX20" fmla="*/ 925291 w 996586"/>
                      <a:gd name="connsiteY20" fmla="*/ 606954 h 932352"/>
                      <a:gd name="connsiteX21" fmla="*/ 967383 w 996586"/>
                      <a:gd name="connsiteY21" fmla="*/ 672832 h 932352"/>
                      <a:gd name="connsiteX22" fmla="*/ 967383 w 996586"/>
                      <a:gd name="connsiteY22" fmla="*/ 736099 h 932352"/>
                      <a:gd name="connsiteX23" fmla="*/ 981984 w 996586"/>
                      <a:gd name="connsiteY23" fmla="*/ 750700 h 932352"/>
                      <a:gd name="connsiteX24" fmla="*/ 996582 w 996586"/>
                      <a:gd name="connsiteY24" fmla="*/ 736101 h 932352"/>
                      <a:gd name="connsiteX25" fmla="*/ 996582 w 996586"/>
                      <a:gd name="connsiteY25" fmla="*/ 672834 h 932352"/>
                      <a:gd name="connsiteX26" fmla="*/ 936343 w 996586"/>
                      <a:gd name="connsiteY26" fmla="*/ 579927 h 932352"/>
                      <a:gd name="connsiteX27" fmla="*/ 936065 w 996586"/>
                      <a:gd name="connsiteY27" fmla="*/ 579816 h 932352"/>
                      <a:gd name="connsiteX28" fmla="*/ 806982 w 996586"/>
                      <a:gd name="connsiteY28" fmla="*/ 529824 h 932352"/>
                      <a:gd name="connsiteX29" fmla="*/ 806982 w 996586"/>
                      <a:gd name="connsiteY29" fmla="*/ 503235 h 932352"/>
                      <a:gd name="connsiteX30" fmla="*/ 845531 w 996586"/>
                      <a:gd name="connsiteY30" fmla="*/ 437028 h 932352"/>
                      <a:gd name="connsiteX31" fmla="*/ 872641 w 996586"/>
                      <a:gd name="connsiteY31" fmla="*/ 425089 h 932352"/>
                      <a:gd name="connsiteX32" fmla="*/ 890103 w 996586"/>
                      <a:gd name="connsiteY32" fmla="*/ 387000 h 932352"/>
                      <a:gd name="connsiteX33" fmla="*/ 878767 w 996586"/>
                      <a:gd name="connsiteY33" fmla="*/ 355201 h 932352"/>
                      <a:gd name="connsiteX34" fmla="*/ 878767 w 996586"/>
                      <a:gd name="connsiteY34" fmla="*/ 315809 h 932352"/>
                      <a:gd name="connsiteX35" fmla="*/ 738961 w 996586"/>
                      <a:gd name="connsiteY35" fmla="*/ 176001 h 932352"/>
                      <a:gd name="connsiteX36" fmla="*/ 648221 w 996586"/>
                      <a:gd name="connsiteY36" fmla="*/ 209577 h 932352"/>
                      <a:gd name="connsiteX37" fmla="*/ 636924 w 996586"/>
                      <a:gd name="connsiteY37" fmla="*/ 179199 h 932352"/>
                      <a:gd name="connsiteX38" fmla="*/ 636924 w 996586"/>
                      <a:gd name="connsiteY38" fmla="*/ 139808 h 932352"/>
                      <a:gd name="connsiteX39" fmla="*/ 497117 w 996586"/>
                      <a:gd name="connsiteY39" fmla="*/ 0 h 932352"/>
                      <a:gd name="connsiteX40" fmla="*/ 357309 w 996586"/>
                      <a:gd name="connsiteY40" fmla="*/ 139808 h 932352"/>
                      <a:gd name="connsiteX41" fmla="*/ 357309 w 996586"/>
                      <a:gd name="connsiteY41" fmla="*/ 180226 h 932352"/>
                      <a:gd name="connsiteX42" fmla="*/ 346020 w 996586"/>
                      <a:gd name="connsiteY42" fmla="*/ 209452 h 932352"/>
                      <a:gd name="connsiteX43" fmla="*/ 290958 w 996586"/>
                      <a:gd name="connsiteY43" fmla="*/ 180614 h 932352"/>
                      <a:gd name="connsiteX44" fmla="*/ 273121 w 996586"/>
                      <a:gd name="connsiteY44" fmla="*/ 191014 h 932352"/>
                      <a:gd name="connsiteX45" fmla="*/ 283521 w 996586"/>
                      <a:gd name="connsiteY45" fmla="*/ 208851 h 932352"/>
                      <a:gd name="connsiteX46" fmla="*/ 365881 w 996586"/>
                      <a:gd name="connsiteY46" fmla="*/ 315807 h 932352"/>
                      <a:gd name="connsiteX47" fmla="*/ 365881 w 996586"/>
                      <a:gd name="connsiteY47" fmla="*/ 337640 h 932352"/>
                      <a:gd name="connsiteX48" fmla="*/ 363149 w 996586"/>
                      <a:gd name="connsiteY48" fmla="*/ 337150 h 932352"/>
                      <a:gd name="connsiteX49" fmla="*/ 359660 w 996586"/>
                      <a:gd name="connsiteY49" fmla="*/ 327281 h 932352"/>
                      <a:gd name="connsiteX50" fmla="*/ 327626 w 996586"/>
                      <a:gd name="connsiteY50" fmla="*/ 292019 h 932352"/>
                      <a:gd name="connsiteX51" fmla="*/ 298047 w 996586"/>
                      <a:gd name="connsiteY51" fmla="*/ 288414 h 932352"/>
                      <a:gd name="connsiteX52" fmla="*/ 174471 w 996586"/>
                      <a:gd name="connsiteY52" fmla="*/ 322429 h 932352"/>
                      <a:gd name="connsiteX53" fmla="*/ 148797 w 996586"/>
                      <a:gd name="connsiteY53" fmla="*/ 337376 h 932352"/>
                      <a:gd name="connsiteX54" fmla="*/ 144663 w 996586"/>
                      <a:gd name="connsiteY54" fmla="*/ 338205 h 932352"/>
                      <a:gd name="connsiteX55" fmla="*/ 144663 w 996586"/>
                      <a:gd name="connsiteY55" fmla="*/ 315807 h 932352"/>
                      <a:gd name="connsiteX56" fmla="*/ 223321 w 996586"/>
                      <a:gd name="connsiteY56" fmla="*/ 209902 h 932352"/>
                      <a:gd name="connsiteX57" fmla="*/ 233090 w 996586"/>
                      <a:gd name="connsiteY57" fmla="*/ 191712 h 932352"/>
                      <a:gd name="connsiteX58" fmla="*/ 214899 w 996586"/>
                      <a:gd name="connsiteY58" fmla="*/ 181945 h 932352"/>
                      <a:gd name="connsiteX59" fmla="*/ 143615 w 996586"/>
                      <a:gd name="connsiteY59" fmla="*/ 231673 h 932352"/>
                      <a:gd name="connsiteX60" fmla="*/ 115462 w 996586"/>
                      <a:gd name="connsiteY60" fmla="*/ 315809 h 932352"/>
                      <a:gd name="connsiteX61" fmla="*/ 115462 w 996586"/>
                      <a:gd name="connsiteY61" fmla="*/ 356229 h 932352"/>
                      <a:gd name="connsiteX62" fmla="*/ 104132 w 996586"/>
                      <a:gd name="connsiteY62" fmla="*/ 387000 h 932352"/>
                      <a:gd name="connsiteX63" fmla="*/ 148779 w 996586"/>
                      <a:gd name="connsiteY63" fmla="*/ 437040 h 932352"/>
                      <a:gd name="connsiteX64" fmla="*/ 189460 w 996586"/>
                      <a:gd name="connsiteY64" fmla="*/ 504954 h 932352"/>
                      <a:gd name="connsiteX65" fmla="*/ 189460 w 996586"/>
                      <a:gd name="connsiteY65" fmla="*/ 529831 h 932352"/>
                      <a:gd name="connsiteX66" fmla="*/ 60521 w 996586"/>
                      <a:gd name="connsiteY66" fmla="*/ 579820 h 932352"/>
                      <a:gd name="connsiteX67" fmla="*/ 60247 w 996586"/>
                      <a:gd name="connsiteY67" fmla="*/ 579929 h 932352"/>
                      <a:gd name="connsiteX68" fmla="*/ 0 w 996586"/>
                      <a:gd name="connsiteY68" fmla="*/ 672832 h 932352"/>
                      <a:gd name="connsiteX69" fmla="*/ 0 w 996586"/>
                      <a:gd name="connsiteY69" fmla="*/ 901772 h 932352"/>
                      <a:gd name="connsiteX70" fmla="*/ 31659 w 996586"/>
                      <a:gd name="connsiteY70" fmla="*/ 933429 h 932352"/>
                      <a:gd name="connsiteX71" fmla="*/ 481234 w 996586"/>
                      <a:gd name="connsiteY71" fmla="*/ 933429 h 932352"/>
                      <a:gd name="connsiteX72" fmla="*/ 498295 w 996586"/>
                      <a:gd name="connsiteY72" fmla="*/ 928398 h 932352"/>
                      <a:gd name="connsiteX73" fmla="*/ 515356 w 996586"/>
                      <a:gd name="connsiteY73" fmla="*/ 933429 h 932352"/>
                      <a:gd name="connsiteX74" fmla="*/ 964933 w 996586"/>
                      <a:gd name="connsiteY74" fmla="*/ 933429 h 932352"/>
                      <a:gd name="connsiteX75" fmla="*/ 996590 w 996586"/>
                      <a:gd name="connsiteY75" fmla="*/ 901772 h 932352"/>
                      <a:gd name="connsiteX76" fmla="*/ 996590 w 996586"/>
                      <a:gd name="connsiteY76" fmla="*/ 804229 h 932352"/>
                      <a:gd name="connsiteX77" fmla="*/ 981990 w 996586"/>
                      <a:gd name="connsiteY77" fmla="*/ 789631 h 932352"/>
                      <a:gd name="connsiteX78" fmla="*/ 147351 w 996586"/>
                      <a:gd name="connsiteY78" fmla="*/ 406876 h 932352"/>
                      <a:gd name="connsiteX79" fmla="*/ 133325 w 996586"/>
                      <a:gd name="connsiteY79" fmla="*/ 386997 h 932352"/>
                      <a:gd name="connsiteX80" fmla="*/ 147351 w 996586"/>
                      <a:gd name="connsiteY80" fmla="*/ 367999 h 932352"/>
                      <a:gd name="connsiteX81" fmla="*/ 147351 w 996586"/>
                      <a:gd name="connsiteY81" fmla="*/ 406876 h 932352"/>
                      <a:gd name="connsiteX82" fmla="*/ 822143 w 996586"/>
                      <a:gd name="connsiteY82" fmla="*/ 567005 h 932352"/>
                      <a:gd name="connsiteX83" fmla="*/ 793487 w 996586"/>
                      <a:gd name="connsiteY83" fmla="*/ 624437 h 932352"/>
                      <a:gd name="connsiteX84" fmla="*/ 761205 w 996586"/>
                      <a:gd name="connsiteY84" fmla="*/ 601508 h 932352"/>
                      <a:gd name="connsiteX85" fmla="*/ 797035 w 996586"/>
                      <a:gd name="connsiteY85" fmla="*/ 557282 h 932352"/>
                      <a:gd name="connsiteX86" fmla="*/ 822143 w 996586"/>
                      <a:gd name="connsiteY86" fmla="*/ 567005 h 932352"/>
                      <a:gd name="connsiteX87" fmla="*/ 740101 w 996586"/>
                      <a:gd name="connsiteY87" fmla="*/ 581171 h 932352"/>
                      <a:gd name="connsiteX88" fmla="*/ 702346 w 996586"/>
                      <a:gd name="connsiteY88" fmla="*/ 534567 h 932352"/>
                      <a:gd name="connsiteX89" fmla="*/ 702346 w 996586"/>
                      <a:gd name="connsiteY89" fmla="*/ 520562 h 932352"/>
                      <a:gd name="connsiteX90" fmla="*/ 740282 w 996586"/>
                      <a:gd name="connsiteY90" fmla="*/ 526768 h 932352"/>
                      <a:gd name="connsiteX91" fmla="*/ 740290 w 996586"/>
                      <a:gd name="connsiteY91" fmla="*/ 526768 h 932352"/>
                      <a:gd name="connsiteX92" fmla="*/ 740292 w 996586"/>
                      <a:gd name="connsiteY92" fmla="*/ 526768 h 932352"/>
                      <a:gd name="connsiteX93" fmla="*/ 777785 w 996586"/>
                      <a:gd name="connsiteY93" fmla="*/ 519957 h 932352"/>
                      <a:gd name="connsiteX94" fmla="*/ 777785 w 996586"/>
                      <a:gd name="connsiteY94" fmla="*/ 534657 h 932352"/>
                      <a:gd name="connsiteX95" fmla="*/ 740101 w 996586"/>
                      <a:gd name="connsiteY95" fmla="*/ 581171 h 932352"/>
                      <a:gd name="connsiteX96" fmla="*/ 757242 w 996586"/>
                      <a:gd name="connsiteY96" fmla="*/ 634510 h 932352"/>
                      <a:gd name="connsiteX97" fmla="*/ 751872 w 996586"/>
                      <a:gd name="connsiteY97" fmla="*/ 642594 h 932352"/>
                      <a:gd name="connsiteX98" fmla="*/ 728337 w 996586"/>
                      <a:gd name="connsiteY98" fmla="*/ 642594 h 932352"/>
                      <a:gd name="connsiteX99" fmla="*/ 722967 w 996586"/>
                      <a:gd name="connsiteY99" fmla="*/ 634510 h 932352"/>
                      <a:gd name="connsiteX100" fmla="*/ 740105 w 996586"/>
                      <a:gd name="connsiteY100" fmla="*/ 622339 h 932352"/>
                      <a:gd name="connsiteX101" fmla="*/ 757242 w 996586"/>
                      <a:gd name="connsiteY101" fmla="*/ 634510 h 932352"/>
                      <a:gd name="connsiteX102" fmla="*/ 498256 w 996586"/>
                      <a:gd name="connsiteY102" fmla="*/ 405169 h 932352"/>
                      <a:gd name="connsiteX103" fmla="*/ 460501 w 996586"/>
                      <a:gd name="connsiteY103" fmla="*/ 358565 h 932352"/>
                      <a:gd name="connsiteX104" fmla="*/ 460501 w 996586"/>
                      <a:gd name="connsiteY104" fmla="*/ 344560 h 932352"/>
                      <a:gd name="connsiteX105" fmla="*/ 498437 w 996586"/>
                      <a:gd name="connsiteY105" fmla="*/ 350765 h 932352"/>
                      <a:gd name="connsiteX106" fmla="*/ 498445 w 996586"/>
                      <a:gd name="connsiteY106" fmla="*/ 350765 h 932352"/>
                      <a:gd name="connsiteX107" fmla="*/ 498447 w 996586"/>
                      <a:gd name="connsiteY107" fmla="*/ 350765 h 932352"/>
                      <a:gd name="connsiteX108" fmla="*/ 535939 w 996586"/>
                      <a:gd name="connsiteY108" fmla="*/ 343956 h 932352"/>
                      <a:gd name="connsiteX109" fmla="*/ 535939 w 996586"/>
                      <a:gd name="connsiteY109" fmla="*/ 358654 h 932352"/>
                      <a:gd name="connsiteX110" fmla="*/ 498256 w 996586"/>
                      <a:gd name="connsiteY110" fmla="*/ 405169 h 932352"/>
                      <a:gd name="connsiteX111" fmla="*/ 515395 w 996586"/>
                      <a:gd name="connsiteY111" fmla="*/ 458511 h 932352"/>
                      <a:gd name="connsiteX112" fmla="*/ 510024 w 996586"/>
                      <a:gd name="connsiteY112" fmla="*/ 466595 h 932352"/>
                      <a:gd name="connsiteX113" fmla="*/ 486490 w 996586"/>
                      <a:gd name="connsiteY113" fmla="*/ 466595 h 932352"/>
                      <a:gd name="connsiteX114" fmla="*/ 481119 w 996586"/>
                      <a:gd name="connsiteY114" fmla="*/ 458511 h 932352"/>
                      <a:gd name="connsiteX115" fmla="*/ 498258 w 996586"/>
                      <a:gd name="connsiteY115" fmla="*/ 446340 h 932352"/>
                      <a:gd name="connsiteX116" fmla="*/ 515395 w 996586"/>
                      <a:gd name="connsiteY116" fmla="*/ 458511 h 932352"/>
                      <a:gd name="connsiteX117" fmla="*/ 383292 w 996586"/>
                      <a:gd name="connsiteY117" fmla="*/ 259638 h 932352"/>
                      <a:gd name="connsiteX118" fmla="*/ 390621 w 996586"/>
                      <a:gd name="connsiteY118" fmla="*/ 261037 h 932352"/>
                      <a:gd name="connsiteX119" fmla="*/ 431302 w 996586"/>
                      <a:gd name="connsiteY119" fmla="*/ 328951 h 932352"/>
                      <a:gd name="connsiteX120" fmla="*/ 431302 w 996586"/>
                      <a:gd name="connsiteY120" fmla="*/ 353829 h 932352"/>
                      <a:gd name="connsiteX121" fmla="*/ 401519 w 996586"/>
                      <a:gd name="connsiteY121" fmla="*/ 365373 h 932352"/>
                      <a:gd name="connsiteX122" fmla="*/ 395072 w 996586"/>
                      <a:gd name="connsiteY122" fmla="*/ 355199 h 932352"/>
                      <a:gd name="connsiteX123" fmla="*/ 395072 w 996586"/>
                      <a:gd name="connsiteY123" fmla="*/ 315809 h 932352"/>
                      <a:gd name="connsiteX124" fmla="*/ 383292 w 996586"/>
                      <a:gd name="connsiteY124" fmla="*/ 259638 h 932352"/>
                      <a:gd name="connsiteX125" fmla="*/ 575832 w 996586"/>
                      <a:gd name="connsiteY125" fmla="*/ 244179 h 932352"/>
                      <a:gd name="connsiteX126" fmla="*/ 498447 w 996586"/>
                      <a:gd name="connsiteY126" fmla="*/ 321562 h 932352"/>
                      <a:gd name="connsiteX127" fmla="*/ 418399 w 996586"/>
                      <a:gd name="connsiteY127" fmla="*/ 244179 h 932352"/>
                      <a:gd name="connsiteX128" fmla="*/ 418399 w 996586"/>
                      <a:gd name="connsiteY128" fmla="*/ 175796 h 932352"/>
                      <a:gd name="connsiteX129" fmla="*/ 551538 w 996586"/>
                      <a:gd name="connsiteY129" fmla="*/ 139610 h 932352"/>
                      <a:gd name="connsiteX130" fmla="*/ 575834 w 996586"/>
                      <a:gd name="connsiteY130" fmla="*/ 165733 h 932352"/>
                      <a:gd name="connsiteX131" fmla="*/ 575832 w 996586"/>
                      <a:gd name="connsiteY131" fmla="*/ 244179 h 932352"/>
                      <a:gd name="connsiteX132" fmla="*/ 603688 w 996586"/>
                      <a:gd name="connsiteY132" fmla="*/ 261028 h 932352"/>
                      <a:gd name="connsiteX133" fmla="*/ 610977 w 996586"/>
                      <a:gd name="connsiteY133" fmla="*/ 259624 h 932352"/>
                      <a:gd name="connsiteX134" fmla="*/ 599151 w 996586"/>
                      <a:gd name="connsiteY134" fmla="*/ 315809 h 932352"/>
                      <a:gd name="connsiteX135" fmla="*/ 599151 w 996586"/>
                      <a:gd name="connsiteY135" fmla="*/ 356227 h 932352"/>
                      <a:gd name="connsiteX136" fmla="*/ 593377 w 996586"/>
                      <a:gd name="connsiteY136" fmla="*/ 364758 h 932352"/>
                      <a:gd name="connsiteX137" fmla="*/ 565138 w 996586"/>
                      <a:gd name="connsiteY137" fmla="*/ 353823 h 932352"/>
                      <a:gd name="connsiteX138" fmla="*/ 565138 w 996586"/>
                      <a:gd name="connsiteY138" fmla="*/ 327234 h 932352"/>
                      <a:gd name="connsiteX139" fmla="*/ 603688 w 996586"/>
                      <a:gd name="connsiteY139" fmla="*/ 261028 h 932352"/>
                      <a:gd name="connsiteX140" fmla="*/ 441272 w 996586"/>
                      <a:gd name="connsiteY140" fmla="*/ 381303 h 932352"/>
                      <a:gd name="connsiteX141" fmla="*/ 477110 w 996586"/>
                      <a:gd name="connsiteY141" fmla="*/ 425538 h 932352"/>
                      <a:gd name="connsiteX142" fmla="*/ 452670 w 996586"/>
                      <a:gd name="connsiteY142" fmla="*/ 442897 h 932352"/>
                      <a:gd name="connsiteX143" fmla="*/ 452633 w 996586"/>
                      <a:gd name="connsiteY143" fmla="*/ 442926 h 932352"/>
                      <a:gd name="connsiteX144" fmla="*/ 444876 w 996586"/>
                      <a:gd name="connsiteY144" fmla="*/ 448436 h 932352"/>
                      <a:gd name="connsiteX145" fmla="*/ 416219 w 996586"/>
                      <a:gd name="connsiteY145" fmla="*/ 391006 h 932352"/>
                      <a:gd name="connsiteX146" fmla="*/ 441272 w 996586"/>
                      <a:gd name="connsiteY146" fmla="*/ 381303 h 932352"/>
                      <a:gd name="connsiteX147" fmla="*/ 531856 w 996586"/>
                      <a:gd name="connsiteY147" fmla="*/ 410080 h 932352"/>
                      <a:gd name="connsiteX148" fmla="*/ 555188 w 996586"/>
                      <a:gd name="connsiteY148" fmla="*/ 381280 h 932352"/>
                      <a:gd name="connsiteX149" fmla="*/ 580295 w 996586"/>
                      <a:gd name="connsiteY149" fmla="*/ 391002 h 932352"/>
                      <a:gd name="connsiteX150" fmla="*/ 551642 w 996586"/>
                      <a:gd name="connsiteY150" fmla="*/ 448436 h 932352"/>
                      <a:gd name="connsiteX151" fmla="*/ 543867 w 996586"/>
                      <a:gd name="connsiteY151" fmla="*/ 442916 h 932352"/>
                      <a:gd name="connsiteX152" fmla="*/ 543844 w 996586"/>
                      <a:gd name="connsiteY152" fmla="*/ 442897 h 932352"/>
                      <a:gd name="connsiteX153" fmla="*/ 519360 w 996586"/>
                      <a:gd name="connsiteY153" fmla="*/ 425505 h 932352"/>
                      <a:gd name="connsiteX154" fmla="*/ 531856 w 996586"/>
                      <a:gd name="connsiteY154" fmla="*/ 410080 h 932352"/>
                      <a:gd name="connsiteX155" fmla="*/ 539213 w 996586"/>
                      <a:gd name="connsiteY155" fmla="*/ 475424 h 932352"/>
                      <a:gd name="connsiteX156" fmla="*/ 540776 w 996586"/>
                      <a:gd name="connsiteY156" fmla="*/ 476534 h 932352"/>
                      <a:gd name="connsiteX157" fmla="*/ 559554 w 996586"/>
                      <a:gd name="connsiteY157" fmla="*/ 480072 h 932352"/>
                      <a:gd name="connsiteX158" fmla="*/ 574456 w 996586"/>
                      <a:gd name="connsiteY158" fmla="*/ 468109 h 932352"/>
                      <a:gd name="connsiteX159" fmla="*/ 574456 w 996586"/>
                      <a:gd name="connsiteY159" fmla="*/ 468107 h 932352"/>
                      <a:gd name="connsiteX160" fmla="*/ 599094 w 996586"/>
                      <a:gd name="connsiteY160" fmla="*/ 418728 h 932352"/>
                      <a:gd name="connsiteX161" fmla="*/ 632412 w 996586"/>
                      <a:gd name="connsiteY161" fmla="*/ 437081 h 932352"/>
                      <a:gd name="connsiteX162" fmla="*/ 673149 w 996586"/>
                      <a:gd name="connsiteY162" fmla="*/ 504954 h 932352"/>
                      <a:gd name="connsiteX163" fmla="*/ 673149 w 996586"/>
                      <a:gd name="connsiteY163" fmla="*/ 529830 h 932352"/>
                      <a:gd name="connsiteX164" fmla="*/ 549035 w 996586"/>
                      <a:gd name="connsiteY164" fmla="*/ 577948 h 932352"/>
                      <a:gd name="connsiteX165" fmla="*/ 533211 w 996586"/>
                      <a:gd name="connsiteY165" fmla="*/ 484460 h 932352"/>
                      <a:gd name="connsiteX166" fmla="*/ 539213 w 996586"/>
                      <a:gd name="connsiteY166" fmla="*/ 475424 h 932352"/>
                      <a:gd name="connsiteX167" fmla="*/ 683117 w 996586"/>
                      <a:gd name="connsiteY167" fmla="*/ 557304 h 932352"/>
                      <a:gd name="connsiteX168" fmla="*/ 718955 w 996586"/>
                      <a:gd name="connsiteY168" fmla="*/ 601539 h 932352"/>
                      <a:gd name="connsiteX169" fmla="*/ 686722 w 996586"/>
                      <a:gd name="connsiteY169" fmla="*/ 624437 h 932352"/>
                      <a:gd name="connsiteX170" fmla="*/ 658064 w 996586"/>
                      <a:gd name="connsiteY170" fmla="*/ 567007 h 932352"/>
                      <a:gd name="connsiteX171" fmla="*/ 683117 w 996586"/>
                      <a:gd name="connsiteY171" fmla="*/ 557304 h 932352"/>
                      <a:gd name="connsiteX172" fmla="*/ 817676 w 996586"/>
                      <a:gd name="connsiteY172" fmla="*/ 420182 h 932352"/>
                      <a:gd name="connsiteX173" fmla="*/ 740292 w 996586"/>
                      <a:gd name="connsiteY173" fmla="*/ 497565 h 932352"/>
                      <a:gd name="connsiteX174" fmla="*/ 660244 w 996586"/>
                      <a:gd name="connsiteY174" fmla="*/ 420182 h 932352"/>
                      <a:gd name="connsiteX175" fmla="*/ 660244 w 996586"/>
                      <a:gd name="connsiteY175" fmla="*/ 351799 h 932352"/>
                      <a:gd name="connsiteX176" fmla="*/ 793382 w 996586"/>
                      <a:gd name="connsiteY176" fmla="*/ 315612 h 932352"/>
                      <a:gd name="connsiteX177" fmla="*/ 817677 w 996586"/>
                      <a:gd name="connsiteY177" fmla="*/ 341736 h 932352"/>
                      <a:gd name="connsiteX178" fmla="*/ 817676 w 996586"/>
                      <a:gd name="connsiteY178" fmla="*/ 420182 h 932352"/>
                      <a:gd name="connsiteX179" fmla="*/ 860906 w 996586"/>
                      <a:gd name="connsiteY179" fmla="*/ 386999 h 932352"/>
                      <a:gd name="connsiteX180" fmla="*/ 846880 w 996586"/>
                      <a:gd name="connsiteY180" fmla="*/ 406876 h 932352"/>
                      <a:gd name="connsiteX181" fmla="*/ 846880 w 996586"/>
                      <a:gd name="connsiteY181" fmla="*/ 367162 h 932352"/>
                      <a:gd name="connsiteX182" fmla="*/ 860906 w 996586"/>
                      <a:gd name="connsiteY182" fmla="*/ 386999 h 932352"/>
                      <a:gd name="connsiteX183" fmla="*/ 628349 w 996586"/>
                      <a:gd name="connsiteY183" fmla="*/ 315807 h 932352"/>
                      <a:gd name="connsiteX184" fmla="*/ 738959 w 996586"/>
                      <a:gd name="connsiteY184" fmla="*/ 205197 h 932352"/>
                      <a:gd name="connsiteX185" fmla="*/ 849566 w 996586"/>
                      <a:gd name="connsiteY185" fmla="*/ 315807 h 932352"/>
                      <a:gd name="connsiteX186" fmla="*/ 849566 w 996586"/>
                      <a:gd name="connsiteY186" fmla="*/ 337640 h 932352"/>
                      <a:gd name="connsiteX187" fmla="*/ 846833 w 996586"/>
                      <a:gd name="connsiteY187" fmla="*/ 337150 h 932352"/>
                      <a:gd name="connsiteX188" fmla="*/ 843345 w 996586"/>
                      <a:gd name="connsiteY188" fmla="*/ 327281 h 932352"/>
                      <a:gd name="connsiteX189" fmla="*/ 811311 w 996586"/>
                      <a:gd name="connsiteY189" fmla="*/ 292019 h 932352"/>
                      <a:gd name="connsiteX190" fmla="*/ 781732 w 996586"/>
                      <a:gd name="connsiteY190" fmla="*/ 288414 h 932352"/>
                      <a:gd name="connsiteX191" fmla="*/ 657071 w 996586"/>
                      <a:gd name="connsiteY191" fmla="*/ 322376 h 932352"/>
                      <a:gd name="connsiteX192" fmla="*/ 632482 w 996586"/>
                      <a:gd name="connsiteY192" fmla="*/ 337377 h 932352"/>
                      <a:gd name="connsiteX193" fmla="*/ 628348 w 996586"/>
                      <a:gd name="connsiteY193" fmla="*/ 338207 h 932352"/>
                      <a:gd name="connsiteX194" fmla="*/ 628348 w 996586"/>
                      <a:gd name="connsiteY194" fmla="*/ 315807 h 932352"/>
                      <a:gd name="connsiteX195" fmla="*/ 631045 w 996586"/>
                      <a:gd name="connsiteY195" fmla="*/ 368001 h 932352"/>
                      <a:gd name="connsiteX196" fmla="*/ 631045 w 996586"/>
                      <a:gd name="connsiteY196" fmla="*/ 406856 h 932352"/>
                      <a:gd name="connsiteX197" fmla="*/ 617019 w 996586"/>
                      <a:gd name="connsiteY197" fmla="*/ 386997 h 932352"/>
                      <a:gd name="connsiteX198" fmla="*/ 631045 w 996586"/>
                      <a:gd name="connsiteY198" fmla="*/ 368001 h 932352"/>
                      <a:gd name="connsiteX199" fmla="*/ 619057 w 996586"/>
                      <a:gd name="connsiteY199" fmla="*/ 210998 h 932352"/>
                      <a:gd name="connsiteX200" fmla="*/ 611758 w 996586"/>
                      <a:gd name="connsiteY200" fmla="*/ 226947 h 932352"/>
                      <a:gd name="connsiteX201" fmla="*/ 605031 w 996586"/>
                      <a:gd name="connsiteY201" fmla="*/ 230873 h 932352"/>
                      <a:gd name="connsiteX202" fmla="*/ 605031 w 996586"/>
                      <a:gd name="connsiteY202" fmla="*/ 191160 h 932352"/>
                      <a:gd name="connsiteX203" fmla="*/ 619057 w 996586"/>
                      <a:gd name="connsiteY203" fmla="*/ 210998 h 932352"/>
                      <a:gd name="connsiteX204" fmla="*/ 497112 w 996586"/>
                      <a:gd name="connsiteY204" fmla="*/ 29197 h 932352"/>
                      <a:gd name="connsiteX205" fmla="*/ 607721 w 996586"/>
                      <a:gd name="connsiteY205" fmla="*/ 139806 h 932352"/>
                      <a:gd name="connsiteX206" fmla="*/ 607721 w 996586"/>
                      <a:gd name="connsiteY206" fmla="*/ 161640 h 932352"/>
                      <a:gd name="connsiteX207" fmla="*/ 604988 w 996586"/>
                      <a:gd name="connsiteY207" fmla="*/ 161149 h 932352"/>
                      <a:gd name="connsiteX208" fmla="*/ 600854 w 996586"/>
                      <a:gd name="connsiteY208" fmla="*/ 150374 h 932352"/>
                      <a:gd name="connsiteX209" fmla="*/ 569465 w 996586"/>
                      <a:gd name="connsiteY209" fmla="*/ 116017 h 932352"/>
                      <a:gd name="connsiteX210" fmla="*/ 539887 w 996586"/>
                      <a:gd name="connsiteY210" fmla="*/ 112412 h 932352"/>
                      <a:gd name="connsiteX211" fmla="*/ 414048 w 996586"/>
                      <a:gd name="connsiteY211" fmla="*/ 146315 h 932352"/>
                      <a:gd name="connsiteX212" fmla="*/ 390638 w 996586"/>
                      <a:gd name="connsiteY212" fmla="*/ 161373 h 932352"/>
                      <a:gd name="connsiteX213" fmla="*/ 386504 w 996586"/>
                      <a:gd name="connsiteY213" fmla="*/ 162202 h 932352"/>
                      <a:gd name="connsiteX214" fmla="*/ 386504 w 996586"/>
                      <a:gd name="connsiteY214" fmla="*/ 139808 h 932352"/>
                      <a:gd name="connsiteX215" fmla="*/ 386502 w 996586"/>
                      <a:gd name="connsiteY215" fmla="*/ 139808 h 932352"/>
                      <a:gd name="connsiteX216" fmla="*/ 497112 w 996586"/>
                      <a:gd name="connsiteY216" fmla="*/ 29197 h 932352"/>
                      <a:gd name="connsiteX217" fmla="*/ 389196 w 996586"/>
                      <a:gd name="connsiteY217" fmla="*/ 191999 h 932352"/>
                      <a:gd name="connsiteX218" fmla="*/ 389196 w 996586"/>
                      <a:gd name="connsiteY218" fmla="*/ 230875 h 932352"/>
                      <a:gd name="connsiteX219" fmla="*/ 375170 w 996586"/>
                      <a:gd name="connsiteY219" fmla="*/ 210996 h 932352"/>
                      <a:gd name="connsiteX220" fmla="*/ 389196 w 996586"/>
                      <a:gd name="connsiteY220" fmla="*/ 191999 h 932352"/>
                      <a:gd name="connsiteX221" fmla="*/ 363184 w 996586"/>
                      <a:gd name="connsiteY221" fmla="*/ 367162 h 932352"/>
                      <a:gd name="connsiteX222" fmla="*/ 377116 w 996586"/>
                      <a:gd name="connsiteY222" fmla="*/ 385729 h 932352"/>
                      <a:gd name="connsiteX223" fmla="*/ 363184 w 996586"/>
                      <a:gd name="connsiteY223" fmla="*/ 406858 h 932352"/>
                      <a:gd name="connsiteX224" fmla="*/ 363184 w 996586"/>
                      <a:gd name="connsiteY224" fmla="*/ 367162 h 932352"/>
                      <a:gd name="connsiteX225" fmla="*/ 361831 w 996586"/>
                      <a:gd name="connsiteY225" fmla="*/ 437077 h 932352"/>
                      <a:gd name="connsiteX226" fmla="*/ 396526 w 996586"/>
                      <a:gd name="connsiteY226" fmla="*/ 416935 h 932352"/>
                      <a:gd name="connsiteX227" fmla="*/ 422060 w 996586"/>
                      <a:gd name="connsiteY227" fmla="*/ 468107 h 932352"/>
                      <a:gd name="connsiteX228" fmla="*/ 422062 w 996586"/>
                      <a:gd name="connsiteY228" fmla="*/ 468109 h 932352"/>
                      <a:gd name="connsiteX229" fmla="*/ 436962 w 996586"/>
                      <a:gd name="connsiteY229" fmla="*/ 480072 h 932352"/>
                      <a:gd name="connsiteX230" fmla="*/ 455740 w 996586"/>
                      <a:gd name="connsiteY230" fmla="*/ 476534 h 932352"/>
                      <a:gd name="connsiteX231" fmla="*/ 457303 w 996586"/>
                      <a:gd name="connsiteY231" fmla="*/ 475424 h 932352"/>
                      <a:gd name="connsiteX232" fmla="*/ 463304 w 996586"/>
                      <a:gd name="connsiteY232" fmla="*/ 484458 h 932352"/>
                      <a:gd name="connsiteX233" fmla="*/ 447485 w 996586"/>
                      <a:gd name="connsiteY233" fmla="*/ 577921 h 932352"/>
                      <a:gd name="connsiteX234" fmla="*/ 323293 w 996586"/>
                      <a:gd name="connsiteY234" fmla="*/ 529822 h 932352"/>
                      <a:gd name="connsiteX235" fmla="*/ 323293 w 996586"/>
                      <a:gd name="connsiteY235" fmla="*/ 503245 h 932352"/>
                      <a:gd name="connsiteX236" fmla="*/ 323291 w 996586"/>
                      <a:gd name="connsiteY236" fmla="*/ 503245 h 932352"/>
                      <a:gd name="connsiteX237" fmla="*/ 361831 w 996586"/>
                      <a:gd name="connsiteY237" fmla="*/ 437077 h 932352"/>
                      <a:gd name="connsiteX238" fmla="*/ 256407 w 996586"/>
                      <a:gd name="connsiteY238" fmla="*/ 581171 h 932352"/>
                      <a:gd name="connsiteX239" fmla="*/ 218651 w 996586"/>
                      <a:gd name="connsiteY239" fmla="*/ 534567 h 932352"/>
                      <a:gd name="connsiteX240" fmla="*/ 218651 w 996586"/>
                      <a:gd name="connsiteY240" fmla="*/ 520562 h 932352"/>
                      <a:gd name="connsiteX241" fmla="*/ 256590 w 996586"/>
                      <a:gd name="connsiteY241" fmla="*/ 526766 h 932352"/>
                      <a:gd name="connsiteX242" fmla="*/ 256598 w 996586"/>
                      <a:gd name="connsiteY242" fmla="*/ 526766 h 932352"/>
                      <a:gd name="connsiteX243" fmla="*/ 294090 w 996586"/>
                      <a:gd name="connsiteY243" fmla="*/ 519957 h 932352"/>
                      <a:gd name="connsiteX244" fmla="*/ 294090 w 996586"/>
                      <a:gd name="connsiteY244" fmla="*/ 534657 h 932352"/>
                      <a:gd name="connsiteX245" fmla="*/ 256407 w 996586"/>
                      <a:gd name="connsiteY245" fmla="*/ 581171 h 932352"/>
                      <a:gd name="connsiteX246" fmla="*/ 273547 w 996586"/>
                      <a:gd name="connsiteY246" fmla="*/ 634510 h 932352"/>
                      <a:gd name="connsiteX247" fmla="*/ 268177 w 996586"/>
                      <a:gd name="connsiteY247" fmla="*/ 642594 h 932352"/>
                      <a:gd name="connsiteX248" fmla="*/ 244642 w 996586"/>
                      <a:gd name="connsiteY248" fmla="*/ 642594 h 932352"/>
                      <a:gd name="connsiteX249" fmla="*/ 239272 w 996586"/>
                      <a:gd name="connsiteY249" fmla="*/ 634510 h 932352"/>
                      <a:gd name="connsiteX250" fmla="*/ 256411 w 996586"/>
                      <a:gd name="connsiteY250" fmla="*/ 622339 h 932352"/>
                      <a:gd name="connsiteX251" fmla="*/ 273547 w 996586"/>
                      <a:gd name="connsiteY251" fmla="*/ 634510 h 932352"/>
                      <a:gd name="connsiteX252" fmla="*/ 313339 w 996586"/>
                      <a:gd name="connsiteY252" fmla="*/ 557282 h 932352"/>
                      <a:gd name="connsiteX253" fmla="*/ 338448 w 996586"/>
                      <a:gd name="connsiteY253" fmla="*/ 567007 h 932352"/>
                      <a:gd name="connsiteX254" fmla="*/ 309792 w 996586"/>
                      <a:gd name="connsiteY254" fmla="*/ 624437 h 932352"/>
                      <a:gd name="connsiteX255" fmla="*/ 302018 w 996586"/>
                      <a:gd name="connsiteY255" fmla="*/ 618917 h 932352"/>
                      <a:gd name="connsiteX256" fmla="*/ 301995 w 996586"/>
                      <a:gd name="connsiteY256" fmla="*/ 618897 h 932352"/>
                      <a:gd name="connsiteX257" fmla="*/ 277510 w 996586"/>
                      <a:gd name="connsiteY257" fmla="*/ 601508 h 932352"/>
                      <a:gd name="connsiteX258" fmla="*/ 313339 w 996586"/>
                      <a:gd name="connsiteY258" fmla="*/ 557282 h 932352"/>
                      <a:gd name="connsiteX259" fmla="*/ 176550 w 996586"/>
                      <a:gd name="connsiteY259" fmla="*/ 420182 h 932352"/>
                      <a:gd name="connsiteX260" fmla="*/ 176550 w 996586"/>
                      <a:gd name="connsiteY260" fmla="*/ 351799 h 932352"/>
                      <a:gd name="connsiteX261" fmla="*/ 309687 w 996586"/>
                      <a:gd name="connsiteY261" fmla="*/ 315612 h 932352"/>
                      <a:gd name="connsiteX262" fmla="*/ 333983 w 996586"/>
                      <a:gd name="connsiteY262" fmla="*/ 341736 h 932352"/>
                      <a:gd name="connsiteX263" fmla="*/ 333983 w 996586"/>
                      <a:gd name="connsiteY263" fmla="*/ 420182 h 932352"/>
                      <a:gd name="connsiteX264" fmla="*/ 256598 w 996586"/>
                      <a:gd name="connsiteY264" fmla="*/ 497565 h 932352"/>
                      <a:gd name="connsiteX265" fmla="*/ 176550 w 996586"/>
                      <a:gd name="connsiteY265" fmla="*/ 420182 h 932352"/>
                      <a:gd name="connsiteX266" fmla="*/ 199424 w 996586"/>
                      <a:gd name="connsiteY266" fmla="*/ 557304 h 932352"/>
                      <a:gd name="connsiteX267" fmla="*/ 235262 w 996586"/>
                      <a:gd name="connsiteY267" fmla="*/ 601539 h 932352"/>
                      <a:gd name="connsiteX268" fmla="*/ 210823 w 996586"/>
                      <a:gd name="connsiteY268" fmla="*/ 618897 h 932352"/>
                      <a:gd name="connsiteX269" fmla="*/ 210786 w 996586"/>
                      <a:gd name="connsiteY269" fmla="*/ 618927 h 932352"/>
                      <a:gd name="connsiteX270" fmla="*/ 203029 w 996586"/>
                      <a:gd name="connsiteY270" fmla="*/ 624437 h 932352"/>
                      <a:gd name="connsiteX271" fmla="*/ 174371 w 996586"/>
                      <a:gd name="connsiteY271" fmla="*/ 567007 h 932352"/>
                      <a:gd name="connsiteX272" fmla="*/ 199424 w 996586"/>
                      <a:gd name="connsiteY272" fmla="*/ 557304 h 932352"/>
                      <a:gd name="connsiteX273" fmla="*/ 116326 w 996586"/>
                      <a:gd name="connsiteY273" fmla="*/ 904234 h 932352"/>
                      <a:gd name="connsiteX274" fmla="*/ 116326 w 996586"/>
                      <a:gd name="connsiteY274" fmla="*/ 690944 h 932352"/>
                      <a:gd name="connsiteX275" fmla="*/ 101728 w 996586"/>
                      <a:gd name="connsiteY275" fmla="*/ 676345 h 932352"/>
                      <a:gd name="connsiteX276" fmla="*/ 87129 w 996586"/>
                      <a:gd name="connsiteY276" fmla="*/ 690944 h 932352"/>
                      <a:gd name="connsiteX277" fmla="*/ 87129 w 996586"/>
                      <a:gd name="connsiteY277" fmla="*/ 904232 h 932352"/>
                      <a:gd name="connsiteX278" fmla="*/ 31659 w 996586"/>
                      <a:gd name="connsiteY278" fmla="*/ 904232 h 932352"/>
                      <a:gd name="connsiteX279" fmla="*/ 29199 w 996586"/>
                      <a:gd name="connsiteY279" fmla="*/ 901774 h 932352"/>
                      <a:gd name="connsiteX280" fmla="*/ 29199 w 996586"/>
                      <a:gd name="connsiteY280" fmla="*/ 672832 h 932352"/>
                      <a:gd name="connsiteX281" fmla="*/ 71264 w 996586"/>
                      <a:gd name="connsiteY281" fmla="*/ 606966 h 932352"/>
                      <a:gd name="connsiteX282" fmla="*/ 147022 w 996586"/>
                      <a:gd name="connsiteY282" fmla="*/ 577596 h 932352"/>
                      <a:gd name="connsiteX283" fmla="*/ 180211 w 996586"/>
                      <a:gd name="connsiteY283" fmla="*/ 644108 h 932352"/>
                      <a:gd name="connsiteX284" fmla="*/ 180213 w 996586"/>
                      <a:gd name="connsiteY284" fmla="*/ 644110 h 932352"/>
                      <a:gd name="connsiteX285" fmla="*/ 195115 w 996586"/>
                      <a:gd name="connsiteY285" fmla="*/ 656073 h 932352"/>
                      <a:gd name="connsiteX286" fmla="*/ 213892 w 996586"/>
                      <a:gd name="connsiteY286" fmla="*/ 652534 h 932352"/>
                      <a:gd name="connsiteX287" fmla="*/ 215455 w 996586"/>
                      <a:gd name="connsiteY287" fmla="*/ 651425 h 932352"/>
                      <a:gd name="connsiteX288" fmla="*/ 221456 w 996586"/>
                      <a:gd name="connsiteY288" fmla="*/ 660458 h 932352"/>
                      <a:gd name="connsiteX289" fmla="*/ 188843 w 996586"/>
                      <a:gd name="connsiteY289" fmla="*/ 853150 h 932352"/>
                      <a:gd name="connsiteX290" fmla="*/ 188775 w 996586"/>
                      <a:gd name="connsiteY290" fmla="*/ 853586 h 932352"/>
                      <a:gd name="connsiteX291" fmla="*/ 194432 w 996586"/>
                      <a:gd name="connsiteY291" fmla="*/ 872320 h 932352"/>
                      <a:gd name="connsiteX292" fmla="*/ 223440 w 996586"/>
                      <a:gd name="connsiteY292" fmla="*/ 904232 h 932352"/>
                      <a:gd name="connsiteX293" fmla="*/ 116326 w 996586"/>
                      <a:gd name="connsiteY293" fmla="*/ 904232 h 932352"/>
                      <a:gd name="connsiteX294" fmla="*/ 218145 w 996586"/>
                      <a:gd name="connsiteY294" fmla="*/ 854995 h 932352"/>
                      <a:gd name="connsiteX295" fmla="*/ 249150 w 996586"/>
                      <a:gd name="connsiteY295" fmla="*/ 671792 h 932352"/>
                      <a:gd name="connsiteX296" fmla="*/ 263669 w 996586"/>
                      <a:gd name="connsiteY296" fmla="*/ 671792 h 932352"/>
                      <a:gd name="connsiteX297" fmla="*/ 294676 w 996586"/>
                      <a:gd name="connsiteY297" fmla="*/ 854995 h 932352"/>
                      <a:gd name="connsiteX298" fmla="*/ 256411 w 996586"/>
                      <a:gd name="connsiteY298" fmla="*/ 897091 h 932352"/>
                      <a:gd name="connsiteX299" fmla="*/ 218145 w 996586"/>
                      <a:gd name="connsiteY299" fmla="*/ 854995 h 932352"/>
                      <a:gd name="connsiteX300" fmla="*/ 483693 w 996586"/>
                      <a:gd name="connsiteY300" fmla="*/ 901772 h 932352"/>
                      <a:gd name="connsiteX301" fmla="*/ 481234 w 996586"/>
                      <a:gd name="connsiteY301" fmla="*/ 904232 h 932352"/>
                      <a:gd name="connsiteX302" fmla="*/ 425768 w 996586"/>
                      <a:gd name="connsiteY302" fmla="*/ 904232 h 932352"/>
                      <a:gd name="connsiteX303" fmla="*/ 425768 w 996586"/>
                      <a:gd name="connsiteY303" fmla="*/ 690944 h 932352"/>
                      <a:gd name="connsiteX304" fmla="*/ 411170 w 996586"/>
                      <a:gd name="connsiteY304" fmla="*/ 676345 h 932352"/>
                      <a:gd name="connsiteX305" fmla="*/ 396571 w 996586"/>
                      <a:gd name="connsiteY305" fmla="*/ 690944 h 932352"/>
                      <a:gd name="connsiteX306" fmla="*/ 396571 w 996586"/>
                      <a:gd name="connsiteY306" fmla="*/ 904232 h 932352"/>
                      <a:gd name="connsiteX307" fmla="*/ 289380 w 996586"/>
                      <a:gd name="connsiteY307" fmla="*/ 904232 h 932352"/>
                      <a:gd name="connsiteX308" fmla="*/ 318392 w 996586"/>
                      <a:gd name="connsiteY308" fmla="*/ 872316 h 932352"/>
                      <a:gd name="connsiteX309" fmla="*/ 324044 w 996586"/>
                      <a:gd name="connsiteY309" fmla="*/ 853586 h 932352"/>
                      <a:gd name="connsiteX310" fmla="*/ 323976 w 996586"/>
                      <a:gd name="connsiteY310" fmla="*/ 853150 h 932352"/>
                      <a:gd name="connsiteX311" fmla="*/ 291363 w 996586"/>
                      <a:gd name="connsiteY311" fmla="*/ 660458 h 932352"/>
                      <a:gd name="connsiteX312" fmla="*/ 297364 w 996586"/>
                      <a:gd name="connsiteY312" fmla="*/ 651425 h 932352"/>
                      <a:gd name="connsiteX313" fmla="*/ 298927 w 996586"/>
                      <a:gd name="connsiteY313" fmla="*/ 652534 h 932352"/>
                      <a:gd name="connsiteX314" fmla="*/ 312151 w 996586"/>
                      <a:gd name="connsiteY314" fmla="*/ 656758 h 932352"/>
                      <a:gd name="connsiteX315" fmla="*/ 332609 w 996586"/>
                      <a:gd name="connsiteY315" fmla="*/ 644110 h 932352"/>
                      <a:gd name="connsiteX316" fmla="*/ 332609 w 996586"/>
                      <a:gd name="connsiteY316" fmla="*/ 644108 h 932352"/>
                      <a:gd name="connsiteX317" fmla="*/ 365794 w 996586"/>
                      <a:gd name="connsiteY317" fmla="*/ 577598 h 932352"/>
                      <a:gd name="connsiteX318" fmla="*/ 441599 w 996586"/>
                      <a:gd name="connsiteY318" fmla="*/ 606956 h 932352"/>
                      <a:gd name="connsiteX319" fmla="*/ 483691 w 996586"/>
                      <a:gd name="connsiteY319" fmla="*/ 672832 h 932352"/>
                      <a:gd name="connsiteX320" fmla="*/ 483691 w 996586"/>
                      <a:gd name="connsiteY320" fmla="*/ 901772 h 932352"/>
                      <a:gd name="connsiteX321" fmla="*/ 498293 w 996586"/>
                      <a:gd name="connsiteY321" fmla="*/ 619783 h 932352"/>
                      <a:gd name="connsiteX322" fmla="*/ 474490 w 996586"/>
                      <a:gd name="connsiteY322" fmla="*/ 593329 h 932352"/>
                      <a:gd name="connsiteX323" fmla="*/ 490998 w 996586"/>
                      <a:gd name="connsiteY323" fmla="*/ 495794 h 932352"/>
                      <a:gd name="connsiteX324" fmla="*/ 505516 w 996586"/>
                      <a:gd name="connsiteY324" fmla="*/ 495794 h 932352"/>
                      <a:gd name="connsiteX325" fmla="*/ 522032 w 996586"/>
                      <a:gd name="connsiteY325" fmla="*/ 593379 h 932352"/>
                      <a:gd name="connsiteX326" fmla="*/ 498293 w 996586"/>
                      <a:gd name="connsiteY326" fmla="*/ 619783 h 932352"/>
                      <a:gd name="connsiteX327" fmla="*/ 600019 w 996586"/>
                      <a:gd name="connsiteY327" fmla="*/ 904234 h 932352"/>
                      <a:gd name="connsiteX328" fmla="*/ 600019 w 996586"/>
                      <a:gd name="connsiteY328" fmla="*/ 904234 h 932352"/>
                      <a:gd name="connsiteX329" fmla="*/ 600019 w 996586"/>
                      <a:gd name="connsiteY329" fmla="*/ 690944 h 932352"/>
                      <a:gd name="connsiteX330" fmla="*/ 585420 w 996586"/>
                      <a:gd name="connsiteY330" fmla="*/ 676345 h 932352"/>
                      <a:gd name="connsiteX331" fmla="*/ 570822 w 996586"/>
                      <a:gd name="connsiteY331" fmla="*/ 690944 h 932352"/>
                      <a:gd name="connsiteX332" fmla="*/ 570822 w 996586"/>
                      <a:gd name="connsiteY332" fmla="*/ 904232 h 932352"/>
                      <a:gd name="connsiteX333" fmla="*/ 515354 w 996586"/>
                      <a:gd name="connsiteY333" fmla="*/ 904232 h 932352"/>
                      <a:gd name="connsiteX334" fmla="*/ 512893 w 996586"/>
                      <a:gd name="connsiteY334" fmla="*/ 901774 h 932352"/>
                      <a:gd name="connsiteX335" fmla="*/ 512893 w 996586"/>
                      <a:gd name="connsiteY335" fmla="*/ 672832 h 932352"/>
                      <a:gd name="connsiteX336" fmla="*/ 529929 w 996586"/>
                      <a:gd name="connsiteY336" fmla="*/ 626064 h 932352"/>
                      <a:gd name="connsiteX337" fmla="*/ 554960 w 996586"/>
                      <a:gd name="connsiteY337" fmla="*/ 606966 h 932352"/>
                      <a:gd name="connsiteX338" fmla="*/ 630718 w 996586"/>
                      <a:gd name="connsiteY338" fmla="*/ 577594 h 932352"/>
                      <a:gd name="connsiteX339" fmla="*/ 663907 w 996586"/>
                      <a:gd name="connsiteY339" fmla="*/ 644108 h 932352"/>
                      <a:gd name="connsiteX340" fmla="*/ 663909 w 996586"/>
                      <a:gd name="connsiteY340" fmla="*/ 644110 h 932352"/>
                      <a:gd name="connsiteX341" fmla="*/ 678809 w 996586"/>
                      <a:gd name="connsiteY341" fmla="*/ 656073 h 932352"/>
                      <a:gd name="connsiteX342" fmla="*/ 697587 w 996586"/>
                      <a:gd name="connsiteY342" fmla="*/ 652534 h 932352"/>
                      <a:gd name="connsiteX343" fmla="*/ 699150 w 996586"/>
                      <a:gd name="connsiteY343" fmla="*/ 651425 h 932352"/>
                      <a:gd name="connsiteX344" fmla="*/ 705151 w 996586"/>
                      <a:gd name="connsiteY344" fmla="*/ 660458 h 932352"/>
                      <a:gd name="connsiteX345" fmla="*/ 672538 w 996586"/>
                      <a:gd name="connsiteY345" fmla="*/ 853150 h 932352"/>
                      <a:gd name="connsiteX346" fmla="*/ 672470 w 996586"/>
                      <a:gd name="connsiteY346" fmla="*/ 853586 h 932352"/>
                      <a:gd name="connsiteX347" fmla="*/ 678126 w 996586"/>
                      <a:gd name="connsiteY347" fmla="*/ 872320 h 932352"/>
                      <a:gd name="connsiteX348" fmla="*/ 707134 w 996586"/>
                      <a:gd name="connsiteY348" fmla="*/ 904232 h 932352"/>
                      <a:gd name="connsiteX349" fmla="*/ 600019 w 996586"/>
                      <a:gd name="connsiteY349" fmla="*/ 904232 h 932352"/>
                      <a:gd name="connsiteX350" fmla="*/ 701838 w 996586"/>
                      <a:gd name="connsiteY350" fmla="*/ 854997 h 932352"/>
                      <a:gd name="connsiteX351" fmla="*/ 732845 w 996586"/>
                      <a:gd name="connsiteY351" fmla="*/ 671794 h 932352"/>
                      <a:gd name="connsiteX352" fmla="*/ 747364 w 996586"/>
                      <a:gd name="connsiteY352" fmla="*/ 671794 h 932352"/>
                      <a:gd name="connsiteX353" fmla="*/ 778371 w 996586"/>
                      <a:gd name="connsiteY353" fmla="*/ 854997 h 932352"/>
                      <a:gd name="connsiteX354" fmla="*/ 740103 w 996586"/>
                      <a:gd name="connsiteY354" fmla="*/ 897093 h 932352"/>
                      <a:gd name="connsiteX355" fmla="*/ 701838 w 996586"/>
                      <a:gd name="connsiteY355" fmla="*/ 854997 h 932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</a:cxnLst>
                    <a:rect l="l" t="t" r="r" b="b"/>
                    <a:pathLst>
                      <a:path w="996586" h="932352">
                        <a:moveTo>
                          <a:pt x="981990" y="789631"/>
                        </a:moveTo>
                        <a:cubicBezTo>
                          <a:pt x="973925" y="789631"/>
                          <a:pt x="967391" y="796167"/>
                          <a:pt x="967391" y="804229"/>
                        </a:cubicBezTo>
                        <a:lnTo>
                          <a:pt x="967391" y="901772"/>
                        </a:lnTo>
                        <a:cubicBezTo>
                          <a:pt x="967391" y="903127"/>
                          <a:pt x="966289" y="904231"/>
                          <a:pt x="964933" y="904231"/>
                        </a:cubicBezTo>
                        <a:lnTo>
                          <a:pt x="909463" y="904231"/>
                        </a:lnTo>
                        <a:lnTo>
                          <a:pt x="909463" y="690944"/>
                        </a:lnTo>
                        <a:cubicBezTo>
                          <a:pt x="909463" y="682881"/>
                          <a:pt x="902928" y="676345"/>
                          <a:pt x="894864" y="676345"/>
                        </a:cubicBezTo>
                        <a:cubicBezTo>
                          <a:pt x="886800" y="676345"/>
                          <a:pt x="880266" y="682881"/>
                          <a:pt x="880266" y="690944"/>
                        </a:cubicBezTo>
                        <a:lnTo>
                          <a:pt x="880266" y="904232"/>
                        </a:lnTo>
                        <a:lnTo>
                          <a:pt x="773074" y="904232"/>
                        </a:lnTo>
                        <a:lnTo>
                          <a:pt x="802086" y="872316"/>
                        </a:lnTo>
                        <a:cubicBezTo>
                          <a:pt x="806567" y="867386"/>
                          <a:pt x="808679" y="860385"/>
                          <a:pt x="807739" y="853586"/>
                        </a:cubicBezTo>
                        <a:cubicBezTo>
                          <a:pt x="807717" y="853440"/>
                          <a:pt x="807696" y="853296"/>
                          <a:pt x="807671" y="853150"/>
                        </a:cubicBezTo>
                        <a:lnTo>
                          <a:pt x="775058" y="660458"/>
                        </a:lnTo>
                        <a:lnTo>
                          <a:pt x="781059" y="651425"/>
                        </a:lnTo>
                        <a:lnTo>
                          <a:pt x="782622" y="652534"/>
                        </a:lnTo>
                        <a:cubicBezTo>
                          <a:pt x="787973" y="656336"/>
                          <a:pt x="794797" y="657722"/>
                          <a:pt x="801399" y="656073"/>
                        </a:cubicBezTo>
                        <a:cubicBezTo>
                          <a:pt x="807883" y="654451"/>
                          <a:pt x="813315" y="650089"/>
                          <a:pt x="816301" y="644110"/>
                        </a:cubicBezTo>
                        <a:lnTo>
                          <a:pt x="816301" y="644108"/>
                        </a:lnTo>
                        <a:lnTo>
                          <a:pt x="849486" y="577596"/>
                        </a:lnTo>
                        <a:lnTo>
                          <a:pt x="925291" y="606954"/>
                        </a:lnTo>
                        <a:cubicBezTo>
                          <a:pt x="928283" y="608254"/>
                          <a:pt x="967383" y="626183"/>
                          <a:pt x="967383" y="672832"/>
                        </a:cubicBezTo>
                        <a:lnTo>
                          <a:pt x="967383" y="736099"/>
                        </a:lnTo>
                        <a:cubicBezTo>
                          <a:pt x="967385" y="744164"/>
                          <a:pt x="973920" y="750700"/>
                          <a:pt x="981984" y="750700"/>
                        </a:cubicBezTo>
                        <a:cubicBezTo>
                          <a:pt x="990048" y="750700"/>
                          <a:pt x="996582" y="744164"/>
                          <a:pt x="996582" y="736101"/>
                        </a:cubicBezTo>
                        <a:lnTo>
                          <a:pt x="996582" y="672834"/>
                        </a:lnTo>
                        <a:cubicBezTo>
                          <a:pt x="996582" y="605467"/>
                          <a:pt x="938802" y="580940"/>
                          <a:pt x="936343" y="579927"/>
                        </a:cubicBezTo>
                        <a:cubicBezTo>
                          <a:pt x="936250" y="579889"/>
                          <a:pt x="936158" y="579852"/>
                          <a:pt x="936065" y="579816"/>
                        </a:cubicBezTo>
                        <a:lnTo>
                          <a:pt x="806982" y="529824"/>
                        </a:lnTo>
                        <a:lnTo>
                          <a:pt x="806982" y="503235"/>
                        </a:lnTo>
                        <a:cubicBezTo>
                          <a:pt x="827131" y="487025"/>
                          <a:pt x="841282" y="463662"/>
                          <a:pt x="845531" y="437028"/>
                        </a:cubicBezTo>
                        <a:cubicBezTo>
                          <a:pt x="855581" y="435767"/>
                          <a:pt x="864904" y="431744"/>
                          <a:pt x="872641" y="425089"/>
                        </a:cubicBezTo>
                        <a:cubicBezTo>
                          <a:pt x="883736" y="415547"/>
                          <a:pt x="890103" y="401663"/>
                          <a:pt x="890103" y="387000"/>
                        </a:cubicBezTo>
                        <a:cubicBezTo>
                          <a:pt x="890103" y="375296"/>
                          <a:pt x="886041" y="364096"/>
                          <a:pt x="878767" y="355201"/>
                        </a:cubicBezTo>
                        <a:lnTo>
                          <a:pt x="878767" y="315809"/>
                        </a:lnTo>
                        <a:cubicBezTo>
                          <a:pt x="878767" y="238717"/>
                          <a:pt x="816048" y="176001"/>
                          <a:pt x="738961" y="176001"/>
                        </a:cubicBezTo>
                        <a:cubicBezTo>
                          <a:pt x="704351" y="176001"/>
                          <a:pt x="672663" y="188668"/>
                          <a:pt x="648221" y="209577"/>
                        </a:cubicBezTo>
                        <a:cubicBezTo>
                          <a:pt x="647906" y="198391"/>
                          <a:pt x="643902" y="187732"/>
                          <a:pt x="636924" y="179199"/>
                        </a:cubicBezTo>
                        <a:lnTo>
                          <a:pt x="636924" y="139808"/>
                        </a:lnTo>
                        <a:cubicBezTo>
                          <a:pt x="636924" y="62717"/>
                          <a:pt x="574205" y="0"/>
                          <a:pt x="497117" y="0"/>
                        </a:cubicBezTo>
                        <a:cubicBezTo>
                          <a:pt x="420026" y="0"/>
                          <a:pt x="357309" y="62719"/>
                          <a:pt x="357309" y="139808"/>
                        </a:cubicBezTo>
                        <a:lnTo>
                          <a:pt x="357309" y="180226"/>
                        </a:lnTo>
                        <a:cubicBezTo>
                          <a:pt x="350292" y="188612"/>
                          <a:pt x="346366" y="198722"/>
                          <a:pt x="346020" y="209452"/>
                        </a:cubicBezTo>
                        <a:cubicBezTo>
                          <a:pt x="330425" y="196125"/>
                          <a:pt x="311760" y="186091"/>
                          <a:pt x="290958" y="180614"/>
                        </a:cubicBezTo>
                        <a:cubicBezTo>
                          <a:pt x="283149" y="178558"/>
                          <a:pt x="275175" y="183216"/>
                          <a:pt x="273121" y="191014"/>
                        </a:cubicBezTo>
                        <a:cubicBezTo>
                          <a:pt x="271068" y="198811"/>
                          <a:pt x="275723" y="206797"/>
                          <a:pt x="283521" y="208851"/>
                        </a:cubicBezTo>
                        <a:cubicBezTo>
                          <a:pt x="332013" y="221620"/>
                          <a:pt x="365881" y="265604"/>
                          <a:pt x="365881" y="315807"/>
                        </a:cubicBezTo>
                        <a:lnTo>
                          <a:pt x="365881" y="337640"/>
                        </a:lnTo>
                        <a:cubicBezTo>
                          <a:pt x="365251" y="337510"/>
                          <a:pt x="363226" y="337161"/>
                          <a:pt x="363149" y="337150"/>
                        </a:cubicBezTo>
                        <a:cubicBezTo>
                          <a:pt x="362950" y="333029"/>
                          <a:pt x="361907" y="330512"/>
                          <a:pt x="359660" y="327281"/>
                        </a:cubicBezTo>
                        <a:cubicBezTo>
                          <a:pt x="355923" y="321911"/>
                          <a:pt x="349212" y="315221"/>
                          <a:pt x="327626" y="292019"/>
                        </a:cubicBezTo>
                        <a:cubicBezTo>
                          <a:pt x="319933" y="283756"/>
                          <a:pt x="307492" y="282240"/>
                          <a:pt x="298047" y="288414"/>
                        </a:cubicBezTo>
                        <a:cubicBezTo>
                          <a:pt x="261074" y="312566"/>
                          <a:pt x="216156" y="324875"/>
                          <a:pt x="174471" y="322429"/>
                        </a:cubicBezTo>
                        <a:cubicBezTo>
                          <a:pt x="160892" y="321633"/>
                          <a:pt x="152411" y="327598"/>
                          <a:pt x="148797" y="337376"/>
                        </a:cubicBezTo>
                        <a:cubicBezTo>
                          <a:pt x="148474" y="337428"/>
                          <a:pt x="144863" y="338156"/>
                          <a:pt x="144663" y="338205"/>
                        </a:cubicBezTo>
                        <a:lnTo>
                          <a:pt x="144663" y="315807"/>
                        </a:lnTo>
                        <a:cubicBezTo>
                          <a:pt x="144663" y="267400"/>
                          <a:pt x="177009" y="223852"/>
                          <a:pt x="223321" y="209902"/>
                        </a:cubicBezTo>
                        <a:cubicBezTo>
                          <a:pt x="231041" y="207578"/>
                          <a:pt x="235414" y="199434"/>
                          <a:pt x="233090" y="191712"/>
                        </a:cubicBezTo>
                        <a:cubicBezTo>
                          <a:pt x="230764" y="183991"/>
                          <a:pt x="222609" y="179617"/>
                          <a:pt x="214899" y="181945"/>
                        </a:cubicBezTo>
                        <a:cubicBezTo>
                          <a:pt x="186733" y="190428"/>
                          <a:pt x="161416" y="208090"/>
                          <a:pt x="143615" y="231673"/>
                        </a:cubicBezTo>
                        <a:cubicBezTo>
                          <a:pt x="125196" y="256070"/>
                          <a:pt x="115462" y="285164"/>
                          <a:pt x="115462" y="315809"/>
                        </a:cubicBezTo>
                        <a:lnTo>
                          <a:pt x="115462" y="356229"/>
                        </a:lnTo>
                        <a:cubicBezTo>
                          <a:pt x="108108" y="365015"/>
                          <a:pt x="104132" y="375693"/>
                          <a:pt x="104132" y="387000"/>
                        </a:cubicBezTo>
                        <a:cubicBezTo>
                          <a:pt x="104132" y="411993"/>
                          <a:pt x="122545" y="433789"/>
                          <a:pt x="148779" y="437040"/>
                        </a:cubicBezTo>
                        <a:cubicBezTo>
                          <a:pt x="153077" y="463050"/>
                          <a:pt x="167189" y="487994"/>
                          <a:pt x="189460" y="504954"/>
                        </a:cubicBezTo>
                        <a:lnTo>
                          <a:pt x="189460" y="529831"/>
                        </a:lnTo>
                        <a:lnTo>
                          <a:pt x="60521" y="579820"/>
                        </a:lnTo>
                        <a:cubicBezTo>
                          <a:pt x="60430" y="579855"/>
                          <a:pt x="60338" y="579892"/>
                          <a:pt x="60247" y="579929"/>
                        </a:cubicBezTo>
                        <a:cubicBezTo>
                          <a:pt x="57783" y="580940"/>
                          <a:pt x="0" y="605465"/>
                          <a:pt x="0" y="672832"/>
                        </a:cubicBezTo>
                        <a:lnTo>
                          <a:pt x="0" y="901772"/>
                        </a:lnTo>
                        <a:cubicBezTo>
                          <a:pt x="0" y="919230"/>
                          <a:pt x="14201" y="933429"/>
                          <a:pt x="31659" y="933429"/>
                        </a:cubicBezTo>
                        <a:lnTo>
                          <a:pt x="481234" y="933429"/>
                        </a:lnTo>
                        <a:cubicBezTo>
                          <a:pt x="487517" y="933429"/>
                          <a:pt x="493363" y="931567"/>
                          <a:pt x="498295" y="928398"/>
                        </a:cubicBezTo>
                        <a:cubicBezTo>
                          <a:pt x="503223" y="931567"/>
                          <a:pt x="509071" y="933429"/>
                          <a:pt x="515356" y="933429"/>
                        </a:cubicBezTo>
                        <a:lnTo>
                          <a:pt x="964933" y="933429"/>
                        </a:lnTo>
                        <a:cubicBezTo>
                          <a:pt x="982389" y="933429"/>
                          <a:pt x="996590" y="919230"/>
                          <a:pt x="996590" y="901772"/>
                        </a:cubicBezTo>
                        <a:lnTo>
                          <a:pt x="996590" y="804229"/>
                        </a:lnTo>
                        <a:cubicBezTo>
                          <a:pt x="996588" y="796167"/>
                          <a:pt x="990054" y="789631"/>
                          <a:pt x="981990" y="789631"/>
                        </a:cubicBezTo>
                        <a:close/>
                        <a:moveTo>
                          <a:pt x="147351" y="406876"/>
                        </a:moveTo>
                        <a:cubicBezTo>
                          <a:pt x="138792" y="403769"/>
                          <a:pt x="133325" y="395853"/>
                          <a:pt x="133325" y="386997"/>
                        </a:cubicBezTo>
                        <a:cubicBezTo>
                          <a:pt x="133325" y="378407"/>
                          <a:pt x="139553" y="371349"/>
                          <a:pt x="147351" y="367999"/>
                        </a:cubicBezTo>
                        <a:lnTo>
                          <a:pt x="147351" y="406876"/>
                        </a:lnTo>
                        <a:close/>
                        <a:moveTo>
                          <a:pt x="822143" y="567005"/>
                        </a:moveTo>
                        <a:lnTo>
                          <a:pt x="793487" y="624437"/>
                        </a:lnTo>
                        <a:cubicBezTo>
                          <a:pt x="793483" y="624433"/>
                          <a:pt x="761656" y="601829"/>
                          <a:pt x="761205" y="601508"/>
                        </a:cubicBezTo>
                        <a:cubicBezTo>
                          <a:pt x="774935" y="584558"/>
                          <a:pt x="768485" y="592521"/>
                          <a:pt x="797035" y="557282"/>
                        </a:cubicBezTo>
                        <a:lnTo>
                          <a:pt x="822143" y="567005"/>
                        </a:lnTo>
                        <a:close/>
                        <a:moveTo>
                          <a:pt x="740101" y="581171"/>
                        </a:moveTo>
                        <a:lnTo>
                          <a:pt x="702346" y="534567"/>
                        </a:lnTo>
                        <a:lnTo>
                          <a:pt x="702346" y="520562"/>
                        </a:lnTo>
                        <a:cubicBezTo>
                          <a:pt x="714618" y="524806"/>
                          <a:pt x="727839" y="526764"/>
                          <a:pt x="740282" y="526768"/>
                        </a:cubicBezTo>
                        <a:cubicBezTo>
                          <a:pt x="740284" y="526768"/>
                          <a:pt x="740288" y="526768"/>
                          <a:pt x="740290" y="526768"/>
                        </a:cubicBezTo>
                        <a:lnTo>
                          <a:pt x="740292" y="526768"/>
                        </a:lnTo>
                        <a:cubicBezTo>
                          <a:pt x="753158" y="526766"/>
                          <a:pt x="766184" y="524323"/>
                          <a:pt x="777785" y="519957"/>
                        </a:cubicBezTo>
                        <a:lnTo>
                          <a:pt x="777785" y="534657"/>
                        </a:lnTo>
                        <a:lnTo>
                          <a:pt x="740101" y="581171"/>
                        </a:lnTo>
                        <a:close/>
                        <a:moveTo>
                          <a:pt x="757242" y="634510"/>
                        </a:moveTo>
                        <a:lnTo>
                          <a:pt x="751872" y="642594"/>
                        </a:lnTo>
                        <a:lnTo>
                          <a:pt x="728337" y="642594"/>
                        </a:lnTo>
                        <a:lnTo>
                          <a:pt x="722967" y="634510"/>
                        </a:lnTo>
                        <a:lnTo>
                          <a:pt x="740105" y="622339"/>
                        </a:lnTo>
                        <a:lnTo>
                          <a:pt x="757242" y="634510"/>
                        </a:lnTo>
                        <a:close/>
                        <a:moveTo>
                          <a:pt x="498256" y="405169"/>
                        </a:moveTo>
                        <a:lnTo>
                          <a:pt x="460501" y="358565"/>
                        </a:lnTo>
                        <a:lnTo>
                          <a:pt x="460501" y="344560"/>
                        </a:lnTo>
                        <a:cubicBezTo>
                          <a:pt x="472724" y="348786"/>
                          <a:pt x="485931" y="350761"/>
                          <a:pt x="498437" y="350765"/>
                        </a:cubicBezTo>
                        <a:cubicBezTo>
                          <a:pt x="498439" y="350765"/>
                          <a:pt x="498443" y="350765"/>
                          <a:pt x="498445" y="350765"/>
                        </a:cubicBezTo>
                        <a:lnTo>
                          <a:pt x="498447" y="350765"/>
                        </a:lnTo>
                        <a:cubicBezTo>
                          <a:pt x="511290" y="350765"/>
                          <a:pt x="524313" y="348330"/>
                          <a:pt x="535939" y="343956"/>
                        </a:cubicBezTo>
                        <a:lnTo>
                          <a:pt x="535939" y="358654"/>
                        </a:lnTo>
                        <a:lnTo>
                          <a:pt x="498256" y="405169"/>
                        </a:lnTo>
                        <a:close/>
                        <a:moveTo>
                          <a:pt x="515395" y="458511"/>
                        </a:moveTo>
                        <a:lnTo>
                          <a:pt x="510024" y="466595"/>
                        </a:lnTo>
                        <a:lnTo>
                          <a:pt x="486490" y="466595"/>
                        </a:lnTo>
                        <a:lnTo>
                          <a:pt x="481119" y="458511"/>
                        </a:lnTo>
                        <a:lnTo>
                          <a:pt x="498258" y="446340"/>
                        </a:lnTo>
                        <a:lnTo>
                          <a:pt x="515395" y="458511"/>
                        </a:lnTo>
                        <a:close/>
                        <a:moveTo>
                          <a:pt x="383292" y="259638"/>
                        </a:moveTo>
                        <a:cubicBezTo>
                          <a:pt x="385679" y="260288"/>
                          <a:pt x="388131" y="260730"/>
                          <a:pt x="390621" y="261037"/>
                        </a:cubicBezTo>
                        <a:cubicBezTo>
                          <a:pt x="394919" y="287048"/>
                          <a:pt x="409030" y="311992"/>
                          <a:pt x="431302" y="328951"/>
                        </a:cubicBezTo>
                        <a:lnTo>
                          <a:pt x="431302" y="353829"/>
                        </a:lnTo>
                        <a:lnTo>
                          <a:pt x="401519" y="365373"/>
                        </a:lnTo>
                        <a:cubicBezTo>
                          <a:pt x="399793" y="361747"/>
                          <a:pt x="397634" y="358331"/>
                          <a:pt x="395072" y="355199"/>
                        </a:cubicBezTo>
                        <a:lnTo>
                          <a:pt x="395072" y="315809"/>
                        </a:lnTo>
                        <a:cubicBezTo>
                          <a:pt x="395072" y="295998"/>
                          <a:pt x="390899" y="276954"/>
                          <a:pt x="383292" y="259638"/>
                        </a:cubicBezTo>
                        <a:close/>
                        <a:moveTo>
                          <a:pt x="575832" y="244179"/>
                        </a:moveTo>
                        <a:cubicBezTo>
                          <a:pt x="575832" y="286910"/>
                          <a:pt x="540975" y="321562"/>
                          <a:pt x="498447" y="321562"/>
                        </a:cubicBezTo>
                        <a:cubicBezTo>
                          <a:pt x="450465" y="321562"/>
                          <a:pt x="418399" y="284375"/>
                          <a:pt x="418399" y="244179"/>
                        </a:cubicBezTo>
                        <a:lnTo>
                          <a:pt x="418399" y="175796"/>
                        </a:lnTo>
                        <a:cubicBezTo>
                          <a:pt x="464497" y="177641"/>
                          <a:pt x="512385" y="163979"/>
                          <a:pt x="551538" y="139610"/>
                        </a:cubicBezTo>
                        <a:cubicBezTo>
                          <a:pt x="564702" y="153725"/>
                          <a:pt x="572535" y="161926"/>
                          <a:pt x="575834" y="165733"/>
                        </a:cubicBezTo>
                        <a:cubicBezTo>
                          <a:pt x="575832" y="202079"/>
                          <a:pt x="575832" y="216113"/>
                          <a:pt x="575832" y="244179"/>
                        </a:cubicBezTo>
                        <a:close/>
                        <a:moveTo>
                          <a:pt x="603688" y="261028"/>
                        </a:moveTo>
                        <a:cubicBezTo>
                          <a:pt x="606164" y="260716"/>
                          <a:pt x="608605" y="260272"/>
                          <a:pt x="610977" y="259624"/>
                        </a:cubicBezTo>
                        <a:cubicBezTo>
                          <a:pt x="603394" y="276831"/>
                          <a:pt x="599151" y="295828"/>
                          <a:pt x="599151" y="315809"/>
                        </a:cubicBezTo>
                        <a:lnTo>
                          <a:pt x="599151" y="356227"/>
                        </a:lnTo>
                        <a:cubicBezTo>
                          <a:pt x="596906" y="358907"/>
                          <a:pt x="594975" y="361763"/>
                          <a:pt x="593377" y="364758"/>
                        </a:cubicBezTo>
                        <a:lnTo>
                          <a:pt x="565138" y="353823"/>
                        </a:lnTo>
                        <a:lnTo>
                          <a:pt x="565138" y="327234"/>
                        </a:lnTo>
                        <a:cubicBezTo>
                          <a:pt x="585286" y="311022"/>
                          <a:pt x="599439" y="287659"/>
                          <a:pt x="603688" y="261028"/>
                        </a:cubicBezTo>
                        <a:close/>
                        <a:moveTo>
                          <a:pt x="441272" y="381303"/>
                        </a:moveTo>
                        <a:lnTo>
                          <a:pt x="477110" y="425538"/>
                        </a:lnTo>
                        <a:lnTo>
                          <a:pt x="452670" y="442897"/>
                        </a:lnTo>
                        <a:cubicBezTo>
                          <a:pt x="452656" y="442907"/>
                          <a:pt x="452647" y="442916"/>
                          <a:pt x="452633" y="442926"/>
                        </a:cubicBezTo>
                        <a:lnTo>
                          <a:pt x="444876" y="448436"/>
                        </a:lnTo>
                        <a:lnTo>
                          <a:pt x="416219" y="391006"/>
                        </a:lnTo>
                        <a:lnTo>
                          <a:pt x="441272" y="381303"/>
                        </a:lnTo>
                        <a:close/>
                        <a:moveTo>
                          <a:pt x="531856" y="410080"/>
                        </a:moveTo>
                        <a:lnTo>
                          <a:pt x="555188" y="381280"/>
                        </a:lnTo>
                        <a:lnTo>
                          <a:pt x="580295" y="391002"/>
                        </a:lnTo>
                        <a:lnTo>
                          <a:pt x="551642" y="448436"/>
                        </a:lnTo>
                        <a:lnTo>
                          <a:pt x="543867" y="442916"/>
                        </a:lnTo>
                        <a:cubicBezTo>
                          <a:pt x="543860" y="442910"/>
                          <a:pt x="543852" y="442903"/>
                          <a:pt x="543844" y="442897"/>
                        </a:cubicBezTo>
                        <a:lnTo>
                          <a:pt x="519360" y="425505"/>
                        </a:lnTo>
                        <a:lnTo>
                          <a:pt x="531856" y="410080"/>
                        </a:lnTo>
                        <a:close/>
                        <a:moveTo>
                          <a:pt x="539213" y="475424"/>
                        </a:moveTo>
                        <a:lnTo>
                          <a:pt x="540776" y="476534"/>
                        </a:lnTo>
                        <a:cubicBezTo>
                          <a:pt x="546234" y="480411"/>
                          <a:pt x="553084" y="481692"/>
                          <a:pt x="559554" y="480072"/>
                        </a:cubicBezTo>
                        <a:cubicBezTo>
                          <a:pt x="566037" y="478451"/>
                          <a:pt x="571470" y="474089"/>
                          <a:pt x="574456" y="468109"/>
                        </a:cubicBezTo>
                        <a:lnTo>
                          <a:pt x="574456" y="468107"/>
                        </a:lnTo>
                        <a:lnTo>
                          <a:pt x="599094" y="418728"/>
                        </a:lnTo>
                        <a:cubicBezTo>
                          <a:pt x="607559" y="429161"/>
                          <a:pt x="619803" y="435506"/>
                          <a:pt x="632412" y="437081"/>
                        </a:cubicBezTo>
                        <a:cubicBezTo>
                          <a:pt x="636865" y="464993"/>
                          <a:pt x="651952" y="488814"/>
                          <a:pt x="673149" y="504954"/>
                        </a:cubicBezTo>
                        <a:lnTo>
                          <a:pt x="673149" y="529830"/>
                        </a:lnTo>
                        <a:lnTo>
                          <a:pt x="549035" y="577948"/>
                        </a:lnTo>
                        <a:lnTo>
                          <a:pt x="533211" y="484460"/>
                        </a:lnTo>
                        <a:lnTo>
                          <a:pt x="539213" y="475424"/>
                        </a:lnTo>
                        <a:close/>
                        <a:moveTo>
                          <a:pt x="683117" y="557304"/>
                        </a:moveTo>
                        <a:lnTo>
                          <a:pt x="718955" y="601539"/>
                        </a:lnTo>
                        <a:cubicBezTo>
                          <a:pt x="703286" y="612671"/>
                          <a:pt x="687533" y="623861"/>
                          <a:pt x="686722" y="624437"/>
                        </a:cubicBezTo>
                        <a:lnTo>
                          <a:pt x="658064" y="567007"/>
                        </a:lnTo>
                        <a:lnTo>
                          <a:pt x="683117" y="557304"/>
                        </a:lnTo>
                        <a:close/>
                        <a:moveTo>
                          <a:pt x="817676" y="420182"/>
                        </a:moveTo>
                        <a:cubicBezTo>
                          <a:pt x="817679" y="461869"/>
                          <a:pt x="783825" y="497565"/>
                          <a:pt x="740292" y="497565"/>
                        </a:cubicBezTo>
                        <a:cubicBezTo>
                          <a:pt x="690673" y="497565"/>
                          <a:pt x="660244" y="458702"/>
                          <a:pt x="660244" y="420182"/>
                        </a:cubicBezTo>
                        <a:lnTo>
                          <a:pt x="660244" y="351799"/>
                        </a:lnTo>
                        <a:cubicBezTo>
                          <a:pt x="706013" y="353626"/>
                          <a:pt x="753964" y="340145"/>
                          <a:pt x="793382" y="315612"/>
                        </a:cubicBezTo>
                        <a:cubicBezTo>
                          <a:pt x="806546" y="329728"/>
                          <a:pt x="814378" y="337928"/>
                          <a:pt x="817677" y="341736"/>
                        </a:cubicBezTo>
                        <a:cubicBezTo>
                          <a:pt x="817676" y="378080"/>
                          <a:pt x="817676" y="392116"/>
                          <a:pt x="817676" y="420182"/>
                        </a:cubicBezTo>
                        <a:close/>
                        <a:moveTo>
                          <a:pt x="860906" y="386999"/>
                        </a:moveTo>
                        <a:cubicBezTo>
                          <a:pt x="860906" y="395870"/>
                          <a:pt x="855421" y="403771"/>
                          <a:pt x="846880" y="406876"/>
                        </a:cubicBezTo>
                        <a:lnTo>
                          <a:pt x="846880" y="367162"/>
                        </a:lnTo>
                        <a:cubicBezTo>
                          <a:pt x="855709" y="370378"/>
                          <a:pt x="860906" y="378446"/>
                          <a:pt x="860906" y="386999"/>
                        </a:cubicBezTo>
                        <a:close/>
                        <a:moveTo>
                          <a:pt x="628349" y="315807"/>
                        </a:moveTo>
                        <a:cubicBezTo>
                          <a:pt x="628349" y="254817"/>
                          <a:pt x="677970" y="205197"/>
                          <a:pt x="738959" y="205197"/>
                        </a:cubicBezTo>
                        <a:cubicBezTo>
                          <a:pt x="799949" y="205197"/>
                          <a:pt x="849566" y="254818"/>
                          <a:pt x="849566" y="315807"/>
                        </a:cubicBezTo>
                        <a:lnTo>
                          <a:pt x="849566" y="337640"/>
                        </a:lnTo>
                        <a:cubicBezTo>
                          <a:pt x="848903" y="337502"/>
                          <a:pt x="847077" y="337187"/>
                          <a:pt x="846833" y="337150"/>
                        </a:cubicBezTo>
                        <a:cubicBezTo>
                          <a:pt x="846635" y="333025"/>
                          <a:pt x="845586" y="330503"/>
                          <a:pt x="843345" y="327281"/>
                        </a:cubicBezTo>
                        <a:cubicBezTo>
                          <a:pt x="839509" y="321771"/>
                          <a:pt x="832871" y="315196"/>
                          <a:pt x="811311" y="292019"/>
                        </a:cubicBezTo>
                        <a:cubicBezTo>
                          <a:pt x="803782" y="283938"/>
                          <a:pt x="791367" y="282118"/>
                          <a:pt x="781732" y="288414"/>
                        </a:cubicBezTo>
                        <a:cubicBezTo>
                          <a:pt x="745762" y="311912"/>
                          <a:pt x="700316" y="325185"/>
                          <a:pt x="657071" y="322376"/>
                        </a:cubicBezTo>
                        <a:cubicBezTo>
                          <a:pt x="644924" y="321580"/>
                          <a:pt x="636124" y="327528"/>
                          <a:pt x="632482" y="337377"/>
                        </a:cubicBezTo>
                        <a:cubicBezTo>
                          <a:pt x="632157" y="337430"/>
                          <a:pt x="628552" y="338158"/>
                          <a:pt x="628348" y="338207"/>
                        </a:cubicBezTo>
                        <a:lnTo>
                          <a:pt x="628348" y="315807"/>
                        </a:lnTo>
                        <a:close/>
                        <a:moveTo>
                          <a:pt x="631045" y="368001"/>
                        </a:moveTo>
                        <a:lnTo>
                          <a:pt x="631045" y="406856"/>
                        </a:lnTo>
                        <a:cubicBezTo>
                          <a:pt x="622461" y="403761"/>
                          <a:pt x="617019" y="395824"/>
                          <a:pt x="617019" y="386997"/>
                        </a:cubicBezTo>
                        <a:cubicBezTo>
                          <a:pt x="617017" y="378407"/>
                          <a:pt x="623242" y="371353"/>
                          <a:pt x="631045" y="368001"/>
                        </a:cubicBezTo>
                        <a:close/>
                        <a:moveTo>
                          <a:pt x="619057" y="210998"/>
                        </a:moveTo>
                        <a:cubicBezTo>
                          <a:pt x="619057" y="217145"/>
                          <a:pt x="616396" y="222959"/>
                          <a:pt x="611758" y="226947"/>
                        </a:cubicBezTo>
                        <a:cubicBezTo>
                          <a:pt x="609767" y="228660"/>
                          <a:pt x="607497" y="229976"/>
                          <a:pt x="605031" y="230873"/>
                        </a:cubicBezTo>
                        <a:lnTo>
                          <a:pt x="605031" y="191160"/>
                        </a:lnTo>
                        <a:cubicBezTo>
                          <a:pt x="613761" y="194328"/>
                          <a:pt x="619057" y="202354"/>
                          <a:pt x="619057" y="210998"/>
                        </a:cubicBezTo>
                        <a:close/>
                        <a:moveTo>
                          <a:pt x="497112" y="29197"/>
                        </a:moveTo>
                        <a:cubicBezTo>
                          <a:pt x="558102" y="29197"/>
                          <a:pt x="607721" y="78816"/>
                          <a:pt x="607721" y="139806"/>
                        </a:cubicBezTo>
                        <a:lnTo>
                          <a:pt x="607721" y="161640"/>
                        </a:lnTo>
                        <a:cubicBezTo>
                          <a:pt x="607061" y="161503"/>
                          <a:pt x="605231" y="161186"/>
                          <a:pt x="604988" y="161149"/>
                        </a:cubicBezTo>
                        <a:cubicBezTo>
                          <a:pt x="604772" y="156678"/>
                          <a:pt x="603483" y="153930"/>
                          <a:pt x="600854" y="150374"/>
                        </a:cubicBezTo>
                        <a:cubicBezTo>
                          <a:pt x="596945" y="145083"/>
                          <a:pt x="589740" y="137809"/>
                          <a:pt x="569465" y="116017"/>
                        </a:cubicBezTo>
                        <a:cubicBezTo>
                          <a:pt x="561810" y="107797"/>
                          <a:pt x="549376" y="106210"/>
                          <a:pt x="539887" y="112412"/>
                        </a:cubicBezTo>
                        <a:cubicBezTo>
                          <a:pt x="501900" y="137229"/>
                          <a:pt x="455817" y="149307"/>
                          <a:pt x="414048" y="146315"/>
                        </a:cubicBezTo>
                        <a:cubicBezTo>
                          <a:pt x="403829" y="145542"/>
                          <a:pt x="394208" y="151717"/>
                          <a:pt x="390638" y="161373"/>
                        </a:cubicBezTo>
                        <a:cubicBezTo>
                          <a:pt x="390313" y="161426"/>
                          <a:pt x="386707" y="162153"/>
                          <a:pt x="386504" y="162202"/>
                        </a:cubicBezTo>
                        <a:lnTo>
                          <a:pt x="386504" y="139808"/>
                        </a:lnTo>
                        <a:lnTo>
                          <a:pt x="386502" y="139808"/>
                        </a:lnTo>
                        <a:cubicBezTo>
                          <a:pt x="386502" y="78816"/>
                          <a:pt x="436123" y="29197"/>
                          <a:pt x="497112" y="29197"/>
                        </a:cubicBezTo>
                        <a:close/>
                        <a:moveTo>
                          <a:pt x="389196" y="191999"/>
                        </a:moveTo>
                        <a:lnTo>
                          <a:pt x="389196" y="230875"/>
                        </a:lnTo>
                        <a:cubicBezTo>
                          <a:pt x="380637" y="227769"/>
                          <a:pt x="375170" y="219852"/>
                          <a:pt x="375170" y="210996"/>
                        </a:cubicBezTo>
                        <a:cubicBezTo>
                          <a:pt x="375170" y="202455"/>
                          <a:pt x="381350" y="195372"/>
                          <a:pt x="389196" y="191999"/>
                        </a:cubicBezTo>
                        <a:close/>
                        <a:moveTo>
                          <a:pt x="363184" y="367162"/>
                        </a:moveTo>
                        <a:cubicBezTo>
                          <a:pt x="371351" y="370134"/>
                          <a:pt x="376597" y="377260"/>
                          <a:pt x="377116" y="385729"/>
                        </a:cubicBezTo>
                        <a:cubicBezTo>
                          <a:pt x="377770" y="395146"/>
                          <a:pt x="371984" y="403662"/>
                          <a:pt x="363184" y="406858"/>
                        </a:cubicBezTo>
                        <a:lnTo>
                          <a:pt x="363184" y="367162"/>
                        </a:lnTo>
                        <a:close/>
                        <a:moveTo>
                          <a:pt x="361831" y="437077"/>
                        </a:moveTo>
                        <a:cubicBezTo>
                          <a:pt x="375600" y="435354"/>
                          <a:pt x="388238" y="428098"/>
                          <a:pt x="396526" y="416935"/>
                        </a:cubicBezTo>
                        <a:lnTo>
                          <a:pt x="422060" y="468107"/>
                        </a:lnTo>
                        <a:cubicBezTo>
                          <a:pt x="422060" y="468107"/>
                          <a:pt x="422060" y="468107"/>
                          <a:pt x="422062" y="468109"/>
                        </a:cubicBezTo>
                        <a:cubicBezTo>
                          <a:pt x="425046" y="474091"/>
                          <a:pt x="430478" y="478451"/>
                          <a:pt x="436962" y="480072"/>
                        </a:cubicBezTo>
                        <a:cubicBezTo>
                          <a:pt x="443372" y="481674"/>
                          <a:pt x="450229" y="480448"/>
                          <a:pt x="455740" y="476534"/>
                        </a:cubicBezTo>
                        <a:lnTo>
                          <a:pt x="457303" y="475424"/>
                        </a:lnTo>
                        <a:lnTo>
                          <a:pt x="463304" y="484458"/>
                        </a:lnTo>
                        <a:lnTo>
                          <a:pt x="447485" y="577921"/>
                        </a:lnTo>
                        <a:lnTo>
                          <a:pt x="323293" y="529822"/>
                        </a:lnTo>
                        <a:lnTo>
                          <a:pt x="323293" y="503245"/>
                        </a:lnTo>
                        <a:lnTo>
                          <a:pt x="323291" y="503245"/>
                        </a:lnTo>
                        <a:cubicBezTo>
                          <a:pt x="343968" y="486573"/>
                          <a:pt x="357681" y="463017"/>
                          <a:pt x="361831" y="437077"/>
                        </a:cubicBezTo>
                        <a:close/>
                        <a:moveTo>
                          <a:pt x="256407" y="581171"/>
                        </a:moveTo>
                        <a:lnTo>
                          <a:pt x="218651" y="534567"/>
                        </a:lnTo>
                        <a:lnTo>
                          <a:pt x="218651" y="520562"/>
                        </a:lnTo>
                        <a:cubicBezTo>
                          <a:pt x="230875" y="524788"/>
                          <a:pt x="244084" y="526764"/>
                          <a:pt x="256590" y="526766"/>
                        </a:cubicBezTo>
                        <a:cubicBezTo>
                          <a:pt x="256592" y="526766"/>
                          <a:pt x="256596" y="526766"/>
                          <a:pt x="256598" y="526766"/>
                        </a:cubicBezTo>
                        <a:cubicBezTo>
                          <a:pt x="269650" y="526766"/>
                          <a:pt x="282653" y="524259"/>
                          <a:pt x="294090" y="519957"/>
                        </a:cubicBezTo>
                        <a:lnTo>
                          <a:pt x="294090" y="534657"/>
                        </a:lnTo>
                        <a:lnTo>
                          <a:pt x="256407" y="581171"/>
                        </a:lnTo>
                        <a:close/>
                        <a:moveTo>
                          <a:pt x="273547" y="634510"/>
                        </a:moveTo>
                        <a:lnTo>
                          <a:pt x="268177" y="642594"/>
                        </a:lnTo>
                        <a:lnTo>
                          <a:pt x="244642" y="642594"/>
                        </a:lnTo>
                        <a:lnTo>
                          <a:pt x="239272" y="634510"/>
                        </a:lnTo>
                        <a:lnTo>
                          <a:pt x="256411" y="622339"/>
                        </a:lnTo>
                        <a:lnTo>
                          <a:pt x="273547" y="634510"/>
                        </a:lnTo>
                        <a:close/>
                        <a:moveTo>
                          <a:pt x="313339" y="557282"/>
                        </a:moveTo>
                        <a:lnTo>
                          <a:pt x="338448" y="567007"/>
                        </a:lnTo>
                        <a:lnTo>
                          <a:pt x="309792" y="624437"/>
                        </a:lnTo>
                        <a:lnTo>
                          <a:pt x="302018" y="618917"/>
                        </a:lnTo>
                        <a:cubicBezTo>
                          <a:pt x="302010" y="618911"/>
                          <a:pt x="302003" y="618903"/>
                          <a:pt x="301995" y="618897"/>
                        </a:cubicBezTo>
                        <a:lnTo>
                          <a:pt x="277510" y="601508"/>
                        </a:lnTo>
                        <a:lnTo>
                          <a:pt x="313339" y="557282"/>
                        </a:lnTo>
                        <a:close/>
                        <a:moveTo>
                          <a:pt x="176550" y="420182"/>
                        </a:moveTo>
                        <a:lnTo>
                          <a:pt x="176550" y="351799"/>
                        </a:lnTo>
                        <a:cubicBezTo>
                          <a:pt x="222893" y="353650"/>
                          <a:pt x="270813" y="339807"/>
                          <a:pt x="309687" y="315612"/>
                        </a:cubicBezTo>
                        <a:cubicBezTo>
                          <a:pt x="322726" y="329596"/>
                          <a:pt x="330680" y="337924"/>
                          <a:pt x="333983" y="341736"/>
                        </a:cubicBezTo>
                        <a:cubicBezTo>
                          <a:pt x="333983" y="378082"/>
                          <a:pt x="333983" y="392118"/>
                          <a:pt x="333983" y="420182"/>
                        </a:cubicBezTo>
                        <a:cubicBezTo>
                          <a:pt x="333983" y="462640"/>
                          <a:pt x="299365" y="497565"/>
                          <a:pt x="256598" y="497565"/>
                        </a:cubicBezTo>
                        <a:cubicBezTo>
                          <a:pt x="208981" y="497565"/>
                          <a:pt x="176550" y="460802"/>
                          <a:pt x="176550" y="420182"/>
                        </a:cubicBezTo>
                        <a:close/>
                        <a:moveTo>
                          <a:pt x="199424" y="557304"/>
                        </a:moveTo>
                        <a:lnTo>
                          <a:pt x="235262" y="601539"/>
                        </a:lnTo>
                        <a:lnTo>
                          <a:pt x="210823" y="618897"/>
                        </a:lnTo>
                        <a:cubicBezTo>
                          <a:pt x="210809" y="618907"/>
                          <a:pt x="210799" y="618917"/>
                          <a:pt x="210786" y="618927"/>
                        </a:cubicBezTo>
                        <a:lnTo>
                          <a:pt x="203029" y="624437"/>
                        </a:lnTo>
                        <a:lnTo>
                          <a:pt x="174371" y="567007"/>
                        </a:lnTo>
                        <a:lnTo>
                          <a:pt x="199424" y="557304"/>
                        </a:lnTo>
                        <a:close/>
                        <a:moveTo>
                          <a:pt x="116326" y="904234"/>
                        </a:moveTo>
                        <a:lnTo>
                          <a:pt x="116326" y="690944"/>
                        </a:lnTo>
                        <a:cubicBezTo>
                          <a:pt x="116326" y="682881"/>
                          <a:pt x="109792" y="676345"/>
                          <a:pt x="101728" y="676345"/>
                        </a:cubicBezTo>
                        <a:cubicBezTo>
                          <a:pt x="93664" y="676345"/>
                          <a:pt x="87129" y="682881"/>
                          <a:pt x="87129" y="690944"/>
                        </a:cubicBezTo>
                        <a:lnTo>
                          <a:pt x="87129" y="904232"/>
                        </a:lnTo>
                        <a:lnTo>
                          <a:pt x="31659" y="904232"/>
                        </a:lnTo>
                        <a:cubicBezTo>
                          <a:pt x="30300" y="904232"/>
                          <a:pt x="29199" y="903129"/>
                          <a:pt x="29199" y="901774"/>
                        </a:cubicBezTo>
                        <a:lnTo>
                          <a:pt x="29199" y="672832"/>
                        </a:lnTo>
                        <a:cubicBezTo>
                          <a:pt x="29199" y="625944"/>
                          <a:pt x="68706" y="608071"/>
                          <a:pt x="71264" y="606966"/>
                        </a:cubicBezTo>
                        <a:lnTo>
                          <a:pt x="147022" y="577596"/>
                        </a:lnTo>
                        <a:lnTo>
                          <a:pt x="180211" y="644108"/>
                        </a:lnTo>
                        <a:cubicBezTo>
                          <a:pt x="180211" y="644108"/>
                          <a:pt x="180211" y="644108"/>
                          <a:pt x="180213" y="644110"/>
                        </a:cubicBezTo>
                        <a:cubicBezTo>
                          <a:pt x="183197" y="650091"/>
                          <a:pt x="188629" y="654451"/>
                          <a:pt x="195115" y="656073"/>
                        </a:cubicBezTo>
                        <a:cubicBezTo>
                          <a:pt x="201524" y="657675"/>
                          <a:pt x="208382" y="656448"/>
                          <a:pt x="213892" y="652534"/>
                        </a:cubicBezTo>
                        <a:lnTo>
                          <a:pt x="215455" y="651425"/>
                        </a:lnTo>
                        <a:lnTo>
                          <a:pt x="221456" y="660458"/>
                        </a:lnTo>
                        <a:lnTo>
                          <a:pt x="188843" y="853150"/>
                        </a:lnTo>
                        <a:cubicBezTo>
                          <a:pt x="188818" y="853294"/>
                          <a:pt x="188797" y="853440"/>
                          <a:pt x="188775" y="853586"/>
                        </a:cubicBezTo>
                        <a:cubicBezTo>
                          <a:pt x="187837" y="860381"/>
                          <a:pt x="189949" y="867382"/>
                          <a:pt x="194432" y="872320"/>
                        </a:cubicBezTo>
                        <a:lnTo>
                          <a:pt x="223440" y="904232"/>
                        </a:lnTo>
                        <a:lnTo>
                          <a:pt x="116326" y="904232"/>
                        </a:lnTo>
                        <a:close/>
                        <a:moveTo>
                          <a:pt x="218145" y="854995"/>
                        </a:moveTo>
                        <a:lnTo>
                          <a:pt x="249150" y="671792"/>
                        </a:lnTo>
                        <a:lnTo>
                          <a:pt x="263669" y="671792"/>
                        </a:lnTo>
                        <a:lnTo>
                          <a:pt x="294676" y="854995"/>
                        </a:lnTo>
                        <a:lnTo>
                          <a:pt x="256411" y="897091"/>
                        </a:lnTo>
                        <a:lnTo>
                          <a:pt x="218145" y="854995"/>
                        </a:lnTo>
                        <a:close/>
                        <a:moveTo>
                          <a:pt x="483693" y="901772"/>
                        </a:moveTo>
                        <a:cubicBezTo>
                          <a:pt x="483693" y="903129"/>
                          <a:pt x="482591" y="904232"/>
                          <a:pt x="481234" y="904232"/>
                        </a:cubicBezTo>
                        <a:lnTo>
                          <a:pt x="425768" y="904232"/>
                        </a:lnTo>
                        <a:lnTo>
                          <a:pt x="425768" y="690944"/>
                        </a:lnTo>
                        <a:cubicBezTo>
                          <a:pt x="425768" y="682881"/>
                          <a:pt x="419234" y="676345"/>
                          <a:pt x="411170" y="676345"/>
                        </a:cubicBezTo>
                        <a:cubicBezTo>
                          <a:pt x="403105" y="676345"/>
                          <a:pt x="396571" y="682881"/>
                          <a:pt x="396571" y="690944"/>
                        </a:cubicBezTo>
                        <a:lnTo>
                          <a:pt x="396571" y="904232"/>
                        </a:lnTo>
                        <a:lnTo>
                          <a:pt x="289380" y="904232"/>
                        </a:lnTo>
                        <a:lnTo>
                          <a:pt x="318392" y="872316"/>
                        </a:lnTo>
                        <a:cubicBezTo>
                          <a:pt x="322872" y="867386"/>
                          <a:pt x="324984" y="860385"/>
                          <a:pt x="324044" y="853586"/>
                        </a:cubicBezTo>
                        <a:cubicBezTo>
                          <a:pt x="324023" y="853440"/>
                          <a:pt x="324001" y="853296"/>
                          <a:pt x="323976" y="853150"/>
                        </a:cubicBezTo>
                        <a:lnTo>
                          <a:pt x="291363" y="660458"/>
                        </a:lnTo>
                        <a:lnTo>
                          <a:pt x="297364" y="651425"/>
                        </a:lnTo>
                        <a:lnTo>
                          <a:pt x="298927" y="652534"/>
                        </a:lnTo>
                        <a:cubicBezTo>
                          <a:pt x="302834" y="655310"/>
                          <a:pt x="307458" y="656758"/>
                          <a:pt x="312151" y="656758"/>
                        </a:cubicBezTo>
                        <a:cubicBezTo>
                          <a:pt x="320714" y="656758"/>
                          <a:pt x="328688" y="651960"/>
                          <a:pt x="332609" y="644110"/>
                        </a:cubicBezTo>
                        <a:lnTo>
                          <a:pt x="332609" y="644108"/>
                        </a:lnTo>
                        <a:lnTo>
                          <a:pt x="365794" y="577598"/>
                        </a:lnTo>
                        <a:lnTo>
                          <a:pt x="441599" y="606956"/>
                        </a:lnTo>
                        <a:cubicBezTo>
                          <a:pt x="463695" y="616568"/>
                          <a:pt x="483691" y="641356"/>
                          <a:pt x="483691" y="672832"/>
                        </a:cubicBezTo>
                        <a:lnTo>
                          <a:pt x="483691" y="901772"/>
                        </a:lnTo>
                        <a:close/>
                        <a:moveTo>
                          <a:pt x="498293" y="619783"/>
                        </a:moveTo>
                        <a:cubicBezTo>
                          <a:pt x="492245" y="610039"/>
                          <a:pt x="484195" y="601023"/>
                          <a:pt x="474490" y="593329"/>
                        </a:cubicBezTo>
                        <a:lnTo>
                          <a:pt x="490998" y="495794"/>
                        </a:lnTo>
                        <a:lnTo>
                          <a:pt x="505516" y="495794"/>
                        </a:lnTo>
                        <a:lnTo>
                          <a:pt x="522032" y="593379"/>
                        </a:lnTo>
                        <a:cubicBezTo>
                          <a:pt x="512068" y="601292"/>
                          <a:pt x="504123" y="610389"/>
                          <a:pt x="498293" y="619783"/>
                        </a:cubicBezTo>
                        <a:close/>
                        <a:moveTo>
                          <a:pt x="600019" y="904234"/>
                        </a:moveTo>
                        <a:lnTo>
                          <a:pt x="600019" y="904234"/>
                        </a:lnTo>
                        <a:lnTo>
                          <a:pt x="600019" y="690944"/>
                        </a:lnTo>
                        <a:cubicBezTo>
                          <a:pt x="600019" y="682881"/>
                          <a:pt x="593485" y="676345"/>
                          <a:pt x="585420" y="676345"/>
                        </a:cubicBezTo>
                        <a:cubicBezTo>
                          <a:pt x="577356" y="676345"/>
                          <a:pt x="570822" y="682881"/>
                          <a:pt x="570822" y="690944"/>
                        </a:cubicBezTo>
                        <a:lnTo>
                          <a:pt x="570822" y="904232"/>
                        </a:lnTo>
                        <a:lnTo>
                          <a:pt x="515354" y="904232"/>
                        </a:lnTo>
                        <a:cubicBezTo>
                          <a:pt x="513997" y="904232"/>
                          <a:pt x="512893" y="903129"/>
                          <a:pt x="512893" y="901774"/>
                        </a:cubicBezTo>
                        <a:lnTo>
                          <a:pt x="512893" y="672832"/>
                        </a:lnTo>
                        <a:cubicBezTo>
                          <a:pt x="512893" y="655477"/>
                          <a:pt x="518336" y="639493"/>
                          <a:pt x="529929" y="626064"/>
                        </a:cubicBezTo>
                        <a:cubicBezTo>
                          <a:pt x="537658" y="617198"/>
                          <a:pt x="547910" y="610020"/>
                          <a:pt x="554960" y="606966"/>
                        </a:cubicBezTo>
                        <a:lnTo>
                          <a:pt x="630718" y="577594"/>
                        </a:lnTo>
                        <a:lnTo>
                          <a:pt x="663907" y="644108"/>
                        </a:lnTo>
                        <a:cubicBezTo>
                          <a:pt x="663907" y="644108"/>
                          <a:pt x="663907" y="644108"/>
                          <a:pt x="663909" y="644110"/>
                        </a:cubicBezTo>
                        <a:cubicBezTo>
                          <a:pt x="666893" y="650091"/>
                          <a:pt x="672326" y="654451"/>
                          <a:pt x="678809" y="656073"/>
                        </a:cubicBezTo>
                        <a:cubicBezTo>
                          <a:pt x="685219" y="657675"/>
                          <a:pt x="692076" y="656448"/>
                          <a:pt x="697587" y="652534"/>
                        </a:cubicBezTo>
                        <a:lnTo>
                          <a:pt x="699150" y="651425"/>
                        </a:lnTo>
                        <a:lnTo>
                          <a:pt x="705151" y="660458"/>
                        </a:lnTo>
                        <a:lnTo>
                          <a:pt x="672538" y="853150"/>
                        </a:lnTo>
                        <a:cubicBezTo>
                          <a:pt x="672513" y="853294"/>
                          <a:pt x="672491" y="853440"/>
                          <a:pt x="672470" y="853586"/>
                        </a:cubicBezTo>
                        <a:cubicBezTo>
                          <a:pt x="671532" y="860381"/>
                          <a:pt x="673644" y="867382"/>
                          <a:pt x="678126" y="872320"/>
                        </a:cubicBezTo>
                        <a:lnTo>
                          <a:pt x="707134" y="904232"/>
                        </a:lnTo>
                        <a:lnTo>
                          <a:pt x="600019" y="904232"/>
                        </a:lnTo>
                        <a:close/>
                        <a:moveTo>
                          <a:pt x="701838" y="854997"/>
                        </a:moveTo>
                        <a:lnTo>
                          <a:pt x="732845" y="671794"/>
                        </a:lnTo>
                        <a:lnTo>
                          <a:pt x="747364" y="671794"/>
                        </a:lnTo>
                        <a:lnTo>
                          <a:pt x="778371" y="854997"/>
                        </a:lnTo>
                        <a:lnTo>
                          <a:pt x="740103" y="897093"/>
                        </a:lnTo>
                        <a:lnTo>
                          <a:pt x="701838" y="854997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193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95736EAA-C100-4386-8366-B992489A3AC1}"/>
                    </a:ext>
                  </a:extLst>
                </p:cNvPr>
                <p:cNvGrpSpPr/>
                <p:nvPr/>
              </p:nvGrpSpPr>
              <p:grpSpPr>
                <a:xfrm>
                  <a:off x="1928309" y="2668762"/>
                  <a:ext cx="3284861" cy="747175"/>
                  <a:chOff x="1930902" y="1311997"/>
                  <a:chExt cx="3284861" cy="747175"/>
                </a:xfrm>
              </p:grpSpPr>
              <p:sp>
                <p:nvSpPr>
                  <p:cNvPr id="38" name="TextBox 37">
                    <a:extLst>
                      <a:ext uri="{FF2B5EF4-FFF2-40B4-BE49-F238E27FC236}">
                        <a16:creationId xmlns:a16="http://schemas.microsoft.com/office/drawing/2014/main" id="{E5EC03BE-28A6-49C9-85AD-D755B96B6B24}"/>
                      </a:ext>
                    </a:extLst>
                  </p:cNvPr>
                  <p:cNvSpPr txBox="1"/>
                  <p:nvPr/>
                </p:nvSpPr>
                <p:spPr>
                  <a:xfrm>
                    <a:off x="1930902" y="1311997"/>
                    <a:ext cx="317926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b="1" kern="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rPr>
                      <a:t>Preferred by Many</a:t>
                    </a:r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D9443B24-CFB6-41E2-8F69-61E4F30C01C2}"/>
                      </a:ext>
                    </a:extLst>
                  </p:cNvPr>
                  <p:cNvSpPr/>
                  <p:nvPr/>
                </p:nvSpPr>
                <p:spPr>
                  <a:xfrm>
                    <a:off x="1930903" y="1597507"/>
                    <a:ext cx="3284860" cy="461665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41758B66-9771-4743-B672-075A8B721B4C}"/>
                  </a:ext>
                </a:extLst>
              </p:cNvPr>
              <p:cNvGrpSpPr/>
              <p:nvPr/>
            </p:nvGrpSpPr>
            <p:grpSpPr>
              <a:xfrm>
                <a:off x="739741" y="4201132"/>
                <a:ext cx="4473429" cy="747175"/>
                <a:chOff x="739741" y="4201132"/>
                <a:chExt cx="4473429" cy="747175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C1872914-7825-40C2-8035-92663412E499}"/>
                    </a:ext>
                  </a:extLst>
                </p:cNvPr>
                <p:cNvCxnSpPr/>
                <p:nvPr/>
              </p:nvCxnSpPr>
              <p:spPr>
                <a:xfrm>
                  <a:off x="1091039" y="4574719"/>
                  <a:ext cx="752530" cy="0"/>
                </a:xfrm>
                <a:prstGeom prst="line">
                  <a:avLst/>
                </a:prstGeom>
                <a:ln>
                  <a:solidFill>
                    <a:schemeClr val="accent4">
                      <a:lumMod val="90000"/>
                    </a:schemeClr>
                  </a:solidFill>
                  <a:prstDash val="sysDash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FBE86B26-6035-479C-B24D-1BD39D2DD1C1}"/>
                    </a:ext>
                  </a:extLst>
                </p:cNvPr>
                <p:cNvGrpSpPr/>
                <p:nvPr/>
              </p:nvGrpSpPr>
              <p:grpSpPr>
                <a:xfrm>
                  <a:off x="739741" y="4232947"/>
                  <a:ext cx="683544" cy="683544"/>
                  <a:chOff x="739741" y="4218048"/>
                  <a:chExt cx="683544" cy="683544"/>
                </a:xfrm>
              </p:grpSpPr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C6F897F6-7555-469E-9E5A-9A7C895E9DFD}"/>
                      </a:ext>
                    </a:extLst>
                  </p:cNvPr>
                  <p:cNvGrpSpPr/>
                  <p:nvPr/>
                </p:nvGrpSpPr>
                <p:grpSpPr>
                  <a:xfrm>
                    <a:off x="739741" y="4218048"/>
                    <a:ext cx="683544" cy="683544"/>
                    <a:chOff x="5721515" y="3484024"/>
                    <a:chExt cx="681634" cy="681634"/>
                  </a:xfrm>
                </p:grpSpPr>
                <p:sp>
                  <p:nvSpPr>
                    <p:cNvPr id="33" name="Freeform: Shape 32">
                      <a:extLst>
                        <a:ext uri="{FF2B5EF4-FFF2-40B4-BE49-F238E27FC236}">
                          <a16:creationId xmlns:a16="http://schemas.microsoft.com/office/drawing/2014/main" id="{9438B7C8-89A1-4EBA-A6E7-30EA8973C1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29667" y="3492176"/>
                      <a:ext cx="665330" cy="665330"/>
                    </a:xfrm>
                    <a:custGeom>
                      <a:avLst/>
                      <a:gdLst>
                        <a:gd name="connsiteX0" fmla="*/ 332665 w 665330"/>
                        <a:gd name="connsiteY0" fmla="*/ 0 h 665330"/>
                        <a:gd name="connsiteX1" fmla="*/ 665330 w 665330"/>
                        <a:gd name="connsiteY1" fmla="*/ 332665 h 665330"/>
                        <a:gd name="connsiteX2" fmla="*/ 332665 w 665330"/>
                        <a:gd name="connsiteY2" fmla="*/ 665330 h 665330"/>
                        <a:gd name="connsiteX3" fmla="*/ 0 w 665330"/>
                        <a:gd name="connsiteY3" fmla="*/ 332665 h 665330"/>
                        <a:gd name="connsiteX4" fmla="*/ 332665 w 665330"/>
                        <a:gd name="connsiteY4" fmla="*/ 0 h 6653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5330" h="665330">
                          <a:moveTo>
                            <a:pt x="332665" y="0"/>
                          </a:moveTo>
                          <a:cubicBezTo>
                            <a:pt x="516391" y="0"/>
                            <a:pt x="665330" y="148939"/>
                            <a:pt x="665330" y="332665"/>
                          </a:cubicBezTo>
                          <a:cubicBezTo>
                            <a:pt x="665330" y="516391"/>
                            <a:pt x="516391" y="665330"/>
                            <a:pt x="332665" y="665330"/>
                          </a:cubicBezTo>
                          <a:cubicBezTo>
                            <a:pt x="148939" y="665330"/>
                            <a:pt x="0" y="516391"/>
                            <a:pt x="0" y="332665"/>
                          </a:cubicBezTo>
                          <a:cubicBezTo>
                            <a:pt x="0" y="148939"/>
                            <a:pt x="148939" y="0"/>
                            <a:pt x="332665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4" name="Freeform: Shape 33">
                      <a:extLst>
                        <a:ext uri="{FF2B5EF4-FFF2-40B4-BE49-F238E27FC236}">
                          <a16:creationId xmlns:a16="http://schemas.microsoft.com/office/drawing/2014/main" id="{F325D263-FC9A-4A6D-8F64-85A2C67AEC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21515" y="3484024"/>
                      <a:ext cx="681634" cy="681634"/>
                    </a:xfrm>
                    <a:custGeom>
                      <a:avLst/>
                      <a:gdLst>
                        <a:gd name="connsiteX0" fmla="*/ 340817 w 681634"/>
                        <a:gd name="connsiteY0" fmla="*/ 0 h 681634"/>
                        <a:gd name="connsiteX1" fmla="*/ 681634 w 681634"/>
                        <a:gd name="connsiteY1" fmla="*/ 340817 h 681634"/>
                        <a:gd name="connsiteX2" fmla="*/ 340817 w 681634"/>
                        <a:gd name="connsiteY2" fmla="*/ 681634 h 681634"/>
                        <a:gd name="connsiteX3" fmla="*/ 0 w 681634"/>
                        <a:gd name="connsiteY3" fmla="*/ 340817 h 681634"/>
                        <a:gd name="connsiteX4" fmla="*/ 340817 w 681634"/>
                        <a:gd name="connsiteY4" fmla="*/ 0 h 681634"/>
                        <a:gd name="connsiteX5" fmla="*/ 340817 w 681634"/>
                        <a:gd name="connsiteY5" fmla="*/ 8152 h 681634"/>
                        <a:gd name="connsiteX6" fmla="*/ 8152 w 681634"/>
                        <a:gd name="connsiteY6" fmla="*/ 340817 h 681634"/>
                        <a:gd name="connsiteX7" fmla="*/ 340817 w 681634"/>
                        <a:gd name="connsiteY7" fmla="*/ 673482 h 681634"/>
                        <a:gd name="connsiteX8" fmla="*/ 673482 w 681634"/>
                        <a:gd name="connsiteY8" fmla="*/ 340817 h 681634"/>
                        <a:gd name="connsiteX9" fmla="*/ 340817 w 681634"/>
                        <a:gd name="connsiteY9" fmla="*/ 8152 h 681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81634" h="681634">
                          <a:moveTo>
                            <a:pt x="340817" y="0"/>
                          </a:moveTo>
                          <a:cubicBezTo>
                            <a:pt x="529045" y="0"/>
                            <a:pt x="681634" y="152589"/>
                            <a:pt x="681634" y="340817"/>
                          </a:cubicBezTo>
                          <a:cubicBezTo>
                            <a:pt x="681634" y="529045"/>
                            <a:pt x="529045" y="681634"/>
                            <a:pt x="340817" y="681634"/>
                          </a:cubicBezTo>
                          <a:cubicBezTo>
                            <a:pt x="152589" y="681634"/>
                            <a:pt x="0" y="529045"/>
                            <a:pt x="0" y="340817"/>
                          </a:cubicBezTo>
                          <a:cubicBezTo>
                            <a:pt x="0" y="152589"/>
                            <a:pt x="152589" y="0"/>
                            <a:pt x="340817" y="0"/>
                          </a:cubicBezTo>
                          <a:close/>
                          <a:moveTo>
                            <a:pt x="340817" y="8152"/>
                          </a:moveTo>
                          <a:cubicBezTo>
                            <a:pt x="157091" y="8152"/>
                            <a:pt x="8152" y="157091"/>
                            <a:pt x="8152" y="340817"/>
                          </a:cubicBezTo>
                          <a:cubicBezTo>
                            <a:pt x="8152" y="524543"/>
                            <a:pt x="157091" y="673482"/>
                            <a:pt x="340817" y="673482"/>
                          </a:cubicBezTo>
                          <a:cubicBezTo>
                            <a:pt x="524543" y="673482"/>
                            <a:pt x="673482" y="524543"/>
                            <a:pt x="673482" y="340817"/>
                          </a:cubicBezTo>
                          <a:cubicBezTo>
                            <a:pt x="673482" y="157091"/>
                            <a:pt x="524543" y="8152"/>
                            <a:pt x="340817" y="8152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32" name="Freeform: Shape 31">
                    <a:extLst>
                      <a:ext uri="{FF2B5EF4-FFF2-40B4-BE49-F238E27FC236}">
                        <a16:creationId xmlns:a16="http://schemas.microsoft.com/office/drawing/2014/main" id="{633789F8-B808-4982-9E09-E0EFC8EBE660}"/>
                      </a:ext>
                    </a:extLst>
                  </p:cNvPr>
                  <p:cNvSpPr/>
                  <p:nvPr/>
                </p:nvSpPr>
                <p:spPr>
                  <a:xfrm>
                    <a:off x="880852" y="4359472"/>
                    <a:ext cx="401322" cy="400696"/>
                  </a:xfrm>
                  <a:custGeom>
                    <a:avLst/>
                    <a:gdLst>
                      <a:gd name="connsiteX0" fmla="*/ 1408499 w 3250383"/>
                      <a:gd name="connsiteY0" fmla="*/ 3137128 h 3245313"/>
                      <a:gd name="connsiteX1" fmla="*/ 1841883 w 3250383"/>
                      <a:gd name="connsiteY1" fmla="*/ 3137128 h 3245313"/>
                      <a:gd name="connsiteX2" fmla="*/ 1841883 w 3250383"/>
                      <a:gd name="connsiteY2" fmla="*/ 3245306 h 3245313"/>
                      <a:gd name="connsiteX3" fmla="*/ 1408499 w 3250383"/>
                      <a:gd name="connsiteY3" fmla="*/ 3245306 h 3245313"/>
                      <a:gd name="connsiteX4" fmla="*/ 1408499 w 3250383"/>
                      <a:gd name="connsiteY4" fmla="*/ 1947183 h 3245313"/>
                      <a:gd name="connsiteX5" fmla="*/ 1841884 w 3250383"/>
                      <a:gd name="connsiteY5" fmla="*/ 1947183 h 3245313"/>
                      <a:gd name="connsiteX6" fmla="*/ 2093198 w 3250383"/>
                      <a:gd name="connsiteY6" fmla="*/ 2017011 h 3245313"/>
                      <a:gd name="connsiteX7" fmla="*/ 2118166 w 3250383"/>
                      <a:gd name="connsiteY7" fmla="*/ 2033216 h 3245313"/>
                      <a:gd name="connsiteX8" fmla="*/ 2250825 w 3250383"/>
                      <a:gd name="connsiteY8" fmla="*/ 2170655 h 3245313"/>
                      <a:gd name="connsiteX9" fmla="*/ 2329441 w 3250383"/>
                      <a:gd name="connsiteY9" fmla="*/ 2163537 h 3245313"/>
                      <a:gd name="connsiteX10" fmla="*/ 2762826 w 3250383"/>
                      <a:gd name="connsiteY10" fmla="*/ 2163537 h 3245313"/>
                      <a:gd name="connsiteX11" fmla="*/ 3037245 w 3250383"/>
                      <a:gd name="connsiteY11" fmla="*/ 2248218 h 3245313"/>
                      <a:gd name="connsiteX12" fmla="*/ 3250383 w 3250383"/>
                      <a:gd name="connsiteY12" fmla="*/ 2650333 h 3245313"/>
                      <a:gd name="connsiteX13" fmla="*/ 3250383 w 3250383"/>
                      <a:gd name="connsiteY13" fmla="*/ 2866687 h 3245313"/>
                      <a:gd name="connsiteX14" fmla="*/ 3028864 w 3250383"/>
                      <a:gd name="connsiteY14" fmla="*/ 3210781 h 3245313"/>
                      <a:gd name="connsiteX15" fmla="*/ 2871172 w 3250383"/>
                      <a:gd name="connsiteY15" fmla="*/ 3245306 h 3245313"/>
                      <a:gd name="connsiteX16" fmla="*/ 2329441 w 3250383"/>
                      <a:gd name="connsiteY16" fmla="*/ 3245306 h 3245313"/>
                      <a:gd name="connsiteX17" fmla="*/ 2329441 w 3250383"/>
                      <a:gd name="connsiteY17" fmla="*/ 3137129 h 3245313"/>
                      <a:gd name="connsiteX18" fmla="*/ 2816999 w 3250383"/>
                      <a:gd name="connsiteY18" fmla="*/ 3137129 h 3245313"/>
                      <a:gd name="connsiteX19" fmla="*/ 2816999 w 3250383"/>
                      <a:gd name="connsiteY19" fmla="*/ 2542157 h 3245313"/>
                      <a:gd name="connsiteX20" fmla="*/ 2925345 w 3250383"/>
                      <a:gd name="connsiteY20" fmla="*/ 2542157 h 3245313"/>
                      <a:gd name="connsiteX21" fmla="*/ 2925345 w 3250383"/>
                      <a:gd name="connsiteY21" fmla="*/ 3131698 h 3245313"/>
                      <a:gd name="connsiteX22" fmla="*/ 2983435 w 3250383"/>
                      <a:gd name="connsiteY22" fmla="*/ 3112557 h 3245313"/>
                      <a:gd name="connsiteX23" fmla="*/ 3142037 w 3250383"/>
                      <a:gd name="connsiteY23" fmla="*/ 2866687 h 3245313"/>
                      <a:gd name="connsiteX24" fmla="*/ 3142037 w 3250383"/>
                      <a:gd name="connsiteY24" fmla="*/ 2650333 h 3245313"/>
                      <a:gd name="connsiteX25" fmla="*/ 2976089 w 3250383"/>
                      <a:gd name="connsiteY25" fmla="*/ 2337463 h 3245313"/>
                      <a:gd name="connsiteX26" fmla="*/ 2762826 w 3250383"/>
                      <a:gd name="connsiteY26" fmla="*/ 2271714 h 3245313"/>
                      <a:gd name="connsiteX27" fmla="*/ 2329441 w 3250383"/>
                      <a:gd name="connsiteY27" fmla="*/ 2271714 h 3245313"/>
                      <a:gd name="connsiteX28" fmla="*/ 2301423 w 3250383"/>
                      <a:gd name="connsiteY28" fmla="*/ 2273363 h 3245313"/>
                      <a:gd name="connsiteX29" fmla="*/ 2329441 w 3250383"/>
                      <a:gd name="connsiteY29" fmla="*/ 2433980 h 3245313"/>
                      <a:gd name="connsiteX30" fmla="*/ 2329441 w 3250383"/>
                      <a:gd name="connsiteY30" fmla="*/ 2974864 h 3245313"/>
                      <a:gd name="connsiteX31" fmla="*/ 2058576 w 3250383"/>
                      <a:gd name="connsiteY31" fmla="*/ 3245306 h 3245313"/>
                      <a:gd name="connsiteX32" fmla="*/ 1896057 w 3250383"/>
                      <a:gd name="connsiteY32" fmla="*/ 3245306 h 3245313"/>
                      <a:gd name="connsiteX33" fmla="*/ 1896057 w 3250383"/>
                      <a:gd name="connsiteY33" fmla="*/ 2379890 h 3245313"/>
                      <a:gd name="connsiteX34" fmla="*/ 2004403 w 3250383"/>
                      <a:gd name="connsiteY34" fmla="*/ 2379890 h 3245313"/>
                      <a:gd name="connsiteX35" fmla="*/ 2004403 w 3250383"/>
                      <a:gd name="connsiteY35" fmla="*/ 3137129 h 3245313"/>
                      <a:gd name="connsiteX36" fmla="*/ 2058576 w 3250383"/>
                      <a:gd name="connsiteY36" fmla="*/ 3137129 h 3245313"/>
                      <a:gd name="connsiteX37" fmla="*/ 2221095 w 3250383"/>
                      <a:gd name="connsiteY37" fmla="*/ 2974864 h 3245313"/>
                      <a:gd name="connsiteX38" fmla="*/ 2221095 w 3250383"/>
                      <a:gd name="connsiteY38" fmla="*/ 2433980 h 3245313"/>
                      <a:gd name="connsiteX39" fmla="*/ 2176614 w 3250383"/>
                      <a:gd name="connsiteY39" fmla="*/ 2256331 h 3245313"/>
                      <a:gd name="connsiteX40" fmla="*/ 2055147 w 3250383"/>
                      <a:gd name="connsiteY40" fmla="*/ 2121110 h 3245313"/>
                      <a:gd name="connsiteX41" fmla="*/ 2039339 w 3250383"/>
                      <a:gd name="connsiteY41" fmla="*/ 2111011 h 3245313"/>
                      <a:gd name="connsiteX42" fmla="*/ 1841884 w 3250383"/>
                      <a:gd name="connsiteY42" fmla="*/ 2055360 h 3245313"/>
                      <a:gd name="connsiteX43" fmla="*/ 1408499 w 3250383"/>
                      <a:gd name="connsiteY43" fmla="*/ 2055360 h 3245313"/>
                      <a:gd name="connsiteX44" fmla="*/ 1029288 w 3250383"/>
                      <a:gd name="connsiteY44" fmla="*/ 2433980 h 3245313"/>
                      <a:gd name="connsiteX45" fmla="*/ 1029288 w 3250383"/>
                      <a:gd name="connsiteY45" fmla="*/ 2974864 h 3245313"/>
                      <a:gd name="connsiteX46" fmla="*/ 1191807 w 3250383"/>
                      <a:gd name="connsiteY46" fmla="*/ 3137129 h 3245313"/>
                      <a:gd name="connsiteX47" fmla="*/ 1245980 w 3250383"/>
                      <a:gd name="connsiteY47" fmla="*/ 3137129 h 3245313"/>
                      <a:gd name="connsiteX48" fmla="*/ 1245980 w 3250383"/>
                      <a:gd name="connsiteY48" fmla="*/ 2379890 h 3245313"/>
                      <a:gd name="connsiteX49" fmla="*/ 1354326 w 3250383"/>
                      <a:gd name="connsiteY49" fmla="*/ 2379890 h 3245313"/>
                      <a:gd name="connsiteX50" fmla="*/ 1354326 w 3250383"/>
                      <a:gd name="connsiteY50" fmla="*/ 3245306 h 3245313"/>
                      <a:gd name="connsiteX51" fmla="*/ 1191807 w 3250383"/>
                      <a:gd name="connsiteY51" fmla="*/ 3245306 h 3245313"/>
                      <a:gd name="connsiteX52" fmla="*/ 920942 w 3250383"/>
                      <a:gd name="connsiteY52" fmla="*/ 2974864 h 3245313"/>
                      <a:gd name="connsiteX53" fmla="*/ 920942 w 3250383"/>
                      <a:gd name="connsiteY53" fmla="*/ 2433980 h 3245313"/>
                      <a:gd name="connsiteX54" fmla="*/ 949004 w 3250383"/>
                      <a:gd name="connsiteY54" fmla="*/ 2273363 h 3245313"/>
                      <a:gd name="connsiteX55" fmla="*/ 920942 w 3250383"/>
                      <a:gd name="connsiteY55" fmla="*/ 2271714 h 3245313"/>
                      <a:gd name="connsiteX56" fmla="*/ 487557 w 3250383"/>
                      <a:gd name="connsiteY56" fmla="*/ 2271714 h 3245313"/>
                      <a:gd name="connsiteX57" fmla="*/ 274442 w 3250383"/>
                      <a:gd name="connsiteY57" fmla="*/ 2337361 h 3245313"/>
                      <a:gd name="connsiteX58" fmla="*/ 108346 w 3250383"/>
                      <a:gd name="connsiteY58" fmla="*/ 2650333 h 3245313"/>
                      <a:gd name="connsiteX59" fmla="*/ 108346 w 3250383"/>
                      <a:gd name="connsiteY59" fmla="*/ 2866687 h 3245313"/>
                      <a:gd name="connsiteX60" fmla="*/ 266041 w 3250383"/>
                      <a:gd name="connsiteY60" fmla="*/ 3112135 h 3245313"/>
                      <a:gd name="connsiteX61" fmla="*/ 325038 w 3250383"/>
                      <a:gd name="connsiteY61" fmla="*/ 3131698 h 3245313"/>
                      <a:gd name="connsiteX62" fmla="*/ 325038 w 3250383"/>
                      <a:gd name="connsiteY62" fmla="*/ 2542157 h 3245313"/>
                      <a:gd name="connsiteX63" fmla="*/ 433384 w 3250383"/>
                      <a:gd name="connsiteY63" fmla="*/ 2542157 h 3245313"/>
                      <a:gd name="connsiteX64" fmla="*/ 433384 w 3250383"/>
                      <a:gd name="connsiteY64" fmla="*/ 3137129 h 3245313"/>
                      <a:gd name="connsiteX65" fmla="*/ 920942 w 3250383"/>
                      <a:gd name="connsiteY65" fmla="*/ 3137129 h 3245313"/>
                      <a:gd name="connsiteX66" fmla="*/ 920942 w 3250383"/>
                      <a:gd name="connsiteY66" fmla="*/ 3245306 h 3245313"/>
                      <a:gd name="connsiteX67" fmla="*/ 379211 w 3250383"/>
                      <a:gd name="connsiteY67" fmla="*/ 3245306 h 3245313"/>
                      <a:gd name="connsiteX68" fmla="*/ 220607 w 3250383"/>
                      <a:gd name="connsiteY68" fmla="*/ 3210359 h 3245313"/>
                      <a:gd name="connsiteX69" fmla="*/ 0 w 3250383"/>
                      <a:gd name="connsiteY69" fmla="*/ 2866687 h 3245313"/>
                      <a:gd name="connsiteX70" fmla="*/ 0 w 3250383"/>
                      <a:gd name="connsiteY70" fmla="*/ 2650333 h 3245313"/>
                      <a:gd name="connsiteX71" fmla="*/ 213285 w 3250383"/>
                      <a:gd name="connsiteY71" fmla="*/ 2248115 h 3245313"/>
                      <a:gd name="connsiteX72" fmla="*/ 487557 w 3250383"/>
                      <a:gd name="connsiteY72" fmla="*/ 2163537 h 3245313"/>
                      <a:gd name="connsiteX73" fmla="*/ 920942 w 3250383"/>
                      <a:gd name="connsiteY73" fmla="*/ 2163537 h 3245313"/>
                      <a:gd name="connsiteX74" fmla="*/ 999704 w 3250383"/>
                      <a:gd name="connsiteY74" fmla="*/ 2170655 h 3245313"/>
                      <a:gd name="connsiteX75" fmla="*/ 1408499 w 3250383"/>
                      <a:gd name="connsiteY75" fmla="*/ 1947183 h 3245313"/>
                      <a:gd name="connsiteX76" fmla="*/ 2546134 w 3250383"/>
                      <a:gd name="connsiteY76" fmla="*/ 1568564 h 3245313"/>
                      <a:gd name="connsiteX77" fmla="*/ 2329441 w 3250383"/>
                      <a:gd name="connsiteY77" fmla="*/ 1784918 h 3245313"/>
                      <a:gd name="connsiteX78" fmla="*/ 2546134 w 3250383"/>
                      <a:gd name="connsiteY78" fmla="*/ 2001272 h 3245313"/>
                      <a:gd name="connsiteX79" fmla="*/ 2762827 w 3250383"/>
                      <a:gd name="connsiteY79" fmla="*/ 1784918 h 3245313"/>
                      <a:gd name="connsiteX80" fmla="*/ 2546134 w 3250383"/>
                      <a:gd name="connsiteY80" fmla="*/ 1568564 h 3245313"/>
                      <a:gd name="connsiteX81" fmla="*/ 704250 w 3250383"/>
                      <a:gd name="connsiteY81" fmla="*/ 1568564 h 3245313"/>
                      <a:gd name="connsiteX82" fmla="*/ 487557 w 3250383"/>
                      <a:gd name="connsiteY82" fmla="*/ 1784918 h 3245313"/>
                      <a:gd name="connsiteX83" fmla="*/ 704250 w 3250383"/>
                      <a:gd name="connsiteY83" fmla="*/ 2001272 h 3245313"/>
                      <a:gd name="connsiteX84" fmla="*/ 920943 w 3250383"/>
                      <a:gd name="connsiteY84" fmla="*/ 1784918 h 3245313"/>
                      <a:gd name="connsiteX85" fmla="*/ 704250 w 3250383"/>
                      <a:gd name="connsiteY85" fmla="*/ 1568564 h 3245313"/>
                      <a:gd name="connsiteX86" fmla="*/ 2546134 w 3250383"/>
                      <a:gd name="connsiteY86" fmla="*/ 1460387 h 3245313"/>
                      <a:gd name="connsiteX87" fmla="*/ 2871173 w 3250383"/>
                      <a:gd name="connsiteY87" fmla="*/ 1784918 h 3245313"/>
                      <a:gd name="connsiteX88" fmla="*/ 2546134 w 3250383"/>
                      <a:gd name="connsiteY88" fmla="*/ 2109449 h 3245313"/>
                      <a:gd name="connsiteX89" fmla="*/ 2221095 w 3250383"/>
                      <a:gd name="connsiteY89" fmla="*/ 1784918 h 3245313"/>
                      <a:gd name="connsiteX90" fmla="*/ 2546134 w 3250383"/>
                      <a:gd name="connsiteY90" fmla="*/ 1460387 h 3245313"/>
                      <a:gd name="connsiteX91" fmla="*/ 704250 w 3250383"/>
                      <a:gd name="connsiteY91" fmla="*/ 1460387 h 3245313"/>
                      <a:gd name="connsiteX92" fmla="*/ 1029289 w 3250383"/>
                      <a:gd name="connsiteY92" fmla="*/ 1784918 h 3245313"/>
                      <a:gd name="connsiteX93" fmla="*/ 704250 w 3250383"/>
                      <a:gd name="connsiteY93" fmla="*/ 2109449 h 3245313"/>
                      <a:gd name="connsiteX94" fmla="*/ 379211 w 3250383"/>
                      <a:gd name="connsiteY94" fmla="*/ 1784918 h 3245313"/>
                      <a:gd name="connsiteX95" fmla="*/ 704250 w 3250383"/>
                      <a:gd name="connsiteY95" fmla="*/ 1460387 h 3245313"/>
                      <a:gd name="connsiteX96" fmla="*/ 1625192 w 3250383"/>
                      <a:gd name="connsiteY96" fmla="*/ 1352210 h 3245313"/>
                      <a:gd name="connsiteX97" fmla="*/ 1408499 w 3250383"/>
                      <a:gd name="connsiteY97" fmla="*/ 1568564 h 3245313"/>
                      <a:gd name="connsiteX98" fmla="*/ 1625192 w 3250383"/>
                      <a:gd name="connsiteY98" fmla="*/ 1784918 h 3245313"/>
                      <a:gd name="connsiteX99" fmla="*/ 1841885 w 3250383"/>
                      <a:gd name="connsiteY99" fmla="*/ 1568564 h 3245313"/>
                      <a:gd name="connsiteX100" fmla="*/ 1625192 w 3250383"/>
                      <a:gd name="connsiteY100" fmla="*/ 1352210 h 3245313"/>
                      <a:gd name="connsiteX101" fmla="*/ 1625192 w 3250383"/>
                      <a:gd name="connsiteY101" fmla="*/ 1244033 h 3245313"/>
                      <a:gd name="connsiteX102" fmla="*/ 1950231 w 3250383"/>
                      <a:gd name="connsiteY102" fmla="*/ 1568564 h 3245313"/>
                      <a:gd name="connsiteX103" fmla="*/ 1625192 w 3250383"/>
                      <a:gd name="connsiteY103" fmla="*/ 1893095 h 3245313"/>
                      <a:gd name="connsiteX104" fmla="*/ 1300153 w 3250383"/>
                      <a:gd name="connsiteY104" fmla="*/ 1568564 h 3245313"/>
                      <a:gd name="connsiteX105" fmla="*/ 1625192 w 3250383"/>
                      <a:gd name="connsiteY105" fmla="*/ 1244033 h 3245313"/>
                      <a:gd name="connsiteX106" fmla="*/ 1625191 w 3250383"/>
                      <a:gd name="connsiteY106" fmla="*/ 703149 h 3245313"/>
                      <a:gd name="connsiteX107" fmla="*/ 2383614 w 3250383"/>
                      <a:gd name="connsiteY107" fmla="*/ 1460388 h 3245313"/>
                      <a:gd name="connsiteX108" fmla="*/ 2275267 w 3250383"/>
                      <a:gd name="connsiteY108" fmla="*/ 1460388 h 3245313"/>
                      <a:gd name="connsiteX109" fmla="*/ 1625191 w 3250383"/>
                      <a:gd name="connsiteY109" fmla="*/ 811326 h 3245313"/>
                      <a:gd name="connsiteX110" fmla="*/ 975114 w 3250383"/>
                      <a:gd name="connsiteY110" fmla="*/ 1460388 h 3245313"/>
                      <a:gd name="connsiteX111" fmla="*/ 866768 w 3250383"/>
                      <a:gd name="connsiteY111" fmla="*/ 1460388 h 3245313"/>
                      <a:gd name="connsiteX112" fmla="*/ 1625191 w 3250383"/>
                      <a:gd name="connsiteY112" fmla="*/ 703149 h 3245313"/>
                      <a:gd name="connsiteX113" fmla="*/ 1462673 w 3250383"/>
                      <a:gd name="connsiteY113" fmla="*/ 0 h 3245313"/>
                      <a:gd name="connsiteX114" fmla="*/ 1787712 w 3250383"/>
                      <a:gd name="connsiteY114" fmla="*/ 0 h 3245313"/>
                      <a:gd name="connsiteX115" fmla="*/ 1950231 w 3250383"/>
                      <a:gd name="connsiteY115" fmla="*/ 162265 h 3245313"/>
                      <a:gd name="connsiteX116" fmla="*/ 1950231 w 3250383"/>
                      <a:gd name="connsiteY116" fmla="*/ 371583 h 3245313"/>
                      <a:gd name="connsiteX117" fmla="*/ 2165991 w 3250383"/>
                      <a:gd name="connsiteY117" fmla="*/ 461547 h 3245313"/>
                      <a:gd name="connsiteX118" fmla="*/ 2314967 w 3250383"/>
                      <a:gd name="connsiteY118" fmla="*/ 312804 h 3245313"/>
                      <a:gd name="connsiteX119" fmla="*/ 2544401 w 3250383"/>
                      <a:gd name="connsiteY119" fmla="*/ 312804 h 3245313"/>
                      <a:gd name="connsiteX120" fmla="*/ 2774593 w 3250383"/>
                      <a:gd name="connsiteY120" fmla="*/ 542615 h 3245313"/>
                      <a:gd name="connsiteX121" fmla="*/ 2822141 w 3250383"/>
                      <a:gd name="connsiteY121" fmla="*/ 657109 h 3245313"/>
                      <a:gd name="connsiteX122" fmla="*/ 2774593 w 3250383"/>
                      <a:gd name="connsiteY122" fmla="*/ 771625 h 3245313"/>
                      <a:gd name="connsiteX123" fmla="*/ 2625617 w 3250383"/>
                      <a:gd name="connsiteY123" fmla="*/ 920368 h 3245313"/>
                      <a:gd name="connsiteX124" fmla="*/ 2715745 w 3250383"/>
                      <a:gd name="connsiteY124" fmla="*/ 1135857 h 3245313"/>
                      <a:gd name="connsiteX125" fmla="*/ 2925346 w 3250383"/>
                      <a:gd name="connsiteY125" fmla="*/ 1135857 h 3245313"/>
                      <a:gd name="connsiteX126" fmla="*/ 3087865 w 3250383"/>
                      <a:gd name="connsiteY126" fmla="*/ 1298122 h 3245313"/>
                      <a:gd name="connsiteX127" fmla="*/ 3087865 w 3250383"/>
                      <a:gd name="connsiteY127" fmla="*/ 1622652 h 3245313"/>
                      <a:gd name="connsiteX128" fmla="*/ 2925346 w 3250383"/>
                      <a:gd name="connsiteY128" fmla="*/ 1784917 h 3245313"/>
                      <a:gd name="connsiteX129" fmla="*/ 2925346 w 3250383"/>
                      <a:gd name="connsiteY129" fmla="*/ 1676741 h 3245313"/>
                      <a:gd name="connsiteX130" fmla="*/ 2979519 w 3250383"/>
                      <a:gd name="connsiteY130" fmla="*/ 1622652 h 3245313"/>
                      <a:gd name="connsiteX131" fmla="*/ 2979519 w 3250383"/>
                      <a:gd name="connsiteY131" fmla="*/ 1298122 h 3245313"/>
                      <a:gd name="connsiteX132" fmla="*/ 2925346 w 3250383"/>
                      <a:gd name="connsiteY132" fmla="*/ 1244033 h 3245313"/>
                      <a:gd name="connsiteX133" fmla="*/ 2632811 w 3250383"/>
                      <a:gd name="connsiteY133" fmla="*/ 1244033 h 3245313"/>
                      <a:gd name="connsiteX134" fmla="*/ 2622318 w 3250383"/>
                      <a:gd name="connsiteY134" fmla="*/ 1203402 h 3245313"/>
                      <a:gd name="connsiteX135" fmla="*/ 2511789 w 3250383"/>
                      <a:gd name="connsiteY135" fmla="*/ 939132 h 3245313"/>
                      <a:gd name="connsiteX136" fmla="*/ 2490119 w 3250383"/>
                      <a:gd name="connsiteY136" fmla="*/ 902941 h 3245313"/>
                      <a:gd name="connsiteX137" fmla="*/ 2697819 w 3250383"/>
                      <a:gd name="connsiteY137" fmla="*/ 695204 h 3245313"/>
                      <a:gd name="connsiteX138" fmla="*/ 2697819 w 3250383"/>
                      <a:gd name="connsiteY138" fmla="*/ 619480 h 3245313"/>
                      <a:gd name="connsiteX139" fmla="*/ 2467751 w 3250383"/>
                      <a:gd name="connsiteY139" fmla="*/ 389437 h 3245313"/>
                      <a:gd name="connsiteX140" fmla="*/ 2391888 w 3250383"/>
                      <a:gd name="connsiteY140" fmla="*/ 389437 h 3245313"/>
                      <a:gd name="connsiteX141" fmla="*/ 2183809 w 3250383"/>
                      <a:gd name="connsiteY141" fmla="*/ 597190 h 3245313"/>
                      <a:gd name="connsiteX142" fmla="*/ 2147583 w 3250383"/>
                      <a:gd name="connsiteY142" fmla="*/ 575555 h 3245313"/>
                      <a:gd name="connsiteX143" fmla="*/ 1882558 w 3250383"/>
                      <a:gd name="connsiteY143" fmla="*/ 465160 h 3245313"/>
                      <a:gd name="connsiteX144" fmla="*/ 1841885 w 3250383"/>
                      <a:gd name="connsiteY144" fmla="*/ 454596 h 3245313"/>
                      <a:gd name="connsiteX145" fmla="*/ 1841885 w 3250383"/>
                      <a:gd name="connsiteY145" fmla="*/ 162265 h 3245313"/>
                      <a:gd name="connsiteX146" fmla="*/ 1787712 w 3250383"/>
                      <a:gd name="connsiteY146" fmla="*/ 108177 h 3245313"/>
                      <a:gd name="connsiteX147" fmla="*/ 1462673 w 3250383"/>
                      <a:gd name="connsiteY147" fmla="*/ 108177 h 3245313"/>
                      <a:gd name="connsiteX148" fmla="*/ 1408500 w 3250383"/>
                      <a:gd name="connsiteY148" fmla="*/ 162265 h 3245313"/>
                      <a:gd name="connsiteX149" fmla="*/ 1408500 w 3250383"/>
                      <a:gd name="connsiteY149" fmla="*/ 454343 h 3245313"/>
                      <a:gd name="connsiteX150" fmla="*/ 1367805 w 3250383"/>
                      <a:gd name="connsiteY150" fmla="*/ 464843 h 3245313"/>
                      <a:gd name="connsiteX151" fmla="*/ 1103077 w 3250383"/>
                      <a:gd name="connsiteY151" fmla="*/ 575111 h 3245313"/>
                      <a:gd name="connsiteX152" fmla="*/ 1066830 w 3250383"/>
                      <a:gd name="connsiteY152" fmla="*/ 596768 h 3245313"/>
                      <a:gd name="connsiteX153" fmla="*/ 858811 w 3250383"/>
                      <a:gd name="connsiteY153" fmla="*/ 389437 h 3245313"/>
                      <a:gd name="connsiteX154" fmla="*/ 782692 w 3250383"/>
                      <a:gd name="connsiteY154" fmla="*/ 389437 h 3245313"/>
                      <a:gd name="connsiteX155" fmla="*/ 552565 w 3250383"/>
                      <a:gd name="connsiteY155" fmla="*/ 619145 h 3245313"/>
                      <a:gd name="connsiteX156" fmla="*/ 536757 w 3250383"/>
                      <a:gd name="connsiteY156" fmla="*/ 657174 h 3245313"/>
                      <a:gd name="connsiteX157" fmla="*/ 552565 w 3250383"/>
                      <a:gd name="connsiteY157" fmla="*/ 695204 h 3245313"/>
                      <a:gd name="connsiteX158" fmla="*/ 760644 w 3250383"/>
                      <a:gd name="connsiteY158" fmla="*/ 902941 h 3245313"/>
                      <a:gd name="connsiteX159" fmla="*/ 738974 w 3250383"/>
                      <a:gd name="connsiteY159" fmla="*/ 939132 h 3245313"/>
                      <a:gd name="connsiteX160" fmla="*/ 628472 w 3250383"/>
                      <a:gd name="connsiteY160" fmla="*/ 1203402 h 3245313"/>
                      <a:gd name="connsiteX161" fmla="*/ 617849 w 3250383"/>
                      <a:gd name="connsiteY161" fmla="*/ 1244033 h 3245313"/>
                      <a:gd name="connsiteX162" fmla="*/ 325038 w 3250383"/>
                      <a:gd name="connsiteY162" fmla="*/ 1244033 h 3245313"/>
                      <a:gd name="connsiteX163" fmla="*/ 270865 w 3250383"/>
                      <a:gd name="connsiteY163" fmla="*/ 1298122 h 3245313"/>
                      <a:gd name="connsiteX164" fmla="*/ 270865 w 3250383"/>
                      <a:gd name="connsiteY164" fmla="*/ 1622652 h 3245313"/>
                      <a:gd name="connsiteX165" fmla="*/ 325038 w 3250383"/>
                      <a:gd name="connsiteY165" fmla="*/ 1676741 h 3245313"/>
                      <a:gd name="connsiteX166" fmla="*/ 325038 w 3250383"/>
                      <a:gd name="connsiteY166" fmla="*/ 1784917 h 3245313"/>
                      <a:gd name="connsiteX167" fmla="*/ 162519 w 3250383"/>
                      <a:gd name="connsiteY167" fmla="*/ 1622652 h 3245313"/>
                      <a:gd name="connsiteX168" fmla="*/ 162519 w 3250383"/>
                      <a:gd name="connsiteY168" fmla="*/ 1298122 h 3245313"/>
                      <a:gd name="connsiteX169" fmla="*/ 325038 w 3250383"/>
                      <a:gd name="connsiteY169" fmla="*/ 1135857 h 3245313"/>
                      <a:gd name="connsiteX170" fmla="*/ 534641 w 3250383"/>
                      <a:gd name="connsiteY170" fmla="*/ 1135857 h 3245313"/>
                      <a:gd name="connsiteX171" fmla="*/ 624789 w 3250383"/>
                      <a:gd name="connsiteY171" fmla="*/ 920433 h 3245313"/>
                      <a:gd name="connsiteX172" fmla="*/ 475813 w 3250383"/>
                      <a:gd name="connsiteY172" fmla="*/ 771690 h 3245313"/>
                      <a:gd name="connsiteX173" fmla="*/ 428221 w 3250383"/>
                      <a:gd name="connsiteY173" fmla="*/ 657174 h 3245313"/>
                      <a:gd name="connsiteX174" fmla="*/ 475813 w 3250383"/>
                      <a:gd name="connsiteY174" fmla="*/ 542680 h 3245313"/>
                      <a:gd name="connsiteX175" fmla="*/ 706048 w 3250383"/>
                      <a:gd name="connsiteY175" fmla="*/ 312804 h 3245313"/>
                      <a:gd name="connsiteX176" fmla="*/ 935460 w 3250383"/>
                      <a:gd name="connsiteY176" fmla="*/ 312804 h 3245313"/>
                      <a:gd name="connsiteX177" fmla="*/ 1084393 w 3250383"/>
                      <a:gd name="connsiteY177" fmla="*/ 461484 h 3245313"/>
                      <a:gd name="connsiteX178" fmla="*/ 1300154 w 3250383"/>
                      <a:gd name="connsiteY178" fmla="*/ 371583 h 3245313"/>
                      <a:gd name="connsiteX179" fmla="*/ 1300154 w 3250383"/>
                      <a:gd name="connsiteY179" fmla="*/ 162265 h 3245313"/>
                      <a:gd name="connsiteX180" fmla="*/ 1462673 w 3250383"/>
                      <a:gd name="connsiteY180" fmla="*/ 0 h 3245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</a:cxnLst>
                    <a:rect l="l" t="t" r="r" b="b"/>
                    <a:pathLst>
                      <a:path w="3250383" h="3245313">
                        <a:moveTo>
                          <a:pt x="1408499" y="3137128"/>
                        </a:moveTo>
                        <a:lnTo>
                          <a:pt x="1841883" y="3137128"/>
                        </a:lnTo>
                        <a:lnTo>
                          <a:pt x="1841883" y="3245306"/>
                        </a:lnTo>
                        <a:lnTo>
                          <a:pt x="1408499" y="3245306"/>
                        </a:lnTo>
                        <a:close/>
                        <a:moveTo>
                          <a:pt x="1408499" y="1947183"/>
                        </a:moveTo>
                        <a:lnTo>
                          <a:pt x="1841884" y="1947183"/>
                        </a:lnTo>
                        <a:cubicBezTo>
                          <a:pt x="1930468" y="1947059"/>
                          <a:pt x="2017415" y="1971187"/>
                          <a:pt x="2093198" y="2017011"/>
                        </a:cubicBezTo>
                        <a:cubicBezTo>
                          <a:pt x="2101893" y="2021809"/>
                          <a:pt x="2110230" y="2027239"/>
                          <a:pt x="2118166" y="2033216"/>
                        </a:cubicBezTo>
                        <a:cubicBezTo>
                          <a:pt x="2171072" y="2069834"/>
                          <a:pt x="2216165" y="2116528"/>
                          <a:pt x="2250825" y="2170655"/>
                        </a:cubicBezTo>
                        <a:cubicBezTo>
                          <a:pt x="2276791" y="2166155"/>
                          <a:pt x="2303097" y="2163769"/>
                          <a:pt x="2329441" y="2163537"/>
                        </a:cubicBezTo>
                        <a:lnTo>
                          <a:pt x="2762826" y="2163537"/>
                        </a:lnTo>
                        <a:cubicBezTo>
                          <a:pt x="2860803" y="2163261"/>
                          <a:pt x="2956516" y="2192820"/>
                          <a:pt x="3037245" y="2248218"/>
                        </a:cubicBezTo>
                        <a:cubicBezTo>
                          <a:pt x="3170521" y="2338837"/>
                          <a:pt x="3250297" y="2489356"/>
                          <a:pt x="3250383" y="2650333"/>
                        </a:cubicBezTo>
                        <a:lnTo>
                          <a:pt x="3250383" y="2866687"/>
                        </a:lnTo>
                        <a:cubicBezTo>
                          <a:pt x="3250172" y="3014732"/>
                          <a:pt x="3163663" y="3149110"/>
                          <a:pt x="3028864" y="3210781"/>
                        </a:cubicBezTo>
                        <a:cubicBezTo>
                          <a:pt x="2979540" y="3233855"/>
                          <a:pt x="2925665" y="3245647"/>
                          <a:pt x="2871172" y="3245306"/>
                        </a:cubicBezTo>
                        <a:lnTo>
                          <a:pt x="2329441" y="3245306"/>
                        </a:lnTo>
                        <a:lnTo>
                          <a:pt x="2329441" y="3137129"/>
                        </a:lnTo>
                        <a:lnTo>
                          <a:pt x="2816999" y="3137129"/>
                        </a:lnTo>
                        <a:lnTo>
                          <a:pt x="2816999" y="2542157"/>
                        </a:lnTo>
                        <a:lnTo>
                          <a:pt x="2925345" y="2542157"/>
                        </a:lnTo>
                        <a:lnTo>
                          <a:pt x="2925345" y="3131698"/>
                        </a:lnTo>
                        <a:cubicBezTo>
                          <a:pt x="2945405" y="3127729"/>
                          <a:pt x="2964918" y="3121303"/>
                          <a:pt x="2983435" y="3112557"/>
                        </a:cubicBezTo>
                        <a:cubicBezTo>
                          <a:pt x="3079863" y="3068610"/>
                          <a:pt x="3141848" y="2972560"/>
                          <a:pt x="3142037" y="2866687"/>
                        </a:cubicBezTo>
                        <a:lnTo>
                          <a:pt x="3142037" y="2650333"/>
                        </a:lnTo>
                        <a:cubicBezTo>
                          <a:pt x="3141891" y="2525065"/>
                          <a:pt x="3079781" y="2407989"/>
                          <a:pt x="2976089" y="2337463"/>
                        </a:cubicBezTo>
                        <a:cubicBezTo>
                          <a:pt x="2913345" y="2294447"/>
                          <a:pt x="2838944" y="2271503"/>
                          <a:pt x="2762826" y="2271714"/>
                        </a:cubicBezTo>
                        <a:lnTo>
                          <a:pt x="2329441" y="2271714"/>
                        </a:lnTo>
                        <a:cubicBezTo>
                          <a:pt x="2319961" y="2271714"/>
                          <a:pt x="2310757" y="2272730"/>
                          <a:pt x="2301423" y="2273363"/>
                        </a:cubicBezTo>
                        <a:cubicBezTo>
                          <a:pt x="2319728" y="2324980"/>
                          <a:pt x="2329187" y="2379257"/>
                          <a:pt x="2329441" y="2433980"/>
                        </a:cubicBezTo>
                        <a:lnTo>
                          <a:pt x="2329441" y="2974864"/>
                        </a:lnTo>
                        <a:cubicBezTo>
                          <a:pt x="2329252" y="3124159"/>
                          <a:pt x="2208104" y="3245117"/>
                          <a:pt x="2058576" y="3245306"/>
                        </a:cubicBezTo>
                        <a:lnTo>
                          <a:pt x="1896057" y="3245306"/>
                        </a:lnTo>
                        <a:lnTo>
                          <a:pt x="1896057" y="2379890"/>
                        </a:lnTo>
                        <a:lnTo>
                          <a:pt x="2004403" y="2379890"/>
                        </a:lnTo>
                        <a:lnTo>
                          <a:pt x="2004403" y="3137129"/>
                        </a:lnTo>
                        <a:lnTo>
                          <a:pt x="2058576" y="3137129"/>
                        </a:lnTo>
                        <a:cubicBezTo>
                          <a:pt x="2148319" y="3137129"/>
                          <a:pt x="2221095" y="3064467"/>
                          <a:pt x="2221095" y="2974864"/>
                        </a:cubicBezTo>
                        <a:lnTo>
                          <a:pt x="2221095" y="2433980"/>
                        </a:lnTo>
                        <a:cubicBezTo>
                          <a:pt x="2221095" y="2372010"/>
                          <a:pt x="2205797" y="2311014"/>
                          <a:pt x="2176614" y="2256331"/>
                        </a:cubicBezTo>
                        <a:cubicBezTo>
                          <a:pt x="2147582" y="2202199"/>
                          <a:pt x="2105913" y="2155824"/>
                          <a:pt x="2055147" y="2121110"/>
                        </a:cubicBezTo>
                        <a:cubicBezTo>
                          <a:pt x="2050130" y="2117394"/>
                          <a:pt x="2044843" y="2114013"/>
                          <a:pt x="2039339" y="2111011"/>
                        </a:cubicBezTo>
                        <a:cubicBezTo>
                          <a:pt x="1979900" y="2074669"/>
                          <a:pt x="1911588" y="2055403"/>
                          <a:pt x="1841884" y="2055360"/>
                        </a:cubicBezTo>
                        <a:lnTo>
                          <a:pt x="1408499" y="2055360"/>
                        </a:lnTo>
                        <a:cubicBezTo>
                          <a:pt x="1199088" y="2055360"/>
                          <a:pt x="1029288" y="2224851"/>
                          <a:pt x="1029288" y="2433980"/>
                        </a:cubicBezTo>
                        <a:lnTo>
                          <a:pt x="1029288" y="2974864"/>
                        </a:lnTo>
                        <a:cubicBezTo>
                          <a:pt x="1029288" y="3064467"/>
                          <a:pt x="1102064" y="3137129"/>
                          <a:pt x="1191807" y="3137129"/>
                        </a:cubicBezTo>
                        <a:lnTo>
                          <a:pt x="1245980" y="3137129"/>
                        </a:lnTo>
                        <a:lnTo>
                          <a:pt x="1245980" y="2379890"/>
                        </a:lnTo>
                        <a:lnTo>
                          <a:pt x="1354326" y="2379890"/>
                        </a:lnTo>
                        <a:lnTo>
                          <a:pt x="1354326" y="3245306"/>
                        </a:lnTo>
                        <a:lnTo>
                          <a:pt x="1191807" y="3245306"/>
                        </a:lnTo>
                        <a:cubicBezTo>
                          <a:pt x="1042300" y="3245117"/>
                          <a:pt x="921132" y="3124159"/>
                          <a:pt x="920942" y="2974864"/>
                        </a:cubicBezTo>
                        <a:lnTo>
                          <a:pt x="920942" y="2433980"/>
                        </a:lnTo>
                        <a:cubicBezTo>
                          <a:pt x="921175" y="2379257"/>
                          <a:pt x="930677" y="2324958"/>
                          <a:pt x="949004" y="2273363"/>
                        </a:cubicBezTo>
                        <a:cubicBezTo>
                          <a:pt x="939691" y="2272730"/>
                          <a:pt x="930487" y="2271714"/>
                          <a:pt x="920942" y="2271714"/>
                        </a:cubicBezTo>
                        <a:lnTo>
                          <a:pt x="487557" y="2271714"/>
                        </a:lnTo>
                        <a:cubicBezTo>
                          <a:pt x="411482" y="2271503"/>
                          <a:pt x="337143" y="2294382"/>
                          <a:pt x="274442" y="2337361"/>
                        </a:cubicBezTo>
                        <a:cubicBezTo>
                          <a:pt x="170666" y="2407843"/>
                          <a:pt x="108473" y="2525000"/>
                          <a:pt x="108346" y="2650333"/>
                        </a:cubicBezTo>
                        <a:lnTo>
                          <a:pt x="108346" y="2866687"/>
                        </a:lnTo>
                        <a:cubicBezTo>
                          <a:pt x="108558" y="2972181"/>
                          <a:pt x="170074" y="3067955"/>
                          <a:pt x="266041" y="3112135"/>
                        </a:cubicBezTo>
                        <a:cubicBezTo>
                          <a:pt x="284832" y="3121027"/>
                          <a:pt x="304639" y="3127620"/>
                          <a:pt x="325038" y="3131698"/>
                        </a:cubicBezTo>
                        <a:lnTo>
                          <a:pt x="325038" y="2542157"/>
                        </a:lnTo>
                        <a:lnTo>
                          <a:pt x="433384" y="2542157"/>
                        </a:lnTo>
                        <a:lnTo>
                          <a:pt x="433384" y="3137129"/>
                        </a:lnTo>
                        <a:lnTo>
                          <a:pt x="920942" y="3137129"/>
                        </a:lnTo>
                        <a:lnTo>
                          <a:pt x="920942" y="3245306"/>
                        </a:lnTo>
                        <a:lnTo>
                          <a:pt x="379211" y="3245306"/>
                        </a:lnTo>
                        <a:cubicBezTo>
                          <a:pt x="324403" y="3245625"/>
                          <a:pt x="270209" y="3233688"/>
                          <a:pt x="220607" y="3210359"/>
                        </a:cubicBezTo>
                        <a:cubicBezTo>
                          <a:pt x="86254" y="3148498"/>
                          <a:pt x="190" y="3014375"/>
                          <a:pt x="0" y="2866687"/>
                        </a:cubicBezTo>
                        <a:lnTo>
                          <a:pt x="0" y="2650333"/>
                        </a:lnTo>
                        <a:cubicBezTo>
                          <a:pt x="85" y="2489296"/>
                          <a:pt x="79926" y="2338713"/>
                          <a:pt x="213285" y="2248115"/>
                        </a:cubicBezTo>
                        <a:cubicBezTo>
                          <a:pt x="293973" y="2192777"/>
                          <a:pt x="389665" y="2163261"/>
                          <a:pt x="487557" y="2163537"/>
                        </a:cubicBezTo>
                        <a:lnTo>
                          <a:pt x="920942" y="2163537"/>
                        </a:lnTo>
                        <a:cubicBezTo>
                          <a:pt x="947330" y="2163769"/>
                          <a:pt x="973674" y="2166155"/>
                          <a:pt x="999704" y="2170655"/>
                        </a:cubicBezTo>
                        <a:cubicBezTo>
                          <a:pt x="1088456" y="2030998"/>
                          <a:pt x="1242827" y="1946593"/>
                          <a:pt x="1408499" y="1947183"/>
                        </a:cubicBezTo>
                        <a:close/>
                        <a:moveTo>
                          <a:pt x="2546134" y="1568564"/>
                        </a:moveTo>
                        <a:cubicBezTo>
                          <a:pt x="2426466" y="1568564"/>
                          <a:pt x="2329441" y="1665436"/>
                          <a:pt x="2329441" y="1784918"/>
                        </a:cubicBezTo>
                        <a:cubicBezTo>
                          <a:pt x="2329441" y="1904400"/>
                          <a:pt x="2426466" y="2001272"/>
                          <a:pt x="2546134" y="2001272"/>
                        </a:cubicBezTo>
                        <a:cubicBezTo>
                          <a:pt x="2665803" y="2001272"/>
                          <a:pt x="2762827" y="1904400"/>
                          <a:pt x="2762827" y="1784918"/>
                        </a:cubicBezTo>
                        <a:cubicBezTo>
                          <a:pt x="2762827" y="1665436"/>
                          <a:pt x="2665803" y="1568564"/>
                          <a:pt x="2546134" y="1568564"/>
                        </a:cubicBezTo>
                        <a:close/>
                        <a:moveTo>
                          <a:pt x="704250" y="1568564"/>
                        </a:moveTo>
                        <a:cubicBezTo>
                          <a:pt x="584581" y="1568564"/>
                          <a:pt x="487557" y="1665436"/>
                          <a:pt x="487557" y="1784918"/>
                        </a:cubicBezTo>
                        <a:cubicBezTo>
                          <a:pt x="487557" y="1904400"/>
                          <a:pt x="584581" y="2001272"/>
                          <a:pt x="704250" y="2001272"/>
                        </a:cubicBezTo>
                        <a:cubicBezTo>
                          <a:pt x="823919" y="2001272"/>
                          <a:pt x="920943" y="1904400"/>
                          <a:pt x="920943" y="1784918"/>
                        </a:cubicBezTo>
                        <a:cubicBezTo>
                          <a:pt x="920943" y="1665436"/>
                          <a:pt x="823919" y="1568564"/>
                          <a:pt x="704250" y="1568564"/>
                        </a:cubicBezTo>
                        <a:close/>
                        <a:moveTo>
                          <a:pt x="2546134" y="1460387"/>
                        </a:moveTo>
                        <a:cubicBezTo>
                          <a:pt x="2725648" y="1460387"/>
                          <a:pt x="2871173" y="1605685"/>
                          <a:pt x="2871173" y="1784918"/>
                        </a:cubicBezTo>
                        <a:cubicBezTo>
                          <a:pt x="2870983" y="1964086"/>
                          <a:pt x="2725583" y="2109260"/>
                          <a:pt x="2546134" y="2109449"/>
                        </a:cubicBezTo>
                        <a:cubicBezTo>
                          <a:pt x="2366620" y="2109449"/>
                          <a:pt x="2221095" y="1964130"/>
                          <a:pt x="2221095" y="1784918"/>
                        </a:cubicBezTo>
                        <a:cubicBezTo>
                          <a:pt x="2221095" y="1605685"/>
                          <a:pt x="2366620" y="1460387"/>
                          <a:pt x="2546134" y="1460387"/>
                        </a:cubicBezTo>
                        <a:close/>
                        <a:moveTo>
                          <a:pt x="704250" y="1460387"/>
                        </a:moveTo>
                        <a:cubicBezTo>
                          <a:pt x="883785" y="1460387"/>
                          <a:pt x="1029289" y="1605685"/>
                          <a:pt x="1029289" y="1784918"/>
                        </a:cubicBezTo>
                        <a:cubicBezTo>
                          <a:pt x="1029099" y="1964086"/>
                          <a:pt x="883699" y="2109260"/>
                          <a:pt x="704250" y="2109449"/>
                        </a:cubicBezTo>
                        <a:cubicBezTo>
                          <a:pt x="524738" y="2109449"/>
                          <a:pt x="379211" y="1964130"/>
                          <a:pt x="379211" y="1784918"/>
                        </a:cubicBezTo>
                        <a:cubicBezTo>
                          <a:pt x="379211" y="1605685"/>
                          <a:pt x="524738" y="1460387"/>
                          <a:pt x="704250" y="1460387"/>
                        </a:cubicBezTo>
                        <a:close/>
                        <a:moveTo>
                          <a:pt x="1625192" y="1352210"/>
                        </a:moveTo>
                        <a:cubicBezTo>
                          <a:pt x="1505524" y="1352210"/>
                          <a:pt x="1408499" y="1449083"/>
                          <a:pt x="1408499" y="1568564"/>
                        </a:cubicBezTo>
                        <a:cubicBezTo>
                          <a:pt x="1408499" y="1688046"/>
                          <a:pt x="1505524" y="1784918"/>
                          <a:pt x="1625192" y="1784918"/>
                        </a:cubicBezTo>
                        <a:cubicBezTo>
                          <a:pt x="1744861" y="1784918"/>
                          <a:pt x="1841885" y="1688046"/>
                          <a:pt x="1841885" y="1568564"/>
                        </a:cubicBezTo>
                        <a:cubicBezTo>
                          <a:pt x="1841885" y="1449083"/>
                          <a:pt x="1744861" y="1352210"/>
                          <a:pt x="1625192" y="1352210"/>
                        </a:cubicBezTo>
                        <a:close/>
                        <a:moveTo>
                          <a:pt x="1625192" y="1244033"/>
                        </a:moveTo>
                        <a:cubicBezTo>
                          <a:pt x="1804727" y="1244033"/>
                          <a:pt x="1950231" y="1389331"/>
                          <a:pt x="1950231" y="1568564"/>
                        </a:cubicBezTo>
                        <a:cubicBezTo>
                          <a:pt x="1950041" y="1747732"/>
                          <a:pt x="1804641" y="1892906"/>
                          <a:pt x="1625192" y="1893095"/>
                        </a:cubicBezTo>
                        <a:cubicBezTo>
                          <a:pt x="1445678" y="1893095"/>
                          <a:pt x="1300153" y="1747776"/>
                          <a:pt x="1300153" y="1568564"/>
                        </a:cubicBezTo>
                        <a:cubicBezTo>
                          <a:pt x="1300153" y="1389331"/>
                          <a:pt x="1445678" y="1244033"/>
                          <a:pt x="1625192" y="1244033"/>
                        </a:cubicBezTo>
                        <a:close/>
                        <a:moveTo>
                          <a:pt x="1625191" y="703149"/>
                        </a:moveTo>
                        <a:cubicBezTo>
                          <a:pt x="2044035" y="703149"/>
                          <a:pt x="2383614" y="1042176"/>
                          <a:pt x="2383614" y="1460388"/>
                        </a:cubicBezTo>
                        <a:lnTo>
                          <a:pt x="2275267" y="1460388"/>
                        </a:lnTo>
                        <a:cubicBezTo>
                          <a:pt x="2275267" y="1101928"/>
                          <a:pt x="1984212" y="811326"/>
                          <a:pt x="1625191" y="811326"/>
                        </a:cubicBezTo>
                        <a:cubicBezTo>
                          <a:pt x="1266170" y="811326"/>
                          <a:pt x="975114" y="1101928"/>
                          <a:pt x="975114" y="1460388"/>
                        </a:cubicBezTo>
                        <a:lnTo>
                          <a:pt x="866768" y="1460388"/>
                        </a:lnTo>
                        <a:cubicBezTo>
                          <a:pt x="866768" y="1042176"/>
                          <a:pt x="1206325" y="703149"/>
                          <a:pt x="1625191" y="703149"/>
                        </a:cubicBezTo>
                        <a:close/>
                        <a:moveTo>
                          <a:pt x="1462673" y="0"/>
                        </a:moveTo>
                        <a:lnTo>
                          <a:pt x="1787712" y="0"/>
                        </a:lnTo>
                        <a:cubicBezTo>
                          <a:pt x="1877455" y="0"/>
                          <a:pt x="1950231" y="72660"/>
                          <a:pt x="1950231" y="162265"/>
                        </a:cubicBezTo>
                        <a:lnTo>
                          <a:pt x="1950231" y="371583"/>
                        </a:lnTo>
                        <a:cubicBezTo>
                          <a:pt x="2025141" y="393873"/>
                          <a:pt x="2097451" y="424044"/>
                          <a:pt x="2165991" y="461547"/>
                        </a:cubicBezTo>
                        <a:lnTo>
                          <a:pt x="2314967" y="312804"/>
                        </a:lnTo>
                        <a:cubicBezTo>
                          <a:pt x="2379130" y="251511"/>
                          <a:pt x="2480238" y="251511"/>
                          <a:pt x="2544401" y="312804"/>
                        </a:cubicBezTo>
                        <a:lnTo>
                          <a:pt x="2774593" y="542615"/>
                        </a:lnTo>
                        <a:cubicBezTo>
                          <a:pt x="2805044" y="572980"/>
                          <a:pt x="2822141" y="614136"/>
                          <a:pt x="2822141" y="657109"/>
                        </a:cubicBezTo>
                        <a:cubicBezTo>
                          <a:pt x="2822141" y="700088"/>
                          <a:pt x="2805044" y="741287"/>
                          <a:pt x="2774593" y="771625"/>
                        </a:cubicBezTo>
                        <a:lnTo>
                          <a:pt x="2625617" y="920368"/>
                        </a:lnTo>
                        <a:cubicBezTo>
                          <a:pt x="2663175" y="988823"/>
                          <a:pt x="2693377" y="1061063"/>
                          <a:pt x="2715745" y="1135857"/>
                        </a:cubicBezTo>
                        <a:lnTo>
                          <a:pt x="2925346" y="1135857"/>
                        </a:lnTo>
                        <a:cubicBezTo>
                          <a:pt x="3015089" y="1135857"/>
                          <a:pt x="3087865" y="1208519"/>
                          <a:pt x="3087865" y="1298122"/>
                        </a:cubicBezTo>
                        <a:lnTo>
                          <a:pt x="3087865" y="1622652"/>
                        </a:lnTo>
                        <a:cubicBezTo>
                          <a:pt x="3087865" y="1712255"/>
                          <a:pt x="3015089" y="1784917"/>
                          <a:pt x="2925346" y="1784917"/>
                        </a:cubicBezTo>
                        <a:lnTo>
                          <a:pt x="2925346" y="1676741"/>
                        </a:lnTo>
                        <a:cubicBezTo>
                          <a:pt x="2955249" y="1676741"/>
                          <a:pt x="2979519" y="1652525"/>
                          <a:pt x="2979519" y="1622652"/>
                        </a:cubicBezTo>
                        <a:lnTo>
                          <a:pt x="2979519" y="1298122"/>
                        </a:lnTo>
                        <a:cubicBezTo>
                          <a:pt x="2979519" y="1268249"/>
                          <a:pt x="2955249" y="1244033"/>
                          <a:pt x="2925346" y="1244033"/>
                        </a:cubicBezTo>
                        <a:lnTo>
                          <a:pt x="2632811" y="1244033"/>
                        </a:lnTo>
                        <a:lnTo>
                          <a:pt x="2622318" y="1203402"/>
                        </a:lnTo>
                        <a:cubicBezTo>
                          <a:pt x="2598363" y="1110484"/>
                          <a:pt x="2561157" y="1021470"/>
                          <a:pt x="2511789" y="939132"/>
                        </a:cubicBezTo>
                        <a:lnTo>
                          <a:pt x="2490119" y="902941"/>
                        </a:lnTo>
                        <a:lnTo>
                          <a:pt x="2697819" y="695204"/>
                        </a:lnTo>
                        <a:cubicBezTo>
                          <a:pt x="2718724" y="674288"/>
                          <a:pt x="2718724" y="640396"/>
                          <a:pt x="2697819" y="619480"/>
                        </a:cubicBezTo>
                        <a:lnTo>
                          <a:pt x="2467751" y="389437"/>
                        </a:lnTo>
                        <a:cubicBezTo>
                          <a:pt x="2446505" y="369217"/>
                          <a:pt x="2413134" y="369217"/>
                          <a:pt x="2391888" y="389437"/>
                        </a:cubicBezTo>
                        <a:lnTo>
                          <a:pt x="2183809" y="597190"/>
                        </a:lnTo>
                        <a:lnTo>
                          <a:pt x="2147583" y="575555"/>
                        </a:lnTo>
                        <a:cubicBezTo>
                          <a:pt x="2064991" y="526242"/>
                          <a:pt x="1975752" y="489099"/>
                          <a:pt x="1882558" y="465160"/>
                        </a:cubicBezTo>
                        <a:lnTo>
                          <a:pt x="1841885" y="454596"/>
                        </a:lnTo>
                        <a:lnTo>
                          <a:pt x="1841885" y="162265"/>
                        </a:lnTo>
                        <a:cubicBezTo>
                          <a:pt x="1841885" y="132390"/>
                          <a:pt x="1817631" y="108177"/>
                          <a:pt x="1787712" y="108177"/>
                        </a:cubicBezTo>
                        <a:lnTo>
                          <a:pt x="1462673" y="108177"/>
                        </a:lnTo>
                        <a:cubicBezTo>
                          <a:pt x="1432753" y="108177"/>
                          <a:pt x="1408500" y="132390"/>
                          <a:pt x="1408500" y="162265"/>
                        </a:cubicBezTo>
                        <a:lnTo>
                          <a:pt x="1408500" y="454343"/>
                        </a:lnTo>
                        <a:lnTo>
                          <a:pt x="1367805" y="464843"/>
                        </a:lnTo>
                        <a:cubicBezTo>
                          <a:pt x="1274742" y="488740"/>
                          <a:pt x="1185589" y="525883"/>
                          <a:pt x="1103077" y="575111"/>
                        </a:cubicBezTo>
                        <a:lnTo>
                          <a:pt x="1066830" y="596768"/>
                        </a:lnTo>
                        <a:lnTo>
                          <a:pt x="858811" y="389437"/>
                        </a:lnTo>
                        <a:cubicBezTo>
                          <a:pt x="837542" y="369048"/>
                          <a:pt x="803960" y="369048"/>
                          <a:pt x="782692" y="389437"/>
                        </a:cubicBezTo>
                        <a:lnTo>
                          <a:pt x="552565" y="619145"/>
                        </a:lnTo>
                        <a:cubicBezTo>
                          <a:pt x="542451" y="629221"/>
                          <a:pt x="536757" y="642911"/>
                          <a:pt x="536757" y="657174"/>
                        </a:cubicBezTo>
                        <a:cubicBezTo>
                          <a:pt x="536757" y="671459"/>
                          <a:pt x="542451" y="685127"/>
                          <a:pt x="552565" y="695204"/>
                        </a:cubicBezTo>
                        <a:lnTo>
                          <a:pt x="760644" y="902941"/>
                        </a:lnTo>
                        <a:lnTo>
                          <a:pt x="738974" y="939132"/>
                        </a:lnTo>
                        <a:cubicBezTo>
                          <a:pt x="689628" y="1021470"/>
                          <a:pt x="652406" y="1110484"/>
                          <a:pt x="628472" y="1203402"/>
                        </a:cubicBezTo>
                        <a:lnTo>
                          <a:pt x="617849" y="1244033"/>
                        </a:lnTo>
                        <a:lnTo>
                          <a:pt x="325038" y="1244033"/>
                        </a:lnTo>
                        <a:cubicBezTo>
                          <a:pt x="295116" y="1244033"/>
                          <a:pt x="270865" y="1268249"/>
                          <a:pt x="270865" y="1298122"/>
                        </a:cubicBezTo>
                        <a:lnTo>
                          <a:pt x="270865" y="1622652"/>
                        </a:lnTo>
                        <a:cubicBezTo>
                          <a:pt x="270865" y="1652525"/>
                          <a:pt x="295116" y="1676741"/>
                          <a:pt x="325038" y="1676741"/>
                        </a:cubicBezTo>
                        <a:lnTo>
                          <a:pt x="325038" y="1784917"/>
                        </a:lnTo>
                        <a:cubicBezTo>
                          <a:pt x="235293" y="1784917"/>
                          <a:pt x="162519" y="1712255"/>
                          <a:pt x="162519" y="1622652"/>
                        </a:cubicBezTo>
                        <a:lnTo>
                          <a:pt x="162519" y="1298122"/>
                        </a:lnTo>
                        <a:cubicBezTo>
                          <a:pt x="162519" y="1208519"/>
                          <a:pt x="235293" y="1135857"/>
                          <a:pt x="325038" y="1135857"/>
                        </a:cubicBezTo>
                        <a:lnTo>
                          <a:pt x="534641" y="1135857"/>
                        </a:lnTo>
                        <a:cubicBezTo>
                          <a:pt x="556986" y="1061063"/>
                          <a:pt x="587209" y="988844"/>
                          <a:pt x="624789" y="920433"/>
                        </a:cubicBezTo>
                        <a:lnTo>
                          <a:pt x="475813" y="771690"/>
                        </a:lnTo>
                        <a:cubicBezTo>
                          <a:pt x="445340" y="741330"/>
                          <a:pt x="428221" y="700126"/>
                          <a:pt x="428221" y="657174"/>
                        </a:cubicBezTo>
                        <a:cubicBezTo>
                          <a:pt x="428221" y="614223"/>
                          <a:pt x="445340" y="573018"/>
                          <a:pt x="475813" y="542680"/>
                        </a:cubicBezTo>
                        <a:lnTo>
                          <a:pt x="706048" y="312804"/>
                        </a:lnTo>
                        <a:cubicBezTo>
                          <a:pt x="770189" y="251511"/>
                          <a:pt x="871319" y="251511"/>
                          <a:pt x="935460" y="312804"/>
                        </a:cubicBezTo>
                        <a:lnTo>
                          <a:pt x="1084393" y="461484"/>
                        </a:lnTo>
                        <a:cubicBezTo>
                          <a:pt x="1152911" y="423981"/>
                          <a:pt x="1225265" y="393873"/>
                          <a:pt x="1300154" y="371583"/>
                        </a:cubicBezTo>
                        <a:lnTo>
                          <a:pt x="1300154" y="162265"/>
                        </a:lnTo>
                        <a:cubicBezTo>
                          <a:pt x="1300154" y="72660"/>
                          <a:pt x="1372930" y="0"/>
                          <a:pt x="146267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54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326D4CC0-E6B0-4ECE-9F29-C4D590B414A1}"/>
                    </a:ext>
                  </a:extLst>
                </p:cNvPr>
                <p:cNvGrpSpPr/>
                <p:nvPr/>
              </p:nvGrpSpPr>
              <p:grpSpPr>
                <a:xfrm>
                  <a:off x="1928310" y="4201132"/>
                  <a:ext cx="3284860" cy="747175"/>
                  <a:chOff x="1930903" y="1311997"/>
                  <a:chExt cx="3284860" cy="747175"/>
                </a:xfrm>
              </p:grpSpPr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59709B3F-86AB-42C6-AEA5-AA306F8C867B}"/>
                      </a:ext>
                    </a:extLst>
                  </p:cNvPr>
                  <p:cNvSpPr txBox="1"/>
                  <p:nvPr/>
                </p:nvSpPr>
                <p:spPr>
                  <a:xfrm>
                    <a:off x="1930903" y="1311997"/>
                    <a:ext cx="233172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b="1" kern="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  <a:ea typeface="Verdana" panose="020B0604030504040204" pitchFamily="34" charset="0"/>
                        <a:cs typeface="Arial" panose="020B0604020202020204" pitchFamily="34" charset="0"/>
                      </a:rPr>
                      <a:t>Values Clients</a:t>
                    </a:r>
                  </a:p>
                </p:txBody>
              </p: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E089BA8F-0152-4ADF-AE2D-BEE55C834172}"/>
                      </a:ext>
                    </a:extLst>
                  </p:cNvPr>
                  <p:cNvSpPr/>
                  <p:nvPr/>
                </p:nvSpPr>
                <p:spPr>
                  <a:xfrm>
                    <a:off x="1930903" y="1597507"/>
                    <a:ext cx="3284860" cy="461665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lvl="0">
                      <a:defRPr/>
                    </a:pPr>
                    <a:r>
                      <a:rPr lang="en-US" sz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15026148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06404A54-4352-43E1-A0BE-BA819037846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64172" y="2051065"/>
            <a:ext cx="2139696" cy="2487168"/>
          </a:xfrm>
        </p:spPr>
      </p:pic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D4C67D2-4027-4BCD-B044-EA913FF7AB7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525949" y="2051065"/>
            <a:ext cx="2139696" cy="2487168"/>
          </a:xfr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F3D3238-8DDB-4708-BBA6-6AA4AA0863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965161" y="2051065"/>
            <a:ext cx="2139696" cy="248716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037112C-DA09-41FE-9236-42A6A780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600" b="1" dirty="0"/>
              <a:t>Meet our Team</a:t>
            </a:r>
            <a:endParaRPr lang="en-US" sz="6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FE898-B0B1-4B0B-874A-125E03E04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32</a:t>
            </a:fld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220C7E-A7DC-4F5A-A8D3-4DD13B7B2470}"/>
              </a:ext>
            </a:extLst>
          </p:cNvPr>
          <p:cNvSpPr/>
          <p:nvPr/>
        </p:nvSpPr>
        <p:spPr>
          <a:xfrm>
            <a:off x="3965161" y="2051065"/>
            <a:ext cx="2139696" cy="2487168"/>
          </a:xfrm>
          <a:prstGeom prst="rect">
            <a:avLst/>
          </a:prstGeom>
          <a:solidFill>
            <a:schemeClr val="accent4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B5BA01-E95A-4608-A8D7-16A3BA079819}"/>
              </a:ext>
            </a:extLst>
          </p:cNvPr>
          <p:cNvSpPr/>
          <p:nvPr/>
        </p:nvSpPr>
        <p:spPr>
          <a:xfrm>
            <a:off x="9064172" y="2051065"/>
            <a:ext cx="2139696" cy="2487168"/>
          </a:xfrm>
          <a:prstGeom prst="rect">
            <a:avLst/>
          </a:prstGeom>
          <a:solidFill>
            <a:schemeClr val="accent4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BCC3F4-8B26-4B8C-81C6-8901849FB33A}"/>
              </a:ext>
            </a:extLst>
          </p:cNvPr>
          <p:cNvSpPr/>
          <p:nvPr/>
        </p:nvSpPr>
        <p:spPr>
          <a:xfrm>
            <a:off x="6525949" y="2051065"/>
            <a:ext cx="2139696" cy="2487168"/>
          </a:xfrm>
          <a:prstGeom prst="rect">
            <a:avLst/>
          </a:prstGeom>
          <a:solidFill>
            <a:schemeClr val="accent4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FBDB01-C4F9-4ACA-AAEE-682FACF515FB}"/>
              </a:ext>
            </a:extLst>
          </p:cNvPr>
          <p:cNvGrpSpPr/>
          <p:nvPr/>
        </p:nvGrpSpPr>
        <p:grpSpPr>
          <a:xfrm>
            <a:off x="-8851" y="442326"/>
            <a:ext cx="2728429" cy="235439"/>
            <a:chOff x="297370" y="123418"/>
            <a:chExt cx="2432304" cy="2354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F949508-C720-412D-BDD5-F03A840FF990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DF52A3D-DFE0-4A28-8EFD-C4A346587383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86BA873-140D-42CA-913F-4E955675DC9F}"/>
              </a:ext>
            </a:extLst>
          </p:cNvPr>
          <p:cNvGrpSpPr/>
          <p:nvPr/>
        </p:nvGrpSpPr>
        <p:grpSpPr>
          <a:xfrm>
            <a:off x="5662380" y="1856585"/>
            <a:ext cx="548639" cy="548639"/>
            <a:chOff x="5662380" y="1856585"/>
            <a:chExt cx="548639" cy="54863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25AC23A-8F9B-4484-BE72-3E0273DB737E}"/>
                </a:ext>
              </a:extLst>
            </p:cNvPr>
            <p:cNvGrpSpPr/>
            <p:nvPr/>
          </p:nvGrpSpPr>
          <p:grpSpPr>
            <a:xfrm>
              <a:off x="5662380" y="1856585"/>
              <a:ext cx="548639" cy="548639"/>
              <a:chOff x="5662380" y="1856585"/>
              <a:chExt cx="548639" cy="548639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514AE375-406C-4098-88A6-2A3258315CB5}"/>
                  </a:ext>
                </a:extLst>
              </p:cNvPr>
              <p:cNvSpPr/>
              <p:nvPr/>
            </p:nvSpPr>
            <p:spPr>
              <a:xfrm>
                <a:off x="5668712" y="1862919"/>
                <a:ext cx="538188" cy="538188"/>
              </a:xfrm>
              <a:custGeom>
                <a:avLst/>
                <a:gdLst>
                  <a:gd name="connsiteX0" fmla="*/ 501001 w 1002002"/>
                  <a:gd name="connsiteY0" fmla="*/ 0 h 1002002"/>
                  <a:gd name="connsiteX1" fmla="*/ 1002002 w 1002002"/>
                  <a:gd name="connsiteY1" fmla="*/ 501001 h 1002002"/>
                  <a:gd name="connsiteX2" fmla="*/ 501001 w 1002002"/>
                  <a:gd name="connsiteY2" fmla="*/ 1002002 h 1002002"/>
                  <a:gd name="connsiteX3" fmla="*/ 0 w 1002002"/>
                  <a:gd name="connsiteY3" fmla="*/ 501001 h 1002002"/>
                  <a:gd name="connsiteX4" fmla="*/ 501001 w 1002002"/>
                  <a:gd name="connsiteY4" fmla="*/ 0 h 100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2002" h="1002002">
                    <a:moveTo>
                      <a:pt x="501001" y="0"/>
                    </a:moveTo>
                    <a:cubicBezTo>
                      <a:pt x="777696" y="0"/>
                      <a:pt x="1002002" y="224306"/>
                      <a:pt x="1002002" y="501001"/>
                    </a:cubicBezTo>
                    <a:cubicBezTo>
                      <a:pt x="1002002" y="777696"/>
                      <a:pt x="777696" y="1002002"/>
                      <a:pt x="501001" y="1002002"/>
                    </a:cubicBezTo>
                    <a:cubicBezTo>
                      <a:pt x="224306" y="1002002"/>
                      <a:pt x="0" y="777696"/>
                      <a:pt x="0" y="501001"/>
                    </a:cubicBezTo>
                    <a:cubicBezTo>
                      <a:pt x="0" y="224306"/>
                      <a:pt x="224306" y="0"/>
                      <a:pt x="5010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Circle: Hollow 22">
                <a:extLst>
                  <a:ext uri="{FF2B5EF4-FFF2-40B4-BE49-F238E27FC236}">
                    <a16:creationId xmlns:a16="http://schemas.microsoft.com/office/drawing/2014/main" id="{7C6DBB41-FCE6-4B97-AE36-1D8957C312B3}"/>
                  </a:ext>
                </a:extLst>
              </p:cNvPr>
              <p:cNvSpPr/>
              <p:nvPr/>
            </p:nvSpPr>
            <p:spPr>
              <a:xfrm>
                <a:off x="5662380" y="1856585"/>
                <a:ext cx="548639" cy="548639"/>
              </a:xfrm>
              <a:prstGeom prst="donut">
                <a:avLst>
                  <a:gd name="adj" fmla="val 1196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A9AF11-D84E-4C4D-BFF0-C04D1F7BC8F4}"/>
                </a:ext>
              </a:extLst>
            </p:cNvPr>
            <p:cNvSpPr/>
            <p:nvPr/>
          </p:nvSpPr>
          <p:spPr>
            <a:xfrm>
              <a:off x="5755776" y="1996784"/>
              <a:ext cx="361846" cy="268240"/>
            </a:xfrm>
            <a:custGeom>
              <a:avLst/>
              <a:gdLst>
                <a:gd name="connsiteX0" fmla="*/ 1985932 w 4876817"/>
                <a:gd name="connsiteY0" fmla="*/ 3210406 h 3615228"/>
                <a:gd name="connsiteX1" fmla="*/ 1897864 w 4876817"/>
                <a:gd name="connsiteY1" fmla="*/ 3246830 h 3615228"/>
                <a:gd name="connsiteX2" fmla="*/ 1897864 w 4876817"/>
                <a:gd name="connsiteY2" fmla="*/ 3422975 h 3615228"/>
                <a:gd name="connsiteX3" fmla="*/ 1985932 w 4876817"/>
                <a:gd name="connsiteY3" fmla="*/ 3459456 h 3615228"/>
                <a:gd name="connsiteX4" fmla="*/ 2073990 w 4876817"/>
                <a:gd name="connsiteY4" fmla="*/ 3422975 h 3615228"/>
                <a:gd name="connsiteX5" fmla="*/ 2073990 w 4876817"/>
                <a:gd name="connsiteY5" fmla="*/ 3246830 h 3615228"/>
                <a:gd name="connsiteX6" fmla="*/ 1985932 w 4876817"/>
                <a:gd name="connsiteY6" fmla="*/ 3210406 h 3615228"/>
                <a:gd name="connsiteX7" fmla="*/ 1699629 w 4876817"/>
                <a:gd name="connsiteY7" fmla="*/ 2924113 h 3615228"/>
                <a:gd name="connsiteX8" fmla="*/ 1611561 w 4876817"/>
                <a:gd name="connsiteY8" fmla="*/ 2960537 h 3615228"/>
                <a:gd name="connsiteX9" fmla="*/ 1611561 w 4876817"/>
                <a:gd name="connsiteY9" fmla="*/ 3136683 h 3615228"/>
                <a:gd name="connsiteX10" fmla="*/ 1699620 w 4876817"/>
                <a:gd name="connsiteY10" fmla="*/ 3173163 h 3615228"/>
                <a:gd name="connsiteX11" fmla="*/ 1787688 w 4876817"/>
                <a:gd name="connsiteY11" fmla="*/ 3136683 h 3615228"/>
                <a:gd name="connsiteX12" fmla="*/ 1787688 w 4876817"/>
                <a:gd name="connsiteY12" fmla="*/ 2960537 h 3615228"/>
                <a:gd name="connsiteX13" fmla="*/ 1699629 w 4876817"/>
                <a:gd name="connsiteY13" fmla="*/ 2924113 h 3615228"/>
                <a:gd name="connsiteX14" fmla="*/ 1405783 w 4876817"/>
                <a:gd name="connsiteY14" fmla="*/ 2630286 h 3615228"/>
                <a:gd name="connsiteX15" fmla="*/ 1317724 w 4876817"/>
                <a:gd name="connsiteY15" fmla="*/ 2666710 h 3615228"/>
                <a:gd name="connsiteX16" fmla="*/ 1281234 w 4876817"/>
                <a:gd name="connsiteY16" fmla="*/ 2754778 h 3615228"/>
                <a:gd name="connsiteX17" fmla="*/ 1317715 w 4876817"/>
                <a:gd name="connsiteY17" fmla="*/ 2842855 h 3615228"/>
                <a:gd name="connsiteX18" fmla="*/ 1493861 w 4876817"/>
                <a:gd name="connsiteY18" fmla="*/ 2842855 h 3615228"/>
                <a:gd name="connsiteX19" fmla="*/ 1493851 w 4876817"/>
                <a:gd name="connsiteY19" fmla="*/ 2666710 h 3615228"/>
                <a:gd name="connsiteX20" fmla="*/ 1405783 w 4876817"/>
                <a:gd name="connsiteY20" fmla="*/ 2630286 h 3615228"/>
                <a:gd name="connsiteX21" fmla="*/ 510224 w 4876817"/>
                <a:gd name="connsiteY21" fmla="*/ 1112382 h 3615228"/>
                <a:gd name="connsiteX22" fmla="*/ 588110 w 4876817"/>
                <a:gd name="connsiteY22" fmla="*/ 1190268 h 3615228"/>
                <a:gd name="connsiteX23" fmla="*/ 510224 w 4876817"/>
                <a:gd name="connsiteY23" fmla="*/ 1268154 h 3615228"/>
                <a:gd name="connsiteX24" fmla="*/ 432338 w 4876817"/>
                <a:gd name="connsiteY24" fmla="*/ 1190268 h 3615228"/>
                <a:gd name="connsiteX25" fmla="*/ 510224 w 4876817"/>
                <a:gd name="connsiteY25" fmla="*/ 1112382 h 3615228"/>
                <a:gd name="connsiteX26" fmla="*/ 4404453 w 4876817"/>
                <a:gd name="connsiteY26" fmla="*/ 1035430 h 3615228"/>
                <a:gd name="connsiteX27" fmla="*/ 4482339 w 4876817"/>
                <a:gd name="connsiteY27" fmla="*/ 1113316 h 3615228"/>
                <a:gd name="connsiteX28" fmla="*/ 4404453 w 4876817"/>
                <a:gd name="connsiteY28" fmla="*/ 1191202 h 3615228"/>
                <a:gd name="connsiteX29" fmla="*/ 4326567 w 4876817"/>
                <a:gd name="connsiteY29" fmla="*/ 1113316 h 3615228"/>
                <a:gd name="connsiteX30" fmla="*/ 4404453 w 4876817"/>
                <a:gd name="connsiteY30" fmla="*/ 1035430 h 3615228"/>
                <a:gd name="connsiteX31" fmla="*/ 3482424 w 4876817"/>
                <a:gd name="connsiteY31" fmla="*/ 793228 h 3615228"/>
                <a:gd name="connsiteX32" fmla="*/ 3374001 w 4876817"/>
                <a:gd name="connsiteY32" fmla="*/ 901632 h 3615228"/>
                <a:gd name="connsiteX33" fmla="*/ 2927745 w 4876817"/>
                <a:gd name="connsiteY33" fmla="*/ 981051 h 3615228"/>
                <a:gd name="connsiteX34" fmla="*/ 2714356 w 4876817"/>
                <a:gd name="connsiteY34" fmla="*/ 935036 h 3615228"/>
                <a:gd name="connsiteX35" fmla="*/ 2443837 w 4876817"/>
                <a:gd name="connsiteY35" fmla="*/ 1011560 h 3615228"/>
                <a:gd name="connsiteX36" fmla="*/ 2349491 w 4876817"/>
                <a:gd name="connsiteY36" fmla="*/ 1086207 h 3615228"/>
                <a:gd name="connsiteX37" fmla="*/ 1836551 w 4876817"/>
                <a:gd name="connsiteY37" fmla="*/ 1599167 h 3615228"/>
                <a:gd name="connsiteX38" fmla="*/ 1790679 w 4876817"/>
                <a:gd name="connsiteY38" fmla="*/ 1709904 h 3615228"/>
                <a:gd name="connsiteX39" fmla="*/ 1836542 w 4876817"/>
                <a:gd name="connsiteY39" fmla="*/ 1820642 h 3615228"/>
                <a:gd name="connsiteX40" fmla="*/ 2058017 w 4876817"/>
                <a:gd name="connsiteY40" fmla="*/ 1820642 h 3615228"/>
                <a:gd name="connsiteX41" fmla="*/ 2355197 w 4876817"/>
                <a:gd name="connsiteY41" fmla="*/ 1523462 h 3615228"/>
                <a:gd name="connsiteX42" fmla="*/ 2355340 w 4876817"/>
                <a:gd name="connsiteY42" fmla="*/ 1523310 h 3615228"/>
                <a:gd name="connsiteX43" fmla="*/ 2355492 w 4876817"/>
                <a:gd name="connsiteY43" fmla="*/ 1523167 h 3615228"/>
                <a:gd name="connsiteX44" fmla="*/ 2484746 w 4876817"/>
                <a:gd name="connsiteY44" fmla="*/ 1393912 h 3615228"/>
                <a:gd name="connsiteX45" fmla="*/ 2594893 w 4876817"/>
                <a:gd name="connsiteY45" fmla="*/ 1393912 h 3615228"/>
                <a:gd name="connsiteX46" fmla="*/ 2594884 w 4876817"/>
                <a:gd name="connsiteY46" fmla="*/ 1504069 h 3615228"/>
                <a:gd name="connsiteX47" fmla="*/ 2520532 w 4876817"/>
                <a:gd name="connsiteY47" fmla="*/ 1578431 h 3615228"/>
                <a:gd name="connsiteX48" fmla="*/ 2586102 w 4876817"/>
                <a:gd name="connsiteY48" fmla="*/ 1644048 h 3615228"/>
                <a:gd name="connsiteX49" fmla="*/ 2586149 w 4876817"/>
                <a:gd name="connsiteY49" fmla="*/ 1644086 h 3615228"/>
                <a:gd name="connsiteX50" fmla="*/ 2588560 w 4876817"/>
                <a:gd name="connsiteY50" fmla="*/ 1646487 h 3615228"/>
                <a:gd name="connsiteX51" fmla="*/ 2588588 w 4876817"/>
                <a:gd name="connsiteY51" fmla="*/ 1646506 h 3615228"/>
                <a:gd name="connsiteX52" fmla="*/ 2591350 w 4876817"/>
                <a:gd name="connsiteY52" fmla="*/ 1649268 h 3615228"/>
                <a:gd name="connsiteX53" fmla="*/ 2592703 w 4876817"/>
                <a:gd name="connsiteY53" fmla="*/ 1650554 h 3615228"/>
                <a:gd name="connsiteX54" fmla="*/ 3060256 w 4876817"/>
                <a:gd name="connsiteY54" fmla="*/ 1820623 h 3615228"/>
                <a:gd name="connsiteX55" fmla="*/ 3161831 w 4876817"/>
                <a:gd name="connsiteY55" fmla="*/ 1863219 h 3615228"/>
                <a:gd name="connsiteX56" fmla="*/ 3119235 w 4876817"/>
                <a:gd name="connsiteY56" fmla="*/ 1964793 h 3615228"/>
                <a:gd name="connsiteX57" fmla="*/ 2967464 w 4876817"/>
                <a:gd name="connsiteY57" fmla="*/ 1994330 h 3615228"/>
                <a:gd name="connsiteX58" fmla="*/ 2935174 w 4876817"/>
                <a:gd name="connsiteY58" fmla="*/ 1993016 h 3615228"/>
                <a:gd name="connsiteX59" fmla="*/ 3427912 w 4876817"/>
                <a:gd name="connsiteY59" fmla="*/ 2485754 h 3615228"/>
                <a:gd name="connsiteX60" fmla="*/ 3487767 w 4876817"/>
                <a:gd name="connsiteY60" fmla="*/ 2425889 h 3615228"/>
                <a:gd name="connsiteX61" fmla="*/ 3784880 w 4876817"/>
                <a:gd name="connsiteY61" fmla="*/ 1857265 h 3615228"/>
                <a:gd name="connsiteX62" fmla="*/ 3887503 w 4876817"/>
                <a:gd name="connsiteY62" fmla="*/ 1663136 h 3615228"/>
                <a:gd name="connsiteX63" fmla="*/ 4119922 w 4876817"/>
                <a:gd name="connsiteY63" fmla="*/ 1430727 h 3615228"/>
                <a:gd name="connsiteX64" fmla="*/ 1525388 w 4876817"/>
                <a:gd name="connsiteY64" fmla="*/ 739183 h 3615228"/>
                <a:gd name="connsiteX65" fmla="*/ 744243 w 4876817"/>
                <a:gd name="connsiteY65" fmla="*/ 1520328 h 3615228"/>
                <a:gd name="connsiteX66" fmla="*/ 881546 w 4876817"/>
                <a:gd name="connsiteY66" fmla="*/ 1657631 h 3615228"/>
                <a:gd name="connsiteX67" fmla="*/ 990921 w 4876817"/>
                <a:gd name="connsiteY67" fmla="*/ 1864314 h 3615228"/>
                <a:gd name="connsiteX68" fmla="*/ 1286739 w 4876817"/>
                <a:gd name="connsiteY68" fmla="*/ 2425908 h 3615228"/>
                <a:gd name="connsiteX69" fmla="*/ 1342594 w 4876817"/>
                <a:gd name="connsiteY69" fmla="*/ 2481763 h 3615228"/>
                <a:gd name="connsiteX70" fmla="*/ 1603998 w 4876817"/>
                <a:gd name="connsiteY70" fmla="*/ 2556505 h 3615228"/>
                <a:gd name="connsiteX71" fmla="*/ 1685627 w 4876817"/>
                <a:gd name="connsiteY71" fmla="*/ 2768589 h 3615228"/>
                <a:gd name="connsiteX72" fmla="*/ 1699620 w 4876817"/>
                <a:gd name="connsiteY72" fmla="*/ 2768246 h 3615228"/>
                <a:gd name="connsiteX73" fmla="*/ 1897854 w 4876817"/>
                <a:gd name="connsiteY73" fmla="*/ 2850352 h 3615228"/>
                <a:gd name="connsiteX74" fmla="*/ 1979683 w 4876817"/>
                <a:gd name="connsiteY74" fmla="*/ 3054691 h 3615228"/>
                <a:gd name="connsiteX75" fmla="*/ 1985932 w 4876817"/>
                <a:gd name="connsiteY75" fmla="*/ 3054539 h 3615228"/>
                <a:gd name="connsiteX76" fmla="*/ 2184156 w 4876817"/>
                <a:gd name="connsiteY76" fmla="*/ 3136644 h 3615228"/>
                <a:gd name="connsiteX77" fmla="*/ 2263042 w 4876817"/>
                <a:gd name="connsiteY77" fmla="*/ 3376360 h 3615228"/>
                <a:gd name="connsiteX78" fmla="*/ 2283140 w 4876817"/>
                <a:gd name="connsiteY78" fmla="*/ 3378303 h 3615228"/>
                <a:gd name="connsiteX79" fmla="*/ 2358102 w 4876817"/>
                <a:gd name="connsiteY79" fmla="*/ 3347223 h 3615228"/>
                <a:gd name="connsiteX80" fmla="*/ 2389239 w 4876817"/>
                <a:gd name="connsiteY80" fmla="*/ 3272166 h 3615228"/>
                <a:gd name="connsiteX81" fmla="*/ 2358216 w 4876817"/>
                <a:gd name="connsiteY81" fmla="*/ 3197309 h 3615228"/>
                <a:gd name="connsiteX82" fmla="*/ 2357807 w 4876817"/>
                <a:gd name="connsiteY82" fmla="*/ 3196871 h 3615228"/>
                <a:gd name="connsiteX83" fmla="*/ 1848848 w 4876817"/>
                <a:gd name="connsiteY83" fmla="*/ 2687903 h 3615228"/>
                <a:gd name="connsiteX84" fmla="*/ 1848848 w 4876817"/>
                <a:gd name="connsiteY84" fmla="*/ 2577756 h 3615228"/>
                <a:gd name="connsiteX85" fmla="*/ 1959004 w 4876817"/>
                <a:gd name="connsiteY85" fmla="*/ 2577756 h 3615228"/>
                <a:gd name="connsiteX86" fmla="*/ 2645614 w 4876817"/>
                <a:gd name="connsiteY86" fmla="*/ 3264375 h 3615228"/>
                <a:gd name="connsiteX87" fmla="*/ 2795566 w 4876817"/>
                <a:gd name="connsiteY87" fmla="*/ 3264375 h 3615228"/>
                <a:gd name="connsiteX88" fmla="*/ 2826627 w 4876817"/>
                <a:gd name="connsiteY88" fmla="*/ 3189394 h 3615228"/>
                <a:gd name="connsiteX89" fmla="*/ 2796614 w 4876817"/>
                <a:gd name="connsiteY89" fmla="*/ 3115452 h 3615228"/>
                <a:gd name="connsiteX90" fmla="*/ 2163392 w 4876817"/>
                <a:gd name="connsiteY90" fmla="*/ 2482239 h 3615228"/>
                <a:gd name="connsiteX91" fmla="*/ 2163392 w 4876817"/>
                <a:gd name="connsiteY91" fmla="*/ 2372092 h 3615228"/>
                <a:gd name="connsiteX92" fmla="*/ 2273549 w 4876817"/>
                <a:gd name="connsiteY92" fmla="*/ 2372092 h 3615228"/>
                <a:gd name="connsiteX93" fmla="*/ 2904742 w 4876817"/>
                <a:gd name="connsiteY93" fmla="*/ 3003285 h 3615228"/>
                <a:gd name="connsiteX94" fmla="*/ 2905466 w 4876817"/>
                <a:gd name="connsiteY94" fmla="*/ 3003942 h 3615228"/>
                <a:gd name="connsiteX95" fmla="*/ 2907761 w 4876817"/>
                <a:gd name="connsiteY95" fmla="*/ 3006314 h 3615228"/>
                <a:gd name="connsiteX96" fmla="*/ 3045074 w 4876817"/>
                <a:gd name="connsiteY96" fmla="*/ 3143626 h 3615228"/>
                <a:gd name="connsiteX97" fmla="*/ 3195150 w 4876817"/>
                <a:gd name="connsiteY97" fmla="*/ 3143598 h 3615228"/>
                <a:gd name="connsiteX98" fmla="*/ 3226172 w 4876817"/>
                <a:gd name="connsiteY98" fmla="*/ 3068560 h 3615228"/>
                <a:gd name="connsiteX99" fmla="*/ 3195121 w 4876817"/>
                <a:gd name="connsiteY99" fmla="*/ 2993579 h 3615228"/>
                <a:gd name="connsiteX100" fmla="*/ 2381200 w 4876817"/>
                <a:gd name="connsiteY100" fmla="*/ 2179744 h 3615228"/>
                <a:gd name="connsiteX101" fmla="*/ 2381181 w 4876817"/>
                <a:gd name="connsiteY101" fmla="*/ 2069597 h 3615228"/>
                <a:gd name="connsiteX102" fmla="*/ 2491338 w 4876817"/>
                <a:gd name="connsiteY102" fmla="*/ 2069578 h 3615228"/>
                <a:gd name="connsiteX103" fmla="*/ 3246956 w 4876817"/>
                <a:gd name="connsiteY103" fmla="*/ 2825024 h 3615228"/>
                <a:gd name="connsiteX104" fmla="*/ 3321946 w 4876817"/>
                <a:gd name="connsiteY104" fmla="*/ 2856152 h 3615228"/>
                <a:gd name="connsiteX105" fmla="*/ 3396899 w 4876817"/>
                <a:gd name="connsiteY105" fmla="*/ 2825072 h 3615228"/>
                <a:gd name="connsiteX106" fmla="*/ 3427979 w 4876817"/>
                <a:gd name="connsiteY106" fmla="*/ 2750015 h 3615228"/>
                <a:gd name="connsiteX107" fmla="*/ 3396927 w 4876817"/>
                <a:gd name="connsiteY107" fmla="*/ 2675035 h 3615228"/>
                <a:gd name="connsiteX108" fmla="*/ 2483661 w 4876817"/>
                <a:gd name="connsiteY108" fmla="*/ 1761768 h 3615228"/>
                <a:gd name="connsiteX109" fmla="*/ 2481441 w 4876817"/>
                <a:gd name="connsiteY109" fmla="*/ 1759615 h 3615228"/>
                <a:gd name="connsiteX110" fmla="*/ 2481394 w 4876817"/>
                <a:gd name="connsiteY110" fmla="*/ 1759568 h 3615228"/>
                <a:gd name="connsiteX111" fmla="*/ 2481346 w 4876817"/>
                <a:gd name="connsiteY111" fmla="*/ 1759529 h 3615228"/>
                <a:gd name="connsiteX112" fmla="*/ 2478727 w 4876817"/>
                <a:gd name="connsiteY112" fmla="*/ 1756910 h 3615228"/>
                <a:gd name="connsiteX113" fmla="*/ 2476002 w 4876817"/>
                <a:gd name="connsiteY113" fmla="*/ 1754186 h 3615228"/>
                <a:gd name="connsiteX114" fmla="*/ 2475955 w 4876817"/>
                <a:gd name="connsiteY114" fmla="*/ 1754138 h 3615228"/>
                <a:gd name="connsiteX115" fmla="*/ 2410394 w 4876817"/>
                <a:gd name="connsiteY115" fmla="*/ 1688530 h 3615228"/>
                <a:gd name="connsiteX116" fmla="*/ 2168174 w 4876817"/>
                <a:gd name="connsiteY116" fmla="*/ 1930751 h 3615228"/>
                <a:gd name="connsiteX117" fmla="*/ 1947270 w 4876817"/>
                <a:gd name="connsiteY117" fmla="*/ 2022086 h 3615228"/>
                <a:gd name="connsiteX118" fmla="*/ 1726385 w 4876817"/>
                <a:gd name="connsiteY118" fmla="*/ 1930751 h 3615228"/>
                <a:gd name="connsiteX119" fmla="*/ 1634888 w 4876817"/>
                <a:gd name="connsiteY119" fmla="*/ 1709866 h 3615228"/>
                <a:gd name="connsiteX120" fmla="*/ 1726394 w 4876817"/>
                <a:gd name="connsiteY120" fmla="*/ 1488972 h 3615228"/>
                <a:gd name="connsiteX121" fmla="*/ 2208664 w 4876817"/>
                <a:gd name="connsiteY121" fmla="*/ 1006693 h 3615228"/>
                <a:gd name="connsiteX122" fmla="*/ 2140618 w 4876817"/>
                <a:gd name="connsiteY122" fmla="*/ 1024142 h 3615228"/>
                <a:gd name="connsiteX123" fmla="*/ 2001114 w 4876817"/>
                <a:gd name="connsiteY123" fmla="*/ 1048726 h 3615228"/>
                <a:gd name="connsiteX124" fmla="*/ 1720060 w 4876817"/>
                <a:gd name="connsiteY124" fmla="*/ 933855 h 3615228"/>
                <a:gd name="connsiteX125" fmla="*/ 3853079 w 4876817"/>
                <a:gd name="connsiteY125" fmla="*/ 218080 h 3615228"/>
                <a:gd name="connsiteX126" fmla="*/ 3490301 w 4876817"/>
                <a:gd name="connsiteY126" fmla="*/ 580849 h 3615228"/>
                <a:gd name="connsiteX127" fmla="*/ 4325986 w 4876817"/>
                <a:gd name="connsiteY127" fmla="*/ 1416534 h 3615228"/>
                <a:gd name="connsiteX128" fmla="*/ 4688765 w 4876817"/>
                <a:gd name="connsiteY128" fmla="*/ 1053765 h 3615228"/>
                <a:gd name="connsiteX129" fmla="*/ 1130710 w 4876817"/>
                <a:gd name="connsiteY129" fmla="*/ 188057 h 3615228"/>
                <a:gd name="connsiteX130" fmla="*/ 188031 w 4876817"/>
                <a:gd name="connsiteY130" fmla="*/ 1130737 h 3615228"/>
                <a:gd name="connsiteX131" fmla="*/ 550800 w 4876817"/>
                <a:gd name="connsiteY131" fmla="*/ 1493506 h 3615228"/>
                <a:gd name="connsiteX132" fmla="*/ 1493489 w 4876817"/>
                <a:gd name="connsiteY132" fmla="*/ 550826 h 3615228"/>
                <a:gd name="connsiteX133" fmla="*/ 1130721 w 4876817"/>
                <a:gd name="connsiteY133" fmla="*/ 0 h 3615228"/>
                <a:gd name="connsiteX134" fmla="*/ 1185803 w 4876817"/>
                <a:gd name="connsiteY134" fmla="*/ 22817 h 3615228"/>
                <a:gd name="connsiteX135" fmla="*/ 1658719 w 4876817"/>
                <a:gd name="connsiteY135" fmla="*/ 495733 h 3615228"/>
                <a:gd name="connsiteX136" fmla="*/ 1681522 w 4876817"/>
                <a:gd name="connsiteY136" fmla="*/ 550807 h 3615228"/>
                <a:gd name="connsiteX137" fmla="*/ 1658719 w 4876817"/>
                <a:gd name="connsiteY137" fmla="*/ 605880 h 3615228"/>
                <a:gd name="connsiteX138" fmla="*/ 1635535 w 4876817"/>
                <a:gd name="connsiteY138" fmla="*/ 629064 h 3615228"/>
                <a:gd name="connsiteX139" fmla="*/ 1830198 w 4876817"/>
                <a:gd name="connsiteY139" fmla="*/ 823736 h 3615228"/>
                <a:gd name="connsiteX140" fmla="*/ 2087401 w 4876817"/>
                <a:gd name="connsiteY140" fmla="*/ 877762 h 3615228"/>
                <a:gd name="connsiteX141" fmla="*/ 2266748 w 4876817"/>
                <a:gd name="connsiteY141" fmla="*/ 846234 h 3615228"/>
                <a:gd name="connsiteX142" fmla="*/ 2392278 w 4876817"/>
                <a:gd name="connsiteY142" fmla="*/ 861503 h 3615228"/>
                <a:gd name="connsiteX143" fmla="*/ 2714356 w 4876817"/>
                <a:gd name="connsiteY143" fmla="*/ 779274 h 3615228"/>
                <a:gd name="connsiteX144" fmla="*/ 2992115 w 4876817"/>
                <a:gd name="connsiteY144" fmla="*/ 839205 h 3615228"/>
                <a:gd name="connsiteX145" fmla="*/ 3263844 w 4876817"/>
                <a:gd name="connsiteY145" fmla="*/ 791475 h 3615228"/>
                <a:gd name="connsiteX146" fmla="*/ 3372257 w 4876817"/>
                <a:gd name="connsiteY146" fmla="*/ 683081 h 3615228"/>
                <a:gd name="connsiteX147" fmla="*/ 3325080 w 4876817"/>
                <a:gd name="connsiteY147" fmla="*/ 635903 h 3615228"/>
                <a:gd name="connsiteX148" fmla="*/ 3302277 w 4876817"/>
                <a:gd name="connsiteY148" fmla="*/ 580830 h 3615228"/>
                <a:gd name="connsiteX149" fmla="*/ 3325080 w 4876817"/>
                <a:gd name="connsiteY149" fmla="*/ 525756 h 3615228"/>
                <a:gd name="connsiteX150" fmla="*/ 3797996 w 4876817"/>
                <a:gd name="connsiteY150" fmla="*/ 52840 h 3615228"/>
                <a:gd name="connsiteX151" fmla="*/ 3908153 w 4876817"/>
                <a:gd name="connsiteY151" fmla="*/ 52840 h 3615228"/>
                <a:gd name="connsiteX152" fmla="*/ 4853986 w 4876817"/>
                <a:gd name="connsiteY152" fmla="*/ 998682 h 3615228"/>
                <a:gd name="connsiteX153" fmla="*/ 4876817 w 4876817"/>
                <a:gd name="connsiteY153" fmla="*/ 1053746 h 3615228"/>
                <a:gd name="connsiteX154" fmla="*/ 4854014 w 4876817"/>
                <a:gd name="connsiteY154" fmla="*/ 1108820 h 3615228"/>
                <a:gd name="connsiteX155" fmla="*/ 4381098 w 4876817"/>
                <a:gd name="connsiteY155" fmla="*/ 1581736 h 3615228"/>
                <a:gd name="connsiteX156" fmla="*/ 4326015 w 4876817"/>
                <a:gd name="connsiteY156" fmla="*/ 1604548 h 3615228"/>
                <a:gd name="connsiteX157" fmla="*/ 4270932 w 4876817"/>
                <a:gd name="connsiteY157" fmla="*/ 1581736 h 3615228"/>
                <a:gd name="connsiteX158" fmla="*/ 4230079 w 4876817"/>
                <a:gd name="connsiteY158" fmla="*/ 1540883 h 3615228"/>
                <a:gd name="connsiteX159" fmla="*/ 3997688 w 4876817"/>
                <a:gd name="connsiteY159" fmla="*/ 1773274 h 3615228"/>
                <a:gd name="connsiteX160" fmla="*/ 3938223 w 4876817"/>
                <a:gd name="connsiteY160" fmla="*/ 1884783 h 3615228"/>
                <a:gd name="connsiteX161" fmla="*/ 3597943 w 4876817"/>
                <a:gd name="connsiteY161" fmla="*/ 2536017 h 3615228"/>
                <a:gd name="connsiteX162" fmla="*/ 3535459 w 4876817"/>
                <a:gd name="connsiteY162" fmla="*/ 2598501 h 3615228"/>
                <a:gd name="connsiteX163" fmla="*/ 3583779 w 4876817"/>
                <a:gd name="connsiteY163" fmla="*/ 2750044 h 3615228"/>
                <a:gd name="connsiteX164" fmla="*/ 3507103 w 4876817"/>
                <a:gd name="connsiteY164" fmla="*/ 2935181 h 3615228"/>
                <a:gd name="connsiteX165" fmla="*/ 3374610 w 4876817"/>
                <a:gd name="connsiteY165" fmla="*/ 3006628 h 3615228"/>
                <a:gd name="connsiteX166" fmla="*/ 3381973 w 4876817"/>
                <a:gd name="connsiteY166" fmla="*/ 3068560 h 3615228"/>
                <a:gd name="connsiteX167" fmla="*/ 3305297 w 4876817"/>
                <a:gd name="connsiteY167" fmla="*/ 3253773 h 3615228"/>
                <a:gd name="connsiteX168" fmla="*/ 3120073 w 4876817"/>
                <a:gd name="connsiteY168" fmla="*/ 3330316 h 3615228"/>
                <a:gd name="connsiteX169" fmla="*/ 2966168 w 4876817"/>
                <a:gd name="connsiteY169" fmla="*/ 3280443 h 3615228"/>
                <a:gd name="connsiteX170" fmla="*/ 2905742 w 4876817"/>
                <a:gd name="connsiteY170" fmla="*/ 3374531 h 3615228"/>
                <a:gd name="connsiteX171" fmla="*/ 2720604 w 4876817"/>
                <a:gd name="connsiteY171" fmla="*/ 3451103 h 3615228"/>
                <a:gd name="connsiteX172" fmla="*/ 2535467 w 4876817"/>
                <a:gd name="connsiteY172" fmla="*/ 3374531 h 3615228"/>
                <a:gd name="connsiteX173" fmla="*/ 2527495 w 4876817"/>
                <a:gd name="connsiteY173" fmla="*/ 3366559 h 3615228"/>
                <a:gd name="connsiteX174" fmla="*/ 2468335 w 4876817"/>
                <a:gd name="connsiteY174" fmla="*/ 3457323 h 3615228"/>
                <a:gd name="connsiteX175" fmla="*/ 2283159 w 4876817"/>
                <a:gd name="connsiteY175" fmla="*/ 3534113 h 3615228"/>
                <a:gd name="connsiteX176" fmla="*/ 2196939 w 4876817"/>
                <a:gd name="connsiteY176" fmla="*/ 3519388 h 3615228"/>
                <a:gd name="connsiteX177" fmla="*/ 2184175 w 4876817"/>
                <a:gd name="connsiteY177" fmla="*/ 3533123 h 3615228"/>
                <a:gd name="connsiteX178" fmla="*/ 1985951 w 4876817"/>
                <a:gd name="connsiteY178" fmla="*/ 3615228 h 3615228"/>
                <a:gd name="connsiteX179" fmla="*/ 1787716 w 4876817"/>
                <a:gd name="connsiteY179" fmla="*/ 3533123 h 3615228"/>
                <a:gd name="connsiteX180" fmla="*/ 1705887 w 4876817"/>
                <a:gd name="connsiteY180" fmla="*/ 3328783 h 3615228"/>
                <a:gd name="connsiteX181" fmla="*/ 1699639 w 4876817"/>
                <a:gd name="connsiteY181" fmla="*/ 3328935 h 3615228"/>
                <a:gd name="connsiteX182" fmla="*/ 1501414 w 4876817"/>
                <a:gd name="connsiteY182" fmla="*/ 3246830 h 3615228"/>
                <a:gd name="connsiteX183" fmla="*/ 1419804 w 4876817"/>
                <a:gd name="connsiteY183" fmla="*/ 3034594 h 3615228"/>
                <a:gd name="connsiteX184" fmla="*/ 1405792 w 4876817"/>
                <a:gd name="connsiteY184" fmla="*/ 3034956 h 3615228"/>
                <a:gd name="connsiteX185" fmla="*/ 1207568 w 4876817"/>
                <a:gd name="connsiteY185" fmla="*/ 2952984 h 3615228"/>
                <a:gd name="connsiteX186" fmla="*/ 1125462 w 4876817"/>
                <a:gd name="connsiteY186" fmla="*/ 2754759 h 3615228"/>
                <a:gd name="connsiteX187" fmla="*/ 1202443 w 4876817"/>
                <a:gd name="connsiteY187" fmla="*/ 2561925 h 3615228"/>
                <a:gd name="connsiteX188" fmla="*/ 1176583 w 4876817"/>
                <a:gd name="connsiteY188" fmla="*/ 2536065 h 3615228"/>
                <a:gd name="connsiteX189" fmla="*/ 837779 w 4876817"/>
                <a:gd name="connsiteY189" fmla="*/ 1892880 h 3615228"/>
                <a:gd name="connsiteX190" fmla="*/ 771380 w 4876817"/>
                <a:gd name="connsiteY190" fmla="*/ 1767807 h 3615228"/>
                <a:gd name="connsiteX191" fmla="*/ 634086 w 4876817"/>
                <a:gd name="connsiteY191" fmla="*/ 1630513 h 3615228"/>
                <a:gd name="connsiteX192" fmla="*/ 605883 w 4876817"/>
                <a:gd name="connsiteY192" fmla="*/ 1658717 h 3615228"/>
                <a:gd name="connsiteX193" fmla="*/ 550800 w 4876817"/>
                <a:gd name="connsiteY193" fmla="*/ 1681529 h 3615228"/>
                <a:gd name="connsiteX194" fmla="*/ 495717 w 4876817"/>
                <a:gd name="connsiteY194" fmla="*/ 1658717 h 3615228"/>
                <a:gd name="connsiteX195" fmla="*/ 22810 w 4876817"/>
                <a:gd name="connsiteY195" fmla="*/ 1185801 h 3615228"/>
                <a:gd name="connsiteX196" fmla="*/ 22810 w 4876817"/>
                <a:gd name="connsiteY196" fmla="*/ 1075654 h 3615228"/>
                <a:gd name="connsiteX197" fmla="*/ 1075646 w 4876817"/>
                <a:gd name="connsiteY197" fmla="*/ 22817 h 3615228"/>
                <a:gd name="connsiteX198" fmla="*/ 1130721 w 4876817"/>
                <a:gd name="connsiteY198" fmla="*/ 0 h 361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</a:cxnLst>
              <a:rect l="l" t="t" r="r" b="b"/>
              <a:pathLst>
                <a:path w="4876817" h="3615228">
                  <a:moveTo>
                    <a:pt x="1985932" y="3210406"/>
                  </a:moveTo>
                  <a:cubicBezTo>
                    <a:pt x="1954023" y="3210406"/>
                    <a:pt x="1922143" y="3222551"/>
                    <a:pt x="1897864" y="3246830"/>
                  </a:cubicBezTo>
                  <a:cubicBezTo>
                    <a:pt x="1849295" y="3295398"/>
                    <a:pt x="1849295" y="3374417"/>
                    <a:pt x="1897864" y="3422975"/>
                  </a:cubicBezTo>
                  <a:cubicBezTo>
                    <a:pt x="1921381" y="3446493"/>
                    <a:pt x="1952661" y="3459456"/>
                    <a:pt x="1985932" y="3459456"/>
                  </a:cubicBezTo>
                  <a:cubicBezTo>
                    <a:pt x="2019193" y="3459456"/>
                    <a:pt x="2050464" y="3446502"/>
                    <a:pt x="2073990" y="3422975"/>
                  </a:cubicBezTo>
                  <a:cubicBezTo>
                    <a:pt x="2122558" y="3374417"/>
                    <a:pt x="2122558" y="3295398"/>
                    <a:pt x="2073990" y="3246830"/>
                  </a:cubicBezTo>
                  <a:cubicBezTo>
                    <a:pt x="2049721" y="3222551"/>
                    <a:pt x="2017812" y="3210406"/>
                    <a:pt x="1985932" y="3210406"/>
                  </a:cubicBezTo>
                  <a:close/>
                  <a:moveTo>
                    <a:pt x="1699629" y="2924113"/>
                  </a:moveTo>
                  <a:cubicBezTo>
                    <a:pt x="1667720" y="2924113"/>
                    <a:pt x="1635840" y="2936258"/>
                    <a:pt x="1611561" y="2960537"/>
                  </a:cubicBezTo>
                  <a:cubicBezTo>
                    <a:pt x="1562993" y="3009105"/>
                    <a:pt x="1562993" y="3088124"/>
                    <a:pt x="1611561" y="3136683"/>
                  </a:cubicBezTo>
                  <a:cubicBezTo>
                    <a:pt x="1635078" y="3160200"/>
                    <a:pt x="1666358" y="3173163"/>
                    <a:pt x="1699620" y="3173163"/>
                  </a:cubicBezTo>
                  <a:cubicBezTo>
                    <a:pt x="1732909" y="3173163"/>
                    <a:pt x="1764180" y="3160219"/>
                    <a:pt x="1787688" y="3136683"/>
                  </a:cubicBezTo>
                  <a:cubicBezTo>
                    <a:pt x="1836265" y="3088124"/>
                    <a:pt x="1836265" y="3009095"/>
                    <a:pt x="1787688" y="2960537"/>
                  </a:cubicBezTo>
                  <a:cubicBezTo>
                    <a:pt x="1763418" y="2936258"/>
                    <a:pt x="1731509" y="2924113"/>
                    <a:pt x="1699629" y="2924113"/>
                  </a:cubicBezTo>
                  <a:close/>
                  <a:moveTo>
                    <a:pt x="1405783" y="2630286"/>
                  </a:moveTo>
                  <a:cubicBezTo>
                    <a:pt x="1373884" y="2630286"/>
                    <a:pt x="1342004" y="2642430"/>
                    <a:pt x="1317724" y="2666710"/>
                  </a:cubicBezTo>
                  <a:cubicBezTo>
                    <a:pt x="1294197" y="2690236"/>
                    <a:pt x="1281234" y="2721517"/>
                    <a:pt x="1281234" y="2754778"/>
                  </a:cubicBezTo>
                  <a:cubicBezTo>
                    <a:pt x="1281234" y="2788049"/>
                    <a:pt x="1294188" y="2819319"/>
                    <a:pt x="1317715" y="2842855"/>
                  </a:cubicBezTo>
                  <a:cubicBezTo>
                    <a:pt x="1366302" y="2891414"/>
                    <a:pt x="1445312" y="2891395"/>
                    <a:pt x="1493861" y="2842855"/>
                  </a:cubicBezTo>
                  <a:cubicBezTo>
                    <a:pt x="1542409" y="2794287"/>
                    <a:pt x="1542409" y="2715268"/>
                    <a:pt x="1493851" y="2666710"/>
                  </a:cubicBezTo>
                  <a:cubicBezTo>
                    <a:pt x="1469581" y="2642430"/>
                    <a:pt x="1437673" y="2630286"/>
                    <a:pt x="1405783" y="2630286"/>
                  </a:cubicBezTo>
                  <a:close/>
                  <a:moveTo>
                    <a:pt x="510224" y="1112382"/>
                  </a:moveTo>
                  <a:cubicBezTo>
                    <a:pt x="553239" y="1112382"/>
                    <a:pt x="588110" y="1147253"/>
                    <a:pt x="588110" y="1190268"/>
                  </a:cubicBezTo>
                  <a:cubicBezTo>
                    <a:pt x="588110" y="1233283"/>
                    <a:pt x="553239" y="1268154"/>
                    <a:pt x="510224" y="1268154"/>
                  </a:cubicBezTo>
                  <a:cubicBezTo>
                    <a:pt x="467209" y="1268154"/>
                    <a:pt x="432338" y="1233283"/>
                    <a:pt x="432338" y="1190268"/>
                  </a:cubicBezTo>
                  <a:cubicBezTo>
                    <a:pt x="432338" y="1147253"/>
                    <a:pt x="467209" y="1112382"/>
                    <a:pt x="510224" y="1112382"/>
                  </a:cubicBezTo>
                  <a:close/>
                  <a:moveTo>
                    <a:pt x="4404453" y="1035430"/>
                  </a:moveTo>
                  <a:cubicBezTo>
                    <a:pt x="4447468" y="1035430"/>
                    <a:pt x="4482339" y="1070301"/>
                    <a:pt x="4482339" y="1113316"/>
                  </a:cubicBezTo>
                  <a:cubicBezTo>
                    <a:pt x="4482339" y="1156331"/>
                    <a:pt x="4447468" y="1191202"/>
                    <a:pt x="4404453" y="1191202"/>
                  </a:cubicBezTo>
                  <a:cubicBezTo>
                    <a:pt x="4361438" y="1191202"/>
                    <a:pt x="4326567" y="1156331"/>
                    <a:pt x="4326567" y="1113316"/>
                  </a:cubicBezTo>
                  <a:cubicBezTo>
                    <a:pt x="4326567" y="1070301"/>
                    <a:pt x="4361438" y="1035430"/>
                    <a:pt x="4404453" y="1035430"/>
                  </a:cubicBezTo>
                  <a:close/>
                  <a:moveTo>
                    <a:pt x="3482424" y="793228"/>
                  </a:moveTo>
                  <a:lnTo>
                    <a:pt x="3374001" y="901632"/>
                  </a:lnTo>
                  <a:cubicBezTo>
                    <a:pt x="3257986" y="1017618"/>
                    <a:pt x="3078640" y="1049517"/>
                    <a:pt x="2927745" y="981051"/>
                  </a:cubicBezTo>
                  <a:cubicBezTo>
                    <a:pt x="2861413" y="950943"/>
                    <a:pt x="2787632" y="935036"/>
                    <a:pt x="2714356" y="935036"/>
                  </a:cubicBezTo>
                  <a:cubicBezTo>
                    <a:pt x="2618373" y="935036"/>
                    <a:pt x="2524828" y="961496"/>
                    <a:pt x="2443837" y="1011560"/>
                  </a:cubicBezTo>
                  <a:cubicBezTo>
                    <a:pt x="2409747" y="1032581"/>
                    <a:pt x="2378028" y="1057680"/>
                    <a:pt x="2349491" y="1086207"/>
                  </a:cubicBezTo>
                  <a:lnTo>
                    <a:pt x="1836551" y="1599167"/>
                  </a:lnTo>
                  <a:cubicBezTo>
                    <a:pt x="1806966" y="1628742"/>
                    <a:pt x="1790679" y="1668070"/>
                    <a:pt x="1790679" y="1709904"/>
                  </a:cubicBezTo>
                  <a:cubicBezTo>
                    <a:pt x="1790679" y="1751738"/>
                    <a:pt x="1806966" y="1791067"/>
                    <a:pt x="1836542" y="1820642"/>
                  </a:cubicBezTo>
                  <a:cubicBezTo>
                    <a:pt x="1897597" y="1881688"/>
                    <a:pt x="1996943" y="1881707"/>
                    <a:pt x="2058017" y="1820642"/>
                  </a:cubicBezTo>
                  <a:lnTo>
                    <a:pt x="2355197" y="1523462"/>
                  </a:lnTo>
                  <a:cubicBezTo>
                    <a:pt x="2355245" y="1523414"/>
                    <a:pt x="2355292" y="1523357"/>
                    <a:pt x="2355340" y="1523310"/>
                  </a:cubicBezTo>
                  <a:cubicBezTo>
                    <a:pt x="2355387" y="1523262"/>
                    <a:pt x="2355445" y="1523214"/>
                    <a:pt x="2355492" y="1523167"/>
                  </a:cubicBezTo>
                  <a:lnTo>
                    <a:pt x="2484746" y="1393912"/>
                  </a:lnTo>
                  <a:cubicBezTo>
                    <a:pt x="2515160" y="1363499"/>
                    <a:pt x="2564471" y="1363509"/>
                    <a:pt x="2594893" y="1393912"/>
                  </a:cubicBezTo>
                  <a:cubicBezTo>
                    <a:pt x="2625316" y="1424335"/>
                    <a:pt x="2625316" y="1473646"/>
                    <a:pt x="2594884" y="1504069"/>
                  </a:cubicBezTo>
                  <a:lnTo>
                    <a:pt x="2520532" y="1578431"/>
                  </a:lnTo>
                  <a:lnTo>
                    <a:pt x="2586102" y="1644048"/>
                  </a:lnTo>
                  <a:cubicBezTo>
                    <a:pt x="2586121" y="1644058"/>
                    <a:pt x="2586140" y="1644077"/>
                    <a:pt x="2586149" y="1644086"/>
                  </a:cubicBezTo>
                  <a:lnTo>
                    <a:pt x="2588560" y="1646487"/>
                  </a:lnTo>
                  <a:cubicBezTo>
                    <a:pt x="2588569" y="1646496"/>
                    <a:pt x="2588578" y="1646496"/>
                    <a:pt x="2588588" y="1646506"/>
                  </a:cubicBezTo>
                  <a:lnTo>
                    <a:pt x="2591350" y="1649268"/>
                  </a:lnTo>
                  <a:cubicBezTo>
                    <a:pt x="2591807" y="1649687"/>
                    <a:pt x="2592255" y="1650116"/>
                    <a:pt x="2592703" y="1650554"/>
                  </a:cubicBezTo>
                  <a:cubicBezTo>
                    <a:pt x="2619458" y="1676605"/>
                    <a:pt x="2859793" y="1902643"/>
                    <a:pt x="3060256" y="1820623"/>
                  </a:cubicBezTo>
                  <a:cubicBezTo>
                    <a:pt x="3100100" y="1804335"/>
                    <a:pt x="3145543" y="1823414"/>
                    <a:pt x="3161831" y="1863219"/>
                  </a:cubicBezTo>
                  <a:cubicBezTo>
                    <a:pt x="3178119" y="1903024"/>
                    <a:pt x="3159050" y="1948506"/>
                    <a:pt x="3119235" y="1964793"/>
                  </a:cubicBezTo>
                  <a:cubicBezTo>
                    <a:pt x="3068410" y="1985586"/>
                    <a:pt x="3017356" y="1994330"/>
                    <a:pt x="2967464" y="1994330"/>
                  </a:cubicBezTo>
                  <a:cubicBezTo>
                    <a:pt x="2956634" y="1994330"/>
                    <a:pt x="2945880" y="1993806"/>
                    <a:pt x="2935174" y="1993016"/>
                  </a:cubicBezTo>
                  <a:lnTo>
                    <a:pt x="3427912" y="2485754"/>
                  </a:lnTo>
                  <a:lnTo>
                    <a:pt x="3487767" y="2425889"/>
                  </a:lnTo>
                  <a:cubicBezTo>
                    <a:pt x="3643272" y="2270308"/>
                    <a:pt x="3746018" y="2073673"/>
                    <a:pt x="3784880" y="1857265"/>
                  </a:cubicBezTo>
                  <a:cubicBezTo>
                    <a:pt x="3797968" y="1784323"/>
                    <a:pt x="3833458" y="1717191"/>
                    <a:pt x="3887503" y="1663136"/>
                  </a:cubicBezTo>
                  <a:lnTo>
                    <a:pt x="4119922" y="1430727"/>
                  </a:lnTo>
                  <a:close/>
                  <a:moveTo>
                    <a:pt x="1525388" y="739183"/>
                  </a:moveTo>
                  <a:lnTo>
                    <a:pt x="744243" y="1520328"/>
                  </a:lnTo>
                  <a:lnTo>
                    <a:pt x="881546" y="1657631"/>
                  </a:lnTo>
                  <a:cubicBezTo>
                    <a:pt x="938515" y="1714610"/>
                    <a:pt x="976339" y="1786085"/>
                    <a:pt x="990921" y="1864314"/>
                  </a:cubicBezTo>
                  <a:cubicBezTo>
                    <a:pt x="1030726" y="2077912"/>
                    <a:pt x="1133006" y="2272108"/>
                    <a:pt x="1286739" y="2425908"/>
                  </a:cubicBezTo>
                  <a:lnTo>
                    <a:pt x="1342594" y="2481763"/>
                  </a:lnTo>
                  <a:cubicBezTo>
                    <a:pt x="1433653" y="2460836"/>
                    <a:pt x="1533189" y="2485706"/>
                    <a:pt x="1603998" y="2556505"/>
                  </a:cubicBezTo>
                  <a:cubicBezTo>
                    <a:pt x="1662167" y="2614684"/>
                    <a:pt x="1689371" y="2692256"/>
                    <a:pt x="1685627" y="2768589"/>
                  </a:cubicBezTo>
                  <a:cubicBezTo>
                    <a:pt x="1690276" y="2768361"/>
                    <a:pt x="1694933" y="2768246"/>
                    <a:pt x="1699620" y="2768246"/>
                  </a:cubicBezTo>
                  <a:cubicBezTo>
                    <a:pt x="1774505" y="2768246"/>
                    <a:pt x="1844895" y="2797412"/>
                    <a:pt x="1897854" y="2850352"/>
                  </a:cubicBezTo>
                  <a:cubicBezTo>
                    <a:pt x="1954061" y="2906559"/>
                    <a:pt x="1981283" y="2980882"/>
                    <a:pt x="1979683" y="3054691"/>
                  </a:cubicBezTo>
                  <a:cubicBezTo>
                    <a:pt x="1981769" y="3054644"/>
                    <a:pt x="1983846" y="3054539"/>
                    <a:pt x="1985932" y="3054539"/>
                  </a:cubicBezTo>
                  <a:cubicBezTo>
                    <a:pt x="2060808" y="3054539"/>
                    <a:pt x="2131207" y="3083705"/>
                    <a:pt x="2184156" y="3136644"/>
                  </a:cubicBezTo>
                  <a:cubicBezTo>
                    <a:pt x="2249365" y="3201862"/>
                    <a:pt x="2275644" y="3291464"/>
                    <a:pt x="2263042" y="3376360"/>
                  </a:cubicBezTo>
                  <a:cubicBezTo>
                    <a:pt x="2269596" y="3377598"/>
                    <a:pt x="2276292" y="3378303"/>
                    <a:pt x="2283140" y="3378303"/>
                  </a:cubicBezTo>
                  <a:cubicBezTo>
                    <a:pt x="2311496" y="3378303"/>
                    <a:pt x="2338109" y="3367264"/>
                    <a:pt x="2358102" y="3347223"/>
                  </a:cubicBezTo>
                  <a:cubicBezTo>
                    <a:pt x="2378209" y="3327116"/>
                    <a:pt x="2389239" y="3300484"/>
                    <a:pt x="2389239" y="3272166"/>
                  </a:cubicBezTo>
                  <a:cubicBezTo>
                    <a:pt x="2389239" y="3243868"/>
                    <a:pt x="2378228" y="3217283"/>
                    <a:pt x="2358216" y="3197309"/>
                  </a:cubicBezTo>
                  <a:cubicBezTo>
                    <a:pt x="2358064" y="3197176"/>
                    <a:pt x="2357950" y="3197014"/>
                    <a:pt x="2357807" y="3196871"/>
                  </a:cubicBezTo>
                  <a:lnTo>
                    <a:pt x="1848848" y="2687903"/>
                  </a:lnTo>
                  <a:cubicBezTo>
                    <a:pt x="1818425" y="2657489"/>
                    <a:pt x="1818425" y="2608169"/>
                    <a:pt x="1848848" y="2577756"/>
                  </a:cubicBezTo>
                  <a:cubicBezTo>
                    <a:pt x="1879271" y="2547333"/>
                    <a:pt x="1928572" y="2547333"/>
                    <a:pt x="1959004" y="2577756"/>
                  </a:cubicBezTo>
                  <a:lnTo>
                    <a:pt x="2645614" y="3264375"/>
                  </a:lnTo>
                  <a:cubicBezTo>
                    <a:pt x="2686972" y="3305723"/>
                    <a:pt x="2754247" y="3305723"/>
                    <a:pt x="2795566" y="3264375"/>
                  </a:cubicBezTo>
                  <a:cubicBezTo>
                    <a:pt x="2815588" y="3244353"/>
                    <a:pt x="2826627" y="3217721"/>
                    <a:pt x="2826627" y="3189394"/>
                  </a:cubicBezTo>
                  <a:cubicBezTo>
                    <a:pt x="2826627" y="3161543"/>
                    <a:pt x="2815969" y="3135292"/>
                    <a:pt x="2796614" y="3115452"/>
                  </a:cubicBezTo>
                  <a:lnTo>
                    <a:pt x="2163392" y="2482239"/>
                  </a:lnTo>
                  <a:cubicBezTo>
                    <a:pt x="2132969" y="2451825"/>
                    <a:pt x="2132969" y="2402505"/>
                    <a:pt x="2163392" y="2372092"/>
                  </a:cubicBezTo>
                  <a:cubicBezTo>
                    <a:pt x="2193815" y="2341678"/>
                    <a:pt x="2243116" y="2341678"/>
                    <a:pt x="2273549" y="2372092"/>
                  </a:cubicBezTo>
                  <a:lnTo>
                    <a:pt x="2904742" y="3003285"/>
                  </a:lnTo>
                  <a:cubicBezTo>
                    <a:pt x="2904980" y="3003514"/>
                    <a:pt x="2905237" y="3003714"/>
                    <a:pt x="2905466" y="3003942"/>
                  </a:cubicBezTo>
                  <a:cubicBezTo>
                    <a:pt x="2906256" y="3004723"/>
                    <a:pt x="2906999" y="3005523"/>
                    <a:pt x="2907761" y="3006314"/>
                  </a:cubicBezTo>
                  <a:lnTo>
                    <a:pt x="3045074" y="3143626"/>
                  </a:lnTo>
                  <a:cubicBezTo>
                    <a:pt x="3086412" y="3184974"/>
                    <a:pt x="3153744" y="3184965"/>
                    <a:pt x="3195150" y="3143598"/>
                  </a:cubicBezTo>
                  <a:cubicBezTo>
                    <a:pt x="3215142" y="3123605"/>
                    <a:pt x="3226172" y="3096944"/>
                    <a:pt x="3226172" y="3068560"/>
                  </a:cubicBezTo>
                  <a:cubicBezTo>
                    <a:pt x="3226172" y="3040233"/>
                    <a:pt x="3215152" y="3013600"/>
                    <a:pt x="3195121" y="2993579"/>
                  </a:cubicBezTo>
                  <a:lnTo>
                    <a:pt x="2381200" y="2179744"/>
                  </a:lnTo>
                  <a:cubicBezTo>
                    <a:pt x="2350787" y="2149331"/>
                    <a:pt x="2350777" y="2100010"/>
                    <a:pt x="2381181" y="2069597"/>
                  </a:cubicBezTo>
                  <a:cubicBezTo>
                    <a:pt x="2411594" y="2039174"/>
                    <a:pt x="2460896" y="2039165"/>
                    <a:pt x="2491338" y="2069578"/>
                  </a:cubicBezTo>
                  <a:lnTo>
                    <a:pt x="3246956" y="2825024"/>
                  </a:lnTo>
                  <a:cubicBezTo>
                    <a:pt x="3267015" y="2845113"/>
                    <a:pt x="3293638" y="2856152"/>
                    <a:pt x="3321946" y="2856152"/>
                  </a:cubicBezTo>
                  <a:cubicBezTo>
                    <a:pt x="3350255" y="2856152"/>
                    <a:pt x="3376877" y="2845113"/>
                    <a:pt x="3396899" y="2825072"/>
                  </a:cubicBezTo>
                  <a:cubicBezTo>
                    <a:pt x="3416958" y="2805022"/>
                    <a:pt x="3427979" y="2778390"/>
                    <a:pt x="3427979" y="2750015"/>
                  </a:cubicBezTo>
                  <a:cubicBezTo>
                    <a:pt x="3427979" y="2721688"/>
                    <a:pt x="3416958" y="2695056"/>
                    <a:pt x="3396927" y="2675035"/>
                  </a:cubicBezTo>
                  <a:lnTo>
                    <a:pt x="2483661" y="1761768"/>
                  </a:lnTo>
                  <a:cubicBezTo>
                    <a:pt x="2482927" y="1761063"/>
                    <a:pt x="2482194" y="1760358"/>
                    <a:pt x="2481441" y="1759615"/>
                  </a:cubicBezTo>
                  <a:lnTo>
                    <a:pt x="2481394" y="1759568"/>
                  </a:lnTo>
                  <a:cubicBezTo>
                    <a:pt x="2481374" y="1759558"/>
                    <a:pt x="2481356" y="1759539"/>
                    <a:pt x="2481346" y="1759529"/>
                  </a:cubicBezTo>
                  <a:lnTo>
                    <a:pt x="2478727" y="1756910"/>
                  </a:lnTo>
                  <a:lnTo>
                    <a:pt x="2476002" y="1754186"/>
                  </a:lnTo>
                  <a:cubicBezTo>
                    <a:pt x="2475984" y="1754167"/>
                    <a:pt x="2475974" y="1754157"/>
                    <a:pt x="2475955" y="1754138"/>
                  </a:cubicBezTo>
                  <a:lnTo>
                    <a:pt x="2410394" y="1688530"/>
                  </a:lnTo>
                  <a:lnTo>
                    <a:pt x="2168174" y="1930751"/>
                  </a:lnTo>
                  <a:cubicBezTo>
                    <a:pt x="2107261" y="1991625"/>
                    <a:pt x="2027261" y="2022086"/>
                    <a:pt x="1947270" y="2022086"/>
                  </a:cubicBezTo>
                  <a:cubicBezTo>
                    <a:pt x="1867260" y="2022096"/>
                    <a:pt x="1787288" y="1991654"/>
                    <a:pt x="1726385" y="1930751"/>
                  </a:cubicBezTo>
                  <a:cubicBezTo>
                    <a:pt x="1667387" y="1871753"/>
                    <a:pt x="1634888" y="1793305"/>
                    <a:pt x="1634888" y="1709866"/>
                  </a:cubicBezTo>
                  <a:cubicBezTo>
                    <a:pt x="1634888" y="1626418"/>
                    <a:pt x="1667387" y="1547970"/>
                    <a:pt x="1726394" y="1488972"/>
                  </a:cubicBezTo>
                  <a:lnTo>
                    <a:pt x="2208664" y="1006693"/>
                  </a:lnTo>
                  <a:cubicBezTo>
                    <a:pt x="2185528" y="1010350"/>
                    <a:pt x="2162697" y="1016113"/>
                    <a:pt x="2140618" y="1024142"/>
                  </a:cubicBezTo>
                  <a:cubicBezTo>
                    <a:pt x="2095098" y="1040687"/>
                    <a:pt x="2047844" y="1048726"/>
                    <a:pt x="2001114" y="1048726"/>
                  </a:cubicBezTo>
                  <a:cubicBezTo>
                    <a:pt x="1896768" y="1048726"/>
                    <a:pt x="1794889" y="1008683"/>
                    <a:pt x="1720060" y="933855"/>
                  </a:cubicBezTo>
                  <a:close/>
                  <a:moveTo>
                    <a:pt x="3853079" y="218080"/>
                  </a:moveTo>
                  <a:lnTo>
                    <a:pt x="3490301" y="580849"/>
                  </a:lnTo>
                  <a:lnTo>
                    <a:pt x="4325986" y="1416534"/>
                  </a:lnTo>
                  <a:lnTo>
                    <a:pt x="4688765" y="1053765"/>
                  </a:lnTo>
                  <a:close/>
                  <a:moveTo>
                    <a:pt x="1130710" y="188057"/>
                  </a:moveTo>
                  <a:lnTo>
                    <a:pt x="188031" y="1130737"/>
                  </a:lnTo>
                  <a:lnTo>
                    <a:pt x="550800" y="1493506"/>
                  </a:lnTo>
                  <a:lnTo>
                    <a:pt x="1493489" y="550826"/>
                  </a:lnTo>
                  <a:close/>
                  <a:moveTo>
                    <a:pt x="1130721" y="0"/>
                  </a:moveTo>
                  <a:cubicBezTo>
                    <a:pt x="1150654" y="0"/>
                    <a:pt x="1170587" y="7606"/>
                    <a:pt x="1185803" y="22817"/>
                  </a:cubicBezTo>
                  <a:lnTo>
                    <a:pt x="1658719" y="495733"/>
                  </a:lnTo>
                  <a:cubicBezTo>
                    <a:pt x="1673321" y="510335"/>
                    <a:pt x="1681522" y="530147"/>
                    <a:pt x="1681522" y="550807"/>
                  </a:cubicBezTo>
                  <a:cubicBezTo>
                    <a:pt x="1681522" y="571467"/>
                    <a:pt x="1673321" y="591279"/>
                    <a:pt x="1658719" y="605880"/>
                  </a:cubicBezTo>
                  <a:lnTo>
                    <a:pt x="1635535" y="629064"/>
                  </a:lnTo>
                  <a:lnTo>
                    <a:pt x="1830198" y="823736"/>
                  </a:lnTo>
                  <a:cubicBezTo>
                    <a:pt x="1896940" y="890459"/>
                    <a:pt x="1995476" y="911157"/>
                    <a:pt x="2087401" y="877762"/>
                  </a:cubicBezTo>
                  <a:cubicBezTo>
                    <a:pt x="2144971" y="856836"/>
                    <a:pt x="2205312" y="846234"/>
                    <a:pt x="2266748" y="846234"/>
                  </a:cubicBezTo>
                  <a:cubicBezTo>
                    <a:pt x="2309229" y="846234"/>
                    <a:pt x="2351292" y="851406"/>
                    <a:pt x="2392278" y="861503"/>
                  </a:cubicBezTo>
                  <a:cubicBezTo>
                    <a:pt x="2490557" y="807687"/>
                    <a:pt x="2601170" y="779274"/>
                    <a:pt x="2714356" y="779274"/>
                  </a:cubicBezTo>
                  <a:cubicBezTo>
                    <a:pt x="2809682" y="779274"/>
                    <a:pt x="2905723" y="799990"/>
                    <a:pt x="2992115" y="839205"/>
                  </a:cubicBezTo>
                  <a:cubicBezTo>
                    <a:pt x="3084259" y="881029"/>
                    <a:pt x="3193464" y="861827"/>
                    <a:pt x="3263844" y="791475"/>
                  </a:cubicBezTo>
                  <a:lnTo>
                    <a:pt x="3372257" y="683081"/>
                  </a:lnTo>
                  <a:lnTo>
                    <a:pt x="3325080" y="635903"/>
                  </a:lnTo>
                  <a:cubicBezTo>
                    <a:pt x="3310478" y="621301"/>
                    <a:pt x="3302277" y="601489"/>
                    <a:pt x="3302277" y="580830"/>
                  </a:cubicBezTo>
                  <a:cubicBezTo>
                    <a:pt x="3302277" y="560170"/>
                    <a:pt x="3310478" y="540358"/>
                    <a:pt x="3325080" y="525756"/>
                  </a:cubicBezTo>
                  <a:lnTo>
                    <a:pt x="3797996" y="52840"/>
                  </a:lnTo>
                  <a:cubicBezTo>
                    <a:pt x="3828429" y="22417"/>
                    <a:pt x="3877740" y="22417"/>
                    <a:pt x="3908153" y="52840"/>
                  </a:cubicBezTo>
                  <a:lnTo>
                    <a:pt x="4853986" y="998682"/>
                  </a:lnTo>
                  <a:cubicBezTo>
                    <a:pt x="4868587" y="1013293"/>
                    <a:pt x="4876817" y="1033086"/>
                    <a:pt x="4876817" y="1053746"/>
                  </a:cubicBezTo>
                  <a:cubicBezTo>
                    <a:pt x="4876817" y="1074406"/>
                    <a:pt x="4868616" y="1094218"/>
                    <a:pt x="4854014" y="1108820"/>
                  </a:cubicBezTo>
                  <a:lnTo>
                    <a:pt x="4381098" y="1581736"/>
                  </a:lnTo>
                  <a:cubicBezTo>
                    <a:pt x="4365886" y="1596947"/>
                    <a:pt x="4345941" y="1604548"/>
                    <a:pt x="4326015" y="1604548"/>
                  </a:cubicBezTo>
                  <a:cubicBezTo>
                    <a:pt x="4306079" y="1604548"/>
                    <a:pt x="4286143" y="1596947"/>
                    <a:pt x="4270932" y="1581736"/>
                  </a:cubicBezTo>
                  <a:lnTo>
                    <a:pt x="4230079" y="1540883"/>
                  </a:lnTo>
                  <a:lnTo>
                    <a:pt x="3997688" y="1773274"/>
                  </a:lnTo>
                  <a:cubicBezTo>
                    <a:pt x="3966236" y="1804735"/>
                    <a:pt x="3945681" y="1843283"/>
                    <a:pt x="3938223" y="1884783"/>
                  </a:cubicBezTo>
                  <a:cubicBezTo>
                    <a:pt x="3893713" y="2132633"/>
                    <a:pt x="3776051" y="2357823"/>
                    <a:pt x="3597943" y="2536017"/>
                  </a:cubicBezTo>
                  <a:lnTo>
                    <a:pt x="3535459" y="2598501"/>
                  </a:lnTo>
                  <a:cubicBezTo>
                    <a:pt x="3566805" y="2642488"/>
                    <a:pt x="3583779" y="2694942"/>
                    <a:pt x="3583779" y="2750044"/>
                  </a:cubicBezTo>
                  <a:cubicBezTo>
                    <a:pt x="3583779" y="2819986"/>
                    <a:pt x="3556547" y="2885737"/>
                    <a:pt x="3507103" y="2935181"/>
                  </a:cubicBezTo>
                  <a:cubicBezTo>
                    <a:pt x="3470327" y="2972005"/>
                    <a:pt x="3424492" y="2996494"/>
                    <a:pt x="3374610" y="3006628"/>
                  </a:cubicBezTo>
                  <a:cubicBezTo>
                    <a:pt x="3379439" y="3026678"/>
                    <a:pt x="3381973" y="3047414"/>
                    <a:pt x="3381973" y="3068560"/>
                  </a:cubicBezTo>
                  <a:cubicBezTo>
                    <a:pt x="3381973" y="3138550"/>
                    <a:pt x="3354741" y="3204329"/>
                    <a:pt x="3305297" y="3253773"/>
                  </a:cubicBezTo>
                  <a:cubicBezTo>
                    <a:pt x="3254204" y="3304799"/>
                    <a:pt x="3187120" y="3330316"/>
                    <a:pt x="3120073" y="3330316"/>
                  </a:cubicBezTo>
                  <a:cubicBezTo>
                    <a:pt x="3065952" y="3330316"/>
                    <a:pt x="3011860" y="3313676"/>
                    <a:pt x="2966168" y="3280443"/>
                  </a:cubicBezTo>
                  <a:cubicBezTo>
                    <a:pt x="2953253" y="3315372"/>
                    <a:pt x="2932869" y="3347404"/>
                    <a:pt x="2905742" y="3374531"/>
                  </a:cubicBezTo>
                  <a:cubicBezTo>
                    <a:pt x="2854697" y="3425576"/>
                    <a:pt x="2787651" y="3451103"/>
                    <a:pt x="2720604" y="3451103"/>
                  </a:cubicBezTo>
                  <a:cubicBezTo>
                    <a:pt x="2653558" y="3451103"/>
                    <a:pt x="2586511" y="3425576"/>
                    <a:pt x="2535467" y="3374531"/>
                  </a:cubicBezTo>
                  <a:lnTo>
                    <a:pt x="2527495" y="3366559"/>
                  </a:lnTo>
                  <a:cubicBezTo>
                    <a:pt x="2514522" y="3400192"/>
                    <a:pt x="2494595" y="3431072"/>
                    <a:pt x="2468335" y="3457323"/>
                  </a:cubicBezTo>
                  <a:cubicBezTo>
                    <a:pt x="2418995" y="3506824"/>
                    <a:pt x="2353197" y="3534113"/>
                    <a:pt x="2283159" y="3534113"/>
                  </a:cubicBezTo>
                  <a:cubicBezTo>
                    <a:pt x="2253679" y="3534113"/>
                    <a:pt x="2224514" y="3528998"/>
                    <a:pt x="2196939" y="3519388"/>
                  </a:cubicBezTo>
                  <a:cubicBezTo>
                    <a:pt x="2192834" y="3524055"/>
                    <a:pt x="2188633" y="3528665"/>
                    <a:pt x="2184175" y="3533123"/>
                  </a:cubicBezTo>
                  <a:cubicBezTo>
                    <a:pt x="2131216" y="3586063"/>
                    <a:pt x="2060827" y="3615228"/>
                    <a:pt x="1985951" y="3615228"/>
                  </a:cubicBezTo>
                  <a:cubicBezTo>
                    <a:pt x="1911065" y="3615228"/>
                    <a:pt x="1840666" y="3586082"/>
                    <a:pt x="1787716" y="3533123"/>
                  </a:cubicBezTo>
                  <a:cubicBezTo>
                    <a:pt x="1731519" y="3476916"/>
                    <a:pt x="1704287" y="3402592"/>
                    <a:pt x="1705887" y="3328783"/>
                  </a:cubicBezTo>
                  <a:cubicBezTo>
                    <a:pt x="1703801" y="3328830"/>
                    <a:pt x="1701725" y="3328935"/>
                    <a:pt x="1699639" y="3328935"/>
                  </a:cubicBezTo>
                  <a:cubicBezTo>
                    <a:pt x="1624763" y="3328935"/>
                    <a:pt x="1554363" y="3299779"/>
                    <a:pt x="1501414" y="3246830"/>
                  </a:cubicBezTo>
                  <a:cubicBezTo>
                    <a:pt x="1443216" y="3188613"/>
                    <a:pt x="1416013" y="3110975"/>
                    <a:pt x="1419804" y="3034594"/>
                  </a:cubicBezTo>
                  <a:cubicBezTo>
                    <a:pt x="1415127" y="3034832"/>
                    <a:pt x="1410469" y="3034956"/>
                    <a:pt x="1405792" y="3034956"/>
                  </a:cubicBezTo>
                  <a:cubicBezTo>
                    <a:pt x="1333993" y="3034956"/>
                    <a:pt x="1262222" y="3007638"/>
                    <a:pt x="1207568" y="2952984"/>
                  </a:cubicBezTo>
                  <a:cubicBezTo>
                    <a:pt x="1154628" y="2900034"/>
                    <a:pt x="1125462" y="2829635"/>
                    <a:pt x="1125462" y="2754759"/>
                  </a:cubicBezTo>
                  <a:cubicBezTo>
                    <a:pt x="1125462" y="2682369"/>
                    <a:pt x="1152780" y="2614227"/>
                    <a:pt x="1202443" y="2561925"/>
                  </a:cubicBezTo>
                  <a:lnTo>
                    <a:pt x="1176583" y="2536065"/>
                  </a:lnTo>
                  <a:cubicBezTo>
                    <a:pt x="1000523" y="2359909"/>
                    <a:pt x="883365" y="2137510"/>
                    <a:pt x="837779" y="1892880"/>
                  </a:cubicBezTo>
                  <a:cubicBezTo>
                    <a:pt x="828987" y="1845702"/>
                    <a:pt x="806022" y="1802449"/>
                    <a:pt x="771380" y="1767807"/>
                  </a:cubicBezTo>
                  <a:lnTo>
                    <a:pt x="634086" y="1630513"/>
                  </a:lnTo>
                  <a:lnTo>
                    <a:pt x="605883" y="1658717"/>
                  </a:lnTo>
                  <a:cubicBezTo>
                    <a:pt x="591262" y="1673328"/>
                    <a:pt x="571469" y="1681529"/>
                    <a:pt x="550800" y="1681529"/>
                  </a:cubicBezTo>
                  <a:cubicBezTo>
                    <a:pt x="530131" y="1681529"/>
                    <a:pt x="510328" y="1673328"/>
                    <a:pt x="495717" y="1658717"/>
                  </a:cubicBezTo>
                  <a:lnTo>
                    <a:pt x="22810" y="1185801"/>
                  </a:lnTo>
                  <a:cubicBezTo>
                    <a:pt x="-7603" y="1155387"/>
                    <a:pt x="-7603" y="1106076"/>
                    <a:pt x="22810" y="1075654"/>
                  </a:cubicBezTo>
                  <a:lnTo>
                    <a:pt x="1075646" y="22817"/>
                  </a:lnTo>
                  <a:cubicBezTo>
                    <a:pt x="1090858" y="7606"/>
                    <a:pt x="1110789" y="0"/>
                    <a:pt x="11307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B0747DD-ECE4-4CFF-9E73-BA69A8F584A4}"/>
              </a:ext>
            </a:extLst>
          </p:cNvPr>
          <p:cNvGrpSpPr/>
          <p:nvPr/>
        </p:nvGrpSpPr>
        <p:grpSpPr>
          <a:xfrm>
            <a:off x="10791188" y="1856587"/>
            <a:ext cx="548640" cy="548640"/>
            <a:chOff x="10791188" y="1856587"/>
            <a:chExt cx="548640" cy="54864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8072249-AC55-4CA0-83FC-C899D4EF8780}"/>
                </a:ext>
              </a:extLst>
            </p:cNvPr>
            <p:cNvGrpSpPr/>
            <p:nvPr/>
          </p:nvGrpSpPr>
          <p:grpSpPr>
            <a:xfrm>
              <a:off x="10791188" y="1856587"/>
              <a:ext cx="548640" cy="548640"/>
              <a:chOff x="1655941" y="2761015"/>
              <a:chExt cx="412202" cy="412202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7C8C3D79-6917-4456-BE60-5DAA5309675B}"/>
                  </a:ext>
                </a:extLst>
              </p:cNvPr>
              <p:cNvSpPr/>
              <p:nvPr/>
            </p:nvSpPr>
            <p:spPr>
              <a:xfrm>
                <a:off x="1662221" y="2767296"/>
                <a:ext cx="401300" cy="401299"/>
              </a:xfrm>
              <a:custGeom>
                <a:avLst/>
                <a:gdLst>
                  <a:gd name="connsiteX0" fmla="*/ 501001 w 1002002"/>
                  <a:gd name="connsiteY0" fmla="*/ 0 h 1002002"/>
                  <a:gd name="connsiteX1" fmla="*/ 1002002 w 1002002"/>
                  <a:gd name="connsiteY1" fmla="*/ 501001 h 1002002"/>
                  <a:gd name="connsiteX2" fmla="*/ 501001 w 1002002"/>
                  <a:gd name="connsiteY2" fmla="*/ 1002002 h 1002002"/>
                  <a:gd name="connsiteX3" fmla="*/ 0 w 1002002"/>
                  <a:gd name="connsiteY3" fmla="*/ 501001 h 1002002"/>
                  <a:gd name="connsiteX4" fmla="*/ 501001 w 1002002"/>
                  <a:gd name="connsiteY4" fmla="*/ 0 h 100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2002" h="1002002">
                    <a:moveTo>
                      <a:pt x="501001" y="0"/>
                    </a:moveTo>
                    <a:cubicBezTo>
                      <a:pt x="777696" y="0"/>
                      <a:pt x="1002002" y="224306"/>
                      <a:pt x="1002002" y="501001"/>
                    </a:cubicBezTo>
                    <a:cubicBezTo>
                      <a:pt x="1002002" y="777696"/>
                      <a:pt x="777696" y="1002002"/>
                      <a:pt x="501001" y="1002002"/>
                    </a:cubicBezTo>
                    <a:cubicBezTo>
                      <a:pt x="224306" y="1002002"/>
                      <a:pt x="0" y="777696"/>
                      <a:pt x="0" y="501001"/>
                    </a:cubicBezTo>
                    <a:cubicBezTo>
                      <a:pt x="0" y="224306"/>
                      <a:pt x="224306" y="0"/>
                      <a:pt x="5010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Circle: Hollow 27">
                <a:extLst>
                  <a:ext uri="{FF2B5EF4-FFF2-40B4-BE49-F238E27FC236}">
                    <a16:creationId xmlns:a16="http://schemas.microsoft.com/office/drawing/2014/main" id="{D50CD018-DF71-4DE1-89F6-04B660F39D67}"/>
                  </a:ext>
                </a:extLst>
              </p:cNvPr>
              <p:cNvSpPr/>
              <p:nvPr/>
            </p:nvSpPr>
            <p:spPr>
              <a:xfrm>
                <a:off x="1655941" y="2761015"/>
                <a:ext cx="412202" cy="412202"/>
              </a:xfrm>
              <a:prstGeom prst="donut">
                <a:avLst>
                  <a:gd name="adj" fmla="val 1196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C58AB19-54FC-47B1-8B33-BE73F7106F54}"/>
                </a:ext>
              </a:extLst>
            </p:cNvPr>
            <p:cNvSpPr/>
            <p:nvPr/>
          </p:nvSpPr>
          <p:spPr>
            <a:xfrm>
              <a:off x="10901463" y="1993362"/>
              <a:ext cx="330300" cy="277302"/>
            </a:xfrm>
            <a:custGeom>
              <a:avLst/>
              <a:gdLst>
                <a:gd name="connsiteX0" fmla="*/ 117748 w 1014829"/>
                <a:gd name="connsiteY0" fmla="*/ 613630 h 851997"/>
                <a:gd name="connsiteX1" fmla="*/ 117748 w 1014829"/>
                <a:gd name="connsiteY1" fmla="*/ 821364 h 851997"/>
                <a:gd name="connsiteX2" fmla="*/ 227837 w 1014829"/>
                <a:gd name="connsiteY2" fmla="*/ 821364 h 851997"/>
                <a:gd name="connsiteX3" fmla="*/ 227837 w 1014829"/>
                <a:gd name="connsiteY3" fmla="*/ 613630 h 851997"/>
                <a:gd name="connsiteX4" fmla="*/ 564807 w 1014829"/>
                <a:gd name="connsiteY4" fmla="*/ 546619 h 851997"/>
                <a:gd name="connsiteX5" fmla="*/ 564807 w 1014829"/>
                <a:gd name="connsiteY5" fmla="*/ 821364 h 851997"/>
                <a:gd name="connsiteX6" fmla="*/ 674897 w 1014829"/>
                <a:gd name="connsiteY6" fmla="*/ 821364 h 851997"/>
                <a:gd name="connsiteX7" fmla="*/ 674897 w 1014829"/>
                <a:gd name="connsiteY7" fmla="*/ 546619 h 851997"/>
                <a:gd name="connsiteX8" fmla="*/ 341756 w 1014829"/>
                <a:gd name="connsiteY8" fmla="*/ 523643 h 851997"/>
                <a:gd name="connsiteX9" fmla="*/ 341756 w 1014829"/>
                <a:gd name="connsiteY9" fmla="*/ 821364 h 851997"/>
                <a:gd name="connsiteX10" fmla="*/ 451846 w 1014829"/>
                <a:gd name="connsiteY10" fmla="*/ 821364 h 851997"/>
                <a:gd name="connsiteX11" fmla="*/ 451846 w 1014829"/>
                <a:gd name="connsiteY11" fmla="*/ 523643 h 851997"/>
                <a:gd name="connsiteX12" fmla="*/ 788815 w 1014829"/>
                <a:gd name="connsiteY12" fmla="*/ 393451 h 851997"/>
                <a:gd name="connsiteX13" fmla="*/ 788815 w 1014829"/>
                <a:gd name="connsiteY13" fmla="*/ 821364 h 851997"/>
                <a:gd name="connsiteX14" fmla="*/ 898905 w 1014829"/>
                <a:gd name="connsiteY14" fmla="*/ 821364 h 851997"/>
                <a:gd name="connsiteX15" fmla="*/ 898905 w 1014829"/>
                <a:gd name="connsiteY15" fmla="*/ 393451 h 851997"/>
                <a:gd name="connsiteX16" fmla="*/ 773498 w 1014829"/>
                <a:gd name="connsiteY16" fmla="*/ 362817 h 851997"/>
                <a:gd name="connsiteX17" fmla="*/ 914222 w 1014829"/>
                <a:gd name="connsiteY17" fmla="*/ 362817 h 851997"/>
                <a:gd name="connsiteX18" fmla="*/ 929538 w 1014829"/>
                <a:gd name="connsiteY18" fmla="*/ 378134 h 851997"/>
                <a:gd name="connsiteX19" fmla="*/ 929538 w 1014829"/>
                <a:gd name="connsiteY19" fmla="*/ 821364 h 851997"/>
                <a:gd name="connsiteX20" fmla="*/ 1000379 w 1014829"/>
                <a:gd name="connsiteY20" fmla="*/ 821364 h 851997"/>
                <a:gd name="connsiteX21" fmla="*/ 1014738 w 1014829"/>
                <a:gd name="connsiteY21" fmla="*/ 836680 h 851997"/>
                <a:gd name="connsiteX22" fmla="*/ 999421 w 1014829"/>
                <a:gd name="connsiteY22" fmla="*/ 851997 h 851997"/>
                <a:gd name="connsiteX23" fmla="*/ 913264 w 1014829"/>
                <a:gd name="connsiteY23" fmla="*/ 851997 h 851997"/>
                <a:gd name="connsiteX24" fmla="*/ 772541 w 1014829"/>
                <a:gd name="connsiteY24" fmla="*/ 851997 h 851997"/>
                <a:gd name="connsiteX25" fmla="*/ 690213 w 1014829"/>
                <a:gd name="connsiteY25" fmla="*/ 851997 h 851997"/>
                <a:gd name="connsiteX26" fmla="*/ 549490 w 1014829"/>
                <a:gd name="connsiteY26" fmla="*/ 851997 h 851997"/>
                <a:gd name="connsiteX27" fmla="*/ 467162 w 1014829"/>
                <a:gd name="connsiteY27" fmla="*/ 851997 h 851997"/>
                <a:gd name="connsiteX28" fmla="*/ 326439 w 1014829"/>
                <a:gd name="connsiteY28" fmla="*/ 851997 h 851997"/>
                <a:gd name="connsiteX29" fmla="*/ 242197 w 1014829"/>
                <a:gd name="connsiteY29" fmla="*/ 851997 h 851997"/>
                <a:gd name="connsiteX30" fmla="*/ 101474 w 1014829"/>
                <a:gd name="connsiteY30" fmla="*/ 851997 h 851997"/>
                <a:gd name="connsiteX31" fmla="*/ 15317 w 1014829"/>
                <a:gd name="connsiteY31" fmla="*/ 851997 h 851997"/>
                <a:gd name="connsiteX32" fmla="*/ 0 w 1014829"/>
                <a:gd name="connsiteY32" fmla="*/ 836680 h 851997"/>
                <a:gd name="connsiteX33" fmla="*/ 15317 w 1014829"/>
                <a:gd name="connsiteY33" fmla="*/ 821364 h 851997"/>
                <a:gd name="connsiteX34" fmla="*/ 87114 w 1014829"/>
                <a:gd name="connsiteY34" fmla="*/ 821364 h 851997"/>
                <a:gd name="connsiteX35" fmla="*/ 87114 w 1014829"/>
                <a:gd name="connsiteY35" fmla="*/ 598313 h 851997"/>
                <a:gd name="connsiteX36" fmla="*/ 102431 w 1014829"/>
                <a:gd name="connsiteY36" fmla="*/ 582996 h 851997"/>
                <a:gd name="connsiteX37" fmla="*/ 244112 w 1014829"/>
                <a:gd name="connsiteY37" fmla="*/ 582996 h 851997"/>
                <a:gd name="connsiteX38" fmla="*/ 259428 w 1014829"/>
                <a:gd name="connsiteY38" fmla="*/ 598313 h 851997"/>
                <a:gd name="connsiteX39" fmla="*/ 259428 w 1014829"/>
                <a:gd name="connsiteY39" fmla="*/ 821364 h 851997"/>
                <a:gd name="connsiteX40" fmla="*/ 311123 w 1014829"/>
                <a:gd name="connsiteY40" fmla="*/ 821364 h 851997"/>
                <a:gd name="connsiteX41" fmla="*/ 311123 w 1014829"/>
                <a:gd name="connsiteY41" fmla="*/ 508327 h 851997"/>
                <a:gd name="connsiteX42" fmla="*/ 326439 w 1014829"/>
                <a:gd name="connsiteY42" fmla="*/ 493010 h 851997"/>
                <a:gd name="connsiteX43" fmla="*/ 467162 w 1014829"/>
                <a:gd name="connsiteY43" fmla="*/ 493010 h 851997"/>
                <a:gd name="connsiteX44" fmla="*/ 482479 w 1014829"/>
                <a:gd name="connsiteY44" fmla="*/ 508327 h 851997"/>
                <a:gd name="connsiteX45" fmla="*/ 482479 w 1014829"/>
                <a:gd name="connsiteY45" fmla="*/ 821364 h 851997"/>
                <a:gd name="connsiteX46" fmla="*/ 534173 w 1014829"/>
                <a:gd name="connsiteY46" fmla="*/ 821364 h 851997"/>
                <a:gd name="connsiteX47" fmla="*/ 534173 w 1014829"/>
                <a:gd name="connsiteY47" fmla="*/ 531302 h 851997"/>
                <a:gd name="connsiteX48" fmla="*/ 549490 w 1014829"/>
                <a:gd name="connsiteY48" fmla="*/ 515985 h 851997"/>
                <a:gd name="connsiteX49" fmla="*/ 691171 w 1014829"/>
                <a:gd name="connsiteY49" fmla="*/ 515985 h 851997"/>
                <a:gd name="connsiteX50" fmla="*/ 706487 w 1014829"/>
                <a:gd name="connsiteY50" fmla="*/ 531302 h 851997"/>
                <a:gd name="connsiteX51" fmla="*/ 706487 w 1014829"/>
                <a:gd name="connsiteY51" fmla="*/ 821364 h 851997"/>
                <a:gd name="connsiteX52" fmla="*/ 758182 w 1014829"/>
                <a:gd name="connsiteY52" fmla="*/ 821364 h 851997"/>
                <a:gd name="connsiteX53" fmla="*/ 758182 w 1014829"/>
                <a:gd name="connsiteY53" fmla="*/ 378134 h 851997"/>
                <a:gd name="connsiteX54" fmla="*/ 773498 w 1014829"/>
                <a:gd name="connsiteY54" fmla="*/ 362817 h 851997"/>
                <a:gd name="connsiteX55" fmla="*/ 766079 w 1014829"/>
                <a:gd name="connsiteY55" fmla="*/ 291020 h 851997"/>
                <a:gd name="connsiteX56" fmla="*/ 776370 w 1014829"/>
                <a:gd name="connsiteY56" fmla="*/ 296763 h 851997"/>
                <a:gd name="connsiteX57" fmla="*/ 773498 w 1014829"/>
                <a:gd name="connsiteY57" fmla="*/ 318781 h 851997"/>
                <a:gd name="connsiteX58" fmla="*/ 611714 w 1014829"/>
                <a:gd name="connsiteY58" fmla="*/ 447061 h 851997"/>
                <a:gd name="connsiteX59" fmla="*/ 596398 w 1014829"/>
                <a:gd name="connsiteY59" fmla="*/ 448975 h 851997"/>
                <a:gd name="connsiteX60" fmla="*/ 395365 w 1014829"/>
                <a:gd name="connsiteY60" fmla="*/ 365690 h 851997"/>
                <a:gd name="connsiteX61" fmla="*/ 187630 w 1014829"/>
                <a:gd name="connsiteY61" fmla="*/ 514072 h 851997"/>
                <a:gd name="connsiteX62" fmla="*/ 179015 w 1014829"/>
                <a:gd name="connsiteY62" fmla="*/ 516943 h 851997"/>
                <a:gd name="connsiteX63" fmla="*/ 166570 w 1014829"/>
                <a:gd name="connsiteY63" fmla="*/ 510242 h 851997"/>
                <a:gd name="connsiteX64" fmla="*/ 170399 w 1014829"/>
                <a:gd name="connsiteY64" fmla="*/ 489182 h 851997"/>
                <a:gd name="connsiteX65" fmla="*/ 384834 w 1014829"/>
                <a:gd name="connsiteY65" fmla="*/ 336013 h 851997"/>
                <a:gd name="connsiteX66" fmla="*/ 399194 w 1014829"/>
                <a:gd name="connsiteY66" fmla="*/ 334098 h 851997"/>
                <a:gd name="connsiteX67" fmla="*/ 599269 w 1014829"/>
                <a:gd name="connsiteY67" fmla="*/ 417384 h 851997"/>
                <a:gd name="connsiteX68" fmla="*/ 754352 w 1014829"/>
                <a:gd name="connsiteY68" fmla="*/ 293892 h 851997"/>
                <a:gd name="connsiteX69" fmla="*/ 766079 w 1014829"/>
                <a:gd name="connsiteY69" fmla="*/ 291020 h 851997"/>
                <a:gd name="connsiteX70" fmla="*/ 830936 w 1014829"/>
                <a:gd name="connsiteY70" fmla="*/ 48822 h 851997"/>
                <a:gd name="connsiteX71" fmla="*/ 835723 w 1014829"/>
                <a:gd name="connsiteY71" fmla="*/ 48822 h 851997"/>
                <a:gd name="connsiteX72" fmla="*/ 849125 w 1014829"/>
                <a:gd name="connsiteY72" fmla="*/ 48822 h 851997"/>
                <a:gd name="connsiteX73" fmla="*/ 853911 w 1014829"/>
                <a:gd name="connsiteY73" fmla="*/ 48822 h 851997"/>
                <a:gd name="connsiteX74" fmla="*/ 853911 w 1014829"/>
                <a:gd name="connsiteY74" fmla="*/ 53609 h 851997"/>
                <a:gd name="connsiteX75" fmla="*/ 853911 w 1014829"/>
                <a:gd name="connsiteY75" fmla="*/ 67011 h 851997"/>
                <a:gd name="connsiteX76" fmla="*/ 854869 w 1014829"/>
                <a:gd name="connsiteY76" fmla="*/ 67011 h 851997"/>
                <a:gd name="connsiteX77" fmla="*/ 859655 w 1014829"/>
                <a:gd name="connsiteY77" fmla="*/ 67968 h 851997"/>
                <a:gd name="connsiteX78" fmla="*/ 864442 w 1014829"/>
                <a:gd name="connsiteY78" fmla="*/ 68925 h 851997"/>
                <a:gd name="connsiteX79" fmla="*/ 868271 w 1014829"/>
                <a:gd name="connsiteY79" fmla="*/ 69883 h 851997"/>
                <a:gd name="connsiteX80" fmla="*/ 872100 w 1014829"/>
                <a:gd name="connsiteY80" fmla="*/ 70840 h 851997"/>
                <a:gd name="connsiteX81" fmla="*/ 875929 w 1014829"/>
                <a:gd name="connsiteY81" fmla="*/ 71797 h 851997"/>
                <a:gd name="connsiteX82" fmla="*/ 875929 w 1014829"/>
                <a:gd name="connsiteY82" fmla="*/ 75626 h 851997"/>
                <a:gd name="connsiteX83" fmla="*/ 874015 w 1014829"/>
                <a:gd name="connsiteY83" fmla="*/ 90943 h 851997"/>
                <a:gd name="connsiteX84" fmla="*/ 873057 w 1014829"/>
                <a:gd name="connsiteY84" fmla="*/ 96688 h 851997"/>
                <a:gd name="connsiteX85" fmla="*/ 868271 w 1014829"/>
                <a:gd name="connsiteY85" fmla="*/ 94773 h 851997"/>
                <a:gd name="connsiteX86" fmla="*/ 864442 w 1014829"/>
                <a:gd name="connsiteY86" fmla="*/ 93815 h 851997"/>
                <a:gd name="connsiteX87" fmla="*/ 860613 w 1014829"/>
                <a:gd name="connsiteY87" fmla="*/ 92858 h 851997"/>
                <a:gd name="connsiteX88" fmla="*/ 855826 w 1014829"/>
                <a:gd name="connsiteY88" fmla="*/ 91901 h 851997"/>
                <a:gd name="connsiteX89" fmla="*/ 851040 w 1014829"/>
                <a:gd name="connsiteY89" fmla="*/ 90943 h 851997"/>
                <a:gd name="connsiteX90" fmla="*/ 848168 w 1014829"/>
                <a:gd name="connsiteY90" fmla="*/ 90943 h 851997"/>
                <a:gd name="connsiteX91" fmla="*/ 845296 w 1014829"/>
                <a:gd name="connsiteY91" fmla="*/ 90943 h 851997"/>
                <a:gd name="connsiteX92" fmla="*/ 840509 w 1014829"/>
                <a:gd name="connsiteY92" fmla="*/ 91901 h 851997"/>
                <a:gd name="connsiteX93" fmla="*/ 835723 w 1014829"/>
                <a:gd name="connsiteY93" fmla="*/ 93815 h 851997"/>
                <a:gd name="connsiteX94" fmla="*/ 832851 w 1014829"/>
                <a:gd name="connsiteY94" fmla="*/ 96688 h 851997"/>
                <a:gd name="connsiteX95" fmla="*/ 830936 w 1014829"/>
                <a:gd name="connsiteY95" fmla="*/ 100517 h 851997"/>
                <a:gd name="connsiteX96" fmla="*/ 829979 w 1014829"/>
                <a:gd name="connsiteY96" fmla="*/ 104346 h 851997"/>
                <a:gd name="connsiteX97" fmla="*/ 829979 w 1014829"/>
                <a:gd name="connsiteY97" fmla="*/ 109133 h 851997"/>
                <a:gd name="connsiteX98" fmla="*/ 830936 w 1014829"/>
                <a:gd name="connsiteY98" fmla="*/ 112962 h 851997"/>
                <a:gd name="connsiteX99" fmla="*/ 832851 w 1014829"/>
                <a:gd name="connsiteY99" fmla="*/ 116791 h 851997"/>
                <a:gd name="connsiteX100" fmla="*/ 835723 w 1014829"/>
                <a:gd name="connsiteY100" fmla="*/ 119663 h 851997"/>
                <a:gd name="connsiteX101" fmla="*/ 839552 w 1014829"/>
                <a:gd name="connsiteY101" fmla="*/ 121578 h 851997"/>
                <a:gd name="connsiteX102" fmla="*/ 843381 w 1014829"/>
                <a:gd name="connsiteY102" fmla="*/ 123492 h 851997"/>
                <a:gd name="connsiteX103" fmla="*/ 847210 w 1014829"/>
                <a:gd name="connsiteY103" fmla="*/ 125407 h 851997"/>
                <a:gd name="connsiteX104" fmla="*/ 854869 w 1014829"/>
                <a:gd name="connsiteY104" fmla="*/ 128279 h 851997"/>
                <a:gd name="connsiteX105" fmla="*/ 862527 w 1014829"/>
                <a:gd name="connsiteY105" fmla="*/ 132108 h 851997"/>
                <a:gd name="connsiteX106" fmla="*/ 869228 w 1014829"/>
                <a:gd name="connsiteY106" fmla="*/ 135937 h 851997"/>
                <a:gd name="connsiteX107" fmla="*/ 875929 w 1014829"/>
                <a:gd name="connsiteY107" fmla="*/ 140724 h 851997"/>
                <a:gd name="connsiteX108" fmla="*/ 880716 w 1014829"/>
                <a:gd name="connsiteY108" fmla="*/ 146468 h 851997"/>
                <a:gd name="connsiteX109" fmla="*/ 884545 w 1014829"/>
                <a:gd name="connsiteY109" fmla="*/ 153169 h 851997"/>
                <a:gd name="connsiteX110" fmla="*/ 887417 w 1014829"/>
                <a:gd name="connsiteY110" fmla="*/ 160827 h 851997"/>
                <a:gd name="connsiteX111" fmla="*/ 888374 w 1014829"/>
                <a:gd name="connsiteY111" fmla="*/ 168486 h 851997"/>
                <a:gd name="connsiteX112" fmla="*/ 887417 w 1014829"/>
                <a:gd name="connsiteY112" fmla="*/ 178059 h 851997"/>
                <a:gd name="connsiteX113" fmla="*/ 884545 w 1014829"/>
                <a:gd name="connsiteY113" fmla="*/ 186674 h 851997"/>
                <a:gd name="connsiteX114" fmla="*/ 879759 w 1014829"/>
                <a:gd name="connsiteY114" fmla="*/ 194333 h 851997"/>
                <a:gd name="connsiteX115" fmla="*/ 874015 w 1014829"/>
                <a:gd name="connsiteY115" fmla="*/ 201034 h 851997"/>
                <a:gd name="connsiteX116" fmla="*/ 866356 w 1014829"/>
                <a:gd name="connsiteY116" fmla="*/ 205820 h 851997"/>
                <a:gd name="connsiteX117" fmla="*/ 857741 w 1014829"/>
                <a:gd name="connsiteY117" fmla="*/ 209649 h 851997"/>
                <a:gd name="connsiteX118" fmla="*/ 856783 w 1014829"/>
                <a:gd name="connsiteY118" fmla="*/ 209649 h 851997"/>
                <a:gd name="connsiteX119" fmla="*/ 856783 w 1014829"/>
                <a:gd name="connsiteY119" fmla="*/ 224966 h 851997"/>
                <a:gd name="connsiteX120" fmla="*/ 856783 w 1014829"/>
                <a:gd name="connsiteY120" fmla="*/ 229753 h 851997"/>
                <a:gd name="connsiteX121" fmla="*/ 851997 w 1014829"/>
                <a:gd name="connsiteY121" fmla="*/ 229753 h 851997"/>
                <a:gd name="connsiteX122" fmla="*/ 838595 w 1014829"/>
                <a:gd name="connsiteY122" fmla="*/ 229753 h 851997"/>
                <a:gd name="connsiteX123" fmla="*/ 833808 w 1014829"/>
                <a:gd name="connsiteY123" fmla="*/ 229753 h 851997"/>
                <a:gd name="connsiteX124" fmla="*/ 833808 w 1014829"/>
                <a:gd name="connsiteY124" fmla="*/ 224966 h 851997"/>
                <a:gd name="connsiteX125" fmla="*/ 833808 w 1014829"/>
                <a:gd name="connsiteY125" fmla="*/ 210607 h 851997"/>
                <a:gd name="connsiteX126" fmla="*/ 831894 w 1014829"/>
                <a:gd name="connsiteY126" fmla="*/ 210607 h 851997"/>
                <a:gd name="connsiteX127" fmla="*/ 824235 w 1014829"/>
                <a:gd name="connsiteY127" fmla="*/ 209649 h 851997"/>
                <a:gd name="connsiteX128" fmla="*/ 816577 w 1014829"/>
                <a:gd name="connsiteY128" fmla="*/ 207735 h 851997"/>
                <a:gd name="connsiteX129" fmla="*/ 809876 w 1014829"/>
                <a:gd name="connsiteY129" fmla="*/ 205820 h 851997"/>
                <a:gd name="connsiteX130" fmla="*/ 801260 w 1014829"/>
                <a:gd name="connsiteY130" fmla="*/ 204863 h 851997"/>
                <a:gd name="connsiteX131" fmla="*/ 798388 w 1014829"/>
                <a:gd name="connsiteY131" fmla="*/ 203906 h 851997"/>
                <a:gd name="connsiteX132" fmla="*/ 798388 w 1014829"/>
                <a:gd name="connsiteY132" fmla="*/ 201034 h 851997"/>
                <a:gd name="connsiteX133" fmla="*/ 800303 w 1014829"/>
                <a:gd name="connsiteY133" fmla="*/ 183802 h 851997"/>
                <a:gd name="connsiteX134" fmla="*/ 801260 w 1014829"/>
                <a:gd name="connsiteY134" fmla="*/ 177101 h 851997"/>
                <a:gd name="connsiteX135" fmla="*/ 807004 w 1014829"/>
                <a:gd name="connsiteY135" fmla="*/ 179973 h 851997"/>
                <a:gd name="connsiteX136" fmla="*/ 809876 w 1014829"/>
                <a:gd name="connsiteY136" fmla="*/ 180930 h 851997"/>
                <a:gd name="connsiteX137" fmla="*/ 812748 w 1014829"/>
                <a:gd name="connsiteY137" fmla="*/ 181888 h 851997"/>
                <a:gd name="connsiteX138" fmla="*/ 818491 w 1014829"/>
                <a:gd name="connsiteY138" fmla="*/ 183802 h 851997"/>
                <a:gd name="connsiteX139" fmla="*/ 824235 w 1014829"/>
                <a:gd name="connsiteY139" fmla="*/ 185717 h 851997"/>
                <a:gd name="connsiteX140" fmla="*/ 829022 w 1014829"/>
                <a:gd name="connsiteY140" fmla="*/ 186674 h 851997"/>
                <a:gd name="connsiteX141" fmla="*/ 833808 w 1014829"/>
                <a:gd name="connsiteY141" fmla="*/ 186674 h 851997"/>
                <a:gd name="connsiteX142" fmla="*/ 837637 w 1014829"/>
                <a:gd name="connsiteY142" fmla="*/ 186674 h 851997"/>
                <a:gd name="connsiteX143" fmla="*/ 841467 w 1014829"/>
                <a:gd name="connsiteY143" fmla="*/ 186674 h 851997"/>
                <a:gd name="connsiteX144" fmla="*/ 846253 w 1014829"/>
                <a:gd name="connsiteY144" fmla="*/ 185717 h 851997"/>
                <a:gd name="connsiteX145" fmla="*/ 850082 w 1014829"/>
                <a:gd name="connsiteY145" fmla="*/ 183802 h 851997"/>
                <a:gd name="connsiteX146" fmla="*/ 853911 w 1014829"/>
                <a:gd name="connsiteY146" fmla="*/ 180930 h 851997"/>
                <a:gd name="connsiteX147" fmla="*/ 856783 w 1014829"/>
                <a:gd name="connsiteY147" fmla="*/ 178059 h 851997"/>
                <a:gd name="connsiteX148" fmla="*/ 858698 w 1014829"/>
                <a:gd name="connsiteY148" fmla="*/ 174229 h 851997"/>
                <a:gd name="connsiteX149" fmla="*/ 858698 w 1014829"/>
                <a:gd name="connsiteY149" fmla="*/ 169443 h 851997"/>
                <a:gd name="connsiteX150" fmla="*/ 857741 w 1014829"/>
                <a:gd name="connsiteY150" fmla="*/ 164656 h 851997"/>
                <a:gd name="connsiteX151" fmla="*/ 855826 w 1014829"/>
                <a:gd name="connsiteY151" fmla="*/ 160827 h 851997"/>
                <a:gd name="connsiteX152" fmla="*/ 852954 w 1014829"/>
                <a:gd name="connsiteY152" fmla="*/ 157955 h 851997"/>
                <a:gd name="connsiteX153" fmla="*/ 850082 w 1014829"/>
                <a:gd name="connsiteY153" fmla="*/ 156041 h 851997"/>
                <a:gd name="connsiteX154" fmla="*/ 846253 w 1014829"/>
                <a:gd name="connsiteY154" fmla="*/ 154126 h 851997"/>
                <a:gd name="connsiteX155" fmla="*/ 842424 w 1014829"/>
                <a:gd name="connsiteY155" fmla="*/ 152211 h 851997"/>
                <a:gd name="connsiteX156" fmla="*/ 834765 w 1014829"/>
                <a:gd name="connsiteY156" fmla="*/ 149340 h 851997"/>
                <a:gd name="connsiteX157" fmla="*/ 827107 w 1014829"/>
                <a:gd name="connsiteY157" fmla="*/ 145510 h 851997"/>
                <a:gd name="connsiteX158" fmla="*/ 820406 w 1014829"/>
                <a:gd name="connsiteY158" fmla="*/ 141681 h 851997"/>
                <a:gd name="connsiteX159" fmla="*/ 813705 w 1014829"/>
                <a:gd name="connsiteY159" fmla="*/ 136895 h 851997"/>
                <a:gd name="connsiteX160" fmla="*/ 808918 w 1014829"/>
                <a:gd name="connsiteY160" fmla="*/ 131151 h 851997"/>
                <a:gd name="connsiteX161" fmla="*/ 805089 w 1014829"/>
                <a:gd name="connsiteY161" fmla="*/ 124450 h 851997"/>
                <a:gd name="connsiteX162" fmla="*/ 802217 w 1014829"/>
                <a:gd name="connsiteY162" fmla="*/ 116791 h 851997"/>
                <a:gd name="connsiteX163" fmla="*/ 801260 w 1014829"/>
                <a:gd name="connsiteY163" fmla="*/ 109133 h 851997"/>
                <a:gd name="connsiteX164" fmla="*/ 802217 w 1014829"/>
                <a:gd name="connsiteY164" fmla="*/ 99560 h 851997"/>
                <a:gd name="connsiteX165" fmla="*/ 805089 w 1014829"/>
                <a:gd name="connsiteY165" fmla="*/ 90943 h 851997"/>
                <a:gd name="connsiteX166" fmla="*/ 808918 w 1014829"/>
                <a:gd name="connsiteY166" fmla="*/ 83285 h 851997"/>
                <a:gd name="connsiteX167" fmla="*/ 814662 w 1014829"/>
                <a:gd name="connsiteY167" fmla="*/ 76584 h 851997"/>
                <a:gd name="connsiteX168" fmla="*/ 821363 w 1014829"/>
                <a:gd name="connsiteY168" fmla="*/ 71797 h 851997"/>
                <a:gd name="connsiteX169" fmla="*/ 829979 w 1014829"/>
                <a:gd name="connsiteY169" fmla="*/ 67968 h 851997"/>
                <a:gd name="connsiteX170" fmla="*/ 830936 w 1014829"/>
                <a:gd name="connsiteY170" fmla="*/ 67968 h 851997"/>
                <a:gd name="connsiteX171" fmla="*/ 830936 w 1014829"/>
                <a:gd name="connsiteY171" fmla="*/ 53609 h 851997"/>
                <a:gd name="connsiteX172" fmla="*/ 843382 w 1014829"/>
                <a:gd name="connsiteY172" fmla="*/ 30634 h 851997"/>
                <a:gd name="connsiteX173" fmla="*/ 734249 w 1014829"/>
                <a:gd name="connsiteY173" fmla="*/ 138808 h 851997"/>
                <a:gd name="connsiteX174" fmla="*/ 843382 w 1014829"/>
                <a:gd name="connsiteY174" fmla="*/ 247941 h 851997"/>
                <a:gd name="connsiteX175" fmla="*/ 952514 w 1014829"/>
                <a:gd name="connsiteY175" fmla="*/ 139766 h 851997"/>
                <a:gd name="connsiteX176" fmla="*/ 843382 w 1014829"/>
                <a:gd name="connsiteY176" fmla="*/ 30634 h 851997"/>
                <a:gd name="connsiteX177" fmla="*/ 843382 w 1014829"/>
                <a:gd name="connsiteY177" fmla="*/ 0 h 851997"/>
                <a:gd name="connsiteX178" fmla="*/ 983147 w 1014829"/>
                <a:gd name="connsiteY178" fmla="*/ 138808 h 851997"/>
                <a:gd name="connsiteX179" fmla="*/ 843382 w 1014829"/>
                <a:gd name="connsiteY179" fmla="*/ 278574 h 851997"/>
                <a:gd name="connsiteX180" fmla="*/ 704573 w 1014829"/>
                <a:gd name="connsiteY180" fmla="*/ 139766 h 851997"/>
                <a:gd name="connsiteX181" fmla="*/ 843382 w 1014829"/>
                <a:gd name="connsiteY181" fmla="*/ 0 h 85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1014829" h="851997">
                  <a:moveTo>
                    <a:pt x="117748" y="613630"/>
                  </a:moveTo>
                  <a:lnTo>
                    <a:pt x="117748" y="821364"/>
                  </a:lnTo>
                  <a:lnTo>
                    <a:pt x="227837" y="821364"/>
                  </a:lnTo>
                  <a:lnTo>
                    <a:pt x="227837" y="613630"/>
                  </a:lnTo>
                  <a:close/>
                  <a:moveTo>
                    <a:pt x="564807" y="546619"/>
                  </a:moveTo>
                  <a:lnTo>
                    <a:pt x="564807" y="821364"/>
                  </a:lnTo>
                  <a:lnTo>
                    <a:pt x="674897" y="821364"/>
                  </a:lnTo>
                  <a:lnTo>
                    <a:pt x="674897" y="546619"/>
                  </a:lnTo>
                  <a:close/>
                  <a:moveTo>
                    <a:pt x="341756" y="523643"/>
                  </a:moveTo>
                  <a:lnTo>
                    <a:pt x="341756" y="821364"/>
                  </a:lnTo>
                  <a:lnTo>
                    <a:pt x="451846" y="821364"/>
                  </a:lnTo>
                  <a:lnTo>
                    <a:pt x="451846" y="523643"/>
                  </a:lnTo>
                  <a:close/>
                  <a:moveTo>
                    <a:pt x="788815" y="393451"/>
                  </a:moveTo>
                  <a:lnTo>
                    <a:pt x="788815" y="821364"/>
                  </a:lnTo>
                  <a:lnTo>
                    <a:pt x="898905" y="821364"/>
                  </a:lnTo>
                  <a:lnTo>
                    <a:pt x="898905" y="393451"/>
                  </a:lnTo>
                  <a:close/>
                  <a:moveTo>
                    <a:pt x="773498" y="362817"/>
                  </a:moveTo>
                  <a:lnTo>
                    <a:pt x="914222" y="362817"/>
                  </a:lnTo>
                  <a:cubicBezTo>
                    <a:pt x="922837" y="362817"/>
                    <a:pt x="929538" y="369518"/>
                    <a:pt x="929538" y="378134"/>
                  </a:cubicBezTo>
                  <a:lnTo>
                    <a:pt x="929538" y="821364"/>
                  </a:lnTo>
                  <a:lnTo>
                    <a:pt x="1000379" y="821364"/>
                  </a:lnTo>
                  <a:cubicBezTo>
                    <a:pt x="1008994" y="821364"/>
                    <a:pt x="1015695" y="828065"/>
                    <a:pt x="1014738" y="836680"/>
                  </a:cubicBezTo>
                  <a:cubicBezTo>
                    <a:pt x="1014738" y="845296"/>
                    <a:pt x="1008037" y="851997"/>
                    <a:pt x="999421" y="851997"/>
                  </a:cubicBezTo>
                  <a:lnTo>
                    <a:pt x="913264" y="851997"/>
                  </a:lnTo>
                  <a:lnTo>
                    <a:pt x="772541" y="851997"/>
                  </a:lnTo>
                  <a:lnTo>
                    <a:pt x="690213" y="851997"/>
                  </a:lnTo>
                  <a:lnTo>
                    <a:pt x="549490" y="851997"/>
                  </a:lnTo>
                  <a:lnTo>
                    <a:pt x="467162" y="851997"/>
                  </a:lnTo>
                  <a:lnTo>
                    <a:pt x="326439" y="851997"/>
                  </a:lnTo>
                  <a:lnTo>
                    <a:pt x="242197" y="851997"/>
                  </a:lnTo>
                  <a:lnTo>
                    <a:pt x="101474" y="851997"/>
                  </a:lnTo>
                  <a:lnTo>
                    <a:pt x="15317" y="851997"/>
                  </a:lnTo>
                  <a:cubicBezTo>
                    <a:pt x="6701" y="851997"/>
                    <a:pt x="0" y="845296"/>
                    <a:pt x="0" y="836680"/>
                  </a:cubicBezTo>
                  <a:cubicBezTo>
                    <a:pt x="0" y="828065"/>
                    <a:pt x="6701" y="821364"/>
                    <a:pt x="15317" y="821364"/>
                  </a:cubicBezTo>
                  <a:lnTo>
                    <a:pt x="87114" y="821364"/>
                  </a:lnTo>
                  <a:lnTo>
                    <a:pt x="87114" y="598313"/>
                  </a:lnTo>
                  <a:cubicBezTo>
                    <a:pt x="87114" y="589697"/>
                    <a:pt x="93815" y="582996"/>
                    <a:pt x="102431" y="582996"/>
                  </a:cubicBezTo>
                  <a:lnTo>
                    <a:pt x="244112" y="582996"/>
                  </a:lnTo>
                  <a:cubicBezTo>
                    <a:pt x="252727" y="582996"/>
                    <a:pt x="259428" y="589697"/>
                    <a:pt x="259428" y="598313"/>
                  </a:cubicBezTo>
                  <a:lnTo>
                    <a:pt x="259428" y="821364"/>
                  </a:lnTo>
                  <a:lnTo>
                    <a:pt x="311123" y="821364"/>
                  </a:lnTo>
                  <a:lnTo>
                    <a:pt x="311123" y="508327"/>
                  </a:lnTo>
                  <a:cubicBezTo>
                    <a:pt x="311123" y="499711"/>
                    <a:pt x="317824" y="493010"/>
                    <a:pt x="326439" y="493010"/>
                  </a:cubicBezTo>
                  <a:lnTo>
                    <a:pt x="467162" y="493010"/>
                  </a:lnTo>
                  <a:cubicBezTo>
                    <a:pt x="475778" y="493010"/>
                    <a:pt x="482479" y="499711"/>
                    <a:pt x="482479" y="508327"/>
                  </a:cubicBezTo>
                  <a:lnTo>
                    <a:pt x="482479" y="821364"/>
                  </a:lnTo>
                  <a:lnTo>
                    <a:pt x="534173" y="821364"/>
                  </a:lnTo>
                  <a:lnTo>
                    <a:pt x="534173" y="531302"/>
                  </a:lnTo>
                  <a:cubicBezTo>
                    <a:pt x="534173" y="522686"/>
                    <a:pt x="540875" y="515985"/>
                    <a:pt x="549490" y="515985"/>
                  </a:cubicBezTo>
                  <a:lnTo>
                    <a:pt x="691171" y="515985"/>
                  </a:lnTo>
                  <a:cubicBezTo>
                    <a:pt x="699786" y="515985"/>
                    <a:pt x="706487" y="522686"/>
                    <a:pt x="706487" y="531302"/>
                  </a:cubicBezTo>
                  <a:lnTo>
                    <a:pt x="706487" y="821364"/>
                  </a:lnTo>
                  <a:lnTo>
                    <a:pt x="758182" y="821364"/>
                  </a:lnTo>
                  <a:lnTo>
                    <a:pt x="758182" y="378134"/>
                  </a:lnTo>
                  <a:cubicBezTo>
                    <a:pt x="758182" y="369518"/>
                    <a:pt x="764883" y="362817"/>
                    <a:pt x="773498" y="362817"/>
                  </a:cubicBezTo>
                  <a:close/>
                  <a:moveTo>
                    <a:pt x="766079" y="291020"/>
                  </a:moveTo>
                  <a:cubicBezTo>
                    <a:pt x="770147" y="291498"/>
                    <a:pt x="773977" y="293413"/>
                    <a:pt x="776370" y="296763"/>
                  </a:cubicBezTo>
                  <a:cubicBezTo>
                    <a:pt x="781156" y="303465"/>
                    <a:pt x="780199" y="313995"/>
                    <a:pt x="773498" y="318781"/>
                  </a:cubicBezTo>
                  <a:lnTo>
                    <a:pt x="611714" y="447061"/>
                  </a:lnTo>
                  <a:cubicBezTo>
                    <a:pt x="607885" y="449932"/>
                    <a:pt x="601184" y="450890"/>
                    <a:pt x="596398" y="448975"/>
                  </a:cubicBezTo>
                  <a:lnTo>
                    <a:pt x="395365" y="365690"/>
                  </a:lnTo>
                  <a:lnTo>
                    <a:pt x="187630" y="514072"/>
                  </a:lnTo>
                  <a:cubicBezTo>
                    <a:pt x="184759" y="515986"/>
                    <a:pt x="181887" y="516943"/>
                    <a:pt x="179015" y="516943"/>
                  </a:cubicBezTo>
                  <a:cubicBezTo>
                    <a:pt x="174228" y="516943"/>
                    <a:pt x="169442" y="515029"/>
                    <a:pt x="166570" y="510242"/>
                  </a:cubicBezTo>
                  <a:cubicBezTo>
                    <a:pt x="161783" y="503541"/>
                    <a:pt x="163698" y="493968"/>
                    <a:pt x="170399" y="489182"/>
                  </a:cubicBezTo>
                  <a:lnTo>
                    <a:pt x="384834" y="336013"/>
                  </a:lnTo>
                  <a:cubicBezTo>
                    <a:pt x="388663" y="333141"/>
                    <a:pt x="394407" y="332184"/>
                    <a:pt x="399194" y="334098"/>
                  </a:cubicBezTo>
                  <a:lnTo>
                    <a:pt x="599269" y="417384"/>
                  </a:lnTo>
                  <a:lnTo>
                    <a:pt x="754352" y="293892"/>
                  </a:lnTo>
                  <a:cubicBezTo>
                    <a:pt x="757703" y="291499"/>
                    <a:pt x="762010" y="290541"/>
                    <a:pt x="766079" y="291020"/>
                  </a:cubicBezTo>
                  <a:close/>
                  <a:moveTo>
                    <a:pt x="830936" y="48822"/>
                  </a:moveTo>
                  <a:lnTo>
                    <a:pt x="835723" y="48822"/>
                  </a:lnTo>
                  <a:lnTo>
                    <a:pt x="849125" y="48822"/>
                  </a:lnTo>
                  <a:lnTo>
                    <a:pt x="853911" y="48822"/>
                  </a:lnTo>
                  <a:lnTo>
                    <a:pt x="853911" y="53609"/>
                  </a:lnTo>
                  <a:lnTo>
                    <a:pt x="853911" y="67011"/>
                  </a:lnTo>
                  <a:lnTo>
                    <a:pt x="854869" y="67011"/>
                  </a:lnTo>
                  <a:cubicBezTo>
                    <a:pt x="856783" y="67011"/>
                    <a:pt x="857741" y="67968"/>
                    <a:pt x="859655" y="67968"/>
                  </a:cubicBezTo>
                  <a:cubicBezTo>
                    <a:pt x="861570" y="67968"/>
                    <a:pt x="863484" y="68925"/>
                    <a:pt x="864442" y="68925"/>
                  </a:cubicBezTo>
                  <a:cubicBezTo>
                    <a:pt x="866356" y="68925"/>
                    <a:pt x="867314" y="69883"/>
                    <a:pt x="868271" y="69883"/>
                  </a:cubicBezTo>
                  <a:cubicBezTo>
                    <a:pt x="869228" y="69883"/>
                    <a:pt x="871143" y="70840"/>
                    <a:pt x="872100" y="70840"/>
                  </a:cubicBezTo>
                  <a:lnTo>
                    <a:pt x="875929" y="71797"/>
                  </a:lnTo>
                  <a:lnTo>
                    <a:pt x="875929" y="75626"/>
                  </a:lnTo>
                  <a:lnTo>
                    <a:pt x="874015" y="90943"/>
                  </a:lnTo>
                  <a:lnTo>
                    <a:pt x="873057" y="96688"/>
                  </a:lnTo>
                  <a:lnTo>
                    <a:pt x="868271" y="94773"/>
                  </a:lnTo>
                  <a:cubicBezTo>
                    <a:pt x="867314" y="94773"/>
                    <a:pt x="866356" y="93815"/>
                    <a:pt x="864442" y="93815"/>
                  </a:cubicBezTo>
                  <a:cubicBezTo>
                    <a:pt x="863484" y="93815"/>
                    <a:pt x="861570" y="92858"/>
                    <a:pt x="860613" y="92858"/>
                  </a:cubicBezTo>
                  <a:cubicBezTo>
                    <a:pt x="859655" y="92858"/>
                    <a:pt x="857741" y="91901"/>
                    <a:pt x="855826" y="91901"/>
                  </a:cubicBezTo>
                  <a:cubicBezTo>
                    <a:pt x="853911" y="90943"/>
                    <a:pt x="852954" y="90943"/>
                    <a:pt x="851040" y="90943"/>
                  </a:cubicBezTo>
                  <a:cubicBezTo>
                    <a:pt x="850082" y="90943"/>
                    <a:pt x="849125" y="90943"/>
                    <a:pt x="848168" y="90943"/>
                  </a:cubicBezTo>
                  <a:cubicBezTo>
                    <a:pt x="847210" y="90943"/>
                    <a:pt x="846253" y="90943"/>
                    <a:pt x="845296" y="90943"/>
                  </a:cubicBezTo>
                  <a:cubicBezTo>
                    <a:pt x="843381" y="90943"/>
                    <a:pt x="842424" y="90943"/>
                    <a:pt x="840509" y="91901"/>
                  </a:cubicBezTo>
                  <a:cubicBezTo>
                    <a:pt x="838595" y="91901"/>
                    <a:pt x="836680" y="92858"/>
                    <a:pt x="835723" y="93815"/>
                  </a:cubicBezTo>
                  <a:cubicBezTo>
                    <a:pt x="834765" y="94773"/>
                    <a:pt x="833808" y="95731"/>
                    <a:pt x="832851" y="96688"/>
                  </a:cubicBezTo>
                  <a:cubicBezTo>
                    <a:pt x="831894" y="97645"/>
                    <a:pt x="831894" y="99560"/>
                    <a:pt x="830936" y="100517"/>
                  </a:cubicBezTo>
                  <a:cubicBezTo>
                    <a:pt x="830936" y="101475"/>
                    <a:pt x="829979" y="103389"/>
                    <a:pt x="829979" y="104346"/>
                  </a:cubicBezTo>
                  <a:cubicBezTo>
                    <a:pt x="829979" y="106261"/>
                    <a:pt x="829979" y="107218"/>
                    <a:pt x="829979" y="109133"/>
                  </a:cubicBezTo>
                  <a:cubicBezTo>
                    <a:pt x="829979" y="110090"/>
                    <a:pt x="829979" y="112005"/>
                    <a:pt x="830936" y="112962"/>
                  </a:cubicBezTo>
                  <a:cubicBezTo>
                    <a:pt x="830936" y="114877"/>
                    <a:pt x="831894" y="115834"/>
                    <a:pt x="832851" y="116791"/>
                  </a:cubicBezTo>
                  <a:cubicBezTo>
                    <a:pt x="833808" y="117749"/>
                    <a:pt x="834765" y="118706"/>
                    <a:pt x="835723" y="119663"/>
                  </a:cubicBezTo>
                  <a:cubicBezTo>
                    <a:pt x="836680" y="120621"/>
                    <a:pt x="838595" y="120621"/>
                    <a:pt x="839552" y="121578"/>
                  </a:cubicBezTo>
                  <a:cubicBezTo>
                    <a:pt x="840509" y="122535"/>
                    <a:pt x="842424" y="122535"/>
                    <a:pt x="843381" y="123492"/>
                  </a:cubicBezTo>
                  <a:cubicBezTo>
                    <a:pt x="844338" y="124450"/>
                    <a:pt x="846253" y="125407"/>
                    <a:pt x="847210" y="125407"/>
                  </a:cubicBezTo>
                  <a:cubicBezTo>
                    <a:pt x="849125" y="126364"/>
                    <a:pt x="851997" y="127322"/>
                    <a:pt x="854869" y="128279"/>
                  </a:cubicBezTo>
                  <a:cubicBezTo>
                    <a:pt x="857741" y="129236"/>
                    <a:pt x="859655" y="131151"/>
                    <a:pt x="862527" y="132108"/>
                  </a:cubicBezTo>
                  <a:cubicBezTo>
                    <a:pt x="864442" y="133065"/>
                    <a:pt x="867314" y="134023"/>
                    <a:pt x="869228" y="135937"/>
                  </a:cubicBezTo>
                  <a:cubicBezTo>
                    <a:pt x="872100" y="136895"/>
                    <a:pt x="874015" y="138809"/>
                    <a:pt x="875929" y="140724"/>
                  </a:cubicBezTo>
                  <a:cubicBezTo>
                    <a:pt x="877844" y="142638"/>
                    <a:pt x="878801" y="144553"/>
                    <a:pt x="880716" y="146468"/>
                  </a:cubicBezTo>
                  <a:cubicBezTo>
                    <a:pt x="882630" y="148382"/>
                    <a:pt x="883588" y="151254"/>
                    <a:pt x="884545" y="153169"/>
                  </a:cubicBezTo>
                  <a:cubicBezTo>
                    <a:pt x="886460" y="156041"/>
                    <a:pt x="886460" y="157955"/>
                    <a:pt x="887417" y="160827"/>
                  </a:cubicBezTo>
                  <a:cubicBezTo>
                    <a:pt x="888374" y="163699"/>
                    <a:pt x="888374" y="165614"/>
                    <a:pt x="888374" y="168486"/>
                  </a:cubicBezTo>
                  <a:cubicBezTo>
                    <a:pt x="888374" y="172315"/>
                    <a:pt x="888374" y="175187"/>
                    <a:pt x="887417" y="178059"/>
                  </a:cubicBezTo>
                  <a:cubicBezTo>
                    <a:pt x="886460" y="180930"/>
                    <a:pt x="885502" y="183802"/>
                    <a:pt x="884545" y="186674"/>
                  </a:cubicBezTo>
                  <a:cubicBezTo>
                    <a:pt x="882630" y="189546"/>
                    <a:pt x="881673" y="192418"/>
                    <a:pt x="879759" y="194333"/>
                  </a:cubicBezTo>
                  <a:cubicBezTo>
                    <a:pt x="877844" y="197205"/>
                    <a:pt x="875929" y="199119"/>
                    <a:pt x="874015" y="201034"/>
                  </a:cubicBezTo>
                  <a:cubicBezTo>
                    <a:pt x="871143" y="202948"/>
                    <a:pt x="869228" y="204863"/>
                    <a:pt x="866356" y="205820"/>
                  </a:cubicBezTo>
                  <a:cubicBezTo>
                    <a:pt x="863484" y="207735"/>
                    <a:pt x="860613" y="208692"/>
                    <a:pt x="857741" y="209649"/>
                  </a:cubicBezTo>
                  <a:lnTo>
                    <a:pt x="856783" y="209649"/>
                  </a:lnTo>
                  <a:lnTo>
                    <a:pt x="856783" y="224966"/>
                  </a:lnTo>
                  <a:lnTo>
                    <a:pt x="856783" y="229753"/>
                  </a:lnTo>
                  <a:lnTo>
                    <a:pt x="851997" y="229753"/>
                  </a:lnTo>
                  <a:lnTo>
                    <a:pt x="838595" y="229753"/>
                  </a:lnTo>
                  <a:lnTo>
                    <a:pt x="833808" y="229753"/>
                  </a:lnTo>
                  <a:lnTo>
                    <a:pt x="833808" y="224966"/>
                  </a:lnTo>
                  <a:lnTo>
                    <a:pt x="833808" y="210607"/>
                  </a:lnTo>
                  <a:lnTo>
                    <a:pt x="831894" y="210607"/>
                  </a:lnTo>
                  <a:cubicBezTo>
                    <a:pt x="829022" y="210607"/>
                    <a:pt x="827107" y="210607"/>
                    <a:pt x="824235" y="209649"/>
                  </a:cubicBezTo>
                  <a:cubicBezTo>
                    <a:pt x="821363" y="208692"/>
                    <a:pt x="818491" y="208692"/>
                    <a:pt x="816577" y="207735"/>
                  </a:cubicBezTo>
                  <a:cubicBezTo>
                    <a:pt x="814662" y="207735"/>
                    <a:pt x="811790" y="206778"/>
                    <a:pt x="809876" y="205820"/>
                  </a:cubicBezTo>
                  <a:cubicBezTo>
                    <a:pt x="807004" y="204863"/>
                    <a:pt x="805089" y="203906"/>
                    <a:pt x="801260" y="204863"/>
                  </a:cubicBezTo>
                  <a:lnTo>
                    <a:pt x="798388" y="203906"/>
                  </a:lnTo>
                  <a:lnTo>
                    <a:pt x="798388" y="201034"/>
                  </a:lnTo>
                  <a:lnTo>
                    <a:pt x="800303" y="183802"/>
                  </a:lnTo>
                  <a:lnTo>
                    <a:pt x="801260" y="177101"/>
                  </a:lnTo>
                  <a:lnTo>
                    <a:pt x="807004" y="179973"/>
                  </a:lnTo>
                  <a:cubicBezTo>
                    <a:pt x="807961" y="179973"/>
                    <a:pt x="808918" y="180930"/>
                    <a:pt x="809876" y="180930"/>
                  </a:cubicBezTo>
                  <a:cubicBezTo>
                    <a:pt x="810833" y="180930"/>
                    <a:pt x="811790" y="181888"/>
                    <a:pt x="812748" y="181888"/>
                  </a:cubicBezTo>
                  <a:cubicBezTo>
                    <a:pt x="814662" y="182845"/>
                    <a:pt x="816577" y="182845"/>
                    <a:pt x="818491" y="183802"/>
                  </a:cubicBezTo>
                  <a:cubicBezTo>
                    <a:pt x="820406" y="184760"/>
                    <a:pt x="822321" y="185717"/>
                    <a:pt x="824235" y="185717"/>
                  </a:cubicBezTo>
                  <a:cubicBezTo>
                    <a:pt x="825192" y="185717"/>
                    <a:pt x="827107" y="186674"/>
                    <a:pt x="829022" y="186674"/>
                  </a:cubicBezTo>
                  <a:cubicBezTo>
                    <a:pt x="829979" y="186674"/>
                    <a:pt x="831894" y="186674"/>
                    <a:pt x="833808" y="186674"/>
                  </a:cubicBezTo>
                  <a:cubicBezTo>
                    <a:pt x="834765" y="186674"/>
                    <a:pt x="836680" y="186674"/>
                    <a:pt x="837637" y="186674"/>
                  </a:cubicBezTo>
                  <a:cubicBezTo>
                    <a:pt x="839552" y="186674"/>
                    <a:pt x="840509" y="186674"/>
                    <a:pt x="841467" y="186674"/>
                  </a:cubicBezTo>
                  <a:cubicBezTo>
                    <a:pt x="843381" y="186674"/>
                    <a:pt x="845296" y="185717"/>
                    <a:pt x="846253" y="185717"/>
                  </a:cubicBezTo>
                  <a:cubicBezTo>
                    <a:pt x="847210" y="184760"/>
                    <a:pt x="849125" y="184760"/>
                    <a:pt x="850082" y="183802"/>
                  </a:cubicBezTo>
                  <a:cubicBezTo>
                    <a:pt x="851997" y="182845"/>
                    <a:pt x="852954" y="181888"/>
                    <a:pt x="853911" y="180930"/>
                  </a:cubicBezTo>
                  <a:cubicBezTo>
                    <a:pt x="854869" y="179973"/>
                    <a:pt x="855826" y="179016"/>
                    <a:pt x="856783" y="178059"/>
                  </a:cubicBezTo>
                  <a:cubicBezTo>
                    <a:pt x="857741" y="177101"/>
                    <a:pt x="858698" y="175187"/>
                    <a:pt x="858698" y="174229"/>
                  </a:cubicBezTo>
                  <a:cubicBezTo>
                    <a:pt x="858698" y="172315"/>
                    <a:pt x="858698" y="171357"/>
                    <a:pt x="858698" y="169443"/>
                  </a:cubicBezTo>
                  <a:cubicBezTo>
                    <a:pt x="858698" y="167528"/>
                    <a:pt x="857741" y="165614"/>
                    <a:pt x="857741" y="164656"/>
                  </a:cubicBezTo>
                  <a:cubicBezTo>
                    <a:pt x="856783" y="162742"/>
                    <a:pt x="856783" y="161784"/>
                    <a:pt x="855826" y="160827"/>
                  </a:cubicBezTo>
                  <a:cubicBezTo>
                    <a:pt x="854869" y="159870"/>
                    <a:pt x="853911" y="158913"/>
                    <a:pt x="852954" y="157955"/>
                  </a:cubicBezTo>
                  <a:cubicBezTo>
                    <a:pt x="851997" y="157955"/>
                    <a:pt x="851040" y="156998"/>
                    <a:pt x="850082" y="156041"/>
                  </a:cubicBezTo>
                  <a:cubicBezTo>
                    <a:pt x="849125" y="155083"/>
                    <a:pt x="847210" y="155083"/>
                    <a:pt x="846253" y="154126"/>
                  </a:cubicBezTo>
                  <a:cubicBezTo>
                    <a:pt x="845296" y="153169"/>
                    <a:pt x="843381" y="152211"/>
                    <a:pt x="842424" y="152211"/>
                  </a:cubicBezTo>
                  <a:cubicBezTo>
                    <a:pt x="840509" y="151254"/>
                    <a:pt x="837637" y="150297"/>
                    <a:pt x="834765" y="149340"/>
                  </a:cubicBezTo>
                  <a:cubicBezTo>
                    <a:pt x="832851" y="148382"/>
                    <a:pt x="829979" y="146468"/>
                    <a:pt x="827107" y="145510"/>
                  </a:cubicBezTo>
                  <a:cubicBezTo>
                    <a:pt x="825192" y="144553"/>
                    <a:pt x="822321" y="143596"/>
                    <a:pt x="820406" y="141681"/>
                  </a:cubicBezTo>
                  <a:cubicBezTo>
                    <a:pt x="817534" y="140724"/>
                    <a:pt x="815619" y="138809"/>
                    <a:pt x="813705" y="136895"/>
                  </a:cubicBezTo>
                  <a:cubicBezTo>
                    <a:pt x="811790" y="134980"/>
                    <a:pt x="810833" y="133065"/>
                    <a:pt x="808918" y="131151"/>
                  </a:cubicBezTo>
                  <a:cubicBezTo>
                    <a:pt x="807961" y="129236"/>
                    <a:pt x="806046" y="126364"/>
                    <a:pt x="805089" y="124450"/>
                  </a:cubicBezTo>
                  <a:cubicBezTo>
                    <a:pt x="803175" y="121578"/>
                    <a:pt x="803175" y="119663"/>
                    <a:pt x="802217" y="116791"/>
                  </a:cubicBezTo>
                  <a:cubicBezTo>
                    <a:pt x="801260" y="113919"/>
                    <a:pt x="801260" y="112005"/>
                    <a:pt x="801260" y="109133"/>
                  </a:cubicBezTo>
                  <a:cubicBezTo>
                    <a:pt x="801260" y="106261"/>
                    <a:pt x="801260" y="102432"/>
                    <a:pt x="802217" y="99560"/>
                  </a:cubicBezTo>
                  <a:cubicBezTo>
                    <a:pt x="803175" y="96688"/>
                    <a:pt x="804132" y="93815"/>
                    <a:pt x="805089" y="90943"/>
                  </a:cubicBezTo>
                  <a:cubicBezTo>
                    <a:pt x="806046" y="88071"/>
                    <a:pt x="807004" y="85199"/>
                    <a:pt x="808918" y="83285"/>
                  </a:cubicBezTo>
                  <a:cubicBezTo>
                    <a:pt x="810833" y="80413"/>
                    <a:pt x="812748" y="78498"/>
                    <a:pt x="814662" y="76584"/>
                  </a:cubicBezTo>
                  <a:cubicBezTo>
                    <a:pt x="816577" y="74669"/>
                    <a:pt x="818491" y="72755"/>
                    <a:pt x="821363" y="71797"/>
                  </a:cubicBezTo>
                  <a:cubicBezTo>
                    <a:pt x="824235" y="69883"/>
                    <a:pt x="827107" y="68925"/>
                    <a:pt x="829979" y="67968"/>
                  </a:cubicBezTo>
                  <a:lnTo>
                    <a:pt x="830936" y="67968"/>
                  </a:lnTo>
                  <a:lnTo>
                    <a:pt x="830936" y="53609"/>
                  </a:lnTo>
                  <a:close/>
                  <a:moveTo>
                    <a:pt x="843382" y="30634"/>
                  </a:moveTo>
                  <a:cubicBezTo>
                    <a:pt x="784029" y="30634"/>
                    <a:pt x="734249" y="78499"/>
                    <a:pt x="734249" y="138808"/>
                  </a:cubicBezTo>
                  <a:cubicBezTo>
                    <a:pt x="734249" y="199118"/>
                    <a:pt x="783072" y="247941"/>
                    <a:pt x="843382" y="247941"/>
                  </a:cubicBezTo>
                  <a:cubicBezTo>
                    <a:pt x="903691" y="247941"/>
                    <a:pt x="952514" y="200076"/>
                    <a:pt x="952514" y="139766"/>
                  </a:cubicBezTo>
                  <a:cubicBezTo>
                    <a:pt x="952514" y="79456"/>
                    <a:pt x="903691" y="30634"/>
                    <a:pt x="843382" y="30634"/>
                  </a:cubicBezTo>
                  <a:close/>
                  <a:moveTo>
                    <a:pt x="843382" y="0"/>
                  </a:moveTo>
                  <a:cubicBezTo>
                    <a:pt x="920923" y="0"/>
                    <a:pt x="983147" y="61267"/>
                    <a:pt x="983147" y="138808"/>
                  </a:cubicBezTo>
                  <a:cubicBezTo>
                    <a:pt x="983147" y="216350"/>
                    <a:pt x="919966" y="278574"/>
                    <a:pt x="843382" y="278574"/>
                  </a:cubicBezTo>
                  <a:cubicBezTo>
                    <a:pt x="766798" y="278574"/>
                    <a:pt x="704573" y="217307"/>
                    <a:pt x="704573" y="139766"/>
                  </a:cubicBezTo>
                  <a:cubicBezTo>
                    <a:pt x="704573" y="62225"/>
                    <a:pt x="765840" y="0"/>
                    <a:pt x="843382" y="0"/>
                  </a:cubicBezTo>
                  <a:close/>
                </a:path>
              </a:pathLst>
            </a:custGeom>
            <a:solidFill>
              <a:schemeClr val="accent2"/>
            </a:solidFill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6A74581-2E74-4E15-BCAF-6CE0CC706A75}"/>
              </a:ext>
            </a:extLst>
          </p:cNvPr>
          <p:cNvGrpSpPr/>
          <p:nvPr/>
        </p:nvGrpSpPr>
        <p:grpSpPr>
          <a:xfrm>
            <a:off x="8252189" y="1856254"/>
            <a:ext cx="551518" cy="551518"/>
            <a:chOff x="8252189" y="1856254"/>
            <a:chExt cx="551518" cy="55151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F18BF14-A7F6-4AC3-8912-13DC35299F77}"/>
                </a:ext>
              </a:extLst>
            </p:cNvPr>
            <p:cNvGrpSpPr/>
            <p:nvPr/>
          </p:nvGrpSpPr>
          <p:grpSpPr>
            <a:xfrm>
              <a:off x="8252189" y="1856254"/>
              <a:ext cx="551518" cy="551518"/>
              <a:chOff x="1655689" y="2760763"/>
              <a:chExt cx="414364" cy="414364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F15562C0-E0F8-4910-8248-4CB82B010E81}"/>
                  </a:ext>
                </a:extLst>
              </p:cNvPr>
              <p:cNvSpPr/>
              <p:nvPr/>
            </p:nvSpPr>
            <p:spPr>
              <a:xfrm>
                <a:off x="1655689" y="2760763"/>
                <a:ext cx="414364" cy="414364"/>
              </a:xfrm>
              <a:custGeom>
                <a:avLst/>
                <a:gdLst>
                  <a:gd name="connsiteX0" fmla="*/ 501001 w 1002002"/>
                  <a:gd name="connsiteY0" fmla="*/ 0 h 1002002"/>
                  <a:gd name="connsiteX1" fmla="*/ 1002002 w 1002002"/>
                  <a:gd name="connsiteY1" fmla="*/ 501001 h 1002002"/>
                  <a:gd name="connsiteX2" fmla="*/ 501001 w 1002002"/>
                  <a:gd name="connsiteY2" fmla="*/ 1002002 h 1002002"/>
                  <a:gd name="connsiteX3" fmla="*/ 0 w 1002002"/>
                  <a:gd name="connsiteY3" fmla="*/ 501001 h 1002002"/>
                  <a:gd name="connsiteX4" fmla="*/ 501001 w 1002002"/>
                  <a:gd name="connsiteY4" fmla="*/ 0 h 100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2002" h="1002002">
                    <a:moveTo>
                      <a:pt x="501001" y="0"/>
                    </a:moveTo>
                    <a:cubicBezTo>
                      <a:pt x="777696" y="0"/>
                      <a:pt x="1002002" y="224306"/>
                      <a:pt x="1002002" y="501001"/>
                    </a:cubicBezTo>
                    <a:cubicBezTo>
                      <a:pt x="1002002" y="777696"/>
                      <a:pt x="777696" y="1002002"/>
                      <a:pt x="501001" y="1002002"/>
                    </a:cubicBezTo>
                    <a:cubicBezTo>
                      <a:pt x="224306" y="1002002"/>
                      <a:pt x="0" y="777696"/>
                      <a:pt x="0" y="501001"/>
                    </a:cubicBezTo>
                    <a:cubicBezTo>
                      <a:pt x="0" y="224306"/>
                      <a:pt x="224306" y="0"/>
                      <a:pt x="5010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Circle: Hollow 32">
                <a:extLst>
                  <a:ext uri="{FF2B5EF4-FFF2-40B4-BE49-F238E27FC236}">
                    <a16:creationId xmlns:a16="http://schemas.microsoft.com/office/drawing/2014/main" id="{0C5583A9-69A7-47C2-9652-4C200EB43D91}"/>
                  </a:ext>
                </a:extLst>
              </p:cNvPr>
              <p:cNvSpPr/>
              <p:nvPr/>
            </p:nvSpPr>
            <p:spPr>
              <a:xfrm>
                <a:off x="1655941" y="2761015"/>
                <a:ext cx="412202" cy="412202"/>
              </a:xfrm>
              <a:prstGeom prst="donut">
                <a:avLst>
                  <a:gd name="adj" fmla="val 1196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DA9595A-B778-4D51-8ADD-050FCAB74033}"/>
                </a:ext>
              </a:extLst>
            </p:cNvPr>
            <p:cNvSpPr/>
            <p:nvPr/>
          </p:nvSpPr>
          <p:spPr>
            <a:xfrm>
              <a:off x="8373429" y="1977446"/>
              <a:ext cx="309038" cy="309134"/>
            </a:xfrm>
            <a:custGeom>
              <a:avLst/>
              <a:gdLst>
                <a:gd name="connsiteX0" fmla="*/ 236002 w 1712377"/>
                <a:gd name="connsiteY0" fmla="*/ 1155530 h 1712910"/>
                <a:gd name="connsiteX1" fmla="*/ 216201 w 1712377"/>
                <a:gd name="connsiteY1" fmla="*/ 1165136 h 1712910"/>
                <a:gd name="connsiteX2" fmla="*/ 80615 w 1712377"/>
                <a:gd name="connsiteY2" fmla="*/ 1301112 h 1712910"/>
                <a:gd name="connsiteX3" fmla="*/ 409248 w 1712377"/>
                <a:gd name="connsiteY3" fmla="*/ 1632256 h 1712910"/>
                <a:gd name="connsiteX4" fmla="*/ 547486 w 1712377"/>
                <a:gd name="connsiteY4" fmla="*/ 1496069 h 1712910"/>
                <a:gd name="connsiteX5" fmla="*/ 547305 w 1712377"/>
                <a:gd name="connsiteY5" fmla="*/ 1448931 h 1712910"/>
                <a:gd name="connsiteX6" fmla="*/ 257615 w 1712377"/>
                <a:gd name="connsiteY6" fmla="*/ 1160429 h 1712910"/>
                <a:gd name="connsiteX7" fmla="*/ 236002 w 1712377"/>
                <a:gd name="connsiteY7" fmla="*/ 1155530 h 1712910"/>
                <a:gd name="connsiteX8" fmla="*/ 763522 w 1712377"/>
                <a:gd name="connsiteY8" fmla="*/ 1104675 h 1712910"/>
                <a:gd name="connsiteX9" fmla="*/ 787176 w 1712377"/>
                <a:gd name="connsiteY9" fmla="*/ 1114455 h 1712910"/>
                <a:gd name="connsiteX10" fmla="*/ 787176 w 1712377"/>
                <a:gd name="connsiteY10" fmla="*/ 1161791 h 1712910"/>
                <a:gd name="connsiteX11" fmla="*/ 739854 w 1712377"/>
                <a:gd name="connsiteY11" fmla="*/ 1161791 h 1712910"/>
                <a:gd name="connsiteX12" fmla="*/ 739854 w 1712377"/>
                <a:gd name="connsiteY12" fmla="*/ 1114455 h 1712910"/>
                <a:gd name="connsiteX13" fmla="*/ 763522 w 1712377"/>
                <a:gd name="connsiteY13" fmla="*/ 1104675 h 1712910"/>
                <a:gd name="connsiteX14" fmla="*/ 1573053 w 1712377"/>
                <a:gd name="connsiteY14" fmla="*/ 777400 h 1712910"/>
                <a:gd name="connsiteX15" fmla="*/ 1527520 w 1712377"/>
                <a:gd name="connsiteY15" fmla="*/ 800837 h 1712910"/>
                <a:gd name="connsiteX16" fmla="*/ 1308531 w 1712377"/>
                <a:gd name="connsiteY16" fmla="*/ 1026035 h 1712910"/>
                <a:gd name="connsiteX17" fmla="*/ 1309706 w 1712377"/>
                <a:gd name="connsiteY17" fmla="*/ 1043519 h 1712910"/>
                <a:gd name="connsiteX18" fmla="*/ 1175924 w 1712377"/>
                <a:gd name="connsiteY18" fmla="*/ 1177300 h 1712910"/>
                <a:gd name="connsiteX19" fmla="*/ 903042 w 1712377"/>
                <a:gd name="connsiteY19" fmla="*/ 1177300 h 1712910"/>
                <a:gd name="connsiteX20" fmla="*/ 869600 w 1712377"/>
                <a:gd name="connsiteY20" fmla="*/ 1143858 h 1712910"/>
                <a:gd name="connsiteX21" fmla="*/ 903042 w 1712377"/>
                <a:gd name="connsiteY21" fmla="*/ 1110416 h 1712910"/>
                <a:gd name="connsiteX22" fmla="*/ 1175924 w 1712377"/>
                <a:gd name="connsiteY22" fmla="*/ 1110416 h 1712910"/>
                <a:gd name="connsiteX23" fmla="*/ 1242822 w 1712377"/>
                <a:gd name="connsiteY23" fmla="*/ 1043519 h 1712910"/>
                <a:gd name="connsiteX24" fmla="*/ 1175924 w 1712377"/>
                <a:gd name="connsiteY24" fmla="*/ 976635 h 1712910"/>
                <a:gd name="connsiteX25" fmla="*/ 796116 w 1712377"/>
                <a:gd name="connsiteY25" fmla="*/ 976635 h 1712910"/>
                <a:gd name="connsiteX26" fmla="*/ 782707 w 1712377"/>
                <a:gd name="connsiteY26" fmla="*/ 973825 h 1712910"/>
                <a:gd name="connsiteX27" fmla="*/ 635463 w 1712377"/>
                <a:gd name="connsiteY27" fmla="*/ 943180 h 1712910"/>
                <a:gd name="connsiteX28" fmla="*/ 316384 w 1712377"/>
                <a:gd name="connsiteY28" fmla="*/ 1123407 h 1712910"/>
                <a:gd name="connsiteX29" fmla="*/ 578409 w 1712377"/>
                <a:gd name="connsiteY29" fmla="*/ 1385416 h 1712910"/>
                <a:gd name="connsiteX30" fmla="*/ 606832 w 1712377"/>
                <a:gd name="connsiteY30" fmla="*/ 1357986 h 1712910"/>
                <a:gd name="connsiteX31" fmla="*/ 722932 w 1712377"/>
                <a:gd name="connsiteY31" fmla="*/ 1311098 h 1712910"/>
                <a:gd name="connsiteX32" fmla="*/ 1167561 w 1712377"/>
                <a:gd name="connsiteY32" fmla="*/ 1311098 h 1712910"/>
                <a:gd name="connsiteX33" fmla="*/ 1329675 w 1712377"/>
                <a:gd name="connsiteY33" fmla="*/ 1245897 h 1712910"/>
                <a:gd name="connsiteX34" fmla="*/ 1629662 w 1712377"/>
                <a:gd name="connsiteY34" fmla="*/ 887272 h 1712910"/>
                <a:gd name="connsiteX35" fmla="*/ 1621821 w 1712377"/>
                <a:gd name="connsiteY35" fmla="*/ 792865 h 1712910"/>
                <a:gd name="connsiteX36" fmla="*/ 1573053 w 1712377"/>
                <a:gd name="connsiteY36" fmla="*/ 777400 h 1712910"/>
                <a:gd name="connsiteX37" fmla="*/ 1568009 w 1712377"/>
                <a:gd name="connsiteY37" fmla="*/ 710752 h 1712910"/>
                <a:gd name="connsiteX38" fmla="*/ 1664961 w 1712377"/>
                <a:gd name="connsiteY38" fmla="*/ 741755 h 1712910"/>
                <a:gd name="connsiteX39" fmla="*/ 1680852 w 1712377"/>
                <a:gd name="connsiteY39" fmla="*/ 930319 h 1712910"/>
                <a:gd name="connsiteX40" fmla="*/ 1377520 w 1712377"/>
                <a:gd name="connsiteY40" fmla="*/ 1292684 h 1712910"/>
                <a:gd name="connsiteX41" fmla="*/ 1167561 w 1712377"/>
                <a:gd name="connsiteY41" fmla="*/ 1377982 h 1712910"/>
                <a:gd name="connsiteX42" fmla="*/ 722932 w 1712377"/>
                <a:gd name="connsiteY42" fmla="*/ 1377982 h 1712910"/>
                <a:gd name="connsiteX43" fmla="*/ 653288 w 1712377"/>
                <a:gd name="connsiteY43" fmla="*/ 1406118 h 1712910"/>
                <a:gd name="connsiteX44" fmla="*/ 618411 w 1712377"/>
                <a:gd name="connsiteY44" fmla="*/ 1439757 h 1712910"/>
                <a:gd name="connsiteX45" fmla="*/ 594598 w 1712377"/>
                <a:gd name="connsiteY45" fmla="*/ 1543546 h 1712910"/>
                <a:gd name="connsiteX46" fmla="*/ 432446 w 1712377"/>
                <a:gd name="connsiteY46" fmla="*/ 1703295 h 1712910"/>
                <a:gd name="connsiteX47" fmla="*/ 385241 w 1712377"/>
                <a:gd name="connsiteY47" fmla="*/ 1703021 h 1712910"/>
                <a:gd name="connsiteX48" fmla="*/ 9706 w 1712377"/>
                <a:gd name="connsiteY48" fmla="*/ 1324624 h 1712910"/>
                <a:gd name="connsiteX49" fmla="*/ 9758 w 1712377"/>
                <a:gd name="connsiteY49" fmla="*/ 1277445 h 1712910"/>
                <a:gd name="connsiteX50" fmla="*/ 168867 w 1712377"/>
                <a:gd name="connsiteY50" fmla="*/ 1117867 h 1712910"/>
                <a:gd name="connsiteX51" fmla="*/ 258321 w 1712377"/>
                <a:gd name="connsiteY51" fmla="*/ 1090149 h 1712910"/>
                <a:gd name="connsiteX52" fmla="*/ 635477 w 1712377"/>
                <a:gd name="connsiteY52" fmla="*/ 876296 h 1712910"/>
                <a:gd name="connsiteX53" fmla="*/ 802964 w 1712377"/>
                <a:gd name="connsiteY53" fmla="*/ 909738 h 1712910"/>
                <a:gd name="connsiteX54" fmla="*/ 1175924 w 1712377"/>
                <a:gd name="connsiteY54" fmla="*/ 909738 h 1712910"/>
                <a:gd name="connsiteX55" fmla="*/ 1279910 w 1712377"/>
                <a:gd name="connsiteY55" fmla="*/ 959529 h 1712910"/>
                <a:gd name="connsiteX56" fmla="*/ 1477270 w 1712377"/>
                <a:gd name="connsiteY56" fmla="*/ 756679 h 1712910"/>
                <a:gd name="connsiteX57" fmla="*/ 1568009 w 1712377"/>
                <a:gd name="connsiteY57" fmla="*/ 710752 h 1712910"/>
                <a:gd name="connsiteX58" fmla="*/ 990000 w 1712377"/>
                <a:gd name="connsiteY58" fmla="*/ 133782 h 1712910"/>
                <a:gd name="connsiteX59" fmla="*/ 1023442 w 1712377"/>
                <a:gd name="connsiteY59" fmla="*/ 167237 h 1712910"/>
                <a:gd name="connsiteX60" fmla="*/ 1023442 w 1712377"/>
                <a:gd name="connsiteY60" fmla="*/ 206194 h 1712910"/>
                <a:gd name="connsiteX61" fmla="*/ 1072698 w 1712377"/>
                <a:gd name="connsiteY61" fmla="*/ 236984 h 1712910"/>
                <a:gd name="connsiteX62" fmla="*/ 1073468 w 1712377"/>
                <a:gd name="connsiteY62" fmla="*/ 284279 h 1712910"/>
                <a:gd name="connsiteX63" fmla="*/ 1026172 w 1712377"/>
                <a:gd name="connsiteY63" fmla="*/ 285050 h 1712910"/>
                <a:gd name="connsiteX64" fmla="*/ 990000 w 1712377"/>
                <a:gd name="connsiteY64" fmla="*/ 267564 h 1712910"/>
                <a:gd name="connsiteX65" fmla="*/ 956558 w 1712377"/>
                <a:gd name="connsiteY65" fmla="*/ 301020 h 1712910"/>
                <a:gd name="connsiteX66" fmla="*/ 990000 w 1712377"/>
                <a:gd name="connsiteY66" fmla="*/ 334462 h 1712910"/>
                <a:gd name="connsiteX67" fmla="*/ 1090339 w 1712377"/>
                <a:gd name="connsiteY67" fmla="*/ 434802 h 1712910"/>
                <a:gd name="connsiteX68" fmla="*/ 1023442 w 1712377"/>
                <a:gd name="connsiteY68" fmla="*/ 529391 h 1712910"/>
                <a:gd name="connsiteX69" fmla="*/ 1023442 w 1712377"/>
                <a:gd name="connsiteY69" fmla="*/ 568583 h 1712910"/>
                <a:gd name="connsiteX70" fmla="*/ 990000 w 1712377"/>
                <a:gd name="connsiteY70" fmla="*/ 602025 h 1712910"/>
                <a:gd name="connsiteX71" fmla="*/ 956558 w 1712377"/>
                <a:gd name="connsiteY71" fmla="*/ 568583 h 1712910"/>
                <a:gd name="connsiteX72" fmla="*/ 956558 w 1712377"/>
                <a:gd name="connsiteY72" fmla="*/ 529548 h 1712910"/>
                <a:gd name="connsiteX73" fmla="*/ 895371 w 1712377"/>
                <a:gd name="connsiteY73" fmla="*/ 485992 h 1712910"/>
                <a:gd name="connsiteX74" fmla="*/ 899450 w 1712377"/>
                <a:gd name="connsiteY74" fmla="*/ 438867 h 1712910"/>
                <a:gd name="connsiteX75" fmla="*/ 946575 w 1712377"/>
                <a:gd name="connsiteY75" fmla="*/ 442942 h 1712910"/>
                <a:gd name="connsiteX76" fmla="*/ 990000 w 1712377"/>
                <a:gd name="connsiteY76" fmla="*/ 468244 h 1712910"/>
                <a:gd name="connsiteX77" fmla="*/ 1023442 w 1712377"/>
                <a:gd name="connsiteY77" fmla="*/ 434802 h 1712910"/>
                <a:gd name="connsiteX78" fmla="*/ 990000 w 1712377"/>
                <a:gd name="connsiteY78" fmla="*/ 401360 h 1712910"/>
                <a:gd name="connsiteX79" fmla="*/ 889661 w 1712377"/>
                <a:gd name="connsiteY79" fmla="*/ 301020 h 1712910"/>
                <a:gd name="connsiteX80" fmla="*/ 956558 w 1712377"/>
                <a:gd name="connsiteY80" fmla="*/ 206430 h 1712910"/>
                <a:gd name="connsiteX81" fmla="*/ 956558 w 1712377"/>
                <a:gd name="connsiteY81" fmla="*/ 167237 h 1712910"/>
                <a:gd name="connsiteX82" fmla="*/ 990000 w 1712377"/>
                <a:gd name="connsiteY82" fmla="*/ 133782 h 1712910"/>
                <a:gd name="connsiteX83" fmla="*/ 996691 w 1712377"/>
                <a:gd name="connsiteY83" fmla="*/ 66898 h 1712910"/>
                <a:gd name="connsiteX84" fmla="*/ 695670 w 1712377"/>
                <a:gd name="connsiteY84" fmla="*/ 367905 h 1712910"/>
                <a:gd name="connsiteX85" fmla="*/ 996691 w 1712377"/>
                <a:gd name="connsiteY85" fmla="*/ 668923 h 1712910"/>
                <a:gd name="connsiteX86" fmla="*/ 1297712 w 1712377"/>
                <a:gd name="connsiteY86" fmla="*/ 367905 h 1712910"/>
                <a:gd name="connsiteX87" fmla="*/ 996691 w 1712377"/>
                <a:gd name="connsiteY87" fmla="*/ 66898 h 1712910"/>
                <a:gd name="connsiteX88" fmla="*/ 996691 w 1712377"/>
                <a:gd name="connsiteY88" fmla="*/ 0 h 1712910"/>
                <a:gd name="connsiteX89" fmla="*/ 1364596 w 1712377"/>
                <a:gd name="connsiteY89" fmla="*/ 367905 h 1712910"/>
                <a:gd name="connsiteX90" fmla="*/ 996691 w 1712377"/>
                <a:gd name="connsiteY90" fmla="*/ 735820 h 1712910"/>
                <a:gd name="connsiteX91" fmla="*/ 628786 w 1712377"/>
                <a:gd name="connsiteY91" fmla="*/ 367905 h 1712910"/>
                <a:gd name="connsiteX92" fmla="*/ 996691 w 1712377"/>
                <a:gd name="connsiteY92" fmla="*/ 0 h 17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1712377" h="1712910">
                  <a:moveTo>
                    <a:pt x="236002" y="1155530"/>
                  </a:moveTo>
                  <a:cubicBezTo>
                    <a:pt x="228708" y="1156366"/>
                    <a:pt x="221716" y="1159621"/>
                    <a:pt x="216201" y="1165136"/>
                  </a:cubicBezTo>
                  <a:lnTo>
                    <a:pt x="80615" y="1301112"/>
                  </a:lnTo>
                  <a:lnTo>
                    <a:pt x="409248" y="1632256"/>
                  </a:lnTo>
                  <a:lnTo>
                    <a:pt x="547486" y="1496069"/>
                  </a:lnTo>
                  <a:cubicBezTo>
                    <a:pt x="559955" y="1483601"/>
                    <a:pt x="560674" y="1462300"/>
                    <a:pt x="547305" y="1448931"/>
                  </a:cubicBezTo>
                  <a:cubicBezTo>
                    <a:pt x="246781" y="1148826"/>
                    <a:pt x="263404" y="1163958"/>
                    <a:pt x="257615" y="1160429"/>
                  </a:cubicBezTo>
                  <a:cubicBezTo>
                    <a:pt x="250891" y="1156274"/>
                    <a:pt x="243295" y="1154693"/>
                    <a:pt x="236002" y="1155530"/>
                  </a:cubicBezTo>
                  <a:close/>
                  <a:moveTo>
                    <a:pt x="763522" y="1104675"/>
                  </a:moveTo>
                  <a:cubicBezTo>
                    <a:pt x="772083" y="1104674"/>
                    <a:pt x="780643" y="1107935"/>
                    <a:pt x="787176" y="1114455"/>
                  </a:cubicBezTo>
                  <a:cubicBezTo>
                    <a:pt x="800231" y="1127536"/>
                    <a:pt x="800231" y="1148706"/>
                    <a:pt x="787176" y="1161791"/>
                  </a:cubicBezTo>
                  <a:cubicBezTo>
                    <a:pt x="774109" y="1174832"/>
                    <a:pt x="752938" y="1174832"/>
                    <a:pt x="739854" y="1161791"/>
                  </a:cubicBezTo>
                  <a:cubicBezTo>
                    <a:pt x="726813" y="1148706"/>
                    <a:pt x="726813" y="1127536"/>
                    <a:pt x="739854" y="1114455"/>
                  </a:cubicBezTo>
                  <a:cubicBezTo>
                    <a:pt x="746396" y="1107935"/>
                    <a:pt x="754960" y="1104674"/>
                    <a:pt x="763522" y="1104675"/>
                  </a:cubicBezTo>
                  <a:close/>
                  <a:moveTo>
                    <a:pt x="1573053" y="777400"/>
                  </a:moveTo>
                  <a:cubicBezTo>
                    <a:pt x="1555976" y="778842"/>
                    <a:pt x="1539439" y="786769"/>
                    <a:pt x="1527520" y="800837"/>
                  </a:cubicBezTo>
                  <a:cubicBezTo>
                    <a:pt x="1526369" y="802209"/>
                    <a:pt x="1499448" y="829783"/>
                    <a:pt x="1308531" y="1026035"/>
                  </a:cubicBezTo>
                  <a:cubicBezTo>
                    <a:pt x="1309287" y="1031809"/>
                    <a:pt x="1309706" y="1037637"/>
                    <a:pt x="1309706" y="1043519"/>
                  </a:cubicBezTo>
                  <a:cubicBezTo>
                    <a:pt x="1309706" y="1117291"/>
                    <a:pt x="1249697" y="1177300"/>
                    <a:pt x="1175924" y="1177300"/>
                  </a:cubicBezTo>
                  <a:lnTo>
                    <a:pt x="903042" y="1177300"/>
                  </a:lnTo>
                  <a:cubicBezTo>
                    <a:pt x="884575" y="1177300"/>
                    <a:pt x="869600" y="1162339"/>
                    <a:pt x="869600" y="1143858"/>
                  </a:cubicBezTo>
                  <a:cubicBezTo>
                    <a:pt x="869600" y="1125394"/>
                    <a:pt x="884575" y="1110416"/>
                    <a:pt x="903042" y="1110416"/>
                  </a:cubicBezTo>
                  <a:lnTo>
                    <a:pt x="1175924" y="1110416"/>
                  </a:lnTo>
                  <a:cubicBezTo>
                    <a:pt x="1212819" y="1110416"/>
                    <a:pt x="1242822" y="1080410"/>
                    <a:pt x="1242822" y="1043519"/>
                  </a:cubicBezTo>
                  <a:cubicBezTo>
                    <a:pt x="1242822" y="1006209"/>
                    <a:pt x="1212190" y="976635"/>
                    <a:pt x="1175924" y="976635"/>
                  </a:cubicBezTo>
                  <a:lnTo>
                    <a:pt x="796116" y="976635"/>
                  </a:lnTo>
                  <a:cubicBezTo>
                    <a:pt x="791502" y="976635"/>
                    <a:pt x="786942" y="975681"/>
                    <a:pt x="782707" y="973825"/>
                  </a:cubicBezTo>
                  <a:cubicBezTo>
                    <a:pt x="736224" y="953490"/>
                    <a:pt x="686693" y="943180"/>
                    <a:pt x="635463" y="943180"/>
                  </a:cubicBezTo>
                  <a:cubicBezTo>
                    <a:pt x="492535" y="943180"/>
                    <a:pt x="377623" y="1008521"/>
                    <a:pt x="316384" y="1123407"/>
                  </a:cubicBezTo>
                  <a:lnTo>
                    <a:pt x="578409" y="1385416"/>
                  </a:lnTo>
                  <a:lnTo>
                    <a:pt x="606832" y="1357986"/>
                  </a:lnTo>
                  <a:cubicBezTo>
                    <a:pt x="638116" y="1327759"/>
                    <a:pt x="679360" y="1311098"/>
                    <a:pt x="722932" y="1311098"/>
                  </a:cubicBezTo>
                  <a:lnTo>
                    <a:pt x="1167561" y="1311098"/>
                  </a:lnTo>
                  <a:cubicBezTo>
                    <a:pt x="1228356" y="1311098"/>
                    <a:pt x="1285869" y="1287954"/>
                    <a:pt x="1329675" y="1245897"/>
                  </a:cubicBezTo>
                  <a:lnTo>
                    <a:pt x="1629662" y="887272"/>
                  </a:lnTo>
                  <a:cubicBezTo>
                    <a:pt x="1653566" y="858979"/>
                    <a:pt x="1649997" y="816688"/>
                    <a:pt x="1621821" y="792865"/>
                  </a:cubicBezTo>
                  <a:cubicBezTo>
                    <a:pt x="1607746" y="780998"/>
                    <a:pt x="1590130" y="775957"/>
                    <a:pt x="1573053" y="777400"/>
                  </a:cubicBezTo>
                  <a:close/>
                  <a:moveTo>
                    <a:pt x="1568009" y="710752"/>
                  </a:moveTo>
                  <a:cubicBezTo>
                    <a:pt x="1601962" y="708038"/>
                    <a:pt x="1636949" y="718147"/>
                    <a:pt x="1664961" y="741755"/>
                  </a:cubicBezTo>
                  <a:cubicBezTo>
                    <a:pt x="1721340" y="789415"/>
                    <a:pt x="1728459" y="873994"/>
                    <a:pt x="1680852" y="930319"/>
                  </a:cubicBezTo>
                  <a:cubicBezTo>
                    <a:pt x="1359865" y="1313959"/>
                    <a:pt x="1379845" y="1290423"/>
                    <a:pt x="1377520" y="1292684"/>
                  </a:cubicBezTo>
                  <a:cubicBezTo>
                    <a:pt x="1320997" y="1347688"/>
                    <a:pt x="1246442" y="1377982"/>
                    <a:pt x="1167561" y="1377982"/>
                  </a:cubicBezTo>
                  <a:lnTo>
                    <a:pt x="722932" y="1377982"/>
                  </a:lnTo>
                  <a:cubicBezTo>
                    <a:pt x="696794" y="1377982"/>
                    <a:pt x="672070" y="1387978"/>
                    <a:pt x="653288" y="1406118"/>
                  </a:cubicBezTo>
                  <a:lnTo>
                    <a:pt x="618411" y="1439757"/>
                  </a:lnTo>
                  <a:cubicBezTo>
                    <a:pt x="630525" y="1475210"/>
                    <a:pt x="622148" y="1515999"/>
                    <a:pt x="594598" y="1543546"/>
                  </a:cubicBezTo>
                  <a:lnTo>
                    <a:pt x="432446" y="1703295"/>
                  </a:lnTo>
                  <a:cubicBezTo>
                    <a:pt x="419312" y="1716232"/>
                    <a:pt x="398205" y="1716088"/>
                    <a:pt x="385241" y="1703021"/>
                  </a:cubicBezTo>
                  <a:lnTo>
                    <a:pt x="9706" y="1324624"/>
                  </a:lnTo>
                  <a:cubicBezTo>
                    <a:pt x="-3258" y="1311553"/>
                    <a:pt x="-3232" y="1290473"/>
                    <a:pt x="9758" y="1277445"/>
                  </a:cubicBezTo>
                  <a:lnTo>
                    <a:pt x="168867" y="1117867"/>
                  </a:lnTo>
                  <a:cubicBezTo>
                    <a:pt x="192991" y="1093742"/>
                    <a:pt x="226525" y="1084124"/>
                    <a:pt x="258321" y="1090149"/>
                  </a:cubicBezTo>
                  <a:cubicBezTo>
                    <a:pt x="333790" y="950680"/>
                    <a:pt x="474423" y="876296"/>
                    <a:pt x="635477" y="876296"/>
                  </a:cubicBezTo>
                  <a:cubicBezTo>
                    <a:pt x="693579" y="876296"/>
                    <a:pt x="749891" y="887533"/>
                    <a:pt x="802964" y="909738"/>
                  </a:cubicBezTo>
                  <a:lnTo>
                    <a:pt x="1175924" y="909738"/>
                  </a:lnTo>
                  <a:cubicBezTo>
                    <a:pt x="1216987" y="909738"/>
                    <a:pt x="1254989" y="928857"/>
                    <a:pt x="1279910" y="959529"/>
                  </a:cubicBezTo>
                  <a:lnTo>
                    <a:pt x="1477270" y="756679"/>
                  </a:lnTo>
                  <a:cubicBezTo>
                    <a:pt x="1501141" y="729000"/>
                    <a:pt x="1534057" y="713465"/>
                    <a:pt x="1568009" y="710752"/>
                  </a:cubicBezTo>
                  <a:close/>
                  <a:moveTo>
                    <a:pt x="990000" y="133782"/>
                  </a:moveTo>
                  <a:cubicBezTo>
                    <a:pt x="1008467" y="133782"/>
                    <a:pt x="1023442" y="148758"/>
                    <a:pt x="1023442" y="167237"/>
                  </a:cubicBezTo>
                  <a:lnTo>
                    <a:pt x="1023442" y="206194"/>
                  </a:lnTo>
                  <a:cubicBezTo>
                    <a:pt x="1038731" y="211265"/>
                    <a:pt x="1055723" y="220557"/>
                    <a:pt x="1072698" y="236984"/>
                  </a:cubicBezTo>
                  <a:cubicBezTo>
                    <a:pt x="1085963" y="249830"/>
                    <a:pt x="1086314" y="271001"/>
                    <a:pt x="1073468" y="284279"/>
                  </a:cubicBezTo>
                  <a:cubicBezTo>
                    <a:pt x="1060621" y="297543"/>
                    <a:pt x="1039450" y="297896"/>
                    <a:pt x="1026172" y="285050"/>
                  </a:cubicBezTo>
                  <a:cubicBezTo>
                    <a:pt x="1014359" y="273615"/>
                    <a:pt x="1001853" y="267564"/>
                    <a:pt x="990000" y="267564"/>
                  </a:cubicBezTo>
                  <a:cubicBezTo>
                    <a:pt x="971559" y="267564"/>
                    <a:pt x="956558" y="282580"/>
                    <a:pt x="956558" y="301020"/>
                  </a:cubicBezTo>
                  <a:cubicBezTo>
                    <a:pt x="956558" y="319459"/>
                    <a:pt x="971559" y="334462"/>
                    <a:pt x="990000" y="334462"/>
                  </a:cubicBezTo>
                  <a:cubicBezTo>
                    <a:pt x="1045332" y="334462"/>
                    <a:pt x="1090339" y="379470"/>
                    <a:pt x="1090339" y="434802"/>
                  </a:cubicBezTo>
                  <a:cubicBezTo>
                    <a:pt x="1090339" y="478398"/>
                    <a:pt x="1062374" y="515577"/>
                    <a:pt x="1023442" y="529391"/>
                  </a:cubicBezTo>
                  <a:lnTo>
                    <a:pt x="1023442" y="568583"/>
                  </a:lnTo>
                  <a:cubicBezTo>
                    <a:pt x="1023442" y="587064"/>
                    <a:pt x="1008467" y="602025"/>
                    <a:pt x="990000" y="602025"/>
                  </a:cubicBezTo>
                  <a:cubicBezTo>
                    <a:pt x="971533" y="602025"/>
                    <a:pt x="956558" y="587064"/>
                    <a:pt x="956558" y="568583"/>
                  </a:cubicBezTo>
                  <a:lnTo>
                    <a:pt x="956558" y="529548"/>
                  </a:lnTo>
                  <a:cubicBezTo>
                    <a:pt x="934277" y="522074"/>
                    <a:pt x="913250" y="507253"/>
                    <a:pt x="895371" y="485992"/>
                  </a:cubicBezTo>
                  <a:cubicBezTo>
                    <a:pt x="883478" y="471851"/>
                    <a:pt x="885308" y="450757"/>
                    <a:pt x="899450" y="438867"/>
                  </a:cubicBezTo>
                  <a:cubicBezTo>
                    <a:pt x="913588" y="426987"/>
                    <a:pt x="934681" y="428804"/>
                    <a:pt x="946575" y="442942"/>
                  </a:cubicBezTo>
                  <a:cubicBezTo>
                    <a:pt x="960282" y="459265"/>
                    <a:pt x="975714" y="468244"/>
                    <a:pt x="990000" y="468244"/>
                  </a:cubicBezTo>
                  <a:cubicBezTo>
                    <a:pt x="1008440" y="468244"/>
                    <a:pt x="1023442" y="453243"/>
                    <a:pt x="1023442" y="434802"/>
                  </a:cubicBezTo>
                  <a:cubicBezTo>
                    <a:pt x="1023442" y="416362"/>
                    <a:pt x="1008440" y="401360"/>
                    <a:pt x="990000" y="401360"/>
                  </a:cubicBezTo>
                  <a:cubicBezTo>
                    <a:pt x="934668" y="401360"/>
                    <a:pt x="889661" y="356339"/>
                    <a:pt x="889661" y="301020"/>
                  </a:cubicBezTo>
                  <a:cubicBezTo>
                    <a:pt x="889661" y="257410"/>
                    <a:pt x="917626" y="220230"/>
                    <a:pt x="956558" y="206430"/>
                  </a:cubicBezTo>
                  <a:lnTo>
                    <a:pt x="956558" y="167237"/>
                  </a:lnTo>
                  <a:cubicBezTo>
                    <a:pt x="956558" y="148758"/>
                    <a:pt x="971533" y="133782"/>
                    <a:pt x="990000" y="133782"/>
                  </a:cubicBezTo>
                  <a:close/>
                  <a:moveTo>
                    <a:pt x="996691" y="66898"/>
                  </a:moveTo>
                  <a:cubicBezTo>
                    <a:pt x="830709" y="66898"/>
                    <a:pt x="695670" y="201935"/>
                    <a:pt x="695670" y="367905"/>
                  </a:cubicBezTo>
                  <a:cubicBezTo>
                    <a:pt x="695670" y="533887"/>
                    <a:pt x="830709" y="668923"/>
                    <a:pt x="996691" y="668923"/>
                  </a:cubicBezTo>
                  <a:cubicBezTo>
                    <a:pt x="1162673" y="668923"/>
                    <a:pt x="1297712" y="533887"/>
                    <a:pt x="1297712" y="367905"/>
                  </a:cubicBezTo>
                  <a:cubicBezTo>
                    <a:pt x="1297712" y="201935"/>
                    <a:pt x="1162673" y="66898"/>
                    <a:pt x="996691" y="66898"/>
                  </a:cubicBezTo>
                  <a:close/>
                  <a:moveTo>
                    <a:pt x="996691" y="0"/>
                  </a:moveTo>
                  <a:cubicBezTo>
                    <a:pt x="1199554" y="0"/>
                    <a:pt x="1364596" y="165042"/>
                    <a:pt x="1364596" y="367905"/>
                  </a:cubicBezTo>
                  <a:cubicBezTo>
                    <a:pt x="1364596" y="570765"/>
                    <a:pt x="1199554" y="735820"/>
                    <a:pt x="996691" y="735820"/>
                  </a:cubicBezTo>
                  <a:cubicBezTo>
                    <a:pt x="793828" y="735820"/>
                    <a:pt x="628786" y="570765"/>
                    <a:pt x="628786" y="367905"/>
                  </a:cubicBezTo>
                  <a:cubicBezTo>
                    <a:pt x="628786" y="165042"/>
                    <a:pt x="793828" y="0"/>
                    <a:pt x="996691" y="0"/>
                  </a:cubicBezTo>
                  <a:close/>
                </a:path>
              </a:pathLst>
            </a:custGeom>
            <a:solidFill>
              <a:schemeClr val="accent3"/>
            </a:solidFill>
            <a:ln w="3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025DD4A-0377-4A0A-AC9F-4D7259ED4F1F}"/>
              </a:ext>
            </a:extLst>
          </p:cNvPr>
          <p:cNvGrpSpPr/>
          <p:nvPr/>
        </p:nvGrpSpPr>
        <p:grpSpPr>
          <a:xfrm>
            <a:off x="3882333" y="4676989"/>
            <a:ext cx="2139696" cy="1297583"/>
            <a:chOff x="3664616" y="4531850"/>
            <a:chExt cx="2139696" cy="1297583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344362A-BC71-42F8-88FC-2C11931E4765}"/>
                </a:ext>
              </a:extLst>
            </p:cNvPr>
            <p:cNvSpPr txBox="1"/>
            <p:nvPr/>
          </p:nvSpPr>
          <p:spPr>
            <a:xfrm>
              <a:off x="3764006" y="4531850"/>
              <a:ext cx="1587181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badi" panose="020B0604020104020204" pitchFamily="34" charset="0"/>
                  <a:cs typeface="Arial" panose="020B0604020202020204" pitchFamily="34" charset="0"/>
                </a:rPr>
                <a:t>John Albert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B8B49B6-E45D-4559-BF04-92C8F7A922B9}"/>
                </a:ext>
              </a:extLst>
            </p:cNvPr>
            <p:cNvSpPr txBox="1"/>
            <p:nvPr/>
          </p:nvSpPr>
          <p:spPr>
            <a:xfrm>
              <a:off x="3664616" y="4916604"/>
              <a:ext cx="20150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Arial" panose="020B0604020202020204" pitchFamily="34" charset="0"/>
                  <a:ea typeface="Adobe Fan Heiti Std B" panose="020B0700000000000000" pitchFamily="34" charset="-128"/>
                  <a:cs typeface="Arial" panose="020B0604020202020204" pitchFamily="34" charset="0"/>
                </a:rPr>
                <a:t>Financial Advisor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50F5EE0-2CD6-4194-A4D9-4D207DE51F2E}"/>
                </a:ext>
              </a:extLst>
            </p:cNvPr>
            <p:cNvSpPr/>
            <p:nvPr/>
          </p:nvSpPr>
          <p:spPr>
            <a:xfrm>
              <a:off x="3664616" y="5275435"/>
              <a:ext cx="2139696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This slide is 100% editable. Adapt it to your needs and capture your audience's attention. 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A289711-448F-4640-AA47-32747F57E8B0}"/>
              </a:ext>
            </a:extLst>
          </p:cNvPr>
          <p:cNvGrpSpPr/>
          <p:nvPr/>
        </p:nvGrpSpPr>
        <p:grpSpPr>
          <a:xfrm>
            <a:off x="8985138" y="4676989"/>
            <a:ext cx="2139696" cy="1297583"/>
            <a:chOff x="3664616" y="4531850"/>
            <a:chExt cx="2139696" cy="1297583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E938FCB-ADE5-4C62-951A-3685C0F548C3}"/>
                </a:ext>
              </a:extLst>
            </p:cNvPr>
            <p:cNvSpPr txBox="1"/>
            <p:nvPr/>
          </p:nvSpPr>
          <p:spPr>
            <a:xfrm>
              <a:off x="3764006" y="4531850"/>
              <a:ext cx="1587181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en-US" b="1" dirty="0">
                  <a:solidFill>
                    <a:srgbClr val="FFFFFF"/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Sam White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082A4EC-941B-41D9-88F2-0771F712DC08}"/>
                </a:ext>
              </a:extLst>
            </p:cNvPr>
            <p:cNvSpPr txBox="1"/>
            <p:nvPr/>
          </p:nvSpPr>
          <p:spPr>
            <a:xfrm>
              <a:off x="3664616" y="4916604"/>
              <a:ext cx="20150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en-US" sz="1600" dirty="0">
                  <a:solidFill>
                    <a:schemeClr val="tx2"/>
                  </a:solidFill>
                  <a:latin typeface="Arial" panose="020B0604020202020204" pitchFamily="34" charset="0"/>
                  <a:ea typeface="Adobe Fan Heiti Std B" panose="020B0700000000000000" pitchFamily="34" charset="-128"/>
                  <a:cs typeface="Arial" panose="020B0604020202020204" pitchFamily="34" charset="0"/>
                </a:rPr>
                <a:t>Web Designer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3A957A5-04AC-4106-8BEB-A9AA323CAB88}"/>
                </a:ext>
              </a:extLst>
            </p:cNvPr>
            <p:cNvSpPr/>
            <p:nvPr/>
          </p:nvSpPr>
          <p:spPr>
            <a:xfrm>
              <a:off x="3664616" y="5275435"/>
              <a:ext cx="2139696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This slide is 100% editable. Adapt it to your needs and capture your audience's attention. 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FE45C47-5A4E-4643-86FA-24CE1E0A659C}"/>
              </a:ext>
            </a:extLst>
          </p:cNvPr>
          <p:cNvGrpSpPr/>
          <p:nvPr/>
        </p:nvGrpSpPr>
        <p:grpSpPr>
          <a:xfrm>
            <a:off x="6424351" y="4676989"/>
            <a:ext cx="2139696" cy="1297583"/>
            <a:chOff x="3664616" y="4531850"/>
            <a:chExt cx="2139696" cy="12975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A201C2-43CF-44A1-961F-FC2C3E354478}"/>
                </a:ext>
              </a:extLst>
            </p:cNvPr>
            <p:cNvSpPr txBox="1"/>
            <p:nvPr/>
          </p:nvSpPr>
          <p:spPr>
            <a:xfrm>
              <a:off x="3764006" y="4531850"/>
              <a:ext cx="1587181" cy="369332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en-US" b="1" dirty="0">
                  <a:solidFill>
                    <a:srgbClr val="FFFFFF"/>
                  </a:solidFill>
                  <a:latin typeface="Abadi" panose="020B0604020104020204" pitchFamily="34" charset="0"/>
                  <a:cs typeface="Arial" panose="020B0604020202020204" pitchFamily="34" charset="0"/>
                </a:rPr>
                <a:t>Victoria Smith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712A637-DBF7-4DAE-A658-7FC9FCACB2AE}"/>
                </a:ext>
              </a:extLst>
            </p:cNvPr>
            <p:cNvSpPr txBox="1"/>
            <p:nvPr/>
          </p:nvSpPr>
          <p:spPr>
            <a:xfrm>
              <a:off x="3664616" y="4916604"/>
              <a:ext cx="20150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en-US" sz="1600" dirty="0">
                  <a:solidFill>
                    <a:schemeClr val="tx2"/>
                  </a:solidFill>
                  <a:latin typeface="Arial" panose="020B0604020202020204" pitchFamily="34" charset="0"/>
                  <a:ea typeface="Adobe Fan Heiti Std B" panose="020B0700000000000000" pitchFamily="34" charset="-128"/>
                  <a:cs typeface="Arial" panose="020B0604020202020204" pitchFamily="34" charset="0"/>
                </a:rPr>
                <a:t>Manager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3802F83-977B-4307-BB5D-4F06BEC704AD}"/>
                </a:ext>
              </a:extLst>
            </p:cNvPr>
            <p:cNvSpPr/>
            <p:nvPr/>
          </p:nvSpPr>
          <p:spPr>
            <a:xfrm>
              <a:off x="3664616" y="5275435"/>
              <a:ext cx="2139696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This slide is 100% editable. Adapt it to your needs and capture your audience's attention.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88351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0B5590-E858-481D-870A-EBB23FC018D0}"/>
              </a:ext>
            </a:extLst>
          </p:cNvPr>
          <p:cNvGrpSpPr/>
          <p:nvPr/>
        </p:nvGrpSpPr>
        <p:grpSpPr>
          <a:xfrm>
            <a:off x="1172332" y="485560"/>
            <a:ext cx="4313543" cy="6147016"/>
            <a:chOff x="1115146" y="355492"/>
            <a:chExt cx="4313543" cy="614701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108A60E-9A7C-442D-8A1C-3758977559DA}"/>
                </a:ext>
              </a:extLst>
            </p:cNvPr>
            <p:cNvGrpSpPr/>
            <p:nvPr/>
          </p:nvGrpSpPr>
          <p:grpSpPr>
            <a:xfrm>
              <a:off x="1115146" y="355492"/>
              <a:ext cx="3602641" cy="6147016"/>
              <a:chOff x="1115146" y="355492"/>
              <a:chExt cx="3602641" cy="6147016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AC54CEA2-F1C8-4C7D-A9BD-63B2F6A8938F}"/>
                  </a:ext>
                </a:extLst>
              </p:cNvPr>
              <p:cNvGrpSpPr/>
              <p:nvPr/>
            </p:nvGrpSpPr>
            <p:grpSpPr>
              <a:xfrm>
                <a:off x="1115146" y="3628885"/>
                <a:ext cx="3602641" cy="2873623"/>
                <a:chOff x="1160791" y="3955245"/>
                <a:chExt cx="2269079" cy="1809917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9433D5A5-501A-4740-B73D-6A55792826C7}"/>
                    </a:ext>
                  </a:extLst>
                </p:cNvPr>
                <p:cNvGrpSpPr/>
                <p:nvPr/>
              </p:nvGrpSpPr>
              <p:grpSpPr>
                <a:xfrm>
                  <a:off x="1160791" y="3955245"/>
                  <a:ext cx="790663" cy="1417156"/>
                  <a:chOff x="5129102" y="4275528"/>
                  <a:chExt cx="896650" cy="1607125"/>
                </a:xfrm>
              </p:grpSpPr>
              <p:sp>
                <p:nvSpPr>
                  <p:cNvPr id="41" name="Freeform 43">
                    <a:extLst>
                      <a:ext uri="{FF2B5EF4-FFF2-40B4-BE49-F238E27FC236}">
                        <a16:creationId xmlns:a16="http://schemas.microsoft.com/office/drawing/2014/main" id="{43830961-AEB3-40A8-9791-B116AB96AC31}"/>
                      </a:ext>
                    </a:extLst>
                  </p:cNvPr>
                  <p:cNvSpPr/>
                  <p:nvPr/>
                </p:nvSpPr>
                <p:spPr>
                  <a:xfrm>
                    <a:off x="5129102" y="5611091"/>
                    <a:ext cx="268586" cy="271562"/>
                  </a:xfrm>
                  <a:custGeom>
                    <a:avLst/>
                    <a:gdLst>
                      <a:gd name="connsiteX0" fmla="*/ 129893 w 268586"/>
                      <a:gd name="connsiteY0" fmla="*/ 0 h 271562"/>
                      <a:gd name="connsiteX1" fmla="*/ 268586 w 268586"/>
                      <a:gd name="connsiteY1" fmla="*/ 0 h 271562"/>
                      <a:gd name="connsiteX2" fmla="*/ 140882 w 268586"/>
                      <a:gd name="connsiteY2" fmla="*/ 271560 h 271562"/>
                      <a:gd name="connsiteX3" fmla="*/ 0 w 268586"/>
                      <a:gd name="connsiteY3" fmla="*/ 271562 h 271562"/>
                      <a:gd name="connsiteX4" fmla="*/ 129893 w 268586"/>
                      <a:gd name="connsiteY4" fmla="*/ 0 h 2715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8586" h="271562">
                        <a:moveTo>
                          <a:pt x="129893" y="0"/>
                        </a:moveTo>
                        <a:lnTo>
                          <a:pt x="268586" y="0"/>
                        </a:lnTo>
                        <a:lnTo>
                          <a:pt x="140882" y="271560"/>
                        </a:lnTo>
                        <a:lnTo>
                          <a:pt x="0" y="271562"/>
                        </a:lnTo>
                        <a:lnTo>
                          <a:pt x="129893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6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2" name="Freeform 44">
                    <a:extLst>
                      <a:ext uri="{FF2B5EF4-FFF2-40B4-BE49-F238E27FC236}">
                        <a16:creationId xmlns:a16="http://schemas.microsoft.com/office/drawing/2014/main" id="{401D68F2-3887-4C75-834A-FF51DA2E8035}"/>
                      </a:ext>
                    </a:extLst>
                  </p:cNvPr>
                  <p:cNvSpPr/>
                  <p:nvPr/>
                </p:nvSpPr>
                <p:spPr>
                  <a:xfrm>
                    <a:off x="5258995" y="4275528"/>
                    <a:ext cx="766757" cy="1335563"/>
                  </a:xfrm>
                  <a:custGeom>
                    <a:avLst/>
                    <a:gdLst>
                      <a:gd name="connsiteX0" fmla="*/ 766757 w 766757"/>
                      <a:gd name="connsiteY0" fmla="*/ 0 h 1335563"/>
                      <a:gd name="connsiteX1" fmla="*/ 138693 w 766757"/>
                      <a:gd name="connsiteY1" fmla="*/ 1335563 h 1335563"/>
                      <a:gd name="connsiteX2" fmla="*/ 0 w 766757"/>
                      <a:gd name="connsiteY2" fmla="*/ 1335563 h 1335563"/>
                      <a:gd name="connsiteX3" fmla="*/ 637044 w 766757"/>
                      <a:gd name="connsiteY3" fmla="*/ 3723 h 1335563"/>
                      <a:gd name="connsiteX4" fmla="*/ 766757 w 766757"/>
                      <a:gd name="connsiteY4" fmla="*/ 0 h 133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6757" h="1335563">
                        <a:moveTo>
                          <a:pt x="766757" y="0"/>
                        </a:moveTo>
                        <a:lnTo>
                          <a:pt x="138693" y="1335563"/>
                        </a:lnTo>
                        <a:lnTo>
                          <a:pt x="0" y="1335563"/>
                        </a:lnTo>
                        <a:lnTo>
                          <a:pt x="637044" y="3723"/>
                        </a:lnTo>
                        <a:lnTo>
                          <a:pt x="766757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9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35" name="Group 34">
                  <a:extLst>
                    <a:ext uri="{FF2B5EF4-FFF2-40B4-BE49-F238E27FC236}">
                      <a16:creationId xmlns:a16="http://schemas.microsoft.com/office/drawing/2014/main" id="{16E6F98B-D26E-44D8-A8D5-0080B2C0622F}"/>
                    </a:ext>
                  </a:extLst>
                </p:cNvPr>
                <p:cNvGrpSpPr/>
                <p:nvPr/>
              </p:nvGrpSpPr>
              <p:grpSpPr>
                <a:xfrm>
                  <a:off x="2261230" y="4058192"/>
                  <a:ext cx="100702" cy="1706970"/>
                  <a:chOff x="2261230" y="4018787"/>
                  <a:chExt cx="100702" cy="1365375"/>
                </a:xfrm>
              </p:grpSpPr>
              <p:sp>
                <p:nvSpPr>
                  <p:cNvPr id="39" name="Freeform 41">
                    <a:extLst>
                      <a:ext uri="{FF2B5EF4-FFF2-40B4-BE49-F238E27FC236}">
                        <a16:creationId xmlns:a16="http://schemas.microsoft.com/office/drawing/2014/main" id="{DD0DD919-7B11-42D9-B548-0B49C7E020ED}"/>
                      </a:ext>
                    </a:extLst>
                  </p:cNvPr>
                  <p:cNvSpPr/>
                  <p:nvPr/>
                </p:nvSpPr>
                <p:spPr>
                  <a:xfrm>
                    <a:off x="2261230" y="5139824"/>
                    <a:ext cx="100702" cy="244338"/>
                  </a:xfrm>
                  <a:custGeom>
                    <a:avLst/>
                    <a:gdLst>
                      <a:gd name="connsiteX0" fmla="*/ 0 w 114201"/>
                      <a:gd name="connsiteY0" fmla="*/ 0 h 277091"/>
                      <a:gd name="connsiteX1" fmla="*/ 114201 w 114201"/>
                      <a:gd name="connsiteY1" fmla="*/ 0 h 277091"/>
                      <a:gd name="connsiteX2" fmla="*/ 114201 w 114201"/>
                      <a:gd name="connsiteY2" fmla="*/ 277091 h 277091"/>
                      <a:gd name="connsiteX3" fmla="*/ 0 w 114201"/>
                      <a:gd name="connsiteY3" fmla="*/ 277091 h 277091"/>
                      <a:gd name="connsiteX4" fmla="*/ 0 w 114201"/>
                      <a:gd name="connsiteY4" fmla="*/ 0 h 277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201" h="277091">
                        <a:moveTo>
                          <a:pt x="0" y="0"/>
                        </a:moveTo>
                        <a:lnTo>
                          <a:pt x="114201" y="0"/>
                        </a:lnTo>
                        <a:lnTo>
                          <a:pt x="114201" y="277091"/>
                        </a:lnTo>
                        <a:lnTo>
                          <a:pt x="0" y="27709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6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0" name="Freeform 42">
                    <a:extLst>
                      <a:ext uri="{FF2B5EF4-FFF2-40B4-BE49-F238E27FC236}">
                        <a16:creationId xmlns:a16="http://schemas.microsoft.com/office/drawing/2014/main" id="{EF1B9305-9505-41F8-8760-A05C71191EDF}"/>
                      </a:ext>
                    </a:extLst>
                  </p:cNvPr>
                  <p:cNvSpPr/>
                  <p:nvPr/>
                </p:nvSpPr>
                <p:spPr>
                  <a:xfrm>
                    <a:off x="2261230" y="4018787"/>
                    <a:ext cx="100702" cy="1121036"/>
                  </a:xfrm>
                  <a:custGeom>
                    <a:avLst/>
                    <a:gdLst>
                      <a:gd name="connsiteX0" fmla="*/ 0 w 114201"/>
                      <a:gd name="connsiteY0" fmla="*/ 0 h 1000358"/>
                      <a:gd name="connsiteX1" fmla="*/ 114201 w 114201"/>
                      <a:gd name="connsiteY1" fmla="*/ 0 h 1000358"/>
                      <a:gd name="connsiteX2" fmla="*/ 114201 w 114201"/>
                      <a:gd name="connsiteY2" fmla="*/ 1000358 h 1000358"/>
                      <a:gd name="connsiteX3" fmla="*/ 0 w 114201"/>
                      <a:gd name="connsiteY3" fmla="*/ 1000358 h 1000358"/>
                      <a:gd name="connsiteX4" fmla="*/ 0 w 114201"/>
                      <a:gd name="connsiteY4" fmla="*/ 0 h 1000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201" h="1000358">
                        <a:moveTo>
                          <a:pt x="0" y="0"/>
                        </a:moveTo>
                        <a:lnTo>
                          <a:pt x="114201" y="0"/>
                        </a:lnTo>
                        <a:lnTo>
                          <a:pt x="114201" y="1000358"/>
                        </a:lnTo>
                        <a:lnTo>
                          <a:pt x="0" y="100035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9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6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A4810EA4-C6B1-488B-95FC-6F4AB0D93381}"/>
                    </a:ext>
                  </a:extLst>
                </p:cNvPr>
                <p:cNvGrpSpPr/>
                <p:nvPr/>
              </p:nvGrpSpPr>
              <p:grpSpPr>
                <a:xfrm>
                  <a:off x="2640747" y="3955247"/>
                  <a:ext cx="789123" cy="1413935"/>
                  <a:chOff x="7009072" y="4275529"/>
                  <a:chExt cx="894903" cy="1603472"/>
                </a:xfrm>
              </p:grpSpPr>
              <p:sp>
                <p:nvSpPr>
                  <p:cNvPr id="37" name="Freeform 39">
                    <a:extLst>
                      <a:ext uri="{FF2B5EF4-FFF2-40B4-BE49-F238E27FC236}">
                        <a16:creationId xmlns:a16="http://schemas.microsoft.com/office/drawing/2014/main" id="{D536F6EA-202B-44AB-8D98-3B68FC48D3F0}"/>
                      </a:ext>
                    </a:extLst>
                  </p:cNvPr>
                  <p:cNvSpPr/>
                  <p:nvPr/>
                </p:nvSpPr>
                <p:spPr>
                  <a:xfrm>
                    <a:off x="7632818" y="5601910"/>
                    <a:ext cx="271157" cy="277091"/>
                  </a:xfrm>
                  <a:custGeom>
                    <a:avLst/>
                    <a:gdLst>
                      <a:gd name="connsiteX0" fmla="*/ 0 w 271157"/>
                      <a:gd name="connsiteY0" fmla="*/ 0 h 277091"/>
                      <a:gd name="connsiteX1" fmla="*/ 138619 w 271157"/>
                      <a:gd name="connsiteY1" fmla="*/ 0 h 277091"/>
                      <a:gd name="connsiteX2" fmla="*/ 271157 w 271157"/>
                      <a:gd name="connsiteY2" fmla="*/ 277091 h 277091"/>
                      <a:gd name="connsiteX3" fmla="*/ 130305 w 271157"/>
                      <a:gd name="connsiteY3" fmla="*/ 277091 h 277091"/>
                      <a:gd name="connsiteX4" fmla="*/ 0 w 271157"/>
                      <a:gd name="connsiteY4" fmla="*/ 0 h 277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157" h="277091">
                        <a:moveTo>
                          <a:pt x="0" y="0"/>
                        </a:moveTo>
                        <a:lnTo>
                          <a:pt x="138619" y="0"/>
                        </a:lnTo>
                        <a:lnTo>
                          <a:pt x="271157" y="277091"/>
                        </a:lnTo>
                        <a:lnTo>
                          <a:pt x="130305" y="27709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6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8" name="Freeform 40">
                    <a:extLst>
                      <a:ext uri="{FF2B5EF4-FFF2-40B4-BE49-F238E27FC236}">
                        <a16:creationId xmlns:a16="http://schemas.microsoft.com/office/drawing/2014/main" id="{1C4F8C54-400E-4B61-91C8-962C3861FBCD}"/>
                      </a:ext>
                    </a:extLst>
                  </p:cNvPr>
                  <p:cNvSpPr/>
                  <p:nvPr/>
                </p:nvSpPr>
                <p:spPr>
                  <a:xfrm>
                    <a:off x="7009072" y="4275529"/>
                    <a:ext cx="762365" cy="1326381"/>
                  </a:xfrm>
                  <a:custGeom>
                    <a:avLst/>
                    <a:gdLst>
                      <a:gd name="connsiteX0" fmla="*/ 0 w 762365"/>
                      <a:gd name="connsiteY0" fmla="*/ 0 h 1326381"/>
                      <a:gd name="connsiteX1" fmla="*/ 129714 w 762365"/>
                      <a:gd name="connsiteY1" fmla="*/ 3723 h 1326381"/>
                      <a:gd name="connsiteX2" fmla="*/ 762365 w 762365"/>
                      <a:gd name="connsiteY2" fmla="*/ 1326381 h 1326381"/>
                      <a:gd name="connsiteX3" fmla="*/ 623746 w 762365"/>
                      <a:gd name="connsiteY3" fmla="*/ 1326381 h 1326381"/>
                      <a:gd name="connsiteX4" fmla="*/ 0 w 762365"/>
                      <a:gd name="connsiteY4" fmla="*/ 0 h 1326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2365" h="1326381">
                        <a:moveTo>
                          <a:pt x="0" y="0"/>
                        </a:moveTo>
                        <a:lnTo>
                          <a:pt x="129714" y="3723"/>
                        </a:lnTo>
                        <a:lnTo>
                          <a:pt x="762365" y="1326381"/>
                        </a:lnTo>
                        <a:lnTo>
                          <a:pt x="623746" y="132638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9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6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717A6C1D-1EB2-4D39-B043-1C0B71E58C25}"/>
                  </a:ext>
                </a:extLst>
              </p:cNvPr>
              <p:cNvGrpSpPr/>
              <p:nvPr/>
            </p:nvGrpSpPr>
            <p:grpSpPr>
              <a:xfrm flipH="1">
                <a:off x="1358912" y="355492"/>
                <a:ext cx="2846037" cy="3703501"/>
                <a:chOff x="4501779" y="1708049"/>
                <a:chExt cx="2864594" cy="3727648"/>
              </a:xfrm>
            </p:grpSpPr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95840C40-ECF6-43FB-BCD3-4C871EB50353}"/>
                    </a:ext>
                  </a:extLst>
                </p:cNvPr>
                <p:cNvSpPr/>
                <p:nvPr/>
              </p:nvSpPr>
              <p:spPr>
                <a:xfrm rot="599196">
                  <a:off x="4501779" y="1708049"/>
                  <a:ext cx="2864594" cy="3727648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72562855-7AB6-4989-889A-FDBF762CC452}"/>
                    </a:ext>
                  </a:extLst>
                </p:cNvPr>
                <p:cNvSpPr/>
                <p:nvPr/>
              </p:nvSpPr>
              <p:spPr>
                <a:xfrm rot="599196">
                  <a:off x="4611444" y="1924757"/>
                  <a:ext cx="2508104" cy="3263754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44578FB0-91A5-4A56-B73F-CA8A3A77E565}"/>
                    </a:ext>
                  </a:extLst>
                </p:cNvPr>
                <p:cNvSpPr/>
                <p:nvPr/>
              </p:nvSpPr>
              <p:spPr>
                <a:xfrm rot="599196">
                  <a:off x="4784232" y="2179348"/>
                  <a:ext cx="2116810" cy="275457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F6A9DC2B-2607-4CB1-AB7A-4E3811BDD024}"/>
                    </a:ext>
                  </a:extLst>
                </p:cNvPr>
                <p:cNvSpPr/>
                <p:nvPr/>
              </p:nvSpPr>
              <p:spPr>
                <a:xfrm rot="599196">
                  <a:off x="4931630" y="2420735"/>
                  <a:ext cx="1745810" cy="2271794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A340D460-D3B5-4BFF-B96A-CFF44A7CC105}"/>
                    </a:ext>
                  </a:extLst>
                </p:cNvPr>
                <p:cNvSpPr/>
                <p:nvPr/>
              </p:nvSpPr>
              <p:spPr>
                <a:xfrm rot="599196">
                  <a:off x="5082567" y="2658676"/>
                  <a:ext cx="1391819" cy="1811154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689A01D6-28D6-46E4-9198-6C0C68E0619A}"/>
                    </a:ext>
                  </a:extLst>
                </p:cNvPr>
                <p:cNvSpPr/>
                <p:nvPr/>
              </p:nvSpPr>
              <p:spPr>
                <a:xfrm rot="599196">
                  <a:off x="5244721" y="2901726"/>
                  <a:ext cx="1006552" cy="1309810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1C48F812-2BD3-4B01-B180-47E1ECEA0F49}"/>
                    </a:ext>
                  </a:extLst>
                </p:cNvPr>
                <p:cNvSpPr/>
                <p:nvPr/>
              </p:nvSpPr>
              <p:spPr>
                <a:xfrm rot="599196">
                  <a:off x="5498051" y="3241295"/>
                  <a:ext cx="484655" cy="630672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006170C-A299-4DEA-9E38-E5176FA1BAA6}"/>
                </a:ext>
              </a:extLst>
            </p:cNvPr>
            <p:cNvGrpSpPr/>
            <p:nvPr/>
          </p:nvGrpSpPr>
          <p:grpSpPr>
            <a:xfrm>
              <a:off x="2932808" y="427970"/>
              <a:ext cx="2495881" cy="3648229"/>
              <a:chOff x="2932808" y="427970"/>
              <a:chExt cx="2495881" cy="3648229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0D63C56E-F948-4C13-99AD-F0B7B9AEB515}"/>
                  </a:ext>
                </a:extLst>
              </p:cNvPr>
              <p:cNvGrpSpPr/>
              <p:nvPr/>
            </p:nvGrpSpPr>
            <p:grpSpPr>
              <a:xfrm>
                <a:off x="3004999" y="1767864"/>
                <a:ext cx="2423690" cy="966142"/>
                <a:chOff x="3004999" y="1767864"/>
                <a:chExt cx="2423690" cy="966142"/>
              </a:xfrm>
            </p:grpSpPr>
            <p:sp>
              <p:nvSpPr>
                <p:cNvPr id="19" name="Rectangle 4">
                  <a:extLst>
                    <a:ext uri="{FF2B5EF4-FFF2-40B4-BE49-F238E27FC236}">
                      <a16:creationId xmlns:a16="http://schemas.microsoft.com/office/drawing/2014/main" id="{307B0F8D-7B16-4DD3-8ECC-FD0AD6403CB1}"/>
                    </a:ext>
                  </a:extLst>
                </p:cNvPr>
                <p:cNvSpPr/>
                <p:nvPr/>
              </p:nvSpPr>
              <p:spPr>
                <a:xfrm rot="2700069">
                  <a:off x="4615462" y="2025923"/>
                  <a:ext cx="807242" cy="608923"/>
                </a:xfrm>
                <a:custGeom>
                  <a:avLst/>
                  <a:gdLst>
                    <a:gd name="connsiteX0" fmla="*/ 0 w 1087746"/>
                    <a:gd name="connsiteY0" fmla="*/ 0 h 966404"/>
                    <a:gd name="connsiteX1" fmla="*/ 1087746 w 1087746"/>
                    <a:gd name="connsiteY1" fmla="*/ 0 h 966404"/>
                    <a:gd name="connsiteX2" fmla="*/ 1087746 w 1087746"/>
                    <a:gd name="connsiteY2" fmla="*/ 966404 h 966404"/>
                    <a:gd name="connsiteX3" fmla="*/ 0 w 1087746"/>
                    <a:gd name="connsiteY3" fmla="*/ 966404 h 966404"/>
                    <a:gd name="connsiteX4" fmla="*/ 0 w 1087746"/>
                    <a:gd name="connsiteY4" fmla="*/ 0 h 966404"/>
                    <a:gd name="connsiteX0" fmla="*/ 0 w 1087746"/>
                    <a:gd name="connsiteY0" fmla="*/ 0 h 966404"/>
                    <a:gd name="connsiteX1" fmla="*/ 1087746 w 1087746"/>
                    <a:gd name="connsiteY1" fmla="*/ 0 h 966404"/>
                    <a:gd name="connsiteX2" fmla="*/ 1087746 w 1087746"/>
                    <a:gd name="connsiteY2" fmla="*/ 966404 h 966404"/>
                    <a:gd name="connsiteX3" fmla="*/ 169012 w 1087746"/>
                    <a:gd name="connsiteY3" fmla="*/ 944736 h 966404"/>
                    <a:gd name="connsiteX4" fmla="*/ 0 w 1087746"/>
                    <a:gd name="connsiteY4" fmla="*/ 0 h 966404"/>
                    <a:gd name="connsiteX0" fmla="*/ 0 w 1087746"/>
                    <a:gd name="connsiteY0" fmla="*/ 0 h 944736"/>
                    <a:gd name="connsiteX1" fmla="*/ 1087746 w 1087746"/>
                    <a:gd name="connsiteY1" fmla="*/ 0 h 944736"/>
                    <a:gd name="connsiteX2" fmla="*/ 858062 w 1087746"/>
                    <a:gd name="connsiteY2" fmla="*/ 806059 h 944736"/>
                    <a:gd name="connsiteX3" fmla="*/ 169012 w 1087746"/>
                    <a:gd name="connsiteY3" fmla="*/ 944736 h 944736"/>
                    <a:gd name="connsiteX4" fmla="*/ 0 w 1087746"/>
                    <a:gd name="connsiteY4" fmla="*/ 0 h 944736"/>
                    <a:gd name="connsiteX0" fmla="*/ 0 w 858062"/>
                    <a:gd name="connsiteY0" fmla="*/ 0 h 944736"/>
                    <a:gd name="connsiteX1" fmla="*/ 810393 w 858062"/>
                    <a:gd name="connsiteY1" fmla="*/ 338025 h 944736"/>
                    <a:gd name="connsiteX2" fmla="*/ 858062 w 858062"/>
                    <a:gd name="connsiteY2" fmla="*/ 806059 h 944736"/>
                    <a:gd name="connsiteX3" fmla="*/ 169012 w 858062"/>
                    <a:gd name="connsiteY3" fmla="*/ 944736 h 944736"/>
                    <a:gd name="connsiteX4" fmla="*/ 0 w 858062"/>
                    <a:gd name="connsiteY4" fmla="*/ 0 h 944736"/>
                    <a:gd name="connsiteX0" fmla="*/ 0 w 689050"/>
                    <a:gd name="connsiteY0" fmla="*/ 606711 h 606711"/>
                    <a:gd name="connsiteX1" fmla="*/ 641381 w 689050"/>
                    <a:gd name="connsiteY1" fmla="*/ 0 h 606711"/>
                    <a:gd name="connsiteX2" fmla="*/ 689050 w 689050"/>
                    <a:gd name="connsiteY2" fmla="*/ 468034 h 606711"/>
                    <a:gd name="connsiteX3" fmla="*/ 0 w 689050"/>
                    <a:gd name="connsiteY3" fmla="*/ 606711 h 606711"/>
                    <a:gd name="connsiteX0" fmla="*/ 0 w 689050"/>
                    <a:gd name="connsiteY0" fmla="*/ 619712 h 619712"/>
                    <a:gd name="connsiteX1" fmla="*/ 606712 w 689050"/>
                    <a:gd name="connsiteY1" fmla="*/ 0 h 619712"/>
                    <a:gd name="connsiteX2" fmla="*/ 689050 w 689050"/>
                    <a:gd name="connsiteY2" fmla="*/ 481035 h 619712"/>
                    <a:gd name="connsiteX3" fmla="*/ 0 w 689050"/>
                    <a:gd name="connsiteY3" fmla="*/ 619712 h 619712"/>
                    <a:gd name="connsiteX0" fmla="*/ 0 w 783026"/>
                    <a:gd name="connsiteY0" fmla="*/ 619712 h 619712"/>
                    <a:gd name="connsiteX1" fmla="*/ 606712 w 783026"/>
                    <a:gd name="connsiteY1" fmla="*/ 0 h 619712"/>
                    <a:gd name="connsiteX2" fmla="*/ 689050 w 783026"/>
                    <a:gd name="connsiteY2" fmla="*/ 481035 h 619712"/>
                    <a:gd name="connsiteX3" fmla="*/ 0 w 783026"/>
                    <a:gd name="connsiteY3" fmla="*/ 619712 h 619712"/>
                    <a:gd name="connsiteX0" fmla="*/ 0 w 847208"/>
                    <a:gd name="connsiteY0" fmla="*/ 619712 h 619712"/>
                    <a:gd name="connsiteX1" fmla="*/ 606712 w 847208"/>
                    <a:gd name="connsiteY1" fmla="*/ 0 h 619712"/>
                    <a:gd name="connsiteX2" fmla="*/ 689050 w 847208"/>
                    <a:gd name="connsiteY2" fmla="*/ 481035 h 619712"/>
                    <a:gd name="connsiteX3" fmla="*/ 0 w 847208"/>
                    <a:gd name="connsiteY3" fmla="*/ 619712 h 619712"/>
                    <a:gd name="connsiteX0" fmla="*/ 0 w 858417"/>
                    <a:gd name="connsiteY0" fmla="*/ 645714 h 645714"/>
                    <a:gd name="connsiteX1" fmla="*/ 632713 w 858417"/>
                    <a:gd name="connsiteY1" fmla="*/ 0 h 645714"/>
                    <a:gd name="connsiteX2" fmla="*/ 689050 w 858417"/>
                    <a:gd name="connsiteY2" fmla="*/ 507037 h 645714"/>
                    <a:gd name="connsiteX3" fmla="*/ 0 w 858417"/>
                    <a:gd name="connsiteY3" fmla="*/ 645714 h 645714"/>
                    <a:gd name="connsiteX0" fmla="*/ 0 w 843784"/>
                    <a:gd name="connsiteY0" fmla="*/ 645714 h 645714"/>
                    <a:gd name="connsiteX1" fmla="*/ 632713 w 843784"/>
                    <a:gd name="connsiteY1" fmla="*/ 0 h 645714"/>
                    <a:gd name="connsiteX2" fmla="*/ 689050 w 843784"/>
                    <a:gd name="connsiteY2" fmla="*/ 507037 h 645714"/>
                    <a:gd name="connsiteX3" fmla="*/ 0 w 843784"/>
                    <a:gd name="connsiteY3" fmla="*/ 645714 h 645714"/>
                    <a:gd name="connsiteX0" fmla="*/ 0 w 856401"/>
                    <a:gd name="connsiteY0" fmla="*/ 645714 h 645714"/>
                    <a:gd name="connsiteX1" fmla="*/ 632713 w 856401"/>
                    <a:gd name="connsiteY1" fmla="*/ 0 h 645714"/>
                    <a:gd name="connsiteX2" fmla="*/ 689050 w 856401"/>
                    <a:gd name="connsiteY2" fmla="*/ 507037 h 645714"/>
                    <a:gd name="connsiteX3" fmla="*/ 0 w 856401"/>
                    <a:gd name="connsiteY3" fmla="*/ 645714 h 645714"/>
                    <a:gd name="connsiteX0" fmla="*/ 0 w 856401"/>
                    <a:gd name="connsiteY0" fmla="*/ 645714 h 645714"/>
                    <a:gd name="connsiteX1" fmla="*/ 632713 w 856401"/>
                    <a:gd name="connsiteY1" fmla="*/ 0 h 645714"/>
                    <a:gd name="connsiteX2" fmla="*/ 689050 w 856401"/>
                    <a:gd name="connsiteY2" fmla="*/ 507037 h 645714"/>
                    <a:gd name="connsiteX3" fmla="*/ 0 w 856401"/>
                    <a:gd name="connsiteY3" fmla="*/ 645714 h 645714"/>
                    <a:gd name="connsiteX0" fmla="*/ 0 w 856401"/>
                    <a:gd name="connsiteY0" fmla="*/ 645714 h 646004"/>
                    <a:gd name="connsiteX1" fmla="*/ 632713 w 856401"/>
                    <a:gd name="connsiteY1" fmla="*/ 0 h 646004"/>
                    <a:gd name="connsiteX2" fmla="*/ 689050 w 856401"/>
                    <a:gd name="connsiteY2" fmla="*/ 507037 h 646004"/>
                    <a:gd name="connsiteX3" fmla="*/ 0 w 856401"/>
                    <a:gd name="connsiteY3" fmla="*/ 645714 h 646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6401" h="646004">
                      <a:moveTo>
                        <a:pt x="0" y="645714"/>
                      </a:moveTo>
                      <a:lnTo>
                        <a:pt x="632713" y="0"/>
                      </a:lnTo>
                      <a:cubicBezTo>
                        <a:pt x="872509" y="65004"/>
                        <a:pt x="960626" y="303355"/>
                        <a:pt x="689050" y="507037"/>
                      </a:cubicBezTo>
                      <a:cubicBezTo>
                        <a:pt x="476701" y="648604"/>
                        <a:pt x="221016" y="647158"/>
                        <a:pt x="0" y="64571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941778E7-0693-4552-BF62-754F90E89158}"/>
                    </a:ext>
                  </a:extLst>
                </p:cNvPr>
                <p:cNvGrpSpPr/>
                <p:nvPr/>
              </p:nvGrpSpPr>
              <p:grpSpPr>
                <a:xfrm>
                  <a:off x="3004999" y="1767864"/>
                  <a:ext cx="2423690" cy="521036"/>
                  <a:chOff x="3004999" y="1767864"/>
                  <a:chExt cx="2423690" cy="521036"/>
                </a:xfrm>
              </p:grpSpPr>
              <p:sp>
                <p:nvSpPr>
                  <p:cNvPr id="21" name="Down Arrow 21">
                    <a:extLst>
                      <a:ext uri="{FF2B5EF4-FFF2-40B4-BE49-F238E27FC236}">
                        <a16:creationId xmlns:a16="http://schemas.microsoft.com/office/drawing/2014/main" id="{8E40D465-77E5-4FA5-92D3-359AC7EDBEA1}"/>
                      </a:ext>
                    </a:extLst>
                  </p:cNvPr>
                  <p:cNvSpPr/>
                  <p:nvPr/>
                </p:nvSpPr>
                <p:spPr>
                  <a:xfrm rot="5400069">
                    <a:off x="3242053" y="1956644"/>
                    <a:ext cx="36308" cy="510415"/>
                  </a:xfrm>
                  <a:custGeom>
                    <a:avLst/>
                    <a:gdLst>
                      <a:gd name="connsiteX0" fmla="*/ 0 w 56342"/>
                      <a:gd name="connsiteY0" fmla="*/ 389938 h 418109"/>
                      <a:gd name="connsiteX1" fmla="*/ 14086 w 56342"/>
                      <a:gd name="connsiteY1" fmla="*/ 389938 h 418109"/>
                      <a:gd name="connsiteX2" fmla="*/ 14086 w 56342"/>
                      <a:gd name="connsiteY2" fmla="*/ 0 h 418109"/>
                      <a:gd name="connsiteX3" fmla="*/ 42257 w 56342"/>
                      <a:gd name="connsiteY3" fmla="*/ 0 h 418109"/>
                      <a:gd name="connsiteX4" fmla="*/ 42257 w 56342"/>
                      <a:gd name="connsiteY4" fmla="*/ 389938 h 418109"/>
                      <a:gd name="connsiteX5" fmla="*/ 56342 w 56342"/>
                      <a:gd name="connsiteY5" fmla="*/ 389938 h 418109"/>
                      <a:gd name="connsiteX6" fmla="*/ 28171 w 56342"/>
                      <a:gd name="connsiteY6" fmla="*/ 418109 h 418109"/>
                      <a:gd name="connsiteX7" fmla="*/ 0 w 56342"/>
                      <a:gd name="connsiteY7" fmla="*/ 389938 h 418109"/>
                      <a:gd name="connsiteX0" fmla="*/ 0 w 56342"/>
                      <a:gd name="connsiteY0" fmla="*/ 389938 h 466696"/>
                      <a:gd name="connsiteX1" fmla="*/ 14086 w 56342"/>
                      <a:gd name="connsiteY1" fmla="*/ 389938 h 466696"/>
                      <a:gd name="connsiteX2" fmla="*/ 14086 w 56342"/>
                      <a:gd name="connsiteY2" fmla="*/ 0 h 466696"/>
                      <a:gd name="connsiteX3" fmla="*/ 42257 w 56342"/>
                      <a:gd name="connsiteY3" fmla="*/ 0 h 466696"/>
                      <a:gd name="connsiteX4" fmla="*/ 42257 w 56342"/>
                      <a:gd name="connsiteY4" fmla="*/ 389938 h 466696"/>
                      <a:gd name="connsiteX5" fmla="*/ 56342 w 56342"/>
                      <a:gd name="connsiteY5" fmla="*/ 389938 h 466696"/>
                      <a:gd name="connsiteX6" fmla="*/ 31908 w 56342"/>
                      <a:gd name="connsiteY6" fmla="*/ 466696 h 466696"/>
                      <a:gd name="connsiteX7" fmla="*/ 0 w 56342"/>
                      <a:gd name="connsiteY7" fmla="*/ 389938 h 466696"/>
                      <a:gd name="connsiteX0" fmla="*/ 0 w 56342"/>
                      <a:gd name="connsiteY0" fmla="*/ 389938 h 468564"/>
                      <a:gd name="connsiteX1" fmla="*/ 14086 w 56342"/>
                      <a:gd name="connsiteY1" fmla="*/ 389938 h 468564"/>
                      <a:gd name="connsiteX2" fmla="*/ 14086 w 56342"/>
                      <a:gd name="connsiteY2" fmla="*/ 0 h 468564"/>
                      <a:gd name="connsiteX3" fmla="*/ 42257 w 56342"/>
                      <a:gd name="connsiteY3" fmla="*/ 0 h 468564"/>
                      <a:gd name="connsiteX4" fmla="*/ 42257 w 56342"/>
                      <a:gd name="connsiteY4" fmla="*/ 389938 h 468564"/>
                      <a:gd name="connsiteX5" fmla="*/ 56342 w 56342"/>
                      <a:gd name="connsiteY5" fmla="*/ 389938 h 468564"/>
                      <a:gd name="connsiteX6" fmla="*/ 30040 w 56342"/>
                      <a:gd name="connsiteY6" fmla="*/ 468564 h 468564"/>
                      <a:gd name="connsiteX7" fmla="*/ 0 w 56342"/>
                      <a:gd name="connsiteY7" fmla="*/ 389938 h 468564"/>
                      <a:gd name="connsiteX0" fmla="*/ 0 w 56342"/>
                      <a:gd name="connsiteY0" fmla="*/ 389938 h 468564"/>
                      <a:gd name="connsiteX1" fmla="*/ 14086 w 56342"/>
                      <a:gd name="connsiteY1" fmla="*/ 389938 h 468564"/>
                      <a:gd name="connsiteX2" fmla="*/ 14086 w 56342"/>
                      <a:gd name="connsiteY2" fmla="*/ 0 h 468564"/>
                      <a:gd name="connsiteX3" fmla="*/ 42257 w 56342"/>
                      <a:gd name="connsiteY3" fmla="*/ 0 h 468564"/>
                      <a:gd name="connsiteX4" fmla="*/ 42257 w 56342"/>
                      <a:gd name="connsiteY4" fmla="*/ 389938 h 468564"/>
                      <a:gd name="connsiteX5" fmla="*/ 56342 w 56342"/>
                      <a:gd name="connsiteY5" fmla="*/ 389938 h 468564"/>
                      <a:gd name="connsiteX6" fmla="*/ 30040 w 56342"/>
                      <a:gd name="connsiteY6" fmla="*/ 468564 h 468564"/>
                      <a:gd name="connsiteX7" fmla="*/ 0 w 56342"/>
                      <a:gd name="connsiteY7" fmla="*/ 389938 h 468564"/>
                      <a:gd name="connsiteX0" fmla="*/ 15954 w 42256"/>
                      <a:gd name="connsiteY0" fmla="*/ 468564 h 468564"/>
                      <a:gd name="connsiteX1" fmla="*/ 0 w 42256"/>
                      <a:gd name="connsiteY1" fmla="*/ 389938 h 468564"/>
                      <a:gd name="connsiteX2" fmla="*/ 0 w 42256"/>
                      <a:gd name="connsiteY2" fmla="*/ 0 h 468564"/>
                      <a:gd name="connsiteX3" fmla="*/ 28171 w 42256"/>
                      <a:gd name="connsiteY3" fmla="*/ 0 h 468564"/>
                      <a:gd name="connsiteX4" fmla="*/ 28171 w 42256"/>
                      <a:gd name="connsiteY4" fmla="*/ 389938 h 468564"/>
                      <a:gd name="connsiteX5" fmla="*/ 42256 w 42256"/>
                      <a:gd name="connsiteY5" fmla="*/ 389938 h 468564"/>
                      <a:gd name="connsiteX6" fmla="*/ 15954 w 42256"/>
                      <a:gd name="connsiteY6" fmla="*/ 468564 h 468564"/>
                      <a:gd name="connsiteX0" fmla="*/ 15954 w 42256"/>
                      <a:gd name="connsiteY0" fmla="*/ 468564 h 468564"/>
                      <a:gd name="connsiteX1" fmla="*/ 0 w 42256"/>
                      <a:gd name="connsiteY1" fmla="*/ 389938 h 468564"/>
                      <a:gd name="connsiteX2" fmla="*/ 0 w 42256"/>
                      <a:gd name="connsiteY2" fmla="*/ 0 h 468564"/>
                      <a:gd name="connsiteX3" fmla="*/ 28171 w 42256"/>
                      <a:gd name="connsiteY3" fmla="*/ 0 h 468564"/>
                      <a:gd name="connsiteX4" fmla="*/ 42256 w 42256"/>
                      <a:gd name="connsiteY4" fmla="*/ 389938 h 468564"/>
                      <a:gd name="connsiteX5" fmla="*/ 15954 w 42256"/>
                      <a:gd name="connsiteY5" fmla="*/ 468564 h 468564"/>
                      <a:gd name="connsiteX0" fmla="*/ 15954 w 38519"/>
                      <a:gd name="connsiteY0" fmla="*/ 468564 h 468564"/>
                      <a:gd name="connsiteX1" fmla="*/ 0 w 38519"/>
                      <a:gd name="connsiteY1" fmla="*/ 389938 h 468564"/>
                      <a:gd name="connsiteX2" fmla="*/ 0 w 38519"/>
                      <a:gd name="connsiteY2" fmla="*/ 0 h 468564"/>
                      <a:gd name="connsiteX3" fmla="*/ 28171 w 38519"/>
                      <a:gd name="connsiteY3" fmla="*/ 0 h 468564"/>
                      <a:gd name="connsiteX4" fmla="*/ 38519 w 38519"/>
                      <a:gd name="connsiteY4" fmla="*/ 389938 h 468564"/>
                      <a:gd name="connsiteX5" fmla="*/ 15954 w 38519"/>
                      <a:gd name="connsiteY5" fmla="*/ 468564 h 468564"/>
                      <a:gd name="connsiteX0" fmla="*/ 15954 w 38519"/>
                      <a:gd name="connsiteY0" fmla="*/ 468564 h 468564"/>
                      <a:gd name="connsiteX1" fmla="*/ 0 w 38519"/>
                      <a:gd name="connsiteY1" fmla="*/ 389938 h 468564"/>
                      <a:gd name="connsiteX2" fmla="*/ 0 w 38519"/>
                      <a:gd name="connsiteY2" fmla="*/ 0 h 468564"/>
                      <a:gd name="connsiteX3" fmla="*/ 28171 w 38519"/>
                      <a:gd name="connsiteY3" fmla="*/ 0 h 468564"/>
                      <a:gd name="connsiteX4" fmla="*/ 38519 w 38519"/>
                      <a:gd name="connsiteY4" fmla="*/ 389938 h 468564"/>
                      <a:gd name="connsiteX5" fmla="*/ 15954 w 38519"/>
                      <a:gd name="connsiteY5" fmla="*/ 468564 h 468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8519" h="468564">
                        <a:moveTo>
                          <a:pt x="15954" y="468564"/>
                        </a:moveTo>
                        <a:lnTo>
                          <a:pt x="0" y="389938"/>
                        </a:lnTo>
                        <a:lnTo>
                          <a:pt x="0" y="0"/>
                        </a:lnTo>
                        <a:lnTo>
                          <a:pt x="28171" y="0"/>
                        </a:lnTo>
                        <a:lnTo>
                          <a:pt x="38519" y="389938"/>
                        </a:lnTo>
                        <a:lnTo>
                          <a:pt x="15954" y="468564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48DC39ED-8B75-4C0A-AC90-65258773C3EA}"/>
                      </a:ext>
                    </a:extLst>
                  </p:cNvPr>
                  <p:cNvSpPr/>
                  <p:nvPr/>
                </p:nvSpPr>
                <p:spPr>
                  <a:xfrm rot="5400069" flipH="1">
                    <a:off x="4948067" y="1744796"/>
                    <a:ext cx="51715" cy="909528"/>
                  </a:xfrm>
                  <a:prstGeom prst="rect">
                    <a:avLst/>
                  </a:prstGeom>
                  <a:solidFill>
                    <a:schemeClr val="accent3">
                      <a:lumMod val="75000"/>
                    </a:schemeClr>
                  </a:solidFill>
                  <a:ln w="9525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3" name="Rectangle 5">
                    <a:extLst>
                      <a:ext uri="{FF2B5EF4-FFF2-40B4-BE49-F238E27FC236}">
                        <a16:creationId xmlns:a16="http://schemas.microsoft.com/office/drawing/2014/main" id="{06C572B3-FC5B-441A-84E6-F8A1E9E11D46}"/>
                      </a:ext>
                    </a:extLst>
                  </p:cNvPr>
                  <p:cNvSpPr/>
                  <p:nvPr/>
                </p:nvSpPr>
                <p:spPr>
                  <a:xfrm rot="16294933">
                    <a:off x="4786210" y="1514228"/>
                    <a:ext cx="385125" cy="892398"/>
                  </a:xfrm>
                  <a:custGeom>
                    <a:avLst/>
                    <a:gdLst>
                      <a:gd name="connsiteX0" fmla="*/ 0 w 836394"/>
                      <a:gd name="connsiteY0" fmla="*/ 0 h 1061744"/>
                      <a:gd name="connsiteX1" fmla="*/ 836394 w 836394"/>
                      <a:gd name="connsiteY1" fmla="*/ 0 h 1061744"/>
                      <a:gd name="connsiteX2" fmla="*/ 836394 w 836394"/>
                      <a:gd name="connsiteY2" fmla="*/ 1061744 h 1061744"/>
                      <a:gd name="connsiteX3" fmla="*/ 0 w 836394"/>
                      <a:gd name="connsiteY3" fmla="*/ 1061744 h 1061744"/>
                      <a:gd name="connsiteX4" fmla="*/ 0 w 836394"/>
                      <a:gd name="connsiteY4" fmla="*/ 0 h 1061744"/>
                      <a:gd name="connsiteX0" fmla="*/ 0 w 839645"/>
                      <a:gd name="connsiteY0" fmla="*/ 104317 h 1061744"/>
                      <a:gd name="connsiteX1" fmla="*/ 839645 w 839645"/>
                      <a:gd name="connsiteY1" fmla="*/ 0 h 1061744"/>
                      <a:gd name="connsiteX2" fmla="*/ 839645 w 839645"/>
                      <a:gd name="connsiteY2" fmla="*/ 1061744 h 1061744"/>
                      <a:gd name="connsiteX3" fmla="*/ 3251 w 839645"/>
                      <a:gd name="connsiteY3" fmla="*/ 1061744 h 1061744"/>
                      <a:gd name="connsiteX4" fmla="*/ 0 w 839645"/>
                      <a:gd name="connsiteY4" fmla="*/ 104317 h 1061744"/>
                      <a:gd name="connsiteX0" fmla="*/ 0 w 839645"/>
                      <a:gd name="connsiteY0" fmla="*/ 104317 h 1061744"/>
                      <a:gd name="connsiteX1" fmla="*/ 839645 w 839645"/>
                      <a:gd name="connsiteY1" fmla="*/ 0 h 1061744"/>
                      <a:gd name="connsiteX2" fmla="*/ 839645 w 839645"/>
                      <a:gd name="connsiteY2" fmla="*/ 1061744 h 1061744"/>
                      <a:gd name="connsiteX3" fmla="*/ 26911 w 839645"/>
                      <a:gd name="connsiteY3" fmla="*/ 1030436 h 1061744"/>
                      <a:gd name="connsiteX4" fmla="*/ 0 w 839645"/>
                      <a:gd name="connsiteY4" fmla="*/ 104317 h 1061744"/>
                      <a:gd name="connsiteX0" fmla="*/ 0 w 839645"/>
                      <a:gd name="connsiteY0" fmla="*/ 104317 h 1030436"/>
                      <a:gd name="connsiteX1" fmla="*/ 839645 w 839645"/>
                      <a:gd name="connsiteY1" fmla="*/ 0 h 1030436"/>
                      <a:gd name="connsiteX2" fmla="*/ 401394 w 839645"/>
                      <a:gd name="connsiteY2" fmla="*/ 843926 h 1030436"/>
                      <a:gd name="connsiteX3" fmla="*/ 26911 w 839645"/>
                      <a:gd name="connsiteY3" fmla="*/ 1030436 h 1030436"/>
                      <a:gd name="connsiteX4" fmla="*/ 0 w 839645"/>
                      <a:gd name="connsiteY4" fmla="*/ 104317 h 1030436"/>
                      <a:gd name="connsiteX0" fmla="*/ 0 w 401394"/>
                      <a:gd name="connsiteY0" fmla="*/ 0 h 926119"/>
                      <a:gd name="connsiteX1" fmla="*/ 401394 w 401394"/>
                      <a:gd name="connsiteY1" fmla="*/ 739609 h 926119"/>
                      <a:gd name="connsiteX2" fmla="*/ 26911 w 401394"/>
                      <a:gd name="connsiteY2" fmla="*/ 926119 h 926119"/>
                      <a:gd name="connsiteX3" fmla="*/ 0 w 401394"/>
                      <a:gd name="connsiteY3" fmla="*/ 0 h 926119"/>
                      <a:gd name="connsiteX0" fmla="*/ 0 w 408471"/>
                      <a:gd name="connsiteY0" fmla="*/ 0 h 926119"/>
                      <a:gd name="connsiteX1" fmla="*/ 408471 w 408471"/>
                      <a:gd name="connsiteY1" fmla="*/ 662776 h 926119"/>
                      <a:gd name="connsiteX2" fmla="*/ 26911 w 408471"/>
                      <a:gd name="connsiteY2" fmla="*/ 926119 h 926119"/>
                      <a:gd name="connsiteX3" fmla="*/ 0 w 408471"/>
                      <a:gd name="connsiteY3" fmla="*/ 0 h 926119"/>
                      <a:gd name="connsiteX0" fmla="*/ 0 w 408472"/>
                      <a:gd name="connsiteY0" fmla="*/ 0 h 926119"/>
                      <a:gd name="connsiteX1" fmla="*/ 408471 w 408472"/>
                      <a:gd name="connsiteY1" fmla="*/ 662776 h 926119"/>
                      <a:gd name="connsiteX2" fmla="*/ 26911 w 408472"/>
                      <a:gd name="connsiteY2" fmla="*/ 926119 h 926119"/>
                      <a:gd name="connsiteX3" fmla="*/ 0 w 408472"/>
                      <a:gd name="connsiteY3" fmla="*/ 0 h 926119"/>
                      <a:gd name="connsiteX0" fmla="*/ 0 w 408473"/>
                      <a:gd name="connsiteY0" fmla="*/ 0 h 992310"/>
                      <a:gd name="connsiteX1" fmla="*/ 408471 w 408473"/>
                      <a:gd name="connsiteY1" fmla="*/ 662776 h 992310"/>
                      <a:gd name="connsiteX2" fmla="*/ 26911 w 408473"/>
                      <a:gd name="connsiteY2" fmla="*/ 926119 h 992310"/>
                      <a:gd name="connsiteX3" fmla="*/ 0 w 408473"/>
                      <a:gd name="connsiteY3" fmla="*/ 0 h 992310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08577"/>
                      <a:gd name="connsiteY0" fmla="*/ 0 h 946742"/>
                      <a:gd name="connsiteX1" fmla="*/ 401161 w 408577"/>
                      <a:gd name="connsiteY1" fmla="*/ 620060 h 946742"/>
                      <a:gd name="connsiteX2" fmla="*/ 19601 w 408577"/>
                      <a:gd name="connsiteY2" fmla="*/ 883403 h 946742"/>
                      <a:gd name="connsiteX3" fmla="*/ 0 w 408577"/>
                      <a:gd name="connsiteY3" fmla="*/ 0 h 946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08577" h="946742">
                        <a:moveTo>
                          <a:pt x="0" y="0"/>
                        </a:moveTo>
                        <a:cubicBezTo>
                          <a:pt x="168246" y="161795"/>
                          <a:pt x="383369" y="356014"/>
                          <a:pt x="401161" y="620060"/>
                        </a:cubicBezTo>
                        <a:cubicBezTo>
                          <a:pt x="453563" y="883751"/>
                          <a:pt x="217963" y="1041965"/>
                          <a:pt x="19601" y="883403"/>
                        </a:cubicBezTo>
                        <a:cubicBezTo>
                          <a:pt x="18517" y="564261"/>
                          <a:pt x="1084" y="319142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4" name="Rectangle 12">
                    <a:extLst>
                      <a:ext uri="{FF2B5EF4-FFF2-40B4-BE49-F238E27FC236}">
                        <a16:creationId xmlns:a16="http://schemas.microsoft.com/office/drawing/2014/main" id="{B8DBB1A9-C5B3-4344-913C-B6313E0ED0B7}"/>
                      </a:ext>
                    </a:extLst>
                  </p:cNvPr>
                  <p:cNvSpPr/>
                  <p:nvPr/>
                </p:nvSpPr>
                <p:spPr>
                  <a:xfrm rot="5421271">
                    <a:off x="3885566" y="1691318"/>
                    <a:ext cx="160954" cy="1034210"/>
                  </a:xfrm>
                  <a:custGeom>
                    <a:avLst/>
                    <a:gdLst>
                      <a:gd name="connsiteX0" fmla="*/ 0 w 340727"/>
                      <a:gd name="connsiteY0" fmla="*/ 0 h 417217"/>
                      <a:gd name="connsiteX1" fmla="*/ 340727 w 340727"/>
                      <a:gd name="connsiteY1" fmla="*/ 0 h 417217"/>
                      <a:gd name="connsiteX2" fmla="*/ 340727 w 340727"/>
                      <a:gd name="connsiteY2" fmla="*/ 417217 h 417217"/>
                      <a:gd name="connsiteX3" fmla="*/ 0 w 340727"/>
                      <a:gd name="connsiteY3" fmla="*/ 417217 h 417217"/>
                      <a:gd name="connsiteX4" fmla="*/ 0 w 340727"/>
                      <a:gd name="connsiteY4" fmla="*/ 0 h 417217"/>
                      <a:gd name="connsiteX0" fmla="*/ 0 w 340727"/>
                      <a:gd name="connsiteY0" fmla="*/ 0 h 417217"/>
                      <a:gd name="connsiteX1" fmla="*/ 217806 w 340727"/>
                      <a:gd name="connsiteY1" fmla="*/ 758 h 417217"/>
                      <a:gd name="connsiteX2" fmla="*/ 340727 w 340727"/>
                      <a:gd name="connsiteY2" fmla="*/ 417217 h 417217"/>
                      <a:gd name="connsiteX3" fmla="*/ 0 w 340727"/>
                      <a:gd name="connsiteY3" fmla="*/ 417217 h 417217"/>
                      <a:gd name="connsiteX4" fmla="*/ 0 w 340727"/>
                      <a:gd name="connsiteY4" fmla="*/ 0 h 417217"/>
                      <a:gd name="connsiteX0" fmla="*/ 117975 w 340727"/>
                      <a:gd name="connsiteY0" fmla="*/ 0 h 422862"/>
                      <a:gd name="connsiteX1" fmla="*/ 217806 w 340727"/>
                      <a:gd name="connsiteY1" fmla="*/ 6403 h 422862"/>
                      <a:gd name="connsiteX2" fmla="*/ 340727 w 340727"/>
                      <a:gd name="connsiteY2" fmla="*/ 422862 h 422862"/>
                      <a:gd name="connsiteX3" fmla="*/ 0 w 340727"/>
                      <a:gd name="connsiteY3" fmla="*/ 422862 h 422862"/>
                      <a:gd name="connsiteX4" fmla="*/ 117975 w 340727"/>
                      <a:gd name="connsiteY4" fmla="*/ 0 h 422862"/>
                      <a:gd name="connsiteX0" fmla="*/ 18624 w 241376"/>
                      <a:gd name="connsiteY0" fmla="*/ 0 h 985250"/>
                      <a:gd name="connsiteX1" fmla="*/ 118455 w 241376"/>
                      <a:gd name="connsiteY1" fmla="*/ 6403 h 985250"/>
                      <a:gd name="connsiteX2" fmla="*/ 241376 w 241376"/>
                      <a:gd name="connsiteY2" fmla="*/ 422862 h 985250"/>
                      <a:gd name="connsiteX3" fmla="*/ 0 w 241376"/>
                      <a:gd name="connsiteY3" fmla="*/ 985250 h 985250"/>
                      <a:gd name="connsiteX4" fmla="*/ 18624 w 241376"/>
                      <a:gd name="connsiteY4" fmla="*/ 0 h 985250"/>
                      <a:gd name="connsiteX0" fmla="*/ 18624 w 158834"/>
                      <a:gd name="connsiteY0" fmla="*/ 0 h 991289"/>
                      <a:gd name="connsiteX1" fmla="*/ 118455 w 158834"/>
                      <a:gd name="connsiteY1" fmla="*/ 6403 h 991289"/>
                      <a:gd name="connsiteX2" fmla="*/ 158834 w 158834"/>
                      <a:gd name="connsiteY2" fmla="*/ 991289 h 991289"/>
                      <a:gd name="connsiteX3" fmla="*/ 0 w 158834"/>
                      <a:gd name="connsiteY3" fmla="*/ 985250 h 991289"/>
                      <a:gd name="connsiteX4" fmla="*/ 18624 w 158834"/>
                      <a:gd name="connsiteY4" fmla="*/ 0 h 991289"/>
                      <a:gd name="connsiteX0" fmla="*/ 23682 w 163892"/>
                      <a:gd name="connsiteY0" fmla="*/ 0 h 997255"/>
                      <a:gd name="connsiteX1" fmla="*/ 123513 w 163892"/>
                      <a:gd name="connsiteY1" fmla="*/ 6403 h 997255"/>
                      <a:gd name="connsiteX2" fmla="*/ 163892 w 163892"/>
                      <a:gd name="connsiteY2" fmla="*/ 991289 h 997255"/>
                      <a:gd name="connsiteX3" fmla="*/ 0 w 163892"/>
                      <a:gd name="connsiteY3" fmla="*/ 997255 h 997255"/>
                      <a:gd name="connsiteX4" fmla="*/ 23682 w 163892"/>
                      <a:gd name="connsiteY4" fmla="*/ 0 h 997255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70755"/>
                      <a:gd name="connsiteY0" fmla="*/ 0 h 1097252"/>
                      <a:gd name="connsiteX1" fmla="*/ 123513 w 170755"/>
                      <a:gd name="connsiteY1" fmla="*/ 6403 h 1097252"/>
                      <a:gd name="connsiteX2" fmla="*/ 170755 w 170755"/>
                      <a:gd name="connsiteY2" fmla="*/ 994667 h 1097252"/>
                      <a:gd name="connsiteX3" fmla="*/ 76234 w 170755"/>
                      <a:gd name="connsiteY3" fmla="*/ 1097252 h 1097252"/>
                      <a:gd name="connsiteX4" fmla="*/ 0 w 170755"/>
                      <a:gd name="connsiteY4" fmla="*/ 997255 h 1097252"/>
                      <a:gd name="connsiteX5" fmla="*/ 23682 w 170755"/>
                      <a:gd name="connsiteY5" fmla="*/ 0 h 1097252"/>
                      <a:gd name="connsiteX0" fmla="*/ 23682 w 170755"/>
                      <a:gd name="connsiteY0" fmla="*/ 0 h 1097252"/>
                      <a:gd name="connsiteX1" fmla="*/ 123513 w 170755"/>
                      <a:gd name="connsiteY1" fmla="*/ 6403 h 1097252"/>
                      <a:gd name="connsiteX2" fmla="*/ 170755 w 170755"/>
                      <a:gd name="connsiteY2" fmla="*/ 994667 h 1097252"/>
                      <a:gd name="connsiteX3" fmla="*/ 76234 w 170755"/>
                      <a:gd name="connsiteY3" fmla="*/ 1097252 h 1097252"/>
                      <a:gd name="connsiteX4" fmla="*/ 0 w 170755"/>
                      <a:gd name="connsiteY4" fmla="*/ 997255 h 1097252"/>
                      <a:gd name="connsiteX5" fmla="*/ 23682 w 170755"/>
                      <a:gd name="connsiteY5" fmla="*/ 0 h 1097252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0755" h="1097189">
                        <a:moveTo>
                          <a:pt x="23682" y="0"/>
                        </a:moveTo>
                        <a:lnTo>
                          <a:pt x="123513" y="6403"/>
                        </a:lnTo>
                        <a:lnTo>
                          <a:pt x="170755" y="994667"/>
                        </a:lnTo>
                        <a:cubicBezTo>
                          <a:pt x="136134" y="1035737"/>
                          <a:pt x="119266" y="1054040"/>
                          <a:pt x="86496" y="1097189"/>
                        </a:cubicBezTo>
                        <a:lnTo>
                          <a:pt x="0" y="997255"/>
                        </a:lnTo>
                        <a:lnTo>
                          <a:pt x="23682" y="0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 w="9525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C2FEF1AB-0052-4926-A9C6-E5C3135FEEA2}"/>
                  </a:ext>
                </a:extLst>
              </p:cNvPr>
              <p:cNvGrpSpPr/>
              <p:nvPr/>
            </p:nvGrpSpPr>
            <p:grpSpPr>
              <a:xfrm>
                <a:off x="3167577" y="2145730"/>
                <a:ext cx="1751566" cy="1930469"/>
                <a:chOff x="3167577" y="2145730"/>
                <a:chExt cx="1751566" cy="1930469"/>
              </a:xfrm>
            </p:grpSpPr>
            <p:sp>
              <p:nvSpPr>
                <p:cNvPr id="13" name="Down Arrow 21">
                  <a:extLst>
                    <a:ext uri="{FF2B5EF4-FFF2-40B4-BE49-F238E27FC236}">
                      <a16:creationId xmlns:a16="http://schemas.microsoft.com/office/drawing/2014/main" id="{15DE3B69-78E4-4F9D-8DC3-70E15AE97C72}"/>
                    </a:ext>
                  </a:extLst>
                </p:cNvPr>
                <p:cNvSpPr/>
                <p:nvPr/>
              </p:nvSpPr>
              <p:spPr>
                <a:xfrm rot="18900000" flipV="1">
                  <a:off x="3169862" y="2145730"/>
                  <a:ext cx="36308" cy="510415"/>
                </a:xfrm>
                <a:custGeom>
                  <a:avLst/>
                  <a:gdLst>
                    <a:gd name="connsiteX0" fmla="*/ 0 w 56342"/>
                    <a:gd name="connsiteY0" fmla="*/ 389938 h 418109"/>
                    <a:gd name="connsiteX1" fmla="*/ 14086 w 56342"/>
                    <a:gd name="connsiteY1" fmla="*/ 389938 h 418109"/>
                    <a:gd name="connsiteX2" fmla="*/ 14086 w 56342"/>
                    <a:gd name="connsiteY2" fmla="*/ 0 h 418109"/>
                    <a:gd name="connsiteX3" fmla="*/ 42257 w 56342"/>
                    <a:gd name="connsiteY3" fmla="*/ 0 h 418109"/>
                    <a:gd name="connsiteX4" fmla="*/ 42257 w 56342"/>
                    <a:gd name="connsiteY4" fmla="*/ 389938 h 418109"/>
                    <a:gd name="connsiteX5" fmla="*/ 56342 w 56342"/>
                    <a:gd name="connsiteY5" fmla="*/ 389938 h 418109"/>
                    <a:gd name="connsiteX6" fmla="*/ 28171 w 56342"/>
                    <a:gd name="connsiteY6" fmla="*/ 418109 h 418109"/>
                    <a:gd name="connsiteX7" fmla="*/ 0 w 56342"/>
                    <a:gd name="connsiteY7" fmla="*/ 389938 h 418109"/>
                    <a:gd name="connsiteX0" fmla="*/ 0 w 56342"/>
                    <a:gd name="connsiteY0" fmla="*/ 389938 h 466696"/>
                    <a:gd name="connsiteX1" fmla="*/ 14086 w 56342"/>
                    <a:gd name="connsiteY1" fmla="*/ 389938 h 466696"/>
                    <a:gd name="connsiteX2" fmla="*/ 14086 w 56342"/>
                    <a:gd name="connsiteY2" fmla="*/ 0 h 466696"/>
                    <a:gd name="connsiteX3" fmla="*/ 42257 w 56342"/>
                    <a:gd name="connsiteY3" fmla="*/ 0 h 466696"/>
                    <a:gd name="connsiteX4" fmla="*/ 42257 w 56342"/>
                    <a:gd name="connsiteY4" fmla="*/ 389938 h 466696"/>
                    <a:gd name="connsiteX5" fmla="*/ 56342 w 56342"/>
                    <a:gd name="connsiteY5" fmla="*/ 389938 h 466696"/>
                    <a:gd name="connsiteX6" fmla="*/ 31908 w 56342"/>
                    <a:gd name="connsiteY6" fmla="*/ 466696 h 466696"/>
                    <a:gd name="connsiteX7" fmla="*/ 0 w 56342"/>
                    <a:gd name="connsiteY7" fmla="*/ 389938 h 466696"/>
                    <a:gd name="connsiteX0" fmla="*/ 0 w 56342"/>
                    <a:gd name="connsiteY0" fmla="*/ 389938 h 468564"/>
                    <a:gd name="connsiteX1" fmla="*/ 14086 w 56342"/>
                    <a:gd name="connsiteY1" fmla="*/ 389938 h 468564"/>
                    <a:gd name="connsiteX2" fmla="*/ 14086 w 56342"/>
                    <a:gd name="connsiteY2" fmla="*/ 0 h 468564"/>
                    <a:gd name="connsiteX3" fmla="*/ 42257 w 56342"/>
                    <a:gd name="connsiteY3" fmla="*/ 0 h 468564"/>
                    <a:gd name="connsiteX4" fmla="*/ 42257 w 56342"/>
                    <a:gd name="connsiteY4" fmla="*/ 389938 h 468564"/>
                    <a:gd name="connsiteX5" fmla="*/ 56342 w 56342"/>
                    <a:gd name="connsiteY5" fmla="*/ 389938 h 468564"/>
                    <a:gd name="connsiteX6" fmla="*/ 30040 w 56342"/>
                    <a:gd name="connsiteY6" fmla="*/ 468564 h 468564"/>
                    <a:gd name="connsiteX7" fmla="*/ 0 w 56342"/>
                    <a:gd name="connsiteY7" fmla="*/ 389938 h 468564"/>
                    <a:gd name="connsiteX0" fmla="*/ 0 w 56342"/>
                    <a:gd name="connsiteY0" fmla="*/ 389938 h 468564"/>
                    <a:gd name="connsiteX1" fmla="*/ 14086 w 56342"/>
                    <a:gd name="connsiteY1" fmla="*/ 389938 h 468564"/>
                    <a:gd name="connsiteX2" fmla="*/ 14086 w 56342"/>
                    <a:gd name="connsiteY2" fmla="*/ 0 h 468564"/>
                    <a:gd name="connsiteX3" fmla="*/ 42257 w 56342"/>
                    <a:gd name="connsiteY3" fmla="*/ 0 h 468564"/>
                    <a:gd name="connsiteX4" fmla="*/ 42257 w 56342"/>
                    <a:gd name="connsiteY4" fmla="*/ 389938 h 468564"/>
                    <a:gd name="connsiteX5" fmla="*/ 56342 w 56342"/>
                    <a:gd name="connsiteY5" fmla="*/ 389938 h 468564"/>
                    <a:gd name="connsiteX6" fmla="*/ 30040 w 56342"/>
                    <a:gd name="connsiteY6" fmla="*/ 468564 h 468564"/>
                    <a:gd name="connsiteX7" fmla="*/ 0 w 56342"/>
                    <a:gd name="connsiteY7" fmla="*/ 389938 h 468564"/>
                    <a:gd name="connsiteX0" fmla="*/ 15954 w 42256"/>
                    <a:gd name="connsiteY0" fmla="*/ 468564 h 468564"/>
                    <a:gd name="connsiteX1" fmla="*/ 0 w 42256"/>
                    <a:gd name="connsiteY1" fmla="*/ 389938 h 468564"/>
                    <a:gd name="connsiteX2" fmla="*/ 0 w 42256"/>
                    <a:gd name="connsiteY2" fmla="*/ 0 h 468564"/>
                    <a:gd name="connsiteX3" fmla="*/ 28171 w 42256"/>
                    <a:gd name="connsiteY3" fmla="*/ 0 h 468564"/>
                    <a:gd name="connsiteX4" fmla="*/ 28171 w 42256"/>
                    <a:gd name="connsiteY4" fmla="*/ 389938 h 468564"/>
                    <a:gd name="connsiteX5" fmla="*/ 42256 w 42256"/>
                    <a:gd name="connsiteY5" fmla="*/ 389938 h 468564"/>
                    <a:gd name="connsiteX6" fmla="*/ 15954 w 42256"/>
                    <a:gd name="connsiteY6" fmla="*/ 468564 h 468564"/>
                    <a:gd name="connsiteX0" fmla="*/ 15954 w 42256"/>
                    <a:gd name="connsiteY0" fmla="*/ 468564 h 468564"/>
                    <a:gd name="connsiteX1" fmla="*/ 0 w 42256"/>
                    <a:gd name="connsiteY1" fmla="*/ 389938 h 468564"/>
                    <a:gd name="connsiteX2" fmla="*/ 0 w 42256"/>
                    <a:gd name="connsiteY2" fmla="*/ 0 h 468564"/>
                    <a:gd name="connsiteX3" fmla="*/ 28171 w 42256"/>
                    <a:gd name="connsiteY3" fmla="*/ 0 h 468564"/>
                    <a:gd name="connsiteX4" fmla="*/ 42256 w 42256"/>
                    <a:gd name="connsiteY4" fmla="*/ 389938 h 468564"/>
                    <a:gd name="connsiteX5" fmla="*/ 15954 w 42256"/>
                    <a:gd name="connsiteY5" fmla="*/ 468564 h 468564"/>
                    <a:gd name="connsiteX0" fmla="*/ 15954 w 38519"/>
                    <a:gd name="connsiteY0" fmla="*/ 468564 h 468564"/>
                    <a:gd name="connsiteX1" fmla="*/ 0 w 38519"/>
                    <a:gd name="connsiteY1" fmla="*/ 389938 h 468564"/>
                    <a:gd name="connsiteX2" fmla="*/ 0 w 38519"/>
                    <a:gd name="connsiteY2" fmla="*/ 0 h 468564"/>
                    <a:gd name="connsiteX3" fmla="*/ 28171 w 38519"/>
                    <a:gd name="connsiteY3" fmla="*/ 0 h 468564"/>
                    <a:gd name="connsiteX4" fmla="*/ 38519 w 38519"/>
                    <a:gd name="connsiteY4" fmla="*/ 389938 h 468564"/>
                    <a:gd name="connsiteX5" fmla="*/ 15954 w 38519"/>
                    <a:gd name="connsiteY5" fmla="*/ 468564 h 468564"/>
                    <a:gd name="connsiteX0" fmla="*/ 15954 w 38519"/>
                    <a:gd name="connsiteY0" fmla="*/ 468564 h 468564"/>
                    <a:gd name="connsiteX1" fmla="*/ 0 w 38519"/>
                    <a:gd name="connsiteY1" fmla="*/ 389938 h 468564"/>
                    <a:gd name="connsiteX2" fmla="*/ 0 w 38519"/>
                    <a:gd name="connsiteY2" fmla="*/ 0 h 468564"/>
                    <a:gd name="connsiteX3" fmla="*/ 28171 w 38519"/>
                    <a:gd name="connsiteY3" fmla="*/ 0 h 468564"/>
                    <a:gd name="connsiteX4" fmla="*/ 38519 w 38519"/>
                    <a:gd name="connsiteY4" fmla="*/ 389938 h 468564"/>
                    <a:gd name="connsiteX5" fmla="*/ 15954 w 38519"/>
                    <a:gd name="connsiteY5" fmla="*/ 468564 h 468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8519" h="468564">
                      <a:moveTo>
                        <a:pt x="15954" y="468564"/>
                      </a:moveTo>
                      <a:lnTo>
                        <a:pt x="0" y="389938"/>
                      </a:lnTo>
                      <a:lnTo>
                        <a:pt x="0" y="0"/>
                      </a:lnTo>
                      <a:lnTo>
                        <a:pt x="28171" y="0"/>
                      </a:lnTo>
                      <a:lnTo>
                        <a:pt x="38519" y="389938"/>
                      </a:lnTo>
                      <a:lnTo>
                        <a:pt x="15954" y="46856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7C9AD350-0FCE-4514-B1E4-4D5D6DD3795A}"/>
                    </a:ext>
                  </a:extLst>
                </p:cNvPr>
                <p:cNvGrpSpPr/>
                <p:nvPr/>
              </p:nvGrpSpPr>
              <p:grpSpPr>
                <a:xfrm>
                  <a:off x="3167577" y="2821996"/>
                  <a:ext cx="1751566" cy="1254203"/>
                  <a:chOff x="3167577" y="2821996"/>
                  <a:chExt cx="1751566" cy="1254203"/>
                </a:xfrm>
              </p:grpSpPr>
              <p:sp>
                <p:nvSpPr>
                  <p:cNvPr id="15" name="Rectangle 14">
                    <a:extLst>
                      <a:ext uri="{FF2B5EF4-FFF2-40B4-BE49-F238E27FC236}">
                        <a16:creationId xmlns:a16="http://schemas.microsoft.com/office/drawing/2014/main" id="{C2337C57-56FF-4A69-8F51-5BF71437AF97}"/>
                      </a:ext>
                    </a:extLst>
                  </p:cNvPr>
                  <p:cNvSpPr/>
                  <p:nvPr/>
                </p:nvSpPr>
                <p:spPr>
                  <a:xfrm rot="18900000" flipH="1" flipV="1">
                    <a:off x="4365223" y="3166671"/>
                    <a:ext cx="51715" cy="909528"/>
                  </a:xfrm>
                  <a:prstGeom prst="rect">
                    <a:avLst/>
                  </a:prstGeom>
                  <a:solidFill>
                    <a:schemeClr val="accent3">
                      <a:lumMod val="75000"/>
                    </a:schemeClr>
                  </a:solidFill>
                  <a:ln w="9525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6" name="Rectangle 5">
                    <a:extLst>
                      <a:ext uri="{FF2B5EF4-FFF2-40B4-BE49-F238E27FC236}">
                        <a16:creationId xmlns:a16="http://schemas.microsoft.com/office/drawing/2014/main" id="{FDC6A45C-B682-4041-8883-AF460097F135}"/>
                      </a:ext>
                    </a:extLst>
                  </p:cNvPr>
                  <p:cNvSpPr/>
                  <p:nvPr/>
                </p:nvSpPr>
                <p:spPr>
                  <a:xfrm rot="8005136" flipV="1">
                    <a:off x="4032851" y="3347753"/>
                    <a:ext cx="385125" cy="892398"/>
                  </a:xfrm>
                  <a:custGeom>
                    <a:avLst/>
                    <a:gdLst>
                      <a:gd name="connsiteX0" fmla="*/ 0 w 836394"/>
                      <a:gd name="connsiteY0" fmla="*/ 0 h 1061744"/>
                      <a:gd name="connsiteX1" fmla="*/ 836394 w 836394"/>
                      <a:gd name="connsiteY1" fmla="*/ 0 h 1061744"/>
                      <a:gd name="connsiteX2" fmla="*/ 836394 w 836394"/>
                      <a:gd name="connsiteY2" fmla="*/ 1061744 h 1061744"/>
                      <a:gd name="connsiteX3" fmla="*/ 0 w 836394"/>
                      <a:gd name="connsiteY3" fmla="*/ 1061744 h 1061744"/>
                      <a:gd name="connsiteX4" fmla="*/ 0 w 836394"/>
                      <a:gd name="connsiteY4" fmla="*/ 0 h 1061744"/>
                      <a:gd name="connsiteX0" fmla="*/ 0 w 839645"/>
                      <a:gd name="connsiteY0" fmla="*/ 104317 h 1061744"/>
                      <a:gd name="connsiteX1" fmla="*/ 839645 w 839645"/>
                      <a:gd name="connsiteY1" fmla="*/ 0 h 1061744"/>
                      <a:gd name="connsiteX2" fmla="*/ 839645 w 839645"/>
                      <a:gd name="connsiteY2" fmla="*/ 1061744 h 1061744"/>
                      <a:gd name="connsiteX3" fmla="*/ 3251 w 839645"/>
                      <a:gd name="connsiteY3" fmla="*/ 1061744 h 1061744"/>
                      <a:gd name="connsiteX4" fmla="*/ 0 w 839645"/>
                      <a:gd name="connsiteY4" fmla="*/ 104317 h 1061744"/>
                      <a:gd name="connsiteX0" fmla="*/ 0 w 839645"/>
                      <a:gd name="connsiteY0" fmla="*/ 104317 h 1061744"/>
                      <a:gd name="connsiteX1" fmla="*/ 839645 w 839645"/>
                      <a:gd name="connsiteY1" fmla="*/ 0 h 1061744"/>
                      <a:gd name="connsiteX2" fmla="*/ 839645 w 839645"/>
                      <a:gd name="connsiteY2" fmla="*/ 1061744 h 1061744"/>
                      <a:gd name="connsiteX3" fmla="*/ 26911 w 839645"/>
                      <a:gd name="connsiteY3" fmla="*/ 1030436 h 1061744"/>
                      <a:gd name="connsiteX4" fmla="*/ 0 w 839645"/>
                      <a:gd name="connsiteY4" fmla="*/ 104317 h 1061744"/>
                      <a:gd name="connsiteX0" fmla="*/ 0 w 839645"/>
                      <a:gd name="connsiteY0" fmla="*/ 104317 h 1030436"/>
                      <a:gd name="connsiteX1" fmla="*/ 839645 w 839645"/>
                      <a:gd name="connsiteY1" fmla="*/ 0 h 1030436"/>
                      <a:gd name="connsiteX2" fmla="*/ 401394 w 839645"/>
                      <a:gd name="connsiteY2" fmla="*/ 843926 h 1030436"/>
                      <a:gd name="connsiteX3" fmla="*/ 26911 w 839645"/>
                      <a:gd name="connsiteY3" fmla="*/ 1030436 h 1030436"/>
                      <a:gd name="connsiteX4" fmla="*/ 0 w 839645"/>
                      <a:gd name="connsiteY4" fmla="*/ 104317 h 1030436"/>
                      <a:gd name="connsiteX0" fmla="*/ 0 w 401394"/>
                      <a:gd name="connsiteY0" fmla="*/ 0 h 926119"/>
                      <a:gd name="connsiteX1" fmla="*/ 401394 w 401394"/>
                      <a:gd name="connsiteY1" fmla="*/ 739609 h 926119"/>
                      <a:gd name="connsiteX2" fmla="*/ 26911 w 401394"/>
                      <a:gd name="connsiteY2" fmla="*/ 926119 h 926119"/>
                      <a:gd name="connsiteX3" fmla="*/ 0 w 401394"/>
                      <a:gd name="connsiteY3" fmla="*/ 0 h 926119"/>
                      <a:gd name="connsiteX0" fmla="*/ 0 w 408471"/>
                      <a:gd name="connsiteY0" fmla="*/ 0 h 926119"/>
                      <a:gd name="connsiteX1" fmla="*/ 408471 w 408471"/>
                      <a:gd name="connsiteY1" fmla="*/ 662776 h 926119"/>
                      <a:gd name="connsiteX2" fmla="*/ 26911 w 408471"/>
                      <a:gd name="connsiteY2" fmla="*/ 926119 h 926119"/>
                      <a:gd name="connsiteX3" fmla="*/ 0 w 408471"/>
                      <a:gd name="connsiteY3" fmla="*/ 0 h 926119"/>
                      <a:gd name="connsiteX0" fmla="*/ 0 w 408472"/>
                      <a:gd name="connsiteY0" fmla="*/ 0 h 926119"/>
                      <a:gd name="connsiteX1" fmla="*/ 408471 w 408472"/>
                      <a:gd name="connsiteY1" fmla="*/ 662776 h 926119"/>
                      <a:gd name="connsiteX2" fmla="*/ 26911 w 408472"/>
                      <a:gd name="connsiteY2" fmla="*/ 926119 h 926119"/>
                      <a:gd name="connsiteX3" fmla="*/ 0 w 408472"/>
                      <a:gd name="connsiteY3" fmla="*/ 0 h 926119"/>
                      <a:gd name="connsiteX0" fmla="*/ 0 w 408473"/>
                      <a:gd name="connsiteY0" fmla="*/ 0 h 992310"/>
                      <a:gd name="connsiteX1" fmla="*/ 408471 w 408473"/>
                      <a:gd name="connsiteY1" fmla="*/ 662776 h 992310"/>
                      <a:gd name="connsiteX2" fmla="*/ 26911 w 408473"/>
                      <a:gd name="connsiteY2" fmla="*/ 926119 h 992310"/>
                      <a:gd name="connsiteX3" fmla="*/ 0 w 408473"/>
                      <a:gd name="connsiteY3" fmla="*/ 0 h 992310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15887"/>
                      <a:gd name="connsiteY0" fmla="*/ 0 h 989458"/>
                      <a:gd name="connsiteX1" fmla="*/ 408471 w 415887"/>
                      <a:gd name="connsiteY1" fmla="*/ 662776 h 989458"/>
                      <a:gd name="connsiteX2" fmla="*/ 26911 w 415887"/>
                      <a:gd name="connsiteY2" fmla="*/ 926119 h 989458"/>
                      <a:gd name="connsiteX3" fmla="*/ 0 w 415887"/>
                      <a:gd name="connsiteY3" fmla="*/ 0 h 989458"/>
                      <a:gd name="connsiteX0" fmla="*/ 0 w 408577"/>
                      <a:gd name="connsiteY0" fmla="*/ 0 h 946742"/>
                      <a:gd name="connsiteX1" fmla="*/ 401161 w 408577"/>
                      <a:gd name="connsiteY1" fmla="*/ 620060 h 946742"/>
                      <a:gd name="connsiteX2" fmla="*/ 19601 w 408577"/>
                      <a:gd name="connsiteY2" fmla="*/ 883403 h 946742"/>
                      <a:gd name="connsiteX3" fmla="*/ 0 w 408577"/>
                      <a:gd name="connsiteY3" fmla="*/ 0 h 946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08577" h="946742">
                        <a:moveTo>
                          <a:pt x="0" y="0"/>
                        </a:moveTo>
                        <a:cubicBezTo>
                          <a:pt x="168246" y="161795"/>
                          <a:pt x="383369" y="356014"/>
                          <a:pt x="401161" y="620060"/>
                        </a:cubicBezTo>
                        <a:cubicBezTo>
                          <a:pt x="453563" y="883751"/>
                          <a:pt x="217963" y="1041965"/>
                          <a:pt x="19601" y="883403"/>
                        </a:cubicBezTo>
                        <a:cubicBezTo>
                          <a:pt x="18517" y="564261"/>
                          <a:pt x="1084" y="319142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7" name="Rectangle 12">
                    <a:extLst>
                      <a:ext uri="{FF2B5EF4-FFF2-40B4-BE49-F238E27FC236}">
                        <a16:creationId xmlns:a16="http://schemas.microsoft.com/office/drawing/2014/main" id="{B35AC973-25A0-49E5-9714-F8F03EF4B035}"/>
                      </a:ext>
                    </a:extLst>
                  </p:cNvPr>
                  <p:cNvSpPr/>
                  <p:nvPr/>
                </p:nvSpPr>
                <p:spPr>
                  <a:xfrm rot="18878798" flipV="1">
                    <a:off x="3604205" y="2385368"/>
                    <a:ext cx="160954" cy="1034210"/>
                  </a:xfrm>
                  <a:custGeom>
                    <a:avLst/>
                    <a:gdLst>
                      <a:gd name="connsiteX0" fmla="*/ 0 w 340727"/>
                      <a:gd name="connsiteY0" fmla="*/ 0 h 417217"/>
                      <a:gd name="connsiteX1" fmla="*/ 340727 w 340727"/>
                      <a:gd name="connsiteY1" fmla="*/ 0 h 417217"/>
                      <a:gd name="connsiteX2" fmla="*/ 340727 w 340727"/>
                      <a:gd name="connsiteY2" fmla="*/ 417217 h 417217"/>
                      <a:gd name="connsiteX3" fmla="*/ 0 w 340727"/>
                      <a:gd name="connsiteY3" fmla="*/ 417217 h 417217"/>
                      <a:gd name="connsiteX4" fmla="*/ 0 w 340727"/>
                      <a:gd name="connsiteY4" fmla="*/ 0 h 417217"/>
                      <a:gd name="connsiteX0" fmla="*/ 0 w 340727"/>
                      <a:gd name="connsiteY0" fmla="*/ 0 h 417217"/>
                      <a:gd name="connsiteX1" fmla="*/ 217806 w 340727"/>
                      <a:gd name="connsiteY1" fmla="*/ 758 h 417217"/>
                      <a:gd name="connsiteX2" fmla="*/ 340727 w 340727"/>
                      <a:gd name="connsiteY2" fmla="*/ 417217 h 417217"/>
                      <a:gd name="connsiteX3" fmla="*/ 0 w 340727"/>
                      <a:gd name="connsiteY3" fmla="*/ 417217 h 417217"/>
                      <a:gd name="connsiteX4" fmla="*/ 0 w 340727"/>
                      <a:gd name="connsiteY4" fmla="*/ 0 h 417217"/>
                      <a:gd name="connsiteX0" fmla="*/ 117975 w 340727"/>
                      <a:gd name="connsiteY0" fmla="*/ 0 h 422862"/>
                      <a:gd name="connsiteX1" fmla="*/ 217806 w 340727"/>
                      <a:gd name="connsiteY1" fmla="*/ 6403 h 422862"/>
                      <a:gd name="connsiteX2" fmla="*/ 340727 w 340727"/>
                      <a:gd name="connsiteY2" fmla="*/ 422862 h 422862"/>
                      <a:gd name="connsiteX3" fmla="*/ 0 w 340727"/>
                      <a:gd name="connsiteY3" fmla="*/ 422862 h 422862"/>
                      <a:gd name="connsiteX4" fmla="*/ 117975 w 340727"/>
                      <a:gd name="connsiteY4" fmla="*/ 0 h 422862"/>
                      <a:gd name="connsiteX0" fmla="*/ 18624 w 241376"/>
                      <a:gd name="connsiteY0" fmla="*/ 0 h 985250"/>
                      <a:gd name="connsiteX1" fmla="*/ 118455 w 241376"/>
                      <a:gd name="connsiteY1" fmla="*/ 6403 h 985250"/>
                      <a:gd name="connsiteX2" fmla="*/ 241376 w 241376"/>
                      <a:gd name="connsiteY2" fmla="*/ 422862 h 985250"/>
                      <a:gd name="connsiteX3" fmla="*/ 0 w 241376"/>
                      <a:gd name="connsiteY3" fmla="*/ 985250 h 985250"/>
                      <a:gd name="connsiteX4" fmla="*/ 18624 w 241376"/>
                      <a:gd name="connsiteY4" fmla="*/ 0 h 985250"/>
                      <a:gd name="connsiteX0" fmla="*/ 18624 w 158834"/>
                      <a:gd name="connsiteY0" fmla="*/ 0 h 991289"/>
                      <a:gd name="connsiteX1" fmla="*/ 118455 w 158834"/>
                      <a:gd name="connsiteY1" fmla="*/ 6403 h 991289"/>
                      <a:gd name="connsiteX2" fmla="*/ 158834 w 158834"/>
                      <a:gd name="connsiteY2" fmla="*/ 991289 h 991289"/>
                      <a:gd name="connsiteX3" fmla="*/ 0 w 158834"/>
                      <a:gd name="connsiteY3" fmla="*/ 985250 h 991289"/>
                      <a:gd name="connsiteX4" fmla="*/ 18624 w 158834"/>
                      <a:gd name="connsiteY4" fmla="*/ 0 h 991289"/>
                      <a:gd name="connsiteX0" fmla="*/ 23682 w 163892"/>
                      <a:gd name="connsiteY0" fmla="*/ 0 h 997255"/>
                      <a:gd name="connsiteX1" fmla="*/ 123513 w 163892"/>
                      <a:gd name="connsiteY1" fmla="*/ 6403 h 997255"/>
                      <a:gd name="connsiteX2" fmla="*/ 163892 w 163892"/>
                      <a:gd name="connsiteY2" fmla="*/ 991289 h 997255"/>
                      <a:gd name="connsiteX3" fmla="*/ 0 w 163892"/>
                      <a:gd name="connsiteY3" fmla="*/ 997255 h 997255"/>
                      <a:gd name="connsiteX4" fmla="*/ 23682 w 163892"/>
                      <a:gd name="connsiteY4" fmla="*/ 0 h 997255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63892"/>
                      <a:gd name="connsiteY0" fmla="*/ 0 h 1097252"/>
                      <a:gd name="connsiteX1" fmla="*/ 123513 w 163892"/>
                      <a:gd name="connsiteY1" fmla="*/ 6403 h 1097252"/>
                      <a:gd name="connsiteX2" fmla="*/ 163892 w 163892"/>
                      <a:gd name="connsiteY2" fmla="*/ 991289 h 1097252"/>
                      <a:gd name="connsiteX3" fmla="*/ 76234 w 163892"/>
                      <a:gd name="connsiteY3" fmla="*/ 1097252 h 1097252"/>
                      <a:gd name="connsiteX4" fmla="*/ 0 w 163892"/>
                      <a:gd name="connsiteY4" fmla="*/ 997255 h 1097252"/>
                      <a:gd name="connsiteX5" fmla="*/ 23682 w 163892"/>
                      <a:gd name="connsiteY5" fmla="*/ 0 h 1097252"/>
                      <a:gd name="connsiteX0" fmla="*/ 23682 w 170755"/>
                      <a:gd name="connsiteY0" fmla="*/ 0 h 1097252"/>
                      <a:gd name="connsiteX1" fmla="*/ 123513 w 170755"/>
                      <a:gd name="connsiteY1" fmla="*/ 6403 h 1097252"/>
                      <a:gd name="connsiteX2" fmla="*/ 170755 w 170755"/>
                      <a:gd name="connsiteY2" fmla="*/ 994667 h 1097252"/>
                      <a:gd name="connsiteX3" fmla="*/ 76234 w 170755"/>
                      <a:gd name="connsiteY3" fmla="*/ 1097252 h 1097252"/>
                      <a:gd name="connsiteX4" fmla="*/ 0 w 170755"/>
                      <a:gd name="connsiteY4" fmla="*/ 997255 h 1097252"/>
                      <a:gd name="connsiteX5" fmla="*/ 23682 w 170755"/>
                      <a:gd name="connsiteY5" fmla="*/ 0 h 1097252"/>
                      <a:gd name="connsiteX0" fmla="*/ 23682 w 170755"/>
                      <a:gd name="connsiteY0" fmla="*/ 0 h 1097252"/>
                      <a:gd name="connsiteX1" fmla="*/ 123513 w 170755"/>
                      <a:gd name="connsiteY1" fmla="*/ 6403 h 1097252"/>
                      <a:gd name="connsiteX2" fmla="*/ 170755 w 170755"/>
                      <a:gd name="connsiteY2" fmla="*/ 994667 h 1097252"/>
                      <a:gd name="connsiteX3" fmla="*/ 76234 w 170755"/>
                      <a:gd name="connsiteY3" fmla="*/ 1097252 h 1097252"/>
                      <a:gd name="connsiteX4" fmla="*/ 0 w 170755"/>
                      <a:gd name="connsiteY4" fmla="*/ 997255 h 1097252"/>
                      <a:gd name="connsiteX5" fmla="*/ 23682 w 170755"/>
                      <a:gd name="connsiteY5" fmla="*/ 0 h 1097252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  <a:gd name="connsiteX0" fmla="*/ 23682 w 170755"/>
                      <a:gd name="connsiteY0" fmla="*/ 0 h 1097189"/>
                      <a:gd name="connsiteX1" fmla="*/ 123513 w 170755"/>
                      <a:gd name="connsiteY1" fmla="*/ 6403 h 1097189"/>
                      <a:gd name="connsiteX2" fmla="*/ 170755 w 170755"/>
                      <a:gd name="connsiteY2" fmla="*/ 994667 h 1097189"/>
                      <a:gd name="connsiteX3" fmla="*/ 86496 w 170755"/>
                      <a:gd name="connsiteY3" fmla="*/ 1097189 h 1097189"/>
                      <a:gd name="connsiteX4" fmla="*/ 0 w 170755"/>
                      <a:gd name="connsiteY4" fmla="*/ 997255 h 1097189"/>
                      <a:gd name="connsiteX5" fmla="*/ 23682 w 170755"/>
                      <a:gd name="connsiteY5" fmla="*/ 0 h 10971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0755" h="1097189">
                        <a:moveTo>
                          <a:pt x="23682" y="0"/>
                        </a:moveTo>
                        <a:lnTo>
                          <a:pt x="123513" y="6403"/>
                        </a:lnTo>
                        <a:lnTo>
                          <a:pt x="170755" y="994667"/>
                        </a:lnTo>
                        <a:cubicBezTo>
                          <a:pt x="136134" y="1035737"/>
                          <a:pt x="119266" y="1054040"/>
                          <a:pt x="86496" y="1097189"/>
                        </a:cubicBezTo>
                        <a:lnTo>
                          <a:pt x="0" y="997255"/>
                        </a:lnTo>
                        <a:lnTo>
                          <a:pt x="23682" y="0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 w="9525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8" name="Rectangle 4">
                    <a:extLst>
                      <a:ext uri="{FF2B5EF4-FFF2-40B4-BE49-F238E27FC236}">
                        <a16:creationId xmlns:a16="http://schemas.microsoft.com/office/drawing/2014/main" id="{4C5FCB12-5477-4A7F-A015-A5939CE44F79}"/>
                      </a:ext>
                    </a:extLst>
                  </p:cNvPr>
                  <p:cNvSpPr/>
                  <p:nvPr/>
                </p:nvSpPr>
                <p:spPr>
                  <a:xfrm flipV="1">
                    <a:off x="4111900" y="3256401"/>
                    <a:ext cx="807243" cy="608923"/>
                  </a:xfrm>
                  <a:custGeom>
                    <a:avLst/>
                    <a:gdLst>
                      <a:gd name="connsiteX0" fmla="*/ 0 w 1087746"/>
                      <a:gd name="connsiteY0" fmla="*/ 0 h 966404"/>
                      <a:gd name="connsiteX1" fmla="*/ 1087746 w 1087746"/>
                      <a:gd name="connsiteY1" fmla="*/ 0 h 966404"/>
                      <a:gd name="connsiteX2" fmla="*/ 1087746 w 1087746"/>
                      <a:gd name="connsiteY2" fmla="*/ 966404 h 966404"/>
                      <a:gd name="connsiteX3" fmla="*/ 0 w 1087746"/>
                      <a:gd name="connsiteY3" fmla="*/ 966404 h 966404"/>
                      <a:gd name="connsiteX4" fmla="*/ 0 w 1087746"/>
                      <a:gd name="connsiteY4" fmla="*/ 0 h 966404"/>
                      <a:gd name="connsiteX0" fmla="*/ 0 w 1087746"/>
                      <a:gd name="connsiteY0" fmla="*/ 0 h 966404"/>
                      <a:gd name="connsiteX1" fmla="*/ 1087746 w 1087746"/>
                      <a:gd name="connsiteY1" fmla="*/ 0 h 966404"/>
                      <a:gd name="connsiteX2" fmla="*/ 1087746 w 1087746"/>
                      <a:gd name="connsiteY2" fmla="*/ 966404 h 966404"/>
                      <a:gd name="connsiteX3" fmla="*/ 169012 w 1087746"/>
                      <a:gd name="connsiteY3" fmla="*/ 944736 h 966404"/>
                      <a:gd name="connsiteX4" fmla="*/ 0 w 1087746"/>
                      <a:gd name="connsiteY4" fmla="*/ 0 h 966404"/>
                      <a:gd name="connsiteX0" fmla="*/ 0 w 1087746"/>
                      <a:gd name="connsiteY0" fmla="*/ 0 h 944736"/>
                      <a:gd name="connsiteX1" fmla="*/ 1087746 w 1087746"/>
                      <a:gd name="connsiteY1" fmla="*/ 0 h 944736"/>
                      <a:gd name="connsiteX2" fmla="*/ 858062 w 1087746"/>
                      <a:gd name="connsiteY2" fmla="*/ 806059 h 944736"/>
                      <a:gd name="connsiteX3" fmla="*/ 169012 w 1087746"/>
                      <a:gd name="connsiteY3" fmla="*/ 944736 h 944736"/>
                      <a:gd name="connsiteX4" fmla="*/ 0 w 1087746"/>
                      <a:gd name="connsiteY4" fmla="*/ 0 h 944736"/>
                      <a:gd name="connsiteX0" fmla="*/ 0 w 858062"/>
                      <a:gd name="connsiteY0" fmla="*/ 0 h 944736"/>
                      <a:gd name="connsiteX1" fmla="*/ 810393 w 858062"/>
                      <a:gd name="connsiteY1" fmla="*/ 338025 h 944736"/>
                      <a:gd name="connsiteX2" fmla="*/ 858062 w 858062"/>
                      <a:gd name="connsiteY2" fmla="*/ 806059 h 944736"/>
                      <a:gd name="connsiteX3" fmla="*/ 169012 w 858062"/>
                      <a:gd name="connsiteY3" fmla="*/ 944736 h 944736"/>
                      <a:gd name="connsiteX4" fmla="*/ 0 w 858062"/>
                      <a:gd name="connsiteY4" fmla="*/ 0 h 944736"/>
                      <a:gd name="connsiteX0" fmla="*/ 0 w 689050"/>
                      <a:gd name="connsiteY0" fmla="*/ 606711 h 606711"/>
                      <a:gd name="connsiteX1" fmla="*/ 641381 w 689050"/>
                      <a:gd name="connsiteY1" fmla="*/ 0 h 606711"/>
                      <a:gd name="connsiteX2" fmla="*/ 689050 w 689050"/>
                      <a:gd name="connsiteY2" fmla="*/ 468034 h 606711"/>
                      <a:gd name="connsiteX3" fmla="*/ 0 w 689050"/>
                      <a:gd name="connsiteY3" fmla="*/ 606711 h 606711"/>
                      <a:gd name="connsiteX0" fmla="*/ 0 w 689050"/>
                      <a:gd name="connsiteY0" fmla="*/ 619712 h 619712"/>
                      <a:gd name="connsiteX1" fmla="*/ 606712 w 689050"/>
                      <a:gd name="connsiteY1" fmla="*/ 0 h 619712"/>
                      <a:gd name="connsiteX2" fmla="*/ 689050 w 689050"/>
                      <a:gd name="connsiteY2" fmla="*/ 481035 h 619712"/>
                      <a:gd name="connsiteX3" fmla="*/ 0 w 689050"/>
                      <a:gd name="connsiteY3" fmla="*/ 619712 h 619712"/>
                      <a:gd name="connsiteX0" fmla="*/ 0 w 783026"/>
                      <a:gd name="connsiteY0" fmla="*/ 619712 h 619712"/>
                      <a:gd name="connsiteX1" fmla="*/ 606712 w 783026"/>
                      <a:gd name="connsiteY1" fmla="*/ 0 h 619712"/>
                      <a:gd name="connsiteX2" fmla="*/ 689050 w 783026"/>
                      <a:gd name="connsiteY2" fmla="*/ 481035 h 619712"/>
                      <a:gd name="connsiteX3" fmla="*/ 0 w 783026"/>
                      <a:gd name="connsiteY3" fmla="*/ 619712 h 619712"/>
                      <a:gd name="connsiteX0" fmla="*/ 0 w 847208"/>
                      <a:gd name="connsiteY0" fmla="*/ 619712 h 619712"/>
                      <a:gd name="connsiteX1" fmla="*/ 606712 w 847208"/>
                      <a:gd name="connsiteY1" fmla="*/ 0 h 619712"/>
                      <a:gd name="connsiteX2" fmla="*/ 689050 w 847208"/>
                      <a:gd name="connsiteY2" fmla="*/ 481035 h 619712"/>
                      <a:gd name="connsiteX3" fmla="*/ 0 w 847208"/>
                      <a:gd name="connsiteY3" fmla="*/ 619712 h 619712"/>
                      <a:gd name="connsiteX0" fmla="*/ 0 w 858417"/>
                      <a:gd name="connsiteY0" fmla="*/ 645714 h 645714"/>
                      <a:gd name="connsiteX1" fmla="*/ 632713 w 858417"/>
                      <a:gd name="connsiteY1" fmla="*/ 0 h 645714"/>
                      <a:gd name="connsiteX2" fmla="*/ 689050 w 858417"/>
                      <a:gd name="connsiteY2" fmla="*/ 507037 h 645714"/>
                      <a:gd name="connsiteX3" fmla="*/ 0 w 858417"/>
                      <a:gd name="connsiteY3" fmla="*/ 645714 h 645714"/>
                      <a:gd name="connsiteX0" fmla="*/ 0 w 843784"/>
                      <a:gd name="connsiteY0" fmla="*/ 645714 h 645714"/>
                      <a:gd name="connsiteX1" fmla="*/ 632713 w 843784"/>
                      <a:gd name="connsiteY1" fmla="*/ 0 h 645714"/>
                      <a:gd name="connsiteX2" fmla="*/ 689050 w 843784"/>
                      <a:gd name="connsiteY2" fmla="*/ 507037 h 645714"/>
                      <a:gd name="connsiteX3" fmla="*/ 0 w 843784"/>
                      <a:gd name="connsiteY3" fmla="*/ 645714 h 645714"/>
                      <a:gd name="connsiteX0" fmla="*/ 0 w 856401"/>
                      <a:gd name="connsiteY0" fmla="*/ 645714 h 645714"/>
                      <a:gd name="connsiteX1" fmla="*/ 632713 w 856401"/>
                      <a:gd name="connsiteY1" fmla="*/ 0 h 645714"/>
                      <a:gd name="connsiteX2" fmla="*/ 689050 w 856401"/>
                      <a:gd name="connsiteY2" fmla="*/ 507037 h 645714"/>
                      <a:gd name="connsiteX3" fmla="*/ 0 w 856401"/>
                      <a:gd name="connsiteY3" fmla="*/ 645714 h 645714"/>
                      <a:gd name="connsiteX0" fmla="*/ 0 w 856401"/>
                      <a:gd name="connsiteY0" fmla="*/ 645714 h 645714"/>
                      <a:gd name="connsiteX1" fmla="*/ 632713 w 856401"/>
                      <a:gd name="connsiteY1" fmla="*/ 0 h 645714"/>
                      <a:gd name="connsiteX2" fmla="*/ 689050 w 856401"/>
                      <a:gd name="connsiteY2" fmla="*/ 507037 h 645714"/>
                      <a:gd name="connsiteX3" fmla="*/ 0 w 856401"/>
                      <a:gd name="connsiteY3" fmla="*/ 645714 h 645714"/>
                      <a:gd name="connsiteX0" fmla="*/ 0 w 856401"/>
                      <a:gd name="connsiteY0" fmla="*/ 645714 h 646004"/>
                      <a:gd name="connsiteX1" fmla="*/ 632713 w 856401"/>
                      <a:gd name="connsiteY1" fmla="*/ 0 h 646004"/>
                      <a:gd name="connsiteX2" fmla="*/ 689050 w 856401"/>
                      <a:gd name="connsiteY2" fmla="*/ 507037 h 646004"/>
                      <a:gd name="connsiteX3" fmla="*/ 0 w 856401"/>
                      <a:gd name="connsiteY3" fmla="*/ 645714 h 646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56401" h="646004">
                        <a:moveTo>
                          <a:pt x="0" y="645714"/>
                        </a:moveTo>
                        <a:lnTo>
                          <a:pt x="632713" y="0"/>
                        </a:lnTo>
                        <a:cubicBezTo>
                          <a:pt x="872509" y="65004"/>
                          <a:pt x="960626" y="303355"/>
                          <a:pt x="689050" y="507037"/>
                        </a:cubicBezTo>
                        <a:cubicBezTo>
                          <a:pt x="476701" y="648604"/>
                          <a:pt x="221016" y="647158"/>
                          <a:pt x="0" y="645714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2C2C2C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5BECDA4-1DEB-405E-9703-9EB5678697C8}"/>
                  </a:ext>
                </a:extLst>
              </p:cNvPr>
              <p:cNvGrpSpPr/>
              <p:nvPr/>
            </p:nvGrpSpPr>
            <p:grpSpPr>
              <a:xfrm>
                <a:off x="2932808" y="427970"/>
                <a:ext cx="1986335" cy="1603732"/>
                <a:chOff x="2932808" y="427970"/>
                <a:chExt cx="1986335" cy="1603732"/>
              </a:xfrm>
            </p:grpSpPr>
            <p:sp>
              <p:nvSpPr>
                <p:cNvPr id="8" name="Down Arrow 21">
                  <a:extLst>
                    <a:ext uri="{FF2B5EF4-FFF2-40B4-BE49-F238E27FC236}">
                      <a16:creationId xmlns:a16="http://schemas.microsoft.com/office/drawing/2014/main" id="{E86E3FF6-7E7F-4C22-92D0-0428C567368C}"/>
                    </a:ext>
                  </a:extLst>
                </p:cNvPr>
                <p:cNvSpPr/>
                <p:nvPr/>
              </p:nvSpPr>
              <p:spPr>
                <a:xfrm rot="2700000">
                  <a:off x="3169862" y="1758340"/>
                  <a:ext cx="36308" cy="510415"/>
                </a:xfrm>
                <a:custGeom>
                  <a:avLst/>
                  <a:gdLst>
                    <a:gd name="connsiteX0" fmla="*/ 0 w 56342"/>
                    <a:gd name="connsiteY0" fmla="*/ 389938 h 418109"/>
                    <a:gd name="connsiteX1" fmla="*/ 14086 w 56342"/>
                    <a:gd name="connsiteY1" fmla="*/ 389938 h 418109"/>
                    <a:gd name="connsiteX2" fmla="*/ 14086 w 56342"/>
                    <a:gd name="connsiteY2" fmla="*/ 0 h 418109"/>
                    <a:gd name="connsiteX3" fmla="*/ 42257 w 56342"/>
                    <a:gd name="connsiteY3" fmla="*/ 0 h 418109"/>
                    <a:gd name="connsiteX4" fmla="*/ 42257 w 56342"/>
                    <a:gd name="connsiteY4" fmla="*/ 389938 h 418109"/>
                    <a:gd name="connsiteX5" fmla="*/ 56342 w 56342"/>
                    <a:gd name="connsiteY5" fmla="*/ 389938 h 418109"/>
                    <a:gd name="connsiteX6" fmla="*/ 28171 w 56342"/>
                    <a:gd name="connsiteY6" fmla="*/ 418109 h 418109"/>
                    <a:gd name="connsiteX7" fmla="*/ 0 w 56342"/>
                    <a:gd name="connsiteY7" fmla="*/ 389938 h 418109"/>
                    <a:gd name="connsiteX0" fmla="*/ 0 w 56342"/>
                    <a:gd name="connsiteY0" fmla="*/ 389938 h 466696"/>
                    <a:gd name="connsiteX1" fmla="*/ 14086 w 56342"/>
                    <a:gd name="connsiteY1" fmla="*/ 389938 h 466696"/>
                    <a:gd name="connsiteX2" fmla="*/ 14086 w 56342"/>
                    <a:gd name="connsiteY2" fmla="*/ 0 h 466696"/>
                    <a:gd name="connsiteX3" fmla="*/ 42257 w 56342"/>
                    <a:gd name="connsiteY3" fmla="*/ 0 h 466696"/>
                    <a:gd name="connsiteX4" fmla="*/ 42257 w 56342"/>
                    <a:gd name="connsiteY4" fmla="*/ 389938 h 466696"/>
                    <a:gd name="connsiteX5" fmla="*/ 56342 w 56342"/>
                    <a:gd name="connsiteY5" fmla="*/ 389938 h 466696"/>
                    <a:gd name="connsiteX6" fmla="*/ 31908 w 56342"/>
                    <a:gd name="connsiteY6" fmla="*/ 466696 h 466696"/>
                    <a:gd name="connsiteX7" fmla="*/ 0 w 56342"/>
                    <a:gd name="connsiteY7" fmla="*/ 389938 h 466696"/>
                    <a:gd name="connsiteX0" fmla="*/ 0 w 56342"/>
                    <a:gd name="connsiteY0" fmla="*/ 389938 h 468564"/>
                    <a:gd name="connsiteX1" fmla="*/ 14086 w 56342"/>
                    <a:gd name="connsiteY1" fmla="*/ 389938 h 468564"/>
                    <a:gd name="connsiteX2" fmla="*/ 14086 w 56342"/>
                    <a:gd name="connsiteY2" fmla="*/ 0 h 468564"/>
                    <a:gd name="connsiteX3" fmla="*/ 42257 w 56342"/>
                    <a:gd name="connsiteY3" fmla="*/ 0 h 468564"/>
                    <a:gd name="connsiteX4" fmla="*/ 42257 w 56342"/>
                    <a:gd name="connsiteY4" fmla="*/ 389938 h 468564"/>
                    <a:gd name="connsiteX5" fmla="*/ 56342 w 56342"/>
                    <a:gd name="connsiteY5" fmla="*/ 389938 h 468564"/>
                    <a:gd name="connsiteX6" fmla="*/ 30040 w 56342"/>
                    <a:gd name="connsiteY6" fmla="*/ 468564 h 468564"/>
                    <a:gd name="connsiteX7" fmla="*/ 0 w 56342"/>
                    <a:gd name="connsiteY7" fmla="*/ 389938 h 468564"/>
                    <a:gd name="connsiteX0" fmla="*/ 0 w 56342"/>
                    <a:gd name="connsiteY0" fmla="*/ 389938 h 468564"/>
                    <a:gd name="connsiteX1" fmla="*/ 14086 w 56342"/>
                    <a:gd name="connsiteY1" fmla="*/ 389938 h 468564"/>
                    <a:gd name="connsiteX2" fmla="*/ 14086 w 56342"/>
                    <a:gd name="connsiteY2" fmla="*/ 0 h 468564"/>
                    <a:gd name="connsiteX3" fmla="*/ 42257 w 56342"/>
                    <a:gd name="connsiteY3" fmla="*/ 0 h 468564"/>
                    <a:gd name="connsiteX4" fmla="*/ 42257 w 56342"/>
                    <a:gd name="connsiteY4" fmla="*/ 389938 h 468564"/>
                    <a:gd name="connsiteX5" fmla="*/ 56342 w 56342"/>
                    <a:gd name="connsiteY5" fmla="*/ 389938 h 468564"/>
                    <a:gd name="connsiteX6" fmla="*/ 30040 w 56342"/>
                    <a:gd name="connsiteY6" fmla="*/ 468564 h 468564"/>
                    <a:gd name="connsiteX7" fmla="*/ 0 w 56342"/>
                    <a:gd name="connsiteY7" fmla="*/ 389938 h 468564"/>
                    <a:gd name="connsiteX0" fmla="*/ 15954 w 42256"/>
                    <a:gd name="connsiteY0" fmla="*/ 468564 h 468564"/>
                    <a:gd name="connsiteX1" fmla="*/ 0 w 42256"/>
                    <a:gd name="connsiteY1" fmla="*/ 389938 h 468564"/>
                    <a:gd name="connsiteX2" fmla="*/ 0 w 42256"/>
                    <a:gd name="connsiteY2" fmla="*/ 0 h 468564"/>
                    <a:gd name="connsiteX3" fmla="*/ 28171 w 42256"/>
                    <a:gd name="connsiteY3" fmla="*/ 0 h 468564"/>
                    <a:gd name="connsiteX4" fmla="*/ 28171 w 42256"/>
                    <a:gd name="connsiteY4" fmla="*/ 389938 h 468564"/>
                    <a:gd name="connsiteX5" fmla="*/ 42256 w 42256"/>
                    <a:gd name="connsiteY5" fmla="*/ 389938 h 468564"/>
                    <a:gd name="connsiteX6" fmla="*/ 15954 w 42256"/>
                    <a:gd name="connsiteY6" fmla="*/ 468564 h 468564"/>
                    <a:gd name="connsiteX0" fmla="*/ 15954 w 42256"/>
                    <a:gd name="connsiteY0" fmla="*/ 468564 h 468564"/>
                    <a:gd name="connsiteX1" fmla="*/ 0 w 42256"/>
                    <a:gd name="connsiteY1" fmla="*/ 389938 h 468564"/>
                    <a:gd name="connsiteX2" fmla="*/ 0 w 42256"/>
                    <a:gd name="connsiteY2" fmla="*/ 0 h 468564"/>
                    <a:gd name="connsiteX3" fmla="*/ 28171 w 42256"/>
                    <a:gd name="connsiteY3" fmla="*/ 0 h 468564"/>
                    <a:gd name="connsiteX4" fmla="*/ 42256 w 42256"/>
                    <a:gd name="connsiteY4" fmla="*/ 389938 h 468564"/>
                    <a:gd name="connsiteX5" fmla="*/ 15954 w 42256"/>
                    <a:gd name="connsiteY5" fmla="*/ 468564 h 468564"/>
                    <a:gd name="connsiteX0" fmla="*/ 15954 w 38519"/>
                    <a:gd name="connsiteY0" fmla="*/ 468564 h 468564"/>
                    <a:gd name="connsiteX1" fmla="*/ 0 w 38519"/>
                    <a:gd name="connsiteY1" fmla="*/ 389938 h 468564"/>
                    <a:gd name="connsiteX2" fmla="*/ 0 w 38519"/>
                    <a:gd name="connsiteY2" fmla="*/ 0 h 468564"/>
                    <a:gd name="connsiteX3" fmla="*/ 28171 w 38519"/>
                    <a:gd name="connsiteY3" fmla="*/ 0 h 468564"/>
                    <a:gd name="connsiteX4" fmla="*/ 38519 w 38519"/>
                    <a:gd name="connsiteY4" fmla="*/ 389938 h 468564"/>
                    <a:gd name="connsiteX5" fmla="*/ 15954 w 38519"/>
                    <a:gd name="connsiteY5" fmla="*/ 468564 h 468564"/>
                    <a:gd name="connsiteX0" fmla="*/ 15954 w 38519"/>
                    <a:gd name="connsiteY0" fmla="*/ 468564 h 468564"/>
                    <a:gd name="connsiteX1" fmla="*/ 0 w 38519"/>
                    <a:gd name="connsiteY1" fmla="*/ 389938 h 468564"/>
                    <a:gd name="connsiteX2" fmla="*/ 0 w 38519"/>
                    <a:gd name="connsiteY2" fmla="*/ 0 h 468564"/>
                    <a:gd name="connsiteX3" fmla="*/ 28171 w 38519"/>
                    <a:gd name="connsiteY3" fmla="*/ 0 h 468564"/>
                    <a:gd name="connsiteX4" fmla="*/ 38519 w 38519"/>
                    <a:gd name="connsiteY4" fmla="*/ 389938 h 468564"/>
                    <a:gd name="connsiteX5" fmla="*/ 15954 w 38519"/>
                    <a:gd name="connsiteY5" fmla="*/ 468564 h 468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8519" h="468564">
                      <a:moveTo>
                        <a:pt x="15954" y="468564"/>
                      </a:moveTo>
                      <a:lnTo>
                        <a:pt x="0" y="389938"/>
                      </a:lnTo>
                      <a:lnTo>
                        <a:pt x="0" y="0"/>
                      </a:lnTo>
                      <a:lnTo>
                        <a:pt x="28171" y="0"/>
                      </a:lnTo>
                      <a:lnTo>
                        <a:pt x="38519" y="389938"/>
                      </a:lnTo>
                      <a:lnTo>
                        <a:pt x="15954" y="46856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0F0B1A18-8AE1-4032-8CAA-4D0821BFBFA7}"/>
                    </a:ext>
                  </a:extLst>
                </p:cNvPr>
                <p:cNvSpPr/>
                <p:nvPr/>
              </p:nvSpPr>
              <p:spPr>
                <a:xfrm rot="2700000" flipH="1">
                  <a:off x="4365223" y="338287"/>
                  <a:ext cx="51715" cy="909528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" name="Rectangle 5">
                  <a:extLst>
                    <a:ext uri="{FF2B5EF4-FFF2-40B4-BE49-F238E27FC236}">
                      <a16:creationId xmlns:a16="http://schemas.microsoft.com/office/drawing/2014/main" id="{6FA2BB2E-A987-4C46-AD9B-CBBC35498D1F}"/>
                    </a:ext>
                  </a:extLst>
                </p:cNvPr>
                <p:cNvSpPr/>
                <p:nvPr/>
              </p:nvSpPr>
              <p:spPr>
                <a:xfrm rot="13594864">
                  <a:off x="4032851" y="174334"/>
                  <a:ext cx="385125" cy="892398"/>
                </a:xfrm>
                <a:custGeom>
                  <a:avLst/>
                  <a:gdLst>
                    <a:gd name="connsiteX0" fmla="*/ 0 w 836394"/>
                    <a:gd name="connsiteY0" fmla="*/ 0 h 1061744"/>
                    <a:gd name="connsiteX1" fmla="*/ 836394 w 836394"/>
                    <a:gd name="connsiteY1" fmla="*/ 0 h 1061744"/>
                    <a:gd name="connsiteX2" fmla="*/ 836394 w 836394"/>
                    <a:gd name="connsiteY2" fmla="*/ 1061744 h 1061744"/>
                    <a:gd name="connsiteX3" fmla="*/ 0 w 836394"/>
                    <a:gd name="connsiteY3" fmla="*/ 1061744 h 1061744"/>
                    <a:gd name="connsiteX4" fmla="*/ 0 w 836394"/>
                    <a:gd name="connsiteY4" fmla="*/ 0 h 1061744"/>
                    <a:gd name="connsiteX0" fmla="*/ 0 w 839645"/>
                    <a:gd name="connsiteY0" fmla="*/ 104317 h 1061744"/>
                    <a:gd name="connsiteX1" fmla="*/ 839645 w 839645"/>
                    <a:gd name="connsiteY1" fmla="*/ 0 h 1061744"/>
                    <a:gd name="connsiteX2" fmla="*/ 839645 w 839645"/>
                    <a:gd name="connsiteY2" fmla="*/ 1061744 h 1061744"/>
                    <a:gd name="connsiteX3" fmla="*/ 3251 w 839645"/>
                    <a:gd name="connsiteY3" fmla="*/ 1061744 h 1061744"/>
                    <a:gd name="connsiteX4" fmla="*/ 0 w 839645"/>
                    <a:gd name="connsiteY4" fmla="*/ 104317 h 1061744"/>
                    <a:gd name="connsiteX0" fmla="*/ 0 w 839645"/>
                    <a:gd name="connsiteY0" fmla="*/ 104317 h 1061744"/>
                    <a:gd name="connsiteX1" fmla="*/ 839645 w 839645"/>
                    <a:gd name="connsiteY1" fmla="*/ 0 h 1061744"/>
                    <a:gd name="connsiteX2" fmla="*/ 839645 w 839645"/>
                    <a:gd name="connsiteY2" fmla="*/ 1061744 h 1061744"/>
                    <a:gd name="connsiteX3" fmla="*/ 26911 w 839645"/>
                    <a:gd name="connsiteY3" fmla="*/ 1030436 h 1061744"/>
                    <a:gd name="connsiteX4" fmla="*/ 0 w 839645"/>
                    <a:gd name="connsiteY4" fmla="*/ 104317 h 1061744"/>
                    <a:gd name="connsiteX0" fmla="*/ 0 w 839645"/>
                    <a:gd name="connsiteY0" fmla="*/ 104317 h 1030436"/>
                    <a:gd name="connsiteX1" fmla="*/ 839645 w 839645"/>
                    <a:gd name="connsiteY1" fmla="*/ 0 h 1030436"/>
                    <a:gd name="connsiteX2" fmla="*/ 401394 w 839645"/>
                    <a:gd name="connsiteY2" fmla="*/ 843926 h 1030436"/>
                    <a:gd name="connsiteX3" fmla="*/ 26911 w 839645"/>
                    <a:gd name="connsiteY3" fmla="*/ 1030436 h 1030436"/>
                    <a:gd name="connsiteX4" fmla="*/ 0 w 839645"/>
                    <a:gd name="connsiteY4" fmla="*/ 104317 h 1030436"/>
                    <a:gd name="connsiteX0" fmla="*/ 0 w 401394"/>
                    <a:gd name="connsiteY0" fmla="*/ 0 h 926119"/>
                    <a:gd name="connsiteX1" fmla="*/ 401394 w 401394"/>
                    <a:gd name="connsiteY1" fmla="*/ 739609 h 926119"/>
                    <a:gd name="connsiteX2" fmla="*/ 26911 w 401394"/>
                    <a:gd name="connsiteY2" fmla="*/ 926119 h 926119"/>
                    <a:gd name="connsiteX3" fmla="*/ 0 w 401394"/>
                    <a:gd name="connsiteY3" fmla="*/ 0 h 926119"/>
                    <a:gd name="connsiteX0" fmla="*/ 0 w 408471"/>
                    <a:gd name="connsiteY0" fmla="*/ 0 h 926119"/>
                    <a:gd name="connsiteX1" fmla="*/ 408471 w 408471"/>
                    <a:gd name="connsiteY1" fmla="*/ 662776 h 926119"/>
                    <a:gd name="connsiteX2" fmla="*/ 26911 w 408471"/>
                    <a:gd name="connsiteY2" fmla="*/ 926119 h 926119"/>
                    <a:gd name="connsiteX3" fmla="*/ 0 w 408471"/>
                    <a:gd name="connsiteY3" fmla="*/ 0 h 926119"/>
                    <a:gd name="connsiteX0" fmla="*/ 0 w 408472"/>
                    <a:gd name="connsiteY0" fmla="*/ 0 h 926119"/>
                    <a:gd name="connsiteX1" fmla="*/ 408471 w 408472"/>
                    <a:gd name="connsiteY1" fmla="*/ 662776 h 926119"/>
                    <a:gd name="connsiteX2" fmla="*/ 26911 w 408472"/>
                    <a:gd name="connsiteY2" fmla="*/ 926119 h 926119"/>
                    <a:gd name="connsiteX3" fmla="*/ 0 w 408472"/>
                    <a:gd name="connsiteY3" fmla="*/ 0 h 926119"/>
                    <a:gd name="connsiteX0" fmla="*/ 0 w 408473"/>
                    <a:gd name="connsiteY0" fmla="*/ 0 h 992310"/>
                    <a:gd name="connsiteX1" fmla="*/ 408471 w 408473"/>
                    <a:gd name="connsiteY1" fmla="*/ 662776 h 992310"/>
                    <a:gd name="connsiteX2" fmla="*/ 26911 w 408473"/>
                    <a:gd name="connsiteY2" fmla="*/ 926119 h 992310"/>
                    <a:gd name="connsiteX3" fmla="*/ 0 w 408473"/>
                    <a:gd name="connsiteY3" fmla="*/ 0 h 992310"/>
                    <a:gd name="connsiteX0" fmla="*/ 0 w 415887"/>
                    <a:gd name="connsiteY0" fmla="*/ 0 h 989458"/>
                    <a:gd name="connsiteX1" fmla="*/ 408471 w 415887"/>
                    <a:gd name="connsiteY1" fmla="*/ 662776 h 989458"/>
                    <a:gd name="connsiteX2" fmla="*/ 26911 w 415887"/>
                    <a:gd name="connsiteY2" fmla="*/ 926119 h 989458"/>
                    <a:gd name="connsiteX3" fmla="*/ 0 w 415887"/>
                    <a:gd name="connsiteY3" fmla="*/ 0 h 989458"/>
                    <a:gd name="connsiteX0" fmla="*/ 0 w 415887"/>
                    <a:gd name="connsiteY0" fmla="*/ 0 h 989458"/>
                    <a:gd name="connsiteX1" fmla="*/ 408471 w 415887"/>
                    <a:gd name="connsiteY1" fmla="*/ 662776 h 989458"/>
                    <a:gd name="connsiteX2" fmla="*/ 26911 w 415887"/>
                    <a:gd name="connsiteY2" fmla="*/ 926119 h 989458"/>
                    <a:gd name="connsiteX3" fmla="*/ 0 w 415887"/>
                    <a:gd name="connsiteY3" fmla="*/ 0 h 989458"/>
                    <a:gd name="connsiteX0" fmla="*/ 0 w 415887"/>
                    <a:gd name="connsiteY0" fmla="*/ 0 h 989458"/>
                    <a:gd name="connsiteX1" fmla="*/ 408471 w 415887"/>
                    <a:gd name="connsiteY1" fmla="*/ 662776 h 989458"/>
                    <a:gd name="connsiteX2" fmla="*/ 26911 w 415887"/>
                    <a:gd name="connsiteY2" fmla="*/ 926119 h 989458"/>
                    <a:gd name="connsiteX3" fmla="*/ 0 w 415887"/>
                    <a:gd name="connsiteY3" fmla="*/ 0 h 989458"/>
                    <a:gd name="connsiteX0" fmla="*/ 0 w 408577"/>
                    <a:gd name="connsiteY0" fmla="*/ 0 h 946742"/>
                    <a:gd name="connsiteX1" fmla="*/ 401161 w 408577"/>
                    <a:gd name="connsiteY1" fmla="*/ 620060 h 946742"/>
                    <a:gd name="connsiteX2" fmla="*/ 19601 w 408577"/>
                    <a:gd name="connsiteY2" fmla="*/ 883403 h 946742"/>
                    <a:gd name="connsiteX3" fmla="*/ 0 w 408577"/>
                    <a:gd name="connsiteY3" fmla="*/ 0 h 946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8577" h="946742">
                      <a:moveTo>
                        <a:pt x="0" y="0"/>
                      </a:moveTo>
                      <a:cubicBezTo>
                        <a:pt x="168246" y="161795"/>
                        <a:pt x="383369" y="356014"/>
                        <a:pt x="401161" y="620060"/>
                      </a:cubicBezTo>
                      <a:cubicBezTo>
                        <a:pt x="453563" y="883751"/>
                        <a:pt x="217963" y="1041965"/>
                        <a:pt x="19601" y="883403"/>
                      </a:cubicBezTo>
                      <a:cubicBezTo>
                        <a:pt x="18517" y="564261"/>
                        <a:pt x="1084" y="31914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1" name="Rectangle 12">
                  <a:extLst>
                    <a:ext uri="{FF2B5EF4-FFF2-40B4-BE49-F238E27FC236}">
                      <a16:creationId xmlns:a16="http://schemas.microsoft.com/office/drawing/2014/main" id="{38A413B9-2A13-45D2-B5F5-8500F3BB952C}"/>
                    </a:ext>
                  </a:extLst>
                </p:cNvPr>
                <p:cNvSpPr/>
                <p:nvPr/>
              </p:nvSpPr>
              <p:spPr>
                <a:xfrm rot="2721202">
                  <a:off x="3604205" y="994906"/>
                  <a:ext cx="160954" cy="1034210"/>
                </a:xfrm>
                <a:custGeom>
                  <a:avLst/>
                  <a:gdLst>
                    <a:gd name="connsiteX0" fmla="*/ 0 w 340727"/>
                    <a:gd name="connsiteY0" fmla="*/ 0 h 417217"/>
                    <a:gd name="connsiteX1" fmla="*/ 340727 w 340727"/>
                    <a:gd name="connsiteY1" fmla="*/ 0 h 417217"/>
                    <a:gd name="connsiteX2" fmla="*/ 340727 w 340727"/>
                    <a:gd name="connsiteY2" fmla="*/ 417217 h 417217"/>
                    <a:gd name="connsiteX3" fmla="*/ 0 w 340727"/>
                    <a:gd name="connsiteY3" fmla="*/ 417217 h 417217"/>
                    <a:gd name="connsiteX4" fmla="*/ 0 w 340727"/>
                    <a:gd name="connsiteY4" fmla="*/ 0 h 417217"/>
                    <a:gd name="connsiteX0" fmla="*/ 0 w 340727"/>
                    <a:gd name="connsiteY0" fmla="*/ 0 h 417217"/>
                    <a:gd name="connsiteX1" fmla="*/ 217806 w 340727"/>
                    <a:gd name="connsiteY1" fmla="*/ 758 h 417217"/>
                    <a:gd name="connsiteX2" fmla="*/ 340727 w 340727"/>
                    <a:gd name="connsiteY2" fmla="*/ 417217 h 417217"/>
                    <a:gd name="connsiteX3" fmla="*/ 0 w 340727"/>
                    <a:gd name="connsiteY3" fmla="*/ 417217 h 417217"/>
                    <a:gd name="connsiteX4" fmla="*/ 0 w 340727"/>
                    <a:gd name="connsiteY4" fmla="*/ 0 h 417217"/>
                    <a:gd name="connsiteX0" fmla="*/ 117975 w 340727"/>
                    <a:gd name="connsiteY0" fmla="*/ 0 h 422862"/>
                    <a:gd name="connsiteX1" fmla="*/ 217806 w 340727"/>
                    <a:gd name="connsiteY1" fmla="*/ 6403 h 422862"/>
                    <a:gd name="connsiteX2" fmla="*/ 340727 w 340727"/>
                    <a:gd name="connsiteY2" fmla="*/ 422862 h 422862"/>
                    <a:gd name="connsiteX3" fmla="*/ 0 w 340727"/>
                    <a:gd name="connsiteY3" fmla="*/ 422862 h 422862"/>
                    <a:gd name="connsiteX4" fmla="*/ 117975 w 340727"/>
                    <a:gd name="connsiteY4" fmla="*/ 0 h 422862"/>
                    <a:gd name="connsiteX0" fmla="*/ 18624 w 241376"/>
                    <a:gd name="connsiteY0" fmla="*/ 0 h 985250"/>
                    <a:gd name="connsiteX1" fmla="*/ 118455 w 241376"/>
                    <a:gd name="connsiteY1" fmla="*/ 6403 h 985250"/>
                    <a:gd name="connsiteX2" fmla="*/ 241376 w 241376"/>
                    <a:gd name="connsiteY2" fmla="*/ 422862 h 985250"/>
                    <a:gd name="connsiteX3" fmla="*/ 0 w 241376"/>
                    <a:gd name="connsiteY3" fmla="*/ 985250 h 985250"/>
                    <a:gd name="connsiteX4" fmla="*/ 18624 w 241376"/>
                    <a:gd name="connsiteY4" fmla="*/ 0 h 985250"/>
                    <a:gd name="connsiteX0" fmla="*/ 18624 w 158834"/>
                    <a:gd name="connsiteY0" fmla="*/ 0 h 991289"/>
                    <a:gd name="connsiteX1" fmla="*/ 118455 w 158834"/>
                    <a:gd name="connsiteY1" fmla="*/ 6403 h 991289"/>
                    <a:gd name="connsiteX2" fmla="*/ 158834 w 158834"/>
                    <a:gd name="connsiteY2" fmla="*/ 991289 h 991289"/>
                    <a:gd name="connsiteX3" fmla="*/ 0 w 158834"/>
                    <a:gd name="connsiteY3" fmla="*/ 985250 h 991289"/>
                    <a:gd name="connsiteX4" fmla="*/ 18624 w 158834"/>
                    <a:gd name="connsiteY4" fmla="*/ 0 h 991289"/>
                    <a:gd name="connsiteX0" fmla="*/ 23682 w 163892"/>
                    <a:gd name="connsiteY0" fmla="*/ 0 h 997255"/>
                    <a:gd name="connsiteX1" fmla="*/ 123513 w 163892"/>
                    <a:gd name="connsiteY1" fmla="*/ 6403 h 997255"/>
                    <a:gd name="connsiteX2" fmla="*/ 163892 w 163892"/>
                    <a:gd name="connsiteY2" fmla="*/ 991289 h 997255"/>
                    <a:gd name="connsiteX3" fmla="*/ 0 w 163892"/>
                    <a:gd name="connsiteY3" fmla="*/ 997255 h 997255"/>
                    <a:gd name="connsiteX4" fmla="*/ 23682 w 163892"/>
                    <a:gd name="connsiteY4" fmla="*/ 0 h 997255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63892"/>
                    <a:gd name="connsiteY0" fmla="*/ 0 h 1097252"/>
                    <a:gd name="connsiteX1" fmla="*/ 123513 w 163892"/>
                    <a:gd name="connsiteY1" fmla="*/ 6403 h 1097252"/>
                    <a:gd name="connsiteX2" fmla="*/ 163892 w 163892"/>
                    <a:gd name="connsiteY2" fmla="*/ 991289 h 1097252"/>
                    <a:gd name="connsiteX3" fmla="*/ 76234 w 163892"/>
                    <a:gd name="connsiteY3" fmla="*/ 1097252 h 1097252"/>
                    <a:gd name="connsiteX4" fmla="*/ 0 w 163892"/>
                    <a:gd name="connsiteY4" fmla="*/ 997255 h 1097252"/>
                    <a:gd name="connsiteX5" fmla="*/ 23682 w 163892"/>
                    <a:gd name="connsiteY5" fmla="*/ 0 h 1097252"/>
                    <a:gd name="connsiteX0" fmla="*/ 23682 w 170755"/>
                    <a:gd name="connsiteY0" fmla="*/ 0 h 1097252"/>
                    <a:gd name="connsiteX1" fmla="*/ 123513 w 170755"/>
                    <a:gd name="connsiteY1" fmla="*/ 6403 h 1097252"/>
                    <a:gd name="connsiteX2" fmla="*/ 170755 w 170755"/>
                    <a:gd name="connsiteY2" fmla="*/ 994667 h 1097252"/>
                    <a:gd name="connsiteX3" fmla="*/ 76234 w 170755"/>
                    <a:gd name="connsiteY3" fmla="*/ 1097252 h 1097252"/>
                    <a:gd name="connsiteX4" fmla="*/ 0 w 170755"/>
                    <a:gd name="connsiteY4" fmla="*/ 997255 h 1097252"/>
                    <a:gd name="connsiteX5" fmla="*/ 23682 w 170755"/>
                    <a:gd name="connsiteY5" fmla="*/ 0 h 1097252"/>
                    <a:gd name="connsiteX0" fmla="*/ 23682 w 170755"/>
                    <a:gd name="connsiteY0" fmla="*/ 0 h 1097252"/>
                    <a:gd name="connsiteX1" fmla="*/ 123513 w 170755"/>
                    <a:gd name="connsiteY1" fmla="*/ 6403 h 1097252"/>
                    <a:gd name="connsiteX2" fmla="*/ 170755 w 170755"/>
                    <a:gd name="connsiteY2" fmla="*/ 994667 h 1097252"/>
                    <a:gd name="connsiteX3" fmla="*/ 76234 w 170755"/>
                    <a:gd name="connsiteY3" fmla="*/ 1097252 h 1097252"/>
                    <a:gd name="connsiteX4" fmla="*/ 0 w 170755"/>
                    <a:gd name="connsiteY4" fmla="*/ 997255 h 1097252"/>
                    <a:gd name="connsiteX5" fmla="*/ 23682 w 170755"/>
                    <a:gd name="connsiteY5" fmla="*/ 0 h 1097252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  <a:gd name="connsiteX0" fmla="*/ 23682 w 170755"/>
                    <a:gd name="connsiteY0" fmla="*/ 0 h 1097189"/>
                    <a:gd name="connsiteX1" fmla="*/ 123513 w 170755"/>
                    <a:gd name="connsiteY1" fmla="*/ 6403 h 1097189"/>
                    <a:gd name="connsiteX2" fmla="*/ 170755 w 170755"/>
                    <a:gd name="connsiteY2" fmla="*/ 994667 h 1097189"/>
                    <a:gd name="connsiteX3" fmla="*/ 86496 w 170755"/>
                    <a:gd name="connsiteY3" fmla="*/ 1097189 h 1097189"/>
                    <a:gd name="connsiteX4" fmla="*/ 0 w 170755"/>
                    <a:gd name="connsiteY4" fmla="*/ 997255 h 1097189"/>
                    <a:gd name="connsiteX5" fmla="*/ 23682 w 170755"/>
                    <a:gd name="connsiteY5" fmla="*/ 0 h 10971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0755" h="1097189">
                      <a:moveTo>
                        <a:pt x="23682" y="0"/>
                      </a:moveTo>
                      <a:lnTo>
                        <a:pt x="123513" y="6403"/>
                      </a:lnTo>
                      <a:lnTo>
                        <a:pt x="170755" y="994667"/>
                      </a:lnTo>
                      <a:cubicBezTo>
                        <a:pt x="136134" y="1035737"/>
                        <a:pt x="119266" y="1054040"/>
                        <a:pt x="86496" y="1097189"/>
                      </a:cubicBezTo>
                      <a:lnTo>
                        <a:pt x="0" y="997255"/>
                      </a:lnTo>
                      <a:lnTo>
                        <a:pt x="23682" y="0"/>
                      </a:ln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2" name="Rectangle 4">
                  <a:extLst>
                    <a:ext uri="{FF2B5EF4-FFF2-40B4-BE49-F238E27FC236}">
                      <a16:creationId xmlns:a16="http://schemas.microsoft.com/office/drawing/2014/main" id="{19A58B47-A98F-4AB7-89F5-778DE6F73281}"/>
                    </a:ext>
                  </a:extLst>
                </p:cNvPr>
                <p:cNvSpPr/>
                <p:nvPr/>
              </p:nvSpPr>
              <p:spPr>
                <a:xfrm>
                  <a:off x="4111900" y="549161"/>
                  <a:ext cx="807243" cy="608923"/>
                </a:xfrm>
                <a:custGeom>
                  <a:avLst/>
                  <a:gdLst>
                    <a:gd name="connsiteX0" fmla="*/ 0 w 1087746"/>
                    <a:gd name="connsiteY0" fmla="*/ 0 h 966404"/>
                    <a:gd name="connsiteX1" fmla="*/ 1087746 w 1087746"/>
                    <a:gd name="connsiteY1" fmla="*/ 0 h 966404"/>
                    <a:gd name="connsiteX2" fmla="*/ 1087746 w 1087746"/>
                    <a:gd name="connsiteY2" fmla="*/ 966404 h 966404"/>
                    <a:gd name="connsiteX3" fmla="*/ 0 w 1087746"/>
                    <a:gd name="connsiteY3" fmla="*/ 966404 h 966404"/>
                    <a:gd name="connsiteX4" fmla="*/ 0 w 1087746"/>
                    <a:gd name="connsiteY4" fmla="*/ 0 h 966404"/>
                    <a:gd name="connsiteX0" fmla="*/ 0 w 1087746"/>
                    <a:gd name="connsiteY0" fmla="*/ 0 h 966404"/>
                    <a:gd name="connsiteX1" fmla="*/ 1087746 w 1087746"/>
                    <a:gd name="connsiteY1" fmla="*/ 0 h 966404"/>
                    <a:gd name="connsiteX2" fmla="*/ 1087746 w 1087746"/>
                    <a:gd name="connsiteY2" fmla="*/ 966404 h 966404"/>
                    <a:gd name="connsiteX3" fmla="*/ 169012 w 1087746"/>
                    <a:gd name="connsiteY3" fmla="*/ 944736 h 966404"/>
                    <a:gd name="connsiteX4" fmla="*/ 0 w 1087746"/>
                    <a:gd name="connsiteY4" fmla="*/ 0 h 966404"/>
                    <a:gd name="connsiteX0" fmla="*/ 0 w 1087746"/>
                    <a:gd name="connsiteY0" fmla="*/ 0 h 944736"/>
                    <a:gd name="connsiteX1" fmla="*/ 1087746 w 1087746"/>
                    <a:gd name="connsiteY1" fmla="*/ 0 h 944736"/>
                    <a:gd name="connsiteX2" fmla="*/ 858062 w 1087746"/>
                    <a:gd name="connsiteY2" fmla="*/ 806059 h 944736"/>
                    <a:gd name="connsiteX3" fmla="*/ 169012 w 1087746"/>
                    <a:gd name="connsiteY3" fmla="*/ 944736 h 944736"/>
                    <a:gd name="connsiteX4" fmla="*/ 0 w 1087746"/>
                    <a:gd name="connsiteY4" fmla="*/ 0 h 944736"/>
                    <a:gd name="connsiteX0" fmla="*/ 0 w 858062"/>
                    <a:gd name="connsiteY0" fmla="*/ 0 h 944736"/>
                    <a:gd name="connsiteX1" fmla="*/ 810393 w 858062"/>
                    <a:gd name="connsiteY1" fmla="*/ 338025 h 944736"/>
                    <a:gd name="connsiteX2" fmla="*/ 858062 w 858062"/>
                    <a:gd name="connsiteY2" fmla="*/ 806059 h 944736"/>
                    <a:gd name="connsiteX3" fmla="*/ 169012 w 858062"/>
                    <a:gd name="connsiteY3" fmla="*/ 944736 h 944736"/>
                    <a:gd name="connsiteX4" fmla="*/ 0 w 858062"/>
                    <a:gd name="connsiteY4" fmla="*/ 0 h 944736"/>
                    <a:gd name="connsiteX0" fmla="*/ 0 w 689050"/>
                    <a:gd name="connsiteY0" fmla="*/ 606711 h 606711"/>
                    <a:gd name="connsiteX1" fmla="*/ 641381 w 689050"/>
                    <a:gd name="connsiteY1" fmla="*/ 0 h 606711"/>
                    <a:gd name="connsiteX2" fmla="*/ 689050 w 689050"/>
                    <a:gd name="connsiteY2" fmla="*/ 468034 h 606711"/>
                    <a:gd name="connsiteX3" fmla="*/ 0 w 689050"/>
                    <a:gd name="connsiteY3" fmla="*/ 606711 h 606711"/>
                    <a:gd name="connsiteX0" fmla="*/ 0 w 689050"/>
                    <a:gd name="connsiteY0" fmla="*/ 619712 h 619712"/>
                    <a:gd name="connsiteX1" fmla="*/ 606712 w 689050"/>
                    <a:gd name="connsiteY1" fmla="*/ 0 h 619712"/>
                    <a:gd name="connsiteX2" fmla="*/ 689050 w 689050"/>
                    <a:gd name="connsiteY2" fmla="*/ 481035 h 619712"/>
                    <a:gd name="connsiteX3" fmla="*/ 0 w 689050"/>
                    <a:gd name="connsiteY3" fmla="*/ 619712 h 619712"/>
                    <a:gd name="connsiteX0" fmla="*/ 0 w 783026"/>
                    <a:gd name="connsiteY0" fmla="*/ 619712 h 619712"/>
                    <a:gd name="connsiteX1" fmla="*/ 606712 w 783026"/>
                    <a:gd name="connsiteY1" fmla="*/ 0 h 619712"/>
                    <a:gd name="connsiteX2" fmla="*/ 689050 w 783026"/>
                    <a:gd name="connsiteY2" fmla="*/ 481035 h 619712"/>
                    <a:gd name="connsiteX3" fmla="*/ 0 w 783026"/>
                    <a:gd name="connsiteY3" fmla="*/ 619712 h 619712"/>
                    <a:gd name="connsiteX0" fmla="*/ 0 w 847208"/>
                    <a:gd name="connsiteY0" fmla="*/ 619712 h 619712"/>
                    <a:gd name="connsiteX1" fmla="*/ 606712 w 847208"/>
                    <a:gd name="connsiteY1" fmla="*/ 0 h 619712"/>
                    <a:gd name="connsiteX2" fmla="*/ 689050 w 847208"/>
                    <a:gd name="connsiteY2" fmla="*/ 481035 h 619712"/>
                    <a:gd name="connsiteX3" fmla="*/ 0 w 847208"/>
                    <a:gd name="connsiteY3" fmla="*/ 619712 h 619712"/>
                    <a:gd name="connsiteX0" fmla="*/ 0 w 858417"/>
                    <a:gd name="connsiteY0" fmla="*/ 645714 h 645714"/>
                    <a:gd name="connsiteX1" fmla="*/ 632713 w 858417"/>
                    <a:gd name="connsiteY1" fmla="*/ 0 h 645714"/>
                    <a:gd name="connsiteX2" fmla="*/ 689050 w 858417"/>
                    <a:gd name="connsiteY2" fmla="*/ 507037 h 645714"/>
                    <a:gd name="connsiteX3" fmla="*/ 0 w 858417"/>
                    <a:gd name="connsiteY3" fmla="*/ 645714 h 645714"/>
                    <a:gd name="connsiteX0" fmla="*/ 0 w 843784"/>
                    <a:gd name="connsiteY0" fmla="*/ 645714 h 645714"/>
                    <a:gd name="connsiteX1" fmla="*/ 632713 w 843784"/>
                    <a:gd name="connsiteY1" fmla="*/ 0 h 645714"/>
                    <a:gd name="connsiteX2" fmla="*/ 689050 w 843784"/>
                    <a:gd name="connsiteY2" fmla="*/ 507037 h 645714"/>
                    <a:gd name="connsiteX3" fmla="*/ 0 w 843784"/>
                    <a:gd name="connsiteY3" fmla="*/ 645714 h 645714"/>
                    <a:gd name="connsiteX0" fmla="*/ 0 w 856401"/>
                    <a:gd name="connsiteY0" fmla="*/ 645714 h 645714"/>
                    <a:gd name="connsiteX1" fmla="*/ 632713 w 856401"/>
                    <a:gd name="connsiteY1" fmla="*/ 0 h 645714"/>
                    <a:gd name="connsiteX2" fmla="*/ 689050 w 856401"/>
                    <a:gd name="connsiteY2" fmla="*/ 507037 h 645714"/>
                    <a:gd name="connsiteX3" fmla="*/ 0 w 856401"/>
                    <a:gd name="connsiteY3" fmla="*/ 645714 h 645714"/>
                    <a:gd name="connsiteX0" fmla="*/ 0 w 856401"/>
                    <a:gd name="connsiteY0" fmla="*/ 645714 h 645714"/>
                    <a:gd name="connsiteX1" fmla="*/ 632713 w 856401"/>
                    <a:gd name="connsiteY1" fmla="*/ 0 h 645714"/>
                    <a:gd name="connsiteX2" fmla="*/ 689050 w 856401"/>
                    <a:gd name="connsiteY2" fmla="*/ 507037 h 645714"/>
                    <a:gd name="connsiteX3" fmla="*/ 0 w 856401"/>
                    <a:gd name="connsiteY3" fmla="*/ 645714 h 645714"/>
                    <a:gd name="connsiteX0" fmla="*/ 0 w 856401"/>
                    <a:gd name="connsiteY0" fmla="*/ 645714 h 646004"/>
                    <a:gd name="connsiteX1" fmla="*/ 632713 w 856401"/>
                    <a:gd name="connsiteY1" fmla="*/ 0 h 646004"/>
                    <a:gd name="connsiteX2" fmla="*/ 689050 w 856401"/>
                    <a:gd name="connsiteY2" fmla="*/ 507037 h 646004"/>
                    <a:gd name="connsiteX3" fmla="*/ 0 w 856401"/>
                    <a:gd name="connsiteY3" fmla="*/ 645714 h 646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6401" h="646004">
                      <a:moveTo>
                        <a:pt x="0" y="645714"/>
                      </a:moveTo>
                      <a:lnTo>
                        <a:pt x="632713" y="0"/>
                      </a:lnTo>
                      <a:cubicBezTo>
                        <a:pt x="872509" y="65004"/>
                        <a:pt x="960626" y="303355"/>
                        <a:pt x="689050" y="507037"/>
                      </a:cubicBezTo>
                      <a:cubicBezTo>
                        <a:pt x="476701" y="648604"/>
                        <a:pt x="221016" y="647158"/>
                        <a:pt x="0" y="64571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2C2C2C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</p:grp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AA75258-553A-48D7-9D2F-9E675A488458}"/>
              </a:ext>
            </a:extLst>
          </p:cNvPr>
          <p:cNvGrpSpPr/>
          <p:nvPr/>
        </p:nvGrpSpPr>
        <p:grpSpPr>
          <a:xfrm>
            <a:off x="7221225" y="1222498"/>
            <a:ext cx="4974289" cy="4701315"/>
            <a:chOff x="7221225" y="1222498"/>
            <a:chExt cx="4974289" cy="4701315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7126DC60-1038-4FC3-B984-B49844656823}"/>
                </a:ext>
              </a:extLst>
            </p:cNvPr>
            <p:cNvGrpSpPr/>
            <p:nvPr/>
          </p:nvGrpSpPr>
          <p:grpSpPr>
            <a:xfrm>
              <a:off x="7545172" y="3204179"/>
              <a:ext cx="3474497" cy="2719634"/>
              <a:chOff x="7530906" y="3313913"/>
              <a:chExt cx="3474497" cy="2719634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614D0491-DBBC-4B24-B4AD-0290C8502525}"/>
                  </a:ext>
                </a:extLst>
              </p:cNvPr>
              <p:cNvSpPr/>
              <p:nvPr/>
            </p:nvSpPr>
            <p:spPr>
              <a:xfrm>
                <a:off x="7530906" y="4442898"/>
                <a:ext cx="3474497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71450" marR="0" lvl="0" indent="-17145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ü"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D58FD94D-F448-47D3-85D6-8C65E50A470E}"/>
                  </a:ext>
                </a:extLst>
              </p:cNvPr>
              <p:cNvSpPr/>
              <p:nvPr/>
            </p:nvSpPr>
            <p:spPr>
              <a:xfrm>
                <a:off x="7530906" y="5571882"/>
                <a:ext cx="3474497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71450" marR="0" lvl="0" indent="-17145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ü"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2F568A2C-64F9-4C99-818B-ED79BEA521C6}"/>
                  </a:ext>
                </a:extLst>
              </p:cNvPr>
              <p:cNvSpPr/>
              <p:nvPr/>
            </p:nvSpPr>
            <p:spPr>
              <a:xfrm>
                <a:off x="7530906" y="3313913"/>
                <a:ext cx="3474497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71450" marR="0" lvl="0" indent="-171450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ü"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 </a:t>
                </a: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31B92D73-FAFC-4191-8D80-3EC18CB0601F}"/>
                </a:ext>
              </a:extLst>
            </p:cNvPr>
            <p:cNvGrpSpPr/>
            <p:nvPr/>
          </p:nvGrpSpPr>
          <p:grpSpPr>
            <a:xfrm>
              <a:off x="7221225" y="1222498"/>
              <a:ext cx="4974289" cy="1173197"/>
              <a:chOff x="7221225" y="1222498"/>
              <a:chExt cx="4974289" cy="1173197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DD8AEA4-741B-48F2-B854-2425ED0A087B}"/>
                  </a:ext>
                </a:extLst>
              </p:cNvPr>
              <p:cNvSpPr/>
              <p:nvPr/>
            </p:nvSpPr>
            <p:spPr>
              <a:xfrm>
                <a:off x="7221225" y="1222498"/>
                <a:ext cx="4285997" cy="11079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6600" b="1" dirty="0">
                    <a:solidFill>
                      <a:schemeClr val="tx2"/>
                    </a:solidFill>
                    <a:latin typeface="Abadi" panose="020B0604020104020204" pitchFamily="34" charset="0"/>
                  </a:rPr>
                  <a:t>Our Target</a:t>
                </a:r>
                <a:endParaRPr lang="en-US" sz="6600" b="1" dirty="0">
                  <a:solidFill>
                    <a:schemeClr val="tx2"/>
                  </a:solidFill>
                  <a:latin typeface="Abadi" panose="020B0604020104020204" pitchFamily="34" charset="0"/>
                </a:endParaRPr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C60916A-5C9E-4972-92A2-3030289883DC}"/>
                  </a:ext>
                </a:extLst>
              </p:cNvPr>
              <p:cNvGrpSpPr/>
              <p:nvPr/>
            </p:nvGrpSpPr>
            <p:grpSpPr>
              <a:xfrm flipH="1" flipV="1">
                <a:off x="9909514" y="2160256"/>
                <a:ext cx="2286000" cy="235439"/>
                <a:chOff x="297370" y="123418"/>
                <a:chExt cx="2432304" cy="235439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3CB7177-0DDA-44B0-9439-C3956537A3F2}"/>
                    </a:ext>
                  </a:extLst>
                </p:cNvPr>
                <p:cNvSpPr/>
                <p:nvPr/>
              </p:nvSpPr>
              <p:spPr>
                <a:xfrm>
                  <a:off x="297370" y="123418"/>
                  <a:ext cx="2432304" cy="9567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1691E810-B46E-45D0-8B41-E82697838989}"/>
                    </a:ext>
                  </a:extLst>
                </p:cNvPr>
                <p:cNvSpPr/>
                <p:nvPr/>
              </p:nvSpPr>
              <p:spPr>
                <a:xfrm>
                  <a:off x="297370" y="263180"/>
                  <a:ext cx="1128999" cy="9567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8F0C722C-CB07-4D5B-9743-31CA0A55D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33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0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1F94F-3ACE-415B-90C2-01835832D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Comparison</a:t>
            </a:r>
            <a:endParaRPr lang="en-US" dirty="0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481D3324-AE19-4503-BD68-24AA6695BB1D}"/>
              </a:ext>
            </a:extLst>
          </p:cNvPr>
          <p:cNvGrpSpPr/>
          <p:nvPr/>
        </p:nvGrpSpPr>
        <p:grpSpPr>
          <a:xfrm>
            <a:off x="1159569" y="1713411"/>
            <a:ext cx="10803831" cy="3878064"/>
            <a:chOff x="1159569" y="1713411"/>
            <a:chExt cx="10803831" cy="3878064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F2960741-1B06-42A7-A89F-9952C08A3362}"/>
                </a:ext>
              </a:extLst>
            </p:cNvPr>
            <p:cNvGrpSpPr/>
            <p:nvPr/>
          </p:nvGrpSpPr>
          <p:grpSpPr>
            <a:xfrm>
              <a:off x="5534880" y="3212396"/>
              <a:ext cx="1122240" cy="880095"/>
              <a:chOff x="5534880" y="3212396"/>
              <a:chExt cx="1122240" cy="880095"/>
            </a:xfrm>
          </p:grpSpPr>
          <p:sp>
            <p:nvSpPr>
              <p:cNvPr id="7" name="Rounded Rectangle 10">
                <a:extLst>
                  <a:ext uri="{FF2B5EF4-FFF2-40B4-BE49-F238E27FC236}">
                    <a16:creationId xmlns:a16="http://schemas.microsoft.com/office/drawing/2014/main" id="{B06C4B57-99DA-44A5-9028-3A3B53D26DDA}"/>
                  </a:ext>
                </a:extLst>
              </p:cNvPr>
              <p:cNvSpPr/>
              <p:nvPr/>
            </p:nvSpPr>
            <p:spPr>
              <a:xfrm>
                <a:off x="5534880" y="3212396"/>
                <a:ext cx="785527" cy="833816"/>
              </a:xfrm>
              <a:custGeom>
                <a:avLst/>
                <a:gdLst>
                  <a:gd name="connsiteX0" fmla="*/ 0 w 683898"/>
                  <a:gd name="connsiteY0" fmla="*/ 25334 h 50668"/>
                  <a:gd name="connsiteX1" fmla="*/ 25334 w 683898"/>
                  <a:gd name="connsiteY1" fmla="*/ 0 h 50668"/>
                  <a:gd name="connsiteX2" fmla="*/ 658564 w 683898"/>
                  <a:gd name="connsiteY2" fmla="*/ 0 h 50668"/>
                  <a:gd name="connsiteX3" fmla="*/ 683898 w 683898"/>
                  <a:gd name="connsiteY3" fmla="*/ 25334 h 50668"/>
                  <a:gd name="connsiteX4" fmla="*/ 683898 w 683898"/>
                  <a:gd name="connsiteY4" fmla="*/ 25334 h 50668"/>
                  <a:gd name="connsiteX5" fmla="*/ 658564 w 683898"/>
                  <a:gd name="connsiteY5" fmla="*/ 50668 h 50668"/>
                  <a:gd name="connsiteX6" fmla="*/ 25334 w 683898"/>
                  <a:gd name="connsiteY6" fmla="*/ 50668 h 50668"/>
                  <a:gd name="connsiteX7" fmla="*/ 0 w 683898"/>
                  <a:gd name="connsiteY7" fmla="*/ 25334 h 50668"/>
                  <a:gd name="connsiteX0" fmla="*/ 0 w 683898"/>
                  <a:gd name="connsiteY0" fmla="*/ 25334 h 50668"/>
                  <a:gd name="connsiteX1" fmla="*/ 25334 w 683898"/>
                  <a:gd name="connsiteY1" fmla="*/ 0 h 50668"/>
                  <a:gd name="connsiteX2" fmla="*/ 658564 w 683898"/>
                  <a:gd name="connsiteY2" fmla="*/ 0 h 50668"/>
                  <a:gd name="connsiteX3" fmla="*/ 683898 w 683898"/>
                  <a:gd name="connsiteY3" fmla="*/ 25334 h 50668"/>
                  <a:gd name="connsiteX4" fmla="*/ 658564 w 683898"/>
                  <a:gd name="connsiteY4" fmla="*/ 50668 h 50668"/>
                  <a:gd name="connsiteX5" fmla="*/ 25334 w 683898"/>
                  <a:gd name="connsiteY5" fmla="*/ 50668 h 50668"/>
                  <a:gd name="connsiteX6" fmla="*/ 0 w 683898"/>
                  <a:gd name="connsiteY6" fmla="*/ 25334 h 50668"/>
                  <a:gd name="connsiteX0" fmla="*/ 0 w 737717"/>
                  <a:gd name="connsiteY0" fmla="*/ 25334 h 50668"/>
                  <a:gd name="connsiteX1" fmla="*/ 25334 w 737717"/>
                  <a:gd name="connsiteY1" fmla="*/ 0 h 50668"/>
                  <a:gd name="connsiteX2" fmla="*/ 658564 w 737717"/>
                  <a:gd name="connsiteY2" fmla="*/ 0 h 50668"/>
                  <a:gd name="connsiteX3" fmla="*/ 658564 w 737717"/>
                  <a:gd name="connsiteY3" fmla="*/ 50668 h 50668"/>
                  <a:gd name="connsiteX4" fmla="*/ 25334 w 737717"/>
                  <a:gd name="connsiteY4" fmla="*/ 50668 h 50668"/>
                  <a:gd name="connsiteX5" fmla="*/ 0 w 737717"/>
                  <a:gd name="connsiteY5" fmla="*/ 25334 h 50668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25334 w 1069402"/>
                  <a:gd name="connsiteY4" fmla="*/ 50668 h 886466"/>
                  <a:gd name="connsiteX5" fmla="*/ 0 w 1069402"/>
                  <a:gd name="connsiteY5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09228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09228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09228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09228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886466"/>
                  <a:gd name="connsiteX1" fmla="*/ 25334 w 1069402"/>
                  <a:gd name="connsiteY1" fmla="*/ 0 h 886466"/>
                  <a:gd name="connsiteX2" fmla="*/ 658564 w 1069402"/>
                  <a:gd name="connsiteY2" fmla="*/ 0 h 886466"/>
                  <a:gd name="connsiteX3" fmla="*/ 1051573 w 1069402"/>
                  <a:gd name="connsiteY3" fmla="*/ 886466 h 886466"/>
                  <a:gd name="connsiteX4" fmla="*/ 317089 w 1069402"/>
                  <a:gd name="connsiteY4" fmla="*/ 150231 h 886466"/>
                  <a:gd name="connsiteX5" fmla="*/ 25334 w 1069402"/>
                  <a:gd name="connsiteY5" fmla="*/ 50668 h 886466"/>
                  <a:gd name="connsiteX6" fmla="*/ 0 w 1069402"/>
                  <a:gd name="connsiteY6" fmla="*/ 25334 h 886466"/>
                  <a:gd name="connsiteX0" fmla="*/ 0 w 1069402"/>
                  <a:gd name="connsiteY0" fmla="*/ 25334 h 1042050"/>
                  <a:gd name="connsiteX1" fmla="*/ 25334 w 1069402"/>
                  <a:gd name="connsiteY1" fmla="*/ 0 h 1042050"/>
                  <a:gd name="connsiteX2" fmla="*/ 658564 w 1069402"/>
                  <a:gd name="connsiteY2" fmla="*/ 0 h 1042050"/>
                  <a:gd name="connsiteX3" fmla="*/ 1051573 w 1069402"/>
                  <a:gd name="connsiteY3" fmla="*/ 886466 h 1042050"/>
                  <a:gd name="connsiteX4" fmla="*/ 765118 w 1069402"/>
                  <a:gd name="connsiteY4" fmla="*/ 988649 h 1042050"/>
                  <a:gd name="connsiteX5" fmla="*/ 317089 w 1069402"/>
                  <a:gd name="connsiteY5" fmla="*/ 150231 h 1042050"/>
                  <a:gd name="connsiteX6" fmla="*/ 25334 w 1069402"/>
                  <a:gd name="connsiteY6" fmla="*/ 50668 h 1042050"/>
                  <a:gd name="connsiteX7" fmla="*/ 0 w 1069402"/>
                  <a:gd name="connsiteY7" fmla="*/ 25334 h 1042050"/>
                  <a:gd name="connsiteX0" fmla="*/ 0 w 1327623"/>
                  <a:gd name="connsiteY0" fmla="*/ 25334 h 1397181"/>
                  <a:gd name="connsiteX1" fmla="*/ 25334 w 1327623"/>
                  <a:gd name="connsiteY1" fmla="*/ 0 h 1397181"/>
                  <a:gd name="connsiteX2" fmla="*/ 658564 w 1327623"/>
                  <a:gd name="connsiteY2" fmla="*/ 0 h 1397181"/>
                  <a:gd name="connsiteX3" fmla="*/ 1316198 w 1327623"/>
                  <a:gd name="connsiteY3" fmla="*/ 1376416 h 1397181"/>
                  <a:gd name="connsiteX4" fmla="*/ 765118 w 1327623"/>
                  <a:gd name="connsiteY4" fmla="*/ 988649 h 1397181"/>
                  <a:gd name="connsiteX5" fmla="*/ 317089 w 1327623"/>
                  <a:gd name="connsiteY5" fmla="*/ 150231 h 1397181"/>
                  <a:gd name="connsiteX6" fmla="*/ 25334 w 1327623"/>
                  <a:gd name="connsiteY6" fmla="*/ 50668 h 1397181"/>
                  <a:gd name="connsiteX7" fmla="*/ 0 w 1327623"/>
                  <a:gd name="connsiteY7" fmla="*/ 25334 h 1397181"/>
                  <a:gd name="connsiteX0" fmla="*/ 0 w 1316984"/>
                  <a:gd name="connsiteY0" fmla="*/ 25334 h 1397181"/>
                  <a:gd name="connsiteX1" fmla="*/ 25334 w 1316984"/>
                  <a:gd name="connsiteY1" fmla="*/ 0 h 1397181"/>
                  <a:gd name="connsiteX2" fmla="*/ 658564 w 1316984"/>
                  <a:gd name="connsiteY2" fmla="*/ 0 h 1397181"/>
                  <a:gd name="connsiteX3" fmla="*/ 1316198 w 1316984"/>
                  <a:gd name="connsiteY3" fmla="*/ 1376416 h 1397181"/>
                  <a:gd name="connsiteX4" fmla="*/ 765118 w 1316984"/>
                  <a:gd name="connsiteY4" fmla="*/ 988649 h 1397181"/>
                  <a:gd name="connsiteX5" fmla="*/ 317089 w 1316984"/>
                  <a:gd name="connsiteY5" fmla="*/ 150231 h 1397181"/>
                  <a:gd name="connsiteX6" fmla="*/ 25334 w 1316984"/>
                  <a:gd name="connsiteY6" fmla="*/ 50668 h 1397181"/>
                  <a:gd name="connsiteX7" fmla="*/ 0 w 1316984"/>
                  <a:gd name="connsiteY7" fmla="*/ 25334 h 1397181"/>
                  <a:gd name="connsiteX0" fmla="*/ 0 w 1317503"/>
                  <a:gd name="connsiteY0" fmla="*/ 25334 h 1467520"/>
                  <a:gd name="connsiteX1" fmla="*/ 25334 w 1317503"/>
                  <a:gd name="connsiteY1" fmla="*/ 0 h 1467520"/>
                  <a:gd name="connsiteX2" fmla="*/ 658564 w 1317503"/>
                  <a:gd name="connsiteY2" fmla="*/ 0 h 1467520"/>
                  <a:gd name="connsiteX3" fmla="*/ 1316198 w 1317503"/>
                  <a:gd name="connsiteY3" fmla="*/ 1376416 h 1467520"/>
                  <a:gd name="connsiteX4" fmla="*/ 951143 w 1317503"/>
                  <a:gd name="connsiteY4" fmla="*/ 1381658 h 1467520"/>
                  <a:gd name="connsiteX5" fmla="*/ 317089 w 1317503"/>
                  <a:gd name="connsiteY5" fmla="*/ 150231 h 1467520"/>
                  <a:gd name="connsiteX6" fmla="*/ 25334 w 1317503"/>
                  <a:gd name="connsiteY6" fmla="*/ 50668 h 1467520"/>
                  <a:gd name="connsiteX7" fmla="*/ 0 w 1317503"/>
                  <a:gd name="connsiteY7" fmla="*/ 25334 h 1467520"/>
                  <a:gd name="connsiteX0" fmla="*/ 0 w 1320834"/>
                  <a:gd name="connsiteY0" fmla="*/ 25334 h 1789926"/>
                  <a:gd name="connsiteX1" fmla="*/ 25334 w 1320834"/>
                  <a:gd name="connsiteY1" fmla="*/ 0 h 1789926"/>
                  <a:gd name="connsiteX2" fmla="*/ 658564 w 1320834"/>
                  <a:gd name="connsiteY2" fmla="*/ 0 h 1789926"/>
                  <a:gd name="connsiteX3" fmla="*/ 1316198 w 1320834"/>
                  <a:gd name="connsiteY3" fmla="*/ 1376416 h 1789926"/>
                  <a:gd name="connsiteX4" fmla="*/ 1158128 w 1320834"/>
                  <a:gd name="connsiteY4" fmla="*/ 1766806 h 1789926"/>
                  <a:gd name="connsiteX5" fmla="*/ 317089 w 1320834"/>
                  <a:gd name="connsiteY5" fmla="*/ 150231 h 1789926"/>
                  <a:gd name="connsiteX6" fmla="*/ 25334 w 1320834"/>
                  <a:gd name="connsiteY6" fmla="*/ 50668 h 1789926"/>
                  <a:gd name="connsiteX7" fmla="*/ 0 w 1320834"/>
                  <a:gd name="connsiteY7" fmla="*/ 25334 h 1789926"/>
                  <a:gd name="connsiteX0" fmla="*/ 0 w 1320834"/>
                  <a:gd name="connsiteY0" fmla="*/ 25334 h 1789926"/>
                  <a:gd name="connsiteX1" fmla="*/ 25334 w 1320834"/>
                  <a:gd name="connsiteY1" fmla="*/ 0 h 1789926"/>
                  <a:gd name="connsiteX2" fmla="*/ 658564 w 1320834"/>
                  <a:gd name="connsiteY2" fmla="*/ 0 h 1789926"/>
                  <a:gd name="connsiteX3" fmla="*/ 1316198 w 1320834"/>
                  <a:gd name="connsiteY3" fmla="*/ 1376416 h 1789926"/>
                  <a:gd name="connsiteX4" fmla="*/ 1158128 w 1320834"/>
                  <a:gd name="connsiteY4" fmla="*/ 1766806 h 1789926"/>
                  <a:gd name="connsiteX5" fmla="*/ 317089 w 1320834"/>
                  <a:gd name="connsiteY5" fmla="*/ 150231 h 1789926"/>
                  <a:gd name="connsiteX6" fmla="*/ 25334 w 1320834"/>
                  <a:gd name="connsiteY6" fmla="*/ 50668 h 1789926"/>
                  <a:gd name="connsiteX7" fmla="*/ 0 w 1320834"/>
                  <a:gd name="connsiteY7" fmla="*/ 25334 h 1789926"/>
                  <a:gd name="connsiteX0" fmla="*/ 0 w 1351536"/>
                  <a:gd name="connsiteY0" fmla="*/ 25334 h 1916525"/>
                  <a:gd name="connsiteX1" fmla="*/ 25334 w 1351536"/>
                  <a:gd name="connsiteY1" fmla="*/ 0 h 1916525"/>
                  <a:gd name="connsiteX2" fmla="*/ 658564 w 1351536"/>
                  <a:gd name="connsiteY2" fmla="*/ 0 h 1916525"/>
                  <a:gd name="connsiteX3" fmla="*/ 1316198 w 1351536"/>
                  <a:gd name="connsiteY3" fmla="*/ 1376416 h 1916525"/>
                  <a:gd name="connsiteX4" fmla="*/ 1241968 w 1351536"/>
                  <a:gd name="connsiteY4" fmla="*/ 1816586 h 1916525"/>
                  <a:gd name="connsiteX5" fmla="*/ 1158128 w 1351536"/>
                  <a:gd name="connsiteY5" fmla="*/ 1766806 h 1916525"/>
                  <a:gd name="connsiteX6" fmla="*/ 317089 w 1351536"/>
                  <a:gd name="connsiteY6" fmla="*/ 150231 h 1916525"/>
                  <a:gd name="connsiteX7" fmla="*/ 25334 w 1351536"/>
                  <a:gd name="connsiteY7" fmla="*/ 50668 h 1916525"/>
                  <a:gd name="connsiteX8" fmla="*/ 0 w 1351536"/>
                  <a:gd name="connsiteY8" fmla="*/ 25334 h 1916525"/>
                  <a:gd name="connsiteX0" fmla="*/ 0 w 1351536"/>
                  <a:gd name="connsiteY0" fmla="*/ 25334 h 1840226"/>
                  <a:gd name="connsiteX1" fmla="*/ 25334 w 1351536"/>
                  <a:gd name="connsiteY1" fmla="*/ 0 h 1840226"/>
                  <a:gd name="connsiteX2" fmla="*/ 658564 w 1351536"/>
                  <a:gd name="connsiteY2" fmla="*/ 0 h 1840226"/>
                  <a:gd name="connsiteX3" fmla="*/ 1316198 w 1351536"/>
                  <a:gd name="connsiteY3" fmla="*/ 1376416 h 1840226"/>
                  <a:gd name="connsiteX4" fmla="*/ 1241968 w 1351536"/>
                  <a:gd name="connsiteY4" fmla="*/ 1816586 h 1840226"/>
                  <a:gd name="connsiteX5" fmla="*/ 1158128 w 1351536"/>
                  <a:gd name="connsiteY5" fmla="*/ 1766806 h 1840226"/>
                  <a:gd name="connsiteX6" fmla="*/ 317089 w 1351536"/>
                  <a:gd name="connsiteY6" fmla="*/ 150231 h 1840226"/>
                  <a:gd name="connsiteX7" fmla="*/ 25334 w 1351536"/>
                  <a:gd name="connsiteY7" fmla="*/ 50668 h 1840226"/>
                  <a:gd name="connsiteX8" fmla="*/ 0 w 1351536"/>
                  <a:gd name="connsiteY8" fmla="*/ 25334 h 1840226"/>
                  <a:gd name="connsiteX0" fmla="*/ 0 w 1351536"/>
                  <a:gd name="connsiteY0" fmla="*/ 25334 h 1817755"/>
                  <a:gd name="connsiteX1" fmla="*/ 25334 w 1351536"/>
                  <a:gd name="connsiteY1" fmla="*/ 0 h 1817755"/>
                  <a:gd name="connsiteX2" fmla="*/ 658564 w 1351536"/>
                  <a:gd name="connsiteY2" fmla="*/ 0 h 1817755"/>
                  <a:gd name="connsiteX3" fmla="*/ 1316198 w 1351536"/>
                  <a:gd name="connsiteY3" fmla="*/ 1376416 h 1817755"/>
                  <a:gd name="connsiteX4" fmla="*/ 1241968 w 1351536"/>
                  <a:gd name="connsiteY4" fmla="*/ 1816586 h 1817755"/>
                  <a:gd name="connsiteX5" fmla="*/ 1158128 w 1351536"/>
                  <a:gd name="connsiteY5" fmla="*/ 1766806 h 1817755"/>
                  <a:gd name="connsiteX6" fmla="*/ 317089 w 1351536"/>
                  <a:gd name="connsiteY6" fmla="*/ 150231 h 1817755"/>
                  <a:gd name="connsiteX7" fmla="*/ 25334 w 1351536"/>
                  <a:gd name="connsiteY7" fmla="*/ 50668 h 1817755"/>
                  <a:gd name="connsiteX8" fmla="*/ 0 w 1351536"/>
                  <a:gd name="connsiteY8" fmla="*/ 25334 h 1817755"/>
                  <a:gd name="connsiteX0" fmla="*/ 0 w 1351536"/>
                  <a:gd name="connsiteY0" fmla="*/ 25334 h 1827084"/>
                  <a:gd name="connsiteX1" fmla="*/ 25334 w 1351536"/>
                  <a:gd name="connsiteY1" fmla="*/ 0 h 1827084"/>
                  <a:gd name="connsiteX2" fmla="*/ 658564 w 1351536"/>
                  <a:gd name="connsiteY2" fmla="*/ 0 h 1827084"/>
                  <a:gd name="connsiteX3" fmla="*/ 1316198 w 1351536"/>
                  <a:gd name="connsiteY3" fmla="*/ 1376416 h 1827084"/>
                  <a:gd name="connsiteX4" fmla="*/ 1241968 w 1351536"/>
                  <a:gd name="connsiteY4" fmla="*/ 1816586 h 1827084"/>
                  <a:gd name="connsiteX5" fmla="*/ 1158128 w 1351536"/>
                  <a:gd name="connsiteY5" fmla="*/ 1766806 h 1827084"/>
                  <a:gd name="connsiteX6" fmla="*/ 317089 w 1351536"/>
                  <a:gd name="connsiteY6" fmla="*/ 150231 h 1827084"/>
                  <a:gd name="connsiteX7" fmla="*/ 25334 w 1351536"/>
                  <a:gd name="connsiteY7" fmla="*/ 50668 h 1827084"/>
                  <a:gd name="connsiteX8" fmla="*/ 0 w 1351536"/>
                  <a:gd name="connsiteY8" fmla="*/ 25334 h 1827084"/>
                  <a:gd name="connsiteX0" fmla="*/ 0 w 1351536"/>
                  <a:gd name="connsiteY0" fmla="*/ 25334 h 1829562"/>
                  <a:gd name="connsiteX1" fmla="*/ 25334 w 1351536"/>
                  <a:gd name="connsiteY1" fmla="*/ 0 h 1829562"/>
                  <a:gd name="connsiteX2" fmla="*/ 658564 w 1351536"/>
                  <a:gd name="connsiteY2" fmla="*/ 0 h 1829562"/>
                  <a:gd name="connsiteX3" fmla="*/ 1316198 w 1351536"/>
                  <a:gd name="connsiteY3" fmla="*/ 1376416 h 1829562"/>
                  <a:gd name="connsiteX4" fmla="*/ 1241968 w 1351536"/>
                  <a:gd name="connsiteY4" fmla="*/ 1816586 h 1829562"/>
                  <a:gd name="connsiteX5" fmla="*/ 1158128 w 1351536"/>
                  <a:gd name="connsiteY5" fmla="*/ 1766806 h 1829562"/>
                  <a:gd name="connsiteX6" fmla="*/ 317089 w 1351536"/>
                  <a:gd name="connsiteY6" fmla="*/ 150231 h 1829562"/>
                  <a:gd name="connsiteX7" fmla="*/ 25334 w 1351536"/>
                  <a:gd name="connsiteY7" fmla="*/ 50668 h 1829562"/>
                  <a:gd name="connsiteX8" fmla="*/ 0 w 1351536"/>
                  <a:gd name="connsiteY8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17089 w 1687791"/>
                  <a:gd name="connsiteY7" fmla="*/ 15023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5812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27569 w 1687791"/>
                  <a:gd name="connsiteY7" fmla="*/ 147611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61630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61630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61630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53769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53769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29562"/>
                  <a:gd name="connsiteX1" fmla="*/ 25334 w 1687791"/>
                  <a:gd name="connsiteY1" fmla="*/ 0 h 1829562"/>
                  <a:gd name="connsiteX2" fmla="*/ 658564 w 1687791"/>
                  <a:gd name="connsiteY2" fmla="*/ 0 h 1829562"/>
                  <a:gd name="connsiteX3" fmla="*/ 1316198 w 1687791"/>
                  <a:gd name="connsiteY3" fmla="*/ 1376416 h 1829562"/>
                  <a:gd name="connsiteX4" fmla="*/ 1687378 w 1687791"/>
                  <a:gd name="connsiteY4" fmla="*/ 1059389 h 1829562"/>
                  <a:gd name="connsiteX5" fmla="*/ 1241968 w 1687791"/>
                  <a:gd name="connsiteY5" fmla="*/ 1816586 h 1829562"/>
                  <a:gd name="connsiteX6" fmla="*/ 1142408 w 1687791"/>
                  <a:gd name="connsiteY6" fmla="*/ 1766806 h 1829562"/>
                  <a:gd name="connsiteX7" fmla="*/ 353769 w 1687791"/>
                  <a:gd name="connsiteY7" fmla="*/ 205252 h 1829562"/>
                  <a:gd name="connsiteX8" fmla="*/ 25334 w 1687791"/>
                  <a:gd name="connsiteY8" fmla="*/ 50668 h 1829562"/>
                  <a:gd name="connsiteX9" fmla="*/ 0 w 1687791"/>
                  <a:gd name="connsiteY9" fmla="*/ 25334 h 1829562"/>
                  <a:gd name="connsiteX0" fmla="*/ 0 w 1687791"/>
                  <a:gd name="connsiteY0" fmla="*/ 25334 h 1831829"/>
                  <a:gd name="connsiteX1" fmla="*/ 25334 w 1687791"/>
                  <a:gd name="connsiteY1" fmla="*/ 0 h 1831829"/>
                  <a:gd name="connsiteX2" fmla="*/ 658564 w 1687791"/>
                  <a:gd name="connsiteY2" fmla="*/ 0 h 1831829"/>
                  <a:gd name="connsiteX3" fmla="*/ 1316198 w 1687791"/>
                  <a:gd name="connsiteY3" fmla="*/ 1376416 h 1831829"/>
                  <a:gd name="connsiteX4" fmla="*/ 1687378 w 1687791"/>
                  <a:gd name="connsiteY4" fmla="*/ 1059389 h 1831829"/>
                  <a:gd name="connsiteX5" fmla="*/ 1241968 w 1687791"/>
                  <a:gd name="connsiteY5" fmla="*/ 1816586 h 1831829"/>
                  <a:gd name="connsiteX6" fmla="*/ 1142408 w 1687791"/>
                  <a:gd name="connsiteY6" fmla="*/ 1766806 h 1831829"/>
                  <a:gd name="connsiteX7" fmla="*/ 353769 w 1687791"/>
                  <a:gd name="connsiteY7" fmla="*/ 205252 h 1831829"/>
                  <a:gd name="connsiteX8" fmla="*/ 25334 w 1687791"/>
                  <a:gd name="connsiteY8" fmla="*/ 50668 h 1831829"/>
                  <a:gd name="connsiteX9" fmla="*/ 0 w 1687791"/>
                  <a:gd name="connsiteY9" fmla="*/ 25334 h 1831829"/>
                  <a:gd name="connsiteX0" fmla="*/ 0 w 1687791"/>
                  <a:gd name="connsiteY0" fmla="*/ 25334 h 1829882"/>
                  <a:gd name="connsiteX1" fmla="*/ 25334 w 1687791"/>
                  <a:gd name="connsiteY1" fmla="*/ 0 h 1829882"/>
                  <a:gd name="connsiteX2" fmla="*/ 658564 w 1687791"/>
                  <a:gd name="connsiteY2" fmla="*/ 0 h 1829882"/>
                  <a:gd name="connsiteX3" fmla="*/ 1316198 w 1687791"/>
                  <a:gd name="connsiteY3" fmla="*/ 1376416 h 1829882"/>
                  <a:gd name="connsiteX4" fmla="*/ 1687378 w 1687791"/>
                  <a:gd name="connsiteY4" fmla="*/ 1059389 h 1829882"/>
                  <a:gd name="connsiteX5" fmla="*/ 1241968 w 1687791"/>
                  <a:gd name="connsiteY5" fmla="*/ 1816586 h 1829882"/>
                  <a:gd name="connsiteX6" fmla="*/ 1142408 w 1687791"/>
                  <a:gd name="connsiteY6" fmla="*/ 1766806 h 1829882"/>
                  <a:gd name="connsiteX7" fmla="*/ 353769 w 1687791"/>
                  <a:gd name="connsiteY7" fmla="*/ 205252 h 1829882"/>
                  <a:gd name="connsiteX8" fmla="*/ 25334 w 1687791"/>
                  <a:gd name="connsiteY8" fmla="*/ 50668 h 1829882"/>
                  <a:gd name="connsiteX9" fmla="*/ 0 w 1687791"/>
                  <a:gd name="connsiteY9" fmla="*/ 25334 h 1829882"/>
                  <a:gd name="connsiteX0" fmla="*/ 0 w 1687791"/>
                  <a:gd name="connsiteY0" fmla="*/ 25334 h 1817257"/>
                  <a:gd name="connsiteX1" fmla="*/ 25334 w 1687791"/>
                  <a:gd name="connsiteY1" fmla="*/ 0 h 1817257"/>
                  <a:gd name="connsiteX2" fmla="*/ 658564 w 1687791"/>
                  <a:gd name="connsiteY2" fmla="*/ 0 h 1817257"/>
                  <a:gd name="connsiteX3" fmla="*/ 1316198 w 1687791"/>
                  <a:gd name="connsiteY3" fmla="*/ 1376416 h 1817257"/>
                  <a:gd name="connsiteX4" fmla="*/ 1687378 w 1687791"/>
                  <a:gd name="connsiteY4" fmla="*/ 1059389 h 1817257"/>
                  <a:gd name="connsiteX5" fmla="*/ 1241968 w 1687791"/>
                  <a:gd name="connsiteY5" fmla="*/ 1816586 h 1817257"/>
                  <a:gd name="connsiteX6" fmla="*/ 1142408 w 1687791"/>
                  <a:gd name="connsiteY6" fmla="*/ 1766806 h 1817257"/>
                  <a:gd name="connsiteX7" fmla="*/ 353769 w 1687791"/>
                  <a:gd name="connsiteY7" fmla="*/ 205252 h 1817257"/>
                  <a:gd name="connsiteX8" fmla="*/ 25334 w 1687791"/>
                  <a:gd name="connsiteY8" fmla="*/ 50668 h 1817257"/>
                  <a:gd name="connsiteX9" fmla="*/ 0 w 1687791"/>
                  <a:gd name="connsiteY9" fmla="*/ 25334 h 1817257"/>
                  <a:gd name="connsiteX0" fmla="*/ 0 w 1687791"/>
                  <a:gd name="connsiteY0" fmla="*/ 25334 h 1826637"/>
                  <a:gd name="connsiteX1" fmla="*/ 25334 w 1687791"/>
                  <a:gd name="connsiteY1" fmla="*/ 0 h 1826637"/>
                  <a:gd name="connsiteX2" fmla="*/ 658564 w 1687791"/>
                  <a:gd name="connsiteY2" fmla="*/ 0 h 1826637"/>
                  <a:gd name="connsiteX3" fmla="*/ 1316198 w 1687791"/>
                  <a:gd name="connsiteY3" fmla="*/ 1376416 h 1826637"/>
                  <a:gd name="connsiteX4" fmla="*/ 1687378 w 1687791"/>
                  <a:gd name="connsiteY4" fmla="*/ 1059389 h 1826637"/>
                  <a:gd name="connsiteX5" fmla="*/ 1241968 w 1687791"/>
                  <a:gd name="connsiteY5" fmla="*/ 1816586 h 1826637"/>
                  <a:gd name="connsiteX6" fmla="*/ 1142408 w 1687791"/>
                  <a:gd name="connsiteY6" fmla="*/ 1766806 h 1826637"/>
                  <a:gd name="connsiteX7" fmla="*/ 353769 w 1687791"/>
                  <a:gd name="connsiteY7" fmla="*/ 205252 h 1826637"/>
                  <a:gd name="connsiteX8" fmla="*/ 25334 w 1687791"/>
                  <a:gd name="connsiteY8" fmla="*/ 50668 h 1826637"/>
                  <a:gd name="connsiteX9" fmla="*/ 0 w 1687791"/>
                  <a:gd name="connsiteY9" fmla="*/ 25334 h 1826637"/>
                  <a:gd name="connsiteX0" fmla="*/ 0 w 1700466"/>
                  <a:gd name="connsiteY0" fmla="*/ 25334 h 1826637"/>
                  <a:gd name="connsiteX1" fmla="*/ 25334 w 1700466"/>
                  <a:gd name="connsiteY1" fmla="*/ 0 h 1826637"/>
                  <a:gd name="connsiteX2" fmla="*/ 658564 w 1700466"/>
                  <a:gd name="connsiteY2" fmla="*/ 0 h 1826637"/>
                  <a:gd name="connsiteX3" fmla="*/ 1316198 w 1700466"/>
                  <a:gd name="connsiteY3" fmla="*/ 1376416 h 1826637"/>
                  <a:gd name="connsiteX4" fmla="*/ 1585195 w 1700466"/>
                  <a:gd name="connsiteY4" fmla="*/ 965068 h 1826637"/>
                  <a:gd name="connsiteX5" fmla="*/ 1687378 w 1700466"/>
                  <a:gd name="connsiteY5" fmla="*/ 1059389 h 1826637"/>
                  <a:gd name="connsiteX6" fmla="*/ 1241968 w 1700466"/>
                  <a:gd name="connsiteY6" fmla="*/ 1816586 h 1826637"/>
                  <a:gd name="connsiteX7" fmla="*/ 1142408 w 1700466"/>
                  <a:gd name="connsiteY7" fmla="*/ 1766806 h 1826637"/>
                  <a:gd name="connsiteX8" fmla="*/ 353769 w 1700466"/>
                  <a:gd name="connsiteY8" fmla="*/ 205252 h 1826637"/>
                  <a:gd name="connsiteX9" fmla="*/ 25334 w 1700466"/>
                  <a:gd name="connsiteY9" fmla="*/ 50668 h 1826637"/>
                  <a:gd name="connsiteX10" fmla="*/ 0 w 1700466"/>
                  <a:gd name="connsiteY10" fmla="*/ 25334 h 1826637"/>
                  <a:gd name="connsiteX0" fmla="*/ 0 w 1700466"/>
                  <a:gd name="connsiteY0" fmla="*/ 25334 h 1826637"/>
                  <a:gd name="connsiteX1" fmla="*/ 25334 w 1700466"/>
                  <a:gd name="connsiteY1" fmla="*/ 0 h 1826637"/>
                  <a:gd name="connsiteX2" fmla="*/ 658564 w 1700466"/>
                  <a:gd name="connsiteY2" fmla="*/ 0 h 1826637"/>
                  <a:gd name="connsiteX3" fmla="*/ 1316198 w 1700466"/>
                  <a:gd name="connsiteY3" fmla="*/ 1376416 h 1826637"/>
                  <a:gd name="connsiteX4" fmla="*/ 1585195 w 1700466"/>
                  <a:gd name="connsiteY4" fmla="*/ 965068 h 1826637"/>
                  <a:gd name="connsiteX5" fmla="*/ 1687378 w 1700466"/>
                  <a:gd name="connsiteY5" fmla="*/ 1059389 h 1826637"/>
                  <a:gd name="connsiteX6" fmla="*/ 1241968 w 1700466"/>
                  <a:gd name="connsiteY6" fmla="*/ 1816586 h 1826637"/>
                  <a:gd name="connsiteX7" fmla="*/ 1142408 w 1700466"/>
                  <a:gd name="connsiteY7" fmla="*/ 1766806 h 1826637"/>
                  <a:gd name="connsiteX8" fmla="*/ 353769 w 1700466"/>
                  <a:gd name="connsiteY8" fmla="*/ 205252 h 1826637"/>
                  <a:gd name="connsiteX9" fmla="*/ 25334 w 1700466"/>
                  <a:gd name="connsiteY9" fmla="*/ 50668 h 1826637"/>
                  <a:gd name="connsiteX10" fmla="*/ 0 w 1700466"/>
                  <a:gd name="connsiteY10" fmla="*/ 25334 h 1826637"/>
                  <a:gd name="connsiteX0" fmla="*/ 0 w 1700466"/>
                  <a:gd name="connsiteY0" fmla="*/ 25334 h 1826637"/>
                  <a:gd name="connsiteX1" fmla="*/ 25334 w 1700466"/>
                  <a:gd name="connsiteY1" fmla="*/ 0 h 1826637"/>
                  <a:gd name="connsiteX2" fmla="*/ 658564 w 1700466"/>
                  <a:gd name="connsiteY2" fmla="*/ 0 h 1826637"/>
                  <a:gd name="connsiteX3" fmla="*/ 1316198 w 1700466"/>
                  <a:gd name="connsiteY3" fmla="*/ 1376416 h 1826637"/>
                  <a:gd name="connsiteX4" fmla="*/ 1585195 w 1700466"/>
                  <a:gd name="connsiteY4" fmla="*/ 965068 h 1826637"/>
                  <a:gd name="connsiteX5" fmla="*/ 1687378 w 1700466"/>
                  <a:gd name="connsiteY5" fmla="*/ 1059389 h 1826637"/>
                  <a:gd name="connsiteX6" fmla="*/ 1241968 w 1700466"/>
                  <a:gd name="connsiteY6" fmla="*/ 1816586 h 1826637"/>
                  <a:gd name="connsiteX7" fmla="*/ 1142408 w 1700466"/>
                  <a:gd name="connsiteY7" fmla="*/ 1766806 h 1826637"/>
                  <a:gd name="connsiteX8" fmla="*/ 353769 w 1700466"/>
                  <a:gd name="connsiteY8" fmla="*/ 205252 h 1826637"/>
                  <a:gd name="connsiteX9" fmla="*/ 25334 w 1700466"/>
                  <a:gd name="connsiteY9" fmla="*/ 50668 h 1826637"/>
                  <a:gd name="connsiteX10" fmla="*/ 0 w 1700466"/>
                  <a:gd name="connsiteY10" fmla="*/ 25334 h 1826637"/>
                  <a:gd name="connsiteX0" fmla="*/ 0 w 1719586"/>
                  <a:gd name="connsiteY0" fmla="*/ 25334 h 1826637"/>
                  <a:gd name="connsiteX1" fmla="*/ 25334 w 1719586"/>
                  <a:gd name="connsiteY1" fmla="*/ 0 h 1826637"/>
                  <a:gd name="connsiteX2" fmla="*/ 658564 w 1719586"/>
                  <a:gd name="connsiteY2" fmla="*/ 0 h 1826637"/>
                  <a:gd name="connsiteX3" fmla="*/ 1316198 w 1719586"/>
                  <a:gd name="connsiteY3" fmla="*/ 1376416 h 1826637"/>
                  <a:gd name="connsiteX4" fmla="*/ 1585195 w 1719586"/>
                  <a:gd name="connsiteY4" fmla="*/ 965068 h 1826637"/>
                  <a:gd name="connsiteX5" fmla="*/ 1708338 w 1719586"/>
                  <a:gd name="connsiteY5" fmla="*/ 1054149 h 1826637"/>
                  <a:gd name="connsiteX6" fmla="*/ 1241968 w 1719586"/>
                  <a:gd name="connsiteY6" fmla="*/ 1816586 h 1826637"/>
                  <a:gd name="connsiteX7" fmla="*/ 1142408 w 1719586"/>
                  <a:gd name="connsiteY7" fmla="*/ 1766806 h 1826637"/>
                  <a:gd name="connsiteX8" fmla="*/ 353769 w 1719586"/>
                  <a:gd name="connsiteY8" fmla="*/ 205252 h 1826637"/>
                  <a:gd name="connsiteX9" fmla="*/ 25334 w 1719586"/>
                  <a:gd name="connsiteY9" fmla="*/ 50668 h 1826637"/>
                  <a:gd name="connsiteX10" fmla="*/ 0 w 1719586"/>
                  <a:gd name="connsiteY10" fmla="*/ 25334 h 1826637"/>
                  <a:gd name="connsiteX0" fmla="*/ 0 w 1719586"/>
                  <a:gd name="connsiteY0" fmla="*/ 25334 h 1827585"/>
                  <a:gd name="connsiteX1" fmla="*/ 25334 w 1719586"/>
                  <a:gd name="connsiteY1" fmla="*/ 0 h 1827585"/>
                  <a:gd name="connsiteX2" fmla="*/ 658564 w 1719586"/>
                  <a:gd name="connsiteY2" fmla="*/ 0 h 1827585"/>
                  <a:gd name="connsiteX3" fmla="*/ 1316198 w 1719586"/>
                  <a:gd name="connsiteY3" fmla="*/ 1376416 h 1827585"/>
                  <a:gd name="connsiteX4" fmla="*/ 1585195 w 1719586"/>
                  <a:gd name="connsiteY4" fmla="*/ 965068 h 1827585"/>
                  <a:gd name="connsiteX5" fmla="*/ 1708338 w 1719586"/>
                  <a:gd name="connsiteY5" fmla="*/ 1054149 h 1827585"/>
                  <a:gd name="connsiteX6" fmla="*/ 1241968 w 1719586"/>
                  <a:gd name="connsiteY6" fmla="*/ 1816586 h 1827585"/>
                  <a:gd name="connsiteX7" fmla="*/ 1142408 w 1719586"/>
                  <a:gd name="connsiteY7" fmla="*/ 1766806 h 1827585"/>
                  <a:gd name="connsiteX8" fmla="*/ 353769 w 1719586"/>
                  <a:gd name="connsiteY8" fmla="*/ 205252 h 1827585"/>
                  <a:gd name="connsiteX9" fmla="*/ 25334 w 1719586"/>
                  <a:gd name="connsiteY9" fmla="*/ 50668 h 1827585"/>
                  <a:gd name="connsiteX10" fmla="*/ 0 w 1719586"/>
                  <a:gd name="connsiteY10" fmla="*/ 25334 h 1827585"/>
                  <a:gd name="connsiteX0" fmla="*/ 0 w 1719586"/>
                  <a:gd name="connsiteY0" fmla="*/ 25334 h 1825290"/>
                  <a:gd name="connsiteX1" fmla="*/ 25334 w 1719586"/>
                  <a:gd name="connsiteY1" fmla="*/ 0 h 1825290"/>
                  <a:gd name="connsiteX2" fmla="*/ 658564 w 1719586"/>
                  <a:gd name="connsiteY2" fmla="*/ 0 h 1825290"/>
                  <a:gd name="connsiteX3" fmla="*/ 1316198 w 1719586"/>
                  <a:gd name="connsiteY3" fmla="*/ 1376416 h 1825290"/>
                  <a:gd name="connsiteX4" fmla="*/ 1585195 w 1719586"/>
                  <a:gd name="connsiteY4" fmla="*/ 965068 h 1825290"/>
                  <a:gd name="connsiteX5" fmla="*/ 1708338 w 1719586"/>
                  <a:gd name="connsiteY5" fmla="*/ 1054149 h 1825290"/>
                  <a:gd name="connsiteX6" fmla="*/ 1241968 w 1719586"/>
                  <a:gd name="connsiteY6" fmla="*/ 1816586 h 1825290"/>
                  <a:gd name="connsiteX7" fmla="*/ 1142408 w 1719586"/>
                  <a:gd name="connsiteY7" fmla="*/ 1766806 h 1825290"/>
                  <a:gd name="connsiteX8" fmla="*/ 353769 w 1719586"/>
                  <a:gd name="connsiteY8" fmla="*/ 205252 h 1825290"/>
                  <a:gd name="connsiteX9" fmla="*/ 25334 w 1719586"/>
                  <a:gd name="connsiteY9" fmla="*/ 50668 h 1825290"/>
                  <a:gd name="connsiteX10" fmla="*/ 0 w 1719586"/>
                  <a:gd name="connsiteY10" fmla="*/ 25334 h 1825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719586" h="1825290">
                    <a:moveTo>
                      <a:pt x="0" y="25334"/>
                    </a:moveTo>
                    <a:cubicBezTo>
                      <a:pt x="0" y="11342"/>
                      <a:pt x="11342" y="0"/>
                      <a:pt x="25334" y="0"/>
                    </a:cubicBezTo>
                    <a:lnTo>
                      <a:pt x="658564" y="0"/>
                    </a:lnTo>
                    <a:cubicBezTo>
                      <a:pt x="722182" y="144688"/>
                      <a:pt x="1175450" y="1092865"/>
                      <a:pt x="1316198" y="1376416"/>
                    </a:cubicBezTo>
                    <a:cubicBezTo>
                      <a:pt x="1333957" y="1351237"/>
                      <a:pt x="1536432" y="1031006"/>
                      <a:pt x="1585195" y="965068"/>
                    </a:cubicBezTo>
                    <a:cubicBezTo>
                      <a:pt x="1647058" y="912230"/>
                      <a:pt x="1754626" y="972491"/>
                      <a:pt x="1708338" y="1054149"/>
                    </a:cubicBezTo>
                    <a:cubicBezTo>
                      <a:pt x="1662050" y="1135807"/>
                      <a:pt x="1273845" y="1773791"/>
                      <a:pt x="1241968" y="1816586"/>
                    </a:cubicBezTo>
                    <a:cubicBezTo>
                      <a:pt x="1207252" y="1842095"/>
                      <a:pt x="1175777" y="1807319"/>
                      <a:pt x="1142408" y="1766806"/>
                    </a:cubicBezTo>
                    <a:cubicBezTo>
                      <a:pt x="865555" y="1221834"/>
                      <a:pt x="635862" y="758084"/>
                      <a:pt x="353769" y="205252"/>
                    </a:cubicBezTo>
                    <a:cubicBezTo>
                      <a:pt x="269618" y="56783"/>
                      <a:pt x="159266" y="55036"/>
                      <a:pt x="25334" y="50668"/>
                    </a:cubicBezTo>
                    <a:cubicBezTo>
                      <a:pt x="11342" y="50668"/>
                      <a:pt x="0" y="39326"/>
                      <a:pt x="0" y="25334"/>
                    </a:cubicBezTo>
                    <a:close/>
                  </a:path>
                </a:pathLst>
              </a:custGeom>
              <a:solidFill>
                <a:schemeClr val="tx2">
                  <a:lumMod val="85000"/>
                  <a:lumOff val="1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badi" panose="020B06040201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Rectangle 13">
                <a:extLst>
                  <a:ext uri="{FF2B5EF4-FFF2-40B4-BE49-F238E27FC236}">
                    <a16:creationId xmlns:a16="http://schemas.microsoft.com/office/drawing/2014/main" id="{5773C838-6D84-4E89-8B03-1D38AF356BDA}"/>
                  </a:ext>
                </a:extLst>
              </p:cNvPr>
              <p:cNvSpPr/>
              <p:nvPr/>
            </p:nvSpPr>
            <p:spPr>
              <a:xfrm>
                <a:off x="6097735" y="3213116"/>
                <a:ext cx="559385" cy="879375"/>
              </a:xfrm>
              <a:custGeom>
                <a:avLst/>
                <a:gdLst>
                  <a:gd name="connsiteX0" fmla="*/ 0 w 2197769"/>
                  <a:gd name="connsiteY0" fmla="*/ 0 h 2695073"/>
                  <a:gd name="connsiteX1" fmla="*/ 2197769 w 2197769"/>
                  <a:gd name="connsiteY1" fmla="*/ 0 h 2695073"/>
                  <a:gd name="connsiteX2" fmla="*/ 2197769 w 2197769"/>
                  <a:gd name="connsiteY2" fmla="*/ 2695073 h 2695073"/>
                  <a:gd name="connsiteX3" fmla="*/ 0 w 2197769"/>
                  <a:gd name="connsiteY3" fmla="*/ 2695073 h 2695073"/>
                  <a:gd name="connsiteX4" fmla="*/ 0 w 2197769"/>
                  <a:gd name="connsiteY4" fmla="*/ 0 h 2695073"/>
                  <a:gd name="connsiteX0" fmla="*/ 0 w 2197769"/>
                  <a:gd name="connsiteY0" fmla="*/ 0 h 2756545"/>
                  <a:gd name="connsiteX1" fmla="*/ 2197769 w 2197769"/>
                  <a:gd name="connsiteY1" fmla="*/ 0 h 2756545"/>
                  <a:gd name="connsiteX2" fmla="*/ 2197769 w 2197769"/>
                  <a:gd name="connsiteY2" fmla="*/ 2695073 h 2756545"/>
                  <a:gd name="connsiteX3" fmla="*/ 614723 w 2197769"/>
                  <a:gd name="connsiteY3" fmla="*/ 2756545 h 2756545"/>
                  <a:gd name="connsiteX4" fmla="*/ 0 w 2197769"/>
                  <a:gd name="connsiteY4" fmla="*/ 0 h 2756545"/>
                  <a:gd name="connsiteX0" fmla="*/ 0 w 2197769"/>
                  <a:gd name="connsiteY0" fmla="*/ 0 h 2695073"/>
                  <a:gd name="connsiteX1" fmla="*/ 2197769 w 2197769"/>
                  <a:gd name="connsiteY1" fmla="*/ 0 h 2695073"/>
                  <a:gd name="connsiteX2" fmla="*/ 2197769 w 2197769"/>
                  <a:gd name="connsiteY2" fmla="*/ 2695073 h 2695073"/>
                  <a:gd name="connsiteX3" fmla="*/ 776088 w 2197769"/>
                  <a:gd name="connsiteY3" fmla="*/ 2526024 h 2695073"/>
                  <a:gd name="connsiteX4" fmla="*/ 0 w 2197769"/>
                  <a:gd name="connsiteY4" fmla="*/ 0 h 2695073"/>
                  <a:gd name="connsiteX0" fmla="*/ 0 w 2197769"/>
                  <a:gd name="connsiteY0" fmla="*/ 0 h 2788624"/>
                  <a:gd name="connsiteX1" fmla="*/ 2197769 w 2197769"/>
                  <a:gd name="connsiteY1" fmla="*/ 0 h 2788624"/>
                  <a:gd name="connsiteX2" fmla="*/ 2197769 w 2197769"/>
                  <a:gd name="connsiteY2" fmla="*/ 2695073 h 2788624"/>
                  <a:gd name="connsiteX3" fmla="*/ 609332 w 2197769"/>
                  <a:gd name="connsiteY3" fmla="*/ 2784254 h 2788624"/>
                  <a:gd name="connsiteX4" fmla="*/ 776088 w 2197769"/>
                  <a:gd name="connsiteY4" fmla="*/ 2526024 h 2788624"/>
                  <a:gd name="connsiteX5" fmla="*/ 0 w 2197769"/>
                  <a:gd name="connsiteY5" fmla="*/ 0 h 2788624"/>
                  <a:gd name="connsiteX0" fmla="*/ 0 w 2197769"/>
                  <a:gd name="connsiteY0" fmla="*/ 0 h 2784254"/>
                  <a:gd name="connsiteX1" fmla="*/ 2197769 w 2197769"/>
                  <a:gd name="connsiteY1" fmla="*/ 0 h 2784254"/>
                  <a:gd name="connsiteX2" fmla="*/ 609332 w 2197769"/>
                  <a:gd name="connsiteY2" fmla="*/ 2784254 h 2784254"/>
                  <a:gd name="connsiteX3" fmla="*/ 776088 w 2197769"/>
                  <a:gd name="connsiteY3" fmla="*/ 2526024 h 2784254"/>
                  <a:gd name="connsiteX4" fmla="*/ 0 w 2197769"/>
                  <a:gd name="connsiteY4" fmla="*/ 0 h 2784254"/>
                  <a:gd name="connsiteX0" fmla="*/ 0 w 2197769"/>
                  <a:gd name="connsiteY0" fmla="*/ 0 h 2784254"/>
                  <a:gd name="connsiteX1" fmla="*/ 2197769 w 2197769"/>
                  <a:gd name="connsiteY1" fmla="*/ 0 h 2784254"/>
                  <a:gd name="connsiteX2" fmla="*/ 1577520 w 2197769"/>
                  <a:gd name="connsiteY2" fmla="*/ 947769 h 2784254"/>
                  <a:gd name="connsiteX3" fmla="*/ 609332 w 2197769"/>
                  <a:gd name="connsiteY3" fmla="*/ 2784254 h 2784254"/>
                  <a:gd name="connsiteX4" fmla="*/ 776088 w 2197769"/>
                  <a:gd name="connsiteY4" fmla="*/ 2526024 h 2784254"/>
                  <a:gd name="connsiteX5" fmla="*/ 0 w 2197769"/>
                  <a:gd name="connsiteY5" fmla="*/ 0 h 2784254"/>
                  <a:gd name="connsiteX0" fmla="*/ 366540 w 1588437"/>
                  <a:gd name="connsiteY0" fmla="*/ 1436914 h 2784254"/>
                  <a:gd name="connsiteX1" fmla="*/ 1588437 w 1588437"/>
                  <a:gd name="connsiteY1" fmla="*/ 0 h 2784254"/>
                  <a:gd name="connsiteX2" fmla="*/ 968188 w 1588437"/>
                  <a:gd name="connsiteY2" fmla="*/ 947769 h 2784254"/>
                  <a:gd name="connsiteX3" fmla="*/ 0 w 1588437"/>
                  <a:gd name="connsiteY3" fmla="*/ 2784254 h 2784254"/>
                  <a:gd name="connsiteX4" fmla="*/ 166756 w 1588437"/>
                  <a:gd name="connsiteY4" fmla="*/ 2526024 h 2784254"/>
                  <a:gd name="connsiteX5" fmla="*/ 366540 w 1588437"/>
                  <a:gd name="connsiteY5" fmla="*/ 1436914 h 2784254"/>
                  <a:gd name="connsiteX0" fmla="*/ 508836 w 1730733"/>
                  <a:gd name="connsiteY0" fmla="*/ 1436914 h 2784254"/>
                  <a:gd name="connsiteX1" fmla="*/ 1730733 w 1730733"/>
                  <a:gd name="connsiteY1" fmla="*/ 0 h 2784254"/>
                  <a:gd name="connsiteX2" fmla="*/ 1110484 w 1730733"/>
                  <a:gd name="connsiteY2" fmla="*/ 947769 h 2784254"/>
                  <a:gd name="connsiteX3" fmla="*/ 142296 w 1730733"/>
                  <a:gd name="connsiteY3" fmla="*/ 2784254 h 2784254"/>
                  <a:gd name="connsiteX4" fmla="*/ 309052 w 1730733"/>
                  <a:gd name="connsiteY4" fmla="*/ 2526024 h 2784254"/>
                  <a:gd name="connsiteX5" fmla="*/ 508836 w 1730733"/>
                  <a:gd name="connsiteY5" fmla="*/ 1436914 h 2784254"/>
                  <a:gd name="connsiteX0" fmla="*/ 583755 w 1805652"/>
                  <a:gd name="connsiteY0" fmla="*/ 1436973 h 2784313"/>
                  <a:gd name="connsiteX1" fmla="*/ 1805652 w 1805652"/>
                  <a:gd name="connsiteY1" fmla="*/ 59 h 2784313"/>
                  <a:gd name="connsiteX2" fmla="*/ 1185403 w 1805652"/>
                  <a:gd name="connsiteY2" fmla="*/ 947828 h 2784313"/>
                  <a:gd name="connsiteX3" fmla="*/ 217215 w 1805652"/>
                  <a:gd name="connsiteY3" fmla="*/ 2784313 h 2784313"/>
                  <a:gd name="connsiteX4" fmla="*/ 383971 w 1805652"/>
                  <a:gd name="connsiteY4" fmla="*/ 2526083 h 2784313"/>
                  <a:gd name="connsiteX5" fmla="*/ 583755 w 1805652"/>
                  <a:gd name="connsiteY5" fmla="*/ 1436973 h 2784313"/>
                  <a:gd name="connsiteX0" fmla="*/ 540486 w 1762383"/>
                  <a:gd name="connsiteY0" fmla="*/ 1436961 h 2784301"/>
                  <a:gd name="connsiteX1" fmla="*/ 1762383 w 1762383"/>
                  <a:gd name="connsiteY1" fmla="*/ 47 h 2784301"/>
                  <a:gd name="connsiteX2" fmla="*/ 1142134 w 1762383"/>
                  <a:gd name="connsiteY2" fmla="*/ 947816 h 2784301"/>
                  <a:gd name="connsiteX3" fmla="*/ 173946 w 1762383"/>
                  <a:gd name="connsiteY3" fmla="*/ 2784301 h 2784301"/>
                  <a:gd name="connsiteX4" fmla="*/ 340702 w 1762383"/>
                  <a:gd name="connsiteY4" fmla="*/ 2526071 h 2784301"/>
                  <a:gd name="connsiteX5" fmla="*/ 540486 w 1762383"/>
                  <a:gd name="connsiteY5" fmla="*/ 1436961 h 2784301"/>
                  <a:gd name="connsiteX0" fmla="*/ 650369 w 1872266"/>
                  <a:gd name="connsiteY0" fmla="*/ 1445673 h 2793013"/>
                  <a:gd name="connsiteX1" fmla="*/ 1872266 w 1872266"/>
                  <a:gd name="connsiteY1" fmla="*/ 8759 h 2793013"/>
                  <a:gd name="connsiteX2" fmla="*/ 1252017 w 1872266"/>
                  <a:gd name="connsiteY2" fmla="*/ 956528 h 2793013"/>
                  <a:gd name="connsiteX3" fmla="*/ 283829 w 1872266"/>
                  <a:gd name="connsiteY3" fmla="*/ 2793013 h 2793013"/>
                  <a:gd name="connsiteX4" fmla="*/ 450585 w 1872266"/>
                  <a:gd name="connsiteY4" fmla="*/ 2534783 h 2793013"/>
                  <a:gd name="connsiteX5" fmla="*/ 650369 w 1872266"/>
                  <a:gd name="connsiteY5" fmla="*/ 1445673 h 2793013"/>
                  <a:gd name="connsiteX0" fmla="*/ 517315 w 1739212"/>
                  <a:gd name="connsiteY0" fmla="*/ 1448304 h 2795644"/>
                  <a:gd name="connsiteX1" fmla="*/ 1739212 w 1739212"/>
                  <a:gd name="connsiteY1" fmla="*/ 11390 h 2795644"/>
                  <a:gd name="connsiteX2" fmla="*/ 1118963 w 1739212"/>
                  <a:gd name="connsiteY2" fmla="*/ 959159 h 2795644"/>
                  <a:gd name="connsiteX3" fmla="*/ 150775 w 1739212"/>
                  <a:gd name="connsiteY3" fmla="*/ 2795644 h 2795644"/>
                  <a:gd name="connsiteX4" fmla="*/ 317531 w 1739212"/>
                  <a:gd name="connsiteY4" fmla="*/ 2537414 h 2795644"/>
                  <a:gd name="connsiteX5" fmla="*/ 517315 w 1739212"/>
                  <a:gd name="connsiteY5" fmla="*/ 1448304 h 2795644"/>
                  <a:gd name="connsiteX0" fmla="*/ 520725 w 1742622"/>
                  <a:gd name="connsiteY0" fmla="*/ 1442977 h 2790317"/>
                  <a:gd name="connsiteX1" fmla="*/ 1742622 w 1742622"/>
                  <a:gd name="connsiteY1" fmla="*/ 6063 h 2790317"/>
                  <a:gd name="connsiteX2" fmla="*/ 1122373 w 1742622"/>
                  <a:gd name="connsiteY2" fmla="*/ 953832 h 2790317"/>
                  <a:gd name="connsiteX3" fmla="*/ 154185 w 1742622"/>
                  <a:gd name="connsiteY3" fmla="*/ 2790317 h 2790317"/>
                  <a:gd name="connsiteX4" fmla="*/ 320941 w 1742622"/>
                  <a:gd name="connsiteY4" fmla="*/ 2532087 h 2790317"/>
                  <a:gd name="connsiteX5" fmla="*/ 520725 w 1742622"/>
                  <a:gd name="connsiteY5" fmla="*/ 1442977 h 2790317"/>
                  <a:gd name="connsiteX0" fmla="*/ 535432 w 1757329"/>
                  <a:gd name="connsiteY0" fmla="*/ 1509907 h 2857247"/>
                  <a:gd name="connsiteX1" fmla="*/ 1757329 w 1757329"/>
                  <a:gd name="connsiteY1" fmla="*/ 72993 h 2857247"/>
                  <a:gd name="connsiteX2" fmla="*/ 1137080 w 1757329"/>
                  <a:gd name="connsiteY2" fmla="*/ 1020762 h 2857247"/>
                  <a:gd name="connsiteX3" fmla="*/ 168892 w 1757329"/>
                  <a:gd name="connsiteY3" fmla="*/ 2857247 h 2857247"/>
                  <a:gd name="connsiteX4" fmla="*/ 335648 w 1757329"/>
                  <a:gd name="connsiteY4" fmla="*/ 2599017 h 2857247"/>
                  <a:gd name="connsiteX5" fmla="*/ 535432 w 1757329"/>
                  <a:gd name="connsiteY5" fmla="*/ 1509907 h 2857247"/>
                  <a:gd name="connsiteX0" fmla="*/ 535432 w 1757329"/>
                  <a:gd name="connsiteY0" fmla="*/ 1509907 h 2857247"/>
                  <a:gd name="connsiteX1" fmla="*/ 1757329 w 1757329"/>
                  <a:gd name="connsiteY1" fmla="*/ 72993 h 2857247"/>
                  <a:gd name="connsiteX2" fmla="*/ 1137080 w 1757329"/>
                  <a:gd name="connsiteY2" fmla="*/ 1020762 h 2857247"/>
                  <a:gd name="connsiteX3" fmla="*/ 722143 w 1757329"/>
                  <a:gd name="connsiteY3" fmla="*/ 1658538 h 2857247"/>
                  <a:gd name="connsiteX4" fmla="*/ 168892 w 1757329"/>
                  <a:gd name="connsiteY4" fmla="*/ 2857247 h 2857247"/>
                  <a:gd name="connsiteX5" fmla="*/ 335648 w 1757329"/>
                  <a:gd name="connsiteY5" fmla="*/ 2599017 h 2857247"/>
                  <a:gd name="connsiteX6" fmla="*/ 535432 w 1757329"/>
                  <a:gd name="connsiteY6" fmla="*/ 1509907 h 2857247"/>
                  <a:gd name="connsiteX0" fmla="*/ 535432 w 1757329"/>
                  <a:gd name="connsiteY0" fmla="*/ 1509907 h 2888660"/>
                  <a:gd name="connsiteX1" fmla="*/ 1757329 w 1757329"/>
                  <a:gd name="connsiteY1" fmla="*/ 72993 h 2888660"/>
                  <a:gd name="connsiteX2" fmla="*/ 1137080 w 1757329"/>
                  <a:gd name="connsiteY2" fmla="*/ 1020762 h 2888660"/>
                  <a:gd name="connsiteX3" fmla="*/ 722143 w 1757329"/>
                  <a:gd name="connsiteY3" fmla="*/ 1658538 h 2888660"/>
                  <a:gd name="connsiteX4" fmla="*/ 168892 w 1757329"/>
                  <a:gd name="connsiteY4" fmla="*/ 2857247 h 2888660"/>
                  <a:gd name="connsiteX5" fmla="*/ 335648 w 1757329"/>
                  <a:gd name="connsiteY5" fmla="*/ 2599017 h 2888660"/>
                  <a:gd name="connsiteX6" fmla="*/ 535432 w 1757329"/>
                  <a:gd name="connsiteY6" fmla="*/ 1509907 h 2888660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35648 w 1757329"/>
                  <a:gd name="connsiteY5" fmla="*/ 2599017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35648 w 1757329"/>
                  <a:gd name="connsiteY5" fmla="*/ 2599017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35648 w 1757329"/>
                  <a:gd name="connsiteY5" fmla="*/ 2599017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35648 w 1757329"/>
                  <a:gd name="connsiteY5" fmla="*/ 2599017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35648 w 1757329"/>
                  <a:gd name="connsiteY5" fmla="*/ 2599017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43332 w 1757329"/>
                  <a:gd name="connsiteY5" fmla="*/ 2583649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43332 w 1757329"/>
                  <a:gd name="connsiteY5" fmla="*/ 2583649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43332 w 1757329"/>
                  <a:gd name="connsiteY5" fmla="*/ 2583649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43332 w 1757329"/>
                  <a:gd name="connsiteY5" fmla="*/ 2583649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876518"/>
                  <a:gd name="connsiteX1" fmla="*/ 1757329 w 1757329"/>
                  <a:gd name="connsiteY1" fmla="*/ 72993 h 2876518"/>
                  <a:gd name="connsiteX2" fmla="*/ 1137080 w 1757329"/>
                  <a:gd name="connsiteY2" fmla="*/ 1020762 h 2876518"/>
                  <a:gd name="connsiteX3" fmla="*/ 944980 w 1757329"/>
                  <a:gd name="connsiteY3" fmla="*/ 905502 h 2876518"/>
                  <a:gd name="connsiteX4" fmla="*/ 168892 w 1757329"/>
                  <a:gd name="connsiteY4" fmla="*/ 2857247 h 2876518"/>
                  <a:gd name="connsiteX5" fmla="*/ 343332 w 1757329"/>
                  <a:gd name="connsiteY5" fmla="*/ 2583649 h 2876518"/>
                  <a:gd name="connsiteX6" fmla="*/ 535432 w 1757329"/>
                  <a:gd name="connsiteY6" fmla="*/ 1509907 h 2876518"/>
                  <a:gd name="connsiteX0" fmla="*/ 535432 w 1757329"/>
                  <a:gd name="connsiteY0" fmla="*/ 1509907 h 2912621"/>
                  <a:gd name="connsiteX1" fmla="*/ 1757329 w 1757329"/>
                  <a:gd name="connsiteY1" fmla="*/ 72993 h 2912621"/>
                  <a:gd name="connsiteX2" fmla="*/ 1137080 w 1757329"/>
                  <a:gd name="connsiteY2" fmla="*/ 1020762 h 2912621"/>
                  <a:gd name="connsiteX3" fmla="*/ 944980 w 1757329"/>
                  <a:gd name="connsiteY3" fmla="*/ 905502 h 2912621"/>
                  <a:gd name="connsiteX4" fmla="*/ 168892 w 1757329"/>
                  <a:gd name="connsiteY4" fmla="*/ 2857247 h 2912621"/>
                  <a:gd name="connsiteX5" fmla="*/ 343332 w 1757329"/>
                  <a:gd name="connsiteY5" fmla="*/ 2583649 h 2912621"/>
                  <a:gd name="connsiteX6" fmla="*/ 535432 w 1757329"/>
                  <a:gd name="connsiteY6" fmla="*/ 1509907 h 2912621"/>
                  <a:gd name="connsiteX0" fmla="*/ 535432 w 1779805"/>
                  <a:gd name="connsiteY0" fmla="*/ 1509907 h 2857247"/>
                  <a:gd name="connsiteX1" fmla="*/ 1757329 w 1779805"/>
                  <a:gd name="connsiteY1" fmla="*/ 72993 h 2857247"/>
                  <a:gd name="connsiteX2" fmla="*/ 1137080 w 1779805"/>
                  <a:gd name="connsiteY2" fmla="*/ 1020762 h 2857247"/>
                  <a:gd name="connsiteX3" fmla="*/ 944980 w 1779805"/>
                  <a:gd name="connsiteY3" fmla="*/ 905502 h 2857247"/>
                  <a:gd name="connsiteX4" fmla="*/ 1767172 w 1779805"/>
                  <a:gd name="connsiteY4" fmla="*/ 1965898 h 2857247"/>
                  <a:gd name="connsiteX5" fmla="*/ 168892 w 1779805"/>
                  <a:gd name="connsiteY5" fmla="*/ 2857247 h 2857247"/>
                  <a:gd name="connsiteX6" fmla="*/ 343332 w 1779805"/>
                  <a:gd name="connsiteY6" fmla="*/ 2583649 h 2857247"/>
                  <a:gd name="connsiteX7" fmla="*/ 535432 w 1779805"/>
                  <a:gd name="connsiteY7" fmla="*/ 1509907 h 2857247"/>
                  <a:gd name="connsiteX0" fmla="*/ 535432 w 1779805"/>
                  <a:gd name="connsiteY0" fmla="*/ 1509907 h 2922810"/>
                  <a:gd name="connsiteX1" fmla="*/ 1757329 w 1779805"/>
                  <a:gd name="connsiteY1" fmla="*/ 72993 h 2922810"/>
                  <a:gd name="connsiteX2" fmla="*/ 1137080 w 1779805"/>
                  <a:gd name="connsiteY2" fmla="*/ 1020762 h 2922810"/>
                  <a:gd name="connsiteX3" fmla="*/ 944980 w 1779805"/>
                  <a:gd name="connsiteY3" fmla="*/ 905502 h 2922810"/>
                  <a:gd name="connsiteX4" fmla="*/ 1767172 w 1779805"/>
                  <a:gd name="connsiteY4" fmla="*/ 1965898 h 2922810"/>
                  <a:gd name="connsiteX5" fmla="*/ 168892 w 1779805"/>
                  <a:gd name="connsiteY5" fmla="*/ 2857247 h 2922810"/>
                  <a:gd name="connsiteX6" fmla="*/ 343332 w 1779805"/>
                  <a:gd name="connsiteY6" fmla="*/ 2583649 h 2922810"/>
                  <a:gd name="connsiteX7" fmla="*/ 535432 w 1779805"/>
                  <a:gd name="connsiteY7" fmla="*/ 1509907 h 2922810"/>
                  <a:gd name="connsiteX0" fmla="*/ 535432 w 1779335"/>
                  <a:gd name="connsiteY0" fmla="*/ 1509907 h 2922810"/>
                  <a:gd name="connsiteX1" fmla="*/ 1757329 w 1779335"/>
                  <a:gd name="connsiteY1" fmla="*/ 72993 h 2922810"/>
                  <a:gd name="connsiteX2" fmla="*/ 1137080 w 1779335"/>
                  <a:gd name="connsiteY2" fmla="*/ 1020762 h 2922810"/>
                  <a:gd name="connsiteX3" fmla="*/ 906560 w 1779335"/>
                  <a:gd name="connsiteY3" fmla="*/ 897818 h 2922810"/>
                  <a:gd name="connsiteX4" fmla="*/ 1767172 w 1779335"/>
                  <a:gd name="connsiteY4" fmla="*/ 1965898 h 2922810"/>
                  <a:gd name="connsiteX5" fmla="*/ 168892 w 1779335"/>
                  <a:gd name="connsiteY5" fmla="*/ 2857247 h 2922810"/>
                  <a:gd name="connsiteX6" fmla="*/ 343332 w 1779335"/>
                  <a:gd name="connsiteY6" fmla="*/ 2583649 h 2922810"/>
                  <a:gd name="connsiteX7" fmla="*/ 535432 w 1779335"/>
                  <a:gd name="connsiteY7" fmla="*/ 1509907 h 2922810"/>
                  <a:gd name="connsiteX0" fmla="*/ 535432 w 1778035"/>
                  <a:gd name="connsiteY0" fmla="*/ 1509907 h 2921428"/>
                  <a:gd name="connsiteX1" fmla="*/ 1757329 w 1778035"/>
                  <a:gd name="connsiteY1" fmla="*/ 72993 h 2921428"/>
                  <a:gd name="connsiteX2" fmla="*/ 1137080 w 1778035"/>
                  <a:gd name="connsiteY2" fmla="*/ 1020762 h 2921428"/>
                  <a:gd name="connsiteX3" fmla="*/ 906560 w 1778035"/>
                  <a:gd name="connsiteY3" fmla="*/ 897818 h 2921428"/>
                  <a:gd name="connsiteX4" fmla="*/ 468570 w 1778035"/>
                  <a:gd name="connsiteY4" fmla="*/ 413722 h 2921428"/>
                  <a:gd name="connsiteX5" fmla="*/ 1767172 w 1778035"/>
                  <a:gd name="connsiteY5" fmla="*/ 1965898 h 2921428"/>
                  <a:gd name="connsiteX6" fmla="*/ 168892 w 1778035"/>
                  <a:gd name="connsiteY6" fmla="*/ 2857247 h 2921428"/>
                  <a:gd name="connsiteX7" fmla="*/ 343332 w 1778035"/>
                  <a:gd name="connsiteY7" fmla="*/ 2583649 h 2921428"/>
                  <a:gd name="connsiteX8" fmla="*/ 535432 w 1778035"/>
                  <a:gd name="connsiteY8" fmla="*/ 1509907 h 2921428"/>
                  <a:gd name="connsiteX0" fmla="*/ 535432 w 1778035"/>
                  <a:gd name="connsiteY0" fmla="*/ 1509907 h 2921428"/>
                  <a:gd name="connsiteX1" fmla="*/ 1757329 w 1778035"/>
                  <a:gd name="connsiteY1" fmla="*/ 72993 h 2921428"/>
                  <a:gd name="connsiteX2" fmla="*/ 1137080 w 1778035"/>
                  <a:gd name="connsiteY2" fmla="*/ 1020762 h 2921428"/>
                  <a:gd name="connsiteX3" fmla="*/ 906560 w 1778035"/>
                  <a:gd name="connsiteY3" fmla="*/ 897818 h 2921428"/>
                  <a:gd name="connsiteX4" fmla="*/ 468570 w 1778035"/>
                  <a:gd name="connsiteY4" fmla="*/ 413722 h 2921428"/>
                  <a:gd name="connsiteX5" fmla="*/ 1767172 w 1778035"/>
                  <a:gd name="connsiteY5" fmla="*/ 1965898 h 2921428"/>
                  <a:gd name="connsiteX6" fmla="*/ 168892 w 1778035"/>
                  <a:gd name="connsiteY6" fmla="*/ 2857247 h 2921428"/>
                  <a:gd name="connsiteX7" fmla="*/ 343332 w 1778035"/>
                  <a:gd name="connsiteY7" fmla="*/ 2583649 h 2921428"/>
                  <a:gd name="connsiteX8" fmla="*/ 535432 w 1778035"/>
                  <a:gd name="connsiteY8" fmla="*/ 1509907 h 2921428"/>
                  <a:gd name="connsiteX0" fmla="*/ 535432 w 1778035"/>
                  <a:gd name="connsiteY0" fmla="*/ 1509907 h 2921428"/>
                  <a:gd name="connsiteX1" fmla="*/ 1757329 w 1778035"/>
                  <a:gd name="connsiteY1" fmla="*/ 72993 h 2921428"/>
                  <a:gd name="connsiteX2" fmla="*/ 1137080 w 1778035"/>
                  <a:gd name="connsiteY2" fmla="*/ 1020762 h 2921428"/>
                  <a:gd name="connsiteX3" fmla="*/ 906560 w 1778035"/>
                  <a:gd name="connsiteY3" fmla="*/ 897818 h 2921428"/>
                  <a:gd name="connsiteX4" fmla="*/ 468570 w 1778035"/>
                  <a:gd name="connsiteY4" fmla="*/ 413722 h 2921428"/>
                  <a:gd name="connsiteX5" fmla="*/ 1767172 w 1778035"/>
                  <a:gd name="connsiteY5" fmla="*/ 1965898 h 2921428"/>
                  <a:gd name="connsiteX6" fmla="*/ 168892 w 1778035"/>
                  <a:gd name="connsiteY6" fmla="*/ 2857247 h 2921428"/>
                  <a:gd name="connsiteX7" fmla="*/ 343332 w 1778035"/>
                  <a:gd name="connsiteY7" fmla="*/ 2583649 h 2921428"/>
                  <a:gd name="connsiteX8" fmla="*/ 535432 w 1778035"/>
                  <a:gd name="connsiteY8" fmla="*/ 1509907 h 2921428"/>
                  <a:gd name="connsiteX0" fmla="*/ 535432 w 1791201"/>
                  <a:gd name="connsiteY0" fmla="*/ 1509907 h 2921428"/>
                  <a:gd name="connsiteX1" fmla="*/ 1757329 w 1791201"/>
                  <a:gd name="connsiteY1" fmla="*/ 72993 h 2921428"/>
                  <a:gd name="connsiteX2" fmla="*/ 1137080 w 1791201"/>
                  <a:gd name="connsiteY2" fmla="*/ 1020762 h 2921428"/>
                  <a:gd name="connsiteX3" fmla="*/ 906560 w 1791201"/>
                  <a:gd name="connsiteY3" fmla="*/ 897818 h 2921428"/>
                  <a:gd name="connsiteX4" fmla="*/ 1236974 w 1791201"/>
                  <a:gd name="connsiteY4" fmla="*/ 813292 h 2921428"/>
                  <a:gd name="connsiteX5" fmla="*/ 1767172 w 1791201"/>
                  <a:gd name="connsiteY5" fmla="*/ 1965898 h 2921428"/>
                  <a:gd name="connsiteX6" fmla="*/ 168892 w 1791201"/>
                  <a:gd name="connsiteY6" fmla="*/ 2857247 h 2921428"/>
                  <a:gd name="connsiteX7" fmla="*/ 343332 w 1791201"/>
                  <a:gd name="connsiteY7" fmla="*/ 2583649 h 2921428"/>
                  <a:gd name="connsiteX8" fmla="*/ 535432 w 1791201"/>
                  <a:gd name="connsiteY8" fmla="*/ 1509907 h 2921428"/>
                  <a:gd name="connsiteX0" fmla="*/ 535432 w 1778939"/>
                  <a:gd name="connsiteY0" fmla="*/ 1509907 h 2921428"/>
                  <a:gd name="connsiteX1" fmla="*/ 1757329 w 1778939"/>
                  <a:gd name="connsiteY1" fmla="*/ 72993 h 2921428"/>
                  <a:gd name="connsiteX2" fmla="*/ 1137080 w 1778939"/>
                  <a:gd name="connsiteY2" fmla="*/ 1020762 h 2921428"/>
                  <a:gd name="connsiteX3" fmla="*/ 906560 w 1778939"/>
                  <a:gd name="connsiteY3" fmla="*/ 897818 h 2921428"/>
                  <a:gd name="connsiteX4" fmla="*/ 1767172 w 1778939"/>
                  <a:gd name="connsiteY4" fmla="*/ 1965898 h 2921428"/>
                  <a:gd name="connsiteX5" fmla="*/ 168892 w 1778939"/>
                  <a:gd name="connsiteY5" fmla="*/ 2857247 h 2921428"/>
                  <a:gd name="connsiteX6" fmla="*/ 343332 w 1778939"/>
                  <a:gd name="connsiteY6" fmla="*/ 2583649 h 2921428"/>
                  <a:gd name="connsiteX7" fmla="*/ 535432 w 1778939"/>
                  <a:gd name="connsiteY7" fmla="*/ 1509907 h 2921428"/>
                  <a:gd name="connsiteX0" fmla="*/ 535432 w 1788911"/>
                  <a:gd name="connsiteY0" fmla="*/ 1509907 h 2921428"/>
                  <a:gd name="connsiteX1" fmla="*/ 1757329 w 1788911"/>
                  <a:gd name="connsiteY1" fmla="*/ 72993 h 2921428"/>
                  <a:gd name="connsiteX2" fmla="*/ 1137080 w 1788911"/>
                  <a:gd name="connsiteY2" fmla="*/ 1020762 h 2921428"/>
                  <a:gd name="connsiteX3" fmla="*/ 1767172 w 1788911"/>
                  <a:gd name="connsiteY3" fmla="*/ 1965898 h 2921428"/>
                  <a:gd name="connsiteX4" fmla="*/ 168892 w 1788911"/>
                  <a:gd name="connsiteY4" fmla="*/ 2857247 h 2921428"/>
                  <a:gd name="connsiteX5" fmla="*/ 343332 w 1788911"/>
                  <a:gd name="connsiteY5" fmla="*/ 2583649 h 2921428"/>
                  <a:gd name="connsiteX6" fmla="*/ 535432 w 1788911"/>
                  <a:gd name="connsiteY6" fmla="*/ 1509907 h 2921428"/>
                  <a:gd name="connsiteX0" fmla="*/ 535432 w 1788771"/>
                  <a:gd name="connsiteY0" fmla="*/ 1509907 h 2921428"/>
                  <a:gd name="connsiteX1" fmla="*/ 1757329 w 1788771"/>
                  <a:gd name="connsiteY1" fmla="*/ 72993 h 2921428"/>
                  <a:gd name="connsiteX2" fmla="*/ 1137080 w 1788771"/>
                  <a:gd name="connsiteY2" fmla="*/ 1020762 h 2921428"/>
                  <a:gd name="connsiteX3" fmla="*/ 929612 w 1788771"/>
                  <a:gd name="connsiteY3" fmla="*/ 920868 h 2921428"/>
                  <a:gd name="connsiteX4" fmla="*/ 1767172 w 1788771"/>
                  <a:gd name="connsiteY4" fmla="*/ 1965898 h 2921428"/>
                  <a:gd name="connsiteX5" fmla="*/ 168892 w 1788771"/>
                  <a:gd name="connsiteY5" fmla="*/ 2857247 h 2921428"/>
                  <a:gd name="connsiteX6" fmla="*/ 343332 w 1788771"/>
                  <a:gd name="connsiteY6" fmla="*/ 2583649 h 2921428"/>
                  <a:gd name="connsiteX7" fmla="*/ 535432 w 1788771"/>
                  <a:gd name="connsiteY7" fmla="*/ 1509907 h 2921428"/>
                  <a:gd name="connsiteX0" fmla="*/ 535432 w 1780963"/>
                  <a:gd name="connsiteY0" fmla="*/ 1509907 h 2921428"/>
                  <a:gd name="connsiteX1" fmla="*/ 1757329 w 1780963"/>
                  <a:gd name="connsiteY1" fmla="*/ 72993 h 2921428"/>
                  <a:gd name="connsiteX2" fmla="*/ 1137080 w 1780963"/>
                  <a:gd name="connsiteY2" fmla="*/ 1020762 h 2921428"/>
                  <a:gd name="connsiteX3" fmla="*/ 929612 w 1780963"/>
                  <a:gd name="connsiteY3" fmla="*/ 920868 h 2921428"/>
                  <a:gd name="connsiteX4" fmla="*/ 1767172 w 1780963"/>
                  <a:gd name="connsiteY4" fmla="*/ 1965898 h 2921428"/>
                  <a:gd name="connsiteX5" fmla="*/ 168892 w 1780963"/>
                  <a:gd name="connsiteY5" fmla="*/ 2857247 h 2921428"/>
                  <a:gd name="connsiteX6" fmla="*/ 343332 w 1780963"/>
                  <a:gd name="connsiteY6" fmla="*/ 2583649 h 2921428"/>
                  <a:gd name="connsiteX7" fmla="*/ 535432 w 1780963"/>
                  <a:gd name="connsiteY7" fmla="*/ 1509907 h 2921428"/>
                  <a:gd name="connsiteX0" fmla="*/ 535432 w 1780963"/>
                  <a:gd name="connsiteY0" fmla="*/ 1509907 h 2921428"/>
                  <a:gd name="connsiteX1" fmla="*/ 1757329 w 1780963"/>
                  <a:gd name="connsiteY1" fmla="*/ 72993 h 2921428"/>
                  <a:gd name="connsiteX2" fmla="*/ 1137080 w 1780963"/>
                  <a:gd name="connsiteY2" fmla="*/ 1020762 h 2921428"/>
                  <a:gd name="connsiteX3" fmla="*/ 929612 w 1780963"/>
                  <a:gd name="connsiteY3" fmla="*/ 920868 h 2921428"/>
                  <a:gd name="connsiteX4" fmla="*/ 1767172 w 1780963"/>
                  <a:gd name="connsiteY4" fmla="*/ 1965898 h 2921428"/>
                  <a:gd name="connsiteX5" fmla="*/ 168892 w 1780963"/>
                  <a:gd name="connsiteY5" fmla="*/ 2857247 h 2921428"/>
                  <a:gd name="connsiteX6" fmla="*/ 343332 w 1780963"/>
                  <a:gd name="connsiteY6" fmla="*/ 2583649 h 2921428"/>
                  <a:gd name="connsiteX7" fmla="*/ 535432 w 1780963"/>
                  <a:gd name="connsiteY7" fmla="*/ 1509907 h 2921428"/>
                  <a:gd name="connsiteX0" fmla="*/ 535432 w 1788911"/>
                  <a:gd name="connsiteY0" fmla="*/ 1509907 h 2921428"/>
                  <a:gd name="connsiteX1" fmla="*/ 1757329 w 1788911"/>
                  <a:gd name="connsiteY1" fmla="*/ 72993 h 2921428"/>
                  <a:gd name="connsiteX2" fmla="*/ 1137080 w 1788911"/>
                  <a:gd name="connsiteY2" fmla="*/ 1020762 h 2921428"/>
                  <a:gd name="connsiteX3" fmla="*/ 1767172 w 1788911"/>
                  <a:gd name="connsiteY3" fmla="*/ 1965898 h 2921428"/>
                  <a:gd name="connsiteX4" fmla="*/ 168892 w 1788911"/>
                  <a:gd name="connsiteY4" fmla="*/ 2857247 h 2921428"/>
                  <a:gd name="connsiteX5" fmla="*/ 343332 w 1788911"/>
                  <a:gd name="connsiteY5" fmla="*/ 2583649 h 2921428"/>
                  <a:gd name="connsiteX6" fmla="*/ 535432 w 1788911"/>
                  <a:gd name="connsiteY6" fmla="*/ 1509907 h 2921428"/>
                  <a:gd name="connsiteX0" fmla="*/ 535432 w 1790487"/>
                  <a:gd name="connsiteY0" fmla="*/ 1509907 h 2921428"/>
                  <a:gd name="connsiteX1" fmla="*/ 1757329 w 1790487"/>
                  <a:gd name="connsiteY1" fmla="*/ 72993 h 2921428"/>
                  <a:gd name="connsiteX2" fmla="*/ 1137080 w 1790487"/>
                  <a:gd name="connsiteY2" fmla="*/ 1020762 h 2921428"/>
                  <a:gd name="connsiteX3" fmla="*/ 1052557 w 1790487"/>
                  <a:gd name="connsiteY3" fmla="*/ 1174442 h 2921428"/>
                  <a:gd name="connsiteX4" fmla="*/ 1767172 w 1790487"/>
                  <a:gd name="connsiteY4" fmla="*/ 1965898 h 2921428"/>
                  <a:gd name="connsiteX5" fmla="*/ 168892 w 1790487"/>
                  <a:gd name="connsiteY5" fmla="*/ 2857247 h 2921428"/>
                  <a:gd name="connsiteX6" fmla="*/ 343332 w 1790487"/>
                  <a:gd name="connsiteY6" fmla="*/ 2583649 h 2921428"/>
                  <a:gd name="connsiteX7" fmla="*/ 535432 w 1790487"/>
                  <a:gd name="connsiteY7" fmla="*/ 1509907 h 2921428"/>
                  <a:gd name="connsiteX0" fmla="*/ 535432 w 1790846"/>
                  <a:gd name="connsiteY0" fmla="*/ 1509907 h 2921428"/>
                  <a:gd name="connsiteX1" fmla="*/ 1757329 w 1790846"/>
                  <a:gd name="connsiteY1" fmla="*/ 72993 h 2921428"/>
                  <a:gd name="connsiteX2" fmla="*/ 1137080 w 1790846"/>
                  <a:gd name="connsiteY2" fmla="*/ 1020762 h 2921428"/>
                  <a:gd name="connsiteX3" fmla="*/ 460886 w 1790846"/>
                  <a:gd name="connsiteY3" fmla="*/ 621191 h 2921428"/>
                  <a:gd name="connsiteX4" fmla="*/ 1052557 w 1790846"/>
                  <a:gd name="connsiteY4" fmla="*/ 1174442 h 2921428"/>
                  <a:gd name="connsiteX5" fmla="*/ 1767172 w 1790846"/>
                  <a:gd name="connsiteY5" fmla="*/ 1965898 h 2921428"/>
                  <a:gd name="connsiteX6" fmla="*/ 168892 w 1790846"/>
                  <a:gd name="connsiteY6" fmla="*/ 2857247 h 2921428"/>
                  <a:gd name="connsiteX7" fmla="*/ 343332 w 1790846"/>
                  <a:gd name="connsiteY7" fmla="*/ 2583649 h 2921428"/>
                  <a:gd name="connsiteX8" fmla="*/ 535432 w 1790846"/>
                  <a:gd name="connsiteY8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460886 w 1792135"/>
                  <a:gd name="connsiteY3" fmla="*/ 621191 h 2921428"/>
                  <a:gd name="connsiteX4" fmla="*/ 937295 w 1792135"/>
                  <a:gd name="connsiteY4" fmla="*/ 867080 h 2921428"/>
                  <a:gd name="connsiteX5" fmla="*/ 1052557 w 1792135"/>
                  <a:gd name="connsiteY5" fmla="*/ 1174442 h 2921428"/>
                  <a:gd name="connsiteX6" fmla="*/ 1767172 w 1792135"/>
                  <a:gd name="connsiteY6" fmla="*/ 1965898 h 2921428"/>
                  <a:gd name="connsiteX7" fmla="*/ 168892 w 1792135"/>
                  <a:gd name="connsiteY7" fmla="*/ 2857247 h 2921428"/>
                  <a:gd name="connsiteX8" fmla="*/ 343332 w 1792135"/>
                  <a:gd name="connsiteY8" fmla="*/ 2583649 h 2921428"/>
                  <a:gd name="connsiteX9" fmla="*/ 535432 w 1792135"/>
                  <a:gd name="connsiteY9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460886 w 1792135"/>
                  <a:gd name="connsiteY3" fmla="*/ 621191 h 2921428"/>
                  <a:gd name="connsiteX4" fmla="*/ 937295 w 1792135"/>
                  <a:gd name="connsiteY4" fmla="*/ 867080 h 2921428"/>
                  <a:gd name="connsiteX5" fmla="*/ 1052557 w 1792135"/>
                  <a:gd name="connsiteY5" fmla="*/ 1174442 h 2921428"/>
                  <a:gd name="connsiteX6" fmla="*/ 1767172 w 1792135"/>
                  <a:gd name="connsiteY6" fmla="*/ 1965898 h 2921428"/>
                  <a:gd name="connsiteX7" fmla="*/ 168892 w 1792135"/>
                  <a:gd name="connsiteY7" fmla="*/ 2857247 h 2921428"/>
                  <a:gd name="connsiteX8" fmla="*/ 343332 w 1792135"/>
                  <a:gd name="connsiteY8" fmla="*/ 2583649 h 2921428"/>
                  <a:gd name="connsiteX9" fmla="*/ 535432 w 1792135"/>
                  <a:gd name="connsiteY9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568463 w 1792135"/>
                  <a:gd name="connsiteY3" fmla="*/ 336882 h 2921428"/>
                  <a:gd name="connsiteX4" fmla="*/ 937295 w 1792135"/>
                  <a:gd name="connsiteY4" fmla="*/ 867080 h 2921428"/>
                  <a:gd name="connsiteX5" fmla="*/ 1052557 w 1792135"/>
                  <a:gd name="connsiteY5" fmla="*/ 1174442 h 2921428"/>
                  <a:gd name="connsiteX6" fmla="*/ 1767172 w 1792135"/>
                  <a:gd name="connsiteY6" fmla="*/ 1965898 h 2921428"/>
                  <a:gd name="connsiteX7" fmla="*/ 168892 w 1792135"/>
                  <a:gd name="connsiteY7" fmla="*/ 2857247 h 2921428"/>
                  <a:gd name="connsiteX8" fmla="*/ 343332 w 1792135"/>
                  <a:gd name="connsiteY8" fmla="*/ 2583649 h 2921428"/>
                  <a:gd name="connsiteX9" fmla="*/ 535432 w 1792135"/>
                  <a:gd name="connsiteY9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937295 w 1792135"/>
                  <a:gd name="connsiteY3" fmla="*/ 867080 h 2921428"/>
                  <a:gd name="connsiteX4" fmla="*/ 1052557 w 1792135"/>
                  <a:gd name="connsiteY4" fmla="*/ 1174442 h 2921428"/>
                  <a:gd name="connsiteX5" fmla="*/ 1767172 w 1792135"/>
                  <a:gd name="connsiteY5" fmla="*/ 1965898 h 2921428"/>
                  <a:gd name="connsiteX6" fmla="*/ 168892 w 1792135"/>
                  <a:gd name="connsiteY6" fmla="*/ 2857247 h 2921428"/>
                  <a:gd name="connsiteX7" fmla="*/ 343332 w 1792135"/>
                  <a:gd name="connsiteY7" fmla="*/ 2583649 h 2921428"/>
                  <a:gd name="connsiteX8" fmla="*/ 535432 w 1792135"/>
                  <a:gd name="connsiteY8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937295 w 1792135"/>
                  <a:gd name="connsiteY3" fmla="*/ 867080 h 2921428"/>
                  <a:gd name="connsiteX4" fmla="*/ 1052557 w 1792135"/>
                  <a:gd name="connsiteY4" fmla="*/ 1174442 h 2921428"/>
                  <a:gd name="connsiteX5" fmla="*/ 1767172 w 1792135"/>
                  <a:gd name="connsiteY5" fmla="*/ 1965898 h 2921428"/>
                  <a:gd name="connsiteX6" fmla="*/ 168892 w 1792135"/>
                  <a:gd name="connsiteY6" fmla="*/ 2857247 h 2921428"/>
                  <a:gd name="connsiteX7" fmla="*/ 343332 w 1792135"/>
                  <a:gd name="connsiteY7" fmla="*/ 2583649 h 2921428"/>
                  <a:gd name="connsiteX8" fmla="*/ 535432 w 1792135"/>
                  <a:gd name="connsiteY8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937295 w 1792135"/>
                  <a:gd name="connsiteY3" fmla="*/ 867080 h 2921428"/>
                  <a:gd name="connsiteX4" fmla="*/ 1252341 w 1792135"/>
                  <a:gd name="connsiteY4" fmla="*/ 359934 h 2921428"/>
                  <a:gd name="connsiteX5" fmla="*/ 1052557 w 1792135"/>
                  <a:gd name="connsiteY5" fmla="*/ 1174442 h 2921428"/>
                  <a:gd name="connsiteX6" fmla="*/ 1767172 w 1792135"/>
                  <a:gd name="connsiteY6" fmla="*/ 1965898 h 2921428"/>
                  <a:gd name="connsiteX7" fmla="*/ 168892 w 1792135"/>
                  <a:gd name="connsiteY7" fmla="*/ 2857247 h 2921428"/>
                  <a:gd name="connsiteX8" fmla="*/ 343332 w 1792135"/>
                  <a:gd name="connsiteY8" fmla="*/ 2583649 h 2921428"/>
                  <a:gd name="connsiteX9" fmla="*/ 535432 w 1792135"/>
                  <a:gd name="connsiteY9" fmla="*/ 1509907 h 2921428"/>
                  <a:gd name="connsiteX0" fmla="*/ 535432 w 1792135"/>
                  <a:gd name="connsiteY0" fmla="*/ 1509907 h 2921428"/>
                  <a:gd name="connsiteX1" fmla="*/ 1757329 w 1792135"/>
                  <a:gd name="connsiteY1" fmla="*/ 72993 h 2921428"/>
                  <a:gd name="connsiteX2" fmla="*/ 1137080 w 1792135"/>
                  <a:gd name="connsiteY2" fmla="*/ 1020762 h 2921428"/>
                  <a:gd name="connsiteX3" fmla="*/ 937295 w 1792135"/>
                  <a:gd name="connsiteY3" fmla="*/ 867080 h 2921428"/>
                  <a:gd name="connsiteX4" fmla="*/ 1252341 w 1792135"/>
                  <a:gd name="connsiteY4" fmla="*/ 359934 h 2921428"/>
                  <a:gd name="connsiteX5" fmla="*/ 1052557 w 1792135"/>
                  <a:gd name="connsiteY5" fmla="*/ 1174442 h 2921428"/>
                  <a:gd name="connsiteX6" fmla="*/ 1767172 w 1792135"/>
                  <a:gd name="connsiteY6" fmla="*/ 1965898 h 2921428"/>
                  <a:gd name="connsiteX7" fmla="*/ 168892 w 1792135"/>
                  <a:gd name="connsiteY7" fmla="*/ 2857247 h 2921428"/>
                  <a:gd name="connsiteX8" fmla="*/ 343332 w 1792135"/>
                  <a:gd name="connsiteY8" fmla="*/ 2583649 h 2921428"/>
                  <a:gd name="connsiteX9" fmla="*/ 535432 w 1792135"/>
                  <a:gd name="connsiteY9" fmla="*/ 1509907 h 2921428"/>
                  <a:gd name="connsiteX0" fmla="*/ 535432 w 1796187"/>
                  <a:gd name="connsiteY0" fmla="*/ 1509907 h 2921428"/>
                  <a:gd name="connsiteX1" fmla="*/ 1757329 w 1796187"/>
                  <a:gd name="connsiteY1" fmla="*/ 72993 h 2921428"/>
                  <a:gd name="connsiteX2" fmla="*/ 1137080 w 1796187"/>
                  <a:gd name="connsiteY2" fmla="*/ 1020762 h 2921428"/>
                  <a:gd name="connsiteX3" fmla="*/ 937295 w 1796187"/>
                  <a:gd name="connsiteY3" fmla="*/ 867080 h 2921428"/>
                  <a:gd name="connsiteX4" fmla="*/ 1252341 w 1796187"/>
                  <a:gd name="connsiteY4" fmla="*/ 359934 h 2921428"/>
                  <a:gd name="connsiteX5" fmla="*/ 1052557 w 1796187"/>
                  <a:gd name="connsiteY5" fmla="*/ 1174442 h 2921428"/>
                  <a:gd name="connsiteX6" fmla="*/ 1767172 w 1796187"/>
                  <a:gd name="connsiteY6" fmla="*/ 1965898 h 2921428"/>
                  <a:gd name="connsiteX7" fmla="*/ 168892 w 1796187"/>
                  <a:gd name="connsiteY7" fmla="*/ 2857247 h 2921428"/>
                  <a:gd name="connsiteX8" fmla="*/ 343332 w 1796187"/>
                  <a:gd name="connsiteY8" fmla="*/ 2583649 h 2921428"/>
                  <a:gd name="connsiteX9" fmla="*/ 535432 w 1796187"/>
                  <a:gd name="connsiteY9" fmla="*/ 1509907 h 2921428"/>
                  <a:gd name="connsiteX0" fmla="*/ 535432 w 1757329"/>
                  <a:gd name="connsiteY0" fmla="*/ 1509907 h 2857247"/>
                  <a:gd name="connsiteX1" fmla="*/ 1757329 w 1757329"/>
                  <a:gd name="connsiteY1" fmla="*/ 72993 h 2857247"/>
                  <a:gd name="connsiteX2" fmla="*/ 1137080 w 1757329"/>
                  <a:gd name="connsiteY2" fmla="*/ 1020762 h 2857247"/>
                  <a:gd name="connsiteX3" fmla="*/ 937295 w 1757329"/>
                  <a:gd name="connsiteY3" fmla="*/ 867080 h 2857247"/>
                  <a:gd name="connsiteX4" fmla="*/ 1252341 w 1757329"/>
                  <a:gd name="connsiteY4" fmla="*/ 359934 h 2857247"/>
                  <a:gd name="connsiteX5" fmla="*/ 1052557 w 1757329"/>
                  <a:gd name="connsiteY5" fmla="*/ 1174442 h 2857247"/>
                  <a:gd name="connsiteX6" fmla="*/ 168892 w 1757329"/>
                  <a:gd name="connsiteY6" fmla="*/ 2857247 h 2857247"/>
                  <a:gd name="connsiteX7" fmla="*/ 343332 w 1757329"/>
                  <a:gd name="connsiteY7" fmla="*/ 2583649 h 2857247"/>
                  <a:gd name="connsiteX8" fmla="*/ 535432 w 1757329"/>
                  <a:gd name="connsiteY8" fmla="*/ 1509907 h 2857247"/>
                  <a:gd name="connsiteX0" fmla="*/ 535432 w 1757329"/>
                  <a:gd name="connsiteY0" fmla="*/ 1509907 h 2899198"/>
                  <a:gd name="connsiteX1" fmla="*/ 1757329 w 1757329"/>
                  <a:gd name="connsiteY1" fmla="*/ 72993 h 2899198"/>
                  <a:gd name="connsiteX2" fmla="*/ 1137080 w 1757329"/>
                  <a:gd name="connsiteY2" fmla="*/ 1020762 h 2899198"/>
                  <a:gd name="connsiteX3" fmla="*/ 937295 w 1757329"/>
                  <a:gd name="connsiteY3" fmla="*/ 867080 h 2899198"/>
                  <a:gd name="connsiteX4" fmla="*/ 1252341 w 1757329"/>
                  <a:gd name="connsiteY4" fmla="*/ 359934 h 2899198"/>
                  <a:gd name="connsiteX5" fmla="*/ 1052557 w 1757329"/>
                  <a:gd name="connsiteY5" fmla="*/ 1174442 h 2899198"/>
                  <a:gd name="connsiteX6" fmla="*/ 168892 w 1757329"/>
                  <a:gd name="connsiteY6" fmla="*/ 2857247 h 2899198"/>
                  <a:gd name="connsiteX7" fmla="*/ 343332 w 1757329"/>
                  <a:gd name="connsiteY7" fmla="*/ 2583649 h 2899198"/>
                  <a:gd name="connsiteX8" fmla="*/ 535432 w 1757329"/>
                  <a:gd name="connsiteY8" fmla="*/ 1509907 h 2899198"/>
                  <a:gd name="connsiteX0" fmla="*/ 535432 w 1772869"/>
                  <a:gd name="connsiteY0" fmla="*/ 1509907 h 2904130"/>
                  <a:gd name="connsiteX1" fmla="*/ 1757329 w 1772869"/>
                  <a:gd name="connsiteY1" fmla="*/ 72993 h 2904130"/>
                  <a:gd name="connsiteX2" fmla="*/ 1137080 w 1772869"/>
                  <a:gd name="connsiteY2" fmla="*/ 1020762 h 2904130"/>
                  <a:gd name="connsiteX3" fmla="*/ 937295 w 1772869"/>
                  <a:gd name="connsiteY3" fmla="*/ 867080 h 2904130"/>
                  <a:gd name="connsiteX4" fmla="*/ 1252341 w 1772869"/>
                  <a:gd name="connsiteY4" fmla="*/ 359934 h 2904130"/>
                  <a:gd name="connsiteX5" fmla="*/ 1052557 w 1772869"/>
                  <a:gd name="connsiteY5" fmla="*/ 1174442 h 2904130"/>
                  <a:gd name="connsiteX6" fmla="*/ 168892 w 1772869"/>
                  <a:gd name="connsiteY6" fmla="*/ 2857247 h 2904130"/>
                  <a:gd name="connsiteX7" fmla="*/ 343332 w 1772869"/>
                  <a:gd name="connsiteY7" fmla="*/ 2583649 h 2904130"/>
                  <a:gd name="connsiteX8" fmla="*/ 535432 w 1772869"/>
                  <a:gd name="connsiteY8" fmla="*/ 1509907 h 2904130"/>
                  <a:gd name="connsiteX0" fmla="*/ 535432 w 1757329"/>
                  <a:gd name="connsiteY0" fmla="*/ 1509907 h 2911832"/>
                  <a:gd name="connsiteX1" fmla="*/ 1757329 w 1757329"/>
                  <a:gd name="connsiteY1" fmla="*/ 72993 h 2911832"/>
                  <a:gd name="connsiteX2" fmla="*/ 1137080 w 1757329"/>
                  <a:gd name="connsiteY2" fmla="*/ 1020762 h 2911832"/>
                  <a:gd name="connsiteX3" fmla="*/ 937295 w 1757329"/>
                  <a:gd name="connsiteY3" fmla="*/ 867080 h 2911832"/>
                  <a:gd name="connsiteX4" fmla="*/ 1252341 w 1757329"/>
                  <a:gd name="connsiteY4" fmla="*/ 359934 h 2911832"/>
                  <a:gd name="connsiteX5" fmla="*/ 1052557 w 1757329"/>
                  <a:gd name="connsiteY5" fmla="*/ 1174442 h 2911832"/>
                  <a:gd name="connsiteX6" fmla="*/ 168892 w 1757329"/>
                  <a:gd name="connsiteY6" fmla="*/ 2857247 h 2911832"/>
                  <a:gd name="connsiteX7" fmla="*/ 343332 w 1757329"/>
                  <a:gd name="connsiteY7" fmla="*/ 2583649 h 2911832"/>
                  <a:gd name="connsiteX8" fmla="*/ 535432 w 1757329"/>
                  <a:gd name="connsiteY8" fmla="*/ 1509907 h 2911832"/>
                  <a:gd name="connsiteX0" fmla="*/ 535432 w 1794266"/>
                  <a:gd name="connsiteY0" fmla="*/ 1509907 h 2909124"/>
                  <a:gd name="connsiteX1" fmla="*/ 1757329 w 1794266"/>
                  <a:gd name="connsiteY1" fmla="*/ 72993 h 2909124"/>
                  <a:gd name="connsiteX2" fmla="*/ 1137080 w 1794266"/>
                  <a:gd name="connsiteY2" fmla="*/ 1020762 h 2909124"/>
                  <a:gd name="connsiteX3" fmla="*/ 937295 w 1794266"/>
                  <a:gd name="connsiteY3" fmla="*/ 867080 h 2909124"/>
                  <a:gd name="connsiteX4" fmla="*/ 1252341 w 1794266"/>
                  <a:gd name="connsiteY4" fmla="*/ 359934 h 2909124"/>
                  <a:gd name="connsiteX5" fmla="*/ 1052557 w 1794266"/>
                  <a:gd name="connsiteY5" fmla="*/ 1174442 h 2909124"/>
                  <a:gd name="connsiteX6" fmla="*/ 168892 w 1794266"/>
                  <a:gd name="connsiteY6" fmla="*/ 2857247 h 2909124"/>
                  <a:gd name="connsiteX7" fmla="*/ 343332 w 1794266"/>
                  <a:gd name="connsiteY7" fmla="*/ 2583649 h 2909124"/>
                  <a:gd name="connsiteX8" fmla="*/ 535432 w 1794266"/>
                  <a:gd name="connsiteY8" fmla="*/ 1509907 h 2909124"/>
                  <a:gd name="connsiteX0" fmla="*/ 535432 w 1757329"/>
                  <a:gd name="connsiteY0" fmla="*/ 1509907 h 2906174"/>
                  <a:gd name="connsiteX1" fmla="*/ 1757329 w 1757329"/>
                  <a:gd name="connsiteY1" fmla="*/ 72993 h 2906174"/>
                  <a:gd name="connsiteX2" fmla="*/ 1137080 w 1757329"/>
                  <a:gd name="connsiteY2" fmla="*/ 1020762 h 2906174"/>
                  <a:gd name="connsiteX3" fmla="*/ 937295 w 1757329"/>
                  <a:gd name="connsiteY3" fmla="*/ 867080 h 2906174"/>
                  <a:gd name="connsiteX4" fmla="*/ 1252341 w 1757329"/>
                  <a:gd name="connsiteY4" fmla="*/ 359934 h 2906174"/>
                  <a:gd name="connsiteX5" fmla="*/ 898876 w 1757329"/>
                  <a:gd name="connsiteY5" fmla="*/ 1066865 h 2906174"/>
                  <a:gd name="connsiteX6" fmla="*/ 168892 w 1757329"/>
                  <a:gd name="connsiteY6" fmla="*/ 2857247 h 2906174"/>
                  <a:gd name="connsiteX7" fmla="*/ 343332 w 1757329"/>
                  <a:gd name="connsiteY7" fmla="*/ 2583649 h 2906174"/>
                  <a:gd name="connsiteX8" fmla="*/ 535432 w 1757329"/>
                  <a:gd name="connsiteY8" fmla="*/ 1509907 h 2906174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37295 w 1792748"/>
                  <a:gd name="connsiteY3" fmla="*/ 867080 h 2909441"/>
                  <a:gd name="connsiteX4" fmla="*/ 1252341 w 1792748"/>
                  <a:gd name="connsiteY4" fmla="*/ 359934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59934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59934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59934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67618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67618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67618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92748"/>
                  <a:gd name="connsiteY0" fmla="*/ 1509907 h 2909441"/>
                  <a:gd name="connsiteX1" fmla="*/ 1757329 w 1792748"/>
                  <a:gd name="connsiteY1" fmla="*/ 72993 h 2909441"/>
                  <a:gd name="connsiteX2" fmla="*/ 1137080 w 1792748"/>
                  <a:gd name="connsiteY2" fmla="*/ 1020762 h 2909441"/>
                  <a:gd name="connsiteX3" fmla="*/ 929611 w 1792748"/>
                  <a:gd name="connsiteY3" fmla="*/ 928552 h 2909441"/>
                  <a:gd name="connsiteX4" fmla="*/ 1252341 w 1792748"/>
                  <a:gd name="connsiteY4" fmla="*/ 367618 h 2909441"/>
                  <a:gd name="connsiteX5" fmla="*/ 898876 w 1792748"/>
                  <a:gd name="connsiteY5" fmla="*/ 1066865 h 2909441"/>
                  <a:gd name="connsiteX6" fmla="*/ 168892 w 1792748"/>
                  <a:gd name="connsiteY6" fmla="*/ 2857247 h 2909441"/>
                  <a:gd name="connsiteX7" fmla="*/ 343332 w 1792748"/>
                  <a:gd name="connsiteY7" fmla="*/ 2583649 h 2909441"/>
                  <a:gd name="connsiteX8" fmla="*/ 535432 w 1792748"/>
                  <a:gd name="connsiteY8" fmla="*/ 1509907 h 2909441"/>
                  <a:gd name="connsiteX0" fmla="*/ 535432 w 1778536"/>
                  <a:gd name="connsiteY0" fmla="*/ 1509907 h 2909441"/>
                  <a:gd name="connsiteX1" fmla="*/ 1757329 w 1778536"/>
                  <a:gd name="connsiteY1" fmla="*/ 72993 h 2909441"/>
                  <a:gd name="connsiteX2" fmla="*/ 1137080 w 1778536"/>
                  <a:gd name="connsiteY2" fmla="*/ 1020762 h 2909441"/>
                  <a:gd name="connsiteX3" fmla="*/ 929611 w 1778536"/>
                  <a:gd name="connsiteY3" fmla="*/ 928552 h 2909441"/>
                  <a:gd name="connsiteX4" fmla="*/ 1252341 w 1778536"/>
                  <a:gd name="connsiteY4" fmla="*/ 367618 h 2909441"/>
                  <a:gd name="connsiteX5" fmla="*/ 875824 w 1778536"/>
                  <a:gd name="connsiteY5" fmla="*/ 1066865 h 2909441"/>
                  <a:gd name="connsiteX6" fmla="*/ 168892 w 1778536"/>
                  <a:gd name="connsiteY6" fmla="*/ 2857247 h 2909441"/>
                  <a:gd name="connsiteX7" fmla="*/ 343332 w 1778536"/>
                  <a:gd name="connsiteY7" fmla="*/ 2583649 h 2909441"/>
                  <a:gd name="connsiteX8" fmla="*/ 535432 w 1778536"/>
                  <a:gd name="connsiteY8" fmla="*/ 1509907 h 2909441"/>
                  <a:gd name="connsiteX0" fmla="*/ 535432 w 1778536"/>
                  <a:gd name="connsiteY0" fmla="*/ 1509907 h 2909441"/>
                  <a:gd name="connsiteX1" fmla="*/ 1757329 w 1778536"/>
                  <a:gd name="connsiteY1" fmla="*/ 72993 h 2909441"/>
                  <a:gd name="connsiteX2" fmla="*/ 1137080 w 1778536"/>
                  <a:gd name="connsiteY2" fmla="*/ 1020762 h 2909441"/>
                  <a:gd name="connsiteX3" fmla="*/ 929611 w 1778536"/>
                  <a:gd name="connsiteY3" fmla="*/ 928552 h 2909441"/>
                  <a:gd name="connsiteX4" fmla="*/ 1252341 w 1778536"/>
                  <a:gd name="connsiteY4" fmla="*/ 367618 h 2909441"/>
                  <a:gd name="connsiteX5" fmla="*/ 875824 w 1778536"/>
                  <a:gd name="connsiteY5" fmla="*/ 1066865 h 2909441"/>
                  <a:gd name="connsiteX6" fmla="*/ 168892 w 1778536"/>
                  <a:gd name="connsiteY6" fmla="*/ 2857247 h 2909441"/>
                  <a:gd name="connsiteX7" fmla="*/ 343332 w 1778536"/>
                  <a:gd name="connsiteY7" fmla="*/ 2583649 h 2909441"/>
                  <a:gd name="connsiteX8" fmla="*/ 535432 w 1778536"/>
                  <a:gd name="connsiteY8" fmla="*/ 1509907 h 2909441"/>
                  <a:gd name="connsiteX0" fmla="*/ 535432 w 1797511"/>
                  <a:gd name="connsiteY0" fmla="*/ 1509907 h 2910593"/>
                  <a:gd name="connsiteX1" fmla="*/ 1757329 w 1797511"/>
                  <a:gd name="connsiteY1" fmla="*/ 72993 h 2910593"/>
                  <a:gd name="connsiteX2" fmla="*/ 1137080 w 1797511"/>
                  <a:gd name="connsiteY2" fmla="*/ 1020762 h 2910593"/>
                  <a:gd name="connsiteX3" fmla="*/ 929611 w 1797511"/>
                  <a:gd name="connsiteY3" fmla="*/ 928552 h 2910593"/>
                  <a:gd name="connsiteX4" fmla="*/ 1252341 w 1797511"/>
                  <a:gd name="connsiteY4" fmla="*/ 367618 h 2910593"/>
                  <a:gd name="connsiteX5" fmla="*/ 906560 w 1797511"/>
                  <a:gd name="connsiteY5" fmla="*/ 1105285 h 2910593"/>
                  <a:gd name="connsiteX6" fmla="*/ 168892 w 1797511"/>
                  <a:gd name="connsiteY6" fmla="*/ 2857247 h 2910593"/>
                  <a:gd name="connsiteX7" fmla="*/ 343332 w 1797511"/>
                  <a:gd name="connsiteY7" fmla="*/ 2583649 h 2910593"/>
                  <a:gd name="connsiteX8" fmla="*/ 535432 w 1797511"/>
                  <a:gd name="connsiteY8" fmla="*/ 1509907 h 2910593"/>
                  <a:gd name="connsiteX0" fmla="*/ 535432 w 1797511"/>
                  <a:gd name="connsiteY0" fmla="*/ 1509907 h 2910593"/>
                  <a:gd name="connsiteX1" fmla="*/ 1757329 w 1797511"/>
                  <a:gd name="connsiteY1" fmla="*/ 72993 h 2910593"/>
                  <a:gd name="connsiteX2" fmla="*/ 1137080 w 1797511"/>
                  <a:gd name="connsiteY2" fmla="*/ 1020762 h 2910593"/>
                  <a:gd name="connsiteX3" fmla="*/ 929611 w 1797511"/>
                  <a:gd name="connsiteY3" fmla="*/ 928552 h 2910593"/>
                  <a:gd name="connsiteX4" fmla="*/ 1252341 w 1797511"/>
                  <a:gd name="connsiteY4" fmla="*/ 367618 h 2910593"/>
                  <a:gd name="connsiteX5" fmla="*/ 906560 w 1797511"/>
                  <a:gd name="connsiteY5" fmla="*/ 1105285 h 2910593"/>
                  <a:gd name="connsiteX6" fmla="*/ 168892 w 1797511"/>
                  <a:gd name="connsiteY6" fmla="*/ 2857247 h 2910593"/>
                  <a:gd name="connsiteX7" fmla="*/ 343332 w 1797511"/>
                  <a:gd name="connsiteY7" fmla="*/ 2583649 h 2910593"/>
                  <a:gd name="connsiteX8" fmla="*/ 535432 w 1797511"/>
                  <a:gd name="connsiteY8" fmla="*/ 1509907 h 2910593"/>
                  <a:gd name="connsiteX0" fmla="*/ 535432 w 1757329"/>
                  <a:gd name="connsiteY0" fmla="*/ 1509907 h 2904720"/>
                  <a:gd name="connsiteX1" fmla="*/ 1757329 w 1757329"/>
                  <a:gd name="connsiteY1" fmla="*/ 72993 h 2904720"/>
                  <a:gd name="connsiteX2" fmla="*/ 1137080 w 1757329"/>
                  <a:gd name="connsiteY2" fmla="*/ 1020762 h 2904720"/>
                  <a:gd name="connsiteX3" fmla="*/ 929611 w 1757329"/>
                  <a:gd name="connsiteY3" fmla="*/ 928552 h 2904720"/>
                  <a:gd name="connsiteX4" fmla="*/ 1252341 w 1757329"/>
                  <a:gd name="connsiteY4" fmla="*/ 367618 h 2904720"/>
                  <a:gd name="connsiteX5" fmla="*/ 591515 w 1757329"/>
                  <a:gd name="connsiteY5" fmla="*/ 890132 h 2904720"/>
                  <a:gd name="connsiteX6" fmla="*/ 168892 w 1757329"/>
                  <a:gd name="connsiteY6" fmla="*/ 2857247 h 2904720"/>
                  <a:gd name="connsiteX7" fmla="*/ 343332 w 1757329"/>
                  <a:gd name="connsiteY7" fmla="*/ 2583649 h 2904720"/>
                  <a:gd name="connsiteX8" fmla="*/ 535432 w 1757329"/>
                  <a:gd name="connsiteY8" fmla="*/ 1509907 h 2904720"/>
                  <a:gd name="connsiteX0" fmla="*/ 535432 w 1787702"/>
                  <a:gd name="connsiteY0" fmla="*/ 1509907 h 2907186"/>
                  <a:gd name="connsiteX1" fmla="*/ 1757329 w 1787702"/>
                  <a:gd name="connsiteY1" fmla="*/ 72993 h 2907186"/>
                  <a:gd name="connsiteX2" fmla="*/ 1137080 w 1787702"/>
                  <a:gd name="connsiteY2" fmla="*/ 1020762 h 2907186"/>
                  <a:gd name="connsiteX3" fmla="*/ 929611 w 1787702"/>
                  <a:gd name="connsiteY3" fmla="*/ 928552 h 2907186"/>
                  <a:gd name="connsiteX4" fmla="*/ 1252341 w 1787702"/>
                  <a:gd name="connsiteY4" fmla="*/ 367618 h 2907186"/>
                  <a:gd name="connsiteX5" fmla="*/ 591515 w 1787702"/>
                  <a:gd name="connsiteY5" fmla="*/ 890132 h 2907186"/>
                  <a:gd name="connsiteX6" fmla="*/ 168892 w 1787702"/>
                  <a:gd name="connsiteY6" fmla="*/ 2857247 h 2907186"/>
                  <a:gd name="connsiteX7" fmla="*/ 343332 w 1787702"/>
                  <a:gd name="connsiteY7" fmla="*/ 2583649 h 2907186"/>
                  <a:gd name="connsiteX8" fmla="*/ 535432 w 1787702"/>
                  <a:gd name="connsiteY8" fmla="*/ 1509907 h 2907186"/>
                  <a:gd name="connsiteX0" fmla="*/ 535432 w 1787702"/>
                  <a:gd name="connsiteY0" fmla="*/ 1509907 h 2907186"/>
                  <a:gd name="connsiteX1" fmla="*/ 1757329 w 1787702"/>
                  <a:gd name="connsiteY1" fmla="*/ 72993 h 2907186"/>
                  <a:gd name="connsiteX2" fmla="*/ 1137080 w 1787702"/>
                  <a:gd name="connsiteY2" fmla="*/ 1020762 h 2907186"/>
                  <a:gd name="connsiteX3" fmla="*/ 929611 w 1787702"/>
                  <a:gd name="connsiteY3" fmla="*/ 928552 h 2907186"/>
                  <a:gd name="connsiteX4" fmla="*/ 1252341 w 1787702"/>
                  <a:gd name="connsiteY4" fmla="*/ 367618 h 2907186"/>
                  <a:gd name="connsiteX5" fmla="*/ 591515 w 1787702"/>
                  <a:gd name="connsiteY5" fmla="*/ 890132 h 2907186"/>
                  <a:gd name="connsiteX6" fmla="*/ 168892 w 1787702"/>
                  <a:gd name="connsiteY6" fmla="*/ 2857247 h 2907186"/>
                  <a:gd name="connsiteX7" fmla="*/ 343332 w 1787702"/>
                  <a:gd name="connsiteY7" fmla="*/ 2583649 h 2907186"/>
                  <a:gd name="connsiteX8" fmla="*/ 535432 w 1787702"/>
                  <a:gd name="connsiteY8" fmla="*/ 1509907 h 2907186"/>
                  <a:gd name="connsiteX0" fmla="*/ 535432 w 1787702"/>
                  <a:gd name="connsiteY0" fmla="*/ 1509907 h 2907186"/>
                  <a:gd name="connsiteX1" fmla="*/ 1757329 w 1787702"/>
                  <a:gd name="connsiteY1" fmla="*/ 72993 h 2907186"/>
                  <a:gd name="connsiteX2" fmla="*/ 1137080 w 1787702"/>
                  <a:gd name="connsiteY2" fmla="*/ 1020762 h 2907186"/>
                  <a:gd name="connsiteX3" fmla="*/ 929611 w 1787702"/>
                  <a:gd name="connsiteY3" fmla="*/ 928552 h 2907186"/>
                  <a:gd name="connsiteX4" fmla="*/ 1252341 w 1787702"/>
                  <a:gd name="connsiteY4" fmla="*/ 367618 h 2907186"/>
                  <a:gd name="connsiteX5" fmla="*/ 591515 w 1787702"/>
                  <a:gd name="connsiteY5" fmla="*/ 890132 h 2907186"/>
                  <a:gd name="connsiteX6" fmla="*/ 168892 w 1787702"/>
                  <a:gd name="connsiteY6" fmla="*/ 2857247 h 2907186"/>
                  <a:gd name="connsiteX7" fmla="*/ 343332 w 1787702"/>
                  <a:gd name="connsiteY7" fmla="*/ 2583649 h 2907186"/>
                  <a:gd name="connsiteX8" fmla="*/ 535432 w 1787702"/>
                  <a:gd name="connsiteY8" fmla="*/ 1509907 h 2907186"/>
                  <a:gd name="connsiteX0" fmla="*/ 535432 w 1757329"/>
                  <a:gd name="connsiteY0" fmla="*/ 1509907 h 2857247"/>
                  <a:gd name="connsiteX1" fmla="*/ 1757329 w 1757329"/>
                  <a:gd name="connsiteY1" fmla="*/ 72993 h 2857247"/>
                  <a:gd name="connsiteX2" fmla="*/ 1137080 w 1757329"/>
                  <a:gd name="connsiteY2" fmla="*/ 1020762 h 2857247"/>
                  <a:gd name="connsiteX3" fmla="*/ 929611 w 1757329"/>
                  <a:gd name="connsiteY3" fmla="*/ 928552 h 2857247"/>
                  <a:gd name="connsiteX4" fmla="*/ 1252341 w 1757329"/>
                  <a:gd name="connsiteY4" fmla="*/ 367618 h 2857247"/>
                  <a:gd name="connsiteX5" fmla="*/ 591515 w 1757329"/>
                  <a:gd name="connsiteY5" fmla="*/ 890132 h 2857247"/>
                  <a:gd name="connsiteX6" fmla="*/ 1690329 w 1757329"/>
                  <a:gd name="connsiteY6" fmla="*/ 1727692 h 2857247"/>
                  <a:gd name="connsiteX7" fmla="*/ 168892 w 1757329"/>
                  <a:gd name="connsiteY7" fmla="*/ 2857247 h 2857247"/>
                  <a:gd name="connsiteX8" fmla="*/ 343332 w 1757329"/>
                  <a:gd name="connsiteY8" fmla="*/ 2583649 h 2857247"/>
                  <a:gd name="connsiteX9" fmla="*/ 535432 w 1757329"/>
                  <a:gd name="connsiteY9" fmla="*/ 1509907 h 2857247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52341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36973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36973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36973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36973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757329"/>
                  <a:gd name="connsiteY0" fmla="*/ 1509907 h 2911436"/>
                  <a:gd name="connsiteX1" fmla="*/ 1757329 w 1757329"/>
                  <a:gd name="connsiteY1" fmla="*/ 72993 h 2911436"/>
                  <a:gd name="connsiteX2" fmla="*/ 1137080 w 1757329"/>
                  <a:gd name="connsiteY2" fmla="*/ 1020762 h 2911436"/>
                  <a:gd name="connsiteX3" fmla="*/ 929611 w 1757329"/>
                  <a:gd name="connsiteY3" fmla="*/ 928552 h 2911436"/>
                  <a:gd name="connsiteX4" fmla="*/ 1236973 w 1757329"/>
                  <a:gd name="connsiteY4" fmla="*/ 367618 h 2911436"/>
                  <a:gd name="connsiteX5" fmla="*/ 591515 w 1757329"/>
                  <a:gd name="connsiteY5" fmla="*/ 890132 h 2911436"/>
                  <a:gd name="connsiteX6" fmla="*/ 1690329 w 1757329"/>
                  <a:gd name="connsiteY6" fmla="*/ 1727692 h 2911436"/>
                  <a:gd name="connsiteX7" fmla="*/ 168892 w 1757329"/>
                  <a:gd name="connsiteY7" fmla="*/ 2857247 h 2911436"/>
                  <a:gd name="connsiteX8" fmla="*/ 343332 w 1757329"/>
                  <a:gd name="connsiteY8" fmla="*/ 2583649 h 2911436"/>
                  <a:gd name="connsiteX9" fmla="*/ 535432 w 1757329"/>
                  <a:gd name="connsiteY9" fmla="*/ 1509907 h 2911436"/>
                  <a:gd name="connsiteX0" fmla="*/ 535432 w 1816776"/>
                  <a:gd name="connsiteY0" fmla="*/ 1509907 h 2928274"/>
                  <a:gd name="connsiteX1" fmla="*/ 1757329 w 1816776"/>
                  <a:gd name="connsiteY1" fmla="*/ 72993 h 2928274"/>
                  <a:gd name="connsiteX2" fmla="*/ 1137080 w 1816776"/>
                  <a:gd name="connsiteY2" fmla="*/ 1020762 h 2928274"/>
                  <a:gd name="connsiteX3" fmla="*/ 929611 w 1816776"/>
                  <a:gd name="connsiteY3" fmla="*/ 928552 h 2928274"/>
                  <a:gd name="connsiteX4" fmla="*/ 1236973 w 1816776"/>
                  <a:gd name="connsiteY4" fmla="*/ 367618 h 2928274"/>
                  <a:gd name="connsiteX5" fmla="*/ 591515 w 1816776"/>
                  <a:gd name="connsiteY5" fmla="*/ 890132 h 2928274"/>
                  <a:gd name="connsiteX6" fmla="*/ 1813273 w 1816776"/>
                  <a:gd name="connsiteY6" fmla="*/ 2050421 h 2928274"/>
                  <a:gd name="connsiteX7" fmla="*/ 168892 w 1816776"/>
                  <a:gd name="connsiteY7" fmla="*/ 2857247 h 2928274"/>
                  <a:gd name="connsiteX8" fmla="*/ 343332 w 1816776"/>
                  <a:gd name="connsiteY8" fmla="*/ 2583649 h 2928274"/>
                  <a:gd name="connsiteX9" fmla="*/ 535432 w 1816776"/>
                  <a:gd name="connsiteY9" fmla="*/ 1509907 h 2928274"/>
                  <a:gd name="connsiteX0" fmla="*/ 535432 w 1816776"/>
                  <a:gd name="connsiteY0" fmla="*/ 1509907 h 2928274"/>
                  <a:gd name="connsiteX1" fmla="*/ 1757329 w 1816776"/>
                  <a:gd name="connsiteY1" fmla="*/ 72993 h 2928274"/>
                  <a:gd name="connsiteX2" fmla="*/ 1137080 w 1816776"/>
                  <a:gd name="connsiteY2" fmla="*/ 1020762 h 2928274"/>
                  <a:gd name="connsiteX3" fmla="*/ 929611 w 1816776"/>
                  <a:gd name="connsiteY3" fmla="*/ 928552 h 2928274"/>
                  <a:gd name="connsiteX4" fmla="*/ 1236973 w 1816776"/>
                  <a:gd name="connsiteY4" fmla="*/ 367618 h 2928274"/>
                  <a:gd name="connsiteX5" fmla="*/ 591515 w 1816776"/>
                  <a:gd name="connsiteY5" fmla="*/ 890132 h 2928274"/>
                  <a:gd name="connsiteX6" fmla="*/ 1813273 w 1816776"/>
                  <a:gd name="connsiteY6" fmla="*/ 2050421 h 2928274"/>
                  <a:gd name="connsiteX7" fmla="*/ 168892 w 1816776"/>
                  <a:gd name="connsiteY7" fmla="*/ 2857247 h 2928274"/>
                  <a:gd name="connsiteX8" fmla="*/ 343332 w 1816776"/>
                  <a:gd name="connsiteY8" fmla="*/ 2583649 h 2928274"/>
                  <a:gd name="connsiteX9" fmla="*/ 535432 w 1816776"/>
                  <a:gd name="connsiteY9" fmla="*/ 1509907 h 2928274"/>
                  <a:gd name="connsiteX0" fmla="*/ 535432 w 1816702"/>
                  <a:gd name="connsiteY0" fmla="*/ 1509907 h 2928274"/>
                  <a:gd name="connsiteX1" fmla="*/ 1757329 w 1816702"/>
                  <a:gd name="connsiteY1" fmla="*/ 72993 h 2928274"/>
                  <a:gd name="connsiteX2" fmla="*/ 1137080 w 1816702"/>
                  <a:gd name="connsiteY2" fmla="*/ 1020762 h 2928274"/>
                  <a:gd name="connsiteX3" fmla="*/ 929611 w 1816702"/>
                  <a:gd name="connsiteY3" fmla="*/ 928552 h 2928274"/>
                  <a:gd name="connsiteX4" fmla="*/ 1236973 w 1816702"/>
                  <a:gd name="connsiteY4" fmla="*/ 367618 h 2928274"/>
                  <a:gd name="connsiteX5" fmla="*/ 568463 w 1816702"/>
                  <a:gd name="connsiteY5" fmla="*/ 882448 h 2928274"/>
                  <a:gd name="connsiteX6" fmla="*/ 1813273 w 1816702"/>
                  <a:gd name="connsiteY6" fmla="*/ 2050421 h 2928274"/>
                  <a:gd name="connsiteX7" fmla="*/ 168892 w 1816702"/>
                  <a:gd name="connsiteY7" fmla="*/ 2857247 h 2928274"/>
                  <a:gd name="connsiteX8" fmla="*/ 343332 w 1816702"/>
                  <a:gd name="connsiteY8" fmla="*/ 2583649 h 2928274"/>
                  <a:gd name="connsiteX9" fmla="*/ 535432 w 1816702"/>
                  <a:gd name="connsiteY9" fmla="*/ 1509907 h 2928274"/>
                  <a:gd name="connsiteX0" fmla="*/ 535432 w 1817495"/>
                  <a:gd name="connsiteY0" fmla="*/ 1509907 h 2928274"/>
                  <a:gd name="connsiteX1" fmla="*/ 1757329 w 1817495"/>
                  <a:gd name="connsiteY1" fmla="*/ 72993 h 2928274"/>
                  <a:gd name="connsiteX2" fmla="*/ 1137080 w 1817495"/>
                  <a:gd name="connsiteY2" fmla="*/ 1020762 h 2928274"/>
                  <a:gd name="connsiteX3" fmla="*/ 929611 w 1817495"/>
                  <a:gd name="connsiteY3" fmla="*/ 928552 h 2928274"/>
                  <a:gd name="connsiteX4" fmla="*/ 1236973 w 1817495"/>
                  <a:gd name="connsiteY4" fmla="*/ 367618 h 2928274"/>
                  <a:gd name="connsiteX5" fmla="*/ 568463 w 1817495"/>
                  <a:gd name="connsiteY5" fmla="*/ 882448 h 2928274"/>
                  <a:gd name="connsiteX6" fmla="*/ 1813273 w 1817495"/>
                  <a:gd name="connsiteY6" fmla="*/ 2050421 h 2928274"/>
                  <a:gd name="connsiteX7" fmla="*/ 168892 w 1817495"/>
                  <a:gd name="connsiteY7" fmla="*/ 2857247 h 2928274"/>
                  <a:gd name="connsiteX8" fmla="*/ 343332 w 1817495"/>
                  <a:gd name="connsiteY8" fmla="*/ 2583649 h 2928274"/>
                  <a:gd name="connsiteX9" fmla="*/ 535432 w 1817495"/>
                  <a:gd name="connsiteY9" fmla="*/ 1509907 h 2928274"/>
                  <a:gd name="connsiteX0" fmla="*/ 535432 w 1813273"/>
                  <a:gd name="connsiteY0" fmla="*/ 1509907 h 2928274"/>
                  <a:gd name="connsiteX1" fmla="*/ 1757329 w 1813273"/>
                  <a:gd name="connsiteY1" fmla="*/ 72993 h 2928274"/>
                  <a:gd name="connsiteX2" fmla="*/ 1137080 w 1813273"/>
                  <a:gd name="connsiteY2" fmla="*/ 1020762 h 2928274"/>
                  <a:gd name="connsiteX3" fmla="*/ 929611 w 1813273"/>
                  <a:gd name="connsiteY3" fmla="*/ 928552 h 2928274"/>
                  <a:gd name="connsiteX4" fmla="*/ 1236973 w 1813273"/>
                  <a:gd name="connsiteY4" fmla="*/ 367618 h 2928274"/>
                  <a:gd name="connsiteX5" fmla="*/ 568463 w 1813273"/>
                  <a:gd name="connsiteY5" fmla="*/ 882448 h 2928274"/>
                  <a:gd name="connsiteX6" fmla="*/ 1813273 w 1813273"/>
                  <a:gd name="connsiteY6" fmla="*/ 2050421 h 2928274"/>
                  <a:gd name="connsiteX7" fmla="*/ 168892 w 1813273"/>
                  <a:gd name="connsiteY7" fmla="*/ 2857247 h 2928274"/>
                  <a:gd name="connsiteX8" fmla="*/ 343332 w 1813273"/>
                  <a:gd name="connsiteY8" fmla="*/ 2583649 h 2928274"/>
                  <a:gd name="connsiteX9" fmla="*/ 535432 w 1813273"/>
                  <a:gd name="connsiteY9" fmla="*/ 1509907 h 2928274"/>
                  <a:gd name="connsiteX0" fmla="*/ 535432 w 1813273"/>
                  <a:gd name="connsiteY0" fmla="*/ 1509907 h 2903482"/>
                  <a:gd name="connsiteX1" fmla="*/ 1757329 w 1813273"/>
                  <a:gd name="connsiteY1" fmla="*/ 72993 h 2903482"/>
                  <a:gd name="connsiteX2" fmla="*/ 1137080 w 1813273"/>
                  <a:gd name="connsiteY2" fmla="*/ 1020762 h 2903482"/>
                  <a:gd name="connsiteX3" fmla="*/ 929611 w 1813273"/>
                  <a:gd name="connsiteY3" fmla="*/ 928552 h 2903482"/>
                  <a:gd name="connsiteX4" fmla="*/ 1236973 w 1813273"/>
                  <a:gd name="connsiteY4" fmla="*/ 367618 h 2903482"/>
                  <a:gd name="connsiteX5" fmla="*/ 568463 w 1813273"/>
                  <a:gd name="connsiteY5" fmla="*/ 882448 h 2903482"/>
                  <a:gd name="connsiteX6" fmla="*/ 1813273 w 1813273"/>
                  <a:gd name="connsiteY6" fmla="*/ 2050421 h 2903482"/>
                  <a:gd name="connsiteX7" fmla="*/ 168892 w 1813273"/>
                  <a:gd name="connsiteY7" fmla="*/ 2857247 h 2903482"/>
                  <a:gd name="connsiteX8" fmla="*/ 343332 w 1813273"/>
                  <a:gd name="connsiteY8" fmla="*/ 2583649 h 2903482"/>
                  <a:gd name="connsiteX9" fmla="*/ 535432 w 1813273"/>
                  <a:gd name="connsiteY9" fmla="*/ 1509907 h 2903482"/>
                  <a:gd name="connsiteX0" fmla="*/ 535432 w 1813273"/>
                  <a:gd name="connsiteY0" fmla="*/ 1509907 h 2918067"/>
                  <a:gd name="connsiteX1" fmla="*/ 1757329 w 1813273"/>
                  <a:gd name="connsiteY1" fmla="*/ 72993 h 2918067"/>
                  <a:gd name="connsiteX2" fmla="*/ 1137080 w 1813273"/>
                  <a:gd name="connsiteY2" fmla="*/ 1020762 h 2918067"/>
                  <a:gd name="connsiteX3" fmla="*/ 929611 w 1813273"/>
                  <a:gd name="connsiteY3" fmla="*/ 928552 h 2918067"/>
                  <a:gd name="connsiteX4" fmla="*/ 1236973 w 1813273"/>
                  <a:gd name="connsiteY4" fmla="*/ 367618 h 2918067"/>
                  <a:gd name="connsiteX5" fmla="*/ 568463 w 1813273"/>
                  <a:gd name="connsiteY5" fmla="*/ 882448 h 2918067"/>
                  <a:gd name="connsiteX6" fmla="*/ 1813273 w 1813273"/>
                  <a:gd name="connsiteY6" fmla="*/ 2050421 h 2918067"/>
                  <a:gd name="connsiteX7" fmla="*/ 168892 w 1813273"/>
                  <a:gd name="connsiteY7" fmla="*/ 2857247 h 2918067"/>
                  <a:gd name="connsiteX8" fmla="*/ 343332 w 1813273"/>
                  <a:gd name="connsiteY8" fmla="*/ 2583649 h 2918067"/>
                  <a:gd name="connsiteX9" fmla="*/ 535432 w 1813273"/>
                  <a:gd name="connsiteY9" fmla="*/ 1509907 h 2918067"/>
                  <a:gd name="connsiteX0" fmla="*/ 535432 w 1813273"/>
                  <a:gd name="connsiteY0" fmla="*/ 1509907 h 2918067"/>
                  <a:gd name="connsiteX1" fmla="*/ 1757329 w 1813273"/>
                  <a:gd name="connsiteY1" fmla="*/ 72993 h 2918067"/>
                  <a:gd name="connsiteX2" fmla="*/ 1137080 w 1813273"/>
                  <a:gd name="connsiteY2" fmla="*/ 1020762 h 2918067"/>
                  <a:gd name="connsiteX3" fmla="*/ 929611 w 1813273"/>
                  <a:gd name="connsiteY3" fmla="*/ 928552 h 2918067"/>
                  <a:gd name="connsiteX4" fmla="*/ 1236973 w 1813273"/>
                  <a:gd name="connsiteY4" fmla="*/ 367618 h 2918067"/>
                  <a:gd name="connsiteX5" fmla="*/ 568463 w 1813273"/>
                  <a:gd name="connsiteY5" fmla="*/ 882448 h 2918067"/>
                  <a:gd name="connsiteX6" fmla="*/ 1813273 w 1813273"/>
                  <a:gd name="connsiteY6" fmla="*/ 2050421 h 2918067"/>
                  <a:gd name="connsiteX7" fmla="*/ 168892 w 1813273"/>
                  <a:gd name="connsiteY7" fmla="*/ 2857247 h 2918067"/>
                  <a:gd name="connsiteX8" fmla="*/ 343332 w 1813273"/>
                  <a:gd name="connsiteY8" fmla="*/ 2583649 h 2918067"/>
                  <a:gd name="connsiteX9" fmla="*/ 535432 w 1813273"/>
                  <a:gd name="connsiteY9" fmla="*/ 1509907 h 2918067"/>
                  <a:gd name="connsiteX0" fmla="*/ 535432 w 1813273"/>
                  <a:gd name="connsiteY0" fmla="*/ 1509907 h 2923127"/>
                  <a:gd name="connsiteX1" fmla="*/ 1757329 w 1813273"/>
                  <a:gd name="connsiteY1" fmla="*/ 72993 h 2923127"/>
                  <a:gd name="connsiteX2" fmla="*/ 1137080 w 1813273"/>
                  <a:gd name="connsiteY2" fmla="*/ 1020762 h 2923127"/>
                  <a:gd name="connsiteX3" fmla="*/ 929611 w 1813273"/>
                  <a:gd name="connsiteY3" fmla="*/ 928552 h 2923127"/>
                  <a:gd name="connsiteX4" fmla="*/ 1236973 w 1813273"/>
                  <a:gd name="connsiteY4" fmla="*/ 367618 h 2923127"/>
                  <a:gd name="connsiteX5" fmla="*/ 568463 w 1813273"/>
                  <a:gd name="connsiteY5" fmla="*/ 882448 h 2923127"/>
                  <a:gd name="connsiteX6" fmla="*/ 1813273 w 1813273"/>
                  <a:gd name="connsiteY6" fmla="*/ 2050421 h 2923127"/>
                  <a:gd name="connsiteX7" fmla="*/ 168892 w 1813273"/>
                  <a:gd name="connsiteY7" fmla="*/ 2857247 h 2923127"/>
                  <a:gd name="connsiteX8" fmla="*/ 343332 w 1813273"/>
                  <a:gd name="connsiteY8" fmla="*/ 2583649 h 2923127"/>
                  <a:gd name="connsiteX9" fmla="*/ 535432 w 1813273"/>
                  <a:gd name="connsiteY9" fmla="*/ 1509907 h 2923127"/>
                  <a:gd name="connsiteX0" fmla="*/ 535432 w 1813376"/>
                  <a:gd name="connsiteY0" fmla="*/ 1509907 h 2924560"/>
                  <a:gd name="connsiteX1" fmla="*/ 1757329 w 1813376"/>
                  <a:gd name="connsiteY1" fmla="*/ 72993 h 2924560"/>
                  <a:gd name="connsiteX2" fmla="*/ 1137080 w 1813376"/>
                  <a:gd name="connsiteY2" fmla="*/ 1020762 h 2924560"/>
                  <a:gd name="connsiteX3" fmla="*/ 929611 w 1813376"/>
                  <a:gd name="connsiteY3" fmla="*/ 928552 h 2924560"/>
                  <a:gd name="connsiteX4" fmla="*/ 1236973 w 1813376"/>
                  <a:gd name="connsiteY4" fmla="*/ 367618 h 2924560"/>
                  <a:gd name="connsiteX5" fmla="*/ 568463 w 1813376"/>
                  <a:gd name="connsiteY5" fmla="*/ 882448 h 2924560"/>
                  <a:gd name="connsiteX6" fmla="*/ 1813273 w 1813376"/>
                  <a:gd name="connsiteY6" fmla="*/ 2050421 h 2924560"/>
                  <a:gd name="connsiteX7" fmla="*/ 168892 w 1813376"/>
                  <a:gd name="connsiteY7" fmla="*/ 2857247 h 2924560"/>
                  <a:gd name="connsiteX8" fmla="*/ 343332 w 1813376"/>
                  <a:gd name="connsiteY8" fmla="*/ 2583649 h 2924560"/>
                  <a:gd name="connsiteX9" fmla="*/ 535432 w 1813376"/>
                  <a:gd name="connsiteY9" fmla="*/ 1509907 h 2924560"/>
                  <a:gd name="connsiteX0" fmla="*/ 535432 w 1782651"/>
                  <a:gd name="connsiteY0" fmla="*/ 1509907 h 2919299"/>
                  <a:gd name="connsiteX1" fmla="*/ 1757329 w 1782651"/>
                  <a:gd name="connsiteY1" fmla="*/ 72993 h 2919299"/>
                  <a:gd name="connsiteX2" fmla="*/ 1137080 w 1782651"/>
                  <a:gd name="connsiteY2" fmla="*/ 1020762 h 2919299"/>
                  <a:gd name="connsiteX3" fmla="*/ 929611 w 1782651"/>
                  <a:gd name="connsiteY3" fmla="*/ 928552 h 2919299"/>
                  <a:gd name="connsiteX4" fmla="*/ 1236973 w 1782651"/>
                  <a:gd name="connsiteY4" fmla="*/ 367618 h 2919299"/>
                  <a:gd name="connsiteX5" fmla="*/ 568463 w 1782651"/>
                  <a:gd name="connsiteY5" fmla="*/ 882448 h 2919299"/>
                  <a:gd name="connsiteX6" fmla="*/ 1782537 w 1782651"/>
                  <a:gd name="connsiteY6" fmla="*/ 1965897 h 2919299"/>
                  <a:gd name="connsiteX7" fmla="*/ 168892 w 1782651"/>
                  <a:gd name="connsiteY7" fmla="*/ 2857247 h 2919299"/>
                  <a:gd name="connsiteX8" fmla="*/ 343332 w 1782651"/>
                  <a:gd name="connsiteY8" fmla="*/ 2583649 h 2919299"/>
                  <a:gd name="connsiteX9" fmla="*/ 535432 w 1782651"/>
                  <a:gd name="connsiteY9" fmla="*/ 1509907 h 2919299"/>
                  <a:gd name="connsiteX0" fmla="*/ 535432 w 1792691"/>
                  <a:gd name="connsiteY0" fmla="*/ 1509907 h 2923751"/>
                  <a:gd name="connsiteX1" fmla="*/ 1757329 w 1792691"/>
                  <a:gd name="connsiteY1" fmla="*/ 72993 h 2923751"/>
                  <a:gd name="connsiteX2" fmla="*/ 1137080 w 1792691"/>
                  <a:gd name="connsiteY2" fmla="*/ 1020762 h 2923751"/>
                  <a:gd name="connsiteX3" fmla="*/ 929611 w 1792691"/>
                  <a:gd name="connsiteY3" fmla="*/ 928552 h 2923751"/>
                  <a:gd name="connsiteX4" fmla="*/ 1236973 w 1792691"/>
                  <a:gd name="connsiteY4" fmla="*/ 367618 h 2923751"/>
                  <a:gd name="connsiteX5" fmla="*/ 568463 w 1792691"/>
                  <a:gd name="connsiteY5" fmla="*/ 882448 h 2923751"/>
                  <a:gd name="connsiteX6" fmla="*/ 1782537 w 1792691"/>
                  <a:gd name="connsiteY6" fmla="*/ 1965897 h 2923751"/>
                  <a:gd name="connsiteX7" fmla="*/ 168892 w 1792691"/>
                  <a:gd name="connsiteY7" fmla="*/ 2857247 h 2923751"/>
                  <a:gd name="connsiteX8" fmla="*/ 343332 w 1792691"/>
                  <a:gd name="connsiteY8" fmla="*/ 2583649 h 2923751"/>
                  <a:gd name="connsiteX9" fmla="*/ 535432 w 1792691"/>
                  <a:gd name="connsiteY9" fmla="*/ 1509907 h 2923751"/>
                  <a:gd name="connsiteX0" fmla="*/ 535432 w 1792691"/>
                  <a:gd name="connsiteY0" fmla="*/ 1509907 h 2923751"/>
                  <a:gd name="connsiteX1" fmla="*/ 1757329 w 1792691"/>
                  <a:gd name="connsiteY1" fmla="*/ 72993 h 2923751"/>
                  <a:gd name="connsiteX2" fmla="*/ 1137080 w 1792691"/>
                  <a:gd name="connsiteY2" fmla="*/ 1020762 h 2923751"/>
                  <a:gd name="connsiteX3" fmla="*/ 929611 w 1792691"/>
                  <a:gd name="connsiteY3" fmla="*/ 928552 h 2923751"/>
                  <a:gd name="connsiteX4" fmla="*/ 1236973 w 1792691"/>
                  <a:gd name="connsiteY4" fmla="*/ 367618 h 2923751"/>
                  <a:gd name="connsiteX5" fmla="*/ 568463 w 1792691"/>
                  <a:gd name="connsiteY5" fmla="*/ 882448 h 2923751"/>
                  <a:gd name="connsiteX6" fmla="*/ 1782537 w 1792691"/>
                  <a:gd name="connsiteY6" fmla="*/ 1965897 h 2923751"/>
                  <a:gd name="connsiteX7" fmla="*/ 168892 w 1792691"/>
                  <a:gd name="connsiteY7" fmla="*/ 2857247 h 2923751"/>
                  <a:gd name="connsiteX8" fmla="*/ 343332 w 1792691"/>
                  <a:gd name="connsiteY8" fmla="*/ 2583649 h 2923751"/>
                  <a:gd name="connsiteX9" fmla="*/ 535432 w 1792691"/>
                  <a:gd name="connsiteY9" fmla="*/ 1509907 h 292375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535432 w 1792078"/>
                  <a:gd name="connsiteY0" fmla="*/ 1509907 h 2913681"/>
                  <a:gd name="connsiteX1" fmla="*/ 1757329 w 1792078"/>
                  <a:gd name="connsiteY1" fmla="*/ 72993 h 2913681"/>
                  <a:gd name="connsiteX2" fmla="*/ 1137080 w 1792078"/>
                  <a:gd name="connsiteY2" fmla="*/ 1020762 h 2913681"/>
                  <a:gd name="connsiteX3" fmla="*/ 929611 w 1792078"/>
                  <a:gd name="connsiteY3" fmla="*/ 928552 h 2913681"/>
                  <a:gd name="connsiteX4" fmla="*/ 1236973 w 1792078"/>
                  <a:gd name="connsiteY4" fmla="*/ 367618 h 2913681"/>
                  <a:gd name="connsiteX5" fmla="*/ 568463 w 1792078"/>
                  <a:gd name="connsiteY5" fmla="*/ 882448 h 2913681"/>
                  <a:gd name="connsiteX6" fmla="*/ 1782537 w 1792078"/>
                  <a:gd name="connsiteY6" fmla="*/ 1965897 h 2913681"/>
                  <a:gd name="connsiteX7" fmla="*/ 168892 w 1792078"/>
                  <a:gd name="connsiteY7" fmla="*/ 2857247 h 2913681"/>
                  <a:gd name="connsiteX8" fmla="*/ 343332 w 1792078"/>
                  <a:gd name="connsiteY8" fmla="*/ 2583649 h 2913681"/>
                  <a:gd name="connsiteX9" fmla="*/ 535432 w 1792078"/>
                  <a:gd name="connsiteY9" fmla="*/ 1509907 h 2913681"/>
                  <a:gd name="connsiteX0" fmla="*/ 488385 w 1745031"/>
                  <a:gd name="connsiteY0" fmla="*/ 1438205 h 2841979"/>
                  <a:gd name="connsiteX1" fmla="*/ 1710282 w 1745031"/>
                  <a:gd name="connsiteY1" fmla="*/ 1291 h 2841979"/>
                  <a:gd name="connsiteX2" fmla="*/ 1090033 w 1745031"/>
                  <a:gd name="connsiteY2" fmla="*/ 949060 h 2841979"/>
                  <a:gd name="connsiteX3" fmla="*/ 882564 w 1745031"/>
                  <a:gd name="connsiteY3" fmla="*/ 856850 h 2841979"/>
                  <a:gd name="connsiteX4" fmla="*/ 1189926 w 1745031"/>
                  <a:gd name="connsiteY4" fmla="*/ 295916 h 2841979"/>
                  <a:gd name="connsiteX5" fmla="*/ 521416 w 1745031"/>
                  <a:gd name="connsiteY5" fmla="*/ 810746 h 2841979"/>
                  <a:gd name="connsiteX6" fmla="*/ 1735490 w 1745031"/>
                  <a:gd name="connsiteY6" fmla="*/ 1894195 h 2841979"/>
                  <a:gd name="connsiteX7" fmla="*/ 121845 w 1745031"/>
                  <a:gd name="connsiteY7" fmla="*/ 2785545 h 2841979"/>
                  <a:gd name="connsiteX8" fmla="*/ 296285 w 1745031"/>
                  <a:gd name="connsiteY8" fmla="*/ 2511947 h 2841979"/>
                  <a:gd name="connsiteX9" fmla="*/ 488385 w 1745031"/>
                  <a:gd name="connsiteY9" fmla="*/ 1438205 h 2841979"/>
                  <a:gd name="connsiteX0" fmla="*/ 563085 w 1819731"/>
                  <a:gd name="connsiteY0" fmla="*/ 1438550 h 2842324"/>
                  <a:gd name="connsiteX1" fmla="*/ 1784982 w 1819731"/>
                  <a:gd name="connsiteY1" fmla="*/ 1636 h 2842324"/>
                  <a:gd name="connsiteX2" fmla="*/ 1164733 w 1819731"/>
                  <a:gd name="connsiteY2" fmla="*/ 949405 h 2842324"/>
                  <a:gd name="connsiteX3" fmla="*/ 957264 w 1819731"/>
                  <a:gd name="connsiteY3" fmla="*/ 857195 h 2842324"/>
                  <a:gd name="connsiteX4" fmla="*/ 1264626 w 1819731"/>
                  <a:gd name="connsiteY4" fmla="*/ 296261 h 2842324"/>
                  <a:gd name="connsiteX5" fmla="*/ 596116 w 1819731"/>
                  <a:gd name="connsiteY5" fmla="*/ 811091 h 2842324"/>
                  <a:gd name="connsiteX6" fmla="*/ 1810190 w 1819731"/>
                  <a:gd name="connsiteY6" fmla="*/ 1894540 h 2842324"/>
                  <a:gd name="connsiteX7" fmla="*/ 196545 w 1819731"/>
                  <a:gd name="connsiteY7" fmla="*/ 2785890 h 2842324"/>
                  <a:gd name="connsiteX8" fmla="*/ 370985 w 1819731"/>
                  <a:gd name="connsiteY8" fmla="*/ 2512292 h 2842324"/>
                  <a:gd name="connsiteX9" fmla="*/ 563085 w 1819731"/>
                  <a:gd name="connsiteY9" fmla="*/ 1438550 h 2842324"/>
                  <a:gd name="connsiteX0" fmla="*/ 366540 w 1623186"/>
                  <a:gd name="connsiteY0" fmla="*/ 1553059 h 2956833"/>
                  <a:gd name="connsiteX1" fmla="*/ 530196 w 1623186"/>
                  <a:gd name="connsiteY1" fmla="*/ 157197 h 2956833"/>
                  <a:gd name="connsiteX2" fmla="*/ 1588437 w 1623186"/>
                  <a:gd name="connsiteY2" fmla="*/ 116145 h 2956833"/>
                  <a:gd name="connsiteX3" fmla="*/ 968188 w 1623186"/>
                  <a:gd name="connsiteY3" fmla="*/ 1063914 h 2956833"/>
                  <a:gd name="connsiteX4" fmla="*/ 760719 w 1623186"/>
                  <a:gd name="connsiteY4" fmla="*/ 971704 h 2956833"/>
                  <a:gd name="connsiteX5" fmla="*/ 1068081 w 1623186"/>
                  <a:gd name="connsiteY5" fmla="*/ 410770 h 2956833"/>
                  <a:gd name="connsiteX6" fmla="*/ 399571 w 1623186"/>
                  <a:gd name="connsiteY6" fmla="*/ 925600 h 2956833"/>
                  <a:gd name="connsiteX7" fmla="*/ 1613645 w 1623186"/>
                  <a:gd name="connsiteY7" fmla="*/ 2009049 h 2956833"/>
                  <a:gd name="connsiteX8" fmla="*/ 0 w 1623186"/>
                  <a:gd name="connsiteY8" fmla="*/ 2900399 h 2956833"/>
                  <a:gd name="connsiteX9" fmla="*/ 174440 w 1623186"/>
                  <a:gd name="connsiteY9" fmla="*/ 2626801 h 2956833"/>
                  <a:gd name="connsiteX10" fmla="*/ 366540 w 1623186"/>
                  <a:gd name="connsiteY10" fmla="*/ 1553059 h 2956833"/>
                  <a:gd name="connsiteX0" fmla="*/ 366540 w 1623186"/>
                  <a:gd name="connsiteY0" fmla="*/ 1553059 h 2956833"/>
                  <a:gd name="connsiteX1" fmla="*/ 530196 w 1623186"/>
                  <a:gd name="connsiteY1" fmla="*/ 157197 h 2956833"/>
                  <a:gd name="connsiteX2" fmla="*/ 1588437 w 1623186"/>
                  <a:gd name="connsiteY2" fmla="*/ 116145 h 2956833"/>
                  <a:gd name="connsiteX3" fmla="*/ 968188 w 1623186"/>
                  <a:gd name="connsiteY3" fmla="*/ 1063914 h 2956833"/>
                  <a:gd name="connsiteX4" fmla="*/ 760719 w 1623186"/>
                  <a:gd name="connsiteY4" fmla="*/ 971704 h 2956833"/>
                  <a:gd name="connsiteX5" fmla="*/ 1068081 w 1623186"/>
                  <a:gd name="connsiteY5" fmla="*/ 410770 h 2956833"/>
                  <a:gd name="connsiteX6" fmla="*/ 399571 w 1623186"/>
                  <a:gd name="connsiteY6" fmla="*/ 925600 h 2956833"/>
                  <a:gd name="connsiteX7" fmla="*/ 1613645 w 1623186"/>
                  <a:gd name="connsiteY7" fmla="*/ 2009049 h 2956833"/>
                  <a:gd name="connsiteX8" fmla="*/ 0 w 1623186"/>
                  <a:gd name="connsiteY8" fmla="*/ 2900399 h 2956833"/>
                  <a:gd name="connsiteX9" fmla="*/ 174440 w 1623186"/>
                  <a:gd name="connsiteY9" fmla="*/ 2626801 h 2956833"/>
                  <a:gd name="connsiteX10" fmla="*/ 366540 w 1623186"/>
                  <a:gd name="connsiteY10" fmla="*/ 1553059 h 2956833"/>
                  <a:gd name="connsiteX0" fmla="*/ 540060 w 1796706"/>
                  <a:gd name="connsiteY0" fmla="*/ 1553059 h 2956833"/>
                  <a:gd name="connsiteX1" fmla="*/ 703716 w 1796706"/>
                  <a:gd name="connsiteY1" fmla="*/ 157197 h 2956833"/>
                  <a:gd name="connsiteX2" fmla="*/ 1761957 w 1796706"/>
                  <a:gd name="connsiteY2" fmla="*/ 116145 h 2956833"/>
                  <a:gd name="connsiteX3" fmla="*/ 1141708 w 1796706"/>
                  <a:gd name="connsiteY3" fmla="*/ 1063914 h 2956833"/>
                  <a:gd name="connsiteX4" fmla="*/ 934239 w 1796706"/>
                  <a:gd name="connsiteY4" fmla="*/ 971704 h 2956833"/>
                  <a:gd name="connsiteX5" fmla="*/ 1241601 w 1796706"/>
                  <a:gd name="connsiteY5" fmla="*/ 410770 h 2956833"/>
                  <a:gd name="connsiteX6" fmla="*/ 573091 w 1796706"/>
                  <a:gd name="connsiteY6" fmla="*/ 925600 h 2956833"/>
                  <a:gd name="connsiteX7" fmla="*/ 1787165 w 1796706"/>
                  <a:gd name="connsiteY7" fmla="*/ 2009049 h 2956833"/>
                  <a:gd name="connsiteX8" fmla="*/ 173520 w 1796706"/>
                  <a:gd name="connsiteY8" fmla="*/ 2900399 h 2956833"/>
                  <a:gd name="connsiteX9" fmla="*/ 347960 w 1796706"/>
                  <a:gd name="connsiteY9" fmla="*/ 2626801 h 2956833"/>
                  <a:gd name="connsiteX10" fmla="*/ 540060 w 1796706"/>
                  <a:gd name="connsiteY10" fmla="*/ 1553059 h 2956833"/>
                  <a:gd name="connsiteX0" fmla="*/ 540060 w 1796706"/>
                  <a:gd name="connsiteY0" fmla="*/ 1508517 h 2912291"/>
                  <a:gd name="connsiteX1" fmla="*/ 703716 w 1796706"/>
                  <a:gd name="connsiteY1" fmla="*/ 112655 h 2912291"/>
                  <a:gd name="connsiteX2" fmla="*/ 1761957 w 1796706"/>
                  <a:gd name="connsiteY2" fmla="*/ 71603 h 2912291"/>
                  <a:gd name="connsiteX3" fmla="*/ 1141708 w 1796706"/>
                  <a:gd name="connsiteY3" fmla="*/ 1019372 h 2912291"/>
                  <a:gd name="connsiteX4" fmla="*/ 934239 w 1796706"/>
                  <a:gd name="connsiteY4" fmla="*/ 927162 h 2912291"/>
                  <a:gd name="connsiteX5" fmla="*/ 1241601 w 1796706"/>
                  <a:gd name="connsiteY5" fmla="*/ 366228 h 2912291"/>
                  <a:gd name="connsiteX6" fmla="*/ 573091 w 1796706"/>
                  <a:gd name="connsiteY6" fmla="*/ 881058 h 2912291"/>
                  <a:gd name="connsiteX7" fmla="*/ 1787165 w 1796706"/>
                  <a:gd name="connsiteY7" fmla="*/ 1964507 h 2912291"/>
                  <a:gd name="connsiteX8" fmla="*/ 173520 w 1796706"/>
                  <a:gd name="connsiteY8" fmla="*/ 2855857 h 2912291"/>
                  <a:gd name="connsiteX9" fmla="*/ 347960 w 1796706"/>
                  <a:gd name="connsiteY9" fmla="*/ 2582259 h 2912291"/>
                  <a:gd name="connsiteX10" fmla="*/ 540060 w 1796706"/>
                  <a:gd name="connsiteY10" fmla="*/ 1508517 h 2912291"/>
                  <a:gd name="connsiteX0" fmla="*/ 540060 w 1796706"/>
                  <a:gd name="connsiteY0" fmla="*/ 1436914 h 2840688"/>
                  <a:gd name="connsiteX1" fmla="*/ 703716 w 1796706"/>
                  <a:gd name="connsiteY1" fmla="*/ 41052 h 2840688"/>
                  <a:gd name="connsiteX2" fmla="*/ 1761957 w 1796706"/>
                  <a:gd name="connsiteY2" fmla="*/ 0 h 2840688"/>
                  <a:gd name="connsiteX3" fmla="*/ 1141708 w 1796706"/>
                  <a:gd name="connsiteY3" fmla="*/ 947769 h 2840688"/>
                  <a:gd name="connsiteX4" fmla="*/ 934239 w 1796706"/>
                  <a:gd name="connsiteY4" fmla="*/ 855559 h 2840688"/>
                  <a:gd name="connsiteX5" fmla="*/ 1241601 w 1796706"/>
                  <a:gd name="connsiteY5" fmla="*/ 294625 h 2840688"/>
                  <a:gd name="connsiteX6" fmla="*/ 573091 w 1796706"/>
                  <a:gd name="connsiteY6" fmla="*/ 809455 h 2840688"/>
                  <a:gd name="connsiteX7" fmla="*/ 1787165 w 1796706"/>
                  <a:gd name="connsiteY7" fmla="*/ 1892904 h 2840688"/>
                  <a:gd name="connsiteX8" fmla="*/ 173520 w 1796706"/>
                  <a:gd name="connsiteY8" fmla="*/ 2784254 h 2840688"/>
                  <a:gd name="connsiteX9" fmla="*/ 347960 w 1796706"/>
                  <a:gd name="connsiteY9" fmla="*/ 2510656 h 2840688"/>
                  <a:gd name="connsiteX10" fmla="*/ 540060 w 1796706"/>
                  <a:gd name="connsiteY10" fmla="*/ 1436914 h 2840688"/>
                  <a:gd name="connsiteX0" fmla="*/ 540060 w 1796706"/>
                  <a:gd name="connsiteY0" fmla="*/ 1436914 h 2840688"/>
                  <a:gd name="connsiteX1" fmla="*/ 703716 w 1796706"/>
                  <a:gd name="connsiteY1" fmla="*/ 41052 h 2840688"/>
                  <a:gd name="connsiteX2" fmla="*/ 1761957 w 1796706"/>
                  <a:gd name="connsiteY2" fmla="*/ 0 h 2840688"/>
                  <a:gd name="connsiteX3" fmla="*/ 1141708 w 1796706"/>
                  <a:gd name="connsiteY3" fmla="*/ 947769 h 2840688"/>
                  <a:gd name="connsiteX4" fmla="*/ 934239 w 1796706"/>
                  <a:gd name="connsiteY4" fmla="*/ 855559 h 2840688"/>
                  <a:gd name="connsiteX5" fmla="*/ 1241601 w 1796706"/>
                  <a:gd name="connsiteY5" fmla="*/ 294625 h 2840688"/>
                  <a:gd name="connsiteX6" fmla="*/ 573091 w 1796706"/>
                  <a:gd name="connsiteY6" fmla="*/ 809455 h 2840688"/>
                  <a:gd name="connsiteX7" fmla="*/ 1787165 w 1796706"/>
                  <a:gd name="connsiteY7" fmla="*/ 1892904 h 2840688"/>
                  <a:gd name="connsiteX8" fmla="*/ 173520 w 1796706"/>
                  <a:gd name="connsiteY8" fmla="*/ 2784254 h 2840688"/>
                  <a:gd name="connsiteX9" fmla="*/ 347960 w 1796706"/>
                  <a:gd name="connsiteY9" fmla="*/ 2510656 h 2840688"/>
                  <a:gd name="connsiteX10" fmla="*/ 540060 w 1796706"/>
                  <a:gd name="connsiteY10" fmla="*/ 1436914 h 2840688"/>
                  <a:gd name="connsiteX0" fmla="*/ 547654 w 1804300"/>
                  <a:gd name="connsiteY0" fmla="*/ 1436914 h 2840688"/>
                  <a:gd name="connsiteX1" fmla="*/ 695942 w 1804300"/>
                  <a:gd name="connsiteY1" fmla="*/ 41052 h 2840688"/>
                  <a:gd name="connsiteX2" fmla="*/ 1769551 w 1804300"/>
                  <a:gd name="connsiteY2" fmla="*/ 0 h 2840688"/>
                  <a:gd name="connsiteX3" fmla="*/ 1149302 w 1804300"/>
                  <a:gd name="connsiteY3" fmla="*/ 947769 h 2840688"/>
                  <a:gd name="connsiteX4" fmla="*/ 941833 w 1804300"/>
                  <a:gd name="connsiteY4" fmla="*/ 855559 h 2840688"/>
                  <a:gd name="connsiteX5" fmla="*/ 1249195 w 1804300"/>
                  <a:gd name="connsiteY5" fmla="*/ 294625 h 2840688"/>
                  <a:gd name="connsiteX6" fmla="*/ 580685 w 1804300"/>
                  <a:gd name="connsiteY6" fmla="*/ 809455 h 2840688"/>
                  <a:gd name="connsiteX7" fmla="*/ 1794759 w 1804300"/>
                  <a:gd name="connsiteY7" fmla="*/ 1892904 h 2840688"/>
                  <a:gd name="connsiteX8" fmla="*/ 181114 w 1804300"/>
                  <a:gd name="connsiteY8" fmla="*/ 2784254 h 2840688"/>
                  <a:gd name="connsiteX9" fmla="*/ 355554 w 1804300"/>
                  <a:gd name="connsiteY9" fmla="*/ 2510656 h 2840688"/>
                  <a:gd name="connsiteX10" fmla="*/ 547654 w 1804300"/>
                  <a:gd name="connsiteY10" fmla="*/ 1436914 h 2840688"/>
                  <a:gd name="connsiteX0" fmla="*/ 547654 w 1804300"/>
                  <a:gd name="connsiteY0" fmla="*/ 1438740 h 2842514"/>
                  <a:gd name="connsiteX1" fmla="*/ 695942 w 1804300"/>
                  <a:gd name="connsiteY1" fmla="*/ 42878 h 2842514"/>
                  <a:gd name="connsiteX2" fmla="*/ 1769551 w 1804300"/>
                  <a:gd name="connsiteY2" fmla="*/ 1826 h 2842514"/>
                  <a:gd name="connsiteX3" fmla="*/ 1149302 w 1804300"/>
                  <a:gd name="connsiteY3" fmla="*/ 949595 h 2842514"/>
                  <a:gd name="connsiteX4" fmla="*/ 941833 w 1804300"/>
                  <a:gd name="connsiteY4" fmla="*/ 857385 h 2842514"/>
                  <a:gd name="connsiteX5" fmla="*/ 1249195 w 1804300"/>
                  <a:gd name="connsiteY5" fmla="*/ 296451 h 2842514"/>
                  <a:gd name="connsiteX6" fmla="*/ 580685 w 1804300"/>
                  <a:gd name="connsiteY6" fmla="*/ 811281 h 2842514"/>
                  <a:gd name="connsiteX7" fmla="*/ 1794759 w 1804300"/>
                  <a:gd name="connsiteY7" fmla="*/ 1894730 h 2842514"/>
                  <a:gd name="connsiteX8" fmla="*/ 181114 w 1804300"/>
                  <a:gd name="connsiteY8" fmla="*/ 2786080 h 2842514"/>
                  <a:gd name="connsiteX9" fmla="*/ 355554 w 1804300"/>
                  <a:gd name="connsiteY9" fmla="*/ 2512482 h 2842514"/>
                  <a:gd name="connsiteX10" fmla="*/ 547654 w 1804300"/>
                  <a:gd name="connsiteY10" fmla="*/ 1438740 h 2842514"/>
                  <a:gd name="connsiteX0" fmla="*/ 555354 w 1812000"/>
                  <a:gd name="connsiteY0" fmla="*/ 1439254 h 2843028"/>
                  <a:gd name="connsiteX1" fmla="*/ 688274 w 1812000"/>
                  <a:gd name="connsiteY1" fmla="*/ 35708 h 2843028"/>
                  <a:gd name="connsiteX2" fmla="*/ 1777251 w 1812000"/>
                  <a:gd name="connsiteY2" fmla="*/ 2340 h 2843028"/>
                  <a:gd name="connsiteX3" fmla="*/ 1157002 w 1812000"/>
                  <a:gd name="connsiteY3" fmla="*/ 950109 h 2843028"/>
                  <a:gd name="connsiteX4" fmla="*/ 949533 w 1812000"/>
                  <a:gd name="connsiteY4" fmla="*/ 857899 h 2843028"/>
                  <a:gd name="connsiteX5" fmla="*/ 1256895 w 1812000"/>
                  <a:gd name="connsiteY5" fmla="*/ 296965 h 2843028"/>
                  <a:gd name="connsiteX6" fmla="*/ 588385 w 1812000"/>
                  <a:gd name="connsiteY6" fmla="*/ 811795 h 2843028"/>
                  <a:gd name="connsiteX7" fmla="*/ 1802459 w 1812000"/>
                  <a:gd name="connsiteY7" fmla="*/ 1895244 h 2843028"/>
                  <a:gd name="connsiteX8" fmla="*/ 188814 w 1812000"/>
                  <a:gd name="connsiteY8" fmla="*/ 2786594 h 2843028"/>
                  <a:gd name="connsiteX9" fmla="*/ 363254 w 1812000"/>
                  <a:gd name="connsiteY9" fmla="*/ 2512996 h 2843028"/>
                  <a:gd name="connsiteX10" fmla="*/ 555354 w 1812000"/>
                  <a:gd name="connsiteY10" fmla="*/ 1439254 h 2843028"/>
                  <a:gd name="connsiteX0" fmla="*/ 535228 w 1791874"/>
                  <a:gd name="connsiteY0" fmla="*/ 1439254 h 2843028"/>
                  <a:gd name="connsiteX1" fmla="*/ 668148 w 1791874"/>
                  <a:gd name="connsiteY1" fmla="*/ 35708 h 2843028"/>
                  <a:gd name="connsiteX2" fmla="*/ 1757125 w 1791874"/>
                  <a:gd name="connsiteY2" fmla="*/ 2340 h 2843028"/>
                  <a:gd name="connsiteX3" fmla="*/ 1136876 w 1791874"/>
                  <a:gd name="connsiteY3" fmla="*/ 950109 h 2843028"/>
                  <a:gd name="connsiteX4" fmla="*/ 929407 w 1791874"/>
                  <a:gd name="connsiteY4" fmla="*/ 857899 h 2843028"/>
                  <a:gd name="connsiteX5" fmla="*/ 1236769 w 1791874"/>
                  <a:gd name="connsiteY5" fmla="*/ 296965 h 2843028"/>
                  <a:gd name="connsiteX6" fmla="*/ 568259 w 1791874"/>
                  <a:gd name="connsiteY6" fmla="*/ 811795 h 2843028"/>
                  <a:gd name="connsiteX7" fmla="*/ 1782333 w 1791874"/>
                  <a:gd name="connsiteY7" fmla="*/ 1895244 h 2843028"/>
                  <a:gd name="connsiteX8" fmla="*/ 168688 w 1791874"/>
                  <a:gd name="connsiteY8" fmla="*/ 2786594 h 2843028"/>
                  <a:gd name="connsiteX9" fmla="*/ 343128 w 1791874"/>
                  <a:gd name="connsiteY9" fmla="*/ 2512996 h 2843028"/>
                  <a:gd name="connsiteX10" fmla="*/ 535228 w 1791874"/>
                  <a:gd name="connsiteY10" fmla="*/ 1439254 h 2843028"/>
                  <a:gd name="connsiteX0" fmla="*/ 549866 w 1806512"/>
                  <a:gd name="connsiteY0" fmla="*/ 1439254 h 2843028"/>
                  <a:gd name="connsiteX1" fmla="*/ 682786 w 1806512"/>
                  <a:gd name="connsiteY1" fmla="*/ 35708 h 2843028"/>
                  <a:gd name="connsiteX2" fmla="*/ 1771763 w 1806512"/>
                  <a:gd name="connsiteY2" fmla="*/ 2340 h 2843028"/>
                  <a:gd name="connsiteX3" fmla="*/ 1151514 w 1806512"/>
                  <a:gd name="connsiteY3" fmla="*/ 950109 h 2843028"/>
                  <a:gd name="connsiteX4" fmla="*/ 944045 w 1806512"/>
                  <a:gd name="connsiteY4" fmla="*/ 857899 h 2843028"/>
                  <a:gd name="connsiteX5" fmla="*/ 1251407 w 1806512"/>
                  <a:gd name="connsiteY5" fmla="*/ 296965 h 2843028"/>
                  <a:gd name="connsiteX6" fmla="*/ 582897 w 1806512"/>
                  <a:gd name="connsiteY6" fmla="*/ 811795 h 2843028"/>
                  <a:gd name="connsiteX7" fmla="*/ 1796971 w 1806512"/>
                  <a:gd name="connsiteY7" fmla="*/ 1895244 h 2843028"/>
                  <a:gd name="connsiteX8" fmla="*/ 183326 w 1806512"/>
                  <a:gd name="connsiteY8" fmla="*/ 2786594 h 2843028"/>
                  <a:gd name="connsiteX9" fmla="*/ 357766 w 1806512"/>
                  <a:gd name="connsiteY9" fmla="*/ 2512996 h 2843028"/>
                  <a:gd name="connsiteX10" fmla="*/ 549866 w 1806512"/>
                  <a:gd name="connsiteY10" fmla="*/ 1439254 h 2843028"/>
                  <a:gd name="connsiteX0" fmla="*/ 555514 w 1812160"/>
                  <a:gd name="connsiteY0" fmla="*/ 1439254 h 2843028"/>
                  <a:gd name="connsiteX1" fmla="*/ 688434 w 1812160"/>
                  <a:gd name="connsiteY1" fmla="*/ 35708 h 2843028"/>
                  <a:gd name="connsiteX2" fmla="*/ 1777411 w 1812160"/>
                  <a:gd name="connsiteY2" fmla="*/ 2340 h 2843028"/>
                  <a:gd name="connsiteX3" fmla="*/ 1157162 w 1812160"/>
                  <a:gd name="connsiteY3" fmla="*/ 950109 h 2843028"/>
                  <a:gd name="connsiteX4" fmla="*/ 949693 w 1812160"/>
                  <a:gd name="connsiteY4" fmla="*/ 857899 h 2843028"/>
                  <a:gd name="connsiteX5" fmla="*/ 1257055 w 1812160"/>
                  <a:gd name="connsiteY5" fmla="*/ 296965 h 2843028"/>
                  <a:gd name="connsiteX6" fmla="*/ 588545 w 1812160"/>
                  <a:gd name="connsiteY6" fmla="*/ 811795 h 2843028"/>
                  <a:gd name="connsiteX7" fmla="*/ 1802619 w 1812160"/>
                  <a:gd name="connsiteY7" fmla="*/ 1895244 h 2843028"/>
                  <a:gd name="connsiteX8" fmla="*/ 188974 w 1812160"/>
                  <a:gd name="connsiteY8" fmla="*/ 2786594 h 2843028"/>
                  <a:gd name="connsiteX9" fmla="*/ 363414 w 1812160"/>
                  <a:gd name="connsiteY9" fmla="*/ 2512996 h 2843028"/>
                  <a:gd name="connsiteX10" fmla="*/ 555514 w 1812160"/>
                  <a:gd name="connsiteY10" fmla="*/ 1439254 h 2843028"/>
                  <a:gd name="connsiteX0" fmla="*/ 548082 w 1804728"/>
                  <a:gd name="connsiteY0" fmla="*/ 1440109 h 2843883"/>
                  <a:gd name="connsiteX1" fmla="*/ 696370 w 1804728"/>
                  <a:gd name="connsiteY1" fmla="*/ 28879 h 2843883"/>
                  <a:gd name="connsiteX2" fmla="*/ 1769979 w 1804728"/>
                  <a:gd name="connsiteY2" fmla="*/ 3195 h 2843883"/>
                  <a:gd name="connsiteX3" fmla="*/ 1149730 w 1804728"/>
                  <a:gd name="connsiteY3" fmla="*/ 950964 h 2843883"/>
                  <a:gd name="connsiteX4" fmla="*/ 942261 w 1804728"/>
                  <a:gd name="connsiteY4" fmla="*/ 858754 h 2843883"/>
                  <a:gd name="connsiteX5" fmla="*/ 1249623 w 1804728"/>
                  <a:gd name="connsiteY5" fmla="*/ 297820 h 2843883"/>
                  <a:gd name="connsiteX6" fmla="*/ 581113 w 1804728"/>
                  <a:gd name="connsiteY6" fmla="*/ 812650 h 2843883"/>
                  <a:gd name="connsiteX7" fmla="*/ 1795187 w 1804728"/>
                  <a:gd name="connsiteY7" fmla="*/ 1896099 h 2843883"/>
                  <a:gd name="connsiteX8" fmla="*/ 181542 w 1804728"/>
                  <a:gd name="connsiteY8" fmla="*/ 2787449 h 2843883"/>
                  <a:gd name="connsiteX9" fmla="*/ 355982 w 1804728"/>
                  <a:gd name="connsiteY9" fmla="*/ 2513851 h 2843883"/>
                  <a:gd name="connsiteX10" fmla="*/ 548082 w 1804728"/>
                  <a:gd name="connsiteY10" fmla="*/ 1440109 h 2843883"/>
                  <a:gd name="connsiteX0" fmla="*/ 548082 w 1804728"/>
                  <a:gd name="connsiteY0" fmla="*/ 1438442 h 2842216"/>
                  <a:gd name="connsiteX1" fmla="*/ 696370 w 1804728"/>
                  <a:gd name="connsiteY1" fmla="*/ 27212 h 2842216"/>
                  <a:gd name="connsiteX2" fmla="*/ 1769979 w 1804728"/>
                  <a:gd name="connsiteY2" fmla="*/ 1528 h 2842216"/>
                  <a:gd name="connsiteX3" fmla="*/ 1149730 w 1804728"/>
                  <a:gd name="connsiteY3" fmla="*/ 949297 h 2842216"/>
                  <a:gd name="connsiteX4" fmla="*/ 942261 w 1804728"/>
                  <a:gd name="connsiteY4" fmla="*/ 857087 h 2842216"/>
                  <a:gd name="connsiteX5" fmla="*/ 1249623 w 1804728"/>
                  <a:gd name="connsiteY5" fmla="*/ 296153 h 2842216"/>
                  <a:gd name="connsiteX6" fmla="*/ 581113 w 1804728"/>
                  <a:gd name="connsiteY6" fmla="*/ 810983 h 2842216"/>
                  <a:gd name="connsiteX7" fmla="*/ 1795187 w 1804728"/>
                  <a:gd name="connsiteY7" fmla="*/ 1894432 h 2842216"/>
                  <a:gd name="connsiteX8" fmla="*/ 181542 w 1804728"/>
                  <a:gd name="connsiteY8" fmla="*/ 2785782 h 2842216"/>
                  <a:gd name="connsiteX9" fmla="*/ 355982 w 1804728"/>
                  <a:gd name="connsiteY9" fmla="*/ 2512184 h 2842216"/>
                  <a:gd name="connsiteX10" fmla="*/ 548082 w 1804728"/>
                  <a:gd name="connsiteY10" fmla="*/ 1438442 h 2842216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49730 w 1804728"/>
                  <a:gd name="connsiteY3" fmla="*/ 950154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0680 w 1804728"/>
                  <a:gd name="connsiteY3" fmla="*/ 978729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0680 w 1804728"/>
                  <a:gd name="connsiteY3" fmla="*/ 978729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0680 w 1804728"/>
                  <a:gd name="connsiteY3" fmla="*/ 978729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0680 w 1804728"/>
                  <a:gd name="connsiteY3" fmla="*/ 978729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0680 w 1804728"/>
                  <a:gd name="connsiteY3" fmla="*/ 978729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7944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9623 w 1804728"/>
                  <a:gd name="connsiteY5" fmla="*/ 297010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4860 w 1804728"/>
                  <a:gd name="connsiteY5" fmla="*/ 306535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69979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4860 w 1804728"/>
                  <a:gd name="connsiteY5" fmla="*/ 306535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77122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4860 w 1804728"/>
                  <a:gd name="connsiteY5" fmla="*/ 306535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77122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4860 w 1804728"/>
                  <a:gd name="connsiteY5" fmla="*/ 306535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9299 h 2843073"/>
                  <a:gd name="connsiteX1" fmla="*/ 696370 w 1804728"/>
                  <a:gd name="connsiteY1" fmla="*/ 28069 h 2843073"/>
                  <a:gd name="connsiteX2" fmla="*/ 1777122 w 1804728"/>
                  <a:gd name="connsiteY2" fmla="*/ 2385 h 2843073"/>
                  <a:gd name="connsiteX3" fmla="*/ 1133061 w 1804728"/>
                  <a:gd name="connsiteY3" fmla="*/ 983491 h 2843073"/>
                  <a:gd name="connsiteX4" fmla="*/ 942261 w 1804728"/>
                  <a:gd name="connsiteY4" fmla="*/ 855563 h 2843073"/>
                  <a:gd name="connsiteX5" fmla="*/ 1244860 w 1804728"/>
                  <a:gd name="connsiteY5" fmla="*/ 306535 h 2843073"/>
                  <a:gd name="connsiteX6" fmla="*/ 581113 w 1804728"/>
                  <a:gd name="connsiteY6" fmla="*/ 811840 h 2843073"/>
                  <a:gd name="connsiteX7" fmla="*/ 1795187 w 1804728"/>
                  <a:gd name="connsiteY7" fmla="*/ 1895289 h 2843073"/>
                  <a:gd name="connsiteX8" fmla="*/ 181542 w 1804728"/>
                  <a:gd name="connsiteY8" fmla="*/ 2786639 h 2843073"/>
                  <a:gd name="connsiteX9" fmla="*/ 355982 w 1804728"/>
                  <a:gd name="connsiteY9" fmla="*/ 2513041 h 2843073"/>
                  <a:gd name="connsiteX10" fmla="*/ 548082 w 1804728"/>
                  <a:gd name="connsiteY10" fmla="*/ 1439299 h 2843073"/>
                  <a:gd name="connsiteX0" fmla="*/ 548082 w 1804728"/>
                  <a:gd name="connsiteY0" fmla="*/ 1437151 h 2840925"/>
                  <a:gd name="connsiteX1" fmla="*/ 696370 w 1804728"/>
                  <a:gd name="connsiteY1" fmla="*/ 25921 h 2840925"/>
                  <a:gd name="connsiteX2" fmla="*/ 1779503 w 1804728"/>
                  <a:gd name="connsiteY2" fmla="*/ 2618 h 2840925"/>
                  <a:gd name="connsiteX3" fmla="*/ 1133061 w 1804728"/>
                  <a:gd name="connsiteY3" fmla="*/ 981343 h 2840925"/>
                  <a:gd name="connsiteX4" fmla="*/ 942261 w 1804728"/>
                  <a:gd name="connsiteY4" fmla="*/ 853415 h 2840925"/>
                  <a:gd name="connsiteX5" fmla="*/ 1244860 w 1804728"/>
                  <a:gd name="connsiteY5" fmla="*/ 304387 h 2840925"/>
                  <a:gd name="connsiteX6" fmla="*/ 581113 w 1804728"/>
                  <a:gd name="connsiteY6" fmla="*/ 809692 h 2840925"/>
                  <a:gd name="connsiteX7" fmla="*/ 1795187 w 1804728"/>
                  <a:gd name="connsiteY7" fmla="*/ 1893141 h 2840925"/>
                  <a:gd name="connsiteX8" fmla="*/ 181542 w 1804728"/>
                  <a:gd name="connsiteY8" fmla="*/ 2784491 h 2840925"/>
                  <a:gd name="connsiteX9" fmla="*/ 355982 w 1804728"/>
                  <a:gd name="connsiteY9" fmla="*/ 2510893 h 2840925"/>
                  <a:gd name="connsiteX10" fmla="*/ 548082 w 1804728"/>
                  <a:gd name="connsiteY10" fmla="*/ 1437151 h 2840925"/>
                  <a:gd name="connsiteX0" fmla="*/ 548082 w 1804728"/>
                  <a:gd name="connsiteY0" fmla="*/ 1434533 h 2838307"/>
                  <a:gd name="connsiteX1" fmla="*/ 696370 w 1804728"/>
                  <a:gd name="connsiteY1" fmla="*/ 23303 h 2838307"/>
                  <a:gd name="connsiteX2" fmla="*/ 1779503 w 1804728"/>
                  <a:gd name="connsiteY2" fmla="*/ 0 h 2838307"/>
                  <a:gd name="connsiteX3" fmla="*/ 1133061 w 1804728"/>
                  <a:gd name="connsiteY3" fmla="*/ 978725 h 2838307"/>
                  <a:gd name="connsiteX4" fmla="*/ 942261 w 1804728"/>
                  <a:gd name="connsiteY4" fmla="*/ 850797 h 2838307"/>
                  <a:gd name="connsiteX5" fmla="*/ 1244860 w 1804728"/>
                  <a:gd name="connsiteY5" fmla="*/ 301769 h 2838307"/>
                  <a:gd name="connsiteX6" fmla="*/ 581113 w 1804728"/>
                  <a:gd name="connsiteY6" fmla="*/ 807074 h 2838307"/>
                  <a:gd name="connsiteX7" fmla="*/ 1795187 w 1804728"/>
                  <a:gd name="connsiteY7" fmla="*/ 1890523 h 2838307"/>
                  <a:gd name="connsiteX8" fmla="*/ 181542 w 1804728"/>
                  <a:gd name="connsiteY8" fmla="*/ 2781873 h 2838307"/>
                  <a:gd name="connsiteX9" fmla="*/ 355982 w 1804728"/>
                  <a:gd name="connsiteY9" fmla="*/ 2508275 h 2838307"/>
                  <a:gd name="connsiteX10" fmla="*/ 548082 w 1804728"/>
                  <a:gd name="connsiteY10" fmla="*/ 1434533 h 2838307"/>
                  <a:gd name="connsiteX0" fmla="*/ 565522 w 1822168"/>
                  <a:gd name="connsiteY0" fmla="*/ 1434533 h 2838307"/>
                  <a:gd name="connsiteX1" fmla="*/ 678091 w 1822168"/>
                  <a:gd name="connsiteY1" fmla="*/ 32828 h 2838307"/>
                  <a:gd name="connsiteX2" fmla="*/ 1796943 w 1822168"/>
                  <a:gd name="connsiteY2" fmla="*/ 0 h 2838307"/>
                  <a:gd name="connsiteX3" fmla="*/ 1150501 w 1822168"/>
                  <a:gd name="connsiteY3" fmla="*/ 978725 h 2838307"/>
                  <a:gd name="connsiteX4" fmla="*/ 959701 w 1822168"/>
                  <a:gd name="connsiteY4" fmla="*/ 850797 h 2838307"/>
                  <a:gd name="connsiteX5" fmla="*/ 1262300 w 1822168"/>
                  <a:gd name="connsiteY5" fmla="*/ 301769 h 2838307"/>
                  <a:gd name="connsiteX6" fmla="*/ 598553 w 1822168"/>
                  <a:gd name="connsiteY6" fmla="*/ 807074 h 2838307"/>
                  <a:gd name="connsiteX7" fmla="*/ 1812627 w 1822168"/>
                  <a:gd name="connsiteY7" fmla="*/ 1890523 h 2838307"/>
                  <a:gd name="connsiteX8" fmla="*/ 198982 w 1822168"/>
                  <a:gd name="connsiteY8" fmla="*/ 2781873 h 2838307"/>
                  <a:gd name="connsiteX9" fmla="*/ 373422 w 1822168"/>
                  <a:gd name="connsiteY9" fmla="*/ 2508275 h 2838307"/>
                  <a:gd name="connsiteX10" fmla="*/ 565522 w 1822168"/>
                  <a:gd name="connsiteY10" fmla="*/ 1434533 h 2838307"/>
                  <a:gd name="connsiteX0" fmla="*/ 565522 w 1822168"/>
                  <a:gd name="connsiteY0" fmla="*/ 1434533 h 2838307"/>
                  <a:gd name="connsiteX1" fmla="*/ 678091 w 1822168"/>
                  <a:gd name="connsiteY1" fmla="*/ 32828 h 2838307"/>
                  <a:gd name="connsiteX2" fmla="*/ 1796943 w 1822168"/>
                  <a:gd name="connsiteY2" fmla="*/ 0 h 2838307"/>
                  <a:gd name="connsiteX3" fmla="*/ 1150501 w 1822168"/>
                  <a:gd name="connsiteY3" fmla="*/ 978725 h 2838307"/>
                  <a:gd name="connsiteX4" fmla="*/ 959701 w 1822168"/>
                  <a:gd name="connsiteY4" fmla="*/ 850797 h 2838307"/>
                  <a:gd name="connsiteX5" fmla="*/ 1262300 w 1822168"/>
                  <a:gd name="connsiteY5" fmla="*/ 301769 h 2838307"/>
                  <a:gd name="connsiteX6" fmla="*/ 598553 w 1822168"/>
                  <a:gd name="connsiteY6" fmla="*/ 807074 h 2838307"/>
                  <a:gd name="connsiteX7" fmla="*/ 1812627 w 1822168"/>
                  <a:gd name="connsiteY7" fmla="*/ 1890523 h 2838307"/>
                  <a:gd name="connsiteX8" fmla="*/ 198982 w 1822168"/>
                  <a:gd name="connsiteY8" fmla="*/ 2781873 h 2838307"/>
                  <a:gd name="connsiteX9" fmla="*/ 373422 w 1822168"/>
                  <a:gd name="connsiteY9" fmla="*/ 2508275 h 2838307"/>
                  <a:gd name="connsiteX10" fmla="*/ 565522 w 1822168"/>
                  <a:gd name="connsiteY10" fmla="*/ 1434533 h 2838307"/>
                  <a:gd name="connsiteX0" fmla="*/ 565522 w 1822168"/>
                  <a:gd name="connsiteY0" fmla="*/ 1437865 h 2841639"/>
                  <a:gd name="connsiteX1" fmla="*/ 678091 w 1822168"/>
                  <a:gd name="connsiteY1" fmla="*/ 36160 h 2841639"/>
                  <a:gd name="connsiteX2" fmla="*/ 1796943 w 1822168"/>
                  <a:gd name="connsiteY2" fmla="*/ 3332 h 2841639"/>
                  <a:gd name="connsiteX3" fmla="*/ 1150501 w 1822168"/>
                  <a:gd name="connsiteY3" fmla="*/ 982057 h 2841639"/>
                  <a:gd name="connsiteX4" fmla="*/ 959701 w 1822168"/>
                  <a:gd name="connsiteY4" fmla="*/ 854129 h 2841639"/>
                  <a:gd name="connsiteX5" fmla="*/ 1262300 w 1822168"/>
                  <a:gd name="connsiteY5" fmla="*/ 305101 h 2841639"/>
                  <a:gd name="connsiteX6" fmla="*/ 598553 w 1822168"/>
                  <a:gd name="connsiteY6" fmla="*/ 810406 h 2841639"/>
                  <a:gd name="connsiteX7" fmla="*/ 1812627 w 1822168"/>
                  <a:gd name="connsiteY7" fmla="*/ 1893855 h 2841639"/>
                  <a:gd name="connsiteX8" fmla="*/ 198982 w 1822168"/>
                  <a:gd name="connsiteY8" fmla="*/ 2785205 h 2841639"/>
                  <a:gd name="connsiteX9" fmla="*/ 373422 w 1822168"/>
                  <a:gd name="connsiteY9" fmla="*/ 2511607 h 2841639"/>
                  <a:gd name="connsiteX10" fmla="*/ 565522 w 1822168"/>
                  <a:gd name="connsiteY10" fmla="*/ 1437865 h 2841639"/>
                  <a:gd name="connsiteX0" fmla="*/ 565522 w 1822168"/>
                  <a:gd name="connsiteY0" fmla="*/ 1437865 h 2841639"/>
                  <a:gd name="connsiteX1" fmla="*/ 678091 w 1822168"/>
                  <a:gd name="connsiteY1" fmla="*/ 36160 h 2841639"/>
                  <a:gd name="connsiteX2" fmla="*/ 1796943 w 1822168"/>
                  <a:gd name="connsiteY2" fmla="*/ 3332 h 2841639"/>
                  <a:gd name="connsiteX3" fmla="*/ 1150501 w 1822168"/>
                  <a:gd name="connsiteY3" fmla="*/ 982057 h 2841639"/>
                  <a:gd name="connsiteX4" fmla="*/ 959701 w 1822168"/>
                  <a:gd name="connsiteY4" fmla="*/ 854129 h 2841639"/>
                  <a:gd name="connsiteX5" fmla="*/ 1262300 w 1822168"/>
                  <a:gd name="connsiteY5" fmla="*/ 305101 h 2841639"/>
                  <a:gd name="connsiteX6" fmla="*/ 598553 w 1822168"/>
                  <a:gd name="connsiteY6" fmla="*/ 810406 h 2841639"/>
                  <a:gd name="connsiteX7" fmla="*/ 1812627 w 1822168"/>
                  <a:gd name="connsiteY7" fmla="*/ 1893855 h 2841639"/>
                  <a:gd name="connsiteX8" fmla="*/ 198982 w 1822168"/>
                  <a:gd name="connsiteY8" fmla="*/ 2785205 h 2841639"/>
                  <a:gd name="connsiteX9" fmla="*/ 373422 w 1822168"/>
                  <a:gd name="connsiteY9" fmla="*/ 2511607 h 2841639"/>
                  <a:gd name="connsiteX10" fmla="*/ 565522 w 1822168"/>
                  <a:gd name="connsiteY10" fmla="*/ 1437865 h 2841639"/>
                  <a:gd name="connsiteX0" fmla="*/ 568191 w 1824837"/>
                  <a:gd name="connsiteY0" fmla="*/ 1437865 h 2841639"/>
                  <a:gd name="connsiteX1" fmla="*/ 680760 w 1824837"/>
                  <a:gd name="connsiteY1" fmla="*/ 36160 h 2841639"/>
                  <a:gd name="connsiteX2" fmla="*/ 1799612 w 1824837"/>
                  <a:gd name="connsiteY2" fmla="*/ 3332 h 2841639"/>
                  <a:gd name="connsiteX3" fmla="*/ 1153170 w 1824837"/>
                  <a:gd name="connsiteY3" fmla="*/ 982057 h 2841639"/>
                  <a:gd name="connsiteX4" fmla="*/ 962370 w 1824837"/>
                  <a:gd name="connsiteY4" fmla="*/ 854129 h 2841639"/>
                  <a:gd name="connsiteX5" fmla="*/ 1264969 w 1824837"/>
                  <a:gd name="connsiteY5" fmla="*/ 305101 h 2841639"/>
                  <a:gd name="connsiteX6" fmla="*/ 601222 w 1824837"/>
                  <a:gd name="connsiteY6" fmla="*/ 810406 h 2841639"/>
                  <a:gd name="connsiteX7" fmla="*/ 1815296 w 1824837"/>
                  <a:gd name="connsiteY7" fmla="*/ 1893855 h 2841639"/>
                  <a:gd name="connsiteX8" fmla="*/ 201651 w 1824837"/>
                  <a:gd name="connsiteY8" fmla="*/ 2785205 h 2841639"/>
                  <a:gd name="connsiteX9" fmla="*/ 376091 w 1824837"/>
                  <a:gd name="connsiteY9" fmla="*/ 2511607 h 2841639"/>
                  <a:gd name="connsiteX10" fmla="*/ 568191 w 1824837"/>
                  <a:gd name="connsiteY10" fmla="*/ 1437865 h 2841639"/>
                  <a:gd name="connsiteX0" fmla="*/ 535707 w 1792353"/>
                  <a:gd name="connsiteY0" fmla="*/ 1437865 h 2841639"/>
                  <a:gd name="connsiteX1" fmla="*/ 648276 w 1792353"/>
                  <a:gd name="connsiteY1" fmla="*/ 36160 h 2841639"/>
                  <a:gd name="connsiteX2" fmla="*/ 1767128 w 1792353"/>
                  <a:gd name="connsiteY2" fmla="*/ 3332 h 2841639"/>
                  <a:gd name="connsiteX3" fmla="*/ 1120686 w 1792353"/>
                  <a:gd name="connsiteY3" fmla="*/ 982057 h 2841639"/>
                  <a:gd name="connsiteX4" fmla="*/ 929886 w 1792353"/>
                  <a:gd name="connsiteY4" fmla="*/ 854129 h 2841639"/>
                  <a:gd name="connsiteX5" fmla="*/ 1232485 w 1792353"/>
                  <a:gd name="connsiteY5" fmla="*/ 305101 h 2841639"/>
                  <a:gd name="connsiteX6" fmla="*/ 568738 w 1792353"/>
                  <a:gd name="connsiteY6" fmla="*/ 810406 h 2841639"/>
                  <a:gd name="connsiteX7" fmla="*/ 1782812 w 1792353"/>
                  <a:gd name="connsiteY7" fmla="*/ 1893855 h 2841639"/>
                  <a:gd name="connsiteX8" fmla="*/ 169167 w 1792353"/>
                  <a:gd name="connsiteY8" fmla="*/ 2785205 h 2841639"/>
                  <a:gd name="connsiteX9" fmla="*/ 343607 w 1792353"/>
                  <a:gd name="connsiteY9" fmla="*/ 2511607 h 2841639"/>
                  <a:gd name="connsiteX10" fmla="*/ 535707 w 1792353"/>
                  <a:gd name="connsiteY10" fmla="*/ 1437865 h 2841639"/>
                  <a:gd name="connsiteX0" fmla="*/ 538303 w 1794949"/>
                  <a:gd name="connsiteY0" fmla="*/ 1437865 h 2841639"/>
                  <a:gd name="connsiteX1" fmla="*/ 650872 w 1794949"/>
                  <a:gd name="connsiteY1" fmla="*/ 36160 h 2841639"/>
                  <a:gd name="connsiteX2" fmla="*/ 1769724 w 1794949"/>
                  <a:gd name="connsiteY2" fmla="*/ 3332 h 2841639"/>
                  <a:gd name="connsiteX3" fmla="*/ 1123282 w 1794949"/>
                  <a:gd name="connsiteY3" fmla="*/ 982057 h 2841639"/>
                  <a:gd name="connsiteX4" fmla="*/ 932482 w 1794949"/>
                  <a:gd name="connsiteY4" fmla="*/ 854129 h 2841639"/>
                  <a:gd name="connsiteX5" fmla="*/ 1235081 w 1794949"/>
                  <a:gd name="connsiteY5" fmla="*/ 305101 h 2841639"/>
                  <a:gd name="connsiteX6" fmla="*/ 571334 w 1794949"/>
                  <a:gd name="connsiteY6" fmla="*/ 810406 h 2841639"/>
                  <a:gd name="connsiteX7" fmla="*/ 1785408 w 1794949"/>
                  <a:gd name="connsiteY7" fmla="*/ 1893855 h 2841639"/>
                  <a:gd name="connsiteX8" fmla="*/ 171763 w 1794949"/>
                  <a:gd name="connsiteY8" fmla="*/ 2785205 h 2841639"/>
                  <a:gd name="connsiteX9" fmla="*/ 346203 w 1794949"/>
                  <a:gd name="connsiteY9" fmla="*/ 2511607 h 2841639"/>
                  <a:gd name="connsiteX10" fmla="*/ 538303 w 1794949"/>
                  <a:gd name="connsiteY10" fmla="*/ 1437865 h 2841639"/>
                  <a:gd name="connsiteX0" fmla="*/ 538303 w 1794949"/>
                  <a:gd name="connsiteY0" fmla="*/ 1439442 h 2843216"/>
                  <a:gd name="connsiteX1" fmla="*/ 650872 w 1794949"/>
                  <a:gd name="connsiteY1" fmla="*/ 37737 h 2843216"/>
                  <a:gd name="connsiteX2" fmla="*/ 1769724 w 1794949"/>
                  <a:gd name="connsiteY2" fmla="*/ 4909 h 2843216"/>
                  <a:gd name="connsiteX3" fmla="*/ 1123282 w 1794949"/>
                  <a:gd name="connsiteY3" fmla="*/ 983634 h 2843216"/>
                  <a:gd name="connsiteX4" fmla="*/ 932482 w 1794949"/>
                  <a:gd name="connsiteY4" fmla="*/ 855706 h 2843216"/>
                  <a:gd name="connsiteX5" fmla="*/ 1235081 w 1794949"/>
                  <a:gd name="connsiteY5" fmla="*/ 306678 h 2843216"/>
                  <a:gd name="connsiteX6" fmla="*/ 571334 w 1794949"/>
                  <a:gd name="connsiteY6" fmla="*/ 811983 h 2843216"/>
                  <a:gd name="connsiteX7" fmla="*/ 1785408 w 1794949"/>
                  <a:gd name="connsiteY7" fmla="*/ 1895432 h 2843216"/>
                  <a:gd name="connsiteX8" fmla="*/ 171763 w 1794949"/>
                  <a:gd name="connsiteY8" fmla="*/ 2786782 h 2843216"/>
                  <a:gd name="connsiteX9" fmla="*/ 346203 w 1794949"/>
                  <a:gd name="connsiteY9" fmla="*/ 2513184 h 2843216"/>
                  <a:gd name="connsiteX10" fmla="*/ 538303 w 1794949"/>
                  <a:gd name="connsiteY10" fmla="*/ 1439442 h 2843216"/>
                  <a:gd name="connsiteX0" fmla="*/ 538303 w 1794949"/>
                  <a:gd name="connsiteY0" fmla="*/ 1441380 h 2845154"/>
                  <a:gd name="connsiteX1" fmla="*/ 650872 w 1794949"/>
                  <a:gd name="connsiteY1" fmla="*/ 39675 h 2845154"/>
                  <a:gd name="connsiteX2" fmla="*/ 1769724 w 1794949"/>
                  <a:gd name="connsiteY2" fmla="*/ 6847 h 2845154"/>
                  <a:gd name="connsiteX3" fmla="*/ 1123282 w 1794949"/>
                  <a:gd name="connsiteY3" fmla="*/ 985572 h 2845154"/>
                  <a:gd name="connsiteX4" fmla="*/ 932482 w 1794949"/>
                  <a:gd name="connsiteY4" fmla="*/ 857644 h 2845154"/>
                  <a:gd name="connsiteX5" fmla="*/ 1235081 w 1794949"/>
                  <a:gd name="connsiteY5" fmla="*/ 308616 h 2845154"/>
                  <a:gd name="connsiteX6" fmla="*/ 571334 w 1794949"/>
                  <a:gd name="connsiteY6" fmla="*/ 813921 h 2845154"/>
                  <a:gd name="connsiteX7" fmla="*/ 1785408 w 1794949"/>
                  <a:gd name="connsiteY7" fmla="*/ 1897370 h 2845154"/>
                  <a:gd name="connsiteX8" fmla="*/ 171763 w 1794949"/>
                  <a:gd name="connsiteY8" fmla="*/ 2788720 h 2845154"/>
                  <a:gd name="connsiteX9" fmla="*/ 346203 w 1794949"/>
                  <a:gd name="connsiteY9" fmla="*/ 2515122 h 2845154"/>
                  <a:gd name="connsiteX10" fmla="*/ 538303 w 1794949"/>
                  <a:gd name="connsiteY10" fmla="*/ 1441380 h 2845154"/>
                  <a:gd name="connsiteX0" fmla="*/ 538303 w 1794949"/>
                  <a:gd name="connsiteY0" fmla="*/ 1438496 h 2842270"/>
                  <a:gd name="connsiteX1" fmla="*/ 650872 w 1794949"/>
                  <a:gd name="connsiteY1" fmla="*/ 36791 h 2842270"/>
                  <a:gd name="connsiteX2" fmla="*/ 1769724 w 1794949"/>
                  <a:gd name="connsiteY2" fmla="*/ 3963 h 2842270"/>
                  <a:gd name="connsiteX3" fmla="*/ 1123282 w 1794949"/>
                  <a:gd name="connsiteY3" fmla="*/ 982688 h 2842270"/>
                  <a:gd name="connsiteX4" fmla="*/ 932482 w 1794949"/>
                  <a:gd name="connsiteY4" fmla="*/ 854760 h 2842270"/>
                  <a:gd name="connsiteX5" fmla="*/ 1235081 w 1794949"/>
                  <a:gd name="connsiteY5" fmla="*/ 305732 h 2842270"/>
                  <a:gd name="connsiteX6" fmla="*/ 571334 w 1794949"/>
                  <a:gd name="connsiteY6" fmla="*/ 811037 h 2842270"/>
                  <a:gd name="connsiteX7" fmla="*/ 1785408 w 1794949"/>
                  <a:gd name="connsiteY7" fmla="*/ 1894486 h 2842270"/>
                  <a:gd name="connsiteX8" fmla="*/ 171763 w 1794949"/>
                  <a:gd name="connsiteY8" fmla="*/ 2785836 h 2842270"/>
                  <a:gd name="connsiteX9" fmla="*/ 346203 w 1794949"/>
                  <a:gd name="connsiteY9" fmla="*/ 2512238 h 2842270"/>
                  <a:gd name="connsiteX10" fmla="*/ 538303 w 1794949"/>
                  <a:gd name="connsiteY10" fmla="*/ 1438496 h 2842270"/>
                  <a:gd name="connsiteX0" fmla="*/ 538303 w 1794949"/>
                  <a:gd name="connsiteY0" fmla="*/ 1440405 h 2844179"/>
                  <a:gd name="connsiteX1" fmla="*/ 650872 w 1794949"/>
                  <a:gd name="connsiteY1" fmla="*/ 38700 h 2844179"/>
                  <a:gd name="connsiteX2" fmla="*/ 1769724 w 1794949"/>
                  <a:gd name="connsiteY2" fmla="*/ 5872 h 2844179"/>
                  <a:gd name="connsiteX3" fmla="*/ 1123282 w 1794949"/>
                  <a:gd name="connsiteY3" fmla="*/ 984597 h 2844179"/>
                  <a:gd name="connsiteX4" fmla="*/ 932482 w 1794949"/>
                  <a:gd name="connsiteY4" fmla="*/ 856669 h 2844179"/>
                  <a:gd name="connsiteX5" fmla="*/ 1235081 w 1794949"/>
                  <a:gd name="connsiteY5" fmla="*/ 307641 h 2844179"/>
                  <a:gd name="connsiteX6" fmla="*/ 571334 w 1794949"/>
                  <a:gd name="connsiteY6" fmla="*/ 812946 h 2844179"/>
                  <a:gd name="connsiteX7" fmla="*/ 1785408 w 1794949"/>
                  <a:gd name="connsiteY7" fmla="*/ 1896395 h 2844179"/>
                  <a:gd name="connsiteX8" fmla="*/ 171763 w 1794949"/>
                  <a:gd name="connsiteY8" fmla="*/ 2787745 h 2844179"/>
                  <a:gd name="connsiteX9" fmla="*/ 346203 w 1794949"/>
                  <a:gd name="connsiteY9" fmla="*/ 2514147 h 2844179"/>
                  <a:gd name="connsiteX10" fmla="*/ 538303 w 1794949"/>
                  <a:gd name="connsiteY10" fmla="*/ 1440405 h 2844179"/>
                  <a:gd name="connsiteX0" fmla="*/ 538303 w 1794949"/>
                  <a:gd name="connsiteY0" fmla="*/ 1437060 h 2840834"/>
                  <a:gd name="connsiteX1" fmla="*/ 650872 w 1794949"/>
                  <a:gd name="connsiteY1" fmla="*/ 44880 h 2840834"/>
                  <a:gd name="connsiteX2" fmla="*/ 1769724 w 1794949"/>
                  <a:gd name="connsiteY2" fmla="*/ 2527 h 2840834"/>
                  <a:gd name="connsiteX3" fmla="*/ 1123282 w 1794949"/>
                  <a:gd name="connsiteY3" fmla="*/ 981252 h 2840834"/>
                  <a:gd name="connsiteX4" fmla="*/ 932482 w 1794949"/>
                  <a:gd name="connsiteY4" fmla="*/ 853324 h 2840834"/>
                  <a:gd name="connsiteX5" fmla="*/ 1235081 w 1794949"/>
                  <a:gd name="connsiteY5" fmla="*/ 304296 h 2840834"/>
                  <a:gd name="connsiteX6" fmla="*/ 571334 w 1794949"/>
                  <a:gd name="connsiteY6" fmla="*/ 809601 h 2840834"/>
                  <a:gd name="connsiteX7" fmla="*/ 1785408 w 1794949"/>
                  <a:gd name="connsiteY7" fmla="*/ 1893050 h 2840834"/>
                  <a:gd name="connsiteX8" fmla="*/ 171763 w 1794949"/>
                  <a:gd name="connsiteY8" fmla="*/ 2784400 h 2840834"/>
                  <a:gd name="connsiteX9" fmla="*/ 346203 w 1794949"/>
                  <a:gd name="connsiteY9" fmla="*/ 2510802 h 2840834"/>
                  <a:gd name="connsiteX10" fmla="*/ 538303 w 1794949"/>
                  <a:gd name="connsiteY10" fmla="*/ 1437060 h 2840834"/>
                  <a:gd name="connsiteX0" fmla="*/ 537166 w 1793812"/>
                  <a:gd name="connsiteY0" fmla="*/ 1437750 h 2841524"/>
                  <a:gd name="connsiteX1" fmla="*/ 652116 w 1793812"/>
                  <a:gd name="connsiteY1" fmla="*/ 43189 h 2841524"/>
                  <a:gd name="connsiteX2" fmla="*/ 1768587 w 1793812"/>
                  <a:gd name="connsiteY2" fmla="*/ 3217 h 2841524"/>
                  <a:gd name="connsiteX3" fmla="*/ 1122145 w 1793812"/>
                  <a:gd name="connsiteY3" fmla="*/ 981942 h 2841524"/>
                  <a:gd name="connsiteX4" fmla="*/ 931345 w 1793812"/>
                  <a:gd name="connsiteY4" fmla="*/ 854014 h 2841524"/>
                  <a:gd name="connsiteX5" fmla="*/ 1233944 w 1793812"/>
                  <a:gd name="connsiteY5" fmla="*/ 304986 h 2841524"/>
                  <a:gd name="connsiteX6" fmla="*/ 570197 w 1793812"/>
                  <a:gd name="connsiteY6" fmla="*/ 810291 h 2841524"/>
                  <a:gd name="connsiteX7" fmla="*/ 1784271 w 1793812"/>
                  <a:gd name="connsiteY7" fmla="*/ 1893740 h 2841524"/>
                  <a:gd name="connsiteX8" fmla="*/ 170626 w 1793812"/>
                  <a:gd name="connsiteY8" fmla="*/ 2785090 h 2841524"/>
                  <a:gd name="connsiteX9" fmla="*/ 345066 w 1793812"/>
                  <a:gd name="connsiteY9" fmla="*/ 2511492 h 2841524"/>
                  <a:gd name="connsiteX10" fmla="*/ 537166 w 1793812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585015 w 1808630"/>
                  <a:gd name="connsiteY6" fmla="*/ 810291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606446 w 1808630"/>
                  <a:gd name="connsiteY6" fmla="*/ 8031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606446 w 1808630"/>
                  <a:gd name="connsiteY6" fmla="*/ 8031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606446 w 1808630"/>
                  <a:gd name="connsiteY6" fmla="*/ 8031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606446 w 1808630"/>
                  <a:gd name="connsiteY6" fmla="*/ 8031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494527 w 1808630"/>
                  <a:gd name="connsiteY6" fmla="*/ 67217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8762 w 1808630"/>
                  <a:gd name="connsiteY5" fmla="*/ 304986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88848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9122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01670 w 1808630"/>
                  <a:gd name="connsiteY6" fmla="*/ 691229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54057 w 1808630"/>
                  <a:gd name="connsiteY6" fmla="*/ 755523 h 2841524"/>
                  <a:gd name="connsiteX7" fmla="*/ 1799089 w 1808630"/>
                  <a:gd name="connsiteY7" fmla="*/ 1893740 h 2841524"/>
                  <a:gd name="connsiteX8" fmla="*/ 185444 w 1808630"/>
                  <a:gd name="connsiteY8" fmla="*/ 2785090 h 2841524"/>
                  <a:gd name="connsiteX9" fmla="*/ 359884 w 1808630"/>
                  <a:gd name="connsiteY9" fmla="*/ 2511492 h 2841524"/>
                  <a:gd name="connsiteX10" fmla="*/ 551984 w 1808630"/>
                  <a:gd name="connsiteY10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33104 w 1808630"/>
                  <a:gd name="connsiteY6" fmla="*/ 297223 h 2841524"/>
                  <a:gd name="connsiteX7" fmla="*/ 554057 w 1808630"/>
                  <a:gd name="connsiteY7" fmla="*/ 755523 h 2841524"/>
                  <a:gd name="connsiteX8" fmla="*/ 1799089 w 1808630"/>
                  <a:gd name="connsiteY8" fmla="*/ 1893740 h 2841524"/>
                  <a:gd name="connsiteX9" fmla="*/ 185444 w 1808630"/>
                  <a:gd name="connsiteY9" fmla="*/ 2785090 h 2841524"/>
                  <a:gd name="connsiteX10" fmla="*/ 359884 w 1808630"/>
                  <a:gd name="connsiteY10" fmla="*/ 2511492 h 2841524"/>
                  <a:gd name="connsiteX11" fmla="*/ 551984 w 1808630"/>
                  <a:gd name="connsiteY11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33104 w 1808630"/>
                  <a:gd name="connsiteY6" fmla="*/ 297223 h 2841524"/>
                  <a:gd name="connsiteX7" fmla="*/ 554057 w 1808630"/>
                  <a:gd name="connsiteY7" fmla="*/ 755523 h 2841524"/>
                  <a:gd name="connsiteX8" fmla="*/ 1799089 w 1808630"/>
                  <a:gd name="connsiteY8" fmla="*/ 1893740 h 2841524"/>
                  <a:gd name="connsiteX9" fmla="*/ 185444 w 1808630"/>
                  <a:gd name="connsiteY9" fmla="*/ 2785090 h 2841524"/>
                  <a:gd name="connsiteX10" fmla="*/ 359884 w 1808630"/>
                  <a:gd name="connsiteY10" fmla="*/ 2511492 h 2841524"/>
                  <a:gd name="connsiteX11" fmla="*/ 551984 w 1808630"/>
                  <a:gd name="connsiteY11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33104 w 1808630"/>
                  <a:gd name="connsiteY6" fmla="*/ 297223 h 2841524"/>
                  <a:gd name="connsiteX7" fmla="*/ 554057 w 1808630"/>
                  <a:gd name="connsiteY7" fmla="*/ 755523 h 2841524"/>
                  <a:gd name="connsiteX8" fmla="*/ 1799089 w 1808630"/>
                  <a:gd name="connsiteY8" fmla="*/ 1893740 h 2841524"/>
                  <a:gd name="connsiteX9" fmla="*/ 185444 w 1808630"/>
                  <a:gd name="connsiteY9" fmla="*/ 2785090 h 2841524"/>
                  <a:gd name="connsiteX10" fmla="*/ 359884 w 1808630"/>
                  <a:gd name="connsiteY10" fmla="*/ 2511492 h 2841524"/>
                  <a:gd name="connsiteX11" fmla="*/ 551984 w 1808630"/>
                  <a:gd name="connsiteY11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33104 w 1808630"/>
                  <a:gd name="connsiteY6" fmla="*/ 297223 h 2841524"/>
                  <a:gd name="connsiteX7" fmla="*/ 554057 w 1808630"/>
                  <a:gd name="connsiteY7" fmla="*/ 755523 h 2841524"/>
                  <a:gd name="connsiteX8" fmla="*/ 1799089 w 1808630"/>
                  <a:gd name="connsiteY8" fmla="*/ 1893740 h 2841524"/>
                  <a:gd name="connsiteX9" fmla="*/ 185444 w 1808630"/>
                  <a:gd name="connsiteY9" fmla="*/ 2785090 h 2841524"/>
                  <a:gd name="connsiteX10" fmla="*/ 359884 w 1808630"/>
                  <a:gd name="connsiteY10" fmla="*/ 2511492 h 2841524"/>
                  <a:gd name="connsiteX11" fmla="*/ 551984 w 1808630"/>
                  <a:gd name="connsiteY11" fmla="*/ 1437750 h 2841524"/>
                  <a:gd name="connsiteX0" fmla="*/ 551984 w 1808630"/>
                  <a:gd name="connsiteY0" fmla="*/ 1437750 h 2841524"/>
                  <a:gd name="connsiteX1" fmla="*/ 666934 w 1808630"/>
                  <a:gd name="connsiteY1" fmla="*/ 43189 h 2841524"/>
                  <a:gd name="connsiteX2" fmla="*/ 1783405 w 1808630"/>
                  <a:gd name="connsiteY2" fmla="*/ 3217 h 2841524"/>
                  <a:gd name="connsiteX3" fmla="*/ 1136963 w 1808630"/>
                  <a:gd name="connsiteY3" fmla="*/ 981942 h 2841524"/>
                  <a:gd name="connsiteX4" fmla="*/ 946163 w 1808630"/>
                  <a:gd name="connsiteY4" fmla="*/ 854014 h 2841524"/>
                  <a:gd name="connsiteX5" fmla="*/ 1244000 w 1808630"/>
                  <a:gd name="connsiteY5" fmla="*/ 319274 h 2841524"/>
                  <a:gd name="connsiteX6" fmla="*/ 533104 w 1808630"/>
                  <a:gd name="connsiteY6" fmla="*/ 297223 h 2841524"/>
                  <a:gd name="connsiteX7" fmla="*/ 554057 w 1808630"/>
                  <a:gd name="connsiteY7" fmla="*/ 755523 h 2841524"/>
                  <a:gd name="connsiteX8" fmla="*/ 1799089 w 1808630"/>
                  <a:gd name="connsiteY8" fmla="*/ 1893740 h 2841524"/>
                  <a:gd name="connsiteX9" fmla="*/ 185444 w 1808630"/>
                  <a:gd name="connsiteY9" fmla="*/ 2785090 h 2841524"/>
                  <a:gd name="connsiteX10" fmla="*/ 359884 w 1808630"/>
                  <a:gd name="connsiteY10" fmla="*/ 2511492 h 2841524"/>
                  <a:gd name="connsiteX11" fmla="*/ 551984 w 1808630"/>
                  <a:gd name="connsiteY11" fmla="*/ 1437750 h 2841524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550587 w 1805160"/>
                  <a:gd name="connsiteY7" fmla="*/ 757201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81556 w 1805160"/>
                  <a:gd name="connsiteY7" fmla="*/ 871501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81556 w 1805160"/>
                  <a:gd name="connsiteY7" fmla="*/ 871501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81556 w 1805160"/>
                  <a:gd name="connsiteY7" fmla="*/ 871501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83937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29634 w 1805160"/>
                  <a:gd name="connsiteY6" fmla="*/ 298901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39428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39428 h 2843202"/>
                  <a:gd name="connsiteX0" fmla="*/ 548514 w 1805160"/>
                  <a:gd name="connsiteY0" fmla="*/ 1441809 h 2843202"/>
                  <a:gd name="connsiteX1" fmla="*/ 670608 w 1805160"/>
                  <a:gd name="connsiteY1" fmla="*/ 40104 h 2843202"/>
                  <a:gd name="connsiteX2" fmla="*/ 1779935 w 1805160"/>
                  <a:gd name="connsiteY2" fmla="*/ 4895 h 2843202"/>
                  <a:gd name="connsiteX3" fmla="*/ 1133493 w 1805160"/>
                  <a:gd name="connsiteY3" fmla="*/ 983620 h 2843202"/>
                  <a:gd name="connsiteX4" fmla="*/ 942693 w 1805160"/>
                  <a:gd name="connsiteY4" fmla="*/ 855692 h 2843202"/>
                  <a:gd name="connsiteX5" fmla="*/ 1240530 w 1805160"/>
                  <a:gd name="connsiteY5" fmla="*/ 320952 h 2843202"/>
                  <a:gd name="connsiteX6" fmla="*/ 532015 w 1805160"/>
                  <a:gd name="connsiteY6" fmla="*/ 306045 h 2843202"/>
                  <a:gd name="connsiteX7" fmla="*/ 695843 w 1805160"/>
                  <a:gd name="connsiteY7" fmla="*/ 881026 h 2843202"/>
                  <a:gd name="connsiteX8" fmla="*/ 1795619 w 1805160"/>
                  <a:gd name="connsiteY8" fmla="*/ 1895418 h 2843202"/>
                  <a:gd name="connsiteX9" fmla="*/ 181974 w 1805160"/>
                  <a:gd name="connsiteY9" fmla="*/ 2786768 h 2843202"/>
                  <a:gd name="connsiteX10" fmla="*/ 356414 w 1805160"/>
                  <a:gd name="connsiteY10" fmla="*/ 2513170 h 2843202"/>
                  <a:gd name="connsiteX11" fmla="*/ 548514 w 1805160"/>
                  <a:gd name="connsiteY11" fmla="*/ 1441809 h 2843202"/>
                  <a:gd name="connsiteX0" fmla="*/ 555823 w 1812469"/>
                  <a:gd name="connsiteY0" fmla="*/ 1441809 h 2843202"/>
                  <a:gd name="connsiteX1" fmla="*/ 677917 w 1812469"/>
                  <a:gd name="connsiteY1" fmla="*/ 40104 h 2843202"/>
                  <a:gd name="connsiteX2" fmla="*/ 1787244 w 1812469"/>
                  <a:gd name="connsiteY2" fmla="*/ 4895 h 2843202"/>
                  <a:gd name="connsiteX3" fmla="*/ 1140802 w 1812469"/>
                  <a:gd name="connsiteY3" fmla="*/ 983620 h 2843202"/>
                  <a:gd name="connsiteX4" fmla="*/ 950002 w 1812469"/>
                  <a:gd name="connsiteY4" fmla="*/ 855692 h 2843202"/>
                  <a:gd name="connsiteX5" fmla="*/ 1247839 w 1812469"/>
                  <a:gd name="connsiteY5" fmla="*/ 320952 h 2843202"/>
                  <a:gd name="connsiteX6" fmla="*/ 539324 w 1812469"/>
                  <a:gd name="connsiteY6" fmla="*/ 306045 h 2843202"/>
                  <a:gd name="connsiteX7" fmla="*/ 703152 w 1812469"/>
                  <a:gd name="connsiteY7" fmla="*/ 881026 h 2843202"/>
                  <a:gd name="connsiteX8" fmla="*/ 1802928 w 1812469"/>
                  <a:gd name="connsiteY8" fmla="*/ 1895418 h 2843202"/>
                  <a:gd name="connsiteX9" fmla="*/ 189283 w 1812469"/>
                  <a:gd name="connsiteY9" fmla="*/ 2786768 h 2843202"/>
                  <a:gd name="connsiteX10" fmla="*/ 363723 w 1812469"/>
                  <a:gd name="connsiteY10" fmla="*/ 2513170 h 2843202"/>
                  <a:gd name="connsiteX11" fmla="*/ 555823 w 1812469"/>
                  <a:gd name="connsiteY11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57662 w 1806408"/>
                  <a:gd name="connsiteY10" fmla="*/ 2513170 h 2843202"/>
                  <a:gd name="connsiteX11" fmla="*/ 549762 w 1806408"/>
                  <a:gd name="connsiteY11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57662 w 1806408"/>
                  <a:gd name="connsiteY10" fmla="*/ 2513170 h 2843202"/>
                  <a:gd name="connsiteX11" fmla="*/ 549762 w 1806408"/>
                  <a:gd name="connsiteY11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549762 w 1806408"/>
                  <a:gd name="connsiteY11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549762 w 1806408"/>
                  <a:gd name="connsiteY11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1259544 w 1806408"/>
                  <a:gd name="connsiteY11" fmla="*/ 2463457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1259544 w 1806408"/>
                  <a:gd name="connsiteY11" fmla="*/ 2463457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01264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10789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10789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0043 w 1806408"/>
                  <a:gd name="connsiteY10" fmla="*/ 2510789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7187 w 1806408"/>
                  <a:gd name="connsiteY10" fmla="*/ 2506026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7187 w 1806408"/>
                  <a:gd name="connsiteY10" fmla="*/ 2506026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7187 w 1806408"/>
                  <a:gd name="connsiteY10" fmla="*/ 2506026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6408"/>
                  <a:gd name="connsiteY0" fmla="*/ 1441809 h 2843202"/>
                  <a:gd name="connsiteX1" fmla="*/ 671856 w 1806408"/>
                  <a:gd name="connsiteY1" fmla="*/ 40104 h 2843202"/>
                  <a:gd name="connsiteX2" fmla="*/ 1781183 w 1806408"/>
                  <a:gd name="connsiteY2" fmla="*/ 4895 h 2843202"/>
                  <a:gd name="connsiteX3" fmla="*/ 1134741 w 1806408"/>
                  <a:gd name="connsiteY3" fmla="*/ 983620 h 2843202"/>
                  <a:gd name="connsiteX4" fmla="*/ 943941 w 1806408"/>
                  <a:gd name="connsiteY4" fmla="*/ 855692 h 2843202"/>
                  <a:gd name="connsiteX5" fmla="*/ 1241778 w 1806408"/>
                  <a:gd name="connsiteY5" fmla="*/ 320952 h 2843202"/>
                  <a:gd name="connsiteX6" fmla="*/ 533263 w 1806408"/>
                  <a:gd name="connsiteY6" fmla="*/ 306045 h 2843202"/>
                  <a:gd name="connsiteX7" fmla="*/ 697091 w 1806408"/>
                  <a:gd name="connsiteY7" fmla="*/ 881026 h 2843202"/>
                  <a:gd name="connsiteX8" fmla="*/ 1796867 w 1806408"/>
                  <a:gd name="connsiteY8" fmla="*/ 1895418 h 2843202"/>
                  <a:gd name="connsiteX9" fmla="*/ 183222 w 1806408"/>
                  <a:gd name="connsiteY9" fmla="*/ 2786768 h 2843202"/>
                  <a:gd name="connsiteX10" fmla="*/ 367187 w 1806408"/>
                  <a:gd name="connsiteY10" fmla="*/ 2506026 h 2843202"/>
                  <a:gd name="connsiteX11" fmla="*/ 1302406 w 1806408"/>
                  <a:gd name="connsiteY11" fmla="*/ 2377732 h 2843202"/>
                  <a:gd name="connsiteX12" fmla="*/ 549762 w 1806408"/>
                  <a:gd name="connsiteY12" fmla="*/ 1441809 h 2843202"/>
                  <a:gd name="connsiteX0" fmla="*/ 549762 w 1805935"/>
                  <a:gd name="connsiteY0" fmla="*/ 1441809 h 2836414"/>
                  <a:gd name="connsiteX1" fmla="*/ 671856 w 1805935"/>
                  <a:gd name="connsiteY1" fmla="*/ 40104 h 2836414"/>
                  <a:gd name="connsiteX2" fmla="*/ 1781183 w 1805935"/>
                  <a:gd name="connsiteY2" fmla="*/ 4895 h 2836414"/>
                  <a:gd name="connsiteX3" fmla="*/ 1134741 w 1805935"/>
                  <a:gd name="connsiteY3" fmla="*/ 983620 h 2836414"/>
                  <a:gd name="connsiteX4" fmla="*/ 943941 w 1805935"/>
                  <a:gd name="connsiteY4" fmla="*/ 855692 h 2836414"/>
                  <a:gd name="connsiteX5" fmla="*/ 1241778 w 1805935"/>
                  <a:gd name="connsiteY5" fmla="*/ 320952 h 2836414"/>
                  <a:gd name="connsiteX6" fmla="*/ 533263 w 1805935"/>
                  <a:gd name="connsiteY6" fmla="*/ 306045 h 2836414"/>
                  <a:gd name="connsiteX7" fmla="*/ 697091 w 1805935"/>
                  <a:gd name="connsiteY7" fmla="*/ 881026 h 2836414"/>
                  <a:gd name="connsiteX8" fmla="*/ 1796867 w 1805935"/>
                  <a:gd name="connsiteY8" fmla="*/ 1895418 h 2836414"/>
                  <a:gd name="connsiteX9" fmla="*/ 183222 w 1805935"/>
                  <a:gd name="connsiteY9" fmla="*/ 2786768 h 2836414"/>
                  <a:gd name="connsiteX10" fmla="*/ 367187 w 1805935"/>
                  <a:gd name="connsiteY10" fmla="*/ 2506026 h 2836414"/>
                  <a:gd name="connsiteX11" fmla="*/ 1302406 w 1805935"/>
                  <a:gd name="connsiteY11" fmla="*/ 2377732 h 2836414"/>
                  <a:gd name="connsiteX12" fmla="*/ 549762 w 1805935"/>
                  <a:gd name="connsiteY12" fmla="*/ 1441809 h 2836414"/>
                  <a:gd name="connsiteX0" fmla="*/ 549762 w 1805617"/>
                  <a:gd name="connsiteY0" fmla="*/ 1441809 h 2843202"/>
                  <a:gd name="connsiteX1" fmla="*/ 671856 w 1805617"/>
                  <a:gd name="connsiteY1" fmla="*/ 40104 h 2843202"/>
                  <a:gd name="connsiteX2" fmla="*/ 1781183 w 1805617"/>
                  <a:gd name="connsiteY2" fmla="*/ 4895 h 2843202"/>
                  <a:gd name="connsiteX3" fmla="*/ 1134741 w 1805617"/>
                  <a:gd name="connsiteY3" fmla="*/ 983620 h 2843202"/>
                  <a:gd name="connsiteX4" fmla="*/ 943941 w 1805617"/>
                  <a:gd name="connsiteY4" fmla="*/ 855692 h 2843202"/>
                  <a:gd name="connsiteX5" fmla="*/ 1241778 w 1805617"/>
                  <a:gd name="connsiteY5" fmla="*/ 320952 h 2843202"/>
                  <a:gd name="connsiteX6" fmla="*/ 533263 w 1805617"/>
                  <a:gd name="connsiteY6" fmla="*/ 306045 h 2843202"/>
                  <a:gd name="connsiteX7" fmla="*/ 697091 w 1805617"/>
                  <a:gd name="connsiteY7" fmla="*/ 881026 h 2843202"/>
                  <a:gd name="connsiteX8" fmla="*/ 1796867 w 1805617"/>
                  <a:gd name="connsiteY8" fmla="*/ 1895418 h 2843202"/>
                  <a:gd name="connsiteX9" fmla="*/ 183222 w 1805617"/>
                  <a:gd name="connsiteY9" fmla="*/ 2786768 h 2843202"/>
                  <a:gd name="connsiteX10" fmla="*/ 367187 w 1805617"/>
                  <a:gd name="connsiteY10" fmla="*/ 2506026 h 2843202"/>
                  <a:gd name="connsiteX11" fmla="*/ 1302406 w 1805617"/>
                  <a:gd name="connsiteY11" fmla="*/ 2377732 h 2843202"/>
                  <a:gd name="connsiteX12" fmla="*/ 549762 w 1805617"/>
                  <a:gd name="connsiteY12" fmla="*/ 1441809 h 2843202"/>
                  <a:gd name="connsiteX0" fmla="*/ 549762 w 1809072"/>
                  <a:gd name="connsiteY0" fmla="*/ 1441809 h 2845822"/>
                  <a:gd name="connsiteX1" fmla="*/ 671856 w 1809072"/>
                  <a:gd name="connsiteY1" fmla="*/ 40104 h 2845822"/>
                  <a:gd name="connsiteX2" fmla="*/ 1781183 w 1809072"/>
                  <a:gd name="connsiteY2" fmla="*/ 4895 h 2845822"/>
                  <a:gd name="connsiteX3" fmla="*/ 1134741 w 1809072"/>
                  <a:gd name="connsiteY3" fmla="*/ 983620 h 2845822"/>
                  <a:gd name="connsiteX4" fmla="*/ 943941 w 1809072"/>
                  <a:gd name="connsiteY4" fmla="*/ 855692 h 2845822"/>
                  <a:gd name="connsiteX5" fmla="*/ 1241778 w 1809072"/>
                  <a:gd name="connsiteY5" fmla="*/ 320952 h 2845822"/>
                  <a:gd name="connsiteX6" fmla="*/ 533263 w 1809072"/>
                  <a:gd name="connsiteY6" fmla="*/ 306045 h 2845822"/>
                  <a:gd name="connsiteX7" fmla="*/ 697091 w 1809072"/>
                  <a:gd name="connsiteY7" fmla="*/ 881026 h 2845822"/>
                  <a:gd name="connsiteX8" fmla="*/ 1796867 w 1809072"/>
                  <a:gd name="connsiteY8" fmla="*/ 1895418 h 2845822"/>
                  <a:gd name="connsiteX9" fmla="*/ 183222 w 1809072"/>
                  <a:gd name="connsiteY9" fmla="*/ 2786768 h 2845822"/>
                  <a:gd name="connsiteX10" fmla="*/ 367187 w 1809072"/>
                  <a:gd name="connsiteY10" fmla="*/ 2506026 h 2845822"/>
                  <a:gd name="connsiteX11" fmla="*/ 1302406 w 1809072"/>
                  <a:gd name="connsiteY11" fmla="*/ 2377732 h 2845822"/>
                  <a:gd name="connsiteX12" fmla="*/ 549762 w 1809072"/>
                  <a:gd name="connsiteY12" fmla="*/ 1441809 h 2845822"/>
                  <a:gd name="connsiteX0" fmla="*/ 549762 w 1808500"/>
                  <a:gd name="connsiteY0" fmla="*/ 1441809 h 2841912"/>
                  <a:gd name="connsiteX1" fmla="*/ 671856 w 1808500"/>
                  <a:gd name="connsiteY1" fmla="*/ 40104 h 2841912"/>
                  <a:gd name="connsiteX2" fmla="*/ 1781183 w 1808500"/>
                  <a:gd name="connsiteY2" fmla="*/ 4895 h 2841912"/>
                  <a:gd name="connsiteX3" fmla="*/ 1134741 w 1808500"/>
                  <a:gd name="connsiteY3" fmla="*/ 983620 h 2841912"/>
                  <a:gd name="connsiteX4" fmla="*/ 943941 w 1808500"/>
                  <a:gd name="connsiteY4" fmla="*/ 855692 h 2841912"/>
                  <a:gd name="connsiteX5" fmla="*/ 1241778 w 1808500"/>
                  <a:gd name="connsiteY5" fmla="*/ 320952 h 2841912"/>
                  <a:gd name="connsiteX6" fmla="*/ 533263 w 1808500"/>
                  <a:gd name="connsiteY6" fmla="*/ 306045 h 2841912"/>
                  <a:gd name="connsiteX7" fmla="*/ 697091 w 1808500"/>
                  <a:gd name="connsiteY7" fmla="*/ 881026 h 2841912"/>
                  <a:gd name="connsiteX8" fmla="*/ 1796867 w 1808500"/>
                  <a:gd name="connsiteY8" fmla="*/ 1895418 h 2841912"/>
                  <a:gd name="connsiteX9" fmla="*/ 183222 w 1808500"/>
                  <a:gd name="connsiteY9" fmla="*/ 2786768 h 2841912"/>
                  <a:gd name="connsiteX10" fmla="*/ 367187 w 1808500"/>
                  <a:gd name="connsiteY10" fmla="*/ 2506026 h 2841912"/>
                  <a:gd name="connsiteX11" fmla="*/ 1302406 w 1808500"/>
                  <a:gd name="connsiteY11" fmla="*/ 2377732 h 2841912"/>
                  <a:gd name="connsiteX12" fmla="*/ 549762 w 1808500"/>
                  <a:gd name="connsiteY12" fmla="*/ 1441809 h 2841912"/>
                  <a:gd name="connsiteX0" fmla="*/ 549762 w 1808500"/>
                  <a:gd name="connsiteY0" fmla="*/ 1441809 h 2843032"/>
                  <a:gd name="connsiteX1" fmla="*/ 671856 w 1808500"/>
                  <a:gd name="connsiteY1" fmla="*/ 40104 h 2843032"/>
                  <a:gd name="connsiteX2" fmla="*/ 1781183 w 1808500"/>
                  <a:gd name="connsiteY2" fmla="*/ 4895 h 2843032"/>
                  <a:gd name="connsiteX3" fmla="*/ 1134741 w 1808500"/>
                  <a:gd name="connsiteY3" fmla="*/ 983620 h 2843032"/>
                  <a:gd name="connsiteX4" fmla="*/ 943941 w 1808500"/>
                  <a:gd name="connsiteY4" fmla="*/ 855692 h 2843032"/>
                  <a:gd name="connsiteX5" fmla="*/ 1241778 w 1808500"/>
                  <a:gd name="connsiteY5" fmla="*/ 320952 h 2843032"/>
                  <a:gd name="connsiteX6" fmla="*/ 533263 w 1808500"/>
                  <a:gd name="connsiteY6" fmla="*/ 306045 h 2843032"/>
                  <a:gd name="connsiteX7" fmla="*/ 697091 w 1808500"/>
                  <a:gd name="connsiteY7" fmla="*/ 881026 h 2843032"/>
                  <a:gd name="connsiteX8" fmla="*/ 1796867 w 1808500"/>
                  <a:gd name="connsiteY8" fmla="*/ 1895418 h 2843032"/>
                  <a:gd name="connsiteX9" fmla="*/ 183222 w 1808500"/>
                  <a:gd name="connsiteY9" fmla="*/ 2786768 h 2843032"/>
                  <a:gd name="connsiteX10" fmla="*/ 367187 w 1808500"/>
                  <a:gd name="connsiteY10" fmla="*/ 2506026 h 2843032"/>
                  <a:gd name="connsiteX11" fmla="*/ 1302406 w 1808500"/>
                  <a:gd name="connsiteY11" fmla="*/ 2377732 h 2843032"/>
                  <a:gd name="connsiteX12" fmla="*/ 549762 w 1808500"/>
                  <a:gd name="connsiteY12" fmla="*/ 1441809 h 2843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08500" h="2843032">
                    <a:moveTo>
                      <a:pt x="549762" y="1441809"/>
                    </a:moveTo>
                    <a:cubicBezTo>
                      <a:pt x="-193769" y="1010999"/>
                      <a:pt x="-211769" y="195386"/>
                      <a:pt x="671856" y="40104"/>
                    </a:cubicBezTo>
                    <a:cubicBezTo>
                      <a:pt x="1054079" y="-17026"/>
                      <a:pt x="1507639" y="3074"/>
                      <a:pt x="1781183" y="4895"/>
                    </a:cubicBezTo>
                    <a:cubicBezTo>
                      <a:pt x="1575695" y="323740"/>
                      <a:pt x="1337848" y="674301"/>
                      <a:pt x="1134741" y="983620"/>
                    </a:cubicBezTo>
                    <a:cubicBezTo>
                      <a:pt x="1064792" y="940978"/>
                      <a:pt x="1006747" y="895954"/>
                      <a:pt x="943941" y="855692"/>
                    </a:cubicBezTo>
                    <a:cubicBezTo>
                      <a:pt x="1120093" y="607942"/>
                      <a:pt x="1219647" y="475574"/>
                      <a:pt x="1241778" y="320952"/>
                    </a:cubicBezTo>
                    <a:cubicBezTo>
                      <a:pt x="1283663" y="126157"/>
                      <a:pt x="719691" y="126181"/>
                      <a:pt x="533263" y="306045"/>
                    </a:cubicBezTo>
                    <a:cubicBezTo>
                      <a:pt x="396841" y="450190"/>
                      <a:pt x="401558" y="677250"/>
                      <a:pt x="697091" y="881026"/>
                    </a:cubicBezTo>
                    <a:cubicBezTo>
                      <a:pt x="1180265" y="1205977"/>
                      <a:pt x="1705939" y="1452306"/>
                      <a:pt x="1796867" y="1895418"/>
                    </a:cubicBezTo>
                    <a:cubicBezTo>
                      <a:pt x="1889096" y="2387456"/>
                      <a:pt x="1440404" y="3039456"/>
                      <a:pt x="183222" y="2786768"/>
                    </a:cubicBezTo>
                    <a:lnTo>
                      <a:pt x="367187" y="2506026"/>
                    </a:lnTo>
                    <a:cubicBezTo>
                      <a:pt x="575149" y="2619226"/>
                      <a:pt x="1120767" y="2775764"/>
                      <a:pt x="1302406" y="2377732"/>
                    </a:cubicBezTo>
                    <a:cubicBezTo>
                      <a:pt x="1441182" y="1929694"/>
                      <a:pt x="964416" y="1722273"/>
                      <a:pt x="549762" y="1441809"/>
                    </a:cubicBezTo>
                    <a:close/>
                  </a:path>
                </a:pathLst>
              </a:custGeom>
              <a:solidFill>
                <a:schemeClr val="tx2">
                  <a:lumMod val="85000"/>
                  <a:lumOff val="1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badi" panose="020B060402010402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7187CFD5-E6D3-4354-9B21-791F4BD36F15}"/>
                </a:ext>
              </a:extLst>
            </p:cNvPr>
            <p:cNvGrpSpPr/>
            <p:nvPr/>
          </p:nvGrpSpPr>
          <p:grpSpPr>
            <a:xfrm>
              <a:off x="1159569" y="1713411"/>
              <a:ext cx="2985984" cy="3878064"/>
              <a:chOff x="1159569" y="1713411"/>
              <a:chExt cx="2985984" cy="3878064"/>
            </a:xfrm>
          </p:grpSpPr>
          <p:sp>
            <p:nvSpPr>
              <p:cNvPr id="34" name="Shape 2982">
                <a:extLst>
                  <a:ext uri="{FF2B5EF4-FFF2-40B4-BE49-F238E27FC236}">
                    <a16:creationId xmlns:a16="http://schemas.microsoft.com/office/drawing/2014/main" id="{515FC6CB-6CB5-44DB-9045-6CD0F85E5532}"/>
                  </a:ext>
                </a:extLst>
              </p:cNvPr>
              <p:cNvSpPr/>
              <p:nvPr/>
            </p:nvSpPr>
            <p:spPr>
              <a:xfrm>
                <a:off x="1434024" y="1825159"/>
                <a:ext cx="1336097" cy="1325524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5921" y="2181"/>
                    </a:moveTo>
                    <a:cubicBezTo>
                      <a:pt x="85921" y="1454"/>
                      <a:pt x="85921" y="1090"/>
                      <a:pt x="86283" y="727"/>
                    </a:cubicBezTo>
                    <a:cubicBezTo>
                      <a:pt x="86646" y="363"/>
                      <a:pt x="87371" y="0"/>
                      <a:pt x="88096" y="0"/>
                    </a:cubicBezTo>
                    <a:cubicBezTo>
                      <a:pt x="115649" y="0"/>
                      <a:pt x="115649" y="0"/>
                      <a:pt x="115649" y="0"/>
                    </a:cubicBezTo>
                    <a:cubicBezTo>
                      <a:pt x="116737" y="0"/>
                      <a:pt x="117824" y="363"/>
                      <a:pt x="118549" y="1454"/>
                    </a:cubicBezTo>
                    <a:cubicBezTo>
                      <a:pt x="119274" y="2181"/>
                      <a:pt x="120000" y="3272"/>
                      <a:pt x="120000" y="4363"/>
                    </a:cubicBezTo>
                    <a:cubicBezTo>
                      <a:pt x="120000" y="32000"/>
                      <a:pt x="120000" y="32000"/>
                      <a:pt x="120000" y="32000"/>
                    </a:cubicBezTo>
                    <a:cubicBezTo>
                      <a:pt x="120000" y="32727"/>
                      <a:pt x="119637" y="33090"/>
                      <a:pt x="119274" y="33454"/>
                    </a:cubicBezTo>
                    <a:cubicBezTo>
                      <a:pt x="118912" y="34181"/>
                      <a:pt x="118187" y="34181"/>
                      <a:pt x="117824" y="34181"/>
                    </a:cubicBezTo>
                    <a:cubicBezTo>
                      <a:pt x="113474" y="34181"/>
                      <a:pt x="113474" y="34181"/>
                      <a:pt x="113474" y="34181"/>
                    </a:cubicBezTo>
                    <a:cubicBezTo>
                      <a:pt x="112749" y="34181"/>
                      <a:pt x="112386" y="34181"/>
                      <a:pt x="112024" y="33454"/>
                    </a:cubicBezTo>
                    <a:cubicBezTo>
                      <a:pt x="111661" y="33090"/>
                      <a:pt x="111299" y="32727"/>
                      <a:pt x="111299" y="32000"/>
                    </a:cubicBezTo>
                    <a:cubicBezTo>
                      <a:pt x="111299" y="14545"/>
                      <a:pt x="111299" y="14545"/>
                      <a:pt x="111299" y="14545"/>
                    </a:cubicBezTo>
                    <a:cubicBezTo>
                      <a:pt x="83383" y="42545"/>
                      <a:pt x="83383" y="42545"/>
                      <a:pt x="83383" y="42545"/>
                    </a:cubicBezTo>
                    <a:cubicBezTo>
                      <a:pt x="87371" y="47272"/>
                      <a:pt x="90271" y="52363"/>
                      <a:pt x="92084" y="58545"/>
                    </a:cubicBezTo>
                    <a:cubicBezTo>
                      <a:pt x="93897" y="64363"/>
                      <a:pt x="94622" y="70545"/>
                      <a:pt x="94259" y="76727"/>
                    </a:cubicBezTo>
                    <a:cubicBezTo>
                      <a:pt x="93172" y="88000"/>
                      <a:pt x="88821" y="97454"/>
                      <a:pt x="80845" y="105818"/>
                    </a:cubicBezTo>
                    <a:cubicBezTo>
                      <a:pt x="72870" y="113818"/>
                      <a:pt x="63444" y="118181"/>
                      <a:pt x="52205" y="119272"/>
                    </a:cubicBezTo>
                    <a:cubicBezTo>
                      <a:pt x="44954" y="120000"/>
                      <a:pt x="38066" y="119272"/>
                      <a:pt x="31540" y="116727"/>
                    </a:cubicBezTo>
                    <a:cubicBezTo>
                      <a:pt x="24652" y="114181"/>
                      <a:pt x="18851" y="110545"/>
                      <a:pt x="14138" y="105818"/>
                    </a:cubicBezTo>
                    <a:cubicBezTo>
                      <a:pt x="9788" y="101090"/>
                      <a:pt x="6163" y="95636"/>
                      <a:pt x="3625" y="88727"/>
                    </a:cubicBezTo>
                    <a:cubicBezTo>
                      <a:pt x="1087" y="82181"/>
                      <a:pt x="0" y="75272"/>
                      <a:pt x="1087" y="68000"/>
                    </a:cubicBezTo>
                    <a:cubicBezTo>
                      <a:pt x="2175" y="56727"/>
                      <a:pt x="6525" y="47272"/>
                      <a:pt x="14501" y="39272"/>
                    </a:cubicBezTo>
                    <a:cubicBezTo>
                      <a:pt x="22477" y="31272"/>
                      <a:pt x="32265" y="26909"/>
                      <a:pt x="43141" y="25818"/>
                    </a:cubicBezTo>
                    <a:cubicBezTo>
                      <a:pt x="49667" y="25454"/>
                      <a:pt x="55830" y="26181"/>
                      <a:pt x="61631" y="28000"/>
                    </a:cubicBezTo>
                    <a:cubicBezTo>
                      <a:pt x="67432" y="29818"/>
                      <a:pt x="72870" y="32727"/>
                      <a:pt x="77583" y="36727"/>
                    </a:cubicBezTo>
                    <a:cubicBezTo>
                      <a:pt x="105135" y="8727"/>
                      <a:pt x="105135" y="8727"/>
                      <a:pt x="105135" y="8727"/>
                    </a:cubicBezTo>
                    <a:cubicBezTo>
                      <a:pt x="88096" y="8727"/>
                      <a:pt x="88096" y="8727"/>
                      <a:pt x="88096" y="8727"/>
                    </a:cubicBezTo>
                    <a:cubicBezTo>
                      <a:pt x="87371" y="8727"/>
                      <a:pt x="86646" y="8363"/>
                      <a:pt x="86283" y="8000"/>
                    </a:cubicBezTo>
                    <a:cubicBezTo>
                      <a:pt x="85921" y="7636"/>
                      <a:pt x="85921" y="7272"/>
                      <a:pt x="85921" y="6545"/>
                    </a:cubicBezTo>
                    <a:lnTo>
                      <a:pt x="85921" y="2181"/>
                    </a:lnTo>
                    <a:close/>
                    <a:moveTo>
                      <a:pt x="47492" y="111272"/>
                    </a:moveTo>
                    <a:cubicBezTo>
                      <a:pt x="52567" y="111272"/>
                      <a:pt x="57643" y="110181"/>
                      <a:pt x="62356" y="108000"/>
                    </a:cubicBezTo>
                    <a:cubicBezTo>
                      <a:pt x="67069" y="106181"/>
                      <a:pt x="71057" y="103272"/>
                      <a:pt x="74682" y="100000"/>
                    </a:cubicBezTo>
                    <a:cubicBezTo>
                      <a:pt x="77945" y="96363"/>
                      <a:pt x="80845" y="92363"/>
                      <a:pt x="82658" y="87636"/>
                    </a:cubicBezTo>
                    <a:cubicBezTo>
                      <a:pt x="84833" y="82909"/>
                      <a:pt x="85921" y="77818"/>
                      <a:pt x="85921" y="72727"/>
                    </a:cubicBezTo>
                    <a:cubicBezTo>
                      <a:pt x="85921" y="67636"/>
                      <a:pt x="84833" y="62545"/>
                      <a:pt x="82658" y="57818"/>
                    </a:cubicBezTo>
                    <a:cubicBezTo>
                      <a:pt x="80845" y="53090"/>
                      <a:pt x="77945" y="49090"/>
                      <a:pt x="74682" y="45454"/>
                    </a:cubicBezTo>
                    <a:cubicBezTo>
                      <a:pt x="71057" y="42181"/>
                      <a:pt x="67069" y="39272"/>
                      <a:pt x="62356" y="37090"/>
                    </a:cubicBezTo>
                    <a:cubicBezTo>
                      <a:pt x="57643" y="35272"/>
                      <a:pt x="52567" y="34181"/>
                      <a:pt x="47492" y="34181"/>
                    </a:cubicBezTo>
                    <a:cubicBezTo>
                      <a:pt x="42416" y="34181"/>
                      <a:pt x="37341" y="35272"/>
                      <a:pt x="32628" y="37090"/>
                    </a:cubicBezTo>
                    <a:cubicBezTo>
                      <a:pt x="27915" y="39272"/>
                      <a:pt x="23927" y="42181"/>
                      <a:pt x="20302" y="45454"/>
                    </a:cubicBezTo>
                    <a:cubicBezTo>
                      <a:pt x="17039" y="49090"/>
                      <a:pt x="14138" y="53090"/>
                      <a:pt x="12326" y="57818"/>
                    </a:cubicBezTo>
                    <a:cubicBezTo>
                      <a:pt x="10151" y="62545"/>
                      <a:pt x="9063" y="67636"/>
                      <a:pt x="9063" y="72727"/>
                    </a:cubicBezTo>
                    <a:cubicBezTo>
                      <a:pt x="9063" y="77818"/>
                      <a:pt x="10151" y="82909"/>
                      <a:pt x="12326" y="87636"/>
                    </a:cubicBezTo>
                    <a:cubicBezTo>
                      <a:pt x="14138" y="92363"/>
                      <a:pt x="17039" y="96363"/>
                      <a:pt x="20302" y="100000"/>
                    </a:cubicBezTo>
                    <a:cubicBezTo>
                      <a:pt x="23927" y="103272"/>
                      <a:pt x="27915" y="106181"/>
                      <a:pt x="32628" y="108000"/>
                    </a:cubicBezTo>
                    <a:cubicBezTo>
                      <a:pt x="37341" y="110181"/>
                      <a:pt x="42416" y="111272"/>
                      <a:pt x="47492" y="111272"/>
                    </a:cubicBez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lIns="121900" tIns="60933" rIns="121900" bIns="60933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5730218-834E-4B08-9C2D-11D65C57C688}"/>
                  </a:ext>
                </a:extLst>
              </p:cNvPr>
              <p:cNvSpPr txBox="1"/>
              <p:nvPr/>
            </p:nvSpPr>
            <p:spPr>
              <a:xfrm>
                <a:off x="1159569" y="1713411"/>
                <a:ext cx="251185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Abadi" panose="020B0604020104020204" pitchFamily="34" charset="0"/>
                    <a:cs typeface="Times New Roman" panose="02020603050405020304" pitchFamily="18" charset="0"/>
                  </a:rPr>
                  <a:t>Male user  </a:t>
                </a:r>
              </a:p>
            </p:txBody>
          </p: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A2BE57E7-00C0-4595-8C01-65DDEF090B9C}"/>
                  </a:ext>
                </a:extLst>
              </p:cNvPr>
              <p:cNvGrpSpPr/>
              <p:nvPr/>
            </p:nvGrpSpPr>
            <p:grpSpPr>
              <a:xfrm>
                <a:off x="2002939" y="2497014"/>
                <a:ext cx="948264" cy="3094461"/>
                <a:chOff x="2002939" y="2497014"/>
                <a:chExt cx="948264" cy="3094461"/>
              </a:xfrm>
            </p:grpSpPr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5E88FD46-D343-4FF2-8F93-81757A6C9ABC}"/>
                    </a:ext>
                  </a:extLst>
                </p:cNvPr>
                <p:cNvSpPr/>
                <p:nvPr/>
              </p:nvSpPr>
              <p:spPr>
                <a:xfrm>
                  <a:off x="2002939" y="2497014"/>
                  <a:ext cx="948264" cy="1755579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667D831A-FB30-4C7F-A694-ED50062D2BD3}"/>
                    </a:ext>
                  </a:extLst>
                </p:cNvPr>
                <p:cNvCxnSpPr/>
                <p:nvPr/>
              </p:nvCxnSpPr>
              <p:spPr>
                <a:xfrm>
                  <a:off x="2477071" y="4165291"/>
                  <a:ext cx="0" cy="1047529"/>
                </a:xfrm>
                <a:prstGeom prst="line">
                  <a:avLst/>
                </a:prstGeom>
                <a:ln>
                  <a:solidFill>
                    <a:schemeClr val="bg2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DEBFA3C5-124E-416A-BC51-4AF077D5069F}"/>
                    </a:ext>
                  </a:extLst>
                </p:cNvPr>
                <p:cNvGrpSpPr/>
                <p:nvPr/>
              </p:nvGrpSpPr>
              <p:grpSpPr>
                <a:xfrm>
                  <a:off x="2058463" y="3850977"/>
                  <a:ext cx="837215" cy="837213"/>
                  <a:chOff x="2000318" y="3613279"/>
                  <a:chExt cx="929472" cy="929469"/>
                </a:xfrm>
              </p:grpSpPr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5542863A-975A-4330-B113-2159C5A159C8}"/>
                      </a:ext>
                    </a:extLst>
                  </p:cNvPr>
                  <p:cNvSpPr/>
                  <p:nvPr/>
                </p:nvSpPr>
                <p:spPr>
                  <a:xfrm>
                    <a:off x="2000318" y="3613279"/>
                    <a:ext cx="929472" cy="929469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4636239D-A9AC-4EB6-9E69-0E95D798A279}"/>
                      </a:ext>
                    </a:extLst>
                  </p:cNvPr>
                  <p:cNvSpPr txBox="1"/>
                  <p:nvPr/>
                </p:nvSpPr>
                <p:spPr>
                  <a:xfrm>
                    <a:off x="2032699" y="3821745"/>
                    <a:ext cx="864710" cy="51253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72</a:t>
                    </a:r>
                    <a:r>
                      <a:rPr kumimoji="0" 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%</a:t>
                    </a:r>
                  </a:p>
                </p:txBody>
              </p:sp>
            </p:grpSp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B06494DD-2AC8-411A-B506-B48DF44214DE}"/>
                    </a:ext>
                  </a:extLst>
                </p:cNvPr>
                <p:cNvGrpSpPr/>
                <p:nvPr/>
              </p:nvGrpSpPr>
              <p:grpSpPr>
                <a:xfrm>
                  <a:off x="2211095" y="5059525"/>
                  <a:ext cx="531952" cy="531950"/>
                  <a:chOff x="2211095" y="5059525"/>
                  <a:chExt cx="531952" cy="531950"/>
                </a:xfrm>
              </p:grpSpPr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D1A6EB11-7376-470B-A1C4-7F2A6F880E8C}"/>
                      </a:ext>
                    </a:extLst>
                  </p:cNvPr>
                  <p:cNvSpPr/>
                  <p:nvPr/>
                </p:nvSpPr>
                <p:spPr>
                  <a:xfrm>
                    <a:off x="2211095" y="5059525"/>
                    <a:ext cx="531952" cy="531950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" name="Graphic 3">
                    <a:extLst>
                      <a:ext uri="{FF2B5EF4-FFF2-40B4-BE49-F238E27FC236}">
                        <a16:creationId xmlns:a16="http://schemas.microsoft.com/office/drawing/2014/main" id="{B6D6FE2A-32F0-4430-A2CB-EE9B4EA65FBD}"/>
                      </a:ext>
                    </a:extLst>
                  </p:cNvPr>
                  <p:cNvSpPr/>
                  <p:nvPr/>
                </p:nvSpPr>
                <p:spPr>
                  <a:xfrm>
                    <a:off x="2378257" y="5151042"/>
                    <a:ext cx="197628" cy="348916"/>
                  </a:xfrm>
                  <a:custGeom>
                    <a:avLst/>
                    <a:gdLst>
                      <a:gd name="connsiteX0" fmla="*/ 995839 w 1608875"/>
                      <a:gd name="connsiteY0" fmla="*/ 2840498 h 2840498"/>
                      <a:gd name="connsiteX1" fmla="*/ 540958 w 1608875"/>
                      <a:gd name="connsiteY1" fmla="*/ 2840498 h 2840498"/>
                      <a:gd name="connsiteX2" fmla="*/ 403173 w 1608875"/>
                      <a:gd name="connsiteY2" fmla="*/ 2702712 h 2840498"/>
                      <a:gd name="connsiteX3" fmla="*/ 403173 w 1608875"/>
                      <a:gd name="connsiteY3" fmla="*/ 1676709 h 2840498"/>
                      <a:gd name="connsiteX4" fmla="*/ 137786 w 1608875"/>
                      <a:gd name="connsiteY4" fmla="*/ 1676709 h 2840498"/>
                      <a:gd name="connsiteX5" fmla="*/ 0 w 1608875"/>
                      <a:gd name="connsiteY5" fmla="*/ 1538923 h 2840498"/>
                      <a:gd name="connsiteX6" fmla="*/ 0 w 1608875"/>
                      <a:gd name="connsiteY6" fmla="*/ 1099278 h 2840498"/>
                      <a:gd name="connsiteX7" fmla="*/ 137786 w 1608875"/>
                      <a:gd name="connsiteY7" fmla="*/ 961492 h 2840498"/>
                      <a:gd name="connsiteX8" fmla="*/ 403173 w 1608875"/>
                      <a:gd name="connsiteY8" fmla="*/ 961492 h 2840498"/>
                      <a:gd name="connsiteX9" fmla="*/ 403173 w 1608875"/>
                      <a:gd name="connsiteY9" fmla="*/ 741331 h 2840498"/>
                      <a:gd name="connsiteX10" fmla="*/ 601376 w 1608875"/>
                      <a:gd name="connsiteY10" fmla="*/ 204273 h 2840498"/>
                      <a:gd name="connsiteX11" fmla="*/ 1127750 w 1608875"/>
                      <a:gd name="connsiteY11" fmla="*/ 0 h 2840498"/>
                      <a:gd name="connsiteX12" fmla="*/ 1474668 w 1608875"/>
                      <a:gd name="connsiteY12" fmla="*/ 563 h 2840498"/>
                      <a:gd name="connsiteX13" fmla="*/ 1612216 w 1608875"/>
                      <a:gd name="connsiteY13" fmla="*/ 138349 h 2840498"/>
                      <a:gd name="connsiteX14" fmla="*/ 1612216 w 1608875"/>
                      <a:gd name="connsiteY14" fmla="*/ 546550 h 2840498"/>
                      <a:gd name="connsiteX15" fmla="*/ 1474468 w 1608875"/>
                      <a:gd name="connsiteY15" fmla="*/ 684338 h 2840498"/>
                      <a:gd name="connsiteX16" fmla="*/ 1240898 w 1608875"/>
                      <a:gd name="connsiteY16" fmla="*/ 684421 h 2840498"/>
                      <a:gd name="connsiteX17" fmla="*/ 1147644 w 1608875"/>
                      <a:gd name="connsiteY17" fmla="*/ 703079 h 2840498"/>
                      <a:gd name="connsiteX18" fmla="*/ 1133647 w 1608875"/>
                      <a:gd name="connsiteY18" fmla="*/ 787534 h 2840498"/>
                      <a:gd name="connsiteX19" fmla="*/ 1133647 w 1608875"/>
                      <a:gd name="connsiteY19" fmla="*/ 961470 h 2840498"/>
                      <a:gd name="connsiteX20" fmla="*/ 1456915 w 1608875"/>
                      <a:gd name="connsiteY20" fmla="*/ 961470 h 2840498"/>
                      <a:gd name="connsiteX21" fmla="*/ 1525092 w 1608875"/>
                      <a:gd name="connsiteY21" fmla="*/ 978785 h 2840498"/>
                      <a:gd name="connsiteX22" fmla="*/ 1595983 w 1608875"/>
                      <a:gd name="connsiteY22" fmla="*/ 1099295 h 2840498"/>
                      <a:gd name="connsiteX23" fmla="*/ 1595811 w 1608875"/>
                      <a:gd name="connsiteY23" fmla="*/ 1538945 h 2840498"/>
                      <a:gd name="connsiteX24" fmla="*/ 1458024 w 1608875"/>
                      <a:gd name="connsiteY24" fmla="*/ 1676687 h 2840498"/>
                      <a:gd name="connsiteX25" fmla="*/ 1133647 w 1608875"/>
                      <a:gd name="connsiteY25" fmla="*/ 1676687 h 2840498"/>
                      <a:gd name="connsiteX26" fmla="*/ 1133647 w 1608875"/>
                      <a:gd name="connsiteY26" fmla="*/ 2702712 h 2840498"/>
                      <a:gd name="connsiteX27" fmla="*/ 995839 w 1608875"/>
                      <a:gd name="connsiteY27" fmla="*/ 2840498 h 2840498"/>
                      <a:gd name="connsiteX28" fmla="*/ 569697 w 1608875"/>
                      <a:gd name="connsiteY28" fmla="*/ 2673974 h 2840498"/>
                      <a:gd name="connsiteX29" fmla="*/ 967101 w 1608875"/>
                      <a:gd name="connsiteY29" fmla="*/ 2673974 h 2840498"/>
                      <a:gd name="connsiteX30" fmla="*/ 967101 w 1608875"/>
                      <a:gd name="connsiteY30" fmla="*/ 1602157 h 2840498"/>
                      <a:gd name="connsiteX31" fmla="*/ 1059095 w 1608875"/>
                      <a:gd name="connsiteY31" fmla="*/ 1510163 h 2840498"/>
                      <a:gd name="connsiteX32" fmla="*/ 1429286 w 1608875"/>
                      <a:gd name="connsiteY32" fmla="*/ 1510163 h 2840498"/>
                      <a:gd name="connsiteX33" fmla="*/ 1429436 w 1608875"/>
                      <a:gd name="connsiteY33" fmla="*/ 1128011 h 2840498"/>
                      <a:gd name="connsiteX34" fmla="*/ 1059073 w 1608875"/>
                      <a:gd name="connsiteY34" fmla="*/ 1128011 h 2840498"/>
                      <a:gd name="connsiteX35" fmla="*/ 967101 w 1608875"/>
                      <a:gd name="connsiteY35" fmla="*/ 1036016 h 2840498"/>
                      <a:gd name="connsiteX36" fmla="*/ 967101 w 1608875"/>
                      <a:gd name="connsiteY36" fmla="*/ 787534 h 2840498"/>
                      <a:gd name="connsiteX37" fmla="*/ 1022818 w 1608875"/>
                      <a:gd name="connsiteY37" fmla="*/ 592882 h 2840498"/>
                      <a:gd name="connsiteX38" fmla="*/ 1240854 w 1608875"/>
                      <a:gd name="connsiteY38" fmla="*/ 517900 h 2840498"/>
                      <a:gd name="connsiteX39" fmla="*/ 1445691 w 1608875"/>
                      <a:gd name="connsiteY39" fmla="*/ 517813 h 2840498"/>
                      <a:gd name="connsiteX40" fmla="*/ 1445691 w 1608875"/>
                      <a:gd name="connsiteY40" fmla="*/ 167042 h 2840498"/>
                      <a:gd name="connsiteX41" fmla="*/ 1127622 w 1608875"/>
                      <a:gd name="connsiteY41" fmla="*/ 166522 h 2840498"/>
                      <a:gd name="connsiteX42" fmla="*/ 569697 w 1608875"/>
                      <a:gd name="connsiteY42" fmla="*/ 741331 h 2840498"/>
                      <a:gd name="connsiteX43" fmla="*/ 569697 w 1608875"/>
                      <a:gd name="connsiteY43" fmla="*/ 1036016 h 2840498"/>
                      <a:gd name="connsiteX44" fmla="*/ 477722 w 1608875"/>
                      <a:gd name="connsiteY44" fmla="*/ 1128011 h 2840498"/>
                      <a:gd name="connsiteX45" fmla="*/ 166522 w 1608875"/>
                      <a:gd name="connsiteY45" fmla="*/ 1128011 h 2840498"/>
                      <a:gd name="connsiteX46" fmla="*/ 166522 w 1608875"/>
                      <a:gd name="connsiteY46" fmla="*/ 1510163 h 2840498"/>
                      <a:gd name="connsiteX47" fmla="*/ 477722 w 1608875"/>
                      <a:gd name="connsiteY47" fmla="*/ 1510163 h 2840498"/>
                      <a:gd name="connsiteX48" fmla="*/ 569697 w 1608875"/>
                      <a:gd name="connsiteY48" fmla="*/ 1602157 h 2840498"/>
                      <a:gd name="connsiteX49" fmla="*/ 1474340 w 1608875"/>
                      <a:gd name="connsiteY49" fmla="*/ 167086 h 2840498"/>
                      <a:gd name="connsiteX50" fmla="*/ 1474363 w 1608875"/>
                      <a:gd name="connsiteY50" fmla="*/ 167086 h 2840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608875" h="2840498">
                        <a:moveTo>
                          <a:pt x="995839" y="2840498"/>
                        </a:moveTo>
                        <a:lnTo>
                          <a:pt x="540958" y="2840498"/>
                        </a:lnTo>
                        <a:cubicBezTo>
                          <a:pt x="464979" y="2840498"/>
                          <a:pt x="403173" y="2778690"/>
                          <a:pt x="403173" y="2702712"/>
                        </a:cubicBezTo>
                        <a:lnTo>
                          <a:pt x="403173" y="1676709"/>
                        </a:lnTo>
                        <a:lnTo>
                          <a:pt x="137786" y="1676709"/>
                        </a:lnTo>
                        <a:cubicBezTo>
                          <a:pt x="61806" y="1676709"/>
                          <a:pt x="0" y="1614879"/>
                          <a:pt x="0" y="1538923"/>
                        </a:cubicBezTo>
                        <a:lnTo>
                          <a:pt x="0" y="1099278"/>
                        </a:lnTo>
                        <a:cubicBezTo>
                          <a:pt x="0" y="1023295"/>
                          <a:pt x="61806" y="961492"/>
                          <a:pt x="137786" y="961492"/>
                        </a:cubicBezTo>
                        <a:lnTo>
                          <a:pt x="403173" y="961492"/>
                        </a:lnTo>
                        <a:lnTo>
                          <a:pt x="403173" y="741331"/>
                        </a:lnTo>
                        <a:cubicBezTo>
                          <a:pt x="403173" y="523036"/>
                          <a:pt x="471718" y="337314"/>
                          <a:pt x="601376" y="204273"/>
                        </a:cubicBezTo>
                        <a:cubicBezTo>
                          <a:pt x="731622" y="70627"/>
                          <a:pt x="913642" y="0"/>
                          <a:pt x="1127750" y="0"/>
                        </a:cubicBezTo>
                        <a:lnTo>
                          <a:pt x="1474668" y="563"/>
                        </a:lnTo>
                        <a:cubicBezTo>
                          <a:pt x="1550513" y="693"/>
                          <a:pt x="1612216" y="62500"/>
                          <a:pt x="1612216" y="138349"/>
                        </a:cubicBezTo>
                        <a:lnTo>
                          <a:pt x="1612216" y="546550"/>
                        </a:lnTo>
                        <a:cubicBezTo>
                          <a:pt x="1612216" y="622530"/>
                          <a:pt x="1550429" y="684338"/>
                          <a:pt x="1474468" y="684338"/>
                        </a:cubicBezTo>
                        <a:lnTo>
                          <a:pt x="1240898" y="684421"/>
                        </a:lnTo>
                        <a:cubicBezTo>
                          <a:pt x="1169664" y="684421"/>
                          <a:pt x="1151528" y="698702"/>
                          <a:pt x="1147644" y="703079"/>
                        </a:cubicBezTo>
                        <a:cubicBezTo>
                          <a:pt x="1141253" y="710341"/>
                          <a:pt x="1133647" y="730862"/>
                          <a:pt x="1133647" y="787534"/>
                        </a:cubicBezTo>
                        <a:lnTo>
                          <a:pt x="1133647" y="961470"/>
                        </a:lnTo>
                        <a:lnTo>
                          <a:pt x="1456915" y="961470"/>
                        </a:lnTo>
                        <a:cubicBezTo>
                          <a:pt x="1481253" y="961470"/>
                          <a:pt x="1504831" y="967473"/>
                          <a:pt x="1525092" y="978785"/>
                        </a:cubicBezTo>
                        <a:cubicBezTo>
                          <a:pt x="1568804" y="1003206"/>
                          <a:pt x="1595983" y="1049387"/>
                          <a:pt x="1595983" y="1099295"/>
                        </a:cubicBezTo>
                        <a:lnTo>
                          <a:pt x="1595811" y="1538945"/>
                        </a:lnTo>
                        <a:cubicBezTo>
                          <a:pt x="1595811" y="1614879"/>
                          <a:pt x="1534002" y="1676687"/>
                          <a:pt x="1458024" y="1676687"/>
                        </a:cubicBezTo>
                        <a:lnTo>
                          <a:pt x="1133647" y="1676687"/>
                        </a:lnTo>
                        <a:lnTo>
                          <a:pt x="1133647" y="2702712"/>
                        </a:lnTo>
                        <a:cubicBezTo>
                          <a:pt x="1133647" y="2778690"/>
                          <a:pt x="1071816" y="2840498"/>
                          <a:pt x="995839" y="2840498"/>
                        </a:cubicBezTo>
                        <a:close/>
                        <a:moveTo>
                          <a:pt x="569697" y="2673974"/>
                        </a:moveTo>
                        <a:lnTo>
                          <a:pt x="967101" y="2673974"/>
                        </a:lnTo>
                        <a:lnTo>
                          <a:pt x="967101" y="1602157"/>
                        </a:lnTo>
                        <a:cubicBezTo>
                          <a:pt x="967101" y="1551428"/>
                          <a:pt x="1008388" y="1510163"/>
                          <a:pt x="1059095" y="1510163"/>
                        </a:cubicBezTo>
                        <a:lnTo>
                          <a:pt x="1429286" y="1510163"/>
                        </a:lnTo>
                        <a:lnTo>
                          <a:pt x="1429436" y="1128011"/>
                        </a:lnTo>
                        <a:lnTo>
                          <a:pt x="1059073" y="1128011"/>
                        </a:lnTo>
                        <a:cubicBezTo>
                          <a:pt x="1008366" y="1128011"/>
                          <a:pt x="967101" y="1086751"/>
                          <a:pt x="967101" y="1036016"/>
                        </a:cubicBezTo>
                        <a:lnTo>
                          <a:pt x="967101" y="787534"/>
                        </a:lnTo>
                        <a:cubicBezTo>
                          <a:pt x="967101" y="722480"/>
                          <a:pt x="973714" y="648493"/>
                          <a:pt x="1022818" y="592882"/>
                        </a:cubicBezTo>
                        <a:cubicBezTo>
                          <a:pt x="1082158" y="525659"/>
                          <a:pt x="1175667" y="517900"/>
                          <a:pt x="1240854" y="517900"/>
                        </a:cubicBezTo>
                        <a:lnTo>
                          <a:pt x="1445691" y="517813"/>
                        </a:lnTo>
                        <a:lnTo>
                          <a:pt x="1445691" y="167042"/>
                        </a:lnTo>
                        <a:lnTo>
                          <a:pt x="1127622" y="166522"/>
                        </a:lnTo>
                        <a:cubicBezTo>
                          <a:pt x="783522" y="166522"/>
                          <a:pt x="569697" y="386789"/>
                          <a:pt x="569697" y="741331"/>
                        </a:cubicBezTo>
                        <a:lnTo>
                          <a:pt x="569697" y="1036016"/>
                        </a:lnTo>
                        <a:cubicBezTo>
                          <a:pt x="569697" y="1086729"/>
                          <a:pt x="528432" y="1128011"/>
                          <a:pt x="477722" y="1128011"/>
                        </a:cubicBezTo>
                        <a:lnTo>
                          <a:pt x="166522" y="1128011"/>
                        </a:lnTo>
                        <a:lnTo>
                          <a:pt x="166522" y="1510163"/>
                        </a:lnTo>
                        <a:lnTo>
                          <a:pt x="477722" y="1510163"/>
                        </a:lnTo>
                        <a:cubicBezTo>
                          <a:pt x="528432" y="1510163"/>
                          <a:pt x="569697" y="1551428"/>
                          <a:pt x="569697" y="1602157"/>
                        </a:cubicBezTo>
                        <a:close/>
                        <a:moveTo>
                          <a:pt x="1474340" y="167086"/>
                        </a:moveTo>
                        <a:lnTo>
                          <a:pt x="1474363" y="167086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553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920DD766-3A0C-437E-9AC7-D9FCD9047F48}"/>
                  </a:ext>
                </a:extLst>
              </p:cNvPr>
              <p:cNvGrpSpPr/>
              <p:nvPr/>
            </p:nvGrpSpPr>
            <p:grpSpPr>
              <a:xfrm>
                <a:off x="3197289" y="3069276"/>
                <a:ext cx="948264" cy="2522199"/>
                <a:chOff x="3197289" y="3069276"/>
                <a:chExt cx="948264" cy="2522199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197F5CC3-BC6B-4F74-8182-B0D3C7E858CC}"/>
                    </a:ext>
                  </a:extLst>
                </p:cNvPr>
                <p:cNvSpPr/>
                <p:nvPr/>
              </p:nvSpPr>
              <p:spPr>
                <a:xfrm>
                  <a:off x="3197289" y="3069276"/>
                  <a:ext cx="948264" cy="1183318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AE275555-B14D-40B4-9F27-66DBE0B07113}"/>
                    </a:ext>
                  </a:extLst>
                </p:cNvPr>
                <p:cNvCxnSpPr/>
                <p:nvPr/>
              </p:nvCxnSpPr>
              <p:spPr>
                <a:xfrm>
                  <a:off x="3671421" y="4165291"/>
                  <a:ext cx="0" cy="1047529"/>
                </a:xfrm>
                <a:prstGeom prst="line">
                  <a:avLst/>
                </a:prstGeom>
                <a:ln>
                  <a:solidFill>
                    <a:schemeClr val="bg2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A03E9379-C0D8-4215-BBB1-97A44DF3D6A7}"/>
                    </a:ext>
                  </a:extLst>
                </p:cNvPr>
                <p:cNvGrpSpPr/>
                <p:nvPr/>
              </p:nvGrpSpPr>
              <p:grpSpPr>
                <a:xfrm>
                  <a:off x="3252814" y="3850977"/>
                  <a:ext cx="837213" cy="837212"/>
                  <a:chOff x="3326275" y="3613279"/>
                  <a:chExt cx="929470" cy="929469"/>
                </a:xfrm>
              </p:grpSpPr>
              <p:sp>
                <p:nvSpPr>
                  <p:cNvPr id="43" name="Oval 42">
                    <a:extLst>
                      <a:ext uri="{FF2B5EF4-FFF2-40B4-BE49-F238E27FC236}">
                        <a16:creationId xmlns:a16="http://schemas.microsoft.com/office/drawing/2014/main" id="{C434E11D-209D-4157-A252-167799D1AA0F}"/>
                      </a:ext>
                    </a:extLst>
                  </p:cNvPr>
                  <p:cNvSpPr/>
                  <p:nvPr/>
                </p:nvSpPr>
                <p:spPr>
                  <a:xfrm>
                    <a:off x="3326275" y="3613279"/>
                    <a:ext cx="929470" cy="929469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7D9D8910-91B3-4A4D-BF16-B4C8D00D7DBB}"/>
                      </a:ext>
                    </a:extLst>
                  </p:cNvPr>
                  <p:cNvSpPr txBox="1"/>
                  <p:nvPr/>
                </p:nvSpPr>
                <p:spPr>
                  <a:xfrm>
                    <a:off x="3356759" y="3821745"/>
                    <a:ext cx="868503" cy="51253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49</a:t>
                    </a:r>
                    <a:r>
                      <a:rPr kumimoji="0" 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%</a:t>
                    </a:r>
                  </a:p>
                </p:txBody>
              </p:sp>
            </p:grp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5BFE6E8-4E46-4920-9595-7B6C1DD73805}"/>
                    </a:ext>
                  </a:extLst>
                </p:cNvPr>
                <p:cNvGrpSpPr/>
                <p:nvPr/>
              </p:nvGrpSpPr>
              <p:grpSpPr>
                <a:xfrm>
                  <a:off x="3405445" y="5059525"/>
                  <a:ext cx="531952" cy="531950"/>
                  <a:chOff x="3405445" y="5059525"/>
                  <a:chExt cx="531952" cy="531950"/>
                </a:xfrm>
              </p:grpSpPr>
              <p:sp>
                <p:nvSpPr>
                  <p:cNvPr id="41" name="Oval 40">
                    <a:extLst>
                      <a:ext uri="{FF2B5EF4-FFF2-40B4-BE49-F238E27FC236}">
                        <a16:creationId xmlns:a16="http://schemas.microsoft.com/office/drawing/2014/main" id="{FD7FB4A2-4C96-4D35-AB6E-B45CA3CAD9ED}"/>
                      </a:ext>
                    </a:extLst>
                  </p:cNvPr>
                  <p:cNvSpPr/>
                  <p:nvPr/>
                </p:nvSpPr>
                <p:spPr>
                  <a:xfrm>
                    <a:off x="3405445" y="5059525"/>
                    <a:ext cx="531952" cy="531950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4" name="Freeform: Shape 63">
                    <a:extLst>
                      <a:ext uri="{FF2B5EF4-FFF2-40B4-BE49-F238E27FC236}">
                        <a16:creationId xmlns:a16="http://schemas.microsoft.com/office/drawing/2014/main" id="{17019194-B50D-49BA-ADBF-A307841E33CA}"/>
                      </a:ext>
                    </a:extLst>
                  </p:cNvPr>
                  <p:cNvSpPr/>
                  <p:nvPr/>
                </p:nvSpPr>
                <p:spPr>
                  <a:xfrm>
                    <a:off x="3515889" y="5197495"/>
                    <a:ext cx="311064" cy="256010"/>
                  </a:xfrm>
                  <a:custGeom>
                    <a:avLst/>
                    <a:gdLst>
                      <a:gd name="connsiteX0" fmla="*/ 388620 w 1200151"/>
                      <a:gd name="connsiteY0" fmla="*/ 697230 h 987742"/>
                      <a:gd name="connsiteX1" fmla="*/ 435293 w 1200151"/>
                      <a:gd name="connsiteY1" fmla="*/ 757237 h 987742"/>
                      <a:gd name="connsiteX2" fmla="*/ 405765 w 1200151"/>
                      <a:gd name="connsiteY2" fmla="*/ 781050 h 987742"/>
                      <a:gd name="connsiteX3" fmla="*/ 96203 w 1200151"/>
                      <a:gd name="connsiteY3" fmla="*/ 887730 h 987742"/>
                      <a:gd name="connsiteX4" fmla="*/ 38100 w 1200151"/>
                      <a:gd name="connsiteY4" fmla="*/ 883920 h 987742"/>
                      <a:gd name="connsiteX5" fmla="*/ 0 w 1200151"/>
                      <a:gd name="connsiteY5" fmla="*/ 879157 h 987742"/>
                      <a:gd name="connsiteX6" fmla="*/ 8573 w 1200151"/>
                      <a:gd name="connsiteY6" fmla="*/ 803910 h 987742"/>
                      <a:gd name="connsiteX7" fmla="*/ 46673 w 1200151"/>
                      <a:gd name="connsiteY7" fmla="*/ 808672 h 987742"/>
                      <a:gd name="connsiteX8" fmla="*/ 97155 w 1200151"/>
                      <a:gd name="connsiteY8" fmla="*/ 811530 h 987742"/>
                      <a:gd name="connsiteX9" fmla="*/ 359093 w 1200151"/>
                      <a:gd name="connsiteY9" fmla="*/ 721043 h 987742"/>
                      <a:gd name="connsiteX10" fmla="*/ 298133 w 1200151"/>
                      <a:gd name="connsiteY10" fmla="*/ 559117 h 987742"/>
                      <a:gd name="connsiteX11" fmla="*/ 318135 w 1200151"/>
                      <a:gd name="connsiteY11" fmla="*/ 632459 h 987742"/>
                      <a:gd name="connsiteX12" fmla="*/ 280988 w 1200151"/>
                      <a:gd name="connsiteY12" fmla="*/ 641984 h 987742"/>
                      <a:gd name="connsiteX13" fmla="*/ 210503 w 1200151"/>
                      <a:gd name="connsiteY13" fmla="*/ 651509 h 987742"/>
                      <a:gd name="connsiteX14" fmla="*/ 160020 w 1200151"/>
                      <a:gd name="connsiteY14" fmla="*/ 646747 h 987742"/>
                      <a:gd name="connsiteX15" fmla="*/ 122873 w 1200151"/>
                      <a:gd name="connsiteY15" fmla="*/ 639127 h 987742"/>
                      <a:gd name="connsiteX16" fmla="*/ 137161 w 1200151"/>
                      <a:gd name="connsiteY16" fmla="*/ 563880 h 987742"/>
                      <a:gd name="connsiteX17" fmla="*/ 174308 w 1200151"/>
                      <a:gd name="connsiteY17" fmla="*/ 571499 h 987742"/>
                      <a:gd name="connsiteX18" fmla="*/ 260986 w 1200151"/>
                      <a:gd name="connsiteY18" fmla="*/ 568642 h 987742"/>
                      <a:gd name="connsiteX19" fmla="*/ 72391 w 1200151"/>
                      <a:gd name="connsiteY19" fmla="*/ 335279 h 987742"/>
                      <a:gd name="connsiteX20" fmla="*/ 105728 w 1200151"/>
                      <a:gd name="connsiteY20" fmla="*/ 353377 h 987742"/>
                      <a:gd name="connsiteX21" fmla="*/ 192406 w 1200151"/>
                      <a:gd name="connsiteY21" fmla="*/ 377189 h 987742"/>
                      <a:gd name="connsiteX22" fmla="*/ 230506 w 1200151"/>
                      <a:gd name="connsiteY22" fmla="*/ 378142 h 987742"/>
                      <a:gd name="connsiteX23" fmla="*/ 227648 w 1200151"/>
                      <a:gd name="connsiteY23" fmla="*/ 454342 h 987742"/>
                      <a:gd name="connsiteX24" fmla="*/ 190501 w 1200151"/>
                      <a:gd name="connsiteY24" fmla="*/ 453389 h 987742"/>
                      <a:gd name="connsiteX25" fmla="*/ 68581 w 1200151"/>
                      <a:gd name="connsiteY25" fmla="*/ 420052 h 987742"/>
                      <a:gd name="connsiteX26" fmla="*/ 35243 w 1200151"/>
                      <a:gd name="connsiteY26" fmla="*/ 401954 h 987742"/>
                      <a:gd name="connsiteX27" fmla="*/ 1139191 w 1200151"/>
                      <a:gd name="connsiteY27" fmla="*/ 116204 h 987742"/>
                      <a:gd name="connsiteX28" fmla="*/ 1200151 w 1200151"/>
                      <a:gd name="connsiteY28" fmla="*/ 161924 h 987742"/>
                      <a:gd name="connsiteX29" fmla="*/ 1177291 w 1200151"/>
                      <a:gd name="connsiteY29" fmla="*/ 192404 h 987742"/>
                      <a:gd name="connsiteX30" fmla="*/ 1087756 w 1200151"/>
                      <a:gd name="connsiteY30" fmla="*/ 283844 h 987742"/>
                      <a:gd name="connsiteX31" fmla="*/ 1087756 w 1200151"/>
                      <a:gd name="connsiteY31" fmla="*/ 295274 h 987742"/>
                      <a:gd name="connsiteX32" fmla="*/ 909638 w 1200151"/>
                      <a:gd name="connsiteY32" fmla="*/ 761999 h 987742"/>
                      <a:gd name="connsiteX33" fmla="*/ 395288 w 1200151"/>
                      <a:gd name="connsiteY33" fmla="*/ 987742 h 987742"/>
                      <a:gd name="connsiteX34" fmla="*/ 286703 w 1200151"/>
                      <a:gd name="connsiteY34" fmla="*/ 979169 h 987742"/>
                      <a:gd name="connsiteX35" fmla="*/ 248603 w 1200151"/>
                      <a:gd name="connsiteY35" fmla="*/ 973454 h 987742"/>
                      <a:gd name="connsiteX36" fmla="*/ 260033 w 1200151"/>
                      <a:gd name="connsiteY36" fmla="*/ 898207 h 987742"/>
                      <a:gd name="connsiteX37" fmla="*/ 298133 w 1200151"/>
                      <a:gd name="connsiteY37" fmla="*/ 903922 h 987742"/>
                      <a:gd name="connsiteX38" fmla="*/ 394336 w 1200151"/>
                      <a:gd name="connsiteY38" fmla="*/ 911542 h 987742"/>
                      <a:gd name="connsiteX39" fmla="*/ 1010603 w 1200151"/>
                      <a:gd name="connsiteY39" fmla="*/ 295274 h 987742"/>
                      <a:gd name="connsiteX40" fmla="*/ 1009651 w 1200151"/>
                      <a:gd name="connsiteY40" fmla="*/ 266699 h 987742"/>
                      <a:gd name="connsiteX41" fmla="*/ 1025843 w 1200151"/>
                      <a:gd name="connsiteY41" fmla="*/ 234314 h 987742"/>
                      <a:gd name="connsiteX42" fmla="*/ 1116331 w 1200151"/>
                      <a:gd name="connsiteY42" fmla="*/ 146684 h 987742"/>
                      <a:gd name="connsiteX43" fmla="*/ 819151 w 1200151"/>
                      <a:gd name="connsiteY43" fmla="*/ 0 h 987742"/>
                      <a:gd name="connsiteX44" fmla="*/ 999173 w 1200151"/>
                      <a:gd name="connsiteY44" fmla="*/ 69532 h 987742"/>
                      <a:gd name="connsiteX45" fmla="*/ 1089661 w 1200151"/>
                      <a:gd name="connsiteY45" fmla="*/ 36195 h 987742"/>
                      <a:gd name="connsiteX46" fmla="*/ 1123951 w 1200151"/>
                      <a:gd name="connsiteY46" fmla="*/ 19050 h 987742"/>
                      <a:gd name="connsiteX47" fmla="*/ 1158241 w 1200151"/>
                      <a:gd name="connsiteY47" fmla="*/ 86678 h 987742"/>
                      <a:gd name="connsiteX48" fmla="*/ 1123951 w 1200151"/>
                      <a:gd name="connsiteY48" fmla="*/ 103823 h 987742"/>
                      <a:gd name="connsiteX49" fmla="*/ 994411 w 1200151"/>
                      <a:gd name="connsiteY49" fmla="*/ 148590 h 987742"/>
                      <a:gd name="connsiteX50" fmla="*/ 959168 w 1200151"/>
                      <a:gd name="connsiteY50" fmla="*/ 137160 h 987742"/>
                      <a:gd name="connsiteX51" fmla="*/ 819151 w 1200151"/>
                      <a:gd name="connsiteY51" fmla="*/ 76200 h 987742"/>
                      <a:gd name="connsiteX52" fmla="*/ 626746 w 1200151"/>
                      <a:gd name="connsiteY52" fmla="*/ 268605 h 987742"/>
                      <a:gd name="connsiteX53" fmla="*/ 631508 w 1200151"/>
                      <a:gd name="connsiteY53" fmla="*/ 312420 h 987742"/>
                      <a:gd name="connsiteX54" fmla="*/ 592456 w 1200151"/>
                      <a:gd name="connsiteY54" fmla="*/ 359093 h 987742"/>
                      <a:gd name="connsiteX55" fmla="*/ 132398 w 1200151"/>
                      <a:gd name="connsiteY55" fmla="*/ 151448 h 987742"/>
                      <a:gd name="connsiteX56" fmla="*/ 126683 w 1200151"/>
                      <a:gd name="connsiteY56" fmla="*/ 196215 h 987742"/>
                      <a:gd name="connsiteX57" fmla="*/ 126683 w 1200151"/>
                      <a:gd name="connsiteY57" fmla="*/ 234315 h 987742"/>
                      <a:gd name="connsiteX58" fmla="*/ 50483 w 1200151"/>
                      <a:gd name="connsiteY58" fmla="*/ 234315 h 987742"/>
                      <a:gd name="connsiteX59" fmla="*/ 50483 w 1200151"/>
                      <a:gd name="connsiteY59" fmla="*/ 196215 h 987742"/>
                      <a:gd name="connsiteX60" fmla="*/ 86678 w 1200151"/>
                      <a:gd name="connsiteY60" fmla="*/ 61913 h 987742"/>
                      <a:gd name="connsiteX61" fmla="*/ 149543 w 1200151"/>
                      <a:gd name="connsiteY61" fmla="*/ 57150 h 987742"/>
                      <a:gd name="connsiteX62" fmla="*/ 550546 w 1200151"/>
                      <a:gd name="connsiteY62" fmla="*/ 279083 h 987742"/>
                      <a:gd name="connsiteX63" fmla="*/ 550546 w 1200151"/>
                      <a:gd name="connsiteY63" fmla="*/ 268605 h 987742"/>
                      <a:gd name="connsiteX64" fmla="*/ 819151 w 1200151"/>
                      <a:gd name="connsiteY64" fmla="*/ 0 h 987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</a:cxnLst>
                    <a:rect l="l" t="t" r="r" b="b"/>
                    <a:pathLst>
                      <a:path w="1200151" h="987742">
                        <a:moveTo>
                          <a:pt x="388620" y="697230"/>
                        </a:moveTo>
                        <a:lnTo>
                          <a:pt x="435293" y="757237"/>
                        </a:lnTo>
                        <a:lnTo>
                          <a:pt x="405765" y="781050"/>
                        </a:lnTo>
                        <a:cubicBezTo>
                          <a:pt x="316230" y="850582"/>
                          <a:pt x="209550" y="887730"/>
                          <a:pt x="96203" y="887730"/>
                        </a:cubicBezTo>
                        <a:cubicBezTo>
                          <a:pt x="77153" y="887730"/>
                          <a:pt x="57150" y="886777"/>
                          <a:pt x="38100" y="883920"/>
                        </a:cubicBezTo>
                        <a:lnTo>
                          <a:pt x="0" y="879157"/>
                        </a:lnTo>
                        <a:lnTo>
                          <a:pt x="8573" y="803910"/>
                        </a:lnTo>
                        <a:lnTo>
                          <a:pt x="46673" y="808672"/>
                        </a:lnTo>
                        <a:cubicBezTo>
                          <a:pt x="63818" y="810577"/>
                          <a:pt x="80010" y="811530"/>
                          <a:pt x="97155" y="811530"/>
                        </a:cubicBezTo>
                        <a:cubicBezTo>
                          <a:pt x="193358" y="811530"/>
                          <a:pt x="283845" y="780097"/>
                          <a:pt x="359093" y="721043"/>
                        </a:cubicBezTo>
                        <a:close/>
                        <a:moveTo>
                          <a:pt x="298133" y="559117"/>
                        </a:moveTo>
                        <a:lnTo>
                          <a:pt x="318135" y="632459"/>
                        </a:lnTo>
                        <a:lnTo>
                          <a:pt x="280988" y="641984"/>
                        </a:lnTo>
                        <a:cubicBezTo>
                          <a:pt x="258128" y="648652"/>
                          <a:pt x="234315" y="651509"/>
                          <a:pt x="210503" y="651509"/>
                        </a:cubicBezTo>
                        <a:cubicBezTo>
                          <a:pt x="194311" y="651509"/>
                          <a:pt x="177165" y="650557"/>
                          <a:pt x="160020" y="646747"/>
                        </a:cubicBezTo>
                        <a:lnTo>
                          <a:pt x="122873" y="639127"/>
                        </a:lnTo>
                        <a:lnTo>
                          <a:pt x="137161" y="563880"/>
                        </a:lnTo>
                        <a:lnTo>
                          <a:pt x="174308" y="571499"/>
                        </a:lnTo>
                        <a:cubicBezTo>
                          <a:pt x="202883" y="577214"/>
                          <a:pt x="233363" y="576262"/>
                          <a:pt x="260986" y="568642"/>
                        </a:cubicBezTo>
                        <a:close/>
                        <a:moveTo>
                          <a:pt x="72391" y="335279"/>
                        </a:moveTo>
                        <a:lnTo>
                          <a:pt x="105728" y="353377"/>
                        </a:lnTo>
                        <a:cubicBezTo>
                          <a:pt x="132398" y="367664"/>
                          <a:pt x="161926" y="376236"/>
                          <a:pt x="192406" y="377189"/>
                        </a:cubicBezTo>
                        <a:lnTo>
                          <a:pt x="230506" y="378142"/>
                        </a:lnTo>
                        <a:lnTo>
                          <a:pt x="227648" y="454342"/>
                        </a:lnTo>
                        <a:lnTo>
                          <a:pt x="190501" y="453389"/>
                        </a:lnTo>
                        <a:cubicBezTo>
                          <a:pt x="147638" y="452436"/>
                          <a:pt x="105728" y="441007"/>
                          <a:pt x="68581" y="420052"/>
                        </a:cubicBezTo>
                        <a:lnTo>
                          <a:pt x="35243" y="401954"/>
                        </a:lnTo>
                        <a:close/>
                        <a:moveTo>
                          <a:pt x="1139191" y="116204"/>
                        </a:moveTo>
                        <a:lnTo>
                          <a:pt x="1200151" y="161924"/>
                        </a:lnTo>
                        <a:lnTo>
                          <a:pt x="1177291" y="192404"/>
                        </a:lnTo>
                        <a:cubicBezTo>
                          <a:pt x="1150621" y="226694"/>
                          <a:pt x="1121093" y="258127"/>
                          <a:pt x="1087756" y="283844"/>
                        </a:cubicBezTo>
                        <a:cubicBezTo>
                          <a:pt x="1087756" y="287654"/>
                          <a:pt x="1087756" y="291464"/>
                          <a:pt x="1087756" y="295274"/>
                        </a:cubicBezTo>
                        <a:cubicBezTo>
                          <a:pt x="1087756" y="463867"/>
                          <a:pt x="1022986" y="633412"/>
                          <a:pt x="909638" y="761999"/>
                        </a:cubicBezTo>
                        <a:cubicBezTo>
                          <a:pt x="819151" y="864869"/>
                          <a:pt x="656273" y="987742"/>
                          <a:pt x="395288" y="987742"/>
                        </a:cubicBezTo>
                        <a:cubicBezTo>
                          <a:pt x="359093" y="987742"/>
                          <a:pt x="321946" y="984884"/>
                          <a:pt x="286703" y="979169"/>
                        </a:cubicBezTo>
                        <a:lnTo>
                          <a:pt x="248603" y="973454"/>
                        </a:lnTo>
                        <a:lnTo>
                          <a:pt x="260033" y="898207"/>
                        </a:lnTo>
                        <a:lnTo>
                          <a:pt x="298133" y="903922"/>
                        </a:lnTo>
                        <a:cubicBezTo>
                          <a:pt x="329566" y="908684"/>
                          <a:pt x="361951" y="911542"/>
                          <a:pt x="394336" y="911542"/>
                        </a:cubicBezTo>
                        <a:cubicBezTo>
                          <a:pt x="819151" y="911542"/>
                          <a:pt x="1010603" y="551497"/>
                          <a:pt x="1010603" y="295274"/>
                        </a:cubicBezTo>
                        <a:cubicBezTo>
                          <a:pt x="1010603" y="285749"/>
                          <a:pt x="1009651" y="276224"/>
                          <a:pt x="1009651" y="266699"/>
                        </a:cubicBezTo>
                        <a:lnTo>
                          <a:pt x="1025843" y="234314"/>
                        </a:lnTo>
                        <a:cubicBezTo>
                          <a:pt x="1060133" y="210502"/>
                          <a:pt x="1090613" y="180974"/>
                          <a:pt x="1116331" y="146684"/>
                        </a:cubicBezTo>
                        <a:close/>
                        <a:moveTo>
                          <a:pt x="819151" y="0"/>
                        </a:moveTo>
                        <a:cubicBezTo>
                          <a:pt x="885826" y="0"/>
                          <a:pt x="950596" y="25717"/>
                          <a:pt x="999173" y="69532"/>
                        </a:cubicBezTo>
                        <a:cubicBezTo>
                          <a:pt x="1030606" y="61913"/>
                          <a:pt x="1061086" y="50482"/>
                          <a:pt x="1089661" y="36195"/>
                        </a:cubicBezTo>
                        <a:lnTo>
                          <a:pt x="1123951" y="19050"/>
                        </a:lnTo>
                        <a:lnTo>
                          <a:pt x="1158241" y="86678"/>
                        </a:lnTo>
                        <a:lnTo>
                          <a:pt x="1123951" y="103823"/>
                        </a:lnTo>
                        <a:cubicBezTo>
                          <a:pt x="1082993" y="124778"/>
                          <a:pt x="1039178" y="140017"/>
                          <a:pt x="994411" y="148590"/>
                        </a:cubicBezTo>
                        <a:lnTo>
                          <a:pt x="959168" y="137160"/>
                        </a:lnTo>
                        <a:cubicBezTo>
                          <a:pt x="922973" y="98107"/>
                          <a:pt x="872491" y="76200"/>
                          <a:pt x="819151" y="76200"/>
                        </a:cubicBezTo>
                        <a:cubicBezTo>
                          <a:pt x="712471" y="76200"/>
                          <a:pt x="626746" y="162878"/>
                          <a:pt x="626746" y="268605"/>
                        </a:cubicBezTo>
                        <a:cubicBezTo>
                          <a:pt x="626746" y="283845"/>
                          <a:pt x="628651" y="298133"/>
                          <a:pt x="631508" y="312420"/>
                        </a:cubicBezTo>
                        <a:lnTo>
                          <a:pt x="592456" y="359093"/>
                        </a:lnTo>
                        <a:cubicBezTo>
                          <a:pt x="418148" y="350520"/>
                          <a:pt x="253366" y="275273"/>
                          <a:pt x="132398" y="151448"/>
                        </a:cubicBezTo>
                        <a:cubicBezTo>
                          <a:pt x="128588" y="165735"/>
                          <a:pt x="126683" y="180975"/>
                          <a:pt x="126683" y="196215"/>
                        </a:cubicBezTo>
                        <a:lnTo>
                          <a:pt x="126683" y="234315"/>
                        </a:lnTo>
                        <a:lnTo>
                          <a:pt x="50483" y="234315"/>
                        </a:lnTo>
                        <a:lnTo>
                          <a:pt x="50483" y="196215"/>
                        </a:lnTo>
                        <a:cubicBezTo>
                          <a:pt x="50483" y="148590"/>
                          <a:pt x="62866" y="101917"/>
                          <a:pt x="86678" y="61913"/>
                        </a:cubicBezTo>
                        <a:lnTo>
                          <a:pt x="149543" y="57150"/>
                        </a:lnTo>
                        <a:cubicBezTo>
                          <a:pt x="249556" y="180023"/>
                          <a:pt x="394336" y="259080"/>
                          <a:pt x="550546" y="279083"/>
                        </a:cubicBezTo>
                        <a:cubicBezTo>
                          <a:pt x="550546" y="275273"/>
                          <a:pt x="550546" y="272415"/>
                          <a:pt x="550546" y="268605"/>
                        </a:cubicBezTo>
                        <a:cubicBezTo>
                          <a:pt x="550546" y="120015"/>
                          <a:pt x="671513" y="0"/>
                          <a:pt x="81915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D145F965-06FD-48E5-976F-5EAAC8596BEA}"/>
                </a:ext>
              </a:extLst>
            </p:cNvPr>
            <p:cNvGrpSpPr/>
            <p:nvPr/>
          </p:nvGrpSpPr>
          <p:grpSpPr>
            <a:xfrm>
              <a:off x="7917224" y="1713411"/>
              <a:ext cx="4046176" cy="3878064"/>
              <a:chOff x="7917224" y="1713411"/>
              <a:chExt cx="4046176" cy="3878064"/>
            </a:xfrm>
          </p:grpSpPr>
          <p:sp>
            <p:nvSpPr>
              <p:cNvPr id="13" name="Shape 2979">
                <a:extLst>
                  <a:ext uri="{FF2B5EF4-FFF2-40B4-BE49-F238E27FC236}">
                    <a16:creationId xmlns:a16="http://schemas.microsoft.com/office/drawing/2014/main" id="{6AEF761A-9C8B-4F9E-8414-FE3C2DDBAB8C}"/>
                  </a:ext>
                </a:extLst>
              </p:cNvPr>
              <p:cNvSpPr/>
              <p:nvPr/>
            </p:nvSpPr>
            <p:spPr>
              <a:xfrm>
                <a:off x="9412640" y="1825159"/>
                <a:ext cx="982900" cy="152808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38722"/>
                    </a:moveTo>
                    <a:cubicBezTo>
                      <a:pt x="120000" y="48690"/>
                      <a:pt x="114653" y="57124"/>
                      <a:pt x="104554" y="64408"/>
                    </a:cubicBezTo>
                    <a:cubicBezTo>
                      <a:pt x="94455" y="71693"/>
                      <a:pt x="81980" y="75910"/>
                      <a:pt x="67128" y="77060"/>
                    </a:cubicBezTo>
                    <a:cubicBezTo>
                      <a:pt x="67128" y="94313"/>
                      <a:pt x="67128" y="94313"/>
                      <a:pt x="67128" y="94313"/>
                    </a:cubicBezTo>
                    <a:cubicBezTo>
                      <a:pt x="90297" y="94313"/>
                      <a:pt x="90297" y="94313"/>
                      <a:pt x="90297" y="94313"/>
                    </a:cubicBezTo>
                    <a:cubicBezTo>
                      <a:pt x="90891" y="94313"/>
                      <a:pt x="92079" y="94696"/>
                      <a:pt x="92673" y="95079"/>
                    </a:cubicBezTo>
                    <a:cubicBezTo>
                      <a:pt x="93267" y="95463"/>
                      <a:pt x="93267" y="95846"/>
                      <a:pt x="93267" y="96613"/>
                    </a:cubicBezTo>
                    <a:cubicBezTo>
                      <a:pt x="93267" y="100830"/>
                      <a:pt x="93267" y="100830"/>
                      <a:pt x="93267" y="100830"/>
                    </a:cubicBezTo>
                    <a:cubicBezTo>
                      <a:pt x="93267" y="101214"/>
                      <a:pt x="93267" y="101980"/>
                      <a:pt x="92673" y="102364"/>
                    </a:cubicBezTo>
                    <a:cubicBezTo>
                      <a:pt x="92079" y="102747"/>
                      <a:pt x="90891" y="102747"/>
                      <a:pt x="90297" y="102747"/>
                    </a:cubicBezTo>
                    <a:cubicBezTo>
                      <a:pt x="67128" y="102747"/>
                      <a:pt x="67128" y="102747"/>
                      <a:pt x="67128" y="102747"/>
                    </a:cubicBezTo>
                    <a:cubicBezTo>
                      <a:pt x="67128" y="117699"/>
                      <a:pt x="67128" y="117699"/>
                      <a:pt x="67128" y="117699"/>
                    </a:cubicBezTo>
                    <a:cubicBezTo>
                      <a:pt x="67128" y="118466"/>
                      <a:pt x="66534" y="118849"/>
                      <a:pt x="65940" y="119233"/>
                    </a:cubicBezTo>
                    <a:cubicBezTo>
                      <a:pt x="65346" y="119616"/>
                      <a:pt x="64752" y="120000"/>
                      <a:pt x="63564" y="120000"/>
                    </a:cubicBezTo>
                    <a:cubicBezTo>
                      <a:pt x="57029" y="120000"/>
                      <a:pt x="57029" y="120000"/>
                      <a:pt x="57029" y="120000"/>
                    </a:cubicBezTo>
                    <a:cubicBezTo>
                      <a:pt x="55841" y="120000"/>
                      <a:pt x="55247" y="119616"/>
                      <a:pt x="54653" y="119233"/>
                    </a:cubicBezTo>
                    <a:cubicBezTo>
                      <a:pt x="54059" y="118849"/>
                      <a:pt x="53465" y="118466"/>
                      <a:pt x="53465" y="117699"/>
                    </a:cubicBezTo>
                    <a:cubicBezTo>
                      <a:pt x="53465" y="102747"/>
                      <a:pt x="53465" y="102747"/>
                      <a:pt x="53465" y="102747"/>
                    </a:cubicBezTo>
                    <a:cubicBezTo>
                      <a:pt x="30297" y="102747"/>
                      <a:pt x="30297" y="102747"/>
                      <a:pt x="30297" y="102747"/>
                    </a:cubicBezTo>
                    <a:cubicBezTo>
                      <a:pt x="29702" y="102747"/>
                      <a:pt x="28514" y="102747"/>
                      <a:pt x="27920" y="102364"/>
                    </a:cubicBezTo>
                    <a:cubicBezTo>
                      <a:pt x="27326" y="101980"/>
                      <a:pt x="27326" y="101214"/>
                      <a:pt x="27326" y="100830"/>
                    </a:cubicBezTo>
                    <a:cubicBezTo>
                      <a:pt x="27326" y="96613"/>
                      <a:pt x="27326" y="96613"/>
                      <a:pt x="27326" y="96613"/>
                    </a:cubicBezTo>
                    <a:cubicBezTo>
                      <a:pt x="27326" y="95846"/>
                      <a:pt x="27326" y="95463"/>
                      <a:pt x="27920" y="95079"/>
                    </a:cubicBezTo>
                    <a:cubicBezTo>
                      <a:pt x="28514" y="94696"/>
                      <a:pt x="29702" y="94313"/>
                      <a:pt x="30297" y="94313"/>
                    </a:cubicBezTo>
                    <a:cubicBezTo>
                      <a:pt x="53465" y="94313"/>
                      <a:pt x="53465" y="94313"/>
                      <a:pt x="53465" y="94313"/>
                    </a:cubicBezTo>
                    <a:cubicBezTo>
                      <a:pt x="53465" y="77060"/>
                      <a:pt x="53465" y="77060"/>
                      <a:pt x="53465" y="77060"/>
                    </a:cubicBezTo>
                    <a:cubicBezTo>
                      <a:pt x="43366" y="76293"/>
                      <a:pt x="33861" y="73993"/>
                      <a:pt x="25544" y="70159"/>
                    </a:cubicBezTo>
                    <a:cubicBezTo>
                      <a:pt x="17227" y="66325"/>
                      <a:pt x="10693" y="61341"/>
                      <a:pt x="6534" y="55207"/>
                    </a:cubicBezTo>
                    <a:cubicBezTo>
                      <a:pt x="1782" y="49073"/>
                      <a:pt x="0" y="42555"/>
                      <a:pt x="1188" y="35654"/>
                    </a:cubicBezTo>
                    <a:cubicBezTo>
                      <a:pt x="1782" y="29904"/>
                      <a:pt x="4158" y="24153"/>
                      <a:pt x="9504" y="19169"/>
                    </a:cubicBezTo>
                    <a:cubicBezTo>
                      <a:pt x="14257" y="13801"/>
                      <a:pt x="20198" y="9968"/>
                      <a:pt x="27920" y="6517"/>
                    </a:cubicBezTo>
                    <a:cubicBezTo>
                      <a:pt x="35643" y="3450"/>
                      <a:pt x="44554" y="1150"/>
                      <a:pt x="53465" y="766"/>
                    </a:cubicBezTo>
                    <a:cubicBezTo>
                      <a:pt x="65346" y="0"/>
                      <a:pt x="76039" y="1150"/>
                      <a:pt x="86138" y="4217"/>
                    </a:cubicBezTo>
                    <a:cubicBezTo>
                      <a:pt x="96831" y="7667"/>
                      <a:pt x="104554" y="12268"/>
                      <a:pt x="111089" y="18402"/>
                    </a:cubicBezTo>
                    <a:cubicBezTo>
                      <a:pt x="117029" y="24536"/>
                      <a:pt x="120000" y="31437"/>
                      <a:pt x="120000" y="38722"/>
                    </a:cubicBezTo>
                    <a:close/>
                    <a:moveTo>
                      <a:pt x="13663" y="38722"/>
                    </a:moveTo>
                    <a:cubicBezTo>
                      <a:pt x="13663" y="47156"/>
                      <a:pt x="18415" y="54057"/>
                      <a:pt x="27326" y="59808"/>
                    </a:cubicBezTo>
                    <a:cubicBezTo>
                      <a:pt x="36831" y="65942"/>
                      <a:pt x="47524" y="68626"/>
                      <a:pt x="60000" y="68626"/>
                    </a:cubicBezTo>
                    <a:cubicBezTo>
                      <a:pt x="73069" y="68626"/>
                      <a:pt x="83762" y="65942"/>
                      <a:pt x="93267" y="59808"/>
                    </a:cubicBezTo>
                    <a:cubicBezTo>
                      <a:pt x="102178" y="54057"/>
                      <a:pt x="106336" y="47156"/>
                      <a:pt x="106336" y="38722"/>
                    </a:cubicBezTo>
                    <a:cubicBezTo>
                      <a:pt x="106336" y="30670"/>
                      <a:pt x="102178" y="23386"/>
                      <a:pt x="93267" y="17635"/>
                    </a:cubicBezTo>
                    <a:cubicBezTo>
                      <a:pt x="83762" y="11884"/>
                      <a:pt x="73069" y="8817"/>
                      <a:pt x="60000" y="8817"/>
                    </a:cubicBezTo>
                    <a:cubicBezTo>
                      <a:pt x="47524" y="8817"/>
                      <a:pt x="36831" y="11884"/>
                      <a:pt x="27326" y="17635"/>
                    </a:cubicBezTo>
                    <a:cubicBezTo>
                      <a:pt x="18415" y="23386"/>
                      <a:pt x="13663" y="30670"/>
                      <a:pt x="13663" y="38722"/>
                    </a:cubicBez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lIns="121900" tIns="60933" rIns="121900" bIns="60933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BB9505-71DD-460B-832E-792CCA05A74F}"/>
                  </a:ext>
                </a:extLst>
              </p:cNvPr>
              <p:cNvSpPr txBox="1"/>
              <p:nvPr/>
            </p:nvSpPr>
            <p:spPr>
              <a:xfrm>
                <a:off x="9203395" y="1713411"/>
                <a:ext cx="276000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Abadi" panose="020B0604020104020204" pitchFamily="34" charset="0"/>
                    <a:cs typeface="Times New Roman" panose="02020603050405020304" pitchFamily="18" charset="0"/>
                  </a:rPr>
                  <a:t>Female user</a:t>
                </a:r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E45B5127-2592-4E73-8FD8-216737743184}"/>
                  </a:ext>
                </a:extLst>
              </p:cNvPr>
              <p:cNvGrpSpPr/>
              <p:nvPr/>
            </p:nvGrpSpPr>
            <p:grpSpPr>
              <a:xfrm>
                <a:off x="7917224" y="1905358"/>
                <a:ext cx="948265" cy="3686117"/>
                <a:chOff x="7917224" y="1905358"/>
                <a:chExt cx="948265" cy="3686117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50F51923-A8C7-4E7B-B983-9DD42B12BD1F}"/>
                    </a:ext>
                  </a:extLst>
                </p:cNvPr>
                <p:cNvSpPr/>
                <p:nvPr/>
              </p:nvSpPr>
              <p:spPr>
                <a:xfrm>
                  <a:off x="7917224" y="1905358"/>
                  <a:ext cx="948265" cy="2347236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2121A21-1933-4532-AD9B-195FE1A35D11}"/>
                    </a:ext>
                  </a:extLst>
                </p:cNvPr>
                <p:cNvCxnSpPr/>
                <p:nvPr/>
              </p:nvCxnSpPr>
              <p:spPr>
                <a:xfrm>
                  <a:off x="8391355" y="4165292"/>
                  <a:ext cx="0" cy="1047527"/>
                </a:xfrm>
                <a:prstGeom prst="line">
                  <a:avLst/>
                </a:prstGeom>
                <a:ln>
                  <a:solidFill>
                    <a:schemeClr val="bg2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1089E2A5-76C9-4C85-B048-D478D6FB43AE}"/>
                    </a:ext>
                  </a:extLst>
                </p:cNvPr>
                <p:cNvGrpSpPr/>
                <p:nvPr/>
              </p:nvGrpSpPr>
              <p:grpSpPr>
                <a:xfrm>
                  <a:off x="7972748" y="3801482"/>
                  <a:ext cx="837216" cy="837213"/>
                  <a:chOff x="7732535" y="3599912"/>
                  <a:chExt cx="987364" cy="987362"/>
                </a:xfrm>
              </p:grpSpPr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A5775BCB-7D8C-4064-A76B-0DC5F73693A7}"/>
                      </a:ext>
                    </a:extLst>
                  </p:cNvPr>
                  <p:cNvSpPr/>
                  <p:nvPr/>
                </p:nvSpPr>
                <p:spPr>
                  <a:xfrm>
                    <a:off x="7732535" y="3599912"/>
                    <a:ext cx="987364" cy="987362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C0A5CD4C-382D-47C4-A96B-DC54353A6E15}"/>
                      </a:ext>
                    </a:extLst>
                  </p:cNvPr>
                  <p:cNvSpPr txBox="1"/>
                  <p:nvPr/>
                </p:nvSpPr>
                <p:spPr>
                  <a:xfrm>
                    <a:off x="7766278" y="3821362"/>
                    <a:ext cx="919877" cy="54446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90</a:t>
                    </a:r>
                    <a:r>
                      <a:rPr kumimoji="0" 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%</a:t>
                    </a:r>
                  </a:p>
                </p:txBody>
              </p:sp>
            </p:grpSp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1403379B-DB88-4C7B-B956-8A704DB37A18}"/>
                    </a:ext>
                  </a:extLst>
                </p:cNvPr>
                <p:cNvGrpSpPr/>
                <p:nvPr/>
              </p:nvGrpSpPr>
              <p:grpSpPr>
                <a:xfrm>
                  <a:off x="8125380" y="5059525"/>
                  <a:ext cx="531952" cy="531950"/>
                  <a:chOff x="8125380" y="5059525"/>
                  <a:chExt cx="531952" cy="531950"/>
                </a:xfrm>
              </p:grpSpPr>
              <p:sp>
                <p:nvSpPr>
                  <p:cNvPr id="28" name="Oval 27">
                    <a:extLst>
                      <a:ext uri="{FF2B5EF4-FFF2-40B4-BE49-F238E27FC236}">
                        <a16:creationId xmlns:a16="http://schemas.microsoft.com/office/drawing/2014/main" id="{F64F3433-B1AC-4E81-83AE-BCBD5BDE39DF}"/>
                      </a:ext>
                    </a:extLst>
                  </p:cNvPr>
                  <p:cNvSpPr/>
                  <p:nvPr/>
                </p:nvSpPr>
                <p:spPr>
                  <a:xfrm>
                    <a:off x="8125380" y="5059525"/>
                    <a:ext cx="531952" cy="531950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Graphic 3">
                    <a:extLst>
                      <a:ext uri="{FF2B5EF4-FFF2-40B4-BE49-F238E27FC236}">
                        <a16:creationId xmlns:a16="http://schemas.microsoft.com/office/drawing/2014/main" id="{6096F18C-AE3F-404F-BFD9-29A0732A49BC}"/>
                      </a:ext>
                    </a:extLst>
                  </p:cNvPr>
                  <p:cNvSpPr/>
                  <p:nvPr/>
                </p:nvSpPr>
                <p:spPr>
                  <a:xfrm>
                    <a:off x="8292542" y="5151042"/>
                    <a:ext cx="197628" cy="348916"/>
                  </a:xfrm>
                  <a:custGeom>
                    <a:avLst/>
                    <a:gdLst>
                      <a:gd name="connsiteX0" fmla="*/ 995839 w 1608875"/>
                      <a:gd name="connsiteY0" fmla="*/ 2840498 h 2840498"/>
                      <a:gd name="connsiteX1" fmla="*/ 540958 w 1608875"/>
                      <a:gd name="connsiteY1" fmla="*/ 2840498 h 2840498"/>
                      <a:gd name="connsiteX2" fmla="*/ 403173 w 1608875"/>
                      <a:gd name="connsiteY2" fmla="*/ 2702712 h 2840498"/>
                      <a:gd name="connsiteX3" fmla="*/ 403173 w 1608875"/>
                      <a:gd name="connsiteY3" fmla="*/ 1676709 h 2840498"/>
                      <a:gd name="connsiteX4" fmla="*/ 137786 w 1608875"/>
                      <a:gd name="connsiteY4" fmla="*/ 1676709 h 2840498"/>
                      <a:gd name="connsiteX5" fmla="*/ 0 w 1608875"/>
                      <a:gd name="connsiteY5" fmla="*/ 1538923 h 2840498"/>
                      <a:gd name="connsiteX6" fmla="*/ 0 w 1608875"/>
                      <a:gd name="connsiteY6" fmla="*/ 1099278 h 2840498"/>
                      <a:gd name="connsiteX7" fmla="*/ 137786 w 1608875"/>
                      <a:gd name="connsiteY7" fmla="*/ 961492 h 2840498"/>
                      <a:gd name="connsiteX8" fmla="*/ 403173 w 1608875"/>
                      <a:gd name="connsiteY8" fmla="*/ 961492 h 2840498"/>
                      <a:gd name="connsiteX9" fmla="*/ 403173 w 1608875"/>
                      <a:gd name="connsiteY9" fmla="*/ 741331 h 2840498"/>
                      <a:gd name="connsiteX10" fmla="*/ 601376 w 1608875"/>
                      <a:gd name="connsiteY10" fmla="*/ 204273 h 2840498"/>
                      <a:gd name="connsiteX11" fmla="*/ 1127750 w 1608875"/>
                      <a:gd name="connsiteY11" fmla="*/ 0 h 2840498"/>
                      <a:gd name="connsiteX12" fmla="*/ 1474668 w 1608875"/>
                      <a:gd name="connsiteY12" fmla="*/ 563 h 2840498"/>
                      <a:gd name="connsiteX13" fmla="*/ 1612216 w 1608875"/>
                      <a:gd name="connsiteY13" fmla="*/ 138349 h 2840498"/>
                      <a:gd name="connsiteX14" fmla="*/ 1612216 w 1608875"/>
                      <a:gd name="connsiteY14" fmla="*/ 546550 h 2840498"/>
                      <a:gd name="connsiteX15" fmla="*/ 1474468 w 1608875"/>
                      <a:gd name="connsiteY15" fmla="*/ 684338 h 2840498"/>
                      <a:gd name="connsiteX16" fmla="*/ 1240898 w 1608875"/>
                      <a:gd name="connsiteY16" fmla="*/ 684421 h 2840498"/>
                      <a:gd name="connsiteX17" fmla="*/ 1147644 w 1608875"/>
                      <a:gd name="connsiteY17" fmla="*/ 703079 h 2840498"/>
                      <a:gd name="connsiteX18" fmla="*/ 1133647 w 1608875"/>
                      <a:gd name="connsiteY18" fmla="*/ 787534 h 2840498"/>
                      <a:gd name="connsiteX19" fmla="*/ 1133647 w 1608875"/>
                      <a:gd name="connsiteY19" fmla="*/ 961470 h 2840498"/>
                      <a:gd name="connsiteX20" fmla="*/ 1456915 w 1608875"/>
                      <a:gd name="connsiteY20" fmla="*/ 961470 h 2840498"/>
                      <a:gd name="connsiteX21" fmla="*/ 1525092 w 1608875"/>
                      <a:gd name="connsiteY21" fmla="*/ 978785 h 2840498"/>
                      <a:gd name="connsiteX22" fmla="*/ 1595983 w 1608875"/>
                      <a:gd name="connsiteY22" fmla="*/ 1099295 h 2840498"/>
                      <a:gd name="connsiteX23" fmla="*/ 1595811 w 1608875"/>
                      <a:gd name="connsiteY23" fmla="*/ 1538945 h 2840498"/>
                      <a:gd name="connsiteX24" fmla="*/ 1458024 w 1608875"/>
                      <a:gd name="connsiteY24" fmla="*/ 1676687 h 2840498"/>
                      <a:gd name="connsiteX25" fmla="*/ 1133647 w 1608875"/>
                      <a:gd name="connsiteY25" fmla="*/ 1676687 h 2840498"/>
                      <a:gd name="connsiteX26" fmla="*/ 1133647 w 1608875"/>
                      <a:gd name="connsiteY26" fmla="*/ 2702712 h 2840498"/>
                      <a:gd name="connsiteX27" fmla="*/ 995839 w 1608875"/>
                      <a:gd name="connsiteY27" fmla="*/ 2840498 h 2840498"/>
                      <a:gd name="connsiteX28" fmla="*/ 569697 w 1608875"/>
                      <a:gd name="connsiteY28" fmla="*/ 2673974 h 2840498"/>
                      <a:gd name="connsiteX29" fmla="*/ 967101 w 1608875"/>
                      <a:gd name="connsiteY29" fmla="*/ 2673974 h 2840498"/>
                      <a:gd name="connsiteX30" fmla="*/ 967101 w 1608875"/>
                      <a:gd name="connsiteY30" fmla="*/ 1602157 h 2840498"/>
                      <a:gd name="connsiteX31" fmla="*/ 1059095 w 1608875"/>
                      <a:gd name="connsiteY31" fmla="*/ 1510163 h 2840498"/>
                      <a:gd name="connsiteX32" fmla="*/ 1429286 w 1608875"/>
                      <a:gd name="connsiteY32" fmla="*/ 1510163 h 2840498"/>
                      <a:gd name="connsiteX33" fmla="*/ 1429436 w 1608875"/>
                      <a:gd name="connsiteY33" fmla="*/ 1128011 h 2840498"/>
                      <a:gd name="connsiteX34" fmla="*/ 1059073 w 1608875"/>
                      <a:gd name="connsiteY34" fmla="*/ 1128011 h 2840498"/>
                      <a:gd name="connsiteX35" fmla="*/ 967101 w 1608875"/>
                      <a:gd name="connsiteY35" fmla="*/ 1036016 h 2840498"/>
                      <a:gd name="connsiteX36" fmla="*/ 967101 w 1608875"/>
                      <a:gd name="connsiteY36" fmla="*/ 787534 h 2840498"/>
                      <a:gd name="connsiteX37" fmla="*/ 1022818 w 1608875"/>
                      <a:gd name="connsiteY37" fmla="*/ 592882 h 2840498"/>
                      <a:gd name="connsiteX38" fmla="*/ 1240854 w 1608875"/>
                      <a:gd name="connsiteY38" fmla="*/ 517900 h 2840498"/>
                      <a:gd name="connsiteX39" fmla="*/ 1445691 w 1608875"/>
                      <a:gd name="connsiteY39" fmla="*/ 517813 h 2840498"/>
                      <a:gd name="connsiteX40" fmla="*/ 1445691 w 1608875"/>
                      <a:gd name="connsiteY40" fmla="*/ 167042 h 2840498"/>
                      <a:gd name="connsiteX41" fmla="*/ 1127622 w 1608875"/>
                      <a:gd name="connsiteY41" fmla="*/ 166522 h 2840498"/>
                      <a:gd name="connsiteX42" fmla="*/ 569697 w 1608875"/>
                      <a:gd name="connsiteY42" fmla="*/ 741331 h 2840498"/>
                      <a:gd name="connsiteX43" fmla="*/ 569697 w 1608875"/>
                      <a:gd name="connsiteY43" fmla="*/ 1036016 h 2840498"/>
                      <a:gd name="connsiteX44" fmla="*/ 477722 w 1608875"/>
                      <a:gd name="connsiteY44" fmla="*/ 1128011 h 2840498"/>
                      <a:gd name="connsiteX45" fmla="*/ 166522 w 1608875"/>
                      <a:gd name="connsiteY45" fmla="*/ 1128011 h 2840498"/>
                      <a:gd name="connsiteX46" fmla="*/ 166522 w 1608875"/>
                      <a:gd name="connsiteY46" fmla="*/ 1510163 h 2840498"/>
                      <a:gd name="connsiteX47" fmla="*/ 477722 w 1608875"/>
                      <a:gd name="connsiteY47" fmla="*/ 1510163 h 2840498"/>
                      <a:gd name="connsiteX48" fmla="*/ 569697 w 1608875"/>
                      <a:gd name="connsiteY48" fmla="*/ 1602157 h 2840498"/>
                      <a:gd name="connsiteX49" fmla="*/ 1474340 w 1608875"/>
                      <a:gd name="connsiteY49" fmla="*/ 167086 h 2840498"/>
                      <a:gd name="connsiteX50" fmla="*/ 1474363 w 1608875"/>
                      <a:gd name="connsiteY50" fmla="*/ 167086 h 2840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608875" h="2840498">
                        <a:moveTo>
                          <a:pt x="995839" y="2840498"/>
                        </a:moveTo>
                        <a:lnTo>
                          <a:pt x="540958" y="2840498"/>
                        </a:lnTo>
                        <a:cubicBezTo>
                          <a:pt x="464979" y="2840498"/>
                          <a:pt x="403173" y="2778690"/>
                          <a:pt x="403173" y="2702712"/>
                        </a:cubicBezTo>
                        <a:lnTo>
                          <a:pt x="403173" y="1676709"/>
                        </a:lnTo>
                        <a:lnTo>
                          <a:pt x="137786" y="1676709"/>
                        </a:lnTo>
                        <a:cubicBezTo>
                          <a:pt x="61806" y="1676709"/>
                          <a:pt x="0" y="1614879"/>
                          <a:pt x="0" y="1538923"/>
                        </a:cubicBezTo>
                        <a:lnTo>
                          <a:pt x="0" y="1099278"/>
                        </a:lnTo>
                        <a:cubicBezTo>
                          <a:pt x="0" y="1023295"/>
                          <a:pt x="61806" y="961492"/>
                          <a:pt x="137786" y="961492"/>
                        </a:cubicBezTo>
                        <a:lnTo>
                          <a:pt x="403173" y="961492"/>
                        </a:lnTo>
                        <a:lnTo>
                          <a:pt x="403173" y="741331"/>
                        </a:lnTo>
                        <a:cubicBezTo>
                          <a:pt x="403173" y="523036"/>
                          <a:pt x="471718" y="337314"/>
                          <a:pt x="601376" y="204273"/>
                        </a:cubicBezTo>
                        <a:cubicBezTo>
                          <a:pt x="731622" y="70627"/>
                          <a:pt x="913642" y="0"/>
                          <a:pt x="1127750" y="0"/>
                        </a:cubicBezTo>
                        <a:lnTo>
                          <a:pt x="1474668" y="563"/>
                        </a:lnTo>
                        <a:cubicBezTo>
                          <a:pt x="1550513" y="693"/>
                          <a:pt x="1612216" y="62500"/>
                          <a:pt x="1612216" y="138349"/>
                        </a:cubicBezTo>
                        <a:lnTo>
                          <a:pt x="1612216" y="546550"/>
                        </a:lnTo>
                        <a:cubicBezTo>
                          <a:pt x="1612216" y="622530"/>
                          <a:pt x="1550429" y="684338"/>
                          <a:pt x="1474468" y="684338"/>
                        </a:cubicBezTo>
                        <a:lnTo>
                          <a:pt x="1240898" y="684421"/>
                        </a:lnTo>
                        <a:cubicBezTo>
                          <a:pt x="1169664" y="684421"/>
                          <a:pt x="1151528" y="698702"/>
                          <a:pt x="1147644" y="703079"/>
                        </a:cubicBezTo>
                        <a:cubicBezTo>
                          <a:pt x="1141253" y="710341"/>
                          <a:pt x="1133647" y="730862"/>
                          <a:pt x="1133647" y="787534"/>
                        </a:cubicBezTo>
                        <a:lnTo>
                          <a:pt x="1133647" y="961470"/>
                        </a:lnTo>
                        <a:lnTo>
                          <a:pt x="1456915" y="961470"/>
                        </a:lnTo>
                        <a:cubicBezTo>
                          <a:pt x="1481253" y="961470"/>
                          <a:pt x="1504831" y="967473"/>
                          <a:pt x="1525092" y="978785"/>
                        </a:cubicBezTo>
                        <a:cubicBezTo>
                          <a:pt x="1568804" y="1003206"/>
                          <a:pt x="1595983" y="1049387"/>
                          <a:pt x="1595983" y="1099295"/>
                        </a:cubicBezTo>
                        <a:lnTo>
                          <a:pt x="1595811" y="1538945"/>
                        </a:lnTo>
                        <a:cubicBezTo>
                          <a:pt x="1595811" y="1614879"/>
                          <a:pt x="1534002" y="1676687"/>
                          <a:pt x="1458024" y="1676687"/>
                        </a:cubicBezTo>
                        <a:lnTo>
                          <a:pt x="1133647" y="1676687"/>
                        </a:lnTo>
                        <a:lnTo>
                          <a:pt x="1133647" y="2702712"/>
                        </a:lnTo>
                        <a:cubicBezTo>
                          <a:pt x="1133647" y="2778690"/>
                          <a:pt x="1071816" y="2840498"/>
                          <a:pt x="995839" y="2840498"/>
                        </a:cubicBezTo>
                        <a:close/>
                        <a:moveTo>
                          <a:pt x="569697" y="2673974"/>
                        </a:moveTo>
                        <a:lnTo>
                          <a:pt x="967101" y="2673974"/>
                        </a:lnTo>
                        <a:lnTo>
                          <a:pt x="967101" y="1602157"/>
                        </a:lnTo>
                        <a:cubicBezTo>
                          <a:pt x="967101" y="1551428"/>
                          <a:pt x="1008388" y="1510163"/>
                          <a:pt x="1059095" y="1510163"/>
                        </a:cubicBezTo>
                        <a:lnTo>
                          <a:pt x="1429286" y="1510163"/>
                        </a:lnTo>
                        <a:lnTo>
                          <a:pt x="1429436" y="1128011"/>
                        </a:lnTo>
                        <a:lnTo>
                          <a:pt x="1059073" y="1128011"/>
                        </a:lnTo>
                        <a:cubicBezTo>
                          <a:pt x="1008366" y="1128011"/>
                          <a:pt x="967101" y="1086751"/>
                          <a:pt x="967101" y="1036016"/>
                        </a:cubicBezTo>
                        <a:lnTo>
                          <a:pt x="967101" y="787534"/>
                        </a:lnTo>
                        <a:cubicBezTo>
                          <a:pt x="967101" y="722480"/>
                          <a:pt x="973714" y="648493"/>
                          <a:pt x="1022818" y="592882"/>
                        </a:cubicBezTo>
                        <a:cubicBezTo>
                          <a:pt x="1082158" y="525659"/>
                          <a:pt x="1175667" y="517900"/>
                          <a:pt x="1240854" y="517900"/>
                        </a:cubicBezTo>
                        <a:lnTo>
                          <a:pt x="1445691" y="517813"/>
                        </a:lnTo>
                        <a:lnTo>
                          <a:pt x="1445691" y="167042"/>
                        </a:lnTo>
                        <a:lnTo>
                          <a:pt x="1127622" y="166522"/>
                        </a:lnTo>
                        <a:cubicBezTo>
                          <a:pt x="783522" y="166522"/>
                          <a:pt x="569697" y="386789"/>
                          <a:pt x="569697" y="741331"/>
                        </a:cubicBezTo>
                        <a:lnTo>
                          <a:pt x="569697" y="1036016"/>
                        </a:lnTo>
                        <a:cubicBezTo>
                          <a:pt x="569697" y="1086729"/>
                          <a:pt x="528432" y="1128011"/>
                          <a:pt x="477722" y="1128011"/>
                        </a:cubicBezTo>
                        <a:lnTo>
                          <a:pt x="166522" y="1128011"/>
                        </a:lnTo>
                        <a:lnTo>
                          <a:pt x="166522" y="1510163"/>
                        </a:lnTo>
                        <a:lnTo>
                          <a:pt x="477722" y="1510163"/>
                        </a:lnTo>
                        <a:cubicBezTo>
                          <a:pt x="528432" y="1510163"/>
                          <a:pt x="569697" y="1551428"/>
                          <a:pt x="569697" y="1602157"/>
                        </a:cubicBezTo>
                        <a:close/>
                        <a:moveTo>
                          <a:pt x="1474340" y="167086"/>
                        </a:moveTo>
                        <a:lnTo>
                          <a:pt x="1474363" y="167086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553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73A4E0FD-FBB1-49C1-853A-773D2AF95209}"/>
                  </a:ext>
                </a:extLst>
              </p:cNvPr>
              <p:cNvGrpSpPr/>
              <p:nvPr/>
            </p:nvGrpSpPr>
            <p:grpSpPr>
              <a:xfrm>
                <a:off x="9111574" y="2952885"/>
                <a:ext cx="948265" cy="2638590"/>
                <a:chOff x="9111574" y="2952885"/>
                <a:chExt cx="948265" cy="2638590"/>
              </a:xfrm>
            </p:grpSpPr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E40B974A-08AA-4339-B85A-D220D4D7D1F8}"/>
                    </a:ext>
                  </a:extLst>
                </p:cNvPr>
                <p:cNvSpPr/>
                <p:nvPr/>
              </p:nvSpPr>
              <p:spPr>
                <a:xfrm>
                  <a:off x="9111574" y="2952885"/>
                  <a:ext cx="948265" cy="129971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34E18538-391B-4579-A077-11A76C3024D2}"/>
                    </a:ext>
                  </a:extLst>
                </p:cNvPr>
                <p:cNvCxnSpPr/>
                <p:nvPr/>
              </p:nvCxnSpPr>
              <p:spPr>
                <a:xfrm>
                  <a:off x="9585705" y="4165292"/>
                  <a:ext cx="0" cy="1047528"/>
                </a:xfrm>
                <a:prstGeom prst="line">
                  <a:avLst/>
                </a:prstGeom>
                <a:ln>
                  <a:solidFill>
                    <a:schemeClr val="bg2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E64C6494-9270-497C-8555-07061F261E67}"/>
                    </a:ext>
                  </a:extLst>
                </p:cNvPr>
                <p:cNvGrpSpPr/>
                <p:nvPr/>
              </p:nvGrpSpPr>
              <p:grpSpPr>
                <a:xfrm>
                  <a:off x="9167098" y="3801483"/>
                  <a:ext cx="837216" cy="837213"/>
                  <a:chOff x="9141083" y="3599912"/>
                  <a:chExt cx="987364" cy="987362"/>
                </a:xfrm>
              </p:grpSpPr>
              <p:sp>
                <p:nvSpPr>
                  <p:cNvPr id="22" name="Oval 21">
                    <a:extLst>
                      <a:ext uri="{FF2B5EF4-FFF2-40B4-BE49-F238E27FC236}">
                        <a16:creationId xmlns:a16="http://schemas.microsoft.com/office/drawing/2014/main" id="{9B455D16-9D70-433F-8AC1-47A2C4379F54}"/>
                      </a:ext>
                    </a:extLst>
                  </p:cNvPr>
                  <p:cNvSpPr/>
                  <p:nvPr/>
                </p:nvSpPr>
                <p:spPr>
                  <a:xfrm>
                    <a:off x="9141083" y="3599912"/>
                    <a:ext cx="987364" cy="987362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C50F9AE5-A657-4430-9DB5-FB3623E15AB1}"/>
                      </a:ext>
                    </a:extLst>
                  </p:cNvPr>
                  <p:cNvSpPr txBox="1"/>
                  <p:nvPr/>
                </p:nvSpPr>
                <p:spPr>
                  <a:xfrm>
                    <a:off x="9174826" y="3821362"/>
                    <a:ext cx="919877" cy="54446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54</a:t>
                    </a:r>
                    <a:r>
                      <a:rPr kumimoji="0" 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Times New Roman" panose="02020603050405020304" pitchFamily="18" charset="0"/>
                      </a:rPr>
                      <a:t>%</a:t>
                    </a:r>
                  </a:p>
                </p:txBody>
              </p:sp>
            </p:grpSp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0AF32681-9769-485B-BBDA-D61C5FF8C495}"/>
                    </a:ext>
                  </a:extLst>
                </p:cNvPr>
                <p:cNvGrpSpPr/>
                <p:nvPr/>
              </p:nvGrpSpPr>
              <p:grpSpPr>
                <a:xfrm>
                  <a:off x="9319731" y="5059525"/>
                  <a:ext cx="531952" cy="531950"/>
                  <a:chOff x="9319731" y="5059525"/>
                  <a:chExt cx="531952" cy="531950"/>
                </a:xfrm>
              </p:grpSpPr>
              <p:sp>
                <p:nvSpPr>
                  <p:cNvPr id="20" name="Oval 19">
                    <a:extLst>
                      <a:ext uri="{FF2B5EF4-FFF2-40B4-BE49-F238E27FC236}">
                        <a16:creationId xmlns:a16="http://schemas.microsoft.com/office/drawing/2014/main" id="{BC8EABE8-0DFE-4CD2-BCE7-2C6CA9D58BF7}"/>
                      </a:ext>
                    </a:extLst>
                  </p:cNvPr>
                  <p:cNvSpPr/>
                  <p:nvPr/>
                </p:nvSpPr>
                <p:spPr>
                  <a:xfrm>
                    <a:off x="9319731" y="5059525"/>
                    <a:ext cx="531952" cy="531950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Freeform: Shape 66">
                    <a:extLst>
                      <a:ext uri="{FF2B5EF4-FFF2-40B4-BE49-F238E27FC236}">
                        <a16:creationId xmlns:a16="http://schemas.microsoft.com/office/drawing/2014/main" id="{43AFC112-CB02-4178-9696-330E4F87C9C3}"/>
                      </a:ext>
                    </a:extLst>
                  </p:cNvPr>
                  <p:cNvSpPr/>
                  <p:nvPr/>
                </p:nvSpPr>
                <p:spPr>
                  <a:xfrm>
                    <a:off x="9430175" y="5197495"/>
                    <a:ext cx="311064" cy="256010"/>
                  </a:xfrm>
                  <a:custGeom>
                    <a:avLst/>
                    <a:gdLst>
                      <a:gd name="connsiteX0" fmla="*/ 388620 w 1200151"/>
                      <a:gd name="connsiteY0" fmla="*/ 697230 h 987742"/>
                      <a:gd name="connsiteX1" fmla="*/ 435293 w 1200151"/>
                      <a:gd name="connsiteY1" fmla="*/ 757237 h 987742"/>
                      <a:gd name="connsiteX2" fmla="*/ 405765 w 1200151"/>
                      <a:gd name="connsiteY2" fmla="*/ 781050 h 987742"/>
                      <a:gd name="connsiteX3" fmla="*/ 96203 w 1200151"/>
                      <a:gd name="connsiteY3" fmla="*/ 887730 h 987742"/>
                      <a:gd name="connsiteX4" fmla="*/ 38100 w 1200151"/>
                      <a:gd name="connsiteY4" fmla="*/ 883920 h 987742"/>
                      <a:gd name="connsiteX5" fmla="*/ 0 w 1200151"/>
                      <a:gd name="connsiteY5" fmla="*/ 879157 h 987742"/>
                      <a:gd name="connsiteX6" fmla="*/ 8573 w 1200151"/>
                      <a:gd name="connsiteY6" fmla="*/ 803910 h 987742"/>
                      <a:gd name="connsiteX7" fmla="*/ 46673 w 1200151"/>
                      <a:gd name="connsiteY7" fmla="*/ 808672 h 987742"/>
                      <a:gd name="connsiteX8" fmla="*/ 97155 w 1200151"/>
                      <a:gd name="connsiteY8" fmla="*/ 811530 h 987742"/>
                      <a:gd name="connsiteX9" fmla="*/ 359093 w 1200151"/>
                      <a:gd name="connsiteY9" fmla="*/ 721043 h 987742"/>
                      <a:gd name="connsiteX10" fmla="*/ 298133 w 1200151"/>
                      <a:gd name="connsiteY10" fmla="*/ 559117 h 987742"/>
                      <a:gd name="connsiteX11" fmla="*/ 318135 w 1200151"/>
                      <a:gd name="connsiteY11" fmla="*/ 632459 h 987742"/>
                      <a:gd name="connsiteX12" fmla="*/ 280988 w 1200151"/>
                      <a:gd name="connsiteY12" fmla="*/ 641984 h 987742"/>
                      <a:gd name="connsiteX13" fmla="*/ 210503 w 1200151"/>
                      <a:gd name="connsiteY13" fmla="*/ 651509 h 987742"/>
                      <a:gd name="connsiteX14" fmla="*/ 160020 w 1200151"/>
                      <a:gd name="connsiteY14" fmla="*/ 646747 h 987742"/>
                      <a:gd name="connsiteX15" fmla="*/ 122873 w 1200151"/>
                      <a:gd name="connsiteY15" fmla="*/ 639127 h 987742"/>
                      <a:gd name="connsiteX16" fmla="*/ 137161 w 1200151"/>
                      <a:gd name="connsiteY16" fmla="*/ 563880 h 987742"/>
                      <a:gd name="connsiteX17" fmla="*/ 174308 w 1200151"/>
                      <a:gd name="connsiteY17" fmla="*/ 571499 h 987742"/>
                      <a:gd name="connsiteX18" fmla="*/ 260986 w 1200151"/>
                      <a:gd name="connsiteY18" fmla="*/ 568642 h 987742"/>
                      <a:gd name="connsiteX19" fmla="*/ 72391 w 1200151"/>
                      <a:gd name="connsiteY19" fmla="*/ 335279 h 987742"/>
                      <a:gd name="connsiteX20" fmla="*/ 105728 w 1200151"/>
                      <a:gd name="connsiteY20" fmla="*/ 353377 h 987742"/>
                      <a:gd name="connsiteX21" fmla="*/ 192406 w 1200151"/>
                      <a:gd name="connsiteY21" fmla="*/ 377189 h 987742"/>
                      <a:gd name="connsiteX22" fmla="*/ 230506 w 1200151"/>
                      <a:gd name="connsiteY22" fmla="*/ 378142 h 987742"/>
                      <a:gd name="connsiteX23" fmla="*/ 227648 w 1200151"/>
                      <a:gd name="connsiteY23" fmla="*/ 454342 h 987742"/>
                      <a:gd name="connsiteX24" fmla="*/ 190501 w 1200151"/>
                      <a:gd name="connsiteY24" fmla="*/ 453389 h 987742"/>
                      <a:gd name="connsiteX25" fmla="*/ 68581 w 1200151"/>
                      <a:gd name="connsiteY25" fmla="*/ 420052 h 987742"/>
                      <a:gd name="connsiteX26" fmla="*/ 35243 w 1200151"/>
                      <a:gd name="connsiteY26" fmla="*/ 401954 h 987742"/>
                      <a:gd name="connsiteX27" fmla="*/ 1139191 w 1200151"/>
                      <a:gd name="connsiteY27" fmla="*/ 116204 h 987742"/>
                      <a:gd name="connsiteX28" fmla="*/ 1200151 w 1200151"/>
                      <a:gd name="connsiteY28" fmla="*/ 161924 h 987742"/>
                      <a:gd name="connsiteX29" fmla="*/ 1177291 w 1200151"/>
                      <a:gd name="connsiteY29" fmla="*/ 192404 h 987742"/>
                      <a:gd name="connsiteX30" fmla="*/ 1087756 w 1200151"/>
                      <a:gd name="connsiteY30" fmla="*/ 283844 h 987742"/>
                      <a:gd name="connsiteX31" fmla="*/ 1087756 w 1200151"/>
                      <a:gd name="connsiteY31" fmla="*/ 295274 h 987742"/>
                      <a:gd name="connsiteX32" fmla="*/ 909638 w 1200151"/>
                      <a:gd name="connsiteY32" fmla="*/ 761999 h 987742"/>
                      <a:gd name="connsiteX33" fmla="*/ 395288 w 1200151"/>
                      <a:gd name="connsiteY33" fmla="*/ 987742 h 987742"/>
                      <a:gd name="connsiteX34" fmla="*/ 286703 w 1200151"/>
                      <a:gd name="connsiteY34" fmla="*/ 979169 h 987742"/>
                      <a:gd name="connsiteX35" fmla="*/ 248603 w 1200151"/>
                      <a:gd name="connsiteY35" fmla="*/ 973454 h 987742"/>
                      <a:gd name="connsiteX36" fmla="*/ 260033 w 1200151"/>
                      <a:gd name="connsiteY36" fmla="*/ 898207 h 987742"/>
                      <a:gd name="connsiteX37" fmla="*/ 298133 w 1200151"/>
                      <a:gd name="connsiteY37" fmla="*/ 903922 h 987742"/>
                      <a:gd name="connsiteX38" fmla="*/ 394336 w 1200151"/>
                      <a:gd name="connsiteY38" fmla="*/ 911542 h 987742"/>
                      <a:gd name="connsiteX39" fmla="*/ 1010603 w 1200151"/>
                      <a:gd name="connsiteY39" fmla="*/ 295274 h 987742"/>
                      <a:gd name="connsiteX40" fmla="*/ 1009651 w 1200151"/>
                      <a:gd name="connsiteY40" fmla="*/ 266699 h 987742"/>
                      <a:gd name="connsiteX41" fmla="*/ 1025843 w 1200151"/>
                      <a:gd name="connsiteY41" fmla="*/ 234314 h 987742"/>
                      <a:gd name="connsiteX42" fmla="*/ 1116331 w 1200151"/>
                      <a:gd name="connsiteY42" fmla="*/ 146684 h 987742"/>
                      <a:gd name="connsiteX43" fmla="*/ 819151 w 1200151"/>
                      <a:gd name="connsiteY43" fmla="*/ 0 h 987742"/>
                      <a:gd name="connsiteX44" fmla="*/ 999173 w 1200151"/>
                      <a:gd name="connsiteY44" fmla="*/ 69532 h 987742"/>
                      <a:gd name="connsiteX45" fmla="*/ 1089661 w 1200151"/>
                      <a:gd name="connsiteY45" fmla="*/ 36195 h 987742"/>
                      <a:gd name="connsiteX46" fmla="*/ 1123951 w 1200151"/>
                      <a:gd name="connsiteY46" fmla="*/ 19050 h 987742"/>
                      <a:gd name="connsiteX47" fmla="*/ 1158241 w 1200151"/>
                      <a:gd name="connsiteY47" fmla="*/ 86678 h 987742"/>
                      <a:gd name="connsiteX48" fmla="*/ 1123951 w 1200151"/>
                      <a:gd name="connsiteY48" fmla="*/ 103823 h 987742"/>
                      <a:gd name="connsiteX49" fmla="*/ 994411 w 1200151"/>
                      <a:gd name="connsiteY49" fmla="*/ 148590 h 987742"/>
                      <a:gd name="connsiteX50" fmla="*/ 959168 w 1200151"/>
                      <a:gd name="connsiteY50" fmla="*/ 137160 h 987742"/>
                      <a:gd name="connsiteX51" fmla="*/ 819151 w 1200151"/>
                      <a:gd name="connsiteY51" fmla="*/ 76200 h 987742"/>
                      <a:gd name="connsiteX52" fmla="*/ 626746 w 1200151"/>
                      <a:gd name="connsiteY52" fmla="*/ 268605 h 987742"/>
                      <a:gd name="connsiteX53" fmla="*/ 631508 w 1200151"/>
                      <a:gd name="connsiteY53" fmla="*/ 312420 h 987742"/>
                      <a:gd name="connsiteX54" fmla="*/ 592456 w 1200151"/>
                      <a:gd name="connsiteY54" fmla="*/ 359093 h 987742"/>
                      <a:gd name="connsiteX55" fmla="*/ 132398 w 1200151"/>
                      <a:gd name="connsiteY55" fmla="*/ 151448 h 987742"/>
                      <a:gd name="connsiteX56" fmla="*/ 126683 w 1200151"/>
                      <a:gd name="connsiteY56" fmla="*/ 196215 h 987742"/>
                      <a:gd name="connsiteX57" fmla="*/ 126683 w 1200151"/>
                      <a:gd name="connsiteY57" fmla="*/ 234315 h 987742"/>
                      <a:gd name="connsiteX58" fmla="*/ 50483 w 1200151"/>
                      <a:gd name="connsiteY58" fmla="*/ 234315 h 987742"/>
                      <a:gd name="connsiteX59" fmla="*/ 50483 w 1200151"/>
                      <a:gd name="connsiteY59" fmla="*/ 196215 h 987742"/>
                      <a:gd name="connsiteX60" fmla="*/ 86678 w 1200151"/>
                      <a:gd name="connsiteY60" fmla="*/ 61913 h 987742"/>
                      <a:gd name="connsiteX61" fmla="*/ 149543 w 1200151"/>
                      <a:gd name="connsiteY61" fmla="*/ 57150 h 987742"/>
                      <a:gd name="connsiteX62" fmla="*/ 550546 w 1200151"/>
                      <a:gd name="connsiteY62" fmla="*/ 279083 h 987742"/>
                      <a:gd name="connsiteX63" fmla="*/ 550546 w 1200151"/>
                      <a:gd name="connsiteY63" fmla="*/ 268605 h 987742"/>
                      <a:gd name="connsiteX64" fmla="*/ 819151 w 1200151"/>
                      <a:gd name="connsiteY64" fmla="*/ 0 h 987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</a:cxnLst>
                    <a:rect l="l" t="t" r="r" b="b"/>
                    <a:pathLst>
                      <a:path w="1200151" h="987742">
                        <a:moveTo>
                          <a:pt x="388620" y="697230"/>
                        </a:moveTo>
                        <a:lnTo>
                          <a:pt x="435293" y="757237"/>
                        </a:lnTo>
                        <a:lnTo>
                          <a:pt x="405765" y="781050"/>
                        </a:lnTo>
                        <a:cubicBezTo>
                          <a:pt x="316230" y="850582"/>
                          <a:pt x="209550" y="887730"/>
                          <a:pt x="96203" y="887730"/>
                        </a:cubicBezTo>
                        <a:cubicBezTo>
                          <a:pt x="77153" y="887730"/>
                          <a:pt x="57150" y="886777"/>
                          <a:pt x="38100" y="883920"/>
                        </a:cubicBezTo>
                        <a:lnTo>
                          <a:pt x="0" y="879157"/>
                        </a:lnTo>
                        <a:lnTo>
                          <a:pt x="8573" y="803910"/>
                        </a:lnTo>
                        <a:lnTo>
                          <a:pt x="46673" y="808672"/>
                        </a:lnTo>
                        <a:cubicBezTo>
                          <a:pt x="63818" y="810577"/>
                          <a:pt x="80010" y="811530"/>
                          <a:pt x="97155" y="811530"/>
                        </a:cubicBezTo>
                        <a:cubicBezTo>
                          <a:pt x="193358" y="811530"/>
                          <a:pt x="283845" y="780097"/>
                          <a:pt x="359093" y="721043"/>
                        </a:cubicBezTo>
                        <a:close/>
                        <a:moveTo>
                          <a:pt x="298133" y="559117"/>
                        </a:moveTo>
                        <a:lnTo>
                          <a:pt x="318135" y="632459"/>
                        </a:lnTo>
                        <a:lnTo>
                          <a:pt x="280988" y="641984"/>
                        </a:lnTo>
                        <a:cubicBezTo>
                          <a:pt x="258128" y="648652"/>
                          <a:pt x="234315" y="651509"/>
                          <a:pt x="210503" y="651509"/>
                        </a:cubicBezTo>
                        <a:cubicBezTo>
                          <a:pt x="194311" y="651509"/>
                          <a:pt x="177165" y="650557"/>
                          <a:pt x="160020" y="646747"/>
                        </a:cubicBezTo>
                        <a:lnTo>
                          <a:pt x="122873" y="639127"/>
                        </a:lnTo>
                        <a:lnTo>
                          <a:pt x="137161" y="563880"/>
                        </a:lnTo>
                        <a:lnTo>
                          <a:pt x="174308" y="571499"/>
                        </a:lnTo>
                        <a:cubicBezTo>
                          <a:pt x="202883" y="577214"/>
                          <a:pt x="233363" y="576262"/>
                          <a:pt x="260986" y="568642"/>
                        </a:cubicBezTo>
                        <a:close/>
                        <a:moveTo>
                          <a:pt x="72391" y="335279"/>
                        </a:moveTo>
                        <a:lnTo>
                          <a:pt x="105728" y="353377"/>
                        </a:lnTo>
                        <a:cubicBezTo>
                          <a:pt x="132398" y="367664"/>
                          <a:pt x="161926" y="376236"/>
                          <a:pt x="192406" y="377189"/>
                        </a:cubicBezTo>
                        <a:lnTo>
                          <a:pt x="230506" y="378142"/>
                        </a:lnTo>
                        <a:lnTo>
                          <a:pt x="227648" y="454342"/>
                        </a:lnTo>
                        <a:lnTo>
                          <a:pt x="190501" y="453389"/>
                        </a:lnTo>
                        <a:cubicBezTo>
                          <a:pt x="147638" y="452436"/>
                          <a:pt x="105728" y="441007"/>
                          <a:pt x="68581" y="420052"/>
                        </a:cubicBezTo>
                        <a:lnTo>
                          <a:pt x="35243" y="401954"/>
                        </a:lnTo>
                        <a:close/>
                        <a:moveTo>
                          <a:pt x="1139191" y="116204"/>
                        </a:moveTo>
                        <a:lnTo>
                          <a:pt x="1200151" y="161924"/>
                        </a:lnTo>
                        <a:lnTo>
                          <a:pt x="1177291" y="192404"/>
                        </a:lnTo>
                        <a:cubicBezTo>
                          <a:pt x="1150621" y="226694"/>
                          <a:pt x="1121093" y="258127"/>
                          <a:pt x="1087756" y="283844"/>
                        </a:cubicBezTo>
                        <a:cubicBezTo>
                          <a:pt x="1087756" y="287654"/>
                          <a:pt x="1087756" y="291464"/>
                          <a:pt x="1087756" y="295274"/>
                        </a:cubicBezTo>
                        <a:cubicBezTo>
                          <a:pt x="1087756" y="463867"/>
                          <a:pt x="1022986" y="633412"/>
                          <a:pt x="909638" y="761999"/>
                        </a:cubicBezTo>
                        <a:cubicBezTo>
                          <a:pt x="819151" y="864869"/>
                          <a:pt x="656273" y="987742"/>
                          <a:pt x="395288" y="987742"/>
                        </a:cubicBezTo>
                        <a:cubicBezTo>
                          <a:pt x="359093" y="987742"/>
                          <a:pt x="321946" y="984884"/>
                          <a:pt x="286703" y="979169"/>
                        </a:cubicBezTo>
                        <a:lnTo>
                          <a:pt x="248603" y="973454"/>
                        </a:lnTo>
                        <a:lnTo>
                          <a:pt x="260033" y="898207"/>
                        </a:lnTo>
                        <a:lnTo>
                          <a:pt x="298133" y="903922"/>
                        </a:lnTo>
                        <a:cubicBezTo>
                          <a:pt x="329566" y="908684"/>
                          <a:pt x="361951" y="911542"/>
                          <a:pt x="394336" y="911542"/>
                        </a:cubicBezTo>
                        <a:cubicBezTo>
                          <a:pt x="819151" y="911542"/>
                          <a:pt x="1010603" y="551497"/>
                          <a:pt x="1010603" y="295274"/>
                        </a:cubicBezTo>
                        <a:cubicBezTo>
                          <a:pt x="1010603" y="285749"/>
                          <a:pt x="1009651" y="276224"/>
                          <a:pt x="1009651" y="266699"/>
                        </a:cubicBezTo>
                        <a:lnTo>
                          <a:pt x="1025843" y="234314"/>
                        </a:lnTo>
                        <a:cubicBezTo>
                          <a:pt x="1060133" y="210502"/>
                          <a:pt x="1090613" y="180974"/>
                          <a:pt x="1116331" y="146684"/>
                        </a:cubicBezTo>
                        <a:close/>
                        <a:moveTo>
                          <a:pt x="819151" y="0"/>
                        </a:moveTo>
                        <a:cubicBezTo>
                          <a:pt x="885826" y="0"/>
                          <a:pt x="950596" y="25717"/>
                          <a:pt x="999173" y="69532"/>
                        </a:cubicBezTo>
                        <a:cubicBezTo>
                          <a:pt x="1030606" y="61913"/>
                          <a:pt x="1061086" y="50482"/>
                          <a:pt x="1089661" y="36195"/>
                        </a:cubicBezTo>
                        <a:lnTo>
                          <a:pt x="1123951" y="19050"/>
                        </a:lnTo>
                        <a:lnTo>
                          <a:pt x="1158241" y="86678"/>
                        </a:lnTo>
                        <a:lnTo>
                          <a:pt x="1123951" y="103823"/>
                        </a:lnTo>
                        <a:cubicBezTo>
                          <a:pt x="1082993" y="124778"/>
                          <a:pt x="1039178" y="140017"/>
                          <a:pt x="994411" y="148590"/>
                        </a:cubicBezTo>
                        <a:lnTo>
                          <a:pt x="959168" y="137160"/>
                        </a:lnTo>
                        <a:cubicBezTo>
                          <a:pt x="922973" y="98107"/>
                          <a:pt x="872491" y="76200"/>
                          <a:pt x="819151" y="76200"/>
                        </a:cubicBezTo>
                        <a:cubicBezTo>
                          <a:pt x="712471" y="76200"/>
                          <a:pt x="626746" y="162878"/>
                          <a:pt x="626746" y="268605"/>
                        </a:cubicBezTo>
                        <a:cubicBezTo>
                          <a:pt x="626746" y="283845"/>
                          <a:pt x="628651" y="298133"/>
                          <a:pt x="631508" y="312420"/>
                        </a:cubicBezTo>
                        <a:lnTo>
                          <a:pt x="592456" y="359093"/>
                        </a:lnTo>
                        <a:cubicBezTo>
                          <a:pt x="418148" y="350520"/>
                          <a:pt x="253366" y="275273"/>
                          <a:pt x="132398" y="151448"/>
                        </a:cubicBezTo>
                        <a:cubicBezTo>
                          <a:pt x="128588" y="165735"/>
                          <a:pt x="126683" y="180975"/>
                          <a:pt x="126683" y="196215"/>
                        </a:cubicBezTo>
                        <a:lnTo>
                          <a:pt x="126683" y="234315"/>
                        </a:lnTo>
                        <a:lnTo>
                          <a:pt x="50483" y="234315"/>
                        </a:lnTo>
                        <a:lnTo>
                          <a:pt x="50483" y="196215"/>
                        </a:lnTo>
                        <a:cubicBezTo>
                          <a:pt x="50483" y="148590"/>
                          <a:pt x="62866" y="101917"/>
                          <a:pt x="86678" y="61913"/>
                        </a:cubicBezTo>
                        <a:lnTo>
                          <a:pt x="149543" y="57150"/>
                        </a:lnTo>
                        <a:cubicBezTo>
                          <a:pt x="249556" y="180023"/>
                          <a:pt x="394336" y="259080"/>
                          <a:pt x="550546" y="279083"/>
                        </a:cubicBezTo>
                        <a:cubicBezTo>
                          <a:pt x="550546" y="275273"/>
                          <a:pt x="550546" y="272415"/>
                          <a:pt x="550546" y="268605"/>
                        </a:cubicBezTo>
                        <a:cubicBezTo>
                          <a:pt x="550546" y="120015"/>
                          <a:pt x="671513" y="0"/>
                          <a:pt x="81915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E7665-7A9D-4816-93CB-F4654EC93B83}"/>
              </a:ext>
            </a:extLst>
          </p:cNvPr>
          <p:cNvSpPr/>
          <p:nvPr/>
        </p:nvSpPr>
        <p:spPr>
          <a:xfrm>
            <a:off x="554182" y="6489414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84F07-E370-4047-84EC-B3D88920F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56919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371F44-8EB4-4CC7-B5FF-1E5A50F30F61}"/>
              </a:ext>
            </a:extLst>
          </p:cNvPr>
          <p:cNvSpPr/>
          <p:nvPr/>
        </p:nvSpPr>
        <p:spPr>
          <a:xfrm>
            <a:off x="871538" y="1956630"/>
            <a:ext cx="1730031" cy="76944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A7B155B4-BA28-4FE4-A876-154EE113EC52}"/>
              </a:ext>
            </a:extLst>
          </p:cNvPr>
          <p:cNvGrpSpPr/>
          <p:nvPr/>
        </p:nvGrpSpPr>
        <p:grpSpPr>
          <a:xfrm>
            <a:off x="-1" y="2803543"/>
            <a:ext cx="12192000" cy="4054457"/>
            <a:chOff x="-1" y="2803543"/>
            <a:chExt cx="12192000" cy="4054457"/>
          </a:xfrm>
        </p:grpSpPr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CAE06AD1-AFF7-486F-9F5C-49CF77809520}"/>
                </a:ext>
              </a:extLst>
            </p:cNvPr>
            <p:cNvGrpSpPr/>
            <p:nvPr/>
          </p:nvGrpSpPr>
          <p:grpSpPr>
            <a:xfrm>
              <a:off x="1095925" y="2803543"/>
              <a:ext cx="10191623" cy="3514602"/>
              <a:chOff x="1095925" y="2803543"/>
              <a:chExt cx="10191623" cy="3514602"/>
            </a:xfrm>
          </p:grpSpPr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728C0E7F-681D-46CA-80EF-401A2BFD493B}"/>
                  </a:ext>
                </a:extLst>
              </p:cNvPr>
              <p:cNvGrpSpPr/>
              <p:nvPr/>
            </p:nvGrpSpPr>
            <p:grpSpPr>
              <a:xfrm>
                <a:off x="3287248" y="3120638"/>
                <a:ext cx="1219200" cy="2623261"/>
                <a:chOff x="3287248" y="3120638"/>
                <a:chExt cx="1219200" cy="2623261"/>
              </a:xfrm>
            </p:grpSpPr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59072B1F-7521-4613-A671-0E333CF6C427}"/>
                    </a:ext>
                  </a:extLst>
                </p:cNvPr>
                <p:cNvGrpSpPr/>
                <p:nvPr/>
              </p:nvGrpSpPr>
              <p:grpSpPr>
                <a:xfrm>
                  <a:off x="3812984" y="4190909"/>
                  <a:ext cx="167728" cy="1552990"/>
                  <a:chOff x="3812984" y="4190909"/>
                  <a:chExt cx="167728" cy="1552990"/>
                </a:xfrm>
              </p:grpSpPr>
              <p:cxnSp>
                <p:nvCxnSpPr>
                  <p:cNvPr id="11" name="Straight Connector 10">
                    <a:extLst>
                      <a:ext uri="{FF2B5EF4-FFF2-40B4-BE49-F238E27FC236}">
                        <a16:creationId xmlns:a16="http://schemas.microsoft.com/office/drawing/2014/main" id="{6D727990-93F5-466A-9EF1-6922F9914857}"/>
                      </a:ext>
                    </a:extLst>
                  </p:cNvPr>
                  <p:cNvCxnSpPr/>
                  <p:nvPr/>
                </p:nvCxnSpPr>
                <p:spPr>
                  <a:xfrm>
                    <a:off x="3896848" y="4190909"/>
                    <a:ext cx="0" cy="1471511"/>
                  </a:xfrm>
                  <a:prstGeom prst="line">
                    <a:avLst/>
                  </a:prstGeom>
                  <a:ln w="34925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" name="Oval 11">
                    <a:extLst>
                      <a:ext uri="{FF2B5EF4-FFF2-40B4-BE49-F238E27FC236}">
                        <a16:creationId xmlns:a16="http://schemas.microsoft.com/office/drawing/2014/main" id="{E9C45915-8AAE-4000-BEB7-2DEC6AAF5F9A}"/>
                      </a:ext>
                    </a:extLst>
                  </p:cNvPr>
                  <p:cNvSpPr/>
                  <p:nvPr/>
                </p:nvSpPr>
                <p:spPr>
                  <a:xfrm>
                    <a:off x="3812984" y="5576171"/>
                    <a:ext cx="167728" cy="167728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04" name="Group 103">
                  <a:extLst>
                    <a:ext uri="{FF2B5EF4-FFF2-40B4-BE49-F238E27FC236}">
                      <a16:creationId xmlns:a16="http://schemas.microsoft.com/office/drawing/2014/main" id="{6B9ADED1-0FF9-4F01-90EB-D57ED5D9E93C}"/>
                    </a:ext>
                  </a:extLst>
                </p:cNvPr>
                <p:cNvGrpSpPr/>
                <p:nvPr/>
              </p:nvGrpSpPr>
              <p:grpSpPr>
                <a:xfrm>
                  <a:off x="3287248" y="3120638"/>
                  <a:ext cx="1219200" cy="1219200"/>
                  <a:chOff x="3287248" y="3120638"/>
                  <a:chExt cx="1219200" cy="1219200"/>
                </a:xfrm>
              </p:grpSpPr>
              <p:sp>
                <p:nvSpPr>
                  <p:cNvPr id="10" name="Oval 9">
                    <a:extLst>
                      <a:ext uri="{FF2B5EF4-FFF2-40B4-BE49-F238E27FC236}">
                        <a16:creationId xmlns:a16="http://schemas.microsoft.com/office/drawing/2014/main" id="{5492BE5E-66AA-4668-99A0-DE939DCF32D1}"/>
                      </a:ext>
                    </a:extLst>
                  </p:cNvPr>
                  <p:cNvSpPr/>
                  <p:nvPr/>
                </p:nvSpPr>
                <p:spPr>
                  <a:xfrm>
                    <a:off x="3287248" y="3120638"/>
                    <a:ext cx="1219200" cy="121920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7DE9B609-EBDF-46EB-B920-104243E351D1}"/>
                      </a:ext>
                    </a:extLst>
                  </p:cNvPr>
                  <p:cNvSpPr txBox="1"/>
                  <p:nvPr/>
                </p:nvSpPr>
                <p:spPr>
                  <a:xfrm>
                    <a:off x="3335393" y="3468628"/>
                    <a:ext cx="1122911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800" b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Arial" panose="020B0604020202020204" pitchFamily="34" charset="0"/>
                      </a:rPr>
                      <a:t>2016</a:t>
                    </a:r>
                  </a:p>
                </p:txBody>
              </p:sp>
              <p:sp>
                <p:nvSpPr>
                  <p:cNvPr id="86" name="Freeform: Shape 85">
                    <a:extLst>
                      <a:ext uri="{FF2B5EF4-FFF2-40B4-BE49-F238E27FC236}">
                        <a16:creationId xmlns:a16="http://schemas.microsoft.com/office/drawing/2014/main" id="{31263369-37B0-40EB-9E35-932C3D414B87}"/>
                      </a:ext>
                    </a:extLst>
                  </p:cNvPr>
                  <p:cNvSpPr/>
                  <p:nvPr/>
                </p:nvSpPr>
                <p:spPr>
                  <a:xfrm>
                    <a:off x="3654182" y="3406681"/>
                    <a:ext cx="485332" cy="647114"/>
                  </a:xfrm>
                  <a:custGeom>
                    <a:avLst/>
                    <a:gdLst>
                      <a:gd name="connsiteX0" fmla="*/ 711203 w 3657600"/>
                      <a:gd name="connsiteY0" fmla="*/ 4064003 h 4876800"/>
                      <a:gd name="connsiteX1" fmla="*/ 1930403 w 3657600"/>
                      <a:gd name="connsiteY1" fmla="*/ 4064003 h 4876800"/>
                      <a:gd name="connsiteX2" fmla="*/ 2032007 w 3657600"/>
                      <a:gd name="connsiteY2" fmla="*/ 4165606 h 4876800"/>
                      <a:gd name="connsiteX3" fmla="*/ 1930403 w 3657600"/>
                      <a:gd name="connsiteY3" fmla="*/ 4267209 h 4876800"/>
                      <a:gd name="connsiteX4" fmla="*/ 711203 w 3657600"/>
                      <a:gd name="connsiteY4" fmla="*/ 4267209 h 4876800"/>
                      <a:gd name="connsiteX5" fmla="*/ 609600 w 3657600"/>
                      <a:gd name="connsiteY5" fmla="*/ 4165606 h 4876800"/>
                      <a:gd name="connsiteX6" fmla="*/ 711203 w 3657600"/>
                      <a:gd name="connsiteY6" fmla="*/ 4064003 h 4876800"/>
                      <a:gd name="connsiteX7" fmla="*/ 711203 w 3657600"/>
                      <a:gd name="connsiteY7" fmla="*/ 3454403 h 4876800"/>
                      <a:gd name="connsiteX8" fmla="*/ 2946397 w 3657600"/>
                      <a:gd name="connsiteY8" fmla="*/ 3454403 h 4876800"/>
                      <a:gd name="connsiteX9" fmla="*/ 3048010 w 3657600"/>
                      <a:gd name="connsiteY9" fmla="*/ 3556006 h 4876800"/>
                      <a:gd name="connsiteX10" fmla="*/ 2946407 w 3657600"/>
                      <a:gd name="connsiteY10" fmla="*/ 3657609 h 4876800"/>
                      <a:gd name="connsiteX11" fmla="*/ 711203 w 3657600"/>
                      <a:gd name="connsiteY11" fmla="*/ 3657609 h 4876800"/>
                      <a:gd name="connsiteX12" fmla="*/ 609600 w 3657600"/>
                      <a:gd name="connsiteY12" fmla="*/ 3556006 h 4876800"/>
                      <a:gd name="connsiteX13" fmla="*/ 711203 w 3657600"/>
                      <a:gd name="connsiteY13" fmla="*/ 3454403 h 4876800"/>
                      <a:gd name="connsiteX14" fmla="*/ 711203 w 3657600"/>
                      <a:gd name="connsiteY14" fmla="*/ 2844803 h 4876800"/>
                      <a:gd name="connsiteX15" fmla="*/ 2946397 w 3657600"/>
                      <a:gd name="connsiteY15" fmla="*/ 2844803 h 4876800"/>
                      <a:gd name="connsiteX16" fmla="*/ 3048010 w 3657600"/>
                      <a:gd name="connsiteY16" fmla="*/ 2946406 h 4876800"/>
                      <a:gd name="connsiteX17" fmla="*/ 2946407 w 3657600"/>
                      <a:gd name="connsiteY17" fmla="*/ 3048009 h 4876800"/>
                      <a:gd name="connsiteX18" fmla="*/ 711203 w 3657600"/>
                      <a:gd name="connsiteY18" fmla="*/ 3048009 h 4876800"/>
                      <a:gd name="connsiteX19" fmla="*/ 609600 w 3657600"/>
                      <a:gd name="connsiteY19" fmla="*/ 2946406 h 4876800"/>
                      <a:gd name="connsiteX20" fmla="*/ 711203 w 3657600"/>
                      <a:gd name="connsiteY20" fmla="*/ 2844803 h 4876800"/>
                      <a:gd name="connsiteX21" fmla="*/ 711203 w 3657600"/>
                      <a:gd name="connsiteY21" fmla="*/ 2235203 h 4876800"/>
                      <a:gd name="connsiteX22" fmla="*/ 2946397 w 3657600"/>
                      <a:gd name="connsiteY22" fmla="*/ 2235203 h 4876800"/>
                      <a:gd name="connsiteX23" fmla="*/ 3048010 w 3657600"/>
                      <a:gd name="connsiteY23" fmla="*/ 2336806 h 4876800"/>
                      <a:gd name="connsiteX24" fmla="*/ 2946407 w 3657600"/>
                      <a:gd name="connsiteY24" fmla="*/ 2438409 h 4876800"/>
                      <a:gd name="connsiteX25" fmla="*/ 711203 w 3657600"/>
                      <a:gd name="connsiteY25" fmla="*/ 2438409 h 4876800"/>
                      <a:gd name="connsiteX26" fmla="*/ 609600 w 3657600"/>
                      <a:gd name="connsiteY26" fmla="*/ 2336806 h 4876800"/>
                      <a:gd name="connsiteX27" fmla="*/ 711203 w 3657600"/>
                      <a:gd name="connsiteY27" fmla="*/ 2235203 h 4876800"/>
                      <a:gd name="connsiteX28" fmla="*/ 1727206 w 3657600"/>
                      <a:gd name="connsiteY28" fmla="*/ 1625594 h 4876800"/>
                      <a:gd name="connsiteX29" fmla="*/ 2946406 w 3657600"/>
                      <a:gd name="connsiteY29" fmla="*/ 1625594 h 4876800"/>
                      <a:gd name="connsiteX30" fmla="*/ 3048009 w 3657600"/>
                      <a:gd name="connsiteY30" fmla="*/ 1727197 h 4876800"/>
                      <a:gd name="connsiteX31" fmla="*/ 2946406 w 3657600"/>
                      <a:gd name="connsiteY31" fmla="*/ 1828800 h 4876800"/>
                      <a:gd name="connsiteX32" fmla="*/ 1727206 w 3657600"/>
                      <a:gd name="connsiteY32" fmla="*/ 1828800 h 4876800"/>
                      <a:gd name="connsiteX33" fmla="*/ 1625603 w 3657600"/>
                      <a:gd name="connsiteY33" fmla="*/ 1727197 h 4876800"/>
                      <a:gd name="connsiteX34" fmla="*/ 1727206 w 3657600"/>
                      <a:gd name="connsiteY34" fmla="*/ 1625594 h 4876800"/>
                      <a:gd name="connsiteX35" fmla="*/ 914390 w 3657600"/>
                      <a:gd name="connsiteY35" fmla="*/ 711184 h 4876800"/>
                      <a:gd name="connsiteX36" fmla="*/ 1015994 w 3657600"/>
                      <a:gd name="connsiteY36" fmla="*/ 812787 h 4876800"/>
                      <a:gd name="connsiteX37" fmla="*/ 1117597 w 3657600"/>
                      <a:gd name="connsiteY37" fmla="*/ 812787 h 4876800"/>
                      <a:gd name="connsiteX38" fmla="*/ 1219200 w 3657600"/>
                      <a:gd name="connsiteY38" fmla="*/ 914390 h 4876800"/>
                      <a:gd name="connsiteX39" fmla="*/ 1117597 w 3657600"/>
                      <a:gd name="connsiteY39" fmla="*/ 1015994 h 4876800"/>
                      <a:gd name="connsiteX40" fmla="*/ 914400 w 3657600"/>
                      <a:gd name="connsiteY40" fmla="*/ 1015994 h 4876800"/>
                      <a:gd name="connsiteX41" fmla="*/ 812797 w 3657600"/>
                      <a:gd name="connsiteY41" fmla="*/ 1117597 h 4876800"/>
                      <a:gd name="connsiteX42" fmla="*/ 914400 w 3657600"/>
                      <a:gd name="connsiteY42" fmla="*/ 1219200 h 4876800"/>
                      <a:gd name="connsiteX43" fmla="*/ 1219200 w 3657600"/>
                      <a:gd name="connsiteY43" fmla="*/ 1524000 h 4876800"/>
                      <a:gd name="connsiteX44" fmla="*/ 1016013 w 3657600"/>
                      <a:gd name="connsiteY44" fmla="*/ 1810093 h 4876800"/>
                      <a:gd name="connsiteX45" fmla="*/ 1016013 w 3657600"/>
                      <a:gd name="connsiteY45" fmla="*/ 1828810 h 4876800"/>
                      <a:gd name="connsiteX46" fmla="*/ 914410 w 3657600"/>
                      <a:gd name="connsiteY46" fmla="*/ 1930413 h 4876800"/>
                      <a:gd name="connsiteX47" fmla="*/ 812806 w 3657600"/>
                      <a:gd name="connsiteY47" fmla="*/ 1828810 h 4876800"/>
                      <a:gd name="connsiteX48" fmla="*/ 711203 w 3657600"/>
                      <a:gd name="connsiteY48" fmla="*/ 1828810 h 4876800"/>
                      <a:gd name="connsiteX49" fmla="*/ 609600 w 3657600"/>
                      <a:gd name="connsiteY49" fmla="*/ 1727206 h 4876800"/>
                      <a:gd name="connsiteX50" fmla="*/ 711203 w 3657600"/>
                      <a:gd name="connsiteY50" fmla="*/ 1625603 h 4876800"/>
                      <a:gd name="connsiteX51" fmla="*/ 914400 w 3657600"/>
                      <a:gd name="connsiteY51" fmla="*/ 1625603 h 4876800"/>
                      <a:gd name="connsiteX52" fmla="*/ 1016003 w 3657600"/>
                      <a:gd name="connsiteY52" fmla="*/ 1524000 h 4876800"/>
                      <a:gd name="connsiteX53" fmla="*/ 914400 w 3657600"/>
                      <a:gd name="connsiteY53" fmla="*/ 1422397 h 4876800"/>
                      <a:gd name="connsiteX54" fmla="*/ 609600 w 3657600"/>
                      <a:gd name="connsiteY54" fmla="*/ 1117597 h 4876800"/>
                      <a:gd name="connsiteX55" fmla="*/ 812787 w 3657600"/>
                      <a:gd name="connsiteY55" fmla="*/ 831504 h 4876800"/>
                      <a:gd name="connsiteX56" fmla="*/ 812787 w 3657600"/>
                      <a:gd name="connsiteY56" fmla="*/ 812787 h 4876800"/>
                      <a:gd name="connsiteX57" fmla="*/ 914390 w 3657600"/>
                      <a:gd name="connsiteY57" fmla="*/ 711184 h 4876800"/>
                      <a:gd name="connsiteX58" fmla="*/ 2641597 w 3657600"/>
                      <a:gd name="connsiteY58" fmla="*/ 346873 h 4876800"/>
                      <a:gd name="connsiteX59" fmla="*/ 2641597 w 3657600"/>
                      <a:gd name="connsiteY59" fmla="*/ 812807 h 4876800"/>
                      <a:gd name="connsiteX60" fmla="*/ 2844794 w 3657600"/>
                      <a:gd name="connsiteY60" fmla="*/ 1016004 h 4876800"/>
                      <a:gd name="connsiteX61" fmla="*/ 3310728 w 3657600"/>
                      <a:gd name="connsiteY61" fmla="*/ 1016004 h 4876800"/>
                      <a:gd name="connsiteX62" fmla="*/ 406403 w 3657600"/>
                      <a:gd name="connsiteY62" fmla="*/ 203206 h 4876800"/>
                      <a:gd name="connsiteX63" fmla="*/ 203206 w 3657600"/>
                      <a:gd name="connsiteY63" fmla="*/ 406404 h 4876800"/>
                      <a:gd name="connsiteX64" fmla="*/ 203206 w 3657600"/>
                      <a:gd name="connsiteY64" fmla="*/ 4470397 h 4876800"/>
                      <a:gd name="connsiteX65" fmla="*/ 406403 w 3657600"/>
                      <a:gd name="connsiteY65" fmla="*/ 4673594 h 4876800"/>
                      <a:gd name="connsiteX66" fmla="*/ 3251207 w 3657600"/>
                      <a:gd name="connsiteY66" fmla="*/ 4673594 h 4876800"/>
                      <a:gd name="connsiteX67" fmla="*/ 3454403 w 3657600"/>
                      <a:gd name="connsiteY67" fmla="*/ 4470397 h 4876800"/>
                      <a:gd name="connsiteX68" fmla="*/ 3454403 w 3657600"/>
                      <a:gd name="connsiteY68" fmla="*/ 1219200 h 4876800"/>
                      <a:gd name="connsiteX69" fmla="*/ 2844803 w 3657600"/>
                      <a:gd name="connsiteY69" fmla="*/ 1219200 h 4876800"/>
                      <a:gd name="connsiteX70" fmla="*/ 2438400 w 3657600"/>
                      <a:gd name="connsiteY70" fmla="*/ 812807 h 4876800"/>
                      <a:gd name="connsiteX71" fmla="*/ 2438400 w 3657600"/>
                      <a:gd name="connsiteY71" fmla="*/ 203206 h 4876800"/>
                      <a:gd name="connsiteX72" fmla="*/ 406394 w 3657600"/>
                      <a:gd name="connsiteY72" fmla="*/ 0 h 4876800"/>
                      <a:gd name="connsiteX73" fmla="*/ 2539994 w 3657600"/>
                      <a:gd name="connsiteY73" fmla="*/ 0 h 4876800"/>
                      <a:gd name="connsiteX74" fmla="*/ 2611831 w 3657600"/>
                      <a:gd name="connsiteY74" fmla="*/ 29766 h 4876800"/>
                      <a:gd name="connsiteX75" fmla="*/ 3627835 w 3657600"/>
                      <a:gd name="connsiteY75" fmla="*/ 1045770 h 4876800"/>
                      <a:gd name="connsiteX76" fmla="*/ 3657600 w 3657600"/>
                      <a:gd name="connsiteY76" fmla="*/ 1117597 h 4876800"/>
                      <a:gd name="connsiteX77" fmla="*/ 3657600 w 3657600"/>
                      <a:gd name="connsiteY77" fmla="*/ 4470397 h 4876800"/>
                      <a:gd name="connsiteX78" fmla="*/ 3251207 w 3657600"/>
                      <a:gd name="connsiteY78" fmla="*/ 4876800 h 4876800"/>
                      <a:gd name="connsiteX79" fmla="*/ 406403 w 3657600"/>
                      <a:gd name="connsiteY79" fmla="*/ 4876800 h 4876800"/>
                      <a:gd name="connsiteX80" fmla="*/ 0 w 3657600"/>
                      <a:gd name="connsiteY80" fmla="*/ 4470407 h 4876800"/>
                      <a:gd name="connsiteX81" fmla="*/ 0 w 3657600"/>
                      <a:gd name="connsiteY81" fmla="*/ 406404 h 4876800"/>
                      <a:gd name="connsiteX82" fmla="*/ 406394 w 3657600"/>
                      <a:gd name="connsiteY82" fmla="*/ 0 h 4876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</a:cxnLst>
                    <a:rect l="l" t="t" r="r" b="b"/>
                    <a:pathLst>
                      <a:path w="3657600" h="4876800">
                        <a:moveTo>
                          <a:pt x="711203" y="4064003"/>
                        </a:moveTo>
                        <a:lnTo>
                          <a:pt x="1930403" y="4064003"/>
                        </a:lnTo>
                        <a:cubicBezTo>
                          <a:pt x="1986563" y="4064003"/>
                          <a:pt x="2031997" y="4109447"/>
                          <a:pt x="2032007" y="4165606"/>
                        </a:cubicBezTo>
                        <a:cubicBezTo>
                          <a:pt x="2032007" y="4221766"/>
                          <a:pt x="1986563" y="4267209"/>
                          <a:pt x="1930403" y="4267209"/>
                        </a:cubicBezTo>
                        <a:lnTo>
                          <a:pt x="711203" y="4267209"/>
                        </a:lnTo>
                        <a:cubicBezTo>
                          <a:pt x="655044" y="4267209"/>
                          <a:pt x="609600" y="4221766"/>
                          <a:pt x="609600" y="4165606"/>
                        </a:cubicBezTo>
                        <a:cubicBezTo>
                          <a:pt x="609600" y="4109447"/>
                          <a:pt x="655044" y="4064003"/>
                          <a:pt x="711203" y="4064003"/>
                        </a:cubicBezTo>
                        <a:close/>
                        <a:moveTo>
                          <a:pt x="711203" y="3454403"/>
                        </a:moveTo>
                        <a:lnTo>
                          <a:pt x="2946397" y="3454403"/>
                        </a:lnTo>
                        <a:cubicBezTo>
                          <a:pt x="3002556" y="3454403"/>
                          <a:pt x="3048000" y="3499847"/>
                          <a:pt x="3048010" y="3556006"/>
                        </a:cubicBezTo>
                        <a:cubicBezTo>
                          <a:pt x="3048010" y="3612166"/>
                          <a:pt x="3002566" y="3657609"/>
                          <a:pt x="2946407" y="3657609"/>
                        </a:cubicBezTo>
                        <a:lnTo>
                          <a:pt x="711203" y="3657609"/>
                        </a:lnTo>
                        <a:cubicBezTo>
                          <a:pt x="655044" y="3657609"/>
                          <a:pt x="609600" y="3612166"/>
                          <a:pt x="609600" y="3556006"/>
                        </a:cubicBezTo>
                        <a:cubicBezTo>
                          <a:pt x="609600" y="3499847"/>
                          <a:pt x="655044" y="3454403"/>
                          <a:pt x="711203" y="3454403"/>
                        </a:cubicBezTo>
                        <a:close/>
                        <a:moveTo>
                          <a:pt x="711203" y="2844803"/>
                        </a:moveTo>
                        <a:lnTo>
                          <a:pt x="2946397" y="2844803"/>
                        </a:lnTo>
                        <a:cubicBezTo>
                          <a:pt x="3002556" y="2844803"/>
                          <a:pt x="3048000" y="2890247"/>
                          <a:pt x="3048010" y="2946406"/>
                        </a:cubicBezTo>
                        <a:cubicBezTo>
                          <a:pt x="3048010" y="3002566"/>
                          <a:pt x="3002566" y="3048009"/>
                          <a:pt x="2946407" y="3048009"/>
                        </a:cubicBezTo>
                        <a:lnTo>
                          <a:pt x="711203" y="3048009"/>
                        </a:lnTo>
                        <a:cubicBezTo>
                          <a:pt x="655044" y="3048009"/>
                          <a:pt x="609600" y="3002566"/>
                          <a:pt x="609600" y="2946406"/>
                        </a:cubicBezTo>
                        <a:cubicBezTo>
                          <a:pt x="609600" y="2890247"/>
                          <a:pt x="655044" y="2844803"/>
                          <a:pt x="711203" y="2844803"/>
                        </a:cubicBezTo>
                        <a:close/>
                        <a:moveTo>
                          <a:pt x="711203" y="2235203"/>
                        </a:moveTo>
                        <a:lnTo>
                          <a:pt x="2946397" y="2235203"/>
                        </a:lnTo>
                        <a:cubicBezTo>
                          <a:pt x="3002556" y="2235203"/>
                          <a:pt x="3048000" y="2280647"/>
                          <a:pt x="3048010" y="2336806"/>
                        </a:cubicBezTo>
                        <a:cubicBezTo>
                          <a:pt x="3048010" y="2392965"/>
                          <a:pt x="3002566" y="2438409"/>
                          <a:pt x="2946407" y="2438409"/>
                        </a:cubicBezTo>
                        <a:lnTo>
                          <a:pt x="711203" y="2438409"/>
                        </a:lnTo>
                        <a:cubicBezTo>
                          <a:pt x="655044" y="2438409"/>
                          <a:pt x="609600" y="2392965"/>
                          <a:pt x="609600" y="2336806"/>
                        </a:cubicBezTo>
                        <a:cubicBezTo>
                          <a:pt x="609600" y="2280647"/>
                          <a:pt x="655044" y="2235203"/>
                          <a:pt x="711203" y="2235203"/>
                        </a:cubicBezTo>
                        <a:close/>
                        <a:moveTo>
                          <a:pt x="1727206" y="1625594"/>
                        </a:moveTo>
                        <a:lnTo>
                          <a:pt x="2946406" y="1625594"/>
                        </a:lnTo>
                        <a:cubicBezTo>
                          <a:pt x="3002566" y="1625594"/>
                          <a:pt x="3048009" y="1671038"/>
                          <a:pt x="3048009" y="1727197"/>
                        </a:cubicBezTo>
                        <a:cubicBezTo>
                          <a:pt x="3048009" y="1783357"/>
                          <a:pt x="3002566" y="1828800"/>
                          <a:pt x="2946406" y="1828800"/>
                        </a:cubicBezTo>
                        <a:lnTo>
                          <a:pt x="1727206" y="1828800"/>
                        </a:lnTo>
                        <a:cubicBezTo>
                          <a:pt x="1671047" y="1828800"/>
                          <a:pt x="1625603" y="1783357"/>
                          <a:pt x="1625603" y="1727197"/>
                        </a:cubicBezTo>
                        <a:cubicBezTo>
                          <a:pt x="1625603" y="1671047"/>
                          <a:pt x="1671047" y="1625604"/>
                          <a:pt x="1727206" y="1625594"/>
                        </a:cubicBezTo>
                        <a:close/>
                        <a:moveTo>
                          <a:pt x="914390" y="711184"/>
                        </a:moveTo>
                        <a:cubicBezTo>
                          <a:pt x="970550" y="711184"/>
                          <a:pt x="1015994" y="756628"/>
                          <a:pt x="1015994" y="812787"/>
                        </a:cubicBezTo>
                        <a:lnTo>
                          <a:pt x="1117597" y="812787"/>
                        </a:lnTo>
                        <a:cubicBezTo>
                          <a:pt x="1173756" y="812787"/>
                          <a:pt x="1219200" y="858231"/>
                          <a:pt x="1219200" y="914390"/>
                        </a:cubicBezTo>
                        <a:cubicBezTo>
                          <a:pt x="1219200" y="970550"/>
                          <a:pt x="1173756" y="1015994"/>
                          <a:pt x="1117597" y="1015994"/>
                        </a:cubicBezTo>
                        <a:lnTo>
                          <a:pt x="914400" y="1015994"/>
                        </a:lnTo>
                        <a:cubicBezTo>
                          <a:pt x="858441" y="1015994"/>
                          <a:pt x="812797" y="1061542"/>
                          <a:pt x="812797" y="1117597"/>
                        </a:cubicBezTo>
                        <a:cubicBezTo>
                          <a:pt x="812797" y="1173661"/>
                          <a:pt x="858441" y="1219200"/>
                          <a:pt x="914400" y="1219200"/>
                        </a:cubicBezTo>
                        <a:cubicBezTo>
                          <a:pt x="1082478" y="1219200"/>
                          <a:pt x="1219200" y="1355922"/>
                          <a:pt x="1219200" y="1524000"/>
                        </a:cubicBezTo>
                        <a:cubicBezTo>
                          <a:pt x="1219200" y="1656283"/>
                          <a:pt x="1134008" y="1768002"/>
                          <a:pt x="1016013" y="1810093"/>
                        </a:cubicBezTo>
                        <a:lnTo>
                          <a:pt x="1016013" y="1828810"/>
                        </a:lnTo>
                        <a:cubicBezTo>
                          <a:pt x="1016013" y="1884969"/>
                          <a:pt x="970569" y="1930413"/>
                          <a:pt x="914410" y="1930413"/>
                        </a:cubicBezTo>
                        <a:cubicBezTo>
                          <a:pt x="858250" y="1930413"/>
                          <a:pt x="812806" y="1884969"/>
                          <a:pt x="812806" y="1828810"/>
                        </a:cubicBezTo>
                        <a:lnTo>
                          <a:pt x="711203" y="1828810"/>
                        </a:lnTo>
                        <a:cubicBezTo>
                          <a:pt x="655044" y="1828810"/>
                          <a:pt x="609600" y="1783366"/>
                          <a:pt x="609600" y="1727206"/>
                        </a:cubicBezTo>
                        <a:cubicBezTo>
                          <a:pt x="609600" y="1671047"/>
                          <a:pt x="655044" y="1625603"/>
                          <a:pt x="711203" y="1625603"/>
                        </a:cubicBezTo>
                        <a:lnTo>
                          <a:pt x="914400" y="1625603"/>
                        </a:lnTo>
                        <a:cubicBezTo>
                          <a:pt x="970359" y="1625603"/>
                          <a:pt x="1016003" y="1580064"/>
                          <a:pt x="1016003" y="1524000"/>
                        </a:cubicBezTo>
                        <a:cubicBezTo>
                          <a:pt x="1016003" y="1467936"/>
                          <a:pt x="970359" y="1422397"/>
                          <a:pt x="914400" y="1422397"/>
                        </a:cubicBezTo>
                        <a:cubicBezTo>
                          <a:pt x="746322" y="1422397"/>
                          <a:pt x="609600" y="1285675"/>
                          <a:pt x="609600" y="1117597"/>
                        </a:cubicBezTo>
                        <a:cubicBezTo>
                          <a:pt x="609600" y="985314"/>
                          <a:pt x="694792" y="873595"/>
                          <a:pt x="812787" y="831504"/>
                        </a:cubicBezTo>
                        <a:lnTo>
                          <a:pt x="812787" y="812787"/>
                        </a:lnTo>
                        <a:cubicBezTo>
                          <a:pt x="812787" y="756628"/>
                          <a:pt x="858231" y="711184"/>
                          <a:pt x="914390" y="711184"/>
                        </a:cubicBezTo>
                        <a:close/>
                        <a:moveTo>
                          <a:pt x="2641597" y="346873"/>
                        </a:moveTo>
                        <a:lnTo>
                          <a:pt x="2641597" y="812807"/>
                        </a:lnTo>
                        <a:cubicBezTo>
                          <a:pt x="2641597" y="924821"/>
                          <a:pt x="2732675" y="1016004"/>
                          <a:pt x="2844794" y="1016004"/>
                        </a:cubicBezTo>
                        <a:lnTo>
                          <a:pt x="3310728" y="1016004"/>
                        </a:lnTo>
                        <a:close/>
                        <a:moveTo>
                          <a:pt x="406403" y="203206"/>
                        </a:moveTo>
                        <a:cubicBezTo>
                          <a:pt x="294294" y="203206"/>
                          <a:pt x="203206" y="294390"/>
                          <a:pt x="203206" y="406404"/>
                        </a:cubicBezTo>
                        <a:lnTo>
                          <a:pt x="203206" y="4470397"/>
                        </a:lnTo>
                        <a:cubicBezTo>
                          <a:pt x="203206" y="4582411"/>
                          <a:pt x="294284" y="4673594"/>
                          <a:pt x="406403" y="4673594"/>
                        </a:cubicBezTo>
                        <a:lnTo>
                          <a:pt x="3251207" y="4673594"/>
                        </a:lnTo>
                        <a:cubicBezTo>
                          <a:pt x="3363316" y="4673594"/>
                          <a:pt x="3454403" y="4582411"/>
                          <a:pt x="3454403" y="4470397"/>
                        </a:cubicBezTo>
                        <a:lnTo>
                          <a:pt x="3454403" y="1219200"/>
                        </a:lnTo>
                        <a:lnTo>
                          <a:pt x="2844803" y="1219200"/>
                        </a:lnTo>
                        <a:cubicBezTo>
                          <a:pt x="2620766" y="1219200"/>
                          <a:pt x="2438400" y="1036940"/>
                          <a:pt x="2438400" y="812807"/>
                        </a:cubicBezTo>
                        <a:lnTo>
                          <a:pt x="2438400" y="203206"/>
                        </a:lnTo>
                        <a:close/>
                        <a:moveTo>
                          <a:pt x="406394" y="0"/>
                        </a:moveTo>
                        <a:lnTo>
                          <a:pt x="2539994" y="0"/>
                        </a:lnTo>
                        <a:cubicBezTo>
                          <a:pt x="2566988" y="0"/>
                          <a:pt x="2592781" y="10716"/>
                          <a:pt x="2611831" y="29766"/>
                        </a:cubicBezTo>
                        <a:lnTo>
                          <a:pt x="3627835" y="1045770"/>
                        </a:lnTo>
                        <a:cubicBezTo>
                          <a:pt x="3646885" y="1064820"/>
                          <a:pt x="3657600" y="1090614"/>
                          <a:pt x="3657600" y="1117597"/>
                        </a:cubicBezTo>
                        <a:lnTo>
                          <a:pt x="3657600" y="4470397"/>
                        </a:lnTo>
                        <a:cubicBezTo>
                          <a:pt x="3657600" y="4694539"/>
                          <a:pt x="3475235" y="4876800"/>
                          <a:pt x="3251207" y="4876800"/>
                        </a:cubicBezTo>
                        <a:lnTo>
                          <a:pt x="406403" y="4876800"/>
                        </a:lnTo>
                        <a:cubicBezTo>
                          <a:pt x="182366" y="4876800"/>
                          <a:pt x="0" y="4694539"/>
                          <a:pt x="0" y="4470407"/>
                        </a:cubicBezTo>
                        <a:lnTo>
                          <a:pt x="0" y="406404"/>
                        </a:lnTo>
                        <a:cubicBezTo>
                          <a:pt x="0" y="182262"/>
                          <a:pt x="182366" y="0"/>
                          <a:pt x="406394" y="0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8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120E8299-BFBA-4610-B839-DBECF8048878}"/>
                  </a:ext>
                </a:extLst>
              </p:cNvPr>
              <p:cNvGrpSpPr/>
              <p:nvPr/>
            </p:nvGrpSpPr>
            <p:grpSpPr>
              <a:xfrm>
                <a:off x="1095925" y="3658465"/>
                <a:ext cx="1219200" cy="2623261"/>
                <a:chOff x="1095925" y="3658465"/>
                <a:chExt cx="1219200" cy="2623261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67E6761B-720F-4F3D-A41A-06CF57BB6215}"/>
                    </a:ext>
                  </a:extLst>
                </p:cNvPr>
                <p:cNvGrpSpPr/>
                <p:nvPr/>
              </p:nvGrpSpPr>
              <p:grpSpPr>
                <a:xfrm>
                  <a:off x="1621661" y="4728736"/>
                  <a:ext cx="167728" cy="1552990"/>
                  <a:chOff x="1621661" y="4728736"/>
                  <a:chExt cx="167728" cy="1552990"/>
                </a:xfrm>
              </p:grpSpPr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3419F690-8107-41E2-9BE8-085F8686BCF7}"/>
                      </a:ext>
                    </a:extLst>
                  </p:cNvPr>
                  <p:cNvSpPr/>
                  <p:nvPr/>
                </p:nvSpPr>
                <p:spPr>
                  <a:xfrm>
                    <a:off x="1621661" y="6113998"/>
                    <a:ext cx="167728" cy="167728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0" name="Straight Connector 29">
                    <a:extLst>
                      <a:ext uri="{FF2B5EF4-FFF2-40B4-BE49-F238E27FC236}">
                        <a16:creationId xmlns:a16="http://schemas.microsoft.com/office/drawing/2014/main" id="{194BD58A-713D-42FA-A77B-4AC992F9C9C0}"/>
                      </a:ext>
                    </a:extLst>
                  </p:cNvPr>
                  <p:cNvCxnSpPr/>
                  <p:nvPr/>
                </p:nvCxnSpPr>
                <p:spPr>
                  <a:xfrm>
                    <a:off x="1705525" y="4728736"/>
                    <a:ext cx="0" cy="1471511"/>
                  </a:xfrm>
                  <a:prstGeom prst="line">
                    <a:avLst/>
                  </a:prstGeom>
                  <a:ln w="34925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F263D5AF-EDF9-4112-B97E-F1A85A3CB765}"/>
                    </a:ext>
                  </a:extLst>
                </p:cNvPr>
                <p:cNvGrpSpPr/>
                <p:nvPr/>
              </p:nvGrpSpPr>
              <p:grpSpPr>
                <a:xfrm>
                  <a:off x="1095925" y="3658465"/>
                  <a:ext cx="1219200" cy="1219200"/>
                  <a:chOff x="1095925" y="3658465"/>
                  <a:chExt cx="1219200" cy="1219200"/>
                </a:xfrm>
              </p:grpSpPr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BF7DD55C-B616-400D-AA7F-6644909BCFCA}"/>
                      </a:ext>
                    </a:extLst>
                  </p:cNvPr>
                  <p:cNvSpPr/>
                  <p:nvPr/>
                </p:nvSpPr>
                <p:spPr>
                  <a:xfrm>
                    <a:off x="1095925" y="3658465"/>
                    <a:ext cx="1219200" cy="121920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01FA9D09-1D25-46F6-8CA5-868E9FA647D6}"/>
                      </a:ext>
                    </a:extLst>
                  </p:cNvPr>
                  <p:cNvSpPr txBox="1"/>
                  <p:nvPr/>
                </p:nvSpPr>
                <p:spPr>
                  <a:xfrm>
                    <a:off x="1144070" y="4006455"/>
                    <a:ext cx="1122911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800" b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Arial" panose="020B0604020202020204" pitchFamily="34" charset="0"/>
                      </a:rPr>
                      <a:t>2015</a:t>
                    </a:r>
                  </a:p>
                </p:txBody>
              </p:sp>
              <p:sp>
                <p:nvSpPr>
                  <p:cNvPr id="90" name="Freeform: Shape 89">
                    <a:extLst>
                      <a:ext uri="{FF2B5EF4-FFF2-40B4-BE49-F238E27FC236}">
                        <a16:creationId xmlns:a16="http://schemas.microsoft.com/office/drawing/2014/main" id="{D0F152F2-FC43-4636-BA69-99E108C92A5F}"/>
                      </a:ext>
                    </a:extLst>
                  </p:cNvPr>
                  <p:cNvSpPr/>
                  <p:nvPr/>
                </p:nvSpPr>
                <p:spPr>
                  <a:xfrm>
                    <a:off x="1331122" y="3960563"/>
                    <a:ext cx="748806" cy="615004"/>
                  </a:xfrm>
                  <a:custGeom>
                    <a:avLst/>
                    <a:gdLst>
                      <a:gd name="connsiteX0" fmla="*/ 869783 w 1220574"/>
                      <a:gd name="connsiteY0" fmla="*/ 542535 h 1002472"/>
                      <a:gd name="connsiteX1" fmla="*/ 847417 w 1220574"/>
                      <a:gd name="connsiteY1" fmla="*/ 548099 h 1002472"/>
                      <a:gd name="connsiteX2" fmla="*/ 736395 w 1220574"/>
                      <a:gd name="connsiteY2" fmla="*/ 616111 h 1002472"/>
                      <a:gd name="connsiteX3" fmla="*/ 771510 w 1220574"/>
                      <a:gd name="connsiteY3" fmla="*/ 626721 h 1002472"/>
                      <a:gd name="connsiteX4" fmla="*/ 820059 w 1220574"/>
                      <a:gd name="connsiteY4" fmla="*/ 649140 h 1002472"/>
                      <a:gd name="connsiteX5" fmla="*/ 855980 w 1220574"/>
                      <a:gd name="connsiteY5" fmla="*/ 689400 h 1002472"/>
                      <a:gd name="connsiteX6" fmla="*/ 864381 w 1220574"/>
                      <a:gd name="connsiteY6" fmla="*/ 727352 h 1002472"/>
                      <a:gd name="connsiteX7" fmla="*/ 765562 w 1220574"/>
                      <a:gd name="connsiteY7" fmla="*/ 826171 h 1002472"/>
                      <a:gd name="connsiteX8" fmla="*/ 764554 w 1220574"/>
                      <a:gd name="connsiteY8" fmla="*/ 826171 h 1002472"/>
                      <a:gd name="connsiteX9" fmla="*/ 708612 w 1220574"/>
                      <a:gd name="connsiteY9" fmla="*/ 820690 h 1002472"/>
                      <a:gd name="connsiteX10" fmla="*/ 527863 w 1220574"/>
                      <a:gd name="connsiteY10" fmla="*/ 797495 h 1002472"/>
                      <a:gd name="connsiteX11" fmla="*/ 510176 w 1220574"/>
                      <a:gd name="connsiteY11" fmla="*/ 774597 h 1002472"/>
                      <a:gd name="connsiteX12" fmla="*/ 533088 w 1220574"/>
                      <a:gd name="connsiteY12" fmla="*/ 756910 h 1002472"/>
                      <a:gd name="connsiteX13" fmla="*/ 713254 w 1220574"/>
                      <a:gd name="connsiteY13" fmla="*/ 780042 h 1002472"/>
                      <a:gd name="connsiteX14" fmla="*/ 766046 w 1220574"/>
                      <a:gd name="connsiteY14" fmla="*/ 785210 h 1002472"/>
                      <a:gd name="connsiteX15" fmla="*/ 806509 w 1220574"/>
                      <a:gd name="connsiteY15" fmla="*/ 768287 h 1002472"/>
                      <a:gd name="connsiteX16" fmla="*/ 823473 w 1220574"/>
                      <a:gd name="connsiteY16" fmla="*/ 727345 h 1002472"/>
                      <a:gd name="connsiteX17" fmla="*/ 819027 w 1220574"/>
                      <a:gd name="connsiteY17" fmla="*/ 706958 h 1002472"/>
                      <a:gd name="connsiteX18" fmla="*/ 806411 w 1220574"/>
                      <a:gd name="connsiteY18" fmla="*/ 690334 h 1002472"/>
                      <a:gd name="connsiteX19" fmla="*/ 759607 w 1220574"/>
                      <a:gd name="connsiteY19" fmla="*/ 665854 h 1002472"/>
                      <a:gd name="connsiteX20" fmla="*/ 486597 w 1220574"/>
                      <a:gd name="connsiteY20" fmla="*/ 587124 h 1002472"/>
                      <a:gd name="connsiteX21" fmla="*/ 423975 w 1220574"/>
                      <a:gd name="connsiteY21" fmla="*/ 572642 h 1002472"/>
                      <a:gd name="connsiteX22" fmla="*/ 418848 w 1220574"/>
                      <a:gd name="connsiteY22" fmla="*/ 572067 h 1002472"/>
                      <a:gd name="connsiteX23" fmla="*/ 412370 w 1220574"/>
                      <a:gd name="connsiteY23" fmla="*/ 572845 h 1002472"/>
                      <a:gd name="connsiteX24" fmla="*/ 398351 w 1220574"/>
                      <a:gd name="connsiteY24" fmla="*/ 575491 h 1002472"/>
                      <a:gd name="connsiteX25" fmla="*/ 358625 w 1220574"/>
                      <a:gd name="connsiteY25" fmla="*/ 584683 h 1002472"/>
                      <a:gd name="connsiteX26" fmla="*/ 274643 w 1220574"/>
                      <a:gd name="connsiteY26" fmla="*/ 606570 h 1002472"/>
                      <a:gd name="connsiteX27" fmla="*/ 259124 w 1220574"/>
                      <a:gd name="connsiteY27" fmla="*/ 610811 h 1002472"/>
                      <a:gd name="connsiteX28" fmla="*/ 259124 w 1220574"/>
                      <a:gd name="connsiteY28" fmla="*/ 873220 h 1002472"/>
                      <a:gd name="connsiteX29" fmla="*/ 297188 w 1220574"/>
                      <a:gd name="connsiteY29" fmla="*/ 881471 h 1002472"/>
                      <a:gd name="connsiteX30" fmla="*/ 409534 w 1220574"/>
                      <a:gd name="connsiteY30" fmla="*/ 905325 h 1002472"/>
                      <a:gd name="connsiteX31" fmla="*/ 650442 w 1220574"/>
                      <a:gd name="connsiteY31" fmla="*/ 951351 h 1002472"/>
                      <a:gd name="connsiteX32" fmla="*/ 681888 w 1220574"/>
                      <a:gd name="connsiteY32" fmla="*/ 954748 h 1002472"/>
                      <a:gd name="connsiteX33" fmla="*/ 692089 w 1220574"/>
                      <a:gd name="connsiteY33" fmla="*/ 952867 h 1002472"/>
                      <a:gd name="connsiteX34" fmla="*/ 710829 w 1220574"/>
                      <a:gd name="connsiteY34" fmla="*/ 946159 h 1002472"/>
                      <a:gd name="connsiteX35" fmla="*/ 764194 w 1220574"/>
                      <a:gd name="connsiteY35" fmla="*/ 919797 h 1002472"/>
                      <a:gd name="connsiteX36" fmla="*/ 906064 w 1220574"/>
                      <a:gd name="connsiteY36" fmla="*/ 833349 h 1002472"/>
                      <a:gd name="connsiteX37" fmla="*/ 1160008 w 1220574"/>
                      <a:gd name="connsiteY37" fmla="*/ 660602 h 1002472"/>
                      <a:gd name="connsiteX38" fmla="*/ 1179716 w 1220574"/>
                      <a:gd name="connsiteY38" fmla="*/ 620464 h 1002472"/>
                      <a:gd name="connsiteX39" fmla="*/ 1164835 w 1220574"/>
                      <a:gd name="connsiteY39" fmla="*/ 584543 h 1002472"/>
                      <a:gd name="connsiteX40" fmla="*/ 1128940 w 1220574"/>
                      <a:gd name="connsiteY40" fmla="*/ 569662 h 1002472"/>
                      <a:gd name="connsiteX41" fmla="*/ 1106467 w 1220574"/>
                      <a:gd name="connsiteY41" fmla="*/ 575267 h 1002472"/>
                      <a:gd name="connsiteX42" fmla="*/ 1101463 w 1220574"/>
                      <a:gd name="connsiteY42" fmla="*/ 578239 h 1002472"/>
                      <a:gd name="connsiteX43" fmla="*/ 1093446 w 1220574"/>
                      <a:gd name="connsiteY43" fmla="*/ 584459 h 1002472"/>
                      <a:gd name="connsiteX44" fmla="*/ 1088795 w 1220574"/>
                      <a:gd name="connsiteY44" fmla="*/ 585756 h 1002472"/>
                      <a:gd name="connsiteX45" fmla="*/ 928485 w 1220574"/>
                      <a:gd name="connsiteY45" fmla="*/ 680837 h 1002472"/>
                      <a:gd name="connsiteX46" fmla="*/ 900447 w 1220574"/>
                      <a:gd name="connsiteY46" fmla="*/ 673692 h 1002472"/>
                      <a:gd name="connsiteX47" fmla="*/ 907592 w 1220574"/>
                      <a:gd name="connsiteY47" fmla="*/ 645655 h 1002472"/>
                      <a:gd name="connsiteX48" fmla="*/ 1055844 w 1220574"/>
                      <a:gd name="connsiteY48" fmla="*/ 557733 h 1002472"/>
                      <a:gd name="connsiteX49" fmla="*/ 1019828 w 1220574"/>
                      <a:gd name="connsiteY49" fmla="*/ 542540 h 1002472"/>
                      <a:gd name="connsiteX50" fmla="*/ 997352 w 1220574"/>
                      <a:gd name="connsiteY50" fmla="*/ 548145 h 1002472"/>
                      <a:gd name="connsiteX51" fmla="*/ 870031 w 1220574"/>
                      <a:gd name="connsiteY51" fmla="*/ 623656 h 1002472"/>
                      <a:gd name="connsiteX52" fmla="*/ 841993 w 1220574"/>
                      <a:gd name="connsiteY52" fmla="*/ 616494 h 1002472"/>
                      <a:gd name="connsiteX53" fmla="*/ 849138 w 1220574"/>
                      <a:gd name="connsiteY53" fmla="*/ 588469 h 1002472"/>
                      <a:gd name="connsiteX54" fmla="*/ 903988 w 1220574"/>
                      <a:gd name="connsiteY54" fmla="*/ 555942 h 1002472"/>
                      <a:gd name="connsiteX55" fmla="*/ 869783 w 1220574"/>
                      <a:gd name="connsiteY55" fmla="*/ 542535 h 1002472"/>
                      <a:gd name="connsiteX56" fmla="*/ 54552 w 1220574"/>
                      <a:gd name="connsiteY56" fmla="*/ 511520 h 1002472"/>
                      <a:gd name="connsiteX57" fmla="*/ 40915 w 1220574"/>
                      <a:gd name="connsiteY57" fmla="*/ 525156 h 1002472"/>
                      <a:gd name="connsiteX58" fmla="*/ 40915 w 1220574"/>
                      <a:gd name="connsiteY58" fmla="*/ 947916 h 1002472"/>
                      <a:gd name="connsiteX59" fmla="*/ 54552 w 1220574"/>
                      <a:gd name="connsiteY59" fmla="*/ 961552 h 1002472"/>
                      <a:gd name="connsiteX60" fmla="*/ 204563 w 1220574"/>
                      <a:gd name="connsiteY60" fmla="*/ 961552 h 1002472"/>
                      <a:gd name="connsiteX61" fmla="*/ 218199 w 1220574"/>
                      <a:gd name="connsiteY61" fmla="*/ 947916 h 1002472"/>
                      <a:gd name="connsiteX62" fmla="*/ 218199 w 1220574"/>
                      <a:gd name="connsiteY62" fmla="*/ 525156 h 1002472"/>
                      <a:gd name="connsiteX63" fmla="*/ 204563 w 1220574"/>
                      <a:gd name="connsiteY63" fmla="*/ 511520 h 1002472"/>
                      <a:gd name="connsiteX64" fmla="*/ 54552 w 1220574"/>
                      <a:gd name="connsiteY64" fmla="*/ 470600 h 1002472"/>
                      <a:gd name="connsiteX65" fmla="*/ 204561 w 1220574"/>
                      <a:gd name="connsiteY65" fmla="*/ 470600 h 1002472"/>
                      <a:gd name="connsiteX66" fmla="*/ 259112 w 1220574"/>
                      <a:gd name="connsiteY66" fmla="*/ 525152 h 1002472"/>
                      <a:gd name="connsiteX67" fmla="*/ 259112 w 1220574"/>
                      <a:gd name="connsiteY67" fmla="*/ 568384 h 1002472"/>
                      <a:gd name="connsiteX68" fmla="*/ 367107 w 1220574"/>
                      <a:gd name="connsiteY68" fmla="*/ 540537 h 1002472"/>
                      <a:gd name="connsiteX69" fmla="*/ 410435 w 1220574"/>
                      <a:gd name="connsiteY69" fmla="*/ 531769 h 1002472"/>
                      <a:gd name="connsiteX70" fmla="*/ 418836 w 1220574"/>
                      <a:gd name="connsiteY70" fmla="*/ 531142 h 1002472"/>
                      <a:gd name="connsiteX71" fmla="*/ 430085 w 1220574"/>
                      <a:gd name="connsiteY71" fmla="*/ 532179 h 1002472"/>
                      <a:gd name="connsiteX72" fmla="*/ 443655 w 1220574"/>
                      <a:gd name="connsiteY72" fmla="*/ 534673 h 1002472"/>
                      <a:gd name="connsiteX73" fmla="*/ 480313 w 1220574"/>
                      <a:gd name="connsiteY73" fmla="*/ 543265 h 1002472"/>
                      <a:gd name="connsiteX74" fmla="*/ 580521 w 1220574"/>
                      <a:gd name="connsiteY74" fmla="*/ 570473 h 1002472"/>
                      <a:gd name="connsiteX75" fmla="*/ 683662 w 1220574"/>
                      <a:gd name="connsiteY75" fmla="*/ 600408 h 1002472"/>
                      <a:gd name="connsiteX76" fmla="*/ 827144 w 1220574"/>
                      <a:gd name="connsiteY76" fmla="*/ 512529 h 1002472"/>
                      <a:gd name="connsiteX77" fmla="*/ 828643 w 1220574"/>
                      <a:gd name="connsiteY77" fmla="*/ 511682 h 1002472"/>
                      <a:gd name="connsiteX78" fmla="*/ 869747 w 1220574"/>
                      <a:gd name="connsiteY78" fmla="*/ 501629 h 1002472"/>
                      <a:gd name="connsiteX79" fmla="*/ 939940 w 1220574"/>
                      <a:gd name="connsiteY79" fmla="*/ 534606 h 1002472"/>
                      <a:gd name="connsiteX80" fmla="*/ 977415 w 1220574"/>
                      <a:gd name="connsiteY80" fmla="*/ 512378 h 1002472"/>
                      <a:gd name="connsiteX81" fmla="*/ 978669 w 1220574"/>
                      <a:gd name="connsiteY81" fmla="*/ 511682 h 1002472"/>
                      <a:gd name="connsiteX82" fmla="*/ 1019773 w 1220574"/>
                      <a:gd name="connsiteY82" fmla="*/ 501629 h 1002472"/>
                      <a:gd name="connsiteX83" fmla="*/ 1091930 w 1220574"/>
                      <a:gd name="connsiteY83" fmla="*/ 536993 h 1002472"/>
                      <a:gd name="connsiteX84" fmla="*/ 1128874 w 1220574"/>
                      <a:gd name="connsiteY84" fmla="*/ 528756 h 1002472"/>
                      <a:gd name="connsiteX85" fmla="*/ 1220574 w 1220574"/>
                      <a:gd name="connsiteY85" fmla="*/ 620471 h 1002472"/>
                      <a:gd name="connsiteX86" fmla="*/ 1183206 w 1220574"/>
                      <a:gd name="connsiteY86" fmla="*/ 694304 h 1002472"/>
                      <a:gd name="connsiteX87" fmla="*/ 983621 w 1220574"/>
                      <a:gd name="connsiteY87" fmla="*/ 831237 h 1002472"/>
                      <a:gd name="connsiteX88" fmla="*/ 749888 w 1220574"/>
                      <a:gd name="connsiteY88" fmla="*/ 973326 h 1002472"/>
                      <a:gd name="connsiteX89" fmla="*/ 703098 w 1220574"/>
                      <a:gd name="connsiteY89" fmla="*/ 992269 h 1002472"/>
                      <a:gd name="connsiteX90" fmla="*/ 681879 w 1220574"/>
                      <a:gd name="connsiteY90" fmla="*/ 995666 h 1002472"/>
                      <a:gd name="connsiteX91" fmla="*/ 644499 w 1220574"/>
                      <a:gd name="connsiteY91" fmla="*/ 991833 h 1002472"/>
                      <a:gd name="connsiteX92" fmla="*/ 587029 w 1220574"/>
                      <a:gd name="connsiteY92" fmla="*/ 982204 h 1002472"/>
                      <a:gd name="connsiteX93" fmla="*/ 439104 w 1220574"/>
                      <a:gd name="connsiteY93" fmla="*/ 953225 h 1002472"/>
                      <a:gd name="connsiteX94" fmla="*/ 259115 w 1220574"/>
                      <a:gd name="connsiteY94" fmla="*/ 915096 h 1002472"/>
                      <a:gd name="connsiteX95" fmla="*/ 259115 w 1220574"/>
                      <a:gd name="connsiteY95" fmla="*/ 947921 h 1002472"/>
                      <a:gd name="connsiteX96" fmla="*/ 204563 w 1220574"/>
                      <a:gd name="connsiteY96" fmla="*/ 1002472 h 1002472"/>
                      <a:gd name="connsiteX97" fmla="*/ 54552 w 1220574"/>
                      <a:gd name="connsiteY97" fmla="*/ 1002472 h 1002472"/>
                      <a:gd name="connsiteX98" fmla="*/ 0 w 1220574"/>
                      <a:gd name="connsiteY98" fmla="*/ 947921 h 1002472"/>
                      <a:gd name="connsiteX99" fmla="*/ 0 w 1220574"/>
                      <a:gd name="connsiteY99" fmla="*/ 525156 h 1002472"/>
                      <a:gd name="connsiteX100" fmla="*/ 54552 w 1220574"/>
                      <a:gd name="connsiteY100" fmla="*/ 470600 h 1002472"/>
                      <a:gd name="connsiteX101" fmla="*/ 671401 w 1220574"/>
                      <a:gd name="connsiteY101" fmla="*/ 246842 h 1002472"/>
                      <a:gd name="connsiteX102" fmla="*/ 671401 w 1220574"/>
                      <a:gd name="connsiteY102" fmla="*/ 369976 h 1002472"/>
                      <a:gd name="connsiteX103" fmla="*/ 688313 w 1220574"/>
                      <a:gd name="connsiteY103" fmla="*/ 366948 h 1002472"/>
                      <a:gd name="connsiteX104" fmla="*/ 718179 w 1220574"/>
                      <a:gd name="connsiteY104" fmla="*/ 353283 h 1002472"/>
                      <a:gd name="connsiteX105" fmla="*/ 729648 w 1220574"/>
                      <a:gd name="connsiteY105" fmla="*/ 339659 h 1002472"/>
                      <a:gd name="connsiteX106" fmla="*/ 735922 w 1220574"/>
                      <a:gd name="connsiteY106" fmla="*/ 311197 h 1002472"/>
                      <a:gd name="connsiteX107" fmla="*/ 727521 w 1220574"/>
                      <a:gd name="connsiteY107" fmla="*/ 278794 h 1002472"/>
                      <a:gd name="connsiteX108" fmla="*/ 704638 w 1220574"/>
                      <a:gd name="connsiteY108" fmla="*/ 259427 h 1002472"/>
                      <a:gd name="connsiteX109" fmla="*/ 671401 w 1220574"/>
                      <a:gd name="connsiteY109" fmla="*/ 246842 h 1002472"/>
                      <a:gd name="connsiteX110" fmla="*/ 630474 w 1220574"/>
                      <a:gd name="connsiteY110" fmla="*/ 78443 h 1002472"/>
                      <a:gd name="connsiteX111" fmla="*/ 605121 w 1220574"/>
                      <a:gd name="connsiteY111" fmla="*/ 84088 h 1002472"/>
                      <a:gd name="connsiteX112" fmla="*/ 581856 w 1220574"/>
                      <a:gd name="connsiteY112" fmla="*/ 98926 h 1002472"/>
                      <a:gd name="connsiteX113" fmla="*/ 565955 w 1220574"/>
                      <a:gd name="connsiteY113" fmla="*/ 138023 h 1002472"/>
                      <a:gd name="connsiteX114" fmla="*/ 570566 w 1220574"/>
                      <a:gd name="connsiteY114" fmla="*/ 160143 h 1002472"/>
                      <a:gd name="connsiteX115" fmla="*/ 582910 w 1220574"/>
                      <a:gd name="connsiteY115" fmla="*/ 174368 h 1002472"/>
                      <a:gd name="connsiteX116" fmla="*/ 603160 w 1220574"/>
                      <a:gd name="connsiteY116" fmla="*/ 185199 h 1002472"/>
                      <a:gd name="connsiteX117" fmla="*/ 630474 w 1220574"/>
                      <a:gd name="connsiteY117" fmla="*/ 193993 h 1002472"/>
                      <a:gd name="connsiteX118" fmla="*/ 630474 w 1220574"/>
                      <a:gd name="connsiteY118" fmla="*/ 193993 h 1002472"/>
                      <a:gd name="connsiteX119" fmla="*/ 630476 w 1220574"/>
                      <a:gd name="connsiteY119" fmla="*/ 193993 h 1002472"/>
                      <a:gd name="connsiteX120" fmla="*/ 630474 w 1220574"/>
                      <a:gd name="connsiteY120" fmla="*/ 193993 h 1002472"/>
                      <a:gd name="connsiteX121" fmla="*/ 650961 w 1220574"/>
                      <a:gd name="connsiteY121" fmla="*/ 0 h 1002472"/>
                      <a:gd name="connsiteX122" fmla="*/ 671418 w 1220574"/>
                      <a:gd name="connsiteY122" fmla="*/ 20457 h 1002472"/>
                      <a:gd name="connsiteX123" fmla="*/ 671418 w 1220574"/>
                      <a:gd name="connsiteY123" fmla="*/ 38446 h 1002472"/>
                      <a:gd name="connsiteX124" fmla="*/ 721740 w 1220574"/>
                      <a:gd name="connsiteY124" fmla="*/ 52220 h 1002472"/>
                      <a:gd name="connsiteX125" fmla="*/ 767877 w 1220574"/>
                      <a:gd name="connsiteY125" fmla="*/ 97100 h 1002472"/>
                      <a:gd name="connsiteX126" fmla="*/ 776850 w 1220574"/>
                      <a:gd name="connsiteY126" fmla="*/ 138025 h 1002472"/>
                      <a:gd name="connsiteX127" fmla="*/ 756393 w 1220574"/>
                      <a:gd name="connsiteY127" fmla="*/ 158482 h 1002472"/>
                      <a:gd name="connsiteX128" fmla="*/ 735937 w 1220574"/>
                      <a:gd name="connsiteY128" fmla="*/ 138025 h 1002472"/>
                      <a:gd name="connsiteX129" fmla="*/ 730959 w 1220574"/>
                      <a:gd name="connsiteY129" fmla="*/ 114734 h 1002472"/>
                      <a:gd name="connsiteX130" fmla="*/ 715931 w 1220574"/>
                      <a:gd name="connsiteY130" fmla="*/ 96473 h 1002472"/>
                      <a:gd name="connsiteX131" fmla="*/ 671406 w 1220574"/>
                      <a:gd name="connsiteY131" fmla="*/ 79590 h 1002472"/>
                      <a:gd name="connsiteX132" fmla="*/ 671406 w 1220574"/>
                      <a:gd name="connsiteY132" fmla="*/ 204465 h 1002472"/>
                      <a:gd name="connsiteX133" fmla="*/ 679778 w 1220574"/>
                      <a:gd name="connsiteY133" fmla="*/ 206635 h 1002472"/>
                      <a:gd name="connsiteX134" fmla="*/ 739210 w 1220574"/>
                      <a:gd name="connsiteY134" fmla="*/ 232901 h 1002472"/>
                      <a:gd name="connsiteX135" fmla="*/ 765242 w 1220574"/>
                      <a:gd name="connsiteY135" fmla="*/ 262178 h 1002472"/>
                      <a:gd name="connsiteX136" fmla="*/ 776833 w 1220574"/>
                      <a:gd name="connsiteY136" fmla="*/ 311207 h 1002472"/>
                      <a:gd name="connsiteX137" fmla="*/ 765652 w 1220574"/>
                      <a:gd name="connsiteY137" fmla="*/ 359102 h 1002472"/>
                      <a:gd name="connsiteX138" fmla="*/ 734680 w 1220574"/>
                      <a:gd name="connsiteY138" fmla="*/ 391681 h 1002472"/>
                      <a:gd name="connsiteX139" fmla="*/ 671401 w 1220574"/>
                      <a:gd name="connsiteY139" fmla="*/ 411182 h 1002472"/>
                      <a:gd name="connsiteX140" fmla="*/ 671401 w 1220574"/>
                      <a:gd name="connsiteY140" fmla="*/ 429688 h 1002472"/>
                      <a:gd name="connsiteX141" fmla="*/ 650945 w 1220574"/>
                      <a:gd name="connsiteY141" fmla="*/ 450145 h 1002472"/>
                      <a:gd name="connsiteX142" fmla="*/ 630488 w 1220574"/>
                      <a:gd name="connsiteY142" fmla="*/ 429688 h 1002472"/>
                      <a:gd name="connsiteX143" fmla="*/ 630488 w 1220574"/>
                      <a:gd name="connsiteY143" fmla="*/ 411921 h 1002472"/>
                      <a:gd name="connsiteX144" fmla="*/ 558660 w 1220574"/>
                      <a:gd name="connsiteY144" fmla="*/ 384563 h 1002472"/>
                      <a:gd name="connsiteX145" fmla="*/ 525044 w 1220574"/>
                      <a:gd name="connsiteY145" fmla="*/ 311207 h 1002472"/>
                      <a:gd name="connsiteX146" fmla="*/ 545501 w 1220574"/>
                      <a:gd name="connsiteY146" fmla="*/ 290750 h 1002472"/>
                      <a:gd name="connsiteX147" fmla="*/ 565957 w 1220574"/>
                      <a:gd name="connsiteY147" fmla="*/ 311207 h 1002472"/>
                      <a:gd name="connsiteX148" fmla="*/ 585091 w 1220574"/>
                      <a:gd name="connsiteY148" fmla="*/ 353333 h 1002472"/>
                      <a:gd name="connsiteX149" fmla="*/ 630491 w 1220574"/>
                      <a:gd name="connsiteY149" fmla="*/ 370614 h 1002472"/>
                      <a:gd name="connsiteX150" fmla="*/ 630491 w 1220574"/>
                      <a:gd name="connsiteY150" fmla="*/ 236284 h 1002472"/>
                      <a:gd name="connsiteX151" fmla="*/ 622416 w 1220574"/>
                      <a:gd name="connsiteY151" fmla="*/ 234238 h 1002472"/>
                      <a:gd name="connsiteX152" fmla="*/ 563585 w 1220574"/>
                      <a:gd name="connsiteY152" fmla="*/ 210768 h 1002472"/>
                      <a:gd name="connsiteX153" fmla="*/ 537143 w 1220574"/>
                      <a:gd name="connsiteY153" fmla="*/ 184106 h 1002472"/>
                      <a:gd name="connsiteX154" fmla="*/ 525059 w 1220574"/>
                      <a:gd name="connsiteY154" fmla="*/ 138025 h 1002472"/>
                      <a:gd name="connsiteX155" fmla="*/ 539992 w 1220574"/>
                      <a:gd name="connsiteY155" fmla="*/ 86339 h 1002472"/>
                      <a:gd name="connsiteX156" fmla="*/ 590588 w 1220574"/>
                      <a:gd name="connsiteY156" fmla="*/ 45850 h 1002472"/>
                      <a:gd name="connsiteX157" fmla="*/ 630505 w 1220574"/>
                      <a:gd name="connsiteY157" fmla="*/ 37313 h 1002472"/>
                      <a:gd name="connsiteX158" fmla="*/ 630505 w 1220574"/>
                      <a:gd name="connsiteY158" fmla="*/ 20457 h 1002472"/>
                      <a:gd name="connsiteX159" fmla="*/ 650961 w 1220574"/>
                      <a:gd name="connsiteY159" fmla="*/ 0 h 10024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</a:cxnLst>
                    <a:rect l="l" t="t" r="r" b="b"/>
                    <a:pathLst>
                      <a:path w="1220574" h="1002472">
                        <a:moveTo>
                          <a:pt x="869783" y="542535"/>
                        </a:moveTo>
                        <a:cubicBezTo>
                          <a:pt x="861983" y="542549"/>
                          <a:pt x="854616" y="544554"/>
                          <a:pt x="847417" y="548099"/>
                        </a:cubicBezTo>
                        <a:lnTo>
                          <a:pt x="736395" y="616111"/>
                        </a:lnTo>
                        <a:cubicBezTo>
                          <a:pt x="750059" y="620216"/>
                          <a:pt x="762020" y="623844"/>
                          <a:pt x="771510" y="626721"/>
                        </a:cubicBezTo>
                        <a:cubicBezTo>
                          <a:pt x="788529" y="631904"/>
                          <a:pt x="805248" y="639075"/>
                          <a:pt x="820059" y="649140"/>
                        </a:cubicBezTo>
                        <a:cubicBezTo>
                          <a:pt x="834815" y="659179"/>
                          <a:pt x="847867" y="672367"/>
                          <a:pt x="855980" y="689400"/>
                        </a:cubicBezTo>
                        <a:cubicBezTo>
                          <a:pt x="861368" y="700704"/>
                          <a:pt x="864407" y="713621"/>
                          <a:pt x="864381" y="727352"/>
                        </a:cubicBezTo>
                        <a:cubicBezTo>
                          <a:pt x="864352" y="781930"/>
                          <a:pt x="820126" y="826157"/>
                          <a:pt x="765562" y="826171"/>
                        </a:cubicBezTo>
                        <a:lnTo>
                          <a:pt x="764554" y="826171"/>
                        </a:lnTo>
                        <a:lnTo>
                          <a:pt x="708612" y="820690"/>
                        </a:lnTo>
                        <a:lnTo>
                          <a:pt x="527863" y="797495"/>
                        </a:lnTo>
                        <a:cubicBezTo>
                          <a:pt x="516668" y="796047"/>
                          <a:pt x="508729" y="785808"/>
                          <a:pt x="510176" y="774597"/>
                        </a:cubicBezTo>
                        <a:cubicBezTo>
                          <a:pt x="511621" y="763388"/>
                          <a:pt x="521876" y="755480"/>
                          <a:pt x="533088" y="756910"/>
                        </a:cubicBezTo>
                        <a:lnTo>
                          <a:pt x="713254" y="780042"/>
                        </a:lnTo>
                        <a:lnTo>
                          <a:pt x="766046" y="785210"/>
                        </a:lnTo>
                        <a:cubicBezTo>
                          <a:pt x="781878" y="785060"/>
                          <a:pt x="796062" y="778692"/>
                          <a:pt x="806509" y="768287"/>
                        </a:cubicBezTo>
                        <a:cubicBezTo>
                          <a:pt x="817022" y="757742"/>
                          <a:pt x="823458" y="743396"/>
                          <a:pt x="823473" y="727345"/>
                        </a:cubicBezTo>
                        <a:cubicBezTo>
                          <a:pt x="823444" y="719423"/>
                          <a:pt x="821849" y="712944"/>
                          <a:pt x="819027" y="706958"/>
                        </a:cubicBezTo>
                        <a:cubicBezTo>
                          <a:pt x="816204" y="701000"/>
                          <a:pt x="812004" y="695491"/>
                          <a:pt x="806411" y="690334"/>
                        </a:cubicBezTo>
                        <a:cubicBezTo>
                          <a:pt x="795283" y="680009"/>
                          <a:pt x="778330" y="671499"/>
                          <a:pt x="759607" y="665854"/>
                        </a:cubicBezTo>
                        <a:cubicBezTo>
                          <a:pt x="705492" y="649421"/>
                          <a:pt x="571546" y="609314"/>
                          <a:pt x="486597" y="587124"/>
                        </a:cubicBezTo>
                        <a:cubicBezTo>
                          <a:pt x="458409" y="579746"/>
                          <a:pt x="435268" y="574332"/>
                          <a:pt x="423975" y="572642"/>
                        </a:cubicBezTo>
                        <a:cubicBezTo>
                          <a:pt x="421058" y="572189"/>
                          <a:pt x="418917" y="572053"/>
                          <a:pt x="418848" y="572067"/>
                        </a:cubicBezTo>
                        <a:cubicBezTo>
                          <a:pt x="418819" y="572027"/>
                          <a:pt x="415996" y="572244"/>
                          <a:pt x="412370" y="572845"/>
                        </a:cubicBezTo>
                        <a:cubicBezTo>
                          <a:pt x="408675" y="573433"/>
                          <a:pt x="403860" y="574346"/>
                          <a:pt x="398351" y="575491"/>
                        </a:cubicBezTo>
                        <a:cubicBezTo>
                          <a:pt x="387291" y="577798"/>
                          <a:pt x="373367" y="581041"/>
                          <a:pt x="358625" y="584683"/>
                        </a:cubicBezTo>
                        <a:cubicBezTo>
                          <a:pt x="329112" y="591949"/>
                          <a:pt x="296206" y="600720"/>
                          <a:pt x="274643" y="606570"/>
                        </a:cubicBezTo>
                        <a:cubicBezTo>
                          <a:pt x="268357" y="608275"/>
                          <a:pt x="263122" y="609705"/>
                          <a:pt x="259124" y="610811"/>
                        </a:cubicBezTo>
                        <a:lnTo>
                          <a:pt x="259124" y="873220"/>
                        </a:lnTo>
                        <a:cubicBezTo>
                          <a:pt x="267253" y="874980"/>
                          <a:pt x="280291" y="877831"/>
                          <a:pt x="297188" y="881471"/>
                        </a:cubicBezTo>
                        <a:cubicBezTo>
                          <a:pt x="326275" y="887746"/>
                          <a:pt x="366194" y="896282"/>
                          <a:pt x="409534" y="905325"/>
                        </a:cubicBezTo>
                        <a:cubicBezTo>
                          <a:pt x="496135" y="923392"/>
                          <a:pt x="596711" y="943482"/>
                          <a:pt x="650442" y="951351"/>
                        </a:cubicBezTo>
                        <a:cubicBezTo>
                          <a:pt x="665621" y="953616"/>
                          <a:pt x="677428" y="954789"/>
                          <a:pt x="681888" y="954748"/>
                        </a:cubicBezTo>
                        <a:cubicBezTo>
                          <a:pt x="683264" y="954777"/>
                          <a:pt x="687057" y="954298"/>
                          <a:pt x="692089" y="952867"/>
                        </a:cubicBezTo>
                        <a:cubicBezTo>
                          <a:pt x="697150" y="951463"/>
                          <a:pt x="703535" y="949184"/>
                          <a:pt x="710829" y="946159"/>
                        </a:cubicBezTo>
                        <a:cubicBezTo>
                          <a:pt x="725436" y="940090"/>
                          <a:pt x="743711" y="931021"/>
                          <a:pt x="764194" y="919797"/>
                        </a:cubicBezTo>
                        <a:cubicBezTo>
                          <a:pt x="805202" y="897350"/>
                          <a:pt x="855210" y="866378"/>
                          <a:pt x="906064" y="833349"/>
                        </a:cubicBezTo>
                        <a:cubicBezTo>
                          <a:pt x="1007853" y="767233"/>
                          <a:pt x="1113013" y="692978"/>
                          <a:pt x="1160008" y="660602"/>
                        </a:cubicBezTo>
                        <a:cubicBezTo>
                          <a:pt x="1171792" y="652582"/>
                          <a:pt x="1179647" y="637609"/>
                          <a:pt x="1179716" y="620464"/>
                        </a:cubicBezTo>
                        <a:cubicBezTo>
                          <a:pt x="1179699" y="606389"/>
                          <a:pt x="1174054" y="593804"/>
                          <a:pt x="1164835" y="584543"/>
                        </a:cubicBezTo>
                        <a:cubicBezTo>
                          <a:pt x="1155574" y="575324"/>
                          <a:pt x="1143001" y="569676"/>
                          <a:pt x="1128940" y="569662"/>
                        </a:cubicBezTo>
                        <a:cubicBezTo>
                          <a:pt x="1121114" y="569662"/>
                          <a:pt x="1113707" y="571679"/>
                          <a:pt x="1106467" y="575267"/>
                        </a:cubicBezTo>
                        <a:lnTo>
                          <a:pt x="1101463" y="578239"/>
                        </a:lnTo>
                        <a:cubicBezTo>
                          <a:pt x="1099406" y="580859"/>
                          <a:pt x="1096731" y="583067"/>
                          <a:pt x="1093446" y="584459"/>
                        </a:cubicBezTo>
                        <a:cubicBezTo>
                          <a:pt x="1091918" y="585115"/>
                          <a:pt x="1090349" y="585496"/>
                          <a:pt x="1088795" y="585756"/>
                        </a:cubicBezTo>
                        <a:lnTo>
                          <a:pt x="928485" y="680837"/>
                        </a:lnTo>
                        <a:cubicBezTo>
                          <a:pt x="918763" y="686606"/>
                          <a:pt x="906217" y="683402"/>
                          <a:pt x="900447" y="673692"/>
                        </a:cubicBezTo>
                        <a:cubicBezTo>
                          <a:pt x="894678" y="663970"/>
                          <a:pt x="897868" y="651412"/>
                          <a:pt x="907592" y="645655"/>
                        </a:cubicBezTo>
                        <a:lnTo>
                          <a:pt x="1055844" y="557733"/>
                        </a:lnTo>
                        <a:cubicBezTo>
                          <a:pt x="1046640" y="548404"/>
                          <a:pt x="1033943" y="542526"/>
                          <a:pt x="1019828" y="542540"/>
                        </a:cubicBezTo>
                        <a:cubicBezTo>
                          <a:pt x="1011999" y="542540"/>
                          <a:pt x="1004592" y="544557"/>
                          <a:pt x="997352" y="548145"/>
                        </a:cubicBezTo>
                        <a:lnTo>
                          <a:pt x="870031" y="623656"/>
                        </a:lnTo>
                        <a:cubicBezTo>
                          <a:pt x="860309" y="629422"/>
                          <a:pt x="847763" y="626204"/>
                          <a:pt x="841993" y="616494"/>
                        </a:cubicBezTo>
                        <a:cubicBezTo>
                          <a:pt x="836224" y="606785"/>
                          <a:pt x="839428" y="594226"/>
                          <a:pt x="849138" y="588469"/>
                        </a:cubicBezTo>
                        <a:lnTo>
                          <a:pt x="903988" y="555942"/>
                        </a:lnTo>
                        <a:cubicBezTo>
                          <a:pt x="894957" y="547649"/>
                          <a:pt x="883011" y="542521"/>
                          <a:pt x="869783" y="542535"/>
                        </a:cubicBezTo>
                        <a:close/>
                        <a:moveTo>
                          <a:pt x="54552" y="511520"/>
                        </a:moveTo>
                        <a:cubicBezTo>
                          <a:pt x="47161" y="511520"/>
                          <a:pt x="40915" y="517766"/>
                          <a:pt x="40915" y="525156"/>
                        </a:cubicBezTo>
                        <a:lnTo>
                          <a:pt x="40915" y="947916"/>
                        </a:lnTo>
                        <a:cubicBezTo>
                          <a:pt x="40915" y="955306"/>
                          <a:pt x="47161" y="961552"/>
                          <a:pt x="54552" y="961552"/>
                        </a:cubicBezTo>
                        <a:lnTo>
                          <a:pt x="204563" y="961552"/>
                        </a:lnTo>
                        <a:cubicBezTo>
                          <a:pt x="211953" y="961552"/>
                          <a:pt x="218199" y="955306"/>
                          <a:pt x="218199" y="947916"/>
                        </a:cubicBezTo>
                        <a:lnTo>
                          <a:pt x="218199" y="525156"/>
                        </a:lnTo>
                        <a:cubicBezTo>
                          <a:pt x="218199" y="517766"/>
                          <a:pt x="211953" y="511520"/>
                          <a:pt x="204563" y="511520"/>
                        </a:cubicBezTo>
                        <a:close/>
                        <a:moveTo>
                          <a:pt x="54552" y="470600"/>
                        </a:moveTo>
                        <a:lnTo>
                          <a:pt x="204561" y="470600"/>
                        </a:lnTo>
                        <a:cubicBezTo>
                          <a:pt x="234565" y="470600"/>
                          <a:pt x="259112" y="495150"/>
                          <a:pt x="259112" y="525152"/>
                        </a:cubicBezTo>
                        <a:lnTo>
                          <a:pt x="259112" y="568384"/>
                        </a:lnTo>
                        <a:cubicBezTo>
                          <a:pt x="284656" y="561430"/>
                          <a:pt x="330885" y="549048"/>
                          <a:pt x="367107" y="540537"/>
                        </a:cubicBezTo>
                        <a:cubicBezTo>
                          <a:pt x="384836" y="536380"/>
                          <a:pt x="399867" y="533162"/>
                          <a:pt x="410435" y="531769"/>
                        </a:cubicBezTo>
                        <a:cubicBezTo>
                          <a:pt x="413338" y="531414"/>
                          <a:pt x="415889" y="531157"/>
                          <a:pt x="418836" y="531142"/>
                        </a:cubicBezTo>
                        <a:cubicBezTo>
                          <a:pt x="422652" y="531157"/>
                          <a:pt x="426035" y="531579"/>
                          <a:pt x="430085" y="532179"/>
                        </a:cubicBezTo>
                        <a:cubicBezTo>
                          <a:pt x="434081" y="532792"/>
                          <a:pt x="438582" y="533622"/>
                          <a:pt x="443655" y="534673"/>
                        </a:cubicBezTo>
                        <a:cubicBezTo>
                          <a:pt x="453775" y="536759"/>
                          <a:pt x="466157" y="539691"/>
                          <a:pt x="480313" y="543265"/>
                        </a:cubicBezTo>
                        <a:cubicBezTo>
                          <a:pt x="508581" y="550397"/>
                          <a:pt x="543849" y="560067"/>
                          <a:pt x="580521" y="570473"/>
                        </a:cubicBezTo>
                        <a:cubicBezTo>
                          <a:pt x="615284" y="580332"/>
                          <a:pt x="651260" y="590834"/>
                          <a:pt x="683662" y="600408"/>
                        </a:cubicBezTo>
                        <a:lnTo>
                          <a:pt x="827144" y="512529"/>
                        </a:lnTo>
                        <a:lnTo>
                          <a:pt x="828643" y="511682"/>
                        </a:lnTo>
                        <a:cubicBezTo>
                          <a:pt x="840630" y="505653"/>
                          <a:pt x="854581" y="501629"/>
                          <a:pt x="869747" y="501629"/>
                        </a:cubicBezTo>
                        <a:cubicBezTo>
                          <a:pt x="897978" y="501644"/>
                          <a:pt x="923140" y="514517"/>
                          <a:pt x="939940" y="534606"/>
                        </a:cubicBezTo>
                        <a:lnTo>
                          <a:pt x="977415" y="512378"/>
                        </a:lnTo>
                        <a:lnTo>
                          <a:pt x="978669" y="511682"/>
                        </a:lnTo>
                        <a:cubicBezTo>
                          <a:pt x="990656" y="505653"/>
                          <a:pt x="1004606" y="501629"/>
                          <a:pt x="1019773" y="501629"/>
                        </a:cubicBezTo>
                        <a:cubicBezTo>
                          <a:pt x="1049122" y="501658"/>
                          <a:pt x="1075157" y="515542"/>
                          <a:pt x="1091930" y="536993"/>
                        </a:cubicBezTo>
                        <a:cubicBezTo>
                          <a:pt x="1102963" y="532041"/>
                          <a:pt x="1115402" y="528756"/>
                          <a:pt x="1128874" y="528756"/>
                        </a:cubicBezTo>
                        <a:cubicBezTo>
                          <a:pt x="1179523" y="528782"/>
                          <a:pt x="1220534" y="569831"/>
                          <a:pt x="1220574" y="620471"/>
                        </a:cubicBezTo>
                        <a:cubicBezTo>
                          <a:pt x="1220574" y="649955"/>
                          <a:pt x="1207126" y="677816"/>
                          <a:pt x="1183206" y="694304"/>
                        </a:cubicBezTo>
                        <a:cubicBezTo>
                          <a:pt x="1144994" y="720625"/>
                          <a:pt x="1067001" y="775581"/>
                          <a:pt x="983621" y="831237"/>
                        </a:cubicBezTo>
                        <a:cubicBezTo>
                          <a:pt x="900090" y="886959"/>
                          <a:pt x="811541" y="943270"/>
                          <a:pt x="749888" y="973326"/>
                        </a:cubicBezTo>
                        <a:cubicBezTo>
                          <a:pt x="732173" y="981932"/>
                          <a:pt x="716696" y="988436"/>
                          <a:pt x="703098" y="992269"/>
                        </a:cubicBezTo>
                        <a:cubicBezTo>
                          <a:pt x="695789" y="994288"/>
                          <a:pt x="689024" y="995640"/>
                          <a:pt x="681879" y="995666"/>
                        </a:cubicBezTo>
                        <a:cubicBezTo>
                          <a:pt x="672701" y="995611"/>
                          <a:pt x="660660" y="994167"/>
                          <a:pt x="644499" y="991833"/>
                        </a:cubicBezTo>
                        <a:cubicBezTo>
                          <a:pt x="628474" y="989487"/>
                          <a:pt x="608904" y="986173"/>
                          <a:pt x="587029" y="982204"/>
                        </a:cubicBezTo>
                        <a:cubicBezTo>
                          <a:pt x="543294" y="974268"/>
                          <a:pt x="490342" y="963741"/>
                          <a:pt x="439104" y="953225"/>
                        </a:cubicBezTo>
                        <a:cubicBezTo>
                          <a:pt x="363347" y="937665"/>
                          <a:pt x="291491" y="922146"/>
                          <a:pt x="259115" y="915096"/>
                        </a:cubicBezTo>
                        <a:lnTo>
                          <a:pt x="259115" y="947921"/>
                        </a:lnTo>
                        <a:cubicBezTo>
                          <a:pt x="259115" y="977925"/>
                          <a:pt x="234565" y="1002472"/>
                          <a:pt x="204563" y="1002472"/>
                        </a:cubicBezTo>
                        <a:lnTo>
                          <a:pt x="54552" y="1002472"/>
                        </a:lnTo>
                        <a:cubicBezTo>
                          <a:pt x="24547" y="1002472"/>
                          <a:pt x="0" y="977923"/>
                          <a:pt x="0" y="947921"/>
                        </a:cubicBezTo>
                        <a:lnTo>
                          <a:pt x="0" y="525156"/>
                        </a:lnTo>
                        <a:cubicBezTo>
                          <a:pt x="0" y="495152"/>
                          <a:pt x="24547" y="470605"/>
                          <a:pt x="54552" y="470600"/>
                        </a:cubicBezTo>
                        <a:close/>
                        <a:moveTo>
                          <a:pt x="671401" y="246842"/>
                        </a:moveTo>
                        <a:lnTo>
                          <a:pt x="671401" y="369976"/>
                        </a:lnTo>
                        <a:cubicBezTo>
                          <a:pt x="677361" y="369225"/>
                          <a:pt x="683075" y="368257"/>
                          <a:pt x="688313" y="366948"/>
                        </a:cubicBezTo>
                        <a:cubicBezTo>
                          <a:pt x="700860" y="363825"/>
                          <a:pt x="710922" y="359122"/>
                          <a:pt x="718179" y="353283"/>
                        </a:cubicBezTo>
                        <a:cubicBezTo>
                          <a:pt x="723035" y="349357"/>
                          <a:pt x="726756" y="344978"/>
                          <a:pt x="729648" y="339659"/>
                        </a:cubicBezTo>
                        <a:cubicBezTo>
                          <a:pt x="733438" y="332579"/>
                          <a:pt x="735894" y="323568"/>
                          <a:pt x="735922" y="311197"/>
                        </a:cubicBezTo>
                        <a:cubicBezTo>
                          <a:pt x="735853" y="296169"/>
                          <a:pt x="732540" y="286499"/>
                          <a:pt x="727521" y="278794"/>
                        </a:cubicBezTo>
                        <a:cubicBezTo>
                          <a:pt x="722448" y="271127"/>
                          <a:pt x="714989" y="264907"/>
                          <a:pt x="704638" y="259427"/>
                        </a:cubicBezTo>
                        <a:cubicBezTo>
                          <a:pt x="695364" y="254440"/>
                          <a:pt x="683907" y="250454"/>
                          <a:pt x="671401" y="246842"/>
                        </a:cubicBezTo>
                        <a:close/>
                        <a:moveTo>
                          <a:pt x="630474" y="78443"/>
                        </a:moveTo>
                        <a:cubicBezTo>
                          <a:pt x="620571" y="79464"/>
                          <a:pt x="612118" y="81430"/>
                          <a:pt x="605121" y="84088"/>
                        </a:cubicBezTo>
                        <a:cubicBezTo>
                          <a:pt x="594960" y="87962"/>
                          <a:pt x="587544" y="93131"/>
                          <a:pt x="581856" y="98926"/>
                        </a:cubicBezTo>
                        <a:cubicBezTo>
                          <a:pt x="570566" y="110393"/>
                          <a:pt x="565941" y="125450"/>
                          <a:pt x="565955" y="138023"/>
                        </a:cubicBezTo>
                        <a:cubicBezTo>
                          <a:pt x="565984" y="147799"/>
                          <a:pt x="567795" y="154634"/>
                          <a:pt x="570566" y="160143"/>
                        </a:cubicBezTo>
                        <a:cubicBezTo>
                          <a:pt x="573362" y="165612"/>
                          <a:pt x="577264" y="170098"/>
                          <a:pt x="582910" y="174368"/>
                        </a:cubicBezTo>
                        <a:cubicBezTo>
                          <a:pt x="588155" y="178392"/>
                          <a:pt x="595069" y="181965"/>
                          <a:pt x="603160" y="185199"/>
                        </a:cubicBezTo>
                        <a:lnTo>
                          <a:pt x="630474" y="193993"/>
                        </a:lnTo>
                        <a:lnTo>
                          <a:pt x="630474" y="193993"/>
                        </a:lnTo>
                        <a:lnTo>
                          <a:pt x="630476" y="193993"/>
                        </a:lnTo>
                        <a:lnTo>
                          <a:pt x="630474" y="193993"/>
                        </a:lnTo>
                        <a:close/>
                        <a:moveTo>
                          <a:pt x="650961" y="0"/>
                        </a:moveTo>
                        <a:cubicBezTo>
                          <a:pt x="662254" y="0"/>
                          <a:pt x="671418" y="9150"/>
                          <a:pt x="671418" y="20457"/>
                        </a:cubicBezTo>
                        <a:lnTo>
                          <a:pt x="671418" y="38446"/>
                        </a:lnTo>
                        <a:cubicBezTo>
                          <a:pt x="690332" y="40668"/>
                          <a:pt x="707244" y="45154"/>
                          <a:pt x="721740" y="52220"/>
                        </a:cubicBezTo>
                        <a:cubicBezTo>
                          <a:pt x="742702" y="62395"/>
                          <a:pt x="758822" y="78021"/>
                          <a:pt x="767877" y="97100"/>
                        </a:cubicBezTo>
                        <a:cubicBezTo>
                          <a:pt x="773932" y="109768"/>
                          <a:pt x="776864" y="123745"/>
                          <a:pt x="776850" y="138025"/>
                        </a:cubicBezTo>
                        <a:cubicBezTo>
                          <a:pt x="776850" y="149318"/>
                          <a:pt x="767686" y="158482"/>
                          <a:pt x="756393" y="158482"/>
                        </a:cubicBezTo>
                        <a:cubicBezTo>
                          <a:pt x="745101" y="158482"/>
                          <a:pt x="735937" y="149318"/>
                          <a:pt x="735937" y="138025"/>
                        </a:cubicBezTo>
                        <a:cubicBezTo>
                          <a:pt x="735925" y="129216"/>
                          <a:pt x="734192" y="121540"/>
                          <a:pt x="730959" y="114734"/>
                        </a:cubicBezTo>
                        <a:cubicBezTo>
                          <a:pt x="727674" y="107930"/>
                          <a:pt x="722885" y="101875"/>
                          <a:pt x="715931" y="96473"/>
                        </a:cubicBezTo>
                        <a:cubicBezTo>
                          <a:pt x="706111" y="88797"/>
                          <a:pt x="691357" y="82577"/>
                          <a:pt x="671406" y="79590"/>
                        </a:cubicBezTo>
                        <a:lnTo>
                          <a:pt x="671406" y="204465"/>
                        </a:lnTo>
                        <a:cubicBezTo>
                          <a:pt x="674214" y="205204"/>
                          <a:pt x="676970" y="205843"/>
                          <a:pt x="679778" y="206635"/>
                        </a:cubicBezTo>
                        <a:cubicBezTo>
                          <a:pt x="700438" y="212485"/>
                          <a:pt x="721249" y="219727"/>
                          <a:pt x="739210" y="232901"/>
                        </a:cubicBezTo>
                        <a:cubicBezTo>
                          <a:pt x="749425" y="240427"/>
                          <a:pt x="758617" y="250098"/>
                          <a:pt x="765242" y="262178"/>
                        </a:cubicBezTo>
                        <a:cubicBezTo>
                          <a:pt x="772852" y="275981"/>
                          <a:pt x="776859" y="292536"/>
                          <a:pt x="776833" y="311207"/>
                        </a:cubicBezTo>
                        <a:cubicBezTo>
                          <a:pt x="776864" y="329101"/>
                          <a:pt x="773100" y="345354"/>
                          <a:pt x="765652" y="359102"/>
                        </a:cubicBezTo>
                        <a:cubicBezTo>
                          <a:pt x="758260" y="372889"/>
                          <a:pt x="747308" y="383798"/>
                          <a:pt x="734680" y="391681"/>
                        </a:cubicBezTo>
                        <a:cubicBezTo>
                          <a:pt x="716186" y="403136"/>
                          <a:pt x="694559" y="408848"/>
                          <a:pt x="671401" y="411182"/>
                        </a:cubicBezTo>
                        <a:lnTo>
                          <a:pt x="671401" y="429688"/>
                        </a:lnTo>
                        <a:cubicBezTo>
                          <a:pt x="671401" y="440981"/>
                          <a:pt x="662237" y="450145"/>
                          <a:pt x="650945" y="450145"/>
                        </a:cubicBezTo>
                        <a:cubicBezTo>
                          <a:pt x="639638" y="450145"/>
                          <a:pt x="630488" y="440981"/>
                          <a:pt x="630488" y="429688"/>
                        </a:cubicBezTo>
                        <a:lnTo>
                          <a:pt x="630488" y="411921"/>
                        </a:lnTo>
                        <a:cubicBezTo>
                          <a:pt x="601850" y="409601"/>
                          <a:pt x="577167" y="400218"/>
                          <a:pt x="558660" y="384563"/>
                        </a:cubicBezTo>
                        <a:cubicBezTo>
                          <a:pt x="537086" y="366481"/>
                          <a:pt x="524894" y="339805"/>
                          <a:pt x="525044" y="311207"/>
                        </a:cubicBezTo>
                        <a:cubicBezTo>
                          <a:pt x="525044" y="299900"/>
                          <a:pt x="534208" y="290750"/>
                          <a:pt x="545501" y="290750"/>
                        </a:cubicBezTo>
                        <a:cubicBezTo>
                          <a:pt x="556794" y="290750"/>
                          <a:pt x="565957" y="299900"/>
                          <a:pt x="565957" y="311207"/>
                        </a:cubicBezTo>
                        <a:cubicBezTo>
                          <a:pt x="566096" y="328772"/>
                          <a:pt x="572530" y="342532"/>
                          <a:pt x="585091" y="353333"/>
                        </a:cubicBezTo>
                        <a:cubicBezTo>
                          <a:pt x="595330" y="362035"/>
                          <a:pt x="610589" y="368419"/>
                          <a:pt x="630491" y="370614"/>
                        </a:cubicBezTo>
                        <a:lnTo>
                          <a:pt x="630491" y="236284"/>
                        </a:lnTo>
                        <a:cubicBezTo>
                          <a:pt x="627801" y="235616"/>
                          <a:pt x="625103" y="234934"/>
                          <a:pt x="622416" y="234238"/>
                        </a:cubicBezTo>
                        <a:cubicBezTo>
                          <a:pt x="602003" y="228784"/>
                          <a:pt x="581517" y="222483"/>
                          <a:pt x="563585" y="210768"/>
                        </a:cubicBezTo>
                        <a:cubicBezTo>
                          <a:pt x="553385" y="204072"/>
                          <a:pt x="544028" y="195344"/>
                          <a:pt x="537143" y="184106"/>
                        </a:cubicBezTo>
                        <a:cubicBezTo>
                          <a:pt x="529216" y="171274"/>
                          <a:pt x="525004" y="155521"/>
                          <a:pt x="525059" y="138025"/>
                        </a:cubicBezTo>
                        <a:cubicBezTo>
                          <a:pt x="525073" y="121399"/>
                          <a:pt x="529464" y="103139"/>
                          <a:pt x="539992" y="86339"/>
                        </a:cubicBezTo>
                        <a:cubicBezTo>
                          <a:pt x="550481" y="69551"/>
                          <a:pt x="567431" y="54606"/>
                          <a:pt x="590588" y="45850"/>
                        </a:cubicBezTo>
                        <a:cubicBezTo>
                          <a:pt x="602370" y="41364"/>
                          <a:pt x="615682" y="38458"/>
                          <a:pt x="630505" y="37313"/>
                        </a:cubicBezTo>
                        <a:lnTo>
                          <a:pt x="630505" y="20457"/>
                        </a:lnTo>
                        <a:cubicBezTo>
                          <a:pt x="630505" y="9150"/>
                          <a:pt x="639654" y="0"/>
                          <a:pt x="650961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alpha val="8000"/>
                    </a:schemeClr>
                  </a:solidFill>
                  <a:ln w="23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0F69DD7F-323B-49AE-AEDC-60EBBF2E8A6A}"/>
                  </a:ext>
                </a:extLst>
              </p:cNvPr>
              <p:cNvGrpSpPr/>
              <p:nvPr/>
            </p:nvGrpSpPr>
            <p:grpSpPr>
              <a:xfrm>
                <a:off x="7669894" y="3134442"/>
                <a:ext cx="1219200" cy="2623261"/>
                <a:chOff x="7669894" y="3134442"/>
                <a:chExt cx="1219200" cy="2623261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382EE61F-DD68-4B61-9582-EE01BE28A58B}"/>
                    </a:ext>
                  </a:extLst>
                </p:cNvPr>
                <p:cNvGrpSpPr/>
                <p:nvPr/>
              </p:nvGrpSpPr>
              <p:grpSpPr>
                <a:xfrm>
                  <a:off x="8195630" y="4204713"/>
                  <a:ext cx="167728" cy="1552990"/>
                  <a:chOff x="8195630" y="4204713"/>
                  <a:chExt cx="167728" cy="1552990"/>
                </a:xfrm>
              </p:grpSpPr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EAEDD943-450C-4758-AA8C-5376D008EC98}"/>
                      </a:ext>
                    </a:extLst>
                  </p:cNvPr>
                  <p:cNvCxnSpPr/>
                  <p:nvPr/>
                </p:nvCxnSpPr>
                <p:spPr>
                  <a:xfrm>
                    <a:off x="8279494" y="4204713"/>
                    <a:ext cx="0" cy="1471511"/>
                  </a:xfrm>
                  <a:prstGeom prst="line">
                    <a:avLst/>
                  </a:prstGeom>
                  <a:ln w="34925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" name="Oval 26">
                    <a:extLst>
                      <a:ext uri="{FF2B5EF4-FFF2-40B4-BE49-F238E27FC236}">
                        <a16:creationId xmlns:a16="http://schemas.microsoft.com/office/drawing/2014/main" id="{754202DE-01C6-4997-9870-709B0FE17C6E}"/>
                      </a:ext>
                    </a:extLst>
                  </p:cNvPr>
                  <p:cNvSpPr/>
                  <p:nvPr/>
                </p:nvSpPr>
                <p:spPr>
                  <a:xfrm>
                    <a:off x="8195630" y="5589975"/>
                    <a:ext cx="167728" cy="167728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A93BFD31-90C0-48E9-BFCD-0AE1F5B44E54}"/>
                    </a:ext>
                  </a:extLst>
                </p:cNvPr>
                <p:cNvGrpSpPr/>
                <p:nvPr/>
              </p:nvGrpSpPr>
              <p:grpSpPr>
                <a:xfrm>
                  <a:off x="7669894" y="3134442"/>
                  <a:ext cx="1219200" cy="1219200"/>
                  <a:chOff x="7669894" y="3134442"/>
                  <a:chExt cx="1219200" cy="1219200"/>
                </a:xfrm>
              </p:grpSpPr>
              <p:sp>
                <p:nvSpPr>
                  <p:cNvPr id="25" name="Oval 24">
                    <a:extLst>
                      <a:ext uri="{FF2B5EF4-FFF2-40B4-BE49-F238E27FC236}">
                        <a16:creationId xmlns:a16="http://schemas.microsoft.com/office/drawing/2014/main" id="{0DD78A8E-7C47-4D14-AD34-9A6C0382AE88}"/>
                      </a:ext>
                    </a:extLst>
                  </p:cNvPr>
                  <p:cNvSpPr/>
                  <p:nvPr/>
                </p:nvSpPr>
                <p:spPr>
                  <a:xfrm>
                    <a:off x="7669894" y="3134442"/>
                    <a:ext cx="1219200" cy="121920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249737E3-10BC-4D4C-9F9F-3DDB8282DBFE}"/>
                      </a:ext>
                    </a:extLst>
                  </p:cNvPr>
                  <p:cNvSpPr txBox="1"/>
                  <p:nvPr/>
                </p:nvSpPr>
                <p:spPr>
                  <a:xfrm>
                    <a:off x="7718039" y="3482432"/>
                    <a:ext cx="1122911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800" b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Arial" panose="020B0604020202020204" pitchFamily="34" charset="0"/>
                      </a:rPr>
                      <a:t>2018</a:t>
                    </a:r>
                  </a:p>
                </p:txBody>
              </p:sp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C59E8663-65F1-4483-A49C-31BA95FD04E9}"/>
                      </a:ext>
                    </a:extLst>
                  </p:cNvPr>
                  <p:cNvSpPr/>
                  <p:nvPr/>
                </p:nvSpPr>
                <p:spPr>
                  <a:xfrm>
                    <a:off x="7921362" y="3353353"/>
                    <a:ext cx="716264" cy="781378"/>
                  </a:xfrm>
                  <a:custGeom>
                    <a:avLst/>
                    <a:gdLst>
                      <a:gd name="connsiteX0" fmla="*/ 173122 w 1904334"/>
                      <a:gd name="connsiteY0" fmla="*/ 1211850 h 2077453"/>
                      <a:gd name="connsiteX1" fmla="*/ 86563 w 1904334"/>
                      <a:gd name="connsiteY1" fmla="*/ 1298409 h 2077453"/>
                      <a:gd name="connsiteX2" fmla="*/ 86563 w 1904334"/>
                      <a:gd name="connsiteY2" fmla="*/ 1471531 h 2077453"/>
                      <a:gd name="connsiteX3" fmla="*/ 173122 w 1904334"/>
                      <a:gd name="connsiteY3" fmla="*/ 1558090 h 2077453"/>
                      <a:gd name="connsiteX4" fmla="*/ 1731211 w 1904334"/>
                      <a:gd name="connsiteY4" fmla="*/ 1558090 h 2077453"/>
                      <a:gd name="connsiteX5" fmla="*/ 1817771 w 1904334"/>
                      <a:gd name="connsiteY5" fmla="*/ 1471531 h 2077453"/>
                      <a:gd name="connsiteX6" fmla="*/ 1817771 w 1904334"/>
                      <a:gd name="connsiteY6" fmla="*/ 1298409 h 2077453"/>
                      <a:gd name="connsiteX7" fmla="*/ 1731211 w 1904334"/>
                      <a:gd name="connsiteY7" fmla="*/ 1211850 h 2077453"/>
                      <a:gd name="connsiteX8" fmla="*/ 952167 w 1904334"/>
                      <a:gd name="connsiteY8" fmla="*/ 779045 h 2077453"/>
                      <a:gd name="connsiteX9" fmla="*/ 526805 w 1904334"/>
                      <a:gd name="connsiteY9" fmla="*/ 893207 h 2077453"/>
                      <a:gd name="connsiteX10" fmla="*/ 432804 w 1904334"/>
                      <a:gd name="connsiteY10" fmla="*/ 1047815 h 2077453"/>
                      <a:gd name="connsiteX11" fmla="*/ 432804 w 1904334"/>
                      <a:gd name="connsiteY11" fmla="*/ 1125285 h 2077453"/>
                      <a:gd name="connsiteX12" fmla="*/ 1471530 w 1904334"/>
                      <a:gd name="connsiteY12" fmla="*/ 1125285 h 2077453"/>
                      <a:gd name="connsiteX13" fmla="*/ 1471530 w 1904334"/>
                      <a:gd name="connsiteY13" fmla="*/ 1047811 h 2077453"/>
                      <a:gd name="connsiteX14" fmla="*/ 1377529 w 1904334"/>
                      <a:gd name="connsiteY14" fmla="*/ 893203 h 2077453"/>
                      <a:gd name="connsiteX15" fmla="*/ 952167 w 1904334"/>
                      <a:gd name="connsiteY15" fmla="*/ 779045 h 2077453"/>
                      <a:gd name="connsiteX16" fmla="*/ 393243 w 1904334"/>
                      <a:gd name="connsiteY16" fmla="*/ 519363 h 2077453"/>
                      <a:gd name="connsiteX17" fmla="*/ 349961 w 1904334"/>
                      <a:gd name="connsiteY17" fmla="*/ 562645 h 2077453"/>
                      <a:gd name="connsiteX18" fmla="*/ 393243 w 1904334"/>
                      <a:gd name="connsiteY18" fmla="*/ 605926 h 2077453"/>
                      <a:gd name="connsiteX19" fmla="*/ 436525 w 1904334"/>
                      <a:gd name="connsiteY19" fmla="*/ 562645 h 2077453"/>
                      <a:gd name="connsiteX20" fmla="*/ 393243 w 1904334"/>
                      <a:gd name="connsiteY20" fmla="*/ 519363 h 2077453"/>
                      <a:gd name="connsiteX21" fmla="*/ 1514811 w 1904334"/>
                      <a:gd name="connsiteY21" fmla="*/ 519359 h 2077453"/>
                      <a:gd name="connsiteX22" fmla="*/ 1471530 w 1904334"/>
                      <a:gd name="connsiteY22" fmla="*/ 562641 h 2077453"/>
                      <a:gd name="connsiteX23" fmla="*/ 1514811 w 1904334"/>
                      <a:gd name="connsiteY23" fmla="*/ 605922 h 2077453"/>
                      <a:gd name="connsiteX24" fmla="*/ 1558093 w 1904334"/>
                      <a:gd name="connsiteY24" fmla="*/ 562641 h 2077453"/>
                      <a:gd name="connsiteX25" fmla="*/ 1514811 w 1904334"/>
                      <a:gd name="connsiteY25" fmla="*/ 519359 h 2077453"/>
                      <a:gd name="connsiteX26" fmla="*/ 393243 w 1904334"/>
                      <a:gd name="connsiteY26" fmla="*/ 432804 h 2077453"/>
                      <a:gd name="connsiteX27" fmla="*/ 523084 w 1904334"/>
                      <a:gd name="connsiteY27" fmla="*/ 562645 h 2077453"/>
                      <a:gd name="connsiteX28" fmla="*/ 393243 w 1904334"/>
                      <a:gd name="connsiteY28" fmla="*/ 692486 h 2077453"/>
                      <a:gd name="connsiteX29" fmla="*/ 339582 w 1904334"/>
                      <a:gd name="connsiteY29" fmla="*/ 680544 h 2077453"/>
                      <a:gd name="connsiteX30" fmla="*/ 261288 w 1904334"/>
                      <a:gd name="connsiteY30" fmla="*/ 1040840 h 2077453"/>
                      <a:gd name="connsiteX31" fmla="*/ 262964 w 1904334"/>
                      <a:gd name="connsiteY31" fmla="*/ 1125289 h 2077453"/>
                      <a:gd name="connsiteX32" fmla="*/ 346241 w 1904334"/>
                      <a:gd name="connsiteY32" fmla="*/ 1125289 h 2077453"/>
                      <a:gd name="connsiteX33" fmla="*/ 346241 w 1904334"/>
                      <a:gd name="connsiteY33" fmla="*/ 1047815 h 2077453"/>
                      <a:gd name="connsiteX34" fmla="*/ 486903 w 1904334"/>
                      <a:gd name="connsiteY34" fmla="*/ 816366 h 2077453"/>
                      <a:gd name="connsiteX35" fmla="*/ 952167 w 1904334"/>
                      <a:gd name="connsiteY35" fmla="*/ 692486 h 2077453"/>
                      <a:gd name="connsiteX36" fmla="*/ 1417431 w 1904334"/>
                      <a:gd name="connsiteY36" fmla="*/ 816366 h 2077453"/>
                      <a:gd name="connsiteX37" fmla="*/ 1558093 w 1904334"/>
                      <a:gd name="connsiteY37" fmla="*/ 1047815 h 2077453"/>
                      <a:gd name="connsiteX38" fmla="*/ 1558093 w 1904334"/>
                      <a:gd name="connsiteY38" fmla="*/ 1125289 h 2077453"/>
                      <a:gd name="connsiteX39" fmla="*/ 1645090 w 1904334"/>
                      <a:gd name="connsiteY39" fmla="*/ 1125289 h 2077453"/>
                      <a:gd name="connsiteX40" fmla="*/ 1646766 w 1904334"/>
                      <a:gd name="connsiteY40" fmla="*/ 1040840 h 2077453"/>
                      <a:gd name="connsiteX41" fmla="*/ 1568472 w 1904334"/>
                      <a:gd name="connsiteY41" fmla="*/ 680544 h 2077453"/>
                      <a:gd name="connsiteX42" fmla="*/ 1514811 w 1904334"/>
                      <a:gd name="connsiteY42" fmla="*/ 692486 h 2077453"/>
                      <a:gd name="connsiteX43" fmla="*/ 1384971 w 1904334"/>
                      <a:gd name="connsiteY43" fmla="*/ 562645 h 2077453"/>
                      <a:gd name="connsiteX44" fmla="*/ 1514811 w 1904334"/>
                      <a:gd name="connsiteY44" fmla="*/ 432804 h 2077453"/>
                      <a:gd name="connsiteX45" fmla="*/ 1644652 w 1904334"/>
                      <a:gd name="connsiteY45" fmla="*/ 562645 h 2077453"/>
                      <a:gd name="connsiteX46" fmla="*/ 1630524 w 1904334"/>
                      <a:gd name="connsiteY46" fmla="*/ 620331 h 2077453"/>
                      <a:gd name="connsiteX47" fmla="*/ 1733325 w 1904334"/>
                      <a:gd name="connsiteY47" fmla="*/ 1043080 h 2077453"/>
                      <a:gd name="connsiteX48" fmla="*/ 1731662 w 1904334"/>
                      <a:gd name="connsiteY48" fmla="*/ 1125334 h 2077453"/>
                      <a:gd name="connsiteX49" fmla="*/ 1904334 w 1904334"/>
                      <a:gd name="connsiteY49" fmla="*/ 1298409 h 2077453"/>
                      <a:gd name="connsiteX50" fmla="*/ 1904334 w 1904334"/>
                      <a:gd name="connsiteY50" fmla="*/ 1471527 h 2077453"/>
                      <a:gd name="connsiteX51" fmla="*/ 1731211 w 1904334"/>
                      <a:gd name="connsiteY51" fmla="*/ 1644649 h 2077453"/>
                      <a:gd name="connsiteX52" fmla="*/ 1723409 w 1904334"/>
                      <a:gd name="connsiteY52" fmla="*/ 1644649 h 2077453"/>
                      <a:gd name="connsiteX53" fmla="*/ 1643808 w 1904334"/>
                      <a:gd name="connsiteY53" fmla="*/ 2042668 h 2077453"/>
                      <a:gd name="connsiteX54" fmla="*/ 1601456 w 1904334"/>
                      <a:gd name="connsiteY54" fmla="*/ 2077453 h 2077453"/>
                      <a:gd name="connsiteX55" fmla="*/ 1592919 w 1904334"/>
                      <a:gd name="connsiteY55" fmla="*/ 2076609 h 2077453"/>
                      <a:gd name="connsiteX56" fmla="*/ 1558937 w 1904334"/>
                      <a:gd name="connsiteY56" fmla="*/ 2025679 h 2077453"/>
                      <a:gd name="connsiteX57" fmla="*/ 1635141 w 1904334"/>
                      <a:gd name="connsiteY57" fmla="*/ 1644653 h 2077453"/>
                      <a:gd name="connsiteX58" fmla="*/ 269192 w 1904334"/>
                      <a:gd name="connsiteY58" fmla="*/ 1644653 h 2077453"/>
                      <a:gd name="connsiteX59" fmla="*/ 345397 w 1904334"/>
                      <a:gd name="connsiteY59" fmla="*/ 2025679 h 2077453"/>
                      <a:gd name="connsiteX60" fmla="*/ 311415 w 1904334"/>
                      <a:gd name="connsiteY60" fmla="*/ 2076609 h 2077453"/>
                      <a:gd name="connsiteX61" fmla="*/ 302878 w 1904334"/>
                      <a:gd name="connsiteY61" fmla="*/ 2077453 h 2077453"/>
                      <a:gd name="connsiteX62" fmla="*/ 260530 w 1904334"/>
                      <a:gd name="connsiteY62" fmla="*/ 2042672 h 2077453"/>
                      <a:gd name="connsiteX63" fmla="*/ 180925 w 1904334"/>
                      <a:gd name="connsiteY63" fmla="*/ 1644653 h 2077453"/>
                      <a:gd name="connsiteX64" fmla="*/ 173122 w 1904334"/>
                      <a:gd name="connsiteY64" fmla="*/ 1644653 h 2077453"/>
                      <a:gd name="connsiteX65" fmla="*/ 0 w 1904334"/>
                      <a:gd name="connsiteY65" fmla="*/ 1471531 h 2077453"/>
                      <a:gd name="connsiteX66" fmla="*/ 0 w 1904334"/>
                      <a:gd name="connsiteY66" fmla="*/ 1298409 h 2077453"/>
                      <a:gd name="connsiteX67" fmla="*/ 173122 w 1904334"/>
                      <a:gd name="connsiteY67" fmla="*/ 1125285 h 2077453"/>
                      <a:gd name="connsiteX68" fmla="*/ 176393 w 1904334"/>
                      <a:gd name="connsiteY68" fmla="*/ 1125285 h 2077453"/>
                      <a:gd name="connsiteX69" fmla="*/ 174729 w 1904334"/>
                      <a:gd name="connsiteY69" fmla="*/ 1043080 h 2077453"/>
                      <a:gd name="connsiteX70" fmla="*/ 277531 w 1904334"/>
                      <a:gd name="connsiteY70" fmla="*/ 620331 h 2077453"/>
                      <a:gd name="connsiteX71" fmla="*/ 263402 w 1904334"/>
                      <a:gd name="connsiteY71" fmla="*/ 562645 h 2077453"/>
                      <a:gd name="connsiteX72" fmla="*/ 393243 w 1904334"/>
                      <a:gd name="connsiteY72" fmla="*/ 432804 h 2077453"/>
                      <a:gd name="connsiteX73" fmla="*/ 952168 w 1904334"/>
                      <a:gd name="connsiteY73" fmla="*/ 86559 h 2077453"/>
                      <a:gd name="connsiteX74" fmla="*/ 735767 w 1904334"/>
                      <a:gd name="connsiteY74" fmla="*/ 302964 h 2077453"/>
                      <a:gd name="connsiteX75" fmla="*/ 952168 w 1904334"/>
                      <a:gd name="connsiteY75" fmla="*/ 519364 h 2077453"/>
                      <a:gd name="connsiteX76" fmla="*/ 1168568 w 1904334"/>
                      <a:gd name="connsiteY76" fmla="*/ 302960 h 2077453"/>
                      <a:gd name="connsiteX77" fmla="*/ 952168 w 1904334"/>
                      <a:gd name="connsiteY77" fmla="*/ 86559 h 2077453"/>
                      <a:gd name="connsiteX78" fmla="*/ 952168 w 1904334"/>
                      <a:gd name="connsiteY78" fmla="*/ 0 h 2077453"/>
                      <a:gd name="connsiteX79" fmla="*/ 1255131 w 1904334"/>
                      <a:gd name="connsiteY79" fmla="*/ 302960 h 2077453"/>
                      <a:gd name="connsiteX80" fmla="*/ 952168 w 1904334"/>
                      <a:gd name="connsiteY80" fmla="*/ 605923 h 2077453"/>
                      <a:gd name="connsiteX81" fmla="*/ 649204 w 1904334"/>
                      <a:gd name="connsiteY81" fmla="*/ 302964 h 2077453"/>
                      <a:gd name="connsiteX82" fmla="*/ 952168 w 1904334"/>
                      <a:gd name="connsiteY82" fmla="*/ 0 h 2077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</a:cxnLst>
                    <a:rect l="l" t="t" r="r" b="b"/>
                    <a:pathLst>
                      <a:path w="1904334" h="2077453">
                        <a:moveTo>
                          <a:pt x="173122" y="1211850"/>
                        </a:moveTo>
                        <a:cubicBezTo>
                          <a:pt x="125365" y="1211850"/>
                          <a:pt x="86563" y="1250692"/>
                          <a:pt x="86563" y="1298409"/>
                        </a:cubicBezTo>
                        <a:lnTo>
                          <a:pt x="86563" y="1471531"/>
                        </a:lnTo>
                        <a:cubicBezTo>
                          <a:pt x="86563" y="1519248"/>
                          <a:pt x="125361" y="1558090"/>
                          <a:pt x="173122" y="1558090"/>
                        </a:cubicBezTo>
                        <a:lnTo>
                          <a:pt x="1731211" y="1558090"/>
                        </a:lnTo>
                        <a:cubicBezTo>
                          <a:pt x="1778968" y="1558090"/>
                          <a:pt x="1817771" y="1519248"/>
                          <a:pt x="1817771" y="1471531"/>
                        </a:cubicBezTo>
                        <a:lnTo>
                          <a:pt x="1817771" y="1298409"/>
                        </a:lnTo>
                        <a:cubicBezTo>
                          <a:pt x="1817771" y="1250692"/>
                          <a:pt x="1778973" y="1211850"/>
                          <a:pt x="1731211" y="1211850"/>
                        </a:cubicBezTo>
                        <a:close/>
                        <a:moveTo>
                          <a:pt x="952167" y="779045"/>
                        </a:moveTo>
                        <a:cubicBezTo>
                          <a:pt x="782514" y="779045"/>
                          <a:pt x="627143" y="841133"/>
                          <a:pt x="526805" y="893207"/>
                        </a:cubicBezTo>
                        <a:cubicBezTo>
                          <a:pt x="468814" y="923257"/>
                          <a:pt x="432804" y="982473"/>
                          <a:pt x="432804" y="1047815"/>
                        </a:cubicBezTo>
                        <a:lnTo>
                          <a:pt x="432804" y="1125285"/>
                        </a:lnTo>
                        <a:lnTo>
                          <a:pt x="1471530" y="1125285"/>
                        </a:lnTo>
                        <a:lnTo>
                          <a:pt x="1471530" y="1047811"/>
                        </a:lnTo>
                        <a:cubicBezTo>
                          <a:pt x="1471530" y="982469"/>
                          <a:pt x="1435519" y="923253"/>
                          <a:pt x="1377529" y="893203"/>
                        </a:cubicBezTo>
                        <a:cubicBezTo>
                          <a:pt x="1277191" y="841133"/>
                          <a:pt x="1121820" y="779045"/>
                          <a:pt x="952167" y="779045"/>
                        </a:cubicBezTo>
                        <a:close/>
                        <a:moveTo>
                          <a:pt x="393243" y="519363"/>
                        </a:moveTo>
                        <a:cubicBezTo>
                          <a:pt x="369405" y="519363"/>
                          <a:pt x="349961" y="538762"/>
                          <a:pt x="349961" y="562645"/>
                        </a:cubicBezTo>
                        <a:cubicBezTo>
                          <a:pt x="349961" y="586527"/>
                          <a:pt x="369405" y="605926"/>
                          <a:pt x="393243" y="605926"/>
                        </a:cubicBezTo>
                        <a:cubicBezTo>
                          <a:pt x="417081" y="605926"/>
                          <a:pt x="436525" y="586523"/>
                          <a:pt x="436525" y="562645"/>
                        </a:cubicBezTo>
                        <a:cubicBezTo>
                          <a:pt x="436525" y="538762"/>
                          <a:pt x="417081" y="519363"/>
                          <a:pt x="393243" y="519363"/>
                        </a:cubicBezTo>
                        <a:close/>
                        <a:moveTo>
                          <a:pt x="1514811" y="519359"/>
                        </a:moveTo>
                        <a:cubicBezTo>
                          <a:pt x="1490974" y="519359"/>
                          <a:pt x="1471530" y="538762"/>
                          <a:pt x="1471530" y="562641"/>
                        </a:cubicBezTo>
                        <a:cubicBezTo>
                          <a:pt x="1471530" y="586523"/>
                          <a:pt x="1490974" y="605922"/>
                          <a:pt x="1514811" y="605922"/>
                        </a:cubicBezTo>
                        <a:cubicBezTo>
                          <a:pt x="1538649" y="605922"/>
                          <a:pt x="1558089" y="586523"/>
                          <a:pt x="1558093" y="562641"/>
                        </a:cubicBezTo>
                        <a:cubicBezTo>
                          <a:pt x="1558093" y="538758"/>
                          <a:pt x="1538649" y="519359"/>
                          <a:pt x="1514811" y="519359"/>
                        </a:cubicBezTo>
                        <a:close/>
                        <a:moveTo>
                          <a:pt x="393243" y="432804"/>
                        </a:moveTo>
                        <a:cubicBezTo>
                          <a:pt x="464842" y="432804"/>
                          <a:pt x="523084" y="491046"/>
                          <a:pt x="523084" y="562645"/>
                        </a:cubicBezTo>
                        <a:cubicBezTo>
                          <a:pt x="523084" y="634244"/>
                          <a:pt x="464842" y="692486"/>
                          <a:pt x="393243" y="692486"/>
                        </a:cubicBezTo>
                        <a:cubicBezTo>
                          <a:pt x="374059" y="692486"/>
                          <a:pt x="355987" y="688043"/>
                          <a:pt x="339582" y="680544"/>
                        </a:cubicBezTo>
                        <a:cubicBezTo>
                          <a:pt x="255628" y="779406"/>
                          <a:pt x="257016" y="876137"/>
                          <a:pt x="261288" y="1040840"/>
                        </a:cubicBezTo>
                        <a:cubicBezTo>
                          <a:pt x="261978" y="1067246"/>
                          <a:pt x="262562" y="1095751"/>
                          <a:pt x="262964" y="1125289"/>
                        </a:cubicBezTo>
                        <a:lnTo>
                          <a:pt x="346241" y="1125289"/>
                        </a:lnTo>
                        <a:lnTo>
                          <a:pt x="346241" y="1047815"/>
                        </a:lnTo>
                        <a:cubicBezTo>
                          <a:pt x="346241" y="950012"/>
                          <a:pt x="400173" y="861335"/>
                          <a:pt x="486903" y="816366"/>
                        </a:cubicBezTo>
                        <a:cubicBezTo>
                          <a:pt x="595864" y="759857"/>
                          <a:pt x="765014" y="692486"/>
                          <a:pt x="952167" y="692486"/>
                        </a:cubicBezTo>
                        <a:cubicBezTo>
                          <a:pt x="1139320" y="692486"/>
                          <a:pt x="1308470" y="759857"/>
                          <a:pt x="1417431" y="816366"/>
                        </a:cubicBezTo>
                        <a:cubicBezTo>
                          <a:pt x="1504160" y="861339"/>
                          <a:pt x="1558093" y="950012"/>
                          <a:pt x="1558093" y="1047815"/>
                        </a:cubicBezTo>
                        <a:lnTo>
                          <a:pt x="1558093" y="1125289"/>
                        </a:lnTo>
                        <a:lnTo>
                          <a:pt x="1645090" y="1125289"/>
                        </a:lnTo>
                        <a:cubicBezTo>
                          <a:pt x="1645492" y="1095751"/>
                          <a:pt x="1646081" y="1067246"/>
                          <a:pt x="1646766" y="1040840"/>
                        </a:cubicBezTo>
                        <a:cubicBezTo>
                          <a:pt x="1651039" y="876133"/>
                          <a:pt x="1652422" y="779406"/>
                          <a:pt x="1568472" y="680544"/>
                        </a:cubicBezTo>
                        <a:cubicBezTo>
                          <a:pt x="1552068" y="688043"/>
                          <a:pt x="1533995" y="692486"/>
                          <a:pt x="1514811" y="692486"/>
                        </a:cubicBezTo>
                        <a:cubicBezTo>
                          <a:pt x="1443212" y="692486"/>
                          <a:pt x="1384971" y="634244"/>
                          <a:pt x="1384971" y="562645"/>
                        </a:cubicBezTo>
                        <a:cubicBezTo>
                          <a:pt x="1384971" y="491046"/>
                          <a:pt x="1443212" y="432804"/>
                          <a:pt x="1514811" y="432804"/>
                        </a:cubicBezTo>
                        <a:cubicBezTo>
                          <a:pt x="1586411" y="432804"/>
                          <a:pt x="1644652" y="491046"/>
                          <a:pt x="1644652" y="562645"/>
                        </a:cubicBezTo>
                        <a:cubicBezTo>
                          <a:pt x="1644652" y="583464"/>
                          <a:pt x="1639268" y="602875"/>
                          <a:pt x="1630524" y="620331"/>
                        </a:cubicBezTo>
                        <a:cubicBezTo>
                          <a:pt x="1739485" y="745164"/>
                          <a:pt x="1737821" y="866172"/>
                          <a:pt x="1733325" y="1043080"/>
                        </a:cubicBezTo>
                        <a:cubicBezTo>
                          <a:pt x="1732648" y="1068821"/>
                          <a:pt x="1732063" y="1096570"/>
                          <a:pt x="1731662" y="1125334"/>
                        </a:cubicBezTo>
                        <a:cubicBezTo>
                          <a:pt x="1826892" y="1125590"/>
                          <a:pt x="1904334" y="1203084"/>
                          <a:pt x="1904334" y="1298409"/>
                        </a:cubicBezTo>
                        <a:lnTo>
                          <a:pt x="1904334" y="1471527"/>
                        </a:lnTo>
                        <a:cubicBezTo>
                          <a:pt x="1904334" y="1567009"/>
                          <a:pt x="1826648" y="1644649"/>
                          <a:pt x="1731211" y="1644649"/>
                        </a:cubicBezTo>
                        <a:lnTo>
                          <a:pt x="1723409" y="1644649"/>
                        </a:lnTo>
                        <a:lnTo>
                          <a:pt x="1643808" y="2042668"/>
                        </a:lnTo>
                        <a:cubicBezTo>
                          <a:pt x="1639666" y="2063252"/>
                          <a:pt x="1621658" y="2077453"/>
                          <a:pt x="1601456" y="2077453"/>
                        </a:cubicBezTo>
                        <a:cubicBezTo>
                          <a:pt x="1598583" y="2077453"/>
                          <a:pt x="1595710" y="2077202"/>
                          <a:pt x="1592919" y="2076609"/>
                        </a:cubicBezTo>
                        <a:cubicBezTo>
                          <a:pt x="1569418" y="2071919"/>
                          <a:pt x="1554202" y="2049136"/>
                          <a:pt x="1558937" y="2025679"/>
                        </a:cubicBezTo>
                        <a:lnTo>
                          <a:pt x="1635141" y="1644653"/>
                        </a:lnTo>
                        <a:lnTo>
                          <a:pt x="269192" y="1644653"/>
                        </a:lnTo>
                        <a:lnTo>
                          <a:pt x="345397" y="2025679"/>
                        </a:lnTo>
                        <a:cubicBezTo>
                          <a:pt x="350132" y="2049136"/>
                          <a:pt x="334916" y="2071919"/>
                          <a:pt x="311415" y="2076609"/>
                        </a:cubicBezTo>
                        <a:cubicBezTo>
                          <a:pt x="308627" y="2077198"/>
                          <a:pt x="305751" y="2077453"/>
                          <a:pt x="302878" y="2077453"/>
                        </a:cubicBezTo>
                        <a:cubicBezTo>
                          <a:pt x="282676" y="2077453"/>
                          <a:pt x="264672" y="2063252"/>
                          <a:pt x="260530" y="2042672"/>
                        </a:cubicBezTo>
                        <a:lnTo>
                          <a:pt x="180925" y="1644653"/>
                        </a:lnTo>
                        <a:lnTo>
                          <a:pt x="173122" y="1644653"/>
                        </a:lnTo>
                        <a:cubicBezTo>
                          <a:pt x="77685" y="1644653"/>
                          <a:pt x="0" y="1567009"/>
                          <a:pt x="0" y="1471531"/>
                        </a:cubicBezTo>
                        <a:lnTo>
                          <a:pt x="0" y="1298409"/>
                        </a:lnTo>
                        <a:cubicBezTo>
                          <a:pt x="0" y="1202926"/>
                          <a:pt x="77685" y="1125285"/>
                          <a:pt x="173122" y="1125285"/>
                        </a:cubicBezTo>
                        <a:lnTo>
                          <a:pt x="176393" y="1125285"/>
                        </a:lnTo>
                        <a:cubicBezTo>
                          <a:pt x="175991" y="1096546"/>
                          <a:pt x="175407" y="1068809"/>
                          <a:pt x="174729" y="1043080"/>
                        </a:cubicBezTo>
                        <a:cubicBezTo>
                          <a:pt x="170233" y="866172"/>
                          <a:pt x="168570" y="745164"/>
                          <a:pt x="277531" y="620331"/>
                        </a:cubicBezTo>
                        <a:cubicBezTo>
                          <a:pt x="268787" y="602875"/>
                          <a:pt x="263402" y="583464"/>
                          <a:pt x="263402" y="562645"/>
                        </a:cubicBezTo>
                        <a:cubicBezTo>
                          <a:pt x="263402" y="491046"/>
                          <a:pt x="321644" y="432804"/>
                          <a:pt x="393243" y="432804"/>
                        </a:cubicBezTo>
                        <a:close/>
                        <a:moveTo>
                          <a:pt x="952168" y="86559"/>
                        </a:moveTo>
                        <a:cubicBezTo>
                          <a:pt x="832808" y="86559"/>
                          <a:pt x="735767" y="183648"/>
                          <a:pt x="735767" y="302964"/>
                        </a:cubicBezTo>
                        <a:cubicBezTo>
                          <a:pt x="735767" y="422280"/>
                          <a:pt x="832808" y="519364"/>
                          <a:pt x="952168" y="519364"/>
                        </a:cubicBezTo>
                        <a:cubicBezTo>
                          <a:pt x="1071528" y="519364"/>
                          <a:pt x="1168568" y="422276"/>
                          <a:pt x="1168568" y="302960"/>
                        </a:cubicBezTo>
                        <a:cubicBezTo>
                          <a:pt x="1168568" y="183644"/>
                          <a:pt x="1071528" y="86559"/>
                          <a:pt x="952168" y="86559"/>
                        </a:cubicBezTo>
                        <a:close/>
                        <a:moveTo>
                          <a:pt x="952168" y="0"/>
                        </a:moveTo>
                        <a:cubicBezTo>
                          <a:pt x="1119204" y="0"/>
                          <a:pt x="1255131" y="135927"/>
                          <a:pt x="1255131" y="302960"/>
                        </a:cubicBezTo>
                        <a:cubicBezTo>
                          <a:pt x="1255131" y="469996"/>
                          <a:pt x="1119204" y="605923"/>
                          <a:pt x="952168" y="605923"/>
                        </a:cubicBezTo>
                        <a:cubicBezTo>
                          <a:pt x="785131" y="605923"/>
                          <a:pt x="649204" y="469996"/>
                          <a:pt x="649204" y="302964"/>
                        </a:cubicBezTo>
                        <a:cubicBezTo>
                          <a:pt x="649204" y="135927"/>
                          <a:pt x="785131" y="0"/>
                          <a:pt x="952168" y="0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8000"/>
                    </a:schemeClr>
                  </a:solidFill>
                  <a:ln w="40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673020E9-720B-472C-92DA-9F80713D61CE}"/>
                  </a:ext>
                </a:extLst>
              </p:cNvPr>
              <p:cNvGrpSpPr/>
              <p:nvPr/>
            </p:nvGrpSpPr>
            <p:grpSpPr>
              <a:xfrm>
                <a:off x="5478571" y="2988967"/>
                <a:ext cx="1219200" cy="2623261"/>
                <a:chOff x="5478571" y="2988967"/>
                <a:chExt cx="1219200" cy="2623261"/>
              </a:xfrm>
            </p:grpSpPr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EC7F0CCE-4701-4E8A-B88B-BDA507CED452}"/>
                    </a:ext>
                  </a:extLst>
                </p:cNvPr>
                <p:cNvGrpSpPr/>
                <p:nvPr/>
              </p:nvGrpSpPr>
              <p:grpSpPr>
                <a:xfrm>
                  <a:off x="6004307" y="4059238"/>
                  <a:ext cx="167728" cy="1552990"/>
                  <a:chOff x="6004307" y="4059238"/>
                  <a:chExt cx="167728" cy="1552990"/>
                </a:xfrm>
              </p:grpSpPr>
              <p:cxnSp>
                <p:nvCxnSpPr>
                  <p:cNvPr id="16" name="Straight Connector 15">
                    <a:extLst>
                      <a:ext uri="{FF2B5EF4-FFF2-40B4-BE49-F238E27FC236}">
                        <a16:creationId xmlns:a16="http://schemas.microsoft.com/office/drawing/2014/main" id="{F4F17CBD-E5E2-4186-957C-DCCD73B838E5}"/>
                      </a:ext>
                    </a:extLst>
                  </p:cNvPr>
                  <p:cNvCxnSpPr/>
                  <p:nvPr/>
                </p:nvCxnSpPr>
                <p:spPr>
                  <a:xfrm>
                    <a:off x="6088171" y="4059238"/>
                    <a:ext cx="0" cy="1471511"/>
                  </a:xfrm>
                  <a:prstGeom prst="line">
                    <a:avLst/>
                  </a:prstGeom>
                  <a:ln w="34925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" name="Oval 16">
                    <a:extLst>
                      <a:ext uri="{FF2B5EF4-FFF2-40B4-BE49-F238E27FC236}">
                        <a16:creationId xmlns:a16="http://schemas.microsoft.com/office/drawing/2014/main" id="{0F78C75A-D68B-4097-8B75-C683909CC948}"/>
                      </a:ext>
                    </a:extLst>
                  </p:cNvPr>
                  <p:cNvSpPr/>
                  <p:nvPr/>
                </p:nvSpPr>
                <p:spPr>
                  <a:xfrm>
                    <a:off x="6004307" y="5444500"/>
                    <a:ext cx="167728" cy="167728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6BA95AAE-3407-4490-BFBB-3341877ACC4F}"/>
                    </a:ext>
                  </a:extLst>
                </p:cNvPr>
                <p:cNvGrpSpPr/>
                <p:nvPr/>
              </p:nvGrpSpPr>
              <p:grpSpPr>
                <a:xfrm>
                  <a:off x="5478571" y="2988967"/>
                  <a:ext cx="1219200" cy="1219200"/>
                  <a:chOff x="5478571" y="2988967"/>
                  <a:chExt cx="1219200" cy="1219200"/>
                </a:xfrm>
              </p:grpSpPr>
              <p:sp>
                <p:nvSpPr>
                  <p:cNvPr id="15" name="Oval 14">
                    <a:extLst>
                      <a:ext uri="{FF2B5EF4-FFF2-40B4-BE49-F238E27FC236}">
                        <a16:creationId xmlns:a16="http://schemas.microsoft.com/office/drawing/2014/main" id="{96288F26-D6BF-4814-B536-E3EA7CBE7D56}"/>
                      </a:ext>
                    </a:extLst>
                  </p:cNvPr>
                  <p:cNvSpPr/>
                  <p:nvPr/>
                </p:nvSpPr>
                <p:spPr>
                  <a:xfrm>
                    <a:off x="5478571" y="2988967"/>
                    <a:ext cx="1219200" cy="121920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3507D202-D241-4878-9CC1-61A005E5AC0F}"/>
                      </a:ext>
                    </a:extLst>
                  </p:cNvPr>
                  <p:cNvSpPr txBox="1"/>
                  <p:nvPr/>
                </p:nvSpPr>
                <p:spPr>
                  <a:xfrm>
                    <a:off x="5526716" y="3367735"/>
                    <a:ext cx="1122911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800" b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Arial" panose="020B0604020202020204" pitchFamily="34" charset="0"/>
                      </a:rPr>
                      <a:t>2017</a:t>
                    </a:r>
                  </a:p>
                </p:txBody>
              </p:sp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7D5F9CD9-D6E2-4493-903B-F72DDB5E9071}"/>
                      </a:ext>
                    </a:extLst>
                  </p:cNvPr>
                  <p:cNvSpPr/>
                  <p:nvPr/>
                </p:nvSpPr>
                <p:spPr>
                  <a:xfrm>
                    <a:off x="5720124" y="3273650"/>
                    <a:ext cx="736094" cy="649834"/>
                  </a:xfrm>
                  <a:custGeom>
                    <a:avLst/>
                    <a:gdLst>
                      <a:gd name="connsiteX0" fmla="*/ 1401377 w 1596190"/>
                      <a:gd name="connsiteY0" fmla="*/ 335809 h 1409136"/>
                      <a:gd name="connsiteX1" fmla="*/ 1401377 w 1596190"/>
                      <a:gd name="connsiteY1" fmla="*/ 78985 h 1409136"/>
                      <a:gd name="connsiteX2" fmla="*/ 1362448 w 1596190"/>
                      <a:gd name="connsiteY2" fmla="*/ 10978 h 1409136"/>
                      <a:gd name="connsiteX3" fmla="*/ 1283727 w 1596190"/>
                      <a:gd name="connsiteY3" fmla="*/ 10208 h 1409136"/>
                      <a:gd name="connsiteX4" fmla="*/ 517415 w 1596190"/>
                      <a:gd name="connsiteY4" fmla="*/ 240290 h 1409136"/>
                      <a:gd name="connsiteX5" fmla="*/ 269968 w 1596190"/>
                      <a:gd name="connsiteY5" fmla="*/ 241516 h 1409136"/>
                      <a:gd name="connsiteX6" fmla="*/ 150360 w 1596190"/>
                      <a:gd name="connsiteY6" fmla="*/ 347796 h 1409136"/>
                      <a:gd name="connsiteX7" fmla="*/ 99996 w 1596190"/>
                      <a:gd name="connsiteY7" fmla="*/ 347796 h 1409136"/>
                      <a:gd name="connsiteX8" fmla="*/ 0 w 1596190"/>
                      <a:gd name="connsiteY8" fmla="*/ 447789 h 1409136"/>
                      <a:gd name="connsiteX9" fmla="*/ 0 w 1596190"/>
                      <a:gd name="connsiteY9" fmla="*/ 667477 h 1409136"/>
                      <a:gd name="connsiteX10" fmla="*/ 99996 w 1596190"/>
                      <a:gd name="connsiteY10" fmla="*/ 767473 h 1409136"/>
                      <a:gd name="connsiteX11" fmla="*/ 150354 w 1596190"/>
                      <a:gd name="connsiteY11" fmla="*/ 767473 h 1409136"/>
                      <a:gd name="connsiteX12" fmla="*/ 221387 w 1596190"/>
                      <a:gd name="connsiteY12" fmla="*/ 863490 h 1409136"/>
                      <a:gd name="connsiteX13" fmla="*/ 400600 w 1596190"/>
                      <a:gd name="connsiteY13" fmla="*/ 1358085 h 1409136"/>
                      <a:gd name="connsiteX14" fmla="*/ 474106 w 1596190"/>
                      <a:gd name="connsiteY14" fmla="*/ 1409559 h 1409136"/>
                      <a:gd name="connsiteX15" fmla="*/ 653948 w 1596190"/>
                      <a:gd name="connsiteY15" fmla="*/ 1409559 h 1409136"/>
                      <a:gd name="connsiteX16" fmla="*/ 718017 w 1596190"/>
                      <a:gd name="connsiteY16" fmla="*/ 1376210 h 1409136"/>
                      <a:gd name="connsiteX17" fmla="*/ 727464 w 1596190"/>
                      <a:gd name="connsiteY17" fmla="*/ 1304631 h 1409136"/>
                      <a:gd name="connsiteX18" fmla="*/ 573491 w 1596190"/>
                      <a:gd name="connsiteY18" fmla="*/ 879904 h 1409136"/>
                      <a:gd name="connsiteX19" fmla="*/ 1283723 w 1596190"/>
                      <a:gd name="connsiteY19" fmla="*/ 1104939 h 1409136"/>
                      <a:gd name="connsiteX20" fmla="*/ 1322443 w 1596190"/>
                      <a:gd name="connsiteY20" fmla="*/ 1115143 h 1409136"/>
                      <a:gd name="connsiteX21" fmla="*/ 1362439 w 1596190"/>
                      <a:gd name="connsiteY21" fmla="*/ 1104166 h 1409136"/>
                      <a:gd name="connsiteX22" fmla="*/ 1401374 w 1596190"/>
                      <a:gd name="connsiteY22" fmla="*/ 1036153 h 1409136"/>
                      <a:gd name="connsiteX23" fmla="*/ 1401374 w 1596190"/>
                      <a:gd name="connsiteY23" fmla="*/ 779329 h 1409136"/>
                      <a:gd name="connsiteX24" fmla="*/ 1596190 w 1596190"/>
                      <a:gd name="connsiteY24" fmla="*/ 557571 h 1409136"/>
                      <a:gd name="connsiteX25" fmla="*/ 1401377 w 1596190"/>
                      <a:gd name="connsiteY25" fmla="*/ 335809 h 1409136"/>
                      <a:gd name="connsiteX26" fmla="*/ 149490 w 1596190"/>
                      <a:gd name="connsiteY26" fmla="*/ 690351 h 1409136"/>
                      <a:gd name="connsiteX27" fmla="*/ 99996 w 1596190"/>
                      <a:gd name="connsiteY27" fmla="*/ 690351 h 1409136"/>
                      <a:gd name="connsiteX28" fmla="*/ 77119 w 1596190"/>
                      <a:gd name="connsiteY28" fmla="*/ 667474 h 1409136"/>
                      <a:gd name="connsiteX29" fmla="*/ 77119 w 1596190"/>
                      <a:gd name="connsiteY29" fmla="*/ 447789 h 1409136"/>
                      <a:gd name="connsiteX30" fmla="*/ 99996 w 1596190"/>
                      <a:gd name="connsiteY30" fmla="*/ 424915 h 1409136"/>
                      <a:gd name="connsiteX31" fmla="*/ 149490 w 1596190"/>
                      <a:gd name="connsiteY31" fmla="*/ 424915 h 1409136"/>
                      <a:gd name="connsiteX32" fmla="*/ 149490 w 1596190"/>
                      <a:gd name="connsiteY32" fmla="*/ 690351 h 1409136"/>
                      <a:gd name="connsiteX33" fmla="*/ 252304 w 1596190"/>
                      <a:gd name="connsiteY33" fmla="*/ 792834 h 1409136"/>
                      <a:gd name="connsiteX34" fmla="*/ 226609 w 1596190"/>
                      <a:gd name="connsiteY34" fmla="*/ 753278 h 1409136"/>
                      <a:gd name="connsiteX35" fmla="*/ 226609 w 1596190"/>
                      <a:gd name="connsiteY35" fmla="*/ 361984 h 1409136"/>
                      <a:gd name="connsiteX36" fmla="*/ 226612 w 1596190"/>
                      <a:gd name="connsiteY36" fmla="*/ 361984 h 1409136"/>
                      <a:gd name="connsiteX37" fmla="*/ 269965 w 1596190"/>
                      <a:gd name="connsiteY37" fmla="*/ 318635 h 1409136"/>
                      <a:gd name="connsiteX38" fmla="*/ 479880 w 1596190"/>
                      <a:gd name="connsiteY38" fmla="*/ 318635 h 1409136"/>
                      <a:gd name="connsiteX39" fmla="*/ 479880 w 1596190"/>
                      <a:gd name="connsiteY39" fmla="*/ 796631 h 1409136"/>
                      <a:gd name="connsiteX40" fmla="*/ 267222 w 1596190"/>
                      <a:gd name="connsiteY40" fmla="*/ 796494 h 1409136"/>
                      <a:gd name="connsiteX41" fmla="*/ 252304 w 1596190"/>
                      <a:gd name="connsiteY41" fmla="*/ 792834 h 1409136"/>
                      <a:gd name="connsiteX42" fmla="*/ 654971 w 1596190"/>
                      <a:gd name="connsiteY42" fmla="*/ 1330950 h 1409136"/>
                      <a:gd name="connsiteX43" fmla="*/ 654843 w 1596190"/>
                      <a:gd name="connsiteY43" fmla="*/ 1331960 h 1409136"/>
                      <a:gd name="connsiteX44" fmla="*/ 653945 w 1596190"/>
                      <a:gd name="connsiteY44" fmla="*/ 1332430 h 1409136"/>
                      <a:gd name="connsiteX45" fmla="*/ 474103 w 1596190"/>
                      <a:gd name="connsiteY45" fmla="*/ 1332430 h 1409136"/>
                      <a:gd name="connsiteX46" fmla="*/ 473083 w 1596190"/>
                      <a:gd name="connsiteY46" fmla="*/ 1331760 h 1409136"/>
                      <a:gd name="connsiteX47" fmla="*/ 307126 w 1596190"/>
                      <a:gd name="connsiteY47" fmla="*/ 873747 h 1409136"/>
                      <a:gd name="connsiteX48" fmla="*/ 489226 w 1596190"/>
                      <a:gd name="connsiteY48" fmla="*/ 873747 h 1409136"/>
                      <a:gd name="connsiteX49" fmla="*/ 654971 w 1596190"/>
                      <a:gd name="connsiteY49" fmla="*/ 1330950 h 1409136"/>
                      <a:gd name="connsiteX50" fmla="*/ 1324258 w 1596190"/>
                      <a:gd name="connsiteY50" fmla="*/ 1036156 h 1409136"/>
                      <a:gd name="connsiteX51" fmla="*/ 1323425 w 1596190"/>
                      <a:gd name="connsiteY51" fmla="*/ 1037650 h 1409136"/>
                      <a:gd name="connsiteX52" fmla="*/ 1321368 w 1596190"/>
                      <a:gd name="connsiteY52" fmla="*/ 1037631 h 1409136"/>
                      <a:gd name="connsiteX53" fmla="*/ 556999 w 1596190"/>
                      <a:gd name="connsiteY53" fmla="*/ 800821 h 1409136"/>
                      <a:gd name="connsiteX54" fmla="*/ 556999 w 1596190"/>
                      <a:gd name="connsiteY54" fmla="*/ 314357 h 1409136"/>
                      <a:gd name="connsiteX55" fmla="*/ 1321359 w 1596190"/>
                      <a:gd name="connsiteY55" fmla="*/ 77516 h 1409136"/>
                      <a:gd name="connsiteX56" fmla="*/ 1323425 w 1596190"/>
                      <a:gd name="connsiteY56" fmla="*/ 77498 h 1409136"/>
                      <a:gd name="connsiteX57" fmla="*/ 1324258 w 1596190"/>
                      <a:gd name="connsiteY57" fmla="*/ 78985 h 1409136"/>
                      <a:gd name="connsiteX58" fmla="*/ 1324258 w 1596190"/>
                      <a:gd name="connsiteY58" fmla="*/ 1036156 h 1409136"/>
                      <a:gd name="connsiteX59" fmla="*/ 1401377 w 1596190"/>
                      <a:gd name="connsiteY59" fmla="*/ 701265 h 1409136"/>
                      <a:gd name="connsiteX60" fmla="*/ 1401377 w 1596190"/>
                      <a:gd name="connsiteY60" fmla="*/ 413873 h 1409136"/>
                      <a:gd name="connsiteX61" fmla="*/ 1519071 w 1596190"/>
                      <a:gd name="connsiteY61" fmla="*/ 557567 h 1409136"/>
                      <a:gd name="connsiteX62" fmla="*/ 1401377 w 1596190"/>
                      <a:gd name="connsiteY62" fmla="*/ 701265 h 14091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1596190" h="1409136">
                        <a:moveTo>
                          <a:pt x="1401377" y="335809"/>
                        </a:moveTo>
                        <a:lnTo>
                          <a:pt x="1401377" y="78985"/>
                        </a:lnTo>
                        <a:cubicBezTo>
                          <a:pt x="1401377" y="50702"/>
                          <a:pt x="1386824" y="25279"/>
                          <a:pt x="1362448" y="10978"/>
                        </a:cubicBezTo>
                        <a:cubicBezTo>
                          <a:pt x="1337978" y="-3378"/>
                          <a:pt x="1308545" y="-3674"/>
                          <a:pt x="1283727" y="10208"/>
                        </a:cubicBezTo>
                        <a:cubicBezTo>
                          <a:pt x="1046717" y="142754"/>
                          <a:pt x="788892" y="220160"/>
                          <a:pt x="517415" y="240290"/>
                        </a:cubicBezTo>
                        <a:cubicBezTo>
                          <a:pt x="515336" y="240443"/>
                          <a:pt x="269968" y="241516"/>
                          <a:pt x="269968" y="241516"/>
                        </a:cubicBezTo>
                        <a:cubicBezTo>
                          <a:pt x="208343" y="241516"/>
                          <a:pt x="157409" y="288039"/>
                          <a:pt x="150360" y="347796"/>
                        </a:cubicBezTo>
                        <a:lnTo>
                          <a:pt x="99996" y="347796"/>
                        </a:lnTo>
                        <a:cubicBezTo>
                          <a:pt x="44862" y="347796"/>
                          <a:pt x="0" y="392652"/>
                          <a:pt x="0" y="447789"/>
                        </a:cubicBezTo>
                        <a:lnTo>
                          <a:pt x="0" y="667477"/>
                        </a:lnTo>
                        <a:cubicBezTo>
                          <a:pt x="0" y="722614"/>
                          <a:pt x="44862" y="767473"/>
                          <a:pt x="99996" y="767473"/>
                        </a:cubicBezTo>
                        <a:lnTo>
                          <a:pt x="150354" y="767473"/>
                        </a:lnTo>
                        <a:cubicBezTo>
                          <a:pt x="155429" y="810479"/>
                          <a:pt x="183225" y="846606"/>
                          <a:pt x="221387" y="863490"/>
                        </a:cubicBezTo>
                        <a:lnTo>
                          <a:pt x="400600" y="1358085"/>
                        </a:lnTo>
                        <a:cubicBezTo>
                          <a:pt x="411801" y="1388871"/>
                          <a:pt x="441337" y="1409559"/>
                          <a:pt x="474106" y="1409559"/>
                        </a:cubicBezTo>
                        <a:lnTo>
                          <a:pt x="653948" y="1409559"/>
                        </a:lnTo>
                        <a:cubicBezTo>
                          <a:pt x="679444" y="1409559"/>
                          <a:pt x="703393" y="1397092"/>
                          <a:pt x="718017" y="1376210"/>
                        </a:cubicBezTo>
                        <a:cubicBezTo>
                          <a:pt x="732642" y="1355323"/>
                          <a:pt x="736168" y="1328552"/>
                          <a:pt x="727464" y="1304631"/>
                        </a:cubicBezTo>
                        <a:lnTo>
                          <a:pt x="573491" y="879904"/>
                        </a:lnTo>
                        <a:cubicBezTo>
                          <a:pt x="824398" y="905970"/>
                          <a:pt x="1063069" y="981540"/>
                          <a:pt x="1283723" y="1104939"/>
                        </a:cubicBezTo>
                        <a:cubicBezTo>
                          <a:pt x="1295897" y="1111748"/>
                          <a:pt x="1309181" y="1115143"/>
                          <a:pt x="1322443" y="1115143"/>
                        </a:cubicBezTo>
                        <a:cubicBezTo>
                          <a:pt x="1336214" y="1115140"/>
                          <a:pt x="1349972" y="1111480"/>
                          <a:pt x="1362439" y="1104166"/>
                        </a:cubicBezTo>
                        <a:cubicBezTo>
                          <a:pt x="1386815" y="1089863"/>
                          <a:pt x="1401374" y="1064442"/>
                          <a:pt x="1401374" y="1036153"/>
                        </a:cubicBezTo>
                        <a:lnTo>
                          <a:pt x="1401374" y="779329"/>
                        </a:lnTo>
                        <a:cubicBezTo>
                          <a:pt x="1511115" y="765113"/>
                          <a:pt x="1596190" y="671121"/>
                          <a:pt x="1596190" y="557571"/>
                        </a:cubicBezTo>
                        <a:cubicBezTo>
                          <a:pt x="1596190" y="444017"/>
                          <a:pt x="1511115" y="350022"/>
                          <a:pt x="1401377" y="335809"/>
                        </a:cubicBezTo>
                        <a:close/>
                        <a:moveTo>
                          <a:pt x="149490" y="690351"/>
                        </a:moveTo>
                        <a:lnTo>
                          <a:pt x="99996" y="690351"/>
                        </a:lnTo>
                        <a:cubicBezTo>
                          <a:pt x="87379" y="690351"/>
                          <a:pt x="77119" y="680091"/>
                          <a:pt x="77119" y="667474"/>
                        </a:cubicBezTo>
                        <a:lnTo>
                          <a:pt x="77119" y="447789"/>
                        </a:lnTo>
                        <a:cubicBezTo>
                          <a:pt x="77119" y="435181"/>
                          <a:pt x="87379" y="424915"/>
                          <a:pt x="99996" y="424915"/>
                        </a:cubicBezTo>
                        <a:lnTo>
                          <a:pt x="149490" y="424915"/>
                        </a:lnTo>
                        <a:lnTo>
                          <a:pt x="149490" y="690351"/>
                        </a:lnTo>
                        <a:close/>
                        <a:moveTo>
                          <a:pt x="252304" y="792834"/>
                        </a:moveTo>
                        <a:cubicBezTo>
                          <a:pt x="237184" y="786057"/>
                          <a:pt x="226609" y="770890"/>
                          <a:pt x="226609" y="753278"/>
                        </a:cubicBezTo>
                        <a:lnTo>
                          <a:pt x="226609" y="361984"/>
                        </a:lnTo>
                        <a:lnTo>
                          <a:pt x="226612" y="361984"/>
                        </a:lnTo>
                        <a:cubicBezTo>
                          <a:pt x="226612" y="338082"/>
                          <a:pt x="246063" y="318635"/>
                          <a:pt x="269965" y="318635"/>
                        </a:cubicBezTo>
                        <a:lnTo>
                          <a:pt x="479880" y="318635"/>
                        </a:lnTo>
                        <a:lnTo>
                          <a:pt x="479880" y="796631"/>
                        </a:lnTo>
                        <a:cubicBezTo>
                          <a:pt x="479880" y="796631"/>
                          <a:pt x="268135" y="796550"/>
                          <a:pt x="267222" y="796494"/>
                        </a:cubicBezTo>
                        <a:cubicBezTo>
                          <a:pt x="259487" y="795599"/>
                          <a:pt x="257860" y="795200"/>
                          <a:pt x="252304" y="792834"/>
                        </a:cubicBezTo>
                        <a:close/>
                        <a:moveTo>
                          <a:pt x="654971" y="1330950"/>
                        </a:moveTo>
                        <a:cubicBezTo>
                          <a:pt x="655096" y="1331265"/>
                          <a:pt x="655177" y="1331489"/>
                          <a:pt x="654843" y="1331960"/>
                        </a:cubicBezTo>
                        <a:cubicBezTo>
                          <a:pt x="654516" y="1332430"/>
                          <a:pt x="654273" y="1332430"/>
                          <a:pt x="653945" y="1332430"/>
                        </a:cubicBezTo>
                        <a:lnTo>
                          <a:pt x="474103" y="1332430"/>
                        </a:lnTo>
                        <a:cubicBezTo>
                          <a:pt x="473644" y="1332430"/>
                          <a:pt x="473224" y="1332140"/>
                          <a:pt x="473083" y="1331760"/>
                        </a:cubicBezTo>
                        <a:lnTo>
                          <a:pt x="307126" y="873747"/>
                        </a:lnTo>
                        <a:lnTo>
                          <a:pt x="489226" y="873747"/>
                        </a:lnTo>
                        <a:lnTo>
                          <a:pt x="654971" y="1330950"/>
                        </a:lnTo>
                        <a:close/>
                        <a:moveTo>
                          <a:pt x="1324258" y="1036156"/>
                        </a:moveTo>
                        <a:cubicBezTo>
                          <a:pt x="1324258" y="1036714"/>
                          <a:pt x="1324258" y="1037160"/>
                          <a:pt x="1323425" y="1037650"/>
                        </a:cubicBezTo>
                        <a:cubicBezTo>
                          <a:pt x="1322434" y="1038223"/>
                          <a:pt x="1321842" y="1037896"/>
                          <a:pt x="1321368" y="1037631"/>
                        </a:cubicBezTo>
                        <a:cubicBezTo>
                          <a:pt x="1084327" y="905072"/>
                          <a:pt x="827331" y="825497"/>
                          <a:pt x="556999" y="800821"/>
                        </a:cubicBezTo>
                        <a:lnTo>
                          <a:pt x="556999" y="314357"/>
                        </a:lnTo>
                        <a:cubicBezTo>
                          <a:pt x="827353" y="289644"/>
                          <a:pt x="1084349" y="210063"/>
                          <a:pt x="1321359" y="77516"/>
                        </a:cubicBezTo>
                        <a:cubicBezTo>
                          <a:pt x="1321845" y="77251"/>
                          <a:pt x="1322447" y="76924"/>
                          <a:pt x="1323425" y="77498"/>
                        </a:cubicBezTo>
                        <a:cubicBezTo>
                          <a:pt x="1324258" y="77987"/>
                          <a:pt x="1324258" y="78427"/>
                          <a:pt x="1324258" y="78985"/>
                        </a:cubicBezTo>
                        <a:lnTo>
                          <a:pt x="1324258" y="1036156"/>
                        </a:lnTo>
                        <a:close/>
                        <a:moveTo>
                          <a:pt x="1401377" y="701265"/>
                        </a:moveTo>
                        <a:lnTo>
                          <a:pt x="1401377" y="413873"/>
                        </a:lnTo>
                        <a:cubicBezTo>
                          <a:pt x="1468414" y="427322"/>
                          <a:pt x="1519071" y="486634"/>
                          <a:pt x="1519071" y="557567"/>
                        </a:cubicBezTo>
                        <a:cubicBezTo>
                          <a:pt x="1519071" y="628504"/>
                          <a:pt x="1468411" y="687819"/>
                          <a:pt x="1401377" y="701265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alpha val="8000"/>
                    </a:schemeClr>
                  </a:solidFill>
                  <a:ln w="310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53273065-04A3-4935-801B-FD0FA26A913B}"/>
                  </a:ext>
                </a:extLst>
              </p:cNvPr>
              <p:cNvGrpSpPr/>
              <p:nvPr/>
            </p:nvGrpSpPr>
            <p:grpSpPr>
              <a:xfrm>
                <a:off x="9654084" y="2803543"/>
                <a:ext cx="1633464" cy="3514602"/>
                <a:chOff x="9654084" y="2803543"/>
                <a:chExt cx="1633464" cy="3514602"/>
              </a:xfrm>
            </p:grpSpPr>
            <p:grpSp>
              <p:nvGrpSpPr>
                <p:cNvPr id="118" name="Group 117">
                  <a:extLst>
                    <a:ext uri="{FF2B5EF4-FFF2-40B4-BE49-F238E27FC236}">
                      <a16:creationId xmlns:a16="http://schemas.microsoft.com/office/drawing/2014/main" id="{E62E69ED-713C-4591-BC12-A596C5365CE9}"/>
                    </a:ext>
                  </a:extLst>
                </p:cNvPr>
                <p:cNvGrpSpPr/>
                <p:nvPr/>
              </p:nvGrpSpPr>
              <p:grpSpPr>
                <a:xfrm>
                  <a:off x="10358457" y="4267063"/>
                  <a:ext cx="224719" cy="2051082"/>
                  <a:chOff x="10358457" y="4267063"/>
                  <a:chExt cx="224719" cy="2051082"/>
                </a:xfrm>
              </p:grpSpPr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E31AD344-152B-4089-A13D-912F0F495929}"/>
                      </a:ext>
                    </a:extLst>
                  </p:cNvPr>
                  <p:cNvCxnSpPr/>
                  <p:nvPr/>
                </p:nvCxnSpPr>
                <p:spPr>
                  <a:xfrm>
                    <a:off x="10470817" y="4267063"/>
                    <a:ext cx="0" cy="1971506"/>
                  </a:xfrm>
                  <a:prstGeom prst="line">
                    <a:avLst/>
                  </a:prstGeom>
                  <a:ln w="34925">
                    <a:solidFill>
                      <a:schemeClr val="accent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Oval 21">
                    <a:extLst>
                      <a:ext uri="{FF2B5EF4-FFF2-40B4-BE49-F238E27FC236}">
                        <a16:creationId xmlns:a16="http://schemas.microsoft.com/office/drawing/2014/main" id="{0E57A4BB-F635-4585-AB2F-6B7956639893}"/>
                      </a:ext>
                    </a:extLst>
                  </p:cNvPr>
                  <p:cNvSpPr/>
                  <p:nvPr/>
                </p:nvSpPr>
                <p:spPr>
                  <a:xfrm>
                    <a:off x="10358457" y="6093426"/>
                    <a:ext cx="224719" cy="224719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8C95EDDC-D927-4AE3-91E2-700CB45FCFEA}"/>
                    </a:ext>
                  </a:extLst>
                </p:cNvPr>
                <p:cNvGrpSpPr/>
                <p:nvPr/>
              </p:nvGrpSpPr>
              <p:grpSpPr>
                <a:xfrm>
                  <a:off x="9654084" y="2803543"/>
                  <a:ext cx="1633464" cy="1633463"/>
                  <a:chOff x="9654084" y="2803543"/>
                  <a:chExt cx="1633464" cy="1633463"/>
                </a:xfrm>
              </p:grpSpPr>
              <p:sp>
                <p:nvSpPr>
                  <p:cNvPr id="20" name="Oval 19">
                    <a:extLst>
                      <a:ext uri="{FF2B5EF4-FFF2-40B4-BE49-F238E27FC236}">
                        <a16:creationId xmlns:a16="http://schemas.microsoft.com/office/drawing/2014/main" id="{8A168714-CB9C-4CC3-9570-1849F1A4568D}"/>
                      </a:ext>
                    </a:extLst>
                  </p:cNvPr>
                  <p:cNvSpPr/>
                  <p:nvPr/>
                </p:nvSpPr>
                <p:spPr>
                  <a:xfrm>
                    <a:off x="9654084" y="2803543"/>
                    <a:ext cx="1633464" cy="1633463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accent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F1C7DF99-4EB0-4184-A29E-876E46C59D7C}"/>
                      </a:ext>
                    </a:extLst>
                  </p:cNvPr>
                  <p:cNvSpPr txBox="1"/>
                  <p:nvPr/>
                </p:nvSpPr>
                <p:spPr>
                  <a:xfrm>
                    <a:off x="9695146" y="3266331"/>
                    <a:ext cx="1551341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40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  <a:cs typeface="Arial" panose="020B0604020202020204" pitchFamily="34" charset="0"/>
                      </a:rPr>
                      <a:t>2019</a:t>
                    </a:r>
                  </a:p>
                </p:txBody>
              </p:sp>
              <p:sp>
                <p:nvSpPr>
                  <p:cNvPr id="111" name="Freeform: Shape 110">
                    <a:extLst>
                      <a:ext uri="{FF2B5EF4-FFF2-40B4-BE49-F238E27FC236}">
                        <a16:creationId xmlns:a16="http://schemas.microsoft.com/office/drawing/2014/main" id="{CE0D3EA7-FA70-4E97-B233-4522065511E6}"/>
                      </a:ext>
                    </a:extLst>
                  </p:cNvPr>
                  <p:cNvSpPr/>
                  <p:nvPr/>
                </p:nvSpPr>
                <p:spPr>
                  <a:xfrm>
                    <a:off x="10068585" y="3083970"/>
                    <a:ext cx="804462" cy="1072608"/>
                  </a:xfrm>
                  <a:custGeom>
                    <a:avLst/>
                    <a:gdLst>
                      <a:gd name="connsiteX0" fmla="*/ 458089 w 610787"/>
                      <a:gd name="connsiteY0" fmla="*/ 475054 h 814379"/>
                      <a:gd name="connsiteX1" fmla="*/ 593818 w 610787"/>
                      <a:gd name="connsiteY1" fmla="*/ 475054 h 814379"/>
                      <a:gd name="connsiteX2" fmla="*/ 610787 w 610787"/>
                      <a:gd name="connsiteY2" fmla="*/ 492019 h 814379"/>
                      <a:gd name="connsiteX3" fmla="*/ 610787 w 610787"/>
                      <a:gd name="connsiteY3" fmla="*/ 627749 h 814379"/>
                      <a:gd name="connsiteX4" fmla="*/ 593820 w 610787"/>
                      <a:gd name="connsiteY4" fmla="*/ 644716 h 814379"/>
                      <a:gd name="connsiteX5" fmla="*/ 576853 w 610787"/>
                      <a:gd name="connsiteY5" fmla="*/ 627749 h 814379"/>
                      <a:gd name="connsiteX6" fmla="*/ 576853 w 610787"/>
                      <a:gd name="connsiteY6" fmla="*/ 532977 h 814379"/>
                      <a:gd name="connsiteX7" fmla="*/ 351321 w 610787"/>
                      <a:gd name="connsiteY7" fmla="*/ 758509 h 814379"/>
                      <a:gd name="connsiteX8" fmla="*/ 327330 w 610787"/>
                      <a:gd name="connsiteY8" fmla="*/ 758509 h 814379"/>
                      <a:gd name="connsiteX9" fmla="*/ 203595 w 610787"/>
                      <a:gd name="connsiteY9" fmla="*/ 634775 h 814379"/>
                      <a:gd name="connsiteX10" fmla="*/ 28963 w 610787"/>
                      <a:gd name="connsiteY10" fmla="*/ 809408 h 814379"/>
                      <a:gd name="connsiteX11" fmla="*/ 16967 w 610787"/>
                      <a:gd name="connsiteY11" fmla="*/ 814379 h 814379"/>
                      <a:gd name="connsiteX12" fmla="*/ 4971 w 610787"/>
                      <a:gd name="connsiteY12" fmla="*/ 809408 h 814379"/>
                      <a:gd name="connsiteX13" fmla="*/ 4971 w 610787"/>
                      <a:gd name="connsiteY13" fmla="*/ 785417 h 814379"/>
                      <a:gd name="connsiteX14" fmla="*/ 191599 w 610787"/>
                      <a:gd name="connsiteY14" fmla="*/ 598789 h 814379"/>
                      <a:gd name="connsiteX15" fmla="*/ 215589 w 610787"/>
                      <a:gd name="connsiteY15" fmla="*/ 598789 h 814379"/>
                      <a:gd name="connsiteX16" fmla="*/ 339325 w 610787"/>
                      <a:gd name="connsiteY16" fmla="*/ 722524 h 814379"/>
                      <a:gd name="connsiteX17" fmla="*/ 552861 w 610787"/>
                      <a:gd name="connsiteY17" fmla="*/ 508988 h 814379"/>
                      <a:gd name="connsiteX18" fmla="*/ 458089 w 610787"/>
                      <a:gd name="connsiteY18" fmla="*/ 508988 h 814379"/>
                      <a:gd name="connsiteX19" fmla="*/ 441122 w 610787"/>
                      <a:gd name="connsiteY19" fmla="*/ 492021 h 814379"/>
                      <a:gd name="connsiteX20" fmla="*/ 458089 w 610787"/>
                      <a:gd name="connsiteY20" fmla="*/ 475054 h 814379"/>
                      <a:gd name="connsiteX21" fmla="*/ 254493 w 610787"/>
                      <a:gd name="connsiteY21" fmla="*/ 118762 h 814379"/>
                      <a:gd name="connsiteX22" fmla="*/ 271460 w 610787"/>
                      <a:gd name="connsiteY22" fmla="*/ 135729 h 814379"/>
                      <a:gd name="connsiteX23" fmla="*/ 271460 w 610787"/>
                      <a:gd name="connsiteY23" fmla="*/ 152695 h 814379"/>
                      <a:gd name="connsiteX24" fmla="*/ 305392 w 610787"/>
                      <a:gd name="connsiteY24" fmla="*/ 152695 h 814379"/>
                      <a:gd name="connsiteX25" fmla="*/ 322359 w 610787"/>
                      <a:gd name="connsiteY25" fmla="*/ 169664 h 814379"/>
                      <a:gd name="connsiteX26" fmla="*/ 305392 w 610787"/>
                      <a:gd name="connsiteY26" fmla="*/ 186631 h 814379"/>
                      <a:gd name="connsiteX27" fmla="*/ 246011 w 610787"/>
                      <a:gd name="connsiteY27" fmla="*/ 186631 h 814379"/>
                      <a:gd name="connsiteX28" fmla="*/ 220562 w 610787"/>
                      <a:gd name="connsiteY28" fmla="*/ 212080 h 814379"/>
                      <a:gd name="connsiteX29" fmla="*/ 246011 w 610787"/>
                      <a:gd name="connsiteY29" fmla="*/ 237530 h 814379"/>
                      <a:gd name="connsiteX30" fmla="*/ 262978 w 610787"/>
                      <a:gd name="connsiteY30" fmla="*/ 237530 h 814379"/>
                      <a:gd name="connsiteX31" fmla="*/ 322359 w 610787"/>
                      <a:gd name="connsiteY31" fmla="*/ 296911 h 814379"/>
                      <a:gd name="connsiteX32" fmla="*/ 271460 w 610787"/>
                      <a:gd name="connsiteY32" fmla="*/ 355435 h 814379"/>
                      <a:gd name="connsiteX33" fmla="*/ 271460 w 610787"/>
                      <a:gd name="connsiteY33" fmla="*/ 373259 h 814379"/>
                      <a:gd name="connsiteX34" fmla="*/ 254493 w 610787"/>
                      <a:gd name="connsiteY34" fmla="*/ 390226 h 814379"/>
                      <a:gd name="connsiteX35" fmla="*/ 237527 w 610787"/>
                      <a:gd name="connsiteY35" fmla="*/ 373259 h 814379"/>
                      <a:gd name="connsiteX36" fmla="*/ 237527 w 610787"/>
                      <a:gd name="connsiteY36" fmla="*/ 356293 h 814379"/>
                      <a:gd name="connsiteX37" fmla="*/ 203595 w 610787"/>
                      <a:gd name="connsiteY37" fmla="*/ 356293 h 814379"/>
                      <a:gd name="connsiteX38" fmla="*/ 186628 w 610787"/>
                      <a:gd name="connsiteY38" fmla="*/ 339326 h 814379"/>
                      <a:gd name="connsiteX39" fmla="*/ 203595 w 610787"/>
                      <a:gd name="connsiteY39" fmla="*/ 322359 h 814379"/>
                      <a:gd name="connsiteX40" fmla="*/ 262976 w 610787"/>
                      <a:gd name="connsiteY40" fmla="*/ 322359 h 814379"/>
                      <a:gd name="connsiteX41" fmla="*/ 288425 w 610787"/>
                      <a:gd name="connsiteY41" fmla="*/ 296908 h 814379"/>
                      <a:gd name="connsiteX42" fmla="*/ 262976 w 610787"/>
                      <a:gd name="connsiteY42" fmla="*/ 271459 h 814379"/>
                      <a:gd name="connsiteX43" fmla="*/ 246009 w 610787"/>
                      <a:gd name="connsiteY43" fmla="*/ 271459 h 814379"/>
                      <a:gd name="connsiteX44" fmla="*/ 186628 w 610787"/>
                      <a:gd name="connsiteY44" fmla="*/ 212077 h 814379"/>
                      <a:gd name="connsiteX45" fmla="*/ 237527 w 610787"/>
                      <a:gd name="connsiteY45" fmla="*/ 153553 h 814379"/>
                      <a:gd name="connsiteX46" fmla="*/ 237527 w 610787"/>
                      <a:gd name="connsiteY46" fmla="*/ 135729 h 814379"/>
                      <a:gd name="connsiteX47" fmla="*/ 254493 w 610787"/>
                      <a:gd name="connsiteY47" fmla="*/ 118762 h 814379"/>
                      <a:gd name="connsiteX48" fmla="*/ 254493 w 610787"/>
                      <a:gd name="connsiteY48" fmla="*/ 33932 h 814379"/>
                      <a:gd name="connsiteX49" fmla="*/ 33932 w 610787"/>
                      <a:gd name="connsiteY49" fmla="*/ 254493 h 814379"/>
                      <a:gd name="connsiteX50" fmla="*/ 254493 w 610787"/>
                      <a:gd name="connsiteY50" fmla="*/ 475054 h 814379"/>
                      <a:gd name="connsiteX51" fmla="*/ 475054 w 610787"/>
                      <a:gd name="connsiteY51" fmla="*/ 254493 h 814379"/>
                      <a:gd name="connsiteX52" fmla="*/ 254493 w 610787"/>
                      <a:gd name="connsiteY52" fmla="*/ 33932 h 814379"/>
                      <a:gd name="connsiteX53" fmla="*/ 254493 w 610787"/>
                      <a:gd name="connsiteY53" fmla="*/ 0 h 814379"/>
                      <a:gd name="connsiteX54" fmla="*/ 508986 w 610787"/>
                      <a:gd name="connsiteY54" fmla="*/ 254493 h 814379"/>
                      <a:gd name="connsiteX55" fmla="*/ 254493 w 610787"/>
                      <a:gd name="connsiteY55" fmla="*/ 508986 h 814379"/>
                      <a:gd name="connsiteX56" fmla="*/ 0 w 610787"/>
                      <a:gd name="connsiteY56" fmla="*/ 254493 h 814379"/>
                      <a:gd name="connsiteX57" fmla="*/ 254493 w 610787"/>
                      <a:gd name="connsiteY57" fmla="*/ 0 h 814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</a:cxnLst>
                    <a:rect l="l" t="t" r="r" b="b"/>
                    <a:pathLst>
                      <a:path w="610787" h="814379">
                        <a:moveTo>
                          <a:pt x="458089" y="475054"/>
                        </a:moveTo>
                        <a:lnTo>
                          <a:pt x="593818" y="475054"/>
                        </a:lnTo>
                        <a:cubicBezTo>
                          <a:pt x="603196" y="475054"/>
                          <a:pt x="610785" y="482643"/>
                          <a:pt x="610787" y="492019"/>
                        </a:cubicBezTo>
                        <a:lnTo>
                          <a:pt x="610787" y="627749"/>
                        </a:lnTo>
                        <a:cubicBezTo>
                          <a:pt x="610787" y="637127"/>
                          <a:pt x="603198" y="644716"/>
                          <a:pt x="593820" y="644716"/>
                        </a:cubicBezTo>
                        <a:cubicBezTo>
                          <a:pt x="584442" y="644716"/>
                          <a:pt x="576853" y="637127"/>
                          <a:pt x="576853" y="627749"/>
                        </a:cubicBezTo>
                        <a:lnTo>
                          <a:pt x="576853" y="532977"/>
                        </a:lnTo>
                        <a:lnTo>
                          <a:pt x="351321" y="758509"/>
                        </a:lnTo>
                        <a:cubicBezTo>
                          <a:pt x="344695" y="765137"/>
                          <a:pt x="333958" y="765137"/>
                          <a:pt x="327330" y="758509"/>
                        </a:cubicBezTo>
                        <a:lnTo>
                          <a:pt x="203595" y="634775"/>
                        </a:lnTo>
                        <a:lnTo>
                          <a:pt x="28963" y="809408"/>
                        </a:lnTo>
                        <a:cubicBezTo>
                          <a:pt x="25649" y="812721"/>
                          <a:pt x="21308" y="814379"/>
                          <a:pt x="16967" y="814379"/>
                        </a:cubicBezTo>
                        <a:cubicBezTo>
                          <a:pt x="12626" y="814379"/>
                          <a:pt x="8284" y="812721"/>
                          <a:pt x="4971" y="809408"/>
                        </a:cubicBezTo>
                        <a:cubicBezTo>
                          <a:pt x="-1657" y="802782"/>
                          <a:pt x="-1657" y="792045"/>
                          <a:pt x="4971" y="785417"/>
                        </a:cubicBezTo>
                        <a:lnTo>
                          <a:pt x="191599" y="598789"/>
                        </a:lnTo>
                        <a:cubicBezTo>
                          <a:pt x="198225" y="592161"/>
                          <a:pt x="208962" y="592161"/>
                          <a:pt x="215589" y="598789"/>
                        </a:cubicBezTo>
                        <a:lnTo>
                          <a:pt x="339325" y="722524"/>
                        </a:lnTo>
                        <a:lnTo>
                          <a:pt x="552861" y="508988"/>
                        </a:lnTo>
                        <a:lnTo>
                          <a:pt x="458089" y="508988"/>
                        </a:lnTo>
                        <a:cubicBezTo>
                          <a:pt x="448711" y="508988"/>
                          <a:pt x="441122" y="501399"/>
                          <a:pt x="441122" y="492021"/>
                        </a:cubicBezTo>
                        <a:cubicBezTo>
                          <a:pt x="441122" y="482643"/>
                          <a:pt x="448711" y="475054"/>
                          <a:pt x="458089" y="475054"/>
                        </a:cubicBezTo>
                        <a:close/>
                        <a:moveTo>
                          <a:pt x="254493" y="118762"/>
                        </a:moveTo>
                        <a:cubicBezTo>
                          <a:pt x="263871" y="118762"/>
                          <a:pt x="271460" y="126351"/>
                          <a:pt x="271460" y="135729"/>
                        </a:cubicBezTo>
                        <a:lnTo>
                          <a:pt x="271460" y="152695"/>
                        </a:lnTo>
                        <a:lnTo>
                          <a:pt x="305392" y="152695"/>
                        </a:lnTo>
                        <a:cubicBezTo>
                          <a:pt x="314770" y="152695"/>
                          <a:pt x="322359" y="160284"/>
                          <a:pt x="322359" y="169664"/>
                        </a:cubicBezTo>
                        <a:cubicBezTo>
                          <a:pt x="322359" y="179042"/>
                          <a:pt x="314770" y="186631"/>
                          <a:pt x="305392" y="186631"/>
                        </a:cubicBezTo>
                        <a:lnTo>
                          <a:pt x="246011" y="186631"/>
                        </a:lnTo>
                        <a:cubicBezTo>
                          <a:pt x="231977" y="186631"/>
                          <a:pt x="220562" y="198046"/>
                          <a:pt x="220562" y="212080"/>
                        </a:cubicBezTo>
                        <a:cubicBezTo>
                          <a:pt x="220562" y="226115"/>
                          <a:pt x="231977" y="237530"/>
                          <a:pt x="246011" y="237530"/>
                        </a:cubicBezTo>
                        <a:lnTo>
                          <a:pt x="262978" y="237530"/>
                        </a:lnTo>
                        <a:cubicBezTo>
                          <a:pt x="295717" y="237530"/>
                          <a:pt x="322359" y="264172"/>
                          <a:pt x="322359" y="296911"/>
                        </a:cubicBezTo>
                        <a:cubicBezTo>
                          <a:pt x="322359" y="326748"/>
                          <a:pt x="300164" y="351276"/>
                          <a:pt x="271460" y="355435"/>
                        </a:cubicBezTo>
                        <a:lnTo>
                          <a:pt x="271460" y="373259"/>
                        </a:lnTo>
                        <a:cubicBezTo>
                          <a:pt x="271460" y="382637"/>
                          <a:pt x="263871" y="390226"/>
                          <a:pt x="254493" y="390226"/>
                        </a:cubicBezTo>
                        <a:cubicBezTo>
                          <a:pt x="245115" y="390226"/>
                          <a:pt x="237527" y="382637"/>
                          <a:pt x="237527" y="373259"/>
                        </a:cubicBezTo>
                        <a:lnTo>
                          <a:pt x="237527" y="356293"/>
                        </a:lnTo>
                        <a:lnTo>
                          <a:pt x="203595" y="356293"/>
                        </a:lnTo>
                        <a:cubicBezTo>
                          <a:pt x="194217" y="356293"/>
                          <a:pt x="186628" y="348704"/>
                          <a:pt x="186628" y="339326"/>
                        </a:cubicBezTo>
                        <a:cubicBezTo>
                          <a:pt x="186628" y="329948"/>
                          <a:pt x="194217" y="322359"/>
                          <a:pt x="203595" y="322359"/>
                        </a:cubicBezTo>
                        <a:lnTo>
                          <a:pt x="262976" y="322359"/>
                        </a:lnTo>
                        <a:cubicBezTo>
                          <a:pt x="277010" y="322359"/>
                          <a:pt x="288425" y="310943"/>
                          <a:pt x="288425" y="296908"/>
                        </a:cubicBezTo>
                        <a:cubicBezTo>
                          <a:pt x="288425" y="282874"/>
                          <a:pt x="277010" y="271459"/>
                          <a:pt x="262976" y="271459"/>
                        </a:cubicBezTo>
                        <a:lnTo>
                          <a:pt x="246009" y="271459"/>
                        </a:lnTo>
                        <a:cubicBezTo>
                          <a:pt x="213270" y="271459"/>
                          <a:pt x="186628" y="244817"/>
                          <a:pt x="186628" y="212077"/>
                        </a:cubicBezTo>
                        <a:cubicBezTo>
                          <a:pt x="186628" y="182241"/>
                          <a:pt x="208823" y="157712"/>
                          <a:pt x="237527" y="153553"/>
                        </a:cubicBezTo>
                        <a:lnTo>
                          <a:pt x="237527" y="135729"/>
                        </a:lnTo>
                        <a:cubicBezTo>
                          <a:pt x="237527" y="126351"/>
                          <a:pt x="245115" y="118762"/>
                          <a:pt x="254493" y="118762"/>
                        </a:cubicBezTo>
                        <a:close/>
                        <a:moveTo>
                          <a:pt x="254493" y="33932"/>
                        </a:moveTo>
                        <a:cubicBezTo>
                          <a:pt x="132880" y="33932"/>
                          <a:pt x="33932" y="132880"/>
                          <a:pt x="33932" y="254493"/>
                        </a:cubicBezTo>
                        <a:cubicBezTo>
                          <a:pt x="33932" y="376106"/>
                          <a:pt x="132880" y="475054"/>
                          <a:pt x="254493" y="475054"/>
                        </a:cubicBezTo>
                        <a:cubicBezTo>
                          <a:pt x="376106" y="475054"/>
                          <a:pt x="475054" y="376107"/>
                          <a:pt x="475054" y="254493"/>
                        </a:cubicBezTo>
                        <a:cubicBezTo>
                          <a:pt x="475054" y="132879"/>
                          <a:pt x="376106" y="33932"/>
                          <a:pt x="254493" y="33932"/>
                        </a:cubicBezTo>
                        <a:close/>
                        <a:moveTo>
                          <a:pt x="254493" y="0"/>
                        </a:moveTo>
                        <a:cubicBezTo>
                          <a:pt x="394829" y="0"/>
                          <a:pt x="508986" y="114158"/>
                          <a:pt x="508986" y="254493"/>
                        </a:cubicBezTo>
                        <a:cubicBezTo>
                          <a:pt x="508986" y="394829"/>
                          <a:pt x="394829" y="508986"/>
                          <a:pt x="254493" y="508986"/>
                        </a:cubicBezTo>
                        <a:cubicBezTo>
                          <a:pt x="114158" y="508986"/>
                          <a:pt x="0" y="394829"/>
                          <a:pt x="0" y="254493"/>
                        </a:cubicBezTo>
                        <a:cubicBezTo>
                          <a:pt x="0" y="114158"/>
                          <a:pt x="114158" y="0"/>
                          <a:pt x="254493" y="0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alpha val="8000"/>
                    </a:schemeClr>
                  </a:solidFill>
                  <a:ln w="158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C8CD17F-5494-4EFB-9BDE-4570DF7899D0}"/>
                </a:ext>
              </a:extLst>
            </p:cNvPr>
            <p:cNvSpPr/>
            <p:nvPr/>
          </p:nvSpPr>
          <p:spPr>
            <a:xfrm>
              <a:off x="-1" y="5472262"/>
              <a:ext cx="12192000" cy="1385738"/>
            </a:xfrm>
            <a:custGeom>
              <a:avLst/>
              <a:gdLst>
                <a:gd name="connsiteX0" fmla="*/ 6096001 w 12192000"/>
                <a:gd name="connsiteY0" fmla="*/ 0 h 1385738"/>
                <a:gd name="connsiteX1" fmla="*/ 12122319 w 12192000"/>
                <a:gd name="connsiteY1" fmla="*/ 1230976 h 1385738"/>
                <a:gd name="connsiteX2" fmla="*/ 12192000 w 12192000"/>
                <a:gd name="connsiteY2" fmla="*/ 1274947 h 1385738"/>
                <a:gd name="connsiteX3" fmla="*/ 12192000 w 12192000"/>
                <a:gd name="connsiteY3" fmla="*/ 1385738 h 1385738"/>
                <a:gd name="connsiteX4" fmla="*/ 11659176 w 12192000"/>
                <a:gd name="connsiteY4" fmla="*/ 1385738 h 1385738"/>
                <a:gd name="connsiteX5" fmla="*/ 11515795 w 12192000"/>
                <a:gd name="connsiteY5" fmla="*/ 1304243 h 1385738"/>
                <a:gd name="connsiteX6" fmla="*/ 6096001 w 12192000"/>
                <a:gd name="connsiteY6" fmla="*/ 301322 h 1385738"/>
                <a:gd name="connsiteX7" fmla="*/ 676205 w 12192000"/>
                <a:gd name="connsiteY7" fmla="*/ 1304243 h 1385738"/>
                <a:gd name="connsiteX8" fmla="*/ 532825 w 12192000"/>
                <a:gd name="connsiteY8" fmla="*/ 1385738 h 1385738"/>
                <a:gd name="connsiteX9" fmla="*/ 0 w 12192000"/>
                <a:gd name="connsiteY9" fmla="*/ 1385738 h 1385738"/>
                <a:gd name="connsiteX10" fmla="*/ 0 w 12192000"/>
                <a:gd name="connsiteY10" fmla="*/ 1274947 h 1385738"/>
                <a:gd name="connsiteX11" fmla="*/ 69682 w 12192000"/>
                <a:gd name="connsiteY11" fmla="*/ 1230976 h 1385738"/>
                <a:gd name="connsiteX12" fmla="*/ 6096001 w 12192000"/>
                <a:gd name="connsiteY12" fmla="*/ 0 h 138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92000" h="1385738">
                  <a:moveTo>
                    <a:pt x="6096001" y="0"/>
                  </a:moveTo>
                  <a:cubicBezTo>
                    <a:pt x="8649896" y="0"/>
                    <a:pt x="10886460" y="492977"/>
                    <a:pt x="12122319" y="1230976"/>
                  </a:cubicBezTo>
                  <a:lnTo>
                    <a:pt x="12192000" y="1274947"/>
                  </a:lnTo>
                  <a:lnTo>
                    <a:pt x="12192000" y="1385738"/>
                  </a:lnTo>
                  <a:lnTo>
                    <a:pt x="11659176" y="1385738"/>
                  </a:lnTo>
                  <a:lnTo>
                    <a:pt x="11515795" y="1304243"/>
                  </a:lnTo>
                  <a:cubicBezTo>
                    <a:pt x="10360464" y="700337"/>
                    <a:pt x="8364557" y="301322"/>
                    <a:pt x="6096001" y="301322"/>
                  </a:cubicBezTo>
                  <a:cubicBezTo>
                    <a:pt x="3827444" y="301322"/>
                    <a:pt x="1831536" y="700337"/>
                    <a:pt x="676205" y="1304243"/>
                  </a:cubicBezTo>
                  <a:lnTo>
                    <a:pt x="532825" y="1385738"/>
                  </a:lnTo>
                  <a:lnTo>
                    <a:pt x="0" y="1385738"/>
                  </a:lnTo>
                  <a:lnTo>
                    <a:pt x="0" y="1274947"/>
                  </a:lnTo>
                  <a:lnTo>
                    <a:pt x="69682" y="1230976"/>
                  </a:lnTo>
                  <a:cubicBezTo>
                    <a:pt x="1305541" y="492977"/>
                    <a:pt x="3542104" y="0"/>
                    <a:pt x="6096001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A16F8AB-352C-42F8-92AB-87D921AF1EE2}"/>
              </a:ext>
            </a:extLst>
          </p:cNvPr>
          <p:cNvSpPr/>
          <p:nvPr/>
        </p:nvSpPr>
        <p:spPr>
          <a:xfrm>
            <a:off x="157605" y="5595263"/>
            <a:ext cx="11876792" cy="1262738"/>
          </a:xfrm>
          <a:custGeom>
            <a:avLst/>
            <a:gdLst>
              <a:gd name="connsiteX0" fmla="*/ 5938396 w 11876792"/>
              <a:gd name="connsiteY0" fmla="*/ 0 h 1262738"/>
              <a:gd name="connsiteX1" fmla="*/ 11555950 w 11876792"/>
              <a:gd name="connsiteY1" fmla="*/ 1073012 h 1262738"/>
              <a:gd name="connsiteX2" fmla="*/ 11876792 w 11876792"/>
              <a:gd name="connsiteY2" fmla="*/ 1262738 h 1262738"/>
              <a:gd name="connsiteX3" fmla="*/ 0 w 11876792"/>
              <a:gd name="connsiteY3" fmla="*/ 1262738 h 1262738"/>
              <a:gd name="connsiteX4" fmla="*/ 320842 w 11876792"/>
              <a:gd name="connsiteY4" fmla="*/ 1073012 h 1262738"/>
              <a:gd name="connsiteX5" fmla="*/ 5938396 w 11876792"/>
              <a:gd name="connsiteY5" fmla="*/ 0 h 1262738"/>
              <a:gd name="connsiteX0" fmla="*/ 5938396 w 11876792"/>
              <a:gd name="connsiteY0" fmla="*/ 0 h 1274460"/>
              <a:gd name="connsiteX1" fmla="*/ 11555950 w 11876792"/>
              <a:gd name="connsiteY1" fmla="*/ 1073012 h 1274460"/>
              <a:gd name="connsiteX2" fmla="*/ 11876792 w 11876792"/>
              <a:gd name="connsiteY2" fmla="*/ 1262738 h 1274460"/>
              <a:gd name="connsiteX3" fmla="*/ 5610149 w 11876792"/>
              <a:gd name="connsiteY3" fmla="*/ 1274460 h 1274460"/>
              <a:gd name="connsiteX4" fmla="*/ 0 w 11876792"/>
              <a:gd name="connsiteY4" fmla="*/ 1262738 h 1274460"/>
              <a:gd name="connsiteX5" fmla="*/ 320842 w 11876792"/>
              <a:gd name="connsiteY5" fmla="*/ 1073012 h 1274460"/>
              <a:gd name="connsiteX6" fmla="*/ 5938396 w 11876792"/>
              <a:gd name="connsiteY6" fmla="*/ 0 h 1274460"/>
              <a:gd name="connsiteX0" fmla="*/ 5610149 w 11876792"/>
              <a:gd name="connsiteY0" fmla="*/ 1274460 h 1365900"/>
              <a:gd name="connsiteX1" fmla="*/ 0 w 11876792"/>
              <a:gd name="connsiteY1" fmla="*/ 1262738 h 1365900"/>
              <a:gd name="connsiteX2" fmla="*/ 320842 w 11876792"/>
              <a:gd name="connsiteY2" fmla="*/ 1073012 h 1365900"/>
              <a:gd name="connsiteX3" fmla="*/ 5938396 w 11876792"/>
              <a:gd name="connsiteY3" fmla="*/ 0 h 1365900"/>
              <a:gd name="connsiteX4" fmla="*/ 11555950 w 11876792"/>
              <a:gd name="connsiteY4" fmla="*/ 1073012 h 1365900"/>
              <a:gd name="connsiteX5" fmla="*/ 11876792 w 11876792"/>
              <a:gd name="connsiteY5" fmla="*/ 1262738 h 1365900"/>
              <a:gd name="connsiteX6" fmla="*/ 5701589 w 11876792"/>
              <a:gd name="connsiteY6" fmla="*/ 1365900 h 1365900"/>
              <a:gd name="connsiteX0" fmla="*/ 5610149 w 11876792"/>
              <a:gd name="connsiteY0" fmla="*/ 1274460 h 1274460"/>
              <a:gd name="connsiteX1" fmla="*/ 0 w 11876792"/>
              <a:gd name="connsiteY1" fmla="*/ 1262738 h 1274460"/>
              <a:gd name="connsiteX2" fmla="*/ 320842 w 11876792"/>
              <a:gd name="connsiteY2" fmla="*/ 1073012 h 1274460"/>
              <a:gd name="connsiteX3" fmla="*/ 5938396 w 11876792"/>
              <a:gd name="connsiteY3" fmla="*/ 0 h 1274460"/>
              <a:gd name="connsiteX4" fmla="*/ 11555950 w 11876792"/>
              <a:gd name="connsiteY4" fmla="*/ 1073012 h 1274460"/>
              <a:gd name="connsiteX5" fmla="*/ 11876792 w 11876792"/>
              <a:gd name="connsiteY5" fmla="*/ 1262738 h 1274460"/>
              <a:gd name="connsiteX0" fmla="*/ 0 w 11876792"/>
              <a:gd name="connsiteY0" fmla="*/ 1262738 h 1262738"/>
              <a:gd name="connsiteX1" fmla="*/ 320842 w 11876792"/>
              <a:gd name="connsiteY1" fmla="*/ 1073012 h 1262738"/>
              <a:gd name="connsiteX2" fmla="*/ 5938396 w 11876792"/>
              <a:gd name="connsiteY2" fmla="*/ 0 h 1262738"/>
              <a:gd name="connsiteX3" fmla="*/ 11555950 w 11876792"/>
              <a:gd name="connsiteY3" fmla="*/ 1073012 h 1262738"/>
              <a:gd name="connsiteX4" fmla="*/ 11876792 w 11876792"/>
              <a:gd name="connsiteY4" fmla="*/ 1262738 h 1262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76792" h="1262738">
                <a:moveTo>
                  <a:pt x="0" y="1262738"/>
                </a:moveTo>
                <a:lnTo>
                  <a:pt x="320842" y="1073012"/>
                </a:lnTo>
                <a:cubicBezTo>
                  <a:pt x="1538276" y="425634"/>
                  <a:pt x="3599974" y="0"/>
                  <a:pt x="5938396" y="0"/>
                </a:cubicBezTo>
                <a:cubicBezTo>
                  <a:pt x="8276818" y="0"/>
                  <a:pt x="10338517" y="425634"/>
                  <a:pt x="11555950" y="1073012"/>
                </a:cubicBezTo>
                <a:lnTo>
                  <a:pt x="11876792" y="1262738"/>
                </a:lnTo>
              </a:path>
            </a:pathLst>
          </a:custGeom>
          <a:noFill/>
          <a:ln w="12700">
            <a:solidFill>
              <a:schemeClr val="bg2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7437F83F-AE8F-46D3-8430-B94C84C9A4D7}"/>
              </a:ext>
            </a:extLst>
          </p:cNvPr>
          <p:cNvSpPr/>
          <p:nvPr/>
        </p:nvSpPr>
        <p:spPr>
          <a:xfrm>
            <a:off x="3022561" y="1956630"/>
            <a:ext cx="1730031" cy="76944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F9459407-993B-4EB2-B766-93C24BA69800}"/>
              </a:ext>
            </a:extLst>
          </p:cNvPr>
          <p:cNvSpPr/>
          <p:nvPr/>
        </p:nvSpPr>
        <p:spPr>
          <a:xfrm>
            <a:off x="5236108" y="1956630"/>
            <a:ext cx="1730031" cy="76944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0F3EFF17-9659-4CA0-AEAC-8186AAE4D4F3}"/>
              </a:ext>
            </a:extLst>
          </p:cNvPr>
          <p:cNvSpPr/>
          <p:nvPr/>
        </p:nvSpPr>
        <p:spPr>
          <a:xfrm>
            <a:off x="7384042" y="1956630"/>
            <a:ext cx="1730031" cy="76944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4D61B2D4-401B-4539-B3AC-D662C60A5BE3}"/>
              </a:ext>
            </a:extLst>
          </p:cNvPr>
          <p:cNvSpPr/>
          <p:nvPr/>
        </p:nvSpPr>
        <p:spPr>
          <a:xfrm>
            <a:off x="9654084" y="1956630"/>
            <a:ext cx="1730031" cy="76944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123F9E5-908B-4A17-9B5B-1B86DEE10BBD}"/>
              </a:ext>
            </a:extLst>
          </p:cNvPr>
          <p:cNvGrpSpPr/>
          <p:nvPr/>
        </p:nvGrpSpPr>
        <p:grpSpPr>
          <a:xfrm>
            <a:off x="4924" y="470976"/>
            <a:ext cx="5051617" cy="1107996"/>
            <a:chOff x="242668" y="470976"/>
            <a:chExt cx="5051617" cy="1107996"/>
          </a:xfrm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BF34352F-BF1D-4ECC-BE24-039F2858B78E}"/>
                </a:ext>
              </a:extLst>
            </p:cNvPr>
            <p:cNvSpPr/>
            <p:nvPr/>
          </p:nvSpPr>
          <p:spPr>
            <a:xfrm>
              <a:off x="1493482" y="470976"/>
              <a:ext cx="3800803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sz="6600" b="1" dirty="0">
                  <a:solidFill>
                    <a:schemeClr val="tx2"/>
                  </a:solidFill>
                  <a:latin typeface="Abadi" panose="020B0604020104020204" pitchFamily="34" charset="0"/>
                </a:rPr>
                <a:t>Timeline</a:t>
              </a:r>
              <a:endParaRPr lang="en-US" sz="6600" b="1" dirty="0">
                <a:solidFill>
                  <a:schemeClr val="tx2"/>
                </a:solidFill>
                <a:latin typeface="Abadi" panose="020B0604020104020204" pitchFamily="34" charset="0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548E0ACF-41B0-420C-8C4F-F0B63F6DF7C8}"/>
                </a:ext>
              </a:extLst>
            </p:cNvPr>
            <p:cNvGrpSpPr/>
            <p:nvPr/>
          </p:nvGrpSpPr>
          <p:grpSpPr>
            <a:xfrm>
              <a:off x="242668" y="568823"/>
              <a:ext cx="2728429" cy="235439"/>
              <a:chOff x="297370" y="123418"/>
              <a:chExt cx="2432304" cy="235439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80B9F6DD-9C28-4351-8E90-49F00B1CA775}"/>
                  </a:ext>
                </a:extLst>
              </p:cNvPr>
              <p:cNvSpPr/>
              <p:nvPr/>
            </p:nvSpPr>
            <p:spPr>
              <a:xfrm>
                <a:off x="297370" y="123418"/>
                <a:ext cx="2432304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E5FF51C-6FFE-4C46-B0DC-68FDF0AE455E}"/>
                  </a:ext>
                </a:extLst>
              </p:cNvPr>
              <p:cNvSpPr/>
              <p:nvPr/>
            </p:nvSpPr>
            <p:spPr>
              <a:xfrm>
                <a:off x="297370" y="263180"/>
                <a:ext cx="1128999" cy="956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7E3CB-E04F-4EA8-A7B8-0FA13F64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>
                <a:solidFill>
                  <a:schemeClr val="bg2"/>
                </a:solidFill>
              </a:rPr>
              <a:t>35</a:t>
            </a:fld>
            <a:endParaRPr lang="en-IN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0173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02ABABC-C5EC-4AC5-9EF5-F9AAAF6D4F0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AF9DEF0D-C242-4627-8FD6-D2BE1D0254CF}"/>
              </a:ext>
            </a:extLst>
          </p:cNvPr>
          <p:cNvSpPr/>
          <p:nvPr/>
        </p:nvSpPr>
        <p:spPr>
          <a:xfrm>
            <a:off x="3941063" y="-8130"/>
            <a:ext cx="8296177" cy="6875858"/>
          </a:xfrm>
          <a:custGeom>
            <a:avLst/>
            <a:gdLst>
              <a:gd name="connsiteX0" fmla="*/ 0 w 12138305"/>
              <a:gd name="connsiteY0" fmla="*/ 0 h 6865844"/>
              <a:gd name="connsiteX1" fmla="*/ 12138305 w 12138305"/>
              <a:gd name="connsiteY1" fmla="*/ 0 h 6865844"/>
              <a:gd name="connsiteX2" fmla="*/ 12138305 w 12138305"/>
              <a:gd name="connsiteY2" fmla="*/ 6865844 h 6865844"/>
              <a:gd name="connsiteX3" fmla="*/ 0 w 12138305"/>
              <a:gd name="connsiteY3" fmla="*/ 6865844 h 6865844"/>
              <a:gd name="connsiteX4" fmla="*/ 0 w 12138305"/>
              <a:gd name="connsiteY4" fmla="*/ 0 h 6865844"/>
              <a:gd name="connsiteX0" fmla="*/ 0 w 12138305"/>
              <a:gd name="connsiteY0" fmla="*/ 44970 h 6910814"/>
              <a:gd name="connsiteX1" fmla="*/ 8054883 w 12138305"/>
              <a:gd name="connsiteY1" fmla="*/ 0 h 6910814"/>
              <a:gd name="connsiteX2" fmla="*/ 12138305 w 12138305"/>
              <a:gd name="connsiteY2" fmla="*/ 44970 h 6910814"/>
              <a:gd name="connsiteX3" fmla="*/ 12138305 w 12138305"/>
              <a:gd name="connsiteY3" fmla="*/ 6910814 h 6910814"/>
              <a:gd name="connsiteX4" fmla="*/ 0 w 12138305"/>
              <a:gd name="connsiteY4" fmla="*/ 6910814 h 6910814"/>
              <a:gd name="connsiteX5" fmla="*/ 0 w 12138305"/>
              <a:gd name="connsiteY5" fmla="*/ 44970 h 6910814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6910814 h 6940445"/>
              <a:gd name="connsiteX6" fmla="*/ 0 w 12138305"/>
              <a:gd name="connsiteY6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44970 h 6940445"/>
              <a:gd name="connsiteX3" fmla="*/ 12138305 w 12138305"/>
              <a:gd name="connsiteY3" fmla="*/ 6910814 h 6940445"/>
              <a:gd name="connsiteX4" fmla="*/ 4082490 w 12138305"/>
              <a:gd name="connsiteY4" fmla="*/ 6940445 h 6940445"/>
              <a:gd name="connsiteX5" fmla="*/ 0 w 12138305"/>
              <a:gd name="connsiteY5" fmla="*/ 44970 h 6940445"/>
              <a:gd name="connsiteX0" fmla="*/ 0 w 12138305"/>
              <a:gd name="connsiteY0" fmla="*/ 44970 h 6940445"/>
              <a:gd name="connsiteX1" fmla="*/ 8054883 w 12138305"/>
              <a:gd name="connsiteY1" fmla="*/ 0 h 6940445"/>
              <a:gd name="connsiteX2" fmla="*/ 12138305 w 12138305"/>
              <a:gd name="connsiteY2" fmla="*/ 6910814 h 6940445"/>
              <a:gd name="connsiteX3" fmla="*/ 4082490 w 12138305"/>
              <a:gd name="connsiteY3" fmla="*/ 6940445 h 6940445"/>
              <a:gd name="connsiteX4" fmla="*/ 0 w 12138305"/>
              <a:gd name="connsiteY4" fmla="*/ 44970 h 6940445"/>
              <a:gd name="connsiteX0" fmla="*/ 0 w 12138305"/>
              <a:gd name="connsiteY0" fmla="*/ 0 h 6895475"/>
              <a:gd name="connsiteX1" fmla="*/ 8083018 w 12138305"/>
              <a:gd name="connsiteY1" fmla="*/ 4266 h 6895475"/>
              <a:gd name="connsiteX2" fmla="*/ 12138305 w 12138305"/>
              <a:gd name="connsiteY2" fmla="*/ 6865844 h 6895475"/>
              <a:gd name="connsiteX3" fmla="*/ 4082490 w 12138305"/>
              <a:gd name="connsiteY3" fmla="*/ 6895475 h 6895475"/>
              <a:gd name="connsiteX4" fmla="*/ 0 w 12138305"/>
              <a:gd name="connsiteY4" fmla="*/ 0 h 6895475"/>
              <a:gd name="connsiteX0" fmla="*/ 0 w 12138305"/>
              <a:gd name="connsiteY0" fmla="*/ 0 h 6867339"/>
              <a:gd name="connsiteX1" fmla="*/ 8083018 w 12138305"/>
              <a:gd name="connsiteY1" fmla="*/ 4266 h 6867339"/>
              <a:gd name="connsiteX2" fmla="*/ 12138305 w 12138305"/>
              <a:gd name="connsiteY2" fmla="*/ 6865844 h 6867339"/>
              <a:gd name="connsiteX3" fmla="*/ 4082490 w 12138305"/>
              <a:gd name="connsiteY3" fmla="*/ 6867339 h 6867339"/>
              <a:gd name="connsiteX4" fmla="*/ 0 w 12138305"/>
              <a:gd name="connsiteY4" fmla="*/ 0 h 6867339"/>
              <a:gd name="connsiteX0" fmla="*/ 0 w 12187542"/>
              <a:gd name="connsiteY0" fmla="*/ 0 h 6867339"/>
              <a:gd name="connsiteX1" fmla="*/ 8083018 w 12187542"/>
              <a:gd name="connsiteY1" fmla="*/ 4266 h 6867339"/>
              <a:gd name="connsiteX2" fmla="*/ 12187542 w 12187542"/>
              <a:gd name="connsiteY2" fmla="*/ 6865844 h 6867339"/>
              <a:gd name="connsiteX3" fmla="*/ 4082490 w 12187542"/>
              <a:gd name="connsiteY3" fmla="*/ 6867339 h 6867339"/>
              <a:gd name="connsiteX4" fmla="*/ 0 w 12187542"/>
              <a:gd name="connsiteY4" fmla="*/ 0 h 6867339"/>
              <a:gd name="connsiteX0" fmla="*/ 0 w 12187542"/>
              <a:gd name="connsiteY0" fmla="*/ 0 h 6889545"/>
              <a:gd name="connsiteX1" fmla="*/ 8083018 w 12187542"/>
              <a:gd name="connsiteY1" fmla="*/ 4266 h 6889545"/>
              <a:gd name="connsiteX2" fmla="*/ 12187542 w 12187542"/>
              <a:gd name="connsiteY2" fmla="*/ 6865844 h 6889545"/>
              <a:gd name="connsiteX3" fmla="*/ 4071657 w 12187542"/>
              <a:gd name="connsiteY3" fmla="*/ 6889545 h 6889545"/>
              <a:gd name="connsiteX4" fmla="*/ 0 w 12187542"/>
              <a:gd name="connsiteY4" fmla="*/ 0 h 6889545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65844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  <a:gd name="connsiteX0" fmla="*/ 0 w 12187542"/>
              <a:gd name="connsiteY0" fmla="*/ 0 h 6882143"/>
              <a:gd name="connsiteX1" fmla="*/ 8083018 w 12187542"/>
              <a:gd name="connsiteY1" fmla="*/ 4266 h 6882143"/>
              <a:gd name="connsiteX2" fmla="*/ 12187542 w 12187542"/>
              <a:gd name="connsiteY2" fmla="*/ 6880649 h 6882143"/>
              <a:gd name="connsiteX3" fmla="*/ 4071657 w 12187542"/>
              <a:gd name="connsiteY3" fmla="*/ 6882143 h 6882143"/>
              <a:gd name="connsiteX4" fmla="*/ 0 w 12187542"/>
              <a:gd name="connsiteY4" fmla="*/ 0 h 688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7542" h="6882143">
                <a:moveTo>
                  <a:pt x="0" y="0"/>
                </a:moveTo>
                <a:lnTo>
                  <a:pt x="8083018" y="4266"/>
                </a:lnTo>
                <a:lnTo>
                  <a:pt x="12187542" y="6880649"/>
                </a:lnTo>
                <a:lnTo>
                  <a:pt x="4071657" y="68821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58E77BD-8E57-420E-8DE3-85766010DB15}"/>
              </a:ext>
            </a:extLst>
          </p:cNvPr>
          <p:cNvGrpSpPr/>
          <p:nvPr/>
        </p:nvGrpSpPr>
        <p:grpSpPr>
          <a:xfrm>
            <a:off x="5748801" y="1925446"/>
            <a:ext cx="4646006" cy="4387399"/>
            <a:chOff x="5748801" y="1925446"/>
            <a:chExt cx="4646006" cy="4387399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DD457A5-1485-48B5-93FC-EA604454A985}"/>
                </a:ext>
              </a:extLst>
            </p:cNvPr>
            <p:cNvGrpSpPr/>
            <p:nvPr/>
          </p:nvGrpSpPr>
          <p:grpSpPr>
            <a:xfrm>
              <a:off x="5748801" y="1925446"/>
              <a:ext cx="2847140" cy="689932"/>
              <a:chOff x="5748801" y="1925446"/>
              <a:chExt cx="2847140" cy="689932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8ADBC6BC-13C5-4A0A-BA70-D1C6FFDADA8B}"/>
                  </a:ext>
                </a:extLst>
              </p:cNvPr>
              <p:cNvGrpSpPr/>
              <p:nvPr/>
            </p:nvGrpSpPr>
            <p:grpSpPr>
              <a:xfrm>
                <a:off x="5748801" y="1925446"/>
                <a:ext cx="689932" cy="689932"/>
                <a:chOff x="5599696" y="2007516"/>
                <a:chExt cx="689932" cy="689932"/>
              </a:xfrm>
            </p:grpSpPr>
            <p:sp>
              <p:nvSpPr>
                <p:cNvPr id="24" name="Circle: Hollow 23">
                  <a:extLst>
                    <a:ext uri="{FF2B5EF4-FFF2-40B4-BE49-F238E27FC236}">
                      <a16:creationId xmlns:a16="http://schemas.microsoft.com/office/drawing/2014/main" id="{337E1A3B-0BB3-463D-842E-DC4C298DEB8B}"/>
                    </a:ext>
                  </a:extLst>
                </p:cNvPr>
                <p:cNvSpPr/>
                <p:nvPr/>
              </p:nvSpPr>
              <p:spPr>
                <a:xfrm>
                  <a:off x="5599696" y="2007516"/>
                  <a:ext cx="689932" cy="689932"/>
                </a:xfrm>
                <a:prstGeom prst="donut">
                  <a:avLst>
                    <a:gd name="adj" fmla="val 3871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D16D77FC-5E81-4314-9ADC-E1B69D7F2C52}"/>
                    </a:ext>
                  </a:extLst>
                </p:cNvPr>
                <p:cNvGrpSpPr/>
                <p:nvPr/>
              </p:nvGrpSpPr>
              <p:grpSpPr>
                <a:xfrm>
                  <a:off x="5754538" y="2154483"/>
                  <a:ext cx="380248" cy="395998"/>
                  <a:chOff x="5612606" y="2826543"/>
                  <a:chExt cx="919639" cy="957739"/>
                </a:xfrm>
                <a:solidFill>
                  <a:schemeClr val="accent2">
                    <a:lumMod val="20000"/>
                    <a:lumOff val="80000"/>
                  </a:schemeClr>
                </a:solidFill>
              </p:grpSpPr>
              <p:sp>
                <p:nvSpPr>
                  <p:cNvPr id="26" name="Freeform: Shape 25">
                    <a:extLst>
                      <a:ext uri="{FF2B5EF4-FFF2-40B4-BE49-F238E27FC236}">
                        <a16:creationId xmlns:a16="http://schemas.microsoft.com/office/drawing/2014/main" id="{AB424E47-E30B-49C0-9F91-AF7A8565E4AE}"/>
                      </a:ext>
                    </a:extLst>
                  </p:cNvPr>
                  <p:cNvSpPr/>
                  <p:nvPr/>
                </p:nvSpPr>
                <p:spPr>
                  <a:xfrm>
                    <a:off x="5612606" y="2826543"/>
                    <a:ext cx="9525" cy="9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25" h="9525"/>
                    </a:pathLst>
                  </a:custGeom>
                  <a:grpFill/>
                  <a:ln w="9525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0E3C940F-7CA7-474C-AE33-B90134C94A1C}"/>
                      </a:ext>
                    </a:extLst>
                  </p:cNvPr>
                  <p:cNvSpPr/>
                  <p:nvPr/>
                </p:nvSpPr>
                <p:spPr>
                  <a:xfrm>
                    <a:off x="5655945" y="2831782"/>
                    <a:ext cx="876300" cy="952500"/>
                  </a:xfrm>
                  <a:custGeom>
                    <a:avLst/>
                    <a:gdLst>
                      <a:gd name="connsiteX0" fmla="*/ 782955 w 876300"/>
                      <a:gd name="connsiteY0" fmla="*/ 949643 h 952500"/>
                      <a:gd name="connsiteX1" fmla="*/ 554355 w 876300"/>
                      <a:gd name="connsiteY1" fmla="*/ 949643 h 952500"/>
                      <a:gd name="connsiteX2" fmla="*/ 540068 w 876300"/>
                      <a:gd name="connsiteY2" fmla="*/ 935355 h 952500"/>
                      <a:gd name="connsiteX3" fmla="*/ 540068 w 876300"/>
                      <a:gd name="connsiteY3" fmla="*/ 644843 h 952500"/>
                      <a:gd name="connsiteX4" fmla="*/ 340043 w 876300"/>
                      <a:gd name="connsiteY4" fmla="*/ 644843 h 952500"/>
                      <a:gd name="connsiteX5" fmla="*/ 340043 w 876300"/>
                      <a:gd name="connsiteY5" fmla="*/ 935355 h 952500"/>
                      <a:gd name="connsiteX6" fmla="*/ 325755 w 876300"/>
                      <a:gd name="connsiteY6" fmla="*/ 949643 h 952500"/>
                      <a:gd name="connsiteX7" fmla="*/ 97155 w 876300"/>
                      <a:gd name="connsiteY7" fmla="*/ 949643 h 952500"/>
                      <a:gd name="connsiteX8" fmla="*/ 82868 w 876300"/>
                      <a:gd name="connsiteY8" fmla="*/ 935355 h 952500"/>
                      <a:gd name="connsiteX9" fmla="*/ 82868 w 876300"/>
                      <a:gd name="connsiteY9" fmla="*/ 426720 h 952500"/>
                      <a:gd name="connsiteX10" fmla="*/ 97155 w 876300"/>
                      <a:gd name="connsiteY10" fmla="*/ 412433 h 952500"/>
                      <a:gd name="connsiteX11" fmla="*/ 824865 w 876300"/>
                      <a:gd name="connsiteY11" fmla="*/ 412433 h 952500"/>
                      <a:gd name="connsiteX12" fmla="*/ 452438 w 876300"/>
                      <a:gd name="connsiteY12" fmla="*/ 40958 h 952500"/>
                      <a:gd name="connsiteX13" fmla="*/ 260033 w 876300"/>
                      <a:gd name="connsiteY13" fmla="*/ 234315 h 952500"/>
                      <a:gd name="connsiteX14" fmla="*/ 244793 w 876300"/>
                      <a:gd name="connsiteY14" fmla="*/ 237173 h 952500"/>
                      <a:gd name="connsiteX15" fmla="*/ 236220 w 876300"/>
                      <a:gd name="connsiteY15" fmla="*/ 223838 h 952500"/>
                      <a:gd name="connsiteX16" fmla="*/ 236220 w 876300"/>
                      <a:gd name="connsiteY16" fmla="*/ 111443 h 952500"/>
                      <a:gd name="connsiteX17" fmla="*/ 162878 w 876300"/>
                      <a:gd name="connsiteY17" fmla="*/ 111443 h 952500"/>
                      <a:gd name="connsiteX18" fmla="*/ 162878 w 876300"/>
                      <a:gd name="connsiteY18" fmla="*/ 300038 h 952500"/>
                      <a:gd name="connsiteX19" fmla="*/ 159068 w 876300"/>
                      <a:gd name="connsiteY19" fmla="*/ 310515 h 952500"/>
                      <a:gd name="connsiteX20" fmla="*/ 31432 w 876300"/>
                      <a:gd name="connsiteY20" fmla="*/ 437198 h 952500"/>
                      <a:gd name="connsiteX21" fmla="*/ 11430 w 876300"/>
                      <a:gd name="connsiteY21" fmla="*/ 437198 h 952500"/>
                      <a:gd name="connsiteX22" fmla="*/ 11430 w 876300"/>
                      <a:gd name="connsiteY22" fmla="*/ 417195 h 952500"/>
                      <a:gd name="connsiteX23" fmla="*/ 134303 w 876300"/>
                      <a:gd name="connsiteY23" fmla="*/ 294323 h 952500"/>
                      <a:gd name="connsiteX24" fmla="*/ 134303 w 876300"/>
                      <a:gd name="connsiteY24" fmla="*/ 97155 h 952500"/>
                      <a:gd name="connsiteX25" fmla="*/ 148590 w 876300"/>
                      <a:gd name="connsiteY25" fmla="*/ 82868 h 952500"/>
                      <a:gd name="connsiteX26" fmla="*/ 249555 w 876300"/>
                      <a:gd name="connsiteY26" fmla="*/ 82868 h 952500"/>
                      <a:gd name="connsiteX27" fmla="*/ 263843 w 876300"/>
                      <a:gd name="connsiteY27" fmla="*/ 97155 h 952500"/>
                      <a:gd name="connsiteX28" fmla="*/ 263843 w 876300"/>
                      <a:gd name="connsiteY28" fmla="*/ 189548 h 952500"/>
                      <a:gd name="connsiteX29" fmla="*/ 441960 w 876300"/>
                      <a:gd name="connsiteY29" fmla="*/ 11430 h 952500"/>
                      <a:gd name="connsiteX30" fmla="*/ 461963 w 876300"/>
                      <a:gd name="connsiteY30" fmla="*/ 11430 h 952500"/>
                      <a:gd name="connsiteX31" fmla="*/ 868680 w 876300"/>
                      <a:gd name="connsiteY31" fmla="*/ 417195 h 952500"/>
                      <a:gd name="connsiteX32" fmla="*/ 871538 w 876300"/>
                      <a:gd name="connsiteY32" fmla="*/ 432435 h 952500"/>
                      <a:gd name="connsiteX33" fmla="*/ 858203 w 876300"/>
                      <a:gd name="connsiteY33" fmla="*/ 441008 h 952500"/>
                      <a:gd name="connsiteX34" fmla="*/ 111443 w 876300"/>
                      <a:gd name="connsiteY34" fmla="*/ 441008 h 952500"/>
                      <a:gd name="connsiteX35" fmla="*/ 111443 w 876300"/>
                      <a:gd name="connsiteY35" fmla="*/ 920115 h 952500"/>
                      <a:gd name="connsiteX36" fmla="*/ 311468 w 876300"/>
                      <a:gd name="connsiteY36" fmla="*/ 920115 h 952500"/>
                      <a:gd name="connsiteX37" fmla="*/ 311468 w 876300"/>
                      <a:gd name="connsiteY37" fmla="*/ 630555 h 952500"/>
                      <a:gd name="connsiteX38" fmla="*/ 325755 w 876300"/>
                      <a:gd name="connsiteY38" fmla="*/ 616268 h 952500"/>
                      <a:gd name="connsiteX39" fmla="*/ 554355 w 876300"/>
                      <a:gd name="connsiteY39" fmla="*/ 616268 h 952500"/>
                      <a:gd name="connsiteX40" fmla="*/ 568643 w 876300"/>
                      <a:gd name="connsiteY40" fmla="*/ 630555 h 952500"/>
                      <a:gd name="connsiteX41" fmla="*/ 568643 w 876300"/>
                      <a:gd name="connsiteY41" fmla="*/ 921068 h 952500"/>
                      <a:gd name="connsiteX42" fmla="*/ 768668 w 876300"/>
                      <a:gd name="connsiteY42" fmla="*/ 921068 h 952500"/>
                      <a:gd name="connsiteX43" fmla="*/ 768668 w 876300"/>
                      <a:gd name="connsiteY43" fmla="*/ 478155 h 952500"/>
                      <a:gd name="connsiteX44" fmla="*/ 782955 w 876300"/>
                      <a:gd name="connsiteY44" fmla="*/ 463868 h 952500"/>
                      <a:gd name="connsiteX45" fmla="*/ 797243 w 876300"/>
                      <a:gd name="connsiteY45" fmla="*/ 478155 h 952500"/>
                      <a:gd name="connsiteX46" fmla="*/ 797243 w 876300"/>
                      <a:gd name="connsiteY46" fmla="*/ 935355 h 952500"/>
                      <a:gd name="connsiteX47" fmla="*/ 782955 w 876300"/>
                      <a:gd name="connsiteY47" fmla="*/ 949643 h 95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</a:cxnLst>
                    <a:rect l="l" t="t" r="r" b="b"/>
                    <a:pathLst>
                      <a:path w="876300" h="952500">
                        <a:moveTo>
                          <a:pt x="782955" y="949643"/>
                        </a:moveTo>
                        <a:lnTo>
                          <a:pt x="554355" y="949643"/>
                        </a:lnTo>
                        <a:cubicBezTo>
                          <a:pt x="546735" y="949643"/>
                          <a:pt x="540068" y="942975"/>
                          <a:pt x="540068" y="935355"/>
                        </a:cubicBezTo>
                        <a:lnTo>
                          <a:pt x="540068" y="644843"/>
                        </a:lnTo>
                        <a:lnTo>
                          <a:pt x="340043" y="644843"/>
                        </a:lnTo>
                        <a:lnTo>
                          <a:pt x="340043" y="935355"/>
                        </a:lnTo>
                        <a:cubicBezTo>
                          <a:pt x="340043" y="942975"/>
                          <a:pt x="333375" y="949643"/>
                          <a:pt x="325755" y="949643"/>
                        </a:cubicBezTo>
                        <a:lnTo>
                          <a:pt x="97155" y="949643"/>
                        </a:lnTo>
                        <a:cubicBezTo>
                          <a:pt x="89535" y="949643"/>
                          <a:pt x="82868" y="942975"/>
                          <a:pt x="82868" y="935355"/>
                        </a:cubicBezTo>
                        <a:lnTo>
                          <a:pt x="82868" y="426720"/>
                        </a:lnTo>
                        <a:cubicBezTo>
                          <a:pt x="82868" y="419100"/>
                          <a:pt x="89535" y="412433"/>
                          <a:pt x="97155" y="412433"/>
                        </a:cubicBezTo>
                        <a:lnTo>
                          <a:pt x="824865" y="412433"/>
                        </a:lnTo>
                        <a:lnTo>
                          <a:pt x="452438" y="40958"/>
                        </a:lnTo>
                        <a:lnTo>
                          <a:pt x="260033" y="234315"/>
                        </a:lnTo>
                        <a:cubicBezTo>
                          <a:pt x="256223" y="238125"/>
                          <a:pt x="249555" y="240030"/>
                          <a:pt x="244793" y="237173"/>
                        </a:cubicBezTo>
                        <a:cubicBezTo>
                          <a:pt x="239078" y="235268"/>
                          <a:pt x="236220" y="229553"/>
                          <a:pt x="236220" y="223838"/>
                        </a:cubicBezTo>
                        <a:lnTo>
                          <a:pt x="236220" y="111443"/>
                        </a:lnTo>
                        <a:lnTo>
                          <a:pt x="162878" y="111443"/>
                        </a:lnTo>
                        <a:lnTo>
                          <a:pt x="162878" y="300038"/>
                        </a:lnTo>
                        <a:cubicBezTo>
                          <a:pt x="162878" y="303848"/>
                          <a:pt x="160973" y="307658"/>
                          <a:pt x="159068" y="310515"/>
                        </a:cubicBezTo>
                        <a:lnTo>
                          <a:pt x="31432" y="437198"/>
                        </a:lnTo>
                        <a:cubicBezTo>
                          <a:pt x="25718" y="442913"/>
                          <a:pt x="17145" y="442913"/>
                          <a:pt x="11430" y="437198"/>
                        </a:cubicBezTo>
                        <a:cubicBezTo>
                          <a:pt x="5715" y="431483"/>
                          <a:pt x="5715" y="422910"/>
                          <a:pt x="11430" y="417195"/>
                        </a:cubicBezTo>
                        <a:lnTo>
                          <a:pt x="134303" y="294323"/>
                        </a:lnTo>
                        <a:lnTo>
                          <a:pt x="134303" y="97155"/>
                        </a:lnTo>
                        <a:cubicBezTo>
                          <a:pt x="134303" y="89535"/>
                          <a:pt x="140970" y="82868"/>
                          <a:pt x="148590" y="82868"/>
                        </a:cubicBezTo>
                        <a:lnTo>
                          <a:pt x="249555" y="82868"/>
                        </a:lnTo>
                        <a:cubicBezTo>
                          <a:pt x="257175" y="82868"/>
                          <a:pt x="263843" y="89535"/>
                          <a:pt x="263843" y="97155"/>
                        </a:cubicBezTo>
                        <a:lnTo>
                          <a:pt x="263843" y="189548"/>
                        </a:lnTo>
                        <a:lnTo>
                          <a:pt x="441960" y="11430"/>
                        </a:lnTo>
                        <a:cubicBezTo>
                          <a:pt x="447675" y="5715"/>
                          <a:pt x="456248" y="5715"/>
                          <a:pt x="461963" y="11430"/>
                        </a:cubicBezTo>
                        <a:lnTo>
                          <a:pt x="868680" y="417195"/>
                        </a:lnTo>
                        <a:cubicBezTo>
                          <a:pt x="872490" y="421005"/>
                          <a:pt x="874395" y="427673"/>
                          <a:pt x="871538" y="432435"/>
                        </a:cubicBezTo>
                        <a:cubicBezTo>
                          <a:pt x="869633" y="438150"/>
                          <a:pt x="863918" y="441008"/>
                          <a:pt x="858203" y="441008"/>
                        </a:cubicBezTo>
                        <a:lnTo>
                          <a:pt x="111443" y="441008"/>
                        </a:lnTo>
                        <a:lnTo>
                          <a:pt x="111443" y="920115"/>
                        </a:lnTo>
                        <a:lnTo>
                          <a:pt x="311468" y="920115"/>
                        </a:lnTo>
                        <a:lnTo>
                          <a:pt x="311468" y="630555"/>
                        </a:lnTo>
                        <a:cubicBezTo>
                          <a:pt x="311468" y="622935"/>
                          <a:pt x="318135" y="616268"/>
                          <a:pt x="325755" y="616268"/>
                        </a:cubicBezTo>
                        <a:lnTo>
                          <a:pt x="554355" y="616268"/>
                        </a:lnTo>
                        <a:cubicBezTo>
                          <a:pt x="561975" y="616268"/>
                          <a:pt x="568643" y="622935"/>
                          <a:pt x="568643" y="630555"/>
                        </a:cubicBezTo>
                        <a:lnTo>
                          <a:pt x="568643" y="921068"/>
                        </a:lnTo>
                        <a:lnTo>
                          <a:pt x="768668" y="921068"/>
                        </a:lnTo>
                        <a:lnTo>
                          <a:pt x="768668" y="478155"/>
                        </a:lnTo>
                        <a:cubicBezTo>
                          <a:pt x="768668" y="470535"/>
                          <a:pt x="775335" y="463868"/>
                          <a:pt x="782955" y="463868"/>
                        </a:cubicBezTo>
                        <a:cubicBezTo>
                          <a:pt x="790575" y="463868"/>
                          <a:pt x="797243" y="470535"/>
                          <a:pt x="797243" y="478155"/>
                        </a:cubicBezTo>
                        <a:lnTo>
                          <a:pt x="797243" y="935355"/>
                        </a:lnTo>
                        <a:cubicBezTo>
                          <a:pt x="797243" y="942975"/>
                          <a:pt x="790575" y="949643"/>
                          <a:pt x="782955" y="94964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 dirty="0"/>
                  </a:p>
                </p:txBody>
              </p:sp>
            </p:grpSp>
          </p:grp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E65C6F4-BA32-4DA3-80BD-372EF24FEC76}"/>
                  </a:ext>
                </a:extLst>
              </p:cNvPr>
              <p:cNvSpPr txBox="1"/>
              <p:nvPr/>
            </p:nvSpPr>
            <p:spPr>
              <a:xfrm>
                <a:off x="6498119" y="1978025"/>
                <a:ext cx="209782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badi" panose="020B0604020104020204" pitchFamily="34" charset="0"/>
                    <a:cs typeface="Times New Roman" panose="02020603050405020304" pitchFamily="18" charset="0"/>
                  </a:rPr>
                  <a:t>Address</a:t>
                </a:r>
              </a:p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badi" panose="020B0604020104020204" pitchFamily="34" charset="0"/>
                    <a:cs typeface="Arial" panose="020B0604020202020204" pitchFamily="34" charset="0"/>
                  </a:rPr>
                  <a:t># street number, city, state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9983F87-9229-42A0-8170-E4A0E8A1D44B}"/>
                </a:ext>
              </a:extLst>
            </p:cNvPr>
            <p:cNvGrpSpPr/>
            <p:nvPr/>
          </p:nvGrpSpPr>
          <p:grpSpPr>
            <a:xfrm>
              <a:off x="6504395" y="3774179"/>
              <a:ext cx="3216301" cy="689932"/>
              <a:chOff x="6504395" y="3774179"/>
              <a:chExt cx="3216301" cy="689932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BAF81E1F-5744-4410-81DD-2F9EA5812B7F}"/>
                  </a:ext>
                </a:extLst>
              </p:cNvPr>
              <p:cNvGrpSpPr/>
              <p:nvPr/>
            </p:nvGrpSpPr>
            <p:grpSpPr>
              <a:xfrm>
                <a:off x="6504395" y="3774179"/>
                <a:ext cx="689932" cy="689932"/>
                <a:chOff x="6044261" y="3161005"/>
                <a:chExt cx="689932" cy="689932"/>
              </a:xfrm>
            </p:grpSpPr>
            <p:sp>
              <p:nvSpPr>
                <p:cNvPr id="18" name="Circle: Hollow 17">
                  <a:extLst>
                    <a:ext uri="{FF2B5EF4-FFF2-40B4-BE49-F238E27FC236}">
                      <a16:creationId xmlns:a16="http://schemas.microsoft.com/office/drawing/2014/main" id="{A801E7DA-3B12-409D-AB58-283B75D9EFFA}"/>
                    </a:ext>
                  </a:extLst>
                </p:cNvPr>
                <p:cNvSpPr/>
                <p:nvPr/>
              </p:nvSpPr>
              <p:spPr>
                <a:xfrm>
                  <a:off x="6044261" y="3161005"/>
                  <a:ext cx="689932" cy="689932"/>
                </a:xfrm>
                <a:prstGeom prst="donut">
                  <a:avLst>
                    <a:gd name="adj" fmla="val 3871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0989BBB6-F4D9-4CC3-BE32-14536BE1CE8A}"/>
                    </a:ext>
                  </a:extLst>
                </p:cNvPr>
                <p:cNvGrpSpPr/>
                <p:nvPr/>
              </p:nvGrpSpPr>
              <p:grpSpPr>
                <a:xfrm>
                  <a:off x="6191133" y="3313139"/>
                  <a:ext cx="396188" cy="385664"/>
                  <a:chOff x="5669306" y="2893218"/>
                  <a:chExt cx="847572" cy="825057"/>
                </a:xfrm>
                <a:solidFill>
                  <a:schemeClr val="accent3">
                    <a:lumMod val="20000"/>
                    <a:lumOff val="80000"/>
                  </a:schemeClr>
                </a:solidFill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69F56CB-AC3C-4469-809A-CDEE6B1C7B0B}"/>
                      </a:ext>
                    </a:extLst>
                  </p:cNvPr>
                  <p:cNvSpPr/>
                  <p:nvPr/>
                </p:nvSpPr>
                <p:spPr>
                  <a:xfrm>
                    <a:off x="5669306" y="2994375"/>
                    <a:ext cx="723900" cy="723900"/>
                  </a:xfrm>
                  <a:custGeom>
                    <a:avLst/>
                    <a:gdLst>
                      <a:gd name="connsiteX0" fmla="*/ 349046 w 723900"/>
                      <a:gd name="connsiteY0" fmla="*/ 451146 h 723900"/>
                      <a:gd name="connsiteX1" fmla="*/ 418503 w 723900"/>
                      <a:gd name="connsiteY1" fmla="*/ 489032 h 723900"/>
                      <a:gd name="connsiteX2" fmla="*/ 496589 w 723900"/>
                      <a:gd name="connsiteY2" fmla="*/ 451778 h 723900"/>
                      <a:gd name="connsiteX3" fmla="*/ 531107 w 723900"/>
                      <a:gd name="connsiteY3" fmla="*/ 425258 h 723900"/>
                      <a:gd name="connsiteX4" fmla="*/ 587295 w 723900"/>
                      <a:gd name="connsiteY4" fmla="*/ 434308 h 723900"/>
                      <a:gd name="connsiteX5" fmla="*/ 706005 w 723900"/>
                      <a:gd name="connsiteY5" fmla="*/ 525234 h 723900"/>
                      <a:gd name="connsiteX6" fmla="*/ 723265 w 723900"/>
                      <a:gd name="connsiteY6" fmla="*/ 587113 h 723900"/>
                      <a:gd name="connsiteX7" fmla="*/ 692746 w 723900"/>
                      <a:gd name="connsiteY7" fmla="*/ 632786 h 723900"/>
                      <a:gd name="connsiteX8" fmla="*/ 472595 w 723900"/>
                      <a:gd name="connsiteY8" fmla="*/ 722868 h 723900"/>
                      <a:gd name="connsiteX9" fmla="*/ 248014 w 723900"/>
                      <a:gd name="connsiteY9" fmla="*/ 579114 h 723900"/>
                      <a:gd name="connsiteX10" fmla="*/ 153727 w 723900"/>
                      <a:gd name="connsiteY10" fmla="*/ 484821 h 723900"/>
                      <a:gd name="connsiteX11" fmla="*/ 9966 w 723900"/>
                      <a:gd name="connsiteY11" fmla="*/ 260241 h 723900"/>
                      <a:gd name="connsiteX12" fmla="*/ 100053 w 723900"/>
                      <a:gd name="connsiteY12" fmla="*/ 40089 h 723900"/>
                      <a:gd name="connsiteX13" fmla="*/ 145726 w 723900"/>
                      <a:gd name="connsiteY13" fmla="*/ 9571 h 723900"/>
                      <a:gd name="connsiteX14" fmla="*/ 207600 w 723900"/>
                      <a:gd name="connsiteY14" fmla="*/ 26830 h 723900"/>
                      <a:gd name="connsiteX15" fmla="*/ 298526 w 723900"/>
                      <a:gd name="connsiteY15" fmla="*/ 145540 h 723900"/>
                      <a:gd name="connsiteX16" fmla="*/ 307574 w 723900"/>
                      <a:gd name="connsiteY16" fmla="*/ 201738 h 723900"/>
                      <a:gd name="connsiteX17" fmla="*/ 281057 w 723900"/>
                      <a:gd name="connsiteY17" fmla="*/ 236257 h 723900"/>
                      <a:gd name="connsiteX18" fmla="*/ 243805 w 723900"/>
                      <a:gd name="connsiteY18" fmla="*/ 314333 h 723900"/>
                      <a:gd name="connsiteX19" fmla="*/ 281685 w 723900"/>
                      <a:gd name="connsiteY19" fmla="*/ 383795 h 723900"/>
                      <a:gd name="connsiteX20" fmla="*/ 254749 w 723900"/>
                      <a:gd name="connsiteY20" fmla="*/ 410735 h 723900"/>
                      <a:gd name="connsiteX21" fmla="*/ 205705 w 723900"/>
                      <a:gd name="connsiteY21" fmla="*/ 317914 h 723900"/>
                      <a:gd name="connsiteX22" fmla="*/ 255587 w 723900"/>
                      <a:gd name="connsiteY22" fmla="*/ 207834 h 723900"/>
                      <a:gd name="connsiteX23" fmla="*/ 271379 w 723900"/>
                      <a:gd name="connsiteY23" fmla="*/ 189527 h 723900"/>
                      <a:gd name="connsiteX24" fmla="*/ 265274 w 723900"/>
                      <a:gd name="connsiteY24" fmla="*/ 164476 h 723900"/>
                      <a:gd name="connsiteX25" fmla="*/ 180663 w 723900"/>
                      <a:gd name="connsiteY25" fmla="*/ 53767 h 723900"/>
                      <a:gd name="connsiteX26" fmla="*/ 157089 w 723900"/>
                      <a:gd name="connsiteY26" fmla="*/ 45776 h 723900"/>
                      <a:gd name="connsiteX27" fmla="*/ 126780 w 723900"/>
                      <a:gd name="connsiteY27" fmla="*/ 67245 h 723900"/>
                      <a:gd name="connsiteX28" fmla="*/ 47637 w 723900"/>
                      <a:gd name="connsiteY28" fmla="*/ 253725 h 723900"/>
                      <a:gd name="connsiteX29" fmla="*/ 180663 w 723900"/>
                      <a:gd name="connsiteY29" fmla="*/ 457881 h 723900"/>
                      <a:gd name="connsiteX30" fmla="*/ 274951 w 723900"/>
                      <a:gd name="connsiteY30" fmla="*/ 552174 h 723900"/>
                      <a:gd name="connsiteX31" fmla="*/ 479120 w 723900"/>
                      <a:gd name="connsiteY31" fmla="*/ 685195 h 723900"/>
                      <a:gd name="connsiteX32" fmla="*/ 665600 w 723900"/>
                      <a:gd name="connsiteY32" fmla="*/ 606056 h 723900"/>
                      <a:gd name="connsiteX33" fmla="*/ 687069 w 723900"/>
                      <a:gd name="connsiteY33" fmla="*/ 575747 h 723900"/>
                      <a:gd name="connsiteX34" fmla="*/ 679068 w 723900"/>
                      <a:gd name="connsiteY34" fmla="*/ 552174 h 723900"/>
                      <a:gd name="connsiteX35" fmla="*/ 568359 w 723900"/>
                      <a:gd name="connsiteY35" fmla="*/ 467564 h 723900"/>
                      <a:gd name="connsiteX36" fmla="*/ 543309 w 723900"/>
                      <a:gd name="connsiteY36" fmla="*/ 461460 h 723900"/>
                      <a:gd name="connsiteX37" fmla="*/ 525002 w 723900"/>
                      <a:gd name="connsiteY37" fmla="*/ 477245 h 723900"/>
                      <a:gd name="connsiteX38" fmla="*/ 414921 w 723900"/>
                      <a:gd name="connsiteY38" fmla="*/ 527127 h 723900"/>
                      <a:gd name="connsiteX39" fmla="*/ 322100 w 723900"/>
                      <a:gd name="connsiteY39" fmla="*/ 478087 h 723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723900" h="723900">
                        <a:moveTo>
                          <a:pt x="349046" y="451146"/>
                        </a:moveTo>
                        <a:cubicBezTo>
                          <a:pt x="369801" y="472903"/>
                          <a:pt x="394852" y="486335"/>
                          <a:pt x="418503" y="489032"/>
                        </a:cubicBezTo>
                        <a:cubicBezTo>
                          <a:pt x="442725" y="491344"/>
                          <a:pt x="468299" y="483347"/>
                          <a:pt x="496589" y="451778"/>
                        </a:cubicBezTo>
                        <a:cubicBezTo>
                          <a:pt x="505351" y="441996"/>
                          <a:pt x="514953" y="430669"/>
                          <a:pt x="531107" y="425258"/>
                        </a:cubicBezTo>
                        <a:cubicBezTo>
                          <a:pt x="547252" y="419847"/>
                          <a:pt x="566664" y="423206"/>
                          <a:pt x="587295" y="434308"/>
                        </a:cubicBezTo>
                        <a:cubicBezTo>
                          <a:pt x="626671" y="464207"/>
                          <a:pt x="667276" y="494486"/>
                          <a:pt x="706005" y="525234"/>
                        </a:cubicBezTo>
                        <a:cubicBezTo>
                          <a:pt x="724474" y="543697"/>
                          <a:pt x="729227" y="568015"/>
                          <a:pt x="723265" y="587113"/>
                        </a:cubicBezTo>
                        <a:cubicBezTo>
                          <a:pt x="717311" y="606210"/>
                          <a:pt x="704548" y="620676"/>
                          <a:pt x="692746" y="632786"/>
                        </a:cubicBezTo>
                        <a:cubicBezTo>
                          <a:pt x="626976" y="701325"/>
                          <a:pt x="549062" y="734446"/>
                          <a:pt x="472595" y="722868"/>
                        </a:cubicBezTo>
                        <a:cubicBezTo>
                          <a:pt x="398729" y="710081"/>
                          <a:pt x="327243" y="658345"/>
                          <a:pt x="248014" y="579114"/>
                        </a:cubicBezTo>
                        <a:cubicBezTo>
                          <a:pt x="213963" y="545057"/>
                          <a:pt x="187426" y="518525"/>
                          <a:pt x="153727" y="484821"/>
                        </a:cubicBezTo>
                        <a:cubicBezTo>
                          <a:pt x="74488" y="405590"/>
                          <a:pt x="22758" y="334111"/>
                          <a:pt x="9966" y="260241"/>
                        </a:cubicBezTo>
                        <a:cubicBezTo>
                          <a:pt x="-5236" y="168896"/>
                          <a:pt x="43294" y="94534"/>
                          <a:pt x="100053" y="40089"/>
                        </a:cubicBezTo>
                        <a:cubicBezTo>
                          <a:pt x="112159" y="28288"/>
                          <a:pt x="126628" y="15524"/>
                          <a:pt x="145726" y="9571"/>
                        </a:cubicBezTo>
                        <a:cubicBezTo>
                          <a:pt x="164823" y="3608"/>
                          <a:pt x="189140" y="8361"/>
                          <a:pt x="207600" y="26830"/>
                        </a:cubicBezTo>
                        <a:cubicBezTo>
                          <a:pt x="238347" y="65559"/>
                          <a:pt x="268627" y="106164"/>
                          <a:pt x="298526" y="145540"/>
                        </a:cubicBezTo>
                        <a:cubicBezTo>
                          <a:pt x="309632" y="166172"/>
                          <a:pt x="312985" y="185584"/>
                          <a:pt x="307574" y="201738"/>
                        </a:cubicBezTo>
                        <a:cubicBezTo>
                          <a:pt x="302164" y="217883"/>
                          <a:pt x="290839" y="227484"/>
                          <a:pt x="281057" y="236257"/>
                        </a:cubicBezTo>
                        <a:cubicBezTo>
                          <a:pt x="249491" y="264536"/>
                          <a:pt x="241490" y="290120"/>
                          <a:pt x="243805" y="314333"/>
                        </a:cubicBezTo>
                        <a:cubicBezTo>
                          <a:pt x="246500" y="337986"/>
                          <a:pt x="259930" y="363038"/>
                          <a:pt x="281685" y="383795"/>
                        </a:cubicBezTo>
                        <a:moveTo>
                          <a:pt x="254749" y="410735"/>
                        </a:moveTo>
                        <a:cubicBezTo>
                          <a:pt x="229269" y="385982"/>
                          <a:pt x="209171" y="354231"/>
                          <a:pt x="205705" y="317914"/>
                        </a:cubicBezTo>
                        <a:cubicBezTo>
                          <a:pt x="202228" y="281500"/>
                          <a:pt x="217392" y="242057"/>
                          <a:pt x="255587" y="207834"/>
                        </a:cubicBezTo>
                        <a:cubicBezTo>
                          <a:pt x="264893" y="199500"/>
                          <a:pt x="269960" y="193746"/>
                          <a:pt x="271379" y="189527"/>
                        </a:cubicBezTo>
                        <a:cubicBezTo>
                          <a:pt x="272760" y="185384"/>
                          <a:pt x="273151" y="179364"/>
                          <a:pt x="265274" y="164476"/>
                        </a:cubicBezTo>
                        <a:lnTo>
                          <a:pt x="180663" y="53767"/>
                        </a:lnTo>
                        <a:cubicBezTo>
                          <a:pt x="169757" y="42861"/>
                          <a:pt x="165376" y="43185"/>
                          <a:pt x="157089" y="45776"/>
                        </a:cubicBezTo>
                        <a:cubicBezTo>
                          <a:pt x="148802" y="48357"/>
                          <a:pt x="137401" y="56901"/>
                          <a:pt x="126780" y="67245"/>
                        </a:cubicBezTo>
                        <a:cubicBezTo>
                          <a:pt x="58591" y="135434"/>
                          <a:pt x="37160" y="193194"/>
                          <a:pt x="47637" y="253725"/>
                        </a:cubicBezTo>
                        <a:cubicBezTo>
                          <a:pt x="58124" y="314247"/>
                          <a:pt x="103758" y="380976"/>
                          <a:pt x="180663" y="457881"/>
                        </a:cubicBezTo>
                        <a:cubicBezTo>
                          <a:pt x="212229" y="489448"/>
                          <a:pt x="246938" y="524156"/>
                          <a:pt x="274951" y="552174"/>
                        </a:cubicBezTo>
                        <a:cubicBezTo>
                          <a:pt x="351866" y="629081"/>
                          <a:pt x="418588" y="674715"/>
                          <a:pt x="479120" y="685195"/>
                        </a:cubicBezTo>
                        <a:cubicBezTo>
                          <a:pt x="539641" y="695673"/>
                          <a:pt x="597401" y="674248"/>
                          <a:pt x="665600" y="606056"/>
                        </a:cubicBezTo>
                        <a:cubicBezTo>
                          <a:pt x="675935" y="595440"/>
                          <a:pt x="684479" y="584037"/>
                          <a:pt x="687069" y="575747"/>
                        </a:cubicBezTo>
                        <a:cubicBezTo>
                          <a:pt x="689651" y="567458"/>
                          <a:pt x="689974" y="563082"/>
                          <a:pt x="679068" y="552174"/>
                        </a:cubicBezTo>
                        <a:lnTo>
                          <a:pt x="568359" y="467564"/>
                        </a:lnTo>
                        <a:cubicBezTo>
                          <a:pt x="553472" y="459687"/>
                          <a:pt x="547452" y="460072"/>
                          <a:pt x="543309" y="461460"/>
                        </a:cubicBezTo>
                        <a:cubicBezTo>
                          <a:pt x="539098" y="462872"/>
                          <a:pt x="533336" y="467939"/>
                          <a:pt x="525002" y="477245"/>
                        </a:cubicBezTo>
                        <a:cubicBezTo>
                          <a:pt x="490778" y="515447"/>
                          <a:pt x="451335" y="530604"/>
                          <a:pt x="414921" y="527127"/>
                        </a:cubicBezTo>
                        <a:cubicBezTo>
                          <a:pt x="378602" y="523661"/>
                          <a:pt x="346856" y="503567"/>
                          <a:pt x="322100" y="478087"/>
                        </a:cubicBezTo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B459D51E-1669-4878-9382-060E98E58A30}"/>
                      </a:ext>
                    </a:extLst>
                  </p:cNvPr>
                  <p:cNvSpPr/>
                  <p:nvPr/>
                </p:nvSpPr>
                <p:spPr>
                  <a:xfrm>
                    <a:off x="6050153" y="2893218"/>
                    <a:ext cx="466725" cy="466725"/>
                  </a:xfrm>
                  <a:custGeom>
                    <a:avLst/>
                    <a:gdLst>
                      <a:gd name="connsiteX0" fmla="*/ 7147 w 466725"/>
                      <a:gd name="connsiteY0" fmla="*/ 27242 h 466725"/>
                      <a:gd name="connsiteX1" fmla="*/ 27245 w 466725"/>
                      <a:gd name="connsiteY1" fmla="*/ 45244 h 466725"/>
                      <a:gd name="connsiteX2" fmla="*/ 427295 w 466725"/>
                      <a:gd name="connsiteY2" fmla="*/ 445296 h 466725"/>
                      <a:gd name="connsiteX3" fmla="*/ 446345 w 466725"/>
                      <a:gd name="connsiteY3" fmla="*/ 464618 h 466725"/>
                      <a:gd name="connsiteX4" fmla="*/ 465395 w 466725"/>
                      <a:gd name="connsiteY4" fmla="*/ 445296 h 466725"/>
                      <a:gd name="connsiteX5" fmla="*/ 27245 w 466725"/>
                      <a:gd name="connsiteY5" fmla="*/ 7144 h 466725"/>
                      <a:gd name="connsiteX6" fmla="*/ 7147 w 466725"/>
                      <a:gd name="connsiteY6" fmla="*/ 27242 h 466725"/>
                      <a:gd name="connsiteX7" fmla="*/ 7147 w 466725"/>
                      <a:gd name="connsiteY7" fmla="*/ 141542 h 466725"/>
                      <a:gd name="connsiteX8" fmla="*/ 27245 w 466725"/>
                      <a:gd name="connsiteY8" fmla="*/ 159544 h 466725"/>
                      <a:gd name="connsiteX9" fmla="*/ 312995 w 466725"/>
                      <a:gd name="connsiteY9" fmla="*/ 445296 h 466725"/>
                      <a:gd name="connsiteX10" fmla="*/ 332045 w 466725"/>
                      <a:gd name="connsiteY10" fmla="*/ 464618 h 466725"/>
                      <a:gd name="connsiteX11" fmla="*/ 351095 w 466725"/>
                      <a:gd name="connsiteY11" fmla="*/ 445296 h 466725"/>
                      <a:gd name="connsiteX12" fmla="*/ 27245 w 466725"/>
                      <a:gd name="connsiteY12" fmla="*/ 121444 h 466725"/>
                      <a:gd name="connsiteX13" fmla="*/ 7147 w 466725"/>
                      <a:gd name="connsiteY13" fmla="*/ 141542 h 466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66725" h="466725">
                        <a:moveTo>
                          <a:pt x="7147" y="27242"/>
                        </a:moveTo>
                        <a:cubicBezTo>
                          <a:pt x="7690" y="37215"/>
                          <a:pt x="17262" y="45797"/>
                          <a:pt x="27245" y="45244"/>
                        </a:cubicBezTo>
                        <a:cubicBezTo>
                          <a:pt x="248405" y="45244"/>
                          <a:pt x="427295" y="224124"/>
                          <a:pt x="427295" y="445296"/>
                        </a:cubicBezTo>
                        <a:cubicBezTo>
                          <a:pt x="427152" y="455360"/>
                          <a:pt x="436277" y="464618"/>
                          <a:pt x="446345" y="464618"/>
                        </a:cubicBezTo>
                        <a:cubicBezTo>
                          <a:pt x="456403" y="464618"/>
                          <a:pt x="465538" y="455360"/>
                          <a:pt x="465395" y="445296"/>
                        </a:cubicBezTo>
                        <a:cubicBezTo>
                          <a:pt x="465395" y="203540"/>
                          <a:pt x="268999" y="7144"/>
                          <a:pt x="27245" y="7144"/>
                        </a:cubicBezTo>
                        <a:cubicBezTo>
                          <a:pt x="15834" y="7049"/>
                          <a:pt x="6956" y="17384"/>
                          <a:pt x="7147" y="27242"/>
                        </a:cubicBezTo>
                        <a:close/>
                        <a:moveTo>
                          <a:pt x="7147" y="141542"/>
                        </a:moveTo>
                        <a:cubicBezTo>
                          <a:pt x="7690" y="151515"/>
                          <a:pt x="17262" y="160097"/>
                          <a:pt x="27245" y="159544"/>
                        </a:cubicBezTo>
                        <a:cubicBezTo>
                          <a:pt x="185283" y="159544"/>
                          <a:pt x="312995" y="287256"/>
                          <a:pt x="312995" y="445296"/>
                        </a:cubicBezTo>
                        <a:cubicBezTo>
                          <a:pt x="312852" y="455360"/>
                          <a:pt x="321977" y="464618"/>
                          <a:pt x="332045" y="464618"/>
                        </a:cubicBezTo>
                        <a:cubicBezTo>
                          <a:pt x="342103" y="464618"/>
                          <a:pt x="351238" y="455360"/>
                          <a:pt x="351095" y="445296"/>
                        </a:cubicBezTo>
                        <a:cubicBezTo>
                          <a:pt x="351095" y="266663"/>
                          <a:pt x="205876" y="121444"/>
                          <a:pt x="27245" y="121444"/>
                        </a:cubicBezTo>
                        <a:cubicBezTo>
                          <a:pt x="15348" y="121540"/>
                          <a:pt x="6956" y="132351"/>
                          <a:pt x="7147" y="14154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</p:grp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B2E5118-F266-495D-87C8-7F34DBAA944D}"/>
                  </a:ext>
                </a:extLst>
              </p:cNvPr>
              <p:cNvSpPr/>
              <p:nvPr/>
            </p:nvSpPr>
            <p:spPr>
              <a:xfrm>
                <a:off x="7257919" y="3826758"/>
                <a:ext cx="2462777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badi" panose="020B0604020104020204" pitchFamily="34" charset="0"/>
                    <a:cs typeface="Times New Roman" panose="02020603050405020304" pitchFamily="18" charset="0"/>
                  </a:rPr>
                  <a:t>Contact Numbers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badi" panose="020B0604020104020204" pitchFamily="34" charset="0"/>
                  <a:cs typeface="Times New Roman" panose="02020603050405020304" pitchFamily="18" charset="0"/>
                </a:endParaRPr>
              </a:p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badi" panose="020B0604020104020204" pitchFamily="34" charset="0"/>
                    <a:cs typeface="Arial" panose="020B0604020202020204" pitchFamily="34" charset="0"/>
                  </a:rPr>
                  <a:t>0123456789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AC29B1B-A39B-4DCA-9E76-46765DD44AC5}"/>
                </a:ext>
              </a:extLst>
            </p:cNvPr>
            <p:cNvGrpSpPr/>
            <p:nvPr/>
          </p:nvGrpSpPr>
          <p:grpSpPr>
            <a:xfrm>
              <a:off x="7303930" y="5622913"/>
              <a:ext cx="3090877" cy="689932"/>
              <a:chOff x="7303930" y="5622913"/>
              <a:chExt cx="3090877" cy="689932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5DB54381-445A-435D-A478-794B576EB40F}"/>
                  </a:ext>
                </a:extLst>
              </p:cNvPr>
              <p:cNvGrpSpPr/>
              <p:nvPr/>
            </p:nvGrpSpPr>
            <p:grpSpPr>
              <a:xfrm>
                <a:off x="7303930" y="5622913"/>
                <a:ext cx="689932" cy="689932"/>
                <a:chOff x="6488827" y="4314493"/>
                <a:chExt cx="689932" cy="689932"/>
              </a:xfrm>
            </p:grpSpPr>
            <p:sp>
              <p:nvSpPr>
                <p:cNvPr id="14" name="Circle: Hollow 13">
                  <a:extLst>
                    <a:ext uri="{FF2B5EF4-FFF2-40B4-BE49-F238E27FC236}">
                      <a16:creationId xmlns:a16="http://schemas.microsoft.com/office/drawing/2014/main" id="{43E535A1-7B24-4340-AB73-9EF849879273}"/>
                    </a:ext>
                  </a:extLst>
                </p:cNvPr>
                <p:cNvSpPr/>
                <p:nvPr/>
              </p:nvSpPr>
              <p:spPr>
                <a:xfrm>
                  <a:off x="6488827" y="4314493"/>
                  <a:ext cx="689932" cy="689932"/>
                </a:xfrm>
                <a:prstGeom prst="donut">
                  <a:avLst>
                    <a:gd name="adj" fmla="val 3871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C32AC3A3-967D-4455-B20D-324878B6683D}"/>
                    </a:ext>
                  </a:extLst>
                </p:cNvPr>
                <p:cNvSpPr/>
                <p:nvPr/>
              </p:nvSpPr>
              <p:spPr>
                <a:xfrm>
                  <a:off x="6688425" y="4499861"/>
                  <a:ext cx="321796" cy="321275"/>
                </a:xfrm>
                <a:custGeom>
                  <a:avLst/>
                  <a:gdLst>
                    <a:gd name="connsiteX0" fmla="*/ 171489 w 321796"/>
                    <a:gd name="connsiteY0" fmla="*/ 280272 h 321275"/>
                    <a:gd name="connsiteX1" fmla="*/ 181870 w 321796"/>
                    <a:gd name="connsiteY1" fmla="*/ 280272 h 321275"/>
                    <a:gd name="connsiteX2" fmla="*/ 181870 w 321796"/>
                    <a:gd name="connsiteY2" fmla="*/ 290653 h 321275"/>
                    <a:gd name="connsiteX3" fmla="*/ 171489 w 321796"/>
                    <a:gd name="connsiteY3" fmla="*/ 290653 h 321275"/>
                    <a:gd name="connsiteX4" fmla="*/ 150728 w 321796"/>
                    <a:gd name="connsiteY4" fmla="*/ 280272 h 321275"/>
                    <a:gd name="connsiteX5" fmla="*/ 161109 w 321796"/>
                    <a:gd name="connsiteY5" fmla="*/ 280272 h 321275"/>
                    <a:gd name="connsiteX6" fmla="*/ 161109 w 321796"/>
                    <a:gd name="connsiteY6" fmla="*/ 290653 h 321275"/>
                    <a:gd name="connsiteX7" fmla="*/ 150728 w 321796"/>
                    <a:gd name="connsiteY7" fmla="*/ 290653 h 321275"/>
                    <a:gd name="connsiteX8" fmla="*/ 129967 w 321796"/>
                    <a:gd name="connsiteY8" fmla="*/ 280272 h 321275"/>
                    <a:gd name="connsiteX9" fmla="*/ 140348 w 321796"/>
                    <a:gd name="connsiteY9" fmla="*/ 280272 h 321275"/>
                    <a:gd name="connsiteX10" fmla="*/ 140348 w 321796"/>
                    <a:gd name="connsiteY10" fmla="*/ 290653 h 321275"/>
                    <a:gd name="connsiteX11" fmla="*/ 129967 w 321796"/>
                    <a:gd name="connsiteY11" fmla="*/ 290653 h 321275"/>
                    <a:gd name="connsiteX12" fmla="*/ 113148 w 321796"/>
                    <a:gd name="connsiteY12" fmla="*/ 215913 h 321275"/>
                    <a:gd name="connsiteX13" fmla="*/ 19204 w 321796"/>
                    <a:gd name="connsiteY13" fmla="*/ 309856 h 321275"/>
                    <a:gd name="connsiteX14" fmla="*/ 25951 w 321796"/>
                    <a:gd name="connsiteY14" fmla="*/ 311413 h 321275"/>
                    <a:gd name="connsiteX15" fmla="*/ 295845 w 321796"/>
                    <a:gd name="connsiteY15" fmla="*/ 311413 h 321275"/>
                    <a:gd name="connsiteX16" fmla="*/ 302592 w 321796"/>
                    <a:gd name="connsiteY16" fmla="*/ 309856 h 321275"/>
                    <a:gd name="connsiteX17" fmla="*/ 208648 w 321796"/>
                    <a:gd name="connsiteY17" fmla="*/ 215913 h 321275"/>
                    <a:gd name="connsiteX18" fmla="*/ 160898 w 321796"/>
                    <a:gd name="connsiteY18" fmla="*/ 255878 h 321275"/>
                    <a:gd name="connsiteX19" fmla="*/ 309339 w 321796"/>
                    <a:gd name="connsiteY19" fmla="*/ 132350 h 321275"/>
                    <a:gd name="connsiteX20" fmla="*/ 216953 w 321796"/>
                    <a:gd name="connsiteY20" fmla="*/ 209166 h 321275"/>
                    <a:gd name="connsiteX21" fmla="*/ 309858 w 321796"/>
                    <a:gd name="connsiteY21" fmla="*/ 302590 h 321275"/>
                    <a:gd name="connsiteX22" fmla="*/ 311415 w 321796"/>
                    <a:gd name="connsiteY22" fmla="*/ 295843 h 321275"/>
                    <a:gd name="connsiteX23" fmla="*/ 311415 w 321796"/>
                    <a:gd name="connsiteY23" fmla="*/ 140136 h 321275"/>
                    <a:gd name="connsiteX24" fmla="*/ 309339 w 321796"/>
                    <a:gd name="connsiteY24" fmla="*/ 132350 h 321275"/>
                    <a:gd name="connsiteX25" fmla="*/ 12975 w 321796"/>
                    <a:gd name="connsiteY25" fmla="*/ 131832 h 321275"/>
                    <a:gd name="connsiteX26" fmla="*/ 10381 w 321796"/>
                    <a:gd name="connsiteY26" fmla="*/ 140136 h 321275"/>
                    <a:gd name="connsiteX27" fmla="*/ 10381 w 321796"/>
                    <a:gd name="connsiteY27" fmla="*/ 295843 h 321275"/>
                    <a:gd name="connsiteX28" fmla="*/ 11937 w 321796"/>
                    <a:gd name="connsiteY28" fmla="*/ 302590 h 321275"/>
                    <a:gd name="connsiteX29" fmla="*/ 105362 w 321796"/>
                    <a:gd name="connsiteY29" fmla="*/ 209166 h 321275"/>
                    <a:gd name="connsiteX30" fmla="*/ 168375 w 321796"/>
                    <a:gd name="connsiteY30" fmla="*/ 106918 h 321275"/>
                    <a:gd name="connsiteX31" fmla="*/ 160070 w 321796"/>
                    <a:gd name="connsiteY31" fmla="*/ 107437 h 321275"/>
                    <a:gd name="connsiteX32" fmla="*/ 141385 w 321796"/>
                    <a:gd name="connsiteY32" fmla="*/ 123008 h 321275"/>
                    <a:gd name="connsiteX33" fmla="*/ 141905 w 321796"/>
                    <a:gd name="connsiteY33" fmla="*/ 135464 h 321275"/>
                    <a:gd name="connsiteX34" fmla="*/ 152804 w 321796"/>
                    <a:gd name="connsiteY34" fmla="*/ 139097 h 321275"/>
                    <a:gd name="connsiteX35" fmla="*/ 163185 w 321796"/>
                    <a:gd name="connsiteY35" fmla="*/ 129236 h 321275"/>
                    <a:gd name="connsiteX36" fmla="*/ 165261 w 321796"/>
                    <a:gd name="connsiteY36" fmla="*/ 116780 h 321275"/>
                    <a:gd name="connsiteX37" fmla="*/ 168375 w 321796"/>
                    <a:gd name="connsiteY37" fmla="*/ 106918 h 321275"/>
                    <a:gd name="connsiteX38" fmla="*/ 159032 w 321796"/>
                    <a:gd name="connsiteY38" fmla="*/ 73182 h 321275"/>
                    <a:gd name="connsiteX39" fmla="*/ 193288 w 321796"/>
                    <a:gd name="connsiteY39" fmla="*/ 88233 h 321275"/>
                    <a:gd name="connsiteX40" fmla="*/ 203669 w 321796"/>
                    <a:gd name="connsiteY40" fmla="*/ 123008 h 321275"/>
                    <a:gd name="connsiteX41" fmla="*/ 200036 w 321796"/>
                    <a:gd name="connsiteY41" fmla="*/ 135983 h 321275"/>
                    <a:gd name="connsiteX42" fmla="*/ 192250 w 321796"/>
                    <a:gd name="connsiteY42" fmla="*/ 145326 h 321275"/>
                    <a:gd name="connsiteX43" fmla="*/ 177717 w 321796"/>
                    <a:gd name="connsiteY43" fmla="*/ 149478 h 321275"/>
                    <a:gd name="connsiteX44" fmla="*/ 166299 w 321796"/>
                    <a:gd name="connsiteY44" fmla="*/ 143769 h 321275"/>
                    <a:gd name="connsiteX45" fmla="*/ 165261 w 321796"/>
                    <a:gd name="connsiteY45" fmla="*/ 142211 h 321275"/>
                    <a:gd name="connsiteX46" fmla="*/ 154361 w 321796"/>
                    <a:gd name="connsiteY46" fmla="*/ 147921 h 321275"/>
                    <a:gd name="connsiteX47" fmla="*/ 150209 w 321796"/>
                    <a:gd name="connsiteY47" fmla="*/ 148440 h 321275"/>
                    <a:gd name="connsiteX48" fmla="*/ 134638 w 321796"/>
                    <a:gd name="connsiteY48" fmla="*/ 141693 h 321275"/>
                    <a:gd name="connsiteX49" fmla="*/ 132562 w 321796"/>
                    <a:gd name="connsiteY49" fmla="*/ 119894 h 321275"/>
                    <a:gd name="connsiteX50" fmla="*/ 158514 w 321796"/>
                    <a:gd name="connsiteY50" fmla="*/ 99133 h 321275"/>
                    <a:gd name="connsiteX51" fmla="*/ 172008 w 321796"/>
                    <a:gd name="connsiteY51" fmla="*/ 98614 h 321275"/>
                    <a:gd name="connsiteX52" fmla="*/ 176679 w 321796"/>
                    <a:gd name="connsiteY52" fmla="*/ 97576 h 321275"/>
                    <a:gd name="connsiteX53" fmla="*/ 179275 w 321796"/>
                    <a:gd name="connsiteY53" fmla="*/ 103285 h 321275"/>
                    <a:gd name="connsiteX54" fmla="*/ 174084 w 321796"/>
                    <a:gd name="connsiteY54" fmla="*/ 118856 h 321275"/>
                    <a:gd name="connsiteX55" fmla="*/ 172008 w 321796"/>
                    <a:gd name="connsiteY55" fmla="*/ 130274 h 321275"/>
                    <a:gd name="connsiteX56" fmla="*/ 172008 w 321796"/>
                    <a:gd name="connsiteY56" fmla="*/ 130793 h 321275"/>
                    <a:gd name="connsiteX57" fmla="*/ 173565 w 321796"/>
                    <a:gd name="connsiteY57" fmla="*/ 139097 h 321275"/>
                    <a:gd name="connsiteX58" fmla="*/ 177199 w 321796"/>
                    <a:gd name="connsiteY58" fmla="*/ 140655 h 321275"/>
                    <a:gd name="connsiteX59" fmla="*/ 191212 w 321796"/>
                    <a:gd name="connsiteY59" fmla="*/ 131831 h 321275"/>
                    <a:gd name="connsiteX60" fmla="*/ 193807 w 321796"/>
                    <a:gd name="connsiteY60" fmla="*/ 122489 h 321275"/>
                    <a:gd name="connsiteX61" fmla="*/ 193807 w 321796"/>
                    <a:gd name="connsiteY61" fmla="*/ 121970 h 321275"/>
                    <a:gd name="connsiteX62" fmla="*/ 185503 w 321796"/>
                    <a:gd name="connsiteY62" fmla="*/ 93943 h 321275"/>
                    <a:gd name="connsiteX63" fmla="*/ 157994 w 321796"/>
                    <a:gd name="connsiteY63" fmla="*/ 82005 h 321275"/>
                    <a:gd name="connsiteX64" fmla="*/ 117510 w 321796"/>
                    <a:gd name="connsiteY64" fmla="*/ 122489 h 321275"/>
                    <a:gd name="connsiteX65" fmla="*/ 157994 w 321796"/>
                    <a:gd name="connsiteY65" fmla="*/ 162972 h 321275"/>
                    <a:gd name="connsiteX66" fmla="*/ 176679 w 321796"/>
                    <a:gd name="connsiteY66" fmla="*/ 158301 h 321275"/>
                    <a:gd name="connsiteX67" fmla="*/ 182908 w 321796"/>
                    <a:gd name="connsiteY67" fmla="*/ 160377 h 321275"/>
                    <a:gd name="connsiteX68" fmla="*/ 180831 w 321796"/>
                    <a:gd name="connsiteY68" fmla="*/ 166606 h 321275"/>
                    <a:gd name="connsiteX69" fmla="*/ 159032 w 321796"/>
                    <a:gd name="connsiteY69" fmla="*/ 171796 h 321275"/>
                    <a:gd name="connsiteX70" fmla="*/ 109725 w 321796"/>
                    <a:gd name="connsiteY70" fmla="*/ 122489 h 321275"/>
                    <a:gd name="connsiteX71" fmla="*/ 159032 w 321796"/>
                    <a:gd name="connsiteY71" fmla="*/ 73182 h 321275"/>
                    <a:gd name="connsiteX72" fmla="*/ 217991 w 321796"/>
                    <a:gd name="connsiteY72" fmla="*/ 17647 h 321275"/>
                    <a:gd name="connsiteX73" fmla="*/ 217991 w 321796"/>
                    <a:gd name="connsiteY73" fmla="*/ 57092 h 321275"/>
                    <a:gd name="connsiteX74" fmla="*/ 257437 w 321796"/>
                    <a:gd name="connsiteY74" fmla="*/ 57092 h 321275"/>
                    <a:gd name="connsiteX75" fmla="*/ 57093 w 321796"/>
                    <a:gd name="connsiteY75" fmla="*/ 10380 h 321275"/>
                    <a:gd name="connsiteX76" fmla="*/ 57093 w 321796"/>
                    <a:gd name="connsiteY76" fmla="*/ 155187 h 321275"/>
                    <a:gd name="connsiteX77" fmla="*/ 160898 w 321796"/>
                    <a:gd name="connsiteY77" fmla="*/ 242383 h 321275"/>
                    <a:gd name="connsiteX78" fmla="*/ 264703 w 321796"/>
                    <a:gd name="connsiteY78" fmla="*/ 155707 h 321275"/>
                    <a:gd name="connsiteX79" fmla="*/ 264703 w 321796"/>
                    <a:gd name="connsiteY79" fmla="*/ 67473 h 321275"/>
                    <a:gd name="connsiteX80" fmla="*/ 207610 w 321796"/>
                    <a:gd name="connsiteY80" fmla="*/ 67473 h 321275"/>
                    <a:gd name="connsiteX81" fmla="*/ 207610 w 321796"/>
                    <a:gd name="connsiteY81" fmla="*/ 10380 h 321275"/>
                    <a:gd name="connsiteX82" fmla="*/ 46712 w 321796"/>
                    <a:gd name="connsiteY82" fmla="*/ 0 h 321275"/>
                    <a:gd name="connsiteX83" fmla="*/ 214877 w 321796"/>
                    <a:gd name="connsiteY83" fmla="*/ 0 h 321275"/>
                    <a:gd name="connsiteX84" fmla="*/ 275084 w 321796"/>
                    <a:gd name="connsiteY84" fmla="*/ 60207 h 321275"/>
                    <a:gd name="connsiteX85" fmla="*/ 275084 w 321796"/>
                    <a:gd name="connsiteY85" fmla="*/ 147402 h 321275"/>
                    <a:gd name="connsiteX86" fmla="*/ 301035 w 321796"/>
                    <a:gd name="connsiteY86" fmla="*/ 125603 h 321275"/>
                    <a:gd name="connsiteX87" fmla="*/ 295845 w 321796"/>
                    <a:gd name="connsiteY87" fmla="*/ 124565 h 321275"/>
                    <a:gd name="connsiteX88" fmla="*/ 280274 w 321796"/>
                    <a:gd name="connsiteY88" fmla="*/ 124565 h 321275"/>
                    <a:gd name="connsiteX89" fmla="*/ 280274 w 321796"/>
                    <a:gd name="connsiteY89" fmla="*/ 114185 h 321275"/>
                    <a:gd name="connsiteX90" fmla="*/ 295845 w 321796"/>
                    <a:gd name="connsiteY90" fmla="*/ 114185 h 321275"/>
                    <a:gd name="connsiteX91" fmla="*/ 321796 w 321796"/>
                    <a:gd name="connsiteY91" fmla="*/ 139617 h 321275"/>
                    <a:gd name="connsiteX92" fmla="*/ 321796 w 321796"/>
                    <a:gd name="connsiteY92" fmla="*/ 295323 h 321275"/>
                    <a:gd name="connsiteX93" fmla="*/ 295845 w 321796"/>
                    <a:gd name="connsiteY93" fmla="*/ 321275 h 321275"/>
                    <a:gd name="connsiteX94" fmla="*/ 25951 w 321796"/>
                    <a:gd name="connsiteY94" fmla="*/ 321275 h 321275"/>
                    <a:gd name="connsiteX95" fmla="*/ 0 w 321796"/>
                    <a:gd name="connsiteY95" fmla="*/ 295323 h 321275"/>
                    <a:gd name="connsiteX96" fmla="*/ 0 w 321796"/>
                    <a:gd name="connsiteY96" fmla="*/ 139617 h 321275"/>
                    <a:gd name="connsiteX97" fmla="*/ 25951 w 321796"/>
                    <a:gd name="connsiteY97" fmla="*/ 113666 h 321275"/>
                    <a:gd name="connsiteX98" fmla="*/ 41522 w 321796"/>
                    <a:gd name="connsiteY98" fmla="*/ 113666 h 321275"/>
                    <a:gd name="connsiteX99" fmla="*/ 41522 w 321796"/>
                    <a:gd name="connsiteY99" fmla="*/ 124046 h 321275"/>
                    <a:gd name="connsiteX100" fmla="*/ 25951 w 321796"/>
                    <a:gd name="connsiteY100" fmla="*/ 124046 h 321275"/>
                    <a:gd name="connsiteX101" fmla="*/ 21280 w 321796"/>
                    <a:gd name="connsiteY101" fmla="*/ 125084 h 321275"/>
                    <a:gd name="connsiteX102" fmla="*/ 46712 w 321796"/>
                    <a:gd name="connsiteY102" fmla="*/ 146364 h 321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</a:cxnLst>
                  <a:rect l="l" t="t" r="r" b="b"/>
                  <a:pathLst>
                    <a:path w="321796" h="321275">
                      <a:moveTo>
                        <a:pt x="171489" y="280272"/>
                      </a:moveTo>
                      <a:lnTo>
                        <a:pt x="181870" y="280272"/>
                      </a:lnTo>
                      <a:lnTo>
                        <a:pt x="181870" y="290653"/>
                      </a:lnTo>
                      <a:lnTo>
                        <a:pt x="171489" y="290653"/>
                      </a:lnTo>
                      <a:close/>
                      <a:moveTo>
                        <a:pt x="150728" y="280272"/>
                      </a:moveTo>
                      <a:lnTo>
                        <a:pt x="161109" y="280272"/>
                      </a:lnTo>
                      <a:lnTo>
                        <a:pt x="161109" y="290653"/>
                      </a:lnTo>
                      <a:lnTo>
                        <a:pt x="150728" y="290653"/>
                      </a:lnTo>
                      <a:close/>
                      <a:moveTo>
                        <a:pt x="129967" y="280272"/>
                      </a:moveTo>
                      <a:lnTo>
                        <a:pt x="140348" y="280272"/>
                      </a:lnTo>
                      <a:lnTo>
                        <a:pt x="140348" y="290653"/>
                      </a:lnTo>
                      <a:lnTo>
                        <a:pt x="129967" y="290653"/>
                      </a:lnTo>
                      <a:close/>
                      <a:moveTo>
                        <a:pt x="113148" y="215913"/>
                      </a:moveTo>
                      <a:lnTo>
                        <a:pt x="19204" y="309856"/>
                      </a:lnTo>
                      <a:cubicBezTo>
                        <a:pt x="21280" y="310894"/>
                        <a:pt x="23356" y="311413"/>
                        <a:pt x="25951" y="311413"/>
                      </a:cubicBezTo>
                      <a:lnTo>
                        <a:pt x="295845" y="311413"/>
                      </a:lnTo>
                      <a:cubicBezTo>
                        <a:pt x="298439" y="311413"/>
                        <a:pt x="300515" y="310894"/>
                        <a:pt x="302592" y="309856"/>
                      </a:cubicBezTo>
                      <a:lnTo>
                        <a:pt x="208648" y="215913"/>
                      </a:lnTo>
                      <a:lnTo>
                        <a:pt x="160898" y="255878"/>
                      </a:lnTo>
                      <a:close/>
                      <a:moveTo>
                        <a:pt x="309339" y="132350"/>
                      </a:moveTo>
                      <a:lnTo>
                        <a:pt x="216953" y="209166"/>
                      </a:lnTo>
                      <a:lnTo>
                        <a:pt x="309858" y="302590"/>
                      </a:lnTo>
                      <a:cubicBezTo>
                        <a:pt x="310896" y="300514"/>
                        <a:pt x="311415" y="298438"/>
                        <a:pt x="311415" y="295843"/>
                      </a:cubicBezTo>
                      <a:lnTo>
                        <a:pt x="311415" y="140136"/>
                      </a:lnTo>
                      <a:cubicBezTo>
                        <a:pt x="311415" y="137541"/>
                        <a:pt x="310896" y="134427"/>
                        <a:pt x="309339" y="132350"/>
                      </a:cubicBezTo>
                      <a:close/>
                      <a:moveTo>
                        <a:pt x="12975" y="131832"/>
                      </a:moveTo>
                      <a:cubicBezTo>
                        <a:pt x="11419" y="134427"/>
                        <a:pt x="10381" y="137022"/>
                        <a:pt x="10381" y="140136"/>
                      </a:cubicBezTo>
                      <a:lnTo>
                        <a:pt x="10381" y="295843"/>
                      </a:lnTo>
                      <a:cubicBezTo>
                        <a:pt x="10381" y="297919"/>
                        <a:pt x="10899" y="300514"/>
                        <a:pt x="11937" y="302590"/>
                      </a:cubicBezTo>
                      <a:lnTo>
                        <a:pt x="105362" y="209166"/>
                      </a:lnTo>
                      <a:close/>
                      <a:moveTo>
                        <a:pt x="168375" y="106918"/>
                      </a:moveTo>
                      <a:cubicBezTo>
                        <a:pt x="166299" y="106918"/>
                        <a:pt x="163185" y="106918"/>
                        <a:pt x="160070" y="107437"/>
                      </a:cubicBezTo>
                      <a:cubicBezTo>
                        <a:pt x="151247" y="109513"/>
                        <a:pt x="145019" y="114704"/>
                        <a:pt x="141385" y="123008"/>
                      </a:cubicBezTo>
                      <a:cubicBezTo>
                        <a:pt x="139309" y="127679"/>
                        <a:pt x="139309" y="132350"/>
                        <a:pt x="141905" y="135464"/>
                      </a:cubicBezTo>
                      <a:cubicBezTo>
                        <a:pt x="144500" y="138579"/>
                        <a:pt x="148652" y="140135"/>
                        <a:pt x="152804" y="139097"/>
                      </a:cubicBezTo>
                      <a:cubicBezTo>
                        <a:pt x="157476" y="138059"/>
                        <a:pt x="161108" y="134426"/>
                        <a:pt x="163185" y="129236"/>
                      </a:cubicBezTo>
                      <a:cubicBezTo>
                        <a:pt x="163185" y="125603"/>
                        <a:pt x="164223" y="121451"/>
                        <a:pt x="165261" y="116780"/>
                      </a:cubicBezTo>
                      <a:cubicBezTo>
                        <a:pt x="166299" y="113666"/>
                        <a:pt x="167337" y="110032"/>
                        <a:pt x="168375" y="106918"/>
                      </a:cubicBezTo>
                      <a:close/>
                      <a:moveTo>
                        <a:pt x="159032" y="73182"/>
                      </a:moveTo>
                      <a:cubicBezTo>
                        <a:pt x="172527" y="73182"/>
                        <a:pt x="184984" y="78891"/>
                        <a:pt x="193288" y="88233"/>
                      </a:cubicBezTo>
                      <a:cubicBezTo>
                        <a:pt x="201592" y="97576"/>
                        <a:pt x="205226" y="110032"/>
                        <a:pt x="203669" y="123008"/>
                      </a:cubicBezTo>
                      <a:cubicBezTo>
                        <a:pt x="203150" y="124565"/>
                        <a:pt x="203150" y="130274"/>
                        <a:pt x="200036" y="135983"/>
                      </a:cubicBezTo>
                      <a:cubicBezTo>
                        <a:pt x="197960" y="139617"/>
                        <a:pt x="195364" y="143249"/>
                        <a:pt x="192250" y="145326"/>
                      </a:cubicBezTo>
                      <a:cubicBezTo>
                        <a:pt x="188098" y="147921"/>
                        <a:pt x="183427" y="149478"/>
                        <a:pt x="177717" y="149478"/>
                      </a:cubicBezTo>
                      <a:cubicBezTo>
                        <a:pt x="171489" y="149478"/>
                        <a:pt x="167856" y="146364"/>
                        <a:pt x="166299" y="143769"/>
                      </a:cubicBezTo>
                      <a:cubicBezTo>
                        <a:pt x="165780" y="143249"/>
                        <a:pt x="165261" y="142731"/>
                        <a:pt x="165261" y="142211"/>
                      </a:cubicBezTo>
                      <a:cubicBezTo>
                        <a:pt x="162146" y="145326"/>
                        <a:pt x="158514" y="146883"/>
                        <a:pt x="154361" y="147921"/>
                      </a:cubicBezTo>
                      <a:cubicBezTo>
                        <a:pt x="152804" y="148440"/>
                        <a:pt x="151766" y="148440"/>
                        <a:pt x="150209" y="148440"/>
                      </a:cubicBezTo>
                      <a:cubicBezTo>
                        <a:pt x="143981" y="148440"/>
                        <a:pt x="138271" y="145845"/>
                        <a:pt x="134638" y="141693"/>
                      </a:cubicBezTo>
                      <a:cubicBezTo>
                        <a:pt x="132043" y="138059"/>
                        <a:pt x="127891" y="131312"/>
                        <a:pt x="132562" y="119894"/>
                      </a:cubicBezTo>
                      <a:cubicBezTo>
                        <a:pt x="137233" y="108475"/>
                        <a:pt x="146057" y="101209"/>
                        <a:pt x="158514" y="99133"/>
                      </a:cubicBezTo>
                      <a:cubicBezTo>
                        <a:pt x="163704" y="98095"/>
                        <a:pt x="168894" y="98614"/>
                        <a:pt x="172008" y="98614"/>
                      </a:cubicBezTo>
                      <a:cubicBezTo>
                        <a:pt x="173046" y="97057"/>
                        <a:pt x="175122" y="97057"/>
                        <a:pt x="176679" y="97576"/>
                      </a:cubicBezTo>
                      <a:cubicBezTo>
                        <a:pt x="179275" y="98614"/>
                        <a:pt x="180313" y="101209"/>
                        <a:pt x="179275" y="103285"/>
                      </a:cubicBezTo>
                      <a:cubicBezTo>
                        <a:pt x="179275" y="103285"/>
                        <a:pt x="176160" y="110551"/>
                        <a:pt x="174084" y="118856"/>
                      </a:cubicBezTo>
                      <a:cubicBezTo>
                        <a:pt x="172527" y="123527"/>
                        <a:pt x="172008" y="127160"/>
                        <a:pt x="172008" y="130274"/>
                      </a:cubicBezTo>
                      <a:cubicBezTo>
                        <a:pt x="172008" y="130793"/>
                        <a:pt x="172008" y="130793"/>
                        <a:pt x="172008" y="130793"/>
                      </a:cubicBezTo>
                      <a:cubicBezTo>
                        <a:pt x="172008" y="135983"/>
                        <a:pt x="173046" y="138059"/>
                        <a:pt x="173565" y="139097"/>
                      </a:cubicBezTo>
                      <a:cubicBezTo>
                        <a:pt x="174084" y="139617"/>
                        <a:pt x="174603" y="140655"/>
                        <a:pt x="177199" y="140655"/>
                      </a:cubicBezTo>
                      <a:cubicBezTo>
                        <a:pt x="183427" y="140655"/>
                        <a:pt x="188098" y="137541"/>
                        <a:pt x="191212" y="131831"/>
                      </a:cubicBezTo>
                      <a:cubicBezTo>
                        <a:pt x="193807" y="127160"/>
                        <a:pt x="193807" y="122489"/>
                        <a:pt x="193807" y="122489"/>
                      </a:cubicBezTo>
                      <a:cubicBezTo>
                        <a:pt x="193807" y="121970"/>
                        <a:pt x="193807" y="121970"/>
                        <a:pt x="193807" y="121970"/>
                      </a:cubicBezTo>
                      <a:cubicBezTo>
                        <a:pt x="194845" y="111590"/>
                        <a:pt x="192250" y="101728"/>
                        <a:pt x="185503" y="93943"/>
                      </a:cubicBezTo>
                      <a:cubicBezTo>
                        <a:pt x="178755" y="86157"/>
                        <a:pt x="168894" y="82005"/>
                        <a:pt x="157994" y="82005"/>
                      </a:cubicBezTo>
                      <a:cubicBezTo>
                        <a:pt x="135676" y="82005"/>
                        <a:pt x="117510" y="100171"/>
                        <a:pt x="117510" y="122489"/>
                      </a:cubicBezTo>
                      <a:cubicBezTo>
                        <a:pt x="117510" y="144807"/>
                        <a:pt x="135676" y="162972"/>
                        <a:pt x="157994" y="162972"/>
                      </a:cubicBezTo>
                      <a:cubicBezTo>
                        <a:pt x="164742" y="162972"/>
                        <a:pt x="170970" y="161415"/>
                        <a:pt x="176679" y="158301"/>
                      </a:cubicBezTo>
                      <a:cubicBezTo>
                        <a:pt x="179275" y="157263"/>
                        <a:pt x="181869" y="158301"/>
                        <a:pt x="182908" y="160377"/>
                      </a:cubicBezTo>
                      <a:cubicBezTo>
                        <a:pt x="183946" y="162972"/>
                        <a:pt x="182908" y="165568"/>
                        <a:pt x="180831" y="166606"/>
                      </a:cubicBezTo>
                      <a:cubicBezTo>
                        <a:pt x="173565" y="170238"/>
                        <a:pt x="165780" y="172315"/>
                        <a:pt x="159032" y="171796"/>
                      </a:cubicBezTo>
                      <a:cubicBezTo>
                        <a:pt x="132043" y="171796"/>
                        <a:pt x="109725" y="149478"/>
                        <a:pt x="109725" y="122489"/>
                      </a:cubicBezTo>
                      <a:cubicBezTo>
                        <a:pt x="109725" y="95500"/>
                        <a:pt x="132043" y="73182"/>
                        <a:pt x="159032" y="73182"/>
                      </a:cubicBezTo>
                      <a:close/>
                      <a:moveTo>
                        <a:pt x="217991" y="17647"/>
                      </a:moveTo>
                      <a:lnTo>
                        <a:pt x="217991" y="57092"/>
                      </a:lnTo>
                      <a:lnTo>
                        <a:pt x="257437" y="57092"/>
                      </a:lnTo>
                      <a:close/>
                      <a:moveTo>
                        <a:pt x="57093" y="10380"/>
                      </a:moveTo>
                      <a:lnTo>
                        <a:pt x="57093" y="155187"/>
                      </a:lnTo>
                      <a:lnTo>
                        <a:pt x="160898" y="242383"/>
                      </a:lnTo>
                      <a:lnTo>
                        <a:pt x="264703" y="155707"/>
                      </a:lnTo>
                      <a:lnTo>
                        <a:pt x="264703" y="67473"/>
                      </a:lnTo>
                      <a:lnTo>
                        <a:pt x="207610" y="67473"/>
                      </a:lnTo>
                      <a:lnTo>
                        <a:pt x="207610" y="10380"/>
                      </a:lnTo>
                      <a:close/>
                      <a:moveTo>
                        <a:pt x="46712" y="0"/>
                      </a:moveTo>
                      <a:lnTo>
                        <a:pt x="214877" y="0"/>
                      </a:lnTo>
                      <a:lnTo>
                        <a:pt x="275084" y="60207"/>
                      </a:lnTo>
                      <a:lnTo>
                        <a:pt x="275084" y="147402"/>
                      </a:lnTo>
                      <a:lnTo>
                        <a:pt x="301035" y="125603"/>
                      </a:lnTo>
                      <a:cubicBezTo>
                        <a:pt x="299477" y="125084"/>
                        <a:pt x="297921" y="124565"/>
                        <a:pt x="295845" y="124565"/>
                      </a:cubicBezTo>
                      <a:lnTo>
                        <a:pt x="280274" y="124565"/>
                      </a:lnTo>
                      <a:lnTo>
                        <a:pt x="280274" y="114185"/>
                      </a:lnTo>
                      <a:lnTo>
                        <a:pt x="295845" y="114185"/>
                      </a:lnTo>
                      <a:cubicBezTo>
                        <a:pt x="310377" y="114185"/>
                        <a:pt x="321796" y="125603"/>
                        <a:pt x="321796" y="139617"/>
                      </a:cubicBezTo>
                      <a:lnTo>
                        <a:pt x="321796" y="295323"/>
                      </a:lnTo>
                      <a:cubicBezTo>
                        <a:pt x="321796" y="309856"/>
                        <a:pt x="310377" y="321275"/>
                        <a:pt x="295845" y="321275"/>
                      </a:cubicBezTo>
                      <a:lnTo>
                        <a:pt x="25951" y="321275"/>
                      </a:lnTo>
                      <a:cubicBezTo>
                        <a:pt x="11419" y="321275"/>
                        <a:pt x="0" y="309856"/>
                        <a:pt x="0" y="295323"/>
                      </a:cubicBezTo>
                      <a:lnTo>
                        <a:pt x="0" y="139617"/>
                      </a:lnTo>
                      <a:cubicBezTo>
                        <a:pt x="0" y="125084"/>
                        <a:pt x="11419" y="113666"/>
                        <a:pt x="25951" y="113666"/>
                      </a:cubicBezTo>
                      <a:lnTo>
                        <a:pt x="41522" y="113666"/>
                      </a:lnTo>
                      <a:lnTo>
                        <a:pt x="41522" y="124046"/>
                      </a:lnTo>
                      <a:lnTo>
                        <a:pt x="25951" y="124046"/>
                      </a:lnTo>
                      <a:cubicBezTo>
                        <a:pt x="24394" y="124046"/>
                        <a:pt x="22837" y="124565"/>
                        <a:pt x="21280" y="125084"/>
                      </a:cubicBezTo>
                      <a:lnTo>
                        <a:pt x="46712" y="14636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dirty="0"/>
                </a:p>
              </p:txBody>
            </p:sp>
          </p:grp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D489E46-C380-4486-82C1-8FB38FEE05C3}"/>
                  </a:ext>
                </a:extLst>
              </p:cNvPr>
              <p:cNvSpPr/>
              <p:nvPr/>
            </p:nvSpPr>
            <p:spPr>
              <a:xfrm>
                <a:off x="8024922" y="5675492"/>
                <a:ext cx="2369885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badi" panose="020B0604020104020204" pitchFamily="34" charset="0"/>
                    <a:cs typeface="Arial" panose="020B0604020202020204" pitchFamily="34" charset="0"/>
                  </a:rPr>
                  <a:t>Email Address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badi" panose="020B0604020104020204" pitchFamily="34" charset="0"/>
                  <a:cs typeface="Arial" panose="020B0604020202020204" pitchFamily="34" charset="0"/>
                </a:endParaRPr>
              </a:p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Abadi" panose="020B0604020104020204" pitchFamily="34" charset="0"/>
                    <a:cs typeface="Arial" panose="020B0604020202020204" pitchFamily="34" charset="0"/>
                  </a:rPr>
                  <a:t>emailaddress@123gmail.com</a:t>
                </a:r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EA205A0-2A9A-456C-9335-719C596AA3DA}"/>
              </a:ext>
            </a:extLst>
          </p:cNvPr>
          <p:cNvGrpSpPr/>
          <p:nvPr/>
        </p:nvGrpSpPr>
        <p:grpSpPr>
          <a:xfrm rot="480000">
            <a:off x="3723457" y="211265"/>
            <a:ext cx="3970590" cy="6401586"/>
            <a:chOff x="233606" y="-9053"/>
            <a:chExt cx="3970590" cy="6401586"/>
          </a:xfrm>
          <a:solidFill>
            <a:schemeClr val="bg2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3C86CC9-BCFB-46DA-8420-9D35729E86F5}"/>
                </a:ext>
              </a:extLst>
            </p:cNvPr>
            <p:cNvSpPr/>
            <p:nvPr/>
          </p:nvSpPr>
          <p:spPr>
            <a:xfrm>
              <a:off x="403258" y="-9053"/>
              <a:ext cx="3800938" cy="6401586"/>
            </a:xfrm>
            <a:custGeom>
              <a:avLst/>
              <a:gdLst>
                <a:gd name="connsiteX0" fmla="*/ 0 w 3081402"/>
                <a:gd name="connsiteY0" fmla="*/ 0 h 5123145"/>
                <a:gd name="connsiteX1" fmla="*/ 3081402 w 3081402"/>
                <a:gd name="connsiteY1" fmla="*/ 3081402 h 5123145"/>
                <a:gd name="connsiteX2" fmla="*/ 3081402 w 3081402"/>
                <a:gd name="connsiteY2" fmla="*/ 5123145 h 5123145"/>
                <a:gd name="connsiteX0" fmla="*/ 0 w 3081402"/>
                <a:gd name="connsiteY0" fmla="*/ 0 h 5123145"/>
                <a:gd name="connsiteX1" fmla="*/ 3081402 w 3081402"/>
                <a:gd name="connsiteY1" fmla="*/ 5123145 h 512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81402" h="5123145">
                  <a:moveTo>
                    <a:pt x="0" y="0"/>
                  </a:moveTo>
                  <a:lnTo>
                    <a:pt x="3081402" y="5123145"/>
                  </a:lnTo>
                </a:path>
              </a:pathLst>
            </a:custGeom>
            <a:grp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D329079-01A2-4849-BFEA-4281EC546F13}"/>
                </a:ext>
              </a:extLst>
            </p:cNvPr>
            <p:cNvSpPr/>
            <p:nvPr/>
          </p:nvSpPr>
          <p:spPr>
            <a:xfrm>
              <a:off x="233606" y="3336"/>
              <a:ext cx="1448518" cy="2443159"/>
            </a:xfrm>
            <a:custGeom>
              <a:avLst/>
              <a:gdLst>
                <a:gd name="connsiteX0" fmla="*/ 0 w 891039"/>
                <a:gd name="connsiteY0" fmla="*/ 0 h 1485066"/>
                <a:gd name="connsiteX1" fmla="*/ 891039 w 891039"/>
                <a:gd name="connsiteY1" fmla="*/ 1485066 h 1485066"/>
                <a:gd name="connsiteX2" fmla="*/ 891039 w 891039"/>
                <a:gd name="connsiteY2" fmla="*/ 1485066 h 148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039" h="1485066">
                  <a:moveTo>
                    <a:pt x="0" y="0"/>
                  </a:moveTo>
                  <a:lnTo>
                    <a:pt x="891039" y="1485066"/>
                  </a:lnTo>
                  <a:lnTo>
                    <a:pt x="891039" y="1485066"/>
                  </a:lnTo>
                </a:path>
              </a:pathLst>
            </a:custGeom>
            <a:grp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87345D0-715C-4FC8-9EB7-A37EDFA5E094}"/>
              </a:ext>
            </a:extLst>
          </p:cNvPr>
          <p:cNvGrpSpPr/>
          <p:nvPr/>
        </p:nvGrpSpPr>
        <p:grpSpPr>
          <a:xfrm>
            <a:off x="4451962" y="203415"/>
            <a:ext cx="2701243" cy="235439"/>
            <a:chOff x="4439417" y="159873"/>
            <a:chExt cx="2779312" cy="235439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927613A-FC7E-4276-981C-990A1BA9B3B4}"/>
                </a:ext>
              </a:extLst>
            </p:cNvPr>
            <p:cNvSpPr/>
            <p:nvPr/>
          </p:nvSpPr>
          <p:spPr>
            <a:xfrm>
              <a:off x="4439417" y="159873"/>
              <a:ext cx="2779312" cy="95677"/>
            </a:xfrm>
            <a:custGeom>
              <a:avLst/>
              <a:gdLst>
                <a:gd name="connsiteX0" fmla="*/ 0 w 2779312"/>
                <a:gd name="connsiteY0" fmla="*/ 0 h 95677"/>
                <a:gd name="connsiteX1" fmla="*/ 2779312 w 2779312"/>
                <a:gd name="connsiteY1" fmla="*/ 0 h 95677"/>
                <a:gd name="connsiteX2" fmla="*/ 2779312 w 2779312"/>
                <a:gd name="connsiteY2" fmla="*/ 95677 h 95677"/>
                <a:gd name="connsiteX3" fmla="*/ 40539 w 2779312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9312" h="95677">
                  <a:moveTo>
                    <a:pt x="0" y="0"/>
                  </a:moveTo>
                  <a:lnTo>
                    <a:pt x="2779312" y="0"/>
                  </a:lnTo>
                  <a:lnTo>
                    <a:pt x="2779312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50BA977-E04E-4441-AD32-9B8B68BABAC0}"/>
                </a:ext>
              </a:extLst>
            </p:cNvPr>
            <p:cNvSpPr/>
            <p:nvPr/>
          </p:nvSpPr>
          <p:spPr>
            <a:xfrm>
              <a:off x="4498634" y="299635"/>
              <a:ext cx="1258118" cy="95677"/>
            </a:xfrm>
            <a:custGeom>
              <a:avLst/>
              <a:gdLst>
                <a:gd name="connsiteX0" fmla="*/ 0 w 1258118"/>
                <a:gd name="connsiteY0" fmla="*/ 0 h 95677"/>
                <a:gd name="connsiteX1" fmla="*/ 1258118 w 1258118"/>
                <a:gd name="connsiteY1" fmla="*/ 0 h 95677"/>
                <a:gd name="connsiteX2" fmla="*/ 1258118 w 1258118"/>
                <a:gd name="connsiteY2" fmla="*/ 95677 h 95677"/>
                <a:gd name="connsiteX3" fmla="*/ 40539 w 1258118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18" h="95677">
                  <a:moveTo>
                    <a:pt x="0" y="0"/>
                  </a:moveTo>
                  <a:lnTo>
                    <a:pt x="1258118" y="0"/>
                  </a:lnTo>
                  <a:lnTo>
                    <a:pt x="1258118" y="95677"/>
                  </a:lnTo>
                  <a:lnTo>
                    <a:pt x="40539" y="95677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9C379C-7D80-4139-9672-EB8E20825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36</a:t>
            </a:fld>
            <a:endParaRPr lang="en-I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1776E9-573A-401B-ABEB-2BA4EB1F6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6600" b="1" dirty="0"/>
              <a:t>T</a:t>
            </a:r>
            <a:r>
              <a:rPr lang="en-IN" sz="6000" b="1" dirty="0"/>
              <a:t>hank You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807871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28C08-5369-41B1-A456-FB1015E6F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Artificial Intelligence Introduction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B63905-2AAF-4D2B-8683-9A0B53F1BD46}"/>
              </a:ext>
            </a:extLst>
          </p:cNvPr>
          <p:cNvGrpSpPr/>
          <p:nvPr/>
        </p:nvGrpSpPr>
        <p:grpSpPr>
          <a:xfrm>
            <a:off x="861626" y="884623"/>
            <a:ext cx="10182966" cy="5617219"/>
            <a:chOff x="861626" y="914603"/>
            <a:chExt cx="10182966" cy="5617219"/>
          </a:xfrm>
        </p:grpSpPr>
        <p:sp>
          <p:nvSpPr>
            <p:cNvPr id="5" name="Right Arrow 85">
              <a:extLst>
                <a:ext uri="{FF2B5EF4-FFF2-40B4-BE49-F238E27FC236}">
                  <a16:creationId xmlns:a16="http://schemas.microsoft.com/office/drawing/2014/main" id="{8C9D485A-7CF4-42B5-91E6-3603EA1E681E}"/>
                </a:ext>
              </a:extLst>
            </p:cNvPr>
            <p:cNvSpPr/>
            <p:nvPr/>
          </p:nvSpPr>
          <p:spPr>
            <a:xfrm>
              <a:off x="7331303" y="1756455"/>
              <a:ext cx="469499" cy="4775367"/>
            </a:xfrm>
            <a:prstGeom prst="rightArrow">
              <a:avLst>
                <a:gd name="adj1" fmla="val 100000"/>
                <a:gd name="adj2" fmla="val 100000"/>
              </a:avLst>
            </a:prstGeom>
            <a:gradFill flip="none" rotWithShape="1">
              <a:gsLst>
                <a:gs pos="0">
                  <a:schemeClr val="accent4"/>
                </a:gs>
                <a:gs pos="50000">
                  <a:schemeClr val="accent4"/>
                </a:gs>
                <a:gs pos="100000">
                  <a:schemeClr val="accent4">
                    <a:lumMod val="90000"/>
                  </a:schemeClr>
                </a:gs>
              </a:gsLst>
              <a:lin ang="0" scaled="1"/>
              <a:tileRect/>
            </a:gradFill>
            <a:ln w="0">
              <a:gradFill flip="none" rotWithShape="1">
                <a:gsLst>
                  <a:gs pos="0">
                    <a:schemeClr val="bg2">
                      <a:alpha val="0"/>
                    </a:schemeClr>
                  </a:gs>
                  <a:gs pos="50000">
                    <a:schemeClr val="accent4">
                      <a:lumMod val="90000"/>
                    </a:schemeClr>
                  </a:gs>
                  <a:gs pos="100000">
                    <a:schemeClr val="accent4">
                      <a:lumMod val="7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E1AAACA-DFB1-4B60-B097-4FB69D60162D}"/>
                </a:ext>
              </a:extLst>
            </p:cNvPr>
            <p:cNvGrpSpPr/>
            <p:nvPr/>
          </p:nvGrpSpPr>
          <p:grpSpPr>
            <a:xfrm>
              <a:off x="8842140" y="914603"/>
              <a:ext cx="2202452" cy="5469879"/>
              <a:chOff x="8842140" y="914603"/>
              <a:chExt cx="2202452" cy="5469879"/>
            </a:xfrm>
          </p:grpSpPr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1D731E86-10E0-41B8-920B-13A310D3AB9F}"/>
                  </a:ext>
                </a:extLst>
              </p:cNvPr>
              <p:cNvSpPr txBox="1"/>
              <p:nvPr/>
            </p:nvSpPr>
            <p:spPr>
              <a:xfrm>
                <a:off x="8842140" y="914603"/>
                <a:ext cx="1962945" cy="70788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IN" sz="2000" b="1" dirty="0">
                    <a:solidFill>
                      <a:schemeClr val="tx2"/>
                    </a:solidFill>
                    <a:latin typeface="Abadi" panose="020B0604020104020204" pitchFamily="34" charset="0"/>
                  </a:rPr>
                  <a:t>Illustrative Solutions</a:t>
                </a:r>
              </a:p>
            </p:txBody>
          </p: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F2D766D-D217-4424-8478-B8FEB027457E}"/>
                  </a:ext>
                </a:extLst>
              </p:cNvPr>
              <p:cNvGrpSpPr/>
              <p:nvPr/>
            </p:nvGrpSpPr>
            <p:grpSpPr>
              <a:xfrm>
                <a:off x="8842140" y="1869803"/>
                <a:ext cx="2202452" cy="4514679"/>
                <a:chOff x="8675598" y="1756455"/>
                <a:chExt cx="2202452" cy="4514679"/>
              </a:xfrm>
            </p:grpSpPr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43F7CEB8-7D6D-4297-9A4F-CAA2E50AC053}"/>
                    </a:ext>
                  </a:extLst>
                </p:cNvPr>
                <p:cNvGrpSpPr/>
                <p:nvPr/>
              </p:nvGrpSpPr>
              <p:grpSpPr>
                <a:xfrm>
                  <a:off x="8675598" y="1756455"/>
                  <a:ext cx="2202452" cy="506968"/>
                  <a:chOff x="8675598" y="1756455"/>
                  <a:chExt cx="2202452" cy="506968"/>
                </a:xfrm>
              </p:grpSpPr>
              <p:sp>
                <p:nvSpPr>
                  <p:cNvPr id="104" name="TextBox 103">
                    <a:extLst>
                      <a:ext uri="{FF2B5EF4-FFF2-40B4-BE49-F238E27FC236}">
                        <a16:creationId xmlns:a16="http://schemas.microsoft.com/office/drawing/2014/main" id="{C5B4FED1-2EBE-4AB3-B85A-495F0C1D2CB1}"/>
                      </a:ext>
                    </a:extLst>
                  </p:cNvPr>
                  <p:cNvSpPr txBox="1"/>
                  <p:nvPr/>
                </p:nvSpPr>
                <p:spPr>
                  <a:xfrm>
                    <a:off x="9263111" y="1871440"/>
                    <a:ext cx="161493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r>
                      <a: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Virtual Agents</a:t>
                    </a:r>
                  </a:p>
                </p:txBody>
              </p: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24D0678F-2FD1-47C9-AC9C-EE1F965905B0}"/>
                      </a:ext>
                    </a:extLst>
                  </p:cNvPr>
                  <p:cNvGrpSpPr/>
                  <p:nvPr/>
                </p:nvGrpSpPr>
                <p:grpSpPr>
                  <a:xfrm>
                    <a:off x="8675598" y="1756455"/>
                    <a:ext cx="506968" cy="506968"/>
                    <a:chOff x="8675598" y="1756455"/>
                    <a:chExt cx="506968" cy="506968"/>
                  </a:xfrm>
                </p:grpSpPr>
                <p:sp>
                  <p:nvSpPr>
                    <p:cNvPr id="106" name="Freeform: Shape 105">
                      <a:extLst>
                        <a:ext uri="{FF2B5EF4-FFF2-40B4-BE49-F238E27FC236}">
                          <a16:creationId xmlns:a16="http://schemas.microsoft.com/office/drawing/2014/main" id="{3B314076-0096-45AC-B15D-112119194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75598" y="1756455"/>
                      <a:ext cx="506968" cy="506968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40AC351E-0D0D-438D-891D-0DE5B506DC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88809" y="1875317"/>
                      <a:ext cx="280546" cy="269244"/>
                    </a:xfrm>
                    <a:custGeom>
                      <a:avLst/>
                      <a:gdLst>
                        <a:gd name="connsiteX0" fmla="*/ 2588764 w 4019550"/>
                        <a:gd name="connsiteY0" fmla="*/ 2674620 h 3857625"/>
                        <a:gd name="connsiteX1" fmla="*/ 2588764 w 4019550"/>
                        <a:gd name="connsiteY1" fmla="*/ 2604516 h 3857625"/>
                        <a:gd name="connsiteX2" fmla="*/ 2645914 w 4019550"/>
                        <a:gd name="connsiteY2" fmla="*/ 2552700 h 3857625"/>
                        <a:gd name="connsiteX3" fmla="*/ 2909566 w 4019550"/>
                        <a:gd name="connsiteY3" fmla="*/ 1972056 h 3857625"/>
                        <a:gd name="connsiteX4" fmla="*/ 3240274 w 4019550"/>
                        <a:gd name="connsiteY4" fmla="*/ 1775460 h 3857625"/>
                        <a:gd name="connsiteX5" fmla="*/ 3268468 w 4019550"/>
                        <a:gd name="connsiteY5" fmla="*/ 1112520 h 3857625"/>
                        <a:gd name="connsiteX6" fmla="*/ 3237988 w 4019550"/>
                        <a:gd name="connsiteY6" fmla="*/ 1072896 h 3857625"/>
                        <a:gd name="connsiteX7" fmla="*/ 3196078 w 4019550"/>
                        <a:gd name="connsiteY7" fmla="*/ 1044702 h 3857625"/>
                        <a:gd name="connsiteX8" fmla="*/ 2949190 w 4019550"/>
                        <a:gd name="connsiteY8" fmla="*/ 348996 h 3857625"/>
                        <a:gd name="connsiteX9" fmla="*/ 2012692 w 4019550"/>
                        <a:gd name="connsiteY9" fmla="*/ 0 h 3857625"/>
                        <a:gd name="connsiteX10" fmla="*/ 1076194 w 4019550"/>
                        <a:gd name="connsiteY10" fmla="*/ 345948 h 3857625"/>
                        <a:gd name="connsiteX11" fmla="*/ 829306 w 4019550"/>
                        <a:gd name="connsiteY11" fmla="*/ 1041654 h 3857625"/>
                        <a:gd name="connsiteX12" fmla="*/ 787396 w 4019550"/>
                        <a:gd name="connsiteY12" fmla="*/ 1069848 h 3857625"/>
                        <a:gd name="connsiteX13" fmla="*/ 756916 w 4019550"/>
                        <a:gd name="connsiteY13" fmla="*/ 1109472 h 3857625"/>
                        <a:gd name="connsiteX14" fmla="*/ 785110 w 4019550"/>
                        <a:gd name="connsiteY14" fmla="*/ 1772412 h 3857625"/>
                        <a:gd name="connsiteX15" fmla="*/ 1115818 w 4019550"/>
                        <a:gd name="connsiteY15" fmla="*/ 1971294 h 3857625"/>
                        <a:gd name="connsiteX16" fmla="*/ 1380232 w 4019550"/>
                        <a:gd name="connsiteY16" fmla="*/ 2552700 h 3857625"/>
                        <a:gd name="connsiteX17" fmla="*/ 1437382 w 4019550"/>
                        <a:gd name="connsiteY17" fmla="*/ 2604516 h 3857625"/>
                        <a:gd name="connsiteX18" fmla="*/ 1437382 w 4019550"/>
                        <a:gd name="connsiteY18" fmla="*/ 2674620 h 3857625"/>
                        <a:gd name="connsiteX19" fmla="*/ 250 w 4019550"/>
                        <a:gd name="connsiteY19" fmla="*/ 3781806 h 3857625"/>
                        <a:gd name="connsiteX20" fmla="*/ 76450 w 4019550"/>
                        <a:gd name="connsiteY20" fmla="*/ 3858006 h 3857625"/>
                        <a:gd name="connsiteX21" fmla="*/ 3949696 w 4019550"/>
                        <a:gd name="connsiteY21" fmla="*/ 3858006 h 3857625"/>
                        <a:gd name="connsiteX22" fmla="*/ 4025896 w 4019550"/>
                        <a:gd name="connsiteY22" fmla="*/ 3781806 h 3857625"/>
                        <a:gd name="connsiteX23" fmla="*/ 2588764 w 4019550"/>
                        <a:gd name="connsiteY23" fmla="*/ 2674620 h 3857625"/>
                        <a:gd name="connsiteX24" fmla="*/ 1070098 w 4019550"/>
                        <a:gd name="connsiteY24" fmla="*/ 1801368 h 3857625"/>
                        <a:gd name="connsiteX25" fmla="*/ 908554 w 4019550"/>
                        <a:gd name="connsiteY25" fmla="*/ 1683258 h 3857625"/>
                        <a:gd name="connsiteX26" fmla="*/ 912364 w 4019550"/>
                        <a:gd name="connsiteY26" fmla="*/ 1684020 h 3857625"/>
                        <a:gd name="connsiteX27" fmla="*/ 897124 w 4019550"/>
                        <a:gd name="connsiteY27" fmla="*/ 1181862 h 3857625"/>
                        <a:gd name="connsiteX28" fmla="*/ 952750 w 4019550"/>
                        <a:gd name="connsiteY28" fmla="*/ 1144524 h 3857625"/>
                        <a:gd name="connsiteX29" fmla="*/ 986278 w 4019550"/>
                        <a:gd name="connsiteY29" fmla="*/ 1073658 h 3857625"/>
                        <a:gd name="connsiteX30" fmla="*/ 1193542 w 4019550"/>
                        <a:gd name="connsiteY30" fmla="*/ 446532 h 3857625"/>
                        <a:gd name="connsiteX31" fmla="*/ 2012692 w 4019550"/>
                        <a:gd name="connsiteY31" fmla="*/ 152400 h 3857625"/>
                        <a:gd name="connsiteX32" fmla="*/ 2834890 w 4019550"/>
                        <a:gd name="connsiteY32" fmla="*/ 446532 h 3857625"/>
                        <a:gd name="connsiteX33" fmla="*/ 3042154 w 4019550"/>
                        <a:gd name="connsiteY33" fmla="*/ 1073658 h 3857625"/>
                        <a:gd name="connsiteX34" fmla="*/ 3075682 w 4019550"/>
                        <a:gd name="connsiteY34" fmla="*/ 1144524 h 3857625"/>
                        <a:gd name="connsiteX35" fmla="*/ 3131308 w 4019550"/>
                        <a:gd name="connsiteY35" fmla="*/ 1181862 h 3857625"/>
                        <a:gd name="connsiteX36" fmla="*/ 3116068 w 4019550"/>
                        <a:gd name="connsiteY36" fmla="*/ 1684020 h 3857625"/>
                        <a:gd name="connsiteX37" fmla="*/ 2953762 w 4019550"/>
                        <a:gd name="connsiteY37" fmla="*/ 1802130 h 3857625"/>
                        <a:gd name="connsiteX38" fmla="*/ 3077968 w 4019550"/>
                        <a:gd name="connsiteY38" fmla="*/ 1421130 h 3857625"/>
                        <a:gd name="connsiteX39" fmla="*/ 2955286 w 4019550"/>
                        <a:gd name="connsiteY39" fmla="*/ 1207770 h 3857625"/>
                        <a:gd name="connsiteX40" fmla="*/ 2158234 w 4019550"/>
                        <a:gd name="connsiteY40" fmla="*/ 360426 h 3857625"/>
                        <a:gd name="connsiteX41" fmla="*/ 2012692 w 4019550"/>
                        <a:gd name="connsiteY41" fmla="*/ 371094 h 3857625"/>
                        <a:gd name="connsiteX42" fmla="*/ 1867150 w 4019550"/>
                        <a:gd name="connsiteY42" fmla="*/ 360426 h 3857625"/>
                        <a:gd name="connsiteX43" fmla="*/ 1070098 w 4019550"/>
                        <a:gd name="connsiteY43" fmla="*/ 1207770 h 3857625"/>
                        <a:gd name="connsiteX44" fmla="*/ 945892 w 4019550"/>
                        <a:gd name="connsiteY44" fmla="*/ 1420368 h 3857625"/>
                        <a:gd name="connsiteX45" fmla="*/ 1070098 w 4019550"/>
                        <a:gd name="connsiteY45" fmla="*/ 1801368 h 3857625"/>
                        <a:gd name="connsiteX46" fmla="*/ 2803648 w 4019550"/>
                        <a:gd name="connsiteY46" fmla="*/ 1176528 h 3857625"/>
                        <a:gd name="connsiteX47" fmla="*/ 1893058 w 4019550"/>
                        <a:gd name="connsiteY47" fmla="*/ 947928 h 3857625"/>
                        <a:gd name="connsiteX48" fmla="*/ 1793998 w 4019550"/>
                        <a:gd name="connsiteY48" fmla="*/ 957834 h 3857625"/>
                        <a:gd name="connsiteX49" fmla="*/ 1229356 w 4019550"/>
                        <a:gd name="connsiteY49" fmla="*/ 1168146 h 3857625"/>
                        <a:gd name="connsiteX50" fmla="*/ 1870960 w 4019550"/>
                        <a:gd name="connsiteY50" fmla="*/ 512064 h 3857625"/>
                        <a:gd name="connsiteX51" fmla="*/ 2001262 w 4019550"/>
                        <a:gd name="connsiteY51" fmla="*/ 522732 h 3857625"/>
                        <a:gd name="connsiteX52" fmla="*/ 2031742 w 4019550"/>
                        <a:gd name="connsiteY52" fmla="*/ 522732 h 3857625"/>
                        <a:gd name="connsiteX53" fmla="*/ 2162044 w 4019550"/>
                        <a:gd name="connsiteY53" fmla="*/ 512064 h 3857625"/>
                        <a:gd name="connsiteX54" fmla="*/ 2799838 w 4019550"/>
                        <a:gd name="connsiteY54" fmla="*/ 1175766 h 3857625"/>
                        <a:gd name="connsiteX55" fmla="*/ 2803648 w 4019550"/>
                        <a:gd name="connsiteY55" fmla="*/ 1176528 h 3857625"/>
                        <a:gd name="connsiteX56" fmla="*/ 1256026 w 4019550"/>
                        <a:gd name="connsiteY56" fmla="*/ 1815846 h 3857625"/>
                        <a:gd name="connsiteX57" fmla="*/ 1259074 w 4019550"/>
                        <a:gd name="connsiteY57" fmla="*/ 1816608 h 3857625"/>
                        <a:gd name="connsiteX58" fmla="*/ 1240024 w 4019550"/>
                        <a:gd name="connsiteY58" fmla="*/ 1765554 h 3857625"/>
                        <a:gd name="connsiteX59" fmla="*/ 1100578 w 4019550"/>
                        <a:gd name="connsiteY59" fmla="*/ 1447038 h 3857625"/>
                        <a:gd name="connsiteX60" fmla="*/ 1169920 w 4019550"/>
                        <a:gd name="connsiteY60" fmla="*/ 1318260 h 3857625"/>
                        <a:gd name="connsiteX61" fmla="*/ 1855720 w 4019550"/>
                        <a:gd name="connsiteY61" fmla="*/ 1101852 h 3857625"/>
                        <a:gd name="connsiteX62" fmla="*/ 2701540 w 4019550"/>
                        <a:gd name="connsiteY62" fmla="*/ 1330452 h 3857625"/>
                        <a:gd name="connsiteX63" fmla="*/ 2858512 w 4019550"/>
                        <a:gd name="connsiteY63" fmla="*/ 1322070 h 3857625"/>
                        <a:gd name="connsiteX64" fmla="*/ 2927092 w 4019550"/>
                        <a:gd name="connsiteY64" fmla="*/ 1447038 h 3857625"/>
                        <a:gd name="connsiteX65" fmla="*/ 2787646 w 4019550"/>
                        <a:gd name="connsiteY65" fmla="*/ 1765554 h 3857625"/>
                        <a:gd name="connsiteX66" fmla="*/ 2768596 w 4019550"/>
                        <a:gd name="connsiteY66" fmla="*/ 1816608 h 3857625"/>
                        <a:gd name="connsiteX67" fmla="*/ 2768596 w 4019550"/>
                        <a:gd name="connsiteY67" fmla="*/ 1856232 h 3857625"/>
                        <a:gd name="connsiteX68" fmla="*/ 2325112 w 4019550"/>
                        <a:gd name="connsiteY68" fmla="*/ 2093976 h 3857625"/>
                        <a:gd name="connsiteX69" fmla="*/ 2014873 w 4019550"/>
                        <a:gd name="connsiteY69" fmla="*/ 2102463 h 3857625"/>
                        <a:gd name="connsiteX70" fmla="*/ 2023360 w 4019550"/>
                        <a:gd name="connsiteY70" fmla="*/ 2412702 h 3857625"/>
                        <a:gd name="connsiteX71" fmla="*/ 2333599 w 4019550"/>
                        <a:gd name="connsiteY71" fmla="*/ 2404215 h 3857625"/>
                        <a:gd name="connsiteX72" fmla="*/ 2393692 w 4019550"/>
                        <a:gd name="connsiteY72" fmla="*/ 2253234 h 3857625"/>
                        <a:gd name="connsiteX73" fmla="*/ 2393692 w 4019550"/>
                        <a:gd name="connsiteY73" fmla="*/ 2232660 h 3857625"/>
                        <a:gd name="connsiteX74" fmla="*/ 2743450 w 4019550"/>
                        <a:gd name="connsiteY74" fmla="*/ 2045208 h 3857625"/>
                        <a:gd name="connsiteX75" fmla="*/ 2539234 w 4019550"/>
                        <a:gd name="connsiteY75" fmla="*/ 2447544 h 3857625"/>
                        <a:gd name="connsiteX76" fmla="*/ 2034028 w 4019550"/>
                        <a:gd name="connsiteY76" fmla="*/ 2636520 h 3857625"/>
                        <a:gd name="connsiteX77" fmla="*/ 1995928 w 4019550"/>
                        <a:gd name="connsiteY77" fmla="*/ 2636520 h 3857625"/>
                        <a:gd name="connsiteX78" fmla="*/ 1491484 w 4019550"/>
                        <a:gd name="connsiteY78" fmla="*/ 2448306 h 3857625"/>
                        <a:gd name="connsiteX79" fmla="*/ 1256026 w 4019550"/>
                        <a:gd name="connsiteY79" fmla="*/ 1815846 h 3857625"/>
                        <a:gd name="connsiteX80" fmla="*/ 2241292 w 4019550"/>
                        <a:gd name="connsiteY80" fmla="*/ 2253234 h 3857625"/>
                        <a:gd name="connsiteX81" fmla="*/ 2173474 w 4019550"/>
                        <a:gd name="connsiteY81" fmla="*/ 2321052 h 3857625"/>
                        <a:gd name="connsiteX82" fmla="*/ 2105656 w 4019550"/>
                        <a:gd name="connsiteY82" fmla="*/ 2253234 h 3857625"/>
                        <a:gd name="connsiteX83" fmla="*/ 2173474 w 4019550"/>
                        <a:gd name="connsiteY83" fmla="*/ 2185416 h 3857625"/>
                        <a:gd name="connsiteX84" fmla="*/ 2241292 w 4019550"/>
                        <a:gd name="connsiteY84" fmla="*/ 2253234 h 3857625"/>
                        <a:gd name="connsiteX85" fmla="*/ 1936492 w 4019550"/>
                        <a:gd name="connsiteY85" fmla="*/ 3701034 h 3857625"/>
                        <a:gd name="connsiteX86" fmla="*/ 154936 w 4019550"/>
                        <a:gd name="connsiteY86" fmla="*/ 3701034 h 3857625"/>
                        <a:gd name="connsiteX87" fmla="*/ 1436620 w 4019550"/>
                        <a:gd name="connsiteY87" fmla="*/ 2827782 h 3857625"/>
                        <a:gd name="connsiteX88" fmla="*/ 1436620 w 4019550"/>
                        <a:gd name="connsiteY88" fmla="*/ 2964180 h 3857625"/>
                        <a:gd name="connsiteX89" fmla="*/ 1936492 w 4019550"/>
                        <a:gd name="connsiteY89" fmla="*/ 3291078 h 3857625"/>
                        <a:gd name="connsiteX90" fmla="*/ 1936492 w 4019550"/>
                        <a:gd name="connsiteY90" fmla="*/ 3701034 h 3857625"/>
                        <a:gd name="connsiteX91" fmla="*/ 1589020 w 4019550"/>
                        <a:gd name="connsiteY91" fmla="*/ 2964180 h 3857625"/>
                        <a:gd name="connsiteX92" fmla="*/ 1589020 w 4019550"/>
                        <a:gd name="connsiteY92" fmla="*/ 2961894 h 3857625"/>
                        <a:gd name="connsiteX93" fmla="*/ 1589020 w 4019550"/>
                        <a:gd name="connsiteY93" fmla="*/ 2701290 h 3857625"/>
                        <a:gd name="connsiteX94" fmla="*/ 1993642 w 4019550"/>
                        <a:gd name="connsiteY94" fmla="*/ 2786634 h 3857625"/>
                        <a:gd name="connsiteX95" fmla="*/ 2031742 w 4019550"/>
                        <a:gd name="connsiteY95" fmla="*/ 2786634 h 3857625"/>
                        <a:gd name="connsiteX96" fmla="*/ 2436364 w 4019550"/>
                        <a:gd name="connsiteY96" fmla="*/ 2701290 h 3857625"/>
                        <a:gd name="connsiteX97" fmla="*/ 2436364 w 4019550"/>
                        <a:gd name="connsiteY97" fmla="*/ 2964180 h 3857625"/>
                        <a:gd name="connsiteX98" fmla="*/ 2012692 w 4019550"/>
                        <a:gd name="connsiteY98" fmla="*/ 3140964 h 3857625"/>
                        <a:gd name="connsiteX99" fmla="*/ 1589020 w 4019550"/>
                        <a:gd name="connsiteY99" fmla="*/ 2964180 h 3857625"/>
                        <a:gd name="connsiteX100" fmla="*/ 2088892 w 4019550"/>
                        <a:gd name="connsiteY100" fmla="*/ 3703320 h 3857625"/>
                        <a:gd name="connsiteX101" fmla="*/ 2088892 w 4019550"/>
                        <a:gd name="connsiteY101" fmla="*/ 3290316 h 3857625"/>
                        <a:gd name="connsiteX102" fmla="*/ 2588764 w 4019550"/>
                        <a:gd name="connsiteY102" fmla="*/ 2963418 h 3857625"/>
                        <a:gd name="connsiteX103" fmla="*/ 2588764 w 4019550"/>
                        <a:gd name="connsiteY103" fmla="*/ 2830068 h 3857625"/>
                        <a:gd name="connsiteX104" fmla="*/ 3870448 w 4019550"/>
                        <a:gd name="connsiteY104" fmla="*/ 3703320 h 3857625"/>
                        <a:gd name="connsiteX105" fmla="*/ 2088892 w 4019550"/>
                        <a:gd name="connsiteY105" fmla="*/ 3703320 h 38576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</a:cxnLst>
                      <a:rect l="l" t="t" r="r" b="b"/>
                      <a:pathLst>
                        <a:path w="4019550" h="3857625">
                          <a:moveTo>
                            <a:pt x="2588764" y="2674620"/>
                          </a:moveTo>
                          <a:lnTo>
                            <a:pt x="2588764" y="2604516"/>
                          </a:lnTo>
                          <a:cubicBezTo>
                            <a:pt x="2608576" y="2588514"/>
                            <a:pt x="2627626" y="2570988"/>
                            <a:pt x="2645914" y="2552700"/>
                          </a:cubicBezTo>
                          <a:cubicBezTo>
                            <a:pt x="2792342" y="2391470"/>
                            <a:pt x="2884544" y="2188407"/>
                            <a:pt x="2909566" y="1972056"/>
                          </a:cubicBezTo>
                          <a:cubicBezTo>
                            <a:pt x="3041163" y="1952006"/>
                            <a:pt x="3159778" y="1881483"/>
                            <a:pt x="3240274" y="1775460"/>
                          </a:cubicBezTo>
                          <a:cubicBezTo>
                            <a:pt x="3350764" y="1619250"/>
                            <a:pt x="3360670" y="1394460"/>
                            <a:pt x="3268468" y="1112520"/>
                          </a:cubicBezTo>
                          <a:cubicBezTo>
                            <a:pt x="3263048" y="1096261"/>
                            <a:pt x="3252314" y="1082297"/>
                            <a:pt x="3237988" y="1072896"/>
                          </a:cubicBezTo>
                          <a:lnTo>
                            <a:pt x="3196078" y="1044702"/>
                          </a:lnTo>
                          <a:cubicBezTo>
                            <a:pt x="3202260" y="790308"/>
                            <a:pt x="3114344" y="542582"/>
                            <a:pt x="2949190" y="348996"/>
                          </a:cubicBezTo>
                          <a:cubicBezTo>
                            <a:pt x="2744212" y="118110"/>
                            <a:pt x="2429506" y="1524"/>
                            <a:pt x="2012692" y="0"/>
                          </a:cubicBezTo>
                          <a:cubicBezTo>
                            <a:pt x="1596640" y="0"/>
                            <a:pt x="1281172" y="118110"/>
                            <a:pt x="1076194" y="345948"/>
                          </a:cubicBezTo>
                          <a:cubicBezTo>
                            <a:pt x="911040" y="539534"/>
                            <a:pt x="823124" y="787260"/>
                            <a:pt x="829306" y="1041654"/>
                          </a:cubicBezTo>
                          <a:lnTo>
                            <a:pt x="787396" y="1069848"/>
                          </a:lnTo>
                          <a:cubicBezTo>
                            <a:pt x="773070" y="1079249"/>
                            <a:pt x="762335" y="1093213"/>
                            <a:pt x="756916" y="1109472"/>
                          </a:cubicBezTo>
                          <a:cubicBezTo>
                            <a:pt x="664714" y="1392936"/>
                            <a:pt x="674620" y="1616202"/>
                            <a:pt x="785110" y="1772412"/>
                          </a:cubicBezTo>
                          <a:cubicBezTo>
                            <a:pt x="865301" y="1879178"/>
                            <a:pt x="983915" y="1950511"/>
                            <a:pt x="1115818" y="1971294"/>
                          </a:cubicBezTo>
                          <a:cubicBezTo>
                            <a:pt x="1140945" y="2187988"/>
                            <a:pt x="1233432" y="2391337"/>
                            <a:pt x="1380232" y="2552700"/>
                          </a:cubicBezTo>
                          <a:cubicBezTo>
                            <a:pt x="1398377" y="2570950"/>
                            <a:pt x="1417446" y="2588248"/>
                            <a:pt x="1437382" y="2604516"/>
                          </a:cubicBezTo>
                          <a:lnTo>
                            <a:pt x="1437382" y="2674620"/>
                          </a:lnTo>
                          <a:cubicBezTo>
                            <a:pt x="1145536" y="2731008"/>
                            <a:pt x="-19562" y="3004566"/>
                            <a:pt x="250" y="3781806"/>
                          </a:cubicBezTo>
                          <a:cubicBezTo>
                            <a:pt x="250" y="3823888"/>
                            <a:pt x="34368" y="3858006"/>
                            <a:pt x="76450" y="3858006"/>
                          </a:cubicBezTo>
                          <a:lnTo>
                            <a:pt x="3949696" y="3858006"/>
                          </a:lnTo>
                          <a:cubicBezTo>
                            <a:pt x="3991777" y="3858006"/>
                            <a:pt x="4025896" y="3823888"/>
                            <a:pt x="4025896" y="3781806"/>
                          </a:cubicBezTo>
                          <a:cubicBezTo>
                            <a:pt x="4045708" y="3004566"/>
                            <a:pt x="2880610" y="2731008"/>
                            <a:pt x="2588764" y="2674620"/>
                          </a:cubicBezTo>
                          <a:close/>
                          <a:moveTo>
                            <a:pt x="1070098" y="1801368"/>
                          </a:moveTo>
                          <a:cubicBezTo>
                            <a:pt x="1005347" y="1779622"/>
                            <a:pt x="948911" y="1738370"/>
                            <a:pt x="908554" y="1683258"/>
                          </a:cubicBezTo>
                          <a:lnTo>
                            <a:pt x="912364" y="1684020"/>
                          </a:lnTo>
                          <a:cubicBezTo>
                            <a:pt x="836164" y="1572768"/>
                            <a:pt x="829306" y="1404366"/>
                            <a:pt x="897124" y="1181862"/>
                          </a:cubicBezTo>
                          <a:lnTo>
                            <a:pt x="952750" y="1144524"/>
                          </a:lnTo>
                          <a:cubicBezTo>
                            <a:pt x="976153" y="1128903"/>
                            <a:pt x="989040" y="1101662"/>
                            <a:pt x="986278" y="1073658"/>
                          </a:cubicBezTo>
                          <a:cubicBezTo>
                            <a:pt x="973457" y="845915"/>
                            <a:pt x="1047533" y="621783"/>
                            <a:pt x="1193542" y="446532"/>
                          </a:cubicBezTo>
                          <a:cubicBezTo>
                            <a:pt x="1365754" y="251460"/>
                            <a:pt x="1642360" y="153924"/>
                            <a:pt x="2012692" y="152400"/>
                          </a:cubicBezTo>
                          <a:cubicBezTo>
                            <a:pt x="2383024" y="150876"/>
                            <a:pt x="2659630" y="251460"/>
                            <a:pt x="2834890" y="446532"/>
                          </a:cubicBezTo>
                          <a:cubicBezTo>
                            <a:pt x="2980898" y="621783"/>
                            <a:pt x="3054974" y="845915"/>
                            <a:pt x="3042154" y="1073658"/>
                          </a:cubicBezTo>
                          <a:cubicBezTo>
                            <a:pt x="3039392" y="1101662"/>
                            <a:pt x="3052279" y="1128903"/>
                            <a:pt x="3075682" y="1144524"/>
                          </a:cubicBezTo>
                          <a:lnTo>
                            <a:pt x="3131308" y="1181862"/>
                          </a:lnTo>
                          <a:cubicBezTo>
                            <a:pt x="3199126" y="1403604"/>
                            <a:pt x="3194554" y="1572768"/>
                            <a:pt x="3116068" y="1684020"/>
                          </a:cubicBezTo>
                          <a:cubicBezTo>
                            <a:pt x="3075434" y="1739179"/>
                            <a:pt x="3018751" y="1780432"/>
                            <a:pt x="2953762" y="1802130"/>
                          </a:cubicBezTo>
                          <a:cubicBezTo>
                            <a:pt x="3045678" y="1697546"/>
                            <a:pt x="3090588" y="1559795"/>
                            <a:pt x="3077968" y="1421130"/>
                          </a:cubicBezTo>
                          <a:cubicBezTo>
                            <a:pt x="3063690" y="1337701"/>
                            <a:pt x="3020199" y="1262082"/>
                            <a:pt x="2955286" y="1207770"/>
                          </a:cubicBezTo>
                          <a:cubicBezTo>
                            <a:pt x="2922520" y="445770"/>
                            <a:pt x="2388358" y="360426"/>
                            <a:pt x="2158234" y="360426"/>
                          </a:cubicBezTo>
                          <a:cubicBezTo>
                            <a:pt x="2109523" y="360283"/>
                            <a:pt x="2060869" y="363855"/>
                            <a:pt x="2012692" y="371094"/>
                          </a:cubicBezTo>
                          <a:cubicBezTo>
                            <a:pt x="1964524" y="363846"/>
                            <a:pt x="1915861" y="360283"/>
                            <a:pt x="1867150" y="360426"/>
                          </a:cubicBezTo>
                          <a:cubicBezTo>
                            <a:pt x="1638550" y="360426"/>
                            <a:pt x="1105150" y="444246"/>
                            <a:pt x="1070098" y="1207770"/>
                          </a:cubicBezTo>
                          <a:cubicBezTo>
                            <a:pt x="1004766" y="1261643"/>
                            <a:pt x="960741" y="1337005"/>
                            <a:pt x="945892" y="1420368"/>
                          </a:cubicBezTo>
                          <a:cubicBezTo>
                            <a:pt x="933185" y="1559043"/>
                            <a:pt x="978105" y="1696831"/>
                            <a:pt x="1070098" y="1801368"/>
                          </a:cubicBezTo>
                          <a:close/>
                          <a:moveTo>
                            <a:pt x="2803648" y="1176528"/>
                          </a:moveTo>
                          <a:cubicBezTo>
                            <a:pt x="2483903" y="1195007"/>
                            <a:pt x="2166159" y="1115235"/>
                            <a:pt x="1893058" y="947928"/>
                          </a:cubicBezTo>
                          <a:cubicBezTo>
                            <a:pt x="1862149" y="926221"/>
                            <a:pt x="1820001" y="930440"/>
                            <a:pt x="1793998" y="957834"/>
                          </a:cubicBezTo>
                          <a:cubicBezTo>
                            <a:pt x="1641598" y="1121664"/>
                            <a:pt x="1363468" y="1159764"/>
                            <a:pt x="1229356" y="1168146"/>
                          </a:cubicBezTo>
                          <a:cubicBezTo>
                            <a:pt x="1270504" y="629412"/>
                            <a:pt x="1596640" y="512064"/>
                            <a:pt x="1870960" y="512064"/>
                          </a:cubicBezTo>
                          <a:cubicBezTo>
                            <a:pt x="1914622" y="511750"/>
                            <a:pt x="1958228" y="515322"/>
                            <a:pt x="2001262" y="522732"/>
                          </a:cubicBezTo>
                          <a:cubicBezTo>
                            <a:pt x="2011320" y="524789"/>
                            <a:pt x="2021683" y="524789"/>
                            <a:pt x="2031742" y="522732"/>
                          </a:cubicBezTo>
                          <a:cubicBezTo>
                            <a:pt x="2074776" y="515341"/>
                            <a:pt x="2118381" y="511769"/>
                            <a:pt x="2162044" y="512064"/>
                          </a:cubicBezTo>
                          <a:cubicBezTo>
                            <a:pt x="2434078" y="512064"/>
                            <a:pt x="2761738" y="632460"/>
                            <a:pt x="2799838" y="1175766"/>
                          </a:cubicBezTo>
                          <a:lnTo>
                            <a:pt x="2803648" y="1176528"/>
                          </a:lnTo>
                          <a:close/>
                          <a:moveTo>
                            <a:pt x="1256026" y="1815846"/>
                          </a:moveTo>
                          <a:lnTo>
                            <a:pt x="1259074" y="1816608"/>
                          </a:lnTo>
                          <a:cubicBezTo>
                            <a:pt x="1259236" y="1797825"/>
                            <a:pt x="1252454" y="1779641"/>
                            <a:pt x="1240024" y="1765554"/>
                          </a:cubicBezTo>
                          <a:cubicBezTo>
                            <a:pt x="1135630" y="1645920"/>
                            <a:pt x="1087624" y="1536954"/>
                            <a:pt x="1100578" y="1447038"/>
                          </a:cubicBezTo>
                          <a:cubicBezTo>
                            <a:pt x="1106788" y="1396956"/>
                            <a:pt x="1131524" y="1351016"/>
                            <a:pt x="1169920" y="1318260"/>
                          </a:cubicBezTo>
                          <a:cubicBezTo>
                            <a:pt x="1270504" y="1318260"/>
                            <a:pt x="1627120" y="1299210"/>
                            <a:pt x="1855720" y="1101852"/>
                          </a:cubicBezTo>
                          <a:cubicBezTo>
                            <a:pt x="2113171" y="1249861"/>
                            <a:pt x="2404579" y="1328623"/>
                            <a:pt x="2701540" y="1330452"/>
                          </a:cubicBezTo>
                          <a:cubicBezTo>
                            <a:pt x="2752594" y="1330452"/>
                            <a:pt x="2804410" y="1330452"/>
                            <a:pt x="2858512" y="1322070"/>
                          </a:cubicBezTo>
                          <a:cubicBezTo>
                            <a:pt x="2895859" y="1353960"/>
                            <a:pt x="2920253" y="1398403"/>
                            <a:pt x="2927092" y="1447038"/>
                          </a:cubicBezTo>
                          <a:cubicBezTo>
                            <a:pt x="2940046" y="1535430"/>
                            <a:pt x="2892040" y="1645920"/>
                            <a:pt x="2787646" y="1765554"/>
                          </a:cubicBezTo>
                          <a:cubicBezTo>
                            <a:pt x="2775216" y="1779641"/>
                            <a:pt x="2768434" y="1797825"/>
                            <a:pt x="2768596" y="1816608"/>
                          </a:cubicBezTo>
                          <a:cubicBezTo>
                            <a:pt x="2768596" y="1816608"/>
                            <a:pt x="2768596" y="1831848"/>
                            <a:pt x="2768596" y="1856232"/>
                          </a:cubicBezTo>
                          <a:lnTo>
                            <a:pt x="2325112" y="2093976"/>
                          </a:lnTo>
                          <a:cubicBezTo>
                            <a:pt x="2237101" y="2010651"/>
                            <a:pt x="2098198" y="2014452"/>
                            <a:pt x="2014873" y="2102463"/>
                          </a:cubicBezTo>
                          <a:cubicBezTo>
                            <a:pt x="1931548" y="2190474"/>
                            <a:pt x="1935349" y="2329377"/>
                            <a:pt x="2023360" y="2412702"/>
                          </a:cubicBezTo>
                          <a:cubicBezTo>
                            <a:pt x="2111371" y="2496026"/>
                            <a:pt x="2250274" y="2492226"/>
                            <a:pt x="2333599" y="2404215"/>
                          </a:cubicBezTo>
                          <a:cubicBezTo>
                            <a:pt x="2372213" y="2363429"/>
                            <a:pt x="2393720" y="2309394"/>
                            <a:pt x="2393692" y="2253234"/>
                          </a:cubicBezTo>
                          <a:cubicBezTo>
                            <a:pt x="2394035" y="2246376"/>
                            <a:pt x="2394035" y="2239518"/>
                            <a:pt x="2393692" y="2232660"/>
                          </a:cubicBezTo>
                          <a:lnTo>
                            <a:pt x="2743450" y="2045208"/>
                          </a:lnTo>
                          <a:cubicBezTo>
                            <a:pt x="2713427" y="2195465"/>
                            <a:pt x="2642799" y="2334616"/>
                            <a:pt x="2539234" y="2447544"/>
                          </a:cubicBezTo>
                          <a:cubicBezTo>
                            <a:pt x="2404150" y="2577598"/>
                            <a:pt x="2221299" y="2645998"/>
                            <a:pt x="2034028" y="2636520"/>
                          </a:cubicBezTo>
                          <a:lnTo>
                            <a:pt x="1995928" y="2636520"/>
                          </a:lnTo>
                          <a:cubicBezTo>
                            <a:pt x="1809057" y="2645798"/>
                            <a:pt x="1626605" y="2577732"/>
                            <a:pt x="1491484" y="2448306"/>
                          </a:cubicBezTo>
                          <a:cubicBezTo>
                            <a:pt x="1250692" y="2208276"/>
                            <a:pt x="1256026" y="1819656"/>
                            <a:pt x="1256026" y="1815846"/>
                          </a:cubicBezTo>
                          <a:close/>
                          <a:moveTo>
                            <a:pt x="2241292" y="2253234"/>
                          </a:moveTo>
                          <a:cubicBezTo>
                            <a:pt x="2241292" y="2290686"/>
                            <a:pt x="2210926" y="2321052"/>
                            <a:pt x="2173474" y="2321052"/>
                          </a:cubicBezTo>
                          <a:cubicBezTo>
                            <a:pt x="2136021" y="2321052"/>
                            <a:pt x="2105656" y="2290686"/>
                            <a:pt x="2105656" y="2253234"/>
                          </a:cubicBezTo>
                          <a:cubicBezTo>
                            <a:pt x="2105656" y="2215782"/>
                            <a:pt x="2136021" y="2185416"/>
                            <a:pt x="2173474" y="2185416"/>
                          </a:cubicBezTo>
                          <a:cubicBezTo>
                            <a:pt x="2210926" y="2185416"/>
                            <a:pt x="2241292" y="2215782"/>
                            <a:pt x="2241292" y="2253234"/>
                          </a:cubicBezTo>
                          <a:close/>
                          <a:moveTo>
                            <a:pt x="1936492" y="3701034"/>
                          </a:moveTo>
                          <a:lnTo>
                            <a:pt x="154936" y="3701034"/>
                          </a:lnTo>
                          <a:cubicBezTo>
                            <a:pt x="215134" y="3128772"/>
                            <a:pt x="1145536" y="2889504"/>
                            <a:pt x="1436620" y="2827782"/>
                          </a:cubicBezTo>
                          <a:lnTo>
                            <a:pt x="1436620" y="2964180"/>
                          </a:lnTo>
                          <a:cubicBezTo>
                            <a:pt x="1436620" y="3137154"/>
                            <a:pt x="1646932" y="3268980"/>
                            <a:pt x="1936492" y="3291078"/>
                          </a:cubicBezTo>
                          <a:lnTo>
                            <a:pt x="1936492" y="3701034"/>
                          </a:lnTo>
                          <a:close/>
                          <a:moveTo>
                            <a:pt x="1589020" y="2964180"/>
                          </a:moveTo>
                          <a:lnTo>
                            <a:pt x="1589020" y="2961894"/>
                          </a:lnTo>
                          <a:lnTo>
                            <a:pt x="1589020" y="2701290"/>
                          </a:lnTo>
                          <a:cubicBezTo>
                            <a:pt x="1715683" y="2760031"/>
                            <a:pt x="1854043" y="2789216"/>
                            <a:pt x="1993642" y="2786634"/>
                          </a:cubicBezTo>
                          <a:lnTo>
                            <a:pt x="2031742" y="2786634"/>
                          </a:lnTo>
                          <a:cubicBezTo>
                            <a:pt x="2171340" y="2789216"/>
                            <a:pt x="2309700" y="2760031"/>
                            <a:pt x="2436364" y="2701290"/>
                          </a:cubicBezTo>
                          <a:lnTo>
                            <a:pt x="2436364" y="2964180"/>
                          </a:lnTo>
                          <a:cubicBezTo>
                            <a:pt x="2436364" y="3036570"/>
                            <a:pt x="2271010" y="3140964"/>
                            <a:pt x="2012692" y="3140964"/>
                          </a:cubicBezTo>
                          <a:cubicBezTo>
                            <a:pt x="1754374" y="3140964"/>
                            <a:pt x="1589020" y="3036570"/>
                            <a:pt x="1589020" y="2964180"/>
                          </a:cubicBezTo>
                          <a:close/>
                          <a:moveTo>
                            <a:pt x="2088892" y="3703320"/>
                          </a:moveTo>
                          <a:lnTo>
                            <a:pt x="2088892" y="3290316"/>
                          </a:lnTo>
                          <a:cubicBezTo>
                            <a:pt x="2378452" y="3270504"/>
                            <a:pt x="2588764" y="3137916"/>
                            <a:pt x="2588764" y="2963418"/>
                          </a:cubicBezTo>
                          <a:lnTo>
                            <a:pt x="2588764" y="2830068"/>
                          </a:lnTo>
                          <a:cubicBezTo>
                            <a:pt x="2882134" y="2891028"/>
                            <a:pt x="3807964" y="3130296"/>
                            <a:pt x="3870448" y="3703320"/>
                          </a:cubicBezTo>
                          <a:lnTo>
                            <a:pt x="2088892" y="3703320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321A62B3-D3FE-47D8-96E0-9CFDB3665DA8}"/>
                    </a:ext>
                  </a:extLst>
                </p:cNvPr>
                <p:cNvGrpSpPr/>
                <p:nvPr/>
              </p:nvGrpSpPr>
              <p:grpSpPr>
                <a:xfrm>
                  <a:off x="8675598" y="2557997"/>
                  <a:ext cx="2202452" cy="506968"/>
                  <a:chOff x="8675598" y="2557997"/>
                  <a:chExt cx="2202452" cy="506968"/>
                </a:xfrm>
              </p:grpSpPr>
              <p:sp>
                <p:nvSpPr>
                  <p:cNvPr id="100" name="TextBox 99">
                    <a:extLst>
                      <a:ext uri="{FF2B5EF4-FFF2-40B4-BE49-F238E27FC236}">
                        <a16:creationId xmlns:a16="http://schemas.microsoft.com/office/drawing/2014/main" id="{940D10A6-EAEF-4F67-9689-0C835ED95278}"/>
                      </a:ext>
                    </a:extLst>
                  </p:cNvPr>
                  <p:cNvSpPr txBox="1"/>
                  <p:nvPr/>
                </p:nvSpPr>
                <p:spPr>
                  <a:xfrm>
                    <a:off x="9263111" y="2672982"/>
                    <a:ext cx="161493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r>
                      <a: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Identity Analytics</a:t>
                    </a:r>
                  </a:p>
                </p:txBody>
              </p:sp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0025B72C-ADE7-41C6-B2BA-0773AC5C625F}"/>
                      </a:ext>
                    </a:extLst>
                  </p:cNvPr>
                  <p:cNvGrpSpPr/>
                  <p:nvPr/>
                </p:nvGrpSpPr>
                <p:grpSpPr>
                  <a:xfrm>
                    <a:off x="8675598" y="2557997"/>
                    <a:ext cx="506968" cy="506968"/>
                    <a:chOff x="8675598" y="2557997"/>
                    <a:chExt cx="506968" cy="506968"/>
                  </a:xfrm>
                </p:grpSpPr>
                <p:sp>
                  <p:nvSpPr>
                    <p:cNvPr id="102" name="Freeform: Shape 101">
                      <a:extLst>
                        <a:ext uri="{FF2B5EF4-FFF2-40B4-BE49-F238E27FC236}">
                          <a16:creationId xmlns:a16="http://schemas.microsoft.com/office/drawing/2014/main" id="{17F414A1-379F-40F5-85DC-39A10FCFE1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75598" y="2557997"/>
                      <a:ext cx="506968" cy="506968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67609272-38B5-4F0C-B9DE-5018FC0DE2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96807" y="2696842"/>
                      <a:ext cx="264550" cy="229278"/>
                    </a:xfrm>
                    <a:custGeom>
                      <a:avLst/>
                      <a:gdLst>
                        <a:gd name="connsiteX0" fmla="*/ 498062 w 571500"/>
                        <a:gd name="connsiteY0" fmla="*/ 383763 h 495300"/>
                        <a:gd name="connsiteX1" fmla="*/ 511588 w 571500"/>
                        <a:gd name="connsiteY1" fmla="*/ 383763 h 495300"/>
                        <a:gd name="connsiteX2" fmla="*/ 514350 w 571500"/>
                        <a:gd name="connsiteY2" fmla="*/ 390525 h 495300"/>
                        <a:gd name="connsiteX3" fmla="*/ 511588 w 571500"/>
                        <a:gd name="connsiteY3" fmla="*/ 397288 h 495300"/>
                        <a:gd name="connsiteX4" fmla="*/ 504825 w 571500"/>
                        <a:gd name="connsiteY4" fmla="*/ 400050 h 495300"/>
                        <a:gd name="connsiteX5" fmla="*/ 498062 w 571500"/>
                        <a:gd name="connsiteY5" fmla="*/ 397288 h 495300"/>
                        <a:gd name="connsiteX6" fmla="*/ 495300 w 571500"/>
                        <a:gd name="connsiteY6" fmla="*/ 390525 h 495300"/>
                        <a:gd name="connsiteX7" fmla="*/ 498062 w 571500"/>
                        <a:gd name="connsiteY7" fmla="*/ 383763 h 495300"/>
                        <a:gd name="connsiteX8" fmla="*/ 447675 w 571500"/>
                        <a:gd name="connsiteY8" fmla="*/ 381171 h 495300"/>
                        <a:gd name="connsiteX9" fmla="*/ 466725 w 571500"/>
                        <a:gd name="connsiteY9" fmla="*/ 381171 h 495300"/>
                        <a:gd name="connsiteX10" fmla="*/ 476250 w 571500"/>
                        <a:gd name="connsiteY10" fmla="*/ 390696 h 495300"/>
                        <a:gd name="connsiteX11" fmla="*/ 466725 w 571500"/>
                        <a:gd name="connsiteY11" fmla="*/ 400221 h 495300"/>
                        <a:gd name="connsiteX12" fmla="*/ 447675 w 571500"/>
                        <a:gd name="connsiteY12" fmla="*/ 400221 h 495300"/>
                        <a:gd name="connsiteX13" fmla="*/ 438150 w 571500"/>
                        <a:gd name="connsiteY13" fmla="*/ 390696 h 495300"/>
                        <a:gd name="connsiteX14" fmla="*/ 447675 w 571500"/>
                        <a:gd name="connsiteY14" fmla="*/ 381171 h 495300"/>
                        <a:gd name="connsiteX15" fmla="*/ 400050 w 571500"/>
                        <a:gd name="connsiteY15" fmla="*/ 381171 h 495300"/>
                        <a:gd name="connsiteX16" fmla="*/ 409575 w 571500"/>
                        <a:gd name="connsiteY16" fmla="*/ 381171 h 495300"/>
                        <a:gd name="connsiteX17" fmla="*/ 419100 w 571500"/>
                        <a:gd name="connsiteY17" fmla="*/ 390696 h 495300"/>
                        <a:gd name="connsiteX18" fmla="*/ 409575 w 571500"/>
                        <a:gd name="connsiteY18" fmla="*/ 400221 h 495300"/>
                        <a:gd name="connsiteX19" fmla="*/ 400050 w 571500"/>
                        <a:gd name="connsiteY19" fmla="*/ 400221 h 495300"/>
                        <a:gd name="connsiteX20" fmla="*/ 390525 w 571500"/>
                        <a:gd name="connsiteY20" fmla="*/ 390696 h 495300"/>
                        <a:gd name="connsiteX21" fmla="*/ 400050 w 571500"/>
                        <a:gd name="connsiteY21" fmla="*/ 381171 h 495300"/>
                        <a:gd name="connsiteX22" fmla="*/ 342900 w 571500"/>
                        <a:gd name="connsiteY22" fmla="*/ 381171 h 495300"/>
                        <a:gd name="connsiteX23" fmla="*/ 361950 w 571500"/>
                        <a:gd name="connsiteY23" fmla="*/ 381171 h 495300"/>
                        <a:gd name="connsiteX24" fmla="*/ 371475 w 571500"/>
                        <a:gd name="connsiteY24" fmla="*/ 390696 h 495300"/>
                        <a:gd name="connsiteX25" fmla="*/ 361950 w 571500"/>
                        <a:gd name="connsiteY25" fmla="*/ 400221 h 495300"/>
                        <a:gd name="connsiteX26" fmla="*/ 342900 w 571500"/>
                        <a:gd name="connsiteY26" fmla="*/ 400221 h 495300"/>
                        <a:gd name="connsiteX27" fmla="*/ 333375 w 571500"/>
                        <a:gd name="connsiteY27" fmla="*/ 390696 h 495300"/>
                        <a:gd name="connsiteX28" fmla="*/ 342900 w 571500"/>
                        <a:gd name="connsiteY28" fmla="*/ 381171 h 495300"/>
                        <a:gd name="connsiteX29" fmla="*/ 295275 w 571500"/>
                        <a:gd name="connsiteY29" fmla="*/ 381171 h 495300"/>
                        <a:gd name="connsiteX30" fmla="*/ 304800 w 571500"/>
                        <a:gd name="connsiteY30" fmla="*/ 381171 h 495300"/>
                        <a:gd name="connsiteX31" fmla="*/ 314325 w 571500"/>
                        <a:gd name="connsiteY31" fmla="*/ 390696 h 495300"/>
                        <a:gd name="connsiteX32" fmla="*/ 304800 w 571500"/>
                        <a:gd name="connsiteY32" fmla="*/ 400221 h 495300"/>
                        <a:gd name="connsiteX33" fmla="*/ 295275 w 571500"/>
                        <a:gd name="connsiteY33" fmla="*/ 400221 h 495300"/>
                        <a:gd name="connsiteX34" fmla="*/ 285750 w 571500"/>
                        <a:gd name="connsiteY34" fmla="*/ 390696 h 495300"/>
                        <a:gd name="connsiteX35" fmla="*/ 295275 w 571500"/>
                        <a:gd name="connsiteY35" fmla="*/ 381171 h 495300"/>
                        <a:gd name="connsiteX36" fmla="*/ 295275 w 571500"/>
                        <a:gd name="connsiteY36" fmla="*/ 333546 h 495300"/>
                        <a:gd name="connsiteX37" fmla="*/ 504825 w 571500"/>
                        <a:gd name="connsiteY37" fmla="*/ 333546 h 495300"/>
                        <a:gd name="connsiteX38" fmla="*/ 514350 w 571500"/>
                        <a:gd name="connsiteY38" fmla="*/ 343071 h 495300"/>
                        <a:gd name="connsiteX39" fmla="*/ 504825 w 571500"/>
                        <a:gd name="connsiteY39" fmla="*/ 352596 h 495300"/>
                        <a:gd name="connsiteX40" fmla="*/ 295275 w 571500"/>
                        <a:gd name="connsiteY40" fmla="*/ 352596 h 495300"/>
                        <a:gd name="connsiteX41" fmla="*/ 285750 w 571500"/>
                        <a:gd name="connsiteY41" fmla="*/ 343071 h 495300"/>
                        <a:gd name="connsiteX42" fmla="*/ 295275 w 571500"/>
                        <a:gd name="connsiteY42" fmla="*/ 333546 h 495300"/>
                        <a:gd name="connsiteX43" fmla="*/ 295275 w 571500"/>
                        <a:gd name="connsiteY43" fmla="*/ 276396 h 495300"/>
                        <a:gd name="connsiteX44" fmla="*/ 504825 w 571500"/>
                        <a:gd name="connsiteY44" fmla="*/ 276396 h 495300"/>
                        <a:gd name="connsiteX45" fmla="*/ 514350 w 571500"/>
                        <a:gd name="connsiteY45" fmla="*/ 285921 h 495300"/>
                        <a:gd name="connsiteX46" fmla="*/ 504825 w 571500"/>
                        <a:gd name="connsiteY46" fmla="*/ 295446 h 495300"/>
                        <a:gd name="connsiteX47" fmla="*/ 295275 w 571500"/>
                        <a:gd name="connsiteY47" fmla="*/ 295446 h 495300"/>
                        <a:gd name="connsiteX48" fmla="*/ 285750 w 571500"/>
                        <a:gd name="connsiteY48" fmla="*/ 285921 h 495300"/>
                        <a:gd name="connsiteX49" fmla="*/ 295275 w 571500"/>
                        <a:gd name="connsiteY49" fmla="*/ 276396 h 495300"/>
                        <a:gd name="connsiteX50" fmla="*/ 295275 w 571500"/>
                        <a:gd name="connsiteY50" fmla="*/ 219246 h 495300"/>
                        <a:gd name="connsiteX51" fmla="*/ 390525 w 571500"/>
                        <a:gd name="connsiteY51" fmla="*/ 219246 h 495300"/>
                        <a:gd name="connsiteX52" fmla="*/ 400050 w 571500"/>
                        <a:gd name="connsiteY52" fmla="*/ 228771 h 495300"/>
                        <a:gd name="connsiteX53" fmla="*/ 390525 w 571500"/>
                        <a:gd name="connsiteY53" fmla="*/ 238296 h 495300"/>
                        <a:gd name="connsiteX54" fmla="*/ 295275 w 571500"/>
                        <a:gd name="connsiteY54" fmla="*/ 238296 h 495300"/>
                        <a:gd name="connsiteX55" fmla="*/ 285750 w 571500"/>
                        <a:gd name="connsiteY55" fmla="*/ 228771 h 495300"/>
                        <a:gd name="connsiteX56" fmla="*/ 295275 w 571500"/>
                        <a:gd name="connsiteY56" fmla="*/ 219246 h 495300"/>
                        <a:gd name="connsiteX57" fmla="*/ 108604 w 571500"/>
                        <a:gd name="connsiteY57" fmla="*/ 201454 h 495300"/>
                        <a:gd name="connsiteX58" fmla="*/ 105013 w 571500"/>
                        <a:gd name="connsiteY58" fmla="*/ 219323 h 495300"/>
                        <a:gd name="connsiteX59" fmla="*/ 101794 w 571500"/>
                        <a:gd name="connsiteY59" fmla="*/ 226629 h 495300"/>
                        <a:gd name="connsiteX60" fmla="*/ 95869 w 571500"/>
                        <a:gd name="connsiteY60" fmla="*/ 251108 h 495300"/>
                        <a:gd name="connsiteX61" fmla="*/ 95345 w 571500"/>
                        <a:gd name="connsiteY61" fmla="*/ 256137 h 495300"/>
                        <a:gd name="connsiteX62" fmla="*/ 90878 w 571500"/>
                        <a:gd name="connsiteY62" fmla="*/ 258518 h 495300"/>
                        <a:gd name="connsiteX63" fmla="*/ 85725 w 571500"/>
                        <a:gd name="connsiteY63" fmla="*/ 266872 h 495300"/>
                        <a:gd name="connsiteX64" fmla="*/ 85725 w 571500"/>
                        <a:gd name="connsiteY64" fmla="*/ 276397 h 495300"/>
                        <a:gd name="connsiteX65" fmla="*/ 92507 w 571500"/>
                        <a:gd name="connsiteY65" fmla="*/ 285407 h 495300"/>
                        <a:gd name="connsiteX66" fmla="*/ 97517 w 571500"/>
                        <a:gd name="connsiteY66" fmla="*/ 286969 h 495300"/>
                        <a:gd name="connsiteX67" fmla="*/ 98879 w 571500"/>
                        <a:gd name="connsiteY67" fmla="*/ 292037 h 495300"/>
                        <a:gd name="connsiteX68" fmla="*/ 127597 w 571500"/>
                        <a:gd name="connsiteY68" fmla="*/ 328365 h 495300"/>
                        <a:gd name="connsiteX69" fmla="*/ 133350 w 571500"/>
                        <a:gd name="connsiteY69" fmla="*/ 330851 h 495300"/>
                        <a:gd name="connsiteX70" fmla="*/ 133350 w 571500"/>
                        <a:gd name="connsiteY70" fmla="*/ 348034 h 495300"/>
                        <a:gd name="connsiteX71" fmla="*/ 123911 w 571500"/>
                        <a:gd name="connsiteY71" fmla="*/ 363160 h 495300"/>
                        <a:gd name="connsiteX72" fmla="*/ 87163 w 571500"/>
                        <a:gd name="connsiteY72" fmla="*/ 381257 h 495300"/>
                        <a:gd name="connsiteX73" fmla="*/ 76200 w 571500"/>
                        <a:gd name="connsiteY73" fmla="*/ 400146 h 495300"/>
                        <a:gd name="connsiteX74" fmla="*/ 76200 w 571500"/>
                        <a:gd name="connsiteY74" fmla="*/ 410614 h 495300"/>
                        <a:gd name="connsiteX75" fmla="*/ 152400 w 571500"/>
                        <a:gd name="connsiteY75" fmla="*/ 419262 h 495300"/>
                        <a:gd name="connsiteX76" fmla="*/ 228600 w 571500"/>
                        <a:gd name="connsiteY76" fmla="*/ 410614 h 495300"/>
                        <a:gd name="connsiteX77" fmla="*/ 228600 w 571500"/>
                        <a:gd name="connsiteY77" fmla="*/ 400917 h 495300"/>
                        <a:gd name="connsiteX78" fmla="*/ 216589 w 571500"/>
                        <a:gd name="connsiteY78" fmla="*/ 381477 h 495300"/>
                        <a:gd name="connsiteX79" fmla="*/ 216522 w 571500"/>
                        <a:gd name="connsiteY79" fmla="*/ 381438 h 495300"/>
                        <a:gd name="connsiteX80" fmla="*/ 180632 w 571500"/>
                        <a:gd name="connsiteY80" fmla="*/ 363112 h 495300"/>
                        <a:gd name="connsiteX81" fmla="*/ 171450 w 571500"/>
                        <a:gd name="connsiteY81" fmla="*/ 348110 h 495300"/>
                        <a:gd name="connsiteX82" fmla="*/ 171450 w 571500"/>
                        <a:gd name="connsiteY82" fmla="*/ 330851 h 495300"/>
                        <a:gd name="connsiteX83" fmla="*/ 177203 w 571500"/>
                        <a:gd name="connsiteY83" fmla="*/ 328365 h 495300"/>
                        <a:gd name="connsiteX84" fmla="*/ 205921 w 571500"/>
                        <a:gd name="connsiteY84" fmla="*/ 292037 h 495300"/>
                        <a:gd name="connsiteX85" fmla="*/ 207283 w 571500"/>
                        <a:gd name="connsiteY85" fmla="*/ 286969 h 495300"/>
                        <a:gd name="connsiteX86" fmla="*/ 212293 w 571500"/>
                        <a:gd name="connsiteY86" fmla="*/ 285407 h 495300"/>
                        <a:gd name="connsiteX87" fmla="*/ 219075 w 571500"/>
                        <a:gd name="connsiteY87" fmla="*/ 276397 h 495300"/>
                        <a:gd name="connsiteX88" fmla="*/ 219075 w 571500"/>
                        <a:gd name="connsiteY88" fmla="*/ 266872 h 495300"/>
                        <a:gd name="connsiteX89" fmla="*/ 213912 w 571500"/>
                        <a:gd name="connsiteY89" fmla="*/ 258499 h 495300"/>
                        <a:gd name="connsiteX90" fmla="*/ 209474 w 571500"/>
                        <a:gd name="connsiteY90" fmla="*/ 256166 h 495300"/>
                        <a:gd name="connsiteX91" fmla="*/ 208883 w 571500"/>
                        <a:gd name="connsiteY91" fmla="*/ 251184 h 495300"/>
                        <a:gd name="connsiteX92" fmla="*/ 152410 w 571500"/>
                        <a:gd name="connsiteY92" fmla="*/ 209284 h 495300"/>
                        <a:gd name="connsiteX93" fmla="*/ 147866 w 571500"/>
                        <a:gd name="connsiteY93" fmla="*/ 209474 h 495300"/>
                        <a:gd name="connsiteX94" fmla="*/ 108604 w 571500"/>
                        <a:gd name="connsiteY94" fmla="*/ 201454 h 495300"/>
                        <a:gd name="connsiteX95" fmla="*/ 93555 w 571500"/>
                        <a:gd name="connsiteY95" fmla="*/ 172317 h 495300"/>
                        <a:gd name="connsiteX96" fmla="*/ 106899 w 571500"/>
                        <a:gd name="connsiteY96" fmla="*/ 175832 h 495300"/>
                        <a:gd name="connsiteX97" fmla="*/ 115634 w 571500"/>
                        <a:gd name="connsiteY97" fmla="*/ 183414 h 495300"/>
                        <a:gd name="connsiteX98" fmla="*/ 146342 w 571500"/>
                        <a:gd name="connsiteY98" fmla="*/ 190472 h 495300"/>
                        <a:gd name="connsiteX99" fmla="*/ 152400 w 571500"/>
                        <a:gd name="connsiteY99" fmla="*/ 190234 h 495300"/>
                        <a:gd name="connsiteX100" fmla="*/ 227162 w 571500"/>
                        <a:gd name="connsiteY100" fmla="*/ 244488 h 495300"/>
                        <a:gd name="connsiteX101" fmla="*/ 238125 w 571500"/>
                        <a:gd name="connsiteY101" fmla="*/ 266872 h 495300"/>
                        <a:gd name="connsiteX102" fmla="*/ 238125 w 571500"/>
                        <a:gd name="connsiteY102" fmla="*/ 276397 h 495300"/>
                        <a:gd name="connsiteX103" fmla="*/ 222999 w 571500"/>
                        <a:gd name="connsiteY103" fmla="*/ 301495 h 495300"/>
                        <a:gd name="connsiteX104" fmla="*/ 190500 w 571500"/>
                        <a:gd name="connsiteY104" fmla="*/ 343072 h 495300"/>
                        <a:gd name="connsiteX105" fmla="*/ 190500 w 571500"/>
                        <a:gd name="connsiteY105" fmla="*/ 346758 h 495300"/>
                        <a:gd name="connsiteX106" fmla="*/ 225152 w 571500"/>
                        <a:gd name="connsiteY106" fmla="*/ 364455 h 495300"/>
                        <a:gd name="connsiteX107" fmla="*/ 247650 w 571500"/>
                        <a:gd name="connsiteY107" fmla="*/ 400917 h 495300"/>
                        <a:gd name="connsiteX108" fmla="*/ 247650 w 571500"/>
                        <a:gd name="connsiteY108" fmla="*/ 412766 h 495300"/>
                        <a:gd name="connsiteX109" fmla="*/ 152400 w 571500"/>
                        <a:gd name="connsiteY109" fmla="*/ 438322 h 495300"/>
                        <a:gd name="connsiteX110" fmla="*/ 57150 w 571500"/>
                        <a:gd name="connsiteY110" fmla="*/ 412766 h 495300"/>
                        <a:gd name="connsiteX111" fmla="*/ 57150 w 571500"/>
                        <a:gd name="connsiteY111" fmla="*/ 400155 h 495300"/>
                        <a:gd name="connsiteX112" fmla="*/ 78391 w 571500"/>
                        <a:gd name="connsiteY112" fmla="*/ 364351 h 495300"/>
                        <a:gd name="connsiteX113" fmla="*/ 114300 w 571500"/>
                        <a:gd name="connsiteY113" fmla="*/ 346663 h 495300"/>
                        <a:gd name="connsiteX114" fmla="*/ 114300 w 571500"/>
                        <a:gd name="connsiteY114" fmla="*/ 343081 h 495300"/>
                        <a:gd name="connsiteX115" fmla="*/ 81801 w 571500"/>
                        <a:gd name="connsiteY115" fmla="*/ 301505 h 495300"/>
                        <a:gd name="connsiteX116" fmla="*/ 66675 w 571500"/>
                        <a:gd name="connsiteY116" fmla="*/ 276397 h 495300"/>
                        <a:gd name="connsiteX117" fmla="*/ 66675 w 571500"/>
                        <a:gd name="connsiteY117" fmla="*/ 266872 h 495300"/>
                        <a:gd name="connsiteX118" fmla="*/ 77476 w 571500"/>
                        <a:gd name="connsiteY118" fmla="*/ 244612 h 495300"/>
                        <a:gd name="connsiteX119" fmla="*/ 84153 w 571500"/>
                        <a:gd name="connsiteY119" fmla="*/ 219409 h 495300"/>
                        <a:gd name="connsiteX120" fmla="*/ 87735 w 571500"/>
                        <a:gd name="connsiteY120" fmla="*/ 211284 h 495300"/>
                        <a:gd name="connsiteX121" fmla="*/ 88478 w 571500"/>
                        <a:gd name="connsiteY121" fmla="*/ 196444 h 495300"/>
                        <a:gd name="connsiteX122" fmla="*/ 86573 w 571500"/>
                        <a:gd name="connsiteY122" fmla="*/ 184204 h 495300"/>
                        <a:gd name="connsiteX123" fmla="*/ 93555 w 571500"/>
                        <a:gd name="connsiteY123" fmla="*/ 172317 h 495300"/>
                        <a:gd name="connsiteX124" fmla="*/ 44558 w 571500"/>
                        <a:gd name="connsiteY124" fmla="*/ 114300 h 495300"/>
                        <a:gd name="connsiteX125" fmla="*/ 19050 w 571500"/>
                        <a:gd name="connsiteY125" fmla="*/ 139808 h 495300"/>
                        <a:gd name="connsiteX126" fmla="*/ 19050 w 571500"/>
                        <a:gd name="connsiteY126" fmla="*/ 450742 h 495300"/>
                        <a:gd name="connsiteX127" fmla="*/ 44558 w 571500"/>
                        <a:gd name="connsiteY127" fmla="*/ 476250 h 495300"/>
                        <a:gd name="connsiteX128" fmla="*/ 526942 w 571500"/>
                        <a:gd name="connsiteY128" fmla="*/ 476250 h 495300"/>
                        <a:gd name="connsiteX129" fmla="*/ 552450 w 571500"/>
                        <a:gd name="connsiteY129" fmla="*/ 450742 h 495300"/>
                        <a:gd name="connsiteX130" fmla="*/ 552450 w 571500"/>
                        <a:gd name="connsiteY130" fmla="*/ 139808 h 495300"/>
                        <a:gd name="connsiteX131" fmla="*/ 526942 w 571500"/>
                        <a:gd name="connsiteY131" fmla="*/ 114300 h 495300"/>
                        <a:gd name="connsiteX132" fmla="*/ 352425 w 571500"/>
                        <a:gd name="connsiteY132" fmla="*/ 114300 h 495300"/>
                        <a:gd name="connsiteX133" fmla="*/ 352425 w 571500"/>
                        <a:gd name="connsiteY133" fmla="*/ 149428 h 495300"/>
                        <a:gd name="connsiteX134" fmla="*/ 330394 w 571500"/>
                        <a:gd name="connsiteY134" fmla="*/ 171450 h 495300"/>
                        <a:gd name="connsiteX135" fmla="*/ 241097 w 571500"/>
                        <a:gd name="connsiteY135" fmla="*/ 171450 h 495300"/>
                        <a:gd name="connsiteX136" fmla="*/ 219075 w 571500"/>
                        <a:gd name="connsiteY136" fmla="*/ 149428 h 495300"/>
                        <a:gd name="connsiteX137" fmla="*/ 219075 w 571500"/>
                        <a:gd name="connsiteY137" fmla="*/ 114300 h 495300"/>
                        <a:gd name="connsiteX138" fmla="*/ 285750 w 571500"/>
                        <a:gd name="connsiteY138" fmla="*/ 47625 h 495300"/>
                        <a:gd name="connsiteX139" fmla="*/ 266700 w 571500"/>
                        <a:gd name="connsiteY139" fmla="*/ 66675 h 495300"/>
                        <a:gd name="connsiteX140" fmla="*/ 285750 w 571500"/>
                        <a:gd name="connsiteY140" fmla="*/ 85725 h 495300"/>
                        <a:gd name="connsiteX141" fmla="*/ 304800 w 571500"/>
                        <a:gd name="connsiteY141" fmla="*/ 66675 h 495300"/>
                        <a:gd name="connsiteX142" fmla="*/ 285750 w 571500"/>
                        <a:gd name="connsiteY142" fmla="*/ 47625 h 495300"/>
                        <a:gd name="connsiteX143" fmla="*/ 285750 w 571500"/>
                        <a:gd name="connsiteY143" fmla="*/ 28575 h 495300"/>
                        <a:gd name="connsiteX144" fmla="*/ 323850 w 571500"/>
                        <a:gd name="connsiteY144" fmla="*/ 66675 h 495300"/>
                        <a:gd name="connsiteX145" fmla="*/ 285750 w 571500"/>
                        <a:gd name="connsiteY145" fmla="*/ 104775 h 495300"/>
                        <a:gd name="connsiteX146" fmla="*/ 247650 w 571500"/>
                        <a:gd name="connsiteY146" fmla="*/ 66675 h 495300"/>
                        <a:gd name="connsiteX147" fmla="*/ 285750 w 571500"/>
                        <a:gd name="connsiteY147" fmla="*/ 28575 h 495300"/>
                        <a:gd name="connsiteX148" fmla="*/ 241097 w 571500"/>
                        <a:gd name="connsiteY148" fmla="*/ 19050 h 495300"/>
                        <a:gd name="connsiteX149" fmla="*/ 238125 w 571500"/>
                        <a:gd name="connsiteY149" fmla="*/ 22031 h 495300"/>
                        <a:gd name="connsiteX150" fmla="*/ 238125 w 571500"/>
                        <a:gd name="connsiteY150" fmla="*/ 95250 h 495300"/>
                        <a:gd name="connsiteX151" fmla="*/ 238125 w 571500"/>
                        <a:gd name="connsiteY151" fmla="*/ 149428 h 495300"/>
                        <a:gd name="connsiteX152" fmla="*/ 241097 w 571500"/>
                        <a:gd name="connsiteY152" fmla="*/ 152400 h 495300"/>
                        <a:gd name="connsiteX153" fmla="*/ 330394 w 571500"/>
                        <a:gd name="connsiteY153" fmla="*/ 152400 h 495300"/>
                        <a:gd name="connsiteX154" fmla="*/ 333375 w 571500"/>
                        <a:gd name="connsiteY154" fmla="*/ 149428 h 495300"/>
                        <a:gd name="connsiteX155" fmla="*/ 333375 w 571500"/>
                        <a:gd name="connsiteY155" fmla="*/ 95250 h 495300"/>
                        <a:gd name="connsiteX156" fmla="*/ 333375 w 571500"/>
                        <a:gd name="connsiteY156" fmla="*/ 22031 h 495300"/>
                        <a:gd name="connsiteX157" fmla="*/ 330394 w 571500"/>
                        <a:gd name="connsiteY157" fmla="*/ 19050 h 495300"/>
                        <a:gd name="connsiteX158" fmla="*/ 241097 w 571500"/>
                        <a:gd name="connsiteY158" fmla="*/ 0 h 495300"/>
                        <a:gd name="connsiteX159" fmla="*/ 330394 w 571500"/>
                        <a:gd name="connsiteY159" fmla="*/ 0 h 495300"/>
                        <a:gd name="connsiteX160" fmla="*/ 352425 w 571500"/>
                        <a:gd name="connsiteY160" fmla="*/ 22031 h 495300"/>
                        <a:gd name="connsiteX161" fmla="*/ 352425 w 571500"/>
                        <a:gd name="connsiteY161" fmla="*/ 95250 h 495300"/>
                        <a:gd name="connsiteX162" fmla="*/ 526942 w 571500"/>
                        <a:gd name="connsiteY162" fmla="*/ 95250 h 495300"/>
                        <a:gd name="connsiteX163" fmla="*/ 571500 w 571500"/>
                        <a:gd name="connsiteY163" fmla="*/ 139808 h 495300"/>
                        <a:gd name="connsiteX164" fmla="*/ 571500 w 571500"/>
                        <a:gd name="connsiteY164" fmla="*/ 450742 h 495300"/>
                        <a:gd name="connsiteX165" fmla="*/ 526952 w 571500"/>
                        <a:gd name="connsiteY165" fmla="*/ 495300 h 495300"/>
                        <a:gd name="connsiteX166" fmla="*/ 44558 w 571500"/>
                        <a:gd name="connsiteY166" fmla="*/ 495300 h 495300"/>
                        <a:gd name="connsiteX167" fmla="*/ 0 w 571500"/>
                        <a:gd name="connsiteY167" fmla="*/ 450752 h 495300"/>
                        <a:gd name="connsiteX168" fmla="*/ 0 w 571500"/>
                        <a:gd name="connsiteY168" fmla="*/ 139808 h 495300"/>
                        <a:gd name="connsiteX169" fmla="*/ 44558 w 571500"/>
                        <a:gd name="connsiteY169" fmla="*/ 95250 h 495300"/>
                        <a:gd name="connsiteX170" fmla="*/ 219075 w 571500"/>
                        <a:gd name="connsiteY170" fmla="*/ 95250 h 495300"/>
                        <a:gd name="connsiteX171" fmla="*/ 219075 w 571500"/>
                        <a:gd name="connsiteY171" fmla="*/ 22031 h 495300"/>
                        <a:gd name="connsiteX172" fmla="*/ 241097 w 571500"/>
                        <a:gd name="connsiteY172" fmla="*/ 0 h 495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</a:cxnLst>
                      <a:rect l="l" t="t" r="r" b="b"/>
                      <a:pathLst>
                        <a:path w="571500" h="495300">
                          <a:moveTo>
                            <a:pt x="498062" y="383763"/>
                          </a:moveTo>
                          <a:cubicBezTo>
                            <a:pt x="501682" y="380238"/>
                            <a:pt x="508064" y="380334"/>
                            <a:pt x="511588" y="383763"/>
                          </a:cubicBezTo>
                          <a:cubicBezTo>
                            <a:pt x="513302" y="385563"/>
                            <a:pt x="514350" y="388049"/>
                            <a:pt x="514350" y="390525"/>
                          </a:cubicBezTo>
                          <a:cubicBezTo>
                            <a:pt x="514350" y="393002"/>
                            <a:pt x="513302" y="395478"/>
                            <a:pt x="511588" y="397288"/>
                          </a:cubicBezTo>
                          <a:cubicBezTo>
                            <a:pt x="509778" y="399003"/>
                            <a:pt x="507301" y="400050"/>
                            <a:pt x="504825" y="400050"/>
                          </a:cubicBezTo>
                          <a:cubicBezTo>
                            <a:pt x="502349" y="400050"/>
                            <a:pt x="499862" y="399003"/>
                            <a:pt x="498062" y="397288"/>
                          </a:cubicBezTo>
                          <a:cubicBezTo>
                            <a:pt x="496252" y="395478"/>
                            <a:pt x="495300" y="393002"/>
                            <a:pt x="495300" y="390525"/>
                          </a:cubicBezTo>
                          <a:cubicBezTo>
                            <a:pt x="495300" y="388049"/>
                            <a:pt x="496338" y="385563"/>
                            <a:pt x="498062" y="383763"/>
                          </a:cubicBezTo>
                          <a:close/>
                          <a:moveTo>
                            <a:pt x="447675" y="381171"/>
                          </a:moveTo>
                          <a:lnTo>
                            <a:pt x="466725" y="381171"/>
                          </a:lnTo>
                          <a:cubicBezTo>
                            <a:pt x="471992" y="381171"/>
                            <a:pt x="476250" y="385429"/>
                            <a:pt x="476250" y="390696"/>
                          </a:cubicBezTo>
                          <a:cubicBezTo>
                            <a:pt x="476250" y="395963"/>
                            <a:pt x="471992" y="400221"/>
                            <a:pt x="466725" y="400221"/>
                          </a:cubicBezTo>
                          <a:lnTo>
                            <a:pt x="447675" y="400221"/>
                          </a:lnTo>
                          <a:cubicBezTo>
                            <a:pt x="442408" y="400221"/>
                            <a:pt x="438150" y="395963"/>
                            <a:pt x="438150" y="390696"/>
                          </a:cubicBezTo>
                          <a:cubicBezTo>
                            <a:pt x="438150" y="385429"/>
                            <a:pt x="442408" y="381171"/>
                            <a:pt x="447675" y="381171"/>
                          </a:cubicBezTo>
                          <a:close/>
                          <a:moveTo>
                            <a:pt x="400050" y="381171"/>
                          </a:moveTo>
                          <a:lnTo>
                            <a:pt x="409575" y="381171"/>
                          </a:lnTo>
                          <a:cubicBezTo>
                            <a:pt x="414842" y="381171"/>
                            <a:pt x="419100" y="385429"/>
                            <a:pt x="419100" y="390696"/>
                          </a:cubicBezTo>
                          <a:cubicBezTo>
                            <a:pt x="419100" y="395963"/>
                            <a:pt x="414842" y="400221"/>
                            <a:pt x="409575" y="400221"/>
                          </a:cubicBezTo>
                          <a:lnTo>
                            <a:pt x="400050" y="400221"/>
                          </a:lnTo>
                          <a:cubicBezTo>
                            <a:pt x="394783" y="400221"/>
                            <a:pt x="390525" y="395963"/>
                            <a:pt x="390525" y="390696"/>
                          </a:cubicBezTo>
                          <a:cubicBezTo>
                            <a:pt x="390525" y="385429"/>
                            <a:pt x="394783" y="381171"/>
                            <a:pt x="400050" y="381171"/>
                          </a:cubicBezTo>
                          <a:close/>
                          <a:moveTo>
                            <a:pt x="342900" y="381171"/>
                          </a:moveTo>
                          <a:lnTo>
                            <a:pt x="361950" y="381171"/>
                          </a:lnTo>
                          <a:cubicBezTo>
                            <a:pt x="367217" y="381171"/>
                            <a:pt x="371475" y="385429"/>
                            <a:pt x="371475" y="390696"/>
                          </a:cubicBezTo>
                          <a:cubicBezTo>
                            <a:pt x="371475" y="395963"/>
                            <a:pt x="367217" y="400221"/>
                            <a:pt x="361950" y="400221"/>
                          </a:cubicBezTo>
                          <a:lnTo>
                            <a:pt x="342900" y="400221"/>
                          </a:lnTo>
                          <a:cubicBezTo>
                            <a:pt x="337633" y="400221"/>
                            <a:pt x="333375" y="395963"/>
                            <a:pt x="333375" y="390696"/>
                          </a:cubicBezTo>
                          <a:cubicBezTo>
                            <a:pt x="333375" y="385429"/>
                            <a:pt x="337633" y="381171"/>
                            <a:pt x="342900" y="381171"/>
                          </a:cubicBezTo>
                          <a:close/>
                          <a:moveTo>
                            <a:pt x="295275" y="381171"/>
                          </a:moveTo>
                          <a:lnTo>
                            <a:pt x="304800" y="381171"/>
                          </a:lnTo>
                          <a:cubicBezTo>
                            <a:pt x="310067" y="381171"/>
                            <a:pt x="314325" y="385429"/>
                            <a:pt x="314325" y="390696"/>
                          </a:cubicBezTo>
                          <a:cubicBezTo>
                            <a:pt x="314325" y="395963"/>
                            <a:pt x="310067" y="400221"/>
                            <a:pt x="304800" y="400221"/>
                          </a:cubicBezTo>
                          <a:lnTo>
                            <a:pt x="295275" y="400221"/>
                          </a:lnTo>
                          <a:cubicBezTo>
                            <a:pt x="290008" y="400221"/>
                            <a:pt x="285750" y="395963"/>
                            <a:pt x="285750" y="390696"/>
                          </a:cubicBezTo>
                          <a:cubicBezTo>
                            <a:pt x="285750" y="385429"/>
                            <a:pt x="290008" y="381171"/>
                            <a:pt x="295275" y="381171"/>
                          </a:cubicBezTo>
                          <a:close/>
                          <a:moveTo>
                            <a:pt x="295275" y="333546"/>
                          </a:moveTo>
                          <a:lnTo>
                            <a:pt x="504825" y="333546"/>
                          </a:lnTo>
                          <a:cubicBezTo>
                            <a:pt x="510092" y="333546"/>
                            <a:pt x="514350" y="337804"/>
                            <a:pt x="514350" y="343071"/>
                          </a:cubicBezTo>
                          <a:cubicBezTo>
                            <a:pt x="514350" y="348338"/>
                            <a:pt x="510092" y="352596"/>
                            <a:pt x="504825" y="352596"/>
                          </a:cubicBezTo>
                          <a:lnTo>
                            <a:pt x="295275" y="352596"/>
                          </a:lnTo>
                          <a:cubicBezTo>
                            <a:pt x="290008" y="352596"/>
                            <a:pt x="285750" y="348338"/>
                            <a:pt x="285750" y="343071"/>
                          </a:cubicBezTo>
                          <a:cubicBezTo>
                            <a:pt x="285750" y="337804"/>
                            <a:pt x="290008" y="333546"/>
                            <a:pt x="295275" y="333546"/>
                          </a:cubicBezTo>
                          <a:close/>
                          <a:moveTo>
                            <a:pt x="295275" y="276396"/>
                          </a:moveTo>
                          <a:lnTo>
                            <a:pt x="504825" y="276396"/>
                          </a:lnTo>
                          <a:cubicBezTo>
                            <a:pt x="510092" y="276396"/>
                            <a:pt x="514350" y="280654"/>
                            <a:pt x="514350" y="285921"/>
                          </a:cubicBezTo>
                          <a:cubicBezTo>
                            <a:pt x="514350" y="291188"/>
                            <a:pt x="510092" y="295446"/>
                            <a:pt x="504825" y="295446"/>
                          </a:cubicBezTo>
                          <a:lnTo>
                            <a:pt x="295275" y="295446"/>
                          </a:lnTo>
                          <a:cubicBezTo>
                            <a:pt x="290008" y="295446"/>
                            <a:pt x="285750" y="291188"/>
                            <a:pt x="285750" y="285921"/>
                          </a:cubicBezTo>
                          <a:cubicBezTo>
                            <a:pt x="285750" y="280654"/>
                            <a:pt x="290008" y="276396"/>
                            <a:pt x="295275" y="276396"/>
                          </a:cubicBezTo>
                          <a:close/>
                          <a:moveTo>
                            <a:pt x="295275" y="219246"/>
                          </a:moveTo>
                          <a:lnTo>
                            <a:pt x="390525" y="219246"/>
                          </a:lnTo>
                          <a:cubicBezTo>
                            <a:pt x="395792" y="219246"/>
                            <a:pt x="400050" y="223504"/>
                            <a:pt x="400050" y="228771"/>
                          </a:cubicBezTo>
                          <a:cubicBezTo>
                            <a:pt x="400050" y="234038"/>
                            <a:pt x="395792" y="238296"/>
                            <a:pt x="390525" y="238296"/>
                          </a:cubicBezTo>
                          <a:lnTo>
                            <a:pt x="295275" y="238296"/>
                          </a:lnTo>
                          <a:cubicBezTo>
                            <a:pt x="290008" y="238296"/>
                            <a:pt x="285750" y="234038"/>
                            <a:pt x="285750" y="228771"/>
                          </a:cubicBezTo>
                          <a:cubicBezTo>
                            <a:pt x="285750" y="223504"/>
                            <a:pt x="290008" y="219246"/>
                            <a:pt x="295275" y="219246"/>
                          </a:cubicBezTo>
                          <a:close/>
                          <a:moveTo>
                            <a:pt x="108604" y="201454"/>
                          </a:moveTo>
                          <a:cubicBezTo>
                            <a:pt x="109414" y="208798"/>
                            <a:pt x="108242" y="212379"/>
                            <a:pt x="105013" y="219323"/>
                          </a:cubicBezTo>
                          <a:cubicBezTo>
                            <a:pt x="104137" y="221218"/>
                            <a:pt x="103060" y="223533"/>
                            <a:pt x="101794" y="226629"/>
                          </a:cubicBezTo>
                          <a:cubicBezTo>
                            <a:pt x="98803" y="233925"/>
                            <a:pt x="96812" y="242164"/>
                            <a:pt x="95869" y="251108"/>
                          </a:cubicBezTo>
                          <a:lnTo>
                            <a:pt x="95345" y="256137"/>
                          </a:lnTo>
                          <a:lnTo>
                            <a:pt x="90878" y="258518"/>
                          </a:lnTo>
                          <a:cubicBezTo>
                            <a:pt x="87697" y="260214"/>
                            <a:pt x="85725" y="263414"/>
                            <a:pt x="85725" y="266872"/>
                          </a:cubicBezTo>
                          <a:lnTo>
                            <a:pt x="85725" y="276397"/>
                          </a:lnTo>
                          <a:cubicBezTo>
                            <a:pt x="85725" y="280454"/>
                            <a:pt x="88516" y="284169"/>
                            <a:pt x="92507" y="285407"/>
                          </a:cubicBezTo>
                          <a:lnTo>
                            <a:pt x="97517" y="286969"/>
                          </a:lnTo>
                          <a:lnTo>
                            <a:pt x="98879" y="292037"/>
                          </a:lnTo>
                          <a:cubicBezTo>
                            <a:pt x="103756" y="310277"/>
                            <a:pt x="113147" y="322155"/>
                            <a:pt x="127597" y="328365"/>
                          </a:cubicBezTo>
                          <a:lnTo>
                            <a:pt x="133350" y="330851"/>
                          </a:lnTo>
                          <a:lnTo>
                            <a:pt x="133350" y="348034"/>
                          </a:lnTo>
                          <a:cubicBezTo>
                            <a:pt x="133350" y="354426"/>
                            <a:pt x="129645" y="360360"/>
                            <a:pt x="123911" y="363160"/>
                          </a:cubicBezTo>
                          <a:lnTo>
                            <a:pt x="87163" y="381257"/>
                          </a:lnTo>
                          <a:cubicBezTo>
                            <a:pt x="80543" y="384877"/>
                            <a:pt x="76200" y="392192"/>
                            <a:pt x="76200" y="400146"/>
                          </a:cubicBezTo>
                          <a:lnTo>
                            <a:pt x="76200" y="410614"/>
                          </a:lnTo>
                          <a:cubicBezTo>
                            <a:pt x="82134" y="414223"/>
                            <a:pt x="106309" y="419262"/>
                            <a:pt x="152400" y="419262"/>
                          </a:cubicBezTo>
                          <a:cubicBezTo>
                            <a:pt x="198491" y="419262"/>
                            <a:pt x="222666" y="414223"/>
                            <a:pt x="228600" y="410614"/>
                          </a:cubicBezTo>
                          <a:lnTo>
                            <a:pt x="228600" y="400917"/>
                          </a:lnTo>
                          <a:cubicBezTo>
                            <a:pt x="228600" y="392640"/>
                            <a:pt x="223999" y="385182"/>
                            <a:pt x="216589" y="381477"/>
                          </a:cubicBezTo>
                          <a:lnTo>
                            <a:pt x="216522" y="381438"/>
                          </a:lnTo>
                          <a:lnTo>
                            <a:pt x="180632" y="363112"/>
                          </a:lnTo>
                          <a:cubicBezTo>
                            <a:pt x="174965" y="360207"/>
                            <a:pt x="171450" y="354454"/>
                            <a:pt x="171450" y="348110"/>
                          </a:cubicBezTo>
                          <a:lnTo>
                            <a:pt x="171450" y="330851"/>
                          </a:lnTo>
                          <a:lnTo>
                            <a:pt x="177203" y="328365"/>
                          </a:lnTo>
                          <a:cubicBezTo>
                            <a:pt x="191653" y="322155"/>
                            <a:pt x="201044" y="310277"/>
                            <a:pt x="205921" y="292037"/>
                          </a:cubicBezTo>
                          <a:lnTo>
                            <a:pt x="207283" y="286969"/>
                          </a:lnTo>
                          <a:lnTo>
                            <a:pt x="212293" y="285407"/>
                          </a:lnTo>
                          <a:cubicBezTo>
                            <a:pt x="216284" y="284169"/>
                            <a:pt x="219075" y="280464"/>
                            <a:pt x="219075" y="276397"/>
                          </a:cubicBezTo>
                          <a:lnTo>
                            <a:pt x="219075" y="266872"/>
                          </a:lnTo>
                          <a:cubicBezTo>
                            <a:pt x="219075" y="263386"/>
                            <a:pt x="217094" y="260185"/>
                            <a:pt x="213912" y="258499"/>
                          </a:cubicBezTo>
                          <a:lnTo>
                            <a:pt x="209474" y="256166"/>
                          </a:lnTo>
                          <a:lnTo>
                            <a:pt x="208883" y="251184"/>
                          </a:lnTo>
                          <a:cubicBezTo>
                            <a:pt x="205483" y="222199"/>
                            <a:pt x="188071" y="209284"/>
                            <a:pt x="152410" y="209284"/>
                          </a:cubicBezTo>
                          <a:cubicBezTo>
                            <a:pt x="150857" y="209284"/>
                            <a:pt x="149342" y="209350"/>
                            <a:pt x="147866" y="209474"/>
                          </a:cubicBezTo>
                          <a:cubicBezTo>
                            <a:pt x="133245" y="210588"/>
                            <a:pt x="119796" y="207855"/>
                            <a:pt x="108604" y="201454"/>
                          </a:cubicBezTo>
                          <a:close/>
                          <a:moveTo>
                            <a:pt x="93555" y="172317"/>
                          </a:moveTo>
                          <a:cubicBezTo>
                            <a:pt x="98317" y="170336"/>
                            <a:pt x="103699" y="171755"/>
                            <a:pt x="106899" y="175832"/>
                          </a:cubicBezTo>
                          <a:cubicBezTo>
                            <a:pt x="108785" y="178232"/>
                            <a:pt x="111728" y="180785"/>
                            <a:pt x="115634" y="183414"/>
                          </a:cubicBezTo>
                          <a:cubicBezTo>
                            <a:pt x="126063" y="190443"/>
                            <a:pt x="138103" y="191110"/>
                            <a:pt x="146342" y="190472"/>
                          </a:cubicBezTo>
                          <a:cubicBezTo>
                            <a:pt x="148314" y="190319"/>
                            <a:pt x="150333" y="190234"/>
                            <a:pt x="152400" y="190234"/>
                          </a:cubicBezTo>
                          <a:cubicBezTo>
                            <a:pt x="196091" y="190234"/>
                            <a:pt x="221218" y="208483"/>
                            <a:pt x="227162" y="244488"/>
                          </a:cubicBezTo>
                          <a:cubicBezTo>
                            <a:pt x="234020" y="249860"/>
                            <a:pt x="238125" y="258042"/>
                            <a:pt x="238125" y="266872"/>
                          </a:cubicBezTo>
                          <a:lnTo>
                            <a:pt x="238125" y="276397"/>
                          </a:lnTo>
                          <a:cubicBezTo>
                            <a:pt x="238125" y="287084"/>
                            <a:pt x="232229" y="296609"/>
                            <a:pt x="222999" y="301495"/>
                          </a:cubicBezTo>
                          <a:cubicBezTo>
                            <a:pt x="216913" y="320650"/>
                            <a:pt x="206007" y="334604"/>
                            <a:pt x="190500" y="343072"/>
                          </a:cubicBezTo>
                          <a:lnTo>
                            <a:pt x="190500" y="346758"/>
                          </a:lnTo>
                          <a:lnTo>
                            <a:pt x="225152" y="364455"/>
                          </a:lnTo>
                          <a:cubicBezTo>
                            <a:pt x="239030" y="371418"/>
                            <a:pt x="247650" y="385391"/>
                            <a:pt x="247650" y="400917"/>
                          </a:cubicBezTo>
                          <a:lnTo>
                            <a:pt x="247650" y="412766"/>
                          </a:lnTo>
                          <a:cubicBezTo>
                            <a:pt x="247650" y="420415"/>
                            <a:pt x="247650" y="438322"/>
                            <a:pt x="152400" y="438322"/>
                          </a:cubicBezTo>
                          <a:cubicBezTo>
                            <a:pt x="57150" y="438322"/>
                            <a:pt x="57150" y="420415"/>
                            <a:pt x="57150" y="412766"/>
                          </a:cubicBezTo>
                          <a:lnTo>
                            <a:pt x="57150" y="400155"/>
                          </a:lnTo>
                          <a:cubicBezTo>
                            <a:pt x="57150" y="385220"/>
                            <a:pt x="65284" y="371504"/>
                            <a:pt x="78391" y="364351"/>
                          </a:cubicBezTo>
                          <a:lnTo>
                            <a:pt x="114300" y="346663"/>
                          </a:lnTo>
                          <a:lnTo>
                            <a:pt x="114300" y="343081"/>
                          </a:lnTo>
                          <a:cubicBezTo>
                            <a:pt x="98793" y="334623"/>
                            <a:pt x="87887" y="320669"/>
                            <a:pt x="81801" y="301505"/>
                          </a:cubicBezTo>
                          <a:cubicBezTo>
                            <a:pt x="72571" y="296609"/>
                            <a:pt x="66675" y="287084"/>
                            <a:pt x="66675" y="276397"/>
                          </a:cubicBezTo>
                          <a:lnTo>
                            <a:pt x="66675" y="266872"/>
                          </a:lnTo>
                          <a:cubicBezTo>
                            <a:pt x="66675" y="258128"/>
                            <a:pt x="70714" y="249984"/>
                            <a:pt x="77476" y="244612"/>
                          </a:cubicBezTo>
                          <a:cubicBezTo>
                            <a:pt x="78762" y="235573"/>
                            <a:pt x="81001" y="227124"/>
                            <a:pt x="84153" y="219409"/>
                          </a:cubicBezTo>
                          <a:cubicBezTo>
                            <a:pt x="85563" y="215951"/>
                            <a:pt x="86763" y="213389"/>
                            <a:pt x="87735" y="211284"/>
                          </a:cubicBezTo>
                          <a:cubicBezTo>
                            <a:pt x="90316" y="205731"/>
                            <a:pt x="90316" y="205731"/>
                            <a:pt x="88478" y="196444"/>
                          </a:cubicBezTo>
                          <a:cubicBezTo>
                            <a:pt x="87573" y="191900"/>
                            <a:pt x="86973" y="187748"/>
                            <a:pt x="86573" y="184204"/>
                          </a:cubicBezTo>
                          <a:cubicBezTo>
                            <a:pt x="85973" y="179061"/>
                            <a:pt x="88783" y="174279"/>
                            <a:pt x="93555" y="172317"/>
                          </a:cubicBezTo>
                          <a:close/>
                          <a:moveTo>
                            <a:pt x="44558" y="114300"/>
                          </a:moveTo>
                          <a:cubicBezTo>
                            <a:pt x="30490" y="114300"/>
                            <a:pt x="19050" y="125740"/>
                            <a:pt x="19050" y="139808"/>
                          </a:cubicBezTo>
                          <a:lnTo>
                            <a:pt x="19050" y="450742"/>
                          </a:lnTo>
                          <a:cubicBezTo>
                            <a:pt x="19050" y="464810"/>
                            <a:pt x="30490" y="476250"/>
                            <a:pt x="44558" y="476250"/>
                          </a:cubicBezTo>
                          <a:lnTo>
                            <a:pt x="526942" y="476250"/>
                          </a:lnTo>
                          <a:cubicBezTo>
                            <a:pt x="541011" y="476250"/>
                            <a:pt x="552450" y="464810"/>
                            <a:pt x="552450" y="450742"/>
                          </a:cubicBezTo>
                          <a:lnTo>
                            <a:pt x="552450" y="139808"/>
                          </a:lnTo>
                          <a:cubicBezTo>
                            <a:pt x="552450" y="125740"/>
                            <a:pt x="541011" y="114300"/>
                            <a:pt x="526942" y="114300"/>
                          </a:cubicBezTo>
                          <a:lnTo>
                            <a:pt x="352425" y="114300"/>
                          </a:lnTo>
                          <a:lnTo>
                            <a:pt x="352425" y="149428"/>
                          </a:lnTo>
                          <a:cubicBezTo>
                            <a:pt x="352425" y="161573"/>
                            <a:pt x="342548" y="171450"/>
                            <a:pt x="330394" y="171450"/>
                          </a:cubicBezTo>
                          <a:lnTo>
                            <a:pt x="241097" y="171450"/>
                          </a:lnTo>
                          <a:cubicBezTo>
                            <a:pt x="228952" y="171450"/>
                            <a:pt x="219075" y="161573"/>
                            <a:pt x="219075" y="149428"/>
                          </a:cubicBezTo>
                          <a:lnTo>
                            <a:pt x="219075" y="114300"/>
                          </a:lnTo>
                          <a:close/>
                          <a:moveTo>
                            <a:pt x="285750" y="47625"/>
                          </a:moveTo>
                          <a:cubicBezTo>
                            <a:pt x="275244" y="47625"/>
                            <a:pt x="266700" y="56169"/>
                            <a:pt x="266700" y="66675"/>
                          </a:cubicBezTo>
                          <a:cubicBezTo>
                            <a:pt x="266700" y="77181"/>
                            <a:pt x="275244" y="85725"/>
                            <a:pt x="285750" y="85725"/>
                          </a:cubicBezTo>
                          <a:cubicBezTo>
                            <a:pt x="296256" y="85725"/>
                            <a:pt x="304800" y="77181"/>
                            <a:pt x="304800" y="66675"/>
                          </a:cubicBezTo>
                          <a:cubicBezTo>
                            <a:pt x="304800" y="56169"/>
                            <a:pt x="296256" y="47625"/>
                            <a:pt x="285750" y="47625"/>
                          </a:cubicBezTo>
                          <a:close/>
                          <a:moveTo>
                            <a:pt x="285750" y="28575"/>
                          </a:moveTo>
                          <a:cubicBezTo>
                            <a:pt x="306762" y="28575"/>
                            <a:pt x="323850" y="45663"/>
                            <a:pt x="323850" y="66675"/>
                          </a:cubicBezTo>
                          <a:cubicBezTo>
                            <a:pt x="323850" y="87687"/>
                            <a:pt x="306762" y="104775"/>
                            <a:pt x="285750" y="104775"/>
                          </a:cubicBezTo>
                          <a:cubicBezTo>
                            <a:pt x="264738" y="104775"/>
                            <a:pt x="247650" y="87687"/>
                            <a:pt x="247650" y="66675"/>
                          </a:cubicBezTo>
                          <a:cubicBezTo>
                            <a:pt x="247650" y="45663"/>
                            <a:pt x="264738" y="28575"/>
                            <a:pt x="285750" y="28575"/>
                          </a:cubicBezTo>
                          <a:close/>
                          <a:moveTo>
                            <a:pt x="241097" y="19050"/>
                          </a:moveTo>
                          <a:cubicBezTo>
                            <a:pt x="239468" y="19050"/>
                            <a:pt x="238125" y="20393"/>
                            <a:pt x="238125" y="22031"/>
                          </a:cubicBezTo>
                          <a:lnTo>
                            <a:pt x="238125" y="95250"/>
                          </a:lnTo>
                          <a:lnTo>
                            <a:pt x="238125" y="149428"/>
                          </a:lnTo>
                          <a:cubicBezTo>
                            <a:pt x="238125" y="151057"/>
                            <a:pt x="239468" y="152400"/>
                            <a:pt x="241097" y="152400"/>
                          </a:cubicBezTo>
                          <a:lnTo>
                            <a:pt x="330394" y="152400"/>
                          </a:lnTo>
                          <a:cubicBezTo>
                            <a:pt x="332032" y="152400"/>
                            <a:pt x="333375" y="151057"/>
                            <a:pt x="333375" y="149428"/>
                          </a:cubicBezTo>
                          <a:lnTo>
                            <a:pt x="333375" y="95250"/>
                          </a:lnTo>
                          <a:lnTo>
                            <a:pt x="333375" y="22031"/>
                          </a:lnTo>
                          <a:cubicBezTo>
                            <a:pt x="333375" y="20393"/>
                            <a:pt x="332032" y="19050"/>
                            <a:pt x="330394" y="19050"/>
                          </a:cubicBezTo>
                          <a:close/>
                          <a:moveTo>
                            <a:pt x="241097" y="0"/>
                          </a:moveTo>
                          <a:lnTo>
                            <a:pt x="330394" y="0"/>
                          </a:lnTo>
                          <a:cubicBezTo>
                            <a:pt x="342548" y="0"/>
                            <a:pt x="352425" y="9877"/>
                            <a:pt x="352425" y="22031"/>
                          </a:cubicBezTo>
                          <a:lnTo>
                            <a:pt x="352425" y="95250"/>
                          </a:lnTo>
                          <a:lnTo>
                            <a:pt x="526942" y="95250"/>
                          </a:lnTo>
                          <a:cubicBezTo>
                            <a:pt x="551507" y="95250"/>
                            <a:pt x="571500" y="115243"/>
                            <a:pt x="571500" y="139808"/>
                          </a:cubicBezTo>
                          <a:lnTo>
                            <a:pt x="571500" y="450742"/>
                          </a:lnTo>
                          <a:cubicBezTo>
                            <a:pt x="571500" y="475307"/>
                            <a:pt x="551507" y="495300"/>
                            <a:pt x="526952" y="495300"/>
                          </a:cubicBezTo>
                          <a:lnTo>
                            <a:pt x="44558" y="495300"/>
                          </a:lnTo>
                          <a:cubicBezTo>
                            <a:pt x="19993" y="495300"/>
                            <a:pt x="0" y="475307"/>
                            <a:pt x="0" y="450752"/>
                          </a:cubicBezTo>
                          <a:lnTo>
                            <a:pt x="0" y="139808"/>
                          </a:lnTo>
                          <a:cubicBezTo>
                            <a:pt x="0" y="115243"/>
                            <a:pt x="19993" y="95250"/>
                            <a:pt x="44558" y="95250"/>
                          </a:cubicBezTo>
                          <a:lnTo>
                            <a:pt x="219075" y="95250"/>
                          </a:lnTo>
                          <a:lnTo>
                            <a:pt x="219075" y="22031"/>
                          </a:lnTo>
                          <a:cubicBezTo>
                            <a:pt x="219075" y="9877"/>
                            <a:pt x="228952" y="0"/>
                            <a:pt x="24109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08F99E25-761F-4503-9691-0CC2356EF2D4}"/>
                    </a:ext>
                  </a:extLst>
                </p:cNvPr>
                <p:cNvGrpSpPr/>
                <p:nvPr/>
              </p:nvGrpSpPr>
              <p:grpSpPr>
                <a:xfrm>
                  <a:off x="8675598" y="3359539"/>
                  <a:ext cx="2202452" cy="506968"/>
                  <a:chOff x="8675598" y="3359539"/>
                  <a:chExt cx="2202452" cy="506968"/>
                </a:xfrm>
              </p:grpSpPr>
              <p:sp>
                <p:nvSpPr>
                  <p:cNvPr id="96" name="TextBox 95">
                    <a:extLst>
                      <a:ext uri="{FF2B5EF4-FFF2-40B4-BE49-F238E27FC236}">
                        <a16:creationId xmlns:a16="http://schemas.microsoft.com/office/drawing/2014/main" id="{71B4CCAB-F9BC-4A5A-ACDA-354077D4704D}"/>
                      </a:ext>
                    </a:extLst>
                  </p:cNvPr>
                  <p:cNvSpPr txBox="1"/>
                  <p:nvPr/>
                </p:nvSpPr>
                <p:spPr>
                  <a:xfrm>
                    <a:off x="9263111" y="3474524"/>
                    <a:ext cx="161493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r>
                      <a: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Cognitive Robotics</a:t>
                    </a:r>
                  </a:p>
                </p:txBody>
              </p:sp>
              <p:grpSp>
                <p:nvGrpSpPr>
                  <p:cNvPr id="97" name="Group 96">
                    <a:extLst>
                      <a:ext uri="{FF2B5EF4-FFF2-40B4-BE49-F238E27FC236}">
                        <a16:creationId xmlns:a16="http://schemas.microsoft.com/office/drawing/2014/main" id="{FA9AEE0E-0B8D-4F15-950C-2BFF63316D54}"/>
                      </a:ext>
                    </a:extLst>
                  </p:cNvPr>
                  <p:cNvGrpSpPr/>
                  <p:nvPr/>
                </p:nvGrpSpPr>
                <p:grpSpPr>
                  <a:xfrm>
                    <a:off x="8675598" y="3359539"/>
                    <a:ext cx="506968" cy="506968"/>
                    <a:chOff x="8675598" y="3359539"/>
                    <a:chExt cx="506968" cy="506968"/>
                  </a:xfrm>
                </p:grpSpPr>
                <p:sp>
                  <p:nvSpPr>
                    <p:cNvPr id="98" name="Freeform: Shape 97">
                      <a:extLst>
                        <a:ext uri="{FF2B5EF4-FFF2-40B4-BE49-F238E27FC236}">
                          <a16:creationId xmlns:a16="http://schemas.microsoft.com/office/drawing/2014/main" id="{BBAD4FD6-7DDA-4058-AF11-5E1B00CC72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75598" y="3359539"/>
                      <a:ext cx="506968" cy="506968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99" name="Freeform: Shape 98">
                      <a:extLst>
                        <a:ext uri="{FF2B5EF4-FFF2-40B4-BE49-F238E27FC236}">
                          <a16:creationId xmlns:a16="http://schemas.microsoft.com/office/drawing/2014/main" id="{E32E9AF8-3E5D-4A41-9876-0F73073ED9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97909" y="3481850"/>
                      <a:ext cx="262346" cy="262346"/>
                    </a:xfrm>
                    <a:custGeom>
                      <a:avLst/>
                      <a:gdLst>
                        <a:gd name="connsiteX0" fmla="*/ 1707781 w 2180152"/>
                        <a:gd name="connsiteY0" fmla="*/ 1853129 h 2180152"/>
                        <a:gd name="connsiteX1" fmla="*/ 1635114 w 2180152"/>
                        <a:gd name="connsiteY1" fmla="*/ 1925796 h 2180152"/>
                        <a:gd name="connsiteX2" fmla="*/ 1707781 w 2180152"/>
                        <a:gd name="connsiteY2" fmla="*/ 1998463 h 2180152"/>
                        <a:gd name="connsiteX3" fmla="*/ 1780449 w 2180152"/>
                        <a:gd name="connsiteY3" fmla="*/ 1925796 h 2180152"/>
                        <a:gd name="connsiteX4" fmla="*/ 1707781 w 2180152"/>
                        <a:gd name="connsiteY4" fmla="*/ 1853129 h 2180152"/>
                        <a:gd name="connsiteX5" fmla="*/ 1271764 w 2180152"/>
                        <a:gd name="connsiteY5" fmla="*/ 1853129 h 2180152"/>
                        <a:gd name="connsiteX6" fmla="*/ 1199083 w 2180152"/>
                        <a:gd name="connsiteY6" fmla="*/ 1925796 h 2180152"/>
                        <a:gd name="connsiteX7" fmla="*/ 1271764 w 2180152"/>
                        <a:gd name="connsiteY7" fmla="*/ 1998463 h 2180152"/>
                        <a:gd name="connsiteX8" fmla="*/ 1344431 w 2180152"/>
                        <a:gd name="connsiteY8" fmla="*/ 1925796 h 2180152"/>
                        <a:gd name="connsiteX9" fmla="*/ 1271764 w 2180152"/>
                        <a:gd name="connsiteY9" fmla="*/ 1853129 h 2180152"/>
                        <a:gd name="connsiteX10" fmla="*/ 835720 w 2180152"/>
                        <a:gd name="connsiteY10" fmla="*/ 1853129 h 2180152"/>
                        <a:gd name="connsiteX11" fmla="*/ 763053 w 2180152"/>
                        <a:gd name="connsiteY11" fmla="*/ 1925796 h 2180152"/>
                        <a:gd name="connsiteX12" fmla="*/ 835720 w 2180152"/>
                        <a:gd name="connsiteY12" fmla="*/ 1998463 h 2180152"/>
                        <a:gd name="connsiteX13" fmla="*/ 908387 w 2180152"/>
                        <a:gd name="connsiteY13" fmla="*/ 1925796 h 2180152"/>
                        <a:gd name="connsiteX14" fmla="*/ 835720 w 2180152"/>
                        <a:gd name="connsiteY14" fmla="*/ 1853129 h 2180152"/>
                        <a:gd name="connsiteX15" fmla="*/ 1707781 w 2180152"/>
                        <a:gd name="connsiteY15" fmla="*/ 1780448 h 2180152"/>
                        <a:gd name="connsiteX16" fmla="*/ 1853129 w 2180152"/>
                        <a:gd name="connsiteY16" fmla="*/ 1925796 h 2180152"/>
                        <a:gd name="connsiteX17" fmla="*/ 1707781 w 2180152"/>
                        <a:gd name="connsiteY17" fmla="*/ 2071144 h 2180152"/>
                        <a:gd name="connsiteX18" fmla="*/ 1562447 w 2180152"/>
                        <a:gd name="connsiteY18" fmla="*/ 1925796 h 2180152"/>
                        <a:gd name="connsiteX19" fmla="*/ 1707781 w 2180152"/>
                        <a:gd name="connsiteY19" fmla="*/ 1780448 h 2180152"/>
                        <a:gd name="connsiteX20" fmla="*/ 1271764 w 2180152"/>
                        <a:gd name="connsiteY20" fmla="*/ 1780448 h 2180152"/>
                        <a:gd name="connsiteX21" fmla="*/ 1417098 w 2180152"/>
                        <a:gd name="connsiteY21" fmla="*/ 1925796 h 2180152"/>
                        <a:gd name="connsiteX22" fmla="*/ 1271764 w 2180152"/>
                        <a:gd name="connsiteY22" fmla="*/ 2071144 h 2180152"/>
                        <a:gd name="connsiteX23" fmla="*/ 1126416 w 2180152"/>
                        <a:gd name="connsiteY23" fmla="*/ 1925796 h 2180152"/>
                        <a:gd name="connsiteX24" fmla="*/ 1271764 w 2180152"/>
                        <a:gd name="connsiteY24" fmla="*/ 1780448 h 2180152"/>
                        <a:gd name="connsiteX25" fmla="*/ 835720 w 2180152"/>
                        <a:gd name="connsiteY25" fmla="*/ 1780448 h 2180152"/>
                        <a:gd name="connsiteX26" fmla="*/ 981068 w 2180152"/>
                        <a:gd name="connsiteY26" fmla="*/ 1925796 h 2180152"/>
                        <a:gd name="connsiteX27" fmla="*/ 835720 w 2180152"/>
                        <a:gd name="connsiteY27" fmla="*/ 2071144 h 2180152"/>
                        <a:gd name="connsiteX28" fmla="*/ 690372 w 2180152"/>
                        <a:gd name="connsiteY28" fmla="*/ 1925796 h 2180152"/>
                        <a:gd name="connsiteX29" fmla="*/ 835720 w 2180152"/>
                        <a:gd name="connsiteY29" fmla="*/ 1780448 h 2180152"/>
                        <a:gd name="connsiteX30" fmla="*/ 617705 w 2180152"/>
                        <a:gd name="connsiteY30" fmla="*/ 1744122 h 2180152"/>
                        <a:gd name="connsiteX31" fmla="*/ 436030 w 2180152"/>
                        <a:gd name="connsiteY31" fmla="*/ 1925796 h 2180152"/>
                        <a:gd name="connsiteX32" fmla="*/ 617705 w 2180152"/>
                        <a:gd name="connsiteY32" fmla="*/ 2107485 h 2180152"/>
                        <a:gd name="connsiteX33" fmla="*/ 1925796 w 2180152"/>
                        <a:gd name="connsiteY33" fmla="*/ 2107485 h 2180152"/>
                        <a:gd name="connsiteX34" fmla="*/ 2107485 w 2180152"/>
                        <a:gd name="connsiteY34" fmla="*/ 1925796 h 2180152"/>
                        <a:gd name="connsiteX35" fmla="*/ 1925796 w 2180152"/>
                        <a:gd name="connsiteY35" fmla="*/ 1744122 h 2180152"/>
                        <a:gd name="connsiteX36" fmla="*/ 654046 w 2180152"/>
                        <a:gd name="connsiteY36" fmla="*/ 1526106 h 2180152"/>
                        <a:gd name="connsiteX37" fmla="*/ 654046 w 2180152"/>
                        <a:gd name="connsiteY37" fmla="*/ 1671441 h 2180152"/>
                        <a:gd name="connsiteX38" fmla="*/ 1889470 w 2180152"/>
                        <a:gd name="connsiteY38" fmla="*/ 1671441 h 2180152"/>
                        <a:gd name="connsiteX39" fmla="*/ 1889470 w 2180152"/>
                        <a:gd name="connsiteY39" fmla="*/ 1526106 h 2180152"/>
                        <a:gd name="connsiteX40" fmla="*/ 1453426 w 2180152"/>
                        <a:gd name="connsiteY40" fmla="*/ 1162743 h 2180152"/>
                        <a:gd name="connsiteX41" fmla="*/ 1453426 w 2180152"/>
                        <a:gd name="connsiteY41" fmla="*/ 1453426 h 2180152"/>
                        <a:gd name="connsiteX42" fmla="*/ 2107485 w 2180152"/>
                        <a:gd name="connsiteY42" fmla="*/ 1453426 h 2180152"/>
                        <a:gd name="connsiteX43" fmla="*/ 2107485 w 2180152"/>
                        <a:gd name="connsiteY43" fmla="*/ 1162743 h 2180152"/>
                        <a:gd name="connsiteX44" fmla="*/ 72667 w 2180152"/>
                        <a:gd name="connsiteY44" fmla="*/ 1090076 h 2180152"/>
                        <a:gd name="connsiteX45" fmla="*/ 72667 w 2180152"/>
                        <a:gd name="connsiteY45" fmla="*/ 1252310 h 2180152"/>
                        <a:gd name="connsiteX46" fmla="*/ 340622 w 2180152"/>
                        <a:gd name="connsiteY46" fmla="*/ 1430939 h 2180152"/>
                        <a:gd name="connsiteX47" fmla="*/ 425825 w 2180152"/>
                        <a:gd name="connsiteY47" fmla="*/ 1090076 h 2180152"/>
                        <a:gd name="connsiteX48" fmla="*/ 1129000 w 2180152"/>
                        <a:gd name="connsiteY48" fmla="*/ 799393 h 2180152"/>
                        <a:gd name="connsiteX49" fmla="*/ 872061 w 2180152"/>
                        <a:gd name="connsiteY49" fmla="*/ 1056332 h 2180152"/>
                        <a:gd name="connsiteX50" fmla="*/ 872061 w 2180152"/>
                        <a:gd name="connsiteY50" fmla="*/ 1090077 h 2180152"/>
                        <a:gd name="connsiteX51" fmla="*/ 1235411 w 2180152"/>
                        <a:gd name="connsiteY51" fmla="*/ 1090077 h 2180152"/>
                        <a:gd name="connsiteX52" fmla="*/ 1235411 w 2180152"/>
                        <a:gd name="connsiteY52" fmla="*/ 799393 h 2180152"/>
                        <a:gd name="connsiteX53" fmla="*/ 1113950 w 2180152"/>
                        <a:gd name="connsiteY53" fmla="*/ 726726 h 2180152"/>
                        <a:gd name="connsiteX54" fmla="*/ 1271765 w 2180152"/>
                        <a:gd name="connsiteY54" fmla="*/ 726726 h 2180152"/>
                        <a:gd name="connsiteX55" fmla="*/ 1308092 w 2180152"/>
                        <a:gd name="connsiteY55" fmla="*/ 763053 h 2180152"/>
                        <a:gd name="connsiteX56" fmla="*/ 1308092 w 2180152"/>
                        <a:gd name="connsiteY56" fmla="*/ 1126417 h 2180152"/>
                        <a:gd name="connsiteX57" fmla="*/ 1271765 w 2180152"/>
                        <a:gd name="connsiteY57" fmla="*/ 1162744 h 2180152"/>
                        <a:gd name="connsiteX58" fmla="*/ 835720 w 2180152"/>
                        <a:gd name="connsiteY58" fmla="*/ 1162744 h 2180152"/>
                        <a:gd name="connsiteX59" fmla="*/ 799380 w 2180152"/>
                        <a:gd name="connsiteY59" fmla="*/ 1126417 h 2180152"/>
                        <a:gd name="connsiteX60" fmla="*/ 799380 w 2180152"/>
                        <a:gd name="connsiteY60" fmla="*/ 1041268 h 2180152"/>
                        <a:gd name="connsiteX61" fmla="*/ 810039 w 2180152"/>
                        <a:gd name="connsiteY61" fmla="*/ 1015587 h 2180152"/>
                        <a:gd name="connsiteX62" fmla="*/ 1088268 w 2180152"/>
                        <a:gd name="connsiteY62" fmla="*/ 737371 h 2180152"/>
                        <a:gd name="connsiteX63" fmla="*/ 1113950 w 2180152"/>
                        <a:gd name="connsiteY63" fmla="*/ 726726 h 2180152"/>
                        <a:gd name="connsiteX64" fmla="*/ 1068786 w 2180152"/>
                        <a:gd name="connsiteY64" fmla="*/ 654046 h 2180152"/>
                        <a:gd name="connsiteX65" fmla="*/ 970423 w 2180152"/>
                        <a:gd name="connsiteY65" fmla="*/ 752408 h 2180152"/>
                        <a:gd name="connsiteX66" fmla="*/ 816358 w 2180152"/>
                        <a:gd name="connsiteY66" fmla="*/ 906460 h 2180152"/>
                        <a:gd name="connsiteX67" fmla="*/ 726726 w 2180152"/>
                        <a:gd name="connsiteY67" fmla="*/ 996118 h 2180152"/>
                        <a:gd name="connsiteX68" fmla="*/ 726726 w 2180152"/>
                        <a:gd name="connsiteY68" fmla="*/ 1453426 h 2180152"/>
                        <a:gd name="connsiteX69" fmla="*/ 1380758 w 2180152"/>
                        <a:gd name="connsiteY69" fmla="*/ 1453426 h 2180152"/>
                        <a:gd name="connsiteX70" fmla="*/ 1380758 w 2180152"/>
                        <a:gd name="connsiteY70" fmla="*/ 654046 h 2180152"/>
                        <a:gd name="connsiteX71" fmla="*/ 72667 w 2180152"/>
                        <a:gd name="connsiteY71" fmla="*/ 72667 h 2180152"/>
                        <a:gd name="connsiteX72" fmla="*/ 72667 w 2180152"/>
                        <a:gd name="connsiteY72" fmla="*/ 1017409 h 2180152"/>
                        <a:gd name="connsiteX73" fmla="*/ 114170 w 2180152"/>
                        <a:gd name="connsiteY73" fmla="*/ 1017409 h 2180152"/>
                        <a:gd name="connsiteX74" fmla="*/ 218281 w 2180152"/>
                        <a:gd name="connsiteY74" fmla="*/ 338932 h 2180152"/>
                        <a:gd name="connsiteX75" fmla="*/ 228660 w 2180152"/>
                        <a:gd name="connsiteY75" fmla="*/ 318493 h 2180152"/>
                        <a:gd name="connsiteX76" fmla="*/ 280037 w 2180152"/>
                        <a:gd name="connsiteY76" fmla="*/ 318773 h 2180152"/>
                        <a:gd name="connsiteX77" fmla="*/ 790663 w 2180152"/>
                        <a:gd name="connsiteY77" fmla="*/ 829401 h 2180152"/>
                        <a:gd name="connsiteX78" fmla="*/ 893351 w 2180152"/>
                        <a:gd name="connsiteY78" fmla="*/ 726726 h 2180152"/>
                        <a:gd name="connsiteX79" fmla="*/ 239306 w 2180152"/>
                        <a:gd name="connsiteY79" fmla="*/ 72667 h 2180152"/>
                        <a:gd name="connsiteX80" fmla="*/ 36340 w 2180152"/>
                        <a:gd name="connsiteY80" fmla="*/ 0 h 2180152"/>
                        <a:gd name="connsiteX81" fmla="*/ 254356 w 2180152"/>
                        <a:gd name="connsiteY81" fmla="*/ 0 h 2180152"/>
                        <a:gd name="connsiteX82" fmla="*/ 280037 w 2180152"/>
                        <a:gd name="connsiteY82" fmla="*/ 10645 h 2180152"/>
                        <a:gd name="connsiteX83" fmla="*/ 944742 w 2180152"/>
                        <a:gd name="connsiteY83" fmla="*/ 675336 h 2180152"/>
                        <a:gd name="connsiteX84" fmla="*/ 1028054 w 2180152"/>
                        <a:gd name="connsiteY84" fmla="*/ 592024 h 2180152"/>
                        <a:gd name="connsiteX85" fmla="*/ 1053736 w 2180152"/>
                        <a:gd name="connsiteY85" fmla="*/ 581365 h 2180152"/>
                        <a:gd name="connsiteX86" fmla="*/ 1417099 w 2180152"/>
                        <a:gd name="connsiteY86" fmla="*/ 581365 h 2180152"/>
                        <a:gd name="connsiteX87" fmla="*/ 1453426 w 2180152"/>
                        <a:gd name="connsiteY87" fmla="*/ 617705 h 2180152"/>
                        <a:gd name="connsiteX88" fmla="*/ 1453426 w 2180152"/>
                        <a:gd name="connsiteY88" fmla="*/ 1090076 h 2180152"/>
                        <a:gd name="connsiteX89" fmla="*/ 2143812 w 2180152"/>
                        <a:gd name="connsiteY89" fmla="*/ 1090076 h 2180152"/>
                        <a:gd name="connsiteX90" fmla="*/ 2180152 w 2180152"/>
                        <a:gd name="connsiteY90" fmla="*/ 1126416 h 2180152"/>
                        <a:gd name="connsiteX91" fmla="*/ 2180152 w 2180152"/>
                        <a:gd name="connsiteY91" fmla="*/ 1489780 h 2180152"/>
                        <a:gd name="connsiteX92" fmla="*/ 2143812 w 2180152"/>
                        <a:gd name="connsiteY92" fmla="*/ 1526106 h 2180152"/>
                        <a:gd name="connsiteX93" fmla="*/ 1962137 w 2180152"/>
                        <a:gd name="connsiteY93" fmla="*/ 1526106 h 2180152"/>
                        <a:gd name="connsiteX94" fmla="*/ 1962137 w 2180152"/>
                        <a:gd name="connsiteY94" fmla="*/ 1674357 h 2180152"/>
                        <a:gd name="connsiteX95" fmla="*/ 2178183 w 2180152"/>
                        <a:gd name="connsiteY95" fmla="*/ 1923855 h 2180152"/>
                        <a:gd name="connsiteX96" fmla="*/ 1925796 w 2180152"/>
                        <a:gd name="connsiteY96" fmla="*/ 2180152 h 2180152"/>
                        <a:gd name="connsiteX97" fmla="*/ 617705 w 2180152"/>
                        <a:gd name="connsiteY97" fmla="*/ 2180152 h 2180152"/>
                        <a:gd name="connsiteX98" fmla="*/ 368207 w 2180152"/>
                        <a:gd name="connsiteY98" fmla="*/ 1964106 h 2180152"/>
                        <a:gd name="connsiteX99" fmla="*/ 581365 w 2180152"/>
                        <a:gd name="connsiteY99" fmla="*/ 1674357 h 2180152"/>
                        <a:gd name="connsiteX100" fmla="*/ 581365 w 2180152"/>
                        <a:gd name="connsiteY100" fmla="*/ 1489780 h 2180152"/>
                        <a:gd name="connsiteX101" fmla="*/ 617705 w 2180152"/>
                        <a:gd name="connsiteY101" fmla="*/ 1453426 h 2180152"/>
                        <a:gd name="connsiteX102" fmla="*/ 654032 w 2180152"/>
                        <a:gd name="connsiteY102" fmla="*/ 1453426 h 2180152"/>
                        <a:gd name="connsiteX103" fmla="*/ 654032 w 2180152"/>
                        <a:gd name="connsiteY103" fmla="*/ 981068 h 2180152"/>
                        <a:gd name="connsiteX104" fmla="*/ 664691 w 2180152"/>
                        <a:gd name="connsiteY104" fmla="*/ 955387 h 2180152"/>
                        <a:gd name="connsiteX105" fmla="*/ 739286 w 2180152"/>
                        <a:gd name="connsiteY105" fmla="*/ 880778 h 2180152"/>
                        <a:gd name="connsiteX106" fmla="*/ 279359 w 2180152"/>
                        <a:gd name="connsiteY106" fmla="*/ 420875 h 2180152"/>
                        <a:gd name="connsiteX107" fmla="*/ 187676 w 2180152"/>
                        <a:gd name="connsiteY107" fmla="*/ 1017409 h 2180152"/>
                        <a:gd name="connsiteX108" fmla="*/ 444029 w 2180152"/>
                        <a:gd name="connsiteY108" fmla="*/ 1017409 h 2180152"/>
                        <a:gd name="connsiteX109" fmla="*/ 473461 w 2180152"/>
                        <a:gd name="connsiteY109" fmla="*/ 899551 h 2180152"/>
                        <a:gd name="connsiteX110" fmla="*/ 517227 w 2180152"/>
                        <a:gd name="connsiteY110" fmla="*/ 873338 h 2180152"/>
                        <a:gd name="connsiteX111" fmla="*/ 543962 w 2180152"/>
                        <a:gd name="connsiteY111" fmla="*/ 917224 h 2180152"/>
                        <a:gd name="connsiteX112" fmla="*/ 507621 w 2180152"/>
                        <a:gd name="connsiteY112" fmla="*/ 1062558 h 2180152"/>
                        <a:gd name="connsiteX113" fmla="*/ 398600 w 2180152"/>
                        <a:gd name="connsiteY113" fmla="*/ 1498602 h 2180152"/>
                        <a:gd name="connsiteX114" fmla="*/ 393596 w 2180152"/>
                        <a:gd name="connsiteY114" fmla="*/ 1509926 h 2180152"/>
                        <a:gd name="connsiteX115" fmla="*/ 343190 w 2180152"/>
                        <a:gd name="connsiteY115" fmla="*/ 1520012 h 2180152"/>
                        <a:gd name="connsiteX116" fmla="*/ 16167 w 2180152"/>
                        <a:gd name="connsiteY116" fmla="*/ 1301983 h 2180152"/>
                        <a:gd name="connsiteX117" fmla="*/ 0 w 2180152"/>
                        <a:gd name="connsiteY117" fmla="*/ 1271764 h 2180152"/>
                        <a:gd name="connsiteX118" fmla="*/ 0 w 2180152"/>
                        <a:gd name="connsiteY118" fmla="*/ 36340 h 2180152"/>
                        <a:gd name="connsiteX119" fmla="*/ 36340 w 2180152"/>
                        <a:gd name="connsiteY119" fmla="*/ 0 h 21801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</a:cxnLst>
                      <a:rect l="l" t="t" r="r" b="b"/>
                      <a:pathLst>
                        <a:path w="2180152" h="2180152">
                          <a:moveTo>
                            <a:pt x="1707781" y="1853129"/>
                          </a:moveTo>
                          <a:cubicBezTo>
                            <a:pt x="1667650" y="1853129"/>
                            <a:pt x="1635114" y="1885664"/>
                            <a:pt x="1635114" y="1925796"/>
                          </a:cubicBezTo>
                          <a:cubicBezTo>
                            <a:pt x="1635114" y="1965928"/>
                            <a:pt x="1667650" y="1998463"/>
                            <a:pt x="1707781" y="1998463"/>
                          </a:cubicBezTo>
                          <a:cubicBezTo>
                            <a:pt x="1747927" y="1998463"/>
                            <a:pt x="1780449" y="1965928"/>
                            <a:pt x="1780449" y="1925796"/>
                          </a:cubicBezTo>
                          <a:cubicBezTo>
                            <a:pt x="1780449" y="1885664"/>
                            <a:pt x="1747927" y="1853129"/>
                            <a:pt x="1707781" y="1853129"/>
                          </a:cubicBezTo>
                          <a:close/>
                          <a:moveTo>
                            <a:pt x="1271764" y="1853129"/>
                          </a:moveTo>
                          <a:cubicBezTo>
                            <a:pt x="1231632" y="1853129"/>
                            <a:pt x="1199083" y="1885664"/>
                            <a:pt x="1199083" y="1925796"/>
                          </a:cubicBezTo>
                          <a:cubicBezTo>
                            <a:pt x="1199083" y="1965928"/>
                            <a:pt x="1231632" y="1998463"/>
                            <a:pt x="1271764" y="1998463"/>
                          </a:cubicBezTo>
                          <a:cubicBezTo>
                            <a:pt x="1311896" y="1998463"/>
                            <a:pt x="1344431" y="1965928"/>
                            <a:pt x="1344431" y="1925796"/>
                          </a:cubicBezTo>
                          <a:cubicBezTo>
                            <a:pt x="1344431" y="1885664"/>
                            <a:pt x="1311896" y="1853129"/>
                            <a:pt x="1271764" y="1853129"/>
                          </a:cubicBezTo>
                          <a:close/>
                          <a:moveTo>
                            <a:pt x="835720" y="1853129"/>
                          </a:moveTo>
                          <a:cubicBezTo>
                            <a:pt x="795588" y="1853129"/>
                            <a:pt x="763053" y="1885664"/>
                            <a:pt x="763053" y="1925796"/>
                          </a:cubicBezTo>
                          <a:cubicBezTo>
                            <a:pt x="763053" y="1965928"/>
                            <a:pt x="795588" y="1998463"/>
                            <a:pt x="835720" y="1998463"/>
                          </a:cubicBezTo>
                          <a:cubicBezTo>
                            <a:pt x="875852" y="1998463"/>
                            <a:pt x="908387" y="1965928"/>
                            <a:pt x="908387" y="1925796"/>
                          </a:cubicBezTo>
                          <a:cubicBezTo>
                            <a:pt x="908387" y="1885664"/>
                            <a:pt x="875852" y="1853129"/>
                            <a:pt x="835720" y="1853129"/>
                          </a:cubicBezTo>
                          <a:close/>
                          <a:moveTo>
                            <a:pt x="1707781" y="1780448"/>
                          </a:moveTo>
                          <a:cubicBezTo>
                            <a:pt x="1788059" y="1780448"/>
                            <a:pt x="1853129" y="1845519"/>
                            <a:pt x="1853129" y="1925796"/>
                          </a:cubicBezTo>
                          <a:cubicBezTo>
                            <a:pt x="1853129" y="2006073"/>
                            <a:pt x="1788059" y="2071144"/>
                            <a:pt x="1707781" y="2071144"/>
                          </a:cubicBezTo>
                          <a:cubicBezTo>
                            <a:pt x="1627518" y="2071144"/>
                            <a:pt x="1562447" y="2006073"/>
                            <a:pt x="1562447" y="1925796"/>
                          </a:cubicBezTo>
                          <a:cubicBezTo>
                            <a:pt x="1562447" y="1845519"/>
                            <a:pt x="1627518" y="1780448"/>
                            <a:pt x="1707781" y="1780448"/>
                          </a:cubicBezTo>
                          <a:close/>
                          <a:moveTo>
                            <a:pt x="1271764" y="1780448"/>
                          </a:moveTo>
                          <a:cubicBezTo>
                            <a:pt x="1352028" y="1780448"/>
                            <a:pt x="1417098" y="1845519"/>
                            <a:pt x="1417098" y="1925796"/>
                          </a:cubicBezTo>
                          <a:cubicBezTo>
                            <a:pt x="1417098" y="2006073"/>
                            <a:pt x="1352028" y="2071144"/>
                            <a:pt x="1271764" y="2071144"/>
                          </a:cubicBezTo>
                          <a:cubicBezTo>
                            <a:pt x="1191487" y="2071144"/>
                            <a:pt x="1126416" y="2006073"/>
                            <a:pt x="1126416" y="1925796"/>
                          </a:cubicBezTo>
                          <a:cubicBezTo>
                            <a:pt x="1126416" y="1845519"/>
                            <a:pt x="1191487" y="1780448"/>
                            <a:pt x="1271764" y="1780448"/>
                          </a:cubicBezTo>
                          <a:close/>
                          <a:moveTo>
                            <a:pt x="835720" y="1780448"/>
                          </a:moveTo>
                          <a:cubicBezTo>
                            <a:pt x="915997" y="1780448"/>
                            <a:pt x="981068" y="1845519"/>
                            <a:pt x="981068" y="1925796"/>
                          </a:cubicBezTo>
                          <a:cubicBezTo>
                            <a:pt x="981068" y="2006073"/>
                            <a:pt x="915997" y="2071144"/>
                            <a:pt x="835720" y="2071144"/>
                          </a:cubicBezTo>
                          <a:cubicBezTo>
                            <a:pt x="755443" y="2071144"/>
                            <a:pt x="690372" y="2006073"/>
                            <a:pt x="690372" y="1925796"/>
                          </a:cubicBezTo>
                          <a:cubicBezTo>
                            <a:pt x="690372" y="1845519"/>
                            <a:pt x="755443" y="1780448"/>
                            <a:pt x="835720" y="1780448"/>
                          </a:cubicBezTo>
                          <a:close/>
                          <a:moveTo>
                            <a:pt x="617705" y="1744122"/>
                          </a:moveTo>
                          <a:cubicBezTo>
                            <a:pt x="517374" y="1744122"/>
                            <a:pt x="436030" y="1825465"/>
                            <a:pt x="436030" y="1925796"/>
                          </a:cubicBezTo>
                          <a:cubicBezTo>
                            <a:pt x="436030" y="2026141"/>
                            <a:pt x="517374" y="2107485"/>
                            <a:pt x="617705" y="2107485"/>
                          </a:cubicBezTo>
                          <a:lnTo>
                            <a:pt x="1925796" y="2107485"/>
                          </a:lnTo>
                          <a:cubicBezTo>
                            <a:pt x="2026087" y="2107366"/>
                            <a:pt x="2107366" y="2026087"/>
                            <a:pt x="2107485" y="1925796"/>
                          </a:cubicBezTo>
                          <a:cubicBezTo>
                            <a:pt x="2107366" y="1825520"/>
                            <a:pt x="2026087" y="1744241"/>
                            <a:pt x="1925796" y="1744122"/>
                          </a:cubicBezTo>
                          <a:close/>
                          <a:moveTo>
                            <a:pt x="654046" y="1526106"/>
                          </a:moveTo>
                          <a:lnTo>
                            <a:pt x="654046" y="1671441"/>
                          </a:lnTo>
                          <a:lnTo>
                            <a:pt x="1889470" y="1671441"/>
                          </a:lnTo>
                          <a:lnTo>
                            <a:pt x="1889470" y="1526106"/>
                          </a:lnTo>
                          <a:close/>
                          <a:moveTo>
                            <a:pt x="1453426" y="1162743"/>
                          </a:moveTo>
                          <a:lnTo>
                            <a:pt x="1453426" y="1453426"/>
                          </a:lnTo>
                          <a:lnTo>
                            <a:pt x="2107485" y="1453426"/>
                          </a:lnTo>
                          <a:lnTo>
                            <a:pt x="2107485" y="1162743"/>
                          </a:lnTo>
                          <a:close/>
                          <a:moveTo>
                            <a:pt x="72667" y="1090076"/>
                          </a:moveTo>
                          <a:lnTo>
                            <a:pt x="72667" y="1252310"/>
                          </a:lnTo>
                          <a:lnTo>
                            <a:pt x="340622" y="1430939"/>
                          </a:lnTo>
                          <a:lnTo>
                            <a:pt x="425825" y="1090076"/>
                          </a:lnTo>
                          <a:close/>
                          <a:moveTo>
                            <a:pt x="1129000" y="799393"/>
                          </a:moveTo>
                          <a:lnTo>
                            <a:pt x="872061" y="1056332"/>
                          </a:lnTo>
                          <a:lnTo>
                            <a:pt x="872061" y="1090077"/>
                          </a:lnTo>
                          <a:lnTo>
                            <a:pt x="1235411" y="1090077"/>
                          </a:lnTo>
                          <a:lnTo>
                            <a:pt x="1235411" y="799393"/>
                          </a:lnTo>
                          <a:close/>
                          <a:moveTo>
                            <a:pt x="1113950" y="726726"/>
                          </a:moveTo>
                          <a:lnTo>
                            <a:pt x="1271765" y="726726"/>
                          </a:lnTo>
                          <a:cubicBezTo>
                            <a:pt x="1291819" y="726726"/>
                            <a:pt x="1308092" y="742985"/>
                            <a:pt x="1308092" y="763053"/>
                          </a:cubicBezTo>
                          <a:lnTo>
                            <a:pt x="1308092" y="1126417"/>
                          </a:lnTo>
                          <a:cubicBezTo>
                            <a:pt x="1308092" y="1146485"/>
                            <a:pt x="1291819" y="1162744"/>
                            <a:pt x="1271765" y="1162744"/>
                          </a:cubicBezTo>
                          <a:lnTo>
                            <a:pt x="835720" y="1162744"/>
                          </a:lnTo>
                          <a:cubicBezTo>
                            <a:pt x="815666" y="1162744"/>
                            <a:pt x="799380" y="1146485"/>
                            <a:pt x="799380" y="1126417"/>
                          </a:cubicBezTo>
                          <a:lnTo>
                            <a:pt x="799380" y="1041268"/>
                          </a:lnTo>
                          <a:cubicBezTo>
                            <a:pt x="799394" y="1031649"/>
                            <a:pt x="803212" y="1022400"/>
                            <a:pt x="810039" y="1015587"/>
                          </a:cubicBezTo>
                          <a:lnTo>
                            <a:pt x="1088268" y="737371"/>
                          </a:lnTo>
                          <a:cubicBezTo>
                            <a:pt x="1095068" y="730545"/>
                            <a:pt x="1104316" y="726726"/>
                            <a:pt x="1113950" y="726726"/>
                          </a:cubicBezTo>
                          <a:close/>
                          <a:moveTo>
                            <a:pt x="1068786" y="654046"/>
                          </a:moveTo>
                          <a:lnTo>
                            <a:pt x="970423" y="752408"/>
                          </a:lnTo>
                          <a:lnTo>
                            <a:pt x="816358" y="906460"/>
                          </a:lnTo>
                          <a:lnTo>
                            <a:pt x="726726" y="996118"/>
                          </a:lnTo>
                          <a:lnTo>
                            <a:pt x="726726" y="1453426"/>
                          </a:lnTo>
                          <a:lnTo>
                            <a:pt x="1380758" y="1453426"/>
                          </a:lnTo>
                          <a:lnTo>
                            <a:pt x="1380758" y="654046"/>
                          </a:lnTo>
                          <a:close/>
                          <a:moveTo>
                            <a:pt x="72667" y="72667"/>
                          </a:moveTo>
                          <a:lnTo>
                            <a:pt x="72667" y="1017409"/>
                          </a:lnTo>
                          <a:lnTo>
                            <a:pt x="114170" y="1017409"/>
                          </a:lnTo>
                          <a:lnTo>
                            <a:pt x="218281" y="338932"/>
                          </a:lnTo>
                          <a:cubicBezTo>
                            <a:pt x="219426" y="331188"/>
                            <a:pt x="223072" y="324016"/>
                            <a:pt x="228660" y="318493"/>
                          </a:cubicBezTo>
                          <a:cubicBezTo>
                            <a:pt x="242925" y="304375"/>
                            <a:pt x="265932" y="304508"/>
                            <a:pt x="280037" y="318773"/>
                          </a:cubicBezTo>
                          <a:lnTo>
                            <a:pt x="790663" y="829401"/>
                          </a:lnTo>
                          <a:lnTo>
                            <a:pt x="893351" y="726726"/>
                          </a:lnTo>
                          <a:lnTo>
                            <a:pt x="239306" y="72667"/>
                          </a:lnTo>
                          <a:close/>
                          <a:moveTo>
                            <a:pt x="36340" y="0"/>
                          </a:moveTo>
                          <a:lnTo>
                            <a:pt x="254356" y="0"/>
                          </a:lnTo>
                          <a:cubicBezTo>
                            <a:pt x="263990" y="0"/>
                            <a:pt x="273237" y="3846"/>
                            <a:pt x="280037" y="10645"/>
                          </a:cubicBezTo>
                          <a:lnTo>
                            <a:pt x="944742" y="675336"/>
                          </a:lnTo>
                          <a:lnTo>
                            <a:pt x="1028054" y="592024"/>
                          </a:lnTo>
                          <a:cubicBezTo>
                            <a:pt x="1034867" y="585211"/>
                            <a:pt x="1044102" y="581378"/>
                            <a:pt x="1053736" y="581365"/>
                          </a:cubicBezTo>
                          <a:lnTo>
                            <a:pt x="1417099" y="581365"/>
                          </a:lnTo>
                          <a:cubicBezTo>
                            <a:pt x="1437166" y="581365"/>
                            <a:pt x="1453426" y="597651"/>
                            <a:pt x="1453426" y="617705"/>
                          </a:cubicBezTo>
                          <a:lnTo>
                            <a:pt x="1453426" y="1090076"/>
                          </a:lnTo>
                          <a:lnTo>
                            <a:pt x="2143812" y="1090076"/>
                          </a:lnTo>
                          <a:cubicBezTo>
                            <a:pt x="2163893" y="1090076"/>
                            <a:pt x="2180152" y="1106335"/>
                            <a:pt x="2180152" y="1126416"/>
                          </a:cubicBezTo>
                          <a:lnTo>
                            <a:pt x="2180152" y="1489780"/>
                          </a:lnTo>
                          <a:cubicBezTo>
                            <a:pt x="2180152" y="1509834"/>
                            <a:pt x="2163893" y="1526106"/>
                            <a:pt x="2143812" y="1526106"/>
                          </a:cubicBezTo>
                          <a:lnTo>
                            <a:pt x="1962137" y="1526106"/>
                          </a:lnTo>
                          <a:lnTo>
                            <a:pt x="1962137" y="1674357"/>
                          </a:lnTo>
                          <a:cubicBezTo>
                            <a:pt x="2085663" y="1693157"/>
                            <a:pt x="2177226" y="1798905"/>
                            <a:pt x="2178183" y="1923855"/>
                          </a:cubicBezTo>
                          <a:cubicBezTo>
                            <a:pt x="2179273" y="2064318"/>
                            <a:pt x="2066259" y="2179076"/>
                            <a:pt x="1925796" y="2180152"/>
                          </a:cubicBezTo>
                          <a:lnTo>
                            <a:pt x="617705" y="2180152"/>
                          </a:lnTo>
                          <a:cubicBezTo>
                            <a:pt x="492755" y="2179195"/>
                            <a:pt x="387021" y="2087618"/>
                            <a:pt x="368207" y="1964106"/>
                          </a:cubicBezTo>
                          <a:cubicBezTo>
                            <a:pt x="347050" y="1825240"/>
                            <a:pt x="442496" y="1695511"/>
                            <a:pt x="581365" y="1674357"/>
                          </a:cubicBezTo>
                          <a:lnTo>
                            <a:pt x="581365" y="1489780"/>
                          </a:lnTo>
                          <a:cubicBezTo>
                            <a:pt x="581365" y="1469698"/>
                            <a:pt x="597627" y="1453426"/>
                            <a:pt x="617705" y="1453426"/>
                          </a:cubicBezTo>
                          <a:lnTo>
                            <a:pt x="654032" y="1453426"/>
                          </a:lnTo>
                          <a:lnTo>
                            <a:pt x="654032" y="981068"/>
                          </a:lnTo>
                          <a:cubicBezTo>
                            <a:pt x="654046" y="971435"/>
                            <a:pt x="657878" y="962186"/>
                            <a:pt x="664691" y="955387"/>
                          </a:cubicBezTo>
                          <a:lnTo>
                            <a:pt x="739286" y="880778"/>
                          </a:lnTo>
                          <a:lnTo>
                            <a:pt x="279359" y="420875"/>
                          </a:lnTo>
                          <a:lnTo>
                            <a:pt x="187676" y="1017409"/>
                          </a:lnTo>
                          <a:lnTo>
                            <a:pt x="444029" y="1017409"/>
                          </a:lnTo>
                          <a:lnTo>
                            <a:pt x="473461" y="899551"/>
                          </a:lnTo>
                          <a:cubicBezTo>
                            <a:pt x="478424" y="880339"/>
                            <a:pt x="497919" y="868641"/>
                            <a:pt x="517227" y="873338"/>
                          </a:cubicBezTo>
                          <a:cubicBezTo>
                            <a:pt x="536723" y="878077"/>
                            <a:pt x="548697" y="897729"/>
                            <a:pt x="543962" y="917224"/>
                          </a:cubicBezTo>
                          <a:lnTo>
                            <a:pt x="507621" y="1062558"/>
                          </a:lnTo>
                          <a:lnTo>
                            <a:pt x="398600" y="1498602"/>
                          </a:lnTo>
                          <a:cubicBezTo>
                            <a:pt x="397602" y="1502646"/>
                            <a:pt x="395899" y="1506465"/>
                            <a:pt x="393596" y="1509926"/>
                          </a:cubicBezTo>
                          <a:cubicBezTo>
                            <a:pt x="382446" y="1526638"/>
                            <a:pt x="359889" y="1531138"/>
                            <a:pt x="343190" y="1520012"/>
                          </a:cubicBezTo>
                          <a:lnTo>
                            <a:pt x="16167" y="1301983"/>
                          </a:lnTo>
                          <a:cubicBezTo>
                            <a:pt x="6068" y="1295249"/>
                            <a:pt x="0" y="1283898"/>
                            <a:pt x="0" y="1271764"/>
                          </a:cubicBezTo>
                          <a:lnTo>
                            <a:pt x="0" y="36340"/>
                          </a:lnTo>
                          <a:cubicBezTo>
                            <a:pt x="0" y="16261"/>
                            <a:pt x="16261" y="0"/>
                            <a:pt x="3634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339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8ED3327A-127A-4746-80D3-54E32543CFAB}"/>
                    </a:ext>
                  </a:extLst>
                </p:cNvPr>
                <p:cNvGrpSpPr/>
                <p:nvPr/>
              </p:nvGrpSpPr>
              <p:grpSpPr>
                <a:xfrm>
                  <a:off x="8675598" y="4161081"/>
                  <a:ext cx="2202452" cy="506968"/>
                  <a:chOff x="8675598" y="4161081"/>
                  <a:chExt cx="2202452" cy="506968"/>
                </a:xfrm>
              </p:grpSpPr>
              <p:sp>
                <p:nvSpPr>
                  <p:cNvPr id="92" name="TextBox 91">
                    <a:extLst>
                      <a:ext uri="{FF2B5EF4-FFF2-40B4-BE49-F238E27FC236}">
                        <a16:creationId xmlns:a16="http://schemas.microsoft.com/office/drawing/2014/main" id="{C3CA309C-2F4A-4EC9-95E2-F6731A2BE62C}"/>
                      </a:ext>
                    </a:extLst>
                  </p:cNvPr>
                  <p:cNvSpPr txBox="1"/>
                  <p:nvPr/>
                </p:nvSpPr>
                <p:spPr>
                  <a:xfrm>
                    <a:off x="9263111" y="4276066"/>
                    <a:ext cx="161493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r>
                      <a: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Speech Analytics</a:t>
                    </a:r>
                  </a:p>
                </p:txBody>
              </p:sp>
              <p:grpSp>
                <p:nvGrpSpPr>
                  <p:cNvPr id="93" name="Group 92">
                    <a:extLst>
                      <a:ext uri="{FF2B5EF4-FFF2-40B4-BE49-F238E27FC236}">
                        <a16:creationId xmlns:a16="http://schemas.microsoft.com/office/drawing/2014/main" id="{B564A589-DE91-49D8-889D-08151C495AE8}"/>
                      </a:ext>
                    </a:extLst>
                  </p:cNvPr>
                  <p:cNvGrpSpPr/>
                  <p:nvPr/>
                </p:nvGrpSpPr>
                <p:grpSpPr>
                  <a:xfrm>
                    <a:off x="8675598" y="4161081"/>
                    <a:ext cx="506968" cy="506968"/>
                    <a:chOff x="8675598" y="4161081"/>
                    <a:chExt cx="506968" cy="506968"/>
                  </a:xfrm>
                </p:grpSpPr>
                <p:sp>
                  <p:nvSpPr>
                    <p:cNvPr id="94" name="Freeform: Shape 93">
                      <a:extLst>
                        <a:ext uri="{FF2B5EF4-FFF2-40B4-BE49-F238E27FC236}">
                          <a16:creationId xmlns:a16="http://schemas.microsoft.com/office/drawing/2014/main" id="{E86027F4-F2FF-4C16-9A46-698DA586EE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75598" y="4161081"/>
                      <a:ext cx="506968" cy="506968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95" name="Freeform: Shape 94">
                      <a:extLst>
                        <a:ext uri="{FF2B5EF4-FFF2-40B4-BE49-F238E27FC236}">
                          <a16:creationId xmlns:a16="http://schemas.microsoft.com/office/drawing/2014/main" id="{0EEEBB31-43C6-47F3-BAF8-E5FF56966E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89266" y="4274754"/>
                      <a:ext cx="279632" cy="279622"/>
                    </a:xfrm>
                    <a:custGeom>
                      <a:avLst/>
                      <a:gdLst>
                        <a:gd name="connsiteX0" fmla="*/ 494128 w 636876"/>
                        <a:gd name="connsiteY0" fmla="*/ 570970 h 636854"/>
                        <a:gd name="connsiteX1" fmla="*/ 581973 w 636876"/>
                        <a:gd name="connsiteY1" fmla="*/ 570970 h 636854"/>
                        <a:gd name="connsiteX2" fmla="*/ 592953 w 636876"/>
                        <a:gd name="connsiteY2" fmla="*/ 581951 h 636854"/>
                        <a:gd name="connsiteX3" fmla="*/ 581973 w 636876"/>
                        <a:gd name="connsiteY3" fmla="*/ 592931 h 636854"/>
                        <a:gd name="connsiteX4" fmla="*/ 494128 w 636876"/>
                        <a:gd name="connsiteY4" fmla="*/ 592931 h 636854"/>
                        <a:gd name="connsiteX5" fmla="*/ 483147 w 636876"/>
                        <a:gd name="connsiteY5" fmla="*/ 581951 h 636854"/>
                        <a:gd name="connsiteX6" fmla="*/ 494128 w 636876"/>
                        <a:gd name="connsiteY6" fmla="*/ 570970 h 636854"/>
                        <a:gd name="connsiteX7" fmla="*/ 54903 w 636876"/>
                        <a:gd name="connsiteY7" fmla="*/ 570970 h 636854"/>
                        <a:gd name="connsiteX8" fmla="*/ 142748 w 636876"/>
                        <a:gd name="connsiteY8" fmla="*/ 570970 h 636854"/>
                        <a:gd name="connsiteX9" fmla="*/ 153728 w 636876"/>
                        <a:gd name="connsiteY9" fmla="*/ 581951 h 636854"/>
                        <a:gd name="connsiteX10" fmla="*/ 142748 w 636876"/>
                        <a:gd name="connsiteY10" fmla="*/ 592931 h 636854"/>
                        <a:gd name="connsiteX11" fmla="*/ 54903 w 636876"/>
                        <a:gd name="connsiteY11" fmla="*/ 592931 h 636854"/>
                        <a:gd name="connsiteX12" fmla="*/ 43922 w 636876"/>
                        <a:gd name="connsiteY12" fmla="*/ 581951 h 636854"/>
                        <a:gd name="connsiteX13" fmla="*/ 54903 w 636876"/>
                        <a:gd name="connsiteY13" fmla="*/ 570970 h 636854"/>
                        <a:gd name="connsiteX14" fmla="*/ 54903 w 636876"/>
                        <a:gd name="connsiteY14" fmla="*/ 549009 h 636854"/>
                        <a:gd name="connsiteX15" fmla="*/ 21961 w 636876"/>
                        <a:gd name="connsiteY15" fmla="*/ 581951 h 636854"/>
                        <a:gd name="connsiteX16" fmla="*/ 21961 w 636876"/>
                        <a:gd name="connsiteY16" fmla="*/ 614893 h 636854"/>
                        <a:gd name="connsiteX17" fmla="*/ 614915 w 636876"/>
                        <a:gd name="connsiteY17" fmla="*/ 614893 h 636854"/>
                        <a:gd name="connsiteX18" fmla="*/ 614915 w 636876"/>
                        <a:gd name="connsiteY18" fmla="*/ 581951 h 636854"/>
                        <a:gd name="connsiteX19" fmla="*/ 581973 w 636876"/>
                        <a:gd name="connsiteY19" fmla="*/ 549009 h 636854"/>
                        <a:gd name="connsiteX20" fmla="*/ 318438 w 636876"/>
                        <a:gd name="connsiteY20" fmla="*/ 387133 h 636854"/>
                        <a:gd name="connsiteX21" fmla="*/ 287890 w 636876"/>
                        <a:gd name="connsiteY21" fmla="*/ 448174 h 636854"/>
                        <a:gd name="connsiteX22" fmla="*/ 318438 w 636876"/>
                        <a:gd name="connsiteY22" fmla="*/ 478678 h 636854"/>
                        <a:gd name="connsiteX23" fmla="*/ 348986 w 636876"/>
                        <a:gd name="connsiteY23" fmla="*/ 448174 h 636854"/>
                        <a:gd name="connsiteX24" fmla="*/ 560012 w 636876"/>
                        <a:gd name="connsiteY24" fmla="*/ 329397 h 636854"/>
                        <a:gd name="connsiteX25" fmla="*/ 549031 w 636876"/>
                        <a:gd name="connsiteY25" fmla="*/ 340377 h 636854"/>
                        <a:gd name="connsiteX26" fmla="*/ 560012 w 636876"/>
                        <a:gd name="connsiteY26" fmla="*/ 351358 h 636854"/>
                        <a:gd name="connsiteX27" fmla="*/ 570992 w 636876"/>
                        <a:gd name="connsiteY27" fmla="*/ 340377 h 636854"/>
                        <a:gd name="connsiteX28" fmla="*/ 560012 w 636876"/>
                        <a:gd name="connsiteY28" fmla="*/ 329397 h 636854"/>
                        <a:gd name="connsiteX29" fmla="*/ 76864 w 636876"/>
                        <a:gd name="connsiteY29" fmla="*/ 329397 h 636854"/>
                        <a:gd name="connsiteX30" fmla="*/ 65884 w 636876"/>
                        <a:gd name="connsiteY30" fmla="*/ 340377 h 636854"/>
                        <a:gd name="connsiteX31" fmla="*/ 76864 w 636876"/>
                        <a:gd name="connsiteY31" fmla="*/ 351358 h 636854"/>
                        <a:gd name="connsiteX32" fmla="*/ 87845 w 636876"/>
                        <a:gd name="connsiteY32" fmla="*/ 340377 h 636854"/>
                        <a:gd name="connsiteX33" fmla="*/ 76864 w 636876"/>
                        <a:gd name="connsiteY33" fmla="*/ 329397 h 636854"/>
                        <a:gd name="connsiteX34" fmla="*/ 293237 w 636876"/>
                        <a:gd name="connsiteY34" fmla="*/ 321919 h 636854"/>
                        <a:gd name="connsiteX35" fmla="*/ 318449 w 636876"/>
                        <a:gd name="connsiteY35" fmla="*/ 347086 h 636854"/>
                        <a:gd name="connsiteX36" fmla="*/ 343693 w 636876"/>
                        <a:gd name="connsiteY36" fmla="*/ 321919 h 636854"/>
                        <a:gd name="connsiteX37" fmla="*/ 321897 w 636876"/>
                        <a:gd name="connsiteY37" fmla="*/ 329155 h 636854"/>
                        <a:gd name="connsiteX38" fmla="*/ 314968 w 636876"/>
                        <a:gd name="connsiteY38" fmla="*/ 329155 h 636854"/>
                        <a:gd name="connsiteX39" fmla="*/ 252499 w 636876"/>
                        <a:gd name="connsiteY39" fmla="*/ 312289 h 636854"/>
                        <a:gd name="connsiteX40" fmla="*/ 251204 w 636876"/>
                        <a:gd name="connsiteY40" fmla="*/ 313574 h 636854"/>
                        <a:gd name="connsiteX41" fmla="*/ 212398 w 636876"/>
                        <a:gd name="connsiteY41" fmla="*/ 329397 h 636854"/>
                        <a:gd name="connsiteX42" fmla="*/ 186671 w 636876"/>
                        <a:gd name="connsiteY42" fmla="*/ 329397 h 636854"/>
                        <a:gd name="connsiteX43" fmla="*/ 153729 w 636876"/>
                        <a:gd name="connsiteY43" fmla="*/ 362822 h 636854"/>
                        <a:gd name="connsiteX44" fmla="*/ 153729 w 636876"/>
                        <a:gd name="connsiteY44" fmla="*/ 475911 h 636854"/>
                        <a:gd name="connsiteX45" fmla="*/ 163381 w 636876"/>
                        <a:gd name="connsiteY45" fmla="*/ 499212 h 636854"/>
                        <a:gd name="connsiteX46" fmla="*/ 191217 w 636876"/>
                        <a:gd name="connsiteY46" fmla="*/ 527048 h 636854"/>
                        <a:gd name="connsiteX47" fmla="*/ 219612 w 636876"/>
                        <a:gd name="connsiteY47" fmla="*/ 527048 h 636854"/>
                        <a:gd name="connsiteX48" fmla="*/ 219612 w 636876"/>
                        <a:gd name="connsiteY48" fmla="*/ 406261 h 636854"/>
                        <a:gd name="connsiteX49" fmla="*/ 230593 w 636876"/>
                        <a:gd name="connsiteY49" fmla="*/ 395280 h 636854"/>
                        <a:gd name="connsiteX50" fmla="*/ 241574 w 636876"/>
                        <a:gd name="connsiteY50" fmla="*/ 406261 h 636854"/>
                        <a:gd name="connsiteX51" fmla="*/ 241574 w 636876"/>
                        <a:gd name="connsiteY51" fmla="*/ 527048 h 636854"/>
                        <a:gd name="connsiteX52" fmla="*/ 395302 w 636876"/>
                        <a:gd name="connsiteY52" fmla="*/ 527048 h 636854"/>
                        <a:gd name="connsiteX53" fmla="*/ 395302 w 636876"/>
                        <a:gd name="connsiteY53" fmla="*/ 406261 h 636854"/>
                        <a:gd name="connsiteX54" fmla="*/ 406283 w 636876"/>
                        <a:gd name="connsiteY54" fmla="*/ 395280 h 636854"/>
                        <a:gd name="connsiteX55" fmla="*/ 417264 w 636876"/>
                        <a:gd name="connsiteY55" fmla="*/ 406261 h 636854"/>
                        <a:gd name="connsiteX56" fmla="*/ 417264 w 636876"/>
                        <a:gd name="connsiteY56" fmla="*/ 527048 h 636854"/>
                        <a:gd name="connsiteX57" fmla="*/ 445659 w 636876"/>
                        <a:gd name="connsiteY57" fmla="*/ 527048 h 636854"/>
                        <a:gd name="connsiteX58" fmla="*/ 473495 w 636876"/>
                        <a:gd name="connsiteY58" fmla="*/ 499201 h 636854"/>
                        <a:gd name="connsiteX59" fmla="*/ 483147 w 636876"/>
                        <a:gd name="connsiteY59" fmla="*/ 475900 h 636854"/>
                        <a:gd name="connsiteX60" fmla="*/ 483147 w 636876"/>
                        <a:gd name="connsiteY60" fmla="*/ 363085 h 636854"/>
                        <a:gd name="connsiteX61" fmla="*/ 483147 w 636876"/>
                        <a:gd name="connsiteY61" fmla="*/ 362811 h 636854"/>
                        <a:gd name="connsiteX62" fmla="*/ 450205 w 636876"/>
                        <a:gd name="connsiteY62" fmla="*/ 329397 h 636854"/>
                        <a:gd name="connsiteX63" fmla="*/ 424478 w 636876"/>
                        <a:gd name="connsiteY63" fmla="*/ 329397 h 636854"/>
                        <a:gd name="connsiteX64" fmla="*/ 385650 w 636876"/>
                        <a:gd name="connsiteY64" fmla="*/ 313541 h 636854"/>
                        <a:gd name="connsiteX65" fmla="*/ 384432 w 636876"/>
                        <a:gd name="connsiteY65" fmla="*/ 312333 h 636854"/>
                        <a:gd name="connsiteX66" fmla="*/ 331812 w 636876"/>
                        <a:gd name="connsiteY66" fmla="*/ 364787 h 636854"/>
                        <a:gd name="connsiteX67" fmla="*/ 372188 w 636876"/>
                        <a:gd name="connsiteY67" fmla="*/ 445429 h 636854"/>
                        <a:gd name="connsiteX68" fmla="*/ 370124 w 636876"/>
                        <a:gd name="connsiteY68" fmla="*/ 458112 h 636854"/>
                        <a:gd name="connsiteX69" fmla="*/ 326201 w 636876"/>
                        <a:gd name="connsiteY69" fmla="*/ 501968 h 636854"/>
                        <a:gd name="connsiteX70" fmla="*/ 318438 w 636876"/>
                        <a:gd name="connsiteY70" fmla="*/ 505174 h 636854"/>
                        <a:gd name="connsiteX71" fmla="*/ 310675 w 636876"/>
                        <a:gd name="connsiteY71" fmla="*/ 501968 h 636854"/>
                        <a:gd name="connsiteX72" fmla="*/ 266752 w 636876"/>
                        <a:gd name="connsiteY72" fmla="*/ 458112 h 636854"/>
                        <a:gd name="connsiteX73" fmla="*/ 264688 w 636876"/>
                        <a:gd name="connsiteY73" fmla="*/ 445429 h 636854"/>
                        <a:gd name="connsiteX74" fmla="*/ 305064 w 636876"/>
                        <a:gd name="connsiteY74" fmla="*/ 364787 h 636854"/>
                        <a:gd name="connsiteX75" fmla="*/ 353763 w 636876"/>
                        <a:gd name="connsiteY75" fmla="*/ 281247 h 636854"/>
                        <a:gd name="connsiteX76" fmla="*/ 318438 w 636876"/>
                        <a:gd name="connsiteY76" fmla="*/ 285859 h 636854"/>
                        <a:gd name="connsiteX77" fmla="*/ 283190 w 636876"/>
                        <a:gd name="connsiteY77" fmla="*/ 281269 h 636854"/>
                        <a:gd name="connsiteX78" fmla="*/ 282257 w 636876"/>
                        <a:gd name="connsiteY78" fmla="*/ 282663 h 636854"/>
                        <a:gd name="connsiteX79" fmla="*/ 272879 w 636876"/>
                        <a:gd name="connsiteY79" fmla="*/ 292008 h 636854"/>
                        <a:gd name="connsiteX80" fmla="*/ 318438 w 636876"/>
                        <a:gd name="connsiteY80" fmla="*/ 307172 h 636854"/>
                        <a:gd name="connsiteX81" fmla="*/ 364095 w 636876"/>
                        <a:gd name="connsiteY81" fmla="*/ 291997 h 636854"/>
                        <a:gd name="connsiteX82" fmla="*/ 354597 w 636876"/>
                        <a:gd name="connsiteY82" fmla="*/ 282498 h 636854"/>
                        <a:gd name="connsiteX83" fmla="*/ 353763 w 636876"/>
                        <a:gd name="connsiteY83" fmla="*/ 281247 h 636854"/>
                        <a:gd name="connsiteX84" fmla="*/ 411169 w 636876"/>
                        <a:gd name="connsiteY84" fmla="*/ 65543 h 636854"/>
                        <a:gd name="connsiteX85" fmla="*/ 370124 w 636876"/>
                        <a:gd name="connsiteY85" fmla="*/ 106589 h 636854"/>
                        <a:gd name="connsiteX86" fmla="*/ 362360 w 636876"/>
                        <a:gd name="connsiteY86" fmla="*/ 109806 h 636854"/>
                        <a:gd name="connsiteX87" fmla="*/ 358155 w 636876"/>
                        <a:gd name="connsiteY87" fmla="*/ 108972 h 636854"/>
                        <a:gd name="connsiteX88" fmla="*/ 351380 w 636876"/>
                        <a:gd name="connsiteY88" fmla="*/ 98826 h 636854"/>
                        <a:gd name="connsiteX89" fmla="*/ 351380 w 636876"/>
                        <a:gd name="connsiteY89" fmla="*/ 81410 h 636854"/>
                        <a:gd name="connsiteX90" fmla="*/ 326201 w 636876"/>
                        <a:gd name="connsiteY90" fmla="*/ 106589 h 636854"/>
                        <a:gd name="connsiteX91" fmla="*/ 314232 w 636876"/>
                        <a:gd name="connsiteY91" fmla="*/ 108972 h 636854"/>
                        <a:gd name="connsiteX92" fmla="*/ 307457 w 636876"/>
                        <a:gd name="connsiteY92" fmla="*/ 98826 h 636854"/>
                        <a:gd name="connsiteX93" fmla="*/ 307457 w 636876"/>
                        <a:gd name="connsiteY93" fmla="*/ 81410 h 636854"/>
                        <a:gd name="connsiteX94" fmla="*/ 282279 w 636876"/>
                        <a:gd name="connsiteY94" fmla="*/ 106589 h 636854"/>
                        <a:gd name="connsiteX95" fmla="*/ 270310 w 636876"/>
                        <a:gd name="connsiteY95" fmla="*/ 108972 h 636854"/>
                        <a:gd name="connsiteX96" fmla="*/ 263535 w 636876"/>
                        <a:gd name="connsiteY96" fmla="*/ 98826 h 636854"/>
                        <a:gd name="connsiteX97" fmla="*/ 263535 w 636876"/>
                        <a:gd name="connsiteY97" fmla="*/ 81410 h 636854"/>
                        <a:gd name="connsiteX98" fmla="*/ 238356 w 636876"/>
                        <a:gd name="connsiteY98" fmla="*/ 106589 h 636854"/>
                        <a:gd name="connsiteX99" fmla="*/ 226387 w 636876"/>
                        <a:gd name="connsiteY99" fmla="*/ 108972 h 636854"/>
                        <a:gd name="connsiteX100" fmla="*/ 219612 w 636876"/>
                        <a:gd name="connsiteY100" fmla="*/ 98826 h 636854"/>
                        <a:gd name="connsiteX101" fmla="*/ 219612 w 636876"/>
                        <a:gd name="connsiteY101" fmla="*/ 73603 h 636854"/>
                        <a:gd name="connsiteX102" fmla="*/ 197651 w 636876"/>
                        <a:gd name="connsiteY102" fmla="*/ 142935 h 636854"/>
                        <a:gd name="connsiteX103" fmla="*/ 318438 w 636876"/>
                        <a:gd name="connsiteY103" fmla="*/ 263908 h 636854"/>
                        <a:gd name="connsiteX104" fmla="*/ 439225 w 636876"/>
                        <a:gd name="connsiteY104" fmla="*/ 142935 h 636854"/>
                        <a:gd name="connsiteX105" fmla="*/ 411169 w 636876"/>
                        <a:gd name="connsiteY105" fmla="*/ 65543 h 636854"/>
                        <a:gd name="connsiteX106" fmla="*/ 309741 w 636876"/>
                        <a:gd name="connsiteY106" fmla="*/ 22389 h 636854"/>
                        <a:gd name="connsiteX107" fmla="*/ 308314 w 636876"/>
                        <a:gd name="connsiteY107" fmla="*/ 22466 h 636854"/>
                        <a:gd name="connsiteX108" fmla="*/ 301001 w 636876"/>
                        <a:gd name="connsiteY108" fmla="*/ 23367 h 636854"/>
                        <a:gd name="connsiteX109" fmla="*/ 296883 w 636876"/>
                        <a:gd name="connsiteY109" fmla="*/ 23993 h 636854"/>
                        <a:gd name="connsiteX110" fmla="*/ 290888 w 636876"/>
                        <a:gd name="connsiteY110" fmla="*/ 25255 h 636854"/>
                        <a:gd name="connsiteX111" fmla="*/ 285320 w 636876"/>
                        <a:gd name="connsiteY111" fmla="*/ 26694 h 636854"/>
                        <a:gd name="connsiteX112" fmla="*/ 280753 w 636876"/>
                        <a:gd name="connsiteY112" fmla="*/ 28077 h 636854"/>
                        <a:gd name="connsiteX113" fmla="*/ 273330 w 636876"/>
                        <a:gd name="connsiteY113" fmla="*/ 30801 h 636854"/>
                        <a:gd name="connsiteX114" fmla="*/ 270771 w 636876"/>
                        <a:gd name="connsiteY114" fmla="*/ 31822 h 636854"/>
                        <a:gd name="connsiteX115" fmla="*/ 241574 w 636876"/>
                        <a:gd name="connsiteY115" fmla="*/ 49687 h 636854"/>
                        <a:gd name="connsiteX116" fmla="*/ 241574 w 636876"/>
                        <a:gd name="connsiteY116" fmla="*/ 72318 h 636854"/>
                        <a:gd name="connsiteX117" fmla="*/ 266752 w 636876"/>
                        <a:gd name="connsiteY117" fmla="*/ 47140 h 636854"/>
                        <a:gd name="connsiteX118" fmla="*/ 278721 w 636876"/>
                        <a:gd name="connsiteY118" fmla="*/ 44757 h 636854"/>
                        <a:gd name="connsiteX119" fmla="*/ 285496 w 636876"/>
                        <a:gd name="connsiteY119" fmla="*/ 54903 h 636854"/>
                        <a:gd name="connsiteX120" fmla="*/ 285496 w 636876"/>
                        <a:gd name="connsiteY120" fmla="*/ 72318 h 636854"/>
                        <a:gd name="connsiteX121" fmla="*/ 310675 w 636876"/>
                        <a:gd name="connsiteY121" fmla="*/ 47140 h 636854"/>
                        <a:gd name="connsiteX122" fmla="*/ 322644 w 636876"/>
                        <a:gd name="connsiteY122" fmla="*/ 44757 h 636854"/>
                        <a:gd name="connsiteX123" fmla="*/ 329419 w 636876"/>
                        <a:gd name="connsiteY123" fmla="*/ 54903 h 636854"/>
                        <a:gd name="connsiteX124" fmla="*/ 329419 w 636876"/>
                        <a:gd name="connsiteY124" fmla="*/ 72318 h 636854"/>
                        <a:gd name="connsiteX125" fmla="*/ 354597 w 636876"/>
                        <a:gd name="connsiteY125" fmla="*/ 47140 h 636854"/>
                        <a:gd name="connsiteX126" fmla="*/ 362360 w 636876"/>
                        <a:gd name="connsiteY126" fmla="*/ 43922 h 636854"/>
                        <a:gd name="connsiteX127" fmla="*/ 366566 w 636876"/>
                        <a:gd name="connsiteY127" fmla="*/ 44757 h 636854"/>
                        <a:gd name="connsiteX128" fmla="*/ 373341 w 636876"/>
                        <a:gd name="connsiteY128" fmla="*/ 54903 h 636854"/>
                        <a:gd name="connsiteX129" fmla="*/ 373341 w 636876"/>
                        <a:gd name="connsiteY129" fmla="*/ 72318 h 636854"/>
                        <a:gd name="connsiteX130" fmla="*/ 395632 w 636876"/>
                        <a:gd name="connsiteY130" fmla="*/ 50028 h 636854"/>
                        <a:gd name="connsiteX131" fmla="*/ 378557 w 636876"/>
                        <a:gd name="connsiteY131" fmla="*/ 38136 h 636854"/>
                        <a:gd name="connsiteX132" fmla="*/ 378041 w 636876"/>
                        <a:gd name="connsiteY132" fmla="*/ 37817 h 636854"/>
                        <a:gd name="connsiteX133" fmla="*/ 369278 w 636876"/>
                        <a:gd name="connsiteY133" fmla="*/ 33326 h 636854"/>
                        <a:gd name="connsiteX134" fmla="*/ 368619 w 636876"/>
                        <a:gd name="connsiteY134" fmla="*/ 33008 h 636854"/>
                        <a:gd name="connsiteX135" fmla="*/ 359473 w 636876"/>
                        <a:gd name="connsiteY135" fmla="*/ 29274 h 636854"/>
                        <a:gd name="connsiteX136" fmla="*/ 358956 w 636876"/>
                        <a:gd name="connsiteY136" fmla="*/ 29088 h 636854"/>
                        <a:gd name="connsiteX137" fmla="*/ 349370 w 636876"/>
                        <a:gd name="connsiteY137" fmla="*/ 26112 h 636854"/>
                        <a:gd name="connsiteX138" fmla="*/ 349195 w 636876"/>
                        <a:gd name="connsiteY138" fmla="*/ 26068 h 636854"/>
                        <a:gd name="connsiteX139" fmla="*/ 309741 w 636876"/>
                        <a:gd name="connsiteY139" fmla="*/ 22389 h 636854"/>
                        <a:gd name="connsiteX140" fmla="*/ 318438 w 636876"/>
                        <a:gd name="connsiteY140" fmla="*/ 0 h 636854"/>
                        <a:gd name="connsiteX141" fmla="*/ 321886 w 636876"/>
                        <a:gd name="connsiteY141" fmla="*/ 176 h 636854"/>
                        <a:gd name="connsiteX142" fmla="*/ 324159 w 636876"/>
                        <a:gd name="connsiteY142" fmla="*/ 285 h 636854"/>
                        <a:gd name="connsiteX143" fmla="*/ 461186 w 636876"/>
                        <a:gd name="connsiteY143" fmla="*/ 142924 h 636854"/>
                        <a:gd name="connsiteX144" fmla="*/ 376515 w 636876"/>
                        <a:gd name="connsiteY144" fmla="*/ 273374 h 636854"/>
                        <a:gd name="connsiteX145" fmla="*/ 401177 w 636876"/>
                        <a:gd name="connsiteY145" fmla="*/ 298025 h 636854"/>
                        <a:gd name="connsiteX146" fmla="*/ 424478 w 636876"/>
                        <a:gd name="connsiteY146" fmla="*/ 307435 h 636854"/>
                        <a:gd name="connsiteX147" fmla="*/ 450205 w 636876"/>
                        <a:gd name="connsiteY147" fmla="*/ 307435 h 636854"/>
                        <a:gd name="connsiteX148" fmla="*/ 505010 w 636876"/>
                        <a:gd name="connsiteY148" fmla="*/ 361866 h 636854"/>
                        <a:gd name="connsiteX149" fmla="*/ 505109 w 636876"/>
                        <a:gd name="connsiteY149" fmla="*/ 362339 h 636854"/>
                        <a:gd name="connsiteX150" fmla="*/ 505109 w 636876"/>
                        <a:gd name="connsiteY150" fmla="*/ 475911 h 636854"/>
                        <a:gd name="connsiteX151" fmla="*/ 489022 w 636876"/>
                        <a:gd name="connsiteY151" fmla="*/ 514739 h 636854"/>
                        <a:gd name="connsiteX152" fmla="*/ 476713 w 636876"/>
                        <a:gd name="connsiteY152" fmla="*/ 527048 h 636854"/>
                        <a:gd name="connsiteX153" fmla="*/ 575187 w 636876"/>
                        <a:gd name="connsiteY153" fmla="*/ 527048 h 636854"/>
                        <a:gd name="connsiteX154" fmla="*/ 606251 w 636876"/>
                        <a:gd name="connsiteY154" fmla="*/ 464919 h 636854"/>
                        <a:gd name="connsiteX155" fmla="*/ 606251 w 636876"/>
                        <a:gd name="connsiteY155" fmla="*/ 435448 h 636854"/>
                        <a:gd name="connsiteX156" fmla="*/ 573661 w 636876"/>
                        <a:gd name="connsiteY156" fmla="*/ 370267 h 636854"/>
                        <a:gd name="connsiteX157" fmla="*/ 560012 w 636876"/>
                        <a:gd name="connsiteY157" fmla="*/ 373319 h 636854"/>
                        <a:gd name="connsiteX158" fmla="*/ 527070 w 636876"/>
                        <a:gd name="connsiteY158" fmla="*/ 340377 h 636854"/>
                        <a:gd name="connsiteX159" fmla="*/ 560012 w 636876"/>
                        <a:gd name="connsiteY159" fmla="*/ 307435 h 636854"/>
                        <a:gd name="connsiteX160" fmla="*/ 592954 w 636876"/>
                        <a:gd name="connsiteY160" fmla="*/ 340377 h 636854"/>
                        <a:gd name="connsiteX161" fmla="*/ 589593 w 636876"/>
                        <a:gd name="connsiteY161" fmla="*/ 354597 h 636854"/>
                        <a:gd name="connsiteX162" fmla="*/ 591801 w 636876"/>
                        <a:gd name="connsiteY162" fmla="*/ 357419 h 636854"/>
                        <a:gd name="connsiteX163" fmla="*/ 625895 w 636876"/>
                        <a:gd name="connsiteY163" fmla="*/ 425620 h 636854"/>
                        <a:gd name="connsiteX164" fmla="*/ 625895 w 636876"/>
                        <a:gd name="connsiteY164" fmla="*/ 474736 h 636854"/>
                        <a:gd name="connsiteX165" fmla="*/ 598356 w 636876"/>
                        <a:gd name="connsiteY165" fmla="*/ 529826 h 636854"/>
                        <a:gd name="connsiteX166" fmla="*/ 636876 w 636876"/>
                        <a:gd name="connsiteY166" fmla="*/ 581951 h 636854"/>
                        <a:gd name="connsiteX167" fmla="*/ 636876 w 636876"/>
                        <a:gd name="connsiteY167" fmla="*/ 625873 h 636854"/>
                        <a:gd name="connsiteX168" fmla="*/ 625895 w 636876"/>
                        <a:gd name="connsiteY168" fmla="*/ 636854 h 636854"/>
                        <a:gd name="connsiteX169" fmla="*/ 10981 w 636876"/>
                        <a:gd name="connsiteY169" fmla="*/ 636854 h 636854"/>
                        <a:gd name="connsiteX170" fmla="*/ 0 w 636876"/>
                        <a:gd name="connsiteY170" fmla="*/ 625873 h 636854"/>
                        <a:gd name="connsiteX171" fmla="*/ 0 w 636876"/>
                        <a:gd name="connsiteY171" fmla="*/ 581951 h 636854"/>
                        <a:gd name="connsiteX172" fmla="*/ 38520 w 636876"/>
                        <a:gd name="connsiteY172" fmla="*/ 529826 h 636854"/>
                        <a:gd name="connsiteX173" fmla="*/ 10981 w 636876"/>
                        <a:gd name="connsiteY173" fmla="*/ 474747 h 636854"/>
                        <a:gd name="connsiteX174" fmla="*/ 10981 w 636876"/>
                        <a:gd name="connsiteY174" fmla="*/ 425631 h 636854"/>
                        <a:gd name="connsiteX175" fmla="*/ 46865 w 636876"/>
                        <a:gd name="connsiteY175" fmla="*/ 353840 h 636854"/>
                        <a:gd name="connsiteX176" fmla="*/ 43922 w 636876"/>
                        <a:gd name="connsiteY176" fmla="*/ 340377 h 636854"/>
                        <a:gd name="connsiteX177" fmla="*/ 76864 w 636876"/>
                        <a:gd name="connsiteY177" fmla="*/ 307435 h 636854"/>
                        <a:gd name="connsiteX178" fmla="*/ 109806 w 636876"/>
                        <a:gd name="connsiteY178" fmla="*/ 340377 h 636854"/>
                        <a:gd name="connsiteX179" fmla="*/ 76864 w 636876"/>
                        <a:gd name="connsiteY179" fmla="*/ 373319 h 636854"/>
                        <a:gd name="connsiteX180" fmla="*/ 63215 w 636876"/>
                        <a:gd name="connsiteY180" fmla="*/ 370267 h 636854"/>
                        <a:gd name="connsiteX181" fmla="*/ 30625 w 636876"/>
                        <a:gd name="connsiteY181" fmla="*/ 435448 h 636854"/>
                        <a:gd name="connsiteX182" fmla="*/ 30625 w 636876"/>
                        <a:gd name="connsiteY182" fmla="*/ 464919 h 636854"/>
                        <a:gd name="connsiteX183" fmla="*/ 61689 w 636876"/>
                        <a:gd name="connsiteY183" fmla="*/ 527048 h 636854"/>
                        <a:gd name="connsiteX184" fmla="*/ 160163 w 636876"/>
                        <a:gd name="connsiteY184" fmla="*/ 527048 h 636854"/>
                        <a:gd name="connsiteX185" fmla="*/ 147854 w 636876"/>
                        <a:gd name="connsiteY185" fmla="*/ 514739 h 636854"/>
                        <a:gd name="connsiteX186" fmla="*/ 131767 w 636876"/>
                        <a:gd name="connsiteY186" fmla="*/ 475911 h 636854"/>
                        <a:gd name="connsiteX187" fmla="*/ 131767 w 636876"/>
                        <a:gd name="connsiteY187" fmla="*/ 362339 h 636854"/>
                        <a:gd name="connsiteX188" fmla="*/ 131888 w 636876"/>
                        <a:gd name="connsiteY188" fmla="*/ 361724 h 636854"/>
                        <a:gd name="connsiteX189" fmla="*/ 186671 w 636876"/>
                        <a:gd name="connsiteY189" fmla="*/ 307435 h 636854"/>
                        <a:gd name="connsiteX190" fmla="*/ 212398 w 636876"/>
                        <a:gd name="connsiteY190" fmla="*/ 307435 h 636854"/>
                        <a:gd name="connsiteX191" fmla="*/ 235688 w 636876"/>
                        <a:gd name="connsiteY191" fmla="*/ 298036 h 636854"/>
                        <a:gd name="connsiteX192" fmla="*/ 260438 w 636876"/>
                        <a:gd name="connsiteY192" fmla="*/ 273406 h 636854"/>
                        <a:gd name="connsiteX193" fmla="*/ 175690 w 636876"/>
                        <a:gd name="connsiteY193" fmla="*/ 142935 h 636854"/>
                        <a:gd name="connsiteX194" fmla="*/ 221798 w 636876"/>
                        <a:gd name="connsiteY194" fmla="*/ 38026 h 636854"/>
                        <a:gd name="connsiteX195" fmla="*/ 222621 w 636876"/>
                        <a:gd name="connsiteY195" fmla="*/ 36895 h 636854"/>
                        <a:gd name="connsiteX196" fmla="*/ 222599 w 636876"/>
                        <a:gd name="connsiteY196" fmla="*/ 36873 h 636854"/>
                        <a:gd name="connsiteX197" fmla="*/ 223082 w 636876"/>
                        <a:gd name="connsiteY197" fmla="*/ 36445 h 636854"/>
                        <a:gd name="connsiteX198" fmla="*/ 223269 w 636876"/>
                        <a:gd name="connsiteY198" fmla="*/ 36269 h 636854"/>
                        <a:gd name="connsiteX199" fmla="*/ 223489 w 636876"/>
                        <a:gd name="connsiteY199" fmla="*/ 36082 h 636854"/>
                        <a:gd name="connsiteX200" fmla="*/ 227387 w 636876"/>
                        <a:gd name="connsiteY200" fmla="*/ 32942 h 636854"/>
                        <a:gd name="connsiteX201" fmla="*/ 228210 w 636876"/>
                        <a:gd name="connsiteY201" fmla="*/ 32283 h 636854"/>
                        <a:gd name="connsiteX202" fmla="*/ 238236 w 636876"/>
                        <a:gd name="connsiteY202" fmla="*/ 24772 h 636854"/>
                        <a:gd name="connsiteX203" fmla="*/ 239520 w 636876"/>
                        <a:gd name="connsiteY203" fmla="*/ 23927 h 636854"/>
                        <a:gd name="connsiteX204" fmla="*/ 249601 w 636876"/>
                        <a:gd name="connsiteY204" fmla="*/ 17789 h 636854"/>
                        <a:gd name="connsiteX205" fmla="*/ 252049 w 636876"/>
                        <a:gd name="connsiteY205" fmla="*/ 16504 h 636854"/>
                        <a:gd name="connsiteX206" fmla="*/ 261372 w 636876"/>
                        <a:gd name="connsiteY206" fmla="*/ 12002 h 636854"/>
                        <a:gd name="connsiteX207" fmla="*/ 265599 w 636876"/>
                        <a:gd name="connsiteY207" fmla="*/ 10267 h 636854"/>
                        <a:gd name="connsiteX208" fmla="*/ 273516 w 636876"/>
                        <a:gd name="connsiteY208" fmla="*/ 7357 h 636854"/>
                        <a:gd name="connsiteX209" fmla="*/ 279622 w 636876"/>
                        <a:gd name="connsiteY209" fmla="*/ 5512 h 636854"/>
                        <a:gd name="connsiteX210" fmla="*/ 286012 w 636876"/>
                        <a:gd name="connsiteY210" fmla="*/ 3865 h 636854"/>
                        <a:gd name="connsiteX211" fmla="*/ 293710 w 636876"/>
                        <a:gd name="connsiteY211" fmla="*/ 2295 h 636854"/>
                        <a:gd name="connsiteX212" fmla="*/ 298860 w 636876"/>
                        <a:gd name="connsiteY212" fmla="*/ 1504 h 636854"/>
                        <a:gd name="connsiteX213" fmla="*/ 307743 w 636876"/>
                        <a:gd name="connsiteY213" fmla="*/ 538 h 636854"/>
                        <a:gd name="connsiteX214" fmla="*/ 311861 w 636876"/>
                        <a:gd name="connsiteY214" fmla="*/ 329 h 636854"/>
                        <a:gd name="connsiteX215" fmla="*/ 318438 w 636876"/>
                        <a:gd name="connsiteY215" fmla="*/ 0 h 636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</a:cxnLst>
                      <a:rect l="l" t="t" r="r" b="b"/>
                      <a:pathLst>
                        <a:path w="636876" h="636854">
                          <a:moveTo>
                            <a:pt x="494128" y="570970"/>
                          </a:moveTo>
                          <a:lnTo>
                            <a:pt x="581973" y="570970"/>
                          </a:lnTo>
                          <a:cubicBezTo>
                            <a:pt x="588045" y="570970"/>
                            <a:pt x="592953" y="575878"/>
                            <a:pt x="592953" y="581951"/>
                          </a:cubicBezTo>
                          <a:cubicBezTo>
                            <a:pt x="592953" y="588023"/>
                            <a:pt x="588045" y="592931"/>
                            <a:pt x="581973" y="592931"/>
                          </a:cubicBezTo>
                          <a:lnTo>
                            <a:pt x="494128" y="592931"/>
                          </a:lnTo>
                          <a:cubicBezTo>
                            <a:pt x="488055" y="592931"/>
                            <a:pt x="483147" y="588023"/>
                            <a:pt x="483147" y="581951"/>
                          </a:cubicBezTo>
                          <a:cubicBezTo>
                            <a:pt x="483147" y="575878"/>
                            <a:pt x="488055" y="570970"/>
                            <a:pt x="494128" y="570970"/>
                          </a:cubicBezTo>
                          <a:close/>
                          <a:moveTo>
                            <a:pt x="54903" y="570970"/>
                          </a:moveTo>
                          <a:lnTo>
                            <a:pt x="142748" y="570970"/>
                          </a:lnTo>
                          <a:cubicBezTo>
                            <a:pt x="148820" y="570970"/>
                            <a:pt x="153728" y="575878"/>
                            <a:pt x="153728" y="581951"/>
                          </a:cubicBezTo>
                          <a:cubicBezTo>
                            <a:pt x="153728" y="588023"/>
                            <a:pt x="148820" y="592931"/>
                            <a:pt x="142748" y="592931"/>
                          </a:cubicBezTo>
                          <a:lnTo>
                            <a:pt x="54903" y="592931"/>
                          </a:lnTo>
                          <a:cubicBezTo>
                            <a:pt x="48830" y="592931"/>
                            <a:pt x="43922" y="588023"/>
                            <a:pt x="43922" y="581951"/>
                          </a:cubicBezTo>
                          <a:cubicBezTo>
                            <a:pt x="43922" y="575878"/>
                            <a:pt x="48830" y="570970"/>
                            <a:pt x="54903" y="570970"/>
                          </a:cubicBezTo>
                          <a:close/>
                          <a:moveTo>
                            <a:pt x="54903" y="549009"/>
                          </a:moveTo>
                          <a:cubicBezTo>
                            <a:pt x="36741" y="549009"/>
                            <a:pt x="21961" y="563789"/>
                            <a:pt x="21961" y="581951"/>
                          </a:cubicBezTo>
                          <a:lnTo>
                            <a:pt x="21961" y="614893"/>
                          </a:lnTo>
                          <a:lnTo>
                            <a:pt x="614915" y="614893"/>
                          </a:lnTo>
                          <a:lnTo>
                            <a:pt x="614915" y="581951"/>
                          </a:lnTo>
                          <a:cubicBezTo>
                            <a:pt x="614915" y="563789"/>
                            <a:pt x="600135" y="549009"/>
                            <a:pt x="581973" y="549009"/>
                          </a:cubicBezTo>
                          <a:close/>
                          <a:moveTo>
                            <a:pt x="318438" y="387133"/>
                          </a:moveTo>
                          <a:lnTo>
                            <a:pt x="287890" y="448174"/>
                          </a:lnTo>
                          <a:lnTo>
                            <a:pt x="318438" y="478678"/>
                          </a:lnTo>
                          <a:lnTo>
                            <a:pt x="348986" y="448174"/>
                          </a:lnTo>
                          <a:close/>
                          <a:moveTo>
                            <a:pt x="560012" y="329397"/>
                          </a:moveTo>
                          <a:cubicBezTo>
                            <a:pt x="553950" y="329397"/>
                            <a:pt x="549031" y="334316"/>
                            <a:pt x="549031" y="340377"/>
                          </a:cubicBezTo>
                          <a:cubicBezTo>
                            <a:pt x="549031" y="346439"/>
                            <a:pt x="553950" y="351358"/>
                            <a:pt x="560012" y="351358"/>
                          </a:cubicBezTo>
                          <a:cubicBezTo>
                            <a:pt x="566073" y="351358"/>
                            <a:pt x="570992" y="346439"/>
                            <a:pt x="570992" y="340377"/>
                          </a:cubicBezTo>
                          <a:cubicBezTo>
                            <a:pt x="570992" y="334316"/>
                            <a:pt x="566073" y="329397"/>
                            <a:pt x="560012" y="329397"/>
                          </a:cubicBezTo>
                          <a:close/>
                          <a:moveTo>
                            <a:pt x="76864" y="329397"/>
                          </a:moveTo>
                          <a:cubicBezTo>
                            <a:pt x="70803" y="329397"/>
                            <a:pt x="65884" y="334316"/>
                            <a:pt x="65884" y="340377"/>
                          </a:cubicBezTo>
                          <a:cubicBezTo>
                            <a:pt x="65884" y="346439"/>
                            <a:pt x="70803" y="351358"/>
                            <a:pt x="76864" y="351358"/>
                          </a:cubicBezTo>
                          <a:cubicBezTo>
                            <a:pt x="82926" y="351358"/>
                            <a:pt x="87845" y="346439"/>
                            <a:pt x="87845" y="340377"/>
                          </a:cubicBezTo>
                          <a:cubicBezTo>
                            <a:pt x="87845" y="334316"/>
                            <a:pt x="82926" y="329397"/>
                            <a:pt x="76864" y="329397"/>
                          </a:cubicBezTo>
                          <a:close/>
                          <a:moveTo>
                            <a:pt x="293237" y="321919"/>
                          </a:moveTo>
                          <a:lnTo>
                            <a:pt x="318449" y="347086"/>
                          </a:lnTo>
                          <a:lnTo>
                            <a:pt x="343693" y="321919"/>
                          </a:lnTo>
                          <a:lnTo>
                            <a:pt x="321897" y="329155"/>
                          </a:lnTo>
                          <a:cubicBezTo>
                            <a:pt x="319646" y="329902"/>
                            <a:pt x="317219" y="329902"/>
                            <a:pt x="314968" y="329155"/>
                          </a:cubicBezTo>
                          <a:close/>
                          <a:moveTo>
                            <a:pt x="252499" y="312289"/>
                          </a:moveTo>
                          <a:lnTo>
                            <a:pt x="251204" y="313574"/>
                          </a:lnTo>
                          <a:cubicBezTo>
                            <a:pt x="241047" y="323764"/>
                            <a:pt x="227255" y="329397"/>
                            <a:pt x="212398" y="329397"/>
                          </a:cubicBezTo>
                          <a:lnTo>
                            <a:pt x="186671" y="329397"/>
                          </a:lnTo>
                          <a:cubicBezTo>
                            <a:pt x="168509" y="329397"/>
                            <a:pt x="153729" y="344396"/>
                            <a:pt x="153729" y="362822"/>
                          </a:cubicBezTo>
                          <a:lnTo>
                            <a:pt x="153729" y="475911"/>
                          </a:lnTo>
                          <a:cubicBezTo>
                            <a:pt x="153729" y="484718"/>
                            <a:pt x="157155" y="492986"/>
                            <a:pt x="163381" y="499212"/>
                          </a:cubicBezTo>
                          <a:lnTo>
                            <a:pt x="191217" y="527048"/>
                          </a:lnTo>
                          <a:lnTo>
                            <a:pt x="219612" y="527048"/>
                          </a:lnTo>
                          <a:lnTo>
                            <a:pt x="219612" y="406261"/>
                          </a:lnTo>
                          <a:cubicBezTo>
                            <a:pt x="219612" y="400189"/>
                            <a:pt x="224521" y="395280"/>
                            <a:pt x="230593" y="395280"/>
                          </a:cubicBezTo>
                          <a:cubicBezTo>
                            <a:pt x="236665" y="395280"/>
                            <a:pt x="241574" y="400189"/>
                            <a:pt x="241574" y="406261"/>
                          </a:cubicBezTo>
                          <a:lnTo>
                            <a:pt x="241574" y="527048"/>
                          </a:lnTo>
                          <a:lnTo>
                            <a:pt x="395302" y="527048"/>
                          </a:lnTo>
                          <a:lnTo>
                            <a:pt x="395302" y="406261"/>
                          </a:lnTo>
                          <a:cubicBezTo>
                            <a:pt x="395302" y="400189"/>
                            <a:pt x="400211" y="395280"/>
                            <a:pt x="406283" y="395280"/>
                          </a:cubicBezTo>
                          <a:cubicBezTo>
                            <a:pt x="412355" y="395280"/>
                            <a:pt x="417264" y="400189"/>
                            <a:pt x="417264" y="406261"/>
                          </a:cubicBezTo>
                          <a:lnTo>
                            <a:pt x="417264" y="527048"/>
                          </a:lnTo>
                          <a:lnTo>
                            <a:pt x="445659" y="527048"/>
                          </a:lnTo>
                          <a:lnTo>
                            <a:pt x="473495" y="499201"/>
                          </a:lnTo>
                          <a:cubicBezTo>
                            <a:pt x="479710" y="492986"/>
                            <a:pt x="483147" y="484707"/>
                            <a:pt x="483147" y="475900"/>
                          </a:cubicBezTo>
                          <a:lnTo>
                            <a:pt x="483147" y="363085"/>
                          </a:lnTo>
                          <a:lnTo>
                            <a:pt x="483147" y="362811"/>
                          </a:lnTo>
                          <a:cubicBezTo>
                            <a:pt x="483147" y="344396"/>
                            <a:pt x="468367" y="329397"/>
                            <a:pt x="450205" y="329397"/>
                          </a:cubicBezTo>
                          <a:lnTo>
                            <a:pt x="424478" y="329397"/>
                          </a:lnTo>
                          <a:cubicBezTo>
                            <a:pt x="409632" y="329397"/>
                            <a:pt x="395829" y="323764"/>
                            <a:pt x="385650" y="313541"/>
                          </a:cubicBezTo>
                          <a:lnTo>
                            <a:pt x="384432" y="312333"/>
                          </a:lnTo>
                          <a:lnTo>
                            <a:pt x="331812" y="364787"/>
                          </a:lnTo>
                          <a:lnTo>
                            <a:pt x="372188" y="445429"/>
                          </a:lnTo>
                          <a:cubicBezTo>
                            <a:pt x="374296" y="449645"/>
                            <a:pt x="373473" y="454762"/>
                            <a:pt x="370124" y="458112"/>
                          </a:cubicBezTo>
                          <a:lnTo>
                            <a:pt x="326201" y="501968"/>
                          </a:lnTo>
                          <a:cubicBezTo>
                            <a:pt x="324060" y="504098"/>
                            <a:pt x="321249" y="505174"/>
                            <a:pt x="318438" y="505174"/>
                          </a:cubicBezTo>
                          <a:cubicBezTo>
                            <a:pt x="315627" y="505174"/>
                            <a:pt x="312816" y="504098"/>
                            <a:pt x="310675" y="501968"/>
                          </a:cubicBezTo>
                          <a:lnTo>
                            <a:pt x="266752" y="458112"/>
                          </a:lnTo>
                          <a:cubicBezTo>
                            <a:pt x="263403" y="454773"/>
                            <a:pt x="262580" y="449656"/>
                            <a:pt x="264688" y="445429"/>
                          </a:cubicBezTo>
                          <a:lnTo>
                            <a:pt x="305064" y="364787"/>
                          </a:lnTo>
                          <a:close/>
                          <a:moveTo>
                            <a:pt x="353763" y="281247"/>
                          </a:moveTo>
                          <a:cubicBezTo>
                            <a:pt x="342442" y="284146"/>
                            <a:pt x="330648" y="285859"/>
                            <a:pt x="318438" y="285859"/>
                          </a:cubicBezTo>
                          <a:cubicBezTo>
                            <a:pt x="306250" y="285859"/>
                            <a:pt x="294489" y="284157"/>
                            <a:pt x="283190" y="281269"/>
                          </a:cubicBezTo>
                          <a:cubicBezTo>
                            <a:pt x="282850" y="281719"/>
                            <a:pt x="282674" y="282257"/>
                            <a:pt x="282257" y="282663"/>
                          </a:cubicBezTo>
                          <a:lnTo>
                            <a:pt x="272879" y="292008"/>
                          </a:lnTo>
                          <a:lnTo>
                            <a:pt x="318438" y="307172"/>
                          </a:lnTo>
                          <a:lnTo>
                            <a:pt x="364095" y="291997"/>
                          </a:lnTo>
                          <a:lnTo>
                            <a:pt x="354597" y="282498"/>
                          </a:lnTo>
                          <a:cubicBezTo>
                            <a:pt x="354224" y="282136"/>
                            <a:pt x="354070" y="281653"/>
                            <a:pt x="353763" y="281247"/>
                          </a:cubicBezTo>
                          <a:close/>
                          <a:moveTo>
                            <a:pt x="411169" y="65543"/>
                          </a:moveTo>
                          <a:lnTo>
                            <a:pt x="370124" y="106589"/>
                          </a:lnTo>
                          <a:cubicBezTo>
                            <a:pt x="368026" y="108686"/>
                            <a:pt x="365215" y="109806"/>
                            <a:pt x="362360" y="109806"/>
                          </a:cubicBezTo>
                          <a:cubicBezTo>
                            <a:pt x="360944" y="109806"/>
                            <a:pt x="359517" y="109543"/>
                            <a:pt x="358155" y="108972"/>
                          </a:cubicBezTo>
                          <a:cubicBezTo>
                            <a:pt x="354048" y="107281"/>
                            <a:pt x="351380" y="103262"/>
                            <a:pt x="351380" y="98826"/>
                          </a:cubicBezTo>
                          <a:lnTo>
                            <a:pt x="351380" y="81410"/>
                          </a:lnTo>
                          <a:lnTo>
                            <a:pt x="326201" y="106589"/>
                          </a:lnTo>
                          <a:cubicBezTo>
                            <a:pt x="323061" y="109729"/>
                            <a:pt x="318328" y="110674"/>
                            <a:pt x="314232" y="108972"/>
                          </a:cubicBezTo>
                          <a:cubicBezTo>
                            <a:pt x="310126" y="107281"/>
                            <a:pt x="307457" y="103262"/>
                            <a:pt x="307457" y="98826"/>
                          </a:cubicBezTo>
                          <a:lnTo>
                            <a:pt x="307457" y="81410"/>
                          </a:lnTo>
                          <a:lnTo>
                            <a:pt x="282279" y="106589"/>
                          </a:lnTo>
                          <a:cubicBezTo>
                            <a:pt x="279138" y="109729"/>
                            <a:pt x="274406" y="110674"/>
                            <a:pt x="270310" y="108972"/>
                          </a:cubicBezTo>
                          <a:cubicBezTo>
                            <a:pt x="266203" y="107281"/>
                            <a:pt x="263535" y="103262"/>
                            <a:pt x="263535" y="98826"/>
                          </a:cubicBezTo>
                          <a:lnTo>
                            <a:pt x="263535" y="81410"/>
                          </a:lnTo>
                          <a:lnTo>
                            <a:pt x="238356" y="106589"/>
                          </a:lnTo>
                          <a:cubicBezTo>
                            <a:pt x="235216" y="109729"/>
                            <a:pt x="230505" y="110674"/>
                            <a:pt x="226387" y="108972"/>
                          </a:cubicBezTo>
                          <a:cubicBezTo>
                            <a:pt x="222281" y="107281"/>
                            <a:pt x="219612" y="103262"/>
                            <a:pt x="219612" y="98826"/>
                          </a:cubicBezTo>
                          <a:lnTo>
                            <a:pt x="219612" y="73603"/>
                          </a:lnTo>
                          <a:cubicBezTo>
                            <a:pt x="205821" y="93258"/>
                            <a:pt x="197651" y="117141"/>
                            <a:pt x="197651" y="142935"/>
                          </a:cubicBezTo>
                          <a:cubicBezTo>
                            <a:pt x="197651" y="209631"/>
                            <a:pt x="251841" y="263908"/>
                            <a:pt x="318438" y="263908"/>
                          </a:cubicBezTo>
                          <a:cubicBezTo>
                            <a:pt x="385035" y="263908"/>
                            <a:pt x="439225" y="209631"/>
                            <a:pt x="439225" y="142935"/>
                          </a:cubicBezTo>
                          <a:cubicBezTo>
                            <a:pt x="439225" y="113518"/>
                            <a:pt x="428661" y="86538"/>
                            <a:pt x="411169" y="65543"/>
                          </a:cubicBezTo>
                          <a:close/>
                          <a:moveTo>
                            <a:pt x="309741" y="22389"/>
                          </a:moveTo>
                          <a:cubicBezTo>
                            <a:pt x="309269" y="22422"/>
                            <a:pt x="308786" y="22422"/>
                            <a:pt x="308314" y="22466"/>
                          </a:cubicBezTo>
                          <a:cubicBezTo>
                            <a:pt x="305865" y="22675"/>
                            <a:pt x="303428" y="23015"/>
                            <a:pt x="301001" y="23367"/>
                          </a:cubicBezTo>
                          <a:cubicBezTo>
                            <a:pt x="299628" y="23564"/>
                            <a:pt x="298245" y="23751"/>
                            <a:pt x="296883" y="23993"/>
                          </a:cubicBezTo>
                          <a:cubicBezTo>
                            <a:pt x="294874" y="24355"/>
                            <a:pt x="292886" y="24794"/>
                            <a:pt x="290888" y="25255"/>
                          </a:cubicBezTo>
                          <a:cubicBezTo>
                            <a:pt x="289010" y="25695"/>
                            <a:pt x="287154" y="26167"/>
                            <a:pt x="285320" y="26694"/>
                          </a:cubicBezTo>
                          <a:cubicBezTo>
                            <a:pt x="283794" y="27133"/>
                            <a:pt x="282268" y="27583"/>
                            <a:pt x="280753" y="28077"/>
                          </a:cubicBezTo>
                          <a:cubicBezTo>
                            <a:pt x="278238" y="28901"/>
                            <a:pt x="275767" y="29812"/>
                            <a:pt x="273330" y="30801"/>
                          </a:cubicBezTo>
                          <a:cubicBezTo>
                            <a:pt x="272473" y="31141"/>
                            <a:pt x="271617" y="31459"/>
                            <a:pt x="270771" y="31822"/>
                          </a:cubicBezTo>
                          <a:cubicBezTo>
                            <a:pt x="260175" y="36390"/>
                            <a:pt x="250347" y="42418"/>
                            <a:pt x="241574" y="49687"/>
                          </a:cubicBezTo>
                          <a:lnTo>
                            <a:pt x="241574" y="72318"/>
                          </a:lnTo>
                          <a:lnTo>
                            <a:pt x="266752" y="47140"/>
                          </a:lnTo>
                          <a:cubicBezTo>
                            <a:pt x="269893" y="43988"/>
                            <a:pt x="274625" y="43044"/>
                            <a:pt x="278721" y="44757"/>
                          </a:cubicBezTo>
                          <a:cubicBezTo>
                            <a:pt x="282828" y="46448"/>
                            <a:pt x="285496" y="50467"/>
                            <a:pt x="285496" y="54903"/>
                          </a:cubicBezTo>
                          <a:lnTo>
                            <a:pt x="285496" y="72318"/>
                          </a:lnTo>
                          <a:lnTo>
                            <a:pt x="310675" y="47140"/>
                          </a:lnTo>
                          <a:cubicBezTo>
                            <a:pt x="313815" y="43988"/>
                            <a:pt x="318526" y="43044"/>
                            <a:pt x="322644" y="44757"/>
                          </a:cubicBezTo>
                          <a:cubicBezTo>
                            <a:pt x="326750" y="46448"/>
                            <a:pt x="329419" y="50467"/>
                            <a:pt x="329419" y="54903"/>
                          </a:cubicBezTo>
                          <a:lnTo>
                            <a:pt x="329419" y="72318"/>
                          </a:lnTo>
                          <a:lnTo>
                            <a:pt x="354597" y="47140"/>
                          </a:lnTo>
                          <a:cubicBezTo>
                            <a:pt x="356695" y="45043"/>
                            <a:pt x="359506" y="43922"/>
                            <a:pt x="362360" y="43922"/>
                          </a:cubicBezTo>
                          <a:cubicBezTo>
                            <a:pt x="363777" y="43922"/>
                            <a:pt x="365204" y="44186"/>
                            <a:pt x="366566" y="44757"/>
                          </a:cubicBezTo>
                          <a:cubicBezTo>
                            <a:pt x="370673" y="46448"/>
                            <a:pt x="373341" y="50467"/>
                            <a:pt x="373341" y="54903"/>
                          </a:cubicBezTo>
                          <a:lnTo>
                            <a:pt x="373341" y="72318"/>
                          </a:lnTo>
                          <a:lnTo>
                            <a:pt x="395632" y="50028"/>
                          </a:lnTo>
                          <a:cubicBezTo>
                            <a:pt x="390229" y="45526"/>
                            <a:pt x="384497" y="41573"/>
                            <a:pt x="378557" y="38136"/>
                          </a:cubicBezTo>
                          <a:cubicBezTo>
                            <a:pt x="378381" y="38037"/>
                            <a:pt x="378217" y="37916"/>
                            <a:pt x="378041" y="37817"/>
                          </a:cubicBezTo>
                          <a:cubicBezTo>
                            <a:pt x="375175" y="36192"/>
                            <a:pt x="372243" y="34710"/>
                            <a:pt x="369278" y="33326"/>
                          </a:cubicBezTo>
                          <a:cubicBezTo>
                            <a:pt x="369059" y="33227"/>
                            <a:pt x="368839" y="33107"/>
                            <a:pt x="368619" y="33008"/>
                          </a:cubicBezTo>
                          <a:cubicBezTo>
                            <a:pt x="365611" y="31624"/>
                            <a:pt x="362558" y="30394"/>
                            <a:pt x="359473" y="29274"/>
                          </a:cubicBezTo>
                          <a:cubicBezTo>
                            <a:pt x="359308" y="29219"/>
                            <a:pt x="359132" y="29154"/>
                            <a:pt x="358956" y="29088"/>
                          </a:cubicBezTo>
                          <a:cubicBezTo>
                            <a:pt x="355794" y="27968"/>
                            <a:pt x="352599" y="26968"/>
                            <a:pt x="349370" y="26112"/>
                          </a:cubicBezTo>
                          <a:cubicBezTo>
                            <a:pt x="349316" y="26101"/>
                            <a:pt x="349250" y="26079"/>
                            <a:pt x="349195" y="26068"/>
                          </a:cubicBezTo>
                          <a:cubicBezTo>
                            <a:pt x="336314" y="22675"/>
                            <a:pt x="322973" y="21467"/>
                            <a:pt x="309741" y="22389"/>
                          </a:cubicBezTo>
                          <a:close/>
                          <a:moveTo>
                            <a:pt x="318438" y="0"/>
                          </a:moveTo>
                          <a:cubicBezTo>
                            <a:pt x="319602" y="0"/>
                            <a:pt x="320733" y="143"/>
                            <a:pt x="321886" y="176"/>
                          </a:cubicBezTo>
                          <a:cubicBezTo>
                            <a:pt x="322644" y="198"/>
                            <a:pt x="323401" y="253"/>
                            <a:pt x="324159" y="285"/>
                          </a:cubicBezTo>
                          <a:cubicBezTo>
                            <a:pt x="400200" y="3316"/>
                            <a:pt x="461186" y="66037"/>
                            <a:pt x="461186" y="142924"/>
                          </a:cubicBezTo>
                          <a:cubicBezTo>
                            <a:pt x="461186" y="201022"/>
                            <a:pt x="426334" y="251039"/>
                            <a:pt x="376515" y="273374"/>
                          </a:cubicBezTo>
                          <a:lnTo>
                            <a:pt x="401177" y="298025"/>
                          </a:lnTo>
                          <a:cubicBezTo>
                            <a:pt x="407238" y="304097"/>
                            <a:pt x="415507" y="307435"/>
                            <a:pt x="424478" y="307435"/>
                          </a:cubicBezTo>
                          <a:lnTo>
                            <a:pt x="450205" y="307435"/>
                          </a:lnTo>
                          <a:cubicBezTo>
                            <a:pt x="480161" y="307435"/>
                            <a:pt x="504505" y="331790"/>
                            <a:pt x="505010" y="361866"/>
                          </a:cubicBezTo>
                          <a:cubicBezTo>
                            <a:pt x="505021" y="362020"/>
                            <a:pt x="505109" y="362174"/>
                            <a:pt x="505109" y="362339"/>
                          </a:cubicBezTo>
                          <a:lnTo>
                            <a:pt x="505109" y="475911"/>
                          </a:lnTo>
                          <a:cubicBezTo>
                            <a:pt x="505109" y="490581"/>
                            <a:pt x="499388" y="504373"/>
                            <a:pt x="489022" y="514739"/>
                          </a:cubicBezTo>
                          <a:lnTo>
                            <a:pt x="476713" y="527048"/>
                          </a:lnTo>
                          <a:lnTo>
                            <a:pt x="575187" y="527048"/>
                          </a:lnTo>
                          <a:lnTo>
                            <a:pt x="606251" y="464919"/>
                          </a:lnTo>
                          <a:cubicBezTo>
                            <a:pt x="610874" y="455696"/>
                            <a:pt x="610874" y="444671"/>
                            <a:pt x="606251" y="435448"/>
                          </a:cubicBezTo>
                          <a:lnTo>
                            <a:pt x="573661" y="370267"/>
                          </a:lnTo>
                          <a:cubicBezTo>
                            <a:pt x="569488" y="372188"/>
                            <a:pt x="564898" y="373319"/>
                            <a:pt x="560012" y="373319"/>
                          </a:cubicBezTo>
                          <a:cubicBezTo>
                            <a:pt x="541850" y="373319"/>
                            <a:pt x="527070" y="358539"/>
                            <a:pt x="527070" y="340377"/>
                          </a:cubicBezTo>
                          <a:cubicBezTo>
                            <a:pt x="527070" y="322215"/>
                            <a:pt x="541850" y="307435"/>
                            <a:pt x="560012" y="307435"/>
                          </a:cubicBezTo>
                          <a:cubicBezTo>
                            <a:pt x="578174" y="307435"/>
                            <a:pt x="592954" y="322215"/>
                            <a:pt x="592954" y="340377"/>
                          </a:cubicBezTo>
                          <a:cubicBezTo>
                            <a:pt x="592954" y="345494"/>
                            <a:pt x="591680" y="350282"/>
                            <a:pt x="589593" y="354597"/>
                          </a:cubicBezTo>
                          <a:cubicBezTo>
                            <a:pt x="590439" y="355421"/>
                            <a:pt x="591241" y="356310"/>
                            <a:pt x="591801" y="357419"/>
                          </a:cubicBezTo>
                          <a:lnTo>
                            <a:pt x="625895" y="425620"/>
                          </a:lnTo>
                          <a:cubicBezTo>
                            <a:pt x="633582" y="441004"/>
                            <a:pt x="633582" y="459363"/>
                            <a:pt x="625895" y="474736"/>
                          </a:cubicBezTo>
                          <a:lnTo>
                            <a:pt x="598356" y="529826"/>
                          </a:lnTo>
                          <a:cubicBezTo>
                            <a:pt x="620592" y="536843"/>
                            <a:pt x="636876" y="557420"/>
                            <a:pt x="636876" y="581951"/>
                          </a:cubicBezTo>
                          <a:lnTo>
                            <a:pt x="636876" y="625873"/>
                          </a:lnTo>
                          <a:cubicBezTo>
                            <a:pt x="636876" y="631946"/>
                            <a:pt x="631968" y="636854"/>
                            <a:pt x="625895" y="636854"/>
                          </a:cubicBezTo>
                          <a:lnTo>
                            <a:pt x="10981" y="636854"/>
                          </a:lnTo>
                          <a:cubicBezTo>
                            <a:pt x="4908" y="636854"/>
                            <a:pt x="0" y="631946"/>
                            <a:pt x="0" y="625873"/>
                          </a:cubicBezTo>
                          <a:lnTo>
                            <a:pt x="0" y="581951"/>
                          </a:lnTo>
                          <a:cubicBezTo>
                            <a:pt x="0" y="557420"/>
                            <a:pt x="16284" y="536843"/>
                            <a:pt x="38520" y="529826"/>
                          </a:cubicBezTo>
                          <a:lnTo>
                            <a:pt x="10981" y="474747"/>
                          </a:lnTo>
                          <a:cubicBezTo>
                            <a:pt x="3294" y="459363"/>
                            <a:pt x="3294" y="441004"/>
                            <a:pt x="10981" y="425631"/>
                          </a:cubicBezTo>
                          <a:lnTo>
                            <a:pt x="46865" y="353840"/>
                          </a:lnTo>
                          <a:cubicBezTo>
                            <a:pt x="45010" y="349722"/>
                            <a:pt x="43922" y="345187"/>
                            <a:pt x="43922" y="340377"/>
                          </a:cubicBezTo>
                          <a:cubicBezTo>
                            <a:pt x="43922" y="322215"/>
                            <a:pt x="58702" y="307435"/>
                            <a:pt x="76864" y="307435"/>
                          </a:cubicBezTo>
                          <a:cubicBezTo>
                            <a:pt x="95026" y="307435"/>
                            <a:pt x="109806" y="322215"/>
                            <a:pt x="109806" y="340377"/>
                          </a:cubicBezTo>
                          <a:cubicBezTo>
                            <a:pt x="109806" y="358539"/>
                            <a:pt x="95026" y="373319"/>
                            <a:pt x="76864" y="373319"/>
                          </a:cubicBezTo>
                          <a:cubicBezTo>
                            <a:pt x="71978" y="373319"/>
                            <a:pt x="67388" y="372177"/>
                            <a:pt x="63215" y="370267"/>
                          </a:cubicBezTo>
                          <a:lnTo>
                            <a:pt x="30625" y="435448"/>
                          </a:lnTo>
                          <a:cubicBezTo>
                            <a:pt x="26002" y="444671"/>
                            <a:pt x="26002" y="455696"/>
                            <a:pt x="30625" y="464919"/>
                          </a:cubicBezTo>
                          <a:lnTo>
                            <a:pt x="61689" y="527048"/>
                          </a:lnTo>
                          <a:lnTo>
                            <a:pt x="160163" y="527048"/>
                          </a:lnTo>
                          <a:lnTo>
                            <a:pt x="147854" y="514739"/>
                          </a:lnTo>
                          <a:cubicBezTo>
                            <a:pt x="137488" y="504373"/>
                            <a:pt x="131767" y="490581"/>
                            <a:pt x="131767" y="475911"/>
                          </a:cubicBezTo>
                          <a:lnTo>
                            <a:pt x="131767" y="362339"/>
                          </a:lnTo>
                          <a:cubicBezTo>
                            <a:pt x="131767" y="362130"/>
                            <a:pt x="131877" y="361943"/>
                            <a:pt x="131888" y="361724"/>
                          </a:cubicBezTo>
                          <a:cubicBezTo>
                            <a:pt x="132547" y="331648"/>
                            <a:pt x="156803" y="307435"/>
                            <a:pt x="186671" y="307435"/>
                          </a:cubicBezTo>
                          <a:lnTo>
                            <a:pt x="212398" y="307435"/>
                          </a:lnTo>
                          <a:cubicBezTo>
                            <a:pt x="221369" y="307435"/>
                            <a:pt x="229638" y="304097"/>
                            <a:pt x="235688" y="298036"/>
                          </a:cubicBezTo>
                          <a:lnTo>
                            <a:pt x="260438" y="273406"/>
                          </a:lnTo>
                          <a:cubicBezTo>
                            <a:pt x="210575" y="251094"/>
                            <a:pt x="175690" y="201066"/>
                            <a:pt x="175690" y="142935"/>
                          </a:cubicBezTo>
                          <a:cubicBezTo>
                            <a:pt x="175690" y="101450"/>
                            <a:pt x="193533" y="64149"/>
                            <a:pt x="221798" y="38026"/>
                          </a:cubicBezTo>
                          <a:cubicBezTo>
                            <a:pt x="222083" y="37653"/>
                            <a:pt x="222303" y="37235"/>
                            <a:pt x="222621" y="36895"/>
                          </a:cubicBezTo>
                          <a:lnTo>
                            <a:pt x="222599" y="36873"/>
                          </a:lnTo>
                          <a:lnTo>
                            <a:pt x="223082" y="36445"/>
                          </a:lnTo>
                          <a:cubicBezTo>
                            <a:pt x="223148" y="36390"/>
                            <a:pt x="223203" y="36324"/>
                            <a:pt x="223269" y="36269"/>
                          </a:cubicBezTo>
                          <a:cubicBezTo>
                            <a:pt x="223346" y="36203"/>
                            <a:pt x="223412" y="36137"/>
                            <a:pt x="223489" y="36082"/>
                          </a:cubicBezTo>
                          <a:cubicBezTo>
                            <a:pt x="224751" y="34962"/>
                            <a:pt x="226102" y="34007"/>
                            <a:pt x="227387" y="32942"/>
                          </a:cubicBezTo>
                          <a:cubicBezTo>
                            <a:pt x="227661" y="32722"/>
                            <a:pt x="227936" y="32503"/>
                            <a:pt x="228210" y="32283"/>
                          </a:cubicBezTo>
                          <a:cubicBezTo>
                            <a:pt x="231471" y="29615"/>
                            <a:pt x="234810" y="27100"/>
                            <a:pt x="238236" y="24772"/>
                          </a:cubicBezTo>
                          <a:cubicBezTo>
                            <a:pt x="238664" y="24476"/>
                            <a:pt x="239092" y="24212"/>
                            <a:pt x="239520" y="23927"/>
                          </a:cubicBezTo>
                          <a:cubicBezTo>
                            <a:pt x="242814" y="21742"/>
                            <a:pt x="246164" y="19677"/>
                            <a:pt x="249601" y="17789"/>
                          </a:cubicBezTo>
                          <a:cubicBezTo>
                            <a:pt x="250413" y="17349"/>
                            <a:pt x="251237" y="16932"/>
                            <a:pt x="252049" y="16504"/>
                          </a:cubicBezTo>
                          <a:cubicBezTo>
                            <a:pt x="255124" y="14890"/>
                            <a:pt x="258220" y="13374"/>
                            <a:pt x="261372" y="12002"/>
                          </a:cubicBezTo>
                          <a:cubicBezTo>
                            <a:pt x="262766" y="11387"/>
                            <a:pt x="264183" y="10838"/>
                            <a:pt x="265599" y="10267"/>
                          </a:cubicBezTo>
                          <a:cubicBezTo>
                            <a:pt x="268224" y="9224"/>
                            <a:pt x="270848" y="8235"/>
                            <a:pt x="273516" y="7357"/>
                          </a:cubicBezTo>
                          <a:cubicBezTo>
                            <a:pt x="275537" y="6687"/>
                            <a:pt x="277568" y="6094"/>
                            <a:pt x="279622" y="5512"/>
                          </a:cubicBezTo>
                          <a:cubicBezTo>
                            <a:pt x="281741" y="4919"/>
                            <a:pt x="283871" y="4359"/>
                            <a:pt x="286012" y="3865"/>
                          </a:cubicBezTo>
                          <a:cubicBezTo>
                            <a:pt x="288560" y="3272"/>
                            <a:pt x="291118" y="2756"/>
                            <a:pt x="293710" y="2295"/>
                          </a:cubicBezTo>
                          <a:cubicBezTo>
                            <a:pt x="295423" y="1998"/>
                            <a:pt x="297136" y="1735"/>
                            <a:pt x="298860" y="1504"/>
                          </a:cubicBezTo>
                          <a:cubicBezTo>
                            <a:pt x="301791" y="1098"/>
                            <a:pt x="304756" y="769"/>
                            <a:pt x="307743" y="538"/>
                          </a:cubicBezTo>
                          <a:cubicBezTo>
                            <a:pt x="309115" y="439"/>
                            <a:pt x="310488" y="395"/>
                            <a:pt x="311861" y="329"/>
                          </a:cubicBezTo>
                          <a:cubicBezTo>
                            <a:pt x="314057" y="231"/>
                            <a:pt x="316220" y="0"/>
                            <a:pt x="31843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13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8DD9E0CC-773B-4B0C-B7D5-B59D8F46136B}"/>
                    </a:ext>
                  </a:extLst>
                </p:cNvPr>
                <p:cNvGrpSpPr/>
                <p:nvPr/>
              </p:nvGrpSpPr>
              <p:grpSpPr>
                <a:xfrm>
                  <a:off x="8675598" y="4962623"/>
                  <a:ext cx="2202452" cy="506968"/>
                  <a:chOff x="8675598" y="4962623"/>
                  <a:chExt cx="2202452" cy="506968"/>
                </a:xfrm>
              </p:grpSpPr>
              <p:sp>
                <p:nvSpPr>
                  <p:cNvPr id="88" name="TextBox 87">
                    <a:extLst>
                      <a:ext uri="{FF2B5EF4-FFF2-40B4-BE49-F238E27FC236}">
                        <a16:creationId xmlns:a16="http://schemas.microsoft.com/office/drawing/2014/main" id="{BFABD60C-EBB3-4497-9FC1-9CA0250B11DA}"/>
                      </a:ext>
                    </a:extLst>
                  </p:cNvPr>
                  <p:cNvSpPr txBox="1"/>
                  <p:nvPr/>
                </p:nvSpPr>
                <p:spPr>
                  <a:xfrm>
                    <a:off x="9263111" y="4985275"/>
                    <a:ext cx="161493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r>
                      <a: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Recommendation Systems</a:t>
                    </a:r>
                  </a:p>
                </p:txBody>
              </p:sp>
              <p:grpSp>
                <p:nvGrpSpPr>
                  <p:cNvPr id="89" name="Group 88">
                    <a:extLst>
                      <a:ext uri="{FF2B5EF4-FFF2-40B4-BE49-F238E27FC236}">
                        <a16:creationId xmlns:a16="http://schemas.microsoft.com/office/drawing/2014/main" id="{DEC406B5-894A-4D45-99B0-27D4CEFE714B}"/>
                      </a:ext>
                    </a:extLst>
                  </p:cNvPr>
                  <p:cNvGrpSpPr/>
                  <p:nvPr/>
                </p:nvGrpSpPr>
                <p:grpSpPr>
                  <a:xfrm>
                    <a:off x="8675598" y="4962623"/>
                    <a:ext cx="506968" cy="506968"/>
                    <a:chOff x="8675598" y="4962623"/>
                    <a:chExt cx="506968" cy="506968"/>
                  </a:xfrm>
                </p:grpSpPr>
                <p:sp>
                  <p:nvSpPr>
                    <p:cNvPr id="90" name="Freeform: Shape 89">
                      <a:extLst>
                        <a:ext uri="{FF2B5EF4-FFF2-40B4-BE49-F238E27FC236}">
                          <a16:creationId xmlns:a16="http://schemas.microsoft.com/office/drawing/2014/main" id="{3D2A475E-3E2C-41EB-B260-E10ADFF8D0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75598" y="4962623"/>
                      <a:ext cx="506968" cy="506968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91" name="Freeform: Shape 90">
                      <a:extLst>
                        <a:ext uri="{FF2B5EF4-FFF2-40B4-BE49-F238E27FC236}">
                          <a16:creationId xmlns:a16="http://schemas.microsoft.com/office/drawing/2014/main" id="{F6B37C31-F146-4CA6-BD98-D116CF1E53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01462" y="5088487"/>
                      <a:ext cx="255240" cy="255240"/>
                    </a:xfrm>
                    <a:custGeom>
                      <a:avLst/>
                      <a:gdLst>
                        <a:gd name="connsiteX0" fmla="*/ 1506950 w 4876800"/>
                        <a:gd name="connsiteY0" fmla="*/ 4305299 h 4876799"/>
                        <a:gd name="connsiteX1" fmla="*/ 1574292 w 4876800"/>
                        <a:gd name="connsiteY1" fmla="*/ 4333207 h 4876799"/>
                        <a:gd name="connsiteX2" fmla="*/ 1602105 w 4876800"/>
                        <a:gd name="connsiteY2" fmla="*/ 4400549 h 4876799"/>
                        <a:gd name="connsiteX3" fmla="*/ 1574292 w 4876800"/>
                        <a:gd name="connsiteY3" fmla="*/ 4467891 h 4876799"/>
                        <a:gd name="connsiteX4" fmla="*/ 1506950 w 4876800"/>
                        <a:gd name="connsiteY4" fmla="*/ 4495799 h 4876799"/>
                        <a:gd name="connsiteX5" fmla="*/ 1439513 w 4876800"/>
                        <a:gd name="connsiteY5" fmla="*/ 4467891 h 4876799"/>
                        <a:gd name="connsiteX6" fmla="*/ 1411605 w 4876800"/>
                        <a:gd name="connsiteY6" fmla="*/ 4400549 h 4876799"/>
                        <a:gd name="connsiteX7" fmla="*/ 1439513 w 4876800"/>
                        <a:gd name="connsiteY7" fmla="*/ 4333207 h 4876799"/>
                        <a:gd name="connsiteX8" fmla="*/ 1506950 w 4876800"/>
                        <a:gd name="connsiteY8" fmla="*/ 4305299 h 4876799"/>
                        <a:gd name="connsiteX9" fmla="*/ 2962275 w 4876800"/>
                        <a:gd name="connsiteY9" fmla="*/ 3895724 h 4876799"/>
                        <a:gd name="connsiteX10" fmla="*/ 2867025 w 4876800"/>
                        <a:gd name="connsiteY10" fmla="*/ 3990974 h 4876799"/>
                        <a:gd name="connsiteX11" fmla="*/ 2867025 w 4876800"/>
                        <a:gd name="connsiteY11" fmla="*/ 4170597 h 4876799"/>
                        <a:gd name="connsiteX12" fmla="*/ 3141898 w 4876800"/>
                        <a:gd name="connsiteY12" fmla="*/ 3895724 h 4876799"/>
                        <a:gd name="connsiteX13" fmla="*/ 4380271 w 4876800"/>
                        <a:gd name="connsiteY13" fmla="*/ 3877141 h 4876799"/>
                        <a:gd name="connsiteX14" fmla="*/ 4514850 w 4876800"/>
                        <a:gd name="connsiteY14" fmla="*/ 4281220 h 4876799"/>
                        <a:gd name="connsiteX15" fmla="*/ 4649438 w 4876800"/>
                        <a:gd name="connsiteY15" fmla="*/ 3877141 h 4876799"/>
                        <a:gd name="connsiteX16" fmla="*/ 1826485 w 4876800"/>
                        <a:gd name="connsiteY16" fmla="*/ 3399462 h 4876799"/>
                        <a:gd name="connsiteX17" fmla="*/ 2310184 w 4876800"/>
                        <a:gd name="connsiteY17" fmla="*/ 3399462 h 4876799"/>
                        <a:gd name="connsiteX18" fmla="*/ 2405434 w 4876800"/>
                        <a:gd name="connsiteY18" fmla="*/ 3494712 h 4876799"/>
                        <a:gd name="connsiteX19" fmla="*/ 2310184 w 4876800"/>
                        <a:gd name="connsiteY19" fmla="*/ 3589962 h 4876799"/>
                        <a:gd name="connsiteX20" fmla="*/ 1826485 w 4876800"/>
                        <a:gd name="connsiteY20" fmla="*/ 3589962 h 4876799"/>
                        <a:gd name="connsiteX21" fmla="*/ 1731235 w 4876800"/>
                        <a:gd name="connsiteY21" fmla="*/ 3494712 h 4876799"/>
                        <a:gd name="connsiteX22" fmla="*/ 1826485 w 4876800"/>
                        <a:gd name="connsiteY22" fmla="*/ 3399462 h 4876799"/>
                        <a:gd name="connsiteX23" fmla="*/ 1385038 w 4876800"/>
                        <a:gd name="connsiteY23" fmla="*/ 3038248 h 4876799"/>
                        <a:gd name="connsiteX24" fmla="*/ 1452391 w 4876800"/>
                        <a:gd name="connsiteY24" fmla="*/ 3066144 h 4876799"/>
                        <a:gd name="connsiteX25" fmla="*/ 1452372 w 4876800"/>
                        <a:gd name="connsiteY25" fmla="*/ 3200856 h 4876799"/>
                        <a:gd name="connsiteX26" fmla="*/ 1089945 w 4876800"/>
                        <a:gd name="connsiteY26" fmla="*/ 3563283 h 4876799"/>
                        <a:gd name="connsiteX27" fmla="*/ 1022594 w 4876800"/>
                        <a:gd name="connsiteY27" fmla="*/ 3591182 h 4876799"/>
                        <a:gd name="connsiteX28" fmla="*/ 955243 w 4876800"/>
                        <a:gd name="connsiteY28" fmla="*/ 3563283 h 4876799"/>
                        <a:gd name="connsiteX29" fmla="*/ 799404 w 4876800"/>
                        <a:gd name="connsiteY29" fmla="*/ 3407444 h 4876799"/>
                        <a:gd name="connsiteX30" fmla="*/ 799404 w 4876800"/>
                        <a:gd name="connsiteY30" fmla="*/ 3272732 h 4876799"/>
                        <a:gd name="connsiteX31" fmla="*/ 934116 w 4876800"/>
                        <a:gd name="connsiteY31" fmla="*/ 3272732 h 4876799"/>
                        <a:gd name="connsiteX32" fmla="*/ 1022604 w 4876800"/>
                        <a:gd name="connsiteY32" fmla="*/ 3361219 h 4876799"/>
                        <a:gd name="connsiteX33" fmla="*/ 1317679 w 4876800"/>
                        <a:gd name="connsiteY33" fmla="*/ 3066144 h 4876799"/>
                        <a:gd name="connsiteX34" fmla="*/ 1385038 w 4876800"/>
                        <a:gd name="connsiteY34" fmla="*/ 3038248 h 4876799"/>
                        <a:gd name="connsiteX35" fmla="*/ 1826485 w 4876800"/>
                        <a:gd name="connsiteY35" fmla="*/ 3018462 h 4876799"/>
                        <a:gd name="connsiteX36" fmla="*/ 2793873 w 4876800"/>
                        <a:gd name="connsiteY36" fmla="*/ 3018462 h 4876799"/>
                        <a:gd name="connsiteX37" fmla="*/ 2889123 w 4876800"/>
                        <a:gd name="connsiteY37" fmla="*/ 3113712 h 4876799"/>
                        <a:gd name="connsiteX38" fmla="*/ 2793873 w 4876800"/>
                        <a:gd name="connsiteY38" fmla="*/ 3208962 h 4876799"/>
                        <a:gd name="connsiteX39" fmla="*/ 1826485 w 4876800"/>
                        <a:gd name="connsiteY39" fmla="*/ 3208962 h 4876799"/>
                        <a:gd name="connsiteX40" fmla="*/ 1731235 w 4876800"/>
                        <a:gd name="connsiteY40" fmla="*/ 3113712 h 4876799"/>
                        <a:gd name="connsiteX41" fmla="*/ 1826485 w 4876800"/>
                        <a:gd name="connsiteY41" fmla="*/ 3018462 h 4876799"/>
                        <a:gd name="connsiteX42" fmla="*/ 1826485 w 4876800"/>
                        <a:gd name="connsiteY42" fmla="*/ 2513637 h 4876799"/>
                        <a:gd name="connsiteX43" fmla="*/ 2310184 w 4876800"/>
                        <a:gd name="connsiteY43" fmla="*/ 2513637 h 4876799"/>
                        <a:gd name="connsiteX44" fmla="*/ 2405434 w 4876800"/>
                        <a:gd name="connsiteY44" fmla="*/ 2608887 h 4876799"/>
                        <a:gd name="connsiteX45" fmla="*/ 2310184 w 4876800"/>
                        <a:gd name="connsiteY45" fmla="*/ 2704137 h 4876799"/>
                        <a:gd name="connsiteX46" fmla="*/ 1826485 w 4876800"/>
                        <a:gd name="connsiteY46" fmla="*/ 2704137 h 4876799"/>
                        <a:gd name="connsiteX47" fmla="*/ 1731235 w 4876800"/>
                        <a:gd name="connsiteY47" fmla="*/ 2608887 h 4876799"/>
                        <a:gd name="connsiteX48" fmla="*/ 1826485 w 4876800"/>
                        <a:gd name="connsiteY48" fmla="*/ 2513637 h 4876799"/>
                        <a:gd name="connsiteX49" fmla="*/ 4781550 w 4876800"/>
                        <a:gd name="connsiteY49" fmla="*/ 2318194 h 4876799"/>
                        <a:gd name="connsiteX50" fmla="*/ 4848892 w 4876800"/>
                        <a:gd name="connsiteY50" fmla="*/ 2346102 h 4876799"/>
                        <a:gd name="connsiteX51" fmla="*/ 4876800 w 4876800"/>
                        <a:gd name="connsiteY51" fmla="*/ 2413444 h 4876799"/>
                        <a:gd name="connsiteX52" fmla="*/ 4848892 w 4876800"/>
                        <a:gd name="connsiteY52" fmla="*/ 2480786 h 4876799"/>
                        <a:gd name="connsiteX53" fmla="*/ 4781550 w 4876800"/>
                        <a:gd name="connsiteY53" fmla="*/ 2508694 h 4876799"/>
                        <a:gd name="connsiteX54" fmla="*/ 4714208 w 4876800"/>
                        <a:gd name="connsiteY54" fmla="*/ 2480786 h 4876799"/>
                        <a:gd name="connsiteX55" fmla="*/ 4686300 w 4876800"/>
                        <a:gd name="connsiteY55" fmla="*/ 2413444 h 4876799"/>
                        <a:gd name="connsiteX56" fmla="*/ 4714208 w 4876800"/>
                        <a:gd name="connsiteY56" fmla="*/ 2346102 h 4876799"/>
                        <a:gd name="connsiteX57" fmla="*/ 4781550 w 4876800"/>
                        <a:gd name="connsiteY57" fmla="*/ 2318194 h 4876799"/>
                        <a:gd name="connsiteX58" fmla="*/ 1385036 w 4876800"/>
                        <a:gd name="connsiteY58" fmla="*/ 2152423 h 4876799"/>
                        <a:gd name="connsiteX59" fmla="*/ 1452372 w 4876800"/>
                        <a:gd name="connsiteY59" fmla="*/ 2180319 h 4876799"/>
                        <a:gd name="connsiteX60" fmla="*/ 1452372 w 4876800"/>
                        <a:gd name="connsiteY60" fmla="*/ 2315031 h 4876799"/>
                        <a:gd name="connsiteX61" fmla="*/ 1089945 w 4876800"/>
                        <a:gd name="connsiteY61" fmla="*/ 2677458 h 4876799"/>
                        <a:gd name="connsiteX62" fmla="*/ 1022594 w 4876800"/>
                        <a:gd name="connsiteY62" fmla="*/ 2705357 h 4876799"/>
                        <a:gd name="connsiteX63" fmla="*/ 955243 w 4876800"/>
                        <a:gd name="connsiteY63" fmla="*/ 2677458 h 4876799"/>
                        <a:gd name="connsiteX64" fmla="*/ 799404 w 4876800"/>
                        <a:gd name="connsiteY64" fmla="*/ 2521619 h 4876799"/>
                        <a:gd name="connsiteX65" fmla="*/ 799404 w 4876800"/>
                        <a:gd name="connsiteY65" fmla="*/ 2386907 h 4876799"/>
                        <a:gd name="connsiteX66" fmla="*/ 934116 w 4876800"/>
                        <a:gd name="connsiteY66" fmla="*/ 2386907 h 4876799"/>
                        <a:gd name="connsiteX67" fmla="*/ 1022604 w 4876800"/>
                        <a:gd name="connsiteY67" fmla="*/ 2475394 h 4876799"/>
                        <a:gd name="connsiteX68" fmla="*/ 1317679 w 4876800"/>
                        <a:gd name="connsiteY68" fmla="*/ 2180319 h 4876799"/>
                        <a:gd name="connsiteX69" fmla="*/ 1385036 w 4876800"/>
                        <a:gd name="connsiteY69" fmla="*/ 2152423 h 4876799"/>
                        <a:gd name="connsiteX70" fmla="*/ 1826485 w 4876800"/>
                        <a:gd name="connsiteY70" fmla="*/ 2132637 h 4876799"/>
                        <a:gd name="connsiteX71" fmla="*/ 2793873 w 4876800"/>
                        <a:gd name="connsiteY71" fmla="*/ 2132637 h 4876799"/>
                        <a:gd name="connsiteX72" fmla="*/ 2889123 w 4876800"/>
                        <a:gd name="connsiteY72" fmla="*/ 2227887 h 4876799"/>
                        <a:gd name="connsiteX73" fmla="*/ 2793873 w 4876800"/>
                        <a:gd name="connsiteY73" fmla="*/ 2323137 h 4876799"/>
                        <a:gd name="connsiteX74" fmla="*/ 1826485 w 4876800"/>
                        <a:gd name="connsiteY74" fmla="*/ 2323137 h 4876799"/>
                        <a:gd name="connsiteX75" fmla="*/ 1731235 w 4876800"/>
                        <a:gd name="connsiteY75" fmla="*/ 2227887 h 4876799"/>
                        <a:gd name="connsiteX76" fmla="*/ 1826485 w 4876800"/>
                        <a:gd name="connsiteY76" fmla="*/ 2132637 h 4876799"/>
                        <a:gd name="connsiteX77" fmla="*/ 1826485 w 4876800"/>
                        <a:gd name="connsiteY77" fmla="*/ 1616754 h 4876799"/>
                        <a:gd name="connsiteX78" fmla="*/ 2310184 w 4876800"/>
                        <a:gd name="connsiteY78" fmla="*/ 1616754 h 4876799"/>
                        <a:gd name="connsiteX79" fmla="*/ 2405434 w 4876800"/>
                        <a:gd name="connsiteY79" fmla="*/ 1712004 h 4876799"/>
                        <a:gd name="connsiteX80" fmla="*/ 2310184 w 4876800"/>
                        <a:gd name="connsiteY80" fmla="*/ 1807254 h 4876799"/>
                        <a:gd name="connsiteX81" fmla="*/ 1826485 w 4876800"/>
                        <a:gd name="connsiteY81" fmla="*/ 1807254 h 4876799"/>
                        <a:gd name="connsiteX82" fmla="*/ 1731235 w 4876800"/>
                        <a:gd name="connsiteY82" fmla="*/ 1712004 h 4876799"/>
                        <a:gd name="connsiteX83" fmla="*/ 1826485 w 4876800"/>
                        <a:gd name="connsiteY83" fmla="*/ 1616754 h 4876799"/>
                        <a:gd name="connsiteX84" fmla="*/ 1385038 w 4876800"/>
                        <a:gd name="connsiteY84" fmla="*/ 1255530 h 4876799"/>
                        <a:gd name="connsiteX85" fmla="*/ 1452391 w 4876800"/>
                        <a:gd name="connsiteY85" fmla="*/ 1283426 h 4876799"/>
                        <a:gd name="connsiteX86" fmla="*/ 1452391 w 4876800"/>
                        <a:gd name="connsiteY86" fmla="*/ 1418138 h 4876799"/>
                        <a:gd name="connsiteX87" fmla="*/ 1089964 w 4876800"/>
                        <a:gd name="connsiteY87" fmla="*/ 1780565 h 4876799"/>
                        <a:gd name="connsiteX88" fmla="*/ 1022613 w 4876800"/>
                        <a:gd name="connsiteY88" fmla="*/ 1808464 h 4876799"/>
                        <a:gd name="connsiteX89" fmla="*/ 955262 w 4876800"/>
                        <a:gd name="connsiteY89" fmla="*/ 1780565 h 4876799"/>
                        <a:gd name="connsiteX90" fmla="*/ 799414 w 4876800"/>
                        <a:gd name="connsiteY90" fmla="*/ 1624717 h 4876799"/>
                        <a:gd name="connsiteX91" fmla="*/ 799414 w 4876800"/>
                        <a:gd name="connsiteY91" fmla="*/ 1490014 h 4876799"/>
                        <a:gd name="connsiteX92" fmla="*/ 934116 w 4876800"/>
                        <a:gd name="connsiteY92" fmla="*/ 1490014 h 4876799"/>
                        <a:gd name="connsiteX93" fmla="*/ 1022604 w 4876800"/>
                        <a:gd name="connsiteY93" fmla="*/ 1578501 h 4876799"/>
                        <a:gd name="connsiteX94" fmla="*/ 1317679 w 4876800"/>
                        <a:gd name="connsiteY94" fmla="*/ 1283426 h 4876799"/>
                        <a:gd name="connsiteX95" fmla="*/ 1385038 w 4876800"/>
                        <a:gd name="connsiteY95" fmla="*/ 1255530 h 4876799"/>
                        <a:gd name="connsiteX96" fmla="*/ 1826485 w 4876800"/>
                        <a:gd name="connsiteY96" fmla="*/ 1235754 h 4876799"/>
                        <a:gd name="connsiteX97" fmla="*/ 2793873 w 4876800"/>
                        <a:gd name="connsiteY97" fmla="*/ 1235754 h 4876799"/>
                        <a:gd name="connsiteX98" fmla="*/ 2889123 w 4876800"/>
                        <a:gd name="connsiteY98" fmla="*/ 1331004 h 4876799"/>
                        <a:gd name="connsiteX99" fmla="*/ 2793873 w 4876800"/>
                        <a:gd name="connsiteY99" fmla="*/ 1426254 h 4876799"/>
                        <a:gd name="connsiteX100" fmla="*/ 1826485 w 4876800"/>
                        <a:gd name="connsiteY100" fmla="*/ 1426254 h 4876799"/>
                        <a:gd name="connsiteX101" fmla="*/ 1731235 w 4876800"/>
                        <a:gd name="connsiteY101" fmla="*/ 1331004 h 4876799"/>
                        <a:gd name="connsiteX102" fmla="*/ 1826485 w 4876800"/>
                        <a:gd name="connsiteY102" fmla="*/ 1235754 h 4876799"/>
                        <a:gd name="connsiteX103" fmla="*/ 4514850 w 4876800"/>
                        <a:gd name="connsiteY103" fmla="*/ 389401 h 4876799"/>
                        <a:gd name="connsiteX104" fmla="*/ 4343400 w 4876800"/>
                        <a:gd name="connsiteY104" fmla="*/ 560851 h 4876799"/>
                        <a:gd name="connsiteX105" fmla="*/ 4343400 w 4876800"/>
                        <a:gd name="connsiteY105" fmla="*/ 648957 h 4876799"/>
                        <a:gd name="connsiteX106" fmla="*/ 4686300 w 4876800"/>
                        <a:gd name="connsiteY106" fmla="*/ 648957 h 4876799"/>
                        <a:gd name="connsiteX107" fmla="*/ 4686300 w 4876800"/>
                        <a:gd name="connsiteY107" fmla="*/ 560851 h 4876799"/>
                        <a:gd name="connsiteX108" fmla="*/ 4514850 w 4876800"/>
                        <a:gd name="connsiteY108" fmla="*/ 389401 h 4876799"/>
                        <a:gd name="connsiteX109" fmla="*/ 4514850 w 4876800"/>
                        <a:gd name="connsiteY109" fmla="*/ 198901 h 4876799"/>
                        <a:gd name="connsiteX110" fmla="*/ 4876800 w 4876800"/>
                        <a:gd name="connsiteY110" fmla="*/ 560851 h 4876799"/>
                        <a:gd name="connsiteX111" fmla="*/ 4876800 w 4876800"/>
                        <a:gd name="connsiteY111" fmla="*/ 2032463 h 4876799"/>
                        <a:gd name="connsiteX112" fmla="*/ 4781550 w 4876800"/>
                        <a:gd name="connsiteY112" fmla="*/ 2127713 h 4876799"/>
                        <a:gd name="connsiteX113" fmla="*/ 4686300 w 4876800"/>
                        <a:gd name="connsiteY113" fmla="*/ 2032463 h 4876799"/>
                        <a:gd name="connsiteX114" fmla="*/ 4686300 w 4876800"/>
                        <a:gd name="connsiteY114" fmla="*/ 839457 h 4876799"/>
                        <a:gd name="connsiteX115" fmla="*/ 4343400 w 4876800"/>
                        <a:gd name="connsiteY115" fmla="*/ 839457 h 4876799"/>
                        <a:gd name="connsiteX116" fmla="*/ 4343400 w 4876800"/>
                        <a:gd name="connsiteY116" fmla="*/ 3686641 h 4876799"/>
                        <a:gd name="connsiteX117" fmla="*/ 4686300 w 4876800"/>
                        <a:gd name="connsiteY117" fmla="*/ 3686641 h 4876799"/>
                        <a:gd name="connsiteX118" fmla="*/ 4686300 w 4876800"/>
                        <a:gd name="connsiteY118" fmla="*/ 2794463 h 4876799"/>
                        <a:gd name="connsiteX119" fmla="*/ 4781550 w 4876800"/>
                        <a:gd name="connsiteY119" fmla="*/ 2699213 h 4876799"/>
                        <a:gd name="connsiteX120" fmla="*/ 4876800 w 4876800"/>
                        <a:gd name="connsiteY120" fmla="*/ 2794463 h 4876799"/>
                        <a:gd name="connsiteX121" fmla="*/ 4876800 w 4876800"/>
                        <a:gd name="connsiteY121" fmla="*/ 3781891 h 4876799"/>
                        <a:gd name="connsiteX122" fmla="*/ 4871923 w 4876800"/>
                        <a:gd name="connsiteY122" fmla="*/ 3811990 h 4876799"/>
                        <a:gd name="connsiteX123" fmla="*/ 4605223 w 4876800"/>
                        <a:gd name="connsiteY123" fmla="*/ 4612757 h 4876799"/>
                        <a:gd name="connsiteX124" fmla="*/ 4514850 w 4876800"/>
                        <a:gd name="connsiteY124" fmla="*/ 4677908 h 4876799"/>
                        <a:gd name="connsiteX125" fmla="*/ 4424477 w 4876800"/>
                        <a:gd name="connsiteY125" fmla="*/ 4612757 h 4876799"/>
                        <a:gd name="connsiteX126" fmla="*/ 4157777 w 4876800"/>
                        <a:gd name="connsiteY126" fmla="*/ 3811990 h 4876799"/>
                        <a:gd name="connsiteX127" fmla="*/ 4152900 w 4876800"/>
                        <a:gd name="connsiteY127" fmla="*/ 3781891 h 4876799"/>
                        <a:gd name="connsiteX128" fmla="*/ 4152900 w 4876800"/>
                        <a:gd name="connsiteY128" fmla="*/ 560851 h 4876799"/>
                        <a:gd name="connsiteX129" fmla="*/ 4514850 w 4876800"/>
                        <a:gd name="connsiteY129" fmla="*/ 198901 h 4876799"/>
                        <a:gd name="connsiteX130" fmla="*/ 1303334 w 4876800"/>
                        <a:gd name="connsiteY130" fmla="*/ 190500 h 4876799"/>
                        <a:gd name="connsiteX131" fmla="*/ 1303334 w 4876800"/>
                        <a:gd name="connsiteY131" fmla="*/ 578644 h 4876799"/>
                        <a:gd name="connsiteX132" fmla="*/ 1410491 w 4876800"/>
                        <a:gd name="connsiteY132" fmla="*/ 685800 h 4876799"/>
                        <a:gd name="connsiteX133" fmla="*/ 2437610 w 4876800"/>
                        <a:gd name="connsiteY133" fmla="*/ 685800 h 4876799"/>
                        <a:gd name="connsiteX134" fmla="*/ 2544766 w 4876800"/>
                        <a:gd name="connsiteY134" fmla="*/ 578644 h 4876799"/>
                        <a:gd name="connsiteX135" fmla="*/ 2544766 w 4876800"/>
                        <a:gd name="connsiteY135" fmla="*/ 190500 h 4876799"/>
                        <a:gd name="connsiteX136" fmla="*/ 323850 w 4876800"/>
                        <a:gd name="connsiteY136" fmla="*/ 190500 h 4876799"/>
                        <a:gd name="connsiteX137" fmla="*/ 190500 w 4876800"/>
                        <a:gd name="connsiteY137" fmla="*/ 323850 h 4876799"/>
                        <a:gd name="connsiteX138" fmla="*/ 190500 w 4876800"/>
                        <a:gd name="connsiteY138" fmla="*/ 4552949 h 4876799"/>
                        <a:gd name="connsiteX139" fmla="*/ 323850 w 4876800"/>
                        <a:gd name="connsiteY139" fmla="*/ 4686299 h 4876799"/>
                        <a:gd name="connsiteX140" fmla="*/ 3524250 w 4876800"/>
                        <a:gd name="connsiteY140" fmla="*/ 4686299 h 4876799"/>
                        <a:gd name="connsiteX141" fmla="*/ 3657600 w 4876800"/>
                        <a:gd name="connsiteY141" fmla="*/ 4552949 h 4876799"/>
                        <a:gd name="connsiteX142" fmla="*/ 3657600 w 4876800"/>
                        <a:gd name="connsiteY142" fmla="*/ 323850 h 4876799"/>
                        <a:gd name="connsiteX143" fmla="*/ 3524250 w 4876800"/>
                        <a:gd name="connsiteY143" fmla="*/ 190500 h 4876799"/>
                        <a:gd name="connsiteX144" fmla="*/ 2735266 w 4876800"/>
                        <a:gd name="connsiteY144" fmla="*/ 190500 h 4876799"/>
                        <a:gd name="connsiteX145" fmla="*/ 2735266 w 4876800"/>
                        <a:gd name="connsiteY145" fmla="*/ 381000 h 4876799"/>
                        <a:gd name="connsiteX146" fmla="*/ 3181350 w 4876800"/>
                        <a:gd name="connsiteY146" fmla="*/ 381000 h 4876799"/>
                        <a:gd name="connsiteX147" fmla="*/ 3467100 w 4876800"/>
                        <a:gd name="connsiteY147" fmla="*/ 666750 h 4876799"/>
                        <a:gd name="connsiteX148" fmla="*/ 3467100 w 4876800"/>
                        <a:gd name="connsiteY148" fmla="*/ 3800474 h 4876799"/>
                        <a:gd name="connsiteX149" fmla="*/ 3439202 w 4876800"/>
                        <a:gd name="connsiteY149" fmla="*/ 3867826 h 4876799"/>
                        <a:gd name="connsiteX150" fmla="*/ 2839127 w 4876800"/>
                        <a:gd name="connsiteY150" fmla="*/ 4467901 h 4876799"/>
                        <a:gd name="connsiteX151" fmla="*/ 2771775 w 4876800"/>
                        <a:gd name="connsiteY151" fmla="*/ 4495799 h 4876799"/>
                        <a:gd name="connsiteX152" fmla="*/ 1887912 w 4876800"/>
                        <a:gd name="connsiteY152" fmla="*/ 4495799 h 4876799"/>
                        <a:gd name="connsiteX153" fmla="*/ 1792662 w 4876800"/>
                        <a:gd name="connsiteY153" fmla="*/ 4400549 h 4876799"/>
                        <a:gd name="connsiteX154" fmla="*/ 1887912 w 4876800"/>
                        <a:gd name="connsiteY154" fmla="*/ 4305299 h 4876799"/>
                        <a:gd name="connsiteX155" fmla="*/ 2676525 w 4876800"/>
                        <a:gd name="connsiteY155" fmla="*/ 4305299 h 4876799"/>
                        <a:gd name="connsiteX156" fmla="*/ 2676525 w 4876800"/>
                        <a:gd name="connsiteY156" fmla="*/ 3990974 h 4876799"/>
                        <a:gd name="connsiteX157" fmla="*/ 2962275 w 4876800"/>
                        <a:gd name="connsiteY157" fmla="*/ 3705224 h 4876799"/>
                        <a:gd name="connsiteX158" fmla="*/ 3276600 w 4876800"/>
                        <a:gd name="connsiteY158" fmla="*/ 3705224 h 4876799"/>
                        <a:gd name="connsiteX159" fmla="*/ 3276600 w 4876800"/>
                        <a:gd name="connsiteY159" fmla="*/ 666750 h 4876799"/>
                        <a:gd name="connsiteX160" fmla="*/ 3181350 w 4876800"/>
                        <a:gd name="connsiteY160" fmla="*/ 571500 h 4876799"/>
                        <a:gd name="connsiteX161" fmla="*/ 2735256 w 4876800"/>
                        <a:gd name="connsiteY161" fmla="*/ 571500 h 4876799"/>
                        <a:gd name="connsiteX162" fmla="*/ 2735256 w 4876800"/>
                        <a:gd name="connsiteY162" fmla="*/ 578644 h 4876799"/>
                        <a:gd name="connsiteX163" fmla="*/ 2437600 w 4876800"/>
                        <a:gd name="connsiteY163" fmla="*/ 876300 h 4876799"/>
                        <a:gd name="connsiteX164" fmla="*/ 1410491 w 4876800"/>
                        <a:gd name="connsiteY164" fmla="*/ 876300 h 4876799"/>
                        <a:gd name="connsiteX165" fmla="*/ 1112834 w 4876800"/>
                        <a:gd name="connsiteY165" fmla="*/ 578644 h 4876799"/>
                        <a:gd name="connsiteX166" fmla="*/ 1112834 w 4876800"/>
                        <a:gd name="connsiteY166" fmla="*/ 571500 h 4876799"/>
                        <a:gd name="connsiteX167" fmla="*/ 666750 w 4876800"/>
                        <a:gd name="connsiteY167" fmla="*/ 571500 h 4876799"/>
                        <a:gd name="connsiteX168" fmla="*/ 571500 w 4876800"/>
                        <a:gd name="connsiteY168" fmla="*/ 666750 h 4876799"/>
                        <a:gd name="connsiteX169" fmla="*/ 571500 w 4876800"/>
                        <a:gd name="connsiteY169" fmla="*/ 4210049 h 4876799"/>
                        <a:gd name="connsiteX170" fmla="*/ 666750 w 4876800"/>
                        <a:gd name="connsiteY170" fmla="*/ 4305299 h 4876799"/>
                        <a:gd name="connsiteX171" fmla="*/ 1125903 w 4876800"/>
                        <a:gd name="connsiteY171" fmla="*/ 4305299 h 4876799"/>
                        <a:gd name="connsiteX172" fmla="*/ 1221153 w 4876800"/>
                        <a:gd name="connsiteY172" fmla="*/ 4400549 h 4876799"/>
                        <a:gd name="connsiteX173" fmla="*/ 1125903 w 4876800"/>
                        <a:gd name="connsiteY173" fmla="*/ 4495799 h 4876799"/>
                        <a:gd name="connsiteX174" fmla="*/ 666750 w 4876800"/>
                        <a:gd name="connsiteY174" fmla="*/ 4495799 h 4876799"/>
                        <a:gd name="connsiteX175" fmla="*/ 381000 w 4876800"/>
                        <a:gd name="connsiteY175" fmla="*/ 4210049 h 4876799"/>
                        <a:gd name="connsiteX176" fmla="*/ 381000 w 4876800"/>
                        <a:gd name="connsiteY176" fmla="*/ 666750 h 4876799"/>
                        <a:gd name="connsiteX177" fmla="*/ 666750 w 4876800"/>
                        <a:gd name="connsiteY177" fmla="*/ 381000 h 4876799"/>
                        <a:gd name="connsiteX178" fmla="*/ 1112834 w 4876800"/>
                        <a:gd name="connsiteY178" fmla="*/ 381000 h 4876799"/>
                        <a:gd name="connsiteX179" fmla="*/ 1112834 w 4876800"/>
                        <a:gd name="connsiteY179" fmla="*/ 190500 h 4876799"/>
                        <a:gd name="connsiteX180" fmla="*/ 323850 w 4876800"/>
                        <a:gd name="connsiteY180" fmla="*/ 0 h 4876799"/>
                        <a:gd name="connsiteX181" fmla="*/ 1208084 w 4876800"/>
                        <a:gd name="connsiteY181" fmla="*/ 0 h 4876799"/>
                        <a:gd name="connsiteX182" fmla="*/ 2640016 w 4876800"/>
                        <a:gd name="connsiteY182" fmla="*/ 0 h 4876799"/>
                        <a:gd name="connsiteX183" fmla="*/ 3524250 w 4876800"/>
                        <a:gd name="connsiteY183" fmla="*/ 0 h 4876799"/>
                        <a:gd name="connsiteX184" fmla="*/ 3848100 w 4876800"/>
                        <a:gd name="connsiteY184" fmla="*/ 323850 h 4876799"/>
                        <a:gd name="connsiteX185" fmla="*/ 3848100 w 4876800"/>
                        <a:gd name="connsiteY185" fmla="*/ 4552949 h 4876799"/>
                        <a:gd name="connsiteX186" fmla="*/ 3524250 w 4876800"/>
                        <a:gd name="connsiteY186" fmla="*/ 4876799 h 4876799"/>
                        <a:gd name="connsiteX187" fmla="*/ 323850 w 4876800"/>
                        <a:gd name="connsiteY187" fmla="*/ 4876799 h 4876799"/>
                        <a:gd name="connsiteX188" fmla="*/ 0 w 4876800"/>
                        <a:gd name="connsiteY188" fmla="*/ 4552949 h 4876799"/>
                        <a:gd name="connsiteX189" fmla="*/ 0 w 4876800"/>
                        <a:gd name="connsiteY189" fmla="*/ 323850 h 4876799"/>
                        <a:gd name="connsiteX190" fmla="*/ 323850 w 4876800"/>
                        <a:gd name="connsiteY190" fmla="*/ 0 h 48767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</a:cxnLst>
                      <a:rect l="l" t="t" r="r" b="b"/>
                      <a:pathLst>
                        <a:path w="4876800" h="4876799">
                          <a:moveTo>
                            <a:pt x="1506950" y="4305299"/>
                          </a:moveTo>
                          <a:cubicBezTo>
                            <a:pt x="1532001" y="4305299"/>
                            <a:pt x="1556576" y="4315491"/>
                            <a:pt x="1574292" y="4333207"/>
                          </a:cubicBezTo>
                          <a:cubicBezTo>
                            <a:pt x="1592009" y="4350924"/>
                            <a:pt x="1602105" y="4375498"/>
                            <a:pt x="1602105" y="4400549"/>
                          </a:cubicBezTo>
                          <a:cubicBezTo>
                            <a:pt x="1602105" y="4425600"/>
                            <a:pt x="1592009" y="4450174"/>
                            <a:pt x="1574292" y="4467891"/>
                          </a:cubicBezTo>
                          <a:cubicBezTo>
                            <a:pt x="1556576" y="4485607"/>
                            <a:pt x="1532001" y="4495799"/>
                            <a:pt x="1506950" y="4495799"/>
                          </a:cubicBezTo>
                          <a:cubicBezTo>
                            <a:pt x="1481804" y="4495799"/>
                            <a:pt x="1457230" y="4485607"/>
                            <a:pt x="1439513" y="4467891"/>
                          </a:cubicBezTo>
                          <a:cubicBezTo>
                            <a:pt x="1421797" y="4450174"/>
                            <a:pt x="1411605" y="4425600"/>
                            <a:pt x="1411605" y="4400549"/>
                          </a:cubicBezTo>
                          <a:cubicBezTo>
                            <a:pt x="1411605" y="4375498"/>
                            <a:pt x="1421797" y="4350924"/>
                            <a:pt x="1439513" y="4333207"/>
                          </a:cubicBezTo>
                          <a:cubicBezTo>
                            <a:pt x="1457325" y="4315491"/>
                            <a:pt x="1481804" y="4305299"/>
                            <a:pt x="1506950" y="4305299"/>
                          </a:cubicBezTo>
                          <a:close/>
                          <a:moveTo>
                            <a:pt x="2962275" y="3895724"/>
                          </a:moveTo>
                          <a:cubicBezTo>
                            <a:pt x="2909754" y="3895724"/>
                            <a:pt x="2867025" y="3938453"/>
                            <a:pt x="2867025" y="3990974"/>
                          </a:cubicBezTo>
                          <a:lnTo>
                            <a:pt x="2867025" y="4170597"/>
                          </a:lnTo>
                          <a:lnTo>
                            <a:pt x="3141898" y="3895724"/>
                          </a:lnTo>
                          <a:close/>
                          <a:moveTo>
                            <a:pt x="4380271" y="3877141"/>
                          </a:moveTo>
                          <a:lnTo>
                            <a:pt x="4514850" y="4281220"/>
                          </a:lnTo>
                          <a:lnTo>
                            <a:pt x="4649438" y="3877141"/>
                          </a:lnTo>
                          <a:close/>
                          <a:moveTo>
                            <a:pt x="1826485" y="3399462"/>
                          </a:moveTo>
                          <a:lnTo>
                            <a:pt x="2310184" y="3399462"/>
                          </a:lnTo>
                          <a:cubicBezTo>
                            <a:pt x="2362790" y="3399462"/>
                            <a:pt x="2405434" y="3442106"/>
                            <a:pt x="2405434" y="3494712"/>
                          </a:cubicBezTo>
                          <a:cubicBezTo>
                            <a:pt x="2405434" y="3547319"/>
                            <a:pt x="2362790" y="3589962"/>
                            <a:pt x="2310184" y="3589962"/>
                          </a:cubicBezTo>
                          <a:lnTo>
                            <a:pt x="1826485" y="3589962"/>
                          </a:lnTo>
                          <a:cubicBezTo>
                            <a:pt x="1773878" y="3589962"/>
                            <a:pt x="1731235" y="3547319"/>
                            <a:pt x="1731235" y="3494712"/>
                          </a:cubicBezTo>
                          <a:cubicBezTo>
                            <a:pt x="1731235" y="3442106"/>
                            <a:pt x="1773878" y="3399462"/>
                            <a:pt x="1826485" y="3399462"/>
                          </a:cubicBezTo>
                          <a:close/>
                          <a:moveTo>
                            <a:pt x="1385038" y="3038248"/>
                          </a:moveTo>
                          <a:cubicBezTo>
                            <a:pt x="1409417" y="3038248"/>
                            <a:pt x="1433794" y="3047547"/>
                            <a:pt x="1452391" y="3066144"/>
                          </a:cubicBezTo>
                          <a:cubicBezTo>
                            <a:pt x="1489586" y="3103339"/>
                            <a:pt x="1489586" y="3163652"/>
                            <a:pt x="1452372" y="3200856"/>
                          </a:cubicBezTo>
                          <a:lnTo>
                            <a:pt x="1089945" y="3563283"/>
                          </a:lnTo>
                          <a:cubicBezTo>
                            <a:pt x="1071353" y="3581885"/>
                            <a:pt x="1046969" y="3591182"/>
                            <a:pt x="1022594" y="3591182"/>
                          </a:cubicBezTo>
                          <a:cubicBezTo>
                            <a:pt x="998220" y="3591182"/>
                            <a:pt x="973845" y="3581885"/>
                            <a:pt x="955243" y="3563283"/>
                          </a:cubicBezTo>
                          <a:lnTo>
                            <a:pt x="799404" y="3407444"/>
                          </a:lnTo>
                          <a:cubicBezTo>
                            <a:pt x="762209" y="3370239"/>
                            <a:pt x="762209" y="3309927"/>
                            <a:pt x="799404" y="3272732"/>
                          </a:cubicBezTo>
                          <a:cubicBezTo>
                            <a:pt x="836609" y="3235537"/>
                            <a:pt x="896921" y="3235537"/>
                            <a:pt x="934116" y="3272732"/>
                          </a:cubicBezTo>
                          <a:lnTo>
                            <a:pt x="1022604" y="3361219"/>
                          </a:lnTo>
                          <a:lnTo>
                            <a:pt x="1317679" y="3066144"/>
                          </a:lnTo>
                          <a:cubicBezTo>
                            <a:pt x="1336281" y="3047547"/>
                            <a:pt x="1360660" y="3038248"/>
                            <a:pt x="1385038" y="3038248"/>
                          </a:cubicBezTo>
                          <a:close/>
                          <a:moveTo>
                            <a:pt x="1826485" y="3018462"/>
                          </a:moveTo>
                          <a:lnTo>
                            <a:pt x="2793873" y="3018462"/>
                          </a:lnTo>
                          <a:cubicBezTo>
                            <a:pt x="2846479" y="3018462"/>
                            <a:pt x="2889123" y="3061106"/>
                            <a:pt x="2889123" y="3113712"/>
                          </a:cubicBezTo>
                          <a:cubicBezTo>
                            <a:pt x="2889123" y="3166319"/>
                            <a:pt x="2846479" y="3208962"/>
                            <a:pt x="2793873" y="3208962"/>
                          </a:cubicBezTo>
                          <a:lnTo>
                            <a:pt x="1826485" y="3208962"/>
                          </a:lnTo>
                          <a:cubicBezTo>
                            <a:pt x="1773878" y="3208962"/>
                            <a:pt x="1731235" y="3166319"/>
                            <a:pt x="1731235" y="3113712"/>
                          </a:cubicBezTo>
                          <a:cubicBezTo>
                            <a:pt x="1731235" y="3061106"/>
                            <a:pt x="1773878" y="3018462"/>
                            <a:pt x="1826485" y="3018462"/>
                          </a:cubicBezTo>
                          <a:close/>
                          <a:moveTo>
                            <a:pt x="1826485" y="2513637"/>
                          </a:moveTo>
                          <a:lnTo>
                            <a:pt x="2310184" y="2513637"/>
                          </a:lnTo>
                          <a:cubicBezTo>
                            <a:pt x="2362790" y="2513637"/>
                            <a:pt x="2405434" y="2556281"/>
                            <a:pt x="2405434" y="2608887"/>
                          </a:cubicBezTo>
                          <a:cubicBezTo>
                            <a:pt x="2405434" y="2661494"/>
                            <a:pt x="2362790" y="2704137"/>
                            <a:pt x="2310184" y="2704137"/>
                          </a:cubicBezTo>
                          <a:lnTo>
                            <a:pt x="1826485" y="2704137"/>
                          </a:lnTo>
                          <a:cubicBezTo>
                            <a:pt x="1773878" y="2704137"/>
                            <a:pt x="1731235" y="2661494"/>
                            <a:pt x="1731235" y="2608887"/>
                          </a:cubicBezTo>
                          <a:cubicBezTo>
                            <a:pt x="1731235" y="2556281"/>
                            <a:pt x="1773878" y="2513637"/>
                            <a:pt x="1826485" y="2513637"/>
                          </a:cubicBezTo>
                          <a:close/>
                          <a:moveTo>
                            <a:pt x="4781550" y="2318194"/>
                          </a:moveTo>
                          <a:cubicBezTo>
                            <a:pt x="4806601" y="2318194"/>
                            <a:pt x="4831175" y="2328386"/>
                            <a:pt x="4848892" y="2346102"/>
                          </a:cubicBezTo>
                          <a:cubicBezTo>
                            <a:pt x="4866608" y="2363819"/>
                            <a:pt x="4876800" y="2388393"/>
                            <a:pt x="4876800" y="2413444"/>
                          </a:cubicBezTo>
                          <a:cubicBezTo>
                            <a:pt x="4876800" y="2438495"/>
                            <a:pt x="4866608" y="2463069"/>
                            <a:pt x="4848892" y="2480786"/>
                          </a:cubicBezTo>
                          <a:cubicBezTo>
                            <a:pt x="4831175" y="2498502"/>
                            <a:pt x="4806601" y="2508694"/>
                            <a:pt x="4781550" y="2508694"/>
                          </a:cubicBezTo>
                          <a:cubicBezTo>
                            <a:pt x="4756499" y="2508694"/>
                            <a:pt x="4731925" y="2498502"/>
                            <a:pt x="4714208" y="2480786"/>
                          </a:cubicBezTo>
                          <a:cubicBezTo>
                            <a:pt x="4696492" y="2463069"/>
                            <a:pt x="4686300" y="2438495"/>
                            <a:pt x="4686300" y="2413444"/>
                          </a:cubicBezTo>
                          <a:cubicBezTo>
                            <a:pt x="4686300" y="2388393"/>
                            <a:pt x="4696492" y="2363819"/>
                            <a:pt x="4714208" y="2346102"/>
                          </a:cubicBezTo>
                          <a:cubicBezTo>
                            <a:pt x="4731925" y="2328386"/>
                            <a:pt x="4756499" y="2318194"/>
                            <a:pt x="4781550" y="2318194"/>
                          </a:cubicBezTo>
                          <a:close/>
                          <a:moveTo>
                            <a:pt x="1385036" y="2152423"/>
                          </a:moveTo>
                          <a:cubicBezTo>
                            <a:pt x="1409412" y="2152423"/>
                            <a:pt x="1433784" y="2161722"/>
                            <a:pt x="1452372" y="2180319"/>
                          </a:cubicBezTo>
                          <a:cubicBezTo>
                            <a:pt x="1489567" y="2217524"/>
                            <a:pt x="1489567" y="2277836"/>
                            <a:pt x="1452372" y="2315031"/>
                          </a:cubicBezTo>
                          <a:lnTo>
                            <a:pt x="1089945" y="2677458"/>
                          </a:lnTo>
                          <a:cubicBezTo>
                            <a:pt x="1071353" y="2696060"/>
                            <a:pt x="1046969" y="2705357"/>
                            <a:pt x="1022594" y="2705357"/>
                          </a:cubicBezTo>
                          <a:cubicBezTo>
                            <a:pt x="998220" y="2705357"/>
                            <a:pt x="973845" y="2696060"/>
                            <a:pt x="955243" y="2677458"/>
                          </a:cubicBezTo>
                          <a:lnTo>
                            <a:pt x="799404" y="2521619"/>
                          </a:lnTo>
                          <a:cubicBezTo>
                            <a:pt x="762209" y="2484414"/>
                            <a:pt x="762209" y="2424102"/>
                            <a:pt x="799404" y="2386907"/>
                          </a:cubicBezTo>
                          <a:cubicBezTo>
                            <a:pt x="836609" y="2349712"/>
                            <a:pt x="896921" y="2349712"/>
                            <a:pt x="934116" y="2386907"/>
                          </a:cubicBezTo>
                          <a:lnTo>
                            <a:pt x="1022604" y="2475394"/>
                          </a:lnTo>
                          <a:lnTo>
                            <a:pt x="1317679" y="2180319"/>
                          </a:lnTo>
                          <a:cubicBezTo>
                            <a:pt x="1336281" y="2161722"/>
                            <a:pt x="1360660" y="2152423"/>
                            <a:pt x="1385036" y="2152423"/>
                          </a:cubicBezTo>
                          <a:close/>
                          <a:moveTo>
                            <a:pt x="1826485" y="2132637"/>
                          </a:moveTo>
                          <a:lnTo>
                            <a:pt x="2793873" y="2132637"/>
                          </a:lnTo>
                          <a:cubicBezTo>
                            <a:pt x="2846479" y="2132637"/>
                            <a:pt x="2889123" y="2175280"/>
                            <a:pt x="2889123" y="2227887"/>
                          </a:cubicBezTo>
                          <a:cubicBezTo>
                            <a:pt x="2889123" y="2280494"/>
                            <a:pt x="2846479" y="2323137"/>
                            <a:pt x="2793873" y="2323137"/>
                          </a:cubicBezTo>
                          <a:lnTo>
                            <a:pt x="1826485" y="2323137"/>
                          </a:lnTo>
                          <a:cubicBezTo>
                            <a:pt x="1773878" y="2323137"/>
                            <a:pt x="1731235" y="2280494"/>
                            <a:pt x="1731235" y="2227887"/>
                          </a:cubicBezTo>
                          <a:cubicBezTo>
                            <a:pt x="1731235" y="2175280"/>
                            <a:pt x="1773878" y="2132637"/>
                            <a:pt x="1826485" y="2132637"/>
                          </a:cubicBezTo>
                          <a:close/>
                          <a:moveTo>
                            <a:pt x="1826485" y="1616754"/>
                          </a:moveTo>
                          <a:lnTo>
                            <a:pt x="2310184" y="1616754"/>
                          </a:lnTo>
                          <a:cubicBezTo>
                            <a:pt x="2362790" y="1616754"/>
                            <a:pt x="2405434" y="1659397"/>
                            <a:pt x="2405434" y="1712004"/>
                          </a:cubicBezTo>
                          <a:cubicBezTo>
                            <a:pt x="2405434" y="1764611"/>
                            <a:pt x="2362790" y="1807254"/>
                            <a:pt x="2310184" y="1807254"/>
                          </a:cubicBezTo>
                          <a:lnTo>
                            <a:pt x="1826485" y="1807254"/>
                          </a:lnTo>
                          <a:cubicBezTo>
                            <a:pt x="1773878" y="1807254"/>
                            <a:pt x="1731235" y="1764611"/>
                            <a:pt x="1731235" y="1712004"/>
                          </a:cubicBezTo>
                          <a:cubicBezTo>
                            <a:pt x="1731235" y="1659397"/>
                            <a:pt x="1773878" y="1616754"/>
                            <a:pt x="1826485" y="1616754"/>
                          </a:cubicBezTo>
                          <a:close/>
                          <a:moveTo>
                            <a:pt x="1385038" y="1255530"/>
                          </a:moveTo>
                          <a:cubicBezTo>
                            <a:pt x="1409417" y="1255530"/>
                            <a:pt x="1433794" y="1264829"/>
                            <a:pt x="1452391" y="1283426"/>
                          </a:cubicBezTo>
                          <a:cubicBezTo>
                            <a:pt x="1489586" y="1320631"/>
                            <a:pt x="1489586" y="1380943"/>
                            <a:pt x="1452391" y="1418138"/>
                          </a:cubicBezTo>
                          <a:lnTo>
                            <a:pt x="1089964" y="1780565"/>
                          </a:lnTo>
                          <a:cubicBezTo>
                            <a:pt x="1072105" y="1798424"/>
                            <a:pt x="1047874" y="1808464"/>
                            <a:pt x="1022613" y="1808464"/>
                          </a:cubicBezTo>
                          <a:cubicBezTo>
                            <a:pt x="997353" y="1808464"/>
                            <a:pt x="973121" y="1798424"/>
                            <a:pt x="955262" y="1780565"/>
                          </a:cubicBezTo>
                          <a:lnTo>
                            <a:pt x="799414" y="1624717"/>
                          </a:lnTo>
                          <a:cubicBezTo>
                            <a:pt x="762209" y="1587522"/>
                            <a:pt x="762219" y="1527209"/>
                            <a:pt x="799414" y="1490014"/>
                          </a:cubicBezTo>
                          <a:cubicBezTo>
                            <a:pt x="836609" y="1452829"/>
                            <a:pt x="896921" y="1452809"/>
                            <a:pt x="934116" y="1490014"/>
                          </a:cubicBezTo>
                          <a:lnTo>
                            <a:pt x="1022604" y="1578501"/>
                          </a:lnTo>
                          <a:lnTo>
                            <a:pt x="1317679" y="1283426"/>
                          </a:lnTo>
                          <a:cubicBezTo>
                            <a:pt x="1336281" y="1264829"/>
                            <a:pt x="1360660" y="1255530"/>
                            <a:pt x="1385038" y="1255530"/>
                          </a:cubicBezTo>
                          <a:close/>
                          <a:moveTo>
                            <a:pt x="1826485" y="1235754"/>
                          </a:moveTo>
                          <a:lnTo>
                            <a:pt x="2793873" y="1235754"/>
                          </a:lnTo>
                          <a:cubicBezTo>
                            <a:pt x="2846479" y="1235754"/>
                            <a:pt x="2889123" y="1278397"/>
                            <a:pt x="2889123" y="1331004"/>
                          </a:cubicBezTo>
                          <a:cubicBezTo>
                            <a:pt x="2889123" y="1383611"/>
                            <a:pt x="2846479" y="1426254"/>
                            <a:pt x="2793873" y="1426254"/>
                          </a:cubicBezTo>
                          <a:lnTo>
                            <a:pt x="1826485" y="1426254"/>
                          </a:lnTo>
                          <a:cubicBezTo>
                            <a:pt x="1773878" y="1426254"/>
                            <a:pt x="1731235" y="1383611"/>
                            <a:pt x="1731235" y="1331004"/>
                          </a:cubicBezTo>
                          <a:cubicBezTo>
                            <a:pt x="1731235" y="1278397"/>
                            <a:pt x="1773878" y="1235754"/>
                            <a:pt x="1826485" y="1235754"/>
                          </a:cubicBezTo>
                          <a:close/>
                          <a:moveTo>
                            <a:pt x="4514850" y="389401"/>
                          </a:moveTo>
                          <a:cubicBezTo>
                            <a:pt x="4420315" y="389401"/>
                            <a:pt x="4343400" y="466316"/>
                            <a:pt x="4343400" y="560851"/>
                          </a:cubicBezTo>
                          <a:lnTo>
                            <a:pt x="4343400" y="648957"/>
                          </a:lnTo>
                          <a:lnTo>
                            <a:pt x="4686300" y="648957"/>
                          </a:lnTo>
                          <a:lnTo>
                            <a:pt x="4686300" y="560851"/>
                          </a:lnTo>
                          <a:cubicBezTo>
                            <a:pt x="4686300" y="466316"/>
                            <a:pt x="4609386" y="389401"/>
                            <a:pt x="4514850" y="389401"/>
                          </a:cubicBezTo>
                          <a:close/>
                          <a:moveTo>
                            <a:pt x="4514850" y="198901"/>
                          </a:moveTo>
                          <a:cubicBezTo>
                            <a:pt x="4714427" y="198901"/>
                            <a:pt x="4876800" y="361274"/>
                            <a:pt x="4876800" y="560851"/>
                          </a:cubicBezTo>
                          <a:lnTo>
                            <a:pt x="4876800" y="2032463"/>
                          </a:lnTo>
                          <a:cubicBezTo>
                            <a:pt x="4876800" y="2085069"/>
                            <a:pt x="4834157" y="2127713"/>
                            <a:pt x="4781550" y="2127713"/>
                          </a:cubicBezTo>
                          <a:cubicBezTo>
                            <a:pt x="4728943" y="2127713"/>
                            <a:pt x="4686300" y="2085069"/>
                            <a:pt x="4686300" y="2032463"/>
                          </a:cubicBezTo>
                          <a:lnTo>
                            <a:pt x="4686300" y="839457"/>
                          </a:lnTo>
                          <a:lnTo>
                            <a:pt x="4343400" y="839457"/>
                          </a:lnTo>
                          <a:lnTo>
                            <a:pt x="4343400" y="3686641"/>
                          </a:lnTo>
                          <a:lnTo>
                            <a:pt x="4686300" y="3686641"/>
                          </a:lnTo>
                          <a:lnTo>
                            <a:pt x="4686300" y="2794463"/>
                          </a:lnTo>
                          <a:cubicBezTo>
                            <a:pt x="4686300" y="2741856"/>
                            <a:pt x="4728943" y="2699213"/>
                            <a:pt x="4781550" y="2699213"/>
                          </a:cubicBezTo>
                          <a:cubicBezTo>
                            <a:pt x="4834157" y="2699213"/>
                            <a:pt x="4876800" y="2741856"/>
                            <a:pt x="4876800" y="2794463"/>
                          </a:cubicBezTo>
                          <a:lnTo>
                            <a:pt x="4876800" y="3781891"/>
                          </a:lnTo>
                          <a:cubicBezTo>
                            <a:pt x="4876800" y="3792130"/>
                            <a:pt x="4875152" y="3802284"/>
                            <a:pt x="4871923" y="3811990"/>
                          </a:cubicBezTo>
                          <a:lnTo>
                            <a:pt x="4605223" y="4612757"/>
                          </a:lnTo>
                          <a:cubicBezTo>
                            <a:pt x="4592260" y="4651666"/>
                            <a:pt x="4555855" y="4677908"/>
                            <a:pt x="4514850" y="4677908"/>
                          </a:cubicBezTo>
                          <a:cubicBezTo>
                            <a:pt x="4473845" y="4677908"/>
                            <a:pt x="4437440" y="4651657"/>
                            <a:pt x="4424477" y="4612757"/>
                          </a:cubicBezTo>
                          <a:lnTo>
                            <a:pt x="4157777" y="3811990"/>
                          </a:lnTo>
                          <a:cubicBezTo>
                            <a:pt x="4154548" y="3802284"/>
                            <a:pt x="4152900" y="3792121"/>
                            <a:pt x="4152900" y="3781891"/>
                          </a:cubicBezTo>
                          <a:lnTo>
                            <a:pt x="4152900" y="560851"/>
                          </a:lnTo>
                          <a:cubicBezTo>
                            <a:pt x="4152900" y="361274"/>
                            <a:pt x="4315273" y="198901"/>
                            <a:pt x="4514850" y="198901"/>
                          </a:cubicBezTo>
                          <a:close/>
                          <a:moveTo>
                            <a:pt x="1303334" y="190500"/>
                          </a:moveTo>
                          <a:lnTo>
                            <a:pt x="1303334" y="578644"/>
                          </a:lnTo>
                          <a:cubicBezTo>
                            <a:pt x="1303334" y="637727"/>
                            <a:pt x="1351407" y="685800"/>
                            <a:pt x="1410491" y="685800"/>
                          </a:cubicBezTo>
                          <a:lnTo>
                            <a:pt x="2437610" y="685800"/>
                          </a:lnTo>
                          <a:cubicBezTo>
                            <a:pt x="2496693" y="685800"/>
                            <a:pt x="2544766" y="637727"/>
                            <a:pt x="2544766" y="578644"/>
                          </a:cubicBezTo>
                          <a:lnTo>
                            <a:pt x="2544766" y="190500"/>
                          </a:lnTo>
                          <a:close/>
                          <a:moveTo>
                            <a:pt x="323850" y="190500"/>
                          </a:moveTo>
                          <a:cubicBezTo>
                            <a:pt x="250317" y="190500"/>
                            <a:pt x="190500" y="250317"/>
                            <a:pt x="190500" y="323850"/>
                          </a:cubicBezTo>
                          <a:lnTo>
                            <a:pt x="190500" y="4552949"/>
                          </a:lnTo>
                          <a:cubicBezTo>
                            <a:pt x="190500" y="4626482"/>
                            <a:pt x="250317" y="4686299"/>
                            <a:pt x="323850" y="4686299"/>
                          </a:cubicBezTo>
                          <a:lnTo>
                            <a:pt x="3524250" y="4686299"/>
                          </a:lnTo>
                          <a:cubicBezTo>
                            <a:pt x="3597783" y="4686299"/>
                            <a:pt x="3657600" y="4626482"/>
                            <a:pt x="3657600" y="4552949"/>
                          </a:cubicBezTo>
                          <a:lnTo>
                            <a:pt x="3657600" y="323850"/>
                          </a:lnTo>
                          <a:cubicBezTo>
                            <a:pt x="3657600" y="250317"/>
                            <a:pt x="3597783" y="190500"/>
                            <a:pt x="3524250" y="190500"/>
                          </a:cubicBezTo>
                          <a:lnTo>
                            <a:pt x="2735266" y="190500"/>
                          </a:lnTo>
                          <a:lnTo>
                            <a:pt x="2735266" y="381000"/>
                          </a:lnTo>
                          <a:lnTo>
                            <a:pt x="3181350" y="381000"/>
                          </a:lnTo>
                          <a:cubicBezTo>
                            <a:pt x="3338913" y="381000"/>
                            <a:pt x="3467100" y="509187"/>
                            <a:pt x="3467100" y="666750"/>
                          </a:cubicBezTo>
                          <a:lnTo>
                            <a:pt x="3467100" y="3800474"/>
                          </a:lnTo>
                          <a:cubicBezTo>
                            <a:pt x="3467100" y="3825735"/>
                            <a:pt x="3457061" y="3849966"/>
                            <a:pt x="3439202" y="3867826"/>
                          </a:cubicBezTo>
                          <a:lnTo>
                            <a:pt x="2839127" y="4467901"/>
                          </a:lnTo>
                          <a:cubicBezTo>
                            <a:pt x="2821267" y="4485760"/>
                            <a:pt x="2797036" y="4495799"/>
                            <a:pt x="2771775" y="4495799"/>
                          </a:cubicBezTo>
                          <a:lnTo>
                            <a:pt x="1887912" y="4495799"/>
                          </a:lnTo>
                          <a:cubicBezTo>
                            <a:pt x="1835306" y="4495799"/>
                            <a:pt x="1792662" y="4453156"/>
                            <a:pt x="1792662" y="4400549"/>
                          </a:cubicBezTo>
                          <a:cubicBezTo>
                            <a:pt x="1792662" y="4347943"/>
                            <a:pt x="1835306" y="4305299"/>
                            <a:pt x="1887912" y="4305299"/>
                          </a:cubicBezTo>
                          <a:lnTo>
                            <a:pt x="2676525" y="4305299"/>
                          </a:lnTo>
                          <a:lnTo>
                            <a:pt x="2676525" y="3990974"/>
                          </a:lnTo>
                          <a:cubicBezTo>
                            <a:pt x="2676525" y="3833412"/>
                            <a:pt x="2804713" y="3705224"/>
                            <a:pt x="2962275" y="3705224"/>
                          </a:cubicBezTo>
                          <a:lnTo>
                            <a:pt x="3276600" y="3705224"/>
                          </a:lnTo>
                          <a:lnTo>
                            <a:pt x="3276600" y="666750"/>
                          </a:lnTo>
                          <a:cubicBezTo>
                            <a:pt x="3276600" y="614229"/>
                            <a:pt x="3233871" y="571500"/>
                            <a:pt x="3181350" y="571500"/>
                          </a:cubicBezTo>
                          <a:lnTo>
                            <a:pt x="2735256" y="571500"/>
                          </a:lnTo>
                          <a:lnTo>
                            <a:pt x="2735256" y="578644"/>
                          </a:lnTo>
                          <a:cubicBezTo>
                            <a:pt x="2735256" y="742769"/>
                            <a:pt x="2601725" y="876300"/>
                            <a:pt x="2437600" y="876300"/>
                          </a:cubicBezTo>
                          <a:lnTo>
                            <a:pt x="1410491" y="876300"/>
                          </a:lnTo>
                          <a:cubicBezTo>
                            <a:pt x="1246365" y="876300"/>
                            <a:pt x="1112834" y="742769"/>
                            <a:pt x="1112834" y="578644"/>
                          </a:cubicBezTo>
                          <a:lnTo>
                            <a:pt x="1112834" y="571500"/>
                          </a:lnTo>
                          <a:lnTo>
                            <a:pt x="666750" y="571500"/>
                          </a:lnTo>
                          <a:cubicBezTo>
                            <a:pt x="614229" y="571500"/>
                            <a:pt x="571500" y="614229"/>
                            <a:pt x="571500" y="666750"/>
                          </a:cubicBezTo>
                          <a:lnTo>
                            <a:pt x="571500" y="4210049"/>
                          </a:lnTo>
                          <a:cubicBezTo>
                            <a:pt x="571500" y="4262570"/>
                            <a:pt x="614229" y="4305299"/>
                            <a:pt x="666750" y="4305299"/>
                          </a:cubicBezTo>
                          <a:lnTo>
                            <a:pt x="1125903" y="4305299"/>
                          </a:lnTo>
                          <a:cubicBezTo>
                            <a:pt x="1178509" y="4305299"/>
                            <a:pt x="1221153" y="4347943"/>
                            <a:pt x="1221153" y="4400549"/>
                          </a:cubicBezTo>
                          <a:cubicBezTo>
                            <a:pt x="1221153" y="4453156"/>
                            <a:pt x="1178509" y="4495799"/>
                            <a:pt x="1125903" y="4495799"/>
                          </a:cubicBezTo>
                          <a:lnTo>
                            <a:pt x="666750" y="4495799"/>
                          </a:lnTo>
                          <a:cubicBezTo>
                            <a:pt x="509187" y="4495799"/>
                            <a:pt x="381000" y="4367612"/>
                            <a:pt x="381000" y="4210049"/>
                          </a:cubicBezTo>
                          <a:lnTo>
                            <a:pt x="381000" y="666750"/>
                          </a:lnTo>
                          <a:cubicBezTo>
                            <a:pt x="381000" y="509187"/>
                            <a:pt x="509187" y="381000"/>
                            <a:pt x="666750" y="381000"/>
                          </a:cubicBezTo>
                          <a:lnTo>
                            <a:pt x="1112834" y="381000"/>
                          </a:lnTo>
                          <a:lnTo>
                            <a:pt x="1112834" y="190500"/>
                          </a:lnTo>
                          <a:close/>
                          <a:moveTo>
                            <a:pt x="323850" y="0"/>
                          </a:moveTo>
                          <a:lnTo>
                            <a:pt x="1208084" y="0"/>
                          </a:lnTo>
                          <a:lnTo>
                            <a:pt x="2640016" y="0"/>
                          </a:lnTo>
                          <a:lnTo>
                            <a:pt x="3524250" y="0"/>
                          </a:lnTo>
                          <a:cubicBezTo>
                            <a:pt x="3702825" y="0"/>
                            <a:pt x="3848100" y="145275"/>
                            <a:pt x="3848100" y="323850"/>
                          </a:cubicBezTo>
                          <a:lnTo>
                            <a:pt x="3848100" y="4552949"/>
                          </a:lnTo>
                          <a:cubicBezTo>
                            <a:pt x="3848100" y="4731524"/>
                            <a:pt x="3702825" y="4876799"/>
                            <a:pt x="3524250" y="4876799"/>
                          </a:cubicBezTo>
                          <a:lnTo>
                            <a:pt x="323850" y="4876799"/>
                          </a:lnTo>
                          <a:cubicBezTo>
                            <a:pt x="145275" y="4876799"/>
                            <a:pt x="0" y="4731524"/>
                            <a:pt x="0" y="4552949"/>
                          </a:cubicBezTo>
                          <a:lnTo>
                            <a:pt x="0" y="323850"/>
                          </a:lnTo>
                          <a:cubicBezTo>
                            <a:pt x="0" y="145275"/>
                            <a:pt x="145275" y="0"/>
                            <a:pt x="32385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1592EE68-7D14-49D2-9229-D623F33FE0EB}"/>
                    </a:ext>
                  </a:extLst>
                </p:cNvPr>
                <p:cNvGrpSpPr/>
                <p:nvPr/>
              </p:nvGrpSpPr>
              <p:grpSpPr>
                <a:xfrm>
                  <a:off x="8675598" y="5764166"/>
                  <a:ext cx="2202452" cy="506968"/>
                  <a:chOff x="8675598" y="5764166"/>
                  <a:chExt cx="2202452" cy="506968"/>
                </a:xfrm>
              </p:grpSpPr>
              <p:sp>
                <p:nvSpPr>
                  <p:cNvPr id="84" name="TextBox 83">
                    <a:extLst>
                      <a:ext uri="{FF2B5EF4-FFF2-40B4-BE49-F238E27FC236}">
                        <a16:creationId xmlns:a16="http://schemas.microsoft.com/office/drawing/2014/main" id="{C87235D7-5B6E-48F3-A2F4-43F5036BC099}"/>
                      </a:ext>
                    </a:extLst>
                  </p:cNvPr>
                  <p:cNvSpPr txBox="1"/>
                  <p:nvPr/>
                </p:nvSpPr>
                <p:spPr>
                  <a:xfrm>
                    <a:off x="9263111" y="5879151"/>
                    <a:ext cx="161493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r>
                      <a: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latin typeface="Abadi" panose="020B0604020104020204" pitchFamily="34" charset="0"/>
                      </a:rPr>
                      <a:t>Data Visualization</a:t>
                    </a:r>
                  </a:p>
                </p:txBody>
              </p:sp>
              <p:grpSp>
                <p:nvGrpSpPr>
                  <p:cNvPr id="85" name="Group 84">
                    <a:extLst>
                      <a:ext uri="{FF2B5EF4-FFF2-40B4-BE49-F238E27FC236}">
                        <a16:creationId xmlns:a16="http://schemas.microsoft.com/office/drawing/2014/main" id="{F9E6E516-956B-4454-AC4E-69ED504F4196}"/>
                      </a:ext>
                    </a:extLst>
                  </p:cNvPr>
                  <p:cNvGrpSpPr/>
                  <p:nvPr/>
                </p:nvGrpSpPr>
                <p:grpSpPr>
                  <a:xfrm>
                    <a:off x="8675598" y="5764166"/>
                    <a:ext cx="506968" cy="506968"/>
                    <a:chOff x="8675598" y="5764166"/>
                    <a:chExt cx="506968" cy="506968"/>
                  </a:xfrm>
                </p:grpSpPr>
                <p:sp>
                  <p:nvSpPr>
                    <p:cNvPr id="86" name="Freeform: Shape 85">
                      <a:extLst>
                        <a:ext uri="{FF2B5EF4-FFF2-40B4-BE49-F238E27FC236}">
                          <a16:creationId xmlns:a16="http://schemas.microsoft.com/office/drawing/2014/main" id="{CBA5D58E-9119-4060-9EBF-39D3BCBB57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75598" y="5764166"/>
                      <a:ext cx="506968" cy="506968"/>
                    </a:xfrm>
                    <a:custGeom>
                      <a:avLst/>
                      <a:gdLst>
                        <a:gd name="connsiteX0" fmla="*/ 501001 w 1002002"/>
                        <a:gd name="connsiteY0" fmla="*/ 0 h 1002002"/>
                        <a:gd name="connsiteX1" fmla="*/ 1002002 w 1002002"/>
                        <a:gd name="connsiteY1" fmla="*/ 501001 h 1002002"/>
                        <a:gd name="connsiteX2" fmla="*/ 501001 w 1002002"/>
                        <a:gd name="connsiteY2" fmla="*/ 1002002 h 1002002"/>
                        <a:gd name="connsiteX3" fmla="*/ 0 w 1002002"/>
                        <a:gd name="connsiteY3" fmla="*/ 501001 h 1002002"/>
                        <a:gd name="connsiteX4" fmla="*/ 501001 w 1002002"/>
                        <a:gd name="connsiteY4" fmla="*/ 0 h 1002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002" h="1002002">
                          <a:moveTo>
                            <a:pt x="501001" y="0"/>
                          </a:moveTo>
                          <a:cubicBezTo>
                            <a:pt x="777696" y="0"/>
                            <a:pt x="1002002" y="224306"/>
                            <a:pt x="1002002" y="501001"/>
                          </a:cubicBezTo>
                          <a:cubicBezTo>
                            <a:pt x="1002002" y="777696"/>
                            <a:pt x="777696" y="1002002"/>
                            <a:pt x="501001" y="1002002"/>
                          </a:cubicBezTo>
                          <a:cubicBezTo>
                            <a:pt x="224306" y="1002002"/>
                            <a:pt x="0" y="777696"/>
                            <a:pt x="0" y="501001"/>
                          </a:cubicBezTo>
                          <a:cubicBezTo>
                            <a:pt x="0" y="224306"/>
                            <a:pt x="224306" y="0"/>
                            <a:pt x="501001" y="0"/>
                          </a:cubicBezTo>
                          <a:close/>
                        </a:path>
                      </a:pathLst>
                    </a:custGeom>
                    <a:solidFill>
                      <a:srgbClr val="F2FBFA"/>
                    </a:solidFill>
                    <a:ln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87" name="Freeform: Shape 86">
                      <a:extLst>
                        <a:ext uri="{FF2B5EF4-FFF2-40B4-BE49-F238E27FC236}">
                          <a16:creationId xmlns:a16="http://schemas.microsoft.com/office/drawing/2014/main" id="{DE91EC06-EEFA-4FE0-A94E-0AF454FBDA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99172" y="5887740"/>
                      <a:ext cx="259820" cy="259820"/>
                    </a:xfrm>
                    <a:custGeom>
                      <a:avLst/>
                      <a:gdLst>
                        <a:gd name="connsiteX0" fmla="*/ 1219200 w 4724400"/>
                        <a:gd name="connsiteY0" fmla="*/ 4267200 h 4724400"/>
                        <a:gd name="connsiteX1" fmla="*/ 1219200 w 4724400"/>
                        <a:gd name="connsiteY1" fmla="*/ 4572000 h 4724400"/>
                        <a:gd name="connsiteX2" fmla="*/ 3048000 w 4724400"/>
                        <a:gd name="connsiteY2" fmla="*/ 4572000 h 4724400"/>
                        <a:gd name="connsiteX3" fmla="*/ 3048000 w 4724400"/>
                        <a:gd name="connsiteY3" fmla="*/ 4267200 h 4724400"/>
                        <a:gd name="connsiteX4" fmla="*/ 152400 w 4724400"/>
                        <a:gd name="connsiteY4" fmla="*/ 3810000 h 4724400"/>
                        <a:gd name="connsiteX5" fmla="*/ 152400 w 4724400"/>
                        <a:gd name="connsiteY5" fmla="*/ 3886200 h 4724400"/>
                        <a:gd name="connsiteX6" fmla="*/ 381000 w 4724400"/>
                        <a:gd name="connsiteY6" fmla="*/ 4114800 h 4724400"/>
                        <a:gd name="connsiteX7" fmla="*/ 1066800 w 4724400"/>
                        <a:gd name="connsiteY7" fmla="*/ 4114800 h 4724400"/>
                        <a:gd name="connsiteX8" fmla="*/ 3200400 w 4724400"/>
                        <a:gd name="connsiteY8" fmla="*/ 4114800 h 4724400"/>
                        <a:gd name="connsiteX9" fmla="*/ 3886200 w 4724400"/>
                        <a:gd name="connsiteY9" fmla="*/ 4114800 h 4724400"/>
                        <a:gd name="connsiteX10" fmla="*/ 4114800 w 4724400"/>
                        <a:gd name="connsiteY10" fmla="*/ 3886200 h 4724400"/>
                        <a:gd name="connsiteX11" fmla="*/ 4114800 w 4724400"/>
                        <a:gd name="connsiteY11" fmla="*/ 3810000 h 4724400"/>
                        <a:gd name="connsiteX12" fmla="*/ 4267200 w 4724400"/>
                        <a:gd name="connsiteY12" fmla="*/ 2133600 h 4724400"/>
                        <a:gd name="connsiteX13" fmla="*/ 4419600 w 4724400"/>
                        <a:gd name="connsiteY13" fmla="*/ 2133600 h 4724400"/>
                        <a:gd name="connsiteX14" fmla="*/ 4419600 w 4724400"/>
                        <a:gd name="connsiteY14" fmla="*/ 2286000 h 4724400"/>
                        <a:gd name="connsiteX15" fmla="*/ 4267200 w 4724400"/>
                        <a:gd name="connsiteY15" fmla="*/ 2286000 h 4724400"/>
                        <a:gd name="connsiteX16" fmla="*/ 2438400 w 4724400"/>
                        <a:gd name="connsiteY16" fmla="*/ 1981200 h 4724400"/>
                        <a:gd name="connsiteX17" fmla="*/ 2438400 w 4724400"/>
                        <a:gd name="connsiteY17" fmla="*/ 2743200 h 4724400"/>
                        <a:gd name="connsiteX18" fmla="*/ 2743200 w 4724400"/>
                        <a:gd name="connsiteY18" fmla="*/ 2743200 h 4724400"/>
                        <a:gd name="connsiteX19" fmla="*/ 2743200 w 4724400"/>
                        <a:gd name="connsiteY19" fmla="*/ 1981200 h 4724400"/>
                        <a:gd name="connsiteX20" fmla="*/ 4267200 w 4724400"/>
                        <a:gd name="connsiteY20" fmla="*/ 1828800 h 4724400"/>
                        <a:gd name="connsiteX21" fmla="*/ 4419600 w 4724400"/>
                        <a:gd name="connsiteY21" fmla="*/ 1828800 h 4724400"/>
                        <a:gd name="connsiteX22" fmla="*/ 4419600 w 4724400"/>
                        <a:gd name="connsiteY22" fmla="*/ 1981200 h 4724400"/>
                        <a:gd name="connsiteX23" fmla="*/ 4267200 w 4724400"/>
                        <a:gd name="connsiteY23" fmla="*/ 1981200 h 4724400"/>
                        <a:gd name="connsiteX24" fmla="*/ 3352800 w 4724400"/>
                        <a:gd name="connsiteY24" fmla="*/ 1676400 h 4724400"/>
                        <a:gd name="connsiteX25" fmla="*/ 3352800 w 4724400"/>
                        <a:gd name="connsiteY25" fmla="*/ 2743200 h 4724400"/>
                        <a:gd name="connsiteX26" fmla="*/ 3657600 w 4724400"/>
                        <a:gd name="connsiteY26" fmla="*/ 2743200 h 4724400"/>
                        <a:gd name="connsiteX27" fmla="*/ 3657600 w 4724400"/>
                        <a:gd name="connsiteY27" fmla="*/ 1676400 h 4724400"/>
                        <a:gd name="connsiteX28" fmla="*/ 4267200 w 4724400"/>
                        <a:gd name="connsiteY28" fmla="*/ 1524000 h 4724400"/>
                        <a:gd name="connsiteX29" fmla="*/ 4419600 w 4724400"/>
                        <a:gd name="connsiteY29" fmla="*/ 1524000 h 4724400"/>
                        <a:gd name="connsiteX30" fmla="*/ 4419600 w 4724400"/>
                        <a:gd name="connsiteY30" fmla="*/ 1676400 h 4724400"/>
                        <a:gd name="connsiteX31" fmla="*/ 4267200 w 4724400"/>
                        <a:gd name="connsiteY31" fmla="*/ 1676400 h 4724400"/>
                        <a:gd name="connsiteX32" fmla="*/ 1524000 w 4724400"/>
                        <a:gd name="connsiteY32" fmla="*/ 1524000 h 4724400"/>
                        <a:gd name="connsiteX33" fmla="*/ 1524000 w 4724400"/>
                        <a:gd name="connsiteY33" fmla="*/ 2743200 h 4724400"/>
                        <a:gd name="connsiteX34" fmla="*/ 1828800 w 4724400"/>
                        <a:gd name="connsiteY34" fmla="*/ 2743200 h 4724400"/>
                        <a:gd name="connsiteX35" fmla="*/ 1828800 w 4724400"/>
                        <a:gd name="connsiteY35" fmla="*/ 1524000 h 4724400"/>
                        <a:gd name="connsiteX36" fmla="*/ 2895600 w 4724400"/>
                        <a:gd name="connsiteY36" fmla="*/ 1371600 h 4724400"/>
                        <a:gd name="connsiteX37" fmla="*/ 2895600 w 4724400"/>
                        <a:gd name="connsiteY37" fmla="*/ 1828800 h 4724400"/>
                        <a:gd name="connsiteX38" fmla="*/ 2895600 w 4724400"/>
                        <a:gd name="connsiteY38" fmla="*/ 2743200 h 4724400"/>
                        <a:gd name="connsiteX39" fmla="*/ 3200400 w 4724400"/>
                        <a:gd name="connsiteY39" fmla="*/ 2743200 h 4724400"/>
                        <a:gd name="connsiteX40" fmla="*/ 3200400 w 4724400"/>
                        <a:gd name="connsiteY40" fmla="*/ 1524000 h 4724400"/>
                        <a:gd name="connsiteX41" fmla="*/ 3200400 w 4724400"/>
                        <a:gd name="connsiteY41" fmla="*/ 1371600 h 4724400"/>
                        <a:gd name="connsiteX42" fmla="*/ 4267200 w 4724400"/>
                        <a:gd name="connsiteY42" fmla="*/ 1219200 h 4724400"/>
                        <a:gd name="connsiteX43" fmla="*/ 4419600 w 4724400"/>
                        <a:gd name="connsiteY43" fmla="*/ 1219200 h 4724400"/>
                        <a:gd name="connsiteX44" fmla="*/ 4419600 w 4724400"/>
                        <a:gd name="connsiteY44" fmla="*/ 1371600 h 4724400"/>
                        <a:gd name="connsiteX45" fmla="*/ 4267200 w 4724400"/>
                        <a:gd name="connsiteY45" fmla="*/ 1371600 h 4724400"/>
                        <a:gd name="connsiteX46" fmla="*/ 1981200 w 4724400"/>
                        <a:gd name="connsiteY46" fmla="*/ 1219200 h 4724400"/>
                        <a:gd name="connsiteX47" fmla="*/ 1981200 w 4724400"/>
                        <a:gd name="connsiteY47" fmla="*/ 1371600 h 4724400"/>
                        <a:gd name="connsiteX48" fmla="*/ 1981200 w 4724400"/>
                        <a:gd name="connsiteY48" fmla="*/ 2743200 h 4724400"/>
                        <a:gd name="connsiteX49" fmla="*/ 2286000 w 4724400"/>
                        <a:gd name="connsiteY49" fmla="*/ 2743200 h 4724400"/>
                        <a:gd name="connsiteX50" fmla="*/ 2286000 w 4724400"/>
                        <a:gd name="connsiteY50" fmla="*/ 1828800 h 4724400"/>
                        <a:gd name="connsiteX51" fmla="*/ 2286000 w 4724400"/>
                        <a:gd name="connsiteY51" fmla="*/ 1219200 h 4724400"/>
                        <a:gd name="connsiteX52" fmla="*/ 381000 w 4724400"/>
                        <a:gd name="connsiteY52" fmla="*/ 1219200 h 4724400"/>
                        <a:gd name="connsiteX53" fmla="*/ 152400 w 4724400"/>
                        <a:gd name="connsiteY53" fmla="*/ 1447800 h 4724400"/>
                        <a:gd name="connsiteX54" fmla="*/ 152400 w 4724400"/>
                        <a:gd name="connsiteY54" fmla="*/ 3657600 h 4724400"/>
                        <a:gd name="connsiteX55" fmla="*/ 4114800 w 4724400"/>
                        <a:gd name="connsiteY55" fmla="*/ 3657600 h 4724400"/>
                        <a:gd name="connsiteX56" fmla="*/ 4114800 w 4724400"/>
                        <a:gd name="connsiteY56" fmla="*/ 3352800 h 4724400"/>
                        <a:gd name="connsiteX57" fmla="*/ 457200 w 4724400"/>
                        <a:gd name="connsiteY57" fmla="*/ 3352800 h 4724400"/>
                        <a:gd name="connsiteX58" fmla="*/ 457200 w 4724400"/>
                        <a:gd name="connsiteY58" fmla="*/ 1219200 h 4724400"/>
                        <a:gd name="connsiteX59" fmla="*/ 1828800 w 4724400"/>
                        <a:gd name="connsiteY59" fmla="*/ 1066800 h 4724400"/>
                        <a:gd name="connsiteX60" fmla="*/ 2438400 w 4724400"/>
                        <a:gd name="connsiteY60" fmla="*/ 1066800 h 4724400"/>
                        <a:gd name="connsiteX61" fmla="*/ 2438400 w 4724400"/>
                        <a:gd name="connsiteY61" fmla="*/ 1828800 h 4724400"/>
                        <a:gd name="connsiteX62" fmla="*/ 2743200 w 4724400"/>
                        <a:gd name="connsiteY62" fmla="*/ 1828800 h 4724400"/>
                        <a:gd name="connsiteX63" fmla="*/ 2743200 w 4724400"/>
                        <a:gd name="connsiteY63" fmla="*/ 1219200 h 4724400"/>
                        <a:gd name="connsiteX64" fmla="*/ 3352800 w 4724400"/>
                        <a:gd name="connsiteY64" fmla="*/ 1219200 h 4724400"/>
                        <a:gd name="connsiteX65" fmla="*/ 3352800 w 4724400"/>
                        <a:gd name="connsiteY65" fmla="*/ 1524000 h 4724400"/>
                        <a:gd name="connsiteX66" fmla="*/ 3810000 w 4724400"/>
                        <a:gd name="connsiteY66" fmla="*/ 1524000 h 4724400"/>
                        <a:gd name="connsiteX67" fmla="*/ 3810000 w 4724400"/>
                        <a:gd name="connsiteY67" fmla="*/ 2743200 h 4724400"/>
                        <a:gd name="connsiteX68" fmla="*/ 4114800 w 4724400"/>
                        <a:gd name="connsiteY68" fmla="*/ 2743200 h 4724400"/>
                        <a:gd name="connsiteX69" fmla="*/ 4114800 w 4724400"/>
                        <a:gd name="connsiteY69" fmla="*/ 2895600 h 4724400"/>
                        <a:gd name="connsiteX70" fmla="*/ 3810000 w 4724400"/>
                        <a:gd name="connsiteY70" fmla="*/ 2895600 h 4724400"/>
                        <a:gd name="connsiteX71" fmla="*/ 3352800 w 4724400"/>
                        <a:gd name="connsiteY71" fmla="*/ 2895600 h 4724400"/>
                        <a:gd name="connsiteX72" fmla="*/ 3200400 w 4724400"/>
                        <a:gd name="connsiteY72" fmla="*/ 2895600 h 4724400"/>
                        <a:gd name="connsiteX73" fmla="*/ 2895600 w 4724400"/>
                        <a:gd name="connsiteY73" fmla="*/ 2895600 h 4724400"/>
                        <a:gd name="connsiteX74" fmla="*/ 2743200 w 4724400"/>
                        <a:gd name="connsiteY74" fmla="*/ 2895600 h 4724400"/>
                        <a:gd name="connsiteX75" fmla="*/ 2438400 w 4724400"/>
                        <a:gd name="connsiteY75" fmla="*/ 2895600 h 4724400"/>
                        <a:gd name="connsiteX76" fmla="*/ 2286000 w 4724400"/>
                        <a:gd name="connsiteY76" fmla="*/ 2895600 h 4724400"/>
                        <a:gd name="connsiteX77" fmla="*/ 1981200 w 4724400"/>
                        <a:gd name="connsiteY77" fmla="*/ 2895600 h 4724400"/>
                        <a:gd name="connsiteX78" fmla="*/ 1828800 w 4724400"/>
                        <a:gd name="connsiteY78" fmla="*/ 2895600 h 4724400"/>
                        <a:gd name="connsiteX79" fmla="*/ 1371600 w 4724400"/>
                        <a:gd name="connsiteY79" fmla="*/ 2895600 h 4724400"/>
                        <a:gd name="connsiteX80" fmla="*/ 1066800 w 4724400"/>
                        <a:gd name="connsiteY80" fmla="*/ 2895600 h 4724400"/>
                        <a:gd name="connsiteX81" fmla="*/ 1066800 w 4724400"/>
                        <a:gd name="connsiteY81" fmla="*/ 2743200 h 4724400"/>
                        <a:gd name="connsiteX82" fmla="*/ 1371600 w 4724400"/>
                        <a:gd name="connsiteY82" fmla="*/ 2743200 h 4724400"/>
                        <a:gd name="connsiteX83" fmla="*/ 1371600 w 4724400"/>
                        <a:gd name="connsiteY83" fmla="*/ 1371600 h 4724400"/>
                        <a:gd name="connsiteX84" fmla="*/ 1828800 w 4724400"/>
                        <a:gd name="connsiteY84" fmla="*/ 1371600 h 4724400"/>
                        <a:gd name="connsiteX85" fmla="*/ 4267200 w 4724400"/>
                        <a:gd name="connsiteY85" fmla="*/ 914400 h 4724400"/>
                        <a:gd name="connsiteX86" fmla="*/ 4419600 w 4724400"/>
                        <a:gd name="connsiteY86" fmla="*/ 914400 h 4724400"/>
                        <a:gd name="connsiteX87" fmla="*/ 4419600 w 4724400"/>
                        <a:gd name="connsiteY87" fmla="*/ 1066800 h 4724400"/>
                        <a:gd name="connsiteX88" fmla="*/ 4267200 w 4724400"/>
                        <a:gd name="connsiteY88" fmla="*/ 1066800 h 4724400"/>
                        <a:gd name="connsiteX89" fmla="*/ 609600 w 4724400"/>
                        <a:gd name="connsiteY89" fmla="*/ 762000 h 4724400"/>
                        <a:gd name="connsiteX90" fmla="*/ 609600 w 4724400"/>
                        <a:gd name="connsiteY90" fmla="*/ 3200400 h 4724400"/>
                        <a:gd name="connsiteX91" fmla="*/ 4572000 w 4724400"/>
                        <a:gd name="connsiteY91" fmla="*/ 3200400 h 4724400"/>
                        <a:gd name="connsiteX92" fmla="*/ 4572000 w 4724400"/>
                        <a:gd name="connsiteY92" fmla="*/ 762000 h 4724400"/>
                        <a:gd name="connsiteX93" fmla="*/ 1371600 w 4724400"/>
                        <a:gd name="connsiteY93" fmla="*/ 304800 h 4724400"/>
                        <a:gd name="connsiteX94" fmla="*/ 1524000 w 4724400"/>
                        <a:gd name="connsiteY94" fmla="*/ 304800 h 4724400"/>
                        <a:gd name="connsiteX95" fmla="*/ 1524000 w 4724400"/>
                        <a:gd name="connsiteY95" fmla="*/ 457200 h 4724400"/>
                        <a:gd name="connsiteX96" fmla="*/ 1371600 w 4724400"/>
                        <a:gd name="connsiteY96" fmla="*/ 457200 h 4724400"/>
                        <a:gd name="connsiteX97" fmla="*/ 1066800 w 4724400"/>
                        <a:gd name="connsiteY97" fmla="*/ 304800 h 4724400"/>
                        <a:gd name="connsiteX98" fmla="*/ 1219200 w 4724400"/>
                        <a:gd name="connsiteY98" fmla="*/ 304800 h 4724400"/>
                        <a:gd name="connsiteX99" fmla="*/ 1219200 w 4724400"/>
                        <a:gd name="connsiteY99" fmla="*/ 457200 h 4724400"/>
                        <a:gd name="connsiteX100" fmla="*/ 1066800 w 4724400"/>
                        <a:gd name="connsiteY100" fmla="*/ 457200 h 4724400"/>
                        <a:gd name="connsiteX101" fmla="*/ 762000 w 4724400"/>
                        <a:gd name="connsiteY101" fmla="*/ 304800 h 4724400"/>
                        <a:gd name="connsiteX102" fmla="*/ 914400 w 4724400"/>
                        <a:gd name="connsiteY102" fmla="*/ 304800 h 4724400"/>
                        <a:gd name="connsiteX103" fmla="*/ 914400 w 4724400"/>
                        <a:gd name="connsiteY103" fmla="*/ 457200 h 4724400"/>
                        <a:gd name="connsiteX104" fmla="*/ 762000 w 4724400"/>
                        <a:gd name="connsiteY104" fmla="*/ 457200 h 4724400"/>
                        <a:gd name="connsiteX105" fmla="*/ 609600 w 4724400"/>
                        <a:gd name="connsiteY105" fmla="*/ 152400 h 4724400"/>
                        <a:gd name="connsiteX106" fmla="*/ 609600 w 4724400"/>
                        <a:gd name="connsiteY106" fmla="*/ 609600 h 4724400"/>
                        <a:gd name="connsiteX107" fmla="*/ 4572000 w 4724400"/>
                        <a:gd name="connsiteY107" fmla="*/ 609600 h 4724400"/>
                        <a:gd name="connsiteX108" fmla="*/ 4572000 w 4724400"/>
                        <a:gd name="connsiteY108" fmla="*/ 152400 h 4724400"/>
                        <a:gd name="connsiteX109" fmla="*/ 457200 w 4724400"/>
                        <a:gd name="connsiteY109" fmla="*/ 0 h 4724400"/>
                        <a:gd name="connsiteX110" fmla="*/ 4724400 w 4724400"/>
                        <a:gd name="connsiteY110" fmla="*/ 0 h 4724400"/>
                        <a:gd name="connsiteX111" fmla="*/ 4724400 w 4724400"/>
                        <a:gd name="connsiteY111" fmla="*/ 3352800 h 4724400"/>
                        <a:gd name="connsiteX112" fmla="*/ 4267200 w 4724400"/>
                        <a:gd name="connsiteY112" fmla="*/ 3352800 h 4724400"/>
                        <a:gd name="connsiteX113" fmla="*/ 4267200 w 4724400"/>
                        <a:gd name="connsiteY113" fmla="*/ 3886200 h 4724400"/>
                        <a:gd name="connsiteX114" fmla="*/ 3886200 w 4724400"/>
                        <a:gd name="connsiteY114" fmla="*/ 4267200 h 4724400"/>
                        <a:gd name="connsiteX115" fmla="*/ 3200400 w 4724400"/>
                        <a:gd name="connsiteY115" fmla="*/ 4267200 h 4724400"/>
                        <a:gd name="connsiteX116" fmla="*/ 3200400 w 4724400"/>
                        <a:gd name="connsiteY116" fmla="*/ 4572000 h 4724400"/>
                        <a:gd name="connsiteX117" fmla="*/ 3505200 w 4724400"/>
                        <a:gd name="connsiteY117" fmla="*/ 4572000 h 4724400"/>
                        <a:gd name="connsiteX118" fmla="*/ 3505200 w 4724400"/>
                        <a:gd name="connsiteY118" fmla="*/ 4724400 h 4724400"/>
                        <a:gd name="connsiteX119" fmla="*/ 3200400 w 4724400"/>
                        <a:gd name="connsiteY119" fmla="*/ 4724400 h 4724400"/>
                        <a:gd name="connsiteX120" fmla="*/ 1066800 w 4724400"/>
                        <a:gd name="connsiteY120" fmla="*/ 4724400 h 4724400"/>
                        <a:gd name="connsiteX121" fmla="*/ 762000 w 4724400"/>
                        <a:gd name="connsiteY121" fmla="*/ 4724400 h 4724400"/>
                        <a:gd name="connsiteX122" fmla="*/ 762000 w 4724400"/>
                        <a:gd name="connsiteY122" fmla="*/ 4572000 h 4724400"/>
                        <a:gd name="connsiteX123" fmla="*/ 1066800 w 4724400"/>
                        <a:gd name="connsiteY123" fmla="*/ 4572000 h 4724400"/>
                        <a:gd name="connsiteX124" fmla="*/ 1066800 w 4724400"/>
                        <a:gd name="connsiteY124" fmla="*/ 4267200 h 4724400"/>
                        <a:gd name="connsiteX125" fmla="*/ 381000 w 4724400"/>
                        <a:gd name="connsiteY125" fmla="*/ 4267200 h 4724400"/>
                        <a:gd name="connsiteX126" fmla="*/ 0 w 4724400"/>
                        <a:gd name="connsiteY126" fmla="*/ 3886200 h 4724400"/>
                        <a:gd name="connsiteX127" fmla="*/ 0 w 4724400"/>
                        <a:gd name="connsiteY127" fmla="*/ 1447800 h 4724400"/>
                        <a:gd name="connsiteX128" fmla="*/ 381000 w 4724400"/>
                        <a:gd name="connsiteY128" fmla="*/ 1066800 h 4724400"/>
                        <a:gd name="connsiteX129" fmla="*/ 457200 w 4724400"/>
                        <a:gd name="connsiteY129" fmla="*/ 1066800 h 4724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</a:cxnLst>
                      <a:rect l="l" t="t" r="r" b="b"/>
                      <a:pathLst>
                        <a:path w="4724400" h="4724400">
                          <a:moveTo>
                            <a:pt x="1219200" y="4267200"/>
                          </a:moveTo>
                          <a:lnTo>
                            <a:pt x="1219200" y="4572000"/>
                          </a:lnTo>
                          <a:lnTo>
                            <a:pt x="3048000" y="4572000"/>
                          </a:lnTo>
                          <a:lnTo>
                            <a:pt x="3048000" y="4267200"/>
                          </a:lnTo>
                          <a:close/>
                          <a:moveTo>
                            <a:pt x="152400" y="3810000"/>
                          </a:moveTo>
                          <a:lnTo>
                            <a:pt x="152400" y="3886200"/>
                          </a:lnTo>
                          <a:cubicBezTo>
                            <a:pt x="152400" y="4012235"/>
                            <a:pt x="254965" y="4114800"/>
                            <a:pt x="381000" y="4114800"/>
                          </a:cubicBezTo>
                          <a:lnTo>
                            <a:pt x="1066800" y="4114800"/>
                          </a:lnTo>
                          <a:lnTo>
                            <a:pt x="3200400" y="4114800"/>
                          </a:lnTo>
                          <a:lnTo>
                            <a:pt x="3886200" y="4114800"/>
                          </a:lnTo>
                          <a:cubicBezTo>
                            <a:pt x="4012235" y="4114800"/>
                            <a:pt x="4114800" y="4012235"/>
                            <a:pt x="4114800" y="3886200"/>
                          </a:cubicBezTo>
                          <a:lnTo>
                            <a:pt x="4114800" y="3810000"/>
                          </a:lnTo>
                          <a:close/>
                          <a:moveTo>
                            <a:pt x="4267200" y="2133600"/>
                          </a:moveTo>
                          <a:lnTo>
                            <a:pt x="4419600" y="2133600"/>
                          </a:lnTo>
                          <a:lnTo>
                            <a:pt x="4419600" y="2286000"/>
                          </a:lnTo>
                          <a:lnTo>
                            <a:pt x="4267200" y="2286000"/>
                          </a:lnTo>
                          <a:close/>
                          <a:moveTo>
                            <a:pt x="2438400" y="1981200"/>
                          </a:moveTo>
                          <a:lnTo>
                            <a:pt x="2438400" y="2743200"/>
                          </a:lnTo>
                          <a:lnTo>
                            <a:pt x="2743200" y="2743200"/>
                          </a:lnTo>
                          <a:lnTo>
                            <a:pt x="2743200" y="1981200"/>
                          </a:lnTo>
                          <a:close/>
                          <a:moveTo>
                            <a:pt x="4267200" y="1828800"/>
                          </a:moveTo>
                          <a:lnTo>
                            <a:pt x="4419600" y="1828800"/>
                          </a:lnTo>
                          <a:lnTo>
                            <a:pt x="4419600" y="1981200"/>
                          </a:lnTo>
                          <a:lnTo>
                            <a:pt x="4267200" y="1981200"/>
                          </a:lnTo>
                          <a:close/>
                          <a:moveTo>
                            <a:pt x="3352800" y="1676400"/>
                          </a:moveTo>
                          <a:lnTo>
                            <a:pt x="3352800" y="2743200"/>
                          </a:lnTo>
                          <a:lnTo>
                            <a:pt x="3657600" y="2743200"/>
                          </a:lnTo>
                          <a:lnTo>
                            <a:pt x="3657600" y="1676400"/>
                          </a:lnTo>
                          <a:close/>
                          <a:moveTo>
                            <a:pt x="4267200" y="1524000"/>
                          </a:moveTo>
                          <a:lnTo>
                            <a:pt x="4419600" y="1524000"/>
                          </a:lnTo>
                          <a:lnTo>
                            <a:pt x="4419600" y="1676400"/>
                          </a:lnTo>
                          <a:lnTo>
                            <a:pt x="4267200" y="1676400"/>
                          </a:lnTo>
                          <a:close/>
                          <a:moveTo>
                            <a:pt x="1524000" y="1524000"/>
                          </a:moveTo>
                          <a:lnTo>
                            <a:pt x="1524000" y="2743200"/>
                          </a:lnTo>
                          <a:lnTo>
                            <a:pt x="1828800" y="2743200"/>
                          </a:lnTo>
                          <a:lnTo>
                            <a:pt x="1828800" y="1524000"/>
                          </a:lnTo>
                          <a:close/>
                          <a:moveTo>
                            <a:pt x="2895600" y="1371600"/>
                          </a:moveTo>
                          <a:lnTo>
                            <a:pt x="2895600" y="1828800"/>
                          </a:lnTo>
                          <a:lnTo>
                            <a:pt x="2895600" y="2743200"/>
                          </a:lnTo>
                          <a:lnTo>
                            <a:pt x="3200400" y="2743200"/>
                          </a:lnTo>
                          <a:lnTo>
                            <a:pt x="3200400" y="1524000"/>
                          </a:lnTo>
                          <a:lnTo>
                            <a:pt x="3200400" y="1371600"/>
                          </a:lnTo>
                          <a:close/>
                          <a:moveTo>
                            <a:pt x="4267200" y="1219200"/>
                          </a:moveTo>
                          <a:lnTo>
                            <a:pt x="4419600" y="1219200"/>
                          </a:lnTo>
                          <a:lnTo>
                            <a:pt x="4419600" y="1371600"/>
                          </a:lnTo>
                          <a:lnTo>
                            <a:pt x="4267200" y="1371600"/>
                          </a:lnTo>
                          <a:close/>
                          <a:moveTo>
                            <a:pt x="1981200" y="1219200"/>
                          </a:moveTo>
                          <a:lnTo>
                            <a:pt x="1981200" y="1371600"/>
                          </a:lnTo>
                          <a:lnTo>
                            <a:pt x="1981200" y="2743200"/>
                          </a:lnTo>
                          <a:lnTo>
                            <a:pt x="2286000" y="2743200"/>
                          </a:lnTo>
                          <a:lnTo>
                            <a:pt x="2286000" y="1828800"/>
                          </a:lnTo>
                          <a:lnTo>
                            <a:pt x="2286000" y="1219200"/>
                          </a:lnTo>
                          <a:close/>
                          <a:moveTo>
                            <a:pt x="381000" y="1219200"/>
                          </a:moveTo>
                          <a:cubicBezTo>
                            <a:pt x="254965" y="1219200"/>
                            <a:pt x="152400" y="1321765"/>
                            <a:pt x="152400" y="1447800"/>
                          </a:cubicBezTo>
                          <a:lnTo>
                            <a:pt x="152400" y="3657600"/>
                          </a:lnTo>
                          <a:lnTo>
                            <a:pt x="4114800" y="3657600"/>
                          </a:lnTo>
                          <a:lnTo>
                            <a:pt x="4114800" y="3352800"/>
                          </a:lnTo>
                          <a:lnTo>
                            <a:pt x="457200" y="3352800"/>
                          </a:lnTo>
                          <a:lnTo>
                            <a:pt x="457200" y="1219200"/>
                          </a:lnTo>
                          <a:close/>
                          <a:moveTo>
                            <a:pt x="1828800" y="1066800"/>
                          </a:moveTo>
                          <a:lnTo>
                            <a:pt x="2438400" y="1066800"/>
                          </a:lnTo>
                          <a:lnTo>
                            <a:pt x="2438400" y="1828800"/>
                          </a:lnTo>
                          <a:lnTo>
                            <a:pt x="2743200" y="1828800"/>
                          </a:lnTo>
                          <a:lnTo>
                            <a:pt x="2743200" y="1219200"/>
                          </a:lnTo>
                          <a:lnTo>
                            <a:pt x="3352800" y="1219200"/>
                          </a:lnTo>
                          <a:lnTo>
                            <a:pt x="3352800" y="1524000"/>
                          </a:lnTo>
                          <a:lnTo>
                            <a:pt x="3810000" y="1524000"/>
                          </a:lnTo>
                          <a:lnTo>
                            <a:pt x="3810000" y="2743200"/>
                          </a:lnTo>
                          <a:lnTo>
                            <a:pt x="4114800" y="2743200"/>
                          </a:lnTo>
                          <a:lnTo>
                            <a:pt x="4114800" y="2895600"/>
                          </a:lnTo>
                          <a:lnTo>
                            <a:pt x="3810000" y="2895600"/>
                          </a:lnTo>
                          <a:lnTo>
                            <a:pt x="3352800" y="2895600"/>
                          </a:lnTo>
                          <a:lnTo>
                            <a:pt x="3200400" y="2895600"/>
                          </a:lnTo>
                          <a:lnTo>
                            <a:pt x="2895600" y="2895600"/>
                          </a:lnTo>
                          <a:lnTo>
                            <a:pt x="2743200" y="2895600"/>
                          </a:lnTo>
                          <a:lnTo>
                            <a:pt x="2438400" y="2895600"/>
                          </a:lnTo>
                          <a:lnTo>
                            <a:pt x="2286000" y="2895600"/>
                          </a:lnTo>
                          <a:lnTo>
                            <a:pt x="1981200" y="2895600"/>
                          </a:lnTo>
                          <a:lnTo>
                            <a:pt x="1828800" y="2895600"/>
                          </a:lnTo>
                          <a:lnTo>
                            <a:pt x="1371600" y="2895600"/>
                          </a:lnTo>
                          <a:lnTo>
                            <a:pt x="1066800" y="2895600"/>
                          </a:lnTo>
                          <a:lnTo>
                            <a:pt x="1066800" y="2743200"/>
                          </a:lnTo>
                          <a:lnTo>
                            <a:pt x="1371600" y="2743200"/>
                          </a:lnTo>
                          <a:lnTo>
                            <a:pt x="1371600" y="1371600"/>
                          </a:lnTo>
                          <a:lnTo>
                            <a:pt x="1828800" y="1371600"/>
                          </a:lnTo>
                          <a:close/>
                          <a:moveTo>
                            <a:pt x="4267200" y="914400"/>
                          </a:moveTo>
                          <a:lnTo>
                            <a:pt x="4419600" y="914400"/>
                          </a:lnTo>
                          <a:lnTo>
                            <a:pt x="4419600" y="1066800"/>
                          </a:lnTo>
                          <a:lnTo>
                            <a:pt x="4267200" y="1066800"/>
                          </a:lnTo>
                          <a:close/>
                          <a:moveTo>
                            <a:pt x="609600" y="762000"/>
                          </a:moveTo>
                          <a:lnTo>
                            <a:pt x="609600" y="3200400"/>
                          </a:lnTo>
                          <a:lnTo>
                            <a:pt x="4572000" y="3200400"/>
                          </a:lnTo>
                          <a:lnTo>
                            <a:pt x="4572000" y="762000"/>
                          </a:lnTo>
                          <a:close/>
                          <a:moveTo>
                            <a:pt x="1371600" y="304800"/>
                          </a:moveTo>
                          <a:lnTo>
                            <a:pt x="1524000" y="304800"/>
                          </a:lnTo>
                          <a:lnTo>
                            <a:pt x="1524000" y="457200"/>
                          </a:lnTo>
                          <a:lnTo>
                            <a:pt x="1371600" y="457200"/>
                          </a:lnTo>
                          <a:close/>
                          <a:moveTo>
                            <a:pt x="1066800" y="304800"/>
                          </a:moveTo>
                          <a:lnTo>
                            <a:pt x="1219200" y="304800"/>
                          </a:lnTo>
                          <a:lnTo>
                            <a:pt x="1219200" y="457200"/>
                          </a:lnTo>
                          <a:lnTo>
                            <a:pt x="1066800" y="457200"/>
                          </a:lnTo>
                          <a:close/>
                          <a:moveTo>
                            <a:pt x="762000" y="304800"/>
                          </a:moveTo>
                          <a:lnTo>
                            <a:pt x="914400" y="304800"/>
                          </a:lnTo>
                          <a:lnTo>
                            <a:pt x="914400" y="457200"/>
                          </a:lnTo>
                          <a:lnTo>
                            <a:pt x="762000" y="457200"/>
                          </a:lnTo>
                          <a:close/>
                          <a:moveTo>
                            <a:pt x="609600" y="152400"/>
                          </a:moveTo>
                          <a:lnTo>
                            <a:pt x="609600" y="609600"/>
                          </a:lnTo>
                          <a:lnTo>
                            <a:pt x="4572000" y="609600"/>
                          </a:lnTo>
                          <a:lnTo>
                            <a:pt x="4572000" y="152400"/>
                          </a:lnTo>
                          <a:close/>
                          <a:moveTo>
                            <a:pt x="457200" y="0"/>
                          </a:moveTo>
                          <a:lnTo>
                            <a:pt x="4724400" y="0"/>
                          </a:lnTo>
                          <a:lnTo>
                            <a:pt x="4724400" y="3352800"/>
                          </a:lnTo>
                          <a:lnTo>
                            <a:pt x="4267200" y="3352800"/>
                          </a:lnTo>
                          <a:lnTo>
                            <a:pt x="4267200" y="3886200"/>
                          </a:lnTo>
                          <a:cubicBezTo>
                            <a:pt x="4267200" y="4096284"/>
                            <a:pt x="4096284" y="4267200"/>
                            <a:pt x="3886200" y="4267200"/>
                          </a:cubicBezTo>
                          <a:lnTo>
                            <a:pt x="3200400" y="4267200"/>
                          </a:lnTo>
                          <a:lnTo>
                            <a:pt x="3200400" y="4572000"/>
                          </a:lnTo>
                          <a:lnTo>
                            <a:pt x="3505200" y="4572000"/>
                          </a:lnTo>
                          <a:lnTo>
                            <a:pt x="3505200" y="4724400"/>
                          </a:lnTo>
                          <a:lnTo>
                            <a:pt x="3200400" y="4724400"/>
                          </a:lnTo>
                          <a:lnTo>
                            <a:pt x="1066800" y="4724400"/>
                          </a:lnTo>
                          <a:lnTo>
                            <a:pt x="762000" y="4724400"/>
                          </a:lnTo>
                          <a:lnTo>
                            <a:pt x="762000" y="4572000"/>
                          </a:lnTo>
                          <a:lnTo>
                            <a:pt x="1066800" y="4572000"/>
                          </a:lnTo>
                          <a:lnTo>
                            <a:pt x="1066800" y="4267200"/>
                          </a:lnTo>
                          <a:lnTo>
                            <a:pt x="381000" y="4267200"/>
                          </a:lnTo>
                          <a:cubicBezTo>
                            <a:pt x="170917" y="4267200"/>
                            <a:pt x="0" y="4096284"/>
                            <a:pt x="0" y="3886200"/>
                          </a:cubicBezTo>
                          <a:lnTo>
                            <a:pt x="0" y="1447800"/>
                          </a:lnTo>
                          <a:cubicBezTo>
                            <a:pt x="0" y="1237717"/>
                            <a:pt x="170917" y="1066800"/>
                            <a:pt x="381000" y="1066800"/>
                          </a:cubicBezTo>
                          <a:lnTo>
                            <a:pt x="457200" y="106680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95A7FD0-E233-47FB-8048-30E16B62F87F}"/>
                </a:ext>
              </a:extLst>
            </p:cNvPr>
            <p:cNvGrpSpPr/>
            <p:nvPr/>
          </p:nvGrpSpPr>
          <p:grpSpPr>
            <a:xfrm>
              <a:off x="861626" y="914603"/>
              <a:ext cx="5720047" cy="5503871"/>
              <a:chOff x="861626" y="914603"/>
              <a:chExt cx="5720047" cy="5503871"/>
            </a:xfrm>
          </p:grpSpPr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8F94501F-8BAE-48A8-94E2-D7425A4F7ECA}"/>
                  </a:ext>
                </a:extLst>
              </p:cNvPr>
              <p:cNvSpPr txBox="1"/>
              <p:nvPr/>
            </p:nvSpPr>
            <p:spPr>
              <a:xfrm>
                <a:off x="4682433" y="914603"/>
                <a:ext cx="1666644" cy="70788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IN" sz="2000" b="1" dirty="0">
                    <a:solidFill>
                      <a:schemeClr val="tx2"/>
                    </a:solidFill>
                    <a:latin typeface="Abadi" panose="020B0604020104020204" pitchFamily="34" charset="0"/>
                  </a:rPr>
                  <a:t>AI Technologies</a:t>
                </a: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44FCEB07-6359-4F33-B2B2-0D2FF054A3D5}"/>
                  </a:ext>
                </a:extLst>
              </p:cNvPr>
              <p:cNvGrpSpPr/>
              <p:nvPr/>
            </p:nvGrpSpPr>
            <p:grpSpPr>
              <a:xfrm>
                <a:off x="861626" y="1869803"/>
                <a:ext cx="5720047" cy="4548671"/>
                <a:chOff x="695084" y="1864939"/>
                <a:chExt cx="5720047" cy="4548671"/>
              </a:xfrm>
            </p:grpSpPr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78C006F3-8D24-46FB-AB4B-36F6D7F37421}"/>
                    </a:ext>
                  </a:extLst>
                </p:cNvPr>
                <p:cNvGrpSpPr/>
                <p:nvPr/>
              </p:nvGrpSpPr>
              <p:grpSpPr>
                <a:xfrm>
                  <a:off x="1561020" y="1864939"/>
                  <a:ext cx="4854111" cy="4548671"/>
                  <a:chOff x="1561020" y="1864939"/>
                  <a:chExt cx="4854111" cy="4548671"/>
                </a:xfrm>
              </p:grpSpPr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3C9A93DF-AC5C-4F4C-8246-75CB3438E4AA}"/>
                      </a:ext>
                    </a:extLst>
                  </p:cNvPr>
                  <p:cNvGrpSpPr/>
                  <p:nvPr/>
                </p:nvGrpSpPr>
                <p:grpSpPr>
                  <a:xfrm>
                    <a:off x="1563560" y="5325578"/>
                    <a:ext cx="4851571" cy="1088032"/>
                    <a:chOff x="1563560" y="5335306"/>
                    <a:chExt cx="4851571" cy="1088032"/>
                  </a:xfrm>
                </p:grpSpPr>
                <p:grpSp>
                  <p:nvGrpSpPr>
                    <p:cNvPr id="57" name="Group 56">
                      <a:extLst>
                        <a:ext uri="{FF2B5EF4-FFF2-40B4-BE49-F238E27FC236}">
                          <a16:creationId xmlns:a16="http://schemas.microsoft.com/office/drawing/2014/main" id="{EB90E52B-EEFB-46C8-AE73-8D324C61256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44911" y="5335306"/>
                      <a:ext cx="3970220" cy="1088032"/>
                      <a:chOff x="1836753" y="5404279"/>
                      <a:chExt cx="3970220" cy="1088032"/>
                    </a:xfrm>
                  </p:grpSpPr>
                  <p:grpSp>
                    <p:nvGrpSpPr>
                      <p:cNvPr id="62" name="Group 61">
                        <a:extLst>
                          <a:ext uri="{FF2B5EF4-FFF2-40B4-BE49-F238E27FC236}">
                            <a16:creationId xmlns:a16="http://schemas.microsoft.com/office/drawing/2014/main" id="{272AB183-D775-4325-9D7E-AAA6CFD06BB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836753" y="5763629"/>
                        <a:ext cx="1902472" cy="369332"/>
                        <a:chOff x="1837467" y="1518900"/>
                        <a:chExt cx="1902472" cy="369332"/>
                      </a:xfrm>
                    </p:grpSpPr>
                    <p:sp>
                      <p:nvSpPr>
                        <p:cNvPr id="72" name="TextBox 71">
                          <a:extLst>
                            <a:ext uri="{FF2B5EF4-FFF2-40B4-BE49-F238E27FC236}">
                              <a16:creationId xmlns:a16="http://schemas.microsoft.com/office/drawing/2014/main" id="{C124CAE1-2D66-4ECF-8A84-5B79E706F3CF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2536070" y="1518900"/>
                          <a:ext cx="505267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 anchor="ctr">
                          <a:spAutoFit/>
                        </a:bodyPr>
                        <a:lstStyle/>
                        <a:p>
                          <a:r>
                            <a:rPr lang="en-IN" dirty="0">
                              <a:solidFill>
                                <a:schemeClr val="tx2">
                                  <a:lumMod val="85000"/>
                                  <a:lumOff val="15000"/>
                                </a:schemeClr>
                              </a:solidFill>
                              <a:latin typeface="Abadi" panose="020B0604020104020204" pitchFamily="34" charset="0"/>
                            </a:rPr>
                            <a:t>Act</a:t>
                          </a:r>
                        </a:p>
                      </p:txBody>
                    </p:sp>
                    <p:sp>
                      <p:nvSpPr>
                        <p:cNvPr id="73" name="Freeform: Shape 72">
                          <a:extLst>
                            <a:ext uri="{FF2B5EF4-FFF2-40B4-BE49-F238E27FC236}">
                              <a16:creationId xmlns:a16="http://schemas.microsoft.com/office/drawing/2014/main" id="{BBB1600B-6637-4071-8C1A-92AE8F919D9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37467" y="1677122"/>
                          <a:ext cx="1902472" cy="195014"/>
                        </a:xfrm>
                        <a:custGeom>
                          <a:avLst/>
                          <a:gdLst>
                            <a:gd name="connsiteX0" fmla="*/ 0 w 1902472"/>
                            <a:gd name="connsiteY0" fmla="*/ 17335 h 195014"/>
                            <a:gd name="connsiteX1" fmla="*/ 190681 w 1902472"/>
                            <a:gd name="connsiteY1" fmla="*/ 17335 h 195014"/>
                            <a:gd name="connsiteX2" fmla="*/ 190681 w 1902472"/>
                            <a:gd name="connsiteY2" fmla="*/ 195014 h 195014"/>
                            <a:gd name="connsiteX3" fmla="*/ 1794131 w 1902472"/>
                            <a:gd name="connsiteY3" fmla="*/ 195014 h 195014"/>
                            <a:gd name="connsiteX4" fmla="*/ 1794131 w 1902472"/>
                            <a:gd name="connsiteY4" fmla="*/ 0 h 195014"/>
                            <a:gd name="connsiteX5" fmla="*/ 1902472 w 1902472"/>
                            <a:gd name="connsiteY5" fmla="*/ 0 h 195014"/>
                            <a:gd name="connsiteX6" fmla="*/ 1902472 w 1902472"/>
                            <a:gd name="connsiteY6" fmla="*/ 4334 h 1950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1902472" h="195014">
                              <a:moveTo>
                                <a:pt x="0" y="17335"/>
                              </a:moveTo>
                              <a:lnTo>
                                <a:pt x="190681" y="17335"/>
                              </a:lnTo>
                              <a:lnTo>
                                <a:pt x="190681" y="195014"/>
                              </a:lnTo>
                              <a:lnTo>
                                <a:pt x="1794131" y="195014"/>
                              </a:lnTo>
                              <a:lnTo>
                                <a:pt x="1794131" y="0"/>
                              </a:lnTo>
                              <a:lnTo>
                                <a:pt x="1902472" y="0"/>
                              </a:lnTo>
                              <a:lnTo>
                                <a:pt x="1902472" y="4334"/>
                              </a:lnTo>
                            </a:path>
                          </a:pathLst>
                        </a:custGeom>
                        <a:no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</p:grpSp>
                  <p:grpSp>
                    <p:nvGrpSpPr>
                      <p:cNvPr id="63" name="Group 62">
                        <a:extLst>
                          <a:ext uri="{FF2B5EF4-FFF2-40B4-BE49-F238E27FC236}">
                            <a16:creationId xmlns:a16="http://schemas.microsoft.com/office/drawing/2014/main" id="{AF1E2863-CC89-41E4-BA28-432D8425120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742277" y="5404279"/>
                        <a:ext cx="2064696" cy="1088032"/>
                        <a:chOff x="3742277" y="5404279"/>
                        <a:chExt cx="2064696" cy="1088032"/>
                      </a:xfrm>
                    </p:grpSpPr>
                    <p:grpSp>
                      <p:nvGrpSpPr>
                        <p:cNvPr id="64" name="Group 63">
                          <a:extLst>
                            <a:ext uri="{FF2B5EF4-FFF2-40B4-BE49-F238E27FC236}">
                              <a16:creationId xmlns:a16="http://schemas.microsoft.com/office/drawing/2014/main" id="{DA0FCC79-0B17-4299-A017-D99BA52469B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742277" y="5540821"/>
                          <a:ext cx="274540" cy="810613"/>
                          <a:chOff x="3742991" y="1100539"/>
                          <a:chExt cx="274540" cy="1152686"/>
                        </a:xfrm>
                      </p:grpSpPr>
                      <p:grpSp>
                        <p:nvGrpSpPr>
                          <p:cNvPr id="68" name="Group 67">
                            <a:extLst>
                              <a:ext uri="{FF2B5EF4-FFF2-40B4-BE49-F238E27FC236}">
                                <a16:creationId xmlns:a16="http://schemas.microsoft.com/office/drawing/2014/main" id="{E9B6454F-4126-4EBB-9D0D-12C35F6C4970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3743211" y="1100539"/>
                            <a:ext cx="274320" cy="1152686"/>
                            <a:chOff x="3743211" y="1100539"/>
                            <a:chExt cx="274320" cy="1152686"/>
                          </a:xfrm>
                        </p:grpSpPr>
                        <p:sp>
                          <p:nvSpPr>
                            <p:cNvPr id="70" name="Freeform: Shape 69">
                              <a:extLst>
                                <a:ext uri="{FF2B5EF4-FFF2-40B4-BE49-F238E27FC236}">
                                  <a16:creationId xmlns:a16="http://schemas.microsoft.com/office/drawing/2014/main" id="{014AD0BE-EBFC-4B90-B529-FFD5FA78609F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3750107" y="1100539"/>
                              <a:ext cx="0" cy="1152686"/>
                            </a:xfrm>
                            <a:custGeom>
                              <a:avLst/>
                              <a:gdLst>
                                <a:gd name="connsiteX0" fmla="*/ 0 w 320218"/>
                                <a:gd name="connsiteY0" fmla="*/ 0 h 754291"/>
                                <a:gd name="connsiteX1" fmla="*/ 0 w 320218"/>
                                <a:gd name="connsiteY1" fmla="*/ 732943 h 754291"/>
                                <a:gd name="connsiteX2" fmla="*/ 298870 w 320218"/>
                                <a:gd name="connsiteY2" fmla="*/ 732943 h 754291"/>
                                <a:gd name="connsiteX3" fmla="*/ 320218 w 320218"/>
                                <a:gd name="connsiteY3" fmla="*/ 754291 h 754291"/>
                                <a:gd name="connsiteX0" fmla="*/ 0 w 298870"/>
                                <a:gd name="connsiteY0" fmla="*/ 0 h 732943"/>
                                <a:gd name="connsiteX1" fmla="*/ 0 w 298870"/>
                                <a:gd name="connsiteY1" fmla="*/ 732943 h 732943"/>
                                <a:gd name="connsiteX2" fmla="*/ 298870 w 298870"/>
                                <a:gd name="connsiteY2" fmla="*/ 732943 h 732943"/>
                                <a:gd name="connsiteX0" fmla="*/ 0 w 0"/>
                                <a:gd name="connsiteY0" fmla="*/ 0 h 732943"/>
                                <a:gd name="connsiteX1" fmla="*/ 0 w 0"/>
                                <a:gd name="connsiteY1" fmla="*/ 732943 h 73294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</a:cxnLst>
                              <a:rect l="l" t="t" r="r" b="b"/>
                              <a:pathLst>
                                <a:path h="732943">
                                  <a:moveTo>
                                    <a:pt x="0" y="0"/>
                                  </a:moveTo>
                                  <a:lnTo>
                                    <a:pt x="0" y="732943"/>
                                  </a:lnTo>
                                </a:path>
                              </a:pathLst>
                            </a:custGeom>
                            <a:noFill/>
                            <a:ln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 dirty="0"/>
                            </a:p>
                          </p:txBody>
                        </p:sp>
                        <p:sp>
                          <p:nvSpPr>
                            <p:cNvPr id="71" name="Freeform: Shape 70">
                              <a:extLst>
                                <a:ext uri="{FF2B5EF4-FFF2-40B4-BE49-F238E27FC236}">
                                  <a16:creationId xmlns:a16="http://schemas.microsoft.com/office/drawing/2014/main" id="{D3AB454F-1BD3-4DDA-AF9F-9ECC486007A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3743211" y="1102871"/>
                              <a:ext cx="274320" cy="0"/>
                            </a:xfrm>
                            <a:custGeom>
                              <a:avLst/>
                              <a:gdLst>
                                <a:gd name="connsiteX0" fmla="*/ 0 w 259733"/>
                                <a:gd name="connsiteY0" fmla="*/ 0 h 0"/>
                                <a:gd name="connsiteX1" fmla="*/ 259733 w 259733"/>
                                <a:gd name="connsiteY1" fmla="*/ 0 h 0"/>
                                <a:gd name="connsiteX2" fmla="*/ 259733 w 259733"/>
                                <a:gd name="connsiteY2" fmla="*/ 0 h 0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259733">
                                  <a:moveTo>
                                    <a:pt x="0" y="0"/>
                                  </a:moveTo>
                                  <a:lnTo>
                                    <a:pt x="259733" y="0"/>
                                  </a:lnTo>
                                  <a:lnTo>
                                    <a:pt x="259733" y="0"/>
                                  </a:lnTo>
                                </a:path>
                              </a:pathLst>
                            </a:custGeom>
                            <a:noFill/>
                            <a:ln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 dirty="0"/>
                            </a:p>
                          </p:txBody>
                        </p:sp>
                      </p:grpSp>
                      <p:sp>
                        <p:nvSpPr>
                          <p:cNvPr id="69" name="Freeform: Shape 68">
                            <a:extLst>
                              <a:ext uri="{FF2B5EF4-FFF2-40B4-BE49-F238E27FC236}">
                                <a16:creationId xmlns:a16="http://schemas.microsoft.com/office/drawing/2014/main" id="{93E4820C-2649-457A-9CBE-35D116CAEE5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42991" y="2251505"/>
                            <a:ext cx="274320" cy="0"/>
                          </a:xfrm>
                          <a:custGeom>
                            <a:avLst/>
                            <a:gdLst>
                              <a:gd name="connsiteX0" fmla="*/ 0 w 259733"/>
                              <a:gd name="connsiteY0" fmla="*/ 0 h 0"/>
                              <a:gd name="connsiteX1" fmla="*/ 259733 w 259733"/>
                              <a:gd name="connsiteY1" fmla="*/ 0 h 0"/>
                              <a:gd name="connsiteX2" fmla="*/ 259733 w 259733"/>
                              <a:gd name="connsiteY2" fmla="*/ 0 h 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259733">
                                <a:moveTo>
                                  <a:pt x="0" y="0"/>
                                </a:moveTo>
                                <a:lnTo>
                                  <a:pt x="259733" y="0"/>
                                </a:lnTo>
                                <a:lnTo>
                                  <a:pt x="259733" y="0"/>
                                </a:lnTo>
                              </a:path>
                            </a:pathLst>
                          </a:custGeom>
                          <a:noFill/>
                          <a:ln>
                            <a:solidFill>
                              <a:schemeClr val="accent4">
                                <a:lumMod val="75000"/>
                              </a:schemeClr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 dirty="0"/>
                          </a:p>
                        </p:txBody>
                      </p:sp>
                    </p:grpSp>
                    <p:grpSp>
                      <p:nvGrpSpPr>
                        <p:cNvPr id="65" name="Group 64">
                          <a:extLst>
                            <a:ext uri="{FF2B5EF4-FFF2-40B4-BE49-F238E27FC236}">
                              <a16:creationId xmlns:a16="http://schemas.microsoft.com/office/drawing/2014/main" id="{3B3BEB70-CDB0-4B80-8419-B5400B013C7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992760" y="5404279"/>
                          <a:ext cx="1814213" cy="1088032"/>
                          <a:chOff x="3993474" y="1136813"/>
                          <a:chExt cx="1814213" cy="1088032"/>
                        </a:xfrm>
                      </p:grpSpPr>
                      <p:sp>
                        <p:nvSpPr>
                          <p:cNvPr id="66" name="TextBox 65">
                            <a:extLst>
                              <a:ext uri="{FF2B5EF4-FFF2-40B4-BE49-F238E27FC236}">
                                <a16:creationId xmlns:a16="http://schemas.microsoft.com/office/drawing/2014/main" id="{162A9D58-B4EF-4AA2-94EF-2CD8C782324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3993474" y="1136813"/>
                            <a:ext cx="1814213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 anchor="ctr">
                            <a:spAutoFit/>
                          </a:bodyPr>
                          <a:lstStyle/>
                          <a:p>
                            <a:r>
                              <a:rPr lang="en-IN" sz="1200" dirty="0">
                                <a:solidFill>
                                  <a:schemeClr val="tx2">
                                    <a:lumMod val="85000"/>
                                    <a:lumOff val="15000"/>
                                  </a:schemeClr>
                                </a:solidFill>
                                <a:latin typeface="Abadi" panose="020B0604020104020204" pitchFamily="34" charset="0"/>
                              </a:rPr>
                              <a:t>Machine Learning</a:t>
                            </a:r>
                          </a:p>
                        </p:txBody>
                      </p:sp>
                      <p:sp>
                        <p:nvSpPr>
                          <p:cNvPr id="67" name="TextBox 66">
                            <a:extLst>
                              <a:ext uri="{FF2B5EF4-FFF2-40B4-BE49-F238E27FC236}">
                                <a16:creationId xmlns:a16="http://schemas.microsoft.com/office/drawing/2014/main" id="{5ABDB8AF-8F6A-4531-992D-E9AD24D572D0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3993474" y="1947846"/>
                            <a:ext cx="1664450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 anchor="ctr">
                            <a:spAutoFit/>
                          </a:bodyPr>
                          <a:lstStyle/>
                          <a:p>
                            <a:r>
                              <a:rPr lang="en-IN" sz="1200" dirty="0">
                                <a:solidFill>
                                  <a:schemeClr val="tx2">
                                    <a:lumMod val="85000"/>
                                    <a:lumOff val="15000"/>
                                  </a:schemeClr>
                                </a:solidFill>
                                <a:latin typeface="Abadi" panose="020B0604020104020204" pitchFamily="34" charset="0"/>
                              </a:rPr>
                              <a:t>Expert Systems</a:t>
                            </a:r>
                          </a:p>
                        </p:txBody>
                      </p:sp>
                    </p:grpSp>
                  </p:grpSp>
                </p:grpSp>
                <p:grpSp>
                  <p:nvGrpSpPr>
                    <p:cNvPr id="58" name="Group 57">
                      <a:extLst>
                        <a:ext uri="{FF2B5EF4-FFF2-40B4-BE49-F238E27FC236}">
                          <a16:creationId xmlns:a16="http://schemas.microsoft.com/office/drawing/2014/main" id="{293E0330-BBB0-4B2E-925C-247EE8CB683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563560" y="5597836"/>
                      <a:ext cx="877366" cy="557665"/>
                      <a:chOff x="889006" y="5603412"/>
                      <a:chExt cx="877366" cy="557665"/>
                    </a:xfrm>
                  </p:grpSpPr>
                  <p:sp>
                    <p:nvSpPr>
                      <p:cNvPr id="60" name="Freeform: Shape 59">
                        <a:extLst>
                          <a:ext uri="{FF2B5EF4-FFF2-40B4-BE49-F238E27FC236}">
                            <a16:creationId xmlns:a16="http://schemas.microsoft.com/office/drawing/2014/main" id="{42DDF8DE-82D6-45B5-9887-86080EAA2825}"/>
                          </a:ext>
                        </a:extLst>
                      </p:cNvPr>
                      <p:cNvSpPr/>
                      <p:nvPr/>
                    </p:nvSpPr>
                    <p:spPr>
                      <a:xfrm rot="5400000">
                        <a:off x="1117606" y="5653644"/>
                        <a:ext cx="0" cy="457200"/>
                      </a:xfrm>
                      <a:custGeom>
                        <a:avLst/>
                        <a:gdLst>
                          <a:gd name="connsiteX0" fmla="*/ 0 w 291547"/>
                          <a:gd name="connsiteY0" fmla="*/ 0 h 4187687"/>
                          <a:gd name="connsiteX1" fmla="*/ 0 w 291547"/>
                          <a:gd name="connsiteY1" fmla="*/ 4187687 h 4187687"/>
                          <a:gd name="connsiteX2" fmla="*/ 291547 w 291547"/>
                          <a:gd name="connsiteY2" fmla="*/ 4187687 h 4187687"/>
                          <a:gd name="connsiteX0" fmla="*/ 0 w 0"/>
                          <a:gd name="connsiteY0" fmla="*/ 0 h 4187687"/>
                          <a:gd name="connsiteX1" fmla="*/ 0 w 0"/>
                          <a:gd name="connsiteY1" fmla="*/ 4187687 h 41876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h="4187687">
                            <a:moveTo>
                              <a:pt x="0" y="0"/>
                            </a:moveTo>
                            <a:lnTo>
                              <a:pt x="0" y="4187687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chemeClr val="accent4">
                            <a:lumMod val="7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1" name="Rectangle 60">
                        <a:extLst>
                          <a:ext uri="{FF2B5EF4-FFF2-40B4-BE49-F238E27FC236}">
                            <a16:creationId xmlns:a16="http://schemas.microsoft.com/office/drawing/2014/main" id="{98ABB320-1DA1-4EAF-AF5A-05D1C0D27B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08707" y="5603412"/>
                        <a:ext cx="557665" cy="557665"/>
                      </a:xfrm>
                      <a:prstGeom prst="rect">
                        <a:avLst/>
                      </a:prstGeom>
                      <a:solidFill>
                        <a:srgbClr val="F2FBFA"/>
                      </a:solidFill>
                      <a:ln>
                        <a:solidFill>
                          <a:schemeClr val="accent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59" name="Freeform: Shape 58">
                      <a:extLst>
                        <a:ext uri="{FF2B5EF4-FFF2-40B4-BE49-F238E27FC236}">
                          <a16:creationId xmlns:a16="http://schemas.microsoft.com/office/drawing/2014/main" id="{F577D371-455C-4240-AFD4-0F46605BF8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7674" y="5706410"/>
                      <a:ext cx="248838" cy="340516"/>
                    </a:xfrm>
                    <a:custGeom>
                      <a:avLst/>
                      <a:gdLst>
                        <a:gd name="connsiteX0" fmla="*/ 281345 w 1090381"/>
                        <a:gd name="connsiteY0" fmla="*/ 1320480 h 1492098"/>
                        <a:gd name="connsiteX1" fmla="*/ 307228 w 1090381"/>
                        <a:gd name="connsiteY1" fmla="*/ 1328342 h 1492098"/>
                        <a:gd name="connsiteX2" fmla="*/ 310786 w 1090381"/>
                        <a:gd name="connsiteY2" fmla="*/ 1332708 h 1492098"/>
                        <a:gd name="connsiteX3" fmla="*/ 313426 w 1090381"/>
                        <a:gd name="connsiteY3" fmla="*/ 1337668 h 1492098"/>
                        <a:gd name="connsiteX4" fmla="*/ 315064 w 1090381"/>
                        <a:gd name="connsiteY4" fmla="*/ 1343034 h 1492098"/>
                        <a:gd name="connsiteX5" fmla="*/ 315638 w 1090381"/>
                        <a:gd name="connsiteY5" fmla="*/ 1348630 h 1492098"/>
                        <a:gd name="connsiteX6" fmla="*/ 307228 w 1090381"/>
                        <a:gd name="connsiteY6" fmla="*/ 1368913 h 1492098"/>
                        <a:gd name="connsiteX7" fmla="*/ 302865 w 1090381"/>
                        <a:gd name="connsiteY7" fmla="*/ 1372471 h 1492098"/>
                        <a:gd name="connsiteX8" fmla="*/ 297902 w 1090381"/>
                        <a:gd name="connsiteY8" fmla="*/ 1375111 h 1492098"/>
                        <a:gd name="connsiteX9" fmla="*/ 292540 w 1090381"/>
                        <a:gd name="connsiteY9" fmla="*/ 1376775 h 1492098"/>
                        <a:gd name="connsiteX10" fmla="*/ 286945 w 1090381"/>
                        <a:gd name="connsiteY10" fmla="*/ 1377320 h 1492098"/>
                        <a:gd name="connsiteX11" fmla="*/ 281348 w 1090381"/>
                        <a:gd name="connsiteY11" fmla="*/ 1376775 h 1492098"/>
                        <a:gd name="connsiteX12" fmla="*/ 275954 w 1090381"/>
                        <a:gd name="connsiteY12" fmla="*/ 1375111 h 1492098"/>
                        <a:gd name="connsiteX13" fmla="*/ 271017 w 1090381"/>
                        <a:gd name="connsiteY13" fmla="*/ 1372471 h 1492098"/>
                        <a:gd name="connsiteX14" fmla="*/ 266652 w 1090381"/>
                        <a:gd name="connsiteY14" fmla="*/ 1368913 h 1492098"/>
                        <a:gd name="connsiteX15" fmla="*/ 258244 w 1090381"/>
                        <a:gd name="connsiteY15" fmla="*/ 1348630 h 1492098"/>
                        <a:gd name="connsiteX16" fmla="*/ 258818 w 1090381"/>
                        <a:gd name="connsiteY16" fmla="*/ 1343034 h 1492098"/>
                        <a:gd name="connsiteX17" fmla="*/ 260450 w 1090381"/>
                        <a:gd name="connsiteY17" fmla="*/ 1337668 h 1492098"/>
                        <a:gd name="connsiteX18" fmla="*/ 263090 w 1090381"/>
                        <a:gd name="connsiteY18" fmla="*/ 1332708 h 1492098"/>
                        <a:gd name="connsiteX19" fmla="*/ 266649 w 1090381"/>
                        <a:gd name="connsiteY19" fmla="*/ 1328342 h 1492098"/>
                        <a:gd name="connsiteX20" fmla="*/ 271014 w 1090381"/>
                        <a:gd name="connsiteY20" fmla="*/ 1324784 h 1492098"/>
                        <a:gd name="connsiteX21" fmla="*/ 275951 w 1090381"/>
                        <a:gd name="connsiteY21" fmla="*/ 1322144 h 1492098"/>
                        <a:gd name="connsiteX22" fmla="*/ 281345 w 1090381"/>
                        <a:gd name="connsiteY22" fmla="*/ 1320480 h 1492098"/>
                        <a:gd name="connsiteX23" fmla="*/ 430413 w 1090381"/>
                        <a:gd name="connsiteY23" fmla="*/ 1004297 h 1492098"/>
                        <a:gd name="connsiteX24" fmla="*/ 889523 w 1090381"/>
                        <a:gd name="connsiteY24" fmla="*/ 1004297 h 1492098"/>
                        <a:gd name="connsiteX25" fmla="*/ 918217 w 1090381"/>
                        <a:gd name="connsiteY25" fmla="*/ 1032992 h 1492098"/>
                        <a:gd name="connsiteX26" fmla="*/ 889523 w 1090381"/>
                        <a:gd name="connsiteY26" fmla="*/ 1061686 h 1492098"/>
                        <a:gd name="connsiteX27" fmla="*/ 430413 w 1090381"/>
                        <a:gd name="connsiteY27" fmla="*/ 1061686 h 1492098"/>
                        <a:gd name="connsiteX28" fmla="*/ 401719 w 1090381"/>
                        <a:gd name="connsiteY28" fmla="*/ 1032992 h 1492098"/>
                        <a:gd name="connsiteX29" fmla="*/ 430413 w 1090381"/>
                        <a:gd name="connsiteY29" fmla="*/ 1004297 h 1492098"/>
                        <a:gd name="connsiteX30" fmla="*/ 306563 w 1090381"/>
                        <a:gd name="connsiteY30" fmla="*/ 948382 h 1492098"/>
                        <a:gd name="connsiteX31" fmla="*/ 328470 w 1090381"/>
                        <a:gd name="connsiteY31" fmla="*/ 949941 h 1492098"/>
                        <a:gd name="connsiteX32" fmla="*/ 341301 w 1090381"/>
                        <a:gd name="connsiteY32" fmla="*/ 988438 h 1492098"/>
                        <a:gd name="connsiteX33" fmla="*/ 283913 w 1090381"/>
                        <a:gd name="connsiteY33" fmla="*/ 1103216 h 1492098"/>
                        <a:gd name="connsiteX34" fmla="*/ 262843 w 1090381"/>
                        <a:gd name="connsiteY34" fmla="*/ 1118708 h 1492098"/>
                        <a:gd name="connsiteX35" fmla="*/ 258248 w 1090381"/>
                        <a:gd name="connsiteY35" fmla="*/ 1119078 h 1492098"/>
                        <a:gd name="connsiteX36" fmla="*/ 237959 w 1090381"/>
                        <a:gd name="connsiteY36" fmla="*/ 1110673 h 1492098"/>
                        <a:gd name="connsiteX37" fmla="*/ 180571 w 1090381"/>
                        <a:gd name="connsiteY37" fmla="*/ 1053286 h 1492098"/>
                        <a:gd name="connsiteX38" fmla="*/ 180571 w 1090381"/>
                        <a:gd name="connsiteY38" fmla="*/ 1012705 h 1492098"/>
                        <a:gd name="connsiteX39" fmla="*/ 221152 w 1090381"/>
                        <a:gd name="connsiteY39" fmla="*/ 1012705 h 1492098"/>
                        <a:gd name="connsiteX40" fmla="*/ 250388 w 1090381"/>
                        <a:gd name="connsiteY40" fmla="*/ 1041944 h 1492098"/>
                        <a:gd name="connsiteX41" fmla="*/ 289972 w 1090381"/>
                        <a:gd name="connsiteY41" fmla="*/ 962775 h 1492098"/>
                        <a:gd name="connsiteX42" fmla="*/ 306563 w 1090381"/>
                        <a:gd name="connsiteY42" fmla="*/ 948382 h 1492098"/>
                        <a:gd name="connsiteX43" fmla="*/ 430413 w 1090381"/>
                        <a:gd name="connsiteY43" fmla="*/ 717356 h 1492098"/>
                        <a:gd name="connsiteX44" fmla="*/ 889523 w 1090381"/>
                        <a:gd name="connsiteY44" fmla="*/ 717356 h 1492098"/>
                        <a:gd name="connsiteX45" fmla="*/ 918217 w 1090381"/>
                        <a:gd name="connsiteY45" fmla="*/ 746051 h 1492098"/>
                        <a:gd name="connsiteX46" fmla="*/ 889523 w 1090381"/>
                        <a:gd name="connsiteY46" fmla="*/ 774745 h 1492098"/>
                        <a:gd name="connsiteX47" fmla="*/ 430413 w 1090381"/>
                        <a:gd name="connsiteY47" fmla="*/ 774745 h 1492098"/>
                        <a:gd name="connsiteX48" fmla="*/ 401719 w 1090381"/>
                        <a:gd name="connsiteY48" fmla="*/ 746051 h 1492098"/>
                        <a:gd name="connsiteX49" fmla="*/ 430413 w 1090381"/>
                        <a:gd name="connsiteY49" fmla="*/ 717356 h 1492098"/>
                        <a:gd name="connsiteX50" fmla="*/ 306563 w 1090381"/>
                        <a:gd name="connsiteY50" fmla="*/ 661437 h 1492098"/>
                        <a:gd name="connsiteX51" fmla="*/ 328470 w 1090381"/>
                        <a:gd name="connsiteY51" fmla="*/ 662997 h 1492098"/>
                        <a:gd name="connsiteX52" fmla="*/ 341301 w 1090381"/>
                        <a:gd name="connsiteY52" fmla="*/ 701497 h 1492098"/>
                        <a:gd name="connsiteX53" fmla="*/ 283913 w 1090381"/>
                        <a:gd name="connsiteY53" fmla="*/ 816275 h 1492098"/>
                        <a:gd name="connsiteX54" fmla="*/ 262843 w 1090381"/>
                        <a:gd name="connsiteY54" fmla="*/ 831767 h 1492098"/>
                        <a:gd name="connsiteX55" fmla="*/ 258248 w 1090381"/>
                        <a:gd name="connsiteY55" fmla="*/ 832137 h 1492098"/>
                        <a:gd name="connsiteX56" fmla="*/ 237959 w 1090381"/>
                        <a:gd name="connsiteY56" fmla="*/ 823733 h 1492098"/>
                        <a:gd name="connsiteX57" fmla="*/ 180571 w 1090381"/>
                        <a:gd name="connsiteY57" fmla="*/ 766345 h 1492098"/>
                        <a:gd name="connsiteX58" fmla="*/ 180571 w 1090381"/>
                        <a:gd name="connsiteY58" fmla="*/ 725764 h 1492098"/>
                        <a:gd name="connsiteX59" fmla="*/ 221152 w 1090381"/>
                        <a:gd name="connsiteY59" fmla="*/ 725764 h 1492098"/>
                        <a:gd name="connsiteX60" fmla="*/ 250388 w 1090381"/>
                        <a:gd name="connsiteY60" fmla="*/ 755000 h 1492098"/>
                        <a:gd name="connsiteX61" fmla="*/ 289972 w 1090381"/>
                        <a:gd name="connsiteY61" fmla="*/ 675831 h 1492098"/>
                        <a:gd name="connsiteX62" fmla="*/ 306563 w 1090381"/>
                        <a:gd name="connsiteY62" fmla="*/ 661437 h 1492098"/>
                        <a:gd name="connsiteX63" fmla="*/ 430413 w 1090381"/>
                        <a:gd name="connsiteY63" fmla="*/ 430413 h 1492098"/>
                        <a:gd name="connsiteX64" fmla="*/ 889523 w 1090381"/>
                        <a:gd name="connsiteY64" fmla="*/ 430413 h 1492098"/>
                        <a:gd name="connsiteX65" fmla="*/ 918217 w 1090381"/>
                        <a:gd name="connsiteY65" fmla="*/ 459108 h 1492098"/>
                        <a:gd name="connsiteX66" fmla="*/ 889523 w 1090381"/>
                        <a:gd name="connsiteY66" fmla="*/ 487802 h 1492098"/>
                        <a:gd name="connsiteX67" fmla="*/ 430413 w 1090381"/>
                        <a:gd name="connsiteY67" fmla="*/ 487802 h 1492098"/>
                        <a:gd name="connsiteX68" fmla="*/ 401719 w 1090381"/>
                        <a:gd name="connsiteY68" fmla="*/ 459108 h 1492098"/>
                        <a:gd name="connsiteX69" fmla="*/ 430413 w 1090381"/>
                        <a:gd name="connsiteY69" fmla="*/ 430413 h 1492098"/>
                        <a:gd name="connsiteX70" fmla="*/ 306563 w 1090381"/>
                        <a:gd name="connsiteY70" fmla="*/ 374499 h 1492098"/>
                        <a:gd name="connsiteX71" fmla="*/ 328470 w 1090381"/>
                        <a:gd name="connsiteY71" fmla="*/ 376056 h 1492098"/>
                        <a:gd name="connsiteX72" fmla="*/ 341301 w 1090381"/>
                        <a:gd name="connsiteY72" fmla="*/ 414556 h 1492098"/>
                        <a:gd name="connsiteX73" fmla="*/ 283913 w 1090381"/>
                        <a:gd name="connsiteY73" fmla="*/ 529334 h 1492098"/>
                        <a:gd name="connsiteX74" fmla="*/ 262843 w 1090381"/>
                        <a:gd name="connsiteY74" fmla="*/ 544826 h 1492098"/>
                        <a:gd name="connsiteX75" fmla="*/ 258248 w 1090381"/>
                        <a:gd name="connsiteY75" fmla="*/ 545197 h 1492098"/>
                        <a:gd name="connsiteX76" fmla="*/ 237959 w 1090381"/>
                        <a:gd name="connsiteY76" fmla="*/ 536792 h 1492098"/>
                        <a:gd name="connsiteX77" fmla="*/ 180571 w 1090381"/>
                        <a:gd name="connsiteY77" fmla="*/ 479404 h 1492098"/>
                        <a:gd name="connsiteX78" fmla="*/ 180571 w 1090381"/>
                        <a:gd name="connsiteY78" fmla="*/ 438823 h 1492098"/>
                        <a:gd name="connsiteX79" fmla="*/ 221152 w 1090381"/>
                        <a:gd name="connsiteY79" fmla="*/ 438823 h 1492098"/>
                        <a:gd name="connsiteX80" fmla="*/ 250388 w 1090381"/>
                        <a:gd name="connsiteY80" fmla="*/ 468059 h 1492098"/>
                        <a:gd name="connsiteX81" fmla="*/ 289972 w 1090381"/>
                        <a:gd name="connsiteY81" fmla="*/ 388890 h 1492098"/>
                        <a:gd name="connsiteX82" fmla="*/ 306563 w 1090381"/>
                        <a:gd name="connsiteY82" fmla="*/ 374499 h 1492098"/>
                        <a:gd name="connsiteX83" fmla="*/ 57388 w 1090381"/>
                        <a:gd name="connsiteY83" fmla="*/ 129125 h 1492098"/>
                        <a:gd name="connsiteX84" fmla="*/ 57388 w 1090381"/>
                        <a:gd name="connsiteY84" fmla="*/ 1319938 h 1492098"/>
                        <a:gd name="connsiteX85" fmla="*/ 200859 w 1090381"/>
                        <a:gd name="connsiteY85" fmla="*/ 1319938 h 1492098"/>
                        <a:gd name="connsiteX86" fmla="*/ 229553 w 1090381"/>
                        <a:gd name="connsiteY86" fmla="*/ 1348632 h 1492098"/>
                        <a:gd name="connsiteX87" fmla="*/ 200859 w 1090381"/>
                        <a:gd name="connsiteY87" fmla="*/ 1377326 h 1492098"/>
                        <a:gd name="connsiteX88" fmla="*/ 57388 w 1090381"/>
                        <a:gd name="connsiteY88" fmla="*/ 1377326 h 1492098"/>
                        <a:gd name="connsiteX89" fmla="*/ 57388 w 1090381"/>
                        <a:gd name="connsiteY89" fmla="*/ 1434714 h 1492098"/>
                        <a:gd name="connsiteX90" fmla="*/ 1032988 w 1090381"/>
                        <a:gd name="connsiteY90" fmla="*/ 1434714 h 1492098"/>
                        <a:gd name="connsiteX91" fmla="*/ 1032988 w 1090381"/>
                        <a:gd name="connsiteY91" fmla="*/ 129125 h 1492098"/>
                        <a:gd name="connsiteX92" fmla="*/ 803435 w 1090381"/>
                        <a:gd name="connsiteY92" fmla="*/ 129125 h 1492098"/>
                        <a:gd name="connsiteX93" fmla="*/ 803435 w 1090381"/>
                        <a:gd name="connsiteY93" fmla="*/ 172166 h 1492098"/>
                        <a:gd name="connsiteX94" fmla="*/ 774741 w 1090381"/>
                        <a:gd name="connsiteY94" fmla="*/ 200859 h 1492098"/>
                        <a:gd name="connsiteX95" fmla="*/ 315635 w 1090381"/>
                        <a:gd name="connsiteY95" fmla="*/ 200859 h 1492098"/>
                        <a:gd name="connsiteX96" fmla="*/ 286941 w 1090381"/>
                        <a:gd name="connsiteY96" fmla="*/ 172166 h 1492098"/>
                        <a:gd name="connsiteX97" fmla="*/ 286941 w 1090381"/>
                        <a:gd name="connsiteY97" fmla="*/ 129125 h 1492098"/>
                        <a:gd name="connsiteX98" fmla="*/ 344331 w 1090381"/>
                        <a:gd name="connsiteY98" fmla="*/ 57388 h 1492098"/>
                        <a:gd name="connsiteX99" fmla="*/ 344331 w 1090381"/>
                        <a:gd name="connsiteY99" fmla="*/ 143469 h 1492098"/>
                        <a:gd name="connsiteX100" fmla="*/ 746050 w 1090381"/>
                        <a:gd name="connsiteY100" fmla="*/ 143469 h 1492098"/>
                        <a:gd name="connsiteX101" fmla="*/ 746050 w 1090381"/>
                        <a:gd name="connsiteY101" fmla="*/ 57388 h 1492098"/>
                        <a:gd name="connsiteX102" fmla="*/ 315637 w 1090381"/>
                        <a:gd name="connsiteY102" fmla="*/ 0 h 1492098"/>
                        <a:gd name="connsiteX103" fmla="*/ 774747 w 1090381"/>
                        <a:gd name="connsiteY103" fmla="*/ 0 h 1492098"/>
                        <a:gd name="connsiteX104" fmla="*/ 803441 w 1090381"/>
                        <a:gd name="connsiteY104" fmla="*/ 28694 h 1492098"/>
                        <a:gd name="connsiteX105" fmla="*/ 803441 w 1090381"/>
                        <a:gd name="connsiteY105" fmla="*/ 71734 h 1492098"/>
                        <a:gd name="connsiteX106" fmla="*/ 1061687 w 1090381"/>
                        <a:gd name="connsiteY106" fmla="*/ 71734 h 1492098"/>
                        <a:gd name="connsiteX107" fmla="*/ 1090381 w 1090381"/>
                        <a:gd name="connsiteY107" fmla="*/ 100431 h 1492098"/>
                        <a:gd name="connsiteX108" fmla="*/ 1090381 w 1090381"/>
                        <a:gd name="connsiteY108" fmla="*/ 1463404 h 1492098"/>
                        <a:gd name="connsiteX109" fmla="*/ 1061687 w 1090381"/>
                        <a:gd name="connsiteY109" fmla="*/ 1492098 h 1492098"/>
                        <a:gd name="connsiteX110" fmla="*/ 28694 w 1090381"/>
                        <a:gd name="connsiteY110" fmla="*/ 1492098 h 1492098"/>
                        <a:gd name="connsiteX111" fmla="*/ 0 w 1090381"/>
                        <a:gd name="connsiteY111" fmla="*/ 1463404 h 1492098"/>
                        <a:gd name="connsiteX112" fmla="*/ 0 w 1090381"/>
                        <a:gd name="connsiteY112" fmla="*/ 100428 h 1492098"/>
                        <a:gd name="connsiteX113" fmla="*/ 28694 w 1090381"/>
                        <a:gd name="connsiteY113" fmla="*/ 71734 h 1492098"/>
                        <a:gd name="connsiteX114" fmla="*/ 286944 w 1090381"/>
                        <a:gd name="connsiteY114" fmla="*/ 71734 h 1492098"/>
                        <a:gd name="connsiteX115" fmla="*/ 286944 w 1090381"/>
                        <a:gd name="connsiteY115" fmla="*/ 28694 h 1492098"/>
                        <a:gd name="connsiteX116" fmla="*/ 315637 w 1090381"/>
                        <a:gd name="connsiteY116" fmla="*/ 0 h 14920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</a:cxnLst>
                      <a:rect l="l" t="t" r="r" b="b"/>
                      <a:pathLst>
                        <a:path w="1090381" h="1492098">
                          <a:moveTo>
                            <a:pt x="281345" y="1320480"/>
                          </a:moveTo>
                          <a:cubicBezTo>
                            <a:pt x="290646" y="1318615"/>
                            <a:pt x="300545" y="1321657"/>
                            <a:pt x="307228" y="1328342"/>
                          </a:cubicBezTo>
                          <a:cubicBezTo>
                            <a:pt x="308551" y="1329662"/>
                            <a:pt x="309757" y="1331125"/>
                            <a:pt x="310786" y="1332708"/>
                          </a:cubicBezTo>
                          <a:cubicBezTo>
                            <a:pt x="311821" y="1334255"/>
                            <a:pt x="312710" y="1335917"/>
                            <a:pt x="313426" y="1337668"/>
                          </a:cubicBezTo>
                          <a:cubicBezTo>
                            <a:pt x="314143" y="1339387"/>
                            <a:pt x="314720" y="1341198"/>
                            <a:pt x="315064" y="1343034"/>
                          </a:cubicBezTo>
                          <a:cubicBezTo>
                            <a:pt x="315437" y="1344867"/>
                            <a:pt x="315638" y="1346764"/>
                            <a:pt x="315638" y="1348630"/>
                          </a:cubicBezTo>
                          <a:cubicBezTo>
                            <a:pt x="315638" y="1356174"/>
                            <a:pt x="312567" y="1363580"/>
                            <a:pt x="307228" y="1368913"/>
                          </a:cubicBezTo>
                          <a:cubicBezTo>
                            <a:pt x="305908" y="1370233"/>
                            <a:pt x="304445" y="1371442"/>
                            <a:pt x="302865" y="1372471"/>
                          </a:cubicBezTo>
                          <a:cubicBezTo>
                            <a:pt x="301318" y="1373532"/>
                            <a:pt x="299654" y="1374394"/>
                            <a:pt x="297902" y="1375111"/>
                          </a:cubicBezTo>
                          <a:cubicBezTo>
                            <a:pt x="296183" y="1375828"/>
                            <a:pt x="294376" y="1376402"/>
                            <a:pt x="292540" y="1376775"/>
                          </a:cubicBezTo>
                          <a:cubicBezTo>
                            <a:pt x="290704" y="1377145"/>
                            <a:pt x="288807" y="1377320"/>
                            <a:pt x="286945" y="1377320"/>
                          </a:cubicBezTo>
                          <a:cubicBezTo>
                            <a:pt x="285078" y="1377320"/>
                            <a:pt x="283184" y="1377148"/>
                            <a:pt x="281348" y="1376775"/>
                          </a:cubicBezTo>
                          <a:cubicBezTo>
                            <a:pt x="279512" y="1376402"/>
                            <a:pt x="277705" y="1375828"/>
                            <a:pt x="275954" y="1375111"/>
                          </a:cubicBezTo>
                          <a:cubicBezTo>
                            <a:pt x="274229" y="1374394"/>
                            <a:pt x="272568" y="1373532"/>
                            <a:pt x="271017" y="1372471"/>
                          </a:cubicBezTo>
                          <a:cubicBezTo>
                            <a:pt x="269435" y="1371439"/>
                            <a:pt x="267972" y="1370233"/>
                            <a:pt x="266652" y="1368913"/>
                          </a:cubicBezTo>
                          <a:cubicBezTo>
                            <a:pt x="261313" y="1363580"/>
                            <a:pt x="258244" y="1356177"/>
                            <a:pt x="258244" y="1348630"/>
                          </a:cubicBezTo>
                          <a:cubicBezTo>
                            <a:pt x="258244" y="1346764"/>
                            <a:pt x="258442" y="1344870"/>
                            <a:pt x="258818" y="1343034"/>
                          </a:cubicBezTo>
                          <a:cubicBezTo>
                            <a:pt x="259159" y="1341198"/>
                            <a:pt x="259733" y="1339390"/>
                            <a:pt x="260450" y="1337668"/>
                          </a:cubicBezTo>
                          <a:cubicBezTo>
                            <a:pt x="261167" y="1335919"/>
                            <a:pt x="262030" y="1334258"/>
                            <a:pt x="263090" y="1332708"/>
                          </a:cubicBezTo>
                          <a:cubicBezTo>
                            <a:pt x="264125" y="1331125"/>
                            <a:pt x="265329" y="1329662"/>
                            <a:pt x="266649" y="1328342"/>
                          </a:cubicBezTo>
                          <a:cubicBezTo>
                            <a:pt x="267969" y="1327022"/>
                            <a:pt x="269432" y="1325816"/>
                            <a:pt x="271014" y="1324784"/>
                          </a:cubicBezTo>
                          <a:cubicBezTo>
                            <a:pt x="272565" y="1323723"/>
                            <a:pt x="274226" y="1322861"/>
                            <a:pt x="275951" y="1322144"/>
                          </a:cubicBezTo>
                          <a:cubicBezTo>
                            <a:pt x="277703" y="1321427"/>
                            <a:pt x="279509" y="1320853"/>
                            <a:pt x="281345" y="1320480"/>
                          </a:cubicBezTo>
                          <a:close/>
                          <a:moveTo>
                            <a:pt x="430413" y="1004297"/>
                          </a:moveTo>
                          <a:lnTo>
                            <a:pt x="889523" y="1004297"/>
                          </a:lnTo>
                          <a:cubicBezTo>
                            <a:pt x="905368" y="1004297"/>
                            <a:pt x="918217" y="1017146"/>
                            <a:pt x="918217" y="1032992"/>
                          </a:cubicBezTo>
                          <a:cubicBezTo>
                            <a:pt x="918217" y="1048837"/>
                            <a:pt x="905368" y="1061686"/>
                            <a:pt x="889523" y="1061686"/>
                          </a:cubicBezTo>
                          <a:lnTo>
                            <a:pt x="430413" y="1061686"/>
                          </a:lnTo>
                          <a:cubicBezTo>
                            <a:pt x="414568" y="1061686"/>
                            <a:pt x="401719" y="1048837"/>
                            <a:pt x="401719" y="1032992"/>
                          </a:cubicBezTo>
                          <a:cubicBezTo>
                            <a:pt x="401719" y="1017146"/>
                            <a:pt x="414568" y="1004297"/>
                            <a:pt x="430413" y="1004297"/>
                          </a:cubicBezTo>
                          <a:close/>
                          <a:moveTo>
                            <a:pt x="306563" y="948382"/>
                          </a:moveTo>
                          <a:cubicBezTo>
                            <a:pt x="313530" y="946060"/>
                            <a:pt x="321383" y="946397"/>
                            <a:pt x="328470" y="949941"/>
                          </a:cubicBezTo>
                          <a:cubicBezTo>
                            <a:pt x="342645" y="957025"/>
                            <a:pt x="348389" y="974260"/>
                            <a:pt x="341301" y="988438"/>
                          </a:cubicBezTo>
                          <a:lnTo>
                            <a:pt x="283913" y="1103216"/>
                          </a:lnTo>
                          <a:cubicBezTo>
                            <a:pt x="279787" y="1111469"/>
                            <a:pt x="271948" y="1117231"/>
                            <a:pt x="262843" y="1118708"/>
                          </a:cubicBezTo>
                          <a:cubicBezTo>
                            <a:pt x="261311" y="1118959"/>
                            <a:pt x="259775" y="1119078"/>
                            <a:pt x="258248" y="1119078"/>
                          </a:cubicBezTo>
                          <a:cubicBezTo>
                            <a:pt x="250700" y="1119078"/>
                            <a:pt x="243385" y="1116097"/>
                            <a:pt x="237959" y="1110673"/>
                          </a:cubicBezTo>
                          <a:lnTo>
                            <a:pt x="180571" y="1053286"/>
                          </a:lnTo>
                          <a:cubicBezTo>
                            <a:pt x="169366" y="1042081"/>
                            <a:pt x="169366" y="1023910"/>
                            <a:pt x="180571" y="1012705"/>
                          </a:cubicBezTo>
                          <a:cubicBezTo>
                            <a:pt x="191779" y="1001502"/>
                            <a:pt x="209944" y="1001502"/>
                            <a:pt x="221152" y="1012705"/>
                          </a:cubicBezTo>
                          <a:lnTo>
                            <a:pt x="250388" y="1041944"/>
                          </a:lnTo>
                          <a:lnTo>
                            <a:pt x="289972" y="962775"/>
                          </a:lnTo>
                          <a:cubicBezTo>
                            <a:pt x="293516" y="955685"/>
                            <a:pt x="299597" y="950704"/>
                            <a:pt x="306563" y="948382"/>
                          </a:cubicBezTo>
                          <a:close/>
                          <a:moveTo>
                            <a:pt x="430413" y="717356"/>
                          </a:moveTo>
                          <a:lnTo>
                            <a:pt x="889523" y="717356"/>
                          </a:lnTo>
                          <a:cubicBezTo>
                            <a:pt x="905368" y="717356"/>
                            <a:pt x="918217" y="730205"/>
                            <a:pt x="918217" y="746051"/>
                          </a:cubicBezTo>
                          <a:cubicBezTo>
                            <a:pt x="918217" y="761896"/>
                            <a:pt x="905368" y="774745"/>
                            <a:pt x="889523" y="774745"/>
                          </a:cubicBezTo>
                          <a:lnTo>
                            <a:pt x="430413" y="774745"/>
                          </a:lnTo>
                          <a:cubicBezTo>
                            <a:pt x="414568" y="774745"/>
                            <a:pt x="401719" y="761896"/>
                            <a:pt x="401719" y="746051"/>
                          </a:cubicBezTo>
                          <a:cubicBezTo>
                            <a:pt x="401719" y="730205"/>
                            <a:pt x="414568" y="717356"/>
                            <a:pt x="430413" y="717356"/>
                          </a:cubicBezTo>
                          <a:close/>
                          <a:moveTo>
                            <a:pt x="306563" y="661437"/>
                          </a:moveTo>
                          <a:cubicBezTo>
                            <a:pt x="313530" y="659115"/>
                            <a:pt x="321383" y="659452"/>
                            <a:pt x="328470" y="662997"/>
                          </a:cubicBezTo>
                          <a:cubicBezTo>
                            <a:pt x="342645" y="670081"/>
                            <a:pt x="348389" y="687319"/>
                            <a:pt x="341301" y="701497"/>
                          </a:cubicBezTo>
                          <a:lnTo>
                            <a:pt x="283913" y="816275"/>
                          </a:lnTo>
                          <a:cubicBezTo>
                            <a:pt x="279787" y="824528"/>
                            <a:pt x="271948" y="830290"/>
                            <a:pt x="262843" y="831767"/>
                          </a:cubicBezTo>
                          <a:cubicBezTo>
                            <a:pt x="261311" y="832018"/>
                            <a:pt x="259775" y="832137"/>
                            <a:pt x="258248" y="832137"/>
                          </a:cubicBezTo>
                          <a:cubicBezTo>
                            <a:pt x="250700" y="832137"/>
                            <a:pt x="243385" y="829156"/>
                            <a:pt x="237959" y="823733"/>
                          </a:cubicBezTo>
                          <a:lnTo>
                            <a:pt x="180571" y="766345"/>
                          </a:lnTo>
                          <a:cubicBezTo>
                            <a:pt x="169366" y="755137"/>
                            <a:pt x="169366" y="736969"/>
                            <a:pt x="180571" y="725764"/>
                          </a:cubicBezTo>
                          <a:cubicBezTo>
                            <a:pt x="191779" y="714562"/>
                            <a:pt x="209944" y="714562"/>
                            <a:pt x="221152" y="725764"/>
                          </a:cubicBezTo>
                          <a:lnTo>
                            <a:pt x="250388" y="755000"/>
                          </a:lnTo>
                          <a:lnTo>
                            <a:pt x="289972" y="675831"/>
                          </a:lnTo>
                          <a:cubicBezTo>
                            <a:pt x="293516" y="668741"/>
                            <a:pt x="299597" y="663759"/>
                            <a:pt x="306563" y="661437"/>
                          </a:cubicBezTo>
                          <a:close/>
                          <a:moveTo>
                            <a:pt x="430413" y="430413"/>
                          </a:moveTo>
                          <a:lnTo>
                            <a:pt x="889523" y="430413"/>
                          </a:lnTo>
                          <a:cubicBezTo>
                            <a:pt x="905368" y="430413"/>
                            <a:pt x="918217" y="443262"/>
                            <a:pt x="918217" y="459108"/>
                          </a:cubicBezTo>
                          <a:cubicBezTo>
                            <a:pt x="918217" y="474953"/>
                            <a:pt x="905368" y="487802"/>
                            <a:pt x="889523" y="487802"/>
                          </a:cubicBezTo>
                          <a:lnTo>
                            <a:pt x="430413" y="487802"/>
                          </a:lnTo>
                          <a:cubicBezTo>
                            <a:pt x="414568" y="487802"/>
                            <a:pt x="401719" y="474953"/>
                            <a:pt x="401719" y="459108"/>
                          </a:cubicBezTo>
                          <a:cubicBezTo>
                            <a:pt x="401719" y="443262"/>
                            <a:pt x="414568" y="430413"/>
                            <a:pt x="430413" y="430413"/>
                          </a:cubicBezTo>
                          <a:close/>
                          <a:moveTo>
                            <a:pt x="306563" y="374499"/>
                          </a:moveTo>
                          <a:cubicBezTo>
                            <a:pt x="313530" y="372177"/>
                            <a:pt x="321383" y="372513"/>
                            <a:pt x="328470" y="376056"/>
                          </a:cubicBezTo>
                          <a:cubicBezTo>
                            <a:pt x="342645" y="383141"/>
                            <a:pt x="348389" y="400375"/>
                            <a:pt x="341301" y="414556"/>
                          </a:cubicBezTo>
                          <a:lnTo>
                            <a:pt x="283913" y="529334"/>
                          </a:lnTo>
                          <a:cubicBezTo>
                            <a:pt x="279787" y="537587"/>
                            <a:pt x="271948" y="543349"/>
                            <a:pt x="262843" y="544826"/>
                          </a:cubicBezTo>
                          <a:cubicBezTo>
                            <a:pt x="261311" y="545077"/>
                            <a:pt x="259775" y="545197"/>
                            <a:pt x="258248" y="545197"/>
                          </a:cubicBezTo>
                          <a:cubicBezTo>
                            <a:pt x="250700" y="545197"/>
                            <a:pt x="243385" y="542215"/>
                            <a:pt x="237959" y="536792"/>
                          </a:cubicBezTo>
                          <a:lnTo>
                            <a:pt x="180571" y="479404"/>
                          </a:lnTo>
                          <a:cubicBezTo>
                            <a:pt x="169366" y="468199"/>
                            <a:pt x="169366" y="450029"/>
                            <a:pt x="180571" y="438823"/>
                          </a:cubicBezTo>
                          <a:cubicBezTo>
                            <a:pt x="191779" y="427621"/>
                            <a:pt x="209944" y="427621"/>
                            <a:pt x="221152" y="438823"/>
                          </a:cubicBezTo>
                          <a:lnTo>
                            <a:pt x="250388" y="468059"/>
                          </a:lnTo>
                          <a:lnTo>
                            <a:pt x="289972" y="388890"/>
                          </a:lnTo>
                          <a:cubicBezTo>
                            <a:pt x="293516" y="381802"/>
                            <a:pt x="299597" y="376821"/>
                            <a:pt x="306563" y="374499"/>
                          </a:cubicBezTo>
                          <a:close/>
                          <a:moveTo>
                            <a:pt x="57388" y="129125"/>
                          </a:moveTo>
                          <a:lnTo>
                            <a:pt x="57388" y="1319938"/>
                          </a:lnTo>
                          <a:lnTo>
                            <a:pt x="200859" y="1319938"/>
                          </a:lnTo>
                          <a:cubicBezTo>
                            <a:pt x="216704" y="1319938"/>
                            <a:pt x="229553" y="1332787"/>
                            <a:pt x="229553" y="1348632"/>
                          </a:cubicBezTo>
                          <a:cubicBezTo>
                            <a:pt x="229553" y="1364477"/>
                            <a:pt x="216704" y="1377326"/>
                            <a:pt x="200859" y="1377326"/>
                          </a:cubicBezTo>
                          <a:lnTo>
                            <a:pt x="57388" y="1377326"/>
                          </a:lnTo>
                          <a:lnTo>
                            <a:pt x="57388" y="1434714"/>
                          </a:lnTo>
                          <a:lnTo>
                            <a:pt x="1032988" y="1434714"/>
                          </a:lnTo>
                          <a:lnTo>
                            <a:pt x="1032988" y="129125"/>
                          </a:lnTo>
                          <a:lnTo>
                            <a:pt x="803435" y="129125"/>
                          </a:lnTo>
                          <a:lnTo>
                            <a:pt x="803435" y="172166"/>
                          </a:lnTo>
                          <a:cubicBezTo>
                            <a:pt x="803435" y="188010"/>
                            <a:pt x="790586" y="200859"/>
                            <a:pt x="774741" y="200859"/>
                          </a:cubicBezTo>
                          <a:lnTo>
                            <a:pt x="315635" y="200859"/>
                          </a:lnTo>
                          <a:cubicBezTo>
                            <a:pt x="299790" y="200859"/>
                            <a:pt x="286941" y="188010"/>
                            <a:pt x="286941" y="172166"/>
                          </a:cubicBezTo>
                          <a:lnTo>
                            <a:pt x="286941" y="129125"/>
                          </a:lnTo>
                          <a:close/>
                          <a:moveTo>
                            <a:pt x="344331" y="57388"/>
                          </a:moveTo>
                          <a:lnTo>
                            <a:pt x="344331" y="143469"/>
                          </a:lnTo>
                          <a:lnTo>
                            <a:pt x="746050" y="143469"/>
                          </a:lnTo>
                          <a:lnTo>
                            <a:pt x="746050" y="57388"/>
                          </a:lnTo>
                          <a:close/>
                          <a:moveTo>
                            <a:pt x="315637" y="0"/>
                          </a:moveTo>
                          <a:lnTo>
                            <a:pt x="774747" y="0"/>
                          </a:lnTo>
                          <a:cubicBezTo>
                            <a:pt x="790592" y="0"/>
                            <a:pt x="803441" y="12849"/>
                            <a:pt x="803441" y="28694"/>
                          </a:cubicBezTo>
                          <a:lnTo>
                            <a:pt x="803441" y="71734"/>
                          </a:lnTo>
                          <a:lnTo>
                            <a:pt x="1061687" y="71734"/>
                          </a:lnTo>
                          <a:cubicBezTo>
                            <a:pt x="1077532" y="71734"/>
                            <a:pt x="1090381" y="84583"/>
                            <a:pt x="1090381" y="100431"/>
                          </a:cubicBezTo>
                          <a:lnTo>
                            <a:pt x="1090381" y="1463404"/>
                          </a:lnTo>
                          <a:cubicBezTo>
                            <a:pt x="1090381" y="1479249"/>
                            <a:pt x="1077532" y="1492098"/>
                            <a:pt x="1061687" y="1492098"/>
                          </a:cubicBezTo>
                          <a:lnTo>
                            <a:pt x="28694" y="1492098"/>
                          </a:lnTo>
                          <a:cubicBezTo>
                            <a:pt x="12849" y="1492098"/>
                            <a:pt x="0" y="1479249"/>
                            <a:pt x="0" y="1463404"/>
                          </a:cubicBezTo>
                          <a:lnTo>
                            <a:pt x="0" y="100428"/>
                          </a:lnTo>
                          <a:cubicBezTo>
                            <a:pt x="0" y="84583"/>
                            <a:pt x="12849" y="71734"/>
                            <a:pt x="28694" y="71734"/>
                          </a:cubicBezTo>
                          <a:lnTo>
                            <a:pt x="286944" y="71734"/>
                          </a:lnTo>
                          <a:lnTo>
                            <a:pt x="286944" y="28694"/>
                          </a:lnTo>
                          <a:cubicBezTo>
                            <a:pt x="286944" y="12849"/>
                            <a:pt x="299793" y="0"/>
                            <a:pt x="315637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290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grpSp>
                <p:nvGrpSpPr>
                  <p:cNvPr id="23" name="Group 22">
                    <a:extLst>
                      <a:ext uri="{FF2B5EF4-FFF2-40B4-BE49-F238E27FC236}">
                        <a16:creationId xmlns:a16="http://schemas.microsoft.com/office/drawing/2014/main" id="{1B0AF113-E54E-444F-870B-749AEAD04C3C}"/>
                      </a:ext>
                    </a:extLst>
                  </p:cNvPr>
                  <p:cNvGrpSpPr/>
                  <p:nvPr/>
                </p:nvGrpSpPr>
                <p:grpSpPr>
                  <a:xfrm>
                    <a:off x="1561020" y="1864939"/>
                    <a:ext cx="4854111" cy="1086858"/>
                    <a:chOff x="1561020" y="1864939"/>
                    <a:chExt cx="4854111" cy="1086858"/>
                  </a:xfrm>
                </p:grpSpPr>
                <p:grpSp>
                  <p:nvGrpSpPr>
                    <p:cNvPr id="41" name="Group 40">
                      <a:extLst>
                        <a:ext uri="{FF2B5EF4-FFF2-40B4-BE49-F238E27FC236}">
                          <a16:creationId xmlns:a16="http://schemas.microsoft.com/office/drawing/2014/main" id="{4243CD15-C5C6-453D-83CB-3514ED7D8B8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44911" y="1864939"/>
                      <a:ext cx="3970220" cy="1086858"/>
                      <a:chOff x="1836753" y="1613673"/>
                      <a:chExt cx="3970220" cy="1086858"/>
                    </a:xfrm>
                  </p:grpSpPr>
                  <p:grpSp>
                    <p:nvGrpSpPr>
                      <p:cNvPr id="46" name="Group 45">
                        <a:extLst>
                          <a:ext uri="{FF2B5EF4-FFF2-40B4-BE49-F238E27FC236}">
                            <a16:creationId xmlns:a16="http://schemas.microsoft.com/office/drawing/2014/main" id="{669433F2-C734-413E-8FC5-ACCE79DEA37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836753" y="1987702"/>
                        <a:ext cx="1902472" cy="369332"/>
                        <a:chOff x="1837467" y="1509571"/>
                        <a:chExt cx="1902472" cy="369332"/>
                      </a:xfrm>
                    </p:grpSpPr>
                    <p:sp>
                      <p:nvSpPr>
                        <p:cNvPr id="55" name="TextBox 54">
                          <a:extLst>
                            <a:ext uri="{FF2B5EF4-FFF2-40B4-BE49-F238E27FC236}">
                              <a16:creationId xmlns:a16="http://schemas.microsoft.com/office/drawing/2014/main" id="{FE19D085-EE10-4EC1-86B8-138D08F81E54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2408631" y="1509571"/>
                          <a:ext cx="760144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 anchor="ctr">
                          <a:spAutoFit/>
                        </a:bodyPr>
                        <a:lstStyle/>
                        <a:p>
                          <a:pPr algn="ctr"/>
                          <a:r>
                            <a:rPr lang="en-IN" dirty="0">
                              <a:solidFill>
                                <a:schemeClr val="tx2">
                                  <a:lumMod val="85000"/>
                                  <a:lumOff val="15000"/>
                                </a:schemeClr>
                              </a:solidFill>
                              <a:latin typeface="Abadi" panose="020B0604020104020204" pitchFamily="34" charset="0"/>
                            </a:rPr>
                            <a:t>Sense</a:t>
                          </a:r>
                        </a:p>
                      </p:txBody>
                    </p:sp>
                    <p:sp>
                      <p:nvSpPr>
                        <p:cNvPr id="56" name="Freeform: Shape 55">
                          <a:extLst>
                            <a:ext uri="{FF2B5EF4-FFF2-40B4-BE49-F238E27FC236}">
                              <a16:creationId xmlns:a16="http://schemas.microsoft.com/office/drawing/2014/main" id="{786048F0-6E60-432E-BD9D-47E8E64E59D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37467" y="1677122"/>
                          <a:ext cx="1902472" cy="195014"/>
                        </a:xfrm>
                        <a:custGeom>
                          <a:avLst/>
                          <a:gdLst>
                            <a:gd name="connsiteX0" fmla="*/ 0 w 1902472"/>
                            <a:gd name="connsiteY0" fmla="*/ 17335 h 195014"/>
                            <a:gd name="connsiteX1" fmla="*/ 190681 w 1902472"/>
                            <a:gd name="connsiteY1" fmla="*/ 17335 h 195014"/>
                            <a:gd name="connsiteX2" fmla="*/ 190681 w 1902472"/>
                            <a:gd name="connsiteY2" fmla="*/ 195014 h 195014"/>
                            <a:gd name="connsiteX3" fmla="*/ 1794131 w 1902472"/>
                            <a:gd name="connsiteY3" fmla="*/ 195014 h 195014"/>
                            <a:gd name="connsiteX4" fmla="*/ 1794131 w 1902472"/>
                            <a:gd name="connsiteY4" fmla="*/ 0 h 195014"/>
                            <a:gd name="connsiteX5" fmla="*/ 1902472 w 1902472"/>
                            <a:gd name="connsiteY5" fmla="*/ 0 h 195014"/>
                            <a:gd name="connsiteX6" fmla="*/ 1902472 w 1902472"/>
                            <a:gd name="connsiteY6" fmla="*/ 4334 h 1950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1902472" h="195014">
                              <a:moveTo>
                                <a:pt x="0" y="17335"/>
                              </a:moveTo>
                              <a:lnTo>
                                <a:pt x="190681" y="17335"/>
                              </a:lnTo>
                              <a:lnTo>
                                <a:pt x="190681" y="195014"/>
                              </a:lnTo>
                              <a:lnTo>
                                <a:pt x="1794131" y="195014"/>
                              </a:lnTo>
                              <a:lnTo>
                                <a:pt x="1794131" y="0"/>
                              </a:lnTo>
                              <a:lnTo>
                                <a:pt x="1902472" y="0"/>
                              </a:lnTo>
                              <a:lnTo>
                                <a:pt x="1902472" y="4334"/>
                              </a:lnTo>
                            </a:path>
                          </a:pathLst>
                        </a:custGeom>
                        <a:no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</p:grpSp>
                  <p:grpSp>
                    <p:nvGrpSpPr>
                      <p:cNvPr id="47" name="Group 46">
                        <a:extLst>
                          <a:ext uri="{FF2B5EF4-FFF2-40B4-BE49-F238E27FC236}">
                            <a16:creationId xmlns:a16="http://schemas.microsoft.com/office/drawing/2014/main" id="{39B3B205-E625-4FC9-8B64-89AA128A44C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742277" y="1748407"/>
                        <a:ext cx="274540" cy="810613"/>
                        <a:chOff x="3742991" y="1100539"/>
                        <a:chExt cx="274540" cy="1152686"/>
                      </a:xfrm>
                    </p:grpSpPr>
                    <p:grpSp>
                      <p:nvGrpSpPr>
                        <p:cNvPr id="51" name="Group 50">
                          <a:extLst>
                            <a:ext uri="{FF2B5EF4-FFF2-40B4-BE49-F238E27FC236}">
                              <a16:creationId xmlns:a16="http://schemas.microsoft.com/office/drawing/2014/main" id="{478CC4DF-49E1-45DC-9EA3-15BB9EBA0D8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743211" y="1100539"/>
                          <a:ext cx="274320" cy="1152686"/>
                          <a:chOff x="3743211" y="1100539"/>
                          <a:chExt cx="274320" cy="1152686"/>
                        </a:xfrm>
                      </p:grpSpPr>
                      <p:sp>
                        <p:nvSpPr>
                          <p:cNvPr id="53" name="Freeform: Shape 52">
                            <a:extLst>
                              <a:ext uri="{FF2B5EF4-FFF2-40B4-BE49-F238E27FC236}">
                                <a16:creationId xmlns:a16="http://schemas.microsoft.com/office/drawing/2014/main" id="{869A8144-1A39-463A-B869-FF78C607FB1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50107" y="1100539"/>
                            <a:ext cx="0" cy="1152686"/>
                          </a:xfrm>
                          <a:custGeom>
                            <a:avLst/>
                            <a:gdLst>
                              <a:gd name="connsiteX0" fmla="*/ 0 w 320218"/>
                              <a:gd name="connsiteY0" fmla="*/ 0 h 754291"/>
                              <a:gd name="connsiteX1" fmla="*/ 0 w 320218"/>
                              <a:gd name="connsiteY1" fmla="*/ 732943 h 754291"/>
                              <a:gd name="connsiteX2" fmla="*/ 298870 w 320218"/>
                              <a:gd name="connsiteY2" fmla="*/ 732943 h 754291"/>
                              <a:gd name="connsiteX3" fmla="*/ 320218 w 320218"/>
                              <a:gd name="connsiteY3" fmla="*/ 754291 h 754291"/>
                              <a:gd name="connsiteX0" fmla="*/ 0 w 298870"/>
                              <a:gd name="connsiteY0" fmla="*/ 0 h 732943"/>
                              <a:gd name="connsiteX1" fmla="*/ 0 w 298870"/>
                              <a:gd name="connsiteY1" fmla="*/ 732943 h 732943"/>
                              <a:gd name="connsiteX2" fmla="*/ 298870 w 298870"/>
                              <a:gd name="connsiteY2" fmla="*/ 732943 h 732943"/>
                              <a:gd name="connsiteX0" fmla="*/ 0 w 0"/>
                              <a:gd name="connsiteY0" fmla="*/ 0 h 732943"/>
                              <a:gd name="connsiteX1" fmla="*/ 0 w 0"/>
                              <a:gd name="connsiteY1" fmla="*/ 732943 h 73294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</a:cxnLst>
                            <a:rect l="l" t="t" r="r" b="b"/>
                            <a:pathLst>
                              <a:path h="732943">
                                <a:moveTo>
                                  <a:pt x="0" y="0"/>
                                </a:moveTo>
                                <a:lnTo>
                                  <a:pt x="0" y="732943"/>
                                </a:lnTo>
                              </a:path>
                            </a:pathLst>
                          </a:custGeom>
                          <a:noFill/>
                          <a:ln>
                            <a:solidFill>
                              <a:schemeClr val="accent4">
                                <a:lumMod val="75000"/>
                              </a:schemeClr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 dirty="0"/>
                          </a:p>
                        </p:txBody>
                      </p:sp>
                      <p:sp>
                        <p:nvSpPr>
                          <p:cNvPr id="54" name="Freeform: Shape 53">
                            <a:extLst>
                              <a:ext uri="{FF2B5EF4-FFF2-40B4-BE49-F238E27FC236}">
                                <a16:creationId xmlns:a16="http://schemas.microsoft.com/office/drawing/2014/main" id="{6D6E964F-5BC3-4397-B7BB-A535A129099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43211" y="1102871"/>
                            <a:ext cx="274320" cy="0"/>
                          </a:xfrm>
                          <a:custGeom>
                            <a:avLst/>
                            <a:gdLst>
                              <a:gd name="connsiteX0" fmla="*/ 0 w 259733"/>
                              <a:gd name="connsiteY0" fmla="*/ 0 h 0"/>
                              <a:gd name="connsiteX1" fmla="*/ 259733 w 259733"/>
                              <a:gd name="connsiteY1" fmla="*/ 0 h 0"/>
                              <a:gd name="connsiteX2" fmla="*/ 259733 w 259733"/>
                              <a:gd name="connsiteY2" fmla="*/ 0 h 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259733">
                                <a:moveTo>
                                  <a:pt x="0" y="0"/>
                                </a:moveTo>
                                <a:lnTo>
                                  <a:pt x="259733" y="0"/>
                                </a:lnTo>
                                <a:lnTo>
                                  <a:pt x="259733" y="0"/>
                                </a:lnTo>
                              </a:path>
                            </a:pathLst>
                          </a:custGeom>
                          <a:noFill/>
                          <a:ln>
                            <a:solidFill>
                              <a:schemeClr val="accent4">
                                <a:lumMod val="75000"/>
                              </a:schemeClr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 dirty="0"/>
                          </a:p>
                        </p:txBody>
                      </p:sp>
                    </p:grpSp>
                    <p:sp>
                      <p:nvSpPr>
                        <p:cNvPr id="52" name="Freeform: Shape 51">
                          <a:extLst>
                            <a:ext uri="{FF2B5EF4-FFF2-40B4-BE49-F238E27FC236}">
                              <a16:creationId xmlns:a16="http://schemas.microsoft.com/office/drawing/2014/main" id="{884B1F48-BBF7-4546-AFCF-271845103BB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742991" y="2251505"/>
                          <a:ext cx="274320" cy="0"/>
                        </a:xfrm>
                        <a:custGeom>
                          <a:avLst/>
                          <a:gdLst>
                            <a:gd name="connsiteX0" fmla="*/ 0 w 259733"/>
                            <a:gd name="connsiteY0" fmla="*/ 0 h 0"/>
                            <a:gd name="connsiteX1" fmla="*/ 259733 w 259733"/>
                            <a:gd name="connsiteY1" fmla="*/ 0 h 0"/>
                            <a:gd name="connsiteX2" fmla="*/ 259733 w 259733"/>
                            <a:gd name="connsiteY2" fmla="*/ 0 h 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</a:cxnLst>
                          <a:rect l="l" t="t" r="r" b="b"/>
                          <a:pathLst>
                            <a:path w="259733">
                              <a:moveTo>
                                <a:pt x="0" y="0"/>
                              </a:moveTo>
                              <a:lnTo>
                                <a:pt x="259733" y="0"/>
                              </a:lnTo>
                              <a:lnTo>
                                <a:pt x="259733" y="0"/>
                              </a:lnTo>
                            </a:path>
                          </a:pathLst>
                        </a:custGeom>
                        <a:no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grpSp>
                    <p:nvGrpSpPr>
                      <p:cNvPr id="48" name="Group 47">
                        <a:extLst>
                          <a:ext uri="{FF2B5EF4-FFF2-40B4-BE49-F238E27FC236}">
                            <a16:creationId xmlns:a16="http://schemas.microsoft.com/office/drawing/2014/main" id="{5E7CD654-9ECB-4CA7-B97B-51521EC5899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992760" y="1613673"/>
                        <a:ext cx="1814213" cy="1086858"/>
                        <a:chOff x="3993474" y="1135542"/>
                        <a:chExt cx="1814213" cy="1086858"/>
                      </a:xfrm>
                    </p:grpSpPr>
                    <p:sp>
                      <p:nvSpPr>
                        <p:cNvPr id="49" name="TextBox 48">
                          <a:extLst>
                            <a:ext uri="{FF2B5EF4-FFF2-40B4-BE49-F238E27FC236}">
                              <a16:creationId xmlns:a16="http://schemas.microsoft.com/office/drawing/2014/main" id="{EE74312E-170F-4E6D-9B1C-9E3969DB2E5F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3993474" y="1135542"/>
                          <a:ext cx="1814213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 anchor="ctr">
                          <a:spAutoFit/>
                        </a:bodyPr>
                        <a:lstStyle/>
                        <a:p>
                          <a:r>
                            <a:rPr lang="en-IN" sz="1200" dirty="0">
                              <a:solidFill>
                                <a:schemeClr val="tx2">
                                  <a:lumMod val="85000"/>
                                  <a:lumOff val="15000"/>
                                </a:schemeClr>
                              </a:solidFill>
                              <a:latin typeface="Abadi" panose="020B0604020104020204" pitchFamily="34" charset="0"/>
                            </a:rPr>
                            <a:t>Computer Vision</a:t>
                          </a:r>
                        </a:p>
                      </p:txBody>
                    </p:sp>
                    <p:sp>
                      <p:nvSpPr>
                        <p:cNvPr id="50" name="TextBox 49">
                          <a:extLst>
                            <a:ext uri="{FF2B5EF4-FFF2-40B4-BE49-F238E27FC236}">
                              <a16:creationId xmlns:a16="http://schemas.microsoft.com/office/drawing/2014/main" id="{B8C7ED85-4DB7-4294-A52C-736FA2CB9F80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3993474" y="1945401"/>
                          <a:ext cx="1664450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 anchor="ctr">
                          <a:spAutoFit/>
                        </a:bodyPr>
                        <a:lstStyle/>
                        <a:p>
                          <a:r>
                            <a:rPr lang="en-IN" sz="1200" dirty="0">
                              <a:solidFill>
                                <a:schemeClr val="tx2">
                                  <a:lumMod val="85000"/>
                                  <a:lumOff val="15000"/>
                                </a:schemeClr>
                              </a:solidFill>
                              <a:latin typeface="Abadi" panose="020B0604020104020204" pitchFamily="34" charset="0"/>
                            </a:rPr>
                            <a:t>Audio Processing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42" name="Group 41">
                      <a:extLst>
                        <a:ext uri="{FF2B5EF4-FFF2-40B4-BE49-F238E27FC236}">
                          <a16:creationId xmlns:a16="http://schemas.microsoft.com/office/drawing/2014/main" id="{98A89B9B-F116-47A5-80B4-40EA5D24F2C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561020" y="2135627"/>
                      <a:ext cx="879906" cy="557665"/>
                      <a:chOff x="886466" y="1426162"/>
                      <a:chExt cx="879906" cy="557665"/>
                    </a:xfrm>
                  </p:grpSpPr>
                  <p:sp>
                    <p:nvSpPr>
                      <p:cNvPr id="44" name="Freeform: Shape 43">
                        <a:extLst>
                          <a:ext uri="{FF2B5EF4-FFF2-40B4-BE49-F238E27FC236}">
                            <a16:creationId xmlns:a16="http://schemas.microsoft.com/office/drawing/2014/main" id="{49D2F830-68D9-44B3-9F26-9F2864F452C9}"/>
                          </a:ext>
                        </a:extLst>
                      </p:cNvPr>
                      <p:cNvSpPr/>
                      <p:nvPr/>
                    </p:nvSpPr>
                    <p:spPr>
                      <a:xfrm rot="5400000">
                        <a:off x="1115066" y="1472606"/>
                        <a:ext cx="0" cy="457200"/>
                      </a:xfrm>
                      <a:custGeom>
                        <a:avLst/>
                        <a:gdLst>
                          <a:gd name="connsiteX0" fmla="*/ 0 w 291547"/>
                          <a:gd name="connsiteY0" fmla="*/ 0 h 4187687"/>
                          <a:gd name="connsiteX1" fmla="*/ 0 w 291547"/>
                          <a:gd name="connsiteY1" fmla="*/ 4187687 h 4187687"/>
                          <a:gd name="connsiteX2" fmla="*/ 291547 w 291547"/>
                          <a:gd name="connsiteY2" fmla="*/ 4187687 h 4187687"/>
                          <a:gd name="connsiteX0" fmla="*/ 0 w 0"/>
                          <a:gd name="connsiteY0" fmla="*/ 0 h 4187687"/>
                          <a:gd name="connsiteX1" fmla="*/ 0 w 0"/>
                          <a:gd name="connsiteY1" fmla="*/ 4187687 h 41876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h="4187687">
                            <a:moveTo>
                              <a:pt x="0" y="0"/>
                            </a:moveTo>
                            <a:lnTo>
                              <a:pt x="0" y="4187687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chemeClr val="accent4">
                            <a:lumMod val="7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45" name="Rectangle 44">
                        <a:extLst>
                          <a:ext uri="{FF2B5EF4-FFF2-40B4-BE49-F238E27FC236}">
                            <a16:creationId xmlns:a16="http://schemas.microsoft.com/office/drawing/2014/main" id="{AE55FCA2-F983-480C-8F9D-9DB2EB6441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08707" y="1426162"/>
                        <a:ext cx="557665" cy="557665"/>
                      </a:xfrm>
                      <a:prstGeom prst="rect">
                        <a:avLst/>
                      </a:prstGeom>
                      <a:solidFill>
                        <a:srgbClr val="F2FBFA"/>
                      </a:solidFill>
                      <a:ln>
                        <a:solidFill>
                          <a:schemeClr val="accent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3C6B7647-B5D6-440D-AFD3-B0B794C0F8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55860" y="2293620"/>
                      <a:ext cx="412466" cy="241678"/>
                    </a:xfrm>
                    <a:custGeom>
                      <a:avLst/>
                      <a:gdLst>
                        <a:gd name="connsiteX0" fmla="*/ 3252775 w 6505587"/>
                        <a:gd name="connsiteY0" fmla="*/ 1524744 h 3811860"/>
                        <a:gd name="connsiteX1" fmla="*/ 2871589 w 6505587"/>
                        <a:gd name="connsiteY1" fmla="*/ 1905930 h 3811860"/>
                        <a:gd name="connsiteX2" fmla="*/ 3252775 w 6505587"/>
                        <a:gd name="connsiteY2" fmla="*/ 2287116 h 3811860"/>
                        <a:gd name="connsiteX3" fmla="*/ 3633961 w 6505587"/>
                        <a:gd name="connsiteY3" fmla="*/ 1905930 h 3811860"/>
                        <a:gd name="connsiteX4" fmla="*/ 3252775 w 6505587"/>
                        <a:gd name="connsiteY4" fmla="*/ 1524744 h 3811860"/>
                        <a:gd name="connsiteX5" fmla="*/ 3252775 w 6505587"/>
                        <a:gd name="connsiteY5" fmla="*/ 1270620 h 3811860"/>
                        <a:gd name="connsiteX6" fmla="*/ 3888085 w 6505587"/>
                        <a:gd name="connsiteY6" fmla="*/ 1905930 h 3811860"/>
                        <a:gd name="connsiteX7" fmla="*/ 3252775 w 6505587"/>
                        <a:gd name="connsiteY7" fmla="*/ 2541240 h 3811860"/>
                        <a:gd name="connsiteX8" fmla="*/ 2617465 w 6505587"/>
                        <a:gd name="connsiteY8" fmla="*/ 1905930 h 3811860"/>
                        <a:gd name="connsiteX9" fmla="*/ 3252775 w 6505587"/>
                        <a:gd name="connsiteY9" fmla="*/ 1270620 h 3811860"/>
                        <a:gd name="connsiteX10" fmla="*/ 2236279 w 6505587"/>
                        <a:gd name="connsiteY10" fmla="*/ 1270620 h 3811860"/>
                        <a:gd name="connsiteX11" fmla="*/ 2363341 w 6505587"/>
                        <a:gd name="connsiteY11" fmla="*/ 1397682 h 3811860"/>
                        <a:gd name="connsiteX12" fmla="*/ 2236279 w 6505587"/>
                        <a:gd name="connsiteY12" fmla="*/ 1524744 h 3811860"/>
                        <a:gd name="connsiteX13" fmla="*/ 2109217 w 6505587"/>
                        <a:gd name="connsiteY13" fmla="*/ 1397682 h 3811860"/>
                        <a:gd name="connsiteX14" fmla="*/ 2236279 w 6505587"/>
                        <a:gd name="connsiteY14" fmla="*/ 1270620 h 3811860"/>
                        <a:gd name="connsiteX15" fmla="*/ 3252775 w 6505587"/>
                        <a:gd name="connsiteY15" fmla="*/ 635310 h 3811860"/>
                        <a:gd name="connsiteX16" fmla="*/ 4523395 w 6505587"/>
                        <a:gd name="connsiteY16" fmla="*/ 1905930 h 3811860"/>
                        <a:gd name="connsiteX17" fmla="*/ 3252775 w 6505587"/>
                        <a:gd name="connsiteY17" fmla="*/ 3176550 h 3811860"/>
                        <a:gd name="connsiteX18" fmla="*/ 1982307 w 6505587"/>
                        <a:gd name="connsiteY18" fmla="*/ 1886769 h 3811860"/>
                        <a:gd name="connsiteX19" fmla="*/ 2112343 w 6505587"/>
                        <a:gd name="connsiteY19" fmla="*/ 1762731 h 3811860"/>
                        <a:gd name="connsiteX20" fmla="*/ 2236381 w 6505587"/>
                        <a:gd name="connsiteY20" fmla="*/ 1892779 h 3811860"/>
                        <a:gd name="connsiteX21" fmla="*/ 3252775 w 6505587"/>
                        <a:gd name="connsiteY21" fmla="*/ 2922376 h 3811860"/>
                        <a:gd name="connsiteX22" fmla="*/ 4269271 w 6505587"/>
                        <a:gd name="connsiteY22" fmla="*/ 1905879 h 3811860"/>
                        <a:gd name="connsiteX23" fmla="*/ 3252775 w 6505587"/>
                        <a:gd name="connsiteY23" fmla="*/ 889383 h 3811860"/>
                        <a:gd name="connsiteX24" fmla="*/ 2631417 w 6505587"/>
                        <a:gd name="connsiteY24" fmla="*/ 1101323 h 3811860"/>
                        <a:gd name="connsiteX25" fmla="*/ 2453174 w 6505587"/>
                        <a:gd name="connsiteY25" fmla="*/ 1078591 h 3811860"/>
                        <a:gd name="connsiteX26" fmla="*/ 2475905 w 6505587"/>
                        <a:gd name="connsiteY26" fmla="*/ 900349 h 3811860"/>
                        <a:gd name="connsiteX27" fmla="*/ 3252775 w 6505587"/>
                        <a:gd name="connsiteY27" fmla="*/ 635310 h 3811860"/>
                        <a:gd name="connsiteX28" fmla="*/ 3252775 w 6505587"/>
                        <a:gd name="connsiteY28" fmla="*/ 254124 h 3811860"/>
                        <a:gd name="connsiteX29" fmla="*/ 1140916 w 6505587"/>
                        <a:gd name="connsiteY29" fmla="*/ 1113229 h 3811860"/>
                        <a:gd name="connsiteX30" fmla="*/ 294464 w 6505587"/>
                        <a:gd name="connsiteY30" fmla="*/ 1905930 h 3811860"/>
                        <a:gd name="connsiteX31" fmla="*/ 1140916 w 6505587"/>
                        <a:gd name="connsiteY31" fmla="*/ 2698581 h 3811860"/>
                        <a:gd name="connsiteX32" fmla="*/ 3252775 w 6505587"/>
                        <a:gd name="connsiteY32" fmla="*/ 3557736 h 3811860"/>
                        <a:gd name="connsiteX33" fmla="*/ 5364686 w 6505587"/>
                        <a:gd name="connsiteY33" fmla="*/ 2698581 h 3811860"/>
                        <a:gd name="connsiteX34" fmla="*/ 6211135 w 6505587"/>
                        <a:gd name="connsiteY34" fmla="*/ 1905930 h 3811860"/>
                        <a:gd name="connsiteX35" fmla="*/ 5364686 w 6505587"/>
                        <a:gd name="connsiteY35" fmla="*/ 1113229 h 3811860"/>
                        <a:gd name="connsiteX36" fmla="*/ 3252775 w 6505587"/>
                        <a:gd name="connsiteY36" fmla="*/ 254124 h 3811860"/>
                        <a:gd name="connsiteX37" fmla="*/ 3252775 w 6505587"/>
                        <a:gd name="connsiteY37" fmla="*/ 0 h 3811860"/>
                        <a:gd name="connsiteX38" fmla="*/ 5525305 w 6505587"/>
                        <a:gd name="connsiteY38" fmla="*/ 916232 h 3811860"/>
                        <a:gd name="connsiteX39" fmla="*/ 6477228 w 6505587"/>
                        <a:gd name="connsiteY39" fmla="*/ 1825919 h 3811860"/>
                        <a:gd name="connsiteX40" fmla="*/ 6477228 w 6505587"/>
                        <a:gd name="connsiteY40" fmla="*/ 1985890 h 3811860"/>
                        <a:gd name="connsiteX41" fmla="*/ 5525305 w 6505587"/>
                        <a:gd name="connsiteY41" fmla="*/ 2895578 h 3811860"/>
                        <a:gd name="connsiteX42" fmla="*/ 3252775 w 6505587"/>
                        <a:gd name="connsiteY42" fmla="*/ 3811860 h 3811860"/>
                        <a:gd name="connsiteX43" fmla="*/ 980251 w 6505587"/>
                        <a:gd name="connsiteY43" fmla="*/ 2895578 h 3811860"/>
                        <a:gd name="connsiteX44" fmla="*/ 28328 w 6505587"/>
                        <a:gd name="connsiteY44" fmla="*/ 1985890 h 3811860"/>
                        <a:gd name="connsiteX45" fmla="*/ 28328 w 6505587"/>
                        <a:gd name="connsiteY45" fmla="*/ 1825919 h 3811860"/>
                        <a:gd name="connsiteX46" fmla="*/ 980251 w 6505587"/>
                        <a:gd name="connsiteY46" fmla="*/ 916232 h 3811860"/>
                        <a:gd name="connsiteX47" fmla="*/ 3252775 w 6505587"/>
                        <a:gd name="connsiteY47" fmla="*/ 0 h 38118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</a:cxnLst>
                      <a:rect l="l" t="t" r="r" b="b"/>
                      <a:pathLst>
                        <a:path w="6505587" h="3811860">
                          <a:moveTo>
                            <a:pt x="3252775" y="1524744"/>
                          </a:moveTo>
                          <a:cubicBezTo>
                            <a:pt x="3042576" y="1524744"/>
                            <a:pt x="2871589" y="1695731"/>
                            <a:pt x="2871589" y="1905930"/>
                          </a:cubicBezTo>
                          <a:cubicBezTo>
                            <a:pt x="2871589" y="2116078"/>
                            <a:pt x="3042576" y="2287116"/>
                            <a:pt x="3252775" y="2287116"/>
                          </a:cubicBezTo>
                          <a:cubicBezTo>
                            <a:pt x="3462974" y="2287116"/>
                            <a:pt x="3633961" y="2116078"/>
                            <a:pt x="3633961" y="1905930"/>
                          </a:cubicBezTo>
                          <a:cubicBezTo>
                            <a:pt x="3633961" y="1695731"/>
                            <a:pt x="3462974" y="1524744"/>
                            <a:pt x="3252775" y="1524744"/>
                          </a:cubicBezTo>
                          <a:close/>
                          <a:moveTo>
                            <a:pt x="3252775" y="1270620"/>
                          </a:moveTo>
                          <a:cubicBezTo>
                            <a:pt x="3603085" y="1270620"/>
                            <a:pt x="3888085" y="1555620"/>
                            <a:pt x="3888085" y="1905930"/>
                          </a:cubicBezTo>
                          <a:cubicBezTo>
                            <a:pt x="3888085" y="2256240"/>
                            <a:pt x="3603085" y="2541240"/>
                            <a:pt x="3252775" y="2541240"/>
                          </a:cubicBezTo>
                          <a:cubicBezTo>
                            <a:pt x="2902465" y="2541240"/>
                            <a:pt x="2617465" y="2256240"/>
                            <a:pt x="2617465" y="1905930"/>
                          </a:cubicBezTo>
                          <a:cubicBezTo>
                            <a:pt x="2617465" y="1555620"/>
                            <a:pt x="2902465" y="1270620"/>
                            <a:pt x="3252775" y="1270620"/>
                          </a:cubicBezTo>
                          <a:close/>
                          <a:moveTo>
                            <a:pt x="2236279" y="1270620"/>
                          </a:moveTo>
                          <a:cubicBezTo>
                            <a:pt x="2305769" y="1270620"/>
                            <a:pt x="2363341" y="1326807"/>
                            <a:pt x="2363341" y="1397682"/>
                          </a:cubicBezTo>
                          <a:cubicBezTo>
                            <a:pt x="2363341" y="1467808"/>
                            <a:pt x="2306417" y="1524744"/>
                            <a:pt x="2236279" y="1524744"/>
                          </a:cubicBezTo>
                          <a:cubicBezTo>
                            <a:pt x="2166941" y="1524744"/>
                            <a:pt x="2109217" y="1468456"/>
                            <a:pt x="2109217" y="1397682"/>
                          </a:cubicBezTo>
                          <a:cubicBezTo>
                            <a:pt x="2109217" y="1327404"/>
                            <a:pt x="2166141" y="1270620"/>
                            <a:pt x="2236279" y="1270620"/>
                          </a:cubicBezTo>
                          <a:close/>
                          <a:moveTo>
                            <a:pt x="3252775" y="635310"/>
                          </a:moveTo>
                          <a:cubicBezTo>
                            <a:pt x="3953408" y="635310"/>
                            <a:pt x="4523395" y="1205298"/>
                            <a:pt x="4523395" y="1905930"/>
                          </a:cubicBezTo>
                          <a:cubicBezTo>
                            <a:pt x="4523395" y="2606563"/>
                            <a:pt x="3953408" y="3176550"/>
                            <a:pt x="3252775" y="3176550"/>
                          </a:cubicBezTo>
                          <a:cubicBezTo>
                            <a:pt x="2522372" y="3176550"/>
                            <a:pt x="1966120" y="2567695"/>
                            <a:pt x="1982307" y="1886769"/>
                          </a:cubicBezTo>
                          <a:cubicBezTo>
                            <a:pt x="1983998" y="1816593"/>
                            <a:pt x="2042065" y="1761397"/>
                            <a:pt x="2112343" y="1762731"/>
                          </a:cubicBezTo>
                          <a:cubicBezTo>
                            <a:pt x="2182532" y="1764421"/>
                            <a:pt x="2238020" y="1822641"/>
                            <a:pt x="2236381" y="1892779"/>
                          </a:cubicBezTo>
                          <a:cubicBezTo>
                            <a:pt x="2223573" y="2430061"/>
                            <a:pt x="2664122" y="2922376"/>
                            <a:pt x="3252775" y="2922376"/>
                          </a:cubicBezTo>
                          <a:cubicBezTo>
                            <a:pt x="3813233" y="2922376"/>
                            <a:pt x="4269271" y="2466388"/>
                            <a:pt x="4269271" y="1905879"/>
                          </a:cubicBezTo>
                          <a:cubicBezTo>
                            <a:pt x="4269271" y="1345422"/>
                            <a:pt x="3813233" y="889383"/>
                            <a:pt x="3252775" y="889383"/>
                          </a:cubicBezTo>
                          <a:cubicBezTo>
                            <a:pt x="3025448" y="889383"/>
                            <a:pt x="2810638" y="962698"/>
                            <a:pt x="2631417" y="1101323"/>
                          </a:cubicBezTo>
                          <a:cubicBezTo>
                            <a:pt x="2575916" y="1144295"/>
                            <a:pt x="2496159" y="1134130"/>
                            <a:pt x="2453174" y="1078591"/>
                          </a:cubicBezTo>
                          <a:cubicBezTo>
                            <a:pt x="2410240" y="1023091"/>
                            <a:pt x="2420417" y="943283"/>
                            <a:pt x="2475905" y="900349"/>
                          </a:cubicBezTo>
                          <a:cubicBezTo>
                            <a:pt x="2700055" y="726934"/>
                            <a:pt x="2968677" y="635310"/>
                            <a:pt x="3252775" y="635310"/>
                          </a:cubicBezTo>
                          <a:close/>
                          <a:moveTo>
                            <a:pt x="3252775" y="254124"/>
                          </a:moveTo>
                          <a:cubicBezTo>
                            <a:pt x="2420671" y="254124"/>
                            <a:pt x="1645047" y="721280"/>
                            <a:pt x="1140916" y="1113229"/>
                          </a:cubicBezTo>
                          <a:cubicBezTo>
                            <a:pt x="727616" y="1434556"/>
                            <a:pt x="423661" y="1759606"/>
                            <a:pt x="294464" y="1905930"/>
                          </a:cubicBezTo>
                          <a:cubicBezTo>
                            <a:pt x="423661" y="2052153"/>
                            <a:pt x="727566" y="2377254"/>
                            <a:pt x="1140916" y="2698581"/>
                          </a:cubicBezTo>
                          <a:cubicBezTo>
                            <a:pt x="1645047" y="3090479"/>
                            <a:pt x="2420671" y="3557736"/>
                            <a:pt x="3252775" y="3557736"/>
                          </a:cubicBezTo>
                          <a:cubicBezTo>
                            <a:pt x="4084930" y="3557736"/>
                            <a:pt x="4860555" y="3090479"/>
                            <a:pt x="5364686" y="2698581"/>
                          </a:cubicBezTo>
                          <a:cubicBezTo>
                            <a:pt x="5777930" y="2377305"/>
                            <a:pt x="6081837" y="2052204"/>
                            <a:pt x="6211135" y="1905930"/>
                          </a:cubicBezTo>
                          <a:cubicBezTo>
                            <a:pt x="6081837" y="1759606"/>
                            <a:pt x="5777930" y="1434556"/>
                            <a:pt x="5364686" y="1113229"/>
                          </a:cubicBezTo>
                          <a:cubicBezTo>
                            <a:pt x="4860555" y="721318"/>
                            <a:pt x="4084930" y="254124"/>
                            <a:pt x="3252775" y="254124"/>
                          </a:cubicBezTo>
                          <a:close/>
                          <a:moveTo>
                            <a:pt x="3252775" y="0"/>
                          </a:moveTo>
                          <a:cubicBezTo>
                            <a:pt x="4077433" y="0"/>
                            <a:pt x="4869436" y="405353"/>
                            <a:pt x="5525305" y="916232"/>
                          </a:cubicBezTo>
                          <a:cubicBezTo>
                            <a:pt x="6101099" y="1364722"/>
                            <a:pt x="6462133" y="1807305"/>
                            <a:pt x="6477228" y="1825919"/>
                          </a:cubicBezTo>
                          <a:cubicBezTo>
                            <a:pt x="6515041" y="1872526"/>
                            <a:pt x="6515041" y="1939284"/>
                            <a:pt x="6477228" y="1985890"/>
                          </a:cubicBezTo>
                          <a:cubicBezTo>
                            <a:pt x="6462133" y="2004556"/>
                            <a:pt x="6101048" y="2447087"/>
                            <a:pt x="5525305" y="2895578"/>
                          </a:cubicBezTo>
                          <a:cubicBezTo>
                            <a:pt x="4869589" y="3406355"/>
                            <a:pt x="4077535" y="3811860"/>
                            <a:pt x="3252775" y="3811860"/>
                          </a:cubicBezTo>
                          <a:cubicBezTo>
                            <a:pt x="2428117" y="3811860"/>
                            <a:pt x="1636114" y="3406456"/>
                            <a:pt x="980251" y="2895578"/>
                          </a:cubicBezTo>
                          <a:cubicBezTo>
                            <a:pt x="404501" y="2447087"/>
                            <a:pt x="43417" y="2004556"/>
                            <a:pt x="28328" y="1985890"/>
                          </a:cubicBezTo>
                          <a:cubicBezTo>
                            <a:pt x="-9443" y="1939284"/>
                            <a:pt x="-9443" y="1872526"/>
                            <a:pt x="28328" y="1825919"/>
                          </a:cubicBezTo>
                          <a:cubicBezTo>
                            <a:pt x="43417" y="1807305"/>
                            <a:pt x="404501" y="1364722"/>
                            <a:pt x="980251" y="916232"/>
                          </a:cubicBezTo>
                          <a:cubicBezTo>
                            <a:pt x="1636063" y="405404"/>
                            <a:pt x="2428117" y="0"/>
                            <a:pt x="3252775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27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AB5E4E09-3171-44A5-87F3-12E5E41F4F03}"/>
                      </a:ext>
                    </a:extLst>
                  </p:cNvPr>
                  <p:cNvGrpSpPr/>
                  <p:nvPr/>
                </p:nvGrpSpPr>
                <p:grpSpPr>
                  <a:xfrm>
                    <a:off x="1563560" y="3507202"/>
                    <a:ext cx="4851571" cy="1272698"/>
                    <a:chOff x="1563560" y="3507202"/>
                    <a:chExt cx="4851571" cy="1272698"/>
                  </a:xfrm>
                </p:grpSpPr>
                <p:grpSp>
                  <p:nvGrpSpPr>
                    <p:cNvPr id="25" name="Group 24">
                      <a:extLst>
                        <a:ext uri="{FF2B5EF4-FFF2-40B4-BE49-F238E27FC236}">
                          <a16:creationId xmlns:a16="http://schemas.microsoft.com/office/drawing/2014/main" id="{82603B66-4224-44CA-AC7C-9BCED6BAEA3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44911" y="3507202"/>
                      <a:ext cx="3970220" cy="1272698"/>
                      <a:chOff x="1836753" y="3412389"/>
                      <a:chExt cx="3970220" cy="1272698"/>
                    </a:xfrm>
                  </p:grpSpPr>
                  <p:grpSp>
                    <p:nvGrpSpPr>
                      <p:cNvPr id="30" name="Group 29">
                        <a:extLst>
                          <a:ext uri="{FF2B5EF4-FFF2-40B4-BE49-F238E27FC236}">
                            <a16:creationId xmlns:a16="http://schemas.microsoft.com/office/drawing/2014/main" id="{88C902FB-6160-4B8A-A5DB-4562E103230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836753" y="3891699"/>
                        <a:ext cx="1902472" cy="369332"/>
                        <a:chOff x="1837467" y="1518900"/>
                        <a:chExt cx="1902472" cy="369332"/>
                      </a:xfrm>
                    </p:grpSpPr>
                    <p:sp>
                      <p:nvSpPr>
                        <p:cNvPr id="39" name="TextBox 38">
                          <a:extLst>
                            <a:ext uri="{FF2B5EF4-FFF2-40B4-BE49-F238E27FC236}">
                              <a16:creationId xmlns:a16="http://schemas.microsoft.com/office/drawing/2014/main" id="{890CB991-46FD-4EE9-A039-32554961B76D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2112089" y="1518900"/>
                          <a:ext cx="1439818" cy="36933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 anchor="ctr">
                          <a:spAutoFit/>
                        </a:bodyPr>
                        <a:lstStyle/>
                        <a:p>
                          <a:pPr algn="ctr"/>
                          <a:r>
                            <a:rPr lang="en-IN" dirty="0">
                              <a:solidFill>
                                <a:schemeClr val="tx2">
                                  <a:lumMod val="85000"/>
                                  <a:lumOff val="15000"/>
                                </a:schemeClr>
                              </a:solidFill>
                              <a:latin typeface="Abadi" panose="020B0604020104020204" pitchFamily="34" charset="0"/>
                            </a:rPr>
                            <a:t>Comprehend</a:t>
                          </a:r>
                        </a:p>
                      </p:txBody>
                    </p:sp>
                    <p:sp>
                      <p:nvSpPr>
                        <p:cNvPr id="40" name="Freeform: Shape 39">
                          <a:extLst>
                            <a:ext uri="{FF2B5EF4-FFF2-40B4-BE49-F238E27FC236}">
                              <a16:creationId xmlns:a16="http://schemas.microsoft.com/office/drawing/2014/main" id="{3E0E83F3-8A2E-446E-B8FC-D06B62525B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37467" y="1677122"/>
                          <a:ext cx="1902472" cy="195014"/>
                        </a:xfrm>
                        <a:custGeom>
                          <a:avLst/>
                          <a:gdLst>
                            <a:gd name="connsiteX0" fmla="*/ 0 w 1902472"/>
                            <a:gd name="connsiteY0" fmla="*/ 17335 h 195014"/>
                            <a:gd name="connsiteX1" fmla="*/ 190681 w 1902472"/>
                            <a:gd name="connsiteY1" fmla="*/ 17335 h 195014"/>
                            <a:gd name="connsiteX2" fmla="*/ 190681 w 1902472"/>
                            <a:gd name="connsiteY2" fmla="*/ 195014 h 195014"/>
                            <a:gd name="connsiteX3" fmla="*/ 1794131 w 1902472"/>
                            <a:gd name="connsiteY3" fmla="*/ 195014 h 195014"/>
                            <a:gd name="connsiteX4" fmla="*/ 1794131 w 1902472"/>
                            <a:gd name="connsiteY4" fmla="*/ 0 h 195014"/>
                            <a:gd name="connsiteX5" fmla="*/ 1902472 w 1902472"/>
                            <a:gd name="connsiteY5" fmla="*/ 0 h 195014"/>
                            <a:gd name="connsiteX6" fmla="*/ 1902472 w 1902472"/>
                            <a:gd name="connsiteY6" fmla="*/ 4334 h 1950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1902472" h="195014">
                              <a:moveTo>
                                <a:pt x="0" y="17335"/>
                              </a:moveTo>
                              <a:lnTo>
                                <a:pt x="190681" y="17335"/>
                              </a:lnTo>
                              <a:lnTo>
                                <a:pt x="190681" y="195014"/>
                              </a:lnTo>
                              <a:lnTo>
                                <a:pt x="1794131" y="195014"/>
                              </a:lnTo>
                              <a:lnTo>
                                <a:pt x="1794131" y="0"/>
                              </a:lnTo>
                              <a:lnTo>
                                <a:pt x="1902472" y="0"/>
                              </a:lnTo>
                              <a:lnTo>
                                <a:pt x="1902472" y="4334"/>
                              </a:lnTo>
                            </a:path>
                          </a:pathLst>
                        </a:custGeom>
                        <a:no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grpSp>
                    <p:nvGrpSpPr>
                      <p:cNvPr id="31" name="Group 30">
                        <a:extLst>
                          <a:ext uri="{FF2B5EF4-FFF2-40B4-BE49-F238E27FC236}">
                            <a16:creationId xmlns:a16="http://schemas.microsoft.com/office/drawing/2014/main" id="{8C762F49-296F-4397-9781-F78F91D3DDF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742277" y="3643075"/>
                        <a:ext cx="274540" cy="810613"/>
                        <a:chOff x="3742991" y="1100539"/>
                        <a:chExt cx="274540" cy="1152686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24DBD1D7-96C3-4D25-A7E6-0A9066193AB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743211" y="1100539"/>
                          <a:ext cx="274320" cy="1152686"/>
                          <a:chOff x="3743211" y="1100539"/>
                          <a:chExt cx="274320" cy="1152686"/>
                        </a:xfrm>
                      </p:grpSpPr>
                      <p:sp>
                        <p:nvSpPr>
                          <p:cNvPr id="37" name="Freeform: Shape 36">
                            <a:extLst>
                              <a:ext uri="{FF2B5EF4-FFF2-40B4-BE49-F238E27FC236}">
                                <a16:creationId xmlns:a16="http://schemas.microsoft.com/office/drawing/2014/main" id="{2F0CC697-728E-4244-AFAA-BD0AF08F755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50107" y="1100539"/>
                            <a:ext cx="0" cy="1152686"/>
                          </a:xfrm>
                          <a:custGeom>
                            <a:avLst/>
                            <a:gdLst>
                              <a:gd name="connsiteX0" fmla="*/ 0 w 320218"/>
                              <a:gd name="connsiteY0" fmla="*/ 0 h 754291"/>
                              <a:gd name="connsiteX1" fmla="*/ 0 w 320218"/>
                              <a:gd name="connsiteY1" fmla="*/ 732943 h 754291"/>
                              <a:gd name="connsiteX2" fmla="*/ 298870 w 320218"/>
                              <a:gd name="connsiteY2" fmla="*/ 732943 h 754291"/>
                              <a:gd name="connsiteX3" fmla="*/ 320218 w 320218"/>
                              <a:gd name="connsiteY3" fmla="*/ 754291 h 754291"/>
                              <a:gd name="connsiteX0" fmla="*/ 0 w 298870"/>
                              <a:gd name="connsiteY0" fmla="*/ 0 h 732943"/>
                              <a:gd name="connsiteX1" fmla="*/ 0 w 298870"/>
                              <a:gd name="connsiteY1" fmla="*/ 732943 h 732943"/>
                              <a:gd name="connsiteX2" fmla="*/ 298870 w 298870"/>
                              <a:gd name="connsiteY2" fmla="*/ 732943 h 732943"/>
                              <a:gd name="connsiteX0" fmla="*/ 0 w 0"/>
                              <a:gd name="connsiteY0" fmla="*/ 0 h 732943"/>
                              <a:gd name="connsiteX1" fmla="*/ 0 w 0"/>
                              <a:gd name="connsiteY1" fmla="*/ 732943 h 73294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</a:cxnLst>
                            <a:rect l="l" t="t" r="r" b="b"/>
                            <a:pathLst>
                              <a:path h="732943">
                                <a:moveTo>
                                  <a:pt x="0" y="0"/>
                                </a:moveTo>
                                <a:lnTo>
                                  <a:pt x="0" y="732943"/>
                                </a:lnTo>
                              </a:path>
                            </a:pathLst>
                          </a:custGeom>
                          <a:noFill/>
                          <a:ln>
                            <a:solidFill>
                              <a:schemeClr val="accent4">
                                <a:lumMod val="75000"/>
                              </a:schemeClr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8" name="Freeform: Shape 37">
                            <a:extLst>
                              <a:ext uri="{FF2B5EF4-FFF2-40B4-BE49-F238E27FC236}">
                                <a16:creationId xmlns:a16="http://schemas.microsoft.com/office/drawing/2014/main" id="{C40B723C-46AD-4C93-94D3-66E54CBCF11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43211" y="1102871"/>
                            <a:ext cx="274320" cy="0"/>
                          </a:xfrm>
                          <a:custGeom>
                            <a:avLst/>
                            <a:gdLst>
                              <a:gd name="connsiteX0" fmla="*/ 0 w 259733"/>
                              <a:gd name="connsiteY0" fmla="*/ 0 h 0"/>
                              <a:gd name="connsiteX1" fmla="*/ 259733 w 259733"/>
                              <a:gd name="connsiteY1" fmla="*/ 0 h 0"/>
                              <a:gd name="connsiteX2" fmla="*/ 259733 w 259733"/>
                              <a:gd name="connsiteY2" fmla="*/ 0 h 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259733">
                                <a:moveTo>
                                  <a:pt x="0" y="0"/>
                                </a:moveTo>
                                <a:lnTo>
                                  <a:pt x="259733" y="0"/>
                                </a:lnTo>
                                <a:lnTo>
                                  <a:pt x="259733" y="0"/>
                                </a:lnTo>
                              </a:path>
                            </a:pathLst>
                          </a:custGeom>
                          <a:noFill/>
                          <a:ln>
                            <a:solidFill>
                              <a:schemeClr val="accent4">
                                <a:lumMod val="75000"/>
                              </a:schemeClr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 dirty="0"/>
                          </a:p>
                        </p:txBody>
                      </p:sp>
                    </p:grpSp>
                    <p:sp>
                      <p:nvSpPr>
                        <p:cNvPr id="36" name="Freeform: Shape 35">
                          <a:extLst>
                            <a:ext uri="{FF2B5EF4-FFF2-40B4-BE49-F238E27FC236}">
                              <a16:creationId xmlns:a16="http://schemas.microsoft.com/office/drawing/2014/main" id="{00031145-D2A7-4623-8C38-6611FC8CEBF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742991" y="2251505"/>
                          <a:ext cx="274320" cy="0"/>
                        </a:xfrm>
                        <a:custGeom>
                          <a:avLst/>
                          <a:gdLst>
                            <a:gd name="connsiteX0" fmla="*/ 0 w 259733"/>
                            <a:gd name="connsiteY0" fmla="*/ 0 h 0"/>
                            <a:gd name="connsiteX1" fmla="*/ 259733 w 259733"/>
                            <a:gd name="connsiteY1" fmla="*/ 0 h 0"/>
                            <a:gd name="connsiteX2" fmla="*/ 259733 w 259733"/>
                            <a:gd name="connsiteY2" fmla="*/ 0 h 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</a:cxnLst>
                          <a:rect l="l" t="t" r="r" b="b"/>
                          <a:pathLst>
                            <a:path w="259733">
                              <a:moveTo>
                                <a:pt x="0" y="0"/>
                              </a:moveTo>
                              <a:lnTo>
                                <a:pt x="259733" y="0"/>
                              </a:lnTo>
                              <a:lnTo>
                                <a:pt x="259733" y="0"/>
                              </a:lnTo>
                            </a:path>
                          </a:pathLst>
                        </a:custGeom>
                        <a:no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grpSp>
                    <p:nvGrpSpPr>
                      <p:cNvPr id="32" name="Group 31">
                        <a:extLst>
                          <a:ext uri="{FF2B5EF4-FFF2-40B4-BE49-F238E27FC236}">
                            <a16:creationId xmlns:a16="http://schemas.microsoft.com/office/drawing/2014/main" id="{D767F002-563A-4279-947C-318058A5333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992760" y="3412389"/>
                        <a:ext cx="1814213" cy="1272698"/>
                        <a:chOff x="3993474" y="1039590"/>
                        <a:chExt cx="1814213" cy="1272698"/>
                      </a:xfrm>
                    </p:grpSpPr>
                    <p:sp>
                      <p:nvSpPr>
                        <p:cNvPr id="33" name="TextBox 32">
                          <a:extLst>
                            <a:ext uri="{FF2B5EF4-FFF2-40B4-BE49-F238E27FC236}">
                              <a16:creationId xmlns:a16="http://schemas.microsoft.com/office/drawing/2014/main" id="{EA7B4A58-0256-4DC6-B473-26B6D2533925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3993474" y="1039590"/>
                          <a:ext cx="1814213" cy="46166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 anchor="ctr">
                          <a:spAutoFit/>
                        </a:bodyPr>
                        <a:lstStyle/>
                        <a:p>
                          <a:r>
                            <a:rPr lang="en-IN" sz="1200" dirty="0">
                              <a:solidFill>
                                <a:schemeClr val="tx2">
                                  <a:lumMod val="85000"/>
                                  <a:lumOff val="15000"/>
                                </a:schemeClr>
                              </a:solidFill>
                              <a:latin typeface="Abadi" panose="020B0604020104020204" pitchFamily="34" charset="0"/>
                            </a:rPr>
                            <a:t>Natural Language Processing</a:t>
                          </a:r>
                        </a:p>
                      </p:txBody>
                    </p:sp>
                    <p:sp>
                      <p:nvSpPr>
                        <p:cNvPr id="34" name="TextBox 33">
                          <a:extLst>
                            <a:ext uri="{FF2B5EF4-FFF2-40B4-BE49-F238E27FC236}">
                              <a16:creationId xmlns:a16="http://schemas.microsoft.com/office/drawing/2014/main" id="{63F8F11D-F303-44B5-824A-5C697E97FAF7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3993474" y="1850623"/>
                          <a:ext cx="1664450" cy="46166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 anchor="ctr">
                          <a:spAutoFit/>
                        </a:bodyPr>
                        <a:lstStyle/>
                        <a:p>
                          <a:r>
                            <a:rPr lang="en-IN" sz="1200" dirty="0">
                              <a:solidFill>
                                <a:schemeClr val="tx2">
                                  <a:lumMod val="85000"/>
                                  <a:lumOff val="15000"/>
                                </a:schemeClr>
                              </a:solidFill>
                              <a:latin typeface="Abadi" panose="020B0604020104020204" pitchFamily="34" charset="0"/>
                            </a:rPr>
                            <a:t>Knowledge Representation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26" name="Group 25">
                      <a:extLst>
                        <a:ext uri="{FF2B5EF4-FFF2-40B4-BE49-F238E27FC236}">
                          <a16:creationId xmlns:a16="http://schemas.microsoft.com/office/drawing/2014/main" id="{09369A5C-D103-48F2-80AC-97234C6CC9F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563560" y="3873441"/>
                      <a:ext cx="877366" cy="557665"/>
                      <a:chOff x="889006" y="3510332"/>
                      <a:chExt cx="877366" cy="557665"/>
                    </a:xfrm>
                  </p:grpSpPr>
                  <p:sp>
                    <p:nvSpPr>
                      <p:cNvPr id="28" name="Freeform: Shape 27">
                        <a:extLst>
                          <a:ext uri="{FF2B5EF4-FFF2-40B4-BE49-F238E27FC236}">
                            <a16:creationId xmlns:a16="http://schemas.microsoft.com/office/drawing/2014/main" id="{A47711A5-D3A4-4E37-80B7-CA2F45817D15}"/>
                          </a:ext>
                        </a:extLst>
                      </p:cNvPr>
                      <p:cNvSpPr/>
                      <p:nvPr/>
                    </p:nvSpPr>
                    <p:spPr>
                      <a:xfrm rot="5400000">
                        <a:off x="1117606" y="3560564"/>
                        <a:ext cx="0" cy="457200"/>
                      </a:xfrm>
                      <a:custGeom>
                        <a:avLst/>
                        <a:gdLst>
                          <a:gd name="connsiteX0" fmla="*/ 0 w 291547"/>
                          <a:gd name="connsiteY0" fmla="*/ 0 h 4187687"/>
                          <a:gd name="connsiteX1" fmla="*/ 0 w 291547"/>
                          <a:gd name="connsiteY1" fmla="*/ 4187687 h 4187687"/>
                          <a:gd name="connsiteX2" fmla="*/ 291547 w 291547"/>
                          <a:gd name="connsiteY2" fmla="*/ 4187687 h 4187687"/>
                          <a:gd name="connsiteX0" fmla="*/ 0 w 0"/>
                          <a:gd name="connsiteY0" fmla="*/ 0 h 4187687"/>
                          <a:gd name="connsiteX1" fmla="*/ 0 w 0"/>
                          <a:gd name="connsiteY1" fmla="*/ 4187687 h 41876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h="4187687">
                            <a:moveTo>
                              <a:pt x="0" y="0"/>
                            </a:moveTo>
                            <a:lnTo>
                              <a:pt x="0" y="4187687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chemeClr val="accent4">
                            <a:lumMod val="75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9" name="Rectangle 28">
                        <a:extLst>
                          <a:ext uri="{FF2B5EF4-FFF2-40B4-BE49-F238E27FC236}">
                            <a16:creationId xmlns:a16="http://schemas.microsoft.com/office/drawing/2014/main" id="{D5A75CDD-9477-44A6-8435-8E5A0BEF8C6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08707" y="3510332"/>
                        <a:ext cx="557665" cy="557665"/>
                      </a:xfrm>
                      <a:prstGeom prst="rect">
                        <a:avLst/>
                      </a:prstGeom>
                      <a:solidFill>
                        <a:srgbClr val="F2FBFA"/>
                      </a:solidFill>
                      <a:ln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27" name="Freeform: Shape 26">
                      <a:extLst>
                        <a:ext uri="{FF2B5EF4-FFF2-40B4-BE49-F238E27FC236}">
                          <a16:creationId xmlns:a16="http://schemas.microsoft.com/office/drawing/2014/main" id="{9153F76D-9688-49CE-B704-78C06E7781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3404" y="3977640"/>
                      <a:ext cx="317378" cy="349266"/>
                    </a:xfrm>
                    <a:custGeom>
                      <a:avLst/>
                      <a:gdLst>
                        <a:gd name="connsiteX0" fmla="*/ 294056 w 803261"/>
                        <a:gd name="connsiteY0" fmla="*/ 674191 h 883964"/>
                        <a:gd name="connsiteX1" fmla="*/ 272395 w 803261"/>
                        <a:gd name="connsiteY1" fmla="*/ 683176 h 883964"/>
                        <a:gd name="connsiteX2" fmla="*/ 263409 w 803261"/>
                        <a:gd name="connsiteY2" fmla="*/ 704839 h 883964"/>
                        <a:gd name="connsiteX3" fmla="*/ 294058 w 803261"/>
                        <a:gd name="connsiteY3" fmla="*/ 735487 h 883964"/>
                        <a:gd name="connsiteX4" fmla="*/ 324706 w 803261"/>
                        <a:gd name="connsiteY4" fmla="*/ 704839 h 883964"/>
                        <a:gd name="connsiteX5" fmla="*/ 315720 w 803261"/>
                        <a:gd name="connsiteY5" fmla="*/ 683176 h 883964"/>
                        <a:gd name="connsiteX6" fmla="*/ 294060 w 803261"/>
                        <a:gd name="connsiteY6" fmla="*/ 674191 h 883964"/>
                        <a:gd name="connsiteX7" fmla="*/ 294058 w 803261"/>
                        <a:gd name="connsiteY7" fmla="*/ 674192 h 883964"/>
                        <a:gd name="connsiteX8" fmla="*/ 458619 w 803261"/>
                        <a:gd name="connsiteY8" fmla="*/ 529101 h 883964"/>
                        <a:gd name="connsiteX9" fmla="*/ 469451 w 803261"/>
                        <a:gd name="connsiteY9" fmla="*/ 533589 h 883964"/>
                        <a:gd name="connsiteX10" fmla="*/ 516705 w 803261"/>
                        <a:gd name="connsiteY10" fmla="*/ 620640 h 883964"/>
                        <a:gd name="connsiteX11" fmla="*/ 517433 w 803261"/>
                        <a:gd name="connsiteY11" fmla="*/ 635086 h 883964"/>
                        <a:gd name="connsiteX12" fmla="*/ 520874 w 803261"/>
                        <a:gd name="connsiteY12" fmla="*/ 633306 h 883964"/>
                        <a:gd name="connsiteX13" fmla="*/ 544529 w 803261"/>
                        <a:gd name="connsiteY13" fmla="*/ 629326 h 883964"/>
                        <a:gd name="connsiteX14" fmla="*/ 559855 w 803261"/>
                        <a:gd name="connsiteY14" fmla="*/ 644648 h 883964"/>
                        <a:gd name="connsiteX15" fmla="*/ 544533 w 803261"/>
                        <a:gd name="connsiteY15" fmla="*/ 659969 h 883964"/>
                        <a:gd name="connsiteX16" fmla="*/ 473150 w 803261"/>
                        <a:gd name="connsiteY16" fmla="*/ 735420 h 883964"/>
                        <a:gd name="connsiteX17" fmla="*/ 458614 w 803261"/>
                        <a:gd name="connsiteY17" fmla="*/ 745879 h 883964"/>
                        <a:gd name="connsiteX18" fmla="*/ 453757 w 803261"/>
                        <a:gd name="connsiteY18" fmla="*/ 745085 h 883964"/>
                        <a:gd name="connsiteX19" fmla="*/ 444078 w 803261"/>
                        <a:gd name="connsiteY19" fmla="*/ 725718 h 883964"/>
                        <a:gd name="connsiteX20" fmla="*/ 469466 w 803261"/>
                        <a:gd name="connsiteY20" fmla="*/ 676044 h 883964"/>
                        <a:gd name="connsiteX21" fmla="*/ 487064 w 803261"/>
                        <a:gd name="connsiteY21" fmla="*/ 657792 h 883964"/>
                        <a:gd name="connsiteX22" fmla="*/ 486690 w 803261"/>
                        <a:gd name="connsiteY22" fmla="*/ 655355 h 883964"/>
                        <a:gd name="connsiteX23" fmla="*/ 447786 w 803261"/>
                        <a:gd name="connsiteY23" fmla="*/ 555254 h 883964"/>
                        <a:gd name="connsiteX24" fmla="*/ 447786 w 803261"/>
                        <a:gd name="connsiteY24" fmla="*/ 533589 h 883964"/>
                        <a:gd name="connsiteX25" fmla="*/ 458619 w 803261"/>
                        <a:gd name="connsiteY25" fmla="*/ 529101 h 883964"/>
                        <a:gd name="connsiteX26" fmla="*/ 294057 w 803261"/>
                        <a:gd name="connsiteY26" fmla="*/ 505635 h 883964"/>
                        <a:gd name="connsiteX27" fmla="*/ 272395 w 803261"/>
                        <a:gd name="connsiteY27" fmla="*/ 514620 h 883964"/>
                        <a:gd name="connsiteX28" fmla="*/ 263409 w 803261"/>
                        <a:gd name="connsiteY28" fmla="*/ 536283 h 883964"/>
                        <a:gd name="connsiteX29" fmla="*/ 272395 w 803261"/>
                        <a:gd name="connsiteY29" fmla="*/ 557945 h 883964"/>
                        <a:gd name="connsiteX30" fmla="*/ 294057 w 803261"/>
                        <a:gd name="connsiteY30" fmla="*/ 566930 h 883964"/>
                        <a:gd name="connsiteX31" fmla="*/ 294058 w 803261"/>
                        <a:gd name="connsiteY31" fmla="*/ 566930 h 883964"/>
                        <a:gd name="connsiteX32" fmla="*/ 294059 w 803261"/>
                        <a:gd name="connsiteY32" fmla="*/ 566930 h 883964"/>
                        <a:gd name="connsiteX33" fmla="*/ 315719 w 803261"/>
                        <a:gd name="connsiteY33" fmla="*/ 557945 h 883964"/>
                        <a:gd name="connsiteX34" fmla="*/ 324706 w 803261"/>
                        <a:gd name="connsiteY34" fmla="*/ 536283 h 883964"/>
                        <a:gd name="connsiteX35" fmla="*/ 315720 w 803261"/>
                        <a:gd name="connsiteY35" fmla="*/ 514620 h 883964"/>
                        <a:gd name="connsiteX36" fmla="*/ 294059 w 803261"/>
                        <a:gd name="connsiteY36" fmla="*/ 505635 h 883964"/>
                        <a:gd name="connsiteX37" fmla="*/ 294058 w 803261"/>
                        <a:gd name="connsiteY37" fmla="*/ 505635 h 883964"/>
                        <a:gd name="connsiteX38" fmla="*/ 140824 w 803261"/>
                        <a:gd name="connsiteY38" fmla="*/ 367726 h 883964"/>
                        <a:gd name="connsiteX39" fmla="*/ 110175 w 803261"/>
                        <a:gd name="connsiteY39" fmla="*/ 398375 h 883964"/>
                        <a:gd name="connsiteX40" fmla="*/ 140824 w 803261"/>
                        <a:gd name="connsiteY40" fmla="*/ 429023 h 883964"/>
                        <a:gd name="connsiteX41" fmla="*/ 162486 w 803261"/>
                        <a:gd name="connsiteY41" fmla="*/ 420037 h 883964"/>
                        <a:gd name="connsiteX42" fmla="*/ 171472 w 803261"/>
                        <a:gd name="connsiteY42" fmla="*/ 398376 h 883964"/>
                        <a:gd name="connsiteX43" fmla="*/ 171471 w 803261"/>
                        <a:gd name="connsiteY43" fmla="*/ 398374 h 883964"/>
                        <a:gd name="connsiteX44" fmla="*/ 171471 w 803261"/>
                        <a:gd name="connsiteY44" fmla="*/ 398373 h 883964"/>
                        <a:gd name="connsiteX45" fmla="*/ 162486 w 803261"/>
                        <a:gd name="connsiteY45" fmla="*/ 376712 h 883964"/>
                        <a:gd name="connsiteX46" fmla="*/ 140824 w 803261"/>
                        <a:gd name="connsiteY46" fmla="*/ 367726 h 883964"/>
                        <a:gd name="connsiteX47" fmla="*/ 248089 w 803261"/>
                        <a:gd name="connsiteY47" fmla="*/ 168526 h 883964"/>
                        <a:gd name="connsiteX48" fmla="*/ 217440 w 803261"/>
                        <a:gd name="connsiteY48" fmla="*/ 199175 h 883964"/>
                        <a:gd name="connsiteX49" fmla="*/ 226426 w 803261"/>
                        <a:gd name="connsiteY49" fmla="*/ 220837 h 883964"/>
                        <a:gd name="connsiteX50" fmla="*/ 248088 w 803261"/>
                        <a:gd name="connsiteY50" fmla="*/ 229822 h 883964"/>
                        <a:gd name="connsiteX51" fmla="*/ 248088 w 803261"/>
                        <a:gd name="connsiteY51" fmla="*/ 229822 h 883964"/>
                        <a:gd name="connsiteX52" fmla="*/ 248089 w 803261"/>
                        <a:gd name="connsiteY52" fmla="*/ 229823 h 883964"/>
                        <a:gd name="connsiteX53" fmla="*/ 269748 w 803261"/>
                        <a:gd name="connsiteY53" fmla="*/ 220837 h 883964"/>
                        <a:gd name="connsiteX54" fmla="*/ 278737 w 803261"/>
                        <a:gd name="connsiteY54" fmla="*/ 199175 h 883964"/>
                        <a:gd name="connsiteX55" fmla="*/ 248089 w 803261"/>
                        <a:gd name="connsiteY55" fmla="*/ 168526 h 883964"/>
                        <a:gd name="connsiteX56" fmla="*/ 497832 w 803261"/>
                        <a:gd name="connsiteY56" fmla="*/ 144855 h 883964"/>
                        <a:gd name="connsiteX57" fmla="*/ 513378 w 803261"/>
                        <a:gd name="connsiteY57" fmla="*/ 159957 h 883964"/>
                        <a:gd name="connsiteX58" fmla="*/ 507058 w 803261"/>
                        <a:gd name="connsiteY58" fmla="*/ 223959 h 883964"/>
                        <a:gd name="connsiteX59" fmla="*/ 501023 w 803261"/>
                        <a:gd name="connsiteY59" fmla="*/ 245430 h 883964"/>
                        <a:gd name="connsiteX60" fmla="*/ 521977 w 803261"/>
                        <a:gd name="connsiteY60" fmla="*/ 256781 h 883964"/>
                        <a:gd name="connsiteX61" fmla="*/ 536830 w 803261"/>
                        <a:gd name="connsiteY61" fmla="*/ 287562 h 883964"/>
                        <a:gd name="connsiteX62" fmla="*/ 572609 w 803261"/>
                        <a:gd name="connsiteY62" fmla="*/ 355811 h 883964"/>
                        <a:gd name="connsiteX63" fmla="*/ 687578 w 803261"/>
                        <a:gd name="connsiteY63" fmla="*/ 380803 h 883964"/>
                        <a:gd name="connsiteX64" fmla="*/ 707192 w 803261"/>
                        <a:gd name="connsiteY64" fmla="*/ 389988 h 883964"/>
                        <a:gd name="connsiteX65" fmla="*/ 698061 w 803261"/>
                        <a:gd name="connsiteY65" fmla="*/ 409596 h 883964"/>
                        <a:gd name="connsiteX66" fmla="*/ 642776 w 803261"/>
                        <a:gd name="connsiteY66" fmla="*/ 418669 h 883964"/>
                        <a:gd name="connsiteX67" fmla="*/ 548107 w 803261"/>
                        <a:gd name="connsiteY67" fmla="*/ 374208 h 883964"/>
                        <a:gd name="connsiteX68" fmla="*/ 508153 w 803261"/>
                        <a:gd name="connsiteY68" fmla="*/ 298367 h 883964"/>
                        <a:gd name="connsiteX69" fmla="*/ 498796 w 803261"/>
                        <a:gd name="connsiteY69" fmla="*/ 276958 h 883964"/>
                        <a:gd name="connsiteX70" fmla="*/ 493183 w 803261"/>
                        <a:gd name="connsiteY70" fmla="*/ 273321 h 883964"/>
                        <a:gd name="connsiteX71" fmla="*/ 491199 w 803261"/>
                        <a:gd name="connsiteY71" fmla="*/ 280378 h 883964"/>
                        <a:gd name="connsiteX72" fmla="*/ 459862 w 803261"/>
                        <a:gd name="connsiteY72" fmla="*/ 336469 h 883964"/>
                        <a:gd name="connsiteX73" fmla="*/ 447826 w 803261"/>
                        <a:gd name="connsiteY73" fmla="*/ 342305 h 883964"/>
                        <a:gd name="connsiteX74" fmla="*/ 438349 w 803261"/>
                        <a:gd name="connsiteY74" fmla="*/ 339010 h 883964"/>
                        <a:gd name="connsiteX75" fmla="*/ 435804 w 803261"/>
                        <a:gd name="connsiteY75" fmla="*/ 317489 h 883964"/>
                        <a:gd name="connsiteX76" fmla="*/ 482731 w 803261"/>
                        <a:gd name="connsiteY76" fmla="*/ 160401 h 883964"/>
                        <a:gd name="connsiteX77" fmla="*/ 497832 w 803261"/>
                        <a:gd name="connsiteY77" fmla="*/ 144855 h 883964"/>
                        <a:gd name="connsiteX78" fmla="*/ 248089 w 803261"/>
                        <a:gd name="connsiteY78" fmla="*/ 137883 h 883964"/>
                        <a:gd name="connsiteX79" fmla="*/ 309380 w 803261"/>
                        <a:gd name="connsiteY79" fmla="*/ 199175 h 883964"/>
                        <a:gd name="connsiteX80" fmla="*/ 271923 w 803261"/>
                        <a:gd name="connsiteY80" fmla="*/ 255642 h 883964"/>
                        <a:gd name="connsiteX81" fmla="*/ 263409 w 803261"/>
                        <a:gd name="connsiteY81" fmla="*/ 257365 h 883964"/>
                        <a:gd name="connsiteX82" fmla="*/ 263409 w 803261"/>
                        <a:gd name="connsiteY82" fmla="*/ 383052 h 883964"/>
                        <a:gd name="connsiteX83" fmla="*/ 294058 w 803261"/>
                        <a:gd name="connsiteY83" fmla="*/ 383052 h 883964"/>
                        <a:gd name="connsiteX84" fmla="*/ 309379 w 803261"/>
                        <a:gd name="connsiteY84" fmla="*/ 398374 h 883964"/>
                        <a:gd name="connsiteX85" fmla="*/ 309379 w 803261"/>
                        <a:gd name="connsiteY85" fmla="*/ 478092 h 883964"/>
                        <a:gd name="connsiteX86" fmla="*/ 317892 w 803261"/>
                        <a:gd name="connsiteY86" fmla="*/ 479815 h 883964"/>
                        <a:gd name="connsiteX87" fmla="*/ 355349 w 803261"/>
                        <a:gd name="connsiteY87" fmla="*/ 536283 h 883964"/>
                        <a:gd name="connsiteX88" fmla="*/ 317892 w 803261"/>
                        <a:gd name="connsiteY88" fmla="*/ 592750 h 883964"/>
                        <a:gd name="connsiteX89" fmla="*/ 309379 w 803261"/>
                        <a:gd name="connsiteY89" fmla="*/ 594473 h 883964"/>
                        <a:gd name="connsiteX90" fmla="*/ 309379 w 803261"/>
                        <a:gd name="connsiteY90" fmla="*/ 646648 h 883964"/>
                        <a:gd name="connsiteX91" fmla="*/ 317892 w 803261"/>
                        <a:gd name="connsiteY91" fmla="*/ 648371 h 883964"/>
                        <a:gd name="connsiteX92" fmla="*/ 355349 w 803261"/>
                        <a:gd name="connsiteY92" fmla="*/ 704839 h 883964"/>
                        <a:gd name="connsiteX93" fmla="*/ 294058 w 803261"/>
                        <a:gd name="connsiteY93" fmla="*/ 766130 h 883964"/>
                        <a:gd name="connsiteX94" fmla="*/ 232766 w 803261"/>
                        <a:gd name="connsiteY94" fmla="*/ 704839 h 883964"/>
                        <a:gd name="connsiteX95" fmla="*/ 270223 w 803261"/>
                        <a:gd name="connsiteY95" fmla="*/ 648371 h 883964"/>
                        <a:gd name="connsiteX96" fmla="*/ 278736 w 803261"/>
                        <a:gd name="connsiteY96" fmla="*/ 646648 h 883964"/>
                        <a:gd name="connsiteX97" fmla="*/ 278736 w 803261"/>
                        <a:gd name="connsiteY97" fmla="*/ 594473 h 883964"/>
                        <a:gd name="connsiteX98" fmla="*/ 270223 w 803261"/>
                        <a:gd name="connsiteY98" fmla="*/ 592750 h 883964"/>
                        <a:gd name="connsiteX99" fmla="*/ 232766 w 803261"/>
                        <a:gd name="connsiteY99" fmla="*/ 536283 h 883964"/>
                        <a:gd name="connsiteX100" fmla="*/ 270223 w 803261"/>
                        <a:gd name="connsiteY100" fmla="*/ 479815 h 883964"/>
                        <a:gd name="connsiteX101" fmla="*/ 278736 w 803261"/>
                        <a:gd name="connsiteY101" fmla="*/ 478092 h 883964"/>
                        <a:gd name="connsiteX102" fmla="*/ 278736 w 803261"/>
                        <a:gd name="connsiteY102" fmla="*/ 413695 h 883964"/>
                        <a:gd name="connsiteX103" fmla="*/ 248088 w 803261"/>
                        <a:gd name="connsiteY103" fmla="*/ 413695 h 883964"/>
                        <a:gd name="connsiteX104" fmla="*/ 199014 w 803261"/>
                        <a:gd name="connsiteY104" fmla="*/ 413695 h 883964"/>
                        <a:gd name="connsiteX105" fmla="*/ 197291 w 803261"/>
                        <a:gd name="connsiteY105" fmla="*/ 422209 h 883964"/>
                        <a:gd name="connsiteX106" fmla="*/ 140824 w 803261"/>
                        <a:gd name="connsiteY106" fmla="*/ 459666 h 883964"/>
                        <a:gd name="connsiteX107" fmla="*/ 79532 w 803261"/>
                        <a:gd name="connsiteY107" fmla="*/ 398375 h 883964"/>
                        <a:gd name="connsiteX108" fmla="*/ 140824 w 803261"/>
                        <a:gd name="connsiteY108" fmla="*/ 337083 h 883964"/>
                        <a:gd name="connsiteX109" fmla="*/ 197293 w 803261"/>
                        <a:gd name="connsiteY109" fmla="*/ 374540 h 883964"/>
                        <a:gd name="connsiteX110" fmla="*/ 199015 w 803261"/>
                        <a:gd name="connsiteY110" fmla="*/ 383052 h 883964"/>
                        <a:gd name="connsiteX111" fmla="*/ 232766 w 803261"/>
                        <a:gd name="connsiteY111" fmla="*/ 383052 h 883964"/>
                        <a:gd name="connsiteX112" fmla="*/ 232766 w 803261"/>
                        <a:gd name="connsiteY112" fmla="*/ 257365 h 883964"/>
                        <a:gd name="connsiteX113" fmla="*/ 224254 w 803261"/>
                        <a:gd name="connsiteY113" fmla="*/ 255642 h 883964"/>
                        <a:gd name="connsiteX114" fmla="*/ 186797 w 803261"/>
                        <a:gd name="connsiteY114" fmla="*/ 199175 h 883964"/>
                        <a:gd name="connsiteX115" fmla="*/ 248089 w 803261"/>
                        <a:gd name="connsiteY115" fmla="*/ 137883 h 883964"/>
                        <a:gd name="connsiteX116" fmla="*/ 452168 w 803261"/>
                        <a:gd name="connsiteY116" fmla="*/ 33078 h 883964"/>
                        <a:gd name="connsiteX117" fmla="*/ 423571 w 803261"/>
                        <a:gd name="connsiteY117" fmla="*/ 45773 h 883964"/>
                        <a:gd name="connsiteX118" fmla="*/ 416662 w 803261"/>
                        <a:gd name="connsiteY118" fmla="*/ 51095 h 883964"/>
                        <a:gd name="connsiteX119" fmla="*/ 416662 w 803261"/>
                        <a:gd name="connsiteY119" fmla="*/ 796572 h 883964"/>
                        <a:gd name="connsiteX120" fmla="*/ 448051 w 803261"/>
                        <a:gd name="connsiteY120" fmla="*/ 838356 h 883964"/>
                        <a:gd name="connsiteX121" fmla="*/ 482896 w 803261"/>
                        <a:gd name="connsiteY121" fmla="*/ 853320 h 883964"/>
                        <a:gd name="connsiteX122" fmla="*/ 483579 w 803261"/>
                        <a:gd name="connsiteY122" fmla="*/ 853320 h 883964"/>
                        <a:gd name="connsiteX123" fmla="*/ 574822 w 803261"/>
                        <a:gd name="connsiteY123" fmla="*/ 780124 h 883964"/>
                        <a:gd name="connsiteX124" fmla="*/ 585533 w 803261"/>
                        <a:gd name="connsiteY124" fmla="*/ 772744 h 883964"/>
                        <a:gd name="connsiteX125" fmla="*/ 627283 w 803261"/>
                        <a:gd name="connsiteY125" fmla="*/ 748749 h 883964"/>
                        <a:gd name="connsiteX126" fmla="*/ 630793 w 803261"/>
                        <a:gd name="connsiteY126" fmla="*/ 692468 h 883964"/>
                        <a:gd name="connsiteX127" fmla="*/ 639296 w 803261"/>
                        <a:gd name="connsiteY127" fmla="*/ 673537 h 883964"/>
                        <a:gd name="connsiteX128" fmla="*/ 703781 w 803261"/>
                        <a:gd name="connsiteY128" fmla="*/ 591226 h 883964"/>
                        <a:gd name="connsiteX129" fmla="*/ 704893 w 803261"/>
                        <a:gd name="connsiteY129" fmla="*/ 554367 h 883964"/>
                        <a:gd name="connsiteX130" fmla="*/ 689050 w 803261"/>
                        <a:gd name="connsiteY130" fmla="*/ 563596 h 883964"/>
                        <a:gd name="connsiteX131" fmla="*/ 653945 w 803261"/>
                        <a:gd name="connsiteY131" fmla="*/ 570715 h 883964"/>
                        <a:gd name="connsiteX132" fmla="*/ 631318 w 803261"/>
                        <a:gd name="connsiteY132" fmla="*/ 567488 h 883964"/>
                        <a:gd name="connsiteX133" fmla="*/ 558786 w 803261"/>
                        <a:gd name="connsiteY133" fmla="*/ 492449 h 883964"/>
                        <a:gd name="connsiteX134" fmla="*/ 567849 w 803261"/>
                        <a:gd name="connsiteY134" fmla="*/ 472769 h 883964"/>
                        <a:gd name="connsiteX135" fmla="*/ 587517 w 803261"/>
                        <a:gd name="connsiteY135" fmla="*/ 481801 h 883964"/>
                        <a:gd name="connsiteX136" fmla="*/ 639982 w 803261"/>
                        <a:gd name="connsiteY136" fmla="*/ 538092 h 883964"/>
                        <a:gd name="connsiteX137" fmla="*/ 707052 w 803261"/>
                        <a:gd name="connsiteY137" fmla="*/ 517913 h 883964"/>
                        <a:gd name="connsiteX138" fmla="*/ 708344 w 803261"/>
                        <a:gd name="connsiteY138" fmla="*/ 517571 h 883964"/>
                        <a:gd name="connsiteX139" fmla="*/ 708425 w 803261"/>
                        <a:gd name="connsiteY139" fmla="*/ 517362 h 883964"/>
                        <a:gd name="connsiteX140" fmla="*/ 771525 w 803261"/>
                        <a:gd name="connsiteY140" fmla="*/ 392405 h 883964"/>
                        <a:gd name="connsiteX141" fmla="*/ 747131 w 803261"/>
                        <a:gd name="connsiteY141" fmla="*/ 323831 h 883964"/>
                        <a:gd name="connsiteX142" fmla="*/ 744595 w 803261"/>
                        <a:gd name="connsiteY142" fmla="*/ 314237 h 883964"/>
                        <a:gd name="connsiteX143" fmla="*/ 708362 w 803261"/>
                        <a:gd name="connsiteY143" fmla="*/ 161348 h 883964"/>
                        <a:gd name="connsiteX144" fmla="*/ 651770 w 803261"/>
                        <a:gd name="connsiteY144" fmla="*/ 130788 h 883964"/>
                        <a:gd name="connsiteX145" fmla="*/ 647737 w 803261"/>
                        <a:gd name="connsiteY145" fmla="*/ 130413 h 883964"/>
                        <a:gd name="connsiteX146" fmla="*/ 606711 w 803261"/>
                        <a:gd name="connsiteY146" fmla="*/ 152820 h 883964"/>
                        <a:gd name="connsiteX147" fmla="*/ 574166 w 803261"/>
                        <a:gd name="connsiteY147" fmla="*/ 215196 h 883964"/>
                        <a:gd name="connsiteX148" fmla="*/ 558845 w 803261"/>
                        <a:gd name="connsiteY148" fmla="*/ 230361 h 883964"/>
                        <a:gd name="connsiteX149" fmla="*/ 558737 w 803261"/>
                        <a:gd name="connsiteY149" fmla="*/ 230361 h 883964"/>
                        <a:gd name="connsiteX150" fmla="*/ 543523 w 803261"/>
                        <a:gd name="connsiteY150" fmla="*/ 215093 h 883964"/>
                        <a:gd name="connsiteX151" fmla="*/ 608414 w 803261"/>
                        <a:gd name="connsiteY151" fmla="*/ 114236 h 883964"/>
                        <a:gd name="connsiteX152" fmla="*/ 623154 w 803261"/>
                        <a:gd name="connsiteY152" fmla="*/ 107725 h 883964"/>
                        <a:gd name="connsiteX153" fmla="*/ 611540 w 803261"/>
                        <a:gd name="connsiteY153" fmla="*/ 88985 h 883964"/>
                        <a:gd name="connsiteX154" fmla="*/ 562993 w 803261"/>
                        <a:gd name="connsiteY154" fmla="*/ 72489 h 883964"/>
                        <a:gd name="connsiteX155" fmla="*/ 557092 w 803261"/>
                        <a:gd name="connsiteY155" fmla="*/ 70823 h 883964"/>
                        <a:gd name="connsiteX156" fmla="*/ 528174 w 803261"/>
                        <a:gd name="connsiteY156" fmla="*/ 109678 h 883964"/>
                        <a:gd name="connsiteX157" fmla="*/ 515869 w 803261"/>
                        <a:gd name="connsiteY157" fmla="*/ 115860 h 883964"/>
                        <a:gd name="connsiteX158" fmla="*/ 506738 w 803261"/>
                        <a:gd name="connsiteY158" fmla="*/ 112825 h 883964"/>
                        <a:gd name="connsiteX159" fmla="*/ 503591 w 803261"/>
                        <a:gd name="connsiteY159" fmla="*/ 91389 h 883964"/>
                        <a:gd name="connsiteX160" fmla="*/ 530056 w 803261"/>
                        <a:gd name="connsiteY160" fmla="*/ 55829 h 883964"/>
                        <a:gd name="connsiteX161" fmla="*/ 500694 w 803261"/>
                        <a:gd name="connsiteY161" fmla="*/ 35875 h 883964"/>
                        <a:gd name="connsiteX162" fmla="*/ 452168 w 803261"/>
                        <a:gd name="connsiteY162" fmla="*/ 33078 h 883964"/>
                        <a:gd name="connsiteX163" fmla="*/ 349921 w 803261"/>
                        <a:gd name="connsiteY163" fmla="*/ 32804 h 883964"/>
                        <a:gd name="connsiteX164" fmla="*/ 254660 w 803261"/>
                        <a:gd name="connsiteY164" fmla="*/ 68422 h 883964"/>
                        <a:gd name="connsiteX165" fmla="*/ 240111 w 803261"/>
                        <a:gd name="connsiteY165" fmla="*/ 72453 h 883964"/>
                        <a:gd name="connsiteX166" fmla="*/ 231177 w 803261"/>
                        <a:gd name="connsiteY166" fmla="*/ 71564 h 883964"/>
                        <a:gd name="connsiteX167" fmla="*/ 172144 w 803261"/>
                        <a:gd name="connsiteY167" fmla="*/ 120546 h 883964"/>
                        <a:gd name="connsiteX168" fmla="*/ 157918 w 803261"/>
                        <a:gd name="connsiteY168" fmla="*/ 130175 h 883964"/>
                        <a:gd name="connsiteX169" fmla="*/ 94885 w 803261"/>
                        <a:gd name="connsiteY169" fmla="*/ 161344 h 883964"/>
                        <a:gd name="connsiteX170" fmla="*/ 58653 w 803261"/>
                        <a:gd name="connsiteY170" fmla="*/ 314233 h 883964"/>
                        <a:gd name="connsiteX171" fmla="*/ 56116 w 803261"/>
                        <a:gd name="connsiteY171" fmla="*/ 323826 h 883964"/>
                        <a:gd name="connsiteX172" fmla="*/ 94822 w 803261"/>
                        <a:gd name="connsiteY172" fmla="*/ 517357 h 883964"/>
                        <a:gd name="connsiteX173" fmla="*/ 101188 w 803261"/>
                        <a:gd name="connsiteY173" fmla="*/ 533824 h 883964"/>
                        <a:gd name="connsiteX174" fmla="*/ 163943 w 803261"/>
                        <a:gd name="connsiteY174" fmla="*/ 673532 h 883964"/>
                        <a:gd name="connsiteX175" fmla="*/ 172445 w 803261"/>
                        <a:gd name="connsiteY175" fmla="*/ 692463 h 883964"/>
                        <a:gd name="connsiteX176" fmla="*/ 176023 w 803261"/>
                        <a:gd name="connsiteY176" fmla="*/ 748870 h 883964"/>
                        <a:gd name="connsiteX177" fmla="*/ 217696 w 803261"/>
                        <a:gd name="connsiteY177" fmla="*/ 772744 h 883964"/>
                        <a:gd name="connsiteX178" fmla="*/ 228408 w 803261"/>
                        <a:gd name="connsiteY178" fmla="*/ 780124 h 883964"/>
                        <a:gd name="connsiteX179" fmla="*/ 320333 w 803261"/>
                        <a:gd name="connsiteY179" fmla="*/ 853320 h 883964"/>
                        <a:gd name="connsiteX180" fmla="*/ 355185 w 803261"/>
                        <a:gd name="connsiteY180" fmla="*/ 838356 h 883964"/>
                        <a:gd name="connsiteX181" fmla="*/ 386019 w 803261"/>
                        <a:gd name="connsiteY181" fmla="*/ 797303 h 883964"/>
                        <a:gd name="connsiteX182" fmla="*/ 386019 w 803261"/>
                        <a:gd name="connsiteY182" fmla="*/ 50678 h 883964"/>
                        <a:gd name="connsiteX183" fmla="*/ 379362 w 803261"/>
                        <a:gd name="connsiteY183" fmla="*/ 45577 h 883964"/>
                        <a:gd name="connsiteX184" fmla="*/ 349921 w 803261"/>
                        <a:gd name="connsiteY184" fmla="*/ 32804 h 883964"/>
                        <a:gd name="connsiteX185" fmla="*/ 334288 w 803261"/>
                        <a:gd name="connsiteY185" fmla="*/ 36 h 883964"/>
                        <a:gd name="connsiteX186" fmla="*/ 358518 w 803261"/>
                        <a:gd name="connsiteY186" fmla="*/ 3346 h 883964"/>
                        <a:gd name="connsiteX187" fmla="*/ 401628 w 803261"/>
                        <a:gd name="connsiteY187" fmla="*/ 23709 h 883964"/>
                        <a:gd name="connsiteX188" fmla="*/ 444738 w 803261"/>
                        <a:gd name="connsiteY188" fmla="*/ 3346 h 883964"/>
                        <a:gd name="connsiteX189" fmla="*/ 529939 w 803261"/>
                        <a:gd name="connsiteY189" fmla="*/ 15727 h 883964"/>
                        <a:gd name="connsiteX190" fmla="*/ 561068 w 803261"/>
                        <a:gd name="connsiteY190" fmla="*/ 38665 h 883964"/>
                        <a:gd name="connsiteX191" fmla="*/ 561789 w 803261"/>
                        <a:gd name="connsiteY191" fmla="*/ 38847 h 883964"/>
                        <a:gd name="connsiteX192" fmla="*/ 562161 w 803261"/>
                        <a:gd name="connsiteY192" fmla="*/ 39471 h 883964"/>
                        <a:gd name="connsiteX193" fmla="*/ 564550 w 803261"/>
                        <a:gd name="connsiteY193" fmla="*/ 41231 h 883964"/>
                        <a:gd name="connsiteX194" fmla="*/ 655771 w 803261"/>
                        <a:gd name="connsiteY194" fmla="*/ 100448 h 883964"/>
                        <a:gd name="connsiteX195" fmla="*/ 730350 w 803261"/>
                        <a:gd name="connsiteY195" fmla="*/ 139975 h 883964"/>
                        <a:gd name="connsiteX196" fmla="*/ 775507 w 803261"/>
                        <a:gd name="connsiteY196" fmla="*/ 311463 h 883964"/>
                        <a:gd name="connsiteX197" fmla="*/ 801949 w 803261"/>
                        <a:gd name="connsiteY197" fmla="*/ 388593 h 883964"/>
                        <a:gd name="connsiteX198" fmla="*/ 733982 w 803261"/>
                        <a:gd name="connsiteY198" fmla="*/ 536876 h 883964"/>
                        <a:gd name="connsiteX199" fmla="*/ 663111 w 803261"/>
                        <a:gd name="connsiteY199" fmla="*/ 696086 h 883964"/>
                        <a:gd name="connsiteX200" fmla="*/ 653540 w 803261"/>
                        <a:gd name="connsiteY200" fmla="*/ 764542 h 883964"/>
                        <a:gd name="connsiteX201" fmla="*/ 597528 w 803261"/>
                        <a:gd name="connsiteY201" fmla="*/ 801618 h 883964"/>
                        <a:gd name="connsiteX202" fmla="*/ 482515 w 803261"/>
                        <a:gd name="connsiteY202" fmla="*/ 883955 h 883964"/>
                        <a:gd name="connsiteX203" fmla="*/ 401624 w 803261"/>
                        <a:gd name="connsiteY203" fmla="*/ 831112 h 883964"/>
                        <a:gd name="connsiteX204" fmla="*/ 320733 w 803261"/>
                        <a:gd name="connsiteY204" fmla="*/ 883955 h 883964"/>
                        <a:gd name="connsiteX205" fmla="*/ 319660 w 803261"/>
                        <a:gd name="connsiteY205" fmla="*/ 883964 h 883964"/>
                        <a:gd name="connsiteX206" fmla="*/ 205724 w 803261"/>
                        <a:gd name="connsiteY206" fmla="*/ 801618 h 883964"/>
                        <a:gd name="connsiteX207" fmla="*/ 149712 w 803261"/>
                        <a:gd name="connsiteY207" fmla="*/ 764542 h 883964"/>
                        <a:gd name="connsiteX208" fmla="*/ 140141 w 803261"/>
                        <a:gd name="connsiteY208" fmla="*/ 696086 h 883964"/>
                        <a:gd name="connsiteX209" fmla="*/ 69279 w 803261"/>
                        <a:gd name="connsiteY209" fmla="*/ 536876 h 883964"/>
                        <a:gd name="connsiteX210" fmla="*/ 1308 w 803261"/>
                        <a:gd name="connsiteY210" fmla="*/ 388593 h 883964"/>
                        <a:gd name="connsiteX211" fmla="*/ 27749 w 803261"/>
                        <a:gd name="connsiteY211" fmla="*/ 311463 h 883964"/>
                        <a:gd name="connsiteX212" fmla="*/ 72906 w 803261"/>
                        <a:gd name="connsiteY212" fmla="*/ 139975 h 883964"/>
                        <a:gd name="connsiteX213" fmla="*/ 147485 w 803261"/>
                        <a:gd name="connsiteY213" fmla="*/ 100448 h 883964"/>
                        <a:gd name="connsiteX214" fmla="*/ 238706 w 803261"/>
                        <a:gd name="connsiteY214" fmla="*/ 41231 h 883964"/>
                        <a:gd name="connsiteX215" fmla="*/ 334288 w 803261"/>
                        <a:gd name="connsiteY215" fmla="*/ 36 h 8839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</a:cxnLst>
                      <a:rect l="l" t="t" r="r" b="b"/>
                      <a:pathLst>
                        <a:path w="803261" h="883964">
                          <a:moveTo>
                            <a:pt x="294056" y="674191"/>
                          </a:moveTo>
                          <a:lnTo>
                            <a:pt x="272395" y="683176"/>
                          </a:lnTo>
                          <a:cubicBezTo>
                            <a:pt x="266846" y="688725"/>
                            <a:pt x="263409" y="696388"/>
                            <a:pt x="263409" y="704839"/>
                          </a:cubicBezTo>
                          <a:cubicBezTo>
                            <a:pt x="263409" y="721741"/>
                            <a:pt x="277155" y="735487"/>
                            <a:pt x="294058" y="735487"/>
                          </a:cubicBezTo>
                          <a:cubicBezTo>
                            <a:pt x="310956" y="735487"/>
                            <a:pt x="324701" y="721741"/>
                            <a:pt x="324706" y="704839"/>
                          </a:cubicBezTo>
                          <a:cubicBezTo>
                            <a:pt x="324706" y="696388"/>
                            <a:pt x="321270" y="688725"/>
                            <a:pt x="315720" y="683176"/>
                          </a:cubicBezTo>
                          <a:lnTo>
                            <a:pt x="294060" y="674191"/>
                          </a:lnTo>
                          <a:lnTo>
                            <a:pt x="294058" y="674192"/>
                          </a:lnTo>
                          <a:close/>
                          <a:moveTo>
                            <a:pt x="458619" y="529101"/>
                          </a:moveTo>
                          <a:cubicBezTo>
                            <a:pt x="462541" y="529101"/>
                            <a:pt x="466463" y="530597"/>
                            <a:pt x="469451" y="533589"/>
                          </a:cubicBezTo>
                          <a:cubicBezTo>
                            <a:pt x="500794" y="564933"/>
                            <a:pt x="512710" y="596537"/>
                            <a:pt x="516705" y="620640"/>
                          </a:cubicBezTo>
                          <a:lnTo>
                            <a:pt x="517433" y="635086"/>
                          </a:lnTo>
                          <a:lnTo>
                            <a:pt x="520874" y="633306"/>
                          </a:lnTo>
                          <a:cubicBezTo>
                            <a:pt x="528204" y="630771"/>
                            <a:pt x="536086" y="629326"/>
                            <a:pt x="544529" y="629326"/>
                          </a:cubicBezTo>
                          <a:cubicBezTo>
                            <a:pt x="552986" y="629326"/>
                            <a:pt x="559855" y="636190"/>
                            <a:pt x="559855" y="644648"/>
                          </a:cubicBezTo>
                          <a:cubicBezTo>
                            <a:pt x="559855" y="653105"/>
                            <a:pt x="552991" y="659969"/>
                            <a:pt x="544533" y="659969"/>
                          </a:cubicBezTo>
                          <a:cubicBezTo>
                            <a:pt x="506792" y="659969"/>
                            <a:pt x="480207" y="714432"/>
                            <a:pt x="473150" y="735420"/>
                          </a:cubicBezTo>
                          <a:cubicBezTo>
                            <a:pt x="470995" y="741835"/>
                            <a:pt x="465020" y="745879"/>
                            <a:pt x="458614" y="745879"/>
                          </a:cubicBezTo>
                          <a:cubicBezTo>
                            <a:pt x="457007" y="745879"/>
                            <a:pt x="455364" y="745628"/>
                            <a:pt x="453757" y="745085"/>
                          </a:cubicBezTo>
                          <a:cubicBezTo>
                            <a:pt x="445734" y="742396"/>
                            <a:pt x="441402" y="733741"/>
                            <a:pt x="444078" y="725718"/>
                          </a:cubicBezTo>
                          <a:cubicBezTo>
                            <a:pt x="444733" y="723748"/>
                            <a:pt x="452960" y="699650"/>
                            <a:pt x="469466" y="676044"/>
                          </a:cubicBezTo>
                          <a:lnTo>
                            <a:pt x="487064" y="657792"/>
                          </a:lnTo>
                          <a:lnTo>
                            <a:pt x="486690" y="655355"/>
                          </a:lnTo>
                          <a:cubicBezTo>
                            <a:pt x="487219" y="653079"/>
                            <a:pt x="497540" y="605009"/>
                            <a:pt x="447786" y="555254"/>
                          </a:cubicBezTo>
                          <a:cubicBezTo>
                            <a:pt x="441802" y="549274"/>
                            <a:pt x="441802" y="539573"/>
                            <a:pt x="447786" y="533589"/>
                          </a:cubicBezTo>
                          <a:cubicBezTo>
                            <a:pt x="450774" y="530597"/>
                            <a:pt x="454696" y="529101"/>
                            <a:pt x="458619" y="529101"/>
                          </a:cubicBezTo>
                          <a:close/>
                          <a:moveTo>
                            <a:pt x="294057" y="505635"/>
                          </a:moveTo>
                          <a:lnTo>
                            <a:pt x="272395" y="514620"/>
                          </a:lnTo>
                          <a:cubicBezTo>
                            <a:pt x="266846" y="520169"/>
                            <a:pt x="263409" y="527831"/>
                            <a:pt x="263409" y="536283"/>
                          </a:cubicBezTo>
                          <a:cubicBezTo>
                            <a:pt x="263409" y="544734"/>
                            <a:pt x="266846" y="552396"/>
                            <a:pt x="272395" y="557945"/>
                          </a:cubicBezTo>
                          <a:lnTo>
                            <a:pt x="294057" y="566930"/>
                          </a:lnTo>
                          <a:lnTo>
                            <a:pt x="294058" y="566930"/>
                          </a:lnTo>
                          <a:lnTo>
                            <a:pt x="294059" y="566930"/>
                          </a:lnTo>
                          <a:lnTo>
                            <a:pt x="315719" y="557945"/>
                          </a:lnTo>
                          <a:cubicBezTo>
                            <a:pt x="321269" y="552396"/>
                            <a:pt x="324706" y="544734"/>
                            <a:pt x="324706" y="536283"/>
                          </a:cubicBezTo>
                          <a:cubicBezTo>
                            <a:pt x="324706" y="527831"/>
                            <a:pt x="321270" y="520169"/>
                            <a:pt x="315720" y="514620"/>
                          </a:cubicBezTo>
                          <a:lnTo>
                            <a:pt x="294059" y="505635"/>
                          </a:lnTo>
                          <a:lnTo>
                            <a:pt x="294058" y="505635"/>
                          </a:lnTo>
                          <a:close/>
                          <a:moveTo>
                            <a:pt x="140824" y="367726"/>
                          </a:moveTo>
                          <a:cubicBezTo>
                            <a:pt x="123921" y="367726"/>
                            <a:pt x="110175" y="381472"/>
                            <a:pt x="110175" y="398375"/>
                          </a:cubicBezTo>
                          <a:cubicBezTo>
                            <a:pt x="110175" y="415277"/>
                            <a:pt x="123921" y="429023"/>
                            <a:pt x="140824" y="429023"/>
                          </a:cubicBezTo>
                          <a:cubicBezTo>
                            <a:pt x="149275" y="429023"/>
                            <a:pt x="156937" y="425586"/>
                            <a:pt x="162486" y="420037"/>
                          </a:cubicBezTo>
                          <a:lnTo>
                            <a:pt x="171472" y="398376"/>
                          </a:lnTo>
                          <a:lnTo>
                            <a:pt x="171471" y="398374"/>
                          </a:lnTo>
                          <a:lnTo>
                            <a:pt x="171471" y="398373"/>
                          </a:lnTo>
                          <a:lnTo>
                            <a:pt x="162486" y="376712"/>
                          </a:lnTo>
                          <a:cubicBezTo>
                            <a:pt x="156937" y="371163"/>
                            <a:pt x="149275" y="367726"/>
                            <a:pt x="140824" y="367726"/>
                          </a:cubicBezTo>
                          <a:close/>
                          <a:moveTo>
                            <a:pt x="248089" y="168526"/>
                          </a:moveTo>
                          <a:cubicBezTo>
                            <a:pt x="231186" y="168526"/>
                            <a:pt x="217440" y="182272"/>
                            <a:pt x="217440" y="199175"/>
                          </a:cubicBezTo>
                          <a:cubicBezTo>
                            <a:pt x="217440" y="207626"/>
                            <a:pt x="220877" y="215288"/>
                            <a:pt x="226426" y="220837"/>
                          </a:cubicBezTo>
                          <a:lnTo>
                            <a:pt x="248088" y="229822"/>
                          </a:lnTo>
                          <a:lnTo>
                            <a:pt x="248088" y="229822"/>
                          </a:lnTo>
                          <a:lnTo>
                            <a:pt x="248089" y="229823"/>
                          </a:lnTo>
                          <a:lnTo>
                            <a:pt x="269748" y="220837"/>
                          </a:lnTo>
                          <a:cubicBezTo>
                            <a:pt x="275298" y="215288"/>
                            <a:pt x="278735" y="207626"/>
                            <a:pt x="278737" y="199175"/>
                          </a:cubicBezTo>
                          <a:cubicBezTo>
                            <a:pt x="278737" y="182272"/>
                            <a:pt x="264991" y="168526"/>
                            <a:pt x="248089" y="168526"/>
                          </a:cubicBezTo>
                          <a:close/>
                          <a:moveTo>
                            <a:pt x="497832" y="144855"/>
                          </a:moveTo>
                          <a:cubicBezTo>
                            <a:pt x="506550" y="144635"/>
                            <a:pt x="513257" y="151499"/>
                            <a:pt x="513378" y="159957"/>
                          </a:cubicBezTo>
                          <a:cubicBezTo>
                            <a:pt x="513408" y="162137"/>
                            <a:pt x="513639" y="189006"/>
                            <a:pt x="507058" y="223959"/>
                          </a:cubicBezTo>
                          <a:lnTo>
                            <a:pt x="501023" y="245430"/>
                          </a:lnTo>
                          <a:lnTo>
                            <a:pt x="521977" y="256781"/>
                          </a:lnTo>
                          <a:cubicBezTo>
                            <a:pt x="528408" y="265235"/>
                            <a:pt x="532559" y="276243"/>
                            <a:pt x="536830" y="287562"/>
                          </a:cubicBezTo>
                          <a:cubicBezTo>
                            <a:pt x="543792" y="306017"/>
                            <a:pt x="552452" y="328988"/>
                            <a:pt x="572609" y="355811"/>
                          </a:cubicBezTo>
                          <a:cubicBezTo>
                            <a:pt x="611414" y="407460"/>
                            <a:pt x="684476" y="381912"/>
                            <a:pt x="687578" y="380803"/>
                          </a:cubicBezTo>
                          <a:cubicBezTo>
                            <a:pt x="695524" y="377943"/>
                            <a:pt x="704310" y="382051"/>
                            <a:pt x="707192" y="389988"/>
                          </a:cubicBezTo>
                          <a:cubicBezTo>
                            <a:pt x="710074" y="397929"/>
                            <a:pt x="705998" y="406701"/>
                            <a:pt x="698061" y="409596"/>
                          </a:cubicBezTo>
                          <a:cubicBezTo>
                            <a:pt x="696117" y="410297"/>
                            <a:pt x="672513" y="418669"/>
                            <a:pt x="642776" y="418669"/>
                          </a:cubicBezTo>
                          <a:cubicBezTo>
                            <a:pt x="612061" y="418669"/>
                            <a:pt x="574808" y="409745"/>
                            <a:pt x="548107" y="374208"/>
                          </a:cubicBezTo>
                          <a:cubicBezTo>
                            <a:pt x="525324" y="343883"/>
                            <a:pt x="515403" y="317577"/>
                            <a:pt x="508153" y="298367"/>
                          </a:cubicBezTo>
                          <a:cubicBezTo>
                            <a:pt x="503953" y="287234"/>
                            <a:pt x="501251" y="280737"/>
                            <a:pt x="498796" y="276958"/>
                          </a:cubicBezTo>
                          <a:lnTo>
                            <a:pt x="493183" y="273321"/>
                          </a:lnTo>
                          <a:lnTo>
                            <a:pt x="491199" y="280378"/>
                          </a:lnTo>
                          <a:cubicBezTo>
                            <a:pt x="483626" y="299821"/>
                            <a:pt x="473472" y="319210"/>
                            <a:pt x="459862" y="336469"/>
                          </a:cubicBezTo>
                          <a:cubicBezTo>
                            <a:pt x="456845" y="340307"/>
                            <a:pt x="452356" y="342305"/>
                            <a:pt x="447826" y="342305"/>
                          </a:cubicBezTo>
                          <a:cubicBezTo>
                            <a:pt x="444500" y="342305"/>
                            <a:pt x="441160" y="341232"/>
                            <a:pt x="438349" y="339010"/>
                          </a:cubicBezTo>
                          <a:cubicBezTo>
                            <a:pt x="431696" y="333771"/>
                            <a:pt x="430565" y="324137"/>
                            <a:pt x="435804" y="317489"/>
                          </a:cubicBezTo>
                          <a:cubicBezTo>
                            <a:pt x="483579" y="256898"/>
                            <a:pt x="482744" y="161357"/>
                            <a:pt x="482731" y="160401"/>
                          </a:cubicBezTo>
                          <a:cubicBezTo>
                            <a:pt x="482609" y="151944"/>
                            <a:pt x="489366" y="144976"/>
                            <a:pt x="497832" y="144855"/>
                          </a:cubicBezTo>
                          <a:close/>
                          <a:moveTo>
                            <a:pt x="248089" y="137883"/>
                          </a:moveTo>
                          <a:cubicBezTo>
                            <a:pt x="281884" y="137883"/>
                            <a:pt x="309380" y="165379"/>
                            <a:pt x="309380" y="199175"/>
                          </a:cubicBezTo>
                          <a:cubicBezTo>
                            <a:pt x="309380" y="224521"/>
                            <a:pt x="293914" y="246324"/>
                            <a:pt x="271923" y="255642"/>
                          </a:cubicBezTo>
                          <a:lnTo>
                            <a:pt x="263409" y="257365"/>
                          </a:lnTo>
                          <a:lnTo>
                            <a:pt x="263409" y="383052"/>
                          </a:lnTo>
                          <a:lnTo>
                            <a:pt x="294058" y="383052"/>
                          </a:lnTo>
                          <a:cubicBezTo>
                            <a:pt x="302515" y="383052"/>
                            <a:pt x="309379" y="389916"/>
                            <a:pt x="309379" y="398374"/>
                          </a:cubicBezTo>
                          <a:lnTo>
                            <a:pt x="309379" y="478092"/>
                          </a:lnTo>
                          <a:lnTo>
                            <a:pt x="317892" y="479815"/>
                          </a:lnTo>
                          <a:cubicBezTo>
                            <a:pt x="339883" y="489133"/>
                            <a:pt x="355349" y="510936"/>
                            <a:pt x="355349" y="536283"/>
                          </a:cubicBezTo>
                          <a:cubicBezTo>
                            <a:pt x="355349" y="561629"/>
                            <a:pt x="339883" y="583432"/>
                            <a:pt x="317892" y="592750"/>
                          </a:cubicBezTo>
                          <a:lnTo>
                            <a:pt x="309379" y="594473"/>
                          </a:lnTo>
                          <a:lnTo>
                            <a:pt x="309379" y="646648"/>
                          </a:lnTo>
                          <a:lnTo>
                            <a:pt x="317892" y="648371"/>
                          </a:lnTo>
                          <a:cubicBezTo>
                            <a:pt x="339883" y="657689"/>
                            <a:pt x="355349" y="679492"/>
                            <a:pt x="355349" y="704839"/>
                          </a:cubicBezTo>
                          <a:cubicBezTo>
                            <a:pt x="355349" y="738634"/>
                            <a:pt x="327853" y="766130"/>
                            <a:pt x="294058" y="766130"/>
                          </a:cubicBezTo>
                          <a:cubicBezTo>
                            <a:pt x="260262" y="766130"/>
                            <a:pt x="232766" y="738634"/>
                            <a:pt x="232766" y="704839"/>
                          </a:cubicBezTo>
                          <a:cubicBezTo>
                            <a:pt x="232766" y="679492"/>
                            <a:pt x="248233" y="657689"/>
                            <a:pt x="270223" y="648371"/>
                          </a:cubicBezTo>
                          <a:lnTo>
                            <a:pt x="278736" y="646648"/>
                          </a:lnTo>
                          <a:lnTo>
                            <a:pt x="278736" y="594473"/>
                          </a:lnTo>
                          <a:lnTo>
                            <a:pt x="270223" y="592750"/>
                          </a:lnTo>
                          <a:cubicBezTo>
                            <a:pt x="248233" y="583432"/>
                            <a:pt x="232766" y="561629"/>
                            <a:pt x="232766" y="536283"/>
                          </a:cubicBezTo>
                          <a:cubicBezTo>
                            <a:pt x="232766" y="510936"/>
                            <a:pt x="248233" y="489133"/>
                            <a:pt x="270223" y="479815"/>
                          </a:cubicBezTo>
                          <a:lnTo>
                            <a:pt x="278736" y="478092"/>
                          </a:lnTo>
                          <a:lnTo>
                            <a:pt x="278736" y="413695"/>
                          </a:lnTo>
                          <a:lnTo>
                            <a:pt x="248088" y="413695"/>
                          </a:lnTo>
                          <a:lnTo>
                            <a:pt x="199014" y="413695"/>
                          </a:lnTo>
                          <a:lnTo>
                            <a:pt x="197291" y="422209"/>
                          </a:lnTo>
                          <a:cubicBezTo>
                            <a:pt x="187973" y="444199"/>
                            <a:pt x="166170" y="459666"/>
                            <a:pt x="140824" y="459666"/>
                          </a:cubicBezTo>
                          <a:cubicBezTo>
                            <a:pt x="107028" y="459666"/>
                            <a:pt x="79532" y="432170"/>
                            <a:pt x="79532" y="398375"/>
                          </a:cubicBezTo>
                          <a:cubicBezTo>
                            <a:pt x="79532" y="364579"/>
                            <a:pt x="107028" y="337083"/>
                            <a:pt x="140824" y="337083"/>
                          </a:cubicBezTo>
                          <a:cubicBezTo>
                            <a:pt x="166170" y="337083"/>
                            <a:pt x="187976" y="352550"/>
                            <a:pt x="197293" y="374540"/>
                          </a:cubicBezTo>
                          <a:lnTo>
                            <a:pt x="199015" y="383052"/>
                          </a:lnTo>
                          <a:lnTo>
                            <a:pt x="232766" y="383052"/>
                          </a:lnTo>
                          <a:lnTo>
                            <a:pt x="232766" y="257365"/>
                          </a:lnTo>
                          <a:lnTo>
                            <a:pt x="224254" y="255642"/>
                          </a:lnTo>
                          <a:cubicBezTo>
                            <a:pt x="202264" y="246324"/>
                            <a:pt x="186797" y="224521"/>
                            <a:pt x="186797" y="199175"/>
                          </a:cubicBezTo>
                          <a:cubicBezTo>
                            <a:pt x="186797" y="165379"/>
                            <a:pt x="214293" y="137883"/>
                            <a:pt x="248089" y="137883"/>
                          </a:cubicBezTo>
                          <a:close/>
                          <a:moveTo>
                            <a:pt x="452168" y="33078"/>
                          </a:moveTo>
                          <a:cubicBezTo>
                            <a:pt x="440243" y="36059"/>
                            <a:pt x="430426" y="41279"/>
                            <a:pt x="423571" y="45773"/>
                          </a:cubicBezTo>
                          <a:lnTo>
                            <a:pt x="416662" y="51095"/>
                          </a:lnTo>
                          <a:lnTo>
                            <a:pt x="416662" y="796572"/>
                          </a:lnTo>
                          <a:lnTo>
                            <a:pt x="448051" y="838356"/>
                          </a:lnTo>
                          <a:cubicBezTo>
                            <a:pt x="459334" y="848125"/>
                            <a:pt x="470975" y="853136"/>
                            <a:pt x="482896" y="853320"/>
                          </a:cubicBezTo>
                          <a:cubicBezTo>
                            <a:pt x="483125" y="853320"/>
                            <a:pt x="483359" y="853320"/>
                            <a:pt x="483579" y="853320"/>
                          </a:cubicBezTo>
                          <a:cubicBezTo>
                            <a:pt x="523223" y="853320"/>
                            <a:pt x="562840" y="800572"/>
                            <a:pt x="574822" y="780124"/>
                          </a:cubicBezTo>
                          <a:cubicBezTo>
                            <a:pt x="577120" y="776200"/>
                            <a:pt x="581044" y="773489"/>
                            <a:pt x="585533" y="772744"/>
                          </a:cubicBezTo>
                          <a:cubicBezTo>
                            <a:pt x="605667" y="769390"/>
                            <a:pt x="619723" y="761314"/>
                            <a:pt x="627283" y="748749"/>
                          </a:cubicBezTo>
                          <a:cubicBezTo>
                            <a:pt x="641231" y="725598"/>
                            <a:pt x="630901" y="692795"/>
                            <a:pt x="630793" y="692468"/>
                          </a:cubicBezTo>
                          <a:cubicBezTo>
                            <a:pt x="628270" y="684908"/>
                            <a:pt x="631965" y="676679"/>
                            <a:pt x="639296" y="673537"/>
                          </a:cubicBezTo>
                          <a:cubicBezTo>
                            <a:pt x="682913" y="654846"/>
                            <a:pt x="698864" y="620960"/>
                            <a:pt x="703781" y="591226"/>
                          </a:cubicBezTo>
                          <a:lnTo>
                            <a:pt x="704893" y="554367"/>
                          </a:lnTo>
                          <a:lnTo>
                            <a:pt x="689050" y="563596"/>
                          </a:lnTo>
                          <a:cubicBezTo>
                            <a:pt x="677085" y="568338"/>
                            <a:pt x="665367" y="570715"/>
                            <a:pt x="653945" y="570715"/>
                          </a:cubicBezTo>
                          <a:cubicBezTo>
                            <a:pt x="646268" y="570715"/>
                            <a:pt x="638721" y="569642"/>
                            <a:pt x="631318" y="567488"/>
                          </a:cubicBezTo>
                          <a:cubicBezTo>
                            <a:pt x="581681" y="553055"/>
                            <a:pt x="559697" y="494919"/>
                            <a:pt x="558786" y="492449"/>
                          </a:cubicBezTo>
                          <a:cubicBezTo>
                            <a:pt x="555850" y="484513"/>
                            <a:pt x="559913" y="475696"/>
                            <a:pt x="567849" y="472769"/>
                          </a:cubicBezTo>
                          <a:cubicBezTo>
                            <a:pt x="575755" y="469824"/>
                            <a:pt x="584576" y="473878"/>
                            <a:pt x="587517" y="481801"/>
                          </a:cubicBezTo>
                          <a:cubicBezTo>
                            <a:pt x="587683" y="482268"/>
                            <a:pt x="605204" y="528077"/>
                            <a:pt x="639982" y="538092"/>
                          </a:cubicBezTo>
                          <a:cubicBezTo>
                            <a:pt x="659502" y="543717"/>
                            <a:pt x="682083" y="536939"/>
                            <a:pt x="707052" y="517913"/>
                          </a:cubicBezTo>
                          <a:lnTo>
                            <a:pt x="708344" y="517571"/>
                          </a:lnTo>
                          <a:lnTo>
                            <a:pt x="708425" y="517362"/>
                          </a:lnTo>
                          <a:cubicBezTo>
                            <a:pt x="756639" y="485219"/>
                            <a:pt x="777869" y="443173"/>
                            <a:pt x="771525" y="392405"/>
                          </a:cubicBezTo>
                          <a:cubicBezTo>
                            <a:pt x="766659" y="353491"/>
                            <a:pt x="747329" y="324123"/>
                            <a:pt x="747131" y="323831"/>
                          </a:cubicBezTo>
                          <a:cubicBezTo>
                            <a:pt x="745246" y="321003"/>
                            <a:pt x="744357" y="317622"/>
                            <a:pt x="744595" y="314237"/>
                          </a:cubicBezTo>
                          <a:cubicBezTo>
                            <a:pt x="749582" y="244376"/>
                            <a:pt x="737394" y="192939"/>
                            <a:pt x="708362" y="161348"/>
                          </a:cubicBezTo>
                          <a:cubicBezTo>
                            <a:pt x="687424" y="138568"/>
                            <a:pt x="663182" y="132438"/>
                            <a:pt x="651770" y="130788"/>
                          </a:cubicBezTo>
                          <a:lnTo>
                            <a:pt x="647737" y="130413"/>
                          </a:lnTo>
                          <a:lnTo>
                            <a:pt x="606711" y="152820"/>
                          </a:lnTo>
                          <a:cubicBezTo>
                            <a:pt x="575134" y="179824"/>
                            <a:pt x="574197" y="213328"/>
                            <a:pt x="574166" y="215196"/>
                          </a:cubicBezTo>
                          <a:cubicBezTo>
                            <a:pt x="574054" y="223573"/>
                            <a:pt x="567217" y="230361"/>
                            <a:pt x="558845" y="230361"/>
                          </a:cubicBezTo>
                          <a:cubicBezTo>
                            <a:pt x="558813" y="230361"/>
                            <a:pt x="558777" y="230361"/>
                            <a:pt x="558737" y="230361"/>
                          </a:cubicBezTo>
                          <a:cubicBezTo>
                            <a:pt x="550320" y="230307"/>
                            <a:pt x="543523" y="223515"/>
                            <a:pt x="543523" y="215093"/>
                          </a:cubicBezTo>
                          <a:cubicBezTo>
                            <a:pt x="543523" y="212143"/>
                            <a:pt x="544365" y="150805"/>
                            <a:pt x="608414" y="114236"/>
                          </a:cubicBezTo>
                          <a:lnTo>
                            <a:pt x="623154" y="107725"/>
                          </a:lnTo>
                          <a:lnTo>
                            <a:pt x="611540" y="88985"/>
                          </a:lnTo>
                          <a:cubicBezTo>
                            <a:pt x="590268" y="67252"/>
                            <a:pt x="566424" y="71702"/>
                            <a:pt x="562993" y="72489"/>
                          </a:cubicBezTo>
                          <a:lnTo>
                            <a:pt x="557092" y="70823"/>
                          </a:lnTo>
                          <a:lnTo>
                            <a:pt x="528174" y="109678"/>
                          </a:lnTo>
                          <a:cubicBezTo>
                            <a:pt x="525171" y="113732"/>
                            <a:pt x="520551" y="115860"/>
                            <a:pt x="515869" y="115860"/>
                          </a:cubicBezTo>
                          <a:cubicBezTo>
                            <a:pt x="512682" y="115860"/>
                            <a:pt x="509481" y="114877"/>
                            <a:pt x="506738" y="112825"/>
                          </a:cubicBezTo>
                          <a:cubicBezTo>
                            <a:pt x="499951" y="107770"/>
                            <a:pt x="498541" y="98168"/>
                            <a:pt x="503591" y="91389"/>
                          </a:cubicBezTo>
                          <a:lnTo>
                            <a:pt x="530056" y="55829"/>
                          </a:lnTo>
                          <a:lnTo>
                            <a:pt x="500694" y="35875"/>
                          </a:lnTo>
                          <a:cubicBezTo>
                            <a:pt x="484585" y="29973"/>
                            <a:pt x="468372" y="29029"/>
                            <a:pt x="452168" y="33078"/>
                          </a:cubicBezTo>
                          <a:close/>
                          <a:moveTo>
                            <a:pt x="349921" y="32804"/>
                          </a:moveTo>
                          <a:cubicBezTo>
                            <a:pt x="317891" y="25281"/>
                            <a:pt x="285843" y="37253"/>
                            <a:pt x="254660" y="68422"/>
                          </a:cubicBezTo>
                          <a:cubicBezTo>
                            <a:pt x="250854" y="72233"/>
                            <a:pt x="245336" y="73755"/>
                            <a:pt x="240111" y="72453"/>
                          </a:cubicBezTo>
                          <a:cubicBezTo>
                            <a:pt x="239038" y="72202"/>
                            <a:pt x="235788" y="71564"/>
                            <a:pt x="231177" y="71564"/>
                          </a:cubicBezTo>
                          <a:cubicBezTo>
                            <a:pt x="216848" y="71564"/>
                            <a:pt x="189293" y="77688"/>
                            <a:pt x="172144" y="120546"/>
                          </a:cubicBezTo>
                          <a:cubicBezTo>
                            <a:pt x="169814" y="126360"/>
                            <a:pt x="164185" y="130175"/>
                            <a:pt x="157918" y="130175"/>
                          </a:cubicBezTo>
                          <a:cubicBezTo>
                            <a:pt x="156594" y="130193"/>
                            <a:pt x="122803" y="130974"/>
                            <a:pt x="94885" y="161344"/>
                          </a:cubicBezTo>
                          <a:cubicBezTo>
                            <a:pt x="65849" y="192935"/>
                            <a:pt x="53656" y="244367"/>
                            <a:pt x="58653" y="314233"/>
                          </a:cubicBezTo>
                          <a:cubicBezTo>
                            <a:pt x="58891" y="317622"/>
                            <a:pt x="58002" y="320998"/>
                            <a:pt x="56116" y="323826"/>
                          </a:cubicBezTo>
                          <a:cubicBezTo>
                            <a:pt x="52992" y="328554"/>
                            <a:pt x="-19491" y="441148"/>
                            <a:pt x="94822" y="517357"/>
                          </a:cubicBezTo>
                          <a:cubicBezTo>
                            <a:pt x="100209" y="520953"/>
                            <a:pt x="102759" y="527543"/>
                            <a:pt x="101188" y="533824"/>
                          </a:cubicBezTo>
                          <a:cubicBezTo>
                            <a:pt x="100173" y="537963"/>
                            <a:pt x="77166" y="636344"/>
                            <a:pt x="163943" y="673532"/>
                          </a:cubicBezTo>
                          <a:cubicBezTo>
                            <a:pt x="171273" y="676675"/>
                            <a:pt x="174959" y="684903"/>
                            <a:pt x="172445" y="692463"/>
                          </a:cubicBezTo>
                          <a:cubicBezTo>
                            <a:pt x="172351" y="692751"/>
                            <a:pt x="161904" y="725594"/>
                            <a:pt x="176023" y="748870"/>
                          </a:cubicBezTo>
                          <a:cubicBezTo>
                            <a:pt x="183601" y="761359"/>
                            <a:pt x="197625" y="769395"/>
                            <a:pt x="217696" y="772744"/>
                          </a:cubicBezTo>
                          <a:cubicBezTo>
                            <a:pt x="222177" y="773489"/>
                            <a:pt x="226109" y="776200"/>
                            <a:pt x="228408" y="780124"/>
                          </a:cubicBezTo>
                          <a:cubicBezTo>
                            <a:pt x="240461" y="800694"/>
                            <a:pt x="280644" y="853958"/>
                            <a:pt x="320333" y="853320"/>
                          </a:cubicBezTo>
                          <a:cubicBezTo>
                            <a:pt x="332259" y="853136"/>
                            <a:pt x="343903" y="848125"/>
                            <a:pt x="355185" y="838356"/>
                          </a:cubicBezTo>
                          <a:lnTo>
                            <a:pt x="386019" y="797303"/>
                          </a:lnTo>
                          <a:lnTo>
                            <a:pt x="386019" y="50678"/>
                          </a:lnTo>
                          <a:lnTo>
                            <a:pt x="379362" y="45577"/>
                          </a:lnTo>
                          <a:cubicBezTo>
                            <a:pt x="372295" y="40984"/>
                            <a:pt x="362177" y="35684"/>
                            <a:pt x="349921" y="32804"/>
                          </a:cubicBezTo>
                          <a:close/>
                          <a:moveTo>
                            <a:pt x="334288" y="36"/>
                          </a:moveTo>
                          <a:cubicBezTo>
                            <a:pt x="343178" y="262"/>
                            <a:pt x="351314" y="1546"/>
                            <a:pt x="358518" y="3346"/>
                          </a:cubicBezTo>
                          <a:cubicBezTo>
                            <a:pt x="377517" y="8096"/>
                            <a:pt x="392403" y="16989"/>
                            <a:pt x="401628" y="23709"/>
                          </a:cubicBezTo>
                          <a:cubicBezTo>
                            <a:pt x="410858" y="16998"/>
                            <a:pt x="425735" y="8096"/>
                            <a:pt x="444738" y="3346"/>
                          </a:cubicBezTo>
                          <a:cubicBezTo>
                            <a:pt x="466350" y="-2044"/>
                            <a:pt x="496348" y="-2803"/>
                            <a:pt x="529939" y="15727"/>
                          </a:cubicBezTo>
                          <a:lnTo>
                            <a:pt x="561068" y="38665"/>
                          </a:lnTo>
                          <a:lnTo>
                            <a:pt x="561789" y="38847"/>
                          </a:lnTo>
                          <a:lnTo>
                            <a:pt x="562161" y="39471"/>
                          </a:lnTo>
                          <a:lnTo>
                            <a:pt x="564550" y="41231"/>
                          </a:lnTo>
                          <a:cubicBezTo>
                            <a:pt x="589798" y="38802"/>
                            <a:pt x="631336" y="48795"/>
                            <a:pt x="655771" y="100448"/>
                          </a:cubicBezTo>
                          <a:cubicBezTo>
                            <a:pt x="671793" y="102764"/>
                            <a:pt x="703343" y="110971"/>
                            <a:pt x="730350" y="139975"/>
                          </a:cubicBezTo>
                          <a:cubicBezTo>
                            <a:pt x="764994" y="177186"/>
                            <a:pt x="780181" y="234864"/>
                            <a:pt x="775507" y="311463"/>
                          </a:cubicBezTo>
                          <a:cubicBezTo>
                            <a:pt x="781967" y="322457"/>
                            <a:pt x="797352" y="351776"/>
                            <a:pt x="801949" y="388593"/>
                          </a:cubicBezTo>
                          <a:cubicBezTo>
                            <a:pt x="807165" y="430316"/>
                            <a:pt x="799215" y="489142"/>
                            <a:pt x="733982" y="536876"/>
                          </a:cubicBezTo>
                          <a:cubicBezTo>
                            <a:pt x="741542" y="581499"/>
                            <a:pt x="734386" y="658314"/>
                            <a:pt x="663111" y="696086"/>
                          </a:cubicBezTo>
                          <a:cubicBezTo>
                            <a:pt x="666065" y="712315"/>
                            <a:pt x="668036" y="740475"/>
                            <a:pt x="653540" y="764542"/>
                          </a:cubicBezTo>
                          <a:cubicBezTo>
                            <a:pt x="642151" y="783477"/>
                            <a:pt x="623323" y="795926"/>
                            <a:pt x="597528" y="801618"/>
                          </a:cubicBezTo>
                          <a:cubicBezTo>
                            <a:pt x="584420" y="821842"/>
                            <a:pt x="538949" y="884781"/>
                            <a:pt x="482515" y="883955"/>
                          </a:cubicBezTo>
                          <a:cubicBezTo>
                            <a:pt x="452491" y="883524"/>
                            <a:pt x="425354" y="865765"/>
                            <a:pt x="401624" y="831112"/>
                          </a:cubicBezTo>
                          <a:cubicBezTo>
                            <a:pt x="377903" y="865774"/>
                            <a:pt x="350765" y="883524"/>
                            <a:pt x="320733" y="883955"/>
                          </a:cubicBezTo>
                          <a:cubicBezTo>
                            <a:pt x="320378" y="883964"/>
                            <a:pt x="320014" y="883964"/>
                            <a:pt x="319660" y="883964"/>
                          </a:cubicBezTo>
                          <a:cubicBezTo>
                            <a:pt x="263639" y="883964"/>
                            <a:pt x="218747" y="821717"/>
                            <a:pt x="205724" y="801618"/>
                          </a:cubicBezTo>
                          <a:cubicBezTo>
                            <a:pt x="179929" y="795926"/>
                            <a:pt x="161105" y="783473"/>
                            <a:pt x="149712" y="764542"/>
                          </a:cubicBezTo>
                          <a:cubicBezTo>
                            <a:pt x="135221" y="740475"/>
                            <a:pt x="137182" y="712319"/>
                            <a:pt x="140141" y="696086"/>
                          </a:cubicBezTo>
                          <a:cubicBezTo>
                            <a:pt x="68875" y="658314"/>
                            <a:pt x="61719" y="581499"/>
                            <a:pt x="69279" y="536876"/>
                          </a:cubicBezTo>
                          <a:cubicBezTo>
                            <a:pt x="4050" y="489142"/>
                            <a:pt x="-3895" y="430311"/>
                            <a:pt x="1308" y="388593"/>
                          </a:cubicBezTo>
                          <a:cubicBezTo>
                            <a:pt x="5913" y="351776"/>
                            <a:pt x="21289" y="322448"/>
                            <a:pt x="27749" y="311463"/>
                          </a:cubicBezTo>
                          <a:cubicBezTo>
                            <a:pt x="23076" y="234864"/>
                            <a:pt x="38254" y="177186"/>
                            <a:pt x="72906" y="139975"/>
                          </a:cubicBezTo>
                          <a:cubicBezTo>
                            <a:pt x="99913" y="110966"/>
                            <a:pt x="131463" y="102760"/>
                            <a:pt x="147485" y="100448"/>
                          </a:cubicBezTo>
                          <a:cubicBezTo>
                            <a:pt x="171911" y="48795"/>
                            <a:pt x="213432" y="38793"/>
                            <a:pt x="238706" y="41231"/>
                          </a:cubicBezTo>
                          <a:cubicBezTo>
                            <a:pt x="274159" y="8205"/>
                            <a:pt x="307618" y="-642"/>
                            <a:pt x="334288" y="36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 w="4448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2A48943E-0FC2-4304-AC9A-F232F99E90D7}"/>
                    </a:ext>
                  </a:extLst>
                </p:cNvPr>
                <p:cNvGrpSpPr/>
                <p:nvPr/>
              </p:nvGrpSpPr>
              <p:grpSpPr>
                <a:xfrm>
                  <a:off x="695084" y="2374909"/>
                  <a:ext cx="914298" cy="3512512"/>
                  <a:chOff x="695084" y="2374909"/>
                  <a:chExt cx="914298" cy="3512512"/>
                </a:xfrm>
              </p:grpSpPr>
              <p:grpSp>
                <p:nvGrpSpPr>
                  <p:cNvPr id="12" name="Group 11">
                    <a:extLst>
                      <a:ext uri="{FF2B5EF4-FFF2-40B4-BE49-F238E27FC236}">
                        <a16:creationId xmlns:a16="http://schemas.microsoft.com/office/drawing/2014/main" id="{A616D8B1-F073-4987-BF91-6562A4A39AE2}"/>
                      </a:ext>
                    </a:extLst>
                  </p:cNvPr>
                  <p:cNvGrpSpPr/>
                  <p:nvPr/>
                </p:nvGrpSpPr>
                <p:grpSpPr>
                  <a:xfrm>
                    <a:off x="1384262" y="2374909"/>
                    <a:ext cx="225120" cy="3512512"/>
                    <a:chOff x="1384262" y="2374909"/>
                    <a:chExt cx="225120" cy="3512512"/>
                  </a:xfrm>
                </p:grpSpPr>
                <p:sp>
                  <p:nvSpPr>
                    <p:cNvPr id="14" name="Freeform: Shape 13">
                      <a:extLst>
                        <a:ext uri="{FF2B5EF4-FFF2-40B4-BE49-F238E27FC236}">
                          <a16:creationId xmlns:a16="http://schemas.microsoft.com/office/drawing/2014/main" id="{BAECC0A2-AB6B-409A-9F79-1380F7E271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62449" y="2410730"/>
                      <a:ext cx="45719" cy="3474720"/>
                    </a:xfrm>
                    <a:custGeom>
                      <a:avLst/>
                      <a:gdLst>
                        <a:gd name="connsiteX0" fmla="*/ 0 w 291547"/>
                        <a:gd name="connsiteY0" fmla="*/ 0 h 4187687"/>
                        <a:gd name="connsiteX1" fmla="*/ 0 w 291547"/>
                        <a:gd name="connsiteY1" fmla="*/ 4187687 h 4187687"/>
                        <a:gd name="connsiteX2" fmla="*/ 291547 w 291547"/>
                        <a:gd name="connsiteY2" fmla="*/ 4187687 h 4187687"/>
                        <a:gd name="connsiteX0" fmla="*/ 0 w 0"/>
                        <a:gd name="connsiteY0" fmla="*/ 0 h 4187687"/>
                        <a:gd name="connsiteX1" fmla="*/ 0 w 0"/>
                        <a:gd name="connsiteY1" fmla="*/ 4187687 h 4187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h="4187687">
                          <a:moveTo>
                            <a:pt x="0" y="0"/>
                          </a:moveTo>
                          <a:lnTo>
                            <a:pt x="0" y="4187687"/>
                          </a:lnTo>
                        </a:path>
                      </a:pathLst>
                    </a:custGeom>
                    <a:noFill/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" name="Oval 14">
                      <a:extLst>
                        <a:ext uri="{FF2B5EF4-FFF2-40B4-BE49-F238E27FC236}">
                          <a16:creationId xmlns:a16="http://schemas.microsoft.com/office/drawing/2014/main" id="{57700803-7404-4EE6-9D31-A4B1764219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38416" y="2374909"/>
                      <a:ext cx="70966" cy="70966"/>
                    </a:xfrm>
                    <a:prstGeom prst="ellips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grpSp>
                  <p:nvGrpSpPr>
                    <p:cNvPr id="16" name="Group 15">
                      <a:extLst>
                        <a:ext uri="{FF2B5EF4-FFF2-40B4-BE49-F238E27FC236}">
                          <a16:creationId xmlns:a16="http://schemas.microsoft.com/office/drawing/2014/main" id="{C8A3756C-13E0-48AC-BA91-A70DCACA840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384262" y="3426212"/>
                      <a:ext cx="215319" cy="1463040"/>
                      <a:chOff x="1384262" y="3405086"/>
                      <a:chExt cx="215319" cy="1463040"/>
                    </a:xfrm>
                    <a:solidFill>
                      <a:schemeClr val="bg2">
                        <a:lumMod val="95000"/>
                      </a:schemeClr>
                    </a:solidFill>
                  </p:grpSpPr>
                  <p:grpSp>
                    <p:nvGrpSpPr>
                      <p:cNvPr id="18" name="Group 17">
                        <a:extLst>
                          <a:ext uri="{FF2B5EF4-FFF2-40B4-BE49-F238E27FC236}">
                            <a16:creationId xmlns:a16="http://schemas.microsoft.com/office/drawing/2014/main" id="{CCD170F0-1961-493B-A277-364BBFAF475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384262" y="3405086"/>
                        <a:ext cx="178629" cy="1463040"/>
                        <a:chOff x="1384262" y="3405086"/>
                        <a:chExt cx="178629" cy="1463040"/>
                      </a:xfrm>
                      <a:grpFill/>
                    </p:grpSpPr>
                    <p:sp>
                      <p:nvSpPr>
                        <p:cNvPr id="20" name="Freeform: Shape 19">
                          <a:extLst>
                            <a:ext uri="{FF2B5EF4-FFF2-40B4-BE49-F238E27FC236}">
                              <a16:creationId xmlns:a16="http://schemas.microsoft.com/office/drawing/2014/main" id="{F6A58BB8-C946-4C17-A646-5707AAB4F73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89237" y="4134913"/>
                          <a:ext cx="173654" cy="0"/>
                        </a:xfrm>
                        <a:custGeom>
                          <a:avLst/>
                          <a:gdLst>
                            <a:gd name="connsiteX0" fmla="*/ 173654 w 173654"/>
                            <a:gd name="connsiteY0" fmla="*/ 0 h 13567"/>
                            <a:gd name="connsiteX1" fmla="*/ 0 w 173654"/>
                            <a:gd name="connsiteY1" fmla="*/ 0 h 13567"/>
                            <a:gd name="connsiteX2" fmla="*/ 0 w 173654"/>
                            <a:gd name="connsiteY2" fmla="*/ 13567 h 13567"/>
                            <a:gd name="connsiteX0" fmla="*/ 173654 w 173654"/>
                            <a:gd name="connsiteY0" fmla="*/ 0 h 0"/>
                            <a:gd name="connsiteX1" fmla="*/ 0 w 173654"/>
                            <a:gd name="connsiteY1" fmla="*/ 0 h 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</a:cxnLst>
                          <a:rect l="l" t="t" r="r" b="b"/>
                          <a:pathLst>
                            <a:path w="173654">
                              <a:moveTo>
                                <a:pt x="173654" y="0"/>
                              </a:moveTo>
                              <a:lnTo>
                                <a:pt x="0" y="0"/>
                              </a:lnTo>
                            </a:path>
                          </a:pathLst>
                        </a:custGeom>
                        <a:grp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  <p:sp>
                      <p:nvSpPr>
                        <p:cNvPr id="21" name="Freeform: Shape 20">
                          <a:extLst>
                            <a:ext uri="{FF2B5EF4-FFF2-40B4-BE49-F238E27FC236}">
                              <a16:creationId xmlns:a16="http://schemas.microsoft.com/office/drawing/2014/main" id="{7B94FB55-27CC-475F-8DCA-6A55A6C342F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652742" y="4136606"/>
                          <a:ext cx="1463040" cy="0"/>
                        </a:xfrm>
                        <a:custGeom>
                          <a:avLst/>
                          <a:gdLst>
                            <a:gd name="connsiteX0" fmla="*/ 173654 w 173654"/>
                            <a:gd name="connsiteY0" fmla="*/ 0 h 13567"/>
                            <a:gd name="connsiteX1" fmla="*/ 0 w 173654"/>
                            <a:gd name="connsiteY1" fmla="*/ 0 h 13567"/>
                            <a:gd name="connsiteX2" fmla="*/ 0 w 173654"/>
                            <a:gd name="connsiteY2" fmla="*/ 13567 h 13567"/>
                            <a:gd name="connsiteX0" fmla="*/ 173654 w 173654"/>
                            <a:gd name="connsiteY0" fmla="*/ 0 h 0"/>
                            <a:gd name="connsiteX1" fmla="*/ 0 w 173654"/>
                            <a:gd name="connsiteY1" fmla="*/ 0 h 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</a:cxnLst>
                          <a:rect l="l" t="t" r="r" b="b"/>
                          <a:pathLst>
                            <a:path w="173654">
                              <a:moveTo>
                                <a:pt x="173654" y="0"/>
                              </a:moveTo>
                              <a:lnTo>
                                <a:pt x="0" y="0"/>
                              </a:lnTo>
                            </a:path>
                          </a:pathLst>
                        </a:custGeom>
                        <a:grpFill/>
                        <a:ln>
                          <a:solidFill>
                            <a:schemeClr val="accent4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</p:grpSp>
                  <p:sp>
                    <p:nvSpPr>
                      <p:cNvPr id="19" name="Oval 18">
                        <a:extLst>
                          <a:ext uri="{FF2B5EF4-FFF2-40B4-BE49-F238E27FC236}">
                            <a16:creationId xmlns:a16="http://schemas.microsoft.com/office/drawing/2014/main" id="{808D15E1-5159-427E-9102-788FD8E42C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528615" y="4095431"/>
                        <a:ext cx="70966" cy="70966"/>
                      </a:xfrm>
                      <a:prstGeom prst="ellipse">
                        <a:avLst/>
                      </a:prstGeom>
                      <a:solidFill>
                        <a:schemeClr val="accent4">
                          <a:lumMod val="75000"/>
                        </a:schemeClr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17" name="Oval 16">
                      <a:extLst>
                        <a:ext uri="{FF2B5EF4-FFF2-40B4-BE49-F238E27FC236}">
                          <a16:creationId xmlns:a16="http://schemas.microsoft.com/office/drawing/2014/main" id="{F79B56EE-293C-4E4F-91E8-B119EE5420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34651" y="5816455"/>
                      <a:ext cx="70966" cy="70966"/>
                    </a:xfrm>
                    <a:prstGeom prst="ellips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13" name="Freeform: Shape 12">
                    <a:extLst>
                      <a:ext uri="{FF2B5EF4-FFF2-40B4-BE49-F238E27FC236}">
                        <a16:creationId xmlns:a16="http://schemas.microsoft.com/office/drawing/2014/main" id="{5E8C015D-E3F0-4E48-ACED-9EC61F769856}"/>
                      </a:ext>
                    </a:extLst>
                  </p:cNvPr>
                  <p:cNvSpPr/>
                  <p:nvPr/>
                </p:nvSpPr>
                <p:spPr>
                  <a:xfrm flipH="1">
                    <a:off x="695084" y="3826407"/>
                    <a:ext cx="581846" cy="664804"/>
                  </a:xfrm>
                  <a:custGeom>
                    <a:avLst/>
                    <a:gdLst>
                      <a:gd name="connsiteX0" fmla="*/ 1480331 w 2378274"/>
                      <a:gd name="connsiteY0" fmla="*/ 1265423 h 2717370"/>
                      <a:gd name="connsiteX1" fmla="*/ 1457988 w 2378274"/>
                      <a:gd name="connsiteY1" fmla="*/ 1287766 h 2717370"/>
                      <a:gd name="connsiteX2" fmla="*/ 1480331 w 2378274"/>
                      <a:gd name="connsiteY2" fmla="*/ 1310117 h 2717370"/>
                      <a:gd name="connsiteX3" fmla="*/ 1502674 w 2378274"/>
                      <a:gd name="connsiteY3" fmla="*/ 1287766 h 2717370"/>
                      <a:gd name="connsiteX4" fmla="*/ 1480331 w 2378274"/>
                      <a:gd name="connsiteY4" fmla="*/ 1265423 h 2717370"/>
                      <a:gd name="connsiteX5" fmla="*/ 1480331 w 2378274"/>
                      <a:gd name="connsiteY5" fmla="*/ 1220726 h 2717370"/>
                      <a:gd name="connsiteX6" fmla="*/ 1547369 w 2378274"/>
                      <a:gd name="connsiteY6" fmla="*/ 1287766 h 2717370"/>
                      <a:gd name="connsiteX7" fmla="*/ 1480331 w 2378274"/>
                      <a:gd name="connsiteY7" fmla="*/ 1354804 h 2717370"/>
                      <a:gd name="connsiteX8" fmla="*/ 1413291 w 2378274"/>
                      <a:gd name="connsiteY8" fmla="*/ 1287766 h 2717370"/>
                      <a:gd name="connsiteX9" fmla="*/ 1480331 w 2378274"/>
                      <a:gd name="connsiteY9" fmla="*/ 1220726 h 2717370"/>
                      <a:gd name="connsiteX10" fmla="*/ 1385970 w 2378274"/>
                      <a:gd name="connsiteY10" fmla="*/ 1170269 h 2717370"/>
                      <a:gd name="connsiteX11" fmla="*/ 1401745 w 2378274"/>
                      <a:gd name="connsiteY11" fmla="*/ 1176887 h 2717370"/>
                      <a:gd name="connsiteX12" fmla="*/ 1401597 w 2378274"/>
                      <a:gd name="connsiteY12" fmla="*/ 1208490 h 2717370"/>
                      <a:gd name="connsiteX13" fmla="*/ 1401326 w 2378274"/>
                      <a:gd name="connsiteY13" fmla="*/ 1208761 h 2717370"/>
                      <a:gd name="connsiteX14" fmla="*/ 1385524 w 2378274"/>
                      <a:gd name="connsiteY14" fmla="*/ 1215310 h 2717370"/>
                      <a:gd name="connsiteX15" fmla="*/ 1369714 w 2378274"/>
                      <a:gd name="connsiteY15" fmla="*/ 1208770 h 2717370"/>
                      <a:gd name="connsiteX16" fmla="*/ 1369714 w 2378274"/>
                      <a:gd name="connsiteY16" fmla="*/ 1177158 h 2717370"/>
                      <a:gd name="connsiteX17" fmla="*/ 1370142 w 2378274"/>
                      <a:gd name="connsiteY17" fmla="*/ 1176738 h 2717370"/>
                      <a:gd name="connsiteX18" fmla="*/ 1385970 w 2378274"/>
                      <a:gd name="connsiteY18" fmla="*/ 1170269 h 2717370"/>
                      <a:gd name="connsiteX19" fmla="*/ 1237367 w 2378274"/>
                      <a:gd name="connsiteY19" fmla="*/ 1162170 h 2717370"/>
                      <a:gd name="connsiteX20" fmla="*/ 1187666 w 2378274"/>
                      <a:gd name="connsiteY20" fmla="*/ 1211869 h 2717370"/>
                      <a:gd name="connsiteX21" fmla="*/ 1217582 w 2378274"/>
                      <a:gd name="connsiteY21" fmla="*/ 1211869 h 2717370"/>
                      <a:gd name="connsiteX22" fmla="*/ 1237367 w 2378274"/>
                      <a:gd name="connsiteY22" fmla="*/ 1162170 h 2717370"/>
                      <a:gd name="connsiteX23" fmla="*/ 1482433 w 2378274"/>
                      <a:gd name="connsiteY23" fmla="*/ 1131425 h 2717370"/>
                      <a:gd name="connsiteX24" fmla="*/ 1590939 w 2378274"/>
                      <a:gd name="connsiteY24" fmla="*/ 1177158 h 2717370"/>
                      <a:gd name="connsiteX25" fmla="*/ 1590939 w 2378274"/>
                      <a:gd name="connsiteY25" fmla="*/ 1398374 h 2717370"/>
                      <a:gd name="connsiteX26" fmla="*/ 1480331 w 2378274"/>
                      <a:gd name="connsiteY26" fmla="*/ 1444196 h 2717370"/>
                      <a:gd name="connsiteX27" fmla="*/ 1369723 w 2378274"/>
                      <a:gd name="connsiteY27" fmla="*/ 1398374 h 2717370"/>
                      <a:gd name="connsiteX28" fmla="*/ 1326775 w 2378274"/>
                      <a:gd name="connsiteY28" fmla="*/ 1257910 h 2717370"/>
                      <a:gd name="connsiteX29" fmla="*/ 1352952 w 2378274"/>
                      <a:gd name="connsiteY29" fmla="*/ 1240222 h 2717370"/>
                      <a:gd name="connsiteX30" fmla="*/ 1370649 w 2378274"/>
                      <a:gd name="connsiteY30" fmla="*/ 1266409 h 2717370"/>
                      <a:gd name="connsiteX31" fmla="*/ 1401326 w 2378274"/>
                      <a:gd name="connsiteY31" fmla="*/ 1366771 h 2717370"/>
                      <a:gd name="connsiteX32" fmla="*/ 1480331 w 2378274"/>
                      <a:gd name="connsiteY32" fmla="*/ 1399498 h 2717370"/>
                      <a:gd name="connsiteX33" fmla="*/ 1559337 w 2378274"/>
                      <a:gd name="connsiteY33" fmla="*/ 1366771 h 2717370"/>
                      <a:gd name="connsiteX34" fmla="*/ 1559337 w 2378274"/>
                      <a:gd name="connsiteY34" fmla="*/ 1208761 h 2717370"/>
                      <a:gd name="connsiteX35" fmla="*/ 1453078 w 2378274"/>
                      <a:gd name="connsiteY35" fmla="*/ 1179394 h 2717370"/>
                      <a:gd name="connsiteX36" fmla="*/ 1425983 w 2378274"/>
                      <a:gd name="connsiteY36" fmla="*/ 1163138 h 2717370"/>
                      <a:gd name="connsiteX37" fmla="*/ 1442239 w 2378274"/>
                      <a:gd name="connsiteY37" fmla="*/ 1136034 h 2717370"/>
                      <a:gd name="connsiteX38" fmla="*/ 1482433 w 2378274"/>
                      <a:gd name="connsiteY38" fmla="*/ 1131425 h 2717370"/>
                      <a:gd name="connsiteX39" fmla="*/ 1241374 w 2378274"/>
                      <a:gd name="connsiteY39" fmla="*/ 1041334 h 2717370"/>
                      <a:gd name="connsiteX40" fmla="*/ 1220970 w 2378274"/>
                      <a:gd name="connsiteY40" fmla="*/ 1092046 h 2717370"/>
                      <a:gd name="connsiteX41" fmla="*/ 1271693 w 2378274"/>
                      <a:gd name="connsiteY41" fmla="*/ 1041334 h 2717370"/>
                      <a:gd name="connsiteX42" fmla="*/ 1449113 w 2378274"/>
                      <a:gd name="connsiteY42" fmla="*/ 1010676 h 2717370"/>
                      <a:gd name="connsiteX43" fmla="*/ 1449113 w 2378274"/>
                      <a:gd name="connsiteY43" fmla="*/ 1042425 h 2717370"/>
                      <a:gd name="connsiteX44" fmla="*/ 1431504 w 2378274"/>
                      <a:gd name="connsiteY44" fmla="*/ 1064263 h 2717370"/>
                      <a:gd name="connsiteX45" fmla="*/ 1356778 w 2378274"/>
                      <a:gd name="connsiteY45" fmla="*/ 1095192 h 2717370"/>
                      <a:gd name="connsiteX46" fmla="*/ 1328897 w 2378274"/>
                      <a:gd name="connsiteY46" fmla="*/ 1092196 h 2717370"/>
                      <a:gd name="connsiteX47" fmla="*/ 1306466 w 2378274"/>
                      <a:gd name="connsiteY47" fmla="*/ 1069766 h 2717370"/>
                      <a:gd name="connsiteX48" fmla="*/ 1262322 w 2378274"/>
                      <a:gd name="connsiteY48" fmla="*/ 1113902 h 2717370"/>
                      <a:gd name="connsiteX49" fmla="*/ 1284752 w 2378274"/>
                      <a:gd name="connsiteY49" fmla="*/ 1136341 h 2717370"/>
                      <a:gd name="connsiteX50" fmla="*/ 1287748 w 2378274"/>
                      <a:gd name="connsiteY50" fmla="*/ 1164222 h 2717370"/>
                      <a:gd name="connsiteX51" fmla="*/ 1256819 w 2378274"/>
                      <a:gd name="connsiteY51" fmla="*/ 1238948 h 2717370"/>
                      <a:gd name="connsiteX52" fmla="*/ 1234981 w 2378274"/>
                      <a:gd name="connsiteY52" fmla="*/ 1256557 h 2717370"/>
                      <a:gd name="connsiteX53" fmla="*/ 1203231 w 2378274"/>
                      <a:gd name="connsiteY53" fmla="*/ 1256557 h 2717370"/>
                      <a:gd name="connsiteX54" fmla="*/ 1203231 w 2378274"/>
                      <a:gd name="connsiteY54" fmla="*/ 1318984 h 2717370"/>
                      <a:gd name="connsiteX55" fmla="*/ 1235051 w 2378274"/>
                      <a:gd name="connsiteY55" fmla="*/ 1318984 h 2717370"/>
                      <a:gd name="connsiteX56" fmla="*/ 1256888 w 2378274"/>
                      <a:gd name="connsiteY56" fmla="*/ 1336566 h 2717370"/>
                      <a:gd name="connsiteX57" fmla="*/ 1287862 w 2378274"/>
                      <a:gd name="connsiteY57" fmla="*/ 1411177 h 2717370"/>
                      <a:gd name="connsiteX58" fmla="*/ 1284875 w 2378274"/>
                      <a:gd name="connsiteY58" fmla="*/ 1439086 h 2717370"/>
                      <a:gd name="connsiteX59" fmla="*/ 1262322 w 2378274"/>
                      <a:gd name="connsiteY59" fmla="*/ 1461639 h 2717370"/>
                      <a:gd name="connsiteX60" fmla="*/ 1306466 w 2378274"/>
                      <a:gd name="connsiteY60" fmla="*/ 1505775 h 2717370"/>
                      <a:gd name="connsiteX61" fmla="*/ 1329080 w 2378274"/>
                      <a:gd name="connsiteY61" fmla="*/ 1483161 h 2717370"/>
                      <a:gd name="connsiteX62" fmla="*/ 1356953 w 2378274"/>
                      <a:gd name="connsiteY62" fmla="*/ 1480147 h 2717370"/>
                      <a:gd name="connsiteX63" fmla="*/ 1431504 w 2378274"/>
                      <a:gd name="connsiteY63" fmla="*/ 1510971 h 2717370"/>
                      <a:gd name="connsiteX64" fmla="*/ 1449113 w 2378274"/>
                      <a:gd name="connsiteY64" fmla="*/ 1532809 h 2717370"/>
                      <a:gd name="connsiteX65" fmla="*/ 1449113 w 2378274"/>
                      <a:gd name="connsiteY65" fmla="*/ 1564865 h 2717370"/>
                      <a:gd name="connsiteX66" fmla="*/ 1511540 w 2378274"/>
                      <a:gd name="connsiteY66" fmla="*/ 1564865 h 2717370"/>
                      <a:gd name="connsiteX67" fmla="*/ 1511540 w 2378274"/>
                      <a:gd name="connsiteY67" fmla="*/ 1532738 h 2717370"/>
                      <a:gd name="connsiteX68" fmla="*/ 1529122 w 2378274"/>
                      <a:gd name="connsiteY68" fmla="*/ 1510902 h 2717370"/>
                      <a:gd name="connsiteX69" fmla="*/ 1603568 w 2378274"/>
                      <a:gd name="connsiteY69" fmla="*/ 1480042 h 2717370"/>
                      <a:gd name="connsiteX70" fmla="*/ 1631450 w 2378274"/>
                      <a:gd name="connsiteY70" fmla="*/ 1483038 h 2717370"/>
                      <a:gd name="connsiteX71" fmla="*/ 1654195 w 2378274"/>
                      <a:gd name="connsiteY71" fmla="*/ 1505775 h 2717370"/>
                      <a:gd name="connsiteX72" fmla="*/ 1698340 w 2378274"/>
                      <a:gd name="connsiteY72" fmla="*/ 1461639 h 2717370"/>
                      <a:gd name="connsiteX73" fmla="*/ 1675595 w 2378274"/>
                      <a:gd name="connsiteY73" fmla="*/ 1438894 h 2717370"/>
                      <a:gd name="connsiteX74" fmla="*/ 1672599 w 2378274"/>
                      <a:gd name="connsiteY74" fmla="*/ 1411012 h 2717370"/>
                      <a:gd name="connsiteX75" fmla="*/ 1703468 w 2378274"/>
                      <a:gd name="connsiteY75" fmla="*/ 1336566 h 2717370"/>
                      <a:gd name="connsiteX76" fmla="*/ 1725296 w 2378274"/>
                      <a:gd name="connsiteY76" fmla="*/ 1318984 h 2717370"/>
                      <a:gd name="connsiteX77" fmla="*/ 1757422 w 2378274"/>
                      <a:gd name="connsiteY77" fmla="*/ 1318984 h 2717370"/>
                      <a:gd name="connsiteX78" fmla="*/ 1757422 w 2378274"/>
                      <a:gd name="connsiteY78" fmla="*/ 1256557 h 2717370"/>
                      <a:gd name="connsiteX79" fmla="*/ 1725365 w 2378274"/>
                      <a:gd name="connsiteY79" fmla="*/ 1256557 h 2717370"/>
                      <a:gd name="connsiteX80" fmla="*/ 1703528 w 2378274"/>
                      <a:gd name="connsiteY80" fmla="*/ 1238948 h 2717370"/>
                      <a:gd name="connsiteX81" fmla="*/ 1672704 w 2378274"/>
                      <a:gd name="connsiteY81" fmla="*/ 1164388 h 2717370"/>
                      <a:gd name="connsiteX82" fmla="*/ 1675718 w 2378274"/>
                      <a:gd name="connsiteY82" fmla="*/ 1136524 h 2717370"/>
                      <a:gd name="connsiteX83" fmla="*/ 1698331 w 2378274"/>
                      <a:gd name="connsiteY83" fmla="*/ 1113911 h 2717370"/>
                      <a:gd name="connsiteX84" fmla="*/ 1654195 w 2378274"/>
                      <a:gd name="connsiteY84" fmla="*/ 1069766 h 2717370"/>
                      <a:gd name="connsiteX85" fmla="*/ 1631633 w 2378274"/>
                      <a:gd name="connsiteY85" fmla="*/ 1092317 h 2717370"/>
                      <a:gd name="connsiteX86" fmla="*/ 1603734 w 2378274"/>
                      <a:gd name="connsiteY86" fmla="*/ 1095304 h 2717370"/>
                      <a:gd name="connsiteX87" fmla="*/ 1529122 w 2378274"/>
                      <a:gd name="connsiteY87" fmla="*/ 1064323 h 2717370"/>
                      <a:gd name="connsiteX88" fmla="*/ 1511540 w 2378274"/>
                      <a:gd name="connsiteY88" fmla="*/ 1042495 h 2717370"/>
                      <a:gd name="connsiteX89" fmla="*/ 1511540 w 2378274"/>
                      <a:gd name="connsiteY89" fmla="*/ 1010676 h 2717370"/>
                      <a:gd name="connsiteX90" fmla="*/ 979028 w 2378274"/>
                      <a:gd name="connsiteY90" fmla="*/ 943085 h 2717370"/>
                      <a:gd name="connsiteX91" fmla="*/ 956685 w 2378274"/>
                      <a:gd name="connsiteY91" fmla="*/ 965428 h 2717370"/>
                      <a:gd name="connsiteX92" fmla="*/ 979028 w 2378274"/>
                      <a:gd name="connsiteY92" fmla="*/ 987773 h 2717370"/>
                      <a:gd name="connsiteX93" fmla="*/ 1001371 w 2378274"/>
                      <a:gd name="connsiteY93" fmla="*/ 965428 h 2717370"/>
                      <a:gd name="connsiteX94" fmla="*/ 979028 w 2378274"/>
                      <a:gd name="connsiteY94" fmla="*/ 943085 h 2717370"/>
                      <a:gd name="connsiteX95" fmla="*/ 979028 w 2378274"/>
                      <a:gd name="connsiteY95" fmla="*/ 898390 h 2717370"/>
                      <a:gd name="connsiteX96" fmla="*/ 1046068 w 2378274"/>
                      <a:gd name="connsiteY96" fmla="*/ 965428 h 2717370"/>
                      <a:gd name="connsiteX97" fmla="*/ 979028 w 2378274"/>
                      <a:gd name="connsiteY97" fmla="*/ 1032468 h 2717370"/>
                      <a:gd name="connsiteX98" fmla="*/ 911990 w 2378274"/>
                      <a:gd name="connsiteY98" fmla="*/ 965428 h 2717370"/>
                      <a:gd name="connsiteX99" fmla="*/ 979028 w 2378274"/>
                      <a:gd name="connsiteY99" fmla="*/ 898390 h 2717370"/>
                      <a:gd name="connsiteX100" fmla="*/ 1073768 w 2378274"/>
                      <a:gd name="connsiteY100" fmla="*/ 848303 h 2717370"/>
                      <a:gd name="connsiteX101" fmla="*/ 1089576 w 2378274"/>
                      <a:gd name="connsiteY101" fmla="*/ 854760 h 2717370"/>
                      <a:gd name="connsiteX102" fmla="*/ 1089873 w 2378274"/>
                      <a:gd name="connsiteY102" fmla="*/ 855048 h 2717370"/>
                      <a:gd name="connsiteX103" fmla="*/ 1090048 w 2378274"/>
                      <a:gd name="connsiteY103" fmla="*/ 886703 h 2717370"/>
                      <a:gd name="connsiteX104" fmla="*/ 1074158 w 2378274"/>
                      <a:gd name="connsiteY104" fmla="*/ 893342 h 2717370"/>
                      <a:gd name="connsiteX105" fmla="*/ 1058496 w 2378274"/>
                      <a:gd name="connsiteY105" fmla="*/ 886886 h 2717370"/>
                      <a:gd name="connsiteX106" fmla="*/ 1058201 w 2378274"/>
                      <a:gd name="connsiteY106" fmla="*/ 886591 h 2717370"/>
                      <a:gd name="connsiteX107" fmla="*/ 1058024 w 2378274"/>
                      <a:gd name="connsiteY107" fmla="*/ 854935 h 2717370"/>
                      <a:gd name="connsiteX108" fmla="*/ 1073768 w 2378274"/>
                      <a:gd name="connsiteY108" fmla="*/ 848303 h 2717370"/>
                      <a:gd name="connsiteX109" fmla="*/ 966812 w 2378274"/>
                      <a:gd name="connsiteY109" fmla="*/ 809516 h 2717370"/>
                      <a:gd name="connsiteX110" fmla="*/ 1003853 w 2378274"/>
                      <a:gd name="connsiteY110" fmla="*/ 810973 h 2717370"/>
                      <a:gd name="connsiteX111" fmla="*/ 1022388 w 2378274"/>
                      <a:gd name="connsiteY111" fmla="*/ 836574 h 2717370"/>
                      <a:gd name="connsiteX112" fmla="*/ 996796 w 2378274"/>
                      <a:gd name="connsiteY112" fmla="*/ 855109 h 2717370"/>
                      <a:gd name="connsiteX113" fmla="*/ 900023 w 2378274"/>
                      <a:gd name="connsiteY113" fmla="*/ 886423 h 2717370"/>
                      <a:gd name="connsiteX114" fmla="*/ 867294 w 2378274"/>
                      <a:gd name="connsiteY114" fmla="*/ 965428 h 2717370"/>
                      <a:gd name="connsiteX115" fmla="*/ 900023 w 2378274"/>
                      <a:gd name="connsiteY115" fmla="*/ 1044433 h 2717370"/>
                      <a:gd name="connsiteX116" fmla="*/ 1058034 w 2378274"/>
                      <a:gd name="connsiteY116" fmla="*/ 1044433 h 2717370"/>
                      <a:gd name="connsiteX117" fmla="*/ 1089970 w 2378274"/>
                      <a:gd name="connsiteY117" fmla="*/ 952108 h 2717370"/>
                      <a:gd name="connsiteX118" fmla="*/ 1109518 w 2378274"/>
                      <a:gd name="connsiteY118" fmla="*/ 927276 h 2717370"/>
                      <a:gd name="connsiteX119" fmla="*/ 1134349 w 2378274"/>
                      <a:gd name="connsiteY119" fmla="*/ 946815 h 2717370"/>
                      <a:gd name="connsiteX120" fmla="*/ 1089636 w 2378274"/>
                      <a:gd name="connsiteY120" fmla="*/ 1076036 h 2717370"/>
                      <a:gd name="connsiteX121" fmla="*/ 979028 w 2378274"/>
                      <a:gd name="connsiteY121" fmla="*/ 1121780 h 2717370"/>
                      <a:gd name="connsiteX122" fmla="*/ 868421 w 2378274"/>
                      <a:gd name="connsiteY122" fmla="*/ 1076036 h 2717370"/>
                      <a:gd name="connsiteX123" fmla="*/ 822608 w 2378274"/>
                      <a:gd name="connsiteY123" fmla="*/ 965428 h 2717370"/>
                      <a:gd name="connsiteX124" fmla="*/ 868421 w 2378274"/>
                      <a:gd name="connsiteY124" fmla="*/ 854822 h 2717370"/>
                      <a:gd name="connsiteX125" fmla="*/ 966812 w 2378274"/>
                      <a:gd name="connsiteY125" fmla="*/ 809516 h 2717370"/>
                      <a:gd name="connsiteX126" fmla="*/ 947819 w 2378274"/>
                      <a:gd name="connsiteY126" fmla="*/ 688338 h 2717370"/>
                      <a:gd name="connsiteX127" fmla="*/ 947819 w 2378274"/>
                      <a:gd name="connsiteY127" fmla="*/ 720081 h 2717370"/>
                      <a:gd name="connsiteX128" fmla="*/ 930201 w 2378274"/>
                      <a:gd name="connsiteY128" fmla="*/ 741925 h 2717370"/>
                      <a:gd name="connsiteX129" fmla="*/ 855485 w 2378274"/>
                      <a:gd name="connsiteY129" fmla="*/ 772855 h 2717370"/>
                      <a:gd name="connsiteX130" fmla="*/ 827595 w 2378274"/>
                      <a:gd name="connsiteY130" fmla="*/ 769858 h 2717370"/>
                      <a:gd name="connsiteX131" fmla="*/ 805164 w 2378274"/>
                      <a:gd name="connsiteY131" fmla="*/ 747428 h 2717370"/>
                      <a:gd name="connsiteX132" fmla="*/ 761019 w 2378274"/>
                      <a:gd name="connsiteY132" fmla="*/ 791564 h 2717370"/>
                      <a:gd name="connsiteX133" fmla="*/ 783450 w 2378274"/>
                      <a:gd name="connsiteY133" fmla="*/ 814005 h 2717370"/>
                      <a:gd name="connsiteX134" fmla="*/ 786454 w 2378274"/>
                      <a:gd name="connsiteY134" fmla="*/ 841885 h 2717370"/>
                      <a:gd name="connsiteX135" fmla="*/ 755525 w 2378274"/>
                      <a:gd name="connsiteY135" fmla="*/ 916610 h 2717370"/>
                      <a:gd name="connsiteX136" fmla="*/ 733688 w 2378274"/>
                      <a:gd name="connsiteY136" fmla="*/ 934219 h 2717370"/>
                      <a:gd name="connsiteX137" fmla="*/ 701938 w 2378274"/>
                      <a:gd name="connsiteY137" fmla="*/ 934219 h 2717370"/>
                      <a:gd name="connsiteX138" fmla="*/ 701938 w 2378274"/>
                      <a:gd name="connsiteY138" fmla="*/ 996646 h 2717370"/>
                      <a:gd name="connsiteX139" fmla="*/ 733749 w 2378274"/>
                      <a:gd name="connsiteY139" fmla="*/ 996646 h 2717370"/>
                      <a:gd name="connsiteX140" fmla="*/ 755586 w 2378274"/>
                      <a:gd name="connsiteY140" fmla="*/ 1014231 h 2717370"/>
                      <a:gd name="connsiteX141" fmla="*/ 786568 w 2378274"/>
                      <a:gd name="connsiteY141" fmla="*/ 1088842 h 2717370"/>
                      <a:gd name="connsiteX142" fmla="*/ 783581 w 2378274"/>
                      <a:gd name="connsiteY142" fmla="*/ 1116739 h 2717370"/>
                      <a:gd name="connsiteX143" fmla="*/ 761019 w 2378274"/>
                      <a:gd name="connsiteY143" fmla="*/ 1139292 h 2717370"/>
                      <a:gd name="connsiteX144" fmla="*/ 805164 w 2378274"/>
                      <a:gd name="connsiteY144" fmla="*/ 1183437 h 2717370"/>
                      <a:gd name="connsiteX145" fmla="*/ 827778 w 2378274"/>
                      <a:gd name="connsiteY145" fmla="*/ 1160815 h 2717370"/>
                      <a:gd name="connsiteX146" fmla="*/ 855651 w 2378274"/>
                      <a:gd name="connsiteY146" fmla="*/ 1157812 h 2717370"/>
                      <a:gd name="connsiteX147" fmla="*/ 930201 w 2378274"/>
                      <a:gd name="connsiteY147" fmla="*/ 1188627 h 2717370"/>
                      <a:gd name="connsiteX148" fmla="*/ 947819 w 2378274"/>
                      <a:gd name="connsiteY148" fmla="*/ 1210462 h 2717370"/>
                      <a:gd name="connsiteX149" fmla="*/ 947819 w 2378274"/>
                      <a:gd name="connsiteY149" fmla="*/ 1242519 h 2717370"/>
                      <a:gd name="connsiteX150" fmla="*/ 1010237 w 2378274"/>
                      <a:gd name="connsiteY150" fmla="*/ 1242519 h 2717370"/>
                      <a:gd name="connsiteX151" fmla="*/ 1010237 w 2378274"/>
                      <a:gd name="connsiteY151" fmla="*/ 1210393 h 2717370"/>
                      <a:gd name="connsiteX152" fmla="*/ 1027821 w 2378274"/>
                      <a:gd name="connsiteY152" fmla="*/ 1188565 h 2717370"/>
                      <a:gd name="connsiteX153" fmla="*/ 1102267 w 2378274"/>
                      <a:gd name="connsiteY153" fmla="*/ 1157698 h 2717370"/>
                      <a:gd name="connsiteX154" fmla="*/ 1130156 w 2378274"/>
                      <a:gd name="connsiteY154" fmla="*/ 1160694 h 2717370"/>
                      <a:gd name="connsiteX155" fmla="*/ 1152893 w 2378274"/>
                      <a:gd name="connsiteY155" fmla="*/ 1183437 h 2717370"/>
                      <a:gd name="connsiteX156" fmla="*/ 1197037 w 2378274"/>
                      <a:gd name="connsiteY156" fmla="*/ 1139292 h 2717370"/>
                      <a:gd name="connsiteX157" fmla="*/ 1174292 w 2378274"/>
                      <a:gd name="connsiteY157" fmla="*/ 1116556 h 2717370"/>
                      <a:gd name="connsiteX158" fmla="*/ 1171297 w 2378274"/>
                      <a:gd name="connsiteY158" fmla="*/ 1088668 h 2717370"/>
                      <a:gd name="connsiteX159" fmla="*/ 1202164 w 2378274"/>
                      <a:gd name="connsiteY159" fmla="*/ 1014231 h 2717370"/>
                      <a:gd name="connsiteX160" fmla="*/ 1223993 w 2378274"/>
                      <a:gd name="connsiteY160" fmla="*/ 996637 h 2717370"/>
                      <a:gd name="connsiteX161" fmla="*/ 1256119 w 2378274"/>
                      <a:gd name="connsiteY161" fmla="*/ 996637 h 2717370"/>
                      <a:gd name="connsiteX162" fmla="*/ 1256119 w 2378274"/>
                      <a:gd name="connsiteY162" fmla="*/ 934219 h 2717370"/>
                      <a:gd name="connsiteX163" fmla="*/ 1224062 w 2378274"/>
                      <a:gd name="connsiteY163" fmla="*/ 934219 h 2717370"/>
                      <a:gd name="connsiteX164" fmla="*/ 1202227 w 2378274"/>
                      <a:gd name="connsiteY164" fmla="*/ 916601 h 2717370"/>
                      <a:gd name="connsiteX165" fmla="*/ 1171403 w 2378274"/>
                      <a:gd name="connsiteY165" fmla="*/ 842052 h 2717370"/>
                      <a:gd name="connsiteX166" fmla="*/ 1174415 w 2378274"/>
                      <a:gd name="connsiteY166" fmla="*/ 814188 h 2717370"/>
                      <a:gd name="connsiteX167" fmla="*/ 1197037 w 2378274"/>
                      <a:gd name="connsiteY167" fmla="*/ 791564 h 2717370"/>
                      <a:gd name="connsiteX168" fmla="*/ 1152893 w 2378274"/>
                      <a:gd name="connsiteY168" fmla="*/ 747428 h 2717370"/>
                      <a:gd name="connsiteX169" fmla="*/ 1130339 w 2378274"/>
                      <a:gd name="connsiteY169" fmla="*/ 769981 h 2717370"/>
                      <a:gd name="connsiteX170" fmla="*/ 1102442 w 2378274"/>
                      <a:gd name="connsiteY170" fmla="*/ 772968 h 2717370"/>
                      <a:gd name="connsiteX171" fmla="*/ 1027821 w 2378274"/>
                      <a:gd name="connsiteY171" fmla="*/ 741988 h 2717370"/>
                      <a:gd name="connsiteX172" fmla="*/ 1010237 w 2378274"/>
                      <a:gd name="connsiteY172" fmla="*/ 720150 h 2717370"/>
                      <a:gd name="connsiteX173" fmla="*/ 1010237 w 2378274"/>
                      <a:gd name="connsiteY173" fmla="*/ 688338 h 2717370"/>
                      <a:gd name="connsiteX174" fmla="*/ 1549344 w 2378274"/>
                      <a:gd name="connsiteY174" fmla="*/ 657033 h 2717370"/>
                      <a:gd name="connsiteX175" fmla="*/ 1490953 w 2378274"/>
                      <a:gd name="connsiteY175" fmla="*/ 715426 h 2717370"/>
                      <a:gd name="connsiteX176" fmla="*/ 1549344 w 2378274"/>
                      <a:gd name="connsiteY176" fmla="*/ 773825 h 2717370"/>
                      <a:gd name="connsiteX177" fmla="*/ 1607743 w 2378274"/>
                      <a:gd name="connsiteY177" fmla="*/ 715426 h 2717370"/>
                      <a:gd name="connsiteX178" fmla="*/ 1549344 w 2378274"/>
                      <a:gd name="connsiteY178" fmla="*/ 657033 h 2717370"/>
                      <a:gd name="connsiteX179" fmla="*/ 925467 w 2378274"/>
                      <a:gd name="connsiteY179" fmla="*/ 643643 h 2717370"/>
                      <a:gd name="connsiteX180" fmla="*/ 1032589 w 2378274"/>
                      <a:gd name="connsiteY180" fmla="*/ 643643 h 2717370"/>
                      <a:gd name="connsiteX181" fmla="*/ 1054934 w 2378274"/>
                      <a:gd name="connsiteY181" fmla="*/ 665986 h 2717370"/>
                      <a:gd name="connsiteX182" fmla="*/ 1054934 w 2378274"/>
                      <a:gd name="connsiteY182" fmla="*/ 702776 h 2717370"/>
                      <a:gd name="connsiteX183" fmla="*/ 1111044 w 2378274"/>
                      <a:gd name="connsiteY183" fmla="*/ 726071 h 2717370"/>
                      <a:gd name="connsiteX184" fmla="*/ 1137092 w 2378274"/>
                      <a:gd name="connsiteY184" fmla="*/ 700025 h 2717370"/>
                      <a:gd name="connsiteX185" fmla="*/ 1168695 w 2378274"/>
                      <a:gd name="connsiteY185" fmla="*/ 700025 h 2717370"/>
                      <a:gd name="connsiteX186" fmla="*/ 1244442 w 2378274"/>
                      <a:gd name="connsiteY186" fmla="*/ 775763 h 2717370"/>
                      <a:gd name="connsiteX187" fmla="*/ 1244442 w 2378274"/>
                      <a:gd name="connsiteY187" fmla="*/ 807366 h 2717370"/>
                      <a:gd name="connsiteX188" fmla="*/ 1218307 w 2378274"/>
                      <a:gd name="connsiteY188" fmla="*/ 833499 h 2717370"/>
                      <a:gd name="connsiteX189" fmla="*/ 1241470 w 2378274"/>
                      <a:gd name="connsiteY189" fmla="*/ 889524 h 2717370"/>
                      <a:gd name="connsiteX190" fmla="*/ 1278471 w 2378274"/>
                      <a:gd name="connsiteY190" fmla="*/ 889524 h 2717370"/>
                      <a:gd name="connsiteX191" fmla="*/ 1300816 w 2378274"/>
                      <a:gd name="connsiteY191" fmla="*/ 911876 h 2717370"/>
                      <a:gd name="connsiteX192" fmla="*/ 1300816 w 2378274"/>
                      <a:gd name="connsiteY192" fmla="*/ 1016570 h 2717370"/>
                      <a:gd name="connsiteX193" fmla="*/ 1306466 w 2378274"/>
                      <a:gd name="connsiteY193" fmla="*/ 1015821 h 2717370"/>
                      <a:gd name="connsiteX194" fmla="*/ 1322267 w 2378274"/>
                      <a:gd name="connsiteY194" fmla="*/ 1022361 h 2717370"/>
                      <a:gd name="connsiteX195" fmla="*/ 1348201 w 2378274"/>
                      <a:gd name="connsiteY195" fmla="*/ 1048295 h 2717370"/>
                      <a:gd name="connsiteX196" fmla="*/ 1404425 w 2378274"/>
                      <a:gd name="connsiteY196" fmla="*/ 1025026 h 2717370"/>
                      <a:gd name="connsiteX197" fmla="*/ 1404425 w 2378274"/>
                      <a:gd name="connsiteY197" fmla="*/ 988333 h 2717370"/>
                      <a:gd name="connsiteX198" fmla="*/ 1426770 w 2378274"/>
                      <a:gd name="connsiteY198" fmla="*/ 965987 h 2717370"/>
                      <a:gd name="connsiteX199" fmla="*/ 1533892 w 2378274"/>
                      <a:gd name="connsiteY199" fmla="*/ 965987 h 2717370"/>
                      <a:gd name="connsiteX200" fmla="*/ 1556235 w 2378274"/>
                      <a:gd name="connsiteY200" fmla="*/ 988333 h 2717370"/>
                      <a:gd name="connsiteX201" fmla="*/ 1556235 w 2378274"/>
                      <a:gd name="connsiteY201" fmla="*/ 1025114 h 2717370"/>
                      <a:gd name="connsiteX202" fmla="*/ 1612347 w 2378274"/>
                      <a:gd name="connsiteY202" fmla="*/ 1048409 h 2717370"/>
                      <a:gd name="connsiteX203" fmla="*/ 1638393 w 2378274"/>
                      <a:gd name="connsiteY203" fmla="*/ 1022361 h 2717370"/>
                      <a:gd name="connsiteX204" fmla="*/ 1669996 w 2378274"/>
                      <a:gd name="connsiteY204" fmla="*/ 1022361 h 2717370"/>
                      <a:gd name="connsiteX205" fmla="*/ 1745743 w 2378274"/>
                      <a:gd name="connsiteY205" fmla="*/ 1098108 h 2717370"/>
                      <a:gd name="connsiteX206" fmla="*/ 1752286 w 2378274"/>
                      <a:gd name="connsiteY206" fmla="*/ 1113911 h 2717370"/>
                      <a:gd name="connsiteX207" fmla="*/ 1745743 w 2378274"/>
                      <a:gd name="connsiteY207" fmla="*/ 1129711 h 2717370"/>
                      <a:gd name="connsiteX208" fmla="*/ 1719610 w 2378274"/>
                      <a:gd name="connsiteY208" fmla="*/ 1155837 h 2717370"/>
                      <a:gd name="connsiteX209" fmla="*/ 1742774 w 2378274"/>
                      <a:gd name="connsiteY209" fmla="*/ 1211869 h 2717370"/>
                      <a:gd name="connsiteX210" fmla="*/ 1779774 w 2378274"/>
                      <a:gd name="connsiteY210" fmla="*/ 1211869 h 2717370"/>
                      <a:gd name="connsiteX211" fmla="*/ 1802126 w 2378274"/>
                      <a:gd name="connsiteY211" fmla="*/ 1234214 h 2717370"/>
                      <a:gd name="connsiteX212" fmla="*/ 1802126 w 2378274"/>
                      <a:gd name="connsiteY212" fmla="*/ 1341327 h 2717370"/>
                      <a:gd name="connsiteX213" fmla="*/ 1779774 w 2378274"/>
                      <a:gd name="connsiteY213" fmla="*/ 1363679 h 2717370"/>
                      <a:gd name="connsiteX214" fmla="*/ 1742686 w 2378274"/>
                      <a:gd name="connsiteY214" fmla="*/ 1363679 h 2717370"/>
                      <a:gd name="connsiteX215" fmla="*/ 1719505 w 2378274"/>
                      <a:gd name="connsiteY215" fmla="*/ 1419590 h 2717370"/>
                      <a:gd name="connsiteX216" fmla="*/ 1745743 w 2378274"/>
                      <a:gd name="connsiteY216" fmla="*/ 1445837 h 2717370"/>
                      <a:gd name="connsiteX217" fmla="*/ 1752286 w 2378274"/>
                      <a:gd name="connsiteY217" fmla="*/ 1461639 h 2717370"/>
                      <a:gd name="connsiteX218" fmla="*/ 1745743 w 2378274"/>
                      <a:gd name="connsiteY218" fmla="*/ 1477439 h 2717370"/>
                      <a:gd name="connsiteX219" fmla="*/ 1669996 w 2378274"/>
                      <a:gd name="connsiteY219" fmla="*/ 1553178 h 2717370"/>
                      <a:gd name="connsiteX220" fmla="*/ 1638393 w 2378274"/>
                      <a:gd name="connsiteY220" fmla="*/ 1553178 h 2717370"/>
                      <a:gd name="connsiteX221" fmla="*/ 1612155 w 2378274"/>
                      <a:gd name="connsiteY221" fmla="*/ 1526939 h 2717370"/>
                      <a:gd name="connsiteX222" fmla="*/ 1556235 w 2378274"/>
                      <a:gd name="connsiteY222" fmla="*/ 1550121 h 2717370"/>
                      <a:gd name="connsiteX223" fmla="*/ 1556235 w 2378274"/>
                      <a:gd name="connsiteY223" fmla="*/ 1587208 h 2717370"/>
                      <a:gd name="connsiteX224" fmla="*/ 1533892 w 2378274"/>
                      <a:gd name="connsiteY224" fmla="*/ 1609551 h 2717370"/>
                      <a:gd name="connsiteX225" fmla="*/ 1426770 w 2378274"/>
                      <a:gd name="connsiteY225" fmla="*/ 1609551 h 2717370"/>
                      <a:gd name="connsiteX226" fmla="*/ 1404425 w 2378274"/>
                      <a:gd name="connsiteY226" fmla="*/ 1587208 h 2717370"/>
                      <a:gd name="connsiteX227" fmla="*/ 1404425 w 2378274"/>
                      <a:gd name="connsiteY227" fmla="*/ 1550208 h 2717370"/>
                      <a:gd name="connsiteX228" fmla="*/ 1348402 w 2378274"/>
                      <a:gd name="connsiteY228" fmla="*/ 1527044 h 2717370"/>
                      <a:gd name="connsiteX229" fmla="*/ 1322267 w 2378274"/>
                      <a:gd name="connsiteY229" fmla="*/ 1553178 h 2717370"/>
                      <a:gd name="connsiteX230" fmla="*/ 1290664 w 2378274"/>
                      <a:gd name="connsiteY230" fmla="*/ 1553178 h 2717370"/>
                      <a:gd name="connsiteX231" fmla="*/ 1214917 w 2378274"/>
                      <a:gd name="connsiteY231" fmla="*/ 1477439 h 2717370"/>
                      <a:gd name="connsiteX232" fmla="*/ 1208376 w 2378274"/>
                      <a:gd name="connsiteY232" fmla="*/ 1461639 h 2717370"/>
                      <a:gd name="connsiteX233" fmla="*/ 1214917 w 2378274"/>
                      <a:gd name="connsiteY233" fmla="*/ 1445837 h 2717370"/>
                      <a:gd name="connsiteX234" fmla="*/ 1240965 w 2378274"/>
                      <a:gd name="connsiteY234" fmla="*/ 1419791 h 2717370"/>
                      <a:gd name="connsiteX235" fmla="*/ 1217670 w 2378274"/>
                      <a:gd name="connsiteY235" fmla="*/ 1363679 h 2717370"/>
                      <a:gd name="connsiteX236" fmla="*/ 1180888 w 2378274"/>
                      <a:gd name="connsiteY236" fmla="*/ 1363679 h 2717370"/>
                      <a:gd name="connsiteX237" fmla="*/ 1158545 w 2378274"/>
                      <a:gd name="connsiteY237" fmla="*/ 1341327 h 2717370"/>
                      <a:gd name="connsiteX238" fmla="*/ 1158545 w 2378274"/>
                      <a:gd name="connsiteY238" fmla="*/ 1236634 h 2717370"/>
                      <a:gd name="connsiteX239" fmla="*/ 1152893 w 2378274"/>
                      <a:gd name="connsiteY239" fmla="*/ 1237382 h 2717370"/>
                      <a:gd name="connsiteX240" fmla="*/ 1137092 w 2378274"/>
                      <a:gd name="connsiteY240" fmla="*/ 1230842 h 2717370"/>
                      <a:gd name="connsiteX241" fmla="*/ 1110852 w 2378274"/>
                      <a:gd name="connsiteY241" fmla="*/ 1204593 h 2717370"/>
                      <a:gd name="connsiteX242" fmla="*/ 1054934 w 2378274"/>
                      <a:gd name="connsiteY242" fmla="*/ 1227785 h 2717370"/>
                      <a:gd name="connsiteX243" fmla="*/ 1054934 w 2378274"/>
                      <a:gd name="connsiteY243" fmla="*/ 1264871 h 2717370"/>
                      <a:gd name="connsiteX244" fmla="*/ 1032589 w 2378274"/>
                      <a:gd name="connsiteY244" fmla="*/ 1287216 h 2717370"/>
                      <a:gd name="connsiteX245" fmla="*/ 925467 w 2378274"/>
                      <a:gd name="connsiteY245" fmla="*/ 1287216 h 2717370"/>
                      <a:gd name="connsiteX246" fmla="*/ 903124 w 2378274"/>
                      <a:gd name="connsiteY246" fmla="*/ 1264871 h 2717370"/>
                      <a:gd name="connsiteX247" fmla="*/ 903124 w 2378274"/>
                      <a:gd name="connsiteY247" fmla="*/ 1227873 h 2717370"/>
                      <a:gd name="connsiteX248" fmla="*/ 847100 w 2378274"/>
                      <a:gd name="connsiteY248" fmla="*/ 1204707 h 2717370"/>
                      <a:gd name="connsiteX249" fmla="*/ 820965 w 2378274"/>
                      <a:gd name="connsiteY249" fmla="*/ 1230842 h 2717370"/>
                      <a:gd name="connsiteX250" fmla="*/ 789363 w 2378274"/>
                      <a:gd name="connsiteY250" fmla="*/ 1230842 h 2717370"/>
                      <a:gd name="connsiteX251" fmla="*/ 713616 w 2378274"/>
                      <a:gd name="connsiteY251" fmla="*/ 1155095 h 2717370"/>
                      <a:gd name="connsiteX252" fmla="*/ 707074 w 2378274"/>
                      <a:gd name="connsiteY252" fmla="*/ 1139292 h 2717370"/>
                      <a:gd name="connsiteX253" fmla="*/ 713616 w 2378274"/>
                      <a:gd name="connsiteY253" fmla="*/ 1123492 h 2717370"/>
                      <a:gd name="connsiteX254" fmla="*/ 739663 w 2378274"/>
                      <a:gd name="connsiteY254" fmla="*/ 1097444 h 2717370"/>
                      <a:gd name="connsiteX255" fmla="*/ 716367 w 2378274"/>
                      <a:gd name="connsiteY255" fmla="*/ 1041334 h 2717370"/>
                      <a:gd name="connsiteX256" fmla="*/ 679585 w 2378274"/>
                      <a:gd name="connsiteY256" fmla="*/ 1041334 h 2717370"/>
                      <a:gd name="connsiteX257" fmla="*/ 657242 w 2378274"/>
                      <a:gd name="connsiteY257" fmla="*/ 1018991 h 2717370"/>
                      <a:gd name="connsiteX258" fmla="*/ 657242 w 2378274"/>
                      <a:gd name="connsiteY258" fmla="*/ 911876 h 2717370"/>
                      <a:gd name="connsiteX259" fmla="*/ 679585 w 2378274"/>
                      <a:gd name="connsiteY259" fmla="*/ 889524 h 2717370"/>
                      <a:gd name="connsiteX260" fmla="*/ 716280 w 2378274"/>
                      <a:gd name="connsiteY260" fmla="*/ 889524 h 2717370"/>
                      <a:gd name="connsiteX261" fmla="*/ 739549 w 2378274"/>
                      <a:gd name="connsiteY261" fmla="*/ 833300 h 2717370"/>
                      <a:gd name="connsiteX262" fmla="*/ 713616 w 2378274"/>
                      <a:gd name="connsiteY262" fmla="*/ 807366 h 2717370"/>
                      <a:gd name="connsiteX263" fmla="*/ 713616 w 2378274"/>
                      <a:gd name="connsiteY263" fmla="*/ 775763 h 2717370"/>
                      <a:gd name="connsiteX264" fmla="*/ 789363 w 2378274"/>
                      <a:gd name="connsiteY264" fmla="*/ 700025 h 2717370"/>
                      <a:gd name="connsiteX265" fmla="*/ 805164 w 2378274"/>
                      <a:gd name="connsiteY265" fmla="*/ 693474 h 2717370"/>
                      <a:gd name="connsiteX266" fmla="*/ 820965 w 2378274"/>
                      <a:gd name="connsiteY266" fmla="*/ 700025 h 2717370"/>
                      <a:gd name="connsiteX267" fmla="*/ 846898 w 2378274"/>
                      <a:gd name="connsiteY267" fmla="*/ 725959 h 2717370"/>
                      <a:gd name="connsiteX268" fmla="*/ 903124 w 2378274"/>
                      <a:gd name="connsiteY268" fmla="*/ 702679 h 2717370"/>
                      <a:gd name="connsiteX269" fmla="*/ 903124 w 2378274"/>
                      <a:gd name="connsiteY269" fmla="*/ 665986 h 2717370"/>
                      <a:gd name="connsiteX270" fmla="*/ 925467 w 2378274"/>
                      <a:gd name="connsiteY270" fmla="*/ 643643 h 2717370"/>
                      <a:gd name="connsiteX271" fmla="*/ 1549344 w 2378274"/>
                      <a:gd name="connsiteY271" fmla="*/ 612338 h 2717370"/>
                      <a:gd name="connsiteX272" fmla="*/ 1652432 w 2378274"/>
                      <a:gd name="connsiteY272" fmla="*/ 715426 h 2717370"/>
                      <a:gd name="connsiteX273" fmla="*/ 1549344 w 2378274"/>
                      <a:gd name="connsiteY273" fmla="*/ 818511 h 2717370"/>
                      <a:gd name="connsiteX274" fmla="*/ 1446256 w 2378274"/>
                      <a:gd name="connsiteY274" fmla="*/ 715426 h 2717370"/>
                      <a:gd name="connsiteX275" fmla="*/ 1549344 w 2378274"/>
                      <a:gd name="connsiteY275" fmla="*/ 612338 h 2717370"/>
                      <a:gd name="connsiteX276" fmla="*/ 1474627 w 2378274"/>
                      <a:gd name="connsiteY276" fmla="*/ 518300 h 2717370"/>
                      <a:gd name="connsiteX277" fmla="*/ 1415990 w 2378274"/>
                      <a:gd name="connsiteY277" fmla="*/ 552156 h 2717370"/>
                      <a:gd name="connsiteX278" fmla="*/ 1434612 w 2378274"/>
                      <a:gd name="connsiteY278" fmla="*/ 584413 h 2717370"/>
                      <a:gd name="connsiteX279" fmla="*/ 1431922 w 2378274"/>
                      <a:gd name="connsiteY279" fmla="*/ 610486 h 2717370"/>
                      <a:gd name="connsiteX280" fmla="*/ 1399700 w 2378274"/>
                      <a:gd name="connsiteY280" fmla="*/ 666205 h 2717370"/>
                      <a:gd name="connsiteX281" fmla="*/ 1378475 w 2378274"/>
                      <a:gd name="connsiteY281" fmla="*/ 681578 h 2717370"/>
                      <a:gd name="connsiteX282" fmla="*/ 1341265 w 2378274"/>
                      <a:gd name="connsiteY282" fmla="*/ 681578 h 2717370"/>
                      <a:gd name="connsiteX283" fmla="*/ 1341265 w 2378274"/>
                      <a:gd name="connsiteY283" fmla="*/ 749280 h 2717370"/>
                      <a:gd name="connsiteX284" fmla="*/ 1378475 w 2378274"/>
                      <a:gd name="connsiteY284" fmla="*/ 749280 h 2717370"/>
                      <a:gd name="connsiteX285" fmla="*/ 1399700 w 2378274"/>
                      <a:gd name="connsiteY285" fmla="*/ 764653 h 2717370"/>
                      <a:gd name="connsiteX286" fmla="*/ 1431922 w 2378274"/>
                      <a:gd name="connsiteY286" fmla="*/ 820371 h 2717370"/>
                      <a:gd name="connsiteX287" fmla="*/ 1434612 w 2378274"/>
                      <a:gd name="connsiteY287" fmla="*/ 846444 h 2717370"/>
                      <a:gd name="connsiteX288" fmla="*/ 1415990 w 2378274"/>
                      <a:gd name="connsiteY288" fmla="*/ 878702 h 2717370"/>
                      <a:gd name="connsiteX289" fmla="*/ 1474627 w 2378274"/>
                      <a:gd name="connsiteY289" fmla="*/ 912558 h 2717370"/>
                      <a:gd name="connsiteX290" fmla="*/ 1493231 w 2378274"/>
                      <a:gd name="connsiteY290" fmla="*/ 880336 h 2717370"/>
                      <a:gd name="connsiteX291" fmla="*/ 1517130 w 2378274"/>
                      <a:gd name="connsiteY291" fmla="*/ 869627 h 2717370"/>
                      <a:gd name="connsiteX292" fmla="*/ 1581565 w 2378274"/>
                      <a:gd name="connsiteY292" fmla="*/ 869627 h 2717370"/>
                      <a:gd name="connsiteX293" fmla="*/ 1605465 w 2378274"/>
                      <a:gd name="connsiteY293" fmla="*/ 880336 h 2717370"/>
                      <a:gd name="connsiteX294" fmla="*/ 1624069 w 2378274"/>
                      <a:gd name="connsiteY294" fmla="*/ 912558 h 2717370"/>
                      <a:gd name="connsiteX295" fmla="*/ 1682705 w 2378274"/>
                      <a:gd name="connsiteY295" fmla="*/ 878702 h 2717370"/>
                      <a:gd name="connsiteX296" fmla="*/ 1664083 w 2378274"/>
                      <a:gd name="connsiteY296" fmla="*/ 846444 h 2717370"/>
                      <a:gd name="connsiteX297" fmla="*/ 1666773 w 2378274"/>
                      <a:gd name="connsiteY297" fmla="*/ 820371 h 2717370"/>
                      <a:gd name="connsiteX298" fmla="*/ 1698996 w 2378274"/>
                      <a:gd name="connsiteY298" fmla="*/ 764653 h 2717370"/>
                      <a:gd name="connsiteX299" fmla="*/ 1720220 w 2378274"/>
                      <a:gd name="connsiteY299" fmla="*/ 749280 h 2717370"/>
                      <a:gd name="connsiteX300" fmla="*/ 1757422 w 2378274"/>
                      <a:gd name="connsiteY300" fmla="*/ 749280 h 2717370"/>
                      <a:gd name="connsiteX301" fmla="*/ 1757422 w 2378274"/>
                      <a:gd name="connsiteY301" fmla="*/ 681578 h 2717370"/>
                      <a:gd name="connsiteX302" fmla="*/ 1720220 w 2378274"/>
                      <a:gd name="connsiteY302" fmla="*/ 681578 h 2717370"/>
                      <a:gd name="connsiteX303" fmla="*/ 1698996 w 2378274"/>
                      <a:gd name="connsiteY303" fmla="*/ 666205 h 2717370"/>
                      <a:gd name="connsiteX304" fmla="*/ 1666773 w 2378274"/>
                      <a:gd name="connsiteY304" fmla="*/ 610486 h 2717370"/>
                      <a:gd name="connsiteX305" fmla="*/ 1664083 w 2378274"/>
                      <a:gd name="connsiteY305" fmla="*/ 584413 h 2717370"/>
                      <a:gd name="connsiteX306" fmla="*/ 1682705 w 2378274"/>
                      <a:gd name="connsiteY306" fmla="*/ 552156 h 2717370"/>
                      <a:gd name="connsiteX307" fmla="*/ 1624069 w 2378274"/>
                      <a:gd name="connsiteY307" fmla="*/ 518300 h 2717370"/>
                      <a:gd name="connsiteX308" fmla="*/ 1605465 w 2378274"/>
                      <a:gd name="connsiteY308" fmla="*/ 550523 h 2717370"/>
                      <a:gd name="connsiteX309" fmla="*/ 1581565 w 2378274"/>
                      <a:gd name="connsiteY309" fmla="*/ 561231 h 2717370"/>
                      <a:gd name="connsiteX310" fmla="*/ 1517130 w 2378274"/>
                      <a:gd name="connsiteY310" fmla="*/ 561231 h 2717370"/>
                      <a:gd name="connsiteX311" fmla="*/ 1493231 w 2378274"/>
                      <a:gd name="connsiteY311" fmla="*/ 550523 h 2717370"/>
                      <a:gd name="connsiteX312" fmla="*/ 1480038 w 2378274"/>
                      <a:gd name="connsiteY312" fmla="*/ 465590 h 2717370"/>
                      <a:gd name="connsiteX313" fmla="*/ 1502157 w 2378274"/>
                      <a:gd name="connsiteY313" fmla="*/ 476601 h 2717370"/>
                      <a:gd name="connsiteX314" fmla="*/ 1524205 w 2378274"/>
                      <a:gd name="connsiteY314" fmla="*/ 514798 h 2717370"/>
                      <a:gd name="connsiteX315" fmla="*/ 1574481 w 2378274"/>
                      <a:gd name="connsiteY315" fmla="*/ 514798 h 2717370"/>
                      <a:gd name="connsiteX316" fmla="*/ 1596529 w 2378274"/>
                      <a:gd name="connsiteY316" fmla="*/ 476601 h 2717370"/>
                      <a:gd name="connsiteX317" fmla="*/ 1610102 w 2378274"/>
                      <a:gd name="connsiteY317" fmla="*/ 466189 h 2717370"/>
                      <a:gd name="connsiteX318" fmla="*/ 1627056 w 2378274"/>
                      <a:gd name="connsiteY318" fmla="*/ 468425 h 2717370"/>
                      <a:gd name="connsiteX319" fmla="*/ 1724404 w 2378274"/>
                      <a:gd name="connsiteY319" fmla="*/ 524624 h 2717370"/>
                      <a:gd name="connsiteX320" fmla="*/ 1732579 w 2378274"/>
                      <a:gd name="connsiteY320" fmla="*/ 555152 h 2717370"/>
                      <a:gd name="connsiteX321" fmla="*/ 1710525 w 2378274"/>
                      <a:gd name="connsiteY321" fmla="*/ 593348 h 2717370"/>
                      <a:gd name="connsiteX322" fmla="*/ 1735708 w 2378274"/>
                      <a:gd name="connsiteY322" fmla="*/ 636882 h 2717370"/>
                      <a:gd name="connsiteX323" fmla="*/ 1779774 w 2378274"/>
                      <a:gd name="connsiteY323" fmla="*/ 636882 h 2717370"/>
                      <a:gd name="connsiteX324" fmla="*/ 1802117 w 2378274"/>
                      <a:gd name="connsiteY324" fmla="*/ 659226 h 2717370"/>
                      <a:gd name="connsiteX325" fmla="*/ 1802117 w 2378274"/>
                      <a:gd name="connsiteY325" fmla="*/ 771625 h 2717370"/>
                      <a:gd name="connsiteX326" fmla="*/ 1779774 w 2378274"/>
                      <a:gd name="connsiteY326" fmla="*/ 793977 h 2717370"/>
                      <a:gd name="connsiteX327" fmla="*/ 1735708 w 2378274"/>
                      <a:gd name="connsiteY327" fmla="*/ 793977 h 2717370"/>
                      <a:gd name="connsiteX328" fmla="*/ 1710534 w 2378274"/>
                      <a:gd name="connsiteY328" fmla="*/ 837508 h 2717370"/>
                      <a:gd name="connsiteX329" fmla="*/ 1732579 w 2378274"/>
                      <a:gd name="connsiteY329" fmla="*/ 875705 h 2717370"/>
                      <a:gd name="connsiteX330" fmla="*/ 1724404 w 2378274"/>
                      <a:gd name="connsiteY330" fmla="*/ 906226 h 2717370"/>
                      <a:gd name="connsiteX331" fmla="*/ 1627056 w 2378274"/>
                      <a:gd name="connsiteY331" fmla="*/ 962434 h 2717370"/>
                      <a:gd name="connsiteX332" fmla="*/ 1610102 w 2378274"/>
                      <a:gd name="connsiteY332" fmla="*/ 964661 h 2717370"/>
                      <a:gd name="connsiteX333" fmla="*/ 1596538 w 2378274"/>
                      <a:gd name="connsiteY333" fmla="*/ 954247 h 2717370"/>
                      <a:gd name="connsiteX334" fmla="*/ 1574481 w 2378274"/>
                      <a:gd name="connsiteY334" fmla="*/ 916060 h 2717370"/>
                      <a:gd name="connsiteX335" fmla="*/ 1524205 w 2378274"/>
                      <a:gd name="connsiteY335" fmla="*/ 916060 h 2717370"/>
                      <a:gd name="connsiteX336" fmla="*/ 1502157 w 2378274"/>
                      <a:gd name="connsiteY336" fmla="*/ 954247 h 2717370"/>
                      <a:gd name="connsiteX337" fmla="*/ 1482784 w 2378274"/>
                      <a:gd name="connsiteY337" fmla="*/ 965428 h 2717370"/>
                      <a:gd name="connsiteX338" fmla="*/ 1471630 w 2378274"/>
                      <a:gd name="connsiteY338" fmla="*/ 962434 h 2717370"/>
                      <a:gd name="connsiteX339" fmla="*/ 1374282 w 2378274"/>
                      <a:gd name="connsiteY339" fmla="*/ 906226 h 2717370"/>
                      <a:gd name="connsiteX340" fmla="*/ 1363871 w 2378274"/>
                      <a:gd name="connsiteY340" fmla="*/ 892659 h 2717370"/>
                      <a:gd name="connsiteX341" fmla="*/ 1366108 w 2378274"/>
                      <a:gd name="connsiteY341" fmla="*/ 875705 h 2717370"/>
                      <a:gd name="connsiteX342" fmla="*/ 1388162 w 2378274"/>
                      <a:gd name="connsiteY342" fmla="*/ 837508 h 2717370"/>
                      <a:gd name="connsiteX343" fmla="*/ 1362988 w 2378274"/>
                      <a:gd name="connsiteY343" fmla="*/ 793977 h 2717370"/>
                      <a:gd name="connsiteX344" fmla="*/ 1318913 w 2378274"/>
                      <a:gd name="connsiteY344" fmla="*/ 793977 h 2717370"/>
                      <a:gd name="connsiteX345" fmla="*/ 1296570 w 2378274"/>
                      <a:gd name="connsiteY345" fmla="*/ 771625 h 2717370"/>
                      <a:gd name="connsiteX346" fmla="*/ 1296570 w 2378274"/>
                      <a:gd name="connsiteY346" fmla="*/ 659226 h 2717370"/>
                      <a:gd name="connsiteX347" fmla="*/ 1318913 w 2378274"/>
                      <a:gd name="connsiteY347" fmla="*/ 636873 h 2717370"/>
                      <a:gd name="connsiteX348" fmla="*/ 1362988 w 2378274"/>
                      <a:gd name="connsiteY348" fmla="*/ 636873 h 2717370"/>
                      <a:gd name="connsiteX349" fmla="*/ 1388162 w 2378274"/>
                      <a:gd name="connsiteY349" fmla="*/ 593340 h 2717370"/>
                      <a:gd name="connsiteX350" fmla="*/ 1366108 w 2378274"/>
                      <a:gd name="connsiteY350" fmla="*/ 555143 h 2717370"/>
                      <a:gd name="connsiteX351" fmla="*/ 1363871 w 2378274"/>
                      <a:gd name="connsiteY351" fmla="*/ 538189 h 2717370"/>
                      <a:gd name="connsiteX352" fmla="*/ 1374282 w 2378274"/>
                      <a:gd name="connsiteY352" fmla="*/ 524624 h 2717370"/>
                      <a:gd name="connsiteX353" fmla="*/ 1471630 w 2378274"/>
                      <a:gd name="connsiteY353" fmla="*/ 468416 h 2717370"/>
                      <a:gd name="connsiteX354" fmla="*/ 1480038 w 2378274"/>
                      <a:gd name="connsiteY354" fmla="*/ 465590 h 2717370"/>
                      <a:gd name="connsiteX355" fmla="*/ 1306198 w 2378274"/>
                      <a:gd name="connsiteY355" fmla="*/ 99328 h 2717370"/>
                      <a:gd name="connsiteX356" fmla="*/ 891128 w 2378274"/>
                      <a:gd name="connsiteY356" fmla="*/ 192552 h 2717370"/>
                      <a:gd name="connsiteX357" fmla="*/ 329564 w 2378274"/>
                      <a:gd name="connsiteY357" fmla="*/ 1072077 h 2717370"/>
                      <a:gd name="connsiteX358" fmla="*/ 329564 w 2378274"/>
                      <a:gd name="connsiteY358" fmla="*/ 1241878 h 2717370"/>
                      <a:gd name="connsiteX359" fmla="*/ 324015 w 2378274"/>
                      <a:gd name="connsiteY359" fmla="*/ 1265184 h 2717370"/>
                      <a:gd name="connsiteX360" fmla="*/ 115926 w 2378274"/>
                      <a:gd name="connsiteY360" fmla="*/ 1662496 h 2717370"/>
                      <a:gd name="connsiteX361" fmla="*/ 107602 w 2378274"/>
                      <a:gd name="connsiteY361" fmla="*/ 1741848 h 2717370"/>
                      <a:gd name="connsiteX362" fmla="*/ 181960 w 2378274"/>
                      <a:gd name="connsiteY362" fmla="*/ 1771258 h 2717370"/>
                      <a:gd name="connsiteX363" fmla="*/ 279623 w 2378274"/>
                      <a:gd name="connsiteY363" fmla="*/ 1771258 h 2717370"/>
                      <a:gd name="connsiteX364" fmla="*/ 330119 w 2378274"/>
                      <a:gd name="connsiteY364" fmla="*/ 1821754 h 2717370"/>
                      <a:gd name="connsiteX365" fmla="*/ 330119 w 2378274"/>
                      <a:gd name="connsiteY365" fmla="*/ 2199644 h 2717370"/>
                      <a:gd name="connsiteX366" fmla="*/ 491042 w 2378274"/>
                      <a:gd name="connsiteY366" fmla="*/ 2363896 h 2717370"/>
                      <a:gd name="connsiteX367" fmla="*/ 781812 w 2378274"/>
                      <a:gd name="connsiteY367" fmla="*/ 2320613 h 2717370"/>
                      <a:gd name="connsiteX368" fmla="*/ 821765 w 2378274"/>
                      <a:gd name="connsiteY368" fmla="*/ 2332266 h 2717370"/>
                      <a:gd name="connsiteX369" fmla="*/ 838967 w 2378274"/>
                      <a:gd name="connsiteY369" fmla="*/ 2370555 h 2717370"/>
                      <a:gd name="connsiteX370" fmla="*/ 839522 w 2378274"/>
                      <a:gd name="connsiteY370" fmla="*/ 2617488 h 2717370"/>
                      <a:gd name="connsiteX371" fmla="*/ 1946558 w 2378274"/>
                      <a:gd name="connsiteY371" fmla="*/ 2617488 h 2717370"/>
                      <a:gd name="connsiteX372" fmla="*/ 1946558 w 2378274"/>
                      <a:gd name="connsiteY372" fmla="*/ 1824528 h 2717370"/>
                      <a:gd name="connsiteX373" fmla="*/ 1962650 w 2378274"/>
                      <a:gd name="connsiteY373" fmla="*/ 1787350 h 2717370"/>
                      <a:gd name="connsiteX374" fmla="*/ 2277282 w 2378274"/>
                      <a:gd name="connsiteY374" fmla="*/ 1070413 h 2717370"/>
                      <a:gd name="connsiteX375" fmla="*/ 1306198 w 2378274"/>
                      <a:gd name="connsiteY375" fmla="*/ 99328 h 2717370"/>
                      <a:gd name="connsiteX376" fmla="*/ 1306198 w 2378274"/>
                      <a:gd name="connsiteY376" fmla="*/ 0 h 2717370"/>
                      <a:gd name="connsiteX377" fmla="*/ 2378274 w 2378274"/>
                      <a:gd name="connsiteY377" fmla="*/ 1070968 h 2717370"/>
                      <a:gd name="connsiteX378" fmla="*/ 2046996 w 2378274"/>
                      <a:gd name="connsiteY378" fmla="*/ 1845615 h 2717370"/>
                      <a:gd name="connsiteX379" fmla="*/ 2046996 w 2378274"/>
                      <a:gd name="connsiteY379" fmla="*/ 2666874 h 2717370"/>
                      <a:gd name="connsiteX380" fmla="*/ 1996500 w 2378274"/>
                      <a:gd name="connsiteY380" fmla="*/ 2717370 h 2717370"/>
                      <a:gd name="connsiteX381" fmla="*/ 789025 w 2378274"/>
                      <a:gd name="connsiteY381" fmla="*/ 2717370 h 2717370"/>
                      <a:gd name="connsiteX382" fmla="*/ 738529 w 2378274"/>
                      <a:gd name="connsiteY382" fmla="*/ 2666874 h 2717370"/>
                      <a:gd name="connsiteX383" fmla="*/ 737974 w 2378274"/>
                      <a:gd name="connsiteY383" fmla="*/ 2428265 h 2717370"/>
                      <a:gd name="connsiteX384" fmla="*/ 501030 w 2378274"/>
                      <a:gd name="connsiteY384" fmla="*/ 2463779 h 2717370"/>
                      <a:gd name="connsiteX385" fmla="*/ 493816 w 2378274"/>
                      <a:gd name="connsiteY385" fmla="*/ 2464334 h 2717370"/>
                      <a:gd name="connsiteX386" fmla="*/ 229126 w 2378274"/>
                      <a:gd name="connsiteY386" fmla="*/ 2199644 h 2717370"/>
                      <a:gd name="connsiteX387" fmla="*/ 229126 w 2378274"/>
                      <a:gd name="connsiteY387" fmla="*/ 1872250 h 2717370"/>
                      <a:gd name="connsiteX388" fmla="*/ 181405 w 2378274"/>
                      <a:gd name="connsiteY388" fmla="*/ 1872250 h 2717370"/>
                      <a:gd name="connsiteX389" fmla="*/ 21037 w 2378274"/>
                      <a:gd name="connsiteY389" fmla="*/ 1794563 h 2717370"/>
                      <a:gd name="connsiteX390" fmla="*/ 26586 w 2378274"/>
                      <a:gd name="connsiteY390" fmla="*/ 1616439 h 2717370"/>
                      <a:gd name="connsiteX391" fmla="*/ 229126 w 2378274"/>
                      <a:gd name="connsiteY391" fmla="*/ 1230225 h 2717370"/>
                      <a:gd name="connsiteX392" fmla="*/ 229126 w 2378274"/>
                      <a:gd name="connsiteY392" fmla="*/ 1073187 h 2717370"/>
                      <a:gd name="connsiteX393" fmla="*/ 848400 w 2378274"/>
                      <a:gd name="connsiteY393" fmla="*/ 102657 h 2717370"/>
                      <a:gd name="connsiteX394" fmla="*/ 1306198 w 2378274"/>
                      <a:gd name="connsiteY394" fmla="*/ 0 h 2717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</a:cxnLst>
                    <a:rect l="l" t="t" r="r" b="b"/>
                    <a:pathLst>
                      <a:path w="2378274" h="2717370">
                        <a:moveTo>
                          <a:pt x="1480331" y="1265423"/>
                        </a:moveTo>
                        <a:cubicBezTo>
                          <a:pt x="1468006" y="1265423"/>
                          <a:pt x="1457988" y="1275449"/>
                          <a:pt x="1457988" y="1287766"/>
                        </a:cubicBezTo>
                        <a:cubicBezTo>
                          <a:pt x="1457988" y="1300089"/>
                          <a:pt x="1468006" y="1310117"/>
                          <a:pt x="1480331" y="1310117"/>
                        </a:cubicBezTo>
                        <a:cubicBezTo>
                          <a:pt x="1492654" y="1310117"/>
                          <a:pt x="1502674" y="1300089"/>
                          <a:pt x="1502674" y="1287766"/>
                        </a:cubicBezTo>
                        <a:cubicBezTo>
                          <a:pt x="1502674" y="1275449"/>
                          <a:pt x="1492654" y="1265423"/>
                          <a:pt x="1480331" y="1265423"/>
                        </a:cubicBezTo>
                        <a:close/>
                        <a:moveTo>
                          <a:pt x="1480331" y="1220726"/>
                        </a:moveTo>
                        <a:cubicBezTo>
                          <a:pt x="1517295" y="1220726"/>
                          <a:pt x="1547369" y="1250799"/>
                          <a:pt x="1547369" y="1287766"/>
                        </a:cubicBezTo>
                        <a:cubicBezTo>
                          <a:pt x="1547369" y="1324730"/>
                          <a:pt x="1517295" y="1354804"/>
                          <a:pt x="1480331" y="1354804"/>
                        </a:cubicBezTo>
                        <a:cubicBezTo>
                          <a:pt x="1443366" y="1354804"/>
                          <a:pt x="1413291" y="1324730"/>
                          <a:pt x="1413291" y="1287766"/>
                        </a:cubicBezTo>
                        <a:cubicBezTo>
                          <a:pt x="1413291" y="1250799"/>
                          <a:pt x="1443366" y="1220726"/>
                          <a:pt x="1480331" y="1220726"/>
                        </a:cubicBezTo>
                        <a:close/>
                        <a:moveTo>
                          <a:pt x="1385970" y="1170269"/>
                        </a:moveTo>
                        <a:cubicBezTo>
                          <a:pt x="1391689" y="1170295"/>
                          <a:pt x="1397400" y="1172502"/>
                          <a:pt x="1401745" y="1176887"/>
                        </a:cubicBezTo>
                        <a:cubicBezTo>
                          <a:pt x="1410427" y="1185658"/>
                          <a:pt x="1410367" y="1199808"/>
                          <a:pt x="1401597" y="1208490"/>
                        </a:cubicBezTo>
                        <a:lnTo>
                          <a:pt x="1401326" y="1208761"/>
                        </a:lnTo>
                        <a:cubicBezTo>
                          <a:pt x="1396959" y="1213128"/>
                          <a:pt x="1391246" y="1215310"/>
                          <a:pt x="1385524" y="1215310"/>
                        </a:cubicBezTo>
                        <a:cubicBezTo>
                          <a:pt x="1379803" y="1215310"/>
                          <a:pt x="1374081" y="1213128"/>
                          <a:pt x="1369714" y="1208770"/>
                        </a:cubicBezTo>
                        <a:cubicBezTo>
                          <a:pt x="1360989" y="1200033"/>
                          <a:pt x="1360989" y="1185884"/>
                          <a:pt x="1369714" y="1177158"/>
                        </a:cubicBezTo>
                        <a:lnTo>
                          <a:pt x="1370142" y="1176738"/>
                        </a:lnTo>
                        <a:cubicBezTo>
                          <a:pt x="1374522" y="1172397"/>
                          <a:pt x="1380251" y="1170242"/>
                          <a:pt x="1385970" y="1170269"/>
                        </a:cubicBezTo>
                        <a:close/>
                        <a:moveTo>
                          <a:pt x="1237367" y="1162170"/>
                        </a:moveTo>
                        <a:lnTo>
                          <a:pt x="1187666" y="1211869"/>
                        </a:lnTo>
                        <a:lnTo>
                          <a:pt x="1217582" y="1211869"/>
                        </a:lnTo>
                        <a:cubicBezTo>
                          <a:pt x="1222526" y="1194662"/>
                          <a:pt x="1229138" y="1178048"/>
                          <a:pt x="1237367" y="1162170"/>
                        </a:cubicBezTo>
                        <a:close/>
                        <a:moveTo>
                          <a:pt x="1482433" y="1131425"/>
                        </a:moveTo>
                        <a:cubicBezTo>
                          <a:pt x="1522662" y="1132068"/>
                          <a:pt x="1561956" y="1148177"/>
                          <a:pt x="1590939" y="1177158"/>
                        </a:cubicBezTo>
                        <a:cubicBezTo>
                          <a:pt x="1651933" y="1238143"/>
                          <a:pt x="1651933" y="1337387"/>
                          <a:pt x="1590939" y="1398374"/>
                        </a:cubicBezTo>
                        <a:cubicBezTo>
                          <a:pt x="1561398" y="1427921"/>
                          <a:pt x="1522117" y="1444196"/>
                          <a:pt x="1480331" y="1444196"/>
                        </a:cubicBezTo>
                        <a:cubicBezTo>
                          <a:pt x="1438552" y="1444196"/>
                          <a:pt x="1399273" y="1427921"/>
                          <a:pt x="1369723" y="1398374"/>
                        </a:cubicBezTo>
                        <a:cubicBezTo>
                          <a:pt x="1332924" y="1361574"/>
                          <a:pt x="1316860" y="1309069"/>
                          <a:pt x="1326775" y="1257910"/>
                        </a:cubicBezTo>
                        <a:cubicBezTo>
                          <a:pt x="1329116" y="1245795"/>
                          <a:pt x="1340837" y="1237881"/>
                          <a:pt x="1352952" y="1240222"/>
                        </a:cubicBezTo>
                        <a:cubicBezTo>
                          <a:pt x="1365077" y="1242564"/>
                          <a:pt x="1372999" y="1254294"/>
                          <a:pt x="1370649" y="1266409"/>
                        </a:cubicBezTo>
                        <a:cubicBezTo>
                          <a:pt x="1363574" y="1302965"/>
                          <a:pt x="1375043" y="1340488"/>
                          <a:pt x="1401326" y="1366771"/>
                        </a:cubicBezTo>
                        <a:cubicBezTo>
                          <a:pt x="1422428" y="1387882"/>
                          <a:pt x="1450493" y="1399498"/>
                          <a:pt x="1480331" y="1399498"/>
                        </a:cubicBezTo>
                        <a:cubicBezTo>
                          <a:pt x="1510177" y="1399498"/>
                          <a:pt x="1538233" y="1387882"/>
                          <a:pt x="1559337" y="1366771"/>
                        </a:cubicBezTo>
                        <a:cubicBezTo>
                          <a:pt x="1602905" y="1323210"/>
                          <a:pt x="1602905" y="1252329"/>
                          <a:pt x="1559337" y="1208761"/>
                        </a:cubicBezTo>
                        <a:cubicBezTo>
                          <a:pt x="1531316" y="1180738"/>
                          <a:pt x="1491590" y="1169750"/>
                          <a:pt x="1453078" y="1179394"/>
                        </a:cubicBezTo>
                        <a:cubicBezTo>
                          <a:pt x="1441121" y="1182382"/>
                          <a:pt x="1428979" y="1175114"/>
                          <a:pt x="1425983" y="1163138"/>
                        </a:cubicBezTo>
                        <a:cubicBezTo>
                          <a:pt x="1422986" y="1151163"/>
                          <a:pt x="1430263" y="1139030"/>
                          <a:pt x="1442239" y="1136034"/>
                        </a:cubicBezTo>
                        <a:cubicBezTo>
                          <a:pt x="1455510" y="1132715"/>
                          <a:pt x="1469023" y="1131211"/>
                          <a:pt x="1482433" y="1131425"/>
                        </a:cubicBezTo>
                        <a:close/>
                        <a:moveTo>
                          <a:pt x="1241374" y="1041334"/>
                        </a:moveTo>
                        <a:cubicBezTo>
                          <a:pt x="1236301" y="1058908"/>
                          <a:pt x="1229469" y="1075861"/>
                          <a:pt x="1220970" y="1092046"/>
                        </a:cubicBezTo>
                        <a:lnTo>
                          <a:pt x="1271693" y="1041334"/>
                        </a:lnTo>
                        <a:close/>
                        <a:moveTo>
                          <a:pt x="1449113" y="1010676"/>
                        </a:moveTo>
                        <a:lnTo>
                          <a:pt x="1449113" y="1042425"/>
                        </a:lnTo>
                        <a:cubicBezTo>
                          <a:pt x="1449113" y="1052942"/>
                          <a:pt x="1441783" y="1062036"/>
                          <a:pt x="1431504" y="1064263"/>
                        </a:cubicBezTo>
                        <a:cubicBezTo>
                          <a:pt x="1404872" y="1070037"/>
                          <a:pt x="1379725" y="1080448"/>
                          <a:pt x="1356778" y="1095192"/>
                        </a:cubicBezTo>
                        <a:cubicBezTo>
                          <a:pt x="1347939" y="1100879"/>
                          <a:pt x="1336330" y="1099629"/>
                          <a:pt x="1328897" y="1092196"/>
                        </a:cubicBezTo>
                        <a:lnTo>
                          <a:pt x="1306466" y="1069766"/>
                        </a:lnTo>
                        <a:lnTo>
                          <a:pt x="1262322" y="1113902"/>
                        </a:lnTo>
                        <a:lnTo>
                          <a:pt x="1284752" y="1136341"/>
                        </a:lnTo>
                        <a:cubicBezTo>
                          <a:pt x="1292185" y="1143765"/>
                          <a:pt x="1293435" y="1155383"/>
                          <a:pt x="1287748" y="1164222"/>
                        </a:cubicBezTo>
                        <a:cubicBezTo>
                          <a:pt x="1273004" y="1187167"/>
                          <a:pt x="1262592" y="1212316"/>
                          <a:pt x="1256819" y="1238948"/>
                        </a:cubicBezTo>
                        <a:cubicBezTo>
                          <a:pt x="1254591" y="1249227"/>
                          <a:pt x="1245498" y="1256557"/>
                          <a:pt x="1234981" y="1256557"/>
                        </a:cubicBezTo>
                        <a:lnTo>
                          <a:pt x="1203231" y="1256557"/>
                        </a:lnTo>
                        <a:lnTo>
                          <a:pt x="1203231" y="1318984"/>
                        </a:lnTo>
                        <a:lnTo>
                          <a:pt x="1235051" y="1318984"/>
                        </a:lnTo>
                        <a:cubicBezTo>
                          <a:pt x="1245560" y="1318984"/>
                          <a:pt x="1254643" y="1326303"/>
                          <a:pt x="1256888" y="1336566"/>
                        </a:cubicBezTo>
                        <a:cubicBezTo>
                          <a:pt x="1262688" y="1363162"/>
                          <a:pt x="1273109" y="1388267"/>
                          <a:pt x="1287862" y="1411177"/>
                        </a:cubicBezTo>
                        <a:cubicBezTo>
                          <a:pt x="1293555" y="1420026"/>
                          <a:pt x="1292317" y="1431642"/>
                          <a:pt x="1284875" y="1439086"/>
                        </a:cubicBezTo>
                        <a:lnTo>
                          <a:pt x="1262322" y="1461639"/>
                        </a:lnTo>
                        <a:lnTo>
                          <a:pt x="1306466" y="1505775"/>
                        </a:lnTo>
                        <a:lnTo>
                          <a:pt x="1329080" y="1483161"/>
                        </a:lnTo>
                        <a:cubicBezTo>
                          <a:pt x="1336513" y="1475727"/>
                          <a:pt x="1348114" y="1474479"/>
                          <a:pt x="1356953" y="1480147"/>
                        </a:cubicBezTo>
                        <a:cubicBezTo>
                          <a:pt x="1379846" y="1494838"/>
                          <a:pt x="1404932" y="1505207"/>
                          <a:pt x="1431504" y="1510971"/>
                        </a:cubicBezTo>
                        <a:cubicBezTo>
                          <a:pt x="1441783" y="1513199"/>
                          <a:pt x="1449113" y="1522293"/>
                          <a:pt x="1449113" y="1532809"/>
                        </a:cubicBezTo>
                        <a:lnTo>
                          <a:pt x="1449113" y="1564865"/>
                        </a:lnTo>
                        <a:lnTo>
                          <a:pt x="1511540" y="1564865"/>
                        </a:lnTo>
                        <a:lnTo>
                          <a:pt x="1511540" y="1532738"/>
                        </a:lnTo>
                        <a:cubicBezTo>
                          <a:pt x="1511540" y="1522230"/>
                          <a:pt x="1518859" y="1513147"/>
                          <a:pt x="1529122" y="1510902"/>
                        </a:cubicBezTo>
                        <a:cubicBezTo>
                          <a:pt x="1555658" y="1505120"/>
                          <a:pt x="1580700" y="1494733"/>
                          <a:pt x="1603568" y="1480042"/>
                        </a:cubicBezTo>
                        <a:cubicBezTo>
                          <a:pt x="1612417" y="1474356"/>
                          <a:pt x="1624017" y="1475606"/>
                          <a:pt x="1631450" y="1483038"/>
                        </a:cubicBezTo>
                        <a:lnTo>
                          <a:pt x="1654195" y="1505775"/>
                        </a:lnTo>
                        <a:lnTo>
                          <a:pt x="1698340" y="1461639"/>
                        </a:lnTo>
                        <a:lnTo>
                          <a:pt x="1675595" y="1438894"/>
                        </a:lnTo>
                        <a:cubicBezTo>
                          <a:pt x="1668162" y="1431459"/>
                          <a:pt x="1666912" y="1419851"/>
                          <a:pt x="1672599" y="1411012"/>
                        </a:cubicBezTo>
                        <a:cubicBezTo>
                          <a:pt x="1687289" y="1388144"/>
                          <a:pt x="1697676" y="1363102"/>
                          <a:pt x="1703468" y="1336566"/>
                        </a:cubicBezTo>
                        <a:cubicBezTo>
                          <a:pt x="1705703" y="1326303"/>
                          <a:pt x="1714796" y="1318984"/>
                          <a:pt x="1725296" y="1318984"/>
                        </a:cubicBezTo>
                        <a:lnTo>
                          <a:pt x="1757422" y="1318984"/>
                        </a:lnTo>
                        <a:lnTo>
                          <a:pt x="1757422" y="1256557"/>
                        </a:lnTo>
                        <a:lnTo>
                          <a:pt x="1725365" y="1256557"/>
                        </a:lnTo>
                        <a:cubicBezTo>
                          <a:pt x="1714849" y="1256557"/>
                          <a:pt x="1705755" y="1249227"/>
                          <a:pt x="1703528" y="1238948"/>
                        </a:cubicBezTo>
                        <a:cubicBezTo>
                          <a:pt x="1697764" y="1212377"/>
                          <a:pt x="1687395" y="1187290"/>
                          <a:pt x="1672704" y="1164388"/>
                        </a:cubicBezTo>
                        <a:cubicBezTo>
                          <a:pt x="1667035" y="1155549"/>
                          <a:pt x="1668292" y="1143948"/>
                          <a:pt x="1675718" y="1136524"/>
                        </a:cubicBezTo>
                        <a:lnTo>
                          <a:pt x="1698331" y="1113911"/>
                        </a:lnTo>
                        <a:lnTo>
                          <a:pt x="1654195" y="1069766"/>
                        </a:lnTo>
                        <a:lnTo>
                          <a:pt x="1631633" y="1092317"/>
                        </a:lnTo>
                        <a:cubicBezTo>
                          <a:pt x="1624201" y="1099761"/>
                          <a:pt x="1612573" y="1101000"/>
                          <a:pt x="1603734" y="1095304"/>
                        </a:cubicBezTo>
                        <a:cubicBezTo>
                          <a:pt x="1580823" y="1080553"/>
                          <a:pt x="1555720" y="1070133"/>
                          <a:pt x="1529122" y="1064323"/>
                        </a:cubicBezTo>
                        <a:cubicBezTo>
                          <a:pt x="1518859" y="1062087"/>
                          <a:pt x="1511540" y="1053002"/>
                          <a:pt x="1511540" y="1042495"/>
                        </a:cubicBezTo>
                        <a:lnTo>
                          <a:pt x="1511540" y="1010676"/>
                        </a:lnTo>
                        <a:close/>
                        <a:moveTo>
                          <a:pt x="979028" y="943085"/>
                        </a:moveTo>
                        <a:cubicBezTo>
                          <a:pt x="966705" y="943085"/>
                          <a:pt x="956685" y="953105"/>
                          <a:pt x="956685" y="965428"/>
                        </a:cubicBezTo>
                        <a:cubicBezTo>
                          <a:pt x="956685" y="977753"/>
                          <a:pt x="966705" y="987773"/>
                          <a:pt x="979028" y="987773"/>
                        </a:cubicBezTo>
                        <a:cubicBezTo>
                          <a:pt x="991353" y="987773"/>
                          <a:pt x="1001371" y="977753"/>
                          <a:pt x="1001371" y="965428"/>
                        </a:cubicBezTo>
                        <a:cubicBezTo>
                          <a:pt x="1001371" y="953105"/>
                          <a:pt x="991353" y="943085"/>
                          <a:pt x="979028" y="943085"/>
                        </a:cubicBezTo>
                        <a:close/>
                        <a:moveTo>
                          <a:pt x="979028" y="898390"/>
                        </a:moveTo>
                        <a:cubicBezTo>
                          <a:pt x="1015995" y="898390"/>
                          <a:pt x="1046068" y="928463"/>
                          <a:pt x="1046068" y="965428"/>
                        </a:cubicBezTo>
                        <a:cubicBezTo>
                          <a:pt x="1046068" y="1002395"/>
                          <a:pt x="1015995" y="1032468"/>
                          <a:pt x="979028" y="1032468"/>
                        </a:cubicBezTo>
                        <a:cubicBezTo>
                          <a:pt x="942063" y="1032468"/>
                          <a:pt x="911990" y="1002395"/>
                          <a:pt x="911990" y="965428"/>
                        </a:cubicBezTo>
                        <a:cubicBezTo>
                          <a:pt x="911990" y="928463"/>
                          <a:pt x="942063" y="898390"/>
                          <a:pt x="979028" y="898390"/>
                        </a:cubicBezTo>
                        <a:close/>
                        <a:moveTo>
                          <a:pt x="1073768" y="848303"/>
                        </a:moveTo>
                        <a:cubicBezTo>
                          <a:pt x="1079474" y="848268"/>
                          <a:pt x="1085191" y="850414"/>
                          <a:pt x="1089576" y="854760"/>
                        </a:cubicBezTo>
                        <a:lnTo>
                          <a:pt x="1089873" y="855048"/>
                        </a:lnTo>
                        <a:cubicBezTo>
                          <a:pt x="1098634" y="863741"/>
                          <a:pt x="1098737" y="877942"/>
                          <a:pt x="1090048" y="886703"/>
                        </a:cubicBezTo>
                        <a:cubicBezTo>
                          <a:pt x="1085671" y="891124"/>
                          <a:pt x="1079913" y="893342"/>
                          <a:pt x="1074158" y="893342"/>
                        </a:cubicBezTo>
                        <a:cubicBezTo>
                          <a:pt x="1068498" y="893342"/>
                          <a:pt x="1062838" y="891193"/>
                          <a:pt x="1058496" y="886886"/>
                        </a:cubicBezTo>
                        <a:lnTo>
                          <a:pt x="1058201" y="886591"/>
                        </a:lnTo>
                        <a:cubicBezTo>
                          <a:pt x="1049440" y="877899"/>
                          <a:pt x="1049326" y="863696"/>
                          <a:pt x="1058024" y="854935"/>
                        </a:cubicBezTo>
                        <a:cubicBezTo>
                          <a:pt x="1062366" y="850554"/>
                          <a:pt x="1068061" y="848338"/>
                          <a:pt x="1073768" y="848303"/>
                        </a:cubicBezTo>
                        <a:close/>
                        <a:moveTo>
                          <a:pt x="966812" y="809516"/>
                        </a:moveTo>
                        <a:cubicBezTo>
                          <a:pt x="979063" y="808539"/>
                          <a:pt x="991496" y="808997"/>
                          <a:pt x="1003853" y="810973"/>
                        </a:cubicBezTo>
                        <a:cubicBezTo>
                          <a:pt x="1016038" y="812929"/>
                          <a:pt x="1024336" y="824389"/>
                          <a:pt x="1022388" y="836574"/>
                        </a:cubicBezTo>
                        <a:cubicBezTo>
                          <a:pt x="1020441" y="848760"/>
                          <a:pt x="1008981" y="857059"/>
                          <a:pt x="996796" y="855109"/>
                        </a:cubicBezTo>
                        <a:cubicBezTo>
                          <a:pt x="961446" y="849458"/>
                          <a:pt x="925284" y="861161"/>
                          <a:pt x="900023" y="886423"/>
                        </a:cubicBezTo>
                        <a:cubicBezTo>
                          <a:pt x="878920" y="907527"/>
                          <a:pt x="867294" y="935583"/>
                          <a:pt x="867294" y="965428"/>
                        </a:cubicBezTo>
                        <a:cubicBezTo>
                          <a:pt x="867294" y="995275"/>
                          <a:pt x="878920" y="1023332"/>
                          <a:pt x="900023" y="1044433"/>
                        </a:cubicBezTo>
                        <a:cubicBezTo>
                          <a:pt x="943593" y="1088003"/>
                          <a:pt x="1014475" y="1087994"/>
                          <a:pt x="1058034" y="1044433"/>
                        </a:cubicBezTo>
                        <a:cubicBezTo>
                          <a:pt x="1082423" y="1020056"/>
                          <a:pt x="1094057" y="986401"/>
                          <a:pt x="1089970" y="952108"/>
                        </a:cubicBezTo>
                        <a:cubicBezTo>
                          <a:pt x="1088509" y="939854"/>
                          <a:pt x="1097262" y="928734"/>
                          <a:pt x="1109518" y="927276"/>
                        </a:cubicBezTo>
                        <a:cubicBezTo>
                          <a:pt x="1121729" y="925825"/>
                          <a:pt x="1132882" y="934561"/>
                          <a:pt x="1134349" y="946815"/>
                        </a:cubicBezTo>
                        <a:cubicBezTo>
                          <a:pt x="1140071" y="994804"/>
                          <a:pt x="1123772" y="1041902"/>
                          <a:pt x="1089636" y="1076036"/>
                        </a:cubicBezTo>
                        <a:cubicBezTo>
                          <a:pt x="1059143" y="1106529"/>
                          <a:pt x="1019077" y="1121770"/>
                          <a:pt x="979028" y="1121780"/>
                        </a:cubicBezTo>
                        <a:cubicBezTo>
                          <a:pt x="938962" y="1121780"/>
                          <a:pt x="898914" y="1106538"/>
                          <a:pt x="868421" y="1076036"/>
                        </a:cubicBezTo>
                        <a:cubicBezTo>
                          <a:pt x="838872" y="1046495"/>
                          <a:pt x="822608" y="1007216"/>
                          <a:pt x="822608" y="965428"/>
                        </a:cubicBezTo>
                        <a:cubicBezTo>
                          <a:pt x="822608" y="923652"/>
                          <a:pt x="838872" y="884361"/>
                          <a:pt x="868421" y="854822"/>
                        </a:cubicBezTo>
                        <a:cubicBezTo>
                          <a:pt x="894947" y="828296"/>
                          <a:pt x="930060" y="812447"/>
                          <a:pt x="966812" y="809516"/>
                        </a:cubicBezTo>
                        <a:close/>
                        <a:moveTo>
                          <a:pt x="947819" y="688338"/>
                        </a:moveTo>
                        <a:lnTo>
                          <a:pt x="947819" y="720081"/>
                        </a:lnTo>
                        <a:cubicBezTo>
                          <a:pt x="947819" y="730606"/>
                          <a:pt x="940482" y="739698"/>
                          <a:pt x="930201" y="741925"/>
                        </a:cubicBezTo>
                        <a:cubicBezTo>
                          <a:pt x="903569" y="747698"/>
                          <a:pt x="878431" y="758103"/>
                          <a:pt x="855485" y="772855"/>
                        </a:cubicBezTo>
                        <a:cubicBezTo>
                          <a:pt x="846636" y="778532"/>
                          <a:pt x="835028" y="777293"/>
                          <a:pt x="827595" y="769858"/>
                        </a:cubicBezTo>
                        <a:lnTo>
                          <a:pt x="805164" y="747428"/>
                        </a:lnTo>
                        <a:lnTo>
                          <a:pt x="761019" y="791564"/>
                        </a:lnTo>
                        <a:lnTo>
                          <a:pt x="783450" y="814005"/>
                        </a:lnTo>
                        <a:cubicBezTo>
                          <a:pt x="790883" y="821438"/>
                          <a:pt x="792132" y="833036"/>
                          <a:pt x="786454" y="841885"/>
                        </a:cubicBezTo>
                        <a:cubicBezTo>
                          <a:pt x="771701" y="864831"/>
                          <a:pt x="761299" y="889978"/>
                          <a:pt x="755525" y="916610"/>
                        </a:cubicBezTo>
                        <a:cubicBezTo>
                          <a:pt x="753298" y="926883"/>
                          <a:pt x="744205" y="934219"/>
                          <a:pt x="733688" y="934219"/>
                        </a:cubicBezTo>
                        <a:lnTo>
                          <a:pt x="701938" y="934219"/>
                        </a:lnTo>
                        <a:lnTo>
                          <a:pt x="701938" y="996646"/>
                        </a:lnTo>
                        <a:lnTo>
                          <a:pt x="733749" y="996646"/>
                        </a:lnTo>
                        <a:cubicBezTo>
                          <a:pt x="744257" y="996646"/>
                          <a:pt x="753341" y="1003967"/>
                          <a:pt x="755586" y="1014231"/>
                        </a:cubicBezTo>
                        <a:cubicBezTo>
                          <a:pt x="761386" y="1040827"/>
                          <a:pt x="771807" y="1065931"/>
                          <a:pt x="786568" y="1088842"/>
                        </a:cubicBezTo>
                        <a:cubicBezTo>
                          <a:pt x="792263" y="1097681"/>
                          <a:pt x="791014" y="1109307"/>
                          <a:pt x="783581" y="1116739"/>
                        </a:cubicBezTo>
                        <a:lnTo>
                          <a:pt x="761019" y="1139292"/>
                        </a:lnTo>
                        <a:lnTo>
                          <a:pt x="805164" y="1183437"/>
                        </a:lnTo>
                        <a:lnTo>
                          <a:pt x="827778" y="1160815"/>
                        </a:lnTo>
                        <a:cubicBezTo>
                          <a:pt x="835211" y="1153382"/>
                          <a:pt x="846811" y="1152132"/>
                          <a:pt x="855651" y="1157812"/>
                        </a:cubicBezTo>
                        <a:cubicBezTo>
                          <a:pt x="878545" y="1172494"/>
                          <a:pt x="903632" y="1182863"/>
                          <a:pt x="930201" y="1188627"/>
                        </a:cubicBezTo>
                        <a:cubicBezTo>
                          <a:pt x="940482" y="1190854"/>
                          <a:pt x="947819" y="1199946"/>
                          <a:pt x="947819" y="1210462"/>
                        </a:cubicBezTo>
                        <a:lnTo>
                          <a:pt x="947819" y="1242519"/>
                        </a:lnTo>
                        <a:lnTo>
                          <a:pt x="1010237" y="1242519"/>
                        </a:lnTo>
                        <a:lnTo>
                          <a:pt x="1010237" y="1210393"/>
                        </a:lnTo>
                        <a:cubicBezTo>
                          <a:pt x="1010237" y="1199895"/>
                          <a:pt x="1017558" y="1190800"/>
                          <a:pt x="1027821" y="1188565"/>
                        </a:cubicBezTo>
                        <a:cubicBezTo>
                          <a:pt x="1054357" y="1182775"/>
                          <a:pt x="1079408" y="1172389"/>
                          <a:pt x="1102267" y="1157698"/>
                        </a:cubicBezTo>
                        <a:cubicBezTo>
                          <a:pt x="1111116" y="1152011"/>
                          <a:pt x="1122714" y="1153259"/>
                          <a:pt x="1130156" y="1160694"/>
                        </a:cubicBezTo>
                        <a:lnTo>
                          <a:pt x="1152893" y="1183437"/>
                        </a:lnTo>
                        <a:lnTo>
                          <a:pt x="1197037" y="1139292"/>
                        </a:lnTo>
                        <a:lnTo>
                          <a:pt x="1174292" y="1116556"/>
                        </a:lnTo>
                        <a:cubicBezTo>
                          <a:pt x="1166859" y="1109123"/>
                          <a:pt x="1165611" y="1097507"/>
                          <a:pt x="1171297" y="1088668"/>
                        </a:cubicBezTo>
                        <a:cubicBezTo>
                          <a:pt x="1185989" y="1065808"/>
                          <a:pt x="1196373" y="1040766"/>
                          <a:pt x="1202164" y="1014231"/>
                        </a:cubicBezTo>
                        <a:cubicBezTo>
                          <a:pt x="1204401" y="1003958"/>
                          <a:pt x="1213495" y="996637"/>
                          <a:pt x="1223993" y="996637"/>
                        </a:cubicBezTo>
                        <a:lnTo>
                          <a:pt x="1256119" y="996637"/>
                        </a:lnTo>
                        <a:lnTo>
                          <a:pt x="1256119" y="934219"/>
                        </a:lnTo>
                        <a:lnTo>
                          <a:pt x="1224062" y="934219"/>
                        </a:lnTo>
                        <a:cubicBezTo>
                          <a:pt x="1213546" y="934219"/>
                          <a:pt x="1204454" y="926883"/>
                          <a:pt x="1202227" y="916601"/>
                        </a:cubicBezTo>
                        <a:cubicBezTo>
                          <a:pt x="1196462" y="890032"/>
                          <a:pt x="1186094" y="864954"/>
                          <a:pt x="1171403" y="842052"/>
                        </a:cubicBezTo>
                        <a:cubicBezTo>
                          <a:pt x="1165732" y="833211"/>
                          <a:pt x="1166991" y="821612"/>
                          <a:pt x="1174415" y="814188"/>
                        </a:cubicBezTo>
                        <a:lnTo>
                          <a:pt x="1197037" y="791564"/>
                        </a:lnTo>
                        <a:lnTo>
                          <a:pt x="1152893" y="747428"/>
                        </a:lnTo>
                        <a:lnTo>
                          <a:pt x="1130339" y="769981"/>
                        </a:lnTo>
                        <a:cubicBezTo>
                          <a:pt x="1122898" y="777414"/>
                          <a:pt x="1111281" y="778655"/>
                          <a:pt x="1102442" y="772968"/>
                        </a:cubicBezTo>
                        <a:cubicBezTo>
                          <a:pt x="1079522" y="758208"/>
                          <a:pt x="1054417" y="747786"/>
                          <a:pt x="1027821" y="741988"/>
                        </a:cubicBezTo>
                        <a:cubicBezTo>
                          <a:pt x="1017558" y="739751"/>
                          <a:pt x="1010237" y="730657"/>
                          <a:pt x="1010237" y="720150"/>
                        </a:cubicBezTo>
                        <a:lnTo>
                          <a:pt x="1010237" y="688338"/>
                        </a:lnTo>
                        <a:close/>
                        <a:moveTo>
                          <a:pt x="1549344" y="657033"/>
                        </a:moveTo>
                        <a:cubicBezTo>
                          <a:pt x="1517148" y="657033"/>
                          <a:pt x="1490953" y="683229"/>
                          <a:pt x="1490953" y="715426"/>
                        </a:cubicBezTo>
                        <a:cubicBezTo>
                          <a:pt x="1490953" y="747630"/>
                          <a:pt x="1517148" y="773825"/>
                          <a:pt x="1549344" y="773825"/>
                        </a:cubicBezTo>
                        <a:cubicBezTo>
                          <a:pt x="1581539" y="773825"/>
                          <a:pt x="1607743" y="747630"/>
                          <a:pt x="1607743" y="715426"/>
                        </a:cubicBezTo>
                        <a:cubicBezTo>
                          <a:pt x="1607743" y="683229"/>
                          <a:pt x="1581539" y="657033"/>
                          <a:pt x="1549344" y="657033"/>
                        </a:cubicBezTo>
                        <a:close/>
                        <a:moveTo>
                          <a:pt x="925467" y="643643"/>
                        </a:moveTo>
                        <a:lnTo>
                          <a:pt x="1032589" y="643643"/>
                        </a:lnTo>
                        <a:cubicBezTo>
                          <a:pt x="1044923" y="643643"/>
                          <a:pt x="1054934" y="653644"/>
                          <a:pt x="1054934" y="665986"/>
                        </a:cubicBezTo>
                        <a:lnTo>
                          <a:pt x="1054934" y="702776"/>
                        </a:lnTo>
                        <a:cubicBezTo>
                          <a:pt x="1074473" y="708411"/>
                          <a:pt x="1093243" y="716210"/>
                          <a:pt x="1111044" y="726071"/>
                        </a:cubicBezTo>
                        <a:lnTo>
                          <a:pt x="1137092" y="700025"/>
                        </a:lnTo>
                        <a:cubicBezTo>
                          <a:pt x="1145826" y="691300"/>
                          <a:pt x="1159967" y="691300"/>
                          <a:pt x="1168695" y="700025"/>
                        </a:cubicBezTo>
                        <a:lnTo>
                          <a:pt x="1244442" y="775763"/>
                        </a:lnTo>
                        <a:cubicBezTo>
                          <a:pt x="1253167" y="784489"/>
                          <a:pt x="1253167" y="798641"/>
                          <a:pt x="1244442" y="807366"/>
                        </a:cubicBezTo>
                        <a:lnTo>
                          <a:pt x="1218307" y="833499"/>
                        </a:lnTo>
                        <a:cubicBezTo>
                          <a:pt x="1228117" y="851276"/>
                          <a:pt x="1235865" y="870019"/>
                          <a:pt x="1241470" y="889524"/>
                        </a:cubicBezTo>
                        <a:lnTo>
                          <a:pt x="1278471" y="889524"/>
                        </a:lnTo>
                        <a:cubicBezTo>
                          <a:pt x="1290814" y="889524"/>
                          <a:pt x="1300816" y="899535"/>
                          <a:pt x="1300816" y="911876"/>
                        </a:cubicBezTo>
                        <a:lnTo>
                          <a:pt x="1300816" y="1016570"/>
                        </a:lnTo>
                        <a:cubicBezTo>
                          <a:pt x="1302650" y="1016091"/>
                          <a:pt x="1304543" y="1015821"/>
                          <a:pt x="1306466" y="1015821"/>
                        </a:cubicBezTo>
                        <a:cubicBezTo>
                          <a:pt x="1312397" y="1015821"/>
                          <a:pt x="1318074" y="1018169"/>
                          <a:pt x="1322267" y="1022361"/>
                        </a:cubicBezTo>
                        <a:lnTo>
                          <a:pt x="1348201" y="1048295"/>
                        </a:lnTo>
                        <a:cubicBezTo>
                          <a:pt x="1366036" y="1038434"/>
                          <a:pt x="1384844" y="1030650"/>
                          <a:pt x="1404425" y="1025026"/>
                        </a:cubicBezTo>
                        <a:lnTo>
                          <a:pt x="1404425" y="988333"/>
                        </a:lnTo>
                        <a:cubicBezTo>
                          <a:pt x="1404425" y="975989"/>
                          <a:pt x="1414427" y="965987"/>
                          <a:pt x="1426770" y="965987"/>
                        </a:cubicBezTo>
                        <a:lnTo>
                          <a:pt x="1533892" y="965987"/>
                        </a:lnTo>
                        <a:cubicBezTo>
                          <a:pt x="1546226" y="965987"/>
                          <a:pt x="1556235" y="975989"/>
                          <a:pt x="1556235" y="988333"/>
                        </a:cubicBezTo>
                        <a:lnTo>
                          <a:pt x="1556235" y="1025114"/>
                        </a:lnTo>
                        <a:cubicBezTo>
                          <a:pt x="1575774" y="1030756"/>
                          <a:pt x="1594546" y="1038548"/>
                          <a:pt x="1612347" y="1048409"/>
                        </a:cubicBezTo>
                        <a:lnTo>
                          <a:pt x="1638393" y="1022361"/>
                        </a:lnTo>
                        <a:cubicBezTo>
                          <a:pt x="1647129" y="1013636"/>
                          <a:pt x="1661270" y="1013636"/>
                          <a:pt x="1669996" y="1022361"/>
                        </a:cubicBezTo>
                        <a:lnTo>
                          <a:pt x="1745743" y="1098108"/>
                        </a:lnTo>
                        <a:cubicBezTo>
                          <a:pt x="1749927" y="1102292"/>
                          <a:pt x="1752286" y="1107978"/>
                          <a:pt x="1752286" y="1113911"/>
                        </a:cubicBezTo>
                        <a:cubicBezTo>
                          <a:pt x="1752286" y="1119832"/>
                          <a:pt x="1749927" y="1125518"/>
                          <a:pt x="1745743" y="1129711"/>
                        </a:cubicBezTo>
                        <a:lnTo>
                          <a:pt x="1719610" y="1155837"/>
                        </a:lnTo>
                        <a:cubicBezTo>
                          <a:pt x="1729417" y="1173612"/>
                          <a:pt x="1737165" y="1192357"/>
                          <a:pt x="1742774" y="1211869"/>
                        </a:cubicBezTo>
                        <a:lnTo>
                          <a:pt x="1779774" y="1211869"/>
                        </a:lnTo>
                        <a:cubicBezTo>
                          <a:pt x="1792106" y="1211869"/>
                          <a:pt x="1802117" y="1221871"/>
                          <a:pt x="1802126" y="1234214"/>
                        </a:cubicBezTo>
                        <a:lnTo>
                          <a:pt x="1802126" y="1341327"/>
                        </a:lnTo>
                        <a:cubicBezTo>
                          <a:pt x="1802126" y="1353668"/>
                          <a:pt x="1792115" y="1363679"/>
                          <a:pt x="1779774" y="1363679"/>
                        </a:cubicBezTo>
                        <a:lnTo>
                          <a:pt x="1742686" y="1363679"/>
                        </a:lnTo>
                        <a:cubicBezTo>
                          <a:pt x="1737060" y="1383139"/>
                          <a:pt x="1729312" y="1401849"/>
                          <a:pt x="1719505" y="1419590"/>
                        </a:cubicBezTo>
                        <a:lnTo>
                          <a:pt x="1745743" y="1445837"/>
                        </a:lnTo>
                        <a:cubicBezTo>
                          <a:pt x="1749936" y="1450021"/>
                          <a:pt x="1752286" y="1455707"/>
                          <a:pt x="1752286" y="1461639"/>
                        </a:cubicBezTo>
                        <a:cubicBezTo>
                          <a:pt x="1752286" y="1467560"/>
                          <a:pt x="1749936" y="1473247"/>
                          <a:pt x="1745743" y="1477439"/>
                        </a:cubicBezTo>
                        <a:lnTo>
                          <a:pt x="1669996" y="1553178"/>
                        </a:lnTo>
                        <a:cubicBezTo>
                          <a:pt x="1661270" y="1561912"/>
                          <a:pt x="1647120" y="1561903"/>
                          <a:pt x="1638393" y="1553178"/>
                        </a:cubicBezTo>
                        <a:lnTo>
                          <a:pt x="1612155" y="1526939"/>
                        </a:lnTo>
                        <a:cubicBezTo>
                          <a:pt x="1594414" y="1536747"/>
                          <a:pt x="1575705" y="1544504"/>
                          <a:pt x="1556235" y="1550121"/>
                        </a:cubicBezTo>
                        <a:lnTo>
                          <a:pt x="1556235" y="1587208"/>
                        </a:lnTo>
                        <a:cubicBezTo>
                          <a:pt x="1556235" y="1599549"/>
                          <a:pt x="1546233" y="1609551"/>
                          <a:pt x="1533892" y="1609551"/>
                        </a:cubicBezTo>
                        <a:lnTo>
                          <a:pt x="1426770" y="1609551"/>
                        </a:lnTo>
                        <a:cubicBezTo>
                          <a:pt x="1414436" y="1609551"/>
                          <a:pt x="1404425" y="1599549"/>
                          <a:pt x="1404425" y="1587208"/>
                        </a:cubicBezTo>
                        <a:lnTo>
                          <a:pt x="1404425" y="1550208"/>
                        </a:lnTo>
                        <a:cubicBezTo>
                          <a:pt x="1384922" y="1544600"/>
                          <a:pt x="1366177" y="1536852"/>
                          <a:pt x="1348402" y="1527044"/>
                        </a:cubicBezTo>
                        <a:lnTo>
                          <a:pt x="1322267" y="1553178"/>
                        </a:lnTo>
                        <a:cubicBezTo>
                          <a:pt x="1313541" y="1561903"/>
                          <a:pt x="1299392" y="1561903"/>
                          <a:pt x="1290664" y="1553178"/>
                        </a:cubicBezTo>
                        <a:lnTo>
                          <a:pt x="1214917" y="1477439"/>
                        </a:lnTo>
                        <a:cubicBezTo>
                          <a:pt x="1210733" y="1473247"/>
                          <a:pt x="1208376" y="1467560"/>
                          <a:pt x="1208376" y="1461639"/>
                        </a:cubicBezTo>
                        <a:cubicBezTo>
                          <a:pt x="1208376" y="1455707"/>
                          <a:pt x="1210733" y="1450021"/>
                          <a:pt x="1214917" y="1445837"/>
                        </a:cubicBezTo>
                        <a:lnTo>
                          <a:pt x="1240965" y="1419791"/>
                        </a:lnTo>
                        <a:cubicBezTo>
                          <a:pt x="1231104" y="1401989"/>
                          <a:pt x="1223311" y="1383218"/>
                          <a:pt x="1217670" y="1363679"/>
                        </a:cubicBezTo>
                        <a:lnTo>
                          <a:pt x="1180888" y="1363679"/>
                        </a:lnTo>
                        <a:cubicBezTo>
                          <a:pt x="1168554" y="1363679"/>
                          <a:pt x="1158545" y="1353668"/>
                          <a:pt x="1158545" y="1341327"/>
                        </a:cubicBezTo>
                        <a:lnTo>
                          <a:pt x="1158545" y="1236634"/>
                        </a:lnTo>
                        <a:cubicBezTo>
                          <a:pt x="1156709" y="1237112"/>
                          <a:pt x="1154822" y="1237382"/>
                          <a:pt x="1152893" y="1237382"/>
                        </a:cubicBezTo>
                        <a:cubicBezTo>
                          <a:pt x="1146971" y="1237382"/>
                          <a:pt x="1141285" y="1235026"/>
                          <a:pt x="1137092" y="1230842"/>
                        </a:cubicBezTo>
                        <a:lnTo>
                          <a:pt x="1110852" y="1204593"/>
                        </a:lnTo>
                        <a:cubicBezTo>
                          <a:pt x="1093113" y="1214403"/>
                          <a:pt x="1074404" y="1222159"/>
                          <a:pt x="1054934" y="1227785"/>
                        </a:cubicBezTo>
                        <a:lnTo>
                          <a:pt x="1054934" y="1264871"/>
                        </a:lnTo>
                        <a:cubicBezTo>
                          <a:pt x="1054934" y="1277214"/>
                          <a:pt x="1044932" y="1287216"/>
                          <a:pt x="1032589" y="1287216"/>
                        </a:cubicBezTo>
                        <a:lnTo>
                          <a:pt x="925467" y="1287216"/>
                        </a:lnTo>
                        <a:cubicBezTo>
                          <a:pt x="913135" y="1287216"/>
                          <a:pt x="903124" y="1277214"/>
                          <a:pt x="903124" y="1264871"/>
                        </a:cubicBezTo>
                        <a:lnTo>
                          <a:pt x="903124" y="1227873"/>
                        </a:lnTo>
                        <a:cubicBezTo>
                          <a:pt x="883619" y="1222264"/>
                          <a:pt x="864875" y="1214516"/>
                          <a:pt x="847100" y="1204707"/>
                        </a:cubicBezTo>
                        <a:lnTo>
                          <a:pt x="820965" y="1230842"/>
                        </a:lnTo>
                        <a:cubicBezTo>
                          <a:pt x="812239" y="1239567"/>
                          <a:pt x="798089" y="1239567"/>
                          <a:pt x="789363" y="1230842"/>
                        </a:cubicBezTo>
                        <a:lnTo>
                          <a:pt x="713616" y="1155095"/>
                        </a:lnTo>
                        <a:cubicBezTo>
                          <a:pt x="709432" y="1150902"/>
                          <a:pt x="707074" y="1145225"/>
                          <a:pt x="707074" y="1139292"/>
                        </a:cubicBezTo>
                        <a:cubicBezTo>
                          <a:pt x="707074" y="1133371"/>
                          <a:pt x="709432" y="1127685"/>
                          <a:pt x="713616" y="1123492"/>
                        </a:cubicBezTo>
                        <a:lnTo>
                          <a:pt x="739663" y="1097444"/>
                        </a:lnTo>
                        <a:cubicBezTo>
                          <a:pt x="729801" y="1079652"/>
                          <a:pt x="722010" y="1060873"/>
                          <a:pt x="716367" y="1041334"/>
                        </a:cubicBezTo>
                        <a:lnTo>
                          <a:pt x="679585" y="1041334"/>
                        </a:lnTo>
                        <a:cubicBezTo>
                          <a:pt x="667252" y="1041334"/>
                          <a:pt x="657242" y="1031332"/>
                          <a:pt x="657242" y="1018991"/>
                        </a:cubicBezTo>
                        <a:lnTo>
                          <a:pt x="657242" y="911876"/>
                        </a:lnTo>
                        <a:cubicBezTo>
                          <a:pt x="657242" y="899535"/>
                          <a:pt x="667252" y="889524"/>
                          <a:pt x="679585" y="889524"/>
                        </a:cubicBezTo>
                        <a:lnTo>
                          <a:pt x="716280" y="889524"/>
                        </a:lnTo>
                        <a:cubicBezTo>
                          <a:pt x="721905" y="869950"/>
                          <a:pt x="729696" y="851135"/>
                          <a:pt x="739549" y="833300"/>
                        </a:cubicBezTo>
                        <a:lnTo>
                          <a:pt x="713616" y="807366"/>
                        </a:lnTo>
                        <a:cubicBezTo>
                          <a:pt x="704890" y="798641"/>
                          <a:pt x="704890" y="784489"/>
                          <a:pt x="713616" y="775763"/>
                        </a:cubicBezTo>
                        <a:lnTo>
                          <a:pt x="789363" y="700025"/>
                        </a:lnTo>
                        <a:cubicBezTo>
                          <a:pt x="793556" y="695832"/>
                          <a:pt x="799242" y="693474"/>
                          <a:pt x="805164" y="693474"/>
                        </a:cubicBezTo>
                        <a:cubicBezTo>
                          <a:pt x="811095" y="693474"/>
                          <a:pt x="816773" y="695832"/>
                          <a:pt x="820965" y="700025"/>
                        </a:cubicBezTo>
                        <a:lnTo>
                          <a:pt x="846898" y="725959"/>
                        </a:lnTo>
                        <a:cubicBezTo>
                          <a:pt x="864735" y="716096"/>
                          <a:pt x="883540" y="708305"/>
                          <a:pt x="903124" y="702679"/>
                        </a:cubicBezTo>
                        <a:lnTo>
                          <a:pt x="903124" y="665986"/>
                        </a:lnTo>
                        <a:cubicBezTo>
                          <a:pt x="903124" y="653644"/>
                          <a:pt x="913135" y="643643"/>
                          <a:pt x="925467" y="643643"/>
                        </a:cubicBezTo>
                        <a:close/>
                        <a:moveTo>
                          <a:pt x="1549344" y="612338"/>
                        </a:moveTo>
                        <a:cubicBezTo>
                          <a:pt x="1606190" y="612338"/>
                          <a:pt x="1652432" y="658588"/>
                          <a:pt x="1652432" y="715426"/>
                        </a:cubicBezTo>
                        <a:cubicBezTo>
                          <a:pt x="1652432" y="772271"/>
                          <a:pt x="1606190" y="818511"/>
                          <a:pt x="1549344" y="818511"/>
                        </a:cubicBezTo>
                        <a:cubicBezTo>
                          <a:pt x="1492498" y="818511"/>
                          <a:pt x="1446256" y="772271"/>
                          <a:pt x="1446256" y="715426"/>
                        </a:cubicBezTo>
                        <a:cubicBezTo>
                          <a:pt x="1446256" y="658588"/>
                          <a:pt x="1492498" y="612338"/>
                          <a:pt x="1549344" y="612338"/>
                        </a:cubicBezTo>
                        <a:close/>
                        <a:moveTo>
                          <a:pt x="1474627" y="518300"/>
                        </a:moveTo>
                        <a:lnTo>
                          <a:pt x="1415990" y="552156"/>
                        </a:lnTo>
                        <a:lnTo>
                          <a:pt x="1434612" y="584413"/>
                        </a:lnTo>
                        <a:cubicBezTo>
                          <a:pt x="1439444" y="592781"/>
                          <a:pt x="1438360" y="603289"/>
                          <a:pt x="1431922" y="610486"/>
                        </a:cubicBezTo>
                        <a:cubicBezTo>
                          <a:pt x="1417336" y="626794"/>
                          <a:pt x="1406496" y="645539"/>
                          <a:pt x="1399700" y="666205"/>
                        </a:cubicBezTo>
                        <a:cubicBezTo>
                          <a:pt x="1396688" y="675376"/>
                          <a:pt x="1388126" y="681578"/>
                          <a:pt x="1378475" y="681578"/>
                        </a:cubicBezTo>
                        <a:lnTo>
                          <a:pt x="1341265" y="681578"/>
                        </a:lnTo>
                        <a:lnTo>
                          <a:pt x="1341265" y="749280"/>
                        </a:lnTo>
                        <a:lnTo>
                          <a:pt x="1378475" y="749280"/>
                        </a:lnTo>
                        <a:cubicBezTo>
                          <a:pt x="1388126" y="749280"/>
                          <a:pt x="1396688" y="755482"/>
                          <a:pt x="1399700" y="764653"/>
                        </a:cubicBezTo>
                        <a:cubicBezTo>
                          <a:pt x="1406496" y="785321"/>
                          <a:pt x="1417336" y="804064"/>
                          <a:pt x="1431922" y="820371"/>
                        </a:cubicBezTo>
                        <a:cubicBezTo>
                          <a:pt x="1438360" y="827569"/>
                          <a:pt x="1439444" y="838085"/>
                          <a:pt x="1434612" y="846444"/>
                        </a:cubicBezTo>
                        <a:lnTo>
                          <a:pt x="1415990" y="878702"/>
                        </a:lnTo>
                        <a:lnTo>
                          <a:pt x="1474627" y="912558"/>
                        </a:lnTo>
                        <a:lnTo>
                          <a:pt x="1493231" y="880336"/>
                        </a:lnTo>
                        <a:cubicBezTo>
                          <a:pt x="1498054" y="871984"/>
                          <a:pt x="1507687" y="867671"/>
                          <a:pt x="1517130" y="869627"/>
                        </a:cubicBezTo>
                        <a:cubicBezTo>
                          <a:pt x="1538208" y="874004"/>
                          <a:pt x="1560488" y="874004"/>
                          <a:pt x="1581565" y="869627"/>
                        </a:cubicBezTo>
                        <a:cubicBezTo>
                          <a:pt x="1591008" y="867662"/>
                          <a:pt x="1600641" y="871976"/>
                          <a:pt x="1605465" y="880336"/>
                        </a:cubicBezTo>
                        <a:lnTo>
                          <a:pt x="1624069" y="912558"/>
                        </a:lnTo>
                        <a:lnTo>
                          <a:pt x="1682705" y="878702"/>
                        </a:lnTo>
                        <a:lnTo>
                          <a:pt x="1664083" y="846444"/>
                        </a:lnTo>
                        <a:cubicBezTo>
                          <a:pt x="1659251" y="838077"/>
                          <a:pt x="1660336" y="827569"/>
                          <a:pt x="1666773" y="820371"/>
                        </a:cubicBezTo>
                        <a:cubicBezTo>
                          <a:pt x="1681360" y="804064"/>
                          <a:pt x="1692200" y="785321"/>
                          <a:pt x="1698996" y="764653"/>
                        </a:cubicBezTo>
                        <a:cubicBezTo>
                          <a:pt x="1702007" y="755482"/>
                          <a:pt x="1710569" y="749280"/>
                          <a:pt x="1720220" y="749280"/>
                        </a:cubicBezTo>
                        <a:lnTo>
                          <a:pt x="1757422" y="749280"/>
                        </a:lnTo>
                        <a:lnTo>
                          <a:pt x="1757422" y="681578"/>
                        </a:lnTo>
                        <a:lnTo>
                          <a:pt x="1720220" y="681578"/>
                        </a:lnTo>
                        <a:cubicBezTo>
                          <a:pt x="1710569" y="681578"/>
                          <a:pt x="1702007" y="675376"/>
                          <a:pt x="1698996" y="666205"/>
                        </a:cubicBezTo>
                        <a:cubicBezTo>
                          <a:pt x="1692200" y="645539"/>
                          <a:pt x="1681360" y="626794"/>
                          <a:pt x="1666773" y="610486"/>
                        </a:cubicBezTo>
                        <a:cubicBezTo>
                          <a:pt x="1660336" y="603289"/>
                          <a:pt x="1659251" y="592772"/>
                          <a:pt x="1664083" y="584413"/>
                        </a:cubicBezTo>
                        <a:lnTo>
                          <a:pt x="1682705" y="552156"/>
                        </a:lnTo>
                        <a:lnTo>
                          <a:pt x="1624069" y="518300"/>
                        </a:lnTo>
                        <a:lnTo>
                          <a:pt x="1605465" y="550523"/>
                        </a:lnTo>
                        <a:cubicBezTo>
                          <a:pt x="1600641" y="558873"/>
                          <a:pt x="1591017" y="563188"/>
                          <a:pt x="1581565" y="561231"/>
                        </a:cubicBezTo>
                        <a:cubicBezTo>
                          <a:pt x="1560488" y="556855"/>
                          <a:pt x="1538214" y="556855"/>
                          <a:pt x="1517130" y="561231"/>
                        </a:cubicBezTo>
                        <a:cubicBezTo>
                          <a:pt x="1507687" y="563188"/>
                          <a:pt x="1498054" y="558873"/>
                          <a:pt x="1493231" y="550523"/>
                        </a:cubicBezTo>
                        <a:close/>
                        <a:moveTo>
                          <a:pt x="1480038" y="465590"/>
                        </a:moveTo>
                        <a:cubicBezTo>
                          <a:pt x="1488679" y="464518"/>
                          <a:pt x="1497527" y="468582"/>
                          <a:pt x="1502157" y="476601"/>
                        </a:cubicBezTo>
                        <a:lnTo>
                          <a:pt x="1524205" y="514798"/>
                        </a:lnTo>
                        <a:cubicBezTo>
                          <a:pt x="1540853" y="512727"/>
                          <a:pt x="1557825" y="512727"/>
                          <a:pt x="1574481" y="514798"/>
                        </a:cubicBezTo>
                        <a:lnTo>
                          <a:pt x="1596529" y="476601"/>
                        </a:lnTo>
                        <a:cubicBezTo>
                          <a:pt x="1599499" y="471465"/>
                          <a:pt x="1604371" y="467726"/>
                          <a:pt x="1610102" y="466189"/>
                        </a:cubicBezTo>
                        <a:cubicBezTo>
                          <a:pt x="1615824" y="464652"/>
                          <a:pt x="1621920" y="465455"/>
                          <a:pt x="1627056" y="468425"/>
                        </a:cubicBezTo>
                        <a:lnTo>
                          <a:pt x="1724404" y="524624"/>
                        </a:lnTo>
                        <a:cubicBezTo>
                          <a:pt x="1735086" y="530791"/>
                          <a:pt x="1738755" y="544460"/>
                          <a:pt x="1732579" y="555152"/>
                        </a:cubicBezTo>
                        <a:lnTo>
                          <a:pt x="1710525" y="593348"/>
                        </a:lnTo>
                        <a:cubicBezTo>
                          <a:pt x="1720753" y="606791"/>
                          <a:pt x="1729174" y="621352"/>
                          <a:pt x="1735708" y="636882"/>
                        </a:cubicBezTo>
                        <a:lnTo>
                          <a:pt x="1779774" y="636882"/>
                        </a:lnTo>
                        <a:cubicBezTo>
                          <a:pt x="1792106" y="636882"/>
                          <a:pt x="1802117" y="646883"/>
                          <a:pt x="1802117" y="659226"/>
                        </a:cubicBezTo>
                        <a:lnTo>
                          <a:pt x="1802117" y="771625"/>
                        </a:lnTo>
                        <a:cubicBezTo>
                          <a:pt x="1802117" y="783966"/>
                          <a:pt x="1792115" y="793977"/>
                          <a:pt x="1779774" y="793977"/>
                        </a:cubicBezTo>
                        <a:lnTo>
                          <a:pt x="1735708" y="793977"/>
                        </a:lnTo>
                        <a:cubicBezTo>
                          <a:pt x="1729174" y="809497"/>
                          <a:pt x="1720753" y="824058"/>
                          <a:pt x="1710534" y="837508"/>
                        </a:cubicBezTo>
                        <a:lnTo>
                          <a:pt x="1732579" y="875705"/>
                        </a:lnTo>
                        <a:cubicBezTo>
                          <a:pt x="1738755" y="886389"/>
                          <a:pt x="1735095" y="900058"/>
                          <a:pt x="1724404" y="906226"/>
                        </a:cubicBezTo>
                        <a:lnTo>
                          <a:pt x="1627056" y="962434"/>
                        </a:lnTo>
                        <a:cubicBezTo>
                          <a:pt x="1621929" y="965394"/>
                          <a:pt x="1615824" y="966197"/>
                          <a:pt x="1610102" y="964661"/>
                        </a:cubicBezTo>
                        <a:cubicBezTo>
                          <a:pt x="1604380" y="963131"/>
                          <a:pt x="1599499" y="959384"/>
                          <a:pt x="1596538" y="954247"/>
                        </a:cubicBezTo>
                        <a:lnTo>
                          <a:pt x="1574481" y="916060"/>
                        </a:lnTo>
                        <a:cubicBezTo>
                          <a:pt x="1557834" y="918122"/>
                          <a:pt x="1540853" y="918122"/>
                          <a:pt x="1524205" y="916060"/>
                        </a:cubicBezTo>
                        <a:lnTo>
                          <a:pt x="1502157" y="954247"/>
                        </a:lnTo>
                        <a:cubicBezTo>
                          <a:pt x="1498018" y="961419"/>
                          <a:pt x="1490507" y="965428"/>
                          <a:pt x="1482784" y="965428"/>
                        </a:cubicBezTo>
                        <a:cubicBezTo>
                          <a:pt x="1478994" y="965428"/>
                          <a:pt x="1475150" y="964460"/>
                          <a:pt x="1471630" y="962434"/>
                        </a:cubicBezTo>
                        <a:lnTo>
                          <a:pt x="1374282" y="906226"/>
                        </a:lnTo>
                        <a:cubicBezTo>
                          <a:pt x="1369155" y="903265"/>
                          <a:pt x="1365407" y="898381"/>
                          <a:pt x="1363871" y="892659"/>
                        </a:cubicBezTo>
                        <a:cubicBezTo>
                          <a:pt x="1362342" y="886939"/>
                          <a:pt x="1363147" y="880832"/>
                          <a:pt x="1366108" y="875705"/>
                        </a:cubicBezTo>
                        <a:lnTo>
                          <a:pt x="1388162" y="837508"/>
                        </a:lnTo>
                        <a:cubicBezTo>
                          <a:pt x="1377943" y="824058"/>
                          <a:pt x="1369522" y="809497"/>
                          <a:pt x="1362988" y="793977"/>
                        </a:cubicBezTo>
                        <a:lnTo>
                          <a:pt x="1318913" y="793977"/>
                        </a:lnTo>
                        <a:cubicBezTo>
                          <a:pt x="1306581" y="793977"/>
                          <a:pt x="1296570" y="783966"/>
                          <a:pt x="1296570" y="771625"/>
                        </a:cubicBezTo>
                        <a:lnTo>
                          <a:pt x="1296570" y="659226"/>
                        </a:lnTo>
                        <a:cubicBezTo>
                          <a:pt x="1296570" y="646883"/>
                          <a:pt x="1306581" y="636873"/>
                          <a:pt x="1318913" y="636873"/>
                        </a:cubicBezTo>
                        <a:lnTo>
                          <a:pt x="1362988" y="636873"/>
                        </a:lnTo>
                        <a:cubicBezTo>
                          <a:pt x="1369522" y="621352"/>
                          <a:pt x="1377943" y="606791"/>
                          <a:pt x="1388162" y="593340"/>
                        </a:cubicBezTo>
                        <a:lnTo>
                          <a:pt x="1366108" y="555143"/>
                        </a:lnTo>
                        <a:cubicBezTo>
                          <a:pt x="1363147" y="550016"/>
                          <a:pt x="1362342" y="543919"/>
                          <a:pt x="1363871" y="538189"/>
                        </a:cubicBezTo>
                        <a:cubicBezTo>
                          <a:pt x="1365407" y="532468"/>
                          <a:pt x="1369155" y="527585"/>
                          <a:pt x="1374282" y="524624"/>
                        </a:cubicBezTo>
                        <a:lnTo>
                          <a:pt x="1471630" y="468416"/>
                        </a:lnTo>
                        <a:cubicBezTo>
                          <a:pt x="1474301" y="466875"/>
                          <a:pt x="1477158" y="465947"/>
                          <a:pt x="1480038" y="465590"/>
                        </a:cubicBezTo>
                        <a:close/>
                        <a:moveTo>
                          <a:pt x="1306198" y="99328"/>
                        </a:moveTo>
                        <a:cubicBezTo>
                          <a:pt x="1160813" y="99328"/>
                          <a:pt x="1021531" y="130958"/>
                          <a:pt x="891128" y="192552"/>
                        </a:cubicBezTo>
                        <a:cubicBezTo>
                          <a:pt x="549861" y="351255"/>
                          <a:pt x="329564" y="696406"/>
                          <a:pt x="329564" y="1072077"/>
                        </a:cubicBezTo>
                        <a:lnTo>
                          <a:pt x="329564" y="1241878"/>
                        </a:lnTo>
                        <a:cubicBezTo>
                          <a:pt x="329564" y="1250202"/>
                          <a:pt x="327900" y="1257970"/>
                          <a:pt x="324015" y="1265184"/>
                        </a:cubicBezTo>
                        <a:lnTo>
                          <a:pt x="115926" y="1662496"/>
                        </a:lnTo>
                        <a:cubicBezTo>
                          <a:pt x="99279" y="1694126"/>
                          <a:pt x="96504" y="1722981"/>
                          <a:pt x="107602" y="1741848"/>
                        </a:cubicBezTo>
                        <a:cubicBezTo>
                          <a:pt x="118700" y="1760714"/>
                          <a:pt x="145891" y="1771258"/>
                          <a:pt x="181960" y="1771258"/>
                        </a:cubicBezTo>
                        <a:lnTo>
                          <a:pt x="279623" y="1771258"/>
                        </a:lnTo>
                        <a:cubicBezTo>
                          <a:pt x="307368" y="1771258"/>
                          <a:pt x="330119" y="1794009"/>
                          <a:pt x="330119" y="1821754"/>
                        </a:cubicBezTo>
                        <a:lnTo>
                          <a:pt x="330119" y="2199644"/>
                        </a:lnTo>
                        <a:cubicBezTo>
                          <a:pt x="330119" y="2288984"/>
                          <a:pt x="402257" y="2362231"/>
                          <a:pt x="491042" y="2363896"/>
                        </a:cubicBezTo>
                        <a:lnTo>
                          <a:pt x="781812" y="2320613"/>
                        </a:lnTo>
                        <a:cubicBezTo>
                          <a:pt x="796239" y="2318394"/>
                          <a:pt x="810667" y="2322833"/>
                          <a:pt x="821765" y="2332266"/>
                        </a:cubicBezTo>
                        <a:cubicBezTo>
                          <a:pt x="832308" y="2342255"/>
                          <a:pt x="838967" y="2356127"/>
                          <a:pt x="838967" y="2370555"/>
                        </a:cubicBezTo>
                        <a:lnTo>
                          <a:pt x="839522" y="2617488"/>
                        </a:lnTo>
                        <a:lnTo>
                          <a:pt x="1946558" y="2617488"/>
                        </a:lnTo>
                        <a:lnTo>
                          <a:pt x="1946558" y="1824528"/>
                        </a:lnTo>
                        <a:cubicBezTo>
                          <a:pt x="1946558" y="1810101"/>
                          <a:pt x="1952107" y="1796783"/>
                          <a:pt x="1962650" y="1787350"/>
                        </a:cubicBezTo>
                        <a:cubicBezTo>
                          <a:pt x="2162416" y="1603676"/>
                          <a:pt x="2277282" y="1342871"/>
                          <a:pt x="2277282" y="1070413"/>
                        </a:cubicBezTo>
                        <a:cubicBezTo>
                          <a:pt x="2277282" y="534928"/>
                          <a:pt x="1841681" y="99328"/>
                          <a:pt x="1306198" y="99328"/>
                        </a:cubicBezTo>
                        <a:close/>
                        <a:moveTo>
                          <a:pt x="1306198" y="0"/>
                        </a:moveTo>
                        <a:cubicBezTo>
                          <a:pt x="1897172" y="0"/>
                          <a:pt x="2377719" y="480548"/>
                          <a:pt x="2378274" y="1070968"/>
                        </a:cubicBezTo>
                        <a:cubicBezTo>
                          <a:pt x="2378274" y="1362848"/>
                          <a:pt x="2257860" y="1644184"/>
                          <a:pt x="2046996" y="1845615"/>
                        </a:cubicBezTo>
                        <a:lnTo>
                          <a:pt x="2046996" y="2666874"/>
                        </a:lnTo>
                        <a:cubicBezTo>
                          <a:pt x="2046996" y="2694619"/>
                          <a:pt x="2024245" y="2717370"/>
                          <a:pt x="1996500" y="2717370"/>
                        </a:cubicBezTo>
                        <a:lnTo>
                          <a:pt x="789025" y="2717370"/>
                        </a:lnTo>
                        <a:cubicBezTo>
                          <a:pt x="761280" y="2717370"/>
                          <a:pt x="738529" y="2694619"/>
                          <a:pt x="738529" y="2666874"/>
                        </a:cubicBezTo>
                        <a:lnTo>
                          <a:pt x="737974" y="2428265"/>
                        </a:lnTo>
                        <a:lnTo>
                          <a:pt x="501030" y="2463779"/>
                        </a:lnTo>
                        <a:cubicBezTo>
                          <a:pt x="498810" y="2464334"/>
                          <a:pt x="496036" y="2464334"/>
                          <a:pt x="493816" y="2464334"/>
                        </a:cubicBezTo>
                        <a:cubicBezTo>
                          <a:pt x="347876" y="2464334"/>
                          <a:pt x="229126" y="2345584"/>
                          <a:pt x="229126" y="2199644"/>
                        </a:cubicBezTo>
                        <a:lnTo>
                          <a:pt x="229126" y="1872250"/>
                        </a:lnTo>
                        <a:lnTo>
                          <a:pt x="181405" y="1872250"/>
                        </a:lnTo>
                        <a:cubicBezTo>
                          <a:pt x="109267" y="1872250"/>
                          <a:pt x="51002" y="1843950"/>
                          <a:pt x="21037" y="1794563"/>
                        </a:cubicBezTo>
                        <a:cubicBezTo>
                          <a:pt x="-8928" y="1745177"/>
                          <a:pt x="-6708" y="1680253"/>
                          <a:pt x="26586" y="1616439"/>
                        </a:cubicBezTo>
                        <a:lnTo>
                          <a:pt x="229126" y="1230225"/>
                        </a:lnTo>
                        <a:lnTo>
                          <a:pt x="229126" y="1073187"/>
                        </a:lnTo>
                        <a:cubicBezTo>
                          <a:pt x="229126" y="658117"/>
                          <a:pt x="472730" y="277452"/>
                          <a:pt x="848400" y="102657"/>
                        </a:cubicBezTo>
                        <a:cubicBezTo>
                          <a:pt x="992122" y="34404"/>
                          <a:pt x="1146385" y="0"/>
                          <a:pt x="1306198" y="0"/>
                        </a:cubicBezTo>
                        <a:close/>
                      </a:path>
                    </a:pathLst>
                  </a:custGeom>
                  <a:solidFill>
                    <a:schemeClr val="tx2"/>
                  </a:solidFill>
                  <a:ln w="5358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8336AA8F-831E-4FAB-808A-587A1435A167}"/>
              </a:ext>
            </a:extLst>
          </p:cNvPr>
          <p:cNvSpPr/>
          <p:nvPr/>
        </p:nvSpPr>
        <p:spPr>
          <a:xfrm>
            <a:off x="554182" y="6489414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0B5377A-0A9F-478A-96B1-C5BC3DF2B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7098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A3C6B3C-3288-446B-96CD-E1F46D0BE52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229925-EEA7-4BA3-A831-5A3060FF9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Artificial Intelligence objectives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587F2E-2324-4D1E-9A4D-08BCA716BCF7}"/>
              </a:ext>
            </a:extLst>
          </p:cNvPr>
          <p:cNvSpPr/>
          <p:nvPr/>
        </p:nvSpPr>
        <p:spPr>
          <a:xfrm>
            <a:off x="0" y="1879445"/>
            <a:ext cx="6134100" cy="4992623"/>
          </a:xfrm>
          <a:prstGeom prst="rect">
            <a:avLst/>
          </a:pr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B5AE63A-4FB5-4FB8-9CD3-DACF64888F6D}"/>
              </a:ext>
            </a:extLst>
          </p:cNvPr>
          <p:cNvGrpSpPr/>
          <p:nvPr/>
        </p:nvGrpSpPr>
        <p:grpSpPr>
          <a:xfrm>
            <a:off x="6115050" y="0"/>
            <a:ext cx="6076950" cy="6857999"/>
            <a:chOff x="6115050" y="0"/>
            <a:chExt cx="6076950" cy="685799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75C13DE-4830-48F8-B007-FC6DF12DA3EE}"/>
                </a:ext>
              </a:extLst>
            </p:cNvPr>
            <p:cNvSpPr/>
            <p:nvPr/>
          </p:nvSpPr>
          <p:spPr>
            <a:xfrm>
              <a:off x="6115050" y="0"/>
              <a:ext cx="6076950" cy="6857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420FE4A-15CD-4F51-A845-0D48DFEDDF84}"/>
                </a:ext>
              </a:extLst>
            </p:cNvPr>
            <p:cNvGrpSpPr/>
            <p:nvPr/>
          </p:nvGrpSpPr>
          <p:grpSpPr>
            <a:xfrm>
              <a:off x="6408855" y="412762"/>
              <a:ext cx="5477876" cy="6032475"/>
              <a:chOff x="6408855" y="412762"/>
              <a:chExt cx="5477876" cy="6032475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EA82E85-0FB5-4632-A7EC-0EFDF5CE66FC}"/>
                  </a:ext>
                </a:extLst>
              </p:cNvPr>
              <p:cNvGrpSpPr/>
              <p:nvPr/>
            </p:nvGrpSpPr>
            <p:grpSpPr>
              <a:xfrm>
                <a:off x="6408855" y="412762"/>
                <a:ext cx="5027696" cy="681634"/>
                <a:chOff x="6408855" y="412762"/>
                <a:chExt cx="5027696" cy="681634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3D226847-596A-4EC8-A128-33CBD239F5F8}"/>
                    </a:ext>
                  </a:extLst>
                </p:cNvPr>
                <p:cNvGrpSpPr/>
                <p:nvPr/>
              </p:nvGrpSpPr>
              <p:grpSpPr>
                <a:xfrm>
                  <a:off x="6408855" y="412762"/>
                  <a:ext cx="681634" cy="681634"/>
                  <a:chOff x="6408855" y="412762"/>
                  <a:chExt cx="681634" cy="681634"/>
                </a:xfrm>
              </p:grpSpPr>
              <p:sp>
                <p:nvSpPr>
                  <p:cNvPr id="39" name="Circle: Hollow 38">
                    <a:extLst>
                      <a:ext uri="{FF2B5EF4-FFF2-40B4-BE49-F238E27FC236}">
                        <a16:creationId xmlns:a16="http://schemas.microsoft.com/office/drawing/2014/main" id="{17C182CB-A779-4867-805D-6D27E48F30A8}"/>
                      </a:ext>
                    </a:extLst>
                  </p:cNvPr>
                  <p:cNvSpPr/>
                  <p:nvPr/>
                </p:nvSpPr>
                <p:spPr>
                  <a:xfrm>
                    <a:off x="6408855" y="412762"/>
                    <a:ext cx="681634" cy="681634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0" name="Freeform: Shape 39">
                    <a:extLst>
                      <a:ext uri="{FF2B5EF4-FFF2-40B4-BE49-F238E27FC236}">
                        <a16:creationId xmlns:a16="http://schemas.microsoft.com/office/drawing/2014/main" id="{E55C9F41-C173-4041-B7B2-331AC2B9873A}"/>
                      </a:ext>
                    </a:extLst>
                  </p:cNvPr>
                  <p:cNvSpPr/>
                  <p:nvPr/>
                </p:nvSpPr>
                <p:spPr>
                  <a:xfrm>
                    <a:off x="6545366" y="549273"/>
                    <a:ext cx="408612" cy="408612"/>
                  </a:xfrm>
                  <a:custGeom>
                    <a:avLst/>
                    <a:gdLst>
                      <a:gd name="connsiteX0" fmla="*/ 285750 w 571500"/>
                      <a:gd name="connsiteY0" fmla="*/ 238125 h 571500"/>
                      <a:gd name="connsiteX1" fmla="*/ 238125 w 571500"/>
                      <a:gd name="connsiteY1" fmla="*/ 285750 h 571500"/>
                      <a:gd name="connsiteX2" fmla="*/ 285750 w 571500"/>
                      <a:gd name="connsiteY2" fmla="*/ 333375 h 571500"/>
                      <a:gd name="connsiteX3" fmla="*/ 333375 w 571500"/>
                      <a:gd name="connsiteY3" fmla="*/ 285750 h 571500"/>
                      <a:gd name="connsiteX4" fmla="*/ 285750 w 571500"/>
                      <a:gd name="connsiteY4" fmla="*/ 238125 h 571500"/>
                      <a:gd name="connsiteX5" fmla="*/ 285750 w 571500"/>
                      <a:gd name="connsiteY5" fmla="*/ 161925 h 571500"/>
                      <a:gd name="connsiteX6" fmla="*/ 295275 w 571500"/>
                      <a:gd name="connsiteY6" fmla="*/ 171450 h 571500"/>
                      <a:gd name="connsiteX7" fmla="*/ 295275 w 571500"/>
                      <a:gd name="connsiteY7" fmla="*/ 219837 h 571500"/>
                      <a:gd name="connsiteX8" fmla="*/ 351663 w 571500"/>
                      <a:gd name="connsiteY8" fmla="*/ 276225 h 571500"/>
                      <a:gd name="connsiteX9" fmla="*/ 400050 w 571500"/>
                      <a:gd name="connsiteY9" fmla="*/ 276225 h 571500"/>
                      <a:gd name="connsiteX10" fmla="*/ 409575 w 571500"/>
                      <a:gd name="connsiteY10" fmla="*/ 285750 h 571500"/>
                      <a:gd name="connsiteX11" fmla="*/ 400050 w 571500"/>
                      <a:gd name="connsiteY11" fmla="*/ 295275 h 571500"/>
                      <a:gd name="connsiteX12" fmla="*/ 351663 w 571500"/>
                      <a:gd name="connsiteY12" fmla="*/ 295275 h 571500"/>
                      <a:gd name="connsiteX13" fmla="*/ 295275 w 571500"/>
                      <a:gd name="connsiteY13" fmla="*/ 351663 h 571500"/>
                      <a:gd name="connsiteX14" fmla="*/ 295275 w 571500"/>
                      <a:gd name="connsiteY14" fmla="*/ 400050 h 571500"/>
                      <a:gd name="connsiteX15" fmla="*/ 285750 w 571500"/>
                      <a:gd name="connsiteY15" fmla="*/ 409575 h 571500"/>
                      <a:gd name="connsiteX16" fmla="*/ 276225 w 571500"/>
                      <a:gd name="connsiteY16" fmla="*/ 400050 h 571500"/>
                      <a:gd name="connsiteX17" fmla="*/ 276225 w 571500"/>
                      <a:gd name="connsiteY17" fmla="*/ 351663 h 571500"/>
                      <a:gd name="connsiteX18" fmla="*/ 219837 w 571500"/>
                      <a:gd name="connsiteY18" fmla="*/ 295275 h 571500"/>
                      <a:gd name="connsiteX19" fmla="*/ 171450 w 571500"/>
                      <a:gd name="connsiteY19" fmla="*/ 295275 h 571500"/>
                      <a:gd name="connsiteX20" fmla="*/ 161925 w 571500"/>
                      <a:gd name="connsiteY20" fmla="*/ 285750 h 571500"/>
                      <a:gd name="connsiteX21" fmla="*/ 171450 w 571500"/>
                      <a:gd name="connsiteY21" fmla="*/ 276225 h 571500"/>
                      <a:gd name="connsiteX22" fmla="*/ 219837 w 571500"/>
                      <a:gd name="connsiteY22" fmla="*/ 276225 h 571500"/>
                      <a:gd name="connsiteX23" fmla="*/ 276225 w 571500"/>
                      <a:gd name="connsiteY23" fmla="*/ 219837 h 571500"/>
                      <a:gd name="connsiteX24" fmla="*/ 276225 w 571500"/>
                      <a:gd name="connsiteY24" fmla="*/ 171450 h 571500"/>
                      <a:gd name="connsiteX25" fmla="*/ 285750 w 571500"/>
                      <a:gd name="connsiteY25" fmla="*/ 161925 h 571500"/>
                      <a:gd name="connsiteX26" fmla="*/ 276225 w 571500"/>
                      <a:gd name="connsiteY26" fmla="*/ 47863 h 571500"/>
                      <a:gd name="connsiteX27" fmla="*/ 47863 w 571500"/>
                      <a:gd name="connsiteY27" fmla="*/ 276225 h 571500"/>
                      <a:gd name="connsiteX28" fmla="*/ 66675 w 571500"/>
                      <a:gd name="connsiteY28" fmla="*/ 276225 h 571500"/>
                      <a:gd name="connsiteX29" fmla="*/ 76200 w 571500"/>
                      <a:gd name="connsiteY29" fmla="*/ 285750 h 571500"/>
                      <a:gd name="connsiteX30" fmla="*/ 66675 w 571500"/>
                      <a:gd name="connsiteY30" fmla="*/ 295275 h 571500"/>
                      <a:gd name="connsiteX31" fmla="*/ 47863 w 571500"/>
                      <a:gd name="connsiteY31" fmla="*/ 295275 h 571500"/>
                      <a:gd name="connsiteX32" fmla="*/ 276225 w 571500"/>
                      <a:gd name="connsiteY32" fmla="*/ 523637 h 571500"/>
                      <a:gd name="connsiteX33" fmla="*/ 276225 w 571500"/>
                      <a:gd name="connsiteY33" fmla="*/ 504825 h 571500"/>
                      <a:gd name="connsiteX34" fmla="*/ 285750 w 571500"/>
                      <a:gd name="connsiteY34" fmla="*/ 495300 h 571500"/>
                      <a:gd name="connsiteX35" fmla="*/ 295275 w 571500"/>
                      <a:gd name="connsiteY35" fmla="*/ 504825 h 571500"/>
                      <a:gd name="connsiteX36" fmla="*/ 295275 w 571500"/>
                      <a:gd name="connsiteY36" fmla="*/ 523637 h 571500"/>
                      <a:gd name="connsiteX37" fmla="*/ 523637 w 571500"/>
                      <a:gd name="connsiteY37" fmla="*/ 295275 h 571500"/>
                      <a:gd name="connsiteX38" fmla="*/ 504825 w 571500"/>
                      <a:gd name="connsiteY38" fmla="*/ 295275 h 571500"/>
                      <a:gd name="connsiteX39" fmla="*/ 495300 w 571500"/>
                      <a:gd name="connsiteY39" fmla="*/ 285750 h 571500"/>
                      <a:gd name="connsiteX40" fmla="*/ 504825 w 571500"/>
                      <a:gd name="connsiteY40" fmla="*/ 276225 h 571500"/>
                      <a:gd name="connsiteX41" fmla="*/ 523637 w 571500"/>
                      <a:gd name="connsiteY41" fmla="*/ 276225 h 571500"/>
                      <a:gd name="connsiteX42" fmla="*/ 295275 w 571500"/>
                      <a:gd name="connsiteY42" fmla="*/ 47863 h 571500"/>
                      <a:gd name="connsiteX43" fmla="*/ 295275 w 571500"/>
                      <a:gd name="connsiteY43" fmla="*/ 66675 h 571500"/>
                      <a:gd name="connsiteX44" fmla="*/ 285750 w 571500"/>
                      <a:gd name="connsiteY44" fmla="*/ 76200 h 571500"/>
                      <a:gd name="connsiteX45" fmla="*/ 276225 w 571500"/>
                      <a:gd name="connsiteY45" fmla="*/ 66675 h 571500"/>
                      <a:gd name="connsiteX46" fmla="*/ 285750 w 571500"/>
                      <a:gd name="connsiteY46" fmla="*/ 0 h 571500"/>
                      <a:gd name="connsiteX47" fmla="*/ 295275 w 571500"/>
                      <a:gd name="connsiteY47" fmla="*/ 9525 h 571500"/>
                      <a:gd name="connsiteX48" fmla="*/ 295275 w 571500"/>
                      <a:gd name="connsiteY48" fmla="*/ 28813 h 571500"/>
                      <a:gd name="connsiteX49" fmla="*/ 542687 w 571500"/>
                      <a:gd name="connsiteY49" fmla="*/ 276225 h 571500"/>
                      <a:gd name="connsiteX50" fmla="*/ 561975 w 571500"/>
                      <a:gd name="connsiteY50" fmla="*/ 276225 h 571500"/>
                      <a:gd name="connsiteX51" fmla="*/ 571500 w 571500"/>
                      <a:gd name="connsiteY51" fmla="*/ 285750 h 571500"/>
                      <a:gd name="connsiteX52" fmla="*/ 561975 w 571500"/>
                      <a:gd name="connsiteY52" fmla="*/ 295275 h 571500"/>
                      <a:gd name="connsiteX53" fmla="*/ 542687 w 571500"/>
                      <a:gd name="connsiteY53" fmla="*/ 295275 h 571500"/>
                      <a:gd name="connsiteX54" fmla="*/ 295275 w 571500"/>
                      <a:gd name="connsiteY54" fmla="*/ 542687 h 571500"/>
                      <a:gd name="connsiteX55" fmla="*/ 295275 w 571500"/>
                      <a:gd name="connsiteY55" fmla="*/ 561975 h 571500"/>
                      <a:gd name="connsiteX56" fmla="*/ 285750 w 571500"/>
                      <a:gd name="connsiteY56" fmla="*/ 571500 h 571500"/>
                      <a:gd name="connsiteX57" fmla="*/ 276225 w 571500"/>
                      <a:gd name="connsiteY57" fmla="*/ 561975 h 571500"/>
                      <a:gd name="connsiteX58" fmla="*/ 276225 w 571500"/>
                      <a:gd name="connsiteY58" fmla="*/ 542687 h 571500"/>
                      <a:gd name="connsiteX59" fmla="*/ 28813 w 571500"/>
                      <a:gd name="connsiteY59" fmla="*/ 295275 h 571500"/>
                      <a:gd name="connsiteX60" fmla="*/ 9525 w 571500"/>
                      <a:gd name="connsiteY60" fmla="*/ 295275 h 571500"/>
                      <a:gd name="connsiteX61" fmla="*/ 0 w 571500"/>
                      <a:gd name="connsiteY61" fmla="*/ 285750 h 571500"/>
                      <a:gd name="connsiteX62" fmla="*/ 9525 w 571500"/>
                      <a:gd name="connsiteY62" fmla="*/ 276225 h 571500"/>
                      <a:gd name="connsiteX63" fmla="*/ 28813 w 571500"/>
                      <a:gd name="connsiteY63" fmla="*/ 276225 h 571500"/>
                      <a:gd name="connsiteX64" fmla="*/ 276225 w 571500"/>
                      <a:gd name="connsiteY64" fmla="*/ 28813 h 571500"/>
                      <a:gd name="connsiteX65" fmla="*/ 276225 w 571500"/>
                      <a:gd name="connsiteY65" fmla="*/ 9525 h 571500"/>
                      <a:gd name="connsiteX66" fmla="*/ 285750 w 571500"/>
                      <a:gd name="connsiteY66" fmla="*/ 0 h 571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</a:cxnLst>
                    <a:rect l="l" t="t" r="r" b="b"/>
                    <a:pathLst>
                      <a:path w="571500" h="571500">
                        <a:moveTo>
                          <a:pt x="285750" y="238125"/>
                        </a:moveTo>
                        <a:cubicBezTo>
                          <a:pt x="259490" y="238125"/>
                          <a:pt x="238125" y="259490"/>
                          <a:pt x="238125" y="285750"/>
                        </a:cubicBezTo>
                        <a:cubicBezTo>
                          <a:pt x="238125" y="312010"/>
                          <a:pt x="259490" y="333375"/>
                          <a:pt x="285750" y="333375"/>
                        </a:cubicBezTo>
                        <a:cubicBezTo>
                          <a:pt x="312010" y="333375"/>
                          <a:pt x="333375" y="312010"/>
                          <a:pt x="333375" y="285750"/>
                        </a:cubicBezTo>
                        <a:cubicBezTo>
                          <a:pt x="333375" y="259490"/>
                          <a:pt x="312010" y="238125"/>
                          <a:pt x="285750" y="238125"/>
                        </a:cubicBezTo>
                        <a:close/>
                        <a:moveTo>
                          <a:pt x="285750" y="161925"/>
                        </a:moveTo>
                        <a:cubicBezTo>
                          <a:pt x="291017" y="161925"/>
                          <a:pt x="295275" y="166183"/>
                          <a:pt x="295275" y="171450"/>
                        </a:cubicBezTo>
                        <a:lnTo>
                          <a:pt x="295275" y="219837"/>
                        </a:lnTo>
                        <a:cubicBezTo>
                          <a:pt x="324412" y="224038"/>
                          <a:pt x="347462" y="247088"/>
                          <a:pt x="351663" y="276225"/>
                        </a:cubicBezTo>
                        <a:lnTo>
                          <a:pt x="400050" y="276225"/>
                        </a:lnTo>
                        <a:cubicBezTo>
                          <a:pt x="405317" y="276225"/>
                          <a:pt x="409575" y="280483"/>
                          <a:pt x="409575" y="285750"/>
                        </a:cubicBezTo>
                        <a:cubicBezTo>
                          <a:pt x="409575" y="291017"/>
                          <a:pt x="405317" y="295275"/>
                          <a:pt x="400050" y="295275"/>
                        </a:cubicBezTo>
                        <a:lnTo>
                          <a:pt x="351663" y="295275"/>
                        </a:lnTo>
                        <a:cubicBezTo>
                          <a:pt x="347462" y="324402"/>
                          <a:pt x="324412" y="347462"/>
                          <a:pt x="295275" y="351663"/>
                        </a:cubicBezTo>
                        <a:lnTo>
                          <a:pt x="295275" y="400050"/>
                        </a:lnTo>
                        <a:cubicBezTo>
                          <a:pt x="295275" y="405317"/>
                          <a:pt x="291017" y="409575"/>
                          <a:pt x="285750" y="409575"/>
                        </a:cubicBezTo>
                        <a:cubicBezTo>
                          <a:pt x="280483" y="409575"/>
                          <a:pt x="276225" y="405317"/>
                          <a:pt x="276225" y="400050"/>
                        </a:cubicBezTo>
                        <a:lnTo>
                          <a:pt x="276225" y="351663"/>
                        </a:lnTo>
                        <a:cubicBezTo>
                          <a:pt x="247088" y="347462"/>
                          <a:pt x="224038" y="324412"/>
                          <a:pt x="219837" y="295275"/>
                        </a:cubicBezTo>
                        <a:lnTo>
                          <a:pt x="171450" y="295275"/>
                        </a:lnTo>
                        <a:cubicBezTo>
                          <a:pt x="166183" y="295275"/>
                          <a:pt x="161925" y="291017"/>
                          <a:pt x="161925" y="285750"/>
                        </a:cubicBezTo>
                        <a:cubicBezTo>
                          <a:pt x="161925" y="280483"/>
                          <a:pt x="166183" y="276225"/>
                          <a:pt x="171450" y="276225"/>
                        </a:cubicBezTo>
                        <a:lnTo>
                          <a:pt x="219837" y="276225"/>
                        </a:lnTo>
                        <a:cubicBezTo>
                          <a:pt x="224038" y="247098"/>
                          <a:pt x="247088" y="224038"/>
                          <a:pt x="276225" y="219837"/>
                        </a:cubicBezTo>
                        <a:lnTo>
                          <a:pt x="276225" y="171450"/>
                        </a:lnTo>
                        <a:cubicBezTo>
                          <a:pt x="276225" y="166183"/>
                          <a:pt x="280483" y="161925"/>
                          <a:pt x="285750" y="161925"/>
                        </a:cubicBezTo>
                        <a:close/>
                        <a:moveTo>
                          <a:pt x="276225" y="47863"/>
                        </a:moveTo>
                        <a:cubicBezTo>
                          <a:pt x="152495" y="52769"/>
                          <a:pt x="52769" y="152495"/>
                          <a:pt x="47863" y="276225"/>
                        </a:cubicBezTo>
                        <a:lnTo>
                          <a:pt x="66675" y="276225"/>
                        </a:lnTo>
                        <a:cubicBezTo>
                          <a:pt x="71942" y="276225"/>
                          <a:pt x="76200" y="280483"/>
                          <a:pt x="76200" y="285750"/>
                        </a:cubicBezTo>
                        <a:cubicBezTo>
                          <a:pt x="76200" y="291017"/>
                          <a:pt x="71942" y="295275"/>
                          <a:pt x="66675" y="295275"/>
                        </a:cubicBezTo>
                        <a:lnTo>
                          <a:pt x="47863" y="295275"/>
                        </a:lnTo>
                        <a:cubicBezTo>
                          <a:pt x="52769" y="419005"/>
                          <a:pt x="152495" y="518732"/>
                          <a:pt x="276225" y="523637"/>
                        </a:cubicBezTo>
                        <a:lnTo>
                          <a:pt x="276225" y="504825"/>
                        </a:lnTo>
                        <a:cubicBezTo>
                          <a:pt x="276225" y="499558"/>
                          <a:pt x="280483" y="495300"/>
                          <a:pt x="285750" y="495300"/>
                        </a:cubicBezTo>
                        <a:cubicBezTo>
                          <a:pt x="291017" y="495300"/>
                          <a:pt x="295275" y="499558"/>
                          <a:pt x="295275" y="504825"/>
                        </a:cubicBezTo>
                        <a:lnTo>
                          <a:pt x="295275" y="523637"/>
                        </a:lnTo>
                        <a:cubicBezTo>
                          <a:pt x="419005" y="518732"/>
                          <a:pt x="518732" y="419005"/>
                          <a:pt x="523637" y="295275"/>
                        </a:cubicBezTo>
                        <a:lnTo>
                          <a:pt x="504825" y="295275"/>
                        </a:lnTo>
                        <a:cubicBezTo>
                          <a:pt x="499558" y="295275"/>
                          <a:pt x="495300" y="291017"/>
                          <a:pt x="495300" y="285750"/>
                        </a:cubicBezTo>
                        <a:cubicBezTo>
                          <a:pt x="495300" y="280483"/>
                          <a:pt x="499558" y="276225"/>
                          <a:pt x="504825" y="276225"/>
                        </a:cubicBezTo>
                        <a:lnTo>
                          <a:pt x="523637" y="276225"/>
                        </a:lnTo>
                        <a:cubicBezTo>
                          <a:pt x="518732" y="152495"/>
                          <a:pt x="419005" y="52769"/>
                          <a:pt x="295275" y="47863"/>
                        </a:cubicBezTo>
                        <a:lnTo>
                          <a:pt x="295275" y="66675"/>
                        </a:lnTo>
                        <a:cubicBezTo>
                          <a:pt x="295275" y="71942"/>
                          <a:pt x="291017" y="76200"/>
                          <a:pt x="285750" y="76200"/>
                        </a:cubicBezTo>
                        <a:cubicBezTo>
                          <a:pt x="280483" y="76200"/>
                          <a:pt x="276225" y="71942"/>
                          <a:pt x="276225" y="66675"/>
                        </a:cubicBezTo>
                        <a:close/>
                        <a:moveTo>
                          <a:pt x="285750" y="0"/>
                        </a:moveTo>
                        <a:cubicBezTo>
                          <a:pt x="291017" y="0"/>
                          <a:pt x="295275" y="4258"/>
                          <a:pt x="295275" y="9525"/>
                        </a:cubicBezTo>
                        <a:lnTo>
                          <a:pt x="295275" y="28813"/>
                        </a:lnTo>
                        <a:cubicBezTo>
                          <a:pt x="429511" y="33738"/>
                          <a:pt x="537762" y="141989"/>
                          <a:pt x="542687" y="276225"/>
                        </a:cubicBezTo>
                        <a:lnTo>
                          <a:pt x="561975" y="276225"/>
                        </a:lnTo>
                        <a:cubicBezTo>
                          <a:pt x="567242" y="276225"/>
                          <a:pt x="571500" y="280483"/>
                          <a:pt x="571500" y="285750"/>
                        </a:cubicBezTo>
                        <a:cubicBezTo>
                          <a:pt x="571500" y="291017"/>
                          <a:pt x="567242" y="295275"/>
                          <a:pt x="561975" y="295275"/>
                        </a:cubicBezTo>
                        <a:lnTo>
                          <a:pt x="542687" y="295275"/>
                        </a:lnTo>
                        <a:cubicBezTo>
                          <a:pt x="537762" y="429511"/>
                          <a:pt x="429511" y="537762"/>
                          <a:pt x="295275" y="542687"/>
                        </a:cubicBezTo>
                        <a:lnTo>
                          <a:pt x="295275" y="561975"/>
                        </a:lnTo>
                        <a:cubicBezTo>
                          <a:pt x="295275" y="567242"/>
                          <a:pt x="291017" y="571500"/>
                          <a:pt x="285750" y="571500"/>
                        </a:cubicBezTo>
                        <a:cubicBezTo>
                          <a:pt x="280483" y="571500"/>
                          <a:pt x="276225" y="567242"/>
                          <a:pt x="276225" y="561975"/>
                        </a:cubicBezTo>
                        <a:lnTo>
                          <a:pt x="276225" y="542687"/>
                        </a:lnTo>
                        <a:cubicBezTo>
                          <a:pt x="141989" y="537762"/>
                          <a:pt x="33738" y="429511"/>
                          <a:pt x="28813" y="295275"/>
                        </a:cubicBezTo>
                        <a:lnTo>
                          <a:pt x="9525" y="295275"/>
                        </a:lnTo>
                        <a:cubicBezTo>
                          <a:pt x="4258" y="295275"/>
                          <a:pt x="0" y="291017"/>
                          <a:pt x="0" y="285750"/>
                        </a:cubicBezTo>
                        <a:cubicBezTo>
                          <a:pt x="0" y="280483"/>
                          <a:pt x="4258" y="276225"/>
                          <a:pt x="9525" y="276225"/>
                        </a:cubicBezTo>
                        <a:lnTo>
                          <a:pt x="28813" y="276225"/>
                        </a:lnTo>
                        <a:cubicBezTo>
                          <a:pt x="33738" y="141989"/>
                          <a:pt x="141989" y="33738"/>
                          <a:pt x="276225" y="28813"/>
                        </a:cubicBezTo>
                        <a:lnTo>
                          <a:pt x="276225" y="9525"/>
                        </a:lnTo>
                        <a:cubicBezTo>
                          <a:pt x="276225" y="4258"/>
                          <a:pt x="280483" y="0"/>
                          <a:pt x="28575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0A580F65-39E7-4F70-8B4F-B746A07920A6}"/>
                    </a:ext>
                  </a:extLst>
                </p:cNvPr>
                <p:cNvSpPr/>
                <p:nvPr/>
              </p:nvSpPr>
              <p:spPr>
                <a:xfrm>
                  <a:off x="7090489" y="584302"/>
                  <a:ext cx="4346062" cy="338554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marL="0" marR="0" lvl="0" indent="0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Abadi" panose="020B0604020104020204" pitchFamily="34" charset="0"/>
                    </a:rPr>
                    <a:t>Achieve the objectives of company XX by 2020</a:t>
                  </a:r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F756B7B6-08EA-4CBF-AF81-81A45885C57F}"/>
                  </a:ext>
                </a:extLst>
              </p:cNvPr>
              <p:cNvGrpSpPr/>
              <p:nvPr/>
            </p:nvGrpSpPr>
            <p:grpSpPr>
              <a:xfrm>
                <a:off x="6408855" y="1453058"/>
                <a:ext cx="4881823" cy="681634"/>
                <a:chOff x="6408855" y="1482930"/>
                <a:chExt cx="4881823" cy="681634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C58430B0-0380-4E8D-97BC-2AA104DC240D}"/>
                    </a:ext>
                  </a:extLst>
                </p:cNvPr>
                <p:cNvGrpSpPr/>
                <p:nvPr/>
              </p:nvGrpSpPr>
              <p:grpSpPr>
                <a:xfrm>
                  <a:off x="6408855" y="1482930"/>
                  <a:ext cx="681634" cy="681634"/>
                  <a:chOff x="6408855" y="1482930"/>
                  <a:chExt cx="681634" cy="681634"/>
                </a:xfrm>
              </p:grpSpPr>
              <p:sp>
                <p:nvSpPr>
                  <p:cNvPr id="35" name="Circle: Hollow 34">
                    <a:extLst>
                      <a:ext uri="{FF2B5EF4-FFF2-40B4-BE49-F238E27FC236}">
                        <a16:creationId xmlns:a16="http://schemas.microsoft.com/office/drawing/2014/main" id="{85F2673D-0144-4B88-B376-F3E70504EAC5}"/>
                      </a:ext>
                    </a:extLst>
                  </p:cNvPr>
                  <p:cNvSpPr/>
                  <p:nvPr/>
                </p:nvSpPr>
                <p:spPr>
                  <a:xfrm>
                    <a:off x="6408855" y="1482930"/>
                    <a:ext cx="681634" cy="681634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6" name="Freeform: Shape 35">
                    <a:extLst>
                      <a:ext uri="{FF2B5EF4-FFF2-40B4-BE49-F238E27FC236}">
                        <a16:creationId xmlns:a16="http://schemas.microsoft.com/office/drawing/2014/main" id="{2BDA9CCF-94A5-466B-8E00-00D4A0886211}"/>
                      </a:ext>
                    </a:extLst>
                  </p:cNvPr>
                  <p:cNvSpPr/>
                  <p:nvPr/>
                </p:nvSpPr>
                <p:spPr>
                  <a:xfrm>
                    <a:off x="6585888" y="1650773"/>
                    <a:ext cx="327568" cy="345948"/>
                  </a:xfrm>
                  <a:custGeom>
                    <a:avLst/>
                    <a:gdLst>
                      <a:gd name="connsiteX0" fmla="*/ 231140 w 1867696"/>
                      <a:gd name="connsiteY0" fmla="*/ 1521415 h 1972492"/>
                      <a:gd name="connsiteX1" fmla="*/ 204627 w 1867696"/>
                      <a:gd name="connsiteY1" fmla="*/ 1547929 h 1972492"/>
                      <a:gd name="connsiteX2" fmla="*/ 204627 w 1867696"/>
                      <a:gd name="connsiteY2" fmla="*/ 1895442 h 1972492"/>
                      <a:gd name="connsiteX3" fmla="*/ 446519 w 1867696"/>
                      <a:gd name="connsiteY3" fmla="*/ 1895442 h 1972492"/>
                      <a:gd name="connsiteX4" fmla="*/ 446519 w 1867696"/>
                      <a:gd name="connsiteY4" fmla="*/ 1547929 h 1972492"/>
                      <a:gd name="connsiteX5" fmla="*/ 420006 w 1867696"/>
                      <a:gd name="connsiteY5" fmla="*/ 1521415 h 1972492"/>
                      <a:gd name="connsiteX6" fmla="*/ 841692 w 1867696"/>
                      <a:gd name="connsiteY6" fmla="*/ 1197915 h 1972492"/>
                      <a:gd name="connsiteX7" fmla="*/ 815179 w 1867696"/>
                      <a:gd name="connsiteY7" fmla="*/ 1224428 h 1972492"/>
                      <a:gd name="connsiteX8" fmla="*/ 815179 w 1867696"/>
                      <a:gd name="connsiteY8" fmla="*/ 1895442 h 1972492"/>
                      <a:gd name="connsiteX9" fmla="*/ 1057071 w 1867696"/>
                      <a:gd name="connsiteY9" fmla="*/ 1895442 h 1972492"/>
                      <a:gd name="connsiteX10" fmla="*/ 1057071 w 1867696"/>
                      <a:gd name="connsiteY10" fmla="*/ 1224428 h 1972492"/>
                      <a:gd name="connsiteX11" fmla="*/ 1030558 w 1867696"/>
                      <a:gd name="connsiteY11" fmla="*/ 1197915 h 1972492"/>
                      <a:gd name="connsiteX12" fmla="*/ 239007 w 1867696"/>
                      <a:gd name="connsiteY12" fmla="*/ 1129984 h 1972492"/>
                      <a:gd name="connsiteX13" fmla="*/ 277532 w 1867696"/>
                      <a:gd name="connsiteY13" fmla="*/ 1168509 h 1972492"/>
                      <a:gd name="connsiteX14" fmla="*/ 239007 w 1867696"/>
                      <a:gd name="connsiteY14" fmla="*/ 1207034 h 1972492"/>
                      <a:gd name="connsiteX15" fmla="*/ 200482 w 1867696"/>
                      <a:gd name="connsiteY15" fmla="*/ 1168509 h 1972492"/>
                      <a:gd name="connsiteX16" fmla="*/ 239007 w 1867696"/>
                      <a:gd name="connsiteY16" fmla="*/ 1129984 h 1972492"/>
                      <a:gd name="connsiteX17" fmla="*/ 1452243 w 1867696"/>
                      <a:gd name="connsiteY17" fmla="*/ 642038 h 1972492"/>
                      <a:gd name="connsiteX18" fmla="*/ 1425730 w 1867696"/>
                      <a:gd name="connsiteY18" fmla="*/ 668551 h 1972492"/>
                      <a:gd name="connsiteX19" fmla="*/ 1425730 w 1867696"/>
                      <a:gd name="connsiteY19" fmla="*/ 1895442 h 1972492"/>
                      <a:gd name="connsiteX20" fmla="*/ 1667623 w 1867696"/>
                      <a:gd name="connsiteY20" fmla="*/ 1895442 h 1972492"/>
                      <a:gd name="connsiteX21" fmla="*/ 1667623 w 1867696"/>
                      <a:gd name="connsiteY21" fmla="*/ 668551 h 1972492"/>
                      <a:gd name="connsiteX22" fmla="*/ 1641110 w 1867696"/>
                      <a:gd name="connsiteY22" fmla="*/ 642038 h 1972492"/>
                      <a:gd name="connsiteX23" fmla="*/ 1452243 w 1867696"/>
                      <a:gd name="connsiteY23" fmla="*/ 564988 h 1972492"/>
                      <a:gd name="connsiteX24" fmla="*/ 1641110 w 1867696"/>
                      <a:gd name="connsiteY24" fmla="*/ 564988 h 1972492"/>
                      <a:gd name="connsiteX25" fmla="*/ 1744673 w 1867696"/>
                      <a:gd name="connsiteY25" fmla="*/ 668551 h 1972492"/>
                      <a:gd name="connsiteX26" fmla="*/ 1744673 w 1867696"/>
                      <a:gd name="connsiteY26" fmla="*/ 1895442 h 1972492"/>
                      <a:gd name="connsiteX27" fmla="*/ 1829170 w 1867696"/>
                      <a:gd name="connsiteY27" fmla="*/ 1895442 h 1972492"/>
                      <a:gd name="connsiteX28" fmla="*/ 1867696 w 1867696"/>
                      <a:gd name="connsiteY28" fmla="*/ 1933967 h 1972492"/>
                      <a:gd name="connsiteX29" fmla="*/ 1829170 w 1867696"/>
                      <a:gd name="connsiteY29" fmla="*/ 1972492 h 1972492"/>
                      <a:gd name="connsiteX30" fmla="*/ 38525 w 1867696"/>
                      <a:gd name="connsiteY30" fmla="*/ 1972492 h 1972492"/>
                      <a:gd name="connsiteX31" fmla="*/ 0 w 1867696"/>
                      <a:gd name="connsiteY31" fmla="*/ 1933967 h 1972492"/>
                      <a:gd name="connsiteX32" fmla="*/ 38525 w 1867696"/>
                      <a:gd name="connsiteY32" fmla="*/ 1895442 h 1972492"/>
                      <a:gd name="connsiteX33" fmla="*/ 127580 w 1867696"/>
                      <a:gd name="connsiteY33" fmla="*/ 1895442 h 1972492"/>
                      <a:gd name="connsiteX34" fmla="*/ 127580 w 1867696"/>
                      <a:gd name="connsiteY34" fmla="*/ 1547929 h 1972492"/>
                      <a:gd name="connsiteX35" fmla="*/ 231144 w 1867696"/>
                      <a:gd name="connsiteY35" fmla="*/ 1444365 h 1972492"/>
                      <a:gd name="connsiteX36" fmla="*/ 420014 w 1867696"/>
                      <a:gd name="connsiteY36" fmla="*/ 1444365 h 1972492"/>
                      <a:gd name="connsiteX37" fmla="*/ 523577 w 1867696"/>
                      <a:gd name="connsiteY37" fmla="*/ 1547929 h 1972492"/>
                      <a:gd name="connsiteX38" fmla="*/ 523577 w 1867696"/>
                      <a:gd name="connsiteY38" fmla="*/ 1895442 h 1972492"/>
                      <a:gd name="connsiteX39" fmla="*/ 738132 w 1867696"/>
                      <a:gd name="connsiteY39" fmla="*/ 1895442 h 1972492"/>
                      <a:gd name="connsiteX40" fmla="*/ 738132 w 1867696"/>
                      <a:gd name="connsiteY40" fmla="*/ 1224428 h 1972492"/>
                      <a:gd name="connsiteX41" fmla="*/ 841696 w 1867696"/>
                      <a:gd name="connsiteY41" fmla="*/ 1120865 h 1972492"/>
                      <a:gd name="connsiteX42" fmla="*/ 1030562 w 1867696"/>
                      <a:gd name="connsiteY42" fmla="*/ 1120865 h 1972492"/>
                      <a:gd name="connsiteX43" fmla="*/ 1134125 w 1867696"/>
                      <a:gd name="connsiteY43" fmla="*/ 1224428 h 1972492"/>
                      <a:gd name="connsiteX44" fmla="*/ 1134125 w 1867696"/>
                      <a:gd name="connsiteY44" fmla="*/ 1895442 h 1972492"/>
                      <a:gd name="connsiteX45" fmla="*/ 1348680 w 1867696"/>
                      <a:gd name="connsiteY45" fmla="*/ 1895442 h 1972492"/>
                      <a:gd name="connsiteX46" fmla="*/ 1348680 w 1867696"/>
                      <a:gd name="connsiteY46" fmla="*/ 668551 h 1972492"/>
                      <a:gd name="connsiteX47" fmla="*/ 1452243 w 1867696"/>
                      <a:gd name="connsiteY47" fmla="*/ 564988 h 1972492"/>
                      <a:gd name="connsiteX48" fmla="*/ 1469218 w 1867696"/>
                      <a:gd name="connsiteY48" fmla="*/ 0 h 1972492"/>
                      <a:gd name="connsiteX49" fmla="*/ 1702296 w 1867696"/>
                      <a:gd name="connsiteY49" fmla="*/ 0 h 1972492"/>
                      <a:gd name="connsiteX50" fmla="*/ 1704160 w 1867696"/>
                      <a:gd name="connsiteY50" fmla="*/ 92 h 1972492"/>
                      <a:gd name="connsiteX51" fmla="*/ 1733393 w 1867696"/>
                      <a:gd name="connsiteY51" fmla="*/ 11280 h 1972492"/>
                      <a:gd name="connsiteX52" fmla="*/ 1744581 w 1867696"/>
                      <a:gd name="connsiteY52" fmla="*/ 40513 h 1972492"/>
                      <a:gd name="connsiteX53" fmla="*/ 1744674 w 1867696"/>
                      <a:gd name="connsiteY53" fmla="*/ 42378 h 1972492"/>
                      <a:gd name="connsiteX54" fmla="*/ 1744674 w 1867696"/>
                      <a:gd name="connsiteY54" fmla="*/ 261791 h 1972492"/>
                      <a:gd name="connsiteX55" fmla="*/ 1706148 w 1867696"/>
                      <a:gd name="connsiteY55" fmla="*/ 300316 h 1972492"/>
                      <a:gd name="connsiteX56" fmla="*/ 1667623 w 1867696"/>
                      <a:gd name="connsiteY56" fmla="*/ 261791 h 1972492"/>
                      <a:gd name="connsiteX57" fmla="*/ 1667623 w 1867696"/>
                      <a:gd name="connsiteY57" fmla="*/ 131537 h 1972492"/>
                      <a:gd name="connsiteX58" fmla="*/ 1259533 w 1867696"/>
                      <a:gd name="connsiteY58" fmla="*/ 539623 h 1972492"/>
                      <a:gd name="connsiteX59" fmla="*/ 1205047 w 1867696"/>
                      <a:gd name="connsiteY59" fmla="*/ 539623 h 1972492"/>
                      <a:gd name="connsiteX60" fmla="*/ 1061425 w 1867696"/>
                      <a:gd name="connsiteY60" fmla="*/ 396001 h 1972492"/>
                      <a:gd name="connsiteX61" fmla="*/ 396101 w 1867696"/>
                      <a:gd name="connsiteY61" fmla="*/ 1061329 h 1972492"/>
                      <a:gd name="connsiteX62" fmla="*/ 368860 w 1867696"/>
                      <a:gd name="connsiteY62" fmla="*/ 1072613 h 1972492"/>
                      <a:gd name="connsiteX63" fmla="*/ 341619 w 1867696"/>
                      <a:gd name="connsiteY63" fmla="*/ 1061337 h 1972492"/>
                      <a:gd name="connsiteX64" fmla="*/ 341619 w 1867696"/>
                      <a:gd name="connsiteY64" fmla="*/ 1006850 h 1972492"/>
                      <a:gd name="connsiteX65" fmla="*/ 1034183 w 1867696"/>
                      <a:gd name="connsiteY65" fmla="*/ 314281 h 1972492"/>
                      <a:gd name="connsiteX66" fmla="*/ 1061425 w 1867696"/>
                      <a:gd name="connsiteY66" fmla="*/ 302997 h 1972492"/>
                      <a:gd name="connsiteX67" fmla="*/ 1088666 w 1867696"/>
                      <a:gd name="connsiteY67" fmla="*/ 314281 h 1972492"/>
                      <a:gd name="connsiteX68" fmla="*/ 1232288 w 1867696"/>
                      <a:gd name="connsiteY68" fmla="*/ 457903 h 1972492"/>
                      <a:gd name="connsiteX69" fmla="*/ 1613137 w 1867696"/>
                      <a:gd name="connsiteY69" fmla="*/ 77050 h 1972492"/>
                      <a:gd name="connsiteX70" fmla="*/ 1469218 w 1867696"/>
                      <a:gd name="connsiteY70" fmla="*/ 77050 h 1972492"/>
                      <a:gd name="connsiteX71" fmla="*/ 1430693 w 1867696"/>
                      <a:gd name="connsiteY71" fmla="*/ 38525 h 1972492"/>
                      <a:gd name="connsiteX72" fmla="*/ 1469218 w 1867696"/>
                      <a:gd name="connsiteY72" fmla="*/ 0 h 19724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</a:cxnLst>
                    <a:rect l="l" t="t" r="r" b="b"/>
                    <a:pathLst>
                      <a:path w="1867696" h="1972492">
                        <a:moveTo>
                          <a:pt x="231140" y="1521415"/>
                        </a:moveTo>
                        <a:cubicBezTo>
                          <a:pt x="216520" y="1521415"/>
                          <a:pt x="204627" y="1533308"/>
                          <a:pt x="204627" y="1547929"/>
                        </a:cubicBezTo>
                        <a:lnTo>
                          <a:pt x="204627" y="1895442"/>
                        </a:lnTo>
                        <a:lnTo>
                          <a:pt x="446519" y="1895442"/>
                        </a:lnTo>
                        <a:lnTo>
                          <a:pt x="446519" y="1547929"/>
                        </a:lnTo>
                        <a:cubicBezTo>
                          <a:pt x="446519" y="1533308"/>
                          <a:pt x="434626" y="1521415"/>
                          <a:pt x="420006" y="1521415"/>
                        </a:cubicBezTo>
                        <a:close/>
                        <a:moveTo>
                          <a:pt x="841692" y="1197915"/>
                        </a:moveTo>
                        <a:cubicBezTo>
                          <a:pt x="827071" y="1197915"/>
                          <a:pt x="815179" y="1209808"/>
                          <a:pt x="815179" y="1224428"/>
                        </a:cubicBezTo>
                        <a:lnTo>
                          <a:pt x="815179" y="1895442"/>
                        </a:lnTo>
                        <a:lnTo>
                          <a:pt x="1057071" y="1895442"/>
                        </a:lnTo>
                        <a:lnTo>
                          <a:pt x="1057071" y="1224428"/>
                        </a:lnTo>
                        <a:cubicBezTo>
                          <a:pt x="1057071" y="1209808"/>
                          <a:pt x="1045174" y="1197915"/>
                          <a:pt x="1030558" y="1197915"/>
                        </a:cubicBezTo>
                        <a:close/>
                        <a:moveTo>
                          <a:pt x="239007" y="1129984"/>
                        </a:moveTo>
                        <a:cubicBezTo>
                          <a:pt x="260284" y="1129984"/>
                          <a:pt x="277532" y="1147232"/>
                          <a:pt x="277532" y="1168509"/>
                        </a:cubicBezTo>
                        <a:cubicBezTo>
                          <a:pt x="277532" y="1189786"/>
                          <a:pt x="260284" y="1207034"/>
                          <a:pt x="239007" y="1207034"/>
                        </a:cubicBezTo>
                        <a:cubicBezTo>
                          <a:pt x="217730" y="1207034"/>
                          <a:pt x="200482" y="1189786"/>
                          <a:pt x="200482" y="1168509"/>
                        </a:cubicBezTo>
                        <a:cubicBezTo>
                          <a:pt x="200482" y="1147232"/>
                          <a:pt x="217730" y="1129984"/>
                          <a:pt x="239007" y="1129984"/>
                        </a:cubicBezTo>
                        <a:close/>
                        <a:moveTo>
                          <a:pt x="1452243" y="642038"/>
                        </a:moveTo>
                        <a:cubicBezTo>
                          <a:pt x="1437623" y="642038"/>
                          <a:pt x="1425730" y="653931"/>
                          <a:pt x="1425730" y="668551"/>
                        </a:cubicBezTo>
                        <a:lnTo>
                          <a:pt x="1425730" y="1895442"/>
                        </a:lnTo>
                        <a:lnTo>
                          <a:pt x="1667623" y="1895442"/>
                        </a:lnTo>
                        <a:lnTo>
                          <a:pt x="1667623" y="668551"/>
                        </a:lnTo>
                        <a:cubicBezTo>
                          <a:pt x="1667623" y="653931"/>
                          <a:pt x="1655730" y="642038"/>
                          <a:pt x="1641110" y="642038"/>
                        </a:cubicBezTo>
                        <a:close/>
                        <a:moveTo>
                          <a:pt x="1452243" y="564988"/>
                        </a:moveTo>
                        <a:lnTo>
                          <a:pt x="1641110" y="564988"/>
                        </a:lnTo>
                        <a:cubicBezTo>
                          <a:pt x="1698212" y="564988"/>
                          <a:pt x="1744673" y="611446"/>
                          <a:pt x="1744673" y="668551"/>
                        </a:cubicBezTo>
                        <a:lnTo>
                          <a:pt x="1744673" y="1895442"/>
                        </a:lnTo>
                        <a:lnTo>
                          <a:pt x="1829170" y="1895442"/>
                        </a:lnTo>
                        <a:cubicBezTo>
                          <a:pt x="1850448" y="1895442"/>
                          <a:pt x="1867696" y="1912689"/>
                          <a:pt x="1867696" y="1933967"/>
                        </a:cubicBezTo>
                        <a:cubicBezTo>
                          <a:pt x="1867696" y="1955244"/>
                          <a:pt x="1850448" y="1972492"/>
                          <a:pt x="1829170" y="1972492"/>
                        </a:cubicBezTo>
                        <a:lnTo>
                          <a:pt x="38525" y="1972492"/>
                        </a:lnTo>
                        <a:cubicBezTo>
                          <a:pt x="17248" y="1972492"/>
                          <a:pt x="0" y="1955244"/>
                          <a:pt x="0" y="1933967"/>
                        </a:cubicBezTo>
                        <a:cubicBezTo>
                          <a:pt x="0" y="1912689"/>
                          <a:pt x="17248" y="1895442"/>
                          <a:pt x="38525" y="1895442"/>
                        </a:cubicBezTo>
                        <a:lnTo>
                          <a:pt x="127580" y="1895442"/>
                        </a:lnTo>
                        <a:lnTo>
                          <a:pt x="127580" y="1547929"/>
                        </a:lnTo>
                        <a:cubicBezTo>
                          <a:pt x="127580" y="1490826"/>
                          <a:pt x="174038" y="1444365"/>
                          <a:pt x="231144" y="1444365"/>
                        </a:cubicBezTo>
                        <a:lnTo>
                          <a:pt x="420014" y="1444365"/>
                        </a:lnTo>
                        <a:cubicBezTo>
                          <a:pt x="477116" y="1444365"/>
                          <a:pt x="523577" y="1490823"/>
                          <a:pt x="523577" y="1547929"/>
                        </a:cubicBezTo>
                        <a:lnTo>
                          <a:pt x="523577" y="1895442"/>
                        </a:lnTo>
                        <a:lnTo>
                          <a:pt x="738132" y="1895442"/>
                        </a:lnTo>
                        <a:lnTo>
                          <a:pt x="738132" y="1224428"/>
                        </a:lnTo>
                        <a:cubicBezTo>
                          <a:pt x="738132" y="1167326"/>
                          <a:pt x="784590" y="1120865"/>
                          <a:pt x="841696" y="1120865"/>
                        </a:cubicBezTo>
                        <a:lnTo>
                          <a:pt x="1030562" y="1120865"/>
                        </a:lnTo>
                        <a:cubicBezTo>
                          <a:pt x="1087668" y="1120865"/>
                          <a:pt x="1134125" y="1167322"/>
                          <a:pt x="1134125" y="1224428"/>
                        </a:cubicBezTo>
                        <a:lnTo>
                          <a:pt x="1134125" y="1895442"/>
                        </a:lnTo>
                        <a:lnTo>
                          <a:pt x="1348680" y="1895442"/>
                        </a:lnTo>
                        <a:lnTo>
                          <a:pt x="1348680" y="668551"/>
                        </a:lnTo>
                        <a:cubicBezTo>
                          <a:pt x="1348680" y="611449"/>
                          <a:pt x="1395137" y="564988"/>
                          <a:pt x="1452243" y="564988"/>
                        </a:cubicBezTo>
                        <a:close/>
                        <a:moveTo>
                          <a:pt x="1469218" y="0"/>
                        </a:moveTo>
                        <a:lnTo>
                          <a:pt x="1702296" y="0"/>
                        </a:lnTo>
                        <a:cubicBezTo>
                          <a:pt x="1702928" y="0"/>
                          <a:pt x="1703540" y="65"/>
                          <a:pt x="1704160" y="92"/>
                        </a:cubicBezTo>
                        <a:cubicBezTo>
                          <a:pt x="1714674" y="-451"/>
                          <a:pt x="1725365" y="3252"/>
                          <a:pt x="1733393" y="11280"/>
                        </a:cubicBezTo>
                        <a:cubicBezTo>
                          <a:pt x="1741422" y="19309"/>
                          <a:pt x="1745120" y="30000"/>
                          <a:pt x="1744581" y="40513"/>
                        </a:cubicBezTo>
                        <a:cubicBezTo>
                          <a:pt x="1744608" y="41137"/>
                          <a:pt x="1744674" y="41750"/>
                          <a:pt x="1744674" y="42378"/>
                        </a:cubicBezTo>
                        <a:lnTo>
                          <a:pt x="1744674" y="261791"/>
                        </a:lnTo>
                        <a:cubicBezTo>
                          <a:pt x="1744674" y="283068"/>
                          <a:pt x="1727426" y="300316"/>
                          <a:pt x="1706148" y="300316"/>
                        </a:cubicBezTo>
                        <a:cubicBezTo>
                          <a:pt x="1684871" y="300316"/>
                          <a:pt x="1667623" y="283068"/>
                          <a:pt x="1667623" y="261791"/>
                        </a:cubicBezTo>
                        <a:lnTo>
                          <a:pt x="1667623" y="131537"/>
                        </a:lnTo>
                        <a:lnTo>
                          <a:pt x="1259533" y="539623"/>
                        </a:lnTo>
                        <a:cubicBezTo>
                          <a:pt x="1244485" y="554667"/>
                          <a:pt x="1220091" y="554667"/>
                          <a:pt x="1205047" y="539623"/>
                        </a:cubicBezTo>
                        <a:lnTo>
                          <a:pt x="1061425" y="396001"/>
                        </a:lnTo>
                        <a:lnTo>
                          <a:pt x="396101" y="1061329"/>
                        </a:lnTo>
                        <a:cubicBezTo>
                          <a:pt x="388581" y="1068853"/>
                          <a:pt x="378719" y="1072613"/>
                          <a:pt x="368860" y="1072613"/>
                        </a:cubicBezTo>
                        <a:cubicBezTo>
                          <a:pt x="359002" y="1072613"/>
                          <a:pt x="349143" y="1068853"/>
                          <a:pt x="341619" y="1061337"/>
                        </a:cubicBezTo>
                        <a:cubicBezTo>
                          <a:pt x="326575" y="1046289"/>
                          <a:pt x="326575" y="1021894"/>
                          <a:pt x="341619" y="1006850"/>
                        </a:cubicBezTo>
                        <a:lnTo>
                          <a:pt x="1034183" y="314281"/>
                        </a:lnTo>
                        <a:cubicBezTo>
                          <a:pt x="1041407" y="307058"/>
                          <a:pt x="1051208" y="302997"/>
                          <a:pt x="1061425" y="302997"/>
                        </a:cubicBezTo>
                        <a:cubicBezTo>
                          <a:pt x="1071641" y="302997"/>
                          <a:pt x="1081442" y="307058"/>
                          <a:pt x="1088666" y="314281"/>
                        </a:cubicBezTo>
                        <a:lnTo>
                          <a:pt x="1232288" y="457903"/>
                        </a:lnTo>
                        <a:lnTo>
                          <a:pt x="1613137" y="77050"/>
                        </a:lnTo>
                        <a:lnTo>
                          <a:pt x="1469218" y="77050"/>
                        </a:lnTo>
                        <a:cubicBezTo>
                          <a:pt x="1447941" y="77050"/>
                          <a:pt x="1430693" y="59803"/>
                          <a:pt x="1430693" y="38525"/>
                        </a:cubicBezTo>
                        <a:cubicBezTo>
                          <a:pt x="1430693" y="17248"/>
                          <a:pt x="1447941" y="0"/>
                          <a:pt x="14692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385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91AFFAD3-1BE3-4D3E-A298-7D86B6F1F553}"/>
                    </a:ext>
                  </a:extLst>
                </p:cNvPr>
                <p:cNvSpPr/>
                <p:nvPr/>
              </p:nvSpPr>
              <p:spPr>
                <a:xfrm>
                  <a:off x="7090489" y="1654470"/>
                  <a:ext cx="4200189" cy="338554"/>
                </a:xfrm>
                <a:prstGeom prst="rect">
                  <a:avLst/>
                </a:prstGeom>
              </p:spPr>
              <p:txBody>
                <a:bodyPr wrap="none" anchor="ctr">
                  <a:spAutoFit/>
                </a:bodyPr>
                <a:lstStyle/>
                <a:p>
                  <a:pPr marL="0" marR="0" lvl="0" indent="0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Abadi" panose="020B0604020104020204" pitchFamily="34" charset="0"/>
                    </a:rPr>
                    <a:t>Boost organizational Performance at all levels</a:t>
                  </a: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FE188195-FBC2-48EB-807F-5C0C3242C37A}"/>
                  </a:ext>
                </a:extLst>
              </p:cNvPr>
              <p:cNvGrpSpPr/>
              <p:nvPr/>
            </p:nvGrpSpPr>
            <p:grpSpPr>
              <a:xfrm>
                <a:off x="6408855" y="2493354"/>
                <a:ext cx="5477876" cy="830997"/>
                <a:chOff x="6408855" y="2468835"/>
                <a:chExt cx="5477876" cy="830997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98BE19F8-B18D-46FE-B90C-4E4A0CB3DE0F}"/>
                    </a:ext>
                  </a:extLst>
                </p:cNvPr>
                <p:cNvGrpSpPr/>
                <p:nvPr/>
              </p:nvGrpSpPr>
              <p:grpSpPr>
                <a:xfrm>
                  <a:off x="6408855" y="2543516"/>
                  <a:ext cx="681634" cy="681634"/>
                  <a:chOff x="6408855" y="2553098"/>
                  <a:chExt cx="681634" cy="681634"/>
                </a:xfrm>
              </p:grpSpPr>
              <p:sp>
                <p:nvSpPr>
                  <p:cNvPr id="31" name="Circle: Hollow 30">
                    <a:extLst>
                      <a:ext uri="{FF2B5EF4-FFF2-40B4-BE49-F238E27FC236}">
                        <a16:creationId xmlns:a16="http://schemas.microsoft.com/office/drawing/2014/main" id="{15EACDC2-2363-4D62-8C5C-8CAD40E7421A}"/>
                      </a:ext>
                    </a:extLst>
                  </p:cNvPr>
                  <p:cNvSpPr/>
                  <p:nvPr/>
                </p:nvSpPr>
                <p:spPr>
                  <a:xfrm>
                    <a:off x="6408855" y="2553098"/>
                    <a:ext cx="681634" cy="681634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" name="Freeform: Shape 31">
                    <a:extLst>
                      <a:ext uri="{FF2B5EF4-FFF2-40B4-BE49-F238E27FC236}">
                        <a16:creationId xmlns:a16="http://schemas.microsoft.com/office/drawing/2014/main" id="{E8FF1B02-11F4-49DE-9B63-F0A5D3AC631A}"/>
                      </a:ext>
                    </a:extLst>
                  </p:cNvPr>
                  <p:cNvSpPr/>
                  <p:nvPr/>
                </p:nvSpPr>
                <p:spPr>
                  <a:xfrm>
                    <a:off x="6607721" y="2751936"/>
                    <a:ext cx="283902" cy="283958"/>
                  </a:xfrm>
                  <a:custGeom>
                    <a:avLst/>
                    <a:gdLst>
                      <a:gd name="connsiteX0" fmla="*/ 725521 w 1288472"/>
                      <a:gd name="connsiteY0" fmla="*/ 1181519 h 1288724"/>
                      <a:gd name="connsiteX1" fmla="*/ 738103 w 1288472"/>
                      <a:gd name="connsiteY1" fmla="*/ 1182777 h 1288724"/>
                      <a:gd name="connsiteX2" fmla="*/ 745150 w 1288472"/>
                      <a:gd name="connsiteY2" fmla="*/ 1187307 h 1288724"/>
                      <a:gd name="connsiteX3" fmla="*/ 749679 w 1288472"/>
                      <a:gd name="connsiteY3" fmla="*/ 1194353 h 1288724"/>
                      <a:gd name="connsiteX4" fmla="*/ 747918 w 1288472"/>
                      <a:gd name="connsiteY4" fmla="*/ 1214486 h 1288724"/>
                      <a:gd name="connsiteX5" fmla="*/ 730050 w 1288472"/>
                      <a:gd name="connsiteY5" fmla="*/ 1224049 h 1288724"/>
                      <a:gd name="connsiteX6" fmla="*/ 714699 w 1288472"/>
                      <a:gd name="connsiteY6" fmla="*/ 1218009 h 1288724"/>
                      <a:gd name="connsiteX7" fmla="*/ 708408 w 1288472"/>
                      <a:gd name="connsiteY7" fmla="*/ 1202658 h 1288724"/>
                      <a:gd name="connsiteX8" fmla="*/ 714699 w 1288472"/>
                      <a:gd name="connsiteY8" fmla="*/ 1187307 h 1288724"/>
                      <a:gd name="connsiteX9" fmla="*/ 717971 w 1288472"/>
                      <a:gd name="connsiteY9" fmla="*/ 1184791 h 1288724"/>
                      <a:gd name="connsiteX10" fmla="*/ 721746 w 1288472"/>
                      <a:gd name="connsiteY10" fmla="*/ 1182777 h 1288724"/>
                      <a:gd name="connsiteX11" fmla="*/ 725521 w 1288472"/>
                      <a:gd name="connsiteY11" fmla="*/ 1181519 h 1288724"/>
                      <a:gd name="connsiteX12" fmla="*/ 639707 w 1288472"/>
                      <a:gd name="connsiteY12" fmla="*/ 1181519 h 1288724"/>
                      <a:gd name="connsiteX13" fmla="*/ 652289 w 1288472"/>
                      <a:gd name="connsiteY13" fmla="*/ 1182777 h 1288724"/>
                      <a:gd name="connsiteX14" fmla="*/ 659336 w 1288472"/>
                      <a:gd name="connsiteY14" fmla="*/ 1187307 h 1288724"/>
                      <a:gd name="connsiteX15" fmla="*/ 663865 w 1288472"/>
                      <a:gd name="connsiteY15" fmla="*/ 1194353 h 1288724"/>
                      <a:gd name="connsiteX16" fmla="*/ 662104 w 1288472"/>
                      <a:gd name="connsiteY16" fmla="*/ 1214486 h 1288724"/>
                      <a:gd name="connsiteX17" fmla="*/ 644236 w 1288472"/>
                      <a:gd name="connsiteY17" fmla="*/ 1224049 h 1288724"/>
                      <a:gd name="connsiteX18" fmla="*/ 628885 w 1288472"/>
                      <a:gd name="connsiteY18" fmla="*/ 1218009 h 1288724"/>
                      <a:gd name="connsiteX19" fmla="*/ 622594 w 1288472"/>
                      <a:gd name="connsiteY19" fmla="*/ 1202658 h 1288724"/>
                      <a:gd name="connsiteX20" fmla="*/ 628885 w 1288472"/>
                      <a:gd name="connsiteY20" fmla="*/ 1187307 h 1288724"/>
                      <a:gd name="connsiteX21" fmla="*/ 632157 w 1288472"/>
                      <a:gd name="connsiteY21" fmla="*/ 1184791 h 1288724"/>
                      <a:gd name="connsiteX22" fmla="*/ 635932 w 1288472"/>
                      <a:gd name="connsiteY22" fmla="*/ 1182777 h 1288724"/>
                      <a:gd name="connsiteX23" fmla="*/ 639707 w 1288472"/>
                      <a:gd name="connsiteY23" fmla="*/ 1181519 h 1288724"/>
                      <a:gd name="connsiteX24" fmla="*/ 553891 w 1288472"/>
                      <a:gd name="connsiteY24" fmla="*/ 1181519 h 1288724"/>
                      <a:gd name="connsiteX25" fmla="*/ 566474 w 1288472"/>
                      <a:gd name="connsiteY25" fmla="*/ 1182777 h 1288724"/>
                      <a:gd name="connsiteX26" fmla="*/ 573521 w 1288472"/>
                      <a:gd name="connsiteY26" fmla="*/ 1187307 h 1288724"/>
                      <a:gd name="connsiteX27" fmla="*/ 578050 w 1288472"/>
                      <a:gd name="connsiteY27" fmla="*/ 1194353 h 1288724"/>
                      <a:gd name="connsiteX28" fmla="*/ 573521 w 1288472"/>
                      <a:gd name="connsiteY28" fmla="*/ 1217757 h 1288724"/>
                      <a:gd name="connsiteX29" fmla="*/ 550117 w 1288472"/>
                      <a:gd name="connsiteY29" fmla="*/ 1222287 h 1288724"/>
                      <a:gd name="connsiteX30" fmla="*/ 543070 w 1288472"/>
                      <a:gd name="connsiteY30" fmla="*/ 1218009 h 1288724"/>
                      <a:gd name="connsiteX31" fmla="*/ 536779 w 1288472"/>
                      <a:gd name="connsiteY31" fmla="*/ 1202658 h 1288724"/>
                      <a:gd name="connsiteX32" fmla="*/ 543070 w 1288472"/>
                      <a:gd name="connsiteY32" fmla="*/ 1187307 h 1288724"/>
                      <a:gd name="connsiteX33" fmla="*/ 546342 w 1288472"/>
                      <a:gd name="connsiteY33" fmla="*/ 1184791 h 1288724"/>
                      <a:gd name="connsiteX34" fmla="*/ 550117 w 1288472"/>
                      <a:gd name="connsiteY34" fmla="*/ 1182777 h 1288724"/>
                      <a:gd name="connsiteX35" fmla="*/ 553891 w 1288472"/>
                      <a:gd name="connsiteY35" fmla="*/ 1181519 h 1288724"/>
                      <a:gd name="connsiteX36" fmla="*/ 927599 w 1288472"/>
                      <a:gd name="connsiteY36" fmla="*/ 1181518 h 1288724"/>
                      <a:gd name="connsiteX37" fmla="*/ 931374 w 1288472"/>
                      <a:gd name="connsiteY37" fmla="*/ 1182777 h 1288724"/>
                      <a:gd name="connsiteX38" fmla="*/ 935149 w 1288472"/>
                      <a:gd name="connsiteY38" fmla="*/ 1184790 h 1288724"/>
                      <a:gd name="connsiteX39" fmla="*/ 938421 w 1288472"/>
                      <a:gd name="connsiteY39" fmla="*/ 1187306 h 1288724"/>
                      <a:gd name="connsiteX40" fmla="*/ 942950 w 1288472"/>
                      <a:gd name="connsiteY40" fmla="*/ 1194353 h 1288724"/>
                      <a:gd name="connsiteX41" fmla="*/ 938421 w 1288472"/>
                      <a:gd name="connsiteY41" fmla="*/ 1217757 h 1288724"/>
                      <a:gd name="connsiteX42" fmla="*/ 931374 w 1288472"/>
                      <a:gd name="connsiteY42" fmla="*/ 1222286 h 1288724"/>
                      <a:gd name="connsiteX43" fmla="*/ 923321 w 1288472"/>
                      <a:gd name="connsiteY43" fmla="*/ 1224048 h 1288724"/>
                      <a:gd name="connsiteX44" fmla="*/ 907970 w 1288472"/>
                      <a:gd name="connsiteY44" fmla="*/ 1217757 h 1288724"/>
                      <a:gd name="connsiteX45" fmla="*/ 901679 w 1288472"/>
                      <a:gd name="connsiteY45" fmla="*/ 1202406 h 1288724"/>
                      <a:gd name="connsiteX46" fmla="*/ 903441 w 1288472"/>
                      <a:gd name="connsiteY46" fmla="*/ 1194353 h 1288724"/>
                      <a:gd name="connsiteX47" fmla="*/ 907970 w 1288472"/>
                      <a:gd name="connsiteY47" fmla="*/ 1187306 h 1288724"/>
                      <a:gd name="connsiteX48" fmla="*/ 915017 w 1288472"/>
                      <a:gd name="connsiteY48" fmla="*/ 1182777 h 1288724"/>
                      <a:gd name="connsiteX49" fmla="*/ 927599 w 1288472"/>
                      <a:gd name="connsiteY49" fmla="*/ 1181518 h 1288724"/>
                      <a:gd name="connsiteX50" fmla="*/ 833228 w 1288472"/>
                      <a:gd name="connsiteY50" fmla="*/ 1181267 h 1288724"/>
                      <a:gd name="connsiteX51" fmla="*/ 841785 w 1288472"/>
                      <a:gd name="connsiteY51" fmla="*/ 1181267 h 1288724"/>
                      <a:gd name="connsiteX52" fmla="*/ 845560 w 1288472"/>
                      <a:gd name="connsiteY52" fmla="*/ 1182525 h 1288724"/>
                      <a:gd name="connsiteX53" fmla="*/ 849334 w 1288472"/>
                      <a:gd name="connsiteY53" fmla="*/ 1184539 h 1288724"/>
                      <a:gd name="connsiteX54" fmla="*/ 852606 w 1288472"/>
                      <a:gd name="connsiteY54" fmla="*/ 1187055 h 1288724"/>
                      <a:gd name="connsiteX55" fmla="*/ 858897 w 1288472"/>
                      <a:gd name="connsiteY55" fmla="*/ 1202406 h 1288724"/>
                      <a:gd name="connsiteX56" fmla="*/ 852606 w 1288472"/>
                      <a:gd name="connsiteY56" fmla="*/ 1217757 h 1288724"/>
                      <a:gd name="connsiteX57" fmla="*/ 845560 w 1288472"/>
                      <a:gd name="connsiteY57" fmla="*/ 1222287 h 1288724"/>
                      <a:gd name="connsiteX58" fmla="*/ 837507 w 1288472"/>
                      <a:gd name="connsiteY58" fmla="*/ 1224048 h 1288724"/>
                      <a:gd name="connsiteX59" fmla="*/ 822407 w 1288472"/>
                      <a:gd name="connsiteY59" fmla="*/ 1217505 h 1288724"/>
                      <a:gd name="connsiteX60" fmla="*/ 816116 w 1288472"/>
                      <a:gd name="connsiteY60" fmla="*/ 1202155 h 1288724"/>
                      <a:gd name="connsiteX61" fmla="*/ 817878 w 1288472"/>
                      <a:gd name="connsiteY61" fmla="*/ 1194102 h 1288724"/>
                      <a:gd name="connsiteX62" fmla="*/ 822407 w 1288472"/>
                      <a:gd name="connsiteY62" fmla="*/ 1187055 h 1288724"/>
                      <a:gd name="connsiteX63" fmla="*/ 825679 w 1288472"/>
                      <a:gd name="connsiteY63" fmla="*/ 1184539 h 1288724"/>
                      <a:gd name="connsiteX64" fmla="*/ 829454 w 1288472"/>
                      <a:gd name="connsiteY64" fmla="*/ 1182525 h 1288724"/>
                      <a:gd name="connsiteX65" fmla="*/ 833228 w 1288472"/>
                      <a:gd name="connsiteY65" fmla="*/ 1181267 h 1288724"/>
                      <a:gd name="connsiteX66" fmla="*/ 455118 w 1288472"/>
                      <a:gd name="connsiteY66" fmla="*/ 1181079 h 1288724"/>
                      <a:gd name="connsiteX67" fmla="*/ 466065 w 1288472"/>
                      <a:gd name="connsiteY67" fmla="*/ 1187055 h 1288724"/>
                      <a:gd name="connsiteX68" fmla="*/ 472356 w 1288472"/>
                      <a:gd name="connsiteY68" fmla="*/ 1202406 h 1288724"/>
                      <a:gd name="connsiteX69" fmla="*/ 466065 w 1288472"/>
                      <a:gd name="connsiteY69" fmla="*/ 1217757 h 1288724"/>
                      <a:gd name="connsiteX70" fmla="*/ 459018 w 1288472"/>
                      <a:gd name="connsiteY70" fmla="*/ 1222287 h 1288724"/>
                      <a:gd name="connsiteX71" fmla="*/ 450965 w 1288472"/>
                      <a:gd name="connsiteY71" fmla="*/ 1224048 h 1288724"/>
                      <a:gd name="connsiteX72" fmla="*/ 435614 w 1288472"/>
                      <a:gd name="connsiteY72" fmla="*/ 1217505 h 1288724"/>
                      <a:gd name="connsiteX73" fmla="*/ 429323 w 1288472"/>
                      <a:gd name="connsiteY73" fmla="*/ 1202154 h 1288724"/>
                      <a:gd name="connsiteX74" fmla="*/ 442661 w 1288472"/>
                      <a:gd name="connsiteY74" fmla="*/ 1182274 h 1288724"/>
                      <a:gd name="connsiteX75" fmla="*/ 455118 w 1288472"/>
                      <a:gd name="connsiteY75" fmla="*/ 1181079 h 1288724"/>
                      <a:gd name="connsiteX76" fmla="*/ 1116592 w 1288472"/>
                      <a:gd name="connsiteY76" fmla="*/ 1181015 h 1288724"/>
                      <a:gd name="connsiteX77" fmla="*/ 1116592 w 1288472"/>
                      <a:gd name="connsiteY77" fmla="*/ 1245439 h 1288724"/>
                      <a:gd name="connsiteX78" fmla="*/ 1245439 w 1288472"/>
                      <a:gd name="connsiteY78" fmla="*/ 1245439 h 1288724"/>
                      <a:gd name="connsiteX79" fmla="*/ 1245439 w 1288472"/>
                      <a:gd name="connsiteY79" fmla="*/ 1181015 h 1288724"/>
                      <a:gd name="connsiteX80" fmla="*/ 360873 w 1288472"/>
                      <a:gd name="connsiteY80" fmla="*/ 1181015 h 1288724"/>
                      <a:gd name="connsiteX81" fmla="*/ 380250 w 1288472"/>
                      <a:gd name="connsiteY81" fmla="*/ 1187055 h 1288724"/>
                      <a:gd name="connsiteX82" fmla="*/ 386542 w 1288472"/>
                      <a:gd name="connsiteY82" fmla="*/ 1202406 h 1288724"/>
                      <a:gd name="connsiteX83" fmla="*/ 380250 w 1288472"/>
                      <a:gd name="connsiteY83" fmla="*/ 1217757 h 1288724"/>
                      <a:gd name="connsiteX84" fmla="*/ 373204 w 1288472"/>
                      <a:gd name="connsiteY84" fmla="*/ 1222287 h 1288724"/>
                      <a:gd name="connsiteX85" fmla="*/ 365151 w 1288472"/>
                      <a:gd name="connsiteY85" fmla="*/ 1224048 h 1288724"/>
                      <a:gd name="connsiteX86" fmla="*/ 347032 w 1288472"/>
                      <a:gd name="connsiteY86" fmla="*/ 1214234 h 1288724"/>
                      <a:gd name="connsiteX87" fmla="*/ 345270 w 1288472"/>
                      <a:gd name="connsiteY87" fmla="*/ 1194101 h 1288724"/>
                      <a:gd name="connsiteX88" fmla="*/ 360873 w 1288472"/>
                      <a:gd name="connsiteY88" fmla="*/ 1181015 h 1288724"/>
                      <a:gd name="connsiteX89" fmla="*/ 923321 w 1288472"/>
                      <a:gd name="connsiteY89" fmla="*/ 1095453 h 1288724"/>
                      <a:gd name="connsiteX90" fmla="*/ 944711 w 1288472"/>
                      <a:gd name="connsiteY90" fmla="*/ 1116845 h 1288724"/>
                      <a:gd name="connsiteX91" fmla="*/ 944711 w 1288472"/>
                      <a:gd name="connsiteY91" fmla="*/ 1138235 h 1288724"/>
                      <a:gd name="connsiteX92" fmla="*/ 938420 w 1288472"/>
                      <a:gd name="connsiteY92" fmla="*/ 1153335 h 1288724"/>
                      <a:gd name="connsiteX93" fmla="*/ 923321 w 1288472"/>
                      <a:gd name="connsiteY93" fmla="*/ 1159626 h 1288724"/>
                      <a:gd name="connsiteX94" fmla="*/ 908221 w 1288472"/>
                      <a:gd name="connsiteY94" fmla="*/ 1153335 h 1288724"/>
                      <a:gd name="connsiteX95" fmla="*/ 901930 w 1288472"/>
                      <a:gd name="connsiteY95" fmla="*/ 1138235 h 1288724"/>
                      <a:gd name="connsiteX96" fmla="*/ 901930 w 1288472"/>
                      <a:gd name="connsiteY96" fmla="*/ 1116845 h 1288724"/>
                      <a:gd name="connsiteX97" fmla="*/ 923321 w 1288472"/>
                      <a:gd name="connsiteY97" fmla="*/ 1095453 h 1288724"/>
                      <a:gd name="connsiteX98" fmla="*/ 837507 w 1288472"/>
                      <a:gd name="connsiteY98" fmla="*/ 1095453 h 1288724"/>
                      <a:gd name="connsiteX99" fmla="*/ 858897 w 1288472"/>
                      <a:gd name="connsiteY99" fmla="*/ 1116845 h 1288724"/>
                      <a:gd name="connsiteX100" fmla="*/ 858897 w 1288472"/>
                      <a:gd name="connsiteY100" fmla="*/ 1138235 h 1288724"/>
                      <a:gd name="connsiteX101" fmla="*/ 852606 w 1288472"/>
                      <a:gd name="connsiteY101" fmla="*/ 1153335 h 1288724"/>
                      <a:gd name="connsiteX102" fmla="*/ 837507 w 1288472"/>
                      <a:gd name="connsiteY102" fmla="*/ 1159626 h 1288724"/>
                      <a:gd name="connsiteX103" fmla="*/ 822407 w 1288472"/>
                      <a:gd name="connsiteY103" fmla="*/ 1153335 h 1288724"/>
                      <a:gd name="connsiteX104" fmla="*/ 816116 w 1288472"/>
                      <a:gd name="connsiteY104" fmla="*/ 1138235 h 1288724"/>
                      <a:gd name="connsiteX105" fmla="*/ 816116 w 1288472"/>
                      <a:gd name="connsiteY105" fmla="*/ 1116845 h 1288724"/>
                      <a:gd name="connsiteX106" fmla="*/ 837507 w 1288472"/>
                      <a:gd name="connsiteY106" fmla="*/ 1095453 h 1288724"/>
                      <a:gd name="connsiteX107" fmla="*/ 730050 w 1288472"/>
                      <a:gd name="connsiteY107" fmla="*/ 1095453 h 1288724"/>
                      <a:gd name="connsiteX108" fmla="*/ 751440 w 1288472"/>
                      <a:gd name="connsiteY108" fmla="*/ 1116845 h 1288724"/>
                      <a:gd name="connsiteX109" fmla="*/ 751440 w 1288472"/>
                      <a:gd name="connsiteY109" fmla="*/ 1138235 h 1288724"/>
                      <a:gd name="connsiteX110" fmla="*/ 745149 w 1288472"/>
                      <a:gd name="connsiteY110" fmla="*/ 1153335 h 1288724"/>
                      <a:gd name="connsiteX111" fmla="*/ 730050 w 1288472"/>
                      <a:gd name="connsiteY111" fmla="*/ 1159626 h 1288724"/>
                      <a:gd name="connsiteX112" fmla="*/ 714950 w 1288472"/>
                      <a:gd name="connsiteY112" fmla="*/ 1153335 h 1288724"/>
                      <a:gd name="connsiteX113" fmla="*/ 708659 w 1288472"/>
                      <a:gd name="connsiteY113" fmla="*/ 1138235 h 1288724"/>
                      <a:gd name="connsiteX114" fmla="*/ 708659 w 1288472"/>
                      <a:gd name="connsiteY114" fmla="*/ 1116845 h 1288724"/>
                      <a:gd name="connsiteX115" fmla="*/ 730050 w 1288472"/>
                      <a:gd name="connsiteY115" fmla="*/ 1095453 h 1288724"/>
                      <a:gd name="connsiteX116" fmla="*/ 644237 w 1288472"/>
                      <a:gd name="connsiteY116" fmla="*/ 1095453 h 1288724"/>
                      <a:gd name="connsiteX117" fmla="*/ 665627 w 1288472"/>
                      <a:gd name="connsiteY117" fmla="*/ 1116845 h 1288724"/>
                      <a:gd name="connsiteX118" fmla="*/ 665627 w 1288472"/>
                      <a:gd name="connsiteY118" fmla="*/ 1138235 h 1288724"/>
                      <a:gd name="connsiteX119" fmla="*/ 659336 w 1288472"/>
                      <a:gd name="connsiteY119" fmla="*/ 1153335 h 1288724"/>
                      <a:gd name="connsiteX120" fmla="*/ 644237 w 1288472"/>
                      <a:gd name="connsiteY120" fmla="*/ 1159626 h 1288724"/>
                      <a:gd name="connsiteX121" fmla="*/ 629136 w 1288472"/>
                      <a:gd name="connsiteY121" fmla="*/ 1153335 h 1288724"/>
                      <a:gd name="connsiteX122" fmla="*/ 622845 w 1288472"/>
                      <a:gd name="connsiteY122" fmla="*/ 1138235 h 1288724"/>
                      <a:gd name="connsiteX123" fmla="*/ 622845 w 1288472"/>
                      <a:gd name="connsiteY123" fmla="*/ 1116845 h 1288724"/>
                      <a:gd name="connsiteX124" fmla="*/ 644237 w 1288472"/>
                      <a:gd name="connsiteY124" fmla="*/ 1095453 h 1288724"/>
                      <a:gd name="connsiteX125" fmla="*/ 558422 w 1288472"/>
                      <a:gd name="connsiteY125" fmla="*/ 1095453 h 1288724"/>
                      <a:gd name="connsiteX126" fmla="*/ 579812 w 1288472"/>
                      <a:gd name="connsiteY126" fmla="*/ 1116845 h 1288724"/>
                      <a:gd name="connsiteX127" fmla="*/ 579812 w 1288472"/>
                      <a:gd name="connsiteY127" fmla="*/ 1138235 h 1288724"/>
                      <a:gd name="connsiteX128" fmla="*/ 573521 w 1288472"/>
                      <a:gd name="connsiteY128" fmla="*/ 1153335 h 1288724"/>
                      <a:gd name="connsiteX129" fmla="*/ 558422 w 1288472"/>
                      <a:gd name="connsiteY129" fmla="*/ 1159626 h 1288724"/>
                      <a:gd name="connsiteX130" fmla="*/ 543322 w 1288472"/>
                      <a:gd name="connsiteY130" fmla="*/ 1153335 h 1288724"/>
                      <a:gd name="connsiteX131" fmla="*/ 537031 w 1288472"/>
                      <a:gd name="connsiteY131" fmla="*/ 1138235 h 1288724"/>
                      <a:gd name="connsiteX132" fmla="*/ 537031 w 1288472"/>
                      <a:gd name="connsiteY132" fmla="*/ 1116845 h 1288724"/>
                      <a:gd name="connsiteX133" fmla="*/ 558422 w 1288472"/>
                      <a:gd name="connsiteY133" fmla="*/ 1095453 h 1288724"/>
                      <a:gd name="connsiteX134" fmla="*/ 450965 w 1288472"/>
                      <a:gd name="connsiteY134" fmla="*/ 1095453 h 1288724"/>
                      <a:gd name="connsiteX135" fmla="*/ 472355 w 1288472"/>
                      <a:gd name="connsiteY135" fmla="*/ 1116845 h 1288724"/>
                      <a:gd name="connsiteX136" fmla="*/ 472355 w 1288472"/>
                      <a:gd name="connsiteY136" fmla="*/ 1138235 h 1288724"/>
                      <a:gd name="connsiteX137" fmla="*/ 466064 w 1288472"/>
                      <a:gd name="connsiteY137" fmla="*/ 1153335 h 1288724"/>
                      <a:gd name="connsiteX138" fmla="*/ 450965 w 1288472"/>
                      <a:gd name="connsiteY138" fmla="*/ 1159626 h 1288724"/>
                      <a:gd name="connsiteX139" fmla="*/ 435865 w 1288472"/>
                      <a:gd name="connsiteY139" fmla="*/ 1153335 h 1288724"/>
                      <a:gd name="connsiteX140" fmla="*/ 429574 w 1288472"/>
                      <a:gd name="connsiteY140" fmla="*/ 1138235 h 1288724"/>
                      <a:gd name="connsiteX141" fmla="*/ 429574 w 1288472"/>
                      <a:gd name="connsiteY141" fmla="*/ 1116845 h 1288724"/>
                      <a:gd name="connsiteX142" fmla="*/ 450965 w 1288472"/>
                      <a:gd name="connsiteY142" fmla="*/ 1095453 h 1288724"/>
                      <a:gd name="connsiteX143" fmla="*/ 365151 w 1288472"/>
                      <a:gd name="connsiteY143" fmla="*/ 1095453 h 1288724"/>
                      <a:gd name="connsiteX144" fmla="*/ 386541 w 1288472"/>
                      <a:gd name="connsiteY144" fmla="*/ 1116845 h 1288724"/>
                      <a:gd name="connsiteX145" fmla="*/ 386541 w 1288472"/>
                      <a:gd name="connsiteY145" fmla="*/ 1138235 h 1288724"/>
                      <a:gd name="connsiteX146" fmla="*/ 380250 w 1288472"/>
                      <a:gd name="connsiteY146" fmla="*/ 1153335 h 1288724"/>
                      <a:gd name="connsiteX147" fmla="*/ 365151 w 1288472"/>
                      <a:gd name="connsiteY147" fmla="*/ 1159626 h 1288724"/>
                      <a:gd name="connsiteX148" fmla="*/ 350051 w 1288472"/>
                      <a:gd name="connsiteY148" fmla="*/ 1153335 h 1288724"/>
                      <a:gd name="connsiteX149" fmla="*/ 343760 w 1288472"/>
                      <a:gd name="connsiteY149" fmla="*/ 1138235 h 1288724"/>
                      <a:gd name="connsiteX150" fmla="*/ 343760 w 1288472"/>
                      <a:gd name="connsiteY150" fmla="*/ 1116845 h 1288724"/>
                      <a:gd name="connsiteX151" fmla="*/ 365151 w 1288472"/>
                      <a:gd name="connsiteY151" fmla="*/ 1095453 h 1288724"/>
                      <a:gd name="connsiteX152" fmla="*/ 1202658 w 1288472"/>
                      <a:gd name="connsiteY152" fmla="*/ 1073811 h 1288724"/>
                      <a:gd name="connsiteX153" fmla="*/ 1202658 w 1288472"/>
                      <a:gd name="connsiteY153" fmla="*/ 1138234 h 1288724"/>
                      <a:gd name="connsiteX154" fmla="*/ 1245691 w 1288472"/>
                      <a:gd name="connsiteY154" fmla="*/ 1138234 h 1288724"/>
                      <a:gd name="connsiteX155" fmla="*/ 1245691 w 1288472"/>
                      <a:gd name="connsiteY155" fmla="*/ 1116844 h 1288724"/>
                      <a:gd name="connsiteX156" fmla="*/ 1202658 w 1288472"/>
                      <a:gd name="connsiteY156" fmla="*/ 1073811 h 1288724"/>
                      <a:gd name="connsiteX157" fmla="*/ 300727 w 1288472"/>
                      <a:gd name="connsiteY157" fmla="*/ 1073811 h 1288724"/>
                      <a:gd name="connsiteX158" fmla="*/ 300727 w 1288472"/>
                      <a:gd name="connsiteY158" fmla="*/ 1245691 h 1288724"/>
                      <a:gd name="connsiteX159" fmla="*/ 987745 w 1288472"/>
                      <a:gd name="connsiteY159" fmla="*/ 1245691 h 1288724"/>
                      <a:gd name="connsiteX160" fmla="*/ 987745 w 1288472"/>
                      <a:gd name="connsiteY160" fmla="*/ 1073811 h 1288724"/>
                      <a:gd name="connsiteX161" fmla="*/ 1159625 w 1288472"/>
                      <a:gd name="connsiteY161" fmla="*/ 1073559 h 1288724"/>
                      <a:gd name="connsiteX162" fmla="*/ 1116592 w 1288472"/>
                      <a:gd name="connsiteY162" fmla="*/ 1116592 h 1288724"/>
                      <a:gd name="connsiteX163" fmla="*/ 1116592 w 1288472"/>
                      <a:gd name="connsiteY163" fmla="*/ 1137983 h 1288724"/>
                      <a:gd name="connsiteX164" fmla="*/ 1159625 w 1288472"/>
                      <a:gd name="connsiteY164" fmla="*/ 1137983 h 1288724"/>
                      <a:gd name="connsiteX165" fmla="*/ 600951 w 1288472"/>
                      <a:gd name="connsiteY165" fmla="*/ 816368 h 1288724"/>
                      <a:gd name="connsiteX166" fmla="*/ 592898 w 1288472"/>
                      <a:gd name="connsiteY166" fmla="*/ 888844 h 1288724"/>
                      <a:gd name="connsiteX167" fmla="*/ 592395 w 1288472"/>
                      <a:gd name="connsiteY167" fmla="*/ 891109 h 1288724"/>
                      <a:gd name="connsiteX168" fmla="*/ 515640 w 1288472"/>
                      <a:gd name="connsiteY168" fmla="*/ 987996 h 1288724"/>
                      <a:gd name="connsiteX169" fmla="*/ 494250 w 1288472"/>
                      <a:gd name="connsiteY169" fmla="*/ 967109 h 1288724"/>
                      <a:gd name="connsiteX170" fmla="*/ 514634 w 1288472"/>
                      <a:gd name="connsiteY170" fmla="*/ 944963 h 1288724"/>
                      <a:gd name="connsiteX171" fmla="*/ 543322 w 1288472"/>
                      <a:gd name="connsiteY171" fmla="*/ 907467 h 1288724"/>
                      <a:gd name="connsiteX172" fmla="*/ 365403 w 1288472"/>
                      <a:gd name="connsiteY172" fmla="*/ 966606 h 1288724"/>
                      <a:gd name="connsiteX173" fmla="*/ 644488 w 1288472"/>
                      <a:gd name="connsiteY173" fmla="*/ 1030778 h 1288724"/>
                      <a:gd name="connsiteX174" fmla="*/ 923573 w 1288472"/>
                      <a:gd name="connsiteY174" fmla="*/ 966606 h 1288724"/>
                      <a:gd name="connsiteX175" fmla="*/ 745653 w 1288472"/>
                      <a:gd name="connsiteY175" fmla="*/ 907467 h 1288724"/>
                      <a:gd name="connsiteX176" fmla="*/ 774593 w 1288472"/>
                      <a:gd name="connsiteY176" fmla="*/ 944963 h 1288724"/>
                      <a:gd name="connsiteX177" fmla="*/ 789441 w 1288472"/>
                      <a:gd name="connsiteY177" fmla="*/ 951255 h 1288724"/>
                      <a:gd name="connsiteX178" fmla="*/ 795229 w 1288472"/>
                      <a:gd name="connsiteY178" fmla="*/ 966354 h 1288724"/>
                      <a:gd name="connsiteX179" fmla="*/ 773083 w 1288472"/>
                      <a:gd name="connsiteY179" fmla="*/ 987745 h 1288724"/>
                      <a:gd name="connsiteX180" fmla="*/ 696580 w 1288472"/>
                      <a:gd name="connsiteY180" fmla="*/ 891109 h 1288724"/>
                      <a:gd name="connsiteX181" fmla="*/ 696077 w 1288472"/>
                      <a:gd name="connsiteY181" fmla="*/ 888844 h 1288724"/>
                      <a:gd name="connsiteX182" fmla="*/ 688024 w 1288472"/>
                      <a:gd name="connsiteY182" fmla="*/ 816368 h 1288724"/>
                      <a:gd name="connsiteX183" fmla="*/ 236304 w 1288472"/>
                      <a:gd name="connsiteY183" fmla="*/ 644488 h 1288724"/>
                      <a:gd name="connsiteX184" fmla="*/ 214913 w 1288472"/>
                      <a:gd name="connsiteY184" fmla="*/ 665879 h 1288724"/>
                      <a:gd name="connsiteX185" fmla="*/ 236304 w 1288472"/>
                      <a:gd name="connsiteY185" fmla="*/ 687269 h 1288724"/>
                      <a:gd name="connsiteX186" fmla="*/ 257695 w 1288472"/>
                      <a:gd name="connsiteY186" fmla="*/ 665879 h 1288724"/>
                      <a:gd name="connsiteX187" fmla="*/ 236304 w 1288472"/>
                      <a:gd name="connsiteY187" fmla="*/ 644488 h 1288724"/>
                      <a:gd name="connsiteX188" fmla="*/ 1095202 w 1288472"/>
                      <a:gd name="connsiteY188" fmla="*/ 622846 h 1288724"/>
                      <a:gd name="connsiteX189" fmla="*/ 1073812 w 1288472"/>
                      <a:gd name="connsiteY189" fmla="*/ 644236 h 1288724"/>
                      <a:gd name="connsiteX190" fmla="*/ 1095202 w 1288472"/>
                      <a:gd name="connsiteY190" fmla="*/ 665627 h 1288724"/>
                      <a:gd name="connsiteX191" fmla="*/ 1116593 w 1288472"/>
                      <a:gd name="connsiteY191" fmla="*/ 644236 h 1288724"/>
                      <a:gd name="connsiteX192" fmla="*/ 1095202 w 1288472"/>
                      <a:gd name="connsiteY192" fmla="*/ 622846 h 1288724"/>
                      <a:gd name="connsiteX193" fmla="*/ 718475 w 1288472"/>
                      <a:gd name="connsiteY193" fmla="*/ 172636 h 1288724"/>
                      <a:gd name="connsiteX194" fmla="*/ 664370 w 1288472"/>
                      <a:gd name="connsiteY194" fmla="*/ 226741 h 1288724"/>
                      <a:gd name="connsiteX195" fmla="*/ 642979 w 1288472"/>
                      <a:gd name="connsiteY195" fmla="*/ 248132 h 1288724"/>
                      <a:gd name="connsiteX196" fmla="*/ 621588 w 1288472"/>
                      <a:gd name="connsiteY196" fmla="*/ 226741 h 1288724"/>
                      <a:gd name="connsiteX197" fmla="*/ 594661 w 1288472"/>
                      <a:gd name="connsiteY197" fmla="*/ 179934 h 1288724"/>
                      <a:gd name="connsiteX198" fmla="*/ 540555 w 1288472"/>
                      <a:gd name="connsiteY198" fmla="*/ 179934 h 1288724"/>
                      <a:gd name="connsiteX199" fmla="*/ 513628 w 1288472"/>
                      <a:gd name="connsiteY199" fmla="*/ 226741 h 1288724"/>
                      <a:gd name="connsiteX200" fmla="*/ 513628 w 1288472"/>
                      <a:gd name="connsiteY200" fmla="*/ 230013 h 1288724"/>
                      <a:gd name="connsiteX201" fmla="*/ 507840 w 1288472"/>
                      <a:gd name="connsiteY201" fmla="*/ 245867 h 1288724"/>
                      <a:gd name="connsiteX202" fmla="*/ 492238 w 1288472"/>
                      <a:gd name="connsiteY202" fmla="*/ 252662 h 1288724"/>
                      <a:gd name="connsiteX203" fmla="*/ 447947 w 1288472"/>
                      <a:gd name="connsiteY203" fmla="*/ 280092 h 1288724"/>
                      <a:gd name="connsiteX204" fmla="*/ 557165 w 1288472"/>
                      <a:gd name="connsiteY204" fmla="*/ 280092 h 1288724"/>
                      <a:gd name="connsiteX205" fmla="*/ 578555 w 1288472"/>
                      <a:gd name="connsiteY205" fmla="*/ 301483 h 1288724"/>
                      <a:gd name="connsiteX206" fmla="*/ 557165 w 1288472"/>
                      <a:gd name="connsiteY206" fmla="*/ 322873 h 1288724"/>
                      <a:gd name="connsiteX207" fmla="*/ 447192 w 1288472"/>
                      <a:gd name="connsiteY207" fmla="*/ 322873 h 1288724"/>
                      <a:gd name="connsiteX208" fmla="*/ 448701 w 1288472"/>
                      <a:gd name="connsiteY208" fmla="*/ 326397 h 1288724"/>
                      <a:gd name="connsiteX209" fmla="*/ 450463 w 1288472"/>
                      <a:gd name="connsiteY209" fmla="*/ 343257 h 1288724"/>
                      <a:gd name="connsiteX210" fmla="*/ 439390 w 1288472"/>
                      <a:gd name="connsiteY210" fmla="*/ 356092 h 1288724"/>
                      <a:gd name="connsiteX211" fmla="*/ 406927 w 1288472"/>
                      <a:gd name="connsiteY211" fmla="*/ 403906 h 1288724"/>
                      <a:gd name="connsiteX212" fmla="*/ 431337 w 1288472"/>
                      <a:gd name="connsiteY212" fmla="*/ 456250 h 1288724"/>
                      <a:gd name="connsiteX213" fmla="*/ 440145 w 1288472"/>
                      <a:gd name="connsiteY213" fmla="*/ 470595 h 1288724"/>
                      <a:gd name="connsiteX214" fmla="*/ 439894 w 1288472"/>
                      <a:gd name="connsiteY214" fmla="*/ 473111 h 1288724"/>
                      <a:gd name="connsiteX215" fmla="*/ 535522 w 1288472"/>
                      <a:gd name="connsiteY215" fmla="*/ 473111 h 1288724"/>
                      <a:gd name="connsiteX216" fmla="*/ 556913 w 1288472"/>
                      <a:gd name="connsiteY216" fmla="*/ 494502 h 1288724"/>
                      <a:gd name="connsiteX217" fmla="*/ 535522 w 1288472"/>
                      <a:gd name="connsiteY217" fmla="*/ 515893 h 1288724"/>
                      <a:gd name="connsiteX218" fmla="*/ 424794 w 1288472"/>
                      <a:gd name="connsiteY218" fmla="*/ 515893 h 1288724"/>
                      <a:gd name="connsiteX219" fmla="*/ 424543 w 1288472"/>
                      <a:gd name="connsiteY219" fmla="*/ 519667 h 1288724"/>
                      <a:gd name="connsiteX220" fmla="*/ 470344 w 1288472"/>
                      <a:gd name="connsiteY220" fmla="*/ 573018 h 1288724"/>
                      <a:gd name="connsiteX221" fmla="*/ 488211 w 1288472"/>
                      <a:gd name="connsiteY221" fmla="*/ 590382 h 1288724"/>
                      <a:gd name="connsiteX222" fmla="*/ 488966 w 1288472"/>
                      <a:gd name="connsiteY222" fmla="*/ 593905 h 1288724"/>
                      <a:gd name="connsiteX223" fmla="*/ 489470 w 1288472"/>
                      <a:gd name="connsiteY223" fmla="*/ 595919 h 1288724"/>
                      <a:gd name="connsiteX224" fmla="*/ 491231 w 1288472"/>
                      <a:gd name="connsiteY224" fmla="*/ 601455 h 1288724"/>
                      <a:gd name="connsiteX225" fmla="*/ 492489 w 1288472"/>
                      <a:gd name="connsiteY225" fmla="*/ 604727 h 1288724"/>
                      <a:gd name="connsiteX226" fmla="*/ 493496 w 1288472"/>
                      <a:gd name="connsiteY226" fmla="*/ 606740 h 1288724"/>
                      <a:gd name="connsiteX227" fmla="*/ 495006 w 1288472"/>
                      <a:gd name="connsiteY227" fmla="*/ 609508 h 1288724"/>
                      <a:gd name="connsiteX228" fmla="*/ 496264 w 1288472"/>
                      <a:gd name="connsiteY228" fmla="*/ 611521 h 1288724"/>
                      <a:gd name="connsiteX229" fmla="*/ 500039 w 1288472"/>
                      <a:gd name="connsiteY229" fmla="*/ 617309 h 1288724"/>
                      <a:gd name="connsiteX230" fmla="*/ 503059 w 1288472"/>
                      <a:gd name="connsiteY230" fmla="*/ 621084 h 1288724"/>
                      <a:gd name="connsiteX231" fmla="*/ 513880 w 1288472"/>
                      <a:gd name="connsiteY231" fmla="*/ 631150 h 1288724"/>
                      <a:gd name="connsiteX232" fmla="*/ 516648 w 1288472"/>
                      <a:gd name="connsiteY232" fmla="*/ 633164 h 1288724"/>
                      <a:gd name="connsiteX233" fmla="*/ 524953 w 1288472"/>
                      <a:gd name="connsiteY233" fmla="*/ 637945 h 1288724"/>
                      <a:gd name="connsiteX234" fmla="*/ 530993 w 1288472"/>
                      <a:gd name="connsiteY234" fmla="*/ 640462 h 1288724"/>
                      <a:gd name="connsiteX235" fmla="*/ 534264 w 1288472"/>
                      <a:gd name="connsiteY235" fmla="*/ 641468 h 1288724"/>
                      <a:gd name="connsiteX236" fmla="*/ 537787 w 1288472"/>
                      <a:gd name="connsiteY236" fmla="*/ 642475 h 1288724"/>
                      <a:gd name="connsiteX237" fmla="*/ 543827 w 1288472"/>
                      <a:gd name="connsiteY237" fmla="*/ 643733 h 1288724"/>
                      <a:gd name="connsiteX238" fmla="*/ 547098 w 1288472"/>
                      <a:gd name="connsiteY238" fmla="*/ 644236 h 1288724"/>
                      <a:gd name="connsiteX239" fmla="*/ 554145 w 1288472"/>
                      <a:gd name="connsiteY239" fmla="*/ 644740 h 1288724"/>
                      <a:gd name="connsiteX240" fmla="*/ 621588 w 1288472"/>
                      <a:gd name="connsiteY240" fmla="*/ 577296 h 1288724"/>
                      <a:gd name="connsiteX241" fmla="*/ 642979 w 1288472"/>
                      <a:gd name="connsiteY241" fmla="*/ 555906 h 1288724"/>
                      <a:gd name="connsiteX242" fmla="*/ 664370 w 1288472"/>
                      <a:gd name="connsiteY242" fmla="*/ 577296 h 1288724"/>
                      <a:gd name="connsiteX243" fmla="*/ 731813 w 1288472"/>
                      <a:gd name="connsiteY243" fmla="*/ 644740 h 1288724"/>
                      <a:gd name="connsiteX244" fmla="*/ 738859 w 1288472"/>
                      <a:gd name="connsiteY244" fmla="*/ 644236 h 1288724"/>
                      <a:gd name="connsiteX245" fmla="*/ 742131 w 1288472"/>
                      <a:gd name="connsiteY245" fmla="*/ 643733 h 1288724"/>
                      <a:gd name="connsiteX246" fmla="*/ 748171 w 1288472"/>
                      <a:gd name="connsiteY246" fmla="*/ 642475 h 1288724"/>
                      <a:gd name="connsiteX247" fmla="*/ 751190 w 1288472"/>
                      <a:gd name="connsiteY247" fmla="*/ 641720 h 1288724"/>
                      <a:gd name="connsiteX248" fmla="*/ 755469 w 1288472"/>
                      <a:gd name="connsiteY248" fmla="*/ 640210 h 1288724"/>
                      <a:gd name="connsiteX249" fmla="*/ 761005 w 1288472"/>
                      <a:gd name="connsiteY249" fmla="*/ 637945 h 1288724"/>
                      <a:gd name="connsiteX250" fmla="*/ 769813 w 1288472"/>
                      <a:gd name="connsiteY250" fmla="*/ 632912 h 1288724"/>
                      <a:gd name="connsiteX251" fmla="*/ 772329 w 1288472"/>
                      <a:gd name="connsiteY251" fmla="*/ 631150 h 1288724"/>
                      <a:gd name="connsiteX252" fmla="*/ 783905 w 1288472"/>
                      <a:gd name="connsiteY252" fmla="*/ 620329 h 1288724"/>
                      <a:gd name="connsiteX253" fmla="*/ 786422 w 1288472"/>
                      <a:gd name="connsiteY253" fmla="*/ 617058 h 1288724"/>
                      <a:gd name="connsiteX254" fmla="*/ 789945 w 1288472"/>
                      <a:gd name="connsiteY254" fmla="*/ 611773 h 1288724"/>
                      <a:gd name="connsiteX255" fmla="*/ 791707 w 1288472"/>
                      <a:gd name="connsiteY255" fmla="*/ 609005 h 1288724"/>
                      <a:gd name="connsiteX256" fmla="*/ 793217 w 1288472"/>
                      <a:gd name="connsiteY256" fmla="*/ 606237 h 1288724"/>
                      <a:gd name="connsiteX257" fmla="*/ 795230 w 1288472"/>
                      <a:gd name="connsiteY257" fmla="*/ 601707 h 1288724"/>
                      <a:gd name="connsiteX258" fmla="*/ 796992 w 1288472"/>
                      <a:gd name="connsiteY258" fmla="*/ 596925 h 1288724"/>
                      <a:gd name="connsiteX259" fmla="*/ 797747 w 1288472"/>
                      <a:gd name="connsiteY259" fmla="*/ 594660 h 1288724"/>
                      <a:gd name="connsiteX260" fmla="*/ 799005 w 1288472"/>
                      <a:gd name="connsiteY260" fmla="*/ 589627 h 1288724"/>
                      <a:gd name="connsiteX261" fmla="*/ 816872 w 1288472"/>
                      <a:gd name="connsiteY261" fmla="*/ 572263 h 1288724"/>
                      <a:gd name="connsiteX262" fmla="*/ 845309 w 1288472"/>
                      <a:gd name="connsiteY262" fmla="*/ 558171 h 1288724"/>
                      <a:gd name="connsiteX263" fmla="*/ 751442 w 1288472"/>
                      <a:gd name="connsiteY263" fmla="*/ 558171 h 1288724"/>
                      <a:gd name="connsiteX264" fmla="*/ 730051 w 1288472"/>
                      <a:gd name="connsiteY264" fmla="*/ 536780 h 1288724"/>
                      <a:gd name="connsiteX265" fmla="*/ 751442 w 1288472"/>
                      <a:gd name="connsiteY265" fmla="*/ 515389 h 1288724"/>
                      <a:gd name="connsiteX266" fmla="*/ 862170 w 1288472"/>
                      <a:gd name="connsiteY266" fmla="*/ 515389 h 1288724"/>
                      <a:gd name="connsiteX267" fmla="*/ 851349 w 1288472"/>
                      <a:gd name="connsiteY267" fmla="*/ 486197 h 1288724"/>
                      <a:gd name="connsiteX268" fmla="*/ 847071 w 1288472"/>
                      <a:gd name="connsiteY268" fmla="*/ 469840 h 1288724"/>
                      <a:gd name="connsiteX269" fmla="*/ 855879 w 1288472"/>
                      <a:gd name="connsiteY269" fmla="*/ 455495 h 1288724"/>
                      <a:gd name="connsiteX270" fmla="*/ 880289 w 1288472"/>
                      <a:gd name="connsiteY270" fmla="*/ 408436 h 1288724"/>
                      <a:gd name="connsiteX271" fmla="*/ 875759 w 1288472"/>
                      <a:gd name="connsiteY271" fmla="*/ 387045 h 1288724"/>
                      <a:gd name="connsiteX272" fmla="*/ 750184 w 1288472"/>
                      <a:gd name="connsiteY272" fmla="*/ 387045 h 1288724"/>
                      <a:gd name="connsiteX273" fmla="*/ 728793 w 1288472"/>
                      <a:gd name="connsiteY273" fmla="*/ 365655 h 1288724"/>
                      <a:gd name="connsiteX274" fmla="*/ 750184 w 1288472"/>
                      <a:gd name="connsiteY274" fmla="*/ 344264 h 1288724"/>
                      <a:gd name="connsiteX275" fmla="*/ 835998 w 1288472"/>
                      <a:gd name="connsiteY275" fmla="*/ 344264 h 1288724"/>
                      <a:gd name="connsiteX276" fmla="*/ 835495 w 1288472"/>
                      <a:gd name="connsiteY276" fmla="*/ 343257 h 1288724"/>
                      <a:gd name="connsiteX277" fmla="*/ 837256 w 1288472"/>
                      <a:gd name="connsiteY277" fmla="*/ 326397 h 1288724"/>
                      <a:gd name="connsiteX278" fmla="*/ 843548 w 1288472"/>
                      <a:gd name="connsiteY278" fmla="*/ 302238 h 1288724"/>
                      <a:gd name="connsiteX279" fmla="*/ 793972 w 1288472"/>
                      <a:gd name="connsiteY279" fmla="*/ 252662 h 1288724"/>
                      <a:gd name="connsiteX280" fmla="*/ 778369 w 1288472"/>
                      <a:gd name="connsiteY280" fmla="*/ 245867 h 1288724"/>
                      <a:gd name="connsiteX281" fmla="*/ 772581 w 1288472"/>
                      <a:gd name="connsiteY281" fmla="*/ 230013 h 1288724"/>
                      <a:gd name="connsiteX282" fmla="*/ 772581 w 1288472"/>
                      <a:gd name="connsiteY282" fmla="*/ 226741 h 1288724"/>
                      <a:gd name="connsiteX283" fmla="*/ 718475 w 1288472"/>
                      <a:gd name="connsiteY283" fmla="*/ 172636 h 1288724"/>
                      <a:gd name="connsiteX284" fmla="*/ 150238 w 1288472"/>
                      <a:gd name="connsiteY284" fmla="*/ 129099 h 1288724"/>
                      <a:gd name="connsiteX285" fmla="*/ 128847 w 1288472"/>
                      <a:gd name="connsiteY285" fmla="*/ 150490 h 1288724"/>
                      <a:gd name="connsiteX286" fmla="*/ 150238 w 1288472"/>
                      <a:gd name="connsiteY286" fmla="*/ 171881 h 1288724"/>
                      <a:gd name="connsiteX287" fmla="*/ 171629 w 1288472"/>
                      <a:gd name="connsiteY287" fmla="*/ 150490 h 1288724"/>
                      <a:gd name="connsiteX288" fmla="*/ 150238 w 1288472"/>
                      <a:gd name="connsiteY288" fmla="*/ 129099 h 1288724"/>
                      <a:gd name="connsiteX289" fmla="*/ 1030779 w 1288472"/>
                      <a:gd name="connsiteY289" fmla="*/ 128848 h 1288724"/>
                      <a:gd name="connsiteX290" fmla="*/ 1009388 w 1288472"/>
                      <a:gd name="connsiteY290" fmla="*/ 150238 h 1288724"/>
                      <a:gd name="connsiteX291" fmla="*/ 1030779 w 1288472"/>
                      <a:gd name="connsiteY291" fmla="*/ 171629 h 1288724"/>
                      <a:gd name="connsiteX292" fmla="*/ 1052169 w 1288472"/>
                      <a:gd name="connsiteY292" fmla="*/ 150238 h 1288724"/>
                      <a:gd name="connsiteX293" fmla="*/ 1030779 w 1288472"/>
                      <a:gd name="connsiteY293" fmla="*/ 128848 h 1288724"/>
                      <a:gd name="connsiteX294" fmla="*/ 150238 w 1288472"/>
                      <a:gd name="connsiteY294" fmla="*/ 85563 h 1288724"/>
                      <a:gd name="connsiteX295" fmla="*/ 213907 w 1288472"/>
                      <a:gd name="connsiteY295" fmla="*/ 139165 h 1288724"/>
                      <a:gd name="connsiteX296" fmla="*/ 171880 w 1288472"/>
                      <a:gd name="connsiteY296" fmla="*/ 210887 h 1288724"/>
                      <a:gd name="connsiteX297" fmla="*/ 171880 w 1288472"/>
                      <a:gd name="connsiteY297" fmla="*/ 279337 h 1288724"/>
                      <a:gd name="connsiteX298" fmla="*/ 403907 w 1288472"/>
                      <a:gd name="connsiteY298" fmla="*/ 279337 h 1288724"/>
                      <a:gd name="connsiteX299" fmla="*/ 473112 w 1288472"/>
                      <a:gd name="connsiteY299" fmla="*/ 211139 h 1288724"/>
                      <a:gd name="connsiteX300" fmla="*/ 543827 w 1288472"/>
                      <a:gd name="connsiteY300" fmla="*/ 132119 h 1288724"/>
                      <a:gd name="connsiteX301" fmla="*/ 644489 w 1288472"/>
                      <a:gd name="connsiteY301" fmla="*/ 165086 h 1288724"/>
                      <a:gd name="connsiteX302" fmla="*/ 745151 w 1288472"/>
                      <a:gd name="connsiteY302" fmla="*/ 132119 h 1288724"/>
                      <a:gd name="connsiteX303" fmla="*/ 815866 w 1288472"/>
                      <a:gd name="connsiteY303" fmla="*/ 211139 h 1288724"/>
                      <a:gd name="connsiteX304" fmla="*/ 875256 w 1288472"/>
                      <a:gd name="connsiteY304" fmla="*/ 254675 h 1288724"/>
                      <a:gd name="connsiteX305" fmla="*/ 884064 w 1288472"/>
                      <a:gd name="connsiteY305" fmla="*/ 327906 h 1288724"/>
                      <a:gd name="connsiteX306" fmla="*/ 900422 w 1288472"/>
                      <a:gd name="connsiteY306" fmla="*/ 343761 h 1288724"/>
                      <a:gd name="connsiteX307" fmla="*/ 1009388 w 1288472"/>
                      <a:gd name="connsiteY307" fmla="*/ 343761 h 1288724"/>
                      <a:gd name="connsiteX308" fmla="*/ 1009388 w 1288472"/>
                      <a:gd name="connsiteY308" fmla="*/ 210887 h 1288724"/>
                      <a:gd name="connsiteX309" fmla="*/ 967362 w 1288472"/>
                      <a:gd name="connsiteY309" fmla="*/ 139165 h 1288724"/>
                      <a:gd name="connsiteX310" fmla="*/ 1030779 w 1288472"/>
                      <a:gd name="connsiteY310" fmla="*/ 85563 h 1288724"/>
                      <a:gd name="connsiteX311" fmla="*/ 1094196 w 1288472"/>
                      <a:gd name="connsiteY311" fmla="*/ 139165 h 1288724"/>
                      <a:gd name="connsiteX312" fmla="*/ 1052169 w 1288472"/>
                      <a:gd name="connsiteY312" fmla="*/ 210887 h 1288724"/>
                      <a:gd name="connsiteX313" fmla="*/ 1052169 w 1288472"/>
                      <a:gd name="connsiteY313" fmla="*/ 365403 h 1288724"/>
                      <a:gd name="connsiteX314" fmla="*/ 1045878 w 1288472"/>
                      <a:gd name="connsiteY314" fmla="*/ 380502 h 1288724"/>
                      <a:gd name="connsiteX315" fmla="*/ 1030779 w 1288472"/>
                      <a:gd name="connsiteY315" fmla="*/ 386794 h 1288724"/>
                      <a:gd name="connsiteX316" fmla="*/ 921057 w 1288472"/>
                      <a:gd name="connsiteY316" fmla="*/ 386794 h 1288724"/>
                      <a:gd name="connsiteX317" fmla="*/ 896144 w 1288472"/>
                      <a:gd name="connsiteY317" fmla="*/ 477389 h 1288724"/>
                      <a:gd name="connsiteX318" fmla="*/ 905203 w 1288472"/>
                      <a:gd name="connsiteY318" fmla="*/ 515641 h 1288724"/>
                      <a:gd name="connsiteX319" fmla="*/ 1095202 w 1288472"/>
                      <a:gd name="connsiteY319" fmla="*/ 515641 h 1288724"/>
                      <a:gd name="connsiteX320" fmla="*/ 1110302 w 1288472"/>
                      <a:gd name="connsiteY320" fmla="*/ 521932 h 1288724"/>
                      <a:gd name="connsiteX321" fmla="*/ 1116593 w 1288472"/>
                      <a:gd name="connsiteY321" fmla="*/ 537032 h 1288724"/>
                      <a:gd name="connsiteX322" fmla="*/ 1116593 w 1288472"/>
                      <a:gd name="connsiteY322" fmla="*/ 583839 h 1288724"/>
                      <a:gd name="connsiteX323" fmla="*/ 1158368 w 1288472"/>
                      <a:gd name="connsiteY323" fmla="*/ 655561 h 1288724"/>
                      <a:gd name="connsiteX324" fmla="*/ 1094951 w 1288472"/>
                      <a:gd name="connsiteY324" fmla="*/ 709163 h 1288724"/>
                      <a:gd name="connsiteX325" fmla="*/ 1031534 w 1288472"/>
                      <a:gd name="connsiteY325" fmla="*/ 655561 h 1288724"/>
                      <a:gd name="connsiteX326" fmla="*/ 1073560 w 1288472"/>
                      <a:gd name="connsiteY326" fmla="*/ 583839 h 1288724"/>
                      <a:gd name="connsiteX327" fmla="*/ 1073560 w 1288472"/>
                      <a:gd name="connsiteY327" fmla="*/ 557919 h 1288724"/>
                      <a:gd name="connsiteX328" fmla="*/ 896899 w 1288472"/>
                      <a:gd name="connsiteY328" fmla="*/ 557919 h 1288724"/>
                      <a:gd name="connsiteX329" fmla="*/ 837508 w 1288472"/>
                      <a:gd name="connsiteY329" fmla="*/ 611270 h 1288724"/>
                      <a:gd name="connsiteX330" fmla="*/ 835495 w 1288472"/>
                      <a:gd name="connsiteY330" fmla="*/ 617058 h 1288724"/>
                      <a:gd name="connsiteX331" fmla="*/ 832978 w 1288472"/>
                      <a:gd name="connsiteY331" fmla="*/ 623097 h 1288724"/>
                      <a:gd name="connsiteX332" fmla="*/ 830713 w 1288472"/>
                      <a:gd name="connsiteY332" fmla="*/ 627627 h 1288724"/>
                      <a:gd name="connsiteX333" fmla="*/ 828700 w 1288472"/>
                      <a:gd name="connsiteY333" fmla="*/ 631402 h 1288724"/>
                      <a:gd name="connsiteX334" fmla="*/ 827190 w 1288472"/>
                      <a:gd name="connsiteY334" fmla="*/ 633919 h 1288724"/>
                      <a:gd name="connsiteX335" fmla="*/ 821150 w 1288472"/>
                      <a:gd name="connsiteY335" fmla="*/ 642726 h 1288724"/>
                      <a:gd name="connsiteX336" fmla="*/ 817627 w 1288472"/>
                      <a:gd name="connsiteY336" fmla="*/ 647256 h 1288724"/>
                      <a:gd name="connsiteX337" fmla="*/ 798753 w 1288472"/>
                      <a:gd name="connsiteY337" fmla="*/ 665124 h 1288724"/>
                      <a:gd name="connsiteX338" fmla="*/ 794727 w 1288472"/>
                      <a:gd name="connsiteY338" fmla="*/ 667892 h 1288724"/>
                      <a:gd name="connsiteX339" fmla="*/ 780634 w 1288472"/>
                      <a:gd name="connsiteY339" fmla="*/ 675945 h 1288724"/>
                      <a:gd name="connsiteX340" fmla="*/ 771323 w 1288472"/>
                      <a:gd name="connsiteY340" fmla="*/ 679971 h 1288724"/>
                      <a:gd name="connsiteX341" fmla="*/ 765786 w 1288472"/>
                      <a:gd name="connsiteY341" fmla="*/ 681733 h 1288724"/>
                      <a:gd name="connsiteX342" fmla="*/ 759495 w 1288472"/>
                      <a:gd name="connsiteY342" fmla="*/ 683495 h 1288724"/>
                      <a:gd name="connsiteX343" fmla="*/ 749429 w 1288472"/>
                      <a:gd name="connsiteY343" fmla="*/ 685508 h 1288724"/>
                      <a:gd name="connsiteX344" fmla="*/ 744396 w 1288472"/>
                      <a:gd name="connsiteY344" fmla="*/ 686011 h 1288724"/>
                      <a:gd name="connsiteX345" fmla="*/ 732820 w 1288472"/>
                      <a:gd name="connsiteY345" fmla="*/ 686766 h 1288724"/>
                      <a:gd name="connsiteX346" fmla="*/ 643986 w 1288472"/>
                      <a:gd name="connsiteY346" fmla="*/ 641720 h 1288724"/>
                      <a:gd name="connsiteX347" fmla="*/ 555151 w 1288472"/>
                      <a:gd name="connsiteY347" fmla="*/ 686766 h 1288724"/>
                      <a:gd name="connsiteX348" fmla="*/ 542065 w 1288472"/>
                      <a:gd name="connsiteY348" fmla="*/ 686011 h 1288724"/>
                      <a:gd name="connsiteX349" fmla="*/ 538039 w 1288472"/>
                      <a:gd name="connsiteY349" fmla="*/ 685508 h 1288724"/>
                      <a:gd name="connsiteX350" fmla="*/ 527218 w 1288472"/>
                      <a:gd name="connsiteY350" fmla="*/ 683243 h 1288724"/>
                      <a:gd name="connsiteX351" fmla="*/ 523191 w 1288472"/>
                      <a:gd name="connsiteY351" fmla="*/ 682236 h 1288724"/>
                      <a:gd name="connsiteX352" fmla="*/ 516900 w 1288472"/>
                      <a:gd name="connsiteY352" fmla="*/ 680223 h 1288724"/>
                      <a:gd name="connsiteX353" fmla="*/ 507085 w 1288472"/>
                      <a:gd name="connsiteY353" fmla="*/ 675945 h 1288724"/>
                      <a:gd name="connsiteX354" fmla="*/ 493496 w 1288472"/>
                      <a:gd name="connsiteY354" fmla="*/ 668144 h 1288724"/>
                      <a:gd name="connsiteX355" fmla="*/ 488966 w 1288472"/>
                      <a:gd name="connsiteY355" fmla="*/ 664872 h 1288724"/>
                      <a:gd name="connsiteX356" fmla="*/ 470847 w 1288472"/>
                      <a:gd name="connsiteY356" fmla="*/ 647760 h 1288724"/>
                      <a:gd name="connsiteX357" fmla="*/ 466821 w 1288472"/>
                      <a:gd name="connsiteY357" fmla="*/ 642726 h 1288724"/>
                      <a:gd name="connsiteX358" fmla="*/ 460781 w 1288472"/>
                      <a:gd name="connsiteY358" fmla="*/ 633919 h 1288724"/>
                      <a:gd name="connsiteX359" fmla="*/ 459271 w 1288472"/>
                      <a:gd name="connsiteY359" fmla="*/ 631402 h 1288724"/>
                      <a:gd name="connsiteX360" fmla="*/ 456503 w 1288472"/>
                      <a:gd name="connsiteY360" fmla="*/ 625866 h 1288724"/>
                      <a:gd name="connsiteX361" fmla="*/ 455244 w 1288472"/>
                      <a:gd name="connsiteY361" fmla="*/ 623097 h 1288724"/>
                      <a:gd name="connsiteX362" fmla="*/ 452476 w 1288472"/>
                      <a:gd name="connsiteY362" fmla="*/ 616554 h 1288724"/>
                      <a:gd name="connsiteX363" fmla="*/ 450715 w 1288472"/>
                      <a:gd name="connsiteY363" fmla="*/ 611521 h 1288724"/>
                      <a:gd name="connsiteX364" fmla="*/ 382768 w 1288472"/>
                      <a:gd name="connsiteY364" fmla="*/ 518912 h 1288724"/>
                      <a:gd name="connsiteX365" fmla="*/ 383271 w 1288472"/>
                      <a:gd name="connsiteY365" fmla="*/ 515138 h 1288724"/>
                      <a:gd name="connsiteX366" fmla="*/ 257695 w 1288472"/>
                      <a:gd name="connsiteY366" fmla="*/ 515138 h 1288724"/>
                      <a:gd name="connsiteX367" fmla="*/ 257695 w 1288472"/>
                      <a:gd name="connsiteY367" fmla="*/ 604978 h 1288724"/>
                      <a:gd name="connsiteX368" fmla="*/ 299721 w 1288472"/>
                      <a:gd name="connsiteY368" fmla="*/ 676700 h 1288724"/>
                      <a:gd name="connsiteX369" fmla="*/ 236304 w 1288472"/>
                      <a:gd name="connsiteY369" fmla="*/ 730302 h 1288724"/>
                      <a:gd name="connsiteX370" fmla="*/ 172887 w 1288472"/>
                      <a:gd name="connsiteY370" fmla="*/ 676700 h 1288724"/>
                      <a:gd name="connsiteX371" fmla="*/ 214913 w 1288472"/>
                      <a:gd name="connsiteY371" fmla="*/ 604978 h 1288724"/>
                      <a:gd name="connsiteX372" fmla="*/ 214913 w 1288472"/>
                      <a:gd name="connsiteY372" fmla="*/ 493747 h 1288724"/>
                      <a:gd name="connsiteX373" fmla="*/ 221205 w 1288472"/>
                      <a:gd name="connsiteY373" fmla="*/ 478648 h 1288724"/>
                      <a:gd name="connsiteX374" fmla="*/ 236304 w 1288472"/>
                      <a:gd name="connsiteY374" fmla="*/ 472356 h 1288724"/>
                      <a:gd name="connsiteX375" fmla="*/ 388808 w 1288472"/>
                      <a:gd name="connsiteY375" fmla="*/ 472356 h 1288724"/>
                      <a:gd name="connsiteX376" fmla="*/ 365654 w 1288472"/>
                      <a:gd name="connsiteY376" fmla="*/ 396608 h 1288724"/>
                      <a:gd name="connsiteX377" fmla="*/ 404410 w 1288472"/>
                      <a:gd name="connsiteY377" fmla="*/ 327655 h 1288724"/>
                      <a:gd name="connsiteX378" fmla="*/ 403152 w 1288472"/>
                      <a:gd name="connsiteY378" fmla="*/ 322118 h 1288724"/>
                      <a:gd name="connsiteX379" fmla="*/ 150238 w 1288472"/>
                      <a:gd name="connsiteY379" fmla="*/ 322118 h 1288724"/>
                      <a:gd name="connsiteX380" fmla="*/ 135139 w 1288472"/>
                      <a:gd name="connsiteY380" fmla="*/ 315827 h 1288724"/>
                      <a:gd name="connsiteX381" fmla="*/ 128847 w 1288472"/>
                      <a:gd name="connsiteY381" fmla="*/ 300728 h 1288724"/>
                      <a:gd name="connsiteX382" fmla="*/ 128847 w 1288472"/>
                      <a:gd name="connsiteY382" fmla="*/ 210887 h 1288724"/>
                      <a:gd name="connsiteX383" fmla="*/ 86821 w 1288472"/>
                      <a:gd name="connsiteY383" fmla="*/ 139165 h 1288724"/>
                      <a:gd name="connsiteX384" fmla="*/ 150238 w 1288472"/>
                      <a:gd name="connsiteY384" fmla="*/ 85563 h 1288724"/>
                      <a:gd name="connsiteX385" fmla="*/ 64424 w 1288472"/>
                      <a:gd name="connsiteY385" fmla="*/ 43033 h 1288724"/>
                      <a:gd name="connsiteX386" fmla="*/ 43033 w 1288472"/>
                      <a:gd name="connsiteY386" fmla="*/ 64424 h 1288724"/>
                      <a:gd name="connsiteX387" fmla="*/ 43033 w 1288472"/>
                      <a:gd name="connsiteY387" fmla="*/ 751693 h 1288724"/>
                      <a:gd name="connsiteX388" fmla="*/ 64424 w 1288472"/>
                      <a:gd name="connsiteY388" fmla="*/ 773083 h 1288724"/>
                      <a:gd name="connsiteX389" fmla="*/ 1224048 w 1288472"/>
                      <a:gd name="connsiteY389" fmla="*/ 773083 h 1288724"/>
                      <a:gd name="connsiteX390" fmla="*/ 1245439 w 1288472"/>
                      <a:gd name="connsiteY390" fmla="*/ 751693 h 1288724"/>
                      <a:gd name="connsiteX391" fmla="*/ 1245439 w 1288472"/>
                      <a:gd name="connsiteY391" fmla="*/ 64424 h 1288724"/>
                      <a:gd name="connsiteX392" fmla="*/ 1224048 w 1288472"/>
                      <a:gd name="connsiteY392" fmla="*/ 43033 h 1288724"/>
                      <a:gd name="connsiteX393" fmla="*/ 64424 w 1288472"/>
                      <a:gd name="connsiteY393" fmla="*/ 0 h 1288724"/>
                      <a:gd name="connsiteX394" fmla="*/ 1224048 w 1288472"/>
                      <a:gd name="connsiteY394" fmla="*/ 0 h 1288724"/>
                      <a:gd name="connsiteX395" fmla="*/ 1288472 w 1288472"/>
                      <a:gd name="connsiteY395" fmla="*/ 64424 h 1288724"/>
                      <a:gd name="connsiteX396" fmla="*/ 1288472 w 1288472"/>
                      <a:gd name="connsiteY396" fmla="*/ 751693 h 1288724"/>
                      <a:gd name="connsiteX397" fmla="*/ 1224048 w 1288472"/>
                      <a:gd name="connsiteY397" fmla="*/ 816116 h 1288724"/>
                      <a:gd name="connsiteX398" fmla="*/ 1202658 w 1288472"/>
                      <a:gd name="connsiteY398" fmla="*/ 816116 h 1288724"/>
                      <a:gd name="connsiteX399" fmla="*/ 1202658 w 1288472"/>
                      <a:gd name="connsiteY399" fmla="*/ 837507 h 1288724"/>
                      <a:gd name="connsiteX400" fmla="*/ 1138234 w 1288472"/>
                      <a:gd name="connsiteY400" fmla="*/ 901930 h 1288724"/>
                      <a:gd name="connsiteX401" fmla="*/ 1095201 w 1288472"/>
                      <a:gd name="connsiteY401" fmla="*/ 901930 h 1288724"/>
                      <a:gd name="connsiteX402" fmla="*/ 1073811 w 1288472"/>
                      <a:gd name="connsiteY402" fmla="*/ 923321 h 1288724"/>
                      <a:gd name="connsiteX403" fmla="*/ 1095201 w 1288472"/>
                      <a:gd name="connsiteY403" fmla="*/ 944712 h 1288724"/>
                      <a:gd name="connsiteX404" fmla="*/ 1138234 w 1288472"/>
                      <a:gd name="connsiteY404" fmla="*/ 944712 h 1288724"/>
                      <a:gd name="connsiteX405" fmla="*/ 1202658 w 1288472"/>
                      <a:gd name="connsiteY405" fmla="*/ 1009135 h 1288724"/>
                      <a:gd name="connsiteX406" fmla="*/ 1202658 w 1288472"/>
                      <a:gd name="connsiteY406" fmla="*/ 1030526 h 1288724"/>
                      <a:gd name="connsiteX407" fmla="*/ 1288472 w 1288472"/>
                      <a:gd name="connsiteY407" fmla="*/ 1116340 h 1288724"/>
                      <a:gd name="connsiteX408" fmla="*/ 1288472 w 1288472"/>
                      <a:gd name="connsiteY408" fmla="*/ 1245187 h 1288724"/>
                      <a:gd name="connsiteX409" fmla="*/ 1245439 w 1288472"/>
                      <a:gd name="connsiteY409" fmla="*/ 1288220 h 1288724"/>
                      <a:gd name="connsiteX410" fmla="*/ 1116592 w 1288472"/>
                      <a:gd name="connsiteY410" fmla="*/ 1288220 h 1288724"/>
                      <a:gd name="connsiteX411" fmla="*/ 1073559 w 1288472"/>
                      <a:gd name="connsiteY411" fmla="*/ 1245187 h 1288724"/>
                      <a:gd name="connsiteX412" fmla="*/ 1073559 w 1288472"/>
                      <a:gd name="connsiteY412" fmla="*/ 1116340 h 1288724"/>
                      <a:gd name="connsiteX413" fmla="*/ 1159373 w 1288472"/>
                      <a:gd name="connsiteY413" fmla="*/ 1030526 h 1288724"/>
                      <a:gd name="connsiteX414" fmla="*/ 1159373 w 1288472"/>
                      <a:gd name="connsiteY414" fmla="*/ 1009135 h 1288724"/>
                      <a:gd name="connsiteX415" fmla="*/ 1137983 w 1288472"/>
                      <a:gd name="connsiteY415" fmla="*/ 987745 h 1288724"/>
                      <a:gd name="connsiteX416" fmla="*/ 1094950 w 1288472"/>
                      <a:gd name="connsiteY416" fmla="*/ 987745 h 1288724"/>
                      <a:gd name="connsiteX417" fmla="*/ 1030526 w 1288472"/>
                      <a:gd name="connsiteY417" fmla="*/ 923321 h 1288724"/>
                      <a:gd name="connsiteX418" fmla="*/ 1094950 w 1288472"/>
                      <a:gd name="connsiteY418" fmla="*/ 858897 h 1288724"/>
                      <a:gd name="connsiteX419" fmla="*/ 1137983 w 1288472"/>
                      <a:gd name="connsiteY419" fmla="*/ 858897 h 1288724"/>
                      <a:gd name="connsiteX420" fmla="*/ 1159373 w 1288472"/>
                      <a:gd name="connsiteY420" fmla="*/ 837507 h 1288724"/>
                      <a:gd name="connsiteX421" fmla="*/ 1159373 w 1288472"/>
                      <a:gd name="connsiteY421" fmla="*/ 816116 h 1288724"/>
                      <a:gd name="connsiteX422" fmla="*/ 730302 w 1288472"/>
                      <a:gd name="connsiteY422" fmla="*/ 816116 h 1288724"/>
                      <a:gd name="connsiteX423" fmla="*/ 734580 w 1288472"/>
                      <a:gd name="connsiteY423" fmla="*/ 863427 h 1288724"/>
                      <a:gd name="connsiteX424" fmla="*/ 966102 w 1288472"/>
                      <a:gd name="connsiteY424" fmla="*/ 966606 h 1288724"/>
                      <a:gd name="connsiteX425" fmla="*/ 909228 w 1288472"/>
                      <a:gd name="connsiteY425" fmla="*/ 1030778 h 1288724"/>
                      <a:gd name="connsiteX426" fmla="*/ 987745 w 1288472"/>
                      <a:gd name="connsiteY426" fmla="*/ 1030778 h 1288724"/>
                      <a:gd name="connsiteX427" fmla="*/ 1030778 w 1288472"/>
                      <a:gd name="connsiteY427" fmla="*/ 1073811 h 1288724"/>
                      <a:gd name="connsiteX428" fmla="*/ 1030778 w 1288472"/>
                      <a:gd name="connsiteY428" fmla="*/ 1245691 h 1288724"/>
                      <a:gd name="connsiteX429" fmla="*/ 987745 w 1288472"/>
                      <a:gd name="connsiteY429" fmla="*/ 1288724 h 1288724"/>
                      <a:gd name="connsiteX430" fmla="*/ 300476 w 1288472"/>
                      <a:gd name="connsiteY430" fmla="*/ 1288724 h 1288724"/>
                      <a:gd name="connsiteX431" fmla="*/ 257443 w 1288472"/>
                      <a:gd name="connsiteY431" fmla="*/ 1245691 h 1288724"/>
                      <a:gd name="connsiteX432" fmla="*/ 257443 w 1288472"/>
                      <a:gd name="connsiteY432" fmla="*/ 1073811 h 1288724"/>
                      <a:gd name="connsiteX433" fmla="*/ 300476 w 1288472"/>
                      <a:gd name="connsiteY433" fmla="*/ 1030778 h 1288724"/>
                      <a:gd name="connsiteX434" fmla="*/ 378992 w 1288472"/>
                      <a:gd name="connsiteY434" fmla="*/ 1030778 h 1288724"/>
                      <a:gd name="connsiteX435" fmla="*/ 322118 w 1288472"/>
                      <a:gd name="connsiteY435" fmla="*/ 966606 h 1288724"/>
                      <a:gd name="connsiteX436" fmla="*/ 553640 w 1288472"/>
                      <a:gd name="connsiteY436" fmla="*/ 863427 h 1288724"/>
                      <a:gd name="connsiteX437" fmla="*/ 557918 w 1288472"/>
                      <a:gd name="connsiteY437" fmla="*/ 816116 h 1288724"/>
                      <a:gd name="connsiteX438" fmla="*/ 64424 w 1288472"/>
                      <a:gd name="connsiteY438" fmla="*/ 816116 h 1288724"/>
                      <a:gd name="connsiteX439" fmla="*/ 0 w 1288472"/>
                      <a:gd name="connsiteY439" fmla="*/ 751693 h 1288724"/>
                      <a:gd name="connsiteX440" fmla="*/ 0 w 1288472"/>
                      <a:gd name="connsiteY440" fmla="*/ 64424 h 1288724"/>
                      <a:gd name="connsiteX441" fmla="*/ 64424 w 1288472"/>
                      <a:gd name="connsiteY441" fmla="*/ 0 h 12887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</a:cxnLst>
                    <a:rect l="l" t="t" r="r" b="b"/>
                    <a:pathLst>
                      <a:path w="1288472" h="1288724">
                        <a:moveTo>
                          <a:pt x="725521" y="1181519"/>
                        </a:moveTo>
                        <a:cubicBezTo>
                          <a:pt x="729799" y="1180512"/>
                          <a:pt x="734077" y="1181016"/>
                          <a:pt x="738103" y="1182777"/>
                        </a:cubicBezTo>
                        <a:cubicBezTo>
                          <a:pt x="740620" y="1183784"/>
                          <a:pt x="743136" y="1185294"/>
                          <a:pt x="745150" y="1187307"/>
                        </a:cubicBezTo>
                        <a:cubicBezTo>
                          <a:pt x="747163" y="1189320"/>
                          <a:pt x="748673" y="1191837"/>
                          <a:pt x="749679" y="1194353"/>
                        </a:cubicBezTo>
                        <a:cubicBezTo>
                          <a:pt x="752699" y="1200896"/>
                          <a:pt x="751944" y="1208446"/>
                          <a:pt x="747918" y="1214486"/>
                        </a:cubicBezTo>
                        <a:cubicBezTo>
                          <a:pt x="743891" y="1220526"/>
                          <a:pt x="737348" y="1224049"/>
                          <a:pt x="730050" y="1224049"/>
                        </a:cubicBezTo>
                        <a:cubicBezTo>
                          <a:pt x="724514" y="1224049"/>
                          <a:pt x="718978" y="1221784"/>
                          <a:pt x="714699" y="1218009"/>
                        </a:cubicBezTo>
                        <a:cubicBezTo>
                          <a:pt x="710673" y="1213982"/>
                          <a:pt x="708408" y="1208446"/>
                          <a:pt x="708408" y="1202658"/>
                        </a:cubicBezTo>
                        <a:cubicBezTo>
                          <a:pt x="708660" y="1196870"/>
                          <a:pt x="710673" y="1191334"/>
                          <a:pt x="714699" y="1187307"/>
                        </a:cubicBezTo>
                        <a:cubicBezTo>
                          <a:pt x="715706" y="1186552"/>
                          <a:pt x="716964" y="1185546"/>
                          <a:pt x="717971" y="1184791"/>
                        </a:cubicBezTo>
                        <a:cubicBezTo>
                          <a:pt x="718978" y="1183784"/>
                          <a:pt x="720487" y="1183281"/>
                          <a:pt x="721746" y="1182777"/>
                        </a:cubicBezTo>
                        <a:cubicBezTo>
                          <a:pt x="722752" y="1182274"/>
                          <a:pt x="724262" y="1181771"/>
                          <a:pt x="725521" y="1181519"/>
                        </a:cubicBezTo>
                        <a:close/>
                        <a:moveTo>
                          <a:pt x="639707" y="1181519"/>
                        </a:moveTo>
                        <a:cubicBezTo>
                          <a:pt x="643985" y="1180512"/>
                          <a:pt x="648263" y="1181016"/>
                          <a:pt x="652289" y="1182777"/>
                        </a:cubicBezTo>
                        <a:cubicBezTo>
                          <a:pt x="654806" y="1183784"/>
                          <a:pt x="657322" y="1185294"/>
                          <a:pt x="659336" y="1187307"/>
                        </a:cubicBezTo>
                        <a:cubicBezTo>
                          <a:pt x="661349" y="1189320"/>
                          <a:pt x="662859" y="1191837"/>
                          <a:pt x="663865" y="1194353"/>
                        </a:cubicBezTo>
                        <a:cubicBezTo>
                          <a:pt x="666885" y="1200896"/>
                          <a:pt x="666130" y="1208446"/>
                          <a:pt x="662104" y="1214486"/>
                        </a:cubicBezTo>
                        <a:cubicBezTo>
                          <a:pt x="658077" y="1220526"/>
                          <a:pt x="651534" y="1224049"/>
                          <a:pt x="644236" y="1224049"/>
                        </a:cubicBezTo>
                        <a:cubicBezTo>
                          <a:pt x="638448" y="1224049"/>
                          <a:pt x="632912" y="1221784"/>
                          <a:pt x="628885" y="1218009"/>
                        </a:cubicBezTo>
                        <a:cubicBezTo>
                          <a:pt x="624859" y="1213982"/>
                          <a:pt x="622594" y="1208446"/>
                          <a:pt x="622594" y="1202658"/>
                        </a:cubicBezTo>
                        <a:cubicBezTo>
                          <a:pt x="622846" y="1196870"/>
                          <a:pt x="624859" y="1191334"/>
                          <a:pt x="628885" y="1187307"/>
                        </a:cubicBezTo>
                        <a:cubicBezTo>
                          <a:pt x="629892" y="1186552"/>
                          <a:pt x="631150" y="1185546"/>
                          <a:pt x="632157" y="1184791"/>
                        </a:cubicBezTo>
                        <a:cubicBezTo>
                          <a:pt x="633163" y="1183784"/>
                          <a:pt x="634673" y="1183281"/>
                          <a:pt x="635932" y="1182777"/>
                        </a:cubicBezTo>
                        <a:cubicBezTo>
                          <a:pt x="636938" y="1182274"/>
                          <a:pt x="638448" y="1181771"/>
                          <a:pt x="639707" y="1181519"/>
                        </a:cubicBezTo>
                        <a:close/>
                        <a:moveTo>
                          <a:pt x="553891" y="1181519"/>
                        </a:moveTo>
                        <a:cubicBezTo>
                          <a:pt x="558170" y="1180512"/>
                          <a:pt x="562448" y="1181016"/>
                          <a:pt x="566474" y="1182777"/>
                        </a:cubicBezTo>
                        <a:cubicBezTo>
                          <a:pt x="568991" y="1183784"/>
                          <a:pt x="571507" y="1185294"/>
                          <a:pt x="573521" y="1187307"/>
                        </a:cubicBezTo>
                        <a:cubicBezTo>
                          <a:pt x="575534" y="1189320"/>
                          <a:pt x="577044" y="1191837"/>
                          <a:pt x="578050" y="1194353"/>
                        </a:cubicBezTo>
                        <a:cubicBezTo>
                          <a:pt x="581574" y="1202406"/>
                          <a:pt x="579560" y="1211718"/>
                          <a:pt x="573521" y="1217757"/>
                        </a:cubicBezTo>
                        <a:cubicBezTo>
                          <a:pt x="567481" y="1224049"/>
                          <a:pt x="558170" y="1225810"/>
                          <a:pt x="550117" y="1222287"/>
                        </a:cubicBezTo>
                        <a:cubicBezTo>
                          <a:pt x="547600" y="1221280"/>
                          <a:pt x="545084" y="1219771"/>
                          <a:pt x="543070" y="1218009"/>
                        </a:cubicBezTo>
                        <a:cubicBezTo>
                          <a:pt x="539044" y="1213982"/>
                          <a:pt x="536779" y="1208446"/>
                          <a:pt x="536779" y="1202658"/>
                        </a:cubicBezTo>
                        <a:cubicBezTo>
                          <a:pt x="537031" y="1196870"/>
                          <a:pt x="539044" y="1191334"/>
                          <a:pt x="543070" y="1187307"/>
                        </a:cubicBezTo>
                        <a:cubicBezTo>
                          <a:pt x="544077" y="1186552"/>
                          <a:pt x="545335" y="1185546"/>
                          <a:pt x="546342" y="1184791"/>
                        </a:cubicBezTo>
                        <a:cubicBezTo>
                          <a:pt x="547348" y="1183784"/>
                          <a:pt x="548858" y="1183281"/>
                          <a:pt x="550117" y="1182777"/>
                        </a:cubicBezTo>
                        <a:cubicBezTo>
                          <a:pt x="551123" y="1182274"/>
                          <a:pt x="552633" y="1181771"/>
                          <a:pt x="553891" y="1181519"/>
                        </a:cubicBezTo>
                        <a:close/>
                        <a:moveTo>
                          <a:pt x="927599" y="1181518"/>
                        </a:moveTo>
                        <a:cubicBezTo>
                          <a:pt x="928858" y="1181770"/>
                          <a:pt x="930116" y="1182273"/>
                          <a:pt x="931374" y="1182777"/>
                        </a:cubicBezTo>
                        <a:cubicBezTo>
                          <a:pt x="932632" y="1183280"/>
                          <a:pt x="933891" y="1184035"/>
                          <a:pt x="935149" y="1184790"/>
                        </a:cubicBezTo>
                        <a:cubicBezTo>
                          <a:pt x="936407" y="1185545"/>
                          <a:pt x="937414" y="1186300"/>
                          <a:pt x="938421" y="1187306"/>
                        </a:cubicBezTo>
                        <a:cubicBezTo>
                          <a:pt x="940434" y="1189320"/>
                          <a:pt x="941944" y="1191836"/>
                          <a:pt x="942950" y="1194353"/>
                        </a:cubicBezTo>
                        <a:cubicBezTo>
                          <a:pt x="946474" y="1202406"/>
                          <a:pt x="944460" y="1211717"/>
                          <a:pt x="938421" y="1217757"/>
                        </a:cubicBezTo>
                        <a:cubicBezTo>
                          <a:pt x="936407" y="1219770"/>
                          <a:pt x="933891" y="1221280"/>
                          <a:pt x="931374" y="1222286"/>
                        </a:cubicBezTo>
                        <a:cubicBezTo>
                          <a:pt x="928858" y="1223545"/>
                          <a:pt x="926089" y="1224048"/>
                          <a:pt x="923321" y="1224048"/>
                        </a:cubicBezTo>
                        <a:cubicBezTo>
                          <a:pt x="917785" y="1224048"/>
                          <a:pt x="912248" y="1221783"/>
                          <a:pt x="907970" y="1217757"/>
                        </a:cubicBezTo>
                        <a:cubicBezTo>
                          <a:pt x="903944" y="1213730"/>
                          <a:pt x="901679" y="1208194"/>
                          <a:pt x="901679" y="1202406"/>
                        </a:cubicBezTo>
                        <a:cubicBezTo>
                          <a:pt x="901679" y="1199637"/>
                          <a:pt x="902182" y="1196869"/>
                          <a:pt x="903441" y="1194353"/>
                        </a:cubicBezTo>
                        <a:cubicBezTo>
                          <a:pt x="904447" y="1191836"/>
                          <a:pt x="905957" y="1189320"/>
                          <a:pt x="907970" y="1187306"/>
                        </a:cubicBezTo>
                        <a:cubicBezTo>
                          <a:pt x="909984" y="1185293"/>
                          <a:pt x="912500" y="1183783"/>
                          <a:pt x="915017" y="1182777"/>
                        </a:cubicBezTo>
                        <a:cubicBezTo>
                          <a:pt x="919043" y="1181015"/>
                          <a:pt x="923321" y="1180763"/>
                          <a:pt x="927599" y="1181518"/>
                        </a:cubicBezTo>
                        <a:close/>
                        <a:moveTo>
                          <a:pt x="833228" y="1181267"/>
                        </a:moveTo>
                        <a:cubicBezTo>
                          <a:pt x="835997" y="1180512"/>
                          <a:pt x="839017" y="1180512"/>
                          <a:pt x="841785" y="1181267"/>
                        </a:cubicBezTo>
                        <a:cubicBezTo>
                          <a:pt x="843043" y="1181519"/>
                          <a:pt x="844301" y="1182022"/>
                          <a:pt x="845560" y="1182525"/>
                        </a:cubicBezTo>
                        <a:cubicBezTo>
                          <a:pt x="846818" y="1183029"/>
                          <a:pt x="848076" y="1183784"/>
                          <a:pt x="849334" y="1184539"/>
                        </a:cubicBezTo>
                        <a:cubicBezTo>
                          <a:pt x="850593" y="1185294"/>
                          <a:pt x="851599" y="1186049"/>
                          <a:pt x="852606" y="1187055"/>
                        </a:cubicBezTo>
                        <a:cubicBezTo>
                          <a:pt x="856632" y="1191333"/>
                          <a:pt x="858897" y="1196618"/>
                          <a:pt x="858897" y="1202406"/>
                        </a:cubicBezTo>
                        <a:cubicBezTo>
                          <a:pt x="858897" y="1208194"/>
                          <a:pt x="856632" y="1213731"/>
                          <a:pt x="852606" y="1217757"/>
                        </a:cubicBezTo>
                        <a:cubicBezTo>
                          <a:pt x="850593" y="1219770"/>
                          <a:pt x="848076" y="1221280"/>
                          <a:pt x="845560" y="1222287"/>
                        </a:cubicBezTo>
                        <a:cubicBezTo>
                          <a:pt x="843043" y="1223545"/>
                          <a:pt x="840275" y="1224048"/>
                          <a:pt x="837507" y="1224048"/>
                        </a:cubicBezTo>
                        <a:cubicBezTo>
                          <a:pt x="831719" y="1224048"/>
                          <a:pt x="826182" y="1221784"/>
                          <a:pt x="822407" y="1217505"/>
                        </a:cubicBezTo>
                        <a:cubicBezTo>
                          <a:pt x="818381" y="1213479"/>
                          <a:pt x="816116" y="1207943"/>
                          <a:pt x="816116" y="1202155"/>
                        </a:cubicBezTo>
                        <a:cubicBezTo>
                          <a:pt x="816116" y="1199386"/>
                          <a:pt x="816619" y="1196618"/>
                          <a:pt x="817878" y="1194102"/>
                        </a:cubicBezTo>
                        <a:cubicBezTo>
                          <a:pt x="818884" y="1191585"/>
                          <a:pt x="820394" y="1189069"/>
                          <a:pt x="822407" y="1187055"/>
                        </a:cubicBezTo>
                        <a:cubicBezTo>
                          <a:pt x="823414" y="1186300"/>
                          <a:pt x="824672" y="1185294"/>
                          <a:pt x="825679" y="1184539"/>
                        </a:cubicBezTo>
                        <a:cubicBezTo>
                          <a:pt x="826685" y="1183532"/>
                          <a:pt x="828195" y="1183029"/>
                          <a:pt x="829454" y="1182525"/>
                        </a:cubicBezTo>
                        <a:cubicBezTo>
                          <a:pt x="830460" y="1182022"/>
                          <a:pt x="831970" y="1181519"/>
                          <a:pt x="833228" y="1181267"/>
                        </a:cubicBezTo>
                        <a:close/>
                        <a:moveTo>
                          <a:pt x="455118" y="1181079"/>
                        </a:moveTo>
                        <a:cubicBezTo>
                          <a:pt x="459208" y="1181896"/>
                          <a:pt x="463045" y="1183910"/>
                          <a:pt x="466065" y="1187055"/>
                        </a:cubicBezTo>
                        <a:cubicBezTo>
                          <a:pt x="470091" y="1191333"/>
                          <a:pt x="472356" y="1196618"/>
                          <a:pt x="472356" y="1202406"/>
                        </a:cubicBezTo>
                        <a:cubicBezTo>
                          <a:pt x="472356" y="1208194"/>
                          <a:pt x="470091" y="1213730"/>
                          <a:pt x="466065" y="1217757"/>
                        </a:cubicBezTo>
                        <a:cubicBezTo>
                          <a:pt x="464051" y="1219770"/>
                          <a:pt x="461535" y="1221280"/>
                          <a:pt x="459018" y="1222287"/>
                        </a:cubicBezTo>
                        <a:cubicBezTo>
                          <a:pt x="456502" y="1223545"/>
                          <a:pt x="453734" y="1224048"/>
                          <a:pt x="450965" y="1224048"/>
                        </a:cubicBezTo>
                        <a:cubicBezTo>
                          <a:pt x="445177" y="1224048"/>
                          <a:pt x="439641" y="1221783"/>
                          <a:pt x="435614" y="1217505"/>
                        </a:cubicBezTo>
                        <a:cubicBezTo>
                          <a:pt x="431588" y="1213479"/>
                          <a:pt x="429323" y="1207942"/>
                          <a:pt x="429323" y="1202154"/>
                        </a:cubicBezTo>
                        <a:cubicBezTo>
                          <a:pt x="429323" y="1193598"/>
                          <a:pt x="434608" y="1185545"/>
                          <a:pt x="442661" y="1182274"/>
                        </a:cubicBezTo>
                        <a:cubicBezTo>
                          <a:pt x="446688" y="1180638"/>
                          <a:pt x="451029" y="1180261"/>
                          <a:pt x="455118" y="1181079"/>
                        </a:cubicBezTo>
                        <a:close/>
                        <a:moveTo>
                          <a:pt x="1116592" y="1181015"/>
                        </a:moveTo>
                        <a:lnTo>
                          <a:pt x="1116592" y="1245439"/>
                        </a:lnTo>
                        <a:lnTo>
                          <a:pt x="1245439" y="1245439"/>
                        </a:lnTo>
                        <a:lnTo>
                          <a:pt x="1245439" y="1181015"/>
                        </a:lnTo>
                        <a:close/>
                        <a:moveTo>
                          <a:pt x="360873" y="1181015"/>
                        </a:moveTo>
                        <a:cubicBezTo>
                          <a:pt x="367919" y="1179505"/>
                          <a:pt x="375217" y="1181770"/>
                          <a:pt x="380250" y="1187055"/>
                        </a:cubicBezTo>
                        <a:cubicBezTo>
                          <a:pt x="384277" y="1191333"/>
                          <a:pt x="386542" y="1196618"/>
                          <a:pt x="386542" y="1202406"/>
                        </a:cubicBezTo>
                        <a:cubicBezTo>
                          <a:pt x="386542" y="1208194"/>
                          <a:pt x="384277" y="1213730"/>
                          <a:pt x="380250" y="1217757"/>
                        </a:cubicBezTo>
                        <a:cubicBezTo>
                          <a:pt x="378237" y="1219770"/>
                          <a:pt x="375720" y="1221280"/>
                          <a:pt x="373204" y="1222287"/>
                        </a:cubicBezTo>
                        <a:cubicBezTo>
                          <a:pt x="370687" y="1223545"/>
                          <a:pt x="367919" y="1224048"/>
                          <a:pt x="365151" y="1224048"/>
                        </a:cubicBezTo>
                        <a:cubicBezTo>
                          <a:pt x="357853" y="1224048"/>
                          <a:pt x="351058" y="1220525"/>
                          <a:pt x="347032" y="1214234"/>
                        </a:cubicBezTo>
                        <a:cubicBezTo>
                          <a:pt x="343257" y="1208194"/>
                          <a:pt x="342502" y="1200644"/>
                          <a:pt x="345270" y="1194101"/>
                        </a:cubicBezTo>
                        <a:cubicBezTo>
                          <a:pt x="348038" y="1187307"/>
                          <a:pt x="353826" y="1182525"/>
                          <a:pt x="360873" y="1181015"/>
                        </a:cubicBezTo>
                        <a:close/>
                        <a:moveTo>
                          <a:pt x="923321" y="1095453"/>
                        </a:moveTo>
                        <a:cubicBezTo>
                          <a:pt x="935148" y="1095453"/>
                          <a:pt x="944711" y="1105016"/>
                          <a:pt x="944711" y="1116845"/>
                        </a:cubicBezTo>
                        <a:lnTo>
                          <a:pt x="944711" y="1138235"/>
                        </a:lnTo>
                        <a:cubicBezTo>
                          <a:pt x="944711" y="1143772"/>
                          <a:pt x="942446" y="1149308"/>
                          <a:pt x="938420" y="1153335"/>
                        </a:cubicBezTo>
                        <a:cubicBezTo>
                          <a:pt x="934393" y="1157361"/>
                          <a:pt x="929109" y="1159626"/>
                          <a:pt x="923321" y="1159626"/>
                        </a:cubicBezTo>
                        <a:cubicBezTo>
                          <a:pt x="917784" y="1159626"/>
                          <a:pt x="912248" y="1157361"/>
                          <a:pt x="908221" y="1153335"/>
                        </a:cubicBezTo>
                        <a:cubicBezTo>
                          <a:pt x="904195" y="1149308"/>
                          <a:pt x="901930" y="1144023"/>
                          <a:pt x="901930" y="1138235"/>
                        </a:cubicBezTo>
                        <a:lnTo>
                          <a:pt x="901930" y="1116845"/>
                        </a:lnTo>
                        <a:cubicBezTo>
                          <a:pt x="901930" y="1105016"/>
                          <a:pt x="911493" y="1095453"/>
                          <a:pt x="923321" y="1095453"/>
                        </a:cubicBezTo>
                        <a:close/>
                        <a:moveTo>
                          <a:pt x="837507" y="1095453"/>
                        </a:moveTo>
                        <a:cubicBezTo>
                          <a:pt x="849334" y="1095453"/>
                          <a:pt x="858897" y="1105016"/>
                          <a:pt x="858897" y="1116845"/>
                        </a:cubicBezTo>
                        <a:lnTo>
                          <a:pt x="858897" y="1138235"/>
                        </a:lnTo>
                        <a:cubicBezTo>
                          <a:pt x="858897" y="1143772"/>
                          <a:pt x="856632" y="1149308"/>
                          <a:pt x="852606" y="1153335"/>
                        </a:cubicBezTo>
                        <a:cubicBezTo>
                          <a:pt x="848579" y="1157361"/>
                          <a:pt x="843295" y="1159626"/>
                          <a:pt x="837507" y="1159626"/>
                        </a:cubicBezTo>
                        <a:cubicBezTo>
                          <a:pt x="831719" y="1159626"/>
                          <a:pt x="826434" y="1157361"/>
                          <a:pt x="822407" y="1153335"/>
                        </a:cubicBezTo>
                        <a:cubicBezTo>
                          <a:pt x="818381" y="1149308"/>
                          <a:pt x="816116" y="1144023"/>
                          <a:pt x="816116" y="1138235"/>
                        </a:cubicBezTo>
                        <a:lnTo>
                          <a:pt x="816116" y="1116845"/>
                        </a:lnTo>
                        <a:cubicBezTo>
                          <a:pt x="816116" y="1105016"/>
                          <a:pt x="825679" y="1095453"/>
                          <a:pt x="837507" y="1095453"/>
                        </a:cubicBezTo>
                        <a:close/>
                        <a:moveTo>
                          <a:pt x="730050" y="1095453"/>
                        </a:moveTo>
                        <a:cubicBezTo>
                          <a:pt x="741877" y="1095453"/>
                          <a:pt x="751440" y="1105016"/>
                          <a:pt x="751440" y="1116845"/>
                        </a:cubicBezTo>
                        <a:lnTo>
                          <a:pt x="751440" y="1138235"/>
                        </a:lnTo>
                        <a:cubicBezTo>
                          <a:pt x="751440" y="1143772"/>
                          <a:pt x="749175" y="1149308"/>
                          <a:pt x="745149" y="1153335"/>
                        </a:cubicBezTo>
                        <a:cubicBezTo>
                          <a:pt x="741122" y="1157361"/>
                          <a:pt x="735838" y="1159626"/>
                          <a:pt x="730050" y="1159626"/>
                        </a:cubicBezTo>
                        <a:cubicBezTo>
                          <a:pt x="724513" y="1159626"/>
                          <a:pt x="718977" y="1157361"/>
                          <a:pt x="714950" y="1153335"/>
                        </a:cubicBezTo>
                        <a:cubicBezTo>
                          <a:pt x="710924" y="1149308"/>
                          <a:pt x="708659" y="1144023"/>
                          <a:pt x="708659" y="1138235"/>
                        </a:cubicBezTo>
                        <a:lnTo>
                          <a:pt x="708659" y="1116845"/>
                        </a:lnTo>
                        <a:cubicBezTo>
                          <a:pt x="708659" y="1105016"/>
                          <a:pt x="718222" y="1095453"/>
                          <a:pt x="730050" y="1095453"/>
                        </a:cubicBezTo>
                        <a:close/>
                        <a:moveTo>
                          <a:pt x="644237" y="1095453"/>
                        </a:moveTo>
                        <a:cubicBezTo>
                          <a:pt x="656064" y="1095453"/>
                          <a:pt x="665627" y="1105016"/>
                          <a:pt x="665627" y="1116845"/>
                        </a:cubicBezTo>
                        <a:lnTo>
                          <a:pt x="665627" y="1138235"/>
                        </a:lnTo>
                        <a:cubicBezTo>
                          <a:pt x="665627" y="1143772"/>
                          <a:pt x="663362" y="1149308"/>
                          <a:pt x="659336" y="1153335"/>
                        </a:cubicBezTo>
                        <a:cubicBezTo>
                          <a:pt x="655309" y="1157361"/>
                          <a:pt x="650025" y="1159626"/>
                          <a:pt x="644237" y="1159626"/>
                        </a:cubicBezTo>
                        <a:cubicBezTo>
                          <a:pt x="638449" y="1159626"/>
                          <a:pt x="633164" y="1157361"/>
                          <a:pt x="629136" y="1153335"/>
                        </a:cubicBezTo>
                        <a:cubicBezTo>
                          <a:pt x="625110" y="1149308"/>
                          <a:pt x="622845" y="1144023"/>
                          <a:pt x="622845" y="1138235"/>
                        </a:cubicBezTo>
                        <a:lnTo>
                          <a:pt x="622845" y="1116845"/>
                        </a:lnTo>
                        <a:cubicBezTo>
                          <a:pt x="622845" y="1105016"/>
                          <a:pt x="632408" y="1095453"/>
                          <a:pt x="644237" y="1095453"/>
                        </a:cubicBezTo>
                        <a:close/>
                        <a:moveTo>
                          <a:pt x="558422" y="1095453"/>
                        </a:moveTo>
                        <a:cubicBezTo>
                          <a:pt x="570249" y="1095453"/>
                          <a:pt x="579812" y="1105016"/>
                          <a:pt x="579812" y="1116845"/>
                        </a:cubicBezTo>
                        <a:lnTo>
                          <a:pt x="579812" y="1138235"/>
                        </a:lnTo>
                        <a:cubicBezTo>
                          <a:pt x="579812" y="1143772"/>
                          <a:pt x="577547" y="1149308"/>
                          <a:pt x="573521" y="1153335"/>
                        </a:cubicBezTo>
                        <a:cubicBezTo>
                          <a:pt x="569494" y="1157361"/>
                          <a:pt x="564210" y="1159626"/>
                          <a:pt x="558422" y="1159626"/>
                        </a:cubicBezTo>
                        <a:cubicBezTo>
                          <a:pt x="552634" y="1159626"/>
                          <a:pt x="547097" y="1157361"/>
                          <a:pt x="543322" y="1153335"/>
                        </a:cubicBezTo>
                        <a:cubicBezTo>
                          <a:pt x="539296" y="1149308"/>
                          <a:pt x="537031" y="1144023"/>
                          <a:pt x="537031" y="1138235"/>
                        </a:cubicBezTo>
                        <a:lnTo>
                          <a:pt x="537031" y="1116845"/>
                        </a:lnTo>
                        <a:cubicBezTo>
                          <a:pt x="537031" y="1105016"/>
                          <a:pt x="546594" y="1095453"/>
                          <a:pt x="558422" y="1095453"/>
                        </a:cubicBezTo>
                        <a:close/>
                        <a:moveTo>
                          <a:pt x="450965" y="1095453"/>
                        </a:moveTo>
                        <a:cubicBezTo>
                          <a:pt x="462792" y="1095453"/>
                          <a:pt x="472355" y="1105016"/>
                          <a:pt x="472355" y="1116845"/>
                        </a:cubicBezTo>
                        <a:lnTo>
                          <a:pt x="472355" y="1138235"/>
                        </a:lnTo>
                        <a:cubicBezTo>
                          <a:pt x="472355" y="1143772"/>
                          <a:pt x="470090" y="1149308"/>
                          <a:pt x="466064" y="1153335"/>
                        </a:cubicBezTo>
                        <a:cubicBezTo>
                          <a:pt x="462037" y="1157361"/>
                          <a:pt x="456753" y="1159626"/>
                          <a:pt x="450965" y="1159626"/>
                        </a:cubicBezTo>
                        <a:cubicBezTo>
                          <a:pt x="445177" y="1159626"/>
                          <a:pt x="439892" y="1157361"/>
                          <a:pt x="435865" y="1153335"/>
                        </a:cubicBezTo>
                        <a:cubicBezTo>
                          <a:pt x="431839" y="1149308"/>
                          <a:pt x="429574" y="1144023"/>
                          <a:pt x="429574" y="1138235"/>
                        </a:cubicBezTo>
                        <a:lnTo>
                          <a:pt x="429574" y="1116845"/>
                        </a:lnTo>
                        <a:cubicBezTo>
                          <a:pt x="429574" y="1105016"/>
                          <a:pt x="439137" y="1095453"/>
                          <a:pt x="450965" y="1095453"/>
                        </a:cubicBezTo>
                        <a:close/>
                        <a:moveTo>
                          <a:pt x="365151" y="1095453"/>
                        </a:moveTo>
                        <a:cubicBezTo>
                          <a:pt x="376978" y="1095453"/>
                          <a:pt x="386541" y="1105016"/>
                          <a:pt x="386541" y="1116845"/>
                        </a:cubicBezTo>
                        <a:lnTo>
                          <a:pt x="386541" y="1138235"/>
                        </a:lnTo>
                        <a:cubicBezTo>
                          <a:pt x="386541" y="1143772"/>
                          <a:pt x="384276" y="1149308"/>
                          <a:pt x="380250" y="1153335"/>
                        </a:cubicBezTo>
                        <a:cubicBezTo>
                          <a:pt x="376223" y="1157361"/>
                          <a:pt x="370939" y="1159626"/>
                          <a:pt x="365151" y="1159626"/>
                        </a:cubicBezTo>
                        <a:cubicBezTo>
                          <a:pt x="359363" y="1159626"/>
                          <a:pt x="353826" y="1157361"/>
                          <a:pt x="350051" y="1153335"/>
                        </a:cubicBezTo>
                        <a:cubicBezTo>
                          <a:pt x="346025" y="1149308"/>
                          <a:pt x="343760" y="1144023"/>
                          <a:pt x="343760" y="1138235"/>
                        </a:cubicBezTo>
                        <a:lnTo>
                          <a:pt x="343760" y="1116845"/>
                        </a:lnTo>
                        <a:cubicBezTo>
                          <a:pt x="343760" y="1105016"/>
                          <a:pt x="353323" y="1095453"/>
                          <a:pt x="365151" y="1095453"/>
                        </a:cubicBezTo>
                        <a:close/>
                        <a:moveTo>
                          <a:pt x="1202658" y="1073811"/>
                        </a:moveTo>
                        <a:lnTo>
                          <a:pt x="1202658" y="1138234"/>
                        </a:lnTo>
                        <a:lnTo>
                          <a:pt x="1245691" y="1138234"/>
                        </a:lnTo>
                        <a:lnTo>
                          <a:pt x="1245691" y="1116844"/>
                        </a:lnTo>
                        <a:cubicBezTo>
                          <a:pt x="1245691" y="1092936"/>
                          <a:pt x="1226313" y="1073811"/>
                          <a:pt x="1202658" y="1073811"/>
                        </a:cubicBezTo>
                        <a:close/>
                        <a:moveTo>
                          <a:pt x="300727" y="1073811"/>
                        </a:moveTo>
                        <a:lnTo>
                          <a:pt x="300727" y="1245691"/>
                        </a:lnTo>
                        <a:lnTo>
                          <a:pt x="987745" y="1245691"/>
                        </a:lnTo>
                        <a:lnTo>
                          <a:pt x="987745" y="1073811"/>
                        </a:lnTo>
                        <a:close/>
                        <a:moveTo>
                          <a:pt x="1159625" y="1073559"/>
                        </a:moveTo>
                        <a:cubicBezTo>
                          <a:pt x="1135718" y="1073559"/>
                          <a:pt x="1116592" y="1092936"/>
                          <a:pt x="1116592" y="1116592"/>
                        </a:cubicBezTo>
                        <a:lnTo>
                          <a:pt x="1116592" y="1137983"/>
                        </a:lnTo>
                        <a:lnTo>
                          <a:pt x="1159625" y="1137983"/>
                        </a:lnTo>
                        <a:close/>
                        <a:moveTo>
                          <a:pt x="600951" y="816368"/>
                        </a:moveTo>
                        <a:cubicBezTo>
                          <a:pt x="600448" y="840527"/>
                          <a:pt x="597680" y="864937"/>
                          <a:pt x="592898" y="888844"/>
                        </a:cubicBezTo>
                        <a:cubicBezTo>
                          <a:pt x="592898" y="889599"/>
                          <a:pt x="592647" y="890354"/>
                          <a:pt x="592395" y="891109"/>
                        </a:cubicBezTo>
                        <a:cubicBezTo>
                          <a:pt x="571759" y="984222"/>
                          <a:pt x="522435" y="987996"/>
                          <a:pt x="515640" y="987996"/>
                        </a:cubicBezTo>
                        <a:cubicBezTo>
                          <a:pt x="504064" y="987996"/>
                          <a:pt x="494501" y="978685"/>
                          <a:pt x="494250" y="967109"/>
                        </a:cubicBezTo>
                        <a:cubicBezTo>
                          <a:pt x="493998" y="955281"/>
                          <a:pt x="503058" y="945467"/>
                          <a:pt x="514634" y="944963"/>
                        </a:cubicBezTo>
                        <a:cubicBezTo>
                          <a:pt x="521177" y="943705"/>
                          <a:pt x="533508" y="934142"/>
                          <a:pt x="543322" y="907467"/>
                        </a:cubicBezTo>
                        <a:cubicBezTo>
                          <a:pt x="417244" y="920553"/>
                          <a:pt x="365403" y="953771"/>
                          <a:pt x="365403" y="966606"/>
                        </a:cubicBezTo>
                        <a:cubicBezTo>
                          <a:pt x="365403" y="985731"/>
                          <a:pt x="460276" y="1030778"/>
                          <a:pt x="644488" y="1030778"/>
                        </a:cubicBezTo>
                        <a:cubicBezTo>
                          <a:pt x="828699" y="1030778"/>
                          <a:pt x="923573" y="985731"/>
                          <a:pt x="923573" y="966606"/>
                        </a:cubicBezTo>
                        <a:cubicBezTo>
                          <a:pt x="923573" y="953520"/>
                          <a:pt x="871732" y="920301"/>
                          <a:pt x="745653" y="907467"/>
                        </a:cubicBezTo>
                        <a:cubicBezTo>
                          <a:pt x="755467" y="934394"/>
                          <a:pt x="768050" y="943957"/>
                          <a:pt x="774593" y="944963"/>
                        </a:cubicBezTo>
                        <a:cubicBezTo>
                          <a:pt x="780130" y="944963"/>
                          <a:pt x="785414" y="947228"/>
                          <a:pt x="789441" y="951255"/>
                        </a:cubicBezTo>
                        <a:cubicBezTo>
                          <a:pt x="793216" y="955281"/>
                          <a:pt x="795480" y="960818"/>
                          <a:pt x="795229" y="966354"/>
                        </a:cubicBezTo>
                        <a:cubicBezTo>
                          <a:pt x="794977" y="978182"/>
                          <a:pt x="785163" y="987745"/>
                          <a:pt x="773083" y="987745"/>
                        </a:cubicBezTo>
                        <a:cubicBezTo>
                          <a:pt x="766289" y="987745"/>
                          <a:pt x="716964" y="983970"/>
                          <a:pt x="696580" y="891109"/>
                        </a:cubicBezTo>
                        <a:cubicBezTo>
                          <a:pt x="696329" y="890354"/>
                          <a:pt x="696329" y="889599"/>
                          <a:pt x="696077" y="888844"/>
                        </a:cubicBezTo>
                        <a:cubicBezTo>
                          <a:pt x="691295" y="864937"/>
                          <a:pt x="688527" y="840778"/>
                          <a:pt x="688024" y="816368"/>
                        </a:cubicBezTo>
                        <a:close/>
                        <a:moveTo>
                          <a:pt x="236304" y="644488"/>
                        </a:moveTo>
                        <a:cubicBezTo>
                          <a:pt x="224476" y="644488"/>
                          <a:pt x="214913" y="654051"/>
                          <a:pt x="214913" y="665879"/>
                        </a:cubicBezTo>
                        <a:cubicBezTo>
                          <a:pt x="214913" y="677706"/>
                          <a:pt x="224476" y="687269"/>
                          <a:pt x="236304" y="687269"/>
                        </a:cubicBezTo>
                        <a:cubicBezTo>
                          <a:pt x="248132" y="687269"/>
                          <a:pt x="257695" y="677455"/>
                          <a:pt x="257695" y="665879"/>
                        </a:cubicBezTo>
                        <a:cubicBezTo>
                          <a:pt x="257695" y="654051"/>
                          <a:pt x="248132" y="644488"/>
                          <a:pt x="236304" y="644488"/>
                        </a:cubicBezTo>
                        <a:close/>
                        <a:moveTo>
                          <a:pt x="1095202" y="622846"/>
                        </a:moveTo>
                        <a:cubicBezTo>
                          <a:pt x="1083375" y="622846"/>
                          <a:pt x="1073812" y="632409"/>
                          <a:pt x="1073812" y="644236"/>
                        </a:cubicBezTo>
                        <a:cubicBezTo>
                          <a:pt x="1073812" y="656064"/>
                          <a:pt x="1083375" y="665627"/>
                          <a:pt x="1095202" y="665627"/>
                        </a:cubicBezTo>
                        <a:cubicBezTo>
                          <a:pt x="1107030" y="665627"/>
                          <a:pt x="1116593" y="656064"/>
                          <a:pt x="1116593" y="644236"/>
                        </a:cubicBezTo>
                        <a:cubicBezTo>
                          <a:pt x="1116593" y="632409"/>
                          <a:pt x="1107030" y="622846"/>
                          <a:pt x="1095202" y="622846"/>
                        </a:cubicBezTo>
                        <a:close/>
                        <a:moveTo>
                          <a:pt x="718475" y="172636"/>
                        </a:moveTo>
                        <a:cubicBezTo>
                          <a:pt x="688528" y="172636"/>
                          <a:pt x="664370" y="196794"/>
                          <a:pt x="664370" y="226741"/>
                        </a:cubicBezTo>
                        <a:cubicBezTo>
                          <a:pt x="664370" y="238569"/>
                          <a:pt x="654807" y="248132"/>
                          <a:pt x="642979" y="248132"/>
                        </a:cubicBezTo>
                        <a:cubicBezTo>
                          <a:pt x="631151" y="248132"/>
                          <a:pt x="621588" y="238569"/>
                          <a:pt x="621588" y="226741"/>
                        </a:cubicBezTo>
                        <a:cubicBezTo>
                          <a:pt x="621588" y="207364"/>
                          <a:pt x="611270" y="189496"/>
                          <a:pt x="594661" y="179934"/>
                        </a:cubicBezTo>
                        <a:cubicBezTo>
                          <a:pt x="577800" y="170371"/>
                          <a:pt x="557165" y="170371"/>
                          <a:pt x="540555" y="179934"/>
                        </a:cubicBezTo>
                        <a:cubicBezTo>
                          <a:pt x="523946" y="189496"/>
                          <a:pt x="513628" y="207364"/>
                          <a:pt x="513628" y="226741"/>
                        </a:cubicBezTo>
                        <a:lnTo>
                          <a:pt x="513628" y="230013"/>
                        </a:lnTo>
                        <a:cubicBezTo>
                          <a:pt x="514132" y="235801"/>
                          <a:pt x="511867" y="241589"/>
                          <a:pt x="507840" y="245867"/>
                        </a:cubicBezTo>
                        <a:cubicBezTo>
                          <a:pt x="503814" y="250145"/>
                          <a:pt x="498026" y="252662"/>
                          <a:pt x="492238" y="252662"/>
                        </a:cubicBezTo>
                        <a:cubicBezTo>
                          <a:pt x="473364" y="252662"/>
                          <a:pt x="456251" y="263231"/>
                          <a:pt x="447947" y="280092"/>
                        </a:cubicBezTo>
                        <a:lnTo>
                          <a:pt x="557165" y="280092"/>
                        </a:lnTo>
                        <a:cubicBezTo>
                          <a:pt x="568992" y="280092"/>
                          <a:pt x="578555" y="289655"/>
                          <a:pt x="578555" y="301483"/>
                        </a:cubicBezTo>
                        <a:cubicBezTo>
                          <a:pt x="578555" y="313311"/>
                          <a:pt x="568992" y="322873"/>
                          <a:pt x="557165" y="322873"/>
                        </a:cubicBezTo>
                        <a:lnTo>
                          <a:pt x="447192" y="322873"/>
                        </a:lnTo>
                        <a:cubicBezTo>
                          <a:pt x="447695" y="324132"/>
                          <a:pt x="448198" y="325390"/>
                          <a:pt x="448701" y="326397"/>
                        </a:cubicBezTo>
                        <a:cubicBezTo>
                          <a:pt x="451470" y="331430"/>
                          <a:pt x="452225" y="337721"/>
                          <a:pt x="450463" y="343257"/>
                        </a:cubicBezTo>
                        <a:cubicBezTo>
                          <a:pt x="448701" y="348794"/>
                          <a:pt x="444675" y="353575"/>
                          <a:pt x="439390" y="356092"/>
                        </a:cubicBezTo>
                        <a:cubicBezTo>
                          <a:pt x="421019" y="365151"/>
                          <a:pt x="408688" y="383271"/>
                          <a:pt x="406927" y="403906"/>
                        </a:cubicBezTo>
                        <a:cubicBezTo>
                          <a:pt x="405417" y="424290"/>
                          <a:pt x="414476" y="444171"/>
                          <a:pt x="431337" y="456250"/>
                        </a:cubicBezTo>
                        <a:cubicBezTo>
                          <a:pt x="436119" y="459522"/>
                          <a:pt x="439390" y="464807"/>
                          <a:pt x="440145" y="470595"/>
                        </a:cubicBezTo>
                        <a:cubicBezTo>
                          <a:pt x="440145" y="471350"/>
                          <a:pt x="439894" y="472356"/>
                          <a:pt x="439894" y="473111"/>
                        </a:cubicBezTo>
                        <a:lnTo>
                          <a:pt x="535522" y="473111"/>
                        </a:lnTo>
                        <a:cubicBezTo>
                          <a:pt x="547350" y="473111"/>
                          <a:pt x="556913" y="482674"/>
                          <a:pt x="556913" y="494502"/>
                        </a:cubicBezTo>
                        <a:cubicBezTo>
                          <a:pt x="556913" y="506330"/>
                          <a:pt x="547350" y="515893"/>
                          <a:pt x="535522" y="515893"/>
                        </a:cubicBezTo>
                        <a:lnTo>
                          <a:pt x="424794" y="515893"/>
                        </a:lnTo>
                        <a:cubicBezTo>
                          <a:pt x="424794" y="517151"/>
                          <a:pt x="424543" y="518409"/>
                          <a:pt x="424543" y="519667"/>
                        </a:cubicBezTo>
                        <a:cubicBezTo>
                          <a:pt x="424794" y="546091"/>
                          <a:pt x="444172" y="568740"/>
                          <a:pt x="470344" y="573018"/>
                        </a:cubicBezTo>
                        <a:cubicBezTo>
                          <a:pt x="479403" y="574528"/>
                          <a:pt x="486450" y="581323"/>
                          <a:pt x="488211" y="590382"/>
                        </a:cubicBezTo>
                        <a:cubicBezTo>
                          <a:pt x="488211" y="591641"/>
                          <a:pt x="488715" y="592647"/>
                          <a:pt x="488966" y="593905"/>
                        </a:cubicBezTo>
                        <a:lnTo>
                          <a:pt x="489470" y="595919"/>
                        </a:lnTo>
                        <a:cubicBezTo>
                          <a:pt x="489973" y="597932"/>
                          <a:pt x="490476" y="599694"/>
                          <a:pt x="491231" y="601455"/>
                        </a:cubicBezTo>
                        <a:cubicBezTo>
                          <a:pt x="491483" y="602713"/>
                          <a:pt x="491986" y="603720"/>
                          <a:pt x="492489" y="604727"/>
                        </a:cubicBezTo>
                        <a:cubicBezTo>
                          <a:pt x="492993" y="605482"/>
                          <a:pt x="493244" y="605985"/>
                          <a:pt x="493496" y="606740"/>
                        </a:cubicBezTo>
                        <a:lnTo>
                          <a:pt x="495006" y="609508"/>
                        </a:lnTo>
                        <a:cubicBezTo>
                          <a:pt x="495258" y="609760"/>
                          <a:pt x="496013" y="611018"/>
                          <a:pt x="496264" y="611521"/>
                        </a:cubicBezTo>
                        <a:cubicBezTo>
                          <a:pt x="497271" y="613535"/>
                          <a:pt x="498529" y="615548"/>
                          <a:pt x="500039" y="617309"/>
                        </a:cubicBezTo>
                        <a:lnTo>
                          <a:pt x="503059" y="621084"/>
                        </a:lnTo>
                        <a:cubicBezTo>
                          <a:pt x="506330" y="624859"/>
                          <a:pt x="509854" y="628131"/>
                          <a:pt x="513880" y="631150"/>
                        </a:cubicBezTo>
                        <a:lnTo>
                          <a:pt x="516648" y="633164"/>
                        </a:lnTo>
                        <a:cubicBezTo>
                          <a:pt x="519416" y="634925"/>
                          <a:pt x="522185" y="636687"/>
                          <a:pt x="524953" y="637945"/>
                        </a:cubicBezTo>
                        <a:cubicBezTo>
                          <a:pt x="526966" y="638952"/>
                          <a:pt x="528979" y="639707"/>
                          <a:pt x="530993" y="640462"/>
                        </a:cubicBezTo>
                        <a:lnTo>
                          <a:pt x="534264" y="641468"/>
                        </a:lnTo>
                        <a:cubicBezTo>
                          <a:pt x="534767" y="641720"/>
                          <a:pt x="537284" y="642223"/>
                          <a:pt x="537787" y="642475"/>
                        </a:cubicBezTo>
                        <a:cubicBezTo>
                          <a:pt x="539800" y="642978"/>
                          <a:pt x="541814" y="643481"/>
                          <a:pt x="543827" y="643733"/>
                        </a:cubicBezTo>
                        <a:cubicBezTo>
                          <a:pt x="544330" y="643733"/>
                          <a:pt x="546595" y="644236"/>
                          <a:pt x="547098" y="644236"/>
                        </a:cubicBezTo>
                        <a:cubicBezTo>
                          <a:pt x="549363" y="644740"/>
                          <a:pt x="551880" y="644740"/>
                          <a:pt x="554145" y="644740"/>
                        </a:cubicBezTo>
                        <a:cubicBezTo>
                          <a:pt x="591390" y="644740"/>
                          <a:pt x="621588" y="614541"/>
                          <a:pt x="621588" y="577296"/>
                        </a:cubicBezTo>
                        <a:cubicBezTo>
                          <a:pt x="621588" y="565468"/>
                          <a:pt x="631151" y="555906"/>
                          <a:pt x="642979" y="555906"/>
                        </a:cubicBezTo>
                        <a:cubicBezTo>
                          <a:pt x="654807" y="555906"/>
                          <a:pt x="664370" y="565468"/>
                          <a:pt x="664370" y="577296"/>
                        </a:cubicBezTo>
                        <a:cubicBezTo>
                          <a:pt x="664370" y="614541"/>
                          <a:pt x="694568" y="644740"/>
                          <a:pt x="731813" y="644740"/>
                        </a:cubicBezTo>
                        <a:cubicBezTo>
                          <a:pt x="734078" y="644740"/>
                          <a:pt x="736594" y="644488"/>
                          <a:pt x="738859" y="644236"/>
                        </a:cubicBezTo>
                        <a:lnTo>
                          <a:pt x="742131" y="643733"/>
                        </a:lnTo>
                        <a:cubicBezTo>
                          <a:pt x="744144" y="643481"/>
                          <a:pt x="746157" y="642978"/>
                          <a:pt x="748171" y="642475"/>
                        </a:cubicBezTo>
                        <a:lnTo>
                          <a:pt x="751190" y="641720"/>
                        </a:lnTo>
                        <a:lnTo>
                          <a:pt x="755469" y="640210"/>
                        </a:lnTo>
                        <a:cubicBezTo>
                          <a:pt x="757230" y="639707"/>
                          <a:pt x="759243" y="638952"/>
                          <a:pt x="761005" y="637945"/>
                        </a:cubicBezTo>
                        <a:cubicBezTo>
                          <a:pt x="764025" y="636435"/>
                          <a:pt x="767045" y="634674"/>
                          <a:pt x="769813" y="632912"/>
                        </a:cubicBezTo>
                        <a:lnTo>
                          <a:pt x="772329" y="631150"/>
                        </a:lnTo>
                        <a:cubicBezTo>
                          <a:pt x="776608" y="627879"/>
                          <a:pt x="780382" y="624356"/>
                          <a:pt x="783905" y="620329"/>
                        </a:cubicBezTo>
                        <a:lnTo>
                          <a:pt x="786422" y="617058"/>
                        </a:lnTo>
                        <a:cubicBezTo>
                          <a:pt x="787680" y="615296"/>
                          <a:pt x="788939" y="613535"/>
                          <a:pt x="789945" y="611773"/>
                        </a:cubicBezTo>
                        <a:cubicBezTo>
                          <a:pt x="790197" y="611521"/>
                          <a:pt x="791455" y="609256"/>
                          <a:pt x="791707" y="609005"/>
                        </a:cubicBezTo>
                        <a:cubicBezTo>
                          <a:pt x="791958" y="608501"/>
                          <a:pt x="792965" y="606740"/>
                          <a:pt x="793217" y="606237"/>
                        </a:cubicBezTo>
                        <a:cubicBezTo>
                          <a:pt x="794727" y="603468"/>
                          <a:pt x="794978" y="602462"/>
                          <a:pt x="795230" y="601707"/>
                        </a:cubicBezTo>
                        <a:cubicBezTo>
                          <a:pt x="795985" y="600197"/>
                          <a:pt x="796488" y="598435"/>
                          <a:pt x="796992" y="596925"/>
                        </a:cubicBezTo>
                        <a:cubicBezTo>
                          <a:pt x="796992" y="596674"/>
                          <a:pt x="797747" y="594912"/>
                          <a:pt x="797747" y="594660"/>
                        </a:cubicBezTo>
                        <a:cubicBezTo>
                          <a:pt x="798502" y="592144"/>
                          <a:pt x="798753" y="590886"/>
                          <a:pt x="799005" y="589627"/>
                        </a:cubicBezTo>
                        <a:cubicBezTo>
                          <a:pt x="800766" y="580568"/>
                          <a:pt x="807813" y="573773"/>
                          <a:pt x="816872" y="572263"/>
                        </a:cubicBezTo>
                        <a:cubicBezTo>
                          <a:pt x="827693" y="570502"/>
                          <a:pt x="837508" y="565720"/>
                          <a:pt x="845309" y="558171"/>
                        </a:cubicBezTo>
                        <a:lnTo>
                          <a:pt x="751442" y="558171"/>
                        </a:lnTo>
                        <a:cubicBezTo>
                          <a:pt x="739614" y="558171"/>
                          <a:pt x="730051" y="548608"/>
                          <a:pt x="730051" y="536780"/>
                        </a:cubicBezTo>
                        <a:cubicBezTo>
                          <a:pt x="730051" y="524952"/>
                          <a:pt x="739614" y="515389"/>
                          <a:pt x="751442" y="515389"/>
                        </a:cubicBezTo>
                        <a:lnTo>
                          <a:pt x="862170" y="515389"/>
                        </a:lnTo>
                        <a:cubicBezTo>
                          <a:pt x="861667" y="504820"/>
                          <a:pt x="857892" y="494502"/>
                          <a:pt x="851349" y="486197"/>
                        </a:cubicBezTo>
                        <a:cubicBezTo>
                          <a:pt x="847826" y="481416"/>
                          <a:pt x="846316" y="475628"/>
                          <a:pt x="847071" y="469840"/>
                        </a:cubicBezTo>
                        <a:cubicBezTo>
                          <a:pt x="848077" y="464052"/>
                          <a:pt x="851097" y="459019"/>
                          <a:pt x="855879" y="455495"/>
                        </a:cubicBezTo>
                        <a:cubicBezTo>
                          <a:pt x="871230" y="444674"/>
                          <a:pt x="880541" y="426807"/>
                          <a:pt x="880289" y="408436"/>
                        </a:cubicBezTo>
                        <a:cubicBezTo>
                          <a:pt x="880289" y="401138"/>
                          <a:pt x="878528" y="393840"/>
                          <a:pt x="875759" y="387045"/>
                        </a:cubicBezTo>
                        <a:lnTo>
                          <a:pt x="750184" y="387045"/>
                        </a:lnTo>
                        <a:cubicBezTo>
                          <a:pt x="738356" y="387045"/>
                          <a:pt x="728793" y="377482"/>
                          <a:pt x="728793" y="365655"/>
                        </a:cubicBezTo>
                        <a:cubicBezTo>
                          <a:pt x="728793" y="353827"/>
                          <a:pt x="738356" y="344264"/>
                          <a:pt x="750184" y="344264"/>
                        </a:cubicBezTo>
                        <a:lnTo>
                          <a:pt x="835998" y="344264"/>
                        </a:lnTo>
                        <a:cubicBezTo>
                          <a:pt x="835998" y="344012"/>
                          <a:pt x="835495" y="343761"/>
                          <a:pt x="835495" y="343257"/>
                        </a:cubicBezTo>
                        <a:cubicBezTo>
                          <a:pt x="833733" y="337721"/>
                          <a:pt x="834236" y="331430"/>
                          <a:pt x="837256" y="326397"/>
                        </a:cubicBezTo>
                        <a:cubicBezTo>
                          <a:pt x="841283" y="319099"/>
                          <a:pt x="843548" y="310794"/>
                          <a:pt x="843548" y="302238"/>
                        </a:cubicBezTo>
                        <a:cubicBezTo>
                          <a:pt x="843548" y="274807"/>
                          <a:pt x="821402" y="252662"/>
                          <a:pt x="793972" y="252662"/>
                        </a:cubicBezTo>
                        <a:cubicBezTo>
                          <a:pt x="788184" y="252662"/>
                          <a:pt x="782396" y="250145"/>
                          <a:pt x="778369" y="245867"/>
                        </a:cubicBezTo>
                        <a:cubicBezTo>
                          <a:pt x="774343" y="241589"/>
                          <a:pt x="772329" y="235801"/>
                          <a:pt x="772581" y="230013"/>
                        </a:cubicBezTo>
                        <a:lnTo>
                          <a:pt x="772581" y="226741"/>
                        </a:lnTo>
                        <a:cubicBezTo>
                          <a:pt x="772581" y="196794"/>
                          <a:pt x="748422" y="172636"/>
                          <a:pt x="718475" y="172636"/>
                        </a:cubicBezTo>
                        <a:close/>
                        <a:moveTo>
                          <a:pt x="150238" y="129099"/>
                        </a:moveTo>
                        <a:cubicBezTo>
                          <a:pt x="138410" y="129099"/>
                          <a:pt x="128847" y="138662"/>
                          <a:pt x="128847" y="150490"/>
                        </a:cubicBezTo>
                        <a:cubicBezTo>
                          <a:pt x="128847" y="162318"/>
                          <a:pt x="138410" y="171881"/>
                          <a:pt x="150238" y="171881"/>
                        </a:cubicBezTo>
                        <a:cubicBezTo>
                          <a:pt x="162066" y="171881"/>
                          <a:pt x="171880" y="162066"/>
                          <a:pt x="171629" y="150490"/>
                        </a:cubicBezTo>
                        <a:cubicBezTo>
                          <a:pt x="171629" y="138662"/>
                          <a:pt x="162066" y="129099"/>
                          <a:pt x="150238" y="129099"/>
                        </a:cubicBezTo>
                        <a:close/>
                        <a:moveTo>
                          <a:pt x="1030779" y="128848"/>
                        </a:moveTo>
                        <a:cubicBezTo>
                          <a:pt x="1018951" y="128848"/>
                          <a:pt x="1009388" y="138410"/>
                          <a:pt x="1009388" y="150238"/>
                        </a:cubicBezTo>
                        <a:cubicBezTo>
                          <a:pt x="1009388" y="162066"/>
                          <a:pt x="1018951" y="171629"/>
                          <a:pt x="1030779" y="171629"/>
                        </a:cubicBezTo>
                        <a:cubicBezTo>
                          <a:pt x="1042607" y="171629"/>
                          <a:pt x="1052169" y="162066"/>
                          <a:pt x="1052169" y="150238"/>
                        </a:cubicBezTo>
                        <a:cubicBezTo>
                          <a:pt x="1052169" y="138410"/>
                          <a:pt x="1042607" y="128848"/>
                          <a:pt x="1030779" y="128848"/>
                        </a:cubicBezTo>
                        <a:close/>
                        <a:moveTo>
                          <a:pt x="150238" y="85563"/>
                        </a:moveTo>
                        <a:cubicBezTo>
                          <a:pt x="181695" y="85563"/>
                          <a:pt x="208622" y="108212"/>
                          <a:pt x="213907" y="139165"/>
                        </a:cubicBezTo>
                        <a:cubicBezTo>
                          <a:pt x="219191" y="170119"/>
                          <a:pt x="201324" y="200318"/>
                          <a:pt x="171880" y="210887"/>
                        </a:cubicBezTo>
                        <a:lnTo>
                          <a:pt x="171880" y="279337"/>
                        </a:lnTo>
                        <a:lnTo>
                          <a:pt x="403907" y="279337"/>
                        </a:lnTo>
                        <a:cubicBezTo>
                          <a:pt x="412212" y="245364"/>
                          <a:pt x="439139" y="218940"/>
                          <a:pt x="473112" y="211139"/>
                        </a:cubicBezTo>
                        <a:cubicBezTo>
                          <a:pt x="478900" y="173139"/>
                          <a:pt x="506834" y="141934"/>
                          <a:pt x="543827" y="132119"/>
                        </a:cubicBezTo>
                        <a:cubicBezTo>
                          <a:pt x="580820" y="122305"/>
                          <a:pt x="620330" y="135139"/>
                          <a:pt x="644489" y="165086"/>
                        </a:cubicBezTo>
                        <a:cubicBezTo>
                          <a:pt x="668396" y="135139"/>
                          <a:pt x="707906" y="122053"/>
                          <a:pt x="745151" y="132119"/>
                        </a:cubicBezTo>
                        <a:cubicBezTo>
                          <a:pt x="782396" y="142185"/>
                          <a:pt x="810078" y="173139"/>
                          <a:pt x="815866" y="211139"/>
                        </a:cubicBezTo>
                        <a:cubicBezTo>
                          <a:pt x="840779" y="216927"/>
                          <a:pt x="862422" y="232529"/>
                          <a:pt x="875256" y="254675"/>
                        </a:cubicBezTo>
                        <a:cubicBezTo>
                          <a:pt x="888091" y="276821"/>
                          <a:pt x="891362" y="303244"/>
                          <a:pt x="884064" y="327906"/>
                        </a:cubicBezTo>
                        <a:cubicBezTo>
                          <a:pt x="890104" y="332436"/>
                          <a:pt x="895640" y="337973"/>
                          <a:pt x="900422" y="343761"/>
                        </a:cubicBezTo>
                        <a:lnTo>
                          <a:pt x="1009388" y="343761"/>
                        </a:lnTo>
                        <a:lnTo>
                          <a:pt x="1009388" y="210887"/>
                        </a:lnTo>
                        <a:cubicBezTo>
                          <a:pt x="979693" y="200318"/>
                          <a:pt x="962077" y="170119"/>
                          <a:pt x="967362" y="139165"/>
                        </a:cubicBezTo>
                        <a:cubicBezTo>
                          <a:pt x="972647" y="108212"/>
                          <a:pt x="999322" y="85563"/>
                          <a:pt x="1030779" y="85563"/>
                        </a:cubicBezTo>
                        <a:cubicBezTo>
                          <a:pt x="1062236" y="85563"/>
                          <a:pt x="1088911" y="108212"/>
                          <a:pt x="1094196" y="139165"/>
                        </a:cubicBezTo>
                        <a:cubicBezTo>
                          <a:pt x="1099481" y="170119"/>
                          <a:pt x="1081865" y="200318"/>
                          <a:pt x="1052169" y="210887"/>
                        </a:cubicBezTo>
                        <a:lnTo>
                          <a:pt x="1052169" y="365403"/>
                        </a:lnTo>
                        <a:cubicBezTo>
                          <a:pt x="1052169" y="370939"/>
                          <a:pt x="1049905" y="376476"/>
                          <a:pt x="1045878" y="380502"/>
                        </a:cubicBezTo>
                        <a:cubicBezTo>
                          <a:pt x="1041852" y="384529"/>
                          <a:pt x="1036567" y="386794"/>
                          <a:pt x="1030779" y="386794"/>
                        </a:cubicBezTo>
                        <a:lnTo>
                          <a:pt x="921057" y="386794"/>
                        </a:lnTo>
                        <a:cubicBezTo>
                          <a:pt x="928104" y="419257"/>
                          <a:pt x="918792" y="453231"/>
                          <a:pt x="896144" y="477389"/>
                        </a:cubicBezTo>
                        <a:cubicBezTo>
                          <a:pt x="901680" y="489469"/>
                          <a:pt x="904951" y="502303"/>
                          <a:pt x="905203" y="515641"/>
                        </a:cubicBezTo>
                        <a:lnTo>
                          <a:pt x="1095202" y="515641"/>
                        </a:lnTo>
                        <a:cubicBezTo>
                          <a:pt x="1100739" y="515641"/>
                          <a:pt x="1106275" y="517906"/>
                          <a:pt x="1110302" y="521932"/>
                        </a:cubicBezTo>
                        <a:cubicBezTo>
                          <a:pt x="1114328" y="525959"/>
                          <a:pt x="1116593" y="531243"/>
                          <a:pt x="1116593" y="537032"/>
                        </a:cubicBezTo>
                        <a:lnTo>
                          <a:pt x="1116593" y="583839"/>
                        </a:lnTo>
                        <a:cubicBezTo>
                          <a:pt x="1146288" y="594157"/>
                          <a:pt x="1163904" y="624356"/>
                          <a:pt x="1158368" y="655561"/>
                        </a:cubicBezTo>
                        <a:cubicBezTo>
                          <a:pt x="1153083" y="686514"/>
                          <a:pt x="1126408" y="709163"/>
                          <a:pt x="1094951" y="709163"/>
                        </a:cubicBezTo>
                        <a:cubicBezTo>
                          <a:pt x="1063746" y="709163"/>
                          <a:pt x="1036818" y="686514"/>
                          <a:pt x="1031534" y="655561"/>
                        </a:cubicBezTo>
                        <a:cubicBezTo>
                          <a:pt x="1026249" y="624607"/>
                          <a:pt x="1043865" y="594409"/>
                          <a:pt x="1073560" y="583839"/>
                        </a:cubicBezTo>
                        <a:lnTo>
                          <a:pt x="1073560" y="557919"/>
                        </a:lnTo>
                        <a:lnTo>
                          <a:pt x="896899" y="557919"/>
                        </a:lnTo>
                        <a:cubicBezTo>
                          <a:pt x="885826" y="583588"/>
                          <a:pt x="864183" y="602965"/>
                          <a:pt x="837508" y="611270"/>
                        </a:cubicBezTo>
                        <a:cubicBezTo>
                          <a:pt x="837005" y="613031"/>
                          <a:pt x="836250" y="615044"/>
                          <a:pt x="835495" y="617058"/>
                        </a:cubicBezTo>
                        <a:cubicBezTo>
                          <a:pt x="834740" y="619071"/>
                          <a:pt x="833985" y="621084"/>
                          <a:pt x="832978" y="623097"/>
                        </a:cubicBezTo>
                        <a:cubicBezTo>
                          <a:pt x="832223" y="624607"/>
                          <a:pt x="831468" y="626117"/>
                          <a:pt x="830713" y="627627"/>
                        </a:cubicBezTo>
                        <a:cubicBezTo>
                          <a:pt x="830210" y="628885"/>
                          <a:pt x="829455" y="630144"/>
                          <a:pt x="828700" y="631402"/>
                        </a:cubicBezTo>
                        <a:cubicBezTo>
                          <a:pt x="828197" y="632157"/>
                          <a:pt x="827693" y="633164"/>
                          <a:pt x="827190" y="633919"/>
                        </a:cubicBezTo>
                        <a:cubicBezTo>
                          <a:pt x="825177" y="636938"/>
                          <a:pt x="823415" y="639958"/>
                          <a:pt x="821150" y="642726"/>
                        </a:cubicBezTo>
                        <a:lnTo>
                          <a:pt x="817627" y="647256"/>
                        </a:lnTo>
                        <a:cubicBezTo>
                          <a:pt x="812091" y="654051"/>
                          <a:pt x="805799" y="659839"/>
                          <a:pt x="798753" y="665124"/>
                        </a:cubicBezTo>
                        <a:cubicBezTo>
                          <a:pt x="797495" y="665879"/>
                          <a:pt x="796237" y="666885"/>
                          <a:pt x="794727" y="667892"/>
                        </a:cubicBezTo>
                        <a:cubicBezTo>
                          <a:pt x="790197" y="670912"/>
                          <a:pt x="785667" y="673680"/>
                          <a:pt x="780634" y="675945"/>
                        </a:cubicBezTo>
                        <a:cubicBezTo>
                          <a:pt x="777866" y="677455"/>
                          <a:pt x="774594" y="678713"/>
                          <a:pt x="771323" y="679971"/>
                        </a:cubicBezTo>
                        <a:cubicBezTo>
                          <a:pt x="769310" y="680475"/>
                          <a:pt x="767548" y="681230"/>
                          <a:pt x="765786" y="681733"/>
                        </a:cubicBezTo>
                        <a:cubicBezTo>
                          <a:pt x="763522" y="682488"/>
                          <a:pt x="761508" y="682991"/>
                          <a:pt x="759495" y="683495"/>
                        </a:cubicBezTo>
                        <a:cubicBezTo>
                          <a:pt x="756223" y="684250"/>
                          <a:pt x="752952" y="685005"/>
                          <a:pt x="749429" y="685508"/>
                        </a:cubicBezTo>
                        <a:cubicBezTo>
                          <a:pt x="747667" y="685759"/>
                          <a:pt x="746157" y="686011"/>
                          <a:pt x="744396" y="686011"/>
                        </a:cubicBezTo>
                        <a:cubicBezTo>
                          <a:pt x="740621" y="686514"/>
                          <a:pt x="736846" y="686766"/>
                          <a:pt x="732820" y="686766"/>
                        </a:cubicBezTo>
                        <a:cubicBezTo>
                          <a:pt x="697840" y="686766"/>
                          <a:pt x="664873" y="669905"/>
                          <a:pt x="643986" y="641720"/>
                        </a:cubicBezTo>
                        <a:cubicBezTo>
                          <a:pt x="623350" y="670157"/>
                          <a:pt x="590131" y="686766"/>
                          <a:pt x="555151" y="686766"/>
                        </a:cubicBezTo>
                        <a:cubicBezTo>
                          <a:pt x="550873" y="686766"/>
                          <a:pt x="546343" y="686514"/>
                          <a:pt x="542065" y="686011"/>
                        </a:cubicBezTo>
                        <a:cubicBezTo>
                          <a:pt x="541562" y="686514"/>
                          <a:pt x="539800" y="685759"/>
                          <a:pt x="538039" y="685508"/>
                        </a:cubicBezTo>
                        <a:cubicBezTo>
                          <a:pt x="534516" y="685005"/>
                          <a:pt x="530741" y="684250"/>
                          <a:pt x="527218" y="683243"/>
                        </a:cubicBezTo>
                        <a:cubicBezTo>
                          <a:pt x="525708" y="682991"/>
                          <a:pt x="524450" y="682740"/>
                          <a:pt x="523191" y="682236"/>
                        </a:cubicBezTo>
                        <a:cubicBezTo>
                          <a:pt x="520423" y="681481"/>
                          <a:pt x="518661" y="680978"/>
                          <a:pt x="516900" y="680223"/>
                        </a:cubicBezTo>
                        <a:cubicBezTo>
                          <a:pt x="513377" y="678965"/>
                          <a:pt x="510357" y="677455"/>
                          <a:pt x="507085" y="675945"/>
                        </a:cubicBezTo>
                        <a:cubicBezTo>
                          <a:pt x="502556" y="673680"/>
                          <a:pt x="497774" y="671164"/>
                          <a:pt x="493496" y="668144"/>
                        </a:cubicBezTo>
                        <a:cubicBezTo>
                          <a:pt x="491734" y="666885"/>
                          <a:pt x="490476" y="665879"/>
                          <a:pt x="488966" y="664872"/>
                        </a:cubicBezTo>
                        <a:cubicBezTo>
                          <a:pt x="482423" y="659839"/>
                          <a:pt x="476132" y="654051"/>
                          <a:pt x="470847" y="647760"/>
                        </a:cubicBezTo>
                        <a:lnTo>
                          <a:pt x="466821" y="642726"/>
                        </a:lnTo>
                        <a:cubicBezTo>
                          <a:pt x="464556" y="639958"/>
                          <a:pt x="462542" y="636938"/>
                          <a:pt x="460781" y="633919"/>
                        </a:cubicBezTo>
                        <a:cubicBezTo>
                          <a:pt x="460278" y="633164"/>
                          <a:pt x="459774" y="632157"/>
                          <a:pt x="459271" y="631402"/>
                        </a:cubicBezTo>
                        <a:cubicBezTo>
                          <a:pt x="458264" y="629640"/>
                          <a:pt x="457509" y="627627"/>
                          <a:pt x="456503" y="625866"/>
                        </a:cubicBezTo>
                        <a:cubicBezTo>
                          <a:pt x="455999" y="625111"/>
                          <a:pt x="455496" y="624104"/>
                          <a:pt x="455244" y="623097"/>
                        </a:cubicBezTo>
                        <a:cubicBezTo>
                          <a:pt x="454238" y="621084"/>
                          <a:pt x="453231" y="618819"/>
                          <a:pt x="452476" y="616554"/>
                        </a:cubicBezTo>
                        <a:cubicBezTo>
                          <a:pt x="451973" y="615044"/>
                          <a:pt x="451218" y="613283"/>
                          <a:pt x="450715" y="611521"/>
                        </a:cubicBezTo>
                        <a:cubicBezTo>
                          <a:pt x="410198" y="598939"/>
                          <a:pt x="382516" y="561442"/>
                          <a:pt x="382768" y="518912"/>
                        </a:cubicBezTo>
                        <a:cubicBezTo>
                          <a:pt x="382768" y="517654"/>
                          <a:pt x="383271" y="516396"/>
                          <a:pt x="383271" y="515138"/>
                        </a:cubicBezTo>
                        <a:lnTo>
                          <a:pt x="257695" y="515138"/>
                        </a:lnTo>
                        <a:lnTo>
                          <a:pt x="257695" y="604978"/>
                        </a:lnTo>
                        <a:cubicBezTo>
                          <a:pt x="287390" y="615548"/>
                          <a:pt x="305006" y="645746"/>
                          <a:pt x="299721" y="676700"/>
                        </a:cubicBezTo>
                        <a:cubicBezTo>
                          <a:pt x="294436" y="707653"/>
                          <a:pt x="267509" y="730302"/>
                          <a:pt x="236304" y="730302"/>
                        </a:cubicBezTo>
                        <a:cubicBezTo>
                          <a:pt x="205099" y="730302"/>
                          <a:pt x="178172" y="707653"/>
                          <a:pt x="172887" y="676700"/>
                        </a:cubicBezTo>
                        <a:cubicBezTo>
                          <a:pt x="167602" y="645746"/>
                          <a:pt x="185218" y="615548"/>
                          <a:pt x="214913" y="604978"/>
                        </a:cubicBezTo>
                        <a:lnTo>
                          <a:pt x="214913" y="493747"/>
                        </a:lnTo>
                        <a:cubicBezTo>
                          <a:pt x="214913" y="488211"/>
                          <a:pt x="217178" y="482674"/>
                          <a:pt x="221205" y="478648"/>
                        </a:cubicBezTo>
                        <a:cubicBezTo>
                          <a:pt x="225231" y="474621"/>
                          <a:pt x="230516" y="472356"/>
                          <a:pt x="236304" y="472356"/>
                        </a:cubicBezTo>
                        <a:lnTo>
                          <a:pt x="388808" y="472356"/>
                        </a:lnTo>
                        <a:cubicBezTo>
                          <a:pt x="370940" y="451217"/>
                          <a:pt x="362635" y="424039"/>
                          <a:pt x="365654" y="396608"/>
                        </a:cubicBezTo>
                        <a:cubicBezTo>
                          <a:pt x="368674" y="369430"/>
                          <a:pt x="382516" y="344516"/>
                          <a:pt x="404410" y="327655"/>
                        </a:cubicBezTo>
                        <a:cubicBezTo>
                          <a:pt x="403907" y="325893"/>
                          <a:pt x="403655" y="323880"/>
                          <a:pt x="403152" y="322118"/>
                        </a:cubicBezTo>
                        <a:lnTo>
                          <a:pt x="150238" y="322118"/>
                        </a:lnTo>
                        <a:cubicBezTo>
                          <a:pt x="144702" y="322118"/>
                          <a:pt x="139165" y="319854"/>
                          <a:pt x="135139" y="315827"/>
                        </a:cubicBezTo>
                        <a:cubicBezTo>
                          <a:pt x="131112" y="311801"/>
                          <a:pt x="128847" y="306516"/>
                          <a:pt x="128847" y="300728"/>
                        </a:cubicBezTo>
                        <a:lnTo>
                          <a:pt x="128847" y="210887"/>
                        </a:lnTo>
                        <a:cubicBezTo>
                          <a:pt x="99152" y="200318"/>
                          <a:pt x="81536" y="170119"/>
                          <a:pt x="86821" y="139165"/>
                        </a:cubicBezTo>
                        <a:cubicBezTo>
                          <a:pt x="92106" y="108212"/>
                          <a:pt x="118781" y="85563"/>
                          <a:pt x="150238" y="85563"/>
                        </a:cubicBezTo>
                        <a:close/>
                        <a:moveTo>
                          <a:pt x="64424" y="43033"/>
                        </a:moveTo>
                        <a:cubicBezTo>
                          <a:pt x="52596" y="43033"/>
                          <a:pt x="43033" y="52596"/>
                          <a:pt x="43033" y="64424"/>
                        </a:cubicBezTo>
                        <a:lnTo>
                          <a:pt x="43033" y="751693"/>
                        </a:lnTo>
                        <a:cubicBezTo>
                          <a:pt x="43033" y="763520"/>
                          <a:pt x="52596" y="773083"/>
                          <a:pt x="64424" y="773083"/>
                        </a:cubicBezTo>
                        <a:lnTo>
                          <a:pt x="1224048" y="773083"/>
                        </a:lnTo>
                        <a:cubicBezTo>
                          <a:pt x="1235876" y="773083"/>
                          <a:pt x="1245439" y="763520"/>
                          <a:pt x="1245439" y="751693"/>
                        </a:cubicBezTo>
                        <a:lnTo>
                          <a:pt x="1245439" y="64424"/>
                        </a:lnTo>
                        <a:cubicBezTo>
                          <a:pt x="1245439" y="52596"/>
                          <a:pt x="1235876" y="43033"/>
                          <a:pt x="1224048" y="43033"/>
                        </a:cubicBezTo>
                        <a:close/>
                        <a:moveTo>
                          <a:pt x="64424" y="0"/>
                        </a:moveTo>
                        <a:lnTo>
                          <a:pt x="1224048" y="0"/>
                        </a:lnTo>
                        <a:cubicBezTo>
                          <a:pt x="1259532" y="0"/>
                          <a:pt x="1288472" y="28940"/>
                          <a:pt x="1288472" y="64424"/>
                        </a:cubicBezTo>
                        <a:lnTo>
                          <a:pt x="1288472" y="751693"/>
                        </a:lnTo>
                        <a:cubicBezTo>
                          <a:pt x="1288472" y="787176"/>
                          <a:pt x="1259532" y="816116"/>
                          <a:pt x="1224048" y="816116"/>
                        </a:cubicBezTo>
                        <a:lnTo>
                          <a:pt x="1202658" y="816116"/>
                        </a:lnTo>
                        <a:lnTo>
                          <a:pt x="1202658" y="837507"/>
                        </a:lnTo>
                        <a:cubicBezTo>
                          <a:pt x="1202658" y="872990"/>
                          <a:pt x="1173718" y="901930"/>
                          <a:pt x="1138234" y="901930"/>
                        </a:cubicBezTo>
                        <a:lnTo>
                          <a:pt x="1095201" y="901930"/>
                        </a:lnTo>
                        <a:cubicBezTo>
                          <a:pt x="1083373" y="901930"/>
                          <a:pt x="1073811" y="911493"/>
                          <a:pt x="1073811" y="923321"/>
                        </a:cubicBezTo>
                        <a:cubicBezTo>
                          <a:pt x="1073811" y="935149"/>
                          <a:pt x="1083373" y="944712"/>
                          <a:pt x="1095201" y="944712"/>
                        </a:cubicBezTo>
                        <a:lnTo>
                          <a:pt x="1138234" y="944712"/>
                        </a:lnTo>
                        <a:cubicBezTo>
                          <a:pt x="1173718" y="944712"/>
                          <a:pt x="1202658" y="973652"/>
                          <a:pt x="1202658" y="1009135"/>
                        </a:cubicBezTo>
                        <a:lnTo>
                          <a:pt x="1202658" y="1030526"/>
                        </a:lnTo>
                        <a:cubicBezTo>
                          <a:pt x="1249969" y="1030526"/>
                          <a:pt x="1288472" y="1069029"/>
                          <a:pt x="1288472" y="1116340"/>
                        </a:cubicBezTo>
                        <a:lnTo>
                          <a:pt x="1288472" y="1245187"/>
                        </a:lnTo>
                        <a:cubicBezTo>
                          <a:pt x="1288472" y="1269095"/>
                          <a:pt x="1269095" y="1288220"/>
                          <a:pt x="1245439" y="1288220"/>
                        </a:cubicBezTo>
                        <a:lnTo>
                          <a:pt x="1116592" y="1288220"/>
                        </a:lnTo>
                        <a:cubicBezTo>
                          <a:pt x="1092685" y="1288220"/>
                          <a:pt x="1073559" y="1268843"/>
                          <a:pt x="1073559" y="1245187"/>
                        </a:cubicBezTo>
                        <a:lnTo>
                          <a:pt x="1073559" y="1116340"/>
                        </a:lnTo>
                        <a:cubicBezTo>
                          <a:pt x="1073559" y="1069029"/>
                          <a:pt x="1112062" y="1030526"/>
                          <a:pt x="1159373" y="1030526"/>
                        </a:cubicBezTo>
                        <a:lnTo>
                          <a:pt x="1159373" y="1009135"/>
                        </a:lnTo>
                        <a:cubicBezTo>
                          <a:pt x="1159373" y="997308"/>
                          <a:pt x="1149810" y="987745"/>
                          <a:pt x="1137983" y="987745"/>
                        </a:cubicBezTo>
                        <a:lnTo>
                          <a:pt x="1094950" y="987745"/>
                        </a:lnTo>
                        <a:cubicBezTo>
                          <a:pt x="1059466" y="987745"/>
                          <a:pt x="1030526" y="958804"/>
                          <a:pt x="1030526" y="923321"/>
                        </a:cubicBezTo>
                        <a:cubicBezTo>
                          <a:pt x="1030526" y="887838"/>
                          <a:pt x="1059466" y="858897"/>
                          <a:pt x="1094950" y="858897"/>
                        </a:cubicBezTo>
                        <a:lnTo>
                          <a:pt x="1137983" y="858897"/>
                        </a:lnTo>
                        <a:cubicBezTo>
                          <a:pt x="1149810" y="858897"/>
                          <a:pt x="1159373" y="849335"/>
                          <a:pt x="1159373" y="837507"/>
                        </a:cubicBezTo>
                        <a:lnTo>
                          <a:pt x="1159373" y="816116"/>
                        </a:lnTo>
                        <a:lnTo>
                          <a:pt x="730302" y="816116"/>
                        </a:lnTo>
                        <a:cubicBezTo>
                          <a:pt x="730805" y="831970"/>
                          <a:pt x="732315" y="847825"/>
                          <a:pt x="734580" y="863427"/>
                        </a:cubicBezTo>
                        <a:cubicBezTo>
                          <a:pt x="849335" y="873493"/>
                          <a:pt x="966102" y="905202"/>
                          <a:pt x="966102" y="966606"/>
                        </a:cubicBezTo>
                        <a:cubicBezTo>
                          <a:pt x="966102" y="993029"/>
                          <a:pt x="944208" y="1014420"/>
                          <a:pt x="909228" y="1030778"/>
                        </a:cubicBezTo>
                        <a:lnTo>
                          <a:pt x="987745" y="1030778"/>
                        </a:lnTo>
                        <a:cubicBezTo>
                          <a:pt x="1011652" y="1030778"/>
                          <a:pt x="1030778" y="1050155"/>
                          <a:pt x="1030778" y="1073811"/>
                        </a:cubicBezTo>
                        <a:lnTo>
                          <a:pt x="1030778" y="1245691"/>
                        </a:lnTo>
                        <a:cubicBezTo>
                          <a:pt x="1030778" y="1269598"/>
                          <a:pt x="1011400" y="1288724"/>
                          <a:pt x="987745" y="1288724"/>
                        </a:cubicBezTo>
                        <a:lnTo>
                          <a:pt x="300476" y="1288724"/>
                        </a:lnTo>
                        <a:cubicBezTo>
                          <a:pt x="276569" y="1288724"/>
                          <a:pt x="257443" y="1269346"/>
                          <a:pt x="257443" y="1245691"/>
                        </a:cubicBezTo>
                        <a:lnTo>
                          <a:pt x="257443" y="1073811"/>
                        </a:lnTo>
                        <a:cubicBezTo>
                          <a:pt x="257443" y="1049903"/>
                          <a:pt x="276820" y="1030778"/>
                          <a:pt x="300476" y="1030778"/>
                        </a:cubicBezTo>
                        <a:lnTo>
                          <a:pt x="378992" y="1030778"/>
                        </a:lnTo>
                        <a:cubicBezTo>
                          <a:pt x="344012" y="1014420"/>
                          <a:pt x="322118" y="993029"/>
                          <a:pt x="322118" y="966606"/>
                        </a:cubicBezTo>
                        <a:cubicBezTo>
                          <a:pt x="322118" y="905202"/>
                          <a:pt x="438634" y="873493"/>
                          <a:pt x="553640" y="863427"/>
                        </a:cubicBezTo>
                        <a:cubicBezTo>
                          <a:pt x="555905" y="847825"/>
                          <a:pt x="557415" y="831970"/>
                          <a:pt x="557918" y="816116"/>
                        </a:cubicBezTo>
                        <a:lnTo>
                          <a:pt x="64424" y="816116"/>
                        </a:lnTo>
                        <a:cubicBezTo>
                          <a:pt x="28940" y="816116"/>
                          <a:pt x="0" y="787176"/>
                          <a:pt x="0" y="751693"/>
                        </a:cubicBezTo>
                        <a:lnTo>
                          <a:pt x="0" y="64424"/>
                        </a:lnTo>
                        <a:cubicBezTo>
                          <a:pt x="0" y="28940"/>
                          <a:pt x="28940" y="0"/>
                          <a:pt x="64424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25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08009AB0-CA68-43D4-BC6A-0584E9A49799}"/>
                    </a:ext>
                  </a:extLst>
                </p:cNvPr>
                <p:cNvSpPr/>
                <p:nvPr/>
              </p:nvSpPr>
              <p:spPr>
                <a:xfrm>
                  <a:off x="7090489" y="2468835"/>
                  <a:ext cx="4796242" cy="830997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0" marR="0" lvl="0" indent="0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Abadi" panose="020B0604020104020204" pitchFamily="34" charset="0"/>
                    </a:rPr>
                    <a:t>Use an integrated smart digital system that can overcome challenges and provide quick efficient solutions</a:t>
                  </a: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1C18E87C-D0FD-4CED-B007-94F1A484E97B}"/>
                  </a:ext>
                </a:extLst>
              </p:cNvPr>
              <p:cNvGrpSpPr/>
              <p:nvPr/>
            </p:nvGrpSpPr>
            <p:grpSpPr>
              <a:xfrm>
                <a:off x="6408855" y="3683013"/>
                <a:ext cx="5249277" cy="681634"/>
                <a:chOff x="6408855" y="3623266"/>
                <a:chExt cx="5249277" cy="681634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A7100E5B-CAFD-4A4F-970A-936920045672}"/>
                    </a:ext>
                  </a:extLst>
                </p:cNvPr>
                <p:cNvGrpSpPr/>
                <p:nvPr/>
              </p:nvGrpSpPr>
              <p:grpSpPr>
                <a:xfrm>
                  <a:off x="6408855" y="3623266"/>
                  <a:ext cx="681634" cy="681634"/>
                  <a:chOff x="6408855" y="3623266"/>
                  <a:chExt cx="681634" cy="681634"/>
                </a:xfrm>
              </p:grpSpPr>
              <p:sp>
                <p:nvSpPr>
                  <p:cNvPr id="27" name="Circle: Hollow 26">
                    <a:extLst>
                      <a:ext uri="{FF2B5EF4-FFF2-40B4-BE49-F238E27FC236}">
                        <a16:creationId xmlns:a16="http://schemas.microsoft.com/office/drawing/2014/main" id="{2968B42E-4703-4812-B04A-AFCFEEB057EA}"/>
                      </a:ext>
                    </a:extLst>
                  </p:cNvPr>
                  <p:cNvSpPr/>
                  <p:nvPr/>
                </p:nvSpPr>
                <p:spPr>
                  <a:xfrm>
                    <a:off x="6408855" y="3623266"/>
                    <a:ext cx="681634" cy="681634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8" name="Freeform: Shape 27">
                    <a:extLst>
                      <a:ext uri="{FF2B5EF4-FFF2-40B4-BE49-F238E27FC236}">
                        <a16:creationId xmlns:a16="http://schemas.microsoft.com/office/drawing/2014/main" id="{4F9733EC-8EFD-41F1-A37D-8B963AE120CE}"/>
                      </a:ext>
                    </a:extLst>
                  </p:cNvPr>
                  <p:cNvSpPr/>
                  <p:nvPr/>
                </p:nvSpPr>
                <p:spPr>
                  <a:xfrm>
                    <a:off x="6583224" y="3797635"/>
                    <a:ext cx="332896" cy="332896"/>
                  </a:xfrm>
                  <a:custGeom>
                    <a:avLst/>
                    <a:gdLst>
                      <a:gd name="connsiteX0" fmla="*/ 984561 w 1524002"/>
                      <a:gd name="connsiteY0" fmla="*/ 1227559 h 1524002"/>
                      <a:gd name="connsiteX1" fmla="*/ 835743 w 1524002"/>
                      <a:gd name="connsiteY1" fmla="*/ 1272914 h 1524002"/>
                      <a:gd name="connsiteX2" fmla="*/ 835743 w 1524002"/>
                      <a:gd name="connsiteY2" fmla="*/ 1470831 h 1524002"/>
                      <a:gd name="connsiteX3" fmla="*/ 1039290 w 1524002"/>
                      <a:gd name="connsiteY3" fmla="*/ 1417817 h 1524002"/>
                      <a:gd name="connsiteX4" fmla="*/ 983227 w 1524002"/>
                      <a:gd name="connsiteY4" fmla="*/ 1253615 h 1524002"/>
                      <a:gd name="connsiteX5" fmla="*/ 984561 w 1524002"/>
                      <a:gd name="connsiteY5" fmla="*/ 1227559 h 1524002"/>
                      <a:gd name="connsiteX6" fmla="*/ 1229034 w 1524002"/>
                      <a:gd name="connsiteY6" fmla="*/ 1081550 h 1524002"/>
                      <a:gd name="connsiteX7" fmla="*/ 1278196 w 1524002"/>
                      <a:gd name="connsiteY7" fmla="*/ 1081550 h 1524002"/>
                      <a:gd name="connsiteX8" fmla="*/ 1278196 w 1524002"/>
                      <a:gd name="connsiteY8" fmla="*/ 1135237 h 1524002"/>
                      <a:gd name="connsiteX9" fmla="*/ 1327357 w 1524002"/>
                      <a:gd name="connsiteY9" fmla="*/ 1204453 h 1524002"/>
                      <a:gd name="connsiteX10" fmla="*/ 1278196 w 1524002"/>
                      <a:gd name="connsiteY10" fmla="*/ 1204453 h 1524002"/>
                      <a:gd name="connsiteX11" fmla="*/ 1253615 w 1524002"/>
                      <a:gd name="connsiteY11" fmla="*/ 1179873 h 1524002"/>
                      <a:gd name="connsiteX12" fmla="*/ 1229034 w 1524002"/>
                      <a:gd name="connsiteY12" fmla="*/ 1204453 h 1524002"/>
                      <a:gd name="connsiteX13" fmla="*/ 1253615 w 1524002"/>
                      <a:gd name="connsiteY13" fmla="*/ 1229034 h 1524002"/>
                      <a:gd name="connsiteX14" fmla="*/ 1327357 w 1524002"/>
                      <a:gd name="connsiteY14" fmla="*/ 1302776 h 1524002"/>
                      <a:gd name="connsiteX15" fmla="*/ 1278196 w 1524002"/>
                      <a:gd name="connsiteY15" fmla="*/ 1371992 h 1524002"/>
                      <a:gd name="connsiteX16" fmla="*/ 1278196 w 1524002"/>
                      <a:gd name="connsiteY16" fmla="*/ 1425679 h 1524002"/>
                      <a:gd name="connsiteX17" fmla="*/ 1229034 w 1524002"/>
                      <a:gd name="connsiteY17" fmla="*/ 1425679 h 1524002"/>
                      <a:gd name="connsiteX18" fmla="*/ 1229034 w 1524002"/>
                      <a:gd name="connsiteY18" fmla="*/ 1371992 h 1524002"/>
                      <a:gd name="connsiteX19" fmla="*/ 1179873 w 1524002"/>
                      <a:gd name="connsiteY19" fmla="*/ 1302776 h 1524002"/>
                      <a:gd name="connsiteX20" fmla="*/ 1229034 w 1524002"/>
                      <a:gd name="connsiteY20" fmla="*/ 1302776 h 1524002"/>
                      <a:gd name="connsiteX21" fmla="*/ 1253615 w 1524002"/>
                      <a:gd name="connsiteY21" fmla="*/ 1327357 h 1524002"/>
                      <a:gd name="connsiteX22" fmla="*/ 1278196 w 1524002"/>
                      <a:gd name="connsiteY22" fmla="*/ 1302776 h 1524002"/>
                      <a:gd name="connsiteX23" fmla="*/ 1253615 w 1524002"/>
                      <a:gd name="connsiteY23" fmla="*/ 1278195 h 1524002"/>
                      <a:gd name="connsiteX24" fmla="*/ 1179873 w 1524002"/>
                      <a:gd name="connsiteY24" fmla="*/ 1204453 h 1524002"/>
                      <a:gd name="connsiteX25" fmla="*/ 1229034 w 1524002"/>
                      <a:gd name="connsiteY25" fmla="*/ 1135237 h 1524002"/>
                      <a:gd name="connsiteX26" fmla="*/ 1253615 w 1524002"/>
                      <a:gd name="connsiteY26" fmla="*/ 1032388 h 1524002"/>
                      <a:gd name="connsiteX27" fmla="*/ 1032388 w 1524002"/>
                      <a:gd name="connsiteY27" fmla="*/ 1253615 h 1524002"/>
                      <a:gd name="connsiteX28" fmla="*/ 1253615 w 1524002"/>
                      <a:gd name="connsiteY28" fmla="*/ 1474841 h 1524002"/>
                      <a:gd name="connsiteX29" fmla="*/ 1474841 w 1524002"/>
                      <a:gd name="connsiteY29" fmla="*/ 1253615 h 1524002"/>
                      <a:gd name="connsiteX30" fmla="*/ 1253615 w 1524002"/>
                      <a:gd name="connsiteY30" fmla="*/ 1032388 h 1524002"/>
                      <a:gd name="connsiteX31" fmla="*/ 1272914 w 1524002"/>
                      <a:gd name="connsiteY31" fmla="*/ 835743 h 1524002"/>
                      <a:gd name="connsiteX32" fmla="*/ 1227559 w 1524002"/>
                      <a:gd name="connsiteY32" fmla="*/ 984561 h 1524002"/>
                      <a:gd name="connsiteX33" fmla="*/ 1253615 w 1524002"/>
                      <a:gd name="connsiteY33" fmla="*/ 983227 h 1524002"/>
                      <a:gd name="connsiteX34" fmla="*/ 1417817 w 1524002"/>
                      <a:gd name="connsiteY34" fmla="*/ 1039290 h 1524002"/>
                      <a:gd name="connsiteX35" fmla="*/ 1470856 w 1524002"/>
                      <a:gd name="connsiteY35" fmla="*/ 835743 h 1524002"/>
                      <a:gd name="connsiteX36" fmla="*/ 491614 w 1524002"/>
                      <a:gd name="connsiteY36" fmla="*/ 737420 h 1524002"/>
                      <a:gd name="connsiteX37" fmla="*/ 491614 w 1524002"/>
                      <a:gd name="connsiteY37" fmla="*/ 884904 h 1524002"/>
                      <a:gd name="connsiteX38" fmla="*/ 540775 w 1524002"/>
                      <a:gd name="connsiteY38" fmla="*/ 884904 h 1524002"/>
                      <a:gd name="connsiteX39" fmla="*/ 540775 w 1524002"/>
                      <a:gd name="connsiteY39" fmla="*/ 737420 h 1524002"/>
                      <a:gd name="connsiteX40" fmla="*/ 737420 w 1524002"/>
                      <a:gd name="connsiteY40" fmla="*/ 639098 h 1524002"/>
                      <a:gd name="connsiteX41" fmla="*/ 737420 w 1524002"/>
                      <a:gd name="connsiteY41" fmla="*/ 884904 h 1524002"/>
                      <a:gd name="connsiteX42" fmla="*/ 786582 w 1524002"/>
                      <a:gd name="connsiteY42" fmla="*/ 884904 h 1524002"/>
                      <a:gd name="connsiteX43" fmla="*/ 786582 w 1524002"/>
                      <a:gd name="connsiteY43" fmla="*/ 639098 h 1524002"/>
                      <a:gd name="connsiteX44" fmla="*/ 491614 w 1524002"/>
                      <a:gd name="connsiteY44" fmla="*/ 589936 h 1524002"/>
                      <a:gd name="connsiteX45" fmla="*/ 540775 w 1524002"/>
                      <a:gd name="connsiteY45" fmla="*/ 589936 h 1524002"/>
                      <a:gd name="connsiteX46" fmla="*/ 540775 w 1524002"/>
                      <a:gd name="connsiteY46" fmla="*/ 639097 h 1524002"/>
                      <a:gd name="connsiteX47" fmla="*/ 491614 w 1524002"/>
                      <a:gd name="connsiteY47" fmla="*/ 639097 h 1524002"/>
                      <a:gd name="connsiteX48" fmla="*/ 983227 w 1524002"/>
                      <a:gd name="connsiteY48" fmla="*/ 540775 h 1524002"/>
                      <a:gd name="connsiteX49" fmla="*/ 983227 w 1524002"/>
                      <a:gd name="connsiteY49" fmla="*/ 884904 h 1524002"/>
                      <a:gd name="connsiteX50" fmla="*/ 1032388 w 1524002"/>
                      <a:gd name="connsiteY50" fmla="*/ 884904 h 1524002"/>
                      <a:gd name="connsiteX51" fmla="*/ 1032388 w 1524002"/>
                      <a:gd name="connsiteY51" fmla="*/ 540775 h 1524002"/>
                      <a:gd name="connsiteX52" fmla="*/ 737420 w 1524002"/>
                      <a:gd name="connsiteY52" fmla="*/ 491614 h 1524002"/>
                      <a:gd name="connsiteX53" fmla="*/ 786581 w 1524002"/>
                      <a:gd name="connsiteY53" fmla="*/ 491614 h 1524002"/>
                      <a:gd name="connsiteX54" fmla="*/ 786581 w 1524002"/>
                      <a:gd name="connsiteY54" fmla="*/ 540775 h 1524002"/>
                      <a:gd name="connsiteX55" fmla="*/ 737420 w 1524002"/>
                      <a:gd name="connsiteY55" fmla="*/ 540775 h 1524002"/>
                      <a:gd name="connsiteX56" fmla="*/ 491614 w 1524002"/>
                      <a:gd name="connsiteY56" fmla="*/ 491614 h 1524002"/>
                      <a:gd name="connsiteX57" fmla="*/ 540775 w 1524002"/>
                      <a:gd name="connsiteY57" fmla="*/ 491614 h 1524002"/>
                      <a:gd name="connsiteX58" fmla="*/ 540775 w 1524002"/>
                      <a:gd name="connsiteY58" fmla="*/ 540775 h 1524002"/>
                      <a:gd name="connsiteX59" fmla="*/ 491614 w 1524002"/>
                      <a:gd name="connsiteY59" fmla="*/ 540775 h 1524002"/>
                      <a:gd name="connsiteX60" fmla="*/ 737420 w 1524002"/>
                      <a:gd name="connsiteY60" fmla="*/ 393291 h 1524002"/>
                      <a:gd name="connsiteX61" fmla="*/ 786581 w 1524002"/>
                      <a:gd name="connsiteY61" fmla="*/ 393291 h 1524002"/>
                      <a:gd name="connsiteX62" fmla="*/ 786581 w 1524002"/>
                      <a:gd name="connsiteY62" fmla="*/ 442452 h 1524002"/>
                      <a:gd name="connsiteX63" fmla="*/ 737420 w 1524002"/>
                      <a:gd name="connsiteY63" fmla="*/ 442452 h 1524002"/>
                      <a:gd name="connsiteX64" fmla="*/ 737420 w 1524002"/>
                      <a:gd name="connsiteY64" fmla="*/ 49773 h 1524002"/>
                      <a:gd name="connsiteX65" fmla="*/ 49161 w 1524002"/>
                      <a:gd name="connsiteY65" fmla="*/ 762001 h 1524002"/>
                      <a:gd name="connsiteX66" fmla="*/ 688259 w 1524002"/>
                      <a:gd name="connsiteY66" fmla="*/ 1470856 h 1524002"/>
                      <a:gd name="connsiteX67" fmla="*/ 688259 w 1524002"/>
                      <a:gd name="connsiteY67" fmla="*/ 1272938 h 1524002"/>
                      <a:gd name="connsiteX68" fmla="*/ 245807 w 1524002"/>
                      <a:gd name="connsiteY68" fmla="*/ 762001 h 1524002"/>
                      <a:gd name="connsiteX69" fmla="*/ 737420 w 1524002"/>
                      <a:gd name="connsiteY69" fmla="*/ 247031 h 1524002"/>
                      <a:gd name="connsiteX70" fmla="*/ 786582 w 1524002"/>
                      <a:gd name="connsiteY70" fmla="*/ 49749 h 1524002"/>
                      <a:gd name="connsiteX71" fmla="*/ 786582 w 1524002"/>
                      <a:gd name="connsiteY71" fmla="*/ 246911 h 1524002"/>
                      <a:gd name="connsiteX72" fmla="*/ 1272914 w 1524002"/>
                      <a:gd name="connsiteY72" fmla="*/ 688259 h 1524002"/>
                      <a:gd name="connsiteX73" fmla="*/ 1470856 w 1524002"/>
                      <a:gd name="connsiteY73" fmla="*/ 688259 h 1524002"/>
                      <a:gd name="connsiteX74" fmla="*/ 786582 w 1524002"/>
                      <a:gd name="connsiteY74" fmla="*/ 49749 h 1524002"/>
                      <a:gd name="connsiteX75" fmla="*/ 762001 w 1524002"/>
                      <a:gd name="connsiteY75" fmla="*/ 0 h 1524002"/>
                      <a:gd name="connsiteX76" fmla="*/ 1522131 w 1524002"/>
                      <a:gd name="connsiteY76" fmla="*/ 711220 h 1524002"/>
                      <a:gd name="connsiteX77" fmla="*/ 1523858 w 1524002"/>
                      <a:gd name="connsiteY77" fmla="*/ 737420 h 1524002"/>
                      <a:gd name="connsiteX78" fmla="*/ 1228865 w 1524002"/>
                      <a:gd name="connsiteY78" fmla="*/ 737420 h 1524002"/>
                      <a:gd name="connsiteX79" fmla="*/ 1226668 w 1524002"/>
                      <a:gd name="connsiteY79" fmla="*/ 715276 h 1524002"/>
                      <a:gd name="connsiteX80" fmla="*/ 762001 w 1524002"/>
                      <a:gd name="connsiteY80" fmla="*/ 294968 h 1524002"/>
                      <a:gd name="connsiteX81" fmla="*/ 294968 w 1524002"/>
                      <a:gd name="connsiteY81" fmla="*/ 762001 h 1524002"/>
                      <a:gd name="connsiteX82" fmla="*/ 311434 w 1524002"/>
                      <a:gd name="connsiteY82" fmla="*/ 884904 h 1524002"/>
                      <a:gd name="connsiteX83" fmla="*/ 442452 w 1524002"/>
                      <a:gd name="connsiteY83" fmla="*/ 884904 h 1524002"/>
                      <a:gd name="connsiteX84" fmla="*/ 442452 w 1524002"/>
                      <a:gd name="connsiteY84" fmla="*/ 688259 h 1524002"/>
                      <a:gd name="connsiteX85" fmla="*/ 589936 w 1524002"/>
                      <a:gd name="connsiteY85" fmla="*/ 688259 h 1524002"/>
                      <a:gd name="connsiteX86" fmla="*/ 589936 w 1524002"/>
                      <a:gd name="connsiteY86" fmla="*/ 884904 h 1524002"/>
                      <a:gd name="connsiteX87" fmla="*/ 688259 w 1524002"/>
                      <a:gd name="connsiteY87" fmla="*/ 884904 h 1524002"/>
                      <a:gd name="connsiteX88" fmla="*/ 688259 w 1524002"/>
                      <a:gd name="connsiteY88" fmla="*/ 589936 h 1524002"/>
                      <a:gd name="connsiteX89" fmla="*/ 835743 w 1524002"/>
                      <a:gd name="connsiteY89" fmla="*/ 589936 h 1524002"/>
                      <a:gd name="connsiteX90" fmla="*/ 835743 w 1524002"/>
                      <a:gd name="connsiteY90" fmla="*/ 884904 h 1524002"/>
                      <a:gd name="connsiteX91" fmla="*/ 934066 w 1524002"/>
                      <a:gd name="connsiteY91" fmla="*/ 884904 h 1524002"/>
                      <a:gd name="connsiteX92" fmla="*/ 934066 w 1524002"/>
                      <a:gd name="connsiteY92" fmla="*/ 491614 h 1524002"/>
                      <a:gd name="connsiteX93" fmla="*/ 1081550 w 1524002"/>
                      <a:gd name="connsiteY93" fmla="*/ 491614 h 1524002"/>
                      <a:gd name="connsiteX94" fmla="*/ 1081550 w 1524002"/>
                      <a:gd name="connsiteY94" fmla="*/ 884904 h 1524002"/>
                      <a:gd name="connsiteX95" fmla="*/ 1212589 w 1524002"/>
                      <a:gd name="connsiteY95" fmla="*/ 884904 h 1524002"/>
                      <a:gd name="connsiteX96" fmla="*/ 1226668 w 1524002"/>
                      <a:gd name="connsiteY96" fmla="*/ 808726 h 1524002"/>
                      <a:gd name="connsiteX97" fmla="*/ 1228865 w 1524002"/>
                      <a:gd name="connsiteY97" fmla="*/ 786582 h 1524002"/>
                      <a:gd name="connsiteX98" fmla="*/ 1523858 w 1524002"/>
                      <a:gd name="connsiteY98" fmla="*/ 786582 h 1524002"/>
                      <a:gd name="connsiteX99" fmla="*/ 1522152 w 1524002"/>
                      <a:gd name="connsiteY99" fmla="*/ 812782 h 1524002"/>
                      <a:gd name="connsiteX100" fmla="*/ 1456261 w 1524002"/>
                      <a:gd name="connsiteY100" fmla="*/ 1075214 h 1524002"/>
                      <a:gd name="connsiteX101" fmla="*/ 1524002 w 1524002"/>
                      <a:gd name="connsiteY101" fmla="*/ 1253615 h 1524002"/>
                      <a:gd name="connsiteX102" fmla="*/ 1253615 w 1524002"/>
                      <a:gd name="connsiteY102" fmla="*/ 1524002 h 1524002"/>
                      <a:gd name="connsiteX103" fmla="*/ 1075190 w 1524002"/>
                      <a:gd name="connsiteY103" fmla="*/ 1456261 h 1524002"/>
                      <a:gd name="connsiteX104" fmla="*/ 812760 w 1524002"/>
                      <a:gd name="connsiteY104" fmla="*/ 1522131 h 1524002"/>
                      <a:gd name="connsiteX105" fmla="*/ 786582 w 1524002"/>
                      <a:gd name="connsiteY105" fmla="*/ 1523858 h 1524002"/>
                      <a:gd name="connsiteX106" fmla="*/ 786582 w 1524002"/>
                      <a:gd name="connsiteY106" fmla="*/ 1228890 h 1524002"/>
                      <a:gd name="connsiteX107" fmla="*/ 808726 w 1524002"/>
                      <a:gd name="connsiteY107" fmla="*/ 1226668 h 1524002"/>
                      <a:gd name="connsiteX108" fmla="*/ 998784 w 1524002"/>
                      <a:gd name="connsiteY108" fmla="*/ 1164064 h 1524002"/>
                      <a:gd name="connsiteX109" fmla="*/ 1164064 w 1524002"/>
                      <a:gd name="connsiteY109" fmla="*/ 998784 h 1524002"/>
                      <a:gd name="connsiteX110" fmla="*/ 1196099 w 1524002"/>
                      <a:gd name="connsiteY110" fmla="*/ 934066 h 1524002"/>
                      <a:gd name="connsiteX111" fmla="*/ 327433 w 1524002"/>
                      <a:gd name="connsiteY111" fmla="*/ 934066 h 1524002"/>
                      <a:gd name="connsiteX112" fmla="*/ 715276 w 1524002"/>
                      <a:gd name="connsiteY112" fmla="*/ 1226668 h 1524002"/>
                      <a:gd name="connsiteX113" fmla="*/ 737420 w 1524002"/>
                      <a:gd name="connsiteY113" fmla="*/ 1228890 h 1524002"/>
                      <a:gd name="connsiteX114" fmla="*/ 737420 w 1524002"/>
                      <a:gd name="connsiteY114" fmla="*/ 1523858 h 1524002"/>
                      <a:gd name="connsiteX115" fmla="*/ 711220 w 1524002"/>
                      <a:gd name="connsiteY115" fmla="*/ 1522131 h 1524002"/>
                      <a:gd name="connsiteX116" fmla="*/ 0 w 1524002"/>
                      <a:gd name="connsiteY116" fmla="*/ 762001 h 1524002"/>
                      <a:gd name="connsiteX117" fmla="*/ 762001 w 1524002"/>
                      <a:gd name="connsiteY117" fmla="*/ 0 h 1524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</a:cxnLst>
                    <a:rect l="l" t="t" r="r" b="b"/>
                    <a:pathLst>
                      <a:path w="1524002" h="1524002">
                        <a:moveTo>
                          <a:pt x="984561" y="1227559"/>
                        </a:moveTo>
                        <a:cubicBezTo>
                          <a:pt x="937378" y="1250302"/>
                          <a:pt x="887581" y="1265509"/>
                          <a:pt x="835743" y="1272914"/>
                        </a:cubicBezTo>
                        <a:lnTo>
                          <a:pt x="835743" y="1470831"/>
                        </a:lnTo>
                        <a:cubicBezTo>
                          <a:pt x="906065" y="1463632"/>
                          <a:pt x="974178" y="1445448"/>
                          <a:pt x="1039290" y="1417817"/>
                        </a:cubicBezTo>
                        <a:cubicBezTo>
                          <a:pt x="1004290" y="1372244"/>
                          <a:pt x="983227" y="1315414"/>
                          <a:pt x="983227" y="1253615"/>
                        </a:cubicBezTo>
                        <a:cubicBezTo>
                          <a:pt x="983227" y="1244818"/>
                          <a:pt x="983719" y="1236141"/>
                          <a:pt x="984561" y="1227559"/>
                        </a:cubicBezTo>
                        <a:close/>
                        <a:moveTo>
                          <a:pt x="1229034" y="1081550"/>
                        </a:moveTo>
                        <a:lnTo>
                          <a:pt x="1278196" y="1081550"/>
                        </a:lnTo>
                        <a:lnTo>
                          <a:pt x="1278196" y="1135237"/>
                        </a:lnTo>
                        <a:cubicBezTo>
                          <a:pt x="1306737" y="1145414"/>
                          <a:pt x="1327357" y="1172455"/>
                          <a:pt x="1327357" y="1204453"/>
                        </a:cubicBezTo>
                        <a:lnTo>
                          <a:pt x="1278196" y="1204453"/>
                        </a:lnTo>
                        <a:cubicBezTo>
                          <a:pt x="1278196" y="1190891"/>
                          <a:pt x="1267153" y="1179873"/>
                          <a:pt x="1253615" y="1179873"/>
                        </a:cubicBezTo>
                        <a:cubicBezTo>
                          <a:pt x="1240077" y="1179873"/>
                          <a:pt x="1229034" y="1190891"/>
                          <a:pt x="1229034" y="1204453"/>
                        </a:cubicBezTo>
                        <a:cubicBezTo>
                          <a:pt x="1229034" y="1218016"/>
                          <a:pt x="1240077" y="1229034"/>
                          <a:pt x="1253615" y="1229034"/>
                        </a:cubicBezTo>
                        <a:cubicBezTo>
                          <a:pt x="1294265" y="1229034"/>
                          <a:pt x="1327357" y="1262126"/>
                          <a:pt x="1327357" y="1302776"/>
                        </a:cubicBezTo>
                        <a:cubicBezTo>
                          <a:pt x="1327357" y="1334774"/>
                          <a:pt x="1306737" y="1361816"/>
                          <a:pt x="1278196" y="1371992"/>
                        </a:cubicBezTo>
                        <a:lnTo>
                          <a:pt x="1278196" y="1425679"/>
                        </a:lnTo>
                        <a:lnTo>
                          <a:pt x="1229034" y="1425679"/>
                        </a:lnTo>
                        <a:lnTo>
                          <a:pt x="1229034" y="1371992"/>
                        </a:lnTo>
                        <a:cubicBezTo>
                          <a:pt x="1200493" y="1361816"/>
                          <a:pt x="1179873" y="1334774"/>
                          <a:pt x="1179873" y="1302776"/>
                        </a:cubicBezTo>
                        <a:lnTo>
                          <a:pt x="1229034" y="1302776"/>
                        </a:lnTo>
                        <a:cubicBezTo>
                          <a:pt x="1229034" y="1316338"/>
                          <a:pt x="1240077" y="1327357"/>
                          <a:pt x="1253615" y="1327357"/>
                        </a:cubicBezTo>
                        <a:cubicBezTo>
                          <a:pt x="1267153" y="1327357"/>
                          <a:pt x="1278196" y="1316338"/>
                          <a:pt x="1278196" y="1302776"/>
                        </a:cubicBezTo>
                        <a:cubicBezTo>
                          <a:pt x="1278196" y="1289214"/>
                          <a:pt x="1267153" y="1278195"/>
                          <a:pt x="1253615" y="1278195"/>
                        </a:cubicBezTo>
                        <a:cubicBezTo>
                          <a:pt x="1212965" y="1278195"/>
                          <a:pt x="1179873" y="1245104"/>
                          <a:pt x="1179873" y="1204453"/>
                        </a:cubicBezTo>
                        <a:cubicBezTo>
                          <a:pt x="1179873" y="1172455"/>
                          <a:pt x="1200493" y="1145414"/>
                          <a:pt x="1229034" y="1135237"/>
                        </a:cubicBezTo>
                        <a:close/>
                        <a:moveTo>
                          <a:pt x="1253615" y="1032388"/>
                        </a:moveTo>
                        <a:cubicBezTo>
                          <a:pt x="1131648" y="1032388"/>
                          <a:pt x="1032388" y="1131624"/>
                          <a:pt x="1032388" y="1253615"/>
                        </a:cubicBezTo>
                        <a:cubicBezTo>
                          <a:pt x="1032388" y="1375605"/>
                          <a:pt x="1131648" y="1474841"/>
                          <a:pt x="1253615" y="1474841"/>
                        </a:cubicBezTo>
                        <a:cubicBezTo>
                          <a:pt x="1375581" y="1474841"/>
                          <a:pt x="1474841" y="1375605"/>
                          <a:pt x="1474841" y="1253615"/>
                        </a:cubicBezTo>
                        <a:cubicBezTo>
                          <a:pt x="1474841" y="1131624"/>
                          <a:pt x="1375581" y="1032388"/>
                          <a:pt x="1253615" y="1032388"/>
                        </a:cubicBezTo>
                        <a:close/>
                        <a:moveTo>
                          <a:pt x="1272914" y="835743"/>
                        </a:moveTo>
                        <a:cubicBezTo>
                          <a:pt x="1265509" y="887556"/>
                          <a:pt x="1250302" y="937353"/>
                          <a:pt x="1227559" y="984561"/>
                        </a:cubicBezTo>
                        <a:cubicBezTo>
                          <a:pt x="1236141" y="983719"/>
                          <a:pt x="1244818" y="983227"/>
                          <a:pt x="1253615" y="983227"/>
                        </a:cubicBezTo>
                        <a:cubicBezTo>
                          <a:pt x="1315414" y="983227"/>
                          <a:pt x="1372244" y="1004290"/>
                          <a:pt x="1417817" y="1039290"/>
                        </a:cubicBezTo>
                        <a:cubicBezTo>
                          <a:pt x="1445448" y="974178"/>
                          <a:pt x="1463632" y="906065"/>
                          <a:pt x="1470856" y="835743"/>
                        </a:cubicBezTo>
                        <a:close/>
                        <a:moveTo>
                          <a:pt x="491614" y="737420"/>
                        </a:moveTo>
                        <a:lnTo>
                          <a:pt x="491614" y="884904"/>
                        </a:lnTo>
                        <a:lnTo>
                          <a:pt x="540775" y="884904"/>
                        </a:lnTo>
                        <a:lnTo>
                          <a:pt x="540775" y="737420"/>
                        </a:lnTo>
                        <a:close/>
                        <a:moveTo>
                          <a:pt x="737420" y="639098"/>
                        </a:moveTo>
                        <a:lnTo>
                          <a:pt x="737420" y="884904"/>
                        </a:lnTo>
                        <a:lnTo>
                          <a:pt x="786582" y="884904"/>
                        </a:lnTo>
                        <a:lnTo>
                          <a:pt x="786582" y="639098"/>
                        </a:lnTo>
                        <a:close/>
                        <a:moveTo>
                          <a:pt x="491614" y="589936"/>
                        </a:moveTo>
                        <a:lnTo>
                          <a:pt x="540775" y="589936"/>
                        </a:lnTo>
                        <a:lnTo>
                          <a:pt x="540775" y="639097"/>
                        </a:lnTo>
                        <a:lnTo>
                          <a:pt x="491614" y="639097"/>
                        </a:lnTo>
                        <a:close/>
                        <a:moveTo>
                          <a:pt x="983227" y="540775"/>
                        </a:moveTo>
                        <a:lnTo>
                          <a:pt x="983227" y="884904"/>
                        </a:lnTo>
                        <a:lnTo>
                          <a:pt x="1032388" y="884904"/>
                        </a:lnTo>
                        <a:lnTo>
                          <a:pt x="1032388" y="540775"/>
                        </a:lnTo>
                        <a:close/>
                        <a:moveTo>
                          <a:pt x="737420" y="491614"/>
                        </a:moveTo>
                        <a:lnTo>
                          <a:pt x="786581" y="491614"/>
                        </a:lnTo>
                        <a:lnTo>
                          <a:pt x="786581" y="540775"/>
                        </a:lnTo>
                        <a:lnTo>
                          <a:pt x="737420" y="540775"/>
                        </a:lnTo>
                        <a:close/>
                        <a:moveTo>
                          <a:pt x="491614" y="491614"/>
                        </a:moveTo>
                        <a:lnTo>
                          <a:pt x="540775" y="491614"/>
                        </a:lnTo>
                        <a:lnTo>
                          <a:pt x="540775" y="540775"/>
                        </a:lnTo>
                        <a:lnTo>
                          <a:pt x="491614" y="540775"/>
                        </a:lnTo>
                        <a:close/>
                        <a:moveTo>
                          <a:pt x="737420" y="393291"/>
                        </a:moveTo>
                        <a:lnTo>
                          <a:pt x="786581" y="393291"/>
                        </a:lnTo>
                        <a:lnTo>
                          <a:pt x="786581" y="442452"/>
                        </a:lnTo>
                        <a:lnTo>
                          <a:pt x="737420" y="442452"/>
                        </a:lnTo>
                        <a:close/>
                        <a:moveTo>
                          <a:pt x="737420" y="49773"/>
                        </a:moveTo>
                        <a:cubicBezTo>
                          <a:pt x="355713" y="62808"/>
                          <a:pt x="49161" y="377197"/>
                          <a:pt x="49161" y="762001"/>
                        </a:cubicBezTo>
                        <a:cubicBezTo>
                          <a:pt x="49161" y="1127362"/>
                          <a:pt x="327783" y="1433794"/>
                          <a:pt x="688259" y="1470856"/>
                        </a:cubicBezTo>
                        <a:lnTo>
                          <a:pt x="688259" y="1272938"/>
                        </a:lnTo>
                        <a:cubicBezTo>
                          <a:pt x="434482" y="1236848"/>
                          <a:pt x="245807" y="1021011"/>
                          <a:pt x="245807" y="762001"/>
                        </a:cubicBezTo>
                        <a:cubicBezTo>
                          <a:pt x="245807" y="485662"/>
                          <a:pt x="464237" y="260017"/>
                          <a:pt x="737420" y="247031"/>
                        </a:cubicBezTo>
                        <a:close/>
                        <a:moveTo>
                          <a:pt x="786582" y="49749"/>
                        </a:moveTo>
                        <a:lnTo>
                          <a:pt x="786582" y="246911"/>
                        </a:lnTo>
                        <a:cubicBezTo>
                          <a:pt x="1034502" y="258493"/>
                          <a:pt x="1238012" y="442597"/>
                          <a:pt x="1272914" y="688259"/>
                        </a:cubicBezTo>
                        <a:lnTo>
                          <a:pt x="1470856" y="688259"/>
                        </a:lnTo>
                        <a:cubicBezTo>
                          <a:pt x="1434574" y="335944"/>
                          <a:pt x="1140986" y="61920"/>
                          <a:pt x="786582" y="49749"/>
                        </a:cubicBezTo>
                        <a:close/>
                        <a:moveTo>
                          <a:pt x="762001" y="0"/>
                        </a:moveTo>
                        <a:cubicBezTo>
                          <a:pt x="1161953" y="0"/>
                          <a:pt x="1495857" y="312396"/>
                          <a:pt x="1522131" y="711220"/>
                        </a:cubicBezTo>
                        <a:lnTo>
                          <a:pt x="1523858" y="737420"/>
                        </a:lnTo>
                        <a:lnTo>
                          <a:pt x="1228865" y="737420"/>
                        </a:lnTo>
                        <a:lnTo>
                          <a:pt x="1226668" y="715276"/>
                        </a:lnTo>
                        <a:cubicBezTo>
                          <a:pt x="1202880" y="475664"/>
                          <a:pt x="1003116" y="294968"/>
                          <a:pt x="762001" y="294968"/>
                        </a:cubicBezTo>
                        <a:cubicBezTo>
                          <a:pt x="504469" y="294968"/>
                          <a:pt x="294968" y="504469"/>
                          <a:pt x="294968" y="762001"/>
                        </a:cubicBezTo>
                        <a:cubicBezTo>
                          <a:pt x="294968" y="804526"/>
                          <a:pt x="300873" y="845668"/>
                          <a:pt x="311434" y="884904"/>
                        </a:cubicBezTo>
                        <a:lnTo>
                          <a:pt x="442452" y="884904"/>
                        </a:lnTo>
                        <a:lnTo>
                          <a:pt x="442452" y="688259"/>
                        </a:lnTo>
                        <a:lnTo>
                          <a:pt x="589936" y="688259"/>
                        </a:lnTo>
                        <a:lnTo>
                          <a:pt x="589936" y="884904"/>
                        </a:lnTo>
                        <a:lnTo>
                          <a:pt x="688259" y="884904"/>
                        </a:lnTo>
                        <a:lnTo>
                          <a:pt x="688259" y="589936"/>
                        </a:lnTo>
                        <a:lnTo>
                          <a:pt x="835743" y="589936"/>
                        </a:lnTo>
                        <a:lnTo>
                          <a:pt x="835743" y="884904"/>
                        </a:lnTo>
                        <a:lnTo>
                          <a:pt x="934066" y="884904"/>
                        </a:lnTo>
                        <a:lnTo>
                          <a:pt x="934066" y="491614"/>
                        </a:lnTo>
                        <a:lnTo>
                          <a:pt x="1081550" y="491614"/>
                        </a:lnTo>
                        <a:lnTo>
                          <a:pt x="1081550" y="884904"/>
                        </a:lnTo>
                        <a:lnTo>
                          <a:pt x="1212589" y="884904"/>
                        </a:lnTo>
                        <a:cubicBezTo>
                          <a:pt x="1219371" y="860084"/>
                          <a:pt x="1224090" y="834662"/>
                          <a:pt x="1226668" y="808726"/>
                        </a:cubicBezTo>
                        <a:lnTo>
                          <a:pt x="1228865" y="786582"/>
                        </a:lnTo>
                        <a:lnTo>
                          <a:pt x="1523858" y="786582"/>
                        </a:lnTo>
                        <a:lnTo>
                          <a:pt x="1522152" y="812782"/>
                        </a:lnTo>
                        <a:cubicBezTo>
                          <a:pt x="1516139" y="903881"/>
                          <a:pt x="1493842" y="992049"/>
                          <a:pt x="1456261" y="1075214"/>
                        </a:cubicBezTo>
                        <a:cubicBezTo>
                          <a:pt x="1498269" y="1122873"/>
                          <a:pt x="1524002" y="1185225"/>
                          <a:pt x="1524002" y="1253615"/>
                        </a:cubicBezTo>
                        <a:cubicBezTo>
                          <a:pt x="1524002" y="1402696"/>
                          <a:pt x="1402696" y="1524002"/>
                          <a:pt x="1253615" y="1524002"/>
                        </a:cubicBezTo>
                        <a:cubicBezTo>
                          <a:pt x="1185225" y="1524002"/>
                          <a:pt x="1122873" y="1498269"/>
                          <a:pt x="1075190" y="1456261"/>
                        </a:cubicBezTo>
                        <a:cubicBezTo>
                          <a:pt x="992049" y="1493863"/>
                          <a:pt x="903905" y="1516139"/>
                          <a:pt x="812760" y="1522131"/>
                        </a:cubicBezTo>
                        <a:lnTo>
                          <a:pt x="786582" y="1523858"/>
                        </a:lnTo>
                        <a:lnTo>
                          <a:pt x="786582" y="1228890"/>
                        </a:lnTo>
                        <a:lnTo>
                          <a:pt x="808726" y="1226668"/>
                        </a:lnTo>
                        <a:cubicBezTo>
                          <a:pt x="876154" y="1219985"/>
                          <a:pt x="940020" y="1198824"/>
                          <a:pt x="998784" y="1164064"/>
                        </a:cubicBezTo>
                        <a:cubicBezTo>
                          <a:pt x="1025942" y="1086988"/>
                          <a:pt x="1086988" y="1025967"/>
                          <a:pt x="1164064" y="998784"/>
                        </a:cubicBezTo>
                        <a:cubicBezTo>
                          <a:pt x="1176453" y="977813"/>
                          <a:pt x="1187219" y="956259"/>
                          <a:pt x="1196099" y="934066"/>
                        </a:cubicBezTo>
                        <a:lnTo>
                          <a:pt x="327433" y="934066"/>
                        </a:lnTo>
                        <a:cubicBezTo>
                          <a:pt x="389727" y="1092507"/>
                          <a:pt x="535985" y="1208859"/>
                          <a:pt x="715276" y="1226668"/>
                        </a:cubicBezTo>
                        <a:lnTo>
                          <a:pt x="737420" y="1228890"/>
                        </a:lnTo>
                        <a:lnTo>
                          <a:pt x="737420" y="1523858"/>
                        </a:lnTo>
                        <a:lnTo>
                          <a:pt x="711220" y="1522131"/>
                        </a:lnTo>
                        <a:cubicBezTo>
                          <a:pt x="312396" y="1495857"/>
                          <a:pt x="0" y="1161978"/>
                          <a:pt x="0" y="762001"/>
                        </a:cubicBezTo>
                        <a:cubicBezTo>
                          <a:pt x="0" y="341850"/>
                          <a:pt x="341850" y="0"/>
                          <a:pt x="76200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307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D8CD3101-B055-487D-B559-0FBF6F97A2DC}"/>
                    </a:ext>
                  </a:extLst>
                </p:cNvPr>
                <p:cNvSpPr/>
                <p:nvPr/>
              </p:nvSpPr>
              <p:spPr>
                <a:xfrm>
                  <a:off x="7090489" y="3671696"/>
                  <a:ext cx="4567643" cy="58477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0" marR="0" lvl="0" indent="0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Abadi" panose="020B0604020104020204" pitchFamily="34" charset="0"/>
                    </a:rPr>
                    <a:t>Make company XX the first in the field of AI investments in various sectors</a:t>
                  </a: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7C8E4F44-515B-4781-936B-42726F01232A}"/>
                  </a:ext>
                </a:extLst>
              </p:cNvPr>
              <p:cNvGrpSpPr/>
              <p:nvPr/>
            </p:nvGrpSpPr>
            <p:grpSpPr>
              <a:xfrm>
                <a:off x="6408855" y="4723309"/>
                <a:ext cx="3525137" cy="681634"/>
                <a:chOff x="6408855" y="4693434"/>
                <a:chExt cx="3525137" cy="681634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9F8F1C9D-6BE1-4DD7-B324-EF6C8309180C}"/>
                    </a:ext>
                  </a:extLst>
                </p:cNvPr>
                <p:cNvGrpSpPr/>
                <p:nvPr/>
              </p:nvGrpSpPr>
              <p:grpSpPr>
                <a:xfrm>
                  <a:off x="6408855" y="4693434"/>
                  <a:ext cx="681634" cy="681634"/>
                  <a:chOff x="6408855" y="4693434"/>
                  <a:chExt cx="681634" cy="681634"/>
                </a:xfrm>
              </p:grpSpPr>
              <p:sp>
                <p:nvSpPr>
                  <p:cNvPr id="23" name="Circle: Hollow 22">
                    <a:extLst>
                      <a:ext uri="{FF2B5EF4-FFF2-40B4-BE49-F238E27FC236}">
                        <a16:creationId xmlns:a16="http://schemas.microsoft.com/office/drawing/2014/main" id="{570BF4B5-D762-4AB5-A77E-A3EB8723DC51}"/>
                      </a:ext>
                    </a:extLst>
                  </p:cNvPr>
                  <p:cNvSpPr/>
                  <p:nvPr/>
                </p:nvSpPr>
                <p:spPr>
                  <a:xfrm>
                    <a:off x="6408855" y="4693434"/>
                    <a:ext cx="681634" cy="681634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4" name="Freeform: Shape 23">
                    <a:extLst>
                      <a:ext uri="{FF2B5EF4-FFF2-40B4-BE49-F238E27FC236}">
                        <a16:creationId xmlns:a16="http://schemas.microsoft.com/office/drawing/2014/main" id="{94724C5B-2633-47FF-898A-607085294A37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6615080" y="4875654"/>
                    <a:ext cx="269184" cy="317194"/>
                  </a:xfrm>
                  <a:custGeom>
                    <a:avLst/>
                    <a:gdLst>
                      <a:gd name="connsiteX0" fmla="*/ 1333096 w 2066762"/>
                      <a:gd name="connsiteY0" fmla="*/ 366833 h 2435391"/>
                      <a:gd name="connsiteX1" fmla="*/ 1377378 w 2066762"/>
                      <a:gd name="connsiteY1" fmla="*/ 191970 h 2435391"/>
                      <a:gd name="connsiteX2" fmla="*/ 1396811 w 2066762"/>
                      <a:gd name="connsiteY2" fmla="*/ 186218 h 2435391"/>
                      <a:gd name="connsiteX3" fmla="*/ 1402562 w 2066762"/>
                      <a:gd name="connsiteY3" fmla="*/ 205650 h 2435391"/>
                      <a:gd name="connsiteX4" fmla="*/ 1361755 w 2066762"/>
                      <a:gd name="connsiteY4" fmla="*/ 366833 h 2435391"/>
                      <a:gd name="connsiteX5" fmla="*/ 1685600 w 2066762"/>
                      <a:gd name="connsiteY5" fmla="*/ 704682 h 2435391"/>
                      <a:gd name="connsiteX6" fmla="*/ 1685600 w 2066762"/>
                      <a:gd name="connsiteY6" fmla="*/ 653030 h 2435391"/>
                      <a:gd name="connsiteX7" fmla="*/ 1565105 w 2066762"/>
                      <a:gd name="connsiteY7" fmla="*/ 619789 h 2435391"/>
                      <a:gd name="connsiteX8" fmla="*/ 1559216 w 2066762"/>
                      <a:gd name="connsiteY8" fmla="*/ 600398 h 2435391"/>
                      <a:gd name="connsiteX9" fmla="*/ 1578607 w 2066762"/>
                      <a:gd name="connsiteY9" fmla="*/ 594509 h 2435391"/>
                      <a:gd name="connsiteX10" fmla="*/ 1699929 w 2066762"/>
                      <a:gd name="connsiteY10" fmla="*/ 624763 h 2435391"/>
                      <a:gd name="connsiteX11" fmla="*/ 1872942 w 2066762"/>
                      <a:gd name="connsiteY11" fmla="*/ 557963 h 2435391"/>
                      <a:gd name="connsiteX12" fmla="*/ 1832126 w 2066762"/>
                      <a:gd name="connsiteY12" fmla="*/ 517147 h 2435391"/>
                      <a:gd name="connsiteX13" fmla="*/ 1809617 w 2066762"/>
                      <a:gd name="connsiteY13" fmla="*/ 534946 h 2435391"/>
                      <a:gd name="connsiteX14" fmla="*/ 1789746 w 2066762"/>
                      <a:gd name="connsiteY14" fmla="*/ 530972 h 2435391"/>
                      <a:gd name="connsiteX15" fmla="*/ 1793719 w 2066762"/>
                      <a:gd name="connsiteY15" fmla="*/ 511102 h 2435391"/>
                      <a:gd name="connsiteX16" fmla="*/ 1820940 w 2066762"/>
                      <a:gd name="connsiteY16" fmla="*/ 488997 h 2435391"/>
                      <a:gd name="connsiteX17" fmla="*/ 1871882 w 2066762"/>
                      <a:gd name="connsiteY17" fmla="*/ 366833 h 2435391"/>
                      <a:gd name="connsiteX18" fmla="*/ 1886212 w 2066762"/>
                      <a:gd name="connsiteY18" fmla="*/ 352504 h 2435391"/>
                      <a:gd name="connsiteX19" fmla="*/ 1900541 w 2066762"/>
                      <a:gd name="connsiteY19" fmla="*/ 366833 h 2435391"/>
                      <a:gd name="connsiteX20" fmla="*/ 1852547 w 2066762"/>
                      <a:gd name="connsiteY20" fmla="*/ 497039 h 2435391"/>
                      <a:gd name="connsiteX21" fmla="*/ 1893079 w 2066762"/>
                      <a:gd name="connsiteY21" fmla="*/ 537569 h 2435391"/>
                      <a:gd name="connsiteX22" fmla="*/ 1957859 w 2066762"/>
                      <a:gd name="connsiteY22" fmla="*/ 366833 h 2435391"/>
                      <a:gd name="connsiteX23" fmla="*/ 1714259 w 2066762"/>
                      <a:gd name="connsiteY23" fmla="*/ 109311 h 2435391"/>
                      <a:gd name="connsiteX24" fmla="*/ 1714259 w 2066762"/>
                      <a:gd name="connsiteY24" fmla="*/ 166733 h 2435391"/>
                      <a:gd name="connsiteX25" fmla="*/ 1835813 w 2066762"/>
                      <a:gd name="connsiteY25" fmla="*/ 219253 h 2435391"/>
                      <a:gd name="connsiteX26" fmla="*/ 1840435 w 2066762"/>
                      <a:gd name="connsiteY26" fmla="*/ 229795 h 2435391"/>
                      <a:gd name="connsiteX27" fmla="*/ 1836643 w 2066762"/>
                      <a:gd name="connsiteY27" fmla="*/ 239499 h 2435391"/>
                      <a:gd name="connsiteX28" fmla="*/ 1816396 w 2066762"/>
                      <a:gd name="connsiteY28" fmla="*/ 240329 h 2435391"/>
                      <a:gd name="connsiteX29" fmla="*/ 1699929 w 2066762"/>
                      <a:gd name="connsiteY29" fmla="*/ 194880 h 2435391"/>
                      <a:gd name="connsiteX30" fmla="*/ 1589979 w 2066762"/>
                      <a:gd name="connsiteY30" fmla="*/ 234469 h 2435391"/>
                      <a:gd name="connsiteX31" fmla="*/ 1630896 w 2066762"/>
                      <a:gd name="connsiteY31" fmla="*/ 275385 h 2435391"/>
                      <a:gd name="connsiteX32" fmla="*/ 1699929 w 2066762"/>
                      <a:gd name="connsiteY32" fmla="*/ 252197 h 2435391"/>
                      <a:gd name="connsiteX33" fmla="*/ 1714259 w 2066762"/>
                      <a:gd name="connsiteY33" fmla="*/ 266527 h 2435391"/>
                      <a:gd name="connsiteX34" fmla="*/ 1699929 w 2066762"/>
                      <a:gd name="connsiteY34" fmla="*/ 280856 h 2435391"/>
                      <a:gd name="connsiteX35" fmla="*/ 1613953 w 2066762"/>
                      <a:gd name="connsiteY35" fmla="*/ 366833 h 2435391"/>
                      <a:gd name="connsiteX36" fmla="*/ 1699929 w 2066762"/>
                      <a:gd name="connsiteY36" fmla="*/ 452809 h 2435391"/>
                      <a:gd name="connsiteX37" fmla="*/ 1785906 w 2066762"/>
                      <a:gd name="connsiteY37" fmla="*/ 366833 h 2435391"/>
                      <a:gd name="connsiteX38" fmla="*/ 1765274 w 2066762"/>
                      <a:gd name="connsiteY38" fmla="*/ 310955 h 2435391"/>
                      <a:gd name="connsiteX39" fmla="*/ 1766842 w 2066762"/>
                      <a:gd name="connsiteY39" fmla="*/ 290751 h 2435391"/>
                      <a:gd name="connsiteX40" fmla="*/ 1787047 w 2066762"/>
                      <a:gd name="connsiteY40" fmla="*/ 292319 h 2435391"/>
                      <a:gd name="connsiteX41" fmla="*/ 1814565 w 2066762"/>
                      <a:gd name="connsiteY41" fmla="*/ 366833 h 2435391"/>
                      <a:gd name="connsiteX42" fmla="*/ 1714259 w 2066762"/>
                      <a:gd name="connsiteY42" fmla="*/ 480541 h 2435391"/>
                      <a:gd name="connsiteX43" fmla="*/ 1714259 w 2066762"/>
                      <a:gd name="connsiteY43" fmla="*/ 553115 h 2435391"/>
                      <a:gd name="connsiteX44" fmla="*/ 1699929 w 2066762"/>
                      <a:gd name="connsiteY44" fmla="*/ 567445 h 2435391"/>
                      <a:gd name="connsiteX45" fmla="*/ 1531117 w 2066762"/>
                      <a:gd name="connsiteY45" fmla="*/ 475261 h 2435391"/>
                      <a:gd name="connsiteX46" fmla="*/ 1535412 w 2066762"/>
                      <a:gd name="connsiteY46" fmla="*/ 455456 h 2435391"/>
                      <a:gd name="connsiteX47" fmla="*/ 1555217 w 2066762"/>
                      <a:gd name="connsiteY47" fmla="*/ 459752 h 2435391"/>
                      <a:gd name="connsiteX48" fmla="*/ 1685600 w 2066762"/>
                      <a:gd name="connsiteY48" fmla="*/ 538177 h 2435391"/>
                      <a:gd name="connsiteX49" fmla="*/ 1685600 w 2066762"/>
                      <a:gd name="connsiteY49" fmla="*/ 480541 h 2435391"/>
                      <a:gd name="connsiteX50" fmla="*/ 1585294 w 2066762"/>
                      <a:gd name="connsiteY50" fmla="*/ 366833 h 2435391"/>
                      <a:gd name="connsiteX51" fmla="*/ 1610375 w 2066762"/>
                      <a:gd name="connsiteY51" fmla="*/ 295394 h 2435391"/>
                      <a:gd name="connsiteX52" fmla="*/ 1569562 w 2066762"/>
                      <a:gd name="connsiteY52" fmla="*/ 254581 h 2435391"/>
                      <a:gd name="connsiteX53" fmla="*/ 1546354 w 2066762"/>
                      <a:gd name="connsiteY53" fmla="*/ 289401 h 2435391"/>
                      <a:gd name="connsiteX54" fmla="*/ 1534749 w 2066762"/>
                      <a:gd name="connsiteY54" fmla="*/ 318872 h 2435391"/>
                      <a:gd name="connsiteX55" fmla="*/ 1516998 w 2066762"/>
                      <a:gd name="connsiteY55" fmla="*/ 328647 h 2435391"/>
                      <a:gd name="connsiteX56" fmla="*/ 1507224 w 2066762"/>
                      <a:gd name="connsiteY56" fmla="*/ 310896 h 2435391"/>
                      <a:gd name="connsiteX57" fmla="*/ 1520773 w 2066762"/>
                      <a:gd name="connsiteY57" fmla="*/ 276475 h 2435391"/>
                      <a:gd name="connsiteX58" fmla="*/ 1593370 w 2066762"/>
                      <a:gd name="connsiteY58" fmla="*/ 196831 h 2435391"/>
                      <a:gd name="connsiteX59" fmla="*/ 1685600 w 2066762"/>
                      <a:gd name="connsiteY59" fmla="*/ 166731 h 2435391"/>
                      <a:gd name="connsiteX60" fmla="*/ 1685600 w 2066762"/>
                      <a:gd name="connsiteY60" fmla="*/ 109308 h 2435391"/>
                      <a:gd name="connsiteX61" fmla="*/ 1441999 w 2066762"/>
                      <a:gd name="connsiteY61" fmla="*/ 366833 h 2435391"/>
                      <a:gd name="connsiteX62" fmla="*/ 1475771 w 2066762"/>
                      <a:gd name="connsiteY62" fmla="*/ 494521 h 2435391"/>
                      <a:gd name="connsiteX63" fmla="*/ 1470431 w 2066762"/>
                      <a:gd name="connsiteY63" fmla="*/ 514069 h 2435391"/>
                      <a:gd name="connsiteX64" fmla="*/ 1450881 w 2066762"/>
                      <a:gd name="connsiteY64" fmla="*/ 508730 h 2435391"/>
                      <a:gd name="connsiteX65" fmla="*/ 1413341 w 2066762"/>
                      <a:gd name="connsiteY65" fmla="*/ 366833 h 2435391"/>
                      <a:gd name="connsiteX66" fmla="*/ 1699929 w 2066762"/>
                      <a:gd name="connsiteY66" fmla="*/ 80245 h 2435391"/>
                      <a:gd name="connsiteX67" fmla="*/ 1986518 w 2066762"/>
                      <a:gd name="connsiteY67" fmla="*/ 366833 h 2435391"/>
                      <a:gd name="connsiteX68" fmla="*/ 1714259 w 2066762"/>
                      <a:gd name="connsiteY68" fmla="*/ 653063 h 2435391"/>
                      <a:gd name="connsiteX69" fmla="*/ 1714259 w 2066762"/>
                      <a:gd name="connsiteY69" fmla="*/ 704682 h 2435391"/>
                      <a:gd name="connsiteX70" fmla="*/ 2038104 w 2066762"/>
                      <a:gd name="connsiteY70" fmla="*/ 366833 h 2435391"/>
                      <a:gd name="connsiteX71" fmla="*/ 1699929 w 2066762"/>
                      <a:gd name="connsiteY71" fmla="*/ 28659 h 2435391"/>
                      <a:gd name="connsiteX72" fmla="*/ 1522674 w 2066762"/>
                      <a:gd name="connsiteY72" fmla="*/ 78779 h 2435391"/>
                      <a:gd name="connsiteX73" fmla="*/ 1502956 w 2066762"/>
                      <a:gd name="connsiteY73" fmla="*/ 74103 h 2435391"/>
                      <a:gd name="connsiteX74" fmla="*/ 1507631 w 2066762"/>
                      <a:gd name="connsiteY74" fmla="*/ 54384 h 2435391"/>
                      <a:gd name="connsiteX75" fmla="*/ 1699929 w 2066762"/>
                      <a:gd name="connsiteY75" fmla="*/ 0 h 2435391"/>
                      <a:gd name="connsiteX76" fmla="*/ 1959320 w 2066762"/>
                      <a:gd name="connsiteY76" fmla="*/ 107442 h 2435391"/>
                      <a:gd name="connsiteX77" fmla="*/ 2066762 w 2066762"/>
                      <a:gd name="connsiteY77" fmla="*/ 366833 h 2435391"/>
                      <a:gd name="connsiteX78" fmla="*/ 1959320 w 2066762"/>
                      <a:gd name="connsiteY78" fmla="*/ 626223 h 2435391"/>
                      <a:gd name="connsiteX79" fmla="*/ 1699929 w 2066762"/>
                      <a:gd name="connsiteY79" fmla="*/ 733666 h 2435391"/>
                      <a:gd name="connsiteX80" fmla="*/ 1440538 w 2066762"/>
                      <a:gd name="connsiteY80" fmla="*/ 626223 h 2435391"/>
                      <a:gd name="connsiteX81" fmla="*/ 1333096 w 2066762"/>
                      <a:gd name="connsiteY81" fmla="*/ 366833 h 2435391"/>
                      <a:gd name="connsiteX82" fmla="*/ 1215973 w 2066762"/>
                      <a:gd name="connsiteY82" fmla="*/ 1822587 h 2435391"/>
                      <a:gd name="connsiteX83" fmla="*/ 1254377 w 2066762"/>
                      <a:gd name="connsiteY83" fmla="*/ 1822587 h 2435391"/>
                      <a:gd name="connsiteX84" fmla="*/ 1254377 w 2066762"/>
                      <a:gd name="connsiteY84" fmla="*/ 1409756 h 2435391"/>
                      <a:gd name="connsiteX85" fmla="*/ 1215973 w 2066762"/>
                      <a:gd name="connsiteY85" fmla="*/ 1409756 h 2435391"/>
                      <a:gd name="connsiteX86" fmla="*/ 991330 w 2066762"/>
                      <a:gd name="connsiteY86" fmla="*/ 1654576 h 2435391"/>
                      <a:gd name="connsiteX87" fmla="*/ 1028893 w 2066762"/>
                      <a:gd name="connsiteY87" fmla="*/ 1654576 h 2435391"/>
                      <a:gd name="connsiteX88" fmla="*/ 1067297 w 2066762"/>
                      <a:gd name="connsiteY88" fmla="*/ 1616171 h 2435391"/>
                      <a:gd name="connsiteX89" fmla="*/ 1028893 w 2066762"/>
                      <a:gd name="connsiteY89" fmla="*/ 1577767 h 2435391"/>
                      <a:gd name="connsiteX90" fmla="*/ 991330 w 2066762"/>
                      <a:gd name="connsiteY90" fmla="*/ 1577767 h 2435391"/>
                      <a:gd name="connsiteX91" fmla="*/ 991327 w 2066762"/>
                      <a:gd name="connsiteY91" fmla="*/ 1719253 h 2435391"/>
                      <a:gd name="connsiteX92" fmla="*/ 1167971 w 2066762"/>
                      <a:gd name="connsiteY92" fmla="*/ 1719253 h 2435391"/>
                      <a:gd name="connsiteX93" fmla="*/ 1167971 w 2066762"/>
                      <a:gd name="connsiteY93" fmla="*/ 1513093 h 2435391"/>
                      <a:gd name="connsiteX94" fmla="*/ 991330 w 2066762"/>
                      <a:gd name="connsiteY94" fmla="*/ 1513093 h 2435391"/>
                      <a:gd name="connsiteX95" fmla="*/ 991330 w 2066762"/>
                      <a:gd name="connsiteY95" fmla="*/ 1529766 h 2435391"/>
                      <a:gd name="connsiteX96" fmla="*/ 1028889 w 2066762"/>
                      <a:gd name="connsiteY96" fmla="*/ 1529766 h 2435391"/>
                      <a:gd name="connsiteX97" fmla="*/ 1115295 w 2066762"/>
                      <a:gd name="connsiteY97" fmla="*/ 1616174 h 2435391"/>
                      <a:gd name="connsiteX98" fmla="*/ 1028889 w 2066762"/>
                      <a:gd name="connsiteY98" fmla="*/ 1702581 h 2435391"/>
                      <a:gd name="connsiteX99" fmla="*/ 991327 w 2066762"/>
                      <a:gd name="connsiteY99" fmla="*/ 1702581 h 2435391"/>
                      <a:gd name="connsiteX100" fmla="*/ 579074 w 2066762"/>
                      <a:gd name="connsiteY100" fmla="*/ 1461100 h 2435391"/>
                      <a:gd name="connsiteX101" fmla="*/ 590150 w 2066762"/>
                      <a:gd name="connsiteY101" fmla="*/ 1450023 h 2435391"/>
                      <a:gd name="connsiteX102" fmla="*/ 601227 w 2066762"/>
                      <a:gd name="connsiteY102" fmla="*/ 1461100 h 2435391"/>
                      <a:gd name="connsiteX103" fmla="*/ 659933 w 2066762"/>
                      <a:gd name="connsiteY103" fmla="*/ 1516483 h 2435391"/>
                      <a:gd name="connsiteX104" fmla="*/ 671010 w 2066762"/>
                      <a:gd name="connsiteY104" fmla="*/ 1527560 h 2435391"/>
                      <a:gd name="connsiteX105" fmla="*/ 659933 w 2066762"/>
                      <a:gd name="connsiteY105" fmla="*/ 1538636 h 2435391"/>
                      <a:gd name="connsiteX106" fmla="*/ 579074 w 2066762"/>
                      <a:gd name="connsiteY106" fmla="*/ 1461100 h 2435391"/>
                      <a:gd name="connsiteX107" fmla="*/ 579074 w 2066762"/>
                      <a:gd name="connsiteY107" fmla="*/ 1771242 h 2435391"/>
                      <a:gd name="connsiteX108" fmla="*/ 659933 w 2066762"/>
                      <a:gd name="connsiteY108" fmla="*/ 1693705 h 2435391"/>
                      <a:gd name="connsiteX109" fmla="*/ 671010 w 2066762"/>
                      <a:gd name="connsiteY109" fmla="*/ 1704782 h 2435391"/>
                      <a:gd name="connsiteX110" fmla="*/ 659933 w 2066762"/>
                      <a:gd name="connsiteY110" fmla="*/ 1715858 h 2435391"/>
                      <a:gd name="connsiteX111" fmla="*/ 601227 w 2066762"/>
                      <a:gd name="connsiteY111" fmla="*/ 1771242 h 2435391"/>
                      <a:gd name="connsiteX112" fmla="*/ 590150 w 2066762"/>
                      <a:gd name="connsiteY112" fmla="*/ 1782318 h 2435391"/>
                      <a:gd name="connsiteX113" fmla="*/ 579074 w 2066762"/>
                      <a:gd name="connsiteY113" fmla="*/ 1771242 h 2435391"/>
                      <a:gd name="connsiteX114" fmla="*/ 490462 w 2066762"/>
                      <a:gd name="connsiteY114" fmla="*/ 1549713 h 2435391"/>
                      <a:gd name="connsiteX115" fmla="*/ 540982 w 2066762"/>
                      <a:gd name="connsiteY115" fmla="*/ 1462983 h 2435391"/>
                      <a:gd name="connsiteX116" fmla="*/ 556080 w 2066762"/>
                      <a:gd name="connsiteY116" fmla="*/ 1467158 h 2435391"/>
                      <a:gd name="connsiteX117" fmla="*/ 551905 w 2066762"/>
                      <a:gd name="connsiteY117" fmla="*/ 1482257 h 2435391"/>
                      <a:gd name="connsiteX118" fmla="*/ 512615 w 2066762"/>
                      <a:gd name="connsiteY118" fmla="*/ 1549713 h 2435391"/>
                      <a:gd name="connsiteX119" fmla="*/ 501538 w 2066762"/>
                      <a:gd name="connsiteY119" fmla="*/ 1560789 h 2435391"/>
                      <a:gd name="connsiteX120" fmla="*/ 490462 w 2066762"/>
                      <a:gd name="connsiteY120" fmla="*/ 1549713 h 2435391"/>
                      <a:gd name="connsiteX121" fmla="*/ 490462 w 2066762"/>
                      <a:gd name="connsiteY121" fmla="*/ 1682629 h 2435391"/>
                      <a:gd name="connsiteX122" fmla="*/ 501538 w 2066762"/>
                      <a:gd name="connsiteY122" fmla="*/ 1671553 h 2435391"/>
                      <a:gd name="connsiteX123" fmla="*/ 512615 w 2066762"/>
                      <a:gd name="connsiteY123" fmla="*/ 1682629 h 2435391"/>
                      <a:gd name="connsiteX124" fmla="*/ 551905 w 2066762"/>
                      <a:gd name="connsiteY124" fmla="*/ 1750087 h 2435391"/>
                      <a:gd name="connsiteX125" fmla="*/ 556079 w 2066762"/>
                      <a:gd name="connsiteY125" fmla="*/ 1765185 h 2435391"/>
                      <a:gd name="connsiteX126" fmla="*/ 540981 w 2066762"/>
                      <a:gd name="connsiteY126" fmla="*/ 1769359 h 2435391"/>
                      <a:gd name="connsiteX127" fmla="*/ 490462 w 2066762"/>
                      <a:gd name="connsiteY127" fmla="*/ 1682629 h 2435391"/>
                      <a:gd name="connsiteX128" fmla="*/ 332069 w 2066762"/>
                      <a:gd name="connsiteY128" fmla="*/ 1461099 h 2435391"/>
                      <a:gd name="connsiteX129" fmla="*/ 343145 w 2066762"/>
                      <a:gd name="connsiteY129" fmla="*/ 1450023 h 2435391"/>
                      <a:gd name="connsiteX130" fmla="*/ 419637 w 2066762"/>
                      <a:gd name="connsiteY130" fmla="*/ 1514931 h 2435391"/>
                      <a:gd name="connsiteX131" fmla="*/ 442835 w 2066762"/>
                      <a:gd name="connsiteY131" fmla="*/ 1483252 h 2435391"/>
                      <a:gd name="connsiteX132" fmla="*/ 453911 w 2066762"/>
                      <a:gd name="connsiteY132" fmla="*/ 1472176 h 2435391"/>
                      <a:gd name="connsiteX133" fmla="*/ 464988 w 2066762"/>
                      <a:gd name="connsiteY133" fmla="*/ 1483252 h 2435391"/>
                      <a:gd name="connsiteX134" fmla="*/ 420015 w 2066762"/>
                      <a:gd name="connsiteY134" fmla="*/ 1537641 h 2435391"/>
                      <a:gd name="connsiteX135" fmla="*/ 400936 w 2066762"/>
                      <a:gd name="connsiteY135" fmla="*/ 1579250 h 2435391"/>
                      <a:gd name="connsiteX136" fmla="*/ 385296 w 2066762"/>
                      <a:gd name="connsiteY136" fmla="*/ 1580121 h 2435391"/>
                      <a:gd name="connsiteX137" fmla="*/ 384425 w 2066762"/>
                      <a:gd name="connsiteY137" fmla="*/ 1564481 h 2435391"/>
                      <a:gd name="connsiteX138" fmla="*/ 398529 w 2066762"/>
                      <a:gd name="connsiteY138" fmla="*/ 1527559 h 2435391"/>
                      <a:gd name="connsiteX139" fmla="*/ 343145 w 2066762"/>
                      <a:gd name="connsiteY139" fmla="*/ 1472176 h 2435391"/>
                      <a:gd name="connsiteX140" fmla="*/ 332069 w 2066762"/>
                      <a:gd name="connsiteY140" fmla="*/ 1461099 h 2435391"/>
                      <a:gd name="connsiteX141" fmla="*/ 332069 w 2066762"/>
                      <a:gd name="connsiteY141" fmla="*/ 1771242 h 2435391"/>
                      <a:gd name="connsiteX142" fmla="*/ 343145 w 2066762"/>
                      <a:gd name="connsiteY142" fmla="*/ 1760165 h 2435391"/>
                      <a:gd name="connsiteX143" fmla="*/ 384425 w 2066762"/>
                      <a:gd name="connsiteY143" fmla="*/ 1667861 h 2435391"/>
                      <a:gd name="connsiteX144" fmla="*/ 385296 w 2066762"/>
                      <a:gd name="connsiteY144" fmla="*/ 1652221 h 2435391"/>
                      <a:gd name="connsiteX145" fmla="*/ 400936 w 2066762"/>
                      <a:gd name="connsiteY145" fmla="*/ 1653092 h 2435391"/>
                      <a:gd name="connsiteX146" fmla="*/ 420015 w 2066762"/>
                      <a:gd name="connsiteY146" fmla="*/ 1694701 h 2435391"/>
                      <a:gd name="connsiteX147" fmla="*/ 464988 w 2066762"/>
                      <a:gd name="connsiteY147" fmla="*/ 1749089 h 2435391"/>
                      <a:gd name="connsiteX148" fmla="*/ 453911 w 2066762"/>
                      <a:gd name="connsiteY148" fmla="*/ 1760165 h 2435391"/>
                      <a:gd name="connsiteX149" fmla="*/ 442835 w 2066762"/>
                      <a:gd name="connsiteY149" fmla="*/ 1749089 h 2435391"/>
                      <a:gd name="connsiteX150" fmla="*/ 419637 w 2066762"/>
                      <a:gd name="connsiteY150" fmla="*/ 1717410 h 2435391"/>
                      <a:gd name="connsiteX151" fmla="*/ 343145 w 2066762"/>
                      <a:gd name="connsiteY151" fmla="*/ 1782318 h 2435391"/>
                      <a:gd name="connsiteX152" fmla="*/ 332069 w 2066762"/>
                      <a:gd name="connsiteY152" fmla="*/ 1771242 h 2435391"/>
                      <a:gd name="connsiteX153" fmla="*/ 240134 w 2066762"/>
                      <a:gd name="connsiteY153" fmla="*/ 1560788 h 2435391"/>
                      <a:gd name="connsiteX154" fmla="*/ 251211 w 2066762"/>
                      <a:gd name="connsiteY154" fmla="*/ 1549711 h 2435391"/>
                      <a:gd name="connsiteX155" fmla="*/ 262288 w 2066762"/>
                      <a:gd name="connsiteY155" fmla="*/ 1560788 h 2435391"/>
                      <a:gd name="connsiteX156" fmla="*/ 251211 w 2066762"/>
                      <a:gd name="connsiteY156" fmla="*/ 1571865 h 2435391"/>
                      <a:gd name="connsiteX157" fmla="*/ 240134 w 2066762"/>
                      <a:gd name="connsiteY157" fmla="*/ 1560788 h 2435391"/>
                      <a:gd name="connsiteX158" fmla="*/ 240134 w 2066762"/>
                      <a:gd name="connsiteY158" fmla="*/ 1671554 h 2435391"/>
                      <a:gd name="connsiteX159" fmla="*/ 251211 w 2066762"/>
                      <a:gd name="connsiteY159" fmla="*/ 1660476 h 2435391"/>
                      <a:gd name="connsiteX160" fmla="*/ 262288 w 2066762"/>
                      <a:gd name="connsiteY160" fmla="*/ 1671554 h 2435391"/>
                      <a:gd name="connsiteX161" fmla="*/ 251211 w 2066762"/>
                      <a:gd name="connsiteY161" fmla="*/ 1682630 h 2435391"/>
                      <a:gd name="connsiteX162" fmla="*/ 240134 w 2066762"/>
                      <a:gd name="connsiteY162" fmla="*/ 1671554 h 2435391"/>
                      <a:gd name="connsiteX163" fmla="*/ 170352 w 2066762"/>
                      <a:gd name="connsiteY163" fmla="*/ 1549712 h 2435391"/>
                      <a:gd name="connsiteX164" fmla="*/ 229057 w 2066762"/>
                      <a:gd name="connsiteY164" fmla="*/ 1605094 h 2435391"/>
                      <a:gd name="connsiteX165" fmla="*/ 315876 w 2066762"/>
                      <a:gd name="connsiteY165" fmla="*/ 1605094 h 2435391"/>
                      <a:gd name="connsiteX166" fmla="*/ 309916 w 2066762"/>
                      <a:gd name="connsiteY166" fmla="*/ 1582941 h 2435391"/>
                      <a:gd name="connsiteX167" fmla="*/ 320992 w 2066762"/>
                      <a:gd name="connsiteY167" fmla="*/ 1571865 h 2435391"/>
                      <a:gd name="connsiteX168" fmla="*/ 332069 w 2066762"/>
                      <a:gd name="connsiteY168" fmla="*/ 1582941 h 2435391"/>
                      <a:gd name="connsiteX169" fmla="*/ 354222 w 2066762"/>
                      <a:gd name="connsiteY169" fmla="*/ 1605094 h 2435391"/>
                      <a:gd name="connsiteX170" fmla="*/ 564862 w 2066762"/>
                      <a:gd name="connsiteY170" fmla="*/ 1605094 h 2435391"/>
                      <a:gd name="connsiteX171" fmla="*/ 534768 w 2066762"/>
                      <a:gd name="connsiteY171" fmla="*/ 1538635 h 2435391"/>
                      <a:gd name="connsiteX172" fmla="*/ 545845 w 2066762"/>
                      <a:gd name="connsiteY172" fmla="*/ 1527559 h 2435391"/>
                      <a:gd name="connsiteX173" fmla="*/ 556921 w 2066762"/>
                      <a:gd name="connsiteY173" fmla="*/ 1538635 h 2435391"/>
                      <a:gd name="connsiteX174" fmla="*/ 623380 w 2066762"/>
                      <a:gd name="connsiteY174" fmla="*/ 1605094 h 2435391"/>
                      <a:gd name="connsiteX175" fmla="*/ 693162 w 2066762"/>
                      <a:gd name="connsiteY175" fmla="*/ 1538635 h 2435391"/>
                      <a:gd name="connsiteX176" fmla="*/ 654527 w 2066762"/>
                      <a:gd name="connsiteY176" fmla="*/ 1478490 h 2435391"/>
                      <a:gd name="connsiteX177" fmla="*/ 648185 w 2066762"/>
                      <a:gd name="connsiteY177" fmla="*/ 1467193 h 2435391"/>
                      <a:gd name="connsiteX178" fmla="*/ 648485 w 2066762"/>
                      <a:gd name="connsiteY178" fmla="*/ 1464852 h 2435391"/>
                      <a:gd name="connsiteX179" fmla="*/ 590150 w 2066762"/>
                      <a:gd name="connsiteY179" fmla="*/ 1405718 h 2435391"/>
                      <a:gd name="connsiteX180" fmla="*/ 577167 w 2066762"/>
                      <a:gd name="connsiteY180" fmla="*/ 1407438 h 2435391"/>
                      <a:gd name="connsiteX181" fmla="*/ 566063 w 2066762"/>
                      <a:gd name="connsiteY181" fmla="*/ 1403754 h 2435391"/>
                      <a:gd name="connsiteX182" fmla="*/ 523692 w 2066762"/>
                      <a:gd name="connsiteY182" fmla="*/ 1383565 h 2435391"/>
                      <a:gd name="connsiteX183" fmla="*/ 495193 w 2066762"/>
                      <a:gd name="connsiteY183" fmla="*/ 1391691 h 2435391"/>
                      <a:gd name="connsiteX184" fmla="*/ 512615 w 2066762"/>
                      <a:gd name="connsiteY184" fmla="*/ 1438947 h 2435391"/>
                      <a:gd name="connsiteX185" fmla="*/ 501539 w 2066762"/>
                      <a:gd name="connsiteY185" fmla="*/ 1450024 h 2435391"/>
                      <a:gd name="connsiteX186" fmla="*/ 490462 w 2066762"/>
                      <a:gd name="connsiteY186" fmla="*/ 1438947 h 2435391"/>
                      <a:gd name="connsiteX187" fmla="*/ 431757 w 2066762"/>
                      <a:gd name="connsiteY187" fmla="*/ 1383565 h 2435391"/>
                      <a:gd name="connsiteX188" fmla="*/ 385078 w 2066762"/>
                      <a:gd name="connsiteY188" fmla="*/ 1409429 h 2435391"/>
                      <a:gd name="connsiteX189" fmla="*/ 370258 w 2066762"/>
                      <a:gd name="connsiteY189" fmla="*/ 1413138 h 2435391"/>
                      <a:gd name="connsiteX190" fmla="*/ 343145 w 2066762"/>
                      <a:gd name="connsiteY190" fmla="*/ 1405718 h 2435391"/>
                      <a:gd name="connsiteX191" fmla="*/ 284440 w 2066762"/>
                      <a:gd name="connsiteY191" fmla="*/ 1461100 h 2435391"/>
                      <a:gd name="connsiteX192" fmla="*/ 343145 w 2066762"/>
                      <a:gd name="connsiteY192" fmla="*/ 1516482 h 2435391"/>
                      <a:gd name="connsiteX193" fmla="*/ 354222 w 2066762"/>
                      <a:gd name="connsiteY193" fmla="*/ 1527559 h 2435391"/>
                      <a:gd name="connsiteX194" fmla="*/ 343145 w 2066762"/>
                      <a:gd name="connsiteY194" fmla="*/ 1538635 h 2435391"/>
                      <a:gd name="connsiteX195" fmla="*/ 262287 w 2066762"/>
                      <a:gd name="connsiteY195" fmla="*/ 1461100 h 2435391"/>
                      <a:gd name="connsiteX196" fmla="*/ 263155 w 2066762"/>
                      <a:gd name="connsiteY196" fmla="*/ 1450051 h 2435391"/>
                      <a:gd name="connsiteX197" fmla="*/ 262287 w 2066762"/>
                      <a:gd name="connsiteY197" fmla="*/ 1450024 h 2435391"/>
                      <a:gd name="connsiteX198" fmla="*/ 217981 w 2066762"/>
                      <a:gd name="connsiteY198" fmla="*/ 1494330 h 2435391"/>
                      <a:gd name="connsiteX199" fmla="*/ 230957 w 2066762"/>
                      <a:gd name="connsiteY199" fmla="*/ 1525669 h 2435391"/>
                      <a:gd name="connsiteX200" fmla="*/ 230948 w 2066762"/>
                      <a:gd name="connsiteY200" fmla="*/ 1541334 h 2435391"/>
                      <a:gd name="connsiteX201" fmla="*/ 215284 w 2066762"/>
                      <a:gd name="connsiteY201" fmla="*/ 1541324 h 2435391"/>
                      <a:gd name="connsiteX202" fmla="*/ 196619 w 2066762"/>
                      <a:gd name="connsiteY202" fmla="*/ 1504587 h 2435391"/>
                      <a:gd name="connsiteX203" fmla="*/ 170352 w 2066762"/>
                      <a:gd name="connsiteY203" fmla="*/ 1549712 h 2435391"/>
                      <a:gd name="connsiteX204" fmla="*/ 170352 w 2066762"/>
                      <a:gd name="connsiteY204" fmla="*/ 1682630 h 2435391"/>
                      <a:gd name="connsiteX205" fmla="*/ 196620 w 2066762"/>
                      <a:gd name="connsiteY205" fmla="*/ 1727755 h 2435391"/>
                      <a:gd name="connsiteX206" fmla="*/ 215285 w 2066762"/>
                      <a:gd name="connsiteY206" fmla="*/ 1691018 h 2435391"/>
                      <a:gd name="connsiteX207" fmla="*/ 230949 w 2066762"/>
                      <a:gd name="connsiteY207" fmla="*/ 1691010 h 2435391"/>
                      <a:gd name="connsiteX208" fmla="*/ 230957 w 2066762"/>
                      <a:gd name="connsiteY208" fmla="*/ 1706675 h 2435391"/>
                      <a:gd name="connsiteX209" fmla="*/ 217981 w 2066762"/>
                      <a:gd name="connsiteY209" fmla="*/ 1738012 h 2435391"/>
                      <a:gd name="connsiteX210" fmla="*/ 262287 w 2066762"/>
                      <a:gd name="connsiteY210" fmla="*/ 1782318 h 2435391"/>
                      <a:gd name="connsiteX211" fmla="*/ 263155 w 2066762"/>
                      <a:gd name="connsiteY211" fmla="*/ 1782290 h 2435391"/>
                      <a:gd name="connsiteX212" fmla="*/ 262287 w 2066762"/>
                      <a:gd name="connsiteY212" fmla="*/ 1771242 h 2435391"/>
                      <a:gd name="connsiteX213" fmla="*/ 343145 w 2066762"/>
                      <a:gd name="connsiteY213" fmla="*/ 1693706 h 2435391"/>
                      <a:gd name="connsiteX214" fmla="*/ 354222 w 2066762"/>
                      <a:gd name="connsiteY214" fmla="*/ 1704783 h 2435391"/>
                      <a:gd name="connsiteX215" fmla="*/ 343145 w 2066762"/>
                      <a:gd name="connsiteY215" fmla="*/ 1715859 h 2435391"/>
                      <a:gd name="connsiteX216" fmla="*/ 284440 w 2066762"/>
                      <a:gd name="connsiteY216" fmla="*/ 1771242 h 2435391"/>
                      <a:gd name="connsiteX217" fmla="*/ 343145 w 2066762"/>
                      <a:gd name="connsiteY217" fmla="*/ 1826624 h 2435391"/>
                      <a:gd name="connsiteX218" fmla="*/ 370258 w 2066762"/>
                      <a:gd name="connsiteY218" fmla="*/ 1819204 h 2435391"/>
                      <a:gd name="connsiteX219" fmla="*/ 385078 w 2066762"/>
                      <a:gd name="connsiteY219" fmla="*/ 1822911 h 2435391"/>
                      <a:gd name="connsiteX220" fmla="*/ 431757 w 2066762"/>
                      <a:gd name="connsiteY220" fmla="*/ 1848777 h 2435391"/>
                      <a:gd name="connsiteX221" fmla="*/ 490462 w 2066762"/>
                      <a:gd name="connsiteY221" fmla="*/ 1793395 h 2435391"/>
                      <a:gd name="connsiteX222" fmla="*/ 501539 w 2066762"/>
                      <a:gd name="connsiteY222" fmla="*/ 1782318 h 2435391"/>
                      <a:gd name="connsiteX223" fmla="*/ 512615 w 2066762"/>
                      <a:gd name="connsiteY223" fmla="*/ 1793395 h 2435391"/>
                      <a:gd name="connsiteX224" fmla="*/ 495190 w 2066762"/>
                      <a:gd name="connsiteY224" fmla="*/ 1840649 h 2435391"/>
                      <a:gd name="connsiteX225" fmla="*/ 523692 w 2066762"/>
                      <a:gd name="connsiteY225" fmla="*/ 1848777 h 2435391"/>
                      <a:gd name="connsiteX226" fmla="*/ 566063 w 2066762"/>
                      <a:gd name="connsiteY226" fmla="*/ 1828587 h 2435391"/>
                      <a:gd name="connsiteX227" fmla="*/ 577167 w 2066762"/>
                      <a:gd name="connsiteY227" fmla="*/ 1824903 h 2435391"/>
                      <a:gd name="connsiteX228" fmla="*/ 648485 w 2066762"/>
                      <a:gd name="connsiteY228" fmla="*/ 1767489 h 2435391"/>
                      <a:gd name="connsiteX229" fmla="*/ 648185 w 2066762"/>
                      <a:gd name="connsiteY229" fmla="*/ 1765148 h 2435391"/>
                      <a:gd name="connsiteX230" fmla="*/ 654527 w 2066762"/>
                      <a:gd name="connsiteY230" fmla="*/ 1753850 h 2435391"/>
                      <a:gd name="connsiteX231" fmla="*/ 693162 w 2066762"/>
                      <a:gd name="connsiteY231" fmla="*/ 1693706 h 2435391"/>
                      <a:gd name="connsiteX232" fmla="*/ 623380 w 2066762"/>
                      <a:gd name="connsiteY232" fmla="*/ 1627247 h 2435391"/>
                      <a:gd name="connsiteX233" fmla="*/ 556921 w 2066762"/>
                      <a:gd name="connsiteY233" fmla="*/ 1693706 h 2435391"/>
                      <a:gd name="connsiteX234" fmla="*/ 545845 w 2066762"/>
                      <a:gd name="connsiteY234" fmla="*/ 1704783 h 2435391"/>
                      <a:gd name="connsiteX235" fmla="*/ 534768 w 2066762"/>
                      <a:gd name="connsiteY235" fmla="*/ 1693706 h 2435391"/>
                      <a:gd name="connsiteX236" fmla="*/ 564862 w 2066762"/>
                      <a:gd name="connsiteY236" fmla="*/ 1627247 h 2435391"/>
                      <a:gd name="connsiteX237" fmla="*/ 354222 w 2066762"/>
                      <a:gd name="connsiteY237" fmla="*/ 1627247 h 2435391"/>
                      <a:gd name="connsiteX238" fmla="*/ 332069 w 2066762"/>
                      <a:gd name="connsiteY238" fmla="*/ 1649400 h 2435391"/>
                      <a:gd name="connsiteX239" fmla="*/ 320992 w 2066762"/>
                      <a:gd name="connsiteY239" fmla="*/ 1660477 h 2435391"/>
                      <a:gd name="connsiteX240" fmla="*/ 309916 w 2066762"/>
                      <a:gd name="connsiteY240" fmla="*/ 1649400 h 2435391"/>
                      <a:gd name="connsiteX241" fmla="*/ 315876 w 2066762"/>
                      <a:gd name="connsiteY241" fmla="*/ 1627247 h 2435391"/>
                      <a:gd name="connsiteX242" fmla="*/ 229057 w 2066762"/>
                      <a:gd name="connsiteY242" fmla="*/ 1627247 h 2435391"/>
                      <a:gd name="connsiteX243" fmla="*/ 170352 w 2066762"/>
                      <a:gd name="connsiteY243" fmla="*/ 1682630 h 2435391"/>
                      <a:gd name="connsiteX244" fmla="*/ 148199 w 2066762"/>
                      <a:gd name="connsiteY244" fmla="*/ 1682630 h 2435391"/>
                      <a:gd name="connsiteX245" fmla="*/ 188092 w 2066762"/>
                      <a:gd name="connsiteY245" fmla="*/ 1616171 h 2435391"/>
                      <a:gd name="connsiteX246" fmla="*/ 148199 w 2066762"/>
                      <a:gd name="connsiteY246" fmla="*/ 1549712 h 2435391"/>
                      <a:gd name="connsiteX247" fmla="*/ 197685 w 2066762"/>
                      <a:gd name="connsiteY247" fmla="*/ 1478762 h 2435391"/>
                      <a:gd name="connsiteX248" fmla="*/ 270129 w 2066762"/>
                      <a:gd name="connsiteY248" fmla="*/ 1428341 h 2435391"/>
                      <a:gd name="connsiteX249" fmla="*/ 343145 w 2066762"/>
                      <a:gd name="connsiteY249" fmla="*/ 1383565 h 2435391"/>
                      <a:gd name="connsiteX250" fmla="*/ 372242 w 2066762"/>
                      <a:gd name="connsiteY250" fmla="*/ 1389471 h 2435391"/>
                      <a:gd name="connsiteX251" fmla="*/ 431757 w 2066762"/>
                      <a:gd name="connsiteY251" fmla="*/ 1361412 h 2435391"/>
                      <a:gd name="connsiteX252" fmla="*/ 479255 w 2066762"/>
                      <a:gd name="connsiteY252" fmla="*/ 1375675 h 2435391"/>
                      <a:gd name="connsiteX253" fmla="*/ 523692 w 2066762"/>
                      <a:gd name="connsiteY253" fmla="*/ 1361412 h 2435391"/>
                      <a:gd name="connsiteX254" fmla="*/ 578540 w 2066762"/>
                      <a:gd name="connsiteY254" fmla="*/ 1384560 h 2435391"/>
                      <a:gd name="connsiteX255" fmla="*/ 590151 w 2066762"/>
                      <a:gd name="connsiteY255" fmla="*/ 1383565 h 2435391"/>
                      <a:gd name="connsiteX256" fmla="*/ 671009 w 2066762"/>
                      <a:gd name="connsiteY256" fmla="*/ 1461100 h 2435391"/>
                      <a:gd name="connsiteX257" fmla="*/ 670994 w 2066762"/>
                      <a:gd name="connsiteY257" fmla="*/ 1462112 h 2435391"/>
                      <a:gd name="connsiteX258" fmla="*/ 715315 w 2066762"/>
                      <a:gd name="connsiteY258" fmla="*/ 1538635 h 2435391"/>
                      <a:gd name="connsiteX259" fmla="*/ 667139 w 2066762"/>
                      <a:gd name="connsiteY259" fmla="*/ 1616171 h 2435391"/>
                      <a:gd name="connsiteX260" fmla="*/ 715315 w 2066762"/>
                      <a:gd name="connsiteY260" fmla="*/ 1693706 h 2435391"/>
                      <a:gd name="connsiteX261" fmla="*/ 670994 w 2066762"/>
                      <a:gd name="connsiteY261" fmla="*/ 1770229 h 2435391"/>
                      <a:gd name="connsiteX262" fmla="*/ 671009 w 2066762"/>
                      <a:gd name="connsiteY262" fmla="*/ 1771242 h 2435391"/>
                      <a:gd name="connsiteX263" fmla="*/ 578540 w 2066762"/>
                      <a:gd name="connsiteY263" fmla="*/ 1847781 h 2435391"/>
                      <a:gd name="connsiteX264" fmla="*/ 523692 w 2066762"/>
                      <a:gd name="connsiteY264" fmla="*/ 1870930 h 2435391"/>
                      <a:gd name="connsiteX265" fmla="*/ 479254 w 2066762"/>
                      <a:gd name="connsiteY265" fmla="*/ 1856667 h 2435391"/>
                      <a:gd name="connsiteX266" fmla="*/ 431757 w 2066762"/>
                      <a:gd name="connsiteY266" fmla="*/ 1870930 h 2435391"/>
                      <a:gd name="connsiteX267" fmla="*/ 372242 w 2066762"/>
                      <a:gd name="connsiteY267" fmla="*/ 1842871 h 2435391"/>
                      <a:gd name="connsiteX268" fmla="*/ 343145 w 2066762"/>
                      <a:gd name="connsiteY268" fmla="*/ 1848777 h 2435391"/>
                      <a:gd name="connsiteX269" fmla="*/ 270129 w 2066762"/>
                      <a:gd name="connsiteY269" fmla="*/ 1804000 h 2435391"/>
                      <a:gd name="connsiteX270" fmla="*/ 197687 w 2066762"/>
                      <a:gd name="connsiteY270" fmla="*/ 1753580 h 2435391"/>
                      <a:gd name="connsiteX271" fmla="*/ 148199 w 2066762"/>
                      <a:gd name="connsiteY271" fmla="*/ 1682630 h 2435391"/>
                      <a:gd name="connsiteX272" fmla="*/ 0 w 2066762"/>
                      <a:gd name="connsiteY272" fmla="*/ 1027070 h 2435391"/>
                      <a:gd name="connsiteX273" fmla="*/ 0 w 2066762"/>
                      <a:gd name="connsiteY273" fmla="*/ 820952 h 2435391"/>
                      <a:gd name="connsiteX274" fmla="*/ 24001 w 2066762"/>
                      <a:gd name="connsiteY274" fmla="*/ 796951 h 2435391"/>
                      <a:gd name="connsiteX275" fmla="*/ 430344 w 2066762"/>
                      <a:gd name="connsiteY275" fmla="*/ 796951 h 2435391"/>
                      <a:gd name="connsiteX276" fmla="*/ 430345 w 2066762"/>
                      <a:gd name="connsiteY276" fmla="*/ 172236 h 2435391"/>
                      <a:gd name="connsiteX277" fmla="*/ 430345 w 2066762"/>
                      <a:gd name="connsiteY277" fmla="*/ 156671 h 2435391"/>
                      <a:gd name="connsiteX278" fmla="*/ 1241726 w 2066762"/>
                      <a:gd name="connsiteY278" fmla="*/ 156671 h 2435391"/>
                      <a:gd name="connsiteX279" fmla="*/ 1241726 w 2066762"/>
                      <a:gd name="connsiteY279" fmla="*/ 189905 h 2435391"/>
                      <a:gd name="connsiteX280" fmla="*/ 462800 w 2066762"/>
                      <a:gd name="connsiteY280" fmla="*/ 189905 h 2435391"/>
                      <a:gd name="connsiteX281" fmla="*/ 462799 w 2066762"/>
                      <a:gd name="connsiteY281" fmla="*/ 796951 h 2435391"/>
                      <a:gd name="connsiteX282" fmla="*/ 499431 w 2066762"/>
                      <a:gd name="connsiteY282" fmla="*/ 796951 h 2435391"/>
                      <a:gd name="connsiteX283" fmla="*/ 523432 w 2066762"/>
                      <a:gd name="connsiteY283" fmla="*/ 820952 h 2435391"/>
                      <a:gd name="connsiteX284" fmla="*/ 499431 w 2066762"/>
                      <a:gd name="connsiteY284" fmla="*/ 844952 h 2435391"/>
                      <a:gd name="connsiteX285" fmla="*/ 48001 w 2066762"/>
                      <a:gd name="connsiteY285" fmla="*/ 844952 h 2435391"/>
                      <a:gd name="connsiteX286" fmla="*/ 48001 w 2066762"/>
                      <a:gd name="connsiteY286" fmla="*/ 1027070 h 2435391"/>
                      <a:gd name="connsiteX287" fmla="*/ 24001 w 2066762"/>
                      <a:gd name="connsiteY287" fmla="*/ 1051071 h 2435391"/>
                      <a:gd name="connsiteX288" fmla="*/ 0 w 2066762"/>
                      <a:gd name="connsiteY288" fmla="*/ 1027070 h 2435391"/>
                      <a:gd name="connsiteX289" fmla="*/ 0 w 2066762"/>
                      <a:gd name="connsiteY289" fmla="*/ 2411391 h 2435391"/>
                      <a:gd name="connsiteX290" fmla="*/ 0 w 2066762"/>
                      <a:gd name="connsiteY290" fmla="*/ 1136443 h 2435391"/>
                      <a:gd name="connsiteX291" fmla="*/ 24001 w 2066762"/>
                      <a:gd name="connsiteY291" fmla="*/ 1112442 h 2435391"/>
                      <a:gd name="connsiteX292" fmla="*/ 48001 w 2066762"/>
                      <a:gd name="connsiteY292" fmla="*/ 1136443 h 2435391"/>
                      <a:gd name="connsiteX293" fmla="*/ 48001 w 2066762"/>
                      <a:gd name="connsiteY293" fmla="*/ 2387390 h 2435391"/>
                      <a:gd name="connsiteX294" fmla="*/ 819162 w 2066762"/>
                      <a:gd name="connsiteY294" fmla="*/ 2387390 h 2435391"/>
                      <a:gd name="connsiteX295" fmla="*/ 819162 w 2066762"/>
                      <a:gd name="connsiteY295" fmla="*/ 844953 h 2435391"/>
                      <a:gd name="connsiteX296" fmla="*/ 608801 w 2066762"/>
                      <a:gd name="connsiteY296" fmla="*/ 844953 h 2435391"/>
                      <a:gd name="connsiteX297" fmla="*/ 584801 w 2066762"/>
                      <a:gd name="connsiteY297" fmla="*/ 820953 h 2435391"/>
                      <a:gd name="connsiteX298" fmla="*/ 608801 w 2066762"/>
                      <a:gd name="connsiteY298" fmla="*/ 796952 h 2435391"/>
                      <a:gd name="connsiteX299" fmla="*/ 967330 w 2066762"/>
                      <a:gd name="connsiteY299" fmla="*/ 796952 h 2435391"/>
                      <a:gd name="connsiteX300" fmla="*/ 991330 w 2066762"/>
                      <a:gd name="connsiteY300" fmla="*/ 820953 h 2435391"/>
                      <a:gd name="connsiteX301" fmla="*/ 991330 w 2066762"/>
                      <a:gd name="connsiteY301" fmla="*/ 1465092 h 2435391"/>
                      <a:gd name="connsiteX302" fmla="*/ 1167975 w 2066762"/>
                      <a:gd name="connsiteY302" fmla="*/ 1465092 h 2435391"/>
                      <a:gd name="connsiteX303" fmla="*/ 1167975 w 2066762"/>
                      <a:gd name="connsiteY303" fmla="*/ 1385759 h 2435391"/>
                      <a:gd name="connsiteX304" fmla="*/ 1191976 w 2066762"/>
                      <a:gd name="connsiteY304" fmla="*/ 1361758 h 2435391"/>
                      <a:gd name="connsiteX305" fmla="*/ 1278381 w 2066762"/>
                      <a:gd name="connsiteY305" fmla="*/ 1361758 h 2435391"/>
                      <a:gd name="connsiteX306" fmla="*/ 1302382 w 2066762"/>
                      <a:gd name="connsiteY306" fmla="*/ 1385759 h 2435391"/>
                      <a:gd name="connsiteX307" fmla="*/ 1302382 w 2066762"/>
                      <a:gd name="connsiteY307" fmla="*/ 1640108 h 2435391"/>
                      <a:gd name="connsiteX308" fmla="*/ 1934940 w 2066762"/>
                      <a:gd name="connsiteY308" fmla="*/ 1640108 h 2435391"/>
                      <a:gd name="connsiteX309" fmla="*/ 1934940 w 2066762"/>
                      <a:gd name="connsiteY309" fmla="*/ 762284 h 2435391"/>
                      <a:gd name="connsiteX310" fmla="*/ 1971516 w 2066762"/>
                      <a:gd name="connsiteY310" fmla="*/ 762284 h 2435391"/>
                      <a:gd name="connsiteX311" fmla="*/ 1971516 w 2066762"/>
                      <a:gd name="connsiteY311" fmla="*/ 1676684 h 2435391"/>
                      <a:gd name="connsiteX312" fmla="*/ 1954385 w 2066762"/>
                      <a:gd name="connsiteY312" fmla="*/ 1676684 h 2435391"/>
                      <a:gd name="connsiteX313" fmla="*/ 1934940 w 2066762"/>
                      <a:gd name="connsiteY313" fmla="*/ 1676684 h 2435391"/>
                      <a:gd name="connsiteX314" fmla="*/ 1302382 w 2066762"/>
                      <a:gd name="connsiteY314" fmla="*/ 1676684 h 2435391"/>
                      <a:gd name="connsiteX315" fmla="*/ 1302382 w 2066762"/>
                      <a:gd name="connsiteY315" fmla="*/ 1846591 h 2435391"/>
                      <a:gd name="connsiteX316" fmla="*/ 1278381 w 2066762"/>
                      <a:gd name="connsiteY316" fmla="*/ 1870592 h 2435391"/>
                      <a:gd name="connsiteX317" fmla="*/ 1191976 w 2066762"/>
                      <a:gd name="connsiteY317" fmla="*/ 1870592 h 2435391"/>
                      <a:gd name="connsiteX318" fmla="*/ 1167975 w 2066762"/>
                      <a:gd name="connsiteY318" fmla="*/ 1846591 h 2435391"/>
                      <a:gd name="connsiteX319" fmla="*/ 1167975 w 2066762"/>
                      <a:gd name="connsiteY319" fmla="*/ 1767254 h 2435391"/>
                      <a:gd name="connsiteX320" fmla="*/ 991330 w 2066762"/>
                      <a:gd name="connsiteY320" fmla="*/ 1767254 h 2435391"/>
                      <a:gd name="connsiteX321" fmla="*/ 991330 w 2066762"/>
                      <a:gd name="connsiteY321" fmla="*/ 2029767 h 2435391"/>
                      <a:gd name="connsiteX322" fmla="*/ 967330 w 2066762"/>
                      <a:gd name="connsiteY322" fmla="*/ 2053768 h 2435391"/>
                      <a:gd name="connsiteX323" fmla="*/ 943329 w 2066762"/>
                      <a:gd name="connsiteY323" fmla="*/ 2029767 h 2435391"/>
                      <a:gd name="connsiteX324" fmla="*/ 943329 w 2066762"/>
                      <a:gd name="connsiteY324" fmla="*/ 844953 h 2435391"/>
                      <a:gd name="connsiteX325" fmla="*/ 868655 w 2066762"/>
                      <a:gd name="connsiteY325" fmla="*/ 844953 h 2435391"/>
                      <a:gd name="connsiteX326" fmla="*/ 867164 w 2066762"/>
                      <a:gd name="connsiteY326" fmla="*/ 844953 h 2435391"/>
                      <a:gd name="connsiteX327" fmla="*/ 867164 w 2066762"/>
                      <a:gd name="connsiteY327" fmla="*/ 2387390 h 2435391"/>
                      <a:gd name="connsiteX328" fmla="*/ 868655 w 2066762"/>
                      <a:gd name="connsiteY328" fmla="*/ 2387390 h 2435391"/>
                      <a:gd name="connsiteX329" fmla="*/ 943329 w 2066762"/>
                      <a:gd name="connsiteY329" fmla="*/ 2387390 h 2435391"/>
                      <a:gd name="connsiteX330" fmla="*/ 943329 w 2066762"/>
                      <a:gd name="connsiteY330" fmla="*/ 2139137 h 2435391"/>
                      <a:gd name="connsiteX331" fmla="*/ 967330 w 2066762"/>
                      <a:gd name="connsiteY331" fmla="*/ 2115136 h 2435391"/>
                      <a:gd name="connsiteX332" fmla="*/ 991330 w 2066762"/>
                      <a:gd name="connsiteY332" fmla="*/ 2139137 h 2435391"/>
                      <a:gd name="connsiteX333" fmla="*/ 991330 w 2066762"/>
                      <a:gd name="connsiteY333" fmla="*/ 2411391 h 2435391"/>
                      <a:gd name="connsiteX334" fmla="*/ 967330 w 2066762"/>
                      <a:gd name="connsiteY334" fmla="*/ 2435391 h 2435391"/>
                      <a:gd name="connsiteX335" fmla="*/ 24001 w 2066762"/>
                      <a:gd name="connsiteY335" fmla="*/ 2435391 h 2435391"/>
                      <a:gd name="connsiteX336" fmla="*/ 0 w 2066762"/>
                      <a:gd name="connsiteY336" fmla="*/ 2411391 h 2435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</a:cxnLst>
                    <a:rect l="l" t="t" r="r" b="b"/>
                    <a:pathLst>
                      <a:path w="2066762" h="2435391">
                        <a:moveTo>
                          <a:pt x="1333096" y="366833"/>
                        </a:moveTo>
                        <a:cubicBezTo>
                          <a:pt x="1333096" y="305767"/>
                          <a:pt x="1348410" y="245301"/>
                          <a:pt x="1377378" y="191970"/>
                        </a:cubicBezTo>
                        <a:cubicBezTo>
                          <a:pt x="1381155" y="185016"/>
                          <a:pt x="1389855" y="182439"/>
                          <a:pt x="1396811" y="186218"/>
                        </a:cubicBezTo>
                        <a:cubicBezTo>
                          <a:pt x="1403763" y="189995"/>
                          <a:pt x="1406344" y="198695"/>
                          <a:pt x="1402562" y="205650"/>
                        </a:cubicBezTo>
                        <a:cubicBezTo>
                          <a:pt x="1375867" y="254794"/>
                          <a:pt x="1361755" y="310530"/>
                          <a:pt x="1361755" y="366833"/>
                        </a:cubicBezTo>
                        <a:cubicBezTo>
                          <a:pt x="1361755" y="548502"/>
                          <a:pt x="1505753" y="697145"/>
                          <a:pt x="1685600" y="704682"/>
                        </a:cubicBezTo>
                        <a:lnTo>
                          <a:pt x="1685600" y="653030"/>
                        </a:lnTo>
                        <a:cubicBezTo>
                          <a:pt x="1643499" y="650915"/>
                          <a:pt x="1602114" y="639552"/>
                          <a:pt x="1565105" y="619789"/>
                        </a:cubicBezTo>
                        <a:cubicBezTo>
                          <a:pt x="1558127" y="616060"/>
                          <a:pt x="1555490" y="607381"/>
                          <a:pt x="1559216" y="600398"/>
                        </a:cubicBezTo>
                        <a:cubicBezTo>
                          <a:pt x="1562943" y="593417"/>
                          <a:pt x="1571625" y="590780"/>
                          <a:pt x="1578607" y="594509"/>
                        </a:cubicBezTo>
                        <a:cubicBezTo>
                          <a:pt x="1615668" y="614301"/>
                          <a:pt x="1657622" y="624763"/>
                          <a:pt x="1699929" y="624763"/>
                        </a:cubicBezTo>
                        <a:cubicBezTo>
                          <a:pt x="1766442" y="624763"/>
                          <a:pt x="1827151" y="599453"/>
                          <a:pt x="1872942" y="557963"/>
                        </a:cubicBezTo>
                        <a:lnTo>
                          <a:pt x="1832126" y="517147"/>
                        </a:lnTo>
                        <a:cubicBezTo>
                          <a:pt x="1825152" y="523044"/>
                          <a:pt x="1815367" y="531112"/>
                          <a:pt x="1809617" y="534946"/>
                        </a:cubicBezTo>
                        <a:cubicBezTo>
                          <a:pt x="1803032" y="539336"/>
                          <a:pt x="1794135" y="537556"/>
                          <a:pt x="1789746" y="530972"/>
                        </a:cubicBezTo>
                        <a:cubicBezTo>
                          <a:pt x="1785354" y="524387"/>
                          <a:pt x="1787134" y="515491"/>
                          <a:pt x="1793719" y="511102"/>
                        </a:cubicBezTo>
                        <a:cubicBezTo>
                          <a:pt x="1800016" y="506903"/>
                          <a:pt x="1815175" y="494005"/>
                          <a:pt x="1820940" y="488997"/>
                        </a:cubicBezTo>
                        <a:cubicBezTo>
                          <a:pt x="1853797" y="456455"/>
                          <a:pt x="1871882" y="413090"/>
                          <a:pt x="1871882" y="366833"/>
                        </a:cubicBezTo>
                        <a:cubicBezTo>
                          <a:pt x="1871882" y="358921"/>
                          <a:pt x="1878299" y="352504"/>
                          <a:pt x="1886212" y="352504"/>
                        </a:cubicBezTo>
                        <a:cubicBezTo>
                          <a:pt x="1894125" y="352504"/>
                          <a:pt x="1900541" y="358921"/>
                          <a:pt x="1900541" y="366833"/>
                        </a:cubicBezTo>
                        <a:cubicBezTo>
                          <a:pt x="1900541" y="415156"/>
                          <a:pt x="1883608" y="460768"/>
                          <a:pt x="1852547" y="497039"/>
                        </a:cubicBezTo>
                        <a:lnTo>
                          <a:pt x="1893079" y="537569"/>
                        </a:lnTo>
                        <a:cubicBezTo>
                          <a:pt x="1933364" y="492050"/>
                          <a:pt x="1957859" y="432252"/>
                          <a:pt x="1957859" y="366833"/>
                        </a:cubicBezTo>
                        <a:cubicBezTo>
                          <a:pt x="1957859" y="229420"/>
                          <a:pt x="1849841" y="116770"/>
                          <a:pt x="1714259" y="109311"/>
                        </a:cubicBezTo>
                        <a:lnTo>
                          <a:pt x="1714259" y="166733"/>
                        </a:lnTo>
                        <a:cubicBezTo>
                          <a:pt x="1759504" y="169942"/>
                          <a:pt x="1802220" y="188306"/>
                          <a:pt x="1835813" y="219253"/>
                        </a:cubicBezTo>
                        <a:cubicBezTo>
                          <a:pt x="1838880" y="222076"/>
                          <a:pt x="1840435" y="225930"/>
                          <a:pt x="1840435" y="229795"/>
                        </a:cubicBezTo>
                        <a:cubicBezTo>
                          <a:pt x="1840435" y="233264"/>
                          <a:pt x="1839181" y="236745"/>
                          <a:pt x="1836643" y="239499"/>
                        </a:cubicBezTo>
                        <a:cubicBezTo>
                          <a:pt x="1831283" y="245318"/>
                          <a:pt x="1822218" y="245691"/>
                          <a:pt x="1816396" y="240329"/>
                        </a:cubicBezTo>
                        <a:cubicBezTo>
                          <a:pt x="1784580" y="211020"/>
                          <a:pt x="1743219" y="194880"/>
                          <a:pt x="1699929" y="194880"/>
                        </a:cubicBezTo>
                        <a:cubicBezTo>
                          <a:pt x="1658816" y="194880"/>
                          <a:pt x="1620258" y="209261"/>
                          <a:pt x="1589979" y="234469"/>
                        </a:cubicBezTo>
                        <a:lnTo>
                          <a:pt x="1630896" y="275385"/>
                        </a:lnTo>
                        <a:cubicBezTo>
                          <a:pt x="1650113" y="260842"/>
                          <a:pt x="1674028" y="252197"/>
                          <a:pt x="1699929" y="252197"/>
                        </a:cubicBezTo>
                        <a:cubicBezTo>
                          <a:pt x="1707842" y="252197"/>
                          <a:pt x="1714259" y="258614"/>
                          <a:pt x="1714259" y="266527"/>
                        </a:cubicBezTo>
                        <a:cubicBezTo>
                          <a:pt x="1714259" y="274440"/>
                          <a:pt x="1707842" y="280856"/>
                          <a:pt x="1699929" y="280856"/>
                        </a:cubicBezTo>
                        <a:cubicBezTo>
                          <a:pt x="1652522" y="280856"/>
                          <a:pt x="1613953" y="319426"/>
                          <a:pt x="1613953" y="366833"/>
                        </a:cubicBezTo>
                        <a:cubicBezTo>
                          <a:pt x="1613953" y="414240"/>
                          <a:pt x="1652522" y="452809"/>
                          <a:pt x="1699929" y="452809"/>
                        </a:cubicBezTo>
                        <a:cubicBezTo>
                          <a:pt x="1747337" y="452809"/>
                          <a:pt x="1785906" y="414240"/>
                          <a:pt x="1785906" y="366833"/>
                        </a:cubicBezTo>
                        <a:cubicBezTo>
                          <a:pt x="1785906" y="346340"/>
                          <a:pt x="1778579" y="326497"/>
                          <a:pt x="1765274" y="310955"/>
                        </a:cubicBezTo>
                        <a:cubicBezTo>
                          <a:pt x="1760128" y="304943"/>
                          <a:pt x="1760830" y="295897"/>
                          <a:pt x="1766842" y="290751"/>
                        </a:cubicBezTo>
                        <a:cubicBezTo>
                          <a:pt x="1772855" y="285604"/>
                          <a:pt x="1781899" y="286307"/>
                          <a:pt x="1787047" y="292319"/>
                        </a:cubicBezTo>
                        <a:cubicBezTo>
                          <a:pt x="1804792" y="313049"/>
                          <a:pt x="1814565" y="339512"/>
                          <a:pt x="1814565" y="366833"/>
                        </a:cubicBezTo>
                        <a:cubicBezTo>
                          <a:pt x="1814565" y="425188"/>
                          <a:pt x="1770727" y="473464"/>
                          <a:pt x="1714259" y="480541"/>
                        </a:cubicBezTo>
                        <a:lnTo>
                          <a:pt x="1714259" y="553115"/>
                        </a:lnTo>
                        <a:cubicBezTo>
                          <a:pt x="1714259" y="561030"/>
                          <a:pt x="1707842" y="567445"/>
                          <a:pt x="1699929" y="567445"/>
                        </a:cubicBezTo>
                        <a:cubicBezTo>
                          <a:pt x="1631370" y="567445"/>
                          <a:pt x="1568263" y="532984"/>
                          <a:pt x="1531117" y="475261"/>
                        </a:cubicBezTo>
                        <a:cubicBezTo>
                          <a:pt x="1526837" y="468605"/>
                          <a:pt x="1528757" y="459739"/>
                          <a:pt x="1535412" y="455456"/>
                        </a:cubicBezTo>
                        <a:cubicBezTo>
                          <a:pt x="1542066" y="451175"/>
                          <a:pt x="1550933" y="453096"/>
                          <a:pt x="1555217" y="459752"/>
                        </a:cubicBezTo>
                        <a:cubicBezTo>
                          <a:pt x="1584456" y="505188"/>
                          <a:pt x="1632457" y="533794"/>
                          <a:pt x="1685600" y="538177"/>
                        </a:cubicBezTo>
                        <a:lnTo>
                          <a:pt x="1685600" y="480541"/>
                        </a:lnTo>
                        <a:cubicBezTo>
                          <a:pt x="1629132" y="473462"/>
                          <a:pt x="1585294" y="425188"/>
                          <a:pt x="1585294" y="366833"/>
                        </a:cubicBezTo>
                        <a:cubicBezTo>
                          <a:pt x="1585294" y="339834"/>
                          <a:pt x="1594699" y="315004"/>
                          <a:pt x="1610375" y="295394"/>
                        </a:cubicBezTo>
                        <a:lnTo>
                          <a:pt x="1569562" y="254581"/>
                        </a:lnTo>
                        <a:cubicBezTo>
                          <a:pt x="1560590" y="265043"/>
                          <a:pt x="1552772" y="276697"/>
                          <a:pt x="1546354" y="289401"/>
                        </a:cubicBezTo>
                        <a:cubicBezTo>
                          <a:pt x="1541588" y="298831"/>
                          <a:pt x="1537685" y="308748"/>
                          <a:pt x="1534749" y="318872"/>
                        </a:cubicBezTo>
                        <a:cubicBezTo>
                          <a:pt x="1532547" y="326472"/>
                          <a:pt x="1524600" y="330849"/>
                          <a:pt x="1516998" y="328647"/>
                        </a:cubicBezTo>
                        <a:cubicBezTo>
                          <a:pt x="1509397" y="326444"/>
                          <a:pt x="1505019" y="318494"/>
                          <a:pt x="1507224" y="310896"/>
                        </a:cubicBezTo>
                        <a:cubicBezTo>
                          <a:pt x="1510652" y="299068"/>
                          <a:pt x="1515209" y="287488"/>
                          <a:pt x="1520773" y="276475"/>
                        </a:cubicBezTo>
                        <a:cubicBezTo>
                          <a:pt x="1537186" y="243992"/>
                          <a:pt x="1562550" y="216188"/>
                          <a:pt x="1593370" y="196831"/>
                        </a:cubicBezTo>
                        <a:cubicBezTo>
                          <a:pt x="1621215" y="179344"/>
                          <a:pt x="1652842" y="169058"/>
                          <a:pt x="1685600" y="166731"/>
                        </a:cubicBezTo>
                        <a:lnTo>
                          <a:pt x="1685600" y="109308"/>
                        </a:lnTo>
                        <a:cubicBezTo>
                          <a:pt x="1550018" y="116770"/>
                          <a:pt x="1441999" y="229420"/>
                          <a:pt x="1441999" y="366833"/>
                        </a:cubicBezTo>
                        <a:cubicBezTo>
                          <a:pt x="1441999" y="411673"/>
                          <a:pt x="1453677" y="455826"/>
                          <a:pt x="1475771" y="494521"/>
                        </a:cubicBezTo>
                        <a:cubicBezTo>
                          <a:pt x="1479693" y="501393"/>
                          <a:pt x="1477305" y="510146"/>
                          <a:pt x="1470431" y="514069"/>
                        </a:cubicBezTo>
                        <a:cubicBezTo>
                          <a:pt x="1463559" y="517993"/>
                          <a:pt x="1454805" y="515602"/>
                          <a:pt x="1450881" y="508730"/>
                        </a:cubicBezTo>
                        <a:cubicBezTo>
                          <a:pt x="1426324" y="465714"/>
                          <a:pt x="1413341" y="416648"/>
                          <a:pt x="1413341" y="366833"/>
                        </a:cubicBezTo>
                        <a:cubicBezTo>
                          <a:pt x="1413341" y="208808"/>
                          <a:pt x="1541905" y="80245"/>
                          <a:pt x="1699929" y="80245"/>
                        </a:cubicBezTo>
                        <a:cubicBezTo>
                          <a:pt x="1857954" y="80245"/>
                          <a:pt x="1986518" y="208808"/>
                          <a:pt x="1986518" y="366833"/>
                        </a:cubicBezTo>
                        <a:cubicBezTo>
                          <a:pt x="1986518" y="520053"/>
                          <a:pt x="1865653" y="645570"/>
                          <a:pt x="1714259" y="653063"/>
                        </a:cubicBezTo>
                        <a:lnTo>
                          <a:pt x="1714259" y="704682"/>
                        </a:lnTo>
                        <a:cubicBezTo>
                          <a:pt x="1894105" y="697145"/>
                          <a:pt x="2038104" y="548502"/>
                          <a:pt x="2038104" y="366833"/>
                        </a:cubicBezTo>
                        <a:cubicBezTo>
                          <a:pt x="2038104" y="180363"/>
                          <a:pt x="1886400" y="28659"/>
                          <a:pt x="1699929" y="28659"/>
                        </a:cubicBezTo>
                        <a:cubicBezTo>
                          <a:pt x="1637132" y="28659"/>
                          <a:pt x="1575838" y="45990"/>
                          <a:pt x="1522674" y="78779"/>
                        </a:cubicBezTo>
                        <a:cubicBezTo>
                          <a:pt x="1515940" y="82931"/>
                          <a:pt x="1507110" y="80839"/>
                          <a:pt x="1502956" y="74103"/>
                        </a:cubicBezTo>
                        <a:cubicBezTo>
                          <a:pt x="1498800" y="67369"/>
                          <a:pt x="1500894" y="58539"/>
                          <a:pt x="1507631" y="54384"/>
                        </a:cubicBezTo>
                        <a:cubicBezTo>
                          <a:pt x="1565320" y="18806"/>
                          <a:pt x="1631815" y="0"/>
                          <a:pt x="1699929" y="0"/>
                        </a:cubicBezTo>
                        <a:cubicBezTo>
                          <a:pt x="1797914" y="0"/>
                          <a:pt x="1890033" y="38158"/>
                          <a:pt x="1959320" y="107442"/>
                        </a:cubicBezTo>
                        <a:cubicBezTo>
                          <a:pt x="2028605" y="176729"/>
                          <a:pt x="2066762" y="268849"/>
                          <a:pt x="2066762" y="366833"/>
                        </a:cubicBezTo>
                        <a:cubicBezTo>
                          <a:pt x="2066762" y="464817"/>
                          <a:pt x="2028605" y="556937"/>
                          <a:pt x="1959320" y="626223"/>
                        </a:cubicBezTo>
                        <a:cubicBezTo>
                          <a:pt x="1890033" y="695510"/>
                          <a:pt x="1797914" y="733666"/>
                          <a:pt x="1699929" y="733666"/>
                        </a:cubicBezTo>
                        <a:cubicBezTo>
                          <a:pt x="1601945" y="733666"/>
                          <a:pt x="1509825" y="695510"/>
                          <a:pt x="1440538" y="626223"/>
                        </a:cubicBezTo>
                        <a:cubicBezTo>
                          <a:pt x="1371254" y="556937"/>
                          <a:pt x="1333096" y="464817"/>
                          <a:pt x="1333096" y="366833"/>
                        </a:cubicBezTo>
                        <a:close/>
                        <a:moveTo>
                          <a:pt x="1215973" y="1822587"/>
                        </a:moveTo>
                        <a:lnTo>
                          <a:pt x="1254377" y="1822587"/>
                        </a:lnTo>
                        <a:lnTo>
                          <a:pt x="1254377" y="1409756"/>
                        </a:lnTo>
                        <a:lnTo>
                          <a:pt x="1215973" y="1409756"/>
                        </a:lnTo>
                        <a:close/>
                        <a:moveTo>
                          <a:pt x="991330" y="1654576"/>
                        </a:moveTo>
                        <a:lnTo>
                          <a:pt x="1028893" y="1654576"/>
                        </a:lnTo>
                        <a:cubicBezTo>
                          <a:pt x="1050068" y="1654576"/>
                          <a:pt x="1067297" y="1637347"/>
                          <a:pt x="1067297" y="1616171"/>
                        </a:cubicBezTo>
                        <a:cubicBezTo>
                          <a:pt x="1067297" y="1594997"/>
                          <a:pt x="1050068" y="1577767"/>
                          <a:pt x="1028893" y="1577767"/>
                        </a:cubicBezTo>
                        <a:lnTo>
                          <a:pt x="991330" y="1577767"/>
                        </a:lnTo>
                        <a:close/>
                        <a:moveTo>
                          <a:pt x="991327" y="1719253"/>
                        </a:moveTo>
                        <a:lnTo>
                          <a:pt x="1167971" y="1719253"/>
                        </a:lnTo>
                        <a:lnTo>
                          <a:pt x="1167971" y="1513093"/>
                        </a:lnTo>
                        <a:lnTo>
                          <a:pt x="991330" y="1513093"/>
                        </a:lnTo>
                        <a:lnTo>
                          <a:pt x="991330" y="1529766"/>
                        </a:lnTo>
                        <a:lnTo>
                          <a:pt x="1028889" y="1529766"/>
                        </a:lnTo>
                        <a:cubicBezTo>
                          <a:pt x="1076535" y="1529766"/>
                          <a:pt x="1115295" y="1568532"/>
                          <a:pt x="1115295" y="1616174"/>
                        </a:cubicBezTo>
                        <a:cubicBezTo>
                          <a:pt x="1115295" y="1663818"/>
                          <a:pt x="1076532" y="1702581"/>
                          <a:pt x="1028889" y="1702581"/>
                        </a:cubicBezTo>
                        <a:lnTo>
                          <a:pt x="991327" y="1702581"/>
                        </a:lnTo>
                        <a:close/>
                        <a:moveTo>
                          <a:pt x="579074" y="1461100"/>
                        </a:moveTo>
                        <a:cubicBezTo>
                          <a:pt x="579074" y="1454983"/>
                          <a:pt x="584033" y="1450023"/>
                          <a:pt x="590150" y="1450023"/>
                        </a:cubicBezTo>
                        <a:cubicBezTo>
                          <a:pt x="596268" y="1450023"/>
                          <a:pt x="601227" y="1454983"/>
                          <a:pt x="601227" y="1461100"/>
                        </a:cubicBezTo>
                        <a:cubicBezTo>
                          <a:pt x="601227" y="1490603"/>
                          <a:pt x="628661" y="1516483"/>
                          <a:pt x="659933" y="1516483"/>
                        </a:cubicBezTo>
                        <a:cubicBezTo>
                          <a:pt x="666051" y="1516483"/>
                          <a:pt x="671010" y="1521443"/>
                          <a:pt x="671010" y="1527560"/>
                        </a:cubicBezTo>
                        <a:cubicBezTo>
                          <a:pt x="671010" y="1533676"/>
                          <a:pt x="666051" y="1538636"/>
                          <a:pt x="659933" y="1538636"/>
                        </a:cubicBezTo>
                        <a:cubicBezTo>
                          <a:pt x="616104" y="1538636"/>
                          <a:pt x="579074" y="1503129"/>
                          <a:pt x="579074" y="1461100"/>
                        </a:cubicBezTo>
                        <a:close/>
                        <a:moveTo>
                          <a:pt x="579074" y="1771242"/>
                        </a:moveTo>
                        <a:cubicBezTo>
                          <a:pt x="579074" y="1729213"/>
                          <a:pt x="616104" y="1693705"/>
                          <a:pt x="659933" y="1693705"/>
                        </a:cubicBezTo>
                        <a:cubicBezTo>
                          <a:pt x="666051" y="1693705"/>
                          <a:pt x="671010" y="1698664"/>
                          <a:pt x="671010" y="1704782"/>
                        </a:cubicBezTo>
                        <a:cubicBezTo>
                          <a:pt x="671010" y="1710899"/>
                          <a:pt x="666051" y="1715858"/>
                          <a:pt x="659933" y="1715858"/>
                        </a:cubicBezTo>
                        <a:cubicBezTo>
                          <a:pt x="628661" y="1715858"/>
                          <a:pt x="601227" y="1741738"/>
                          <a:pt x="601227" y="1771242"/>
                        </a:cubicBezTo>
                        <a:cubicBezTo>
                          <a:pt x="601227" y="1777359"/>
                          <a:pt x="596268" y="1782318"/>
                          <a:pt x="590150" y="1782318"/>
                        </a:cubicBezTo>
                        <a:cubicBezTo>
                          <a:pt x="584033" y="1782318"/>
                          <a:pt x="579074" y="1777359"/>
                          <a:pt x="579074" y="1771242"/>
                        </a:cubicBezTo>
                        <a:close/>
                        <a:moveTo>
                          <a:pt x="490462" y="1549713"/>
                        </a:moveTo>
                        <a:cubicBezTo>
                          <a:pt x="490462" y="1512092"/>
                          <a:pt x="511120" y="1479910"/>
                          <a:pt x="540982" y="1462983"/>
                        </a:cubicBezTo>
                        <a:cubicBezTo>
                          <a:pt x="546304" y="1459968"/>
                          <a:pt x="553064" y="1461836"/>
                          <a:pt x="556080" y="1467158"/>
                        </a:cubicBezTo>
                        <a:cubicBezTo>
                          <a:pt x="559093" y="1472472"/>
                          <a:pt x="557234" y="1479236"/>
                          <a:pt x="551905" y="1482257"/>
                        </a:cubicBezTo>
                        <a:cubicBezTo>
                          <a:pt x="528578" y="1495477"/>
                          <a:pt x="512615" y="1520580"/>
                          <a:pt x="512615" y="1549713"/>
                        </a:cubicBezTo>
                        <a:cubicBezTo>
                          <a:pt x="512615" y="1555829"/>
                          <a:pt x="507656" y="1560789"/>
                          <a:pt x="501538" y="1560789"/>
                        </a:cubicBezTo>
                        <a:cubicBezTo>
                          <a:pt x="495421" y="1560789"/>
                          <a:pt x="490462" y="1555829"/>
                          <a:pt x="490462" y="1549713"/>
                        </a:cubicBezTo>
                        <a:close/>
                        <a:moveTo>
                          <a:pt x="490462" y="1682629"/>
                        </a:moveTo>
                        <a:cubicBezTo>
                          <a:pt x="490462" y="1676512"/>
                          <a:pt x="495421" y="1671553"/>
                          <a:pt x="501538" y="1671553"/>
                        </a:cubicBezTo>
                        <a:cubicBezTo>
                          <a:pt x="507656" y="1671553"/>
                          <a:pt x="512615" y="1676512"/>
                          <a:pt x="512615" y="1682629"/>
                        </a:cubicBezTo>
                        <a:cubicBezTo>
                          <a:pt x="512615" y="1711783"/>
                          <a:pt x="528583" y="1736867"/>
                          <a:pt x="551905" y="1750087"/>
                        </a:cubicBezTo>
                        <a:cubicBezTo>
                          <a:pt x="557228" y="1753104"/>
                          <a:pt x="559095" y="1759863"/>
                          <a:pt x="556079" y="1765185"/>
                        </a:cubicBezTo>
                        <a:cubicBezTo>
                          <a:pt x="553063" y="1770506"/>
                          <a:pt x="546303" y="1772375"/>
                          <a:pt x="540981" y="1769359"/>
                        </a:cubicBezTo>
                        <a:cubicBezTo>
                          <a:pt x="511048" y="1752390"/>
                          <a:pt x="490462" y="1720164"/>
                          <a:pt x="490462" y="1682629"/>
                        </a:cubicBezTo>
                        <a:close/>
                        <a:moveTo>
                          <a:pt x="332069" y="1461099"/>
                        </a:moveTo>
                        <a:cubicBezTo>
                          <a:pt x="332069" y="1454983"/>
                          <a:pt x="337028" y="1450023"/>
                          <a:pt x="343145" y="1450023"/>
                        </a:cubicBezTo>
                        <a:cubicBezTo>
                          <a:pt x="381597" y="1450023"/>
                          <a:pt x="413587" y="1478165"/>
                          <a:pt x="419637" y="1514931"/>
                        </a:cubicBezTo>
                        <a:cubicBezTo>
                          <a:pt x="433071" y="1510667"/>
                          <a:pt x="442835" y="1498079"/>
                          <a:pt x="442835" y="1483252"/>
                        </a:cubicBezTo>
                        <a:cubicBezTo>
                          <a:pt x="442835" y="1477136"/>
                          <a:pt x="447794" y="1472176"/>
                          <a:pt x="453911" y="1472176"/>
                        </a:cubicBezTo>
                        <a:cubicBezTo>
                          <a:pt x="460029" y="1472176"/>
                          <a:pt x="464988" y="1477136"/>
                          <a:pt x="464988" y="1483252"/>
                        </a:cubicBezTo>
                        <a:cubicBezTo>
                          <a:pt x="464988" y="1510231"/>
                          <a:pt x="445593" y="1532754"/>
                          <a:pt x="420015" y="1537641"/>
                        </a:cubicBezTo>
                        <a:cubicBezTo>
                          <a:pt x="418000" y="1553044"/>
                          <a:pt x="411409" y="1567543"/>
                          <a:pt x="400936" y="1579250"/>
                        </a:cubicBezTo>
                        <a:cubicBezTo>
                          <a:pt x="396857" y="1583809"/>
                          <a:pt x="389855" y="1584200"/>
                          <a:pt x="385296" y="1580121"/>
                        </a:cubicBezTo>
                        <a:cubicBezTo>
                          <a:pt x="380735" y="1576042"/>
                          <a:pt x="380346" y="1569039"/>
                          <a:pt x="384425" y="1564481"/>
                        </a:cubicBezTo>
                        <a:cubicBezTo>
                          <a:pt x="393520" y="1554312"/>
                          <a:pt x="398529" y="1541201"/>
                          <a:pt x="398529" y="1527559"/>
                        </a:cubicBezTo>
                        <a:cubicBezTo>
                          <a:pt x="398529" y="1497020"/>
                          <a:pt x="373683" y="1472176"/>
                          <a:pt x="343145" y="1472176"/>
                        </a:cubicBezTo>
                        <a:cubicBezTo>
                          <a:pt x="337028" y="1472176"/>
                          <a:pt x="332069" y="1467216"/>
                          <a:pt x="332069" y="1461099"/>
                        </a:cubicBezTo>
                        <a:close/>
                        <a:moveTo>
                          <a:pt x="332069" y="1771242"/>
                        </a:moveTo>
                        <a:cubicBezTo>
                          <a:pt x="332069" y="1765124"/>
                          <a:pt x="337028" y="1760165"/>
                          <a:pt x="343145" y="1760165"/>
                        </a:cubicBezTo>
                        <a:cubicBezTo>
                          <a:pt x="390805" y="1760165"/>
                          <a:pt x="416198" y="1703381"/>
                          <a:pt x="384425" y="1667861"/>
                        </a:cubicBezTo>
                        <a:cubicBezTo>
                          <a:pt x="380346" y="1663301"/>
                          <a:pt x="380736" y="1656300"/>
                          <a:pt x="385296" y="1652221"/>
                        </a:cubicBezTo>
                        <a:cubicBezTo>
                          <a:pt x="389855" y="1648143"/>
                          <a:pt x="396857" y="1648533"/>
                          <a:pt x="400936" y="1653092"/>
                        </a:cubicBezTo>
                        <a:cubicBezTo>
                          <a:pt x="411409" y="1664799"/>
                          <a:pt x="418000" y="1679297"/>
                          <a:pt x="420015" y="1694701"/>
                        </a:cubicBezTo>
                        <a:cubicBezTo>
                          <a:pt x="445593" y="1699588"/>
                          <a:pt x="464988" y="1722110"/>
                          <a:pt x="464988" y="1749089"/>
                        </a:cubicBezTo>
                        <a:cubicBezTo>
                          <a:pt x="464988" y="1755206"/>
                          <a:pt x="460029" y="1760165"/>
                          <a:pt x="453911" y="1760165"/>
                        </a:cubicBezTo>
                        <a:cubicBezTo>
                          <a:pt x="447794" y="1760165"/>
                          <a:pt x="442835" y="1755206"/>
                          <a:pt x="442835" y="1749089"/>
                        </a:cubicBezTo>
                        <a:cubicBezTo>
                          <a:pt x="442835" y="1734262"/>
                          <a:pt x="433071" y="1721674"/>
                          <a:pt x="419637" y="1717410"/>
                        </a:cubicBezTo>
                        <a:cubicBezTo>
                          <a:pt x="413587" y="1754176"/>
                          <a:pt x="381597" y="1782318"/>
                          <a:pt x="343145" y="1782318"/>
                        </a:cubicBezTo>
                        <a:cubicBezTo>
                          <a:pt x="337028" y="1782318"/>
                          <a:pt x="332069" y="1777359"/>
                          <a:pt x="332069" y="1771242"/>
                        </a:cubicBezTo>
                        <a:close/>
                        <a:moveTo>
                          <a:pt x="240134" y="1560788"/>
                        </a:moveTo>
                        <a:cubicBezTo>
                          <a:pt x="240134" y="1554673"/>
                          <a:pt x="245096" y="1549711"/>
                          <a:pt x="251211" y="1549711"/>
                        </a:cubicBezTo>
                        <a:cubicBezTo>
                          <a:pt x="257326" y="1549711"/>
                          <a:pt x="262288" y="1554673"/>
                          <a:pt x="262288" y="1560788"/>
                        </a:cubicBezTo>
                        <a:cubicBezTo>
                          <a:pt x="262288" y="1566903"/>
                          <a:pt x="257326" y="1571865"/>
                          <a:pt x="251211" y="1571865"/>
                        </a:cubicBezTo>
                        <a:cubicBezTo>
                          <a:pt x="245096" y="1571865"/>
                          <a:pt x="240134" y="1566903"/>
                          <a:pt x="240134" y="1560788"/>
                        </a:cubicBezTo>
                        <a:close/>
                        <a:moveTo>
                          <a:pt x="240134" y="1671554"/>
                        </a:moveTo>
                        <a:cubicBezTo>
                          <a:pt x="240134" y="1665438"/>
                          <a:pt x="245096" y="1660476"/>
                          <a:pt x="251211" y="1660476"/>
                        </a:cubicBezTo>
                        <a:cubicBezTo>
                          <a:pt x="257326" y="1660476"/>
                          <a:pt x="262288" y="1665438"/>
                          <a:pt x="262288" y="1671554"/>
                        </a:cubicBezTo>
                        <a:cubicBezTo>
                          <a:pt x="262288" y="1677668"/>
                          <a:pt x="257326" y="1682630"/>
                          <a:pt x="251211" y="1682630"/>
                        </a:cubicBezTo>
                        <a:cubicBezTo>
                          <a:pt x="245096" y="1682630"/>
                          <a:pt x="240134" y="1677668"/>
                          <a:pt x="240134" y="1671554"/>
                        </a:cubicBezTo>
                        <a:close/>
                        <a:moveTo>
                          <a:pt x="170352" y="1549712"/>
                        </a:moveTo>
                        <a:cubicBezTo>
                          <a:pt x="170352" y="1579215"/>
                          <a:pt x="197784" y="1605094"/>
                          <a:pt x="229057" y="1605094"/>
                        </a:cubicBezTo>
                        <a:lnTo>
                          <a:pt x="315876" y="1605094"/>
                        </a:lnTo>
                        <a:cubicBezTo>
                          <a:pt x="312093" y="1598573"/>
                          <a:pt x="309916" y="1591008"/>
                          <a:pt x="309916" y="1582941"/>
                        </a:cubicBezTo>
                        <a:cubicBezTo>
                          <a:pt x="309916" y="1576825"/>
                          <a:pt x="314875" y="1571865"/>
                          <a:pt x="320992" y="1571865"/>
                        </a:cubicBezTo>
                        <a:cubicBezTo>
                          <a:pt x="327110" y="1571865"/>
                          <a:pt x="332069" y="1576825"/>
                          <a:pt x="332069" y="1582941"/>
                        </a:cubicBezTo>
                        <a:cubicBezTo>
                          <a:pt x="332069" y="1595157"/>
                          <a:pt x="342006" y="1605094"/>
                          <a:pt x="354222" y="1605094"/>
                        </a:cubicBezTo>
                        <a:lnTo>
                          <a:pt x="564862" y="1605094"/>
                        </a:lnTo>
                        <a:cubicBezTo>
                          <a:pt x="546430" y="1588844"/>
                          <a:pt x="534768" y="1565083"/>
                          <a:pt x="534768" y="1538635"/>
                        </a:cubicBezTo>
                        <a:cubicBezTo>
                          <a:pt x="534768" y="1532519"/>
                          <a:pt x="539727" y="1527559"/>
                          <a:pt x="545845" y="1527559"/>
                        </a:cubicBezTo>
                        <a:cubicBezTo>
                          <a:pt x="551962" y="1527559"/>
                          <a:pt x="556921" y="1532519"/>
                          <a:pt x="556921" y="1538635"/>
                        </a:cubicBezTo>
                        <a:cubicBezTo>
                          <a:pt x="556921" y="1575281"/>
                          <a:pt x="586735" y="1605094"/>
                          <a:pt x="623380" y="1605094"/>
                        </a:cubicBezTo>
                        <a:cubicBezTo>
                          <a:pt x="661205" y="1605094"/>
                          <a:pt x="693162" y="1574660"/>
                          <a:pt x="693162" y="1538635"/>
                        </a:cubicBezTo>
                        <a:cubicBezTo>
                          <a:pt x="693162" y="1512992"/>
                          <a:pt x="677997" y="1489383"/>
                          <a:pt x="654527" y="1478490"/>
                        </a:cubicBezTo>
                        <a:cubicBezTo>
                          <a:pt x="650202" y="1476484"/>
                          <a:pt x="647648" y="1471942"/>
                          <a:pt x="648185" y="1467193"/>
                        </a:cubicBezTo>
                        <a:cubicBezTo>
                          <a:pt x="648273" y="1466410"/>
                          <a:pt x="648379" y="1465630"/>
                          <a:pt x="648485" y="1464852"/>
                        </a:cubicBezTo>
                        <a:cubicBezTo>
                          <a:pt x="652318" y="1436815"/>
                          <a:pt x="624531" y="1405718"/>
                          <a:pt x="590150" y="1405718"/>
                        </a:cubicBezTo>
                        <a:cubicBezTo>
                          <a:pt x="586170" y="1405718"/>
                          <a:pt x="582044" y="1406264"/>
                          <a:pt x="577167" y="1407438"/>
                        </a:cubicBezTo>
                        <a:cubicBezTo>
                          <a:pt x="573066" y="1408425"/>
                          <a:pt x="568761" y="1406997"/>
                          <a:pt x="566063" y="1403754"/>
                        </a:cubicBezTo>
                        <a:cubicBezTo>
                          <a:pt x="555386" y="1390924"/>
                          <a:pt x="539942" y="1383565"/>
                          <a:pt x="523692" y="1383565"/>
                        </a:cubicBezTo>
                        <a:cubicBezTo>
                          <a:pt x="513645" y="1383565"/>
                          <a:pt x="503814" y="1386406"/>
                          <a:pt x="495193" y="1391691"/>
                        </a:cubicBezTo>
                        <a:cubicBezTo>
                          <a:pt x="506077" y="1404977"/>
                          <a:pt x="512615" y="1421502"/>
                          <a:pt x="512615" y="1438947"/>
                        </a:cubicBezTo>
                        <a:cubicBezTo>
                          <a:pt x="512615" y="1445064"/>
                          <a:pt x="507656" y="1450024"/>
                          <a:pt x="501539" y="1450024"/>
                        </a:cubicBezTo>
                        <a:cubicBezTo>
                          <a:pt x="495421" y="1450024"/>
                          <a:pt x="490462" y="1445064"/>
                          <a:pt x="490462" y="1438947"/>
                        </a:cubicBezTo>
                        <a:cubicBezTo>
                          <a:pt x="490462" y="1408975"/>
                          <a:pt x="463138" y="1383565"/>
                          <a:pt x="431757" y="1383565"/>
                        </a:cubicBezTo>
                        <a:cubicBezTo>
                          <a:pt x="412789" y="1383565"/>
                          <a:pt x="395339" y="1393233"/>
                          <a:pt x="385078" y="1409429"/>
                        </a:cubicBezTo>
                        <a:cubicBezTo>
                          <a:pt x="381917" y="1414419"/>
                          <a:pt x="375397" y="1416051"/>
                          <a:pt x="370258" y="1413138"/>
                        </a:cubicBezTo>
                        <a:cubicBezTo>
                          <a:pt x="361575" y="1408214"/>
                          <a:pt x="352453" y="1405718"/>
                          <a:pt x="343145" y="1405718"/>
                        </a:cubicBezTo>
                        <a:cubicBezTo>
                          <a:pt x="313235" y="1405718"/>
                          <a:pt x="284440" y="1430106"/>
                          <a:pt x="284440" y="1461100"/>
                        </a:cubicBezTo>
                        <a:cubicBezTo>
                          <a:pt x="284440" y="1490603"/>
                          <a:pt x="311873" y="1516482"/>
                          <a:pt x="343145" y="1516482"/>
                        </a:cubicBezTo>
                        <a:cubicBezTo>
                          <a:pt x="349263" y="1516482"/>
                          <a:pt x="354222" y="1521443"/>
                          <a:pt x="354222" y="1527559"/>
                        </a:cubicBezTo>
                        <a:cubicBezTo>
                          <a:pt x="354222" y="1533675"/>
                          <a:pt x="349263" y="1538635"/>
                          <a:pt x="343145" y="1538635"/>
                        </a:cubicBezTo>
                        <a:cubicBezTo>
                          <a:pt x="299315" y="1538635"/>
                          <a:pt x="262287" y="1503129"/>
                          <a:pt x="262287" y="1461100"/>
                        </a:cubicBezTo>
                        <a:cubicBezTo>
                          <a:pt x="262287" y="1457392"/>
                          <a:pt x="262587" y="1453703"/>
                          <a:pt x="263155" y="1450051"/>
                        </a:cubicBezTo>
                        <a:cubicBezTo>
                          <a:pt x="262864" y="1450046"/>
                          <a:pt x="262579" y="1450024"/>
                          <a:pt x="262287" y="1450024"/>
                        </a:cubicBezTo>
                        <a:cubicBezTo>
                          <a:pt x="237683" y="1450024"/>
                          <a:pt x="217981" y="1469969"/>
                          <a:pt x="217981" y="1494330"/>
                        </a:cubicBezTo>
                        <a:cubicBezTo>
                          <a:pt x="217981" y="1506161"/>
                          <a:pt x="222590" y="1517290"/>
                          <a:pt x="230957" y="1525669"/>
                        </a:cubicBezTo>
                        <a:cubicBezTo>
                          <a:pt x="235280" y="1529996"/>
                          <a:pt x="235277" y="1537011"/>
                          <a:pt x="230948" y="1541334"/>
                        </a:cubicBezTo>
                        <a:cubicBezTo>
                          <a:pt x="226619" y="1545657"/>
                          <a:pt x="219607" y="1545652"/>
                          <a:pt x="215284" y="1541324"/>
                        </a:cubicBezTo>
                        <a:cubicBezTo>
                          <a:pt x="205190" y="1531218"/>
                          <a:pt x="198752" y="1518438"/>
                          <a:pt x="196619" y="1504587"/>
                        </a:cubicBezTo>
                        <a:cubicBezTo>
                          <a:pt x="182120" y="1514356"/>
                          <a:pt x="170352" y="1530598"/>
                          <a:pt x="170352" y="1549712"/>
                        </a:cubicBezTo>
                        <a:close/>
                        <a:moveTo>
                          <a:pt x="170352" y="1682630"/>
                        </a:moveTo>
                        <a:cubicBezTo>
                          <a:pt x="170352" y="1701743"/>
                          <a:pt x="182120" y="1717987"/>
                          <a:pt x="196620" y="1727755"/>
                        </a:cubicBezTo>
                        <a:cubicBezTo>
                          <a:pt x="198753" y="1713904"/>
                          <a:pt x="205191" y="1701123"/>
                          <a:pt x="215285" y="1691018"/>
                        </a:cubicBezTo>
                        <a:cubicBezTo>
                          <a:pt x="219608" y="1686690"/>
                          <a:pt x="226621" y="1686687"/>
                          <a:pt x="230949" y="1691010"/>
                        </a:cubicBezTo>
                        <a:cubicBezTo>
                          <a:pt x="235276" y="1695334"/>
                          <a:pt x="235280" y="1702347"/>
                          <a:pt x="230957" y="1706675"/>
                        </a:cubicBezTo>
                        <a:cubicBezTo>
                          <a:pt x="222590" y="1715051"/>
                          <a:pt x="217981" y="1726180"/>
                          <a:pt x="217981" y="1738012"/>
                        </a:cubicBezTo>
                        <a:cubicBezTo>
                          <a:pt x="217981" y="1762251"/>
                          <a:pt x="237567" y="1782318"/>
                          <a:pt x="262287" y="1782318"/>
                        </a:cubicBezTo>
                        <a:cubicBezTo>
                          <a:pt x="262580" y="1782318"/>
                          <a:pt x="262864" y="1782296"/>
                          <a:pt x="263155" y="1782290"/>
                        </a:cubicBezTo>
                        <a:cubicBezTo>
                          <a:pt x="262587" y="1778639"/>
                          <a:pt x="262287" y="1774950"/>
                          <a:pt x="262287" y="1771242"/>
                        </a:cubicBezTo>
                        <a:cubicBezTo>
                          <a:pt x="262287" y="1729213"/>
                          <a:pt x="299315" y="1693706"/>
                          <a:pt x="343145" y="1693706"/>
                        </a:cubicBezTo>
                        <a:cubicBezTo>
                          <a:pt x="349263" y="1693706"/>
                          <a:pt x="354222" y="1698665"/>
                          <a:pt x="354222" y="1704783"/>
                        </a:cubicBezTo>
                        <a:cubicBezTo>
                          <a:pt x="354222" y="1710900"/>
                          <a:pt x="349263" y="1715859"/>
                          <a:pt x="343145" y="1715859"/>
                        </a:cubicBezTo>
                        <a:cubicBezTo>
                          <a:pt x="311873" y="1715859"/>
                          <a:pt x="284440" y="1741738"/>
                          <a:pt x="284440" y="1771242"/>
                        </a:cubicBezTo>
                        <a:cubicBezTo>
                          <a:pt x="284440" y="1802254"/>
                          <a:pt x="313250" y="1826624"/>
                          <a:pt x="343145" y="1826624"/>
                        </a:cubicBezTo>
                        <a:cubicBezTo>
                          <a:pt x="352453" y="1826624"/>
                          <a:pt x="361575" y="1824127"/>
                          <a:pt x="370258" y="1819204"/>
                        </a:cubicBezTo>
                        <a:cubicBezTo>
                          <a:pt x="375397" y="1816290"/>
                          <a:pt x="381917" y="1817921"/>
                          <a:pt x="385078" y="1822911"/>
                        </a:cubicBezTo>
                        <a:cubicBezTo>
                          <a:pt x="395339" y="1839108"/>
                          <a:pt x="412789" y="1848777"/>
                          <a:pt x="431757" y="1848777"/>
                        </a:cubicBezTo>
                        <a:cubicBezTo>
                          <a:pt x="463026" y="1848777"/>
                          <a:pt x="490462" y="1823455"/>
                          <a:pt x="490462" y="1793395"/>
                        </a:cubicBezTo>
                        <a:cubicBezTo>
                          <a:pt x="490462" y="1787277"/>
                          <a:pt x="495421" y="1782318"/>
                          <a:pt x="501539" y="1782318"/>
                        </a:cubicBezTo>
                        <a:cubicBezTo>
                          <a:pt x="507656" y="1782318"/>
                          <a:pt x="512615" y="1787277"/>
                          <a:pt x="512615" y="1793395"/>
                        </a:cubicBezTo>
                        <a:cubicBezTo>
                          <a:pt x="512615" y="1810839"/>
                          <a:pt x="506078" y="1827364"/>
                          <a:pt x="495190" y="1840649"/>
                        </a:cubicBezTo>
                        <a:cubicBezTo>
                          <a:pt x="503812" y="1845936"/>
                          <a:pt x="513644" y="1848777"/>
                          <a:pt x="523692" y="1848777"/>
                        </a:cubicBezTo>
                        <a:cubicBezTo>
                          <a:pt x="539942" y="1848777"/>
                          <a:pt x="555386" y="1841418"/>
                          <a:pt x="566063" y="1828587"/>
                        </a:cubicBezTo>
                        <a:cubicBezTo>
                          <a:pt x="568761" y="1825345"/>
                          <a:pt x="573065" y="1823916"/>
                          <a:pt x="577167" y="1824903"/>
                        </a:cubicBezTo>
                        <a:cubicBezTo>
                          <a:pt x="617100" y="1834513"/>
                          <a:pt x="652796" y="1799013"/>
                          <a:pt x="648485" y="1767489"/>
                        </a:cubicBezTo>
                        <a:cubicBezTo>
                          <a:pt x="648379" y="1766710"/>
                          <a:pt x="648275" y="1765932"/>
                          <a:pt x="648185" y="1765148"/>
                        </a:cubicBezTo>
                        <a:cubicBezTo>
                          <a:pt x="647651" y="1760407"/>
                          <a:pt x="650202" y="1755859"/>
                          <a:pt x="654527" y="1753850"/>
                        </a:cubicBezTo>
                        <a:cubicBezTo>
                          <a:pt x="677997" y="1742958"/>
                          <a:pt x="693162" y="1719351"/>
                          <a:pt x="693162" y="1693706"/>
                        </a:cubicBezTo>
                        <a:cubicBezTo>
                          <a:pt x="693162" y="1657682"/>
                          <a:pt x="661205" y="1627247"/>
                          <a:pt x="623380" y="1627247"/>
                        </a:cubicBezTo>
                        <a:cubicBezTo>
                          <a:pt x="586735" y="1627247"/>
                          <a:pt x="556921" y="1657061"/>
                          <a:pt x="556921" y="1693706"/>
                        </a:cubicBezTo>
                        <a:cubicBezTo>
                          <a:pt x="556921" y="1699824"/>
                          <a:pt x="551962" y="1704783"/>
                          <a:pt x="545845" y="1704783"/>
                        </a:cubicBezTo>
                        <a:cubicBezTo>
                          <a:pt x="539727" y="1704783"/>
                          <a:pt x="534768" y="1699824"/>
                          <a:pt x="534768" y="1693706"/>
                        </a:cubicBezTo>
                        <a:cubicBezTo>
                          <a:pt x="534768" y="1667259"/>
                          <a:pt x="546430" y="1643498"/>
                          <a:pt x="564862" y="1627247"/>
                        </a:cubicBezTo>
                        <a:lnTo>
                          <a:pt x="354222" y="1627247"/>
                        </a:lnTo>
                        <a:cubicBezTo>
                          <a:pt x="342006" y="1627247"/>
                          <a:pt x="332069" y="1637185"/>
                          <a:pt x="332069" y="1649400"/>
                        </a:cubicBezTo>
                        <a:cubicBezTo>
                          <a:pt x="332069" y="1655518"/>
                          <a:pt x="327110" y="1660477"/>
                          <a:pt x="320992" y="1660477"/>
                        </a:cubicBezTo>
                        <a:cubicBezTo>
                          <a:pt x="314875" y="1660477"/>
                          <a:pt x="309916" y="1655518"/>
                          <a:pt x="309916" y="1649400"/>
                        </a:cubicBezTo>
                        <a:cubicBezTo>
                          <a:pt x="309916" y="1641333"/>
                          <a:pt x="312093" y="1633769"/>
                          <a:pt x="315876" y="1627247"/>
                        </a:cubicBezTo>
                        <a:lnTo>
                          <a:pt x="229057" y="1627247"/>
                        </a:lnTo>
                        <a:cubicBezTo>
                          <a:pt x="197784" y="1627247"/>
                          <a:pt x="170352" y="1653126"/>
                          <a:pt x="170352" y="1682630"/>
                        </a:cubicBezTo>
                        <a:close/>
                        <a:moveTo>
                          <a:pt x="148199" y="1682630"/>
                        </a:moveTo>
                        <a:cubicBezTo>
                          <a:pt x="148199" y="1654818"/>
                          <a:pt x="164422" y="1629872"/>
                          <a:pt x="188092" y="1616171"/>
                        </a:cubicBezTo>
                        <a:cubicBezTo>
                          <a:pt x="164422" y="1602470"/>
                          <a:pt x="148199" y="1577525"/>
                          <a:pt x="148199" y="1549712"/>
                        </a:cubicBezTo>
                        <a:cubicBezTo>
                          <a:pt x="148199" y="1519833"/>
                          <a:pt x="168252" y="1491494"/>
                          <a:pt x="197685" y="1478762"/>
                        </a:cubicBezTo>
                        <a:cubicBezTo>
                          <a:pt x="205562" y="1446231"/>
                          <a:pt x="236441" y="1424280"/>
                          <a:pt x="270129" y="1428341"/>
                        </a:cubicBezTo>
                        <a:cubicBezTo>
                          <a:pt x="283550" y="1401571"/>
                          <a:pt x="312292" y="1383565"/>
                          <a:pt x="343145" y="1383565"/>
                        </a:cubicBezTo>
                        <a:cubicBezTo>
                          <a:pt x="353116" y="1383565"/>
                          <a:pt x="362867" y="1385547"/>
                          <a:pt x="372242" y="1389471"/>
                        </a:cubicBezTo>
                        <a:cubicBezTo>
                          <a:pt x="386894" y="1371743"/>
                          <a:pt x="408501" y="1361412"/>
                          <a:pt x="431757" y="1361412"/>
                        </a:cubicBezTo>
                        <a:cubicBezTo>
                          <a:pt x="447183" y="1361412"/>
                          <a:pt x="464986" y="1366168"/>
                          <a:pt x="479255" y="1375675"/>
                        </a:cubicBezTo>
                        <a:cubicBezTo>
                          <a:pt x="492313" y="1366424"/>
                          <a:pt x="507790" y="1361412"/>
                          <a:pt x="523692" y="1361412"/>
                        </a:cubicBezTo>
                        <a:cubicBezTo>
                          <a:pt x="544313" y="1361412"/>
                          <a:pt x="563955" y="1369772"/>
                          <a:pt x="578540" y="1384560"/>
                        </a:cubicBezTo>
                        <a:cubicBezTo>
                          <a:pt x="582581" y="1383893"/>
                          <a:pt x="586419" y="1383565"/>
                          <a:pt x="590151" y="1383565"/>
                        </a:cubicBezTo>
                        <a:cubicBezTo>
                          <a:pt x="633980" y="1383565"/>
                          <a:pt x="671009" y="1419071"/>
                          <a:pt x="671009" y="1461100"/>
                        </a:cubicBezTo>
                        <a:cubicBezTo>
                          <a:pt x="671009" y="1461443"/>
                          <a:pt x="671004" y="1461780"/>
                          <a:pt x="670994" y="1462112"/>
                        </a:cubicBezTo>
                        <a:cubicBezTo>
                          <a:pt x="698155" y="1477858"/>
                          <a:pt x="715315" y="1507084"/>
                          <a:pt x="715315" y="1538635"/>
                        </a:cubicBezTo>
                        <a:cubicBezTo>
                          <a:pt x="715315" y="1571519"/>
                          <a:pt x="695577" y="1600903"/>
                          <a:pt x="667139" y="1616171"/>
                        </a:cubicBezTo>
                        <a:cubicBezTo>
                          <a:pt x="695577" y="1631439"/>
                          <a:pt x="715315" y="1660822"/>
                          <a:pt x="715315" y="1693706"/>
                        </a:cubicBezTo>
                        <a:cubicBezTo>
                          <a:pt x="715315" y="1725258"/>
                          <a:pt x="698155" y="1754484"/>
                          <a:pt x="670994" y="1770229"/>
                        </a:cubicBezTo>
                        <a:cubicBezTo>
                          <a:pt x="671004" y="1770560"/>
                          <a:pt x="671009" y="1770898"/>
                          <a:pt x="671009" y="1771242"/>
                        </a:cubicBezTo>
                        <a:cubicBezTo>
                          <a:pt x="671009" y="1818732"/>
                          <a:pt x="624499" y="1855384"/>
                          <a:pt x="578540" y="1847781"/>
                        </a:cubicBezTo>
                        <a:cubicBezTo>
                          <a:pt x="563955" y="1862569"/>
                          <a:pt x="544312" y="1870930"/>
                          <a:pt x="523692" y="1870930"/>
                        </a:cubicBezTo>
                        <a:cubicBezTo>
                          <a:pt x="507790" y="1870930"/>
                          <a:pt x="492313" y="1865918"/>
                          <a:pt x="479254" y="1856667"/>
                        </a:cubicBezTo>
                        <a:cubicBezTo>
                          <a:pt x="465044" y="1866134"/>
                          <a:pt x="447264" y="1870930"/>
                          <a:pt x="431757" y="1870930"/>
                        </a:cubicBezTo>
                        <a:cubicBezTo>
                          <a:pt x="408501" y="1870930"/>
                          <a:pt x="386895" y="1860599"/>
                          <a:pt x="372242" y="1842871"/>
                        </a:cubicBezTo>
                        <a:cubicBezTo>
                          <a:pt x="362867" y="1846794"/>
                          <a:pt x="353116" y="1848777"/>
                          <a:pt x="343145" y="1848777"/>
                        </a:cubicBezTo>
                        <a:cubicBezTo>
                          <a:pt x="312292" y="1848777"/>
                          <a:pt x="283549" y="1830770"/>
                          <a:pt x="270129" y="1804000"/>
                        </a:cubicBezTo>
                        <a:cubicBezTo>
                          <a:pt x="236646" y="1808051"/>
                          <a:pt x="205613" y="1786306"/>
                          <a:pt x="197687" y="1753580"/>
                        </a:cubicBezTo>
                        <a:cubicBezTo>
                          <a:pt x="168252" y="1740850"/>
                          <a:pt x="148199" y="1712511"/>
                          <a:pt x="148199" y="1682630"/>
                        </a:cubicBezTo>
                        <a:close/>
                        <a:moveTo>
                          <a:pt x="0" y="1027070"/>
                        </a:moveTo>
                        <a:lnTo>
                          <a:pt x="0" y="820952"/>
                        </a:lnTo>
                        <a:cubicBezTo>
                          <a:pt x="0" y="807697"/>
                          <a:pt x="10749" y="796951"/>
                          <a:pt x="24001" y="796951"/>
                        </a:cubicBezTo>
                        <a:lnTo>
                          <a:pt x="430344" y="796951"/>
                        </a:lnTo>
                        <a:lnTo>
                          <a:pt x="430345" y="172236"/>
                        </a:lnTo>
                        <a:lnTo>
                          <a:pt x="430345" y="156671"/>
                        </a:lnTo>
                        <a:lnTo>
                          <a:pt x="1241726" y="156671"/>
                        </a:lnTo>
                        <a:lnTo>
                          <a:pt x="1241726" y="189905"/>
                        </a:lnTo>
                        <a:lnTo>
                          <a:pt x="462800" y="189905"/>
                        </a:lnTo>
                        <a:lnTo>
                          <a:pt x="462799" y="796951"/>
                        </a:lnTo>
                        <a:lnTo>
                          <a:pt x="499431" y="796951"/>
                        </a:lnTo>
                        <a:cubicBezTo>
                          <a:pt x="512686" y="796951"/>
                          <a:pt x="523432" y="807697"/>
                          <a:pt x="523432" y="820952"/>
                        </a:cubicBezTo>
                        <a:cubicBezTo>
                          <a:pt x="523432" y="834207"/>
                          <a:pt x="512686" y="844952"/>
                          <a:pt x="499431" y="844952"/>
                        </a:cubicBezTo>
                        <a:lnTo>
                          <a:pt x="48001" y="844952"/>
                        </a:lnTo>
                        <a:lnTo>
                          <a:pt x="48001" y="1027070"/>
                        </a:lnTo>
                        <a:cubicBezTo>
                          <a:pt x="48001" y="1040325"/>
                          <a:pt x="37256" y="1051071"/>
                          <a:pt x="24001" y="1051071"/>
                        </a:cubicBezTo>
                        <a:cubicBezTo>
                          <a:pt x="10746" y="1051071"/>
                          <a:pt x="0" y="1040325"/>
                          <a:pt x="0" y="1027070"/>
                        </a:cubicBezTo>
                        <a:close/>
                        <a:moveTo>
                          <a:pt x="0" y="2411391"/>
                        </a:moveTo>
                        <a:lnTo>
                          <a:pt x="0" y="1136443"/>
                        </a:lnTo>
                        <a:cubicBezTo>
                          <a:pt x="0" y="1123188"/>
                          <a:pt x="10746" y="1112442"/>
                          <a:pt x="24001" y="1112442"/>
                        </a:cubicBezTo>
                        <a:cubicBezTo>
                          <a:pt x="37256" y="1112442"/>
                          <a:pt x="48001" y="1123188"/>
                          <a:pt x="48001" y="1136443"/>
                        </a:cubicBezTo>
                        <a:lnTo>
                          <a:pt x="48001" y="2387390"/>
                        </a:lnTo>
                        <a:lnTo>
                          <a:pt x="819162" y="2387390"/>
                        </a:lnTo>
                        <a:lnTo>
                          <a:pt x="819162" y="844953"/>
                        </a:lnTo>
                        <a:lnTo>
                          <a:pt x="608801" y="844953"/>
                        </a:lnTo>
                        <a:cubicBezTo>
                          <a:pt x="595546" y="844953"/>
                          <a:pt x="584801" y="834207"/>
                          <a:pt x="584801" y="820953"/>
                        </a:cubicBezTo>
                        <a:cubicBezTo>
                          <a:pt x="584801" y="807698"/>
                          <a:pt x="595546" y="796952"/>
                          <a:pt x="608801" y="796952"/>
                        </a:cubicBezTo>
                        <a:lnTo>
                          <a:pt x="967330" y="796952"/>
                        </a:lnTo>
                        <a:cubicBezTo>
                          <a:pt x="980584" y="796952"/>
                          <a:pt x="991330" y="807698"/>
                          <a:pt x="991330" y="820953"/>
                        </a:cubicBezTo>
                        <a:lnTo>
                          <a:pt x="991330" y="1465092"/>
                        </a:lnTo>
                        <a:lnTo>
                          <a:pt x="1167975" y="1465092"/>
                        </a:lnTo>
                        <a:lnTo>
                          <a:pt x="1167975" y="1385759"/>
                        </a:lnTo>
                        <a:cubicBezTo>
                          <a:pt x="1167975" y="1372504"/>
                          <a:pt x="1178721" y="1361758"/>
                          <a:pt x="1191976" y="1361758"/>
                        </a:cubicBezTo>
                        <a:lnTo>
                          <a:pt x="1278381" y="1361758"/>
                        </a:lnTo>
                        <a:cubicBezTo>
                          <a:pt x="1291637" y="1361758"/>
                          <a:pt x="1302382" y="1372504"/>
                          <a:pt x="1302382" y="1385759"/>
                        </a:cubicBezTo>
                        <a:lnTo>
                          <a:pt x="1302382" y="1640108"/>
                        </a:lnTo>
                        <a:lnTo>
                          <a:pt x="1934940" y="1640108"/>
                        </a:lnTo>
                        <a:lnTo>
                          <a:pt x="1934940" y="762284"/>
                        </a:lnTo>
                        <a:lnTo>
                          <a:pt x="1971516" y="762284"/>
                        </a:lnTo>
                        <a:lnTo>
                          <a:pt x="1971516" y="1676684"/>
                        </a:lnTo>
                        <a:lnTo>
                          <a:pt x="1954385" y="1676684"/>
                        </a:lnTo>
                        <a:lnTo>
                          <a:pt x="1934940" y="1676684"/>
                        </a:lnTo>
                        <a:lnTo>
                          <a:pt x="1302382" y="1676684"/>
                        </a:lnTo>
                        <a:lnTo>
                          <a:pt x="1302382" y="1846591"/>
                        </a:lnTo>
                        <a:cubicBezTo>
                          <a:pt x="1302382" y="1859846"/>
                          <a:pt x="1291637" y="1870592"/>
                          <a:pt x="1278381" y="1870592"/>
                        </a:cubicBezTo>
                        <a:lnTo>
                          <a:pt x="1191976" y="1870592"/>
                        </a:lnTo>
                        <a:cubicBezTo>
                          <a:pt x="1178721" y="1870592"/>
                          <a:pt x="1167975" y="1859846"/>
                          <a:pt x="1167975" y="1846591"/>
                        </a:cubicBezTo>
                        <a:lnTo>
                          <a:pt x="1167975" y="1767254"/>
                        </a:lnTo>
                        <a:lnTo>
                          <a:pt x="991330" y="1767254"/>
                        </a:lnTo>
                        <a:lnTo>
                          <a:pt x="991330" y="2029767"/>
                        </a:lnTo>
                        <a:cubicBezTo>
                          <a:pt x="991330" y="2043022"/>
                          <a:pt x="980584" y="2053768"/>
                          <a:pt x="967330" y="2053768"/>
                        </a:cubicBezTo>
                        <a:cubicBezTo>
                          <a:pt x="954075" y="2053768"/>
                          <a:pt x="943329" y="2043022"/>
                          <a:pt x="943329" y="2029767"/>
                        </a:cubicBezTo>
                        <a:lnTo>
                          <a:pt x="943329" y="844953"/>
                        </a:lnTo>
                        <a:lnTo>
                          <a:pt x="868655" y="844953"/>
                        </a:lnTo>
                        <a:lnTo>
                          <a:pt x="867164" y="844953"/>
                        </a:lnTo>
                        <a:lnTo>
                          <a:pt x="867164" y="2387390"/>
                        </a:lnTo>
                        <a:lnTo>
                          <a:pt x="868655" y="2387390"/>
                        </a:lnTo>
                        <a:lnTo>
                          <a:pt x="943329" y="2387390"/>
                        </a:lnTo>
                        <a:lnTo>
                          <a:pt x="943329" y="2139137"/>
                        </a:lnTo>
                        <a:cubicBezTo>
                          <a:pt x="943329" y="2125882"/>
                          <a:pt x="954075" y="2115136"/>
                          <a:pt x="967330" y="2115136"/>
                        </a:cubicBezTo>
                        <a:cubicBezTo>
                          <a:pt x="980584" y="2115136"/>
                          <a:pt x="991330" y="2125882"/>
                          <a:pt x="991330" y="2139137"/>
                        </a:cubicBezTo>
                        <a:lnTo>
                          <a:pt x="991330" y="2411391"/>
                        </a:lnTo>
                        <a:cubicBezTo>
                          <a:pt x="991330" y="2424646"/>
                          <a:pt x="980584" y="2435391"/>
                          <a:pt x="967330" y="2435391"/>
                        </a:cubicBezTo>
                        <a:lnTo>
                          <a:pt x="24001" y="2435391"/>
                        </a:lnTo>
                        <a:cubicBezTo>
                          <a:pt x="10746" y="2435391"/>
                          <a:pt x="0" y="2424646"/>
                          <a:pt x="0" y="241139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B238991F-45D0-45F9-B587-0424CE21A521}"/>
                    </a:ext>
                  </a:extLst>
                </p:cNvPr>
                <p:cNvSpPr/>
                <p:nvPr/>
              </p:nvSpPr>
              <p:spPr>
                <a:xfrm>
                  <a:off x="7090489" y="4864974"/>
                  <a:ext cx="2843503" cy="338554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0" marR="0" lvl="0" indent="0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Abadi" panose="020B0604020104020204" pitchFamily="34" charset="0"/>
                    </a:rPr>
                    <a:t>Text here</a:t>
                  </a:r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B7700800-ABBE-4789-BA77-8AF923FEC0AB}"/>
                  </a:ext>
                </a:extLst>
              </p:cNvPr>
              <p:cNvGrpSpPr/>
              <p:nvPr/>
            </p:nvGrpSpPr>
            <p:grpSpPr>
              <a:xfrm>
                <a:off x="6408855" y="5763603"/>
                <a:ext cx="3525137" cy="681634"/>
                <a:chOff x="6408855" y="5763603"/>
                <a:chExt cx="3525137" cy="681634"/>
              </a:xfrm>
            </p:grpSpPr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B29BD45F-382B-4CDF-BBBB-1C9854ACC661}"/>
                    </a:ext>
                  </a:extLst>
                </p:cNvPr>
                <p:cNvGrpSpPr/>
                <p:nvPr/>
              </p:nvGrpSpPr>
              <p:grpSpPr>
                <a:xfrm>
                  <a:off x="6408855" y="5763603"/>
                  <a:ext cx="681634" cy="681634"/>
                  <a:chOff x="6408855" y="5763603"/>
                  <a:chExt cx="681634" cy="681634"/>
                </a:xfrm>
              </p:grpSpPr>
              <p:sp>
                <p:nvSpPr>
                  <p:cNvPr id="19" name="Circle: Hollow 18">
                    <a:extLst>
                      <a:ext uri="{FF2B5EF4-FFF2-40B4-BE49-F238E27FC236}">
                        <a16:creationId xmlns:a16="http://schemas.microsoft.com/office/drawing/2014/main" id="{6F25AF40-26FE-4565-9175-554531AB8473}"/>
                      </a:ext>
                    </a:extLst>
                  </p:cNvPr>
                  <p:cNvSpPr/>
                  <p:nvPr/>
                </p:nvSpPr>
                <p:spPr>
                  <a:xfrm>
                    <a:off x="6408855" y="5763603"/>
                    <a:ext cx="681634" cy="681634"/>
                  </a:xfrm>
                  <a:prstGeom prst="donut">
                    <a:avLst>
                      <a:gd name="adj" fmla="val 1196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2DF74377-50D6-4B36-BD60-C59F0900B3CE}"/>
                      </a:ext>
                    </a:extLst>
                  </p:cNvPr>
                  <p:cNvSpPr/>
                  <p:nvPr/>
                </p:nvSpPr>
                <p:spPr>
                  <a:xfrm>
                    <a:off x="6581496" y="5936244"/>
                    <a:ext cx="336352" cy="336352"/>
                  </a:xfrm>
                  <a:custGeom>
                    <a:avLst/>
                    <a:gdLst>
                      <a:gd name="connsiteX0" fmla="*/ 2640269 w 6296026"/>
                      <a:gd name="connsiteY0" fmla="*/ 5382085 h 6296024"/>
                      <a:gd name="connsiteX1" fmla="*/ 2843367 w 6296026"/>
                      <a:gd name="connsiteY1" fmla="*/ 5382085 h 6296024"/>
                      <a:gd name="connsiteX2" fmla="*/ 2335622 w 6296026"/>
                      <a:gd name="connsiteY2" fmla="*/ 5889830 h 6296024"/>
                      <a:gd name="connsiteX3" fmla="*/ 2335622 w 6296026"/>
                      <a:gd name="connsiteY3" fmla="*/ 5686732 h 6296024"/>
                      <a:gd name="connsiteX4" fmla="*/ 2640269 w 6296026"/>
                      <a:gd name="connsiteY4" fmla="*/ 5382085 h 6296024"/>
                      <a:gd name="connsiteX5" fmla="*/ 5585183 w 6296026"/>
                      <a:gd name="connsiteY5" fmla="*/ 5178989 h 6296024"/>
                      <a:gd name="connsiteX6" fmla="*/ 5483634 w 6296026"/>
                      <a:gd name="connsiteY6" fmla="*/ 5280538 h 6296024"/>
                      <a:gd name="connsiteX7" fmla="*/ 5585183 w 6296026"/>
                      <a:gd name="connsiteY7" fmla="*/ 5382086 h 6296024"/>
                      <a:gd name="connsiteX8" fmla="*/ 5686732 w 6296026"/>
                      <a:gd name="connsiteY8" fmla="*/ 5280538 h 6296024"/>
                      <a:gd name="connsiteX9" fmla="*/ 5585183 w 6296026"/>
                      <a:gd name="connsiteY9" fmla="*/ 5178989 h 6296024"/>
                      <a:gd name="connsiteX10" fmla="*/ 812390 w 6296026"/>
                      <a:gd name="connsiteY10" fmla="*/ 4772792 h 6296024"/>
                      <a:gd name="connsiteX11" fmla="*/ 1015489 w 6296026"/>
                      <a:gd name="connsiteY11" fmla="*/ 4772792 h 6296024"/>
                      <a:gd name="connsiteX12" fmla="*/ 1421684 w 6296026"/>
                      <a:gd name="connsiteY12" fmla="*/ 5178988 h 6296024"/>
                      <a:gd name="connsiteX13" fmla="*/ 1421684 w 6296026"/>
                      <a:gd name="connsiteY13" fmla="*/ 5382086 h 6296024"/>
                      <a:gd name="connsiteX14" fmla="*/ 812390 w 6296026"/>
                      <a:gd name="connsiteY14" fmla="*/ 4772792 h 6296024"/>
                      <a:gd name="connsiteX15" fmla="*/ 4163500 w 6296026"/>
                      <a:gd name="connsiteY15" fmla="*/ 4061951 h 6296024"/>
                      <a:gd name="connsiteX16" fmla="*/ 5178988 w 6296026"/>
                      <a:gd name="connsiteY16" fmla="*/ 4061951 h 6296024"/>
                      <a:gd name="connsiteX17" fmla="*/ 5686732 w 6296026"/>
                      <a:gd name="connsiteY17" fmla="*/ 4569696 h 6296024"/>
                      <a:gd name="connsiteX18" fmla="*/ 5686732 w 6296026"/>
                      <a:gd name="connsiteY18" fmla="*/ 4994589 h 6296024"/>
                      <a:gd name="connsiteX19" fmla="*/ 5889829 w 6296026"/>
                      <a:gd name="connsiteY19" fmla="*/ 5280538 h 6296024"/>
                      <a:gd name="connsiteX20" fmla="*/ 5585183 w 6296026"/>
                      <a:gd name="connsiteY20" fmla="*/ 5585184 h 6296024"/>
                      <a:gd name="connsiteX21" fmla="*/ 5280537 w 6296026"/>
                      <a:gd name="connsiteY21" fmla="*/ 5280538 h 6296024"/>
                      <a:gd name="connsiteX22" fmla="*/ 5483634 w 6296026"/>
                      <a:gd name="connsiteY22" fmla="*/ 4994589 h 6296024"/>
                      <a:gd name="connsiteX23" fmla="*/ 5483634 w 6296026"/>
                      <a:gd name="connsiteY23" fmla="*/ 4569696 h 6296024"/>
                      <a:gd name="connsiteX24" fmla="*/ 5178988 w 6296026"/>
                      <a:gd name="connsiteY24" fmla="*/ 4265049 h 6296024"/>
                      <a:gd name="connsiteX25" fmla="*/ 4163500 w 6296026"/>
                      <a:gd name="connsiteY25" fmla="*/ 4265049 h 6296024"/>
                      <a:gd name="connsiteX26" fmla="*/ 2234074 w 6296026"/>
                      <a:gd name="connsiteY26" fmla="*/ 3960402 h 6296024"/>
                      <a:gd name="connsiteX27" fmla="*/ 2234074 w 6296026"/>
                      <a:gd name="connsiteY27" fmla="*/ 4163500 h 6296024"/>
                      <a:gd name="connsiteX28" fmla="*/ 1929428 w 6296026"/>
                      <a:gd name="connsiteY28" fmla="*/ 4468147 h 6296024"/>
                      <a:gd name="connsiteX29" fmla="*/ 2234074 w 6296026"/>
                      <a:gd name="connsiteY29" fmla="*/ 4772793 h 6296024"/>
                      <a:gd name="connsiteX30" fmla="*/ 2234074 w 6296026"/>
                      <a:gd name="connsiteY30" fmla="*/ 4975891 h 6296024"/>
                      <a:gd name="connsiteX31" fmla="*/ 1726329 w 6296026"/>
                      <a:gd name="connsiteY31" fmla="*/ 4468147 h 6296024"/>
                      <a:gd name="connsiteX32" fmla="*/ 2234074 w 6296026"/>
                      <a:gd name="connsiteY32" fmla="*/ 3960402 h 6296024"/>
                      <a:gd name="connsiteX33" fmla="*/ 5991379 w 6296026"/>
                      <a:gd name="connsiteY33" fmla="*/ 3452658 h 6296024"/>
                      <a:gd name="connsiteX34" fmla="*/ 5889830 w 6296026"/>
                      <a:gd name="connsiteY34" fmla="*/ 3554207 h 6296024"/>
                      <a:gd name="connsiteX35" fmla="*/ 5991379 w 6296026"/>
                      <a:gd name="connsiteY35" fmla="*/ 3655756 h 6296024"/>
                      <a:gd name="connsiteX36" fmla="*/ 6092928 w 6296026"/>
                      <a:gd name="connsiteY36" fmla="*/ 3554207 h 6296024"/>
                      <a:gd name="connsiteX37" fmla="*/ 5991379 w 6296026"/>
                      <a:gd name="connsiteY37" fmla="*/ 3452658 h 6296024"/>
                      <a:gd name="connsiteX38" fmla="*/ 5991379 w 6296026"/>
                      <a:gd name="connsiteY38" fmla="*/ 3249560 h 6296024"/>
                      <a:gd name="connsiteX39" fmla="*/ 6296026 w 6296026"/>
                      <a:gd name="connsiteY39" fmla="*/ 3554207 h 6296024"/>
                      <a:gd name="connsiteX40" fmla="*/ 5991379 w 6296026"/>
                      <a:gd name="connsiteY40" fmla="*/ 3858854 h 6296024"/>
                      <a:gd name="connsiteX41" fmla="*/ 5705430 w 6296026"/>
                      <a:gd name="connsiteY41" fmla="*/ 3655756 h 6296024"/>
                      <a:gd name="connsiteX42" fmla="*/ 5077440 w 6296026"/>
                      <a:gd name="connsiteY42" fmla="*/ 3655756 h 6296024"/>
                      <a:gd name="connsiteX43" fmla="*/ 5077440 w 6296026"/>
                      <a:gd name="connsiteY43" fmla="*/ 3452658 h 6296024"/>
                      <a:gd name="connsiteX44" fmla="*/ 5705430 w 6296026"/>
                      <a:gd name="connsiteY44" fmla="*/ 3452658 h 6296024"/>
                      <a:gd name="connsiteX45" fmla="*/ 5991379 w 6296026"/>
                      <a:gd name="connsiteY45" fmla="*/ 3249560 h 6296024"/>
                      <a:gd name="connsiteX46" fmla="*/ 5991379 w 6296026"/>
                      <a:gd name="connsiteY46" fmla="*/ 2640269 h 6296024"/>
                      <a:gd name="connsiteX47" fmla="*/ 5889831 w 6296026"/>
                      <a:gd name="connsiteY47" fmla="*/ 2741817 h 6296024"/>
                      <a:gd name="connsiteX48" fmla="*/ 5991379 w 6296026"/>
                      <a:gd name="connsiteY48" fmla="*/ 2843366 h 6296024"/>
                      <a:gd name="connsiteX49" fmla="*/ 6092928 w 6296026"/>
                      <a:gd name="connsiteY49" fmla="*/ 2741817 h 6296024"/>
                      <a:gd name="connsiteX50" fmla="*/ 5991379 w 6296026"/>
                      <a:gd name="connsiteY50" fmla="*/ 2640269 h 6296024"/>
                      <a:gd name="connsiteX51" fmla="*/ 1463744 w 6296026"/>
                      <a:gd name="connsiteY51" fmla="*/ 2479514 h 6296024"/>
                      <a:gd name="connsiteX52" fmla="*/ 1822827 w 6296026"/>
                      <a:gd name="connsiteY52" fmla="*/ 2627968 h 6296024"/>
                      <a:gd name="connsiteX53" fmla="*/ 1679224 w 6296026"/>
                      <a:gd name="connsiteY53" fmla="*/ 2771571 h 6296024"/>
                      <a:gd name="connsiteX54" fmla="*/ 1248338 w 6296026"/>
                      <a:gd name="connsiteY54" fmla="*/ 2771571 h 6296024"/>
                      <a:gd name="connsiteX55" fmla="*/ 1248338 w 6296026"/>
                      <a:gd name="connsiteY55" fmla="*/ 3202455 h 6296024"/>
                      <a:gd name="connsiteX56" fmla="*/ 1104740 w 6296026"/>
                      <a:gd name="connsiteY56" fmla="*/ 3346058 h 6296024"/>
                      <a:gd name="connsiteX57" fmla="*/ 1104740 w 6296026"/>
                      <a:gd name="connsiteY57" fmla="*/ 2627968 h 6296024"/>
                      <a:gd name="connsiteX58" fmla="*/ 1463744 w 6296026"/>
                      <a:gd name="connsiteY58" fmla="*/ 2479514 h 6296024"/>
                      <a:gd name="connsiteX59" fmla="*/ 5991379 w 6296026"/>
                      <a:gd name="connsiteY59" fmla="*/ 2437170 h 6296024"/>
                      <a:gd name="connsiteX60" fmla="*/ 6296026 w 6296026"/>
                      <a:gd name="connsiteY60" fmla="*/ 2741817 h 6296024"/>
                      <a:gd name="connsiteX61" fmla="*/ 5991379 w 6296026"/>
                      <a:gd name="connsiteY61" fmla="*/ 3046464 h 6296024"/>
                      <a:gd name="connsiteX62" fmla="*/ 5705430 w 6296026"/>
                      <a:gd name="connsiteY62" fmla="*/ 2843366 h 6296024"/>
                      <a:gd name="connsiteX63" fmla="*/ 3655756 w 6296026"/>
                      <a:gd name="connsiteY63" fmla="*/ 2843366 h 6296024"/>
                      <a:gd name="connsiteX64" fmla="*/ 3655756 w 6296026"/>
                      <a:gd name="connsiteY64" fmla="*/ 2640269 h 6296024"/>
                      <a:gd name="connsiteX65" fmla="*/ 5705430 w 6296026"/>
                      <a:gd name="connsiteY65" fmla="*/ 2640269 h 6296024"/>
                      <a:gd name="connsiteX66" fmla="*/ 5991379 w 6296026"/>
                      <a:gd name="connsiteY66" fmla="*/ 2437170 h 6296024"/>
                      <a:gd name="connsiteX67" fmla="*/ 2234073 w 6296026"/>
                      <a:gd name="connsiteY67" fmla="*/ 1827877 h 6296024"/>
                      <a:gd name="connsiteX68" fmla="*/ 2741818 w 6296026"/>
                      <a:gd name="connsiteY68" fmla="*/ 2335622 h 6296024"/>
                      <a:gd name="connsiteX69" fmla="*/ 2234073 w 6296026"/>
                      <a:gd name="connsiteY69" fmla="*/ 2843366 h 6296024"/>
                      <a:gd name="connsiteX70" fmla="*/ 2234073 w 6296026"/>
                      <a:gd name="connsiteY70" fmla="*/ 2640268 h 6296024"/>
                      <a:gd name="connsiteX71" fmla="*/ 2538720 w 6296026"/>
                      <a:gd name="connsiteY71" fmla="*/ 2335622 h 6296024"/>
                      <a:gd name="connsiteX72" fmla="*/ 2234073 w 6296026"/>
                      <a:gd name="connsiteY72" fmla="*/ 2030975 h 6296024"/>
                      <a:gd name="connsiteX73" fmla="*/ 5585183 w 6296026"/>
                      <a:gd name="connsiteY73" fmla="*/ 913940 h 6296024"/>
                      <a:gd name="connsiteX74" fmla="*/ 5483634 w 6296026"/>
                      <a:gd name="connsiteY74" fmla="*/ 1015488 h 6296024"/>
                      <a:gd name="connsiteX75" fmla="*/ 5585183 w 6296026"/>
                      <a:gd name="connsiteY75" fmla="*/ 1117037 h 6296024"/>
                      <a:gd name="connsiteX76" fmla="*/ 5686732 w 6296026"/>
                      <a:gd name="connsiteY76" fmla="*/ 1015488 h 6296024"/>
                      <a:gd name="connsiteX77" fmla="*/ 5585183 w 6296026"/>
                      <a:gd name="connsiteY77" fmla="*/ 913940 h 6296024"/>
                      <a:gd name="connsiteX78" fmla="*/ 5585183 w 6296026"/>
                      <a:gd name="connsiteY78" fmla="*/ 710841 h 6296024"/>
                      <a:gd name="connsiteX79" fmla="*/ 5889830 w 6296026"/>
                      <a:gd name="connsiteY79" fmla="*/ 1015488 h 6296024"/>
                      <a:gd name="connsiteX80" fmla="*/ 5686732 w 6296026"/>
                      <a:gd name="connsiteY80" fmla="*/ 1301437 h 6296024"/>
                      <a:gd name="connsiteX81" fmla="*/ 5686732 w 6296026"/>
                      <a:gd name="connsiteY81" fmla="*/ 1726330 h 6296024"/>
                      <a:gd name="connsiteX82" fmla="*/ 5178988 w 6296026"/>
                      <a:gd name="connsiteY82" fmla="*/ 2234075 h 6296024"/>
                      <a:gd name="connsiteX83" fmla="*/ 4671244 w 6296026"/>
                      <a:gd name="connsiteY83" fmla="*/ 2234075 h 6296024"/>
                      <a:gd name="connsiteX84" fmla="*/ 4671244 w 6296026"/>
                      <a:gd name="connsiteY84" fmla="*/ 2030977 h 6296024"/>
                      <a:gd name="connsiteX85" fmla="*/ 5178988 w 6296026"/>
                      <a:gd name="connsiteY85" fmla="*/ 2030977 h 6296024"/>
                      <a:gd name="connsiteX86" fmla="*/ 5483634 w 6296026"/>
                      <a:gd name="connsiteY86" fmla="*/ 1726330 h 6296024"/>
                      <a:gd name="connsiteX87" fmla="*/ 5483634 w 6296026"/>
                      <a:gd name="connsiteY87" fmla="*/ 1301437 h 6296024"/>
                      <a:gd name="connsiteX88" fmla="*/ 5280537 w 6296026"/>
                      <a:gd name="connsiteY88" fmla="*/ 1015488 h 6296024"/>
                      <a:gd name="connsiteX89" fmla="*/ 5585183 w 6296026"/>
                      <a:gd name="connsiteY89" fmla="*/ 710841 h 6296024"/>
                      <a:gd name="connsiteX90" fmla="*/ 2335623 w 6296026"/>
                      <a:gd name="connsiteY90" fmla="*/ 406194 h 6296024"/>
                      <a:gd name="connsiteX91" fmla="*/ 2843367 w 6296026"/>
                      <a:gd name="connsiteY91" fmla="*/ 913939 h 6296024"/>
                      <a:gd name="connsiteX92" fmla="*/ 2640269 w 6296026"/>
                      <a:gd name="connsiteY92" fmla="*/ 913939 h 6296024"/>
                      <a:gd name="connsiteX93" fmla="*/ 2335623 w 6296026"/>
                      <a:gd name="connsiteY93" fmla="*/ 609293 h 6296024"/>
                      <a:gd name="connsiteX94" fmla="*/ 2030976 w 6296026"/>
                      <a:gd name="connsiteY94" fmla="*/ 913939 h 6296024"/>
                      <a:gd name="connsiteX95" fmla="*/ 1827878 w 6296026"/>
                      <a:gd name="connsiteY95" fmla="*/ 913939 h 6296024"/>
                      <a:gd name="connsiteX96" fmla="*/ 2335623 w 6296026"/>
                      <a:gd name="connsiteY96" fmla="*/ 406194 h 6296024"/>
                      <a:gd name="connsiteX97" fmla="*/ 2335623 w 6296026"/>
                      <a:gd name="connsiteY97" fmla="*/ 203098 h 6296024"/>
                      <a:gd name="connsiteX98" fmla="*/ 1624782 w 6296026"/>
                      <a:gd name="connsiteY98" fmla="*/ 913939 h 6296024"/>
                      <a:gd name="connsiteX99" fmla="*/ 1719831 w 6296026"/>
                      <a:gd name="connsiteY99" fmla="*/ 1269261 h 6296024"/>
                      <a:gd name="connsiteX100" fmla="*/ 1544063 w 6296026"/>
                      <a:gd name="connsiteY100" fmla="*/ 1370909 h 6296024"/>
                      <a:gd name="connsiteX101" fmla="*/ 1421683 w 6296026"/>
                      <a:gd name="connsiteY101" fmla="*/ 913939 h 6296024"/>
                      <a:gd name="connsiteX102" fmla="*/ 1435913 w 6296026"/>
                      <a:gd name="connsiteY102" fmla="*/ 758988 h 6296024"/>
                      <a:gd name="connsiteX103" fmla="*/ 812390 w 6296026"/>
                      <a:gd name="connsiteY103" fmla="*/ 1624781 h 6296024"/>
                      <a:gd name="connsiteX104" fmla="*/ 895346 w 6296026"/>
                      <a:gd name="connsiteY104" fmla="*/ 2003557 h 6296024"/>
                      <a:gd name="connsiteX105" fmla="*/ 937194 w 6296026"/>
                      <a:gd name="connsiteY105" fmla="*/ 2094938 h 6296024"/>
                      <a:gd name="connsiteX106" fmla="*/ 846207 w 6296026"/>
                      <a:gd name="connsiteY106" fmla="*/ 2137678 h 6296024"/>
                      <a:gd name="connsiteX107" fmla="*/ 203098 w 6296026"/>
                      <a:gd name="connsiteY107" fmla="*/ 3148012 h 6296024"/>
                      <a:gd name="connsiteX108" fmla="*/ 691653 w 6296026"/>
                      <a:gd name="connsiteY108" fmla="*/ 4068640 h 6296024"/>
                      <a:gd name="connsiteX109" fmla="*/ 1421683 w 6296026"/>
                      <a:gd name="connsiteY109" fmla="*/ 3757304 h 6296024"/>
                      <a:gd name="connsiteX110" fmla="*/ 1421683 w 6296026"/>
                      <a:gd name="connsiteY110" fmla="*/ 3960402 h 6296024"/>
                      <a:gd name="connsiteX111" fmla="*/ 609293 w 6296026"/>
                      <a:gd name="connsiteY111" fmla="*/ 4772792 h 6296024"/>
                      <a:gd name="connsiteX112" fmla="*/ 1421683 w 6296026"/>
                      <a:gd name="connsiteY112" fmla="*/ 5585183 h 6296024"/>
                      <a:gd name="connsiteX113" fmla="*/ 1560324 w 6296026"/>
                      <a:gd name="connsiteY113" fmla="*/ 5572286 h 6296024"/>
                      <a:gd name="connsiteX114" fmla="*/ 1642527 w 6296026"/>
                      <a:gd name="connsiteY114" fmla="*/ 5558057 h 6296024"/>
                      <a:gd name="connsiteX115" fmla="*/ 1672433 w 6296026"/>
                      <a:gd name="connsiteY115" fmla="*/ 5636059 h 6296024"/>
                      <a:gd name="connsiteX116" fmla="*/ 2335623 w 6296026"/>
                      <a:gd name="connsiteY116" fmla="*/ 6092927 h 6296024"/>
                      <a:gd name="connsiteX117" fmla="*/ 3046465 w 6296026"/>
                      <a:gd name="connsiteY117" fmla="*/ 5382085 h 6296024"/>
                      <a:gd name="connsiteX118" fmla="*/ 3046465 w 6296026"/>
                      <a:gd name="connsiteY118" fmla="*/ 913939 h 6296024"/>
                      <a:gd name="connsiteX119" fmla="*/ 2335623 w 6296026"/>
                      <a:gd name="connsiteY119" fmla="*/ 203098 h 6296024"/>
                      <a:gd name="connsiteX120" fmla="*/ 2335623 w 6296026"/>
                      <a:gd name="connsiteY120" fmla="*/ 0 h 6296024"/>
                      <a:gd name="connsiteX121" fmla="*/ 3249562 w 6296026"/>
                      <a:gd name="connsiteY121" fmla="*/ 913939 h 6296024"/>
                      <a:gd name="connsiteX122" fmla="*/ 3249562 w 6296026"/>
                      <a:gd name="connsiteY122" fmla="*/ 2030977 h 6296024"/>
                      <a:gd name="connsiteX123" fmla="*/ 4468148 w 6296026"/>
                      <a:gd name="connsiteY123" fmla="*/ 2030977 h 6296024"/>
                      <a:gd name="connsiteX124" fmla="*/ 4468148 w 6296026"/>
                      <a:gd name="connsiteY124" fmla="*/ 2234074 h 6296024"/>
                      <a:gd name="connsiteX125" fmla="*/ 3249562 w 6296026"/>
                      <a:gd name="connsiteY125" fmla="*/ 2234074 h 6296024"/>
                      <a:gd name="connsiteX126" fmla="*/ 3249562 w 6296026"/>
                      <a:gd name="connsiteY126" fmla="*/ 2640269 h 6296024"/>
                      <a:gd name="connsiteX127" fmla="*/ 3452660 w 6296026"/>
                      <a:gd name="connsiteY127" fmla="*/ 2640269 h 6296024"/>
                      <a:gd name="connsiteX128" fmla="*/ 3452660 w 6296026"/>
                      <a:gd name="connsiteY128" fmla="*/ 2843365 h 6296024"/>
                      <a:gd name="connsiteX129" fmla="*/ 3249562 w 6296026"/>
                      <a:gd name="connsiteY129" fmla="*/ 2843365 h 6296024"/>
                      <a:gd name="connsiteX130" fmla="*/ 3249562 w 6296026"/>
                      <a:gd name="connsiteY130" fmla="*/ 3452658 h 6296024"/>
                      <a:gd name="connsiteX131" fmla="*/ 4874343 w 6296026"/>
                      <a:gd name="connsiteY131" fmla="*/ 3452658 h 6296024"/>
                      <a:gd name="connsiteX132" fmla="*/ 4874343 w 6296026"/>
                      <a:gd name="connsiteY132" fmla="*/ 3655756 h 6296024"/>
                      <a:gd name="connsiteX133" fmla="*/ 3249562 w 6296026"/>
                      <a:gd name="connsiteY133" fmla="*/ 3655756 h 6296024"/>
                      <a:gd name="connsiteX134" fmla="*/ 3249562 w 6296026"/>
                      <a:gd name="connsiteY134" fmla="*/ 4061951 h 6296024"/>
                      <a:gd name="connsiteX135" fmla="*/ 3960404 w 6296026"/>
                      <a:gd name="connsiteY135" fmla="*/ 4061951 h 6296024"/>
                      <a:gd name="connsiteX136" fmla="*/ 3960404 w 6296026"/>
                      <a:gd name="connsiteY136" fmla="*/ 4265048 h 6296024"/>
                      <a:gd name="connsiteX137" fmla="*/ 3249562 w 6296026"/>
                      <a:gd name="connsiteY137" fmla="*/ 4265048 h 6296024"/>
                      <a:gd name="connsiteX138" fmla="*/ 3249562 w 6296026"/>
                      <a:gd name="connsiteY138" fmla="*/ 5382085 h 6296024"/>
                      <a:gd name="connsiteX139" fmla="*/ 2335623 w 6296026"/>
                      <a:gd name="connsiteY139" fmla="*/ 6296024 h 6296024"/>
                      <a:gd name="connsiteX140" fmla="*/ 1515400 w 6296026"/>
                      <a:gd name="connsiteY140" fmla="*/ 5783520 h 6296024"/>
                      <a:gd name="connsiteX141" fmla="*/ 1421683 w 6296026"/>
                      <a:gd name="connsiteY141" fmla="*/ 5788280 h 6296024"/>
                      <a:gd name="connsiteX142" fmla="*/ 406195 w 6296026"/>
                      <a:gd name="connsiteY142" fmla="*/ 4772792 h 6296024"/>
                      <a:gd name="connsiteX143" fmla="*/ 564816 w 6296026"/>
                      <a:gd name="connsiteY143" fmla="*/ 4230090 h 6296024"/>
                      <a:gd name="connsiteX144" fmla="*/ 0 w 6296026"/>
                      <a:gd name="connsiteY144" fmla="*/ 3148012 h 6296024"/>
                      <a:gd name="connsiteX145" fmla="*/ 674100 w 6296026"/>
                      <a:gd name="connsiteY145" fmla="*/ 1998048 h 6296024"/>
                      <a:gd name="connsiteX146" fmla="*/ 609293 w 6296026"/>
                      <a:gd name="connsiteY146" fmla="*/ 1624781 h 6296024"/>
                      <a:gd name="connsiteX147" fmla="*/ 1502998 w 6296026"/>
                      <a:gd name="connsiteY147" fmla="*/ 530106 h 6296024"/>
                      <a:gd name="connsiteX148" fmla="*/ 1507809 w 6296026"/>
                      <a:gd name="connsiteY148" fmla="*/ 529065 h 6296024"/>
                      <a:gd name="connsiteX149" fmla="*/ 2335623 w 6296026"/>
                      <a:gd name="connsiteY149" fmla="*/ 0 h 62960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</a:cxnLst>
                    <a:rect l="l" t="t" r="r" b="b"/>
                    <a:pathLst>
                      <a:path w="6296026" h="6296024">
                        <a:moveTo>
                          <a:pt x="2640269" y="5382085"/>
                        </a:moveTo>
                        <a:lnTo>
                          <a:pt x="2843367" y="5382085"/>
                        </a:lnTo>
                        <a:cubicBezTo>
                          <a:pt x="2843367" y="5662043"/>
                          <a:pt x="2615580" y="5889830"/>
                          <a:pt x="2335622" y="5889830"/>
                        </a:cubicBezTo>
                        <a:lnTo>
                          <a:pt x="2335622" y="5686732"/>
                        </a:lnTo>
                        <a:cubicBezTo>
                          <a:pt x="2503559" y="5686732"/>
                          <a:pt x="2640269" y="5550022"/>
                          <a:pt x="2640269" y="5382085"/>
                        </a:cubicBezTo>
                        <a:close/>
                        <a:moveTo>
                          <a:pt x="5585183" y="5178989"/>
                        </a:moveTo>
                        <a:cubicBezTo>
                          <a:pt x="5529255" y="5178989"/>
                          <a:pt x="5483634" y="5224609"/>
                          <a:pt x="5483634" y="5280538"/>
                        </a:cubicBezTo>
                        <a:cubicBezTo>
                          <a:pt x="5483634" y="5336466"/>
                          <a:pt x="5529255" y="5382086"/>
                          <a:pt x="5585183" y="5382086"/>
                        </a:cubicBezTo>
                        <a:cubicBezTo>
                          <a:pt x="5641111" y="5382086"/>
                          <a:pt x="5686732" y="5336466"/>
                          <a:pt x="5686732" y="5280538"/>
                        </a:cubicBezTo>
                        <a:cubicBezTo>
                          <a:pt x="5686732" y="5224609"/>
                          <a:pt x="5641111" y="5178989"/>
                          <a:pt x="5585183" y="5178989"/>
                        </a:cubicBezTo>
                        <a:close/>
                        <a:moveTo>
                          <a:pt x="812390" y="4772792"/>
                        </a:moveTo>
                        <a:lnTo>
                          <a:pt x="1015489" y="4772792"/>
                        </a:lnTo>
                        <a:cubicBezTo>
                          <a:pt x="1015489" y="4996810"/>
                          <a:pt x="1197662" y="5178988"/>
                          <a:pt x="1421684" y="5178988"/>
                        </a:cubicBezTo>
                        <a:lnTo>
                          <a:pt x="1421684" y="5382086"/>
                        </a:lnTo>
                        <a:cubicBezTo>
                          <a:pt x="1085650" y="5382086"/>
                          <a:pt x="812390" y="5108831"/>
                          <a:pt x="812390" y="4772792"/>
                        </a:cubicBezTo>
                        <a:close/>
                        <a:moveTo>
                          <a:pt x="4163500" y="4061951"/>
                        </a:moveTo>
                        <a:lnTo>
                          <a:pt x="5178988" y="4061951"/>
                        </a:lnTo>
                        <a:cubicBezTo>
                          <a:pt x="5458945" y="4061951"/>
                          <a:pt x="5686732" y="4289738"/>
                          <a:pt x="5686732" y="4569696"/>
                        </a:cubicBezTo>
                        <a:lnTo>
                          <a:pt x="5686732" y="4994589"/>
                        </a:lnTo>
                        <a:cubicBezTo>
                          <a:pt x="5804643" y="5036630"/>
                          <a:pt x="5889829" y="5148346"/>
                          <a:pt x="5889829" y="5280538"/>
                        </a:cubicBezTo>
                        <a:cubicBezTo>
                          <a:pt x="5889829" y="5448474"/>
                          <a:pt x="5753120" y="5585184"/>
                          <a:pt x="5585183" y="5585184"/>
                        </a:cubicBezTo>
                        <a:cubicBezTo>
                          <a:pt x="5417247" y="5585184"/>
                          <a:pt x="5280537" y="5448474"/>
                          <a:pt x="5280537" y="5280538"/>
                        </a:cubicBezTo>
                        <a:cubicBezTo>
                          <a:pt x="5280537" y="5148346"/>
                          <a:pt x="5365723" y="5036630"/>
                          <a:pt x="5483634" y="4994589"/>
                        </a:cubicBezTo>
                        <a:lnTo>
                          <a:pt x="5483634" y="4569696"/>
                        </a:lnTo>
                        <a:cubicBezTo>
                          <a:pt x="5483634" y="4401759"/>
                          <a:pt x="5346924" y="4265049"/>
                          <a:pt x="5178988" y="4265049"/>
                        </a:cubicBezTo>
                        <a:lnTo>
                          <a:pt x="4163500" y="4265049"/>
                        </a:lnTo>
                        <a:close/>
                        <a:moveTo>
                          <a:pt x="2234074" y="3960402"/>
                        </a:moveTo>
                        <a:lnTo>
                          <a:pt x="2234074" y="4163500"/>
                        </a:lnTo>
                        <a:cubicBezTo>
                          <a:pt x="2066138" y="4163500"/>
                          <a:pt x="1929428" y="4300211"/>
                          <a:pt x="1929428" y="4468147"/>
                        </a:cubicBezTo>
                        <a:cubicBezTo>
                          <a:pt x="1929428" y="4636083"/>
                          <a:pt x="2066138" y="4772793"/>
                          <a:pt x="2234074" y="4772793"/>
                        </a:cubicBezTo>
                        <a:lnTo>
                          <a:pt x="2234074" y="4975891"/>
                        </a:lnTo>
                        <a:cubicBezTo>
                          <a:pt x="1954117" y="4975891"/>
                          <a:pt x="1726329" y="4748104"/>
                          <a:pt x="1726329" y="4468147"/>
                        </a:cubicBezTo>
                        <a:cubicBezTo>
                          <a:pt x="1726329" y="4188189"/>
                          <a:pt x="1954117" y="3960402"/>
                          <a:pt x="2234074" y="3960402"/>
                        </a:cubicBezTo>
                        <a:close/>
                        <a:moveTo>
                          <a:pt x="5991379" y="3452658"/>
                        </a:moveTo>
                        <a:cubicBezTo>
                          <a:pt x="5935451" y="3452658"/>
                          <a:pt x="5889830" y="3498279"/>
                          <a:pt x="5889830" y="3554207"/>
                        </a:cubicBezTo>
                        <a:cubicBezTo>
                          <a:pt x="5889830" y="3610135"/>
                          <a:pt x="5935451" y="3655756"/>
                          <a:pt x="5991379" y="3655756"/>
                        </a:cubicBezTo>
                        <a:cubicBezTo>
                          <a:pt x="6047307" y="3655756"/>
                          <a:pt x="6092928" y="3610135"/>
                          <a:pt x="6092928" y="3554207"/>
                        </a:cubicBezTo>
                        <a:cubicBezTo>
                          <a:pt x="6092928" y="3498279"/>
                          <a:pt x="6047307" y="3452658"/>
                          <a:pt x="5991379" y="3452658"/>
                        </a:cubicBezTo>
                        <a:close/>
                        <a:moveTo>
                          <a:pt x="5991379" y="3249560"/>
                        </a:moveTo>
                        <a:cubicBezTo>
                          <a:pt x="6159316" y="3249560"/>
                          <a:pt x="6296026" y="3386270"/>
                          <a:pt x="6296026" y="3554207"/>
                        </a:cubicBezTo>
                        <a:cubicBezTo>
                          <a:pt x="6296026" y="3722144"/>
                          <a:pt x="6159316" y="3858854"/>
                          <a:pt x="5991379" y="3858854"/>
                        </a:cubicBezTo>
                        <a:cubicBezTo>
                          <a:pt x="5859188" y="3858854"/>
                          <a:pt x="5747472" y="3773667"/>
                          <a:pt x="5705430" y="3655756"/>
                        </a:cubicBezTo>
                        <a:lnTo>
                          <a:pt x="5077440" y="3655756"/>
                        </a:lnTo>
                        <a:lnTo>
                          <a:pt x="5077440" y="3452658"/>
                        </a:lnTo>
                        <a:lnTo>
                          <a:pt x="5705430" y="3452658"/>
                        </a:lnTo>
                        <a:cubicBezTo>
                          <a:pt x="5747472" y="3334747"/>
                          <a:pt x="5859188" y="3249560"/>
                          <a:pt x="5991379" y="3249560"/>
                        </a:cubicBezTo>
                        <a:close/>
                        <a:moveTo>
                          <a:pt x="5991379" y="2640269"/>
                        </a:moveTo>
                        <a:cubicBezTo>
                          <a:pt x="5935451" y="2640269"/>
                          <a:pt x="5889831" y="2685889"/>
                          <a:pt x="5889831" y="2741817"/>
                        </a:cubicBezTo>
                        <a:cubicBezTo>
                          <a:pt x="5889831" y="2797745"/>
                          <a:pt x="5935451" y="2843366"/>
                          <a:pt x="5991379" y="2843366"/>
                        </a:cubicBezTo>
                        <a:cubicBezTo>
                          <a:pt x="6047307" y="2843366"/>
                          <a:pt x="6092928" y="2797745"/>
                          <a:pt x="6092928" y="2741817"/>
                        </a:cubicBezTo>
                        <a:cubicBezTo>
                          <a:pt x="6092928" y="2685889"/>
                          <a:pt x="6047307" y="2640269"/>
                          <a:pt x="5991379" y="2640269"/>
                        </a:cubicBezTo>
                        <a:close/>
                        <a:moveTo>
                          <a:pt x="1463744" y="2479514"/>
                        </a:moveTo>
                        <a:cubicBezTo>
                          <a:pt x="1593768" y="2479525"/>
                          <a:pt x="1723804" y="2529021"/>
                          <a:pt x="1822827" y="2627968"/>
                        </a:cubicBezTo>
                        <a:lnTo>
                          <a:pt x="1679224" y="2771571"/>
                        </a:lnTo>
                        <a:cubicBezTo>
                          <a:pt x="1560425" y="2652759"/>
                          <a:pt x="1367140" y="2652670"/>
                          <a:pt x="1248338" y="2771571"/>
                        </a:cubicBezTo>
                        <a:cubicBezTo>
                          <a:pt x="1129631" y="2890370"/>
                          <a:pt x="1129631" y="3083656"/>
                          <a:pt x="1248338" y="3202455"/>
                        </a:cubicBezTo>
                        <a:lnTo>
                          <a:pt x="1104740" y="3346058"/>
                        </a:lnTo>
                        <a:cubicBezTo>
                          <a:pt x="906749" y="3148114"/>
                          <a:pt x="906749" y="2825912"/>
                          <a:pt x="1104740" y="2627968"/>
                        </a:cubicBezTo>
                        <a:cubicBezTo>
                          <a:pt x="1203711" y="2528976"/>
                          <a:pt x="1333721" y="2479504"/>
                          <a:pt x="1463744" y="2479514"/>
                        </a:cubicBezTo>
                        <a:close/>
                        <a:moveTo>
                          <a:pt x="5991379" y="2437170"/>
                        </a:moveTo>
                        <a:cubicBezTo>
                          <a:pt x="6159316" y="2437170"/>
                          <a:pt x="6296026" y="2573881"/>
                          <a:pt x="6296026" y="2741817"/>
                        </a:cubicBezTo>
                        <a:cubicBezTo>
                          <a:pt x="6296026" y="2909754"/>
                          <a:pt x="6159316" y="3046464"/>
                          <a:pt x="5991379" y="3046464"/>
                        </a:cubicBezTo>
                        <a:cubicBezTo>
                          <a:pt x="5859188" y="3046464"/>
                          <a:pt x="5747472" y="2961277"/>
                          <a:pt x="5705430" y="2843366"/>
                        </a:cubicBezTo>
                        <a:lnTo>
                          <a:pt x="3655756" y="2843366"/>
                        </a:lnTo>
                        <a:lnTo>
                          <a:pt x="3655756" y="2640269"/>
                        </a:lnTo>
                        <a:lnTo>
                          <a:pt x="5705430" y="2640269"/>
                        </a:lnTo>
                        <a:cubicBezTo>
                          <a:pt x="5747472" y="2522357"/>
                          <a:pt x="5859188" y="2437170"/>
                          <a:pt x="5991379" y="2437170"/>
                        </a:cubicBezTo>
                        <a:close/>
                        <a:moveTo>
                          <a:pt x="2234073" y="1827877"/>
                        </a:moveTo>
                        <a:cubicBezTo>
                          <a:pt x="2514031" y="1827877"/>
                          <a:pt x="2741818" y="2055665"/>
                          <a:pt x="2741818" y="2335622"/>
                        </a:cubicBezTo>
                        <a:cubicBezTo>
                          <a:pt x="2741818" y="2615579"/>
                          <a:pt x="2514031" y="2843366"/>
                          <a:pt x="2234073" y="2843366"/>
                        </a:cubicBezTo>
                        <a:lnTo>
                          <a:pt x="2234073" y="2640268"/>
                        </a:lnTo>
                        <a:cubicBezTo>
                          <a:pt x="2402010" y="2640268"/>
                          <a:pt x="2538720" y="2503558"/>
                          <a:pt x="2538720" y="2335622"/>
                        </a:cubicBezTo>
                        <a:cubicBezTo>
                          <a:pt x="2538720" y="2167685"/>
                          <a:pt x="2402010" y="2030975"/>
                          <a:pt x="2234073" y="2030975"/>
                        </a:cubicBezTo>
                        <a:close/>
                        <a:moveTo>
                          <a:pt x="5585183" y="913940"/>
                        </a:moveTo>
                        <a:cubicBezTo>
                          <a:pt x="5529255" y="913940"/>
                          <a:pt x="5483634" y="959558"/>
                          <a:pt x="5483634" y="1015488"/>
                        </a:cubicBezTo>
                        <a:cubicBezTo>
                          <a:pt x="5483634" y="1071420"/>
                          <a:pt x="5529255" y="1117037"/>
                          <a:pt x="5585183" y="1117037"/>
                        </a:cubicBezTo>
                        <a:cubicBezTo>
                          <a:pt x="5641111" y="1117037"/>
                          <a:pt x="5686732" y="1071420"/>
                          <a:pt x="5686732" y="1015488"/>
                        </a:cubicBezTo>
                        <a:cubicBezTo>
                          <a:pt x="5686732" y="959558"/>
                          <a:pt x="5641111" y="913940"/>
                          <a:pt x="5585183" y="913940"/>
                        </a:cubicBezTo>
                        <a:close/>
                        <a:moveTo>
                          <a:pt x="5585183" y="710841"/>
                        </a:moveTo>
                        <a:cubicBezTo>
                          <a:pt x="5753120" y="710841"/>
                          <a:pt x="5889830" y="847546"/>
                          <a:pt x="5889830" y="1015488"/>
                        </a:cubicBezTo>
                        <a:cubicBezTo>
                          <a:pt x="5889830" y="1147681"/>
                          <a:pt x="5804643" y="1259393"/>
                          <a:pt x="5686732" y="1301437"/>
                        </a:cubicBezTo>
                        <a:lnTo>
                          <a:pt x="5686732" y="1726330"/>
                        </a:lnTo>
                        <a:cubicBezTo>
                          <a:pt x="5686732" y="2006287"/>
                          <a:pt x="5458945" y="2234075"/>
                          <a:pt x="5178988" y="2234075"/>
                        </a:cubicBezTo>
                        <a:lnTo>
                          <a:pt x="4671244" y="2234075"/>
                        </a:lnTo>
                        <a:lnTo>
                          <a:pt x="4671244" y="2030977"/>
                        </a:lnTo>
                        <a:lnTo>
                          <a:pt x="5178988" y="2030977"/>
                        </a:lnTo>
                        <a:cubicBezTo>
                          <a:pt x="5346924" y="2030977"/>
                          <a:pt x="5483634" y="1894267"/>
                          <a:pt x="5483634" y="1726330"/>
                        </a:cubicBezTo>
                        <a:lnTo>
                          <a:pt x="5483634" y="1301437"/>
                        </a:lnTo>
                        <a:cubicBezTo>
                          <a:pt x="5365723" y="1259393"/>
                          <a:pt x="5280537" y="1147681"/>
                          <a:pt x="5280537" y="1015488"/>
                        </a:cubicBezTo>
                        <a:cubicBezTo>
                          <a:pt x="5280537" y="847546"/>
                          <a:pt x="5417247" y="710841"/>
                          <a:pt x="5585183" y="710841"/>
                        </a:cubicBezTo>
                        <a:close/>
                        <a:moveTo>
                          <a:pt x="2335623" y="406194"/>
                        </a:moveTo>
                        <a:cubicBezTo>
                          <a:pt x="2615580" y="406194"/>
                          <a:pt x="2843367" y="633985"/>
                          <a:pt x="2843367" y="913939"/>
                        </a:cubicBezTo>
                        <a:lnTo>
                          <a:pt x="2640269" y="913939"/>
                        </a:lnTo>
                        <a:cubicBezTo>
                          <a:pt x="2640269" y="745996"/>
                          <a:pt x="2503559" y="609293"/>
                          <a:pt x="2335623" y="609293"/>
                        </a:cubicBezTo>
                        <a:cubicBezTo>
                          <a:pt x="2167687" y="609293"/>
                          <a:pt x="2030976" y="745996"/>
                          <a:pt x="2030976" y="913939"/>
                        </a:cubicBezTo>
                        <a:lnTo>
                          <a:pt x="1827878" y="913939"/>
                        </a:lnTo>
                        <a:cubicBezTo>
                          <a:pt x="1827878" y="633985"/>
                          <a:pt x="2055665" y="406194"/>
                          <a:pt x="2335623" y="406194"/>
                        </a:cubicBezTo>
                        <a:close/>
                        <a:moveTo>
                          <a:pt x="2335623" y="203098"/>
                        </a:moveTo>
                        <a:cubicBezTo>
                          <a:pt x="1943658" y="203098"/>
                          <a:pt x="1624782" y="521975"/>
                          <a:pt x="1624782" y="913939"/>
                        </a:cubicBezTo>
                        <a:cubicBezTo>
                          <a:pt x="1624782" y="1038842"/>
                          <a:pt x="1657709" y="1161811"/>
                          <a:pt x="1719831" y="1269261"/>
                        </a:cubicBezTo>
                        <a:lnTo>
                          <a:pt x="1544063" y="1370909"/>
                        </a:lnTo>
                        <a:cubicBezTo>
                          <a:pt x="1464029" y="1232618"/>
                          <a:pt x="1421683" y="1074593"/>
                          <a:pt x="1421683" y="913939"/>
                        </a:cubicBezTo>
                        <a:cubicBezTo>
                          <a:pt x="1421683" y="861032"/>
                          <a:pt x="1427192" y="809464"/>
                          <a:pt x="1435913" y="758988"/>
                        </a:cubicBezTo>
                        <a:cubicBezTo>
                          <a:pt x="1068494" y="882552"/>
                          <a:pt x="812390" y="1229841"/>
                          <a:pt x="812390" y="1624781"/>
                        </a:cubicBezTo>
                        <a:cubicBezTo>
                          <a:pt x="812390" y="1755690"/>
                          <a:pt x="840306" y="1883018"/>
                          <a:pt x="895346" y="2003557"/>
                        </a:cubicBezTo>
                        <a:lnTo>
                          <a:pt x="937194" y="2094938"/>
                        </a:lnTo>
                        <a:lnTo>
                          <a:pt x="846207" y="2137678"/>
                        </a:lnTo>
                        <a:cubicBezTo>
                          <a:pt x="455531" y="2321393"/>
                          <a:pt x="203098" y="2717965"/>
                          <a:pt x="203098" y="3148012"/>
                        </a:cubicBezTo>
                        <a:cubicBezTo>
                          <a:pt x="203098" y="3517268"/>
                          <a:pt x="389337" y="3861481"/>
                          <a:pt x="691653" y="4068640"/>
                        </a:cubicBezTo>
                        <a:cubicBezTo>
                          <a:pt x="876454" y="3877145"/>
                          <a:pt x="1135135" y="3757304"/>
                          <a:pt x="1421683" y="3757304"/>
                        </a:cubicBezTo>
                        <a:lnTo>
                          <a:pt x="1421683" y="3960402"/>
                        </a:lnTo>
                        <a:cubicBezTo>
                          <a:pt x="973737" y="3960402"/>
                          <a:pt x="609293" y="4324848"/>
                          <a:pt x="609293" y="4772792"/>
                        </a:cubicBezTo>
                        <a:cubicBezTo>
                          <a:pt x="609293" y="5220737"/>
                          <a:pt x="973737" y="5585183"/>
                          <a:pt x="1421683" y="5585183"/>
                        </a:cubicBezTo>
                        <a:cubicBezTo>
                          <a:pt x="1465171" y="5585183"/>
                          <a:pt x="1510538" y="5581019"/>
                          <a:pt x="1560324" y="5572286"/>
                        </a:cubicBezTo>
                        <a:lnTo>
                          <a:pt x="1642527" y="5558057"/>
                        </a:lnTo>
                        <a:lnTo>
                          <a:pt x="1672433" y="5636059"/>
                        </a:lnTo>
                        <a:cubicBezTo>
                          <a:pt x="1777206" y="5909314"/>
                          <a:pt x="2043670" y="6092927"/>
                          <a:pt x="2335623" y="6092927"/>
                        </a:cubicBezTo>
                        <a:cubicBezTo>
                          <a:pt x="2727589" y="6092927"/>
                          <a:pt x="3046465" y="5774051"/>
                          <a:pt x="3046465" y="5382085"/>
                        </a:cubicBezTo>
                        <a:lnTo>
                          <a:pt x="3046465" y="913939"/>
                        </a:lnTo>
                        <a:cubicBezTo>
                          <a:pt x="3046465" y="521975"/>
                          <a:pt x="2727589" y="203098"/>
                          <a:pt x="2335623" y="203098"/>
                        </a:cubicBezTo>
                        <a:close/>
                        <a:moveTo>
                          <a:pt x="2335623" y="0"/>
                        </a:moveTo>
                        <a:cubicBezTo>
                          <a:pt x="2839496" y="0"/>
                          <a:pt x="3249562" y="410063"/>
                          <a:pt x="3249562" y="913939"/>
                        </a:cubicBezTo>
                        <a:lnTo>
                          <a:pt x="3249562" y="2030977"/>
                        </a:lnTo>
                        <a:lnTo>
                          <a:pt x="4468148" y="2030977"/>
                        </a:lnTo>
                        <a:lnTo>
                          <a:pt x="4468148" y="2234074"/>
                        </a:lnTo>
                        <a:lnTo>
                          <a:pt x="3249562" y="2234074"/>
                        </a:lnTo>
                        <a:lnTo>
                          <a:pt x="3249562" y="2640269"/>
                        </a:lnTo>
                        <a:lnTo>
                          <a:pt x="3452660" y="2640269"/>
                        </a:lnTo>
                        <a:lnTo>
                          <a:pt x="3452660" y="2843365"/>
                        </a:lnTo>
                        <a:lnTo>
                          <a:pt x="3249562" y="2843365"/>
                        </a:lnTo>
                        <a:lnTo>
                          <a:pt x="3249562" y="3452658"/>
                        </a:lnTo>
                        <a:lnTo>
                          <a:pt x="4874343" y="3452658"/>
                        </a:lnTo>
                        <a:lnTo>
                          <a:pt x="4874343" y="3655756"/>
                        </a:lnTo>
                        <a:lnTo>
                          <a:pt x="3249562" y="3655756"/>
                        </a:lnTo>
                        <a:lnTo>
                          <a:pt x="3249562" y="4061951"/>
                        </a:lnTo>
                        <a:lnTo>
                          <a:pt x="3960404" y="4061951"/>
                        </a:lnTo>
                        <a:lnTo>
                          <a:pt x="3960404" y="4265048"/>
                        </a:lnTo>
                        <a:lnTo>
                          <a:pt x="3249562" y="4265048"/>
                        </a:lnTo>
                        <a:lnTo>
                          <a:pt x="3249562" y="5382085"/>
                        </a:lnTo>
                        <a:cubicBezTo>
                          <a:pt x="3249562" y="5885958"/>
                          <a:pt x="2839496" y="6296024"/>
                          <a:pt x="2335623" y="6296024"/>
                        </a:cubicBezTo>
                        <a:cubicBezTo>
                          <a:pt x="1987387" y="6296024"/>
                          <a:pt x="1667419" y="6093028"/>
                          <a:pt x="1515400" y="5783520"/>
                        </a:cubicBezTo>
                        <a:cubicBezTo>
                          <a:pt x="1483311" y="5786643"/>
                          <a:pt x="1452224" y="5788280"/>
                          <a:pt x="1421683" y="5788280"/>
                        </a:cubicBezTo>
                        <a:cubicBezTo>
                          <a:pt x="861727" y="5788280"/>
                          <a:pt x="406195" y="5332745"/>
                          <a:pt x="406195" y="4772792"/>
                        </a:cubicBezTo>
                        <a:cubicBezTo>
                          <a:pt x="406195" y="4573160"/>
                          <a:pt x="464903" y="4387326"/>
                          <a:pt x="564816" y="4230090"/>
                        </a:cubicBezTo>
                        <a:cubicBezTo>
                          <a:pt x="214056" y="3984545"/>
                          <a:pt x="0" y="3579886"/>
                          <a:pt x="0" y="3148012"/>
                        </a:cubicBezTo>
                        <a:cubicBezTo>
                          <a:pt x="0" y="2671849"/>
                          <a:pt x="261706" y="2230405"/>
                          <a:pt x="674100" y="1998048"/>
                        </a:cubicBezTo>
                        <a:cubicBezTo>
                          <a:pt x="631010" y="1877956"/>
                          <a:pt x="609293" y="1752707"/>
                          <a:pt x="609293" y="1624781"/>
                        </a:cubicBezTo>
                        <a:cubicBezTo>
                          <a:pt x="609293" y="1095616"/>
                          <a:pt x="985143" y="635176"/>
                          <a:pt x="1502998" y="530106"/>
                        </a:cubicBezTo>
                        <a:lnTo>
                          <a:pt x="1507809" y="529065"/>
                        </a:lnTo>
                        <a:cubicBezTo>
                          <a:pt x="1653545" y="217130"/>
                          <a:pt x="1969350" y="0"/>
                          <a:pt x="233562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1269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F422BAF6-AC64-4075-957F-53FF8C867953}"/>
                    </a:ext>
                  </a:extLst>
                </p:cNvPr>
                <p:cNvSpPr/>
                <p:nvPr/>
              </p:nvSpPr>
              <p:spPr>
                <a:xfrm>
                  <a:off x="7090489" y="5935143"/>
                  <a:ext cx="2843503" cy="338554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0" marR="0" lvl="0" indent="0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Abadi" panose="020B0604020104020204" pitchFamily="34" charset="0"/>
                    </a:rPr>
                    <a:t>Text here</a:t>
                  </a:r>
                </a:p>
              </p:txBody>
            </p:sp>
          </p:grp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B0BC067-824A-4E46-BDCD-1E2C76A6A0BB}"/>
              </a:ext>
            </a:extLst>
          </p:cNvPr>
          <p:cNvGrpSpPr/>
          <p:nvPr/>
        </p:nvGrpSpPr>
        <p:grpSpPr>
          <a:xfrm>
            <a:off x="3167" y="391651"/>
            <a:ext cx="2728429" cy="235439"/>
            <a:chOff x="297370" y="123418"/>
            <a:chExt cx="2432304" cy="235439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B040D01-3891-4A8C-B2D9-EAE80DE62C81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DCA226A-9490-49C3-BA74-53FA097068CE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5" name="Slide Number Placeholder 3">
            <a:extLst>
              <a:ext uri="{FF2B5EF4-FFF2-40B4-BE49-F238E27FC236}">
                <a16:creationId xmlns:a16="http://schemas.microsoft.com/office/drawing/2014/main" id="{780ACB53-9B11-4E42-A193-65A75E25E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3770" y="6470074"/>
            <a:ext cx="498595" cy="292966"/>
          </a:xfrm>
        </p:spPr>
        <p:txBody>
          <a:bodyPr/>
          <a:lstStyle/>
          <a:p>
            <a:fld id="{21C09653-AEAC-4C7D-B0D1-9B431E331F0B}" type="slidenum">
              <a:rPr lang="en-IN" smtClean="0"/>
              <a:pPr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8037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1321A-A5E3-4C21-A728-6A63DB0A1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tx2"/>
                </a:solidFill>
              </a:rPr>
              <a:t>Artificiel Intelligence Components Template 1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4FEFA6B-BE67-4B7A-B3AB-648DD5451F90}"/>
              </a:ext>
            </a:extLst>
          </p:cNvPr>
          <p:cNvSpPr/>
          <p:nvPr/>
        </p:nvSpPr>
        <p:spPr>
          <a:xfrm>
            <a:off x="3876356" y="6432488"/>
            <a:ext cx="83273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2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FDF2BCB0-F4CD-4875-BAFD-567030B47E2B}"/>
              </a:ext>
            </a:extLst>
          </p:cNvPr>
          <p:cNvGrpSpPr/>
          <p:nvPr/>
        </p:nvGrpSpPr>
        <p:grpSpPr>
          <a:xfrm>
            <a:off x="41864" y="912961"/>
            <a:ext cx="8130679" cy="5649077"/>
            <a:chOff x="41864" y="912961"/>
            <a:chExt cx="8130679" cy="5649077"/>
          </a:xfrm>
        </p:grpSpPr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A5FA43F1-D575-448E-9B04-C1F137862B4C}"/>
                </a:ext>
              </a:extLst>
            </p:cNvPr>
            <p:cNvGrpSpPr/>
            <p:nvPr/>
          </p:nvGrpSpPr>
          <p:grpSpPr>
            <a:xfrm>
              <a:off x="41864" y="1409785"/>
              <a:ext cx="4623617" cy="5152253"/>
              <a:chOff x="41864" y="1409785"/>
              <a:chExt cx="4623617" cy="5152253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7BEB8669-3CD5-4F1B-94BF-46BFDFAD50CB}"/>
                  </a:ext>
                </a:extLst>
              </p:cNvPr>
              <p:cNvGrpSpPr/>
              <p:nvPr/>
            </p:nvGrpSpPr>
            <p:grpSpPr>
              <a:xfrm>
                <a:off x="41864" y="1409785"/>
                <a:ext cx="4623617" cy="5152253"/>
                <a:chOff x="41864" y="1700071"/>
                <a:chExt cx="4623617" cy="5152253"/>
              </a:xfrm>
            </p:grpSpPr>
            <p:sp>
              <p:nvSpPr>
                <p:cNvPr id="88" name="Freeform 8">
                  <a:extLst>
                    <a:ext uri="{FF2B5EF4-FFF2-40B4-BE49-F238E27FC236}">
                      <a16:creationId xmlns:a16="http://schemas.microsoft.com/office/drawing/2014/main" id="{9B27687F-32FF-46E2-9792-14070B70F55F}"/>
                    </a:ext>
                  </a:extLst>
                </p:cNvPr>
                <p:cNvSpPr/>
                <p:nvPr/>
              </p:nvSpPr>
              <p:spPr>
                <a:xfrm>
                  <a:off x="41864" y="1700071"/>
                  <a:ext cx="4623617" cy="5152253"/>
                </a:xfrm>
                <a:custGeom>
                  <a:avLst/>
                  <a:gdLst>
                    <a:gd name="connsiteX0" fmla="*/ 1862420 w 4858950"/>
                    <a:gd name="connsiteY0" fmla="*/ 0 h 5414492"/>
                    <a:gd name="connsiteX1" fmla="*/ 4858950 w 4858950"/>
                    <a:gd name="connsiteY1" fmla="*/ 2996530 h 5414492"/>
                    <a:gd name="connsiteX2" fmla="*/ 3768491 w 4858950"/>
                    <a:gd name="connsiteY2" fmla="*/ 5308798 h 5414492"/>
                    <a:gd name="connsiteX3" fmla="*/ 3627149 w 4858950"/>
                    <a:gd name="connsiteY3" fmla="*/ 5414492 h 5414492"/>
                    <a:gd name="connsiteX4" fmla="*/ 97691 w 4858950"/>
                    <a:gd name="connsiteY4" fmla="*/ 5414492 h 5414492"/>
                    <a:gd name="connsiteX5" fmla="*/ 0 w 4858950"/>
                    <a:gd name="connsiteY5" fmla="*/ 5341440 h 5414492"/>
                    <a:gd name="connsiteX6" fmla="*/ 0 w 4858950"/>
                    <a:gd name="connsiteY6" fmla="*/ 651620 h 5414492"/>
                    <a:gd name="connsiteX7" fmla="*/ 187032 w 4858950"/>
                    <a:gd name="connsiteY7" fmla="*/ 511760 h 5414492"/>
                    <a:gd name="connsiteX8" fmla="*/ 1862420 w 4858950"/>
                    <a:gd name="connsiteY8" fmla="*/ 0 h 5414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58950" h="5414492">
                      <a:moveTo>
                        <a:pt x="1862420" y="0"/>
                      </a:moveTo>
                      <a:cubicBezTo>
                        <a:pt x="3517358" y="0"/>
                        <a:pt x="4858950" y="1341592"/>
                        <a:pt x="4858950" y="2996530"/>
                      </a:cubicBezTo>
                      <a:cubicBezTo>
                        <a:pt x="4858950" y="3927433"/>
                        <a:pt x="4434462" y="4759191"/>
                        <a:pt x="3768491" y="5308798"/>
                      </a:cubicBezTo>
                      <a:lnTo>
                        <a:pt x="3627149" y="5414492"/>
                      </a:lnTo>
                      <a:lnTo>
                        <a:pt x="97691" y="5414492"/>
                      </a:lnTo>
                      <a:lnTo>
                        <a:pt x="0" y="5341440"/>
                      </a:lnTo>
                      <a:lnTo>
                        <a:pt x="0" y="651620"/>
                      </a:lnTo>
                      <a:lnTo>
                        <a:pt x="187032" y="511760"/>
                      </a:lnTo>
                      <a:cubicBezTo>
                        <a:pt x="665281" y="188661"/>
                        <a:pt x="1241818" y="0"/>
                        <a:pt x="186242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9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89" name="Freeform 9">
                  <a:extLst>
                    <a:ext uri="{FF2B5EF4-FFF2-40B4-BE49-F238E27FC236}">
                      <a16:creationId xmlns:a16="http://schemas.microsoft.com/office/drawing/2014/main" id="{E13788B8-5B93-4C1D-BBC9-FE426AAA308C}"/>
                    </a:ext>
                  </a:extLst>
                </p:cNvPr>
                <p:cNvSpPr/>
                <p:nvPr/>
              </p:nvSpPr>
              <p:spPr>
                <a:xfrm>
                  <a:off x="41864" y="1787082"/>
                  <a:ext cx="4510103" cy="5065242"/>
                </a:xfrm>
                <a:custGeom>
                  <a:avLst/>
                  <a:gdLst>
                    <a:gd name="connsiteX0" fmla="*/ 1743128 w 4739658"/>
                    <a:gd name="connsiteY0" fmla="*/ 0 h 5323052"/>
                    <a:gd name="connsiteX1" fmla="*/ 4739658 w 4739658"/>
                    <a:gd name="connsiteY1" fmla="*/ 2996530 h 5323052"/>
                    <a:gd name="connsiteX2" fmla="*/ 3649199 w 4739658"/>
                    <a:gd name="connsiteY2" fmla="*/ 5308798 h 5323052"/>
                    <a:gd name="connsiteX3" fmla="*/ 3630138 w 4739658"/>
                    <a:gd name="connsiteY3" fmla="*/ 5323052 h 5323052"/>
                    <a:gd name="connsiteX4" fmla="*/ 0 w 4739658"/>
                    <a:gd name="connsiteY4" fmla="*/ 5323052 h 5323052"/>
                    <a:gd name="connsiteX5" fmla="*/ 0 w 4739658"/>
                    <a:gd name="connsiteY5" fmla="*/ 562415 h 5323052"/>
                    <a:gd name="connsiteX6" fmla="*/ 67740 w 4739658"/>
                    <a:gd name="connsiteY6" fmla="*/ 511760 h 5323052"/>
                    <a:gd name="connsiteX7" fmla="*/ 1743128 w 4739658"/>
                    <a:gd name="connsiteY7" fmla="*/ 0 h 5323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39658" h="5323052">
                      <a:moveTo>
                        <a:pt x="1743128" y="0"/>
                      </a:moveTo>
                      <a:cubicBezTo>
                        <a:pt x="3398066" y="0"/>
                        <a:pt x="4739658" y="1341592"/>
                        <a:pt x="4739658" y="2996530"/>
                      </a:cubicBezTo>
                      <a:cubicBezTo>
                        <a:pt x="4739658" y="3927433"/>
                        <a:pt x="4315170" y="4759191"/>
                        <a:pt x="3649199" y="5308798"/>
                      </a:cubicBezTo>
                      <a:lnTo>
                        <a:pt x="3630138" y="5323052"/>
                      </a:lnTo>
                      <a:lnTo>
                        <a:pt x="0" y="5323052"/>
                      </a:lnTo>
                      <a:lnTo>
                        <a:pt x="0" y="562415"/>
                      </a:lnTo>
                      <a:lnTo>
                        <a:pt x="67740" y="511760"/>
                      </a:lnTo>
                      <a:cubicBezTo>
                        <a:pt x="545989" y="188661"/>
                        <a:pt x="1122526" y="0"/>
                        <a:pt x="1743128" y="0"/>
                      </a:cubicBezTo>
                      <a:close/>
                    </a:path>
                  </a:pathLst>
                </a:custGeom>
                <a:solidFill>
                  <a:srgbClr val="F2FBF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0679731D-B518-4759-82EF-B069CCDCE365}"/>
                  </a:ext>
                </a:extLst>
              </p:cNvPr>
              <p:cNvSpPr/>
              <p:nvPr/>
            </p:nvSpPr>
            <p:spPr>
              <a:xfrm>
                <a:off x="613724" y="2726583"/>
                <a:ext cx="2711970" cy="2711012"/>
              </a:xfrm>
              <a:custGeom>
                <a:avLst/>
                <a:gdLst>
                  <a:gd name="connsiteX0" fmla="*/ 500533 w 905000"/>
                  <a:gd name="connsiteY0" fmla="*/ 308241 h 904680"/>
                  <a:gd name="connsiteX1" fmla="*/ 464509 w 905000"/>
                  <a:gd name="connsiteY1" fmla="*/ 344266 h 904680"/>
                  <a:gd name="connsiteX2" fmla="*/ 464509 w 905000"/>
                  <a:gd name="connsiteY2" fmla="*/ 548405 h 904680"/>
                  <a:gd name="connsiteX3" fmla="*/ 512542 w 905000"/>
                  <a:gd name="connsiteY3" fmla="*/ 596438 h 904680"/>
                  <a:gd name="connsiteX4" fmla="*/ 560575 w 905000"/>
                  <a:gd name="connsiteY4" fmla="*/ 548405 h 904680"/>
                  <a:gd name="connsiteX5" fmla="*/ 512542 w 905000"/>
                  <a:gd name="connsiteY5" fmla="*/ 500372 h 904680"/>
                  <a:gd name="connsiteX6" fmla="*/ 512542 w 905000"/>
                  <a:gd name="connsiteY6" fmla="*/ 476356 h 904680"/>
                  <a:gd name="connsiteX7" fmla="*/ 577361 w 905000"/>
                  <a:gd name="connsiteY7" fmla="*/ 517160 h 904680"/>
                  <a:gd name="connsiteX8" fmla="*/ 584591 w 905000"/>
                  <a:gd name="connsiteY8" fmla="*/ 500372 h 904680"/>
                  <a:gd name="connsiteX9" fmla="*/ 581792 w 905000"/>
                  <a:gd name="connsiteY9" fmla="*/ 489457 h 904680"/>
                  <a:gd name="connsiteX10" fmla="*/ 576016 w 905000"/>
                  <a:gd name="connsiteY10" fmla="*/ 478265 h 904680"/>
                  <a:gd name="connsiteX11" fmla="*/ 587473 w 905000"/>
                  <a:gd name="connsiteY11" fmla="*/ 473029 h 904680"/>
                  <a:gd name="connsiteX12" fmla="*/ 608607 w 905000"/>
                  <a:gd name="connsiteY12" fmla="*/ 440331 h 904680"/>
                  <a:gd name="connsiteX13" fmla="*/ 597704 w 905000"/>
                  <a:gd name="connsiteY13" fmla="*/ 414610 h 904680"/>
                  <a:gd name="connsiteX14" fmla="*/ 548566 w 905000"/>
                  <a:gd name="connsiteY14" fmla="*/ 440331 h 904680"/>
                  <a:gd name="connsiteX15" fmla="*/ 548566 w 905000"/>
                  <a:gd name="connsiteY15" fmla="*/ 416315 h 904680"/>
                  <a:gd name="connsiteX16" fmla="*/ 584591 w 905000"/>
                  <a:gd name="connsiteY16" fmla="*/ 380290 h 904680"/>
                  <a:gd name="connsiteX17" fmla="*/ 560358 w 905000"/>
                  <a:gd name="connsiteY17" fmla="*/ 346414 h 904680"/>
                  <a:gd name="connsiteX18" fmla="*/ 500533 w 905000"/>
                  <a:gd name="connsiteY18" fmla="*/ 404306 h 904680"/>
                  <a:gd name="connsiteX19" fmla="*/ 500533 w 905000"/>
                  <a:gd name="connsiteY19" fmla="*/ 380290 h 904680"/>
                  <a:gd name="connsiteX20" fmla="*/ 536558 w 905000"/>
                  <a:gd name="connsiteY20" fmla="*/ 344266 h 904680"/>
                  <a:gd name="connsiteX21" fmla="*/ 500533 w 905000"/>
                  <a:gd name="connsiteY21" fmla="*/ 308241 h 904680"/>
                  <a:gd name="connsiteX22" fmla="*/ 404467 w 905000"/>
                  <a:gd name="connsiteY22" fmla="*/ 308241 h 904680"/>
                  <a:gd name="connsiteX23" fmla="*/ 368442 w 905000"/>
                  <a:gd name="connsiteY23" fmla="*/ 344266 h 904680"/>
                  <a:gd name="connsiteX24" fmla="*/ 404467 w 905000"/>
                  <a:gd name="connsiteY24" fmla="*/ 380290 h 904680"/>
                  <a:gd name="connsiteX25" fmla="*/ 404467 w 905000"/>
                  <a:gd name="connsiteY25" fmla="*/ 404306 h 904680"/>
                  <a:gd name="connsiteX26" fmla="*/ 344642 w 905000"/>
                  <a:gd name="connsiteY26" fmla="*/ 346414 h 904680"/>
                  <a:gd name="connsiteX27" fmla="*/ 320409 w 905000"/>
                  <a:gd name="connsiteY27" fmla="*/ 380290 h 904680"/>
                  <a:gd name="connsiteX28" fmla="*/ 356434 w 905000"/>
                  <a:gd name="connsiteY28" fmla="*/ 416315 h 904680"/>
                  <a:gd name="connsiteX29" fmla="*/ 356434 w 905000"/>
                  <a:gd name="connsiteY29" fmla="*/ 440331 h 904680"/>
                  <a:gd name="connsiteX30" fmla="*/ 307297 w 905000"/>
                  <a:gd name="connsiteY30" fmla="*/ 414610 h 904680"/>
                  <a:gd name="connsiteX31" fmla="*/ 296393 w 905000"/>
                  <a:gd name="connsiteY31" fmla="*/ 440331 h 904680"/>
                  <a:gd name="connsiteX32" fmla="*/ 317515 w 905000"/>
                  <a:gd name="connsiteY32" fmla="*/ 473018 h 904680"/>
                  <a:gd name="connsiteX33" fmla="*/ 328984 w 905000"/>
                  <a:gd name="connsiteY33" fmla="*/ 478265 h 904680"/>
                  <a:gd name="connsiteX34" fmla="*/ 323196 w 905000"/>
                  <a:gd name="connsiteY34" fmla="*/ 489469 h 904680"/>
                  <a:gd name="connsiteX35" fmla="*/ 320409 w 905000"/>
                  <a:gd name="connsiteY35" fmla="*/ 500372 h 904680"/>
                  <a:gd name="connsiteX36" fmla="*/ 327639 w 905000"/>
                  <a:gd name="connsiteY36" fmla="*/ 517160 h 904680"/>
                  <a:gd name="connsiteX37" fmla="*/ 392460 w 905000"/>
                  <a:gd name="connsiteY37" fmla="*/ 476356 h 904680"/>
                  <a:gd name="connsiteX38" fmla="*/ 392460 w 905000"/>
                  <a:gd name="connsiteY38" fmla="*/ 500372 h 904680"/>
                  <a:gd name="connsiteX39" fmla="*/ 344426 w 905000"/>
                  <a:gd name="connsiteY39" fmla="*/ 548405 h 904680"/>
                  <a:gd name="connsiteX40" fmla="*/ 392460 w 905000"/>
                  <a:gd name="connsiteY40" fmla="*/ 596438 h 904680"/>
                  <a:gd name="connsiteX41" fmla="*/ 440491 w 905000"/>
                  <a:gd name="connsiteY41" fmla="*/ 548405 h 904680"/>
                  <a:gd name="connsiteX42" fmla="*/ 440491 w 905000"/>
                  <a:gd name="connsiteY42" fmla="*/ 344266 h 904680"/>
                  <a:gd name="connsiteX43" fmla="*/ 404467 w 905000"/>
                  <a:gd name="connsiteY43" fmla="*/ 308241 h 904680"/>
                  <a:gd name="connsiteX44" fmla="*/ 404467 w 905000"/>
                  <a:gd name="connsiteY44" fmla="*/ 284224 h 904680"/>
                  <a:gd name="connsiteX45" fmla="*/ 452500 w 905000"/>
                  <a:gd name="connsiteY45" fmla="*/ 308613 h 904680"/>
                  <a:gd name="connsiteX46" fmla="*/ 500533 w 905000"/>
                  <a:gd name="connsiteY46" fmla="*/ 284224 h 904680"/>
                  <a:gd name="connsiteX47" fmla="*/ 555867 w 905000"/>
                  <a:gd name="connsiteY47" fmla="*/ 320994 h 904680"/>
                  <a:gd name="connsiteX48" fmla="*/ 608607 w 905000"/>
                  <a:gd name="connsiteY48" fmla="*/ 380290 h 904680"/>
                  <a:gd name="connsiteX49" fmla="*/ 607467 w 905000"/>
                  <a:gd name="connsiteY49" fmla="*/ 391589 h 904680"/>
                  <a:gd name="connsiteX50" fmla="*/ 632624 w 905000"/>
                  <a:gd name="connsiteY50" fmla="*/ 440331 h 904680"/>
                  <a:gd name="connsiteX51" fmla="*/ 607238 w 905000"/>
                  <a:gd name="connsiteY51" fmla="*/ 489240 h 904680"/>
                  <a:gd name="connsiteX52" fmla="*/ 608607 w 905000"/>
                  <a:gd name="connsiteY52" fmla="*/ 500372 h 904680"/>
                  <a:gd name="connsiteX53" fmla="*/ 584267 w 905000"/>
                  <a:gd name="connsiteY53" fmla="*/ 542089 h 904680"/>
                  <a:gd name="connsiteX54" fmla="*/ 584591 w 905000"/>
                  <a:gd name="connsiteY54" fmla="*/ 548405 h 904680"/>
                  <a:gd name="connsiteX55" fmla="*/ 512542 w 905000"/>
                  <a:gd name="connsiteY55" fmla="*/ 620454 h 904680"/>
                  <a:gd name="connsiteX56" fmla="*/ 452500 w 905000"/>
                  <a:gd name="connsiteY56" fmla="*/ 588152 h 904680"/>
                  <a:gd name="connsiteX57" fmla="*/ 392460 w 905000"/>
                  <a:gd name="connsiteY57" fmla="*/ 620454 h 904680"/>
                  <a:gd name="connsiteX58" fmla="*/ 320409 w 905000"/>
                  <a:gd name="connsiteY58" fmla="*/ 548405 h 904680"/>
                  <a:gd name="connsiteX59" fmla="*/ 320734 w 905000"/>
                  <a:gd name="connsiteY59" fmla="*/ 542089 h 904680"/>
                  <a:gd name="connsiteX60" fmla="*/ 296393 w 905000"/>
                  <a:gd name="connsiteY60" fmla="*/ 500372 h 904680"/>
                  <a:gd name="connsiteX61" fmla="*/ 297762 w 905000"/>
                  <a:gd name="connsiteY61" fmla="*/ 489240 h 904680"/>
                  <a:gd name="connsiteX62" fmla="*/ 272376 w 905000"/>
                  <a:gd name="connsiteY62" fmla="*/ 440331 h 904680"/>
                  <a:gd name="connsiteX63" fmla="*/ 297534 w 905000"/>
                  <a:gd name="connsiteY63" fmla="*/ 391589 h 904680"/>
                  <a:gd name="connsiteX64" fmla="*/ 296393 w 905000"/>
                  <a:gd name="connsiteY64" fmla="*/ 380290 h 904680"/>
                  <a:gd name="connsiteX65" fmla="*/ 349133 w 905000"/>
                  <a:gd name="connsiteY65" fmla="*/ 320994 h 904680"/>
                  <a:gd name="connsiteX66" fmla="*/ 404467 w 905000"/>
                  <a:gd name="connsiteY66" fmla="*/ 284224 h 904680"/>
                  <a:gd name="connsiteX67" fmla="*/ 240977 w 905000"/>
                  <a:gd name="connsiteY67" fmla="*/ 211805 h 904680"/>
                  <a:gd name="connsiteX68" fmla="*/ 211967 w 905000"/>
                  <a:gd name="connsiteY68" fmla="*/ 240817 h 904680"/>
                  <a:gd name="connsiteX69" fmla="*/ 211967 w 905000"/>
                  <a:gd name="connsiteY69" fmla="*/ 663882 h 904680"/>
                  <a:gd name="connsiteX70" fmla="*/ 240977 w 905000"/>
                  <a:gd name="connsiteY70" fmla="*/ 692893 h 904680"/>
                  <a:gd name="connsiteX71" fmla="*/ 664042 w 905000"/>
                  <a:gd name="connsiteY71" fmla="*/ 692893 h 904680"/>
                  <a:gd name="connsiteX72" fmla="*/ 693053 w 905000"/>
                  <a:gd name="connsiteY72" fmla="*/ 663882 h 904680"/>
                  <a:gd name="connsiteX73" fmla="*/ 693053 w 905000"/>
                  <a:gd name="connsiteY73" fmla="*/ 240817 h 904680"/>
                  <a:gd name="connsiteX74" fmla="*/ 664042 w 905000"/>
                  <a:gd name="connsiteY74" fmla="*/ 211805 h 904680"/>
                  <a:gd name="connsiteX75" fmla="*/ 452509 w 905000"/>
                  <a:gd name="connsiteY75" fmla="*/ 0 h 904680"/>
                  <a:gd name="connsiteX76" fmla="*/ 471849 w 905000"/>
                  <a:gd name="connsiteY76" fmla="*/ 19181 h 904680"/>
                  <a:gd name="connsiteX77" fmla="*/ 471849 w 905000"/>
                  <a:gd name="connsiteY77" fmla="*/ 173127 h 904680"/>
                  <a:gd name="connsiteX78" fmla="*/ 560712 w 905000"/>
                  <a:gd name="connsiteY78" fmla="*/ 173127 h 904680"/>
                  <a:gd name="connsiteX79" fmla="*/ 560712 w 905000"/>
                  <a:gd name="connsiteY79" fmla="*/ 19181 h 904680"/>
                  <a:gd name="connsiteX80" fmla="*/ 599392 w 905000"/>
                  <a:gd name="connsiteY80" fmla="*/ 19181 h 904680"/>
                  <a:gd name="connsiteX81" fmla="*/ 599392 w 905000"/>
                  <a:gd name="connsiteY81" fmla="*/ 173145 h 904680"/>
                  <a:gd name="connsiteX82" fmla="*/ 664042 w 905000"/>
                  <a:gd name="connsiteY82" fmla="*/ 173145 h 904680"/>
                  <a:gd name="connsiteX83" fmla="*/ 731732 w 905000"/>
                  <a:gd name="connsiteY83" fmla="*/ 240835 h 904680"/>
                  <a:gd name="connsiteX84" fmla="*/ 731732 w 905000"/>
                  <a:gd name="connsiteY84" fmla="*/ 305466 h 904680"/>
                  <a:gd name="connsiteX85" fmla="*/ 885680 w 905000"/>
                  <a:gd name="connsiteY85" fmla="*/ 305466 h 904680"/>
                  <a:gd name="connsiteX86" fmla="*/ 885680 w 905000"/>
                  <a:gd name="connsiteY86" fmla="*/ 344146 h 904680"/>
                  <a:gd name="connsiteX87" fmla="*/ 731732 w 905000"/>
                  <a:gd name="connsiteY87" fmla="*/ 344146 h 904680"/>
                  <a:gd name="connsiteX88" fmla="*/ 731732 w 905000"/>
                  <a:gd name="connsiteY88" fmla="*/ 433009 h 904680"/>
                  <a:gd name="connsiteX89" fmla="*/ 885680 w 905000"/>
                  <a:gd name="connsiteY89" fmla="*/ 433009 h 904680"/>
                  <a:gd name="connsiteX90" fmla="*/ 885680 w 905000"/>
                  <a:gd name="connsiteY90" fmla="*/ 471690 h 904680"/>
                  <a:gd name="connsiteX91" fmla="*/ 731732 w 905000"/>
                  <a:gd name="connsiteY91" fmla="*/ 471690 h 904680"/>
                  <a:gd name="connsiteX92" fmla="*/ 731732 w 905000"/>
                  <a:gd name="connsiteY92" fmla="*/ 560552 h 904680"/>
                  <a:gd name="connsiteX93" fmla="*/ 885680 w 905000"/>
                  <a:gd name="connsiteY93" fmla="*/ 560552 h 904680"/>
                  <a:gd name="connsiteX94" fmla="*/ 905000 w 905000"/>
                  <a:gd name="connsiteY94" fmla="*/ 579874 h 904680"/>
                  <a:gd name="connsiteX95" fmla="*/ 885660 w 905000"/>
                  <a:gd name="connsiteY95" fmla="*/ 599214 h 904680"/>
                  <a:gd name="connsiteX96" fmla="*/ 731732 w 905000"/>
                  <a:gd name="connsiteY96" fmla="*/ 599214 h 904680"/>
                  <a:gd name="connsiteX97" fmla="*/ 731732 w 905000"/>
                  <a:gd name="connsiteY97" fmla="*/ 663882 h 904680"/>
                  <a:gd name="connsiteX98" fmla="*/ 664042 w 905000"/>
                  <a:gd name="connsiteY98" fmla="*/ 731573 h 904680"/>
                  <a:gd name="connsiteX99" fmla="*/ 599392 w 905000"/>
                  <a:gd name="connsiteY99" fmla="*/ 731573 h 904680"/>
                  <a:gd name="connsiteX100" fmla="*/ 599392 w 905000"/>
                  <a:gd name="connsiteY100" fmla="*/ 885501 h 904680"/>
                  <a:gd name="connsiteX101" fmla="*/ 560712 w 905000"/>
                  <a:gd name="connsiteY101" fmla="*/ 885501 h 904680"/>
                  <a:gd name="connsiteX102" fmla="*/ 560712 w 905000"/>
                  <a:gd name="connsiteY102" fmla="*/ 731573 h 904680"/>
                  <a:gd name="connsiteX103" fmla="*/ 471849 w 905000"/>
                  <a:gd name="connsiteY103" fmla="*/ 731573 h 904680"/>
                  <a:gd name="connsiteX104" fmla="*/ 471849 w 905000"/>
                  <a:gd name="connsiteY104" fmla="*/ 885501 h 904680"/>
                  <a:gd name="connsiteX105" fmla="*/ 433170 w 905000"/>
                  <a:gd name="connsiteY105" fmla="*/ 885501 h 904680"/>
                  <a:gd name="connsiteX106" fmla="*/ 433170 w 905000"/>
                  <a:gd name="connsiteY106" fmla="*/ 731573 h 904680"/>
                  <a:gd name="connsiteX107" fmla="*/ 344307 w 905000"/>
                  <a:gd name="connsiteY107" fmla="*/ 731573 h 904680"/>
                  <a:gd name="connsiteX108" fmla="*/ 344307 w 905000"/>
                  <a:gd name="connsiteY108" fmla="*/ 885501 h 904680"/>
                  <a:gd name="connsiteX109" fmla="*/ 305626 w 905000"/>
                  <a:gd name="connsiteY109" fmla="*/ 885501 h 904680"/>
                  <a:gd name="connsiteX110" fmla="*/ 305626 w 905000"/>
                  <a:gd name="connsiteY110" fmla="*/ 731573 h 904680"/>
                  <a:gd name="connsiteX111" fmla="*/ 240977 w 905000"/>
                  <a:gd name="connsiteY111" fmla="*/ 731573 h 904680"/>
                  <a:gd name="connsiteX112" fmla="*/ 173287 w 905000"/>
                  <a:gd name="connsiteY112" fmla="*/ 663882 h 904680"/>
                  <a:gd name="connsiteX113" fmla="*/ 173287 w 905000"/>
                  <a:gd name="connsiteY113" fmla="*/ 599214 h 904680"/>
                  <a:gd name="connsiteX114" fmla="*/ 19338 w 905000"/>
                  <a:gd name="connsiteY114" fmla="*/ 599214 h 904680"/>
                  <a:gd name="connsiteX115" fmla="*/ 0 w 905000"/>
                  <a:gd name="connsiteY115" fmla="*/ 579874 h 904680"/>
                  <a:gd name="connsiteX116" fmla="*/ 19338 w 905000"/>
                  <a:gd name="connsiteY116" fmla="*/ 560534 h 904680"/>
                  <a:gd name="connsiteX117" fmla="*/ 173287 w 905000"/>
                  <a:gd name="connsiteY117" fmla="*/ 560534 h 904680"/>
                  <a:gd name="connsiteX118" fmla="*/ 173287 w 905000"/>
                  <a:gd name="connsiteY118" fmla="*/ 471669 h 904680"/>
                  <a:gd name="connsiteX119" fmla="*/ 19338 w 905000"/>
                  <a:gd name="connsiteY119" fmla="*/ 471669 h 904680"/>
                  <a:gd name="connsiteX120" fmla="*/ 19338 w 905000"/>
                  <a:gd name="connsiteY120" fmla="*/ 432991 h 904680"/>
                  <a:gd name="connsiteX121" fmla="*/ 173287 w 905000"/>
                  <a:gd name="connsiteY121" fmla="*/ 432991 h 904680"/>
                  <a:gd name="connsiteX122" fmla="*/ 173287 w 905000"/>
                  <a:gd name="connsiteY122" fmla="*/ 344146 h 904680"/>
                  <a:gd name="connsiteX123" fmla="*/ 19338 w 905000"/>
                  <a:gd name="connsiteY123" fmla="*/ 344146 h 904680"/>
                  <a:gd name="connsiteX124" fmla="*/ 19338 w 905000"/>
                  <a:gd name="connsiteY124" fmla="*/ 305466 h 904680"/>
                  <a:gd name="connsiteX125" fmla="*/ 173287 w 905000"/>
                  <a:gd name="connsiteY125" fmla="*/ 305466 h 904680"/>
                  <a:gd name="connsiteX126" fmla="*/ 173287 w 905000"/>
                  <a:gd name="connsiteY126" fmla="*/ 240817 h 904680"/>
                  <a:gd name="connsiteX127" fmla="*/ 240977 w 905000"/>
                  <a:gd name="connsiteY127" fmla="*/ 173127 h 904680"/>
                  <a:gd name="connsiteX128" fmla="*/ 305626 w 905000"/>
                  <a:gd name="connsiteY128" fmla="*/ 173127 h 904680"/>
                  <a:gd name="connsiteX129" fmla="*/ 305626 w 905000"/>
                  <a:gd name="connsiteY129" fmla="*/ 19181 h 904680"/>
                  <a:gd name="connsiteX130" fmla="*/ 324967 w 905000"/>
                  <a:gd name="connsiteY130" fmla="*/ 1 h 904680"/>
                  <a:gd name="connsiteX131" fmla="*/ 344307 w 905000"/>
                  <a:gd name="connsiteY131" fmla="*/ 19181 h 904680"/>
                  <a:gd name="connsiteX132" fmla="*/ 344307 w 905000"/>
                  <a:gd name="connsiteY132" fmla="*/ 173127 h 904680"/>
                  <a:gd name="connsiteX133" fmla="*/ 433170 w 905000"/>
                  <a:gd name="connsiteY133" fmla="*/ 173127 h 904680"/>
                  <a:gd name="connsiteX134" fmla="*/ 433170 w 905000"/>
                  <a:gd name="connsiteY134" fmla="*/ 19181 h 904680"/>
                  <a:gd name="connsiteX135" fmla="*/ 452509 w 905000"/>
                  <a:gd name="connsiteY135" fmla="*/ 0 h 904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</a:cxnLst>
                <a:rect l="l" t="t" r="r" b="b"/>
                <a:pathLst>
                  <a:path w="905000" h="904680">
                    <a:moveTo>
                      <a:pt x="500533" y="308241"/>
                    </a:moveTo>
                    <a:cubicBezTo>
                      <a:pt x="480672" y="308241"/>
                      <a:pt x="464509" y="324404"/>
                      <a:pt x="464509" y="344266"/>
                    </a:cubicBezTo>
                    <a:lnTo>
                      <a:pt x="464509" y="548405"/>
                    </a:lnTo>
                    <a:cubicBezTo>
                      <a:pt x="464509" y="574895"/>
                      <a:pt x="486052" y="596438"/>
                      <a:pt x="512542" y="596438"/>
                    </a:cubicBezTo>
                    <a:cubicBezTo>
                      <a:pt x="539032" y="596438"/>
                      <a:pt x="560575" y="574895"/>
                      <a:pt x="560575" y="548405"/>
                    </a:cubicBezTo>
                    <a:cubicBezTo>
                      <a:pt x="560575" y="521915"/>
                      <a:pt x="539032" y="500372"/>
                      <a:pt x="512542" y="500372"/>
                    </a:cubicBezTo>
                    <a:lnTo>
                      <a:pt x="512542" y="476356"/>
                    </a:lnTo>
                    <a:cubicBezTo>
                      <a:pt x="541073" y="476356"/>
                      <a:pt x="565702" y="493059"/>
                      <a:pt x="577361" y="517160"/>
                    </a:cubicBezTo>
                    <a:cubicBezTo>
                      <a:pt x="581757" y="512753"/>
                      <a:pt x="584591" y="506868"/>
                      <a:pt x="584591" y="500372"/>
                    </a:cubicBezTo>
                    <a:cubicBezTo>
                      <a:pt x="584591" y="496721"/>
                      <a:pt x="583655" y="493047"/>
                      <a:pt x="581792" y="489457"/>
                    </a:cubicBezTo>
                    <a:lnTo>
                      <a:pt x="576016" y="478265"/>
                    </a:lnTo>
                    <a:lnTo>
                      <a:pt x="587473" y="473029"/>
                    </a:lnTo>
                    <a:cubicBezTo>
                      <a:pt x="600310" y="467157"/>
                      <a:pt x="608607" y="454333"/>
                      <a:pt x="608607" y="440331"/>
                    </a:cubicBezTo>
                    <a:cubicBezTo>
                      <a:pt x="608607" y="430545"/>
                      <a:pt x="604548" y="421310"/>
                      <a:pt x="597704" y="414610"/>
                    </a:cubicBezTo>
                    <a:cubicBezTo>
                      <a:pt x="586836" y="430112"/>
                      <a:pt x="568897" y="440331"/>
                      <a:pt x="548566" y="440331"/>
                    </a:cubicBezTo>
                    <a:lnTo>
                      <a:pt x="548566" y="416315"/>
                    </a:lnTo>
                    <a:cubicBezTo>
                      <a:pt x="568428" y="416315"/>
                      <a:pt x="584591" y="400152"/>
                      <a:pt x="584591" y="380290"/>
                    </a:cubicBezTo>
                    <a:cubicBezTo>
                      <a:pt x="584591" y="364571"/>
                      <a:pt x="574420" y="351326"/>
                      <a:pt x="560358" y="346414"/>
                    </a:cubicBezTo>
                    <a:cubicBezTo>
                      <a:pt x="559193" y="378500"/>
                      <a:pt x="532908" y="404306"/>
                      <a:pt x="500533" y="404306"/>
                    </a:cubicBezTo>
                    <a:lnTo>
                      <a:pt x="500533" y="380290"/>
                    </a:lnTo>
                    <a:cubicBezTo>
                      <a:pt x="520395" y="380290"/>
                      <a:pt x="536558" y="364127"/>
                      <a:pt x="536558" y="344266"/>
                    </a:cubicBezTo>
                    <a:cubicBezTo>
                      <a:pt x="536558" y="324404"/>
                      <a:pt x="520395" y="308241"/>
                      <a:pt x="500533" y="308241"/>
                    </a:cubicBezTo>
                    <a:close/>
                    <a:moveTo>
                      <a:pt x="404467" y="308241"/>
                    </a:moveTo>
                    <a:cubicBezTo>
                      <a:pt x="384605" y="308241"/>
                      <a:pt x="368442" y="324404"/>
                      <a:pt x="368442" y="344266"/>
                    </a:cubicBezTo>
                    <a:cubicBezTo>
                      <a:pt x="368442" y="364127"/>
                      <a:pt x="384605" y="380290"/>
                      <a:pt x="404467" y="380290"/>
                    </a:cubicBezTo>
                    <a:lnTo>
                      <a:pt x="404467" y="404306"/>
                    </a:lnTo>
                    <a:cubicBezTo>
                      <a:pt x="372094" y="404306"/>
                      <a:pt x="345807" y="378500"/>
                      <a:pt x="344642" y="346414"/>
                    </a:cubicBezTo>
                    <a:cubicBezTo>
                      <a:pt x="330580" y="351326"/>
                      <a:pt x="320409" y="364571"/>
                      <a:pt x="320409" y="380290"/>
                    </a:cubicBezTo>
                    <a:cubicBezTo>
                      <a:pt x="320409" y="400152"/>
                      <a:pt x="336572" y="416315"/>
                      <a:pt x="356434" y="416315"/>
                    </a:cubicBezTo>
                    <a:lnTo>
                      <a:pt x="356434" y="440331"/>
                    </a:lnTo>
                    <a:cubicBezTo>
                      <a:pt x="336105" y="440331"/>
                      <a:pt x="318164" y="430112"/>
                      <a:pt x="307297" y="414610"/>
                    </a:cubicBezTo>
                    <a:cubicBezTo>
                      <a:pt x="300452" y="421310"/>
                      <a:pt x="296393" y="430545"/>
                      <a:pt x="296393" y="440331"/>
                    </a:cubicBezTo>
                    <a:cubicBezTo>
                      <a:pt x="296393" y="454333"/>
                      <a:pt x="304691" y="467157"/>
                      <a:pt x="317515" y="473018"/>
                    </a:cubicBezTo>
                    <a:lnTo>
                      <a:pt x="328984" y="478265"/>
                    </a:lnTo>
                    <a:lnTo>
                      <a:pt x="323196" y="489469"/>
                    </a:lnTo>
                    <a:cubicBezTo>
                      <a:pt x="321347" y="493047"/>
                      <a:pt x="320409" y="496721"/>
                      <a:pt x="320409" y="500372"/>
                    </a:cubicBezTo>
                    <a:cubicBezTo>
                      <a:pt x="320409" y="506868"/>
                      <a:pt x="323244" y="512753"/>
                      <a:pt x="327639" y="517160"/>
                    </a:cubicBezTo>
                    <a:cubicBezTo>
                      <a:pt x="339299" y="493059"/>
                      <a:pt x="363928" y="476356"/>
                      <a:pt x="392460" y="476356"/>
                    </a:cubicBezTo>
                    <a:lnTo>
                      <a:pt x="392460" y="500372"/>
                    </a:lnTo>
                    <a:cubicBezTo>
                      <a:pt x="365969" y="500372"/>
                      <a:pt x="344426" y="521915"/>
                      <a:pt x="344426" y="548405"/>
                    </a:cubicBezTo>
                    <a:cubicBezTo>
                      <a:pt x="344426" y="574895"/>
                      <a:pt x="365969" y="596438"/>
                      <a:pt x="392460" y="596438"/>
                    </a:cubicBezTo>
                    <a:cubicBezTo>
                      <a:pt x="418950" y="596438"/>
                      <a:pt x="440491" y="574895"/>
                      <a:pt x="440491" y="548405"/>
                    </a:cubicBezTo>
                    <a:lnTo>
                      <a:pt x="440491" y="344266"/>
                    </a:lnTo>
                    <a:cubicBezTo>
                      <a:pt x="440491" y="324404"/>
                      <a:pt x="424329" y="308241"/>
                      <a:pt x="404467" y="308241"/>
                    </a:cubicBezTo>
                    <a:close/>
                    <a:moveTo>
                      <a:pt x="404467" y="284224"/>
                    </a:moveTo>
                    <a:cubicBezTo>
                      <a:pt x="424172" y="284224"/>
                      <a:pt x="441549" y="293903"/>
                      <a:pt x="452500" y="308613"/>
                    </a:cubicBezTo>
                    <a:cubicBezTo>
                      <a:pt x="463452" y="293903"/>
                      <a:pt x="480828" y="284224"/>
                      <a:pt x="500533" y="284224"/>
                    </a:cubicBezTo>
                    <a:cubicBezTo>
                      <a:pt x="525390" y="284224"/>
                      <a:pt x="546753" y="299415"/>
                      <a:pt x="555867" y="320994"/>
                    </a:cubicBezTo>
                    <a:cubicBezTo>
                      <a:pt x="585503" y="324644"/>
                      <a:pt x="608607" y="349682"/>
                      <a:pt x="608607" y="380290"/>
                    </a:cubicBezTo>
                    <a:cubicBezTo>
                      <a:pt x="608607" y="384157"/>
                      <a:pt x="608163" y="387916"/>
                      <a:pt x="607467" y="391589"/>
                    </a:cubicBezTo>
                    <a:cubicBezTo>
                      <a:pt x="623078" y="402793"/>
                      <a:pt x="632624" y="420926"/>
                      <a:pt x="632624" y="440331"/>
                    </a:cubicBezTo>
                    <a:cubicBezTo>
                      <a:pt x="632624" y="459905"/>
                      <a:pt x="622934" y="478109"/>
                      <a:pt x="607238" y="489240"/>
                    </a:cubicBezTo>
                    <a:cubicBezTo>
                      <a:pt x="608151" y="492891"/>
                      <a:pt x="608607" y="496626"/>
                      <a:pt x="608607" y="500372"/>
                    </a:cubicBezTo>
                    <a:cubicBezTo>
                      <a:pt x="608607" y="517832"/>
                      <a:pt x="599084" y="533659"/>
                      <a:pt x="584267" y="542089"/>
                    </a:cubicBezTo>
                    <a:cubicBezTo>
                      <a:pt x="584459" y="544166"/>
                      <a:pt x="584591" y="546267"/>
                      <a:pt x="584591" y="548405"/>
                    </a:cubicBezTo>
                    <a:cubicBezTo>
                      <a:pt x="584591" y="588140"/>
                      <a:pt x="552277" y="620454"/>
                      <a:pt x="512542" y="620454"/>
                    </a:cubicBezTo>
                    <a:cubicBezTo>
                      <a:pt x="487492" y="620454"/>
                      <a:pt x="465421" y="607605"/>
                      <a:pt x="452500" y="588152"/>
                    </a:cubicBezTo>
                    <a:cubicBezTo>
                      <a:pt x="439579" y="607593"/>
                      <a:pt x="417508" y="620454"/>
                      <a:pt x="392460" y="620454"/>
                    </a:cubicBezTo>
                    <a:cubicBezTo>
                      <a:pt x="352724" y="620454"/>
                      <a:pt x="320409" y="588140"/>
                      <a:pt x="320409" y="548405"/>
                    </a:cubicBezTo>
                    <a:cubicBezTo>
                      <a:pt x="320409" y="546267"/>
                      <a:pt x="320542" y="544166"/>
                      <a:pt x="320734" y="542089"/>
                    </a:cubicBezTo>
                    <a:cubicBezTo>
                      <a:pt x="305916" y="533659"/>
                      <a:pt x="296393" y="517832"/>
                      <a:pt x="296393" y="500372"/>
                    </a:cubicBezTo>
                    <a:cubicBezTo>
                      <a:pt x="296393" y="496614"/>
                      <a:pt x="296850" y="492891"/>
                      <a:pt x="297762" y="489240"/>
                    </a:cubicBezTo>
                    <a:cubicBezTo>
                      <a:pt x="282068" y="478109"/>
                      <a:pt x="272376" y="459905"/>
                      <a:pt x="272376" y="440331"/>
                    </a:cubicBezTo>
                    <a:cubicBezTo>
                      <a:pt x="272376" y="420926"/>
                      <a:pt x="281924" y="402793"/>
                      <a:pt x="297534" y="391589"/>
                    </a:cubicBezTo>
                    <a:cubicBezTo>
                      <a:pt x="296837" y="387916"/>
                      <a:pt x="296393" y="384157"/>
                      <a:pt x="296393" y="380290"/>
                    </a:cubicBezTo>
                    <a:cubicBezTo>
                      <a:pt x="296393" y="349682"/>
                      <a:pt x="319497" y="324644"/>
                      <a:pt x="349133" y="320994"/>
                    </a:cubicBezTo>
                    <a:cubicBezTo>
                      <a:pt x="358247" y="299415"/>
                      <a:pt x="379610" y="284224"/>
                      <a:pt x="404467" y="284224"/>
                    </a:cubicBezTo>
                    <a:close/>
                    <a:moveTo>
                      <a:pt x="240977" y="211805"/>
                    </a:moveTo>
                    <a:cubicBezTo>
                      <a:pt x="224939" y="211805"/>
                      <a:pt x="211967" y="224764"/>
                      <a:pt x="211967" y="240817"/>
                    </a:cubicBezTo>
                    <a:lnTo>
                      <a:pt x="211967" y="663882"/>
                    </a:lnTo>
                    <a:cubicBezTo>
                      <a:pt x="211967" y="679842"/>
                      <a:pt x="224939" y="692893"/>
                      <a:pt x="240977" y="692893"/>
                    </a:cubicBezTo>
                    <a:lnTo>
                      <a:pt x="664042" y="692893"/>
                    </a:lnTo>
                    <a:cubicBezTo>
                      <a:pt x="680094" y="692893"/>
                      <a:pt x="693053" y="679842"/>
                      <a:pt x="693053" y="663882"/>
                    </a:cubicBezTo>
                    <a:lnTo>
                      <a:pt x="693053" y="240817"/>
                    </a:lnTo>
                    <a:cubicBezTo>
                      <a:pt x="693053" y="224764"/>
                      <a:pt x="680094" y="211805"/>
                      <a:pt x="664042" y="211805"/>
                    </a:cubicBezTo>
                    <a:close/>
                    <a:moveTo>
                      <a:pt x="452509" y="0"/>
                    </a:moveTo>
                    <a:cubicBezTo>
                      <a:pt x="462179" y="5"/>
                      <a:pt x="471849" y="6404"/>
                      <a:pt x="471849" y="19181"/>
                    </a:cubicBezTo>
                    <a:lnTo>
                      <a:pt x="471849" y="173127"/>
                    </a:lnTo>
                    <a:lnTo>
                      <a:pt x="560712" y="173127"/>
                    </a:lnTo>
                    <a:lnTo>
                      <a:pt x="560712" y="19181"/>
                    </a:lnTo>
                    <a:cubicBezTo>
                      <a:pt x="560712" y="-6412"/>
                      <a:pt x="599392" y="-6374"/>
                      <a:pt x="599392" y="19181"/>
                    </a:cubicBezTo>
                    <a:lnTo>
                      <a:pt x="599392" y="173145"/>
                    </a:lnTo>
                    <a:lnTo>
                      <a:pt x="664042" y="173145"/>
                    </a:lnTo>
                    <a:cubicBezTo>
                      <a:pt x="701377" y="173145"/>
                      <a:pt x="731732" y="203514"/>
                      <a:pt x="731732" y="240835"/>
                    </a:cubicBezTo>
                    <a:lnTo>
                      <a:pt x="731732" y="305466"/>
                    </a:lnTo>
                    <a:lnTo>
                      <a:pt x="885680" y="305466"/>
                    </a:lnTo>
                    <a:cubicBezTo>
                      <a:pt x="911271" y="305466"/>
                      <a:pt x="911233" y="344146"/>
                      <a:pt x="885680" y="344146"/>
                    </a:cubicBezTo>
                    <a:lnTo>
                      <a:pt x="731732" y="344146"/>
                    </a:lnTo>
                    <a:lnTo>
                      <a:pt x="731732" y="433009"/>
                    </a:lnTo>
                    <a:lnTo>
                      <a:pt x="885680" y="433009"/>
                    </a:lnTo>
                    <a:cubicBezTo>
                      <a:pt x="911271" y="433009"/>
                      <a:pt x="911233" y="471690"/>
                      <a:pt x="885680" y="471690"/>
                    </a:cubicBezTo>
                    <a:lnTo>
                      <a:pt x="731732" y="471690"/>
                    </a:lnTo>
                    <a:lnTo>
                      <a:pt x="731732" y="560552"/>
                    </a:lnTo>
                    <a:lnTo>
                      <a:pt x="885680" y="560552"/>
                    </a:lnTo>
                    <a:cubicBezTo>
                      <a:pt x="896350" y="560552"/>
                      <a:pt x="905000" y="569202"/>
                      <a:pt x="905000" y="579874"/>
                    </a:cubicBezTo>
                    <a:cubicBezTo>
                      <a:pt x="905000" y="590544"/>
                      <a:pt x="896350" y="599214"/>
                      <a:pt x="885660" y="599214"/>
                    </a:cubicBezTo>
                    <a:lnTo>
                      <a:pt x="731732" y="599214"/>
                    </a:lnTo>
                    <a:lnTo>
                      <a:pt x="731732" y="663882"/>
                    </a:lnTo>
                    <a:cubicBezTo>
                      <a:pt x="731732" y="701204"/>
                      <a:pt x="701363" y="731573"/>
                      <a:pt x="664042" y="731573"/>
                    </a:cubicBezTo>
                    <a:lnTo>
                      <a:pt x="599392" y="731573"/>
                    </a:lnTo>
                    <a:lnTo>
                      <a:pt x="599392" y="885501"/>
                    </a:lnTo>
                    <a:cubicBezTo>
                      <a:pt x="599392" y="911092"/>
                      <a:pt x="560712" y="911054"/>
                      <a:pt x="560712" y="885501"/>
                    </a:cubicBezTo>
                    <a:lnTo>
                      <a:pt x="560712" y="731573"/>
                    </a:lnTo>
                    <a:lnTo>
                      <a:pt x="471849" y="731573"/>
                    </a:lnTo>
                    <a:lnTo>
                      <a:pt x="471849" y="885501"/>
                    </a:lnTo>
                    <a:cubicBezTo>
                      <a:pt x="471849" y="911092"/>
                      <a:pt x="433170" y="911054"/>
                      <a:pt x="433170" y="885501"/>
                    </a:cubicBezTo>
                    <a:lnTo>
                      <a:pt x="433170" y="731573"/>
                    </a:lnTo>
                    <a:lnTo>
                      <a:pt x="344307" y="731573"/>
                    </a:lnTo>
                    <a:lnTo>
                      <a:pt x="344307" y="885501"/>
                    </a:lnTo>
                    <a:cubicBezTo>
                      <a:pt x="344307" y="911092"/>
                      <a:pt x="305626" y="911054"/>
                      <a:pt x="305626" y="885501"/>
                    </a:cubicBezTo>
                    <a:lnTo>
                      <a:pt x="305626" y="731573"/>
                    </a:lnTo>
                    <a:lnTo>
                      <a:pt x="240977" y="731573"/>
                    </a:lnTo>
                    <a:cubicBezTo>
                      <a:pt x="203656" y="731573"/>
                      <a:pt x="173287" y="701204"/>
                      <a:pt x="173287" y="663882"/>
                    </a:cubicBezTo>
                    <a:lnTo>
                      <a:pt x="173287" y="599214"/>
                    </a:lnTo>
                    <a:lnTo>
                      <a:pt x="19338" y="599214"/>
                    </a:lnTo>
                    <a:cubicBezTo>
                      <a:pt x="8668" y="599214"/>
                      <a:pt x="0" y="590544"/>
                      <a:pt x="0" y="579874"/>
                    </a:cubicBezTo>
                    <a:cubicBezTo>
                      <a:pt x="0" y="569202"/>
                      <a:pt x="8668" y="560534"/>
                      <a:pt x="19338" y="560534"/>
                    </a:cubicBezTo>
                    <a:lnTo>
                      <a:pt x="173287" y="560534"/>
                    </a:lnTo>
                    <a:lnTo>
                      <a:pt x="173287" y="471669"/>
                    </a:lnTo>
                    <a:lnTo>
                      <a:pt x="19338" y="471669"/>
                    </a:lnTo>
                    <a:cubicBezTo>
                      <a:pt x="-6233" y="471669"/>
                      <a:pt x="-6194" y="432991"/>
                      <a:pt x="19338" y="432991"/>
                    </a:cubicBezTo>
                    <a:lnTo>
                      <a:pt x="173287" y="432991"/>
                    </a:lnTo>
                    <a:lnTo>
                      <a:pt x="173287" y="344146"/>
                    </a:lnTo>
                    <a:lnTo>
                      <a:pt x="19338" y="344146"/>
                    </a:lnTo>
                    <a:cubicBezTo>
                      <a:pt x="-6233" y="344146"/>
                      <a:pt x="-6194" y="305466"/>
                      <a:pt x="19338" y="305466"/>
                    </a:cubicBezTo>
                    <a:lnTo>
                      <a:pt x="173287" y="305466"/>
                    </a:lnTo>
                    <a:lnTo>
                      <a:pt x="173287" y="240817"/>
                    </a:lnTo>
                    <a:cubicBezTo>
                      <a:pt x="173287" y="203494"/>
                      <a:pt x="203656" y="173127"/>
                      <a:pt x="240977" y="173127"/>
                    </a:cubicBezTo>
                    <a:lnTo>
                      <a:pt x="305626" y="173127"/>
                    </a:lnTo>
                    <a:lnTo>
                      <a:pt x="305626" y="19181"/>
                    </a:lnTo>
                    <a:cubicBezTo>
                      <a:pt x="305626" y="6384"/>
                      <a:pt x="315297" y="-5"/>
                      <a:pt x="324967" y="1"/>
                    </a:cubicBezTo>
                    <a:cubicBezTo>
                      <a:pt x="334638" y="4"/>
                      <a:pt x="344307" y="6403"/>
                      <a:pt x="344307" y="19181"/>
                    </a:cubicBezTo>
                    <a:lnTo>
                      <a:pt x="344307" y="173127"/>
                    </a:lnTo>
                    <a:lnTo>
                      <a:pt x="433170" y="173127"/>
                    </a:lnTo>
                    <a:lnTo>
                      <a:pt x="433170" y="19181"/>
                    </a:lnTo>
                    <a:cubicBezTo>
                      <a:pt x="433170" y="6384"/>
                      <a:pt x="442840" y="-4"/>
                      <a:pt x="452509" y="0"/>
                    </a:cubicBezTo>
                    <a:close/>
                  </a:path>
                </a:pathLst>
              </a:custGeom>
              <a:solidFill>
                <a:schemeClr val="tx2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2DBFE78E-02DE-4093-B013-1F8D8208174E}"/>
                </a:ext>
              </a:extLst>
            </p:cNvPr>
            <p:cNvGrpSpPr/>
            <p:nvPr/>
          </p:nvGrpSpPr>
          <p:grpSpPr>
            <a:xfrm>
              <a:off x="2366197" y="912961"/>
              <a:ext cx="5806346" cy="5095375"/>
              <a:chOff x="2366197" y="912961"/>
              <a:chExt cx="5806346" cy="5095375"/>
            </a:xfrm>
          </p:grpSpPr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5E99920C-B6DD-4033-882B-76E85E7428E3}"/>
                  </a:ext>
                </a:extLst>
              </p:cNvPr>
              <p:cNvGrpSpPr/>
              <p:nvPr/>
            </p:nvGrpSpPr>
            <p:grpSpPr>
              <a:xfrm>
                <a:off x="2366197" y="912961"/>
                <a:ext cx="3095929" cy="1146072"/>
                <a:chOff x="2366197" y="912961"/>
                <a:chExt cx="3095929" cy="1146072"/>
              </a:xfrm>
            </p:grpSpPr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EE5E0192-7DBE-4F49-BB0A-B11E85812244}"/>
                    </a:ext>
                  </a:extLst>
                </p:cNvPr>
                <p:cNvGrpSpPr/>
                <p:nvPr/>
              </p:nvGrpSpPr>
              <p:grpSpPr>
                <a:xfrm>
                  <a:off x="3361871" y="912961"/>
                  <a:ext cx="2100255" cy="716682"/>
                  <a:chOff x="3887284" y="1188665"/>
                  <a:chExt cx="2100255" cy="716682"/>
                </a:xfrm>
              </p:grpSpPr>
              <p:sp>
                <p:nvSpPr>
                  <p:cNvPr id="86" name="TextBox 85">
                    <a:extLst>
                      <a:ext uri="{FF2B5EF4-FFF2-40B4-BE49-F238E27FC236}">
                        <a16:creationId xmlns:a16="http://schemas.microsoft.com/office/drawing/2014/main" id="{328494F1-8542-47EF-B1A1-2C95F9EF76A0}"/>
                      </a:ext>
                    </a:extLst>
                  </p:cNvPr>
                  <p:cNvSpPr txBox="1"/>
                  <p:nvPr/>
                </p:nvSpPr>
                <p:spPr>
                  <a:xfrm>
                    <a:off x="3887284" y="1188665"/>
                    <a:ext cx="909223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marL="0" marR="0" lvl="0" indent="0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IN" sz="160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</a:rPr>
                      <a:t>Strategy</a:t>
                    </a:r>
                  </a:p>
                </p:txBody>
              </p:sp>
              <p:sp>
                <p:nvSpPr>
                  <p:cNvPr id="87" name="TextBox 86">
                    <a:extLst>
                      <a:ext uri="{FF2B5EF4-FFF2-40B4-BE49-F238E27FC236}">
                        <a16:creationId xmlns:a16="http://schemas.microsoft.com/office/drawing/2014/main" id="{44C40DCF-E997-410D-8518-9C2682FAD7F2}"/>
                      </a:ext>
                    </a:extLst>
                  </p:cNvPr>
                  <p:cNvSpPr txBox="1"/>
                  <p:nvPr/>
                </p:nvSpPr>
                <p:spPr>
                  <a:xfrm>
                    <a:off x="3887284" y="1474460"/>
                    <a:ext cx="2100255" cy="430887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marL="171450" marR="0" lvl="0" indent="-171450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Wingdings" panose="05000000000000000000" pitchFamily="2" charset="2"/>
                      <a:buChar char="ü"/>
                      <a:tabLst/>
                      <a:defRPr/>
                    </a:pPr>
                    <a:r>
                      <a:rPr kumimoji="0" lang="en-IN" sz="11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rPr>
                      <a:t>Aligning with strategic goals</a:t>
                    </a:r>
                  </a:p>
                  <a:p>
                    <a:pPr marL="171450" marR="0" lvl="0" indent="-171450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Wingdings" panose="05000000000000000000" pitchFamily="2" charset="2"/>
                      <a:buChar char="ü"/>
                      <a:tabLst/>
                      <a:defRPr/>
                    </a:pPr>
                    <a:r>
                      <a:rPr kumimoji="0" lang="en-IN" sz="11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rPr>
                      <a:t>Text here</a:t>
                    </a:r>
                  </a:p>
                </p:txBody>
              </p:sp>
            </p:grp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CCF2BA2F-C518-4284-9A4C-10A2EFA52193}"/>
                    </a:ext>
                  </a:extLst>
                </p:cNvPr>
                <p:cNvGrpSpPr/>
                <p:nvPr/>
              </p:nvGrpSpPr>
              <p:grpSpPr>
                <a:xfrm>
                  <a:off x="2366197" y="1211383"/>
                  <a:ext cx="847650" cy="847650"/>
                  <a:chOff x="2366197" y="1211383"/>
                  <a:chExt cx="847650" cy="847650"/>
                </a:xfrm>
              </p:grpSpPr>
              <p:sp>
                <p:nvSpPr>
                  <p:cNvPr id="68" name="Freeform: Shape 67">
                    <a:extLst>
                      <a:ext uri="{FF2B5EF4-FFF2-40B4-BE49-F238E27FC236}">
                        <a16:creationId xmlns:a16="http://schemas.microsoft.com/office/drawing/2014/main" id="{8087E731-0862-4FE1-B2C2-CB0FF4F05970}"/>
                      </a:ext>
                    </a:extLst>
                  </p:cNvPr>
                  <p:cNvSpPr/>
                  <p:nvPr/>
                </p:nvSpPr>
                <p:spPr>
                  <a:xfrm>
                    <a:off x="2366197" y="1211383"/>
                    <a:ext cx="847650" cy="847650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4" name="Graphic 55">
                    <a:extLst>
                      <a:ext uri="{FF2B5EF4-FFF2-40B4-BE49-F238E27FC236}">
                        <a16:creationId xmlns:a16="http://schemas.microsoft.com/office/drawing/2014/main" id="{8DC78EA2-D0BA-484A-B635-022BEB4E25B4}"/>
                      </a:ext>
                    </a:extLst>
                  </p:cNvPr>
                  <p:cNvSpPr/>
                  <p:nvPr/>
                </p:nvSpPr>
                <p:spPr>
                  <a:xfrm>
                    <a:off x="2518823" y="1370935"/>
                    <a:ext cx="510616" cy="511616"/>
                  </a:xfrm>
                  <a:custGeom>
                    <a:avLst/>
                    <a:gdLst>
                      <a:gd name="connsiteX0" fmla="*/ 5870265 w 6492868"/>
                      <a:gd name="connsiteY0" fmla="*/ 2617478 h 6505575"/>
                      <a:gd name="connsiteX1" fmla="*/ 5810660 w 6492868"/>
                      <a:gd name="connsiteY1" fmla="*/ 2620362 h 6505575"/>
                      <a:gd name="connsiteX2" fmla="*/ 5509574 w 6492868"/>
                      <a:gd name="connsiteY2" fmla="*/ 1890543 h 6505575"/>
                      <a:gd name="connsiteX3" fmla="*/ 5552864 w 6492868"/>
                      <a:gd name="connsiteY3" fmla="*/ 1851179 h 6505575"/>
                      <a:gd name="connsiteX4" fmla="*/ 5738934 w 6492868"/>
                      <a:gd name="connsiteY4" fmla="*/ 1401951 h 6505575"/>
                      <a:gd name="connsiteX5" fmla="*/ 5552864 w 6492868"/>
                      <a:gd name="connsiteY5" fmla="*/ 952717 h 6505575"/>
                      <a:gd name="connsiteX6" fmla="*/ 5103624 w 6492868"/>
                      <a:gd name="connsiteY6" fmla="*/ 766640 h 6505575"/>
                      <a:gd name="connsiteX7" fmla="*/ 4654396 w 6492868"/>
                      <a:gd name="connsiteY7" fmla="*/ 952717 h 6505575"/>
                      <a:gd name="connsiteX8" fmla="*/ 4615032 w 6492868"/>
                      <a:gd name="connsiteY8" fmla="*/ 995997 h 6505575"/>
                      <a:gd name="connsiteX9" fmla="*/ 3885214 w 6492868"/>
                      <a:gd name="connsiteY9" fmla="*/ 694970 h 6505575"/>
                      <a:gd name="connsiteX10" fmla="*/ 3888098 w 6492868"/>
                      <a:gd name="connsiteY10" fmla="*/ 635310 h 6505575"/>
                      <a:gd name="connsiteX11" fmla="*/ 3252788 w 6492868"/>
                      <a:gd name="connsiteY11" fmla="*/ 0 h 6505575"/>
                      <a:gd name="connsiteX12" fmla="*/ 2617478 w 6492868"/>
                      <a:gd name="connsiteY12" fmla="*/ 635310 h 6505575"/>
                      <a:gd name="connsiteX13" fmla="*/ 3252788 w 6492868"/>
                      <a:gd name="connsiteY13" fmla="*/ 1270620 h 6505575"/>
                      <a:gd name="connsiteX14" fmla="*/ 3736868 w 6492868"/>
                      <a:gd name="connsiteY14" fmla="*/ 1046077 h 6505575"/>
                      <a:gd name="connsiteX15" fmla="*/ 4470652 w 6492868"/>
                      <a:gd name="connsiteY15" fmla="*/ 1348789 h 6505575"/>
                      <a:gd name="connsiteX16" fmla="*/ 4468314 w 6492868"/>
                      <a:gd name="connsiteY16" fmla="*/ 1401951 h 6505575"/>
                      <a:gd name="connsiteX17" fmla="*/ 4540180 w 6492868"/>
                      <a:gd name="connsiteY17" fmla="*/ 1695884 h 6505575"/>
                      <a:gd name="connsiteX18" fmla="*/ 3546365 w 6492868"/>
                      <a:gd name="connsiteY18" fmla="*/ 2689649 h 6505575"/>
                      <a:gd name="connsiteX19" fmla="*/ 3252788 w 6492868"/>
                      <a:gd name="connsiteY19" fmla="*/ 2617478 h 6505575"/>
                      <a:gd name="connsiteX20" fmla="*/ 2959211 w 6492868"/>
                      <a:gd name="connsiteY20" fmla="*/ 2689649 h 6505575"/>
                      <a:gd name="connsiteX21" fmla="*/ 1965395 w 6492868"/>
                      <a:gd name="connsiteY21" fmla="*/ 1695884 h 6505575"/>
                      <a:gd name="connsiteX22" fmla="*/ 2037262 w 6492868"/>
                      <a:gd name="connsiteY22" fmla="*/ 1401951 h 6505575"/>
                      <a:gd name="connsiteX23" fmla="*/ 1851179 w 6492868"/>
                      <a:gd name="connsiteY23" fmla="*/ 952717 h 6505575"/>
                      <a:gd name="connsiteX24" fmla="*/ 1401951 w 6492868"/>
                      <a:gd name="connsiteY24" fmla="*/ 766640 h 6505575"/>
                      <a:gd name="connsiteX25" fmla="*/ 952717 w 6492868"/>
                      <a:gd name="connsiteY25" fmla="*/ 952717 h 6505575"/>
                      <a:gd name="connsiteX26" fmla="*/ 766640 w 6492868"/>
                      <a:gd name="connsiteY26" fmla="*/ 1401951 h 6505575"/>
                      <a:gd name="connsiteX27" fmla="*/ 952717 w 6492868"/>
                      <a:gd name="connsiteY27" fmla="*/ 1851179 h 6505575"/>
                      <a:gd name="connsiteX28" fmla="*/ 995997 w 6492868"/>
                      <a:gd name="connsiteY28" fmla="*/ 1890543 h 6505575"/>
                      <a:gd name="connsiteX29" fmla="*/ 694970 w 6492868"/>
                      <a:gd name="connsiteY29" fmla="*/ 2620362 h 6505575"/>
                      <a:gd name="connsiteX30" fmla="*/ 635310 w 6492868"/>
                      <a:gd name="connsiteY30" fmla="*/ 2617478 h 6505575"/>
                      <a:gd name="connsiteX31" fmla="*/ 0 w 6492868"/>
                      <a:gd name="connsiteY31" fmla="*/ 3252788 h 6505575"/>
                      <a:gd name="connsiteX32" fmla="*/ 635310 w 6492868"/>
                      <a:gd name="connsiteY32" fmla="*/ 3888098 h 6505575"/>
                      <a:gd name="connsiteX33" fmla="*/ 694920 w 6492868"/>
                      <a:gd name="connsiteY33" fmla="*/ 3885214 h 6505575"/>
                      <a:gd name="connsiteX34" fmla="*/ 995997 w 6492868"/>
                      <a:gd name="connsiteY34" fmla="*/ 4615032 h 6505575"/>
                      <a:gd name="connsiteX35" fmla="*/ 952717 w 6492868"/>
                      <a:gd name="connsiteY35" fmla="*/ 4654396 h 6505575"/>
                      <a:gd name="connsiteX36" fmla="*/ 766640 w 6492868"/>
                      <a:gd name="connsiteY36" fmla="*/ 5103624 h 6505575"/>
                      <a:gd name="connsiteX37" fmla="*/ 952717 w 6492868"/>
                      <a:gd name="connsiteY37" fmla="*/ 5552864 h 6505575"/>
                      <a:gd name="connsiteX38" fmla="*/ 1401951 w 6492868"/>
                      <a:gd name="connsiteY38" fmla="*/ 5738934 h 6505575"/>
                      <a:gd name="connsiteX39" fmla="*/ 1851179 w 6492868"/>
                      <a:gd name="connsiteY39" fmla="*/ 5552864 h 6505575"/>
                      <a:gd name="connsiteX40" fmla="*/ 2037262 w 6492868"/>
                      <a:gd name="connsiteY40" fmla="*/ 5103624 h 6505575"/>
                      <a:gd name="connsiteX41" fmla="*/ 1965395 w 6492868"/>
                      <a:gd name="connsiteY41" fmla="*/ 4809691 h 6505575"/>
                      <a:gd name="connsiteX42" fmla="*/ 2959211 w 6492868"/>
                      <a:gd name="connsiteY42" fmla="*/ 3815927 h 6505575"/>
                      <a:gd name="connsiteX43" fmla="*/ 3062195 w 6492868"/>
                      <a:gd name="connsiteY43" fmla="*/ 3858861 h 6505575"/>
                      <a:gd name="connsiteX44" fmla="*/ 3062195 w 6492868"/>
                      <a:gd name="connsiteY44" fmla="*/ 5264192 h 6505575"/>
                      <a:gd name="connsiteX45" fmla="*/ 2617478 w 6492868"/>
                      <a:gd name="connsiteY45" fmla="*/ 5870265 h 6505575"/>
                      <a:gd name="connsiteX46" fmla="*/ 3252788 w 6492868"/>
                      <a:gd name="connsiteY46" fmla="*/ 6505575 h 6505575"/>
                      <a:gd name="connsiteX47" fmla="*/ 3888098 w 6492868"/>
                      <a:gd name="connsiteY47" fmla="*/ 5870265 h 6505575"/>
                      <a:gd name="connsiteX48" fmla="*/ 3885214 w 6492868"/>
                      <a:gd name="connsiteY48" fmla="*/ 5810660 h 6505575"/>
                      <a:gd name="connsiteX49" fmla="*/ 4615032 w 6492868"/>
                      <a:gd name="connsiteY49" fmla="*/ 5509574 h 6505575"/>
                      <a:gd name="connsiteX50" fmla="*/ 4654396 w 6492868"/>
                      <a:gd name="connsiteY50" fmla="*/ 5552864 h 6505575"/>
                      <a:gd name="connsiteX51" fmla="*/ 5103624 w 6492868"/>
                      <a:gd name="connsiteY51" fmla="*/ 5738934 h 6505575"/>
                      <a:gd name="connsiteX52" fmla="*/ 5552864 w 6492868"/>
                      <a:gd name="connsiteY52" fmla="*/ 5552864 h 6505575"/>
                      <a:gd name="connsiteX53" fmla="*/ 5738934 w 6492868"/>
                      <a:gd name="connsiteY53" fmla="*/ 5103624 h 6505575"/>
                      <a:gd name="connsiteX54" fmla="*/ 5552864 w 6492868"/>
                      <a:gd name="connsiteY54" fmla="*/ 4654396 h 6505575"/>
                      <a:gd name="connsiteX55" fmla="*/ 5103624 w 6492868"/>
                      <a:gd name="connsiteY55" fmla="*/ 4468314 h 6505575"/>
                      <a:gd name="connsiteX56" fmla="*/ 4654396 w 6492868"/>
                      <a:gd name="connsiteY56" fmla="*/ 4654396 h 6505575"/>
                      <a:gd name="connsiteX57" fmla="*/ 4468314 w 6492868"/>
                      <a:gd name="connsiteY57" fmla="*/ 5103624 h 6505575"/>
                      <a:gd name="connsiteX58" fmla="*/ 4470652 w 6492868"/>
                      <a:gd name="connsiteY58" fmla="*/ 5156786 h 6505575"/>
                      <a:gd name="connsiteX59" fmla="*/ 3736868 w 6492868"/>
                      <a:gd name="connsiteY59" fmla="*/ 5459499 h 6505575"/>
                      <a:gd name="connsiteX60" fmla="*/ 3443381 w 6492868"/>
                      <a:gd name="connsiteY60" fmla="*/ 5264192 h 6505575"/>
                      <a:gd name="connsiteX61" fmla="*/ 3443381 w 6492868"/>
                      <a:gd name="connsiteY61" fmla="*/ 3858861 h 6505575"/>
                      <a:gd name="connsiteX62" fmla="*/ 3858861 w 6492868"/>
                      <a:gd name="connsiteY62" fmla="*/ 3443381 h 6505575"/>
                      <a:gd name="connsiteX63" fmla="*/ 5264192 w 6492868"/>
                      <a:gd name="connsiteY63" fmla="*/ 3443381 h 6505575"/>
                      <a:gd name="connsiteX64" fmla="*/ 5870265 w 6492868"/>
                      <a:gd name="connsiteY64" fmla="*/ 3888098 h 6505575"/>
                      <a:gd name="connsiteX65" fmla="*/ 6505575 w 6492868"/>
                      <a:gd name="connsiteY65" fmla="*/ 3252788 h 6505575"/>
                      <a:gd name="connsiteX66" fmla="*/ 5870265 w 6492868"/>
                      <a:gd name="connsiteY66" fmla="*/ 2617478 h 6505575"/>
                      <a:gd name="connsiteX67" fmla="*/ 3252788 w 6492868"/>
                      <a:gd name="connsiteY67" fmla="*/ 889434 h 6505575"/>
                      <a:gd name="connsiteX68" fmla="*/ 2998664 w 6492868"/>
                      <a:gd name="connsiteY68" fmla="*/ 635310 h 6505575"/>
                      <a:gd name="connsiteX69" fmla="*/ 3252788 w 6492868"/>
                      <a:gd name="connsiteY69" fmla="*/ 381186 h 6505575"/>
                      <a:gd name="connsiteX70" fmla="*/ 3506912 w 6492868"/>
                      <a:gd name="connsiteY70" fmla="*/ 635310 h 6505575"/>
                      <a:gd name="connsiteX71" fmla="*/ 3252788 w 6492868"/>
                      <a:gd name="connsiteY71" fmla="*/ 889434 h 6505575"/>
                      <a:gd name="connsiteX72" fmla="*/ 4923946 w 6492868"/>
                      <a:gd name="connsiteY72" fmla="*/ 4923946 h 6505575"/>
                      <a:gd name="connsiteX73" fmla="*/ 5103624 w 6492868"/>
                      <a:gd name="connsiteY73" fmla="*/ 4849500 h 6505575"/>
                      <a:gd name="connsiteX74" fmla="*/ 5283302 w 6492868"/>
                      <a:gd name="connsiteY74" fmla="*/ 4923946 h 6505575"/>
                      <a:gd name="connsiteX75" fmla="*/ 5357748 w 6492868"/>
                      <a:gd name="connsiteY75" fmla="*/ 5103624 h 6505575"/>
                      <a:gd name="connsiteX76" fmla="*/ 5283302 w 6492868"/>
                      <a:gd name="connsiteY76" fmla="*/ 5283302 h 6505575"/>
                      <a:gd name="connsiteX77" fmla="*/ 5103624 w 6492868"/>
                      <a:gd name="connsiteY77" fmla="*/ 5357748 h 6505575"/>
                      <a:gd name="connsiteX78" fmla="*/ 4923946 w 6492868"/>
                      <a:gd name="connsiteY78" fmla="*/ 5283302 h 6505575"/>
                      <a:gd name="connsiteX79" fmla="*/ 4849500 w 6492868"/>
                      <a:gd name="connsiteY79" fmla="*/ 5103624 h 6505575"/>
                      <a:gd name="connsiteX80" fmla="*/ 4923946 w 6492868"/>
                      <a:gd name="connsiteY80" fmla="*/ 4923946 h 6505575"/>
                      <a:gd name="connsiteX81" fmla="*/ 5459499 w 6492868"/>
                      <a:gd name="connsiteY81" fmla="*/ 2768707 h 6505575"/>
                      <a:gd name="connsiteX82" fmla="*/ 5264192 w 6492868"/>
                      <a:gd name="connsiteY82" fmla="*/ 3062195 h 6505575"/>
                      <a:gd name="connsiteX83" fmla="*/ 3858861 w 6492868"/>
                      <a:gd name="connsiteY83" fmla="*/ 3062195 h 6505575"/>
                      <a:gd name="connsiteX84" fmla="*/ 3815927 w 6492868"/>
                      <a:gd name="connsiteY84" fmla="*/ 2959211 h 6505575"/>
                      <a:gd name="connsiteX85" fmla="*/ 4809691 w 6492868"/>
                      <a:gd name="connsiteY85" fmla="*/ 1965395 h 6505575"/>
                      <a:gd name="connsiteX86" fmla="*/ 5103624 w 6492868"/>
                      <a:gd name="connsiteY86" fmla="*/ 2037262 h 6505575"/>
                      <a:gd name="connsiteX87" fmla="*/ 5156786 w 6492868"/>
                      <a:gd name="connsiteY87" fmla="*/ 2034924 h 6505575"/>
                      <a:gd name="connsiteX88" fmla="*/ 4923946 w 6492868"/>
                      <a:gd name="connsiteY88" fmla="*/ 1222277 h 6505575"/>
                      <a:gd name="connsiteX89" fmla="*/ 5103624 w 6492868"/>
                      <a:gd name="connsiteY89" fmla="*/ 1147826 h 6505575"/>
                      <a:gd name="connsiteX90" fmla="*/ 5283302 w 6492868"/>
                      <a:gd name="connsiteY90" fmla="*/ 1222277 h 6505575"/>
                      <a:gd name="connsiteX91" fmla="*/ 5357748 w 6492868"/>
                      <a:gd name="connsiteY91" fmla="*/ 1401951 h 6505575"/>
                      <a:gd name="connsiteX92" fmla="*/ 5283302 w 6492868"/>
                      <a:gd name="connsiteY92" fmla="*/ 1581630 h 6505575"/>
                      <a:gd name="connsiteX93" fmla="*/ 5103624 w 6492868"/>
                      <a:gd name="connsiteY93" fmla="*/ 1656075 h 6505575"/>
                      <a:gd name="connsiteX94" fmla="*/ 4923946 w 6492868"/>
                      <a:gd name="connsiteY94" fmla="*/ 1581630 h 6505575"/>
                      <a:gd name="connsiteX95" fmla="*/ 4849500 w 6492868"/>
                      <a:gd name="connsiteY95" fmla="*/ 1401951 h 6505575"/>
                      <a:gd name="connsiteX96" fmla="*/ 4923946 w 6492868"/>
                      <a:gd name="connsiteY96" fmla="*/ 1222277 h 6505575"/>
                      <a:gd name="connsiteX97" fmla="*/ 1222277 w 6492868"/>
                      <a:gd name="connsiteY97" fmla="*/ 1222277 h 6505575"/>
                      <a:gd name="connsiteX98" fmla="*/ 1401951 w 6492868"/>
                      <a:gd name="connsiteY98" fmla="*/ 1147826 h 6505575"/>
                      <a:gd name="connsiteX99" fmla="*/ 1581630 w 6492868"/>
                      <a:gd name="connsiteY99" fmla="*/ 1222277 h 6505575"/>
                      <a:gd name="connsiteX100" fmla="*/ 1656075 w 6492868"/>
                      <a:gd name="connsiteY100" fmla="*/ 1401951 h 6505575"/>
                      <a:gd name="connsiteX101" fmla="*/ 1581630 w 6492868"/>
                      <a:gd name="connsiteY101" fmla="*/ 1581630 h 6505575"/>
                      <a:gd name="connsiteX102" fmla="*/ 1401951 w 6492868"/>
                      <a:gd name="connsiteY102" fmla="*/ 1656075 h 6505575"/>
                      <a:gd name="connsiteX103" fmla="*/ 1222277 w 6492868"/>
                      <a:gd name="connsiteY103" fmla="*/ 1581630 h 6505575"/>
                      <a:gd name="connsiteX104" fmla="*/ 1147826 w 6492868"/>
                      <a:gd name="connsiteY104" fmla="*/ 1401951 h 6505575"/>
                      <a:gd name="connsiteX105" fmla="*/ 1222277 w 6492868"/>
                      <a:gd name="connsiteY105" fmla="*/ 1222277 h 6505575"/>
                      <a:gd name="connsiteX106" fmla="*/ 381186 w 6492868"/>
                      <a:gd name="connsiteY106" fmla="*/ 3252788 h 6505575"/>
                      <a:gd name="connsiteX107" fmla="*/ 635310 w 6492868"/>
                      <a:gd name="connsiteY107" fmla="*/ 2998664 h 6505575"/>
                      <a:gd name="connsiteX108" fmla="*/ 889434 w 6492868"/>
                      <a:gd name="connsiteY108" fmla="*/ 3252788 h 6505575"/>
                      <a:gd name="connsiteX109" fmla="*/ 635310 w 6492868"/>
                      <a:gd name="connsiteY109" fmla="*/ 3506912 h 6505575"/>
                      <a:gd name="connsiteX110" fmla="*/ 381186 w 6492868"/>
                      <a:gd name="connsiteY110" fmla="*/ 3252788 h 6505575"/>
                      <a:gd name="connsiteX111" fmla="*/ 1046077 w 6492868"/>
                      <a:gd name="connsiteY111" fmla="*/ 3736868 h 6505575"/>
                      <a:gd name="connsiteX112" fmla="*/ 1270620 w 6492868"/>
                      <a:gd name="connsiteY112" fmla="*/ 3252788 h 6505575"/>
                      <a:gd name="connsiteX113" fmla="*/ 1046077 w 6492868"/>
                      <a:gd name="connsiteY113" fmla="*/ 2768707 h 6505575"/>
                      <a:gd name="connsiteX114" fmla="*/ 1348789 w 6492868"/>
                      <a:gd name="connsiteY114" fmla="*/ 2034924 h 6505575"/>
                      <a:gd name="connsiteX115" fmla="*/ 1401951 w 6492868"/>
                      <a:gd name="connsiteY115" fmla="*/ 2037262 h 6505575"/>
                      <a:gd name="connsiteX116" fmla="*/ 1695884 w 6492868"/>
                      <a:gd name="connsiteY116" fmla="*/ 1965395 h 6505575"/>
                      <a:gd name="connsiteX117" fmla="*/ 2689649 w 6492868"/>
                      <a:gd name="connsiteY117" fmla="*/ 2959211 h 6505575"/>
                      <a:gd name="connsiteX118" fmla="*/ 2617478 w 6492868"/>
                      <a:gd name="connsiteY118" fmla="*/ 3252788 h 6505575"/>
                      <a:gd name="connsiteX119" fmla="*/ 2689649 w 6492868"/>
                      <a:gd name="connsiteY119" fmla="*/ 3546365 h 6505575"/>
                      <a:gd name="connsiteX120" fmla="*/ 1695884 w 6492868"/>
                      <a:gd name="connsiteY120" fmla="*/ 4540180 h 6505575"/>
                      <a:gd name="connsiteX121" fmla="*/ 1401951 w 6492868"/>
                      <a:gd name="connsiteY121" fmla="*/ 4468314 h 6505575"/>
                      <a:gd name="connsiteX122" fmla="*/ 1348789 w 6492868"/>
                      <a:gd name="connsiteY122" fmla="*/ 4470652 h 6505575"/>
                      <a:gd name="connsiteX123" fmla="*/ 1581630 w 6492868"/>
                      <a:gd name="connsiteY123" fmla="*/ 5283302 h 6505575"/>
                      <a:gd name="connsiteX124" fmla="*/ 1401951 w 6492868"/>
                      <a:gd name="connsiteY124" fmla="*/ 5357748 h 6505575"/>
                      <a:gd name="connsiteX125" fmla="*/ 1222277 w 6492868"/>
                      <a:gd name="connsiteY125" fmla="*/ 5283302 h 6505575"/>
                      <a:gd name="connsiteX126" fmla="*/ 1147826 w 6492868"/>
                      <a:gd name="connsiteY126" fmla="*/ 5103624 h 6505575"/>
                      <a:gd name="connsiteX127" fmla="*/ 1222277 w 6492868"/>
                      <a:gd name="connsiteY127" fmla="*/ 4923946 h 6505575"/>
                      <a:gd name="connsiteX128" fmla="*/ 1401951 w 6492868"/>
                      <a:gd name="connsiteY128" fmla="*/ 4849500 h 6505575"/>
                      <a:gd name="connsiteX129" fmla="*/ 1581630 w 6492868"/>
                      <a:gd name="connsiteY129" fmla="*/ 4923946 h 6505575"/>
                      <a:gd name="connsiteX130" fmla="*/ 1656075 w 6492868"/>
                      <a:gd name="connsiteY130" fmla="*/ 5103624 h 6505575"/>
                      <a:gd name="connsiteX131" fmla="*/ 1581630 w 6492868"/>
                      <a:gd name="connsiteY131" fmla="*/ 5283302 h 6505575"/>
                      <a:gd name="connsiteX132" fmla="*/ 3252788 w 6492868"/>
                      <a:gd name="connsiteY132" fmla="*/ 6124389 h 6505575"/>
                      <a:gd name="connsiteX133" fmla="*/ 2998664 w 6492868"/>
                      <a:gd name="connsiteY133" fmla="*/ 5870265 h 6505575"/>
                      <a:gd name="connsiteX134" fmla="*/ 3252788 w 6492868"/>
                      <a:gd name="connsiteY134" fmla="*/ 5616141 h 6505575"/>
                      <a:gd name="connsiteX135" fmla="*/ 3506912 w 6492868"/>
                      <a:gd name="connsiteY135" fmla="*/ 5870265 h 6505575"/>
                      <a:gd name="connsiteX136" fmla="*/ 3252788 w 6492868"/>
                      <a:gd name="connsiteY136" fmla="*/ 6124389 h 6505575"/>
                      <a:gd name="connsiteX137" fmla="*/ 3252788 w 6492868"/>
                      <a:gd name="connsiteY137" fmla="*/ 3506912 h 6505575"/>
                      <a:gd name="connsiteX138" fmla="*/ 2998664 w 6492868"/>
                      <a:gd name="connsiteY138" fmla="*/ 3252788 h 6505575"/>
                      <a:gd name="connsiteX139" fmla="*/ 3252788 w 6492868"/>
                      <a:gd name="connsiteY139" fmla="*/ 2998664 h 6505575"/>
                      <a:gd name="connsiteX140" fmla="*/ 3506912 w 6492868"/>
                      <a:gd name="connsiteY140" fmla="*/ 3252788 h 6505575"/>
                      <a:gd name="connsiteX141" fmla="*/ 3252788 w 6492868"/>
                      <a:gd name="connsiteY141" fmla="*/ 3506912 h 6505575"/>
                      <a:gd name="connsiteX142" fmla="*/ 5870265 w 6492868"/>
                      <a:gd name="connsiteY142" fmla="*/ 3506912 h 6505575"/>
                      <a:gd name="connsiteX143" fmla="*/ 5616141 w 6492868"/>
                      <a:gd name="connsiteY143" fmla="*/ 3252788 h 6505575"/>
                      <a:gd name="connsiteX144" fmla="*/ 5870265 w 6492868"/>
                      <a:gd name="connsiteY144" fmla="*/ 2998664 h 6505575"/>
                      <a:gd name="connsiteX145" fmla="*/ 6124389 w 6492868"/>
                      <a:gd name="connsiteY145" fmla="*/ 3252788 h 6505575"/>
                      <a:gd name="connsiteX146" fmla="*/ 5870265 w 6492868"/>
                      <a:gd name="connsiteY146" fmla="*/ 3506912 h 6505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</a:cxnLst>
                    <a:rect l="l" t="t" r="r" b="b"/>
                    <a:pathLst>
                      <a:path w="6492868" h="6505575">
                        <a:moveTo>
                          <a:pt x="5870265" y="2617478"/>
                        </a:moveTo>
                        <a:cubicBezTo>
                          <a:pt x="5850164" y="2617478"/>
                          <a:pt x="5830266" y="2618519"/>
                          <a:pt x="5810660" y="2620362"/>
                        </a:cubicBezTo>
                        <a:lnTo>
                          <a:pt x="5509574" y="1890543"/>
                        </a:lnTo>
                        <a:cubicBezTo>
                          <a:pt x="5524517" y="1878142"/>
                          <a:pt x="5538964" y="1865080"/>
                          <a:pt x="5552864" y="1851179"/>
                        </a:cubicBezTo>
                        <a:cubicBezTo>
                          <a:pt x="5672874" y="1731169"/>
                          <a:pt x="5738934" y="1571643"/>
                          <a:pt x="5738934" y="1401951"/>
                        </a:cubicBezTo>
                        <a:cubicBezTo>
                          <a:pt x="5738934" y="1232254"/>
                          <a:pt x="5672874" y="1072731"/>
                          <a:pt x="5552864" y="952717"/>
                        </a:cubicBezTo>
                        <a:cubicBezTo>
                          <a:pt x="5432842" y="832703"/>
                          <a:pt x="5273328" y="766640"/>
                          <a:pt x="5103624" y="766640"/>
                        </a:cubicBezTo>
                        <a:cubicBezTo>
                          <a:pt x="4933932" y="766640"/>
                          <a:pt x="4774406" y="832703"/>
                          <a:pt x="4654396" y="952717"/>
                        </a:cubicBezTo>
                        <a:cubicBezTo>
                          <a:pt x="4640495" y="966614"/>
                          <a:pt x="4627446" y="981107"/>
                          <a:pt x="4615032" y="995997"/>
                        </a:cubicBezTo>
                        <a:lnTo>
                          <a:pt x="3885214" y="694970"/>
                        </a:lnTo>
                        <a:cubicBezTo>
                          <a:pt x="3887056" y="675314"/>
                          <a:pt x="3888098" y="655411"/>
                          <a:pt x="3888098" y="635310"/>
                        </a:cubicBezTo>
                        <a:cubicBezTo>
                          <a:pt x="3888098" y="284996"/>
                          <a:pt x="3603098" y="0"/>
                          <a:pt x="3252788" y="0"/>
                        </a:cubicBezTo>
                        <a:cubicBezTo>
                          <a:pt x="2902478" y="0"/>
                          <a:pt x="2617478" y="284996"/>
                          <a:pt x="2617478" y="635310"/>
                        </a:cubicBezTo>
                        <a:cubicBezTo>
                          <a:pt x="2617478" y="985624"/>
                          <a:pt x="2902478" y="1270620"/>
                          <a:pt x="3252788" y="1270620"/>
                        </a:cubicBezTo>
                        <a:cubicBezTo>
                          <a:pt x="3446557" y="1270620"/>
                          <a:pt x="3620226" y="1183315"/>
                          <a:pt x="3736868" y="1046077"/>
                        </a:cubicBezTo>
                        <a:lnTo>
                          <a:pt x="4470652" y="1348789"/>
                        </a:lnTo>
                        <a:cubicBezTo>
                          <a:pt x="4469203" y="1366361"/>
                          <a:pt x="4468314" y="1384087"/>
                          <a:pt x="4468314" y="1401951"/>
                        </a:cubicBezTo>
                        <a:cubicBezTo>
                          <a:pt x="4468314" y="1506028"/>
                          <a:pt x="4493281" y="1606191"/>
                          <a:pt x="4540180" y="1695884"/>
                        </a:cubicBezTo>
                        <a:lnTo>
                          <a:pt x="3546365" y="2689649"/>
                        </a:lnTo>
                        <a:cubicBezTo>
                          <a:pt x="3458514" y="2643640"/>
                          <a:pt x="3358656" y="2617478"/>
                          <a:pt x="3252788" y="2617478"/>
                        </a:cubicBezTo>
                        <a:cubicBezTo>
                          <a:pt x="3146920" y="2617478"/>
                          <a:pt x="3047062" y="2643640"/>
                          <a:pt x="2959211" y="2689649"/>
                        </a:cubicBezTo>
                        <a:lnTo>
                          <a:pt x="1965395" y="1695884"/>
                        </a:lnTo>
                        <a:cubicBezTo>
                          <a:pt x="2012294" y="1606191"/>
                          <a:pt x="2037262" y="1506028"/>
                          <a:pt x="2037262" y="1401951"/>
                        </a:cubicBezTo>
                        <a:cubicBezTo>
                          <a:pt x="2037262" y="1232254"/>
                          <a:pt x="1971202" y="1072731"/>
                          <a:pt x="1851179" y="952717"/>
                        </a:cubicBezTo>
                        <a:cubicBezTo>
                          <a:pt x="1731169" y="832703"/>
                          <a:pt x="1571643" y="766640"/>
                          <a:pt x="1401951" y="766640"/>
                        </a:cubicBezTo>
                        <a:cubicBezTo>
                          <a:pt x="1232254" y="766640"/>
                          <a:pt x="1072731" y="832703"/>
                          <a:pt x="952717" y="952717"/>
                        </a:cubicBezTo>
                        <a:cubicBezTo>
                          <a:pt x="832703" y="1072731"/>
                          <a:pt x="766640" y="1232254"/>
                          <a:pt x="766640" y="1401951"/>
                        </a:cubicBezTo>
                        <a:cubicBezTo>
                          <a:pt x="766640" y="1571643"/>
                          <a:pt x="832703" y="1731169"/>
                          <a:pt x="952717" y="1851179"/>
                        </a:cubicBezTo>
                        <a:cubicBezTo>
                          <a:pt x="966614" y="1865029"/>
                          <a:pt x="981107" y="1878142"/>
                          <a:pt x="995997" y="1890543"/>
                        </a:cubicBezTo>
                        <a:lnTo>
                          <a:pt x="694970" y="2620362"/>
                        </a:lnTo>
                        <a:cubicBezTo>
                          <a:pt x="675314" y="2618519"/>
                          <a:pt x="655411" y="2617478"/>
                          <a:pt x="635310" y="2617478"/>
                        </a:cubicBezTo>
                        <a:cubicBezTo>
                          <a:pt x="284996" y="2617478"/>
                          <a:pt x="0" y="2902478"/>
                          <a:pt x="0" y="3252788"/>
                        </a:cubicBezTo>
                        <a:cubicBezTo>
                          <a:pt x="0" y="3603098"/>
                          <a:pt x="284996" y="3888098"/>
                          <a:pt x="635310" y="3888098"/>
                        </a:cubicBezTo>
                        <a:cubicBezTo>
                          <a:pt x="655411" y="3888098"/>
                          <a:pt x="675314" y="3887056"/>
                          <a:pt x="694920" y="3885214"/>
                        </a:cubicBezTo>
                        <a:lnTo>
                          <a:pt x="995997" y="4615032"/>
                        </a:lnTo>
                        <a:cubicBezTo>
                          <a:pt x="981057" y="4627446"/>
                          <a:pt x="966614" y="4640495"/>
                          <a:pt x="952717" y="4654396"/>
                        </a:cubicBezTo>
                        <a:cubicBezTo>
                          <a:pt x="832703" y="4774406"/>
                          <a:pt x="766640" y="4933932"/>
                          <a:pt x="766640" y="5103624"/>
                        </a:cubicBezTo>
                        <a:cubicBezTo>
                          <a:pt x="766640" y="5273328"/>
                          <a:pt x="832703" y="5432842"/>
                          <a:pt x="952717" y="5552864"/>
                        </a:cubicBezTo>
                        <a:cubicBezTo>
                          <a:pt x="1072731" y="5672874"/>
                          <a:pt x="1232254" y="5738934"/>
                          <a:pt x="1401951" y="5738934"/>
                        </a:cubicBezTo>
                        <a:cubicBezTo>
                          <a:pt x="1571643" y="5738934"/>
                          <a:pt x="1731169" y="5672874"/>
                          <a:pt x="1851179" y="5552864"/>
                        </a:cubicBezTo>
                        <a:cubicBezTo>
                          <a:pt x="1971202" y="5432842"/>
                          <a:pt x="2037262" y="5273328"/>
                          <a:pt x="2037262" y="5103624"/>
                        </a:cubicBezTo>
                        <a:cubicBezTo>
                          <a:pt x="2037262" y="4999547"/>
                          <a:pt x="2012294" y="4899384"/>
                          <a:pt x="1965395" y="4809691"/>
                        </a:cubicBezTo>
                        <a:lnTo>
                          <a:pt x="2959211" y="3815927"/>
                        </a:lnTo>
                        <a:cubicBezTo>
                          <a:pt x="2991968" y="3833105"/>
                          <a:pt x="3026363" y="3847552"/>
                          <a:pt x="3062195" y="3858861"/>
                        </a:cubicBezTo>
                        <a:lnTo>
                          <a:pt x="3062195" y="5264192"/>
                        </a:lnTo>
                        <a:cubicBezTo>
                          <a:pt x="2804691" y="5345346"/>
                          <a:pt x="2617478" y="5586307"/>
                          <a:pt x="2617478" y="5870265"/>
                        </a:cubicBezTo>
                        <a:cubicBezTo>
                          <a:pt x="2617478" y="6220575"/>
                          <a:pt x="2902478" y="6505575"/>
                          <a:pt x="3252788" y="6505575"/>
                        </a:cubicBezTo>
                        <a:cubicBezTo>
                          <a:pt x="3603098" y="6505575"/>
                          <a:pt x="3888098" y="6220575"/>
                          <a:pt x="3888098" y="5870265"/>
                        </a:cubicBezTo>
                        <a:cubicBezTo>
                          <a:pt x="3888098" y="5850164"/>
                          <a:pt x="3887056" y="5830266"/>
                          <a:pt x="3885214" y="5810660"/>
                        </a:cubicBezTo>
                        <a:lnTo>
                          <a:pt x="4615032" y="5509574"/>
                        </a:lnTo>
                        <a:cubicBezTo>
                          <a:pt x="4627446" y="5524517"/>
                          <a:pt x="4640495" y="5538964"/>
                          <a:pt x="4654396" y="5552864"/>
                        </a:cubicBezTo>
                        <a:cubicBezTo>
                          <a:pt x="4774406" y="5672874"/>
                          <a:pt x="4933932" y="5738934"/>
                          <a:pt x="5103624" y="5738934"/>
                        </a:cubicBezTo>
                        <a:cubicBezTo>
                          <a:pt x="5273328" y="5738934"/>
                          <a:pt x="5432842" y="5672874"/>
                          <a:pt x="5552864" y="5552864"/>
                        </a:cubicBezTo>
                        <a:cubicBezTo>
                          <a:pt x="5672874" y="5432842"/>
                          <a:pt x="5738934" y="5273328"/>
                          <a:pt x="5738934" y="5103624"/>
                        </a:cubicBezTo>
                        <a:cubicBezTo>
                          <a:pt x="5738934" y="4933932"/>
                          <a:pt x="5672874" y="4774406"/>
                          <a:pt x="5552864" y="4654396"/>
                        </a:cubicBezTo>
                        <a:cubicBezTo>
                          <a:pt x="5432842" y="4534373"/>
                          <a:pt x="5273328" y="4468314"/>
                          <a:pt x="5103624" y="4468314"/>
                        </a:cubicBezTo>
                        <a:cubicBezTo>
                          <a:pt x="4933932" y="4468314"/>
                          <a:pt x="4774406" y="4534373"/>
                          <a:pt x="4654396" y="4654396"/>
                        </a:cubicBezTo>
                        <a:cubicBezTo>
                          <a:pt x="4534373" y="4774406"/>
                          <a:pt x="4468314" y="4933932"/>
                          <a:pt x="4468314" y="5103624"/>
                        </a:cubicBezTo>
                        <a:cubicBezTo>
                          <a:pt x="4468314" y="5121489"/>
                          <a:pt x="4469203" y="5139214"/>
                          <a:pt x="4470652" y="5156786"/>
                        </a:cubicBezTo>
                        <a:lnTo>
                          <a:pt x="3736868" y="5459499"/>
                        </a:lnTo>
                        <a:cubicBezTo>
                          <a:pt x="3660186" y="5369260"/>
                          <a:pt x="3558931" y="5300621"/>
                          <a:pt x="3443381" y="5264192"/>
                        </a:cubicBezTo>
                        <a:lnTo>
                          <a:pt x="3443381" y="3858861"/>
                        </a:lnTo>
                        <a:cubicBezTo>
                          <a:pt x="3640670" y="3796676"/>
                          <a:pt x="3796676" y="3640670"/>
                          <a:pt x="3858861" y="3443381"/>
                        </a:cubicBezTo>
                        <a:lnTo>
                          <a:pt x="5264192" y="3443381"/>
                        </a:lnTo>
                        <a:cubicBezTo>
                          <a:pt x="5345346" y="3700884"/>
                          <a:pt x="5586307" y="3888098"/>
                          <a:pt x="5870265" y="3888098"/>
                        </a:cubicBezTo>
                        <a:cubicBezTo>
                          <a:pt x="6220575" y="3888098"/>
                          <a:pt x="6505575" y="3603098"/>
                          <a:pt x="6505575" y="3252788"/>
                        </a:cubicBezTo>
                        <a:cubicBezTo>
                          <a:pt x="6505575" y="2902478"/>
                          <a:pt x="6220575" y="2617478"/>
                          <a:pt x="5870265" y="2617478"/>
                        </a:cubicBezTo>
                        <a:close/>
                        <a:moveTo>
                          <a:pt x="3252788" y="889434"/>
                        </a:moveTo>
                        <a:cubicBezTo>
                          <a:pt x="3112676" y="889434"/>
                          <a:pt x="2998664" y="775425"/>
                          <a:pt x="2998664" y="635310"/>
                        </a:cubicBezTo>
                        <a:cubicBezTo>
                          <a:pt x="2998664" y="495195"/>
                          <a:pt x="3112676" y="381186"/>
                          <a:pt x="3252788" y="381186"/>
                        </a:cubicBezTo>
                        <a:cubicBezTo>
                          <a:pt x="3392899" y="381186"/>
                          <a:pt x="3506912" y="495195"/>
                          <a:pt x="3506912" y="635310"/>
                        </a:cubicBezTo>
                        <a:cubicBezTo>
                          <a:pt x="3506912" y="775425"/>
                          <a:pt x="3392899" y="889434"/>
                          <a:pt x="3252788" y="889434"/>
                        </a:cubicBezTo>
                        <a:close/>
                        <a:moveTo>
                          <a:pt x="4923946" y="4923946"/>
                        </a:moveTo>
                        <a:cubicBezTo>
                          <a:pt x="4971949" y="4875954"/>
                          <a:pt x="5035722" y="4849500"/>
                          <a:pt x="5103624" y="4849500"/>
                        </a:cubicBezTo>
                        <a:cubicBezTo>
                          <a:pt x="5171526" y="4849500"/>
                          <a:pt x="5235298" y="4875954"/>
                          <a:pt x="5283302" y="4923946"/>
                        </a:cubicBezTo>
                        <a:cubicBezTo>
                          <a:pt x="5331294" y="4971949"/>
                          <a:pt x="5357748" y="5035722"/>
                          <a:pt x="5357748" y="5103624"/>
                        </a:cubicBezTo>
                        <a:cubicBezTo>
                          <a:pt x="5357748" y="5171526"/>
                          <a:pt x="5331294" y="5235298"/>
                          <a:pt x="5283302" y="5283302"/>
                        </a:cubicBezTo>
                        <a:cubicBezTo>
                          <a:pt x="5235298" y="5331294"/>
                          <a:pt x="5171526" y="5357748"/>
                          <a:pt x="5103624" y="5357748"/>
                        </a:cubicBezTo>
                        <a:cubicBezTo>
                          <a:pt x="5035722" y="5357748"/>
                          <a:pt x="4971949" y="5331294"/>
                          <a:pt x="4923946" y="5283302"/>
                        </a:cubicBezTo>
                        <a:cubicBezTo>
                          <a:pt x="4875954" y="5235298"/>
                          <a:pt x="4849500" y="5171526"/>
                          <a:pt x="4849500" y="5103624"/>
                        </a:cubicBezTo>
                        <a:cubicBezTo>
                          <a:pt x="4849500" y="5035722"/>
                          <a:pt x="4875954" y="4971949"/>
                          <a:pt x="4923946" y="4923946"/>
                        </a:cubicBezTo>
                        <a:close/>
                        <a:moveTo>
                          <a:pt x="5459499" y="2768707"/>
                        </a:moveTo>
                        <a:cubicBezTo>
                          <a:pt x="5369260" y="2845401"/>
                          <a:pt x="5300621" y="2946644"/>
                          <a:pt x="5264192" y="3062195"/>
                        </a:cubicBezTo>
                        <a:lnTo>
                          <a:pt x="3858861" y="3062195"/>
                        </a:lnTo>
                        <a:cubicBezTo>
                          <a:pt x="3847552" y="3026363"/>
                          <a:pt x="3833105" y="2991968"/>
                          <a:pt x="3815927" y="2959211"/>
                        </a:cubicBezTo>
                        <a:lnTo>
                          <a:pt x="4809691" y="1965395"/>
                        </a:lnTo>
                        <a:cubicBezTo>
                          <a:pt x="4899384" y="2012294"/>
                          <a:pt x="4999547" y="2037262"/>
                          <a:pt x="5103624" y="2037262"/>
                        </a:cubicBezTo>
                        <a:cubicBezTo>
                          <a:pt x="5121489" y="2037262"/>
                          <a:pt x="5139214" y="2036372"/>
                          <a:pt x="5156786" y="2034924"/>
                        </a:cubicBezTo>
                        <a:close/>
                        <a:moveTo>
                          <a:pt x="4923946" y="1222277"/>
                        </a:moveTo>
                        <a:cubicBezTo>
                          <a:pt x="4971949" y="1174282"/>
                          <a:pt x="5035722" y="1147826"/>
                          <a:pt x="5103624" y="1147826"/>
                        </a:cubicBezTo>
                        <a:cubicBezTo>
                          <a:pt x="5171526" y="1147826"/>
                          <a:pt x="5235298" y="1174282"/>
                          <a:pt x="5283302" y="1222277"/>
                        </a:cubicBezTo>
                        <a:cubicBezTo>
                          <a:pt x="5331294" y="1270273"/>
                          <a:pt x="5357748" y="1334049"/>
                          <a:pt x="5357748" y="1401951"/>
                        </a:cubicBezTo>
                        <a:cubicBezTo>
                          <a:pt x="5357748" y="1469853"/>
                          <a:pt x="5331294" y="1533626"/>
                          <a:pt x="5283302" y="1581630"/>
                        </a:cubicBezTo>
                        <a:cubicBezTo>
                          <a:pt x="5235298" y="1629621"/>
                          <a:pt x="5171526" y="1656075"/>
                          <a:pt x="5103624" y="1656075"/>
                        </a:cubicBezTo>
                        <a:cubicBezTo>
                          <a:pt x="5035722" y="1656075"/>
                          <a:pt x="4971949" y="1629621"/>
                          <a:pt x="4923946" y="1581630"/>
                        </a:cubicBezTo>
                        <a:cubicBezTo>
                          <a:pt x="4875954" y="1533626"/>
                          <a:pt x="4849500" y="1469853"/>
                          <a:pt x="4849500" y="1401951"/>
                        </a:cubicBezTo>
                        <a:cubicBezTo>
                          <a:pt x="4849500" y="1334049"/>
                          <a:pt x="4875954" y="1270273"/>
                          <a:pt x="4923946" y="1222277"/>
                        </a:cubicBezTo>
                        <a:close/>
                        <a:moveTo>
                          <a:pt x="1222277" y="1222277"/>
                        </a:moveTo>
                        <a:cubicBezTo>
                          <a:pt x="1270273" y="1174282"/>
                          <a:pt x="1334049" y="1147826"/>
                          <a:pt x="1401951" y="1147826"/>
                        </a:cubicBezTo>
                        <a:cubicBezTo>
                          <a:pt x="1469853" y="1147826"/>
                          <a:pt x="1533626" y="1174282"/>
                          <a:pt x="1581630" y="1222277"/>
                        </a:cubicBezTo>
                        <a:cubicBezTo>
                          <a:pt x="1629621" y="1270273"/>
                          <a:pt x="1656075" y="1334049"/>
                          <a:pt x="1656075" y="1401951"/>
                        </a:cubicBezTo>
                        <a:cubicBezTo>
                          <a:pt x="1656075" y="1469853"/>
                          <a:pt x="1629621" y="1533626"/>
                          <a:pt x="1581630" y="1581630"/>
                        </a:cubicBezTo>
                        <a:cubicBezTo>
                          <a:pt x="1533626" y="1629621"/>
                          <a:pt x="1469853" y="1656075"/>
                          <a:pt x="1401951" y="1656075"/>
                        </a:cubicBezTo>
                        <a:cubicBezTo>
                          <a:pt x="1334049" y="1656075"/>
                          <a:pt x="1270273" y="1629621"/>
                          <a:pt x="1222277" y="1581630"/>
                        </a:cubicBezTo>
                        <a:cubicBezTo>
                          <a:pt x="1174282" y="1533626"/>
                          <a:pt x="1147826" y="1469853"/>
                          <a:pt x="1147826" y="1401951"/>
                        </a:cubicBezTo>
                        <a:cubicBezTo>
                          <a:pt x="1147826" y="1334049"/>
                          <a:pt x="1174282" y="1270273"/>
                          <a:pt x="1222277" y="1222277"/>
                        </a:cubicBezTo>
                        <a:close/>
                        <a:moveTo>
                          <a:pt x="381186" y="3252788"/>
                        </a:moveTo>
                        <a:cubicBezTo>
                          <a:pt x="381186" y="3112676"/>
                          <a:pt x="495195" y="2998664"/>
                          <a:pt x="635310" y="2998664"/>
                        </a:cubicBezTo>
                        <a:cubicBezTo>
                          <a:pt x="775425" y="2998664"/>
                          <a:pt x="889434" y="3112676"/>
                          <a:pt x="889434" y="3252788"/>
                        </a:cubicBezTo>
                        <a:cubicBezTo>
                          <a:pt x="889434" y="3392899"/>
                          <a:pt x="775425" y="3506912"/>
                          <a:pt x="635310" y="3506912"/>
                        </a:cubicBezTo>
                        <a:cubicBezTo>
                          <a:pt x="495195" y="3506912"/>
                          <a:pt x="381186" y="3392899"/>
                          <a:pt x="381186" y="3252788"/>
                        </a:cubicBezTo>
                        <a:close/>
                        <a:moveTo>
                          <a:pt x="1046077" y="3736868"/>
                        </a:moveTo>
                        <a:cubicBezTo>
                          <a:pt x="1183315" y="3620226"/>
                          <a:pt x="1270620" y="3446557"/>
                          <a:pt x="1270620" y="3252788"/>
                        </a:cubicBezTo>
                        <a:cubicBezTo>
                          <a:pt x="1270620" y="3059018"/>
                          <a:pt x="1183315" y="2885350"/>
                          <a:pt x="1046077" y="2768707"/>
                        </a:cubicBezTo>
                        <a:lnTo>
                          <a:pt x="1348789" y="2034924"/>
                        </a:lnTo>
                        <a:cubicBezTo>
                          <a:pt x="1366361" y="2036372"/>
                          <a:pt x="1384087" y="2037262"/>
                          <a:pt x="1401951" y="2037262"/>
                        </a:cubicBezTo>
                        <a:cubicBezTo>
                          <a:pt x="1506028" y="2037262"/>
                          <a:pt x="1606191" y="2012294"/>
                          <a:pt x="1695884" y="1965395"/>
                        </a:cubicBezTo>
                        <a:lnTo>
                          <a:pt x="2689649" y="2959211"/>
                        </a:lnTo>
                        <a:cubicBezTo>
                          <a:pt x="2643640" y="3047062"/>
                          <a:pt x="2617478" y="3146920"/>
                          <a:pt x="2617478" y="3252788"/>
                        </a:cubicBezTo>
                        <a:cubicBezTo>
                          <a:pt x="2617478" y="3358656"/>
                          <a:pt x="2643640" y="3458514"/>
                          <a:pt x="2689649" y="3546365"/>
                        </a:cubicBezTo>
                        <a:lnTo>
                          <a:pt x="1695884" y="4540180"/>
                        </a:lnTo>
                        <a:cubicBezTo>
                          <a:pt x="1606191" y="4493281"/>
                          <a:pt x="1506028" y="4468314"/>
                          <a:pt x="1401951" y="4468314"/>
                        </a:cubicBezTo>
                        <a:cubicBezTo>
                          <a:pt x="1384087" y="4468314"/>
                          <a:pt x="1366361" y="4469203"/>
                          <a:pt x="1348789" y="4470652"/>
                        </a:cubicBezTo>
                        <a:close/>
                        <a:moveTo>
                          <a:pt x="1581630" y="5283302"/>
                        </a:moveTo>
                        <a:cubicBezTo>
                          <a:pt x="1533626" y="5331344"/>
                          <a:pt x="1469853" y="5357748"/>
                          <a:pt x="1401951" y="5357748"/>
                        </a:cubicBezTo>
                        <a:cubicBezTo>
                          <a:pt x="1334049" y="5357748"/>
                          <a:pt x="1270273" y="5331294"/>
                          <a:pt x="1222277" y="5283302"/>
                        </a:cubicBezTo>
                        <a:cubicBezTo>
                          <a:pt x="1174282" y="5235298"/>
                          <a:pt x="1147826" y="5171526"/>
                          <a:pt x="1147826" y="5103624"/>
                        </a:cubicBezTo>
                        <a:cubicBezTo>
                          <a:pt x="1147826" y="5035722"/>
                          <a:pt x="1174282" y="4971949"/>
                          <a:pt x="1222277" y="4923946"/>
                        </a:cubicBezTo>
                        <a:cubicBezTo>
                          <a:pt x="1270273" y="4875954"/>
                          <a:pt x="1334049" y="4849500"/>
                          <a:pt x="1401951" y="4849500"/>
                        </a:cubicBezTo>
                        <a:cubicBezTo>
                          <a:pt x="1469853" y="4849500"/>
                          <a:pt x="1533626" y="4875954"/>
                          <a:pt x="1581630" y="4923946"/>
                        </a:cubicBezTo>
                        <a:cubicBezTo>
                          <a:pt x="1629621" y="4971949"/>
                          <a:pt x="1656075" y="5035722"/>
                          <a:pt x="1656075" y="5103624"/>
                        </a:cubicBezTo>
                        <a:cubicBezTo>
                          <a:pt x="1656075" y="5171526"/>
                          <a:pt x="1629621" y="5235298"/>
                          <a:pt x="1581630" y="5283302"/>
                        </a:cubicBezTo>
                        <a:close/>
                        <a:moveTo>
                          <a:pt x="3252788" y="6124389"/>
                        </a:moveTo>
                        <a:cubicBezTo>
                          <a:pt x="3112676" y="6124389"/>
                          <a:pt x="2998664" y="6010377"/>
                          <a:pt x="2998664" y="5870265"/>
                        </a:cubicBezTo>
                        <a:cubicBezTo>
                          <a:pt x="2998664" y="5730154"/>
                          <a:pt x="3112676" y="5616141"/>
                          <a:pt x="3252788" y="5616141"/>
                        </a:cubicBezTo>
                        <a:cubicBezTo>
                          <a:pt x="3392899" y="5616141"/>
                          <a:pt x="3506912" y="5730154"/>
                          <a:pt x="3506912" y="5870265"/>
                        </a:cubicBezTo>
                        <a:cubicBezTo>
                          <a:pt x="3506912" y="6010377"/>
                          <a:pt x="3392899" y="6124389"/>
                          <a:pt x="3252788" y="6124389"/>
                        </a:cubicBezTo>
                        <a:close/>
                        <a:moveTo>
                          <a:pt x="3252788" y="3506912"/>
                        </a:moveTo>
                        <a:cubicBezTo>
                          <a:pt x="3112676" y="3506912"/>
                          <a:pt x="2998664" y="3392899"/>
                          <a:pt x="2998664" y="3252788"/>
                        </a:cubicBezTo>
                        <a:cubicBezTo>
                          <a:pt x="2998664" y="3112676"/>
                          <a:pt x="3112676" y="2998664"/>
                          <a:pt x="3252788" y="2998664"/>
                        </a:cubicBezTo>
                        <a:cubicBezTo>
                          <a:pt x="3392899" y="2998664"/>
                          <a:pt x="3506912" y="3112676"/>
                          <a:pt x="3506912" y="3252788"/>
                        </a:cubicBezTo>
                        <a:cubicBezTo>
                          <a:pt x="3506912" y="3392899"/>
                          <a:pt x="3392899" y="3506912"/>
                          <a:pt x="3252788" y="3506912"/>
                        </a:cubicBezTo>
                        <a:close/>
                        <a:moveTo>
                          <a:pt x="5870265" y="3506912"/>
                        </a:moveTo>
                        <a:cubicBezTo>
                          <a:pt x="5730154" y="3506912"/>
                          <a:pt x="5616141" y="3392899"/>
                          <a:pt x="5616141" y="3252788"/>
                        </a:cubicBezTo>
                        <a:cubicBezTo>
                          <a:pt x="5616141" y="3112676"/>
                          <a:pt x="5730154" y="2998664"/>
                          <a:pt x="5870265" y="2998664"/>
                        </a:cubicBezTo>
                        <a:cubicBezTo>
                          <a:pt x="6010377" y="2998664"/>
                          <a:pt x="6124389" y="3112676"/>
                          <a:pt x="6124389" y="3252788"/>
                        </a:cubicBezTo>
                        <a:cubicBezTo>
                          <a:pt x="6124389" y="3392899"/>
                          <a:pt x="6010377" y="3506912"/>
                          <a:pt x="5870265" y="350691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6" cap="flat">
                    <a:solidFill>
                      <a:schemeClr val="bg2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2A73784B-BC1C-49CA-94EB-24EF1F1FB6EB}"/>
                  </a:ext>
                </a:extLst>
              </p:cNvPr>
              <p:cNvGrpSpPr/>
              <p:nvPr/>
            </p:nvGrpSpPr>
            <p:grpSpPr>
              <a:xfrm>
                <a:off x="3922446" y="5147694"/>
                <a:ext cx="3730412" cy="860642"/>
                <a:chOff x="3922446" y="5147694"/>
                <a:chExt cx="3730412" cy="860642"/>
              </a:xfrm>
            </p:grpSpPr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33B41803-9E15-4482-BB63-AF60102918B5}"/>
                    </a:ext>
                  </a:extLst>
                </p:cNvPr>
                <p:cNvGrpSpPr/>
                <p:nvPr/>
              </p:nvGrpSpPr>
              <p:grpSpPr>
                <a:xfrm>
                  <a:off x="4977126" y="5275870"/>
                  <a:ext cx="2675732" cy="732466"/>
                  <a:chOff x="4046920" y="5404716"/>
                  <a:chExt cx="2675732" cy="732466"/>
                </a:xfrm>
              </p:grpSpPr>
              <p:sp>
                <p:nvSpPr>
                  <p:cNvPr id="80" name="TextBox 79">
                    <a:extLst>
                      <a:ext uri="{FF2B5EF4-FFF2-40B4-BE49-F238E27FC236}">
                        <a16:creationId xmlns:a16="http://schemas.microsoft.com/office/drawing/2014/main" id="{1B9FC587-FF8E-4E68-92E6-7350BF2065C4}"/>
                      </a:ext>
                    </a:extLst>
                  </p:cNvPr>
                  <p:cNvSpPr txBox="1"/>
                  <p:nvPr/>
                </p:nvSpPr>
                <p:spPr>
                  <a:xfrm>
                    <a:off x="4046920" y="5404716"/>
                    <a:ext cx="163217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>
                    <a:defPPr>
                      <a:defRPr lang="en-US"/>
                    </a:defPPr>
                    <a:lvl1pPr>
                      <a:defRPr b="1"/>
                    </a:lvl1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I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</a:rPr>
                      <a:t>operating Model</a:t>
                    </a:r>
                  </a:p>
                </p:txBody>
              </p:sp>
              <p:sp>
                <p:nvSpPr>
                  <p:cNvPr id="81" name="TextBox 80">
                    <a:extLst>
                      <a:ext uri="{FF2B5EF4-FFF2-40B4-BE49-F238E27FC236}">
                        <a16:creationId xmlns:a16="http://schemas.microsoft.com/office/drawing/2014/main" id="{6FD32B62-9799-44BF-922C-F1FB2ACB02BD}"/>
                      </a:ext>
                    </a:extLst>
                  </p:cNvPr>
                  <p:cNvSpPr txBox="1"/>
                  <p:nvPr/>
                </p:nvSpPr>
                <p:spPr>
                  <a:xfrm>
                    <a:off x="4046920" y="5706295"/>
                    <a:ext cx="2675732" cy="430887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>
                    <a:defPPr>
                      <a:defRPr lang="en-US"/>
                    </a:defPPr>
                    <a:lvl1pPr marL="171450" indent="-171450">
                      <a:buFont typeface="Arial" panose="020B0604020202020204" pitchFamily="34" charset="0"/>
                      <a:buChar char="›"/>
                      <a:defRPr sz="1050"/>
                    </a:lvl1pPr>
                  </a:lstStyle>
                  <a:p>
                    <a:pPr marR="0" lvl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Wingdings" panose="05000000000000000000" pitchFamily="2" charset="2"/>
                      <a:buChar char="ü"/>
                      <a:tabLst/>
                      <a:defRPr/>
                    </a:pPr>
                    <a:r>
                      <a:rPr kumimoji="0" lang="en-IN" sz="11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rPr>
                      <a:t>Data as your key intellectual property</a:t>
                    </a:r>
                  </a:p>
                  <a:p>
                    <a:pPr marR="0" lvl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Wingdings" panose="05000000000000000000" pitchFamily="2" charset="2"/>
                      <a:buChar char="ü"/>
                      <a:tabLst/>
                      <a:defRPr/>
                    </a:pPr>
                    <a:r>
                      <a:rPr kumimoji="0" lang="en-IN" sz="11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rPr>
                      <a:t>Text here</a:t>
                    </a:r>
                  </a:p>
                </p:txBody>
              </p:sp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991BF13A-F203-4309-83E8-6F2AEEB81028}"/>
                    </a:ext>
                  </a:extLst>
                </p:cNvPr>
                <p:cNvGrpSpPr/>
                <p:nvPr/>
              </p:nvGrpSpPr>
              <p:grpSpPr>
                <a:xfrm>
                  <a:off x="3922446" y="5147694"/>
                  <a:ext cx="847650" cy="847650"/>
                  <a:chOff x="3922446" y="5147694"/>
                  <a:chExt cx="847650" cy="847650"/>
                </a:xfrm>
              </p:grpSpPr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DF4D5379-410A-402B-BB40-42765E7020D5}"/>
                      </a:ext>
                    </a:extLst>
                  </p:cNvPr>
                  <p:cNvSpPr/>
                  <p:nvPr/>
                </p:nvSpPr>
                <p:spPr>
                  <a:xfrm>
                    <a:off x="3922446" y="5147694"/>
                    <a:ext cx="847650" cy="847650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BBDECD27-316C-458B-ACFE-8725F0A44002}"/>
                      </a:ext>
                    </a:extLst>
                  </p:cNvPr>
                  <p:cNvSpPr/>
                  <p:nvPr/>
                </p:nvSpPr>
                <p:spPr>
                  <a:xfrm>
                    <a:off x="4085032" y="5357941"/>
                    <a:ext cx="522478" cy="427156"/>
                  </a:xfrm>
                  <a:custGeom>
                    <a:avLst/>
                    <a:gdLst>
                      <a:gd name="connsiteX0" fmla="*/ 2904396 w 3238248"/>
                      <a:gd name="connsiteY0" fmla="*/ 2106293 h 2647458"/>
                      <a:gd name="connsiteX1" fmla="*/ 2697116 w 3238248"/>
                      <a:gd name="connsiteY1" fmla="*/ 2313606 h 2647458"/>
                      <a:gd name="connsiteX2" fmla="*/ 2904396 w 3238248"/>
                      <a:gd name="connsiteY2" fmla="*/ 2520878 h 2647458"/>
                      <a:gd name="connsiteX3" fmla="*/ 3111701 w 3238248"/>
                      <a:gd name="connsiteY3" fmla="*/ 2313606 h 2647458"/>
                      <a:gd name="connsiteX4" fmla="*/ 2904396 w 3238248"/>
                      <a:gd name="connsiteY4" fmla="*/ 2106293 h 2647458"/>
                      <a:gd name="connsiteX5" fmla="*/ 1619141 w 3238248"/>
                      <a:gd name="connsiteY5" fmla="*/ 2106293 h 2647458"/>
                      <a:gd name="connsiteX6" fmla="*/ 1411836 w 3238248"/>
                      <a:gd name="connsiteY6" fmla="*/ 2313606 h 2647458"/>
                      <a:gd name="connsiteX7" fmla="*/ 1619141 w 3238248"/>
                      <a:gd name="connsiteY7" fmla="*/ 2520878 h 2647458"/>
                      <a:gd name="connsiteX8" fmla="*/ 1826420 w 3238248"/>
                      <a:gd name="connsiteY8" fmla="*/ 2313606 h 2647458"/>
                      <a:gd name="connsiteX9" fmla="*/ 1619141 w 3238248"/>
                      <a:gd name="connsiteY9" fmla="*/ 2106293 h 2647458"/>
                      <a:gd name="connsiteX10" fmla="*/ 333856 w 3238248"/>
                      <a:gd name="connsiteY10" fmla="*/ 2106293 h 2647458"/>
                      <a:gd name="connsiteX11" fmla="*/ 126581 w 3238248"/>
                      <a:gd name="connsiteY11" fmla="*/ 2313606 h 2647458"/>
                      <a:gd name="connsiteX12" fmla="*/ 333856 w 3238248"/>
                      <a:gd name="connsiteY12" fmla="*/ 2520878 h 2647458"/>
                      <a:gd name="connsiteX13" fmla="*/ 541165 w 3238248"/>
                      <a:gd name="connsiteY13" fmla="*/ 2313606 h 2647458"/>
                      <a:gd name="connsiteX14" fmla="*/ 333856 w 3238248"/>
                      <a:gd name="connsiteY14" fmla="*/ 2106293 h 2647458"/>
                      <a:gd name="connsiteX15" fmla="*/ 1619124 w 3238248"/>
                      <a:gd name="connsiteY15" fmla="*/ 123801 h 2647458"/>
                      <a:gd name="connsiteX16" fmla="*/ 1400499 w 3238248"/>
                      <a:gd name="connsiteY16" fmla="*/ 342426 h 2647458"/>
                      <a:gd name="connsiteX17" fmla="*/ 1575064 w 3238248"/>
                      <a:gd name="connsiteY17" fmla="*/ 556609 h 2647458"/>
                      <a:gd name="connsiteX18" fmla="*/ 1612823 w 3238248"/>
                      <a:gd name="connsiteY18" fmla="*/ 560416 h 2647458"/>
                      <a:gd name="connsiteX19" fmla="*/ 1619141 w 3238248"/>
                      <a:gd name="connsiteY19" fmla="*/ 559140 h 2647458"/>
                      <a:gd name="connsiteX20" fmla="*/ 1625446 w 3238248"/>
                      <a:gd name="connsiteY20" fmla="*/ 560414 h 2647458"/>
                      <a:gd name="connsiteX21" fmla="*/ 1663185 w 3238248"/>
                      <a:gd name="connsiteY21" fmla="*/ 556609 h 2647458"/>
                      <a:gd name="connsiteX22" fmla="*/ 1837749 w 3238248"/>
                      <a:gd name="connsiteY22" fmla="*/ 342426 h 2647458"/>
                      <a:gd name="connsiteX23" fmla="*/ 1619124 w 3238248"/>
                      <a:gd name="connsiteY23" fmla="*/ 123801 h 2647458"/>
                      <a:gd name="connsiteX24" fmla="*/ 1619124 w 3238248"/>
                      <a:gd name="connsiteY24" fmla="*/ 0 h 2647458"/>
                      <a:gd name="connsiteX25" fmla="*/ 1961550 w 3238248"/>
                      <a:gd name="connsiteY25" fmla="*/ 342426 h 2647458"/>
                      <a:gd name="connsiteX26" fmla="*/ 1688135 w 3238248"/>
                      <a:gd name="connsiteY26" fmla="*/ 677895 h 2647458"/>
                      <a:gd name="connsiteX27" fmla="*/ 1682431 w 3238248"/>
                      <a:gd name="connsiteY27" fmla="*/ 678470 h 2647458"/>
                      <a:gd name="connsiteX28" fmla="*/ 1682431 w 3238248"/>
                      <a:gd name="connsiteY28" fmla="*/ 1438547 h 2647458"/>
                      <a:gd name="connsiteX29" fmla="*/ 2701471 w 3238248"/>
                      <a:gd name="connsiteY29" fmla="*/ 1438547 h 2647458"/>
                      <a:gd name="connsiteX30" fmla="*/ 2967686 w 3238248"/>
                      <a:gd name="connsiteY30" fmla="*/ 1704762 h 2647458"/>
                      <a:gd name="connsiteX31" fmla="*/ 2967686 w 3238248"/>
                      <a:gd name="connsiteY31" fmla="*/ 1985813 h 2647458"/>
                      <a:gd name="connsiteX32" fmla="*/ 3238248 w 3238248"/>
                      <a:gd name="connsiteY32" fmla="*/ 2313606 h 2647458"/>
                      <a:gd name="connsiteX33" fmla="*/ 2904396 w 3238248"/>
                      <a:gd name="connsiteY33" fmla="*/ 2647458 h 2647458"/>
                      <a:gd name="connsiteX34" fmla="*/ 2570502 w 3238248"/>
                      <a:gd name="connsiteY34" fmla="*/ 2313606 h 2647458"/>
                      <a:gd name="connsiteX35" fmla="*/ 2841106 w 3238248"/>
                      <a:gd name="connsiteY35" fmla="*/ 1985813 h 2647458"/>
                      <a:gd name="connsiteX36" fmla="*/ 2841106 w 3238248"/>
                      <a:gd name="connsiteY36" fmla="*/ 1704762 h 2647458"/>
                      <a:gd name="connsiteX37" fmla="*/ 2701471 w 3238248"/>
                      <a:gd name="connsiteY37" fmla="*/ 1565127 h 2647458"/>
                      <a:gd name="connsiteX38" fmla="*/ 1682431 w 3238248"/>
                      <a:gd name="connsiteY38" fmla="*/ 1565127 h 2647458"/>
                      <a:gd name="connsiteX39" fmla="*/ 1682431 w 3238248"/>
                      <a:gd name="connsiteY39" fmla="*/ 1985813 h 2647458"/>
                      <a:gd name="connsiteX40" fmla="*/ 1953001 w 3238248"/>
                      <a:gd name="connsiteY40" fmla="*/ 2313606 h 2647458"/>
                      <a:gd name="connsiteX41" fmla="*/ 1619141 w 3238248"/>
                      <a:gd name="connsiteY41" fmla="*/ 2647458 h 2647458"/>
                      <a:gd name="connsiteX42" fmla="*/ 1285255 w 3238248"/>
                      <a:gd name="connsiteY42" fmla="*/ 2313572 h 2647458"/>
                      <a:gd name="connsiteX43" fmla="*/ 1555851 w 3238248"/>
                      <a:gd name="connsiteY43" fmla="*/ 1985813 h 2647458"/>
                      <a:gd name="connsiteX44" fmla="*/ 1555851 w 3238248"/>
                      <a:gd name="connsiteY44" fmla="*/ 1565127 h 2647458"/>
                      <a:gd name="connsiteX45" fmla="*/ 536813 w 3238248"/>
                      <a:gd name="connsiteY45" fmla="*/ 1565127 h 2647458"/>
                      <a:gd name="connsiteX46" fmla="*/ 397147 w 3238248"/>
                      <a:gd name="connsiteY46" fmla="*/ 1704762 h 2647458"/>
                      <a:gd name="connsiteX47" fmla="*/ 397147 w 3238248"/>
                      <a:gd name="connsiteY47" fmla="*/ 1985813 h 2647458"/>
                      <a:gd name="connsiteX48" fmla="*/ 667745 w 3238248"/>
                      <a:gd name="connsiteY48" fmla="*/ 2313572 h 2647458"/>
                      <a:gd name="connsiteX49" fmla="*/ 333856 w 3238248"/>
                      <a:gd name="connsiteY49" fmla="*/ 2647458 h 2647458"/>
                      <a:gd name="connsiteX50" fmla="*/ 0 w 3238248"/>
                      <a:gd name="connsiteY50" fmla="*/ 2313572 h 2647458"/>
                      <a:gd name="connsiteX51" fmla="*/ 270566 w 3238248"/>
                      <a:gd name="connsiteY51" fmla="*/ 1985813 h 2647458"/>
                      <a:gd name="connsiteX52" fmla="*/ 270566 w 3238248"/>
                      <a:gd name="connsiteY52" fmla="*/ 1704762 h 2647458"/>
                      <a:gd name="connsiteX53" fmla="*/ 536813 w 3238248"/>
                      <a:gd name="connsiteY53" fmla="*/ 1438547 h 2647458"/>
                      <a:gd name="connsiteX54" fmla="*/ 1555851 w 3238248"/>
                      <a:gd name="connsiteY54" fmla="*/ 1438547 h 2647458"/>
                      <a:gd name="connsiteX55" fmla="*/ 1555851 w 3238248"/>
                      <a:gd name="connsiteY55" fmla="*/ 678474 h 2647458"/>
                      <a:gd name="connsiteX56" fmla="*/ 1550113 w 3238248"/>
                      <a:gd name="connsiteY56" fmla="*/ 677895 h 2647458"/>
                      <a:gd name="connsiteX57" fmla="*/ 1276698 w 3238248"/>
                      <a:gd name="connsiteY57" fmla="*/ 342426 h 2647458"/>
                      <a:gd name="connsiteX58" fmla="*/ 1619124 w 3238248"/>
                      <a:gd name="connsiteY58" fmla="*/ 0 h 26474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</a:cxnLst>
                    <a:rect l="l" t="t" r="r" b="b"/>
                    <a:pathLst>
                      <a:path w="3238248" h="2647458">
                        <a:moveTo>
                          <a:pt x="2904396" y="2106293"/>
                        </a:moveTo>
                        <a:cubicBezTo>
                          <a:pt x="2790111" y="2106293"/>
                          <a:pt x="2697116" y="2199287"/>
                          <a:pt x="2697116" y="2313606"/>
                        </a:cubicBezTo>
                        <a:cubicBezTo>
                          <a:pt x="2697116" y="2427883"/>
                          <a:pt x="2790111" y="2520878"/>
                          <a:pt x="2904396" y="2520878"/>
                        </a:cubicBezTo>
                        <a:cubicBezTo>
                          <a:pt x="3018715" y="2520878"/>
                          <a:pt x="3111701" y="2427883"/>
                          <a:pt x="3111701" y="2313606"/>
                        </a:cubicBezTo>
                        <a:cubicBezTo>
                          <a:pt x="3111701" y="2199287"/>
                          <a:pt x="3018715" y="2106293"/>
                          <a:pt x="2904396" y="2106293"/>
                        </a:cubicBezTo>
                        <a:close/>
                        <a:moveTo>
                          <a:pt x="1619141" y="2106293"/>
                        </a:moveTo>
                        <a:cubicBezTo>
                          <a:pt x="1504822" y="2106293"/>
                          <a:pt x="1411836" y="2199287"/>
                          <a:pt x="1411836" y="2313606"/>
                        </a:cubicBezTo>
                        <a:cubicBezTo>
                          <a:pt x="1411836" y="2427883"/>
                          <a:pt x="1504822" y="2520878"/>
                          <a:pt x="1619141" y="2520878"/>
                        </a:cubicBezTo>
                        <a:cubicBezTo>
                          <a:pt x="1733426" y="2520878"/>
                          <a:pt x="1826420" y="2427883"/>
                          <a:pt x="1826420" y="2313606"/>
                        </a:cubicBezTo>
                        <a:cubicBezTo>
                          <a:pt x="1826420" y="2199287"/>
                          <a:pt x="1733426" y="2106293"/>
                          <a:pt x="1619141" y="2106293"/>
                        </a:cubicBezTo>
                        <a:close/>
                        <a:moveTo>
                          <a:pt x="333856" y="2106293"/>
                        </a:moveTo>
                        <a:cubicBezTo>
                          <a:pt x="219571" y="2106293"/>
                          <a:pt x="126581" y="2199287"/>
                          <a:pt x="126581" y="2313606"/>
                        </a:cubicBezTo>
                        <a:cubicBezTo>
                          <a:pt x="126581" y="2427883"/>
                          <a:pt x="219571" y="2520878"/>
                          <a:pt x="333856" y="2520878"/>
                        </a:cubicBezTo>
                        <a:cubicBezTo>
                          <a:pt x="448174" y="2520878"/>
                          <a:pt x="541165" y="2427883"/>
                          <a:pt x="541165" y="2313606"/>
                        </a:cubicBezTo>
                        <a:cubicBezTo>
                          <a:pt x="541165" y="2199287"/>
                          <a:pt x="448141" y="2106293"/>
                          <a:pt x="333856" y="2106293"/>
                        </a:cubicBezTo>
                        <a:close/>
                        <a:moveTo>
                          <a:pt x="1619124" y="123801"/>
                        </a:moveTo>
                        <a:cubicBezTo>
                          <a:pt x="1498381" y="123801"/>
                          <a:pt x="1400499" y="221683"/>
                          <a:pt x="1400499" y="342426"/>
                        </a:cubicBezTo>
                        <a:cubicBezTo>
                          <a:pt x="1400499" y="448076"/>
                          <a:pt x="1475440" y="536223"/>
                          <a:pt x="1575064" y="556609"/>
                        </a:cubicBezTo>
                        <a:lnTo>
                          <a:pt x="1612823" y="560416"/>
                        </a:lnTo>
                        <a:lnTo>
                          <a:pt x="1619141" y="559140"/>
                        </a:lnTo>
                        <a:lnTo>
                          <a:pt x="1625446" y="560414"/>
                        </a:lnTo>
                        <a:lnTo>
                          <a:pt x="1663185" y="556609"/>
                        </a:lnTo>
                        <a:cubicBezTo>
                          <a:pt x="1762808" y="536223"/>
                          <a:pt x="1837749" y="448076"/>
                          <a:pt x="1837749" y="342426"/>
                        </a:cubicBezTo>
                        <a:cubicBezTo>
                          <a:pt x="1837749" y="221683"/>
                          <a:pt x="1739867" y="123801"/>
                          <a:pt x="1619124" y="123801"/>
                        </a:cubicBezTo>
                        <a:close/>
                        <a:moveTo>
                          <a:pt x="1619124" y="0"/>
                        </a:moveTo>
                        <a:cubicBezTo>
                          <a:pt x="1808241" y="0"/>
                          <a:pt x="1961550" y="153309"/>
                          <a:pt x="1961550" y="342426"/>
                        </a:cubicBezTo>
                        <a:cubicBezTo>
                          <a:pt x="1961550" y="507904"/>
                          <a:pt x="1844173" y="645965"/>
                          <a:pt x="1688135" y="677895"/>
                        </a:cubicBezTo>
                        <a:lnTo>
                          <a:pt x="1682431" y="678470"/>
                        </a:lnTo>
                        <a:lnTo>
                          <a:pt x="1682431" y="1438547"/>
                        </a:lnTo>
                        <a:lnTo>
                          <a:pt x="2701471" y="1438547"/>
                        </a:lnTo>
                        <a:cubicBezTo>
                          <a:pt x="2848254" y="1438547"/>
                          <a:pt x="2967686" y="1557980"/>
                          <a:pt x="2967686" y="1704762"/>
                        </a:cubicBezTo>
                        <a:lnTo>
                          <a:pt x="2967686" y="1985813"/>
                        </a:lnTo>
                        <a:cubicBezTo>
                          <a:pt x="3121625" y="2015475"/>
                          <a:pt x="3238281" y="2151127"/>
                          <a:pt x="3238248" y="2313606"/>
                        </a:cubicBezTo>
                        <a:cubicBezTo>
                          <a:pt x="3238248" y="2497671"/>
                          <a:pt x="3088495" y="2647458"/>
                          <a:pt x="2904396" y="2647458"/>
                        </a:cubicBezTo>
                        <a:cubicBezTo>
                          <a:pt x="2720289" y="2647458"/>
                          <a:pt x="2570502" y="2497705"/>
                          <a:pt x="2570502" y="2313606"/>
                        </a:cubicBezTo>
                        <a:cubicBezTo>
                          <a:pt x="2570502" y="2151127"/>
                          <a:pt x="2687167" y="2015475"/>
                          <a:pt x="2841106" y="1985813"/>
                        </a:cubicBezTo>
                        <a:lnTo>
                          <a:pt x="2841106" y="1704762"/>
                        </a:lnTo>
                        <a:cubicBezTo>
                          <a:pt x="2841106" y="1627759"/>
                          <a:pt x="2778474" y="1565127"/>
                          <a:pt x="2701471" y="1565127"/>
                        </a:cubicBezTo>
                        <a:lnTo>
                          <a:pt x="1682431" y="1565127"/>
                        </a:lnTo>
                        <a:lnTo>
                          <a:pt x="1682431" y="1985813"/>
                        </a:lnTo>
                        <a:cubicBezTo>
                          <a:pt x="1836336" y="2015475"/>
                          <a:pt x="1953001" y="2151127"/>
                          <a:pt x="1953001" y="2313606"/>
                        </a:cubicBezTo>
                        <a:cubicBezTo>
                          <a:pt x="1953001" y="2497671"/>
                          <a:pt x="1803248" y="2647458"/>
                          <a:pt x="1619141" y="2647458"/>
                        </a:cubicBezTo>
                        <a:cubicBezTo>
                          <a:pt x="1435042" y="2647458"/>
                          <a:pt x="1285255" y="2497671"/>
                          <a:pt x="1285255" y="2313572"/>
                        </a:cubicBezTo>
                        <a:cubicBezTo>
                          <a:pt x="1285255" y="2151127"/>
                          <a:pt x="1401912" y="2015475"/>
                          <a:pt x="1555851" y="1985813"/>
                        </a:cubicBezTo>
                        <a:lnTo>
                          <a:pt x="1555851" y="1565127"/>
                        </a:lnTo>
                        <a:lnTo>
                          <a:pt x="536813" y="1565127"/>
                        </a:lnTo>
                        <a:cubicBezTo>
                          <a:pt x="459810" y="1565127"/>
                          <a:pt x="397147" y="1627759"/>
                          <a:pt x="397147" y="1704762"/>
                        </a:cubicBezTo>
                        <a:lnTo>
                          <a:pt x="397147" y="1985813"/>
                        </a:lnTo>
                        <a:cubicBezTo>
                          <a:pt x="551087" y="2015475"/>
                          <a:pt x="667745" y="2151127"/>
                          <a:pt x="667745" y="2313572"/>
                        </a:cubicBezTo>
                        <a:cubicBezTo>
                          <a:pt x="667745" y="2497671"/>
                          <a:pt x="517958" y="2647458"/>
                          <a:pt x="333856" y="2647458"/>
                        </a:cubicBezTo>
                        <a:cubicBezTo>
                          <a:pt x="149787" y="2647458"/>
                          <a:pt x="0" y="2497671"/>
                          <a:pt x="0" y="2313572"/>
                        </a:cubicBezTo>
                        <a:cubicBezTo>
                          <a:pt x="0" y="2151127"/>
                          <a:pt x="116658" y="2015475"/>
                          <a:pt x="270566" y="1985813"/>
                        </a:cubicBezTo>
                        <a:lnTo>
                          <a:pt x="270566" y="1704762"/>
                        </a:lnTo>
                        <a:cubicBezTo>
                          <a:pt x="270566" y="1557980"/>
                          <a:pt x="389993" y="1438547"/>
                          <a:pt x="536813" y="1438547"/>
                        </a:cubicBezTo>
                        <a:lnTo>
                          <a:pt x="1555851" y="1438547"/>
                        </a:lnTo>
                        <a:lnTo>
                          <a:pt x="1555851" y="678474"/>
                        </a:lnTo>
                        <a:lnTo>
                          <a:pt x="1550113" y="677895"/>
                        </a:lnTo>
                        <a:cubicBezTo>
                          <a:pt x="1394075" y="645965"/>
                          <a:pt x="1276698" y="507904"/>
                          <a:pt x="1276698" y="342426"/>
                        </a:cubicBezTo>
                        <a:cubicBezTo>
                          <a:pt x="1276698" y="153309"/>
                          <a:pt x="1430007" y="0"/>
                          <a:pt x="161912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3831E518-5324-480D-8F71-EB3C3C441D54}"/>
                  </a:ext>
                </a:extLst>
              </p:cNvPr>
              <p:cNvGrpSpPr/>
              <p:nvPr/>
            </p:nvGrpSpPr>
            <p:grpSpPr>
              <a:xfrm>
                <a:off x="4143990" y="3540416"/>
                <a:ext cx="4028553" cy="847650"/>
                <a:chOff x="4143990" y="3540416"/>
                <a:chExt cx="4028553" cy="847650"/>
              </a:xfrm>
            </p:grpSpPr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4462458A-8202-4A68-8C9A-D951EB00CFCE}"/>
                    </a:ext>
                  </a:extLst>
                </p:cNvPr>
                <p:cNvGrpSpPr/>
                <p:nvPr/>
              </p:nvGrpSpPr>
              <p:grpSpPr>
                <a:xfrm>
                  <a:off x="5123322" y="3630683"/>
                  <a:ext cx="3049221" cy="695067"/>
                  <a:chOff x="4991822" y="4050347"/>
                  <a:chExt cx="3049221" cy="695067"/>
                </a:xfrm>
              </p:grpSpPr>
              <p:sp>
                <p:nvSpPr>
                  <p:cNvPr id="82" name="TextBox 81">
                    <a:extLst>
                      <a:ext uri="{FF2B5EF4-FFF2-40B4-BE49-F238E27FC236}">
                        <a16:creationId xmlns:a16="http://schemas.microsoft.com/office/drawing/2014/main" id="{97FF952A-4B57-4BC2-84B4-D20C5670E94A}"/>
                      </a:ext>
                    </a:extLst>
                  </p:cNvPr>
                  <p:cNvSpPr txBox="1"/>
                  <p:nvPr/>
                </p:nvSpPr>
                <p:spPr>
                  <a:xfrm>
                    <a:off x="4991822" y="4050347"/>
                    <a:ext cx="134363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>
                    <a:defPPr>
                      <a:defRPr lang="en-US"/>
                    </a:defPPr>
                    <a:lvl1pPr>
                      <a:defRPr b="1"/>
                    </a:lvl1pPr>
                  </a:lstStyle>
                  <a:p>
                    <a:pPr marL="0" marR="0" lvl="0" indent="0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I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</a:rPr>
                      <a:t>Development</a:t>
                    </a:r>
                  </a:p>
                </p:txBody>
              </p:sp>
              <p:sp>
                <p:nvSpPr>
                  <p:cNvPr id="83" name="TextBox 82">
                    <a:extLst>
                      <a:ext uri="{FF2B5EF4-FFF2-40B4-BE49-F238E27FC236}">
                        <a16:creationId xmlns:a16="http://schemas.microsoft.com/office/drawing/2014/main" id="{80E1231D-EB41-4A68-8CED-BE3FD759788F}"/>
                      </a:ext>
                    </a:extLst>
                  </p:cNvPr>
                  <p:cNvSpPr txBox="1"/>
                  <p:nvPr/>
                </p:nvSpPr>
                <p:spPr>
                  <a:xfrm>
                    <a:off x="4991822" y="4314527"/>
                    <a:ext cx="3049221" cy="430887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>
                    <a:defPPr>
                      <a:defRPr lang="en-US"/>
                    </a:defPPr>
                    <a:lvl1pPr marL="171450" indent="-171450">
                      <a:buFont typeface="Arial" panose="020B0604020202020204" pitchFamily="34" charset="0"/>
                      <a:buChar char="›"/>
                      <a:defRPr sz="1050"/>
                    </a:lvl1pPr>
                  </a:lstStyle>
                  <a:p>
                    <a:pPr marR="0" lvl="0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Wingdings" panose="05000000000000000000" pitchFamily="2" charset="2"/>
                      <a:buChar char="ü"/>
                      <a:tabLst/>
                      <a:defRPr/>
                    </a:pPr>
                    <a:r>
                      <a:rPr kumimoji="0" lang="en-IN" sz="11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rPr>
                      <a:t>Iterative development </a:t>
                    </a:r>
                  </a:p>
                  <a:p>
                    <a:pPr marR="0" lvl="0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Wingdings" panose="05000000000000000000" pitchFamily="2" charset="2"/>
                      <a:buChar char="ü"/>
                      <a:tabLst/>
                      <a:defRPr/>
                    </a:pPr>
                    <a:r>
                      <a:rPr kumimoji="0" lang="en-IN" sz="11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rPr>
                      <a:t>Managing data dependency</a:t>
                    </a:r>
                  </a:p>
                </p:txBody>
              </p:sp>
            </p:grpSp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55F6FBDE-68C3-4A0D-B43F-00B47AEC72F2}"/>
                    </a:ext>
                  </a:extLst>
                </p:cNvPr>
                <p:cNvGrpSpPr/>
                <p:nvPr/>
              </p:nvGrpSpPr>
              <p:grpSpPr>
                <a:xfrm>
                  <a:off x="4143990" y="3540416"/>
                  <a:ext cx="847650" cy="847650"/>
                  <a:chOff x="4143990" y="3540416"/>
                  <a:chExt cx="847650" cy="847650"/>
                </a:xfrm>
              </p:grpSpPr>
              <p:sp>
                <p:nvSpPr>
                  <p:cNvPr id="70" name="Freeform: Shape 69">
                    <a:extLst>
                      <a:ext uri="{FF2B5EF4-FFF2-40B4-BE49-F238E27FC236}">
                        <a16:creationId xmlns:a16="http://schemas.microsoft.com/office/drawing/2014/main" id="{AB2F6603-580B-4538-8833-4D3C3869E8C6}"/>
                      </a:ext>
                    </a:extLst>
                  </p:cNvPr>
                  <p:cNvSpPr/>
                  <p:nvPr/>
                </p:nvSpPr>
                <p:spPr>
                  <a:xfrm>
                    <a:off x="4143990" y="3540416"/>
                    <a:ext cx="847650" cy="847650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90" name="Freeform: Shape 89">
                    <a:extLst>
                      <a:ext uri="{FF2B5EF4-FFF2-40B4-BE49-F238E27FC236}">
                        <a16:creationId xmlns:a16="http://schemas.microsoft.com/office/drawing/2014/main" id="{D3B013ED-1AB8-4C9F-9A40-E9A3C666AEF0}"/>
                      </a:ext>
                    </a:extLst>
                  </p:cNvPr>
                  <p:cNvSpPr/>
                  <p:nvPr/>
                </p:nvSpPr>
                <p:spPr>
                  <a:xfrm>
                    <a:off x="4337605" y="3734227"/>
                    <a:ext cx="460420" cy="460028"/>
                  </a:xfrm>
                  <a:custGeom>
                    <a:avLst/>
                    <a:gdLst>
                      <a:gd name="connsiteX0" fmla="*/ 532308 w 933723"/>
                      <a:gd name="connsiteY0" fmla="*/ 594682 h 932926"/>
                      <a:gd name="connsiteX1" fmla="*/ 504541 w 933723"/>
                      <a:gd name="connsiteY1" fmla="*/ 614251 h 932926"/>
                      <a:gd name="connsiteX2" fmla="*/ 522414 w 933723"/>
                      <a:gd name="connsiteY2" fmla="*/ 651841 h 932926"/>
                      <a:gd name="connsiteX3" fmla="*/ 532308 w 933723"/>
                      <a:gd name="connsiteY3" fmla="*/ 653539 h 932926"/>
                      <a:gd name="connsiteX4" fmla="*/ 560075 w 933723"/>
                      <a:gd name="connsiteY4" fmla="*/ 633970 h 932926"/>
                      <a:gd name="connsiteX5" fmla="*/ 542204 w 933723"/>
                      <a:gd name="connsiteY5" fmla="*/ 596380 h 932926"/>
                      <a:gd name="connsiteX6" fmla="*/ 532308 w 933723"/>
                      <a:gd name="connsiteY6" fmla="*/ 594682 h 932926"/>
                      <a:gd name="connsiteX7" fmla="*/ 532308 w 933723"/>
                      <a:gd name="connsiteY7" fmla="*/ 581242 h 932926"/>
                      <a:gd name="connsiteX8" fmla="*/ 546635 w 933723"/>
                      <a:gd name="connsiteY8" fmla="*/ 583752 h 932926"/>
                      <a:gd name="connsiteX9" fmla="*/ 572630 w 933723"/>
                      <a:gd name="connsiteY9" fmla="*/ 638474 h 932926"/>
                      <a:gd name="connsiteX10" fmla="*/ 532235 w 933723"/>
                      <a:gd name="connsiteY10" fmla="*/ 666979 h 932926"/>
                      <a:gd name="connsiteX11" fmla="*/ 517908 w 933723"/>
                      <a:gd name="connsiteY11" fmla="*/ 664469 h 932926"/>
                      <a:gd name="connsiteX12" fmla="*/ 491913 w 933723"/>
                      <a:gd name="connsiteY12" fmla="*/ 609747 h 932926"/>
                      <a:gd name="connsiteX13" fmla="*/ 532308 w 933723"/>
                      <a:gd name="connsiteY13" fmla="*/ 581242 h 932926"/>
                      <a:gd name="connsiteX14" fmla="*/ 558377 w 933723"/>
                      <a:gd name="connsiteY14" fmla="*/ 527553 h 932926"/>
                      <a:gd name="connsiteX15" fmla="*/ 557196 w 933723"/>
                      <a:gd name="connsiteY15" fmla="*/ 527995 h 932926"/>
                      <a:gd name="connsiteX16" fmla="*/ 549885 w 933723"/>
                      <a:gd name="connsiteY16" fmla="*/ 540698 h 932926"/>
                      <a:gd name="connsiteX17" fmla="*/ 536075 w 933723"/>
                      <a:gd name="connsiteY17" fmla="*/ 548083 h 932926"/>
                      <a:gd name="connsiteX18" fmla="*/ 523595 w 933723"/>
                      <a:gd name="connsiteY18" fmla="*/ 548452 h 932926"/>
                      <a:gd name="connsiteX19" fmla="*/ 509416 w 933723"/>
                      <a:gd name="connsiteY19" fmla="*/ 542027 h 932926"/>
                      <a:gd name="connsiteX20" fmla="*/ 500997 w 933723"/>
                      <a:gd name="connsiteY20" fmla="*/ 529620 h 932926"/>
                      <a:gd name="connsiteX21" fmla="*/ 500258 w 933723"/>
                      <a:gd name="connsiteY21" fmla="*/ 529251 h 932926"/>
                      <a:gd name="connsiteX22" fmla="*/ 499889 w 933723"/>
                      <a:gd name="connsiteY22" fmla="*/ 529325 h 932926"/>
                      <a:gd name="connsiteX23" fmla="*/ 481944 w 933723"/>
                      <a:gd name="connsiteY23" fmla="*/ 537522 h 932926"/>
                      <a:gd name="connsiteX24" fmla="*/ 481501 w 933723"/>
                      <a:gd name="connsiteY24" fmla="*/ 538556 h 932926"/>
                      <a:gd name="connsiteX25" fmla="*/ 485341 w 933723"/>
                      <a:gd name="connsiteY25" fmla="*/ 553031 h 932926"/>
                      <a:gd name="connsiteX26" fmla="*/ 480910 w 933723"/>
                      <a:gd name="connsiteY26" fmla="*/ 567874 h 932926"/>
                      <a:gd name="connsiteX27" fmla="*/ 472565 w 933723"/>
                      <a:gd name="connsiteY27" fmla="*/ 576810 h 932926"/>
                      <a:gd name="connsiteX28" fmla="*/ 460823 w 933723"/>
                      <a:gd name="connsiteY28" fmla="*/ 582717 h 932926"/>
                      <a:gd name="connsiteX29" fmla="*/ 458017 w 933723"/>
                      <a:gd name="connsiteY29" fmla="*/ 582423 h 932926"/>
                      <a:gd name="connsiteX30" fmla="*/ 443321 w 933723"/>
                      <a:gd name="connsiteY30" fmla="*/ 579616 h 932926"/>
                      <a:gd name="connsiteX31" fmla="*/ 443247 w 933723"/>
                      <a:gd name="connsiteY31" fmla="*/ 579616 h 932926"/>
                      <a:gd name="connsiteX32" fmla="*/ 442213 w 933723"/>
                      <a:gd name="connsiteY32" fmla="*/ 580281 h 932926"/>
                      <a:gd name="connsiteX33" fmla="*/ 435346 w 933723"/>
                      <a:gd name="connsiteY33" fmla="*/ 598669 h 932926"/>
                      <a:gd name="connsiteX34" fmla="*/ 435788 w 933723"/>
                      <a:gd name="connsiteY34" fmla="*/ 599851 h 932926"/>
                      <a:gd name="connsiteX35" fmla="*/ 448711 w 933723"/>
                      <a:gd name="connsiteY35" fmla="*/ 607309 h 932926"/>
                      <a:gd name="connsiteX36" fmla="*/ 456097 w 933723"/>
                      <a:gd name="connsiteY36" fmla="*/ 620897 h 932926"/>
                      <a:gd name="connsiteX37" fmla="*/ 456540 w 933723"/>
                      <a:gd name="connsiteY37" fmla="*/ 633083 h 932926"/>
                      <a:gd name="connsiteX38" fmla="*/ 450115 w 933723"/>
                      <a:gd name="connsiteY38" fmla="*/ 647189 h 932926"/>
                      <a:gd name="connsiteX39" fmla="*/ 437708 w 933723"/>
                      <a:gd name="connsiteY39" fmla="*/ 655606 h 932926"/>
                      <a:gd name="connsiteX40" fmla="*/ 437413 w 933723"/>
                      <a:gd name="connsiteY40" fmla="*/ 656714 h 932926"/>
                      <a:gd name="connsiteX41" fmla="*/ 445611 w 933723"/>
                      <a:gd name="connsiteY41" fmla="*/ 674660 h 932926"/>
                      <a:gd name="connsiteX42" fmla="*/ 446719 w 933723"/>
                      <a:gd name="connsiteY42" fmla="*/ 675102 h 932926"/>
                      <a:gd name="connsiteX43" fmla="*/ 461192 w 933723"/>
                      <a:gd name="connsiteY43" fmla="*/ 671262 h 932926"/>
                      <a:gd name="connsiteX44" fmla="*/ 465032 w 933723"/>
                      <a:gd name="connsiteY44" fmla="*/ 670746 h 932926"/>
                      <a:gd name="connsiteX45" fmla="*/ 476109 w 933723"/>
                      <a:gd name="connsiteY45" fmla="*/ 675620 h 932926"/>
                      <a:gd name="connsiteX46" fmla="*/ 485045 w 933723"/>
                      <a:gd name="connsiteY46" fmla="*/ 683965 h 932926"/>
                      <a:gd name="connsiteX47" fmla="*/ 490510 w 933723"/>
                      <a:gd name="connsiteY47" fmla="*/ 698513 h 932926"/>
                      <a:gd name="connsiteX48" fmla="*/ 487705 w 933723"/>
                      <a:gd name="connsiteY48" fmla="*/ 713209 h 932926"/>
                      <a:gd name="connsiteX49" fmla="*/ 488295 w 933723"/>
                      <a:gd name="connsiteY49" fmla="*/ 714242 h 932926"/>
                      <a:gd name="connsiteX50" fmla="*/ 506905 w 933723"/>
                      <a:gd name="connsiteY50" fmla="*/ 721184 h 932926"/>
                      <a:gd name="connsiteX51" fmla="*/ 508087 w 933723"/>
                      <a:gd name="connsiteY51" fmla="*/ 720742 h 932926"/>
                      <a:gd name="connsiteX52" fmla="*/ 515545 w 933723"/>
                      <a:gd name="connsiteY52" fmla="*/ 707817 h 932926"/>
                      <a:gd name="connsiteX53" fmla="*/ 529208 w 933723"/>
                      <a:gd name="connsiteY53" fmla="*/ 700359 h 932926"/>
                      <a:gd name="connsiteX54" fmla="*/ 540802 w 933723"/>
                      <a:gd name="connsiteY54" fmla="*/ 699990 h 932926"/>
                      <a:gd name="connsiteX55" fmla="*/ 554907 w 933723"/>
                      <a:gd name="connsiteY55" fmla="*/ 706415 h 932926"/>
                      <a:gd name="connsiteX56" fmla="*/ 563400 w 933723"/>
                      <a:gd name="connsiteY56" fmla="*/ 718969 h 932926"/>
                      <a:gd name="connsiteX57" fmla="*/ 564138 w 933723"/>
                      <a:gd name="connsiteY57" fmla="*/ 719338 h 932926"/>
                      <a:gd name="connsiteX58" fmla="*/ 564507 w 933723"/>
                      <a:gd name="connsiteY58" fmla="*/ 719265 h 932926"/>
                      <a:gd name="connsiteX59" fmla="*/ 582452 w 933723"/>
                      <a:gd name="connsiteY59" fmla="*/ 711067 h 932926"/>
                      <a:gd name="connsiteX60" fmla="*/ 582896 w 933723"/>
                      <a:gd name="connsiteY60" fmla="*/ 710033 h 932926"/>
                      <a:gd name="connsiteX61" fmla="*/ 579055 w 933723"/>
                      <a:gd name="connsiteY61" fmla="*/ 695781 h 932926"/>
                      <a:gd name="connsiteX62" fmla="*/ 583486 w 933723"/>
                      <a:gd name="connsiteY62" fmla="*/ 680863 h 932926"/>
                      <a:gd name="connsiteX63" fmla="*/ 591832 w 933723"/>
                      <a:gd name="connsiteY63" fmla="*/ 672002 h 932926"/>
                      <a:gd name="connsiteX64" fmla="*/ 603499 w 933723"/>
                      <a:gd name="connsiteY64" fmla="*/ 666315 h 932926"/>
                      <a:gd name="connsiteX65" fmla="*/ 606232 w 933723"/>
                      <a:gd name="connsiteY65" fmla="*/ 666610 h 932926"/>
                      <a:gd name="connsiteX66" fmla="*/ 621149 w 933723"/>
                      <a:gd name="connsiteY66" fmla="*/ 669416 h 932926"/>
                      <a:gd name="connsiteX67" fmla="*/ 622183 w 933723"/>
                      <a:gd name="connsiteY67" fmla="*/ 668825 h 932926"/>
                      <a:gd name="connsiteX68" fmla="*/ 629125 w 933723"/>
                      <a:gd name="connsiteY68" fmla="*/ 650216 h 932926"/>
                      <a:gd name="connsiteX69" fmla="*/ 628682 w 933723"/>
                      <a:gd name="connsiteY69" fmla="*/ 649035 h 932926"/>
                      <a:gd name="connsiteX70" fmla="*/ 615906 w 933723"/>
                      <a:gd name="connsiteY70" fmla="*/ 641649 h 932926"/>
                      <a:gd name="connsiteX71" fmla="*/ 608521 w 933723"/>
                      <a:gd name="connsiteY71" fmla="*/ 627914 h 932926"/>
                      <a:gd name="connsiteX72" fmla="*/ 608151 w 933723"/>
                      <a:gd name="connsiteY72" fmla="*/ 615728 h 932926"/>
                      <a:gd name="connsiteX73" fmla="*/ 614576 w 933723"/>
                      <a:gd name="connsiteY73" fmla="*/ 601697 h 932926"/>
                      <a:gd name="connsiteX74" fmla="*/ 627130 w 933723"/>
                      <a:gd name="connsiteY74" fmla="*/ 593204 h 932926"/>
                      <a:gd name="connsiteX75" fmla="*/ 627426 w 933723"/>
                      <a:gd name="connsiteY75" fmla="*/ 592096 h 932926"/>
                      <a:gd name="connsiteX76" fmla="*/ 619230 w 933723"/>
                      <a:gd name="connsiteY76" fmla="*/ 574152 h 932926"/>
                      <a:gd name="connsiteX77" fmla="*/ 618121 w 933723"/>
                      <a:gd name="connsiteY77" fmla="*/ 573708 h 932926"/>
                      <a:gd name="connsiteX78" fmla="*/ 604016 w 933723"/>
                      <a:gd name="connsiteY78" fmla="*/ 577623 h 932926"/>
                      <a:gd name="connsiteX79" fmla="*/ 600028 w 933723"/>
                      <a:gd name="connsiteY79" fmla="*/ 578139 h 932926"/>
                      <a:gd name="connsiteX80" fmla="*/ 588951 w 933723"/>
                      <a:gd name="connsiteY80" fmla="*/ 573192 h 932926"/>
                      <a:gd name="connsiteX81" fmla="*/ 580163 w 933723"/>
                      <a:gd name="connsiteY81" fmla="*/ 564920 h 932926"/>
                      <a:gd name="connsiteX82" fmla="*/ 574772 w 933723"/>
                      <a:gd name="connsiteY82" fmla="*/ 550446 h 932926"/>
                      <a:gd name="connsiteX83" fmla="*/ 577578 w 933723"/>
                      <a:gd name="connsiteY83" fmla="*/ 535528 h 932926"/>
                      <a:gd name="connsiteX84" fmla="*/ 576988 w 933723"/>
                      <a:gd name="connsiteY84" fmla="*/ 534495 h 932926"/>
                      <a:gd name="connsiteX85" fmla="*/ 557861 w 933723"/>
                      <a:gd name="connsiteY85" fmla="*/ 514112 h 932926"/>
                      <a:gd name="connsiteX86" fmla="*/ 562882 w 933723"/>
                      <a:gd name="connsiteY86" fmla="*/ 514999 h 932926"/>
                      <a:gd name="connsiteX87" fmla="*/ 581492 w 933723"/>
                      <a:gd name="connsiteY87" fmla="*/ 521941 h 932926"/>
                      <a:gd name="connsiteX88" fmla="*/ 590576 w 933723"/>
                      <a:gd name="connsiteY88" fmla="*/ 538039 h 932926"/>
                      <a:gd name="connsiteX89" fmla="*/ 587769 w 933723"/>
                      <a:gd name="connsiteY89" fmla="*/ 552956 h 932926"/>
                      <a:gd name="connsiteX90" fmla="*/ 588361 w 933723"/>
                      <a:gd name="connsiteY90" fmla="*/ 554433 h 932926"/>
                      <a:gd name="connsiteX91" fmla="*/ 598699 w 933723"/>
                      <a:gd name="connsiteY91" fmla="*/ 564182 h 932926"/>
                      <a:gd name="connsiteX92" fmla="*/ 600250 w 933723"/>
                      <a:gd name="connsiteY92" fmla="*/ 564698 h 932926"/>
                      <a:gd name="connsiteX93" fmla="*/ 614430 w 933723"/>
                      <a:gd name="connsiteY93" fmla="*/ 560711 h 932926"/>
                      <a:gd name="connsiteX94" fmla="*/ 618195 w 933723"/>
                      <a:gd name="connsiteY94" fmla="*/ 560194 h 932926"/>
                      <a:gd name="connsiteX95" fmla="*/ 631193 w 933723"/>
                      <a:gd name="connsiteY95" fmla="*/ 568539 h 932926"/>
                      <a:gd name="connsiteX96" fmla="*/ 639389 w 933723"/>
                      <a:gd name="connsiteY96" fmla="*/ 586484 h 932926"/>
                      <a:gd name="connsiteX97" fmla="*/ 634441 w 933723"/>
                      <a:gd name="connsiteY97" fmla="*/ 604207 h 932926"/>
                      <a:gd name="connsiteX98" fmla="*/ 621888 w 933723"/>
                      <a:gd name="connsiteY98" fmla="*/ 612701 h 932926"/>
                      <a:gd name="connsiteX99" fmla="*/ 621297 w 933723"/>
                      <a:gd name="connsiteY99" fmla="*/ 614178 h 932926"/>
                      <a:gd name="connsiteX100" fmla="*/ 621740 w 933723"/>
                      <a:gd name="connsiteY100" fmla="*/ 628505 h 932926"/>
                      <a:gd name="connsiteX101" fmla="*/ 622478 w 933723"/>
                      <a:gd name="connsiteY101" fmla="*/ 629907 h 932926"/>
                      <a:gd name="connsiteX102" fmla="*/ 635254 w 933723"/>
                      <a:gd name="connsiteY102" fmla="*/ 637293 h 932926"/>
                      <a:gd name="connsiteX103" fmla="*/ 641531 w 933723"/>
                      <a:gd name="connsiteY103" fmla="*/ 654721 h 932926"/>
                      <a:gd name="connsiteX104" fmla="*/ 634589 w 933723"/>
                      <a:gd name="connsiteY104" fmla="*/ 673331 h 932926"/>
                      <a:gd name="connsiteX105" fmla="*/ 621149 w 933723"/>
                      <a:gd name="connsiteY105" fmla="*/ 682635 h 932926"/>
                      <a:gd name="connsiteX106" fmla="*/ 618491 w 933723"/>
                      <a:gd name="connsiteY106" fmla="*/ 682414 h 932926"/>
                      <a:gd name="connsiteX107" fmla="*/ 603574 w 933723"/>
                      <a:gd name="connsiteY107" fmla="*/ 679608 h 932926"/>
                      <a:gd name="connsiteX108" fmla="*/ 602097 w 933723"/>
                      <a:gd name="connsiteY108" fmla="*/ 680198 h 932926"/>
                      <a:gd name="connsiteX109" fmla="*/ 592348 w 933723"/>
                      <a:gd name="connsiteY109" fmla="*/ 690611 h 932926"/>
                      <a:gd name="connsiteX110" fmla="*/ 591832 w 933723"/>
                      <a:gd name="connsiteY110" fmla="*/ 692162 h 932926"/>
                      <a:gd name="connsiteX111" fmla="*/ 595671 w 933723"/>
                      <a:gd name="connsiteY111" fmla="*/ 706415 h 932926"/>
                      <a:gd name="connsiteX112" fmla="*/ 587844 w 933723"/>
                      <a:gd name="connsiteY112" fmla="*/ 723105 h 932926"/>
                      <a:gd name="connsiteX113" fmla="*/ 569898 w 933723"/>
                      <a:gd name="connsiteY113" fmla="*/ 731301 h 932926"/>
                      <a:gd name="connsiteX114" fmla="*/ 563990 w 933723"/>
                      <a:gd name="connsiteY114" fmla="*/ 732557 h 932926"/>
                      <a:gd name="connsiteX115" fmla="*/ 552175 w 933723"/>
                      <a:gd name="connsiteY115" fmla="*/ 726280 h 932926"/>
                      <a:gd name="connsiteX116" fmla="*/ 543681 w 933723"/>
                      <a:gd name="connsiteY116" fmla="*/ 713726 h 932926"/>
                      <a:gd name="connsiteX117" fmla="*/ 542204 w 933723"/>
                      <a:gd name="connsiteY117" fmla="*/ 713134 h 932926"/>
                      <a:gd name="connsiteX118" fmla="*/ 528543 w 933723"/>
                      <a:gd name="connsiteY118" fmla="*/ 713578 h 932926"/>
                      <a:gd name="connsiteX119" fmla="*/ 527066 w 933723"/>
                      <a:gd name="connsiteY119" fmla="*/ 714317 h 932926"/>
                      <a:gd name="connsiteX120" fmla="*/ 519608 w 933723"/>
                      <a:gd name="connsiteY120" fmla="*/ 727240 h 932926"/>
                      <a:gd name="connsiteX121" fmla="*/ 507201 w 933723"/>
                      <a:gd name="connsiteY121" fmla="*/ 734403 h 932926"/>
                      <a:gd name="connsiteX122" fmla="*/ 502179 w 933723"/>
                      <a:gd name="connsiteY122" fmla="*/ 733517 h 932926"/>
                      <a:gd name="connsiteX123" fmla="*/ 483568 w 933723"/>
                      <a:gd name="connsiteY123" fmla="*/ 726576 h 932926"/>
                      <a:gd name="connsiteX124" fmla="*/ 474486 w 933723"/>
                      <a:gd name="connsiteY124" fmla="*/ 710476 h 932926"/>
                      <a:gd name="connsiteX125" fmla="*/ 477291 w 933723"/>
                      <a:gd name="connsiteY125" fmla="*/ 695781 h 932926"/>
                      <a:gd name="connsiteX126" fmla="*/ 476701 w 933723"/>
                      <a:gd name="connsiteY126" fmla="*/ 694304 h 932926"/>
                      <a:gd name="connsiteX127" fmla="*/ 466140 w 933723"/>
                      <a:gd name="connsiteY127" fmla="*/ 684481 h 932926"/>
                      <a:gd name="connsiteX128" fmla="*/ 464663 w 933723"/>
                      <a:gd name="connsiteY128" fmla="*/ 683965 h 932926"/>
                      <a:gd name="connsiteX129" fmla="*/ 450188 w 933723"/>
                      <a:gd name="connsiteY129" fmla="*/ 687804 h 932926"/>
                      <a:gd name="connsiteX130" fmla="*/ 446496 w 933723"/>
                      <a:gd name="connsiteY130" fmla="*/ 688321 h 932926"/>
                      <a:gd name="connsiteX131" fmla="*/ 433500 w 933723"/>
                      <a:gd name="connsiteY131" fmla="*/ 679977 h 932926"/>
                      <a:gd name="connsiteX132" fmla="*/ 425302 w 933723"/>
                      <a:gd name="connsiteY132" fmla="*/ 662031 h 932926"/>
                      <a:gd name="connsiteX133" fmla="*/ 430250 w 933723"/>
                      <a:gd name="connsiteY133" fmla="*/ 644308 h 932926"/>
                      <a:gd name="connsiteX134" fmla="*/ 442730 w 933723"/>
                      <a:gd name="connsiteY134" fmla="*/ 635889 h 932926"/>
                      <a:gd name="connsiteX135" fmla="*/ 443321 w 933723"/>
                      <a:gd name="connsiteY135" fmla="*/ 634412 h 932926"/>
                      <a:gd name="connsiteX136" fmla="*/ 442804 w 933723"/>
                      <a:gd name="connsiteY136" fmla="*/ 620012 h 932926"/>
                      <a:gd name="connsiteX137" fmla="*/ 442065 w 933723"/>
                      <a:gd name="connsiteY137" fmla="*/ 618609 h 932926"/>
                      <a:gd name="connsiteX138" fmla="*/ 429142 w 933723"/>
                      <a:gd name="connsiteY138" fmla="*/ 611151 h 932926"/>
                      <a:gd name="connsiteX139" fmla="*/ 422865 w 933723"/>
                      <a:gd name="connsiteY139" fmla="*/ 593721 h 932926"/>
                      <a:gd name="connsiteX140" fmla="*/ 429806 w 933723"/>
                      <a:gd name="connsiteY140" fmla="*/ 575111 h 932926"/>
                      <a:gd name="connsiteX141" fmla="*/ 429954 w 933723"/>
                      <a:gd name="connsiteY141" fmla="*/ 574816 h 932926"/>
                      <a:gd name="connsiteX142" fmla="*/ 443321 w 933723"/>
                      <a:gd name="connsiteY142" fmla="*/ 566029 h 932926"/>
                      <a:gd name="connsiteX143" fmla="*/ 445905 w 933723"/>
                      <a:gd name="connsiteY143" fmla="*/ 566250 h 932926"/>
                      <a:gd name="connsiteX144" fmla="*/ 460601 w 933723"/>
                      <a:gd name="connsiteY144" fmla="*/ 569129 h 932926"/>
                      <a:gd name="connsiteX145" fmla="*/ 462078 w 933723"/>
                      <a:gd name="connsiteY145" fmla="*/ 568539 h 932926"/>
                      <a:gd name="connsiteX146" fmla="*/ 471605 w 933723"/>
                      <a:gd name="connsiteY146" fmla="*/ 557979 h 932926"/>
                      <a:gd name="connsiteX147" fmla="*/ 472122 w 933723"/>
                      <a:gd name="connsiteY147" fmla="*/ 556502 h 932926"/>
                      <a:gd name="connsiteX148" fmla="*/ 468282 w 933723"/>
                      <a:gd name="connsiteY148" fmla="*/ 542027 h 932926"/>
                      <a:gd name="connsiteX149" fmla="*/ 476109 w 933723"/>
                      <a:gd name="connsiteY149" fmla="*/ 525337 h 932926"/>
                      <a:gd name="connsiteX150" fmla="*/ 494056 w 933723"/>
                      <a:gd name="connsiteY150" fmla="*/ 517141 h 932926"/>
                      <a:gd name="connsiteX151" fmla="*/ 499964 w 933723"/>
                      <a:gd name="connsiteY151" fmla="*/ 515885 h 932926"/>
                      <a:gd name="connsiteX152" fmla="*/ 511779 w 933723"/>
                      <a:gd name="connsiteY152" fmla="*/ 522162 h 932926"/>
                      <a:gd name="connsiteX153" fmla="*/ 520198 w 933723"/>
                      <a:gd name="connsiteY153" fmla="*/ 534568 h 932926"/>
                      <a:gd name="connsiteX154" fmla="*/ 521749 w 933723"/>
                      <a:gd name="connsiteY154" fmla="*/ 535160 h 932926"/>
                      <a:gd name="connsiteX155" fmla="*/ 536592 w 933723"/>
                      <a:gd name="connsiteY155" fmla="*/ 534716 h 932926"/>
                      <a:gd name="connsiteX156" fmla="*/ 538069 w 933723"/>
                      <a:gd name="connsiteY156" fmla="*/ 533978 h 932926"/>
                      <a:gd name="connsiteX157" fmla="*/ 545454 w 933723"/>
                      <a:gd name="connsiteY157" fmla="*/ 521276 h 932926"/>
                      <a:gd name="connsiteX158" fmla="*/ 557861 w 933723"/>
                      <a:gd name="connsiteY158" fmla="*/ 514112 h 932926"/>
                      <a:gd name="connsiteX159" fmla="*/ 308309 w 933723"/>
                      <a:gd name="connsiteY159" fmla="*/ 415945 h 932926"/>
                      <a:gd name="connsiteX160" fmla="*/ 269812 w 933723"/>
                      <a:gd name="connsiteY160" fmla="*/ 443078 h 932926"/>
                      <a:gd name="connsiteX161" fmla="*/ 294590 w 933723"/>
                      <a:gd name="connsiteY161" fmla="*/ 495193 h 932926"/>
                      <a:gd name="connsiteX162" fmla="*/ 308309 w 933723"/>
                      <a:gd name="connsiteY162" fmla="*/ 497548 h 932926"/>
                      <a:gd name="connsiteX163" fmla="*/ 346806 w 933723"/>
                      <a:gd name="connsiteY163" fmla="*/ 470415 h 932926"/>
                      <a:gd name="connsiteX164" fmla="*/ 322029 w 933723"/>
                      <a:gd name="connsiteY164" fmla="*/ 418300 h 932926"/>
                      <a:gd name="connsiteX165" fmla="*/ 308309 w 933723"/>
                      <a:gd name="connsiteY165" fmla="*/ 415945 h 932926"/>
                      <a:gd name="connsiteX166" fmla="*/ 308309 w 933723"/>
                      <a:gd name="connsiteY166" fmla="*/ 397311 h 932926"/>
                      <a:gd name="connsiteX167" fmla="*/ 328171 w 933723"/>
                      <a:gd name="connsiteY167" fmla="*/ 400793 h 932926"/>
                      <a:gd name="connsiteX168" fmla="*/ 364212 w 933723"/>
                      <a:gd name="connsiteY168" fmla="*/ 476661 h 932926"/>
                      <a:gd name="connsiteX169" fmla="*/ 308207 w 933723"/>
                      <a:gd name="connsiteY169" fmla="*/ 516182 h 932926"/>
                      <a:gd name="connsiteX170" fmla="*/ 288344 w 933723"/>
                      <a:gd name="connsiteY170" fmla="*/ 512700 h 932926"/>
                      <a:gd name="connsiteX171" fmla="*/ 252303 w 933723"/>
                      <a:gd name="connsiteY171" fmla="*/ 436832 h 932926"/>
                      <a:gd name="connsiteX172" fmla="*/ 308309 w 933723"/>
                      <a:gd name="connsiteY172" fmla="*/ 397311 h 932926"/>
                      <a:gd name="connsiteX173" fmla="*/ 596864 w 933723"/>
                      <a:gd name="connsiteY173" fmla="*/ 342356 h 932926"/>
                      <a:gd name="connsiteX174" fmla="*/ 564497 w 933723"/>
                      <a:gd name="connsiteY174" fmla="*/ 365169 h 932926"/>
                      <a:gd name="connsiteX175" fmla="*/ 585330 w 933723"/>
                      <a:gd name="connsiteY175" fmla="*/ 408985 h 932926"/>
                      <a:gd name="connsiteX176" fmla="*/ 596864 w 933723"/>
                      <a:gd name="connsiteY176" fmla="*/ 410965 h 932926"/>
                      <a:gd name="connsiteX177" fmla="*/ 629231 w 933723"/>
                      <a:gd name="connsiteY177" fmla="*/ 388154 h 932926"/>
                      <a:gd name="connsiteX178" fmla="*/ 608399 w 933723"/>
                      <a:gd name="connsiteY178" fmla="*/ 344337 h 932926"/>
                      <a:gd name="connsiteX179" fmla="*/ 596864 w 933723"/>
                      <a:gd name="connsiteY179" fmla="*/ 342356 h 932926"/>
                      <a:gd name="connsiteX180" fmla="*/ 596864 w 933723"/>
                      <a:gd name="connsiteY180" fmla="*/ 326690 h 932926"/>
                      <a:gd name="connsiteX181" fmla="*/ 613564 w 933723"/>
                      <a:gd name="connsiteY181" fmla="*/ 329617 h 932926"/>
                      <a:gd name="connsiteX182" fmla="*/ 643866 w 933723"/>
                      <a:gd name="connsiteY182" fmla="*/ 393405 h 932926"/>
                      <a:gd name="connsiteX183" fmla="*/ 596778 w 933723"/>
                      <a:gd name="connsiteY183" fmla="*/ 426632 h 932926"/>
                      <a:gd name="connsiteX184" fmla="*/ 580079 w 933723"/>
                      <a:gd name="connsiteY184" fmla="*/ 423705 h 932926"/>
                      <a:gd name="connsiteX185" fmla="*/ 549777 w 933723"/>
                      <a:gd name="connsiteY185" fmla="*/ 359918 h 932926"/>
                      <a:gd name="connsiteX186" fmla="*/ 596864 w 933723"/>
                      <a:gd name="connsiteY186" fmla="*/ 326690 h 932926"/>
                      <a:gd name="connsiteX187" fmla="*/ 344451 w 933723"/>
                      <a:gd name="connsiteY187" fmla="*/ 322877 h 932926"/>
                      <a:gd name="connsiteX188" fmla="*/ 342814 w 933723"/>
                      <a:gd name="connsiteY188" fmla="*/ 323491 h 932926"/>
                      <a:gd name="connsiteX189" fmla="*/ 332677 w 933723"/>
                      <a:gd name="connsiteY189" fmla="*/ 341101 h 932926"/>
                      <a:gd name="connsiteX190" fmla="*/ 313531 w 933723"/>
                      <a:gd name="connsiteY190" fmla="*/ 351340 h 932926"/>
                      <a:gd name="connsiteX191" fmla="*/ 296228 w 933723"/>
                      <a:gd name="connsiteY191" fmla="*/ 351852 h 932926"/>
                      <a:gd name="connsiteX192" fmla="*/ 276570 w 933723"/>
                      <a:gd name="connsiteY192" fmla="*/ 342944 h 932926"/>
                      <a:gd name="connsiteX193" fmla="*/ 264897 w 933723"/>
                      <a:gd name="connsiteY193" fmla="*/ 325743 h 932926"/>
                      <a:gd name="connsiteX194" fmla="*/ 263874 w 933723"/>
                      <a:gd name="connsiteY194" fmla="*/ 325231 h 932926"/>
                      <a:gd name="connsiteX195" fmla="*/ 263362 w 933723"/>
                      <a:gd name="connsiteY195" fmla="*/ 325333 h 932926"/>
                      <a:gd name="connsiteX196" fmla="*/ 238481 w 933723"/>
                      <a:gd name="connsiteY196" fmla="*/ 336699 h 932926"/>
                      <a:gd name="connsiteX197" fmla="*/ 237867 w 933723"/>
                      <a:gd name="connsiteY197" fmla="*/ 338132 h 932926"/>
                      <a:gd name="connsiteX198" fmla="*/ 243192 w 933723"/>
                      <a:gd name="connsiteY198" fmla="*/ 358200 h 932926"/>
                      <a:gd name="connsiteX199" fmla="*/ 237049 w 933723"/>
                      <a:gd name="connsiteY199" fmla="*/ 378779 h 932926"/>
                      <a:gd name="connsiteX200" fmla="*/ 225479 w 933723"/>
                      <a:gd name="connsiteY200" fmla="*/ 391167 h 932926"/>
                      <a:gd name="connsiteX201" fmla="*/ 209199 w 933723"/>
                      <a:gd name="connsiteY201" fmla="*/ 399359 h 932926"/>
                      <a:gd name="connsiteX202" fmla="*/ 205308 w 933723"/>
                      <a:gd name="connsiteY202" fmla="*/ 398949 h 932926"/>
                      <a:gd name="connsiteX203" fmla="*/ 184933 w 933723"/>
                      <a:gd name="connsiteY203" fmla="*/ 395058 h 932926"/>
                      <a:gd name="connsiteX204" fmla="*/ 184831 w 933723"/>
                      <a:gd name="connsiteY204" fmla="*/ 395058 h 932926"/>
                      <a:gd name="connsiteX205" fmla="*/ 183398 w 933723"/>
                      <a:gd name="connsiteY205" fmla="*/ 395981 h 932926"/>
                      <a:gd name="connsiteX206" fmla="*/ 173876 w 933723"/>
                      <a:gd name="connsiteY206" fmla="*/ 421474 h 932926"/>
                      <a:gd name="connsiteX207" fmla="*/ 174490 w 933723"/>
                      <a:gd name="connsiteY207" fmla="*/ 423112 h 932926"/>
                      <a:gd name="connsiteX208" fmla="*/ 192408 w 933723"/>
                      <a:gd name="connsiteY208" fmla="*/ 433453 h 932926"/>
                      <a:gd name="connsiteX209" fmla="*/ 202646 w 933723"/>
                      <a:gd name="connsiteY209" fmla="*/ 452293 h 932926"/>
                      <a:gd name="connsiteX210" fmla="*/ 203260 w 933723"/>
                      <a:gd name="connsiteY210" fmla="*/ 469187 h 932926"/>
                      <a:gd name="connsiteX211" fmla="*/ 194353 w 933723"/>
                      <a:gd name="connsiteY211" fmla="*/ 488742 h 932926"/>
                      <a:gd name="connsiteX212" fmla="*/ 177152 w 933723"/>
                      <a:gd name="connsiteY212" fmla="*/ 500415 h 932926"/>
                      <a:gd name="connsiteX213" fmla="*/ 176743 w 933723"/>
                      <a:gd name="connsiteY213" fmla="*/ 501950 h 932926"/>
                      <a:gd name="connsiteX214" fmla="*/ 188108 w 933723"/>
                      <a:gd name="connsiteY214" fmla="*/ 526830 h 932926"/>
                      <a:gd name="connsiteX215" fmla="*/ 189643 w 933723"/>
                      <a:gd name="connsiteY215" fmla="*/ 527445 h 932926"/>
                      <a:gd name="connsiteX216" fmla="*/ 209711 w 933723"/>
                      <a:gd name="connsiteY216" fmla="*/ 522120 h 932926"/>
                      <a:gd name="connsiteX217" fmla="*/ 215035 w 933723"/>
                      <a:gd name="connsiteY217" fmla="*/ 521404 h 932926"/>
                      <a:gd name="connsiteX218" fmla="*/ 230393 w 933723"/>
                      <a:gd name="connsiteY218" fmla="*/ 528161 h 932926"/>
                      <a:gd name="connsiteX219" fmla="*/ 242782 w 933723"/>
                      <a:gd name="connsiteY219" fmla="*/ 539731 h 932926"/>
                      <a:gd name="connsiteX220" fmla="*/ 250359 w 933723"/>
                      <a:gd name="connsiteY220" fmla="*/ 559901 h 932926"/>
                      <a:gd name="connsiteX221" fmla="*/ 246468 w 933723"/>
                      <a:gd name="connsiteY221" fmla="*/ 580276 h 932926"/>
                      <a:gd name="connsiteX222" fmla="*/ 247287 w 933723"/>
                      <a:gd name="connsiteY222" fmla="*/ 581709 h 932926"/>
                      <a:gd name="connsiteX223" fmla="*/ 273089 w 933723"/>
                      <a:gd name="connsiteY223" fmla="*/ 591333 h 932926"/>
                      <a:gd name="connsiteX224" fmla="*/ 274727 w 933723"/>
                      <a:gd name="connsiteY224" fmla="*/ 590719 h 932926"/>
                      <a:gd name="connsiteX225" fmla="*/ 285068 w 933723"/>
                      <a:gd name="connsiteY225" fmla="*/ 572802 h 932926"/>
                      <a:gd name="connsiteX226" fmla="*/ 304010 w 933723"/>
                      <a:gd name="connsiteY226" fmla="*/ 562461 h 932926"/>
                      <a:gd name="connsiteX227" fmla="*/ 320084 w 933723"/>
                      <a:gd name="connsiteY227" fmla="*/ 561948 h 932926"/>
                      <a:gd name="connsiteX228" fmla="*/ 339640 w 933723"/>
                      <a:gd name="connsiteY228" fmla="*/ 570856 h 932926"/>
                      <a:gd name="connsiteX229" fmla="*/ 351414 w 933723"/>
                      <a:gd name="connsiteY229" fmla="*/ 588261 h 932926"/>
                      <a:gd name="connsiteX230" fmla="*/ 352438 w 933723"/>
                      <a:gd name="connsiteY230" fmla="*/ 588773 h 932926"/>
                      <a:gd name="connsiteX231" fmla="*/ 352950 w 933723"/>
                      <a:gd name="connsiteY231" fmla="*/ 588671 h 932926"/>
                      <a:gd name="connsiteX232" fmla="*/ 377830 w 933723"/>
                      <a:gd name="connsiteY232" fmla="*/ 577306 h 932926"/>
                      <a:gd name="connsiteX233" fmla="*/ 378444 w 933723"/>
                      <a:gd name="connsiteY233" fmla="*/ 575872 h 932926"/>
                      <a:gd name="connsiteX234" fmla="*/ 373119 w 933723"/>
                      <a:gd name="connsiteY234" fmla="*/ 556113 h 932926"/>
                      <a:gd name="connsiteX235" fmla="*/ 379263 w 933723"/>
                      <a:gd name="connsiteY235" fmla="*/ 535431 h 932926"/>
                      <a:gd name="connsiteX236" fmla="*/ 390833 w 933723"/>
                      <a:gd name="connsiteY236" fmla="*/ 523144 h 932926"/>
                      <a:gd name="connsiteX237" fmla="*/ 407009 w 933723"/>
                      <a:gd name="connsiteY237" fmla="*/ 515260 h 932926"/>
                      <a:gd name="connsiteX238" fmla="*/ 410797 w 933723"/>
                      <a:gd name="connsiteY238" fmla="*/ 515670 h 932926"/>
                      <a:gd name="connsiteX239" fmla="*/ 431481 w 933723"/>
                      <a:gd name="connsiteY239" fmla="*/ 519560 h 932926"/>
                      <a:gd name="connsiteX240" fmla="*/ 432914 w 933723"/>
                      <a:gd name="connsiteY240" fmla="*/ 518742 h 932926"/>
                      <a:gd name="connsiteX241" fmla="*/ 442539 w 933723"/>
                      <a:gd name="connsiteY241" fmla="*/ 492939 h 932926"/>
                      <a:gd name="connsiteX242" fmla="*/ 441925 w 933723"/>
                      <a:gd name="connsiteY242" fmla="*/ 491302 h 932926"/>
                      <a:gd name="connsiteX243" fmla="*/ 424212 w 933723"/>
                      <a:gd name="connsiteY243" fmla="*/ 481063 h 932926"/>
                      <a:gd name="connsiteX244" fmla="*/ 413972 w 933723"/>
                      <a:gd name="connsiteY244" fmla="*/ 462020 h 932926"/>
                      <a:gd name="connsiteX245" fmla="*/ 413460 w 933723"/>
                      <a:gd name="connsiteY245" fmla="*/ 445126 h 932926"/>
                      <a:gd name="connsiteX246" fmla="*/ 422368 w 933723"/>
                      <a:gd name="connsiteY246" fmla="*/ 425672 h 932926"/>
                      <a:gd name="connsiteX247" fmla="*/ 439774 w 933723"/>
                      <a:gd name="connsiteY247" fmla="*/ 413898 h 932926"/>
                      <a:gd name="connsiteX248" fmla="*/ 440183 w 933723"/>
                      <a:gd name="connsiteY248" fmla="*/ 412362 h 932926"/>
                      <a:gd name="connsiteX249" fmla="*/ 428819 w 933723"/>
                      <a:gd name="connsiteY249" fmla="*/ 387482 h 932926"/>
                      <a:gd name="connsiteX250" fmla="*/ 427282 w 933723"/>
                      <a:gd name="connsiteY250" fmla="*/ 386868 h 932926"/>
                      <a:gd name="connsiteX251" fmla="*/ 407727 w 933723"/>
                      <a:gd name="connsiteY251" fmla="*/ 392295 h 932926"/>
                      <a:gd name="connsiteX252" fmla="*/ 402198 w 933723"/>
                      <a:gd name="connsiteY252" fmla="*/ 393011 h 932926"/>
                      <a:gd name="connsiteX253" fmla="*/ 386840 w 933723"/>
                      <a:gd name="connsiteY253" fmla="*/ 386151 h 932926"/>
                      <a:gd name="connsiteX254" fmla="*/ 374656 w 933723"/>
                      <a:gd name="connsiteY254" fmla="*/ 374683 h 932926"/>
                      <a:gd name="connsiteX255" fmla="*/ 367182 w 933723"/>
                      <a:gd name="connsiteY255" fmla="*/ 354617 h 932926"/>
                      <a:gd name="connsiteX256" fmla="*/ 371072 w 933723"/>
                      <a:gd name="connsiteY256" fmla="*/ 333934 h 932926"/>
                      <a:gd name="connsiteX257" fmla="*/ 370254 w 933723"/>
                      <a:gd name="connsiteY257" fmla="*/ 332500 h 932926"/>
                      <a:gd name="connsiteX258" fmla="*/ 343735 w 933723"/>
                      <a:gd name="connsiteY258" fmla="*/ 304242 h 932926"/>
                      <a:gd name="connsiteX259" fmla="*/ 350697 w 933723"/>
                      <a:gd name="connsiteY259" fmla="*/ 305471 h 932926"/>
                      <a:gd name="connsiteX260" fmla="*/ 376499 w 933723"/>
                      <a:gd name="connsiteY260" fmla="*/ 315095 h 932926"/>
                      <a:gd name="connsiteX261" fmla="*/ 389092 w 933723"/>
                      <a:gd name="connsiteY261" fmla="*/ 337415 h 932926"/>
                      <a:gd name="connsiteX262" fmla="*/ 385201 w 933723"/>
                      <a:gd name="connsiteY262" fmla="*/ 358097 h 932926"/>
                      <a:gd name="connsiteX263" fmla="*/ 386020 w 933723"/>
                      <a:gd name="connsiteY263" fmla="*/ 360144 h 932926"/>
                      <a:gd name="connsiteX264" fmla="*/ 400354 w 933723"/>
                      <a:gd name="connsiteY264" fmla="*/ 373660 h 932926"/>
                      <a:gd name="connsiteX265" fmla="*/ 402505 w 933723"/>
                      <a:gd name="connsiteY265" fmla="*/ 374376 h 932926"/>
                      <a:gd name="connsiteX266" fmla="*/ 422164 w 933723"/>
                      <a:gd name="connsiteY266" fmla="*/ 368848 h 932926"/>
                      <a:gd name="connsiteX267" fmla="*/ 427385 w 933723"/>
                      <a:gd name="connsiteY267" fmla="*/ 368130 h 932926"/>
                      <a:gd name="connsiteX268" fmla="*/ 445404 w 933723"/>
                      <a:gd name="connsiteY268" fmla="*/ 379701 h 932926"/>
                      <a:gd name="connsiteX269" fmla="*/ 456770 w 933723"/>
                      <a:gd name="connsiteY269" fmla="*/ 404580 h 932926"/>
                      <a:gd name="connsiteX270" fmla="*/ 449910 w 933723"/>
                      <a:gd name="connsiteY270" fmla="*/ 429153 h 932926"/>
                      <a:gd name="connsiteX271" fmla="*/ 432505 w 933723"/>
                      <a:gd name="connsiteY271" fmla="*/ 440927 h 932926"/>
                      <a:gd name="connsiteX272" fmla="*/ 431686 w 933723"/>
                      <a:gd name="connsiteY272" fmla="*/ 442976 h 932926"/>
                      <a:gd name="connsiteX273" fmla="*/ 432300 w 933723"/>
                      <a:gd name="connsiteY273" fmla="*/ 462838 h 932926"/>
                      <a:gd name="connsiteX274" fmla="*/ 433323 w 933723"/>
                      <a:gd name="connsiteY274" fmla="*/ 464783 h 932926"/>
                      <a:gd name="connsiteX275" fmla="*/ 451036 w 933723"/>
                      <a:gd name="connsiteY275" fmla="*/ 475022 h 932926"/>
                      <a:gd name="connsiteX276" fmla="*/ 459739 w 933723"/>
                      <a:gd name="connsiteY276" fmla="*/ 499185 h 932926"/>
                      <a:gd name="connsiteX277" fmla="*/ 450115 w 933723"/>
                      <a:gd name="connsiteY277" fmla="*/ 524987 h 932926"/>
                      <a:gd name="connsiteX278" fmla="*/ 431481 w 933723"/>
                      <a:gd name="connsiteY278" fmla="*/ 537887 h 932926"/>
                      <a:gd name="connsiteX279" fmla="*/ 427794 w 933723"/>
                      <a:gd name="connsiteY279" fmla="*/ 537580 h 932926"/>
                      <a:gd name="connsiteX280" fmla="*/ 407112 w 933723"/>
                      <a:gd name="connsiteY280" fmla="*/ 533690 h 932926"/>
                      <a:gd name="connsiteX281" fmla="*/ 405065 w 933723"/>
                      <a:gd name="connsiteY281" fmla="*/ 534508 h 932926"/>
                      <a:gd name="connsiteX282" fmla="*/ 391550 w 933723"/>
                      <a:gd name="connsiteY282" fmla="*/ 548944 h 932926"/>
                      <a:gd name="connsiteX283" fmla="*/ 390833 w 933723"/>
                      <a:gd name="connsiteY283" fmla="*/ 551095 h 932926"/>
                      <a:gd name="connsiteX284" fmla="*/ 396156 w 933723"/>
                      <a:gd name="connsiteY284" fmla="*/ 570856 h 932926"/>
                      <a:gd name="connsiteX285" fmla="*/ 385304 w 933723"/>
                      <a:gd name="connsiteY285" fmla="*/ 593995 h 932926"/>
                      <a:gd name="connsiteX286" fmla="*/ 360424 w 933723"/>
                      <a:gd name="connsiteY286" fmla="*/ 605360 h 932926"/>
                      <a:gd name="connsiteX287" fmla="*/ 352234 w 933723"/>
                      <a:gd name="connsiteY287" fmla="*/ 607100 h 932926"/>
                      <a:gd name="connsiteX288" fmla="*/ 335852 w 933723"/>
                      <a:gd name="connsiteY288" fmla="*/ 598398 h 932926"/>
                      <a:gd name="connsiteX289" fmla="*/ 324077 w 933723"/>
                      <a:gd name="connsiteY289" fmla="*/ 580992 h 932926"/>
                      <a:gd name="connsiteX290" fmla="*/ 322029 w 933723"/>
                      <a:gd name="connsiteY290" fmla="*/ 580173 h 932926"/>
                      <a:gd name="connsiteX291" fmla="*/ 303088 w 933723"/>
                      <a:gd name="connsiteY291" fmla="*/ 580788 h 932926"/>
                      <a:gd name="connsiteX292" fmla="*/ 301040 w 933723"/>
                      <a:gd name="connsiteY292" fmla="*/ 581811 h 932926"/>
                      <a:gd name="connsiteX293" fmla="*/ 290699 w 933723"/>
                      <a:gd name="connsiteY293" fmla="*/ 599728 h 932926"/>
                      <a:gd name="connsiteX294" fmla="*/ 273498 w 933723"/>
                      <a:gd name="connsiteY294" fmla="*/ 609660 h 932926"/>
                      <a:gd name="connsiteX295" fmla="*/ 266536 w 933723"/>
                      <a:gd name="connsiteY295" fmla="*/ 608432 h 932926"/>
                      <a:gd name="connsiteX296" fmla="*/ 240734 w 933723"/>
                      <a:gd name="connsiteY296" fmla="*/ 598807 h 932926"/>
                      <a:gd name="connsiteX297" fmla="*/ 228141 w 933723"/>
                      <a:gd name="connsiteY297" fmla="*/ 576488 h 932926"/>
                      <a:gd name="connsiteX298" fmla="*/ 232031 w 933723"/>
                      <a:gd name="connsiteY298" fmla="*/ 556113 h 932926"/>
                      <a:gd name="connsiteX299" fmla="*/ 231212 w 933723"/>
                      <a:gd name="connsiteY299" fmla="*/ 554065 h 932926"/>
                      <a:gd name="connsiteX300" fmla="*/ 216571 w 933723"/>
                      <a:gd name="connsiteY300" fmla="*/ 540447 h 932926"/>
                      <a:gd name="connsiteX301" fmla="*/ 214524 w 933723"/>
                      <a:gd name="connsiteY301" fmla="*/ 539731 h 932926"/>
                      <a:gd name="connsiteX302" fmla="*/ 194456 w 933723"/>
                      <a:gd name="connsiteY302" fmla="*/ 545054 h 932926"/>
                      <a:gd name="connsiteX303" fmla="*/ 189336 w 933723"/>
                      <a:gd name="connsiteY303" fmla="*/ 545772 h 932926"/>
                      <a:gd name="connsiteX304" fmla="*/ 171316 w 933723"/>
                      <a:gd name="connsiteY304" fmla="*/ 534201 h 932926"/>
                      <a:gd name="connsiteX305" fmla="*/ 159952 w 933723"/>
                      <a:gd name="connsiteY305" fmla="*/ 509321 h 932926"/>
                      <a:gd name="connsiteX306" fmla="*/ 166811 w 933723"/>
                      <a:gd name="connsiteY306" fmla="*/ 484749 h 932926"/>
                      <a:gd name="connsiteX307" fmla="*/ 184115 w 933723"/>
                      <a:gd name="connsiteY307" fmla="*/ 473077 h 932926"/>
                      <a:gd name="connsiteX308" fmla="*/ 184933 w 933723"/>
                      <a:gd name="connsiteY308" fmla="*/ 471029 h 932926"/>
                      <a:gd name="connsiteX309" fmla="*/ 184217 w 933723"/>
                      <a:gd name="connsiteY309" fmla="*/ 451065 h 932926"/>
                      <a:gd name="connsiteX310" fmla="*/ 183192 w 933723"/>
                      <a:gd name="connsiteY310" fmla="*/ 449119 h 932926"/>
                      <a:gd name="connsiteX311" fmla="*/ 165275 w 933723"/>
                      <a:gd name="connsiteY311" fmla="*/ 438778 h 932926"/>
                      <a:gd name="connsiteX312" fmla="*/ 156573 w 933723"/>
                      <a:gd name="connsiteY312" fmla="*/ 414614 h 932926"/>
                      <a:gd name="connsiteX313" fmla="*/ 166197 w 933723"/>
                      <a:gd name="connsiteY313" fmla="*/ 388812 h 932926"/>
                      <a:gd name="connsiteX314" fmla="*/ 166402 w 933723"/>
                      <a:gd name="connsiteY314" fmla="*/ 388403 h 932926"/>
                      <a:gd name="connsiteX315" fmla="*/ 184933 w 933723"/>
                      <a:gd name="connsiteY315" fmla="*/ 376220 h 932926"/>
                      <a:gd name="connsiteX316" fmla="*/ 188517 w 933723"/>
                      <a:gd name="connsiteY316" fmla="*/ 376527 h 932926"/>
                      <a:gd name="connsiteX317" fmla="*/ 208892 w 933723"/>
                      <a:gd name="connsiteY317" fmla="*/ 380519 h 932926"/>
                      <a:gd name="connsiteX318" fmla="*/ 210940 w 933723"/>
                      <a:gd name="connsiteY318" fmla="*/ 379701 h 932926"/>
                      <a:gd name="connsiteX319" fmla="*/ 224147 w 933723"/>
                      <a:gd name="connsiteY319" fmla="*/ 365060 h 932926"/>
                      <a:gd name="connsiteX320" fmla="*/ 224865 w 933723"/>
                      <a:gd name="connsiteY320" fmla="*/ 363012 h 932926"/>
                      <a:gd name="connsiteX321" fmla="*/ 219540 w 933723"/>
                      <a:gd name="connsiteY321" fmla="*/ 342944 h 932926"/>
                      <a:gd name="connsiteX322" fmla="*/ 230393 w 933723"/>
                      <a:gd name="connsiteY322" fmla="*/ 319805 h 932926"/>
                      <a:gd name="connsiteX323" fmla="*/ 255273 w 933723"/>
                      <a:gd name="connsiteY323" fmla="*/ 308441 h 932926"/>
                      <a:gd name="connsiteX324" fmla="*/ 263465 w 933723"/>
                      <a:gd name="connsiteY324" fmla="*/ 306699 h 932926"/>
                      <a:gd name="connsiteX325" fmla="*/ 279847 w 933723"/>
                      <a:gd name="connsiteY325" fmla="*/ 315402 h 932926"/>
                      <a:gd name="connsiteX326" fmla="*/ 291518 w 933723"/>
                      <a:gd name="connsiteY326" fmla="*/ 332603 h 932926"/>
                      <a:gd name="connsiteX327" fmla="*/ 293669 w 933723"/>
                      <a:gd name="connsiteY327" fmla="*/ 333421 h 932926"/>
                      <a:gd name="connsiteX328" fmla="*/ 314247 w 933723"/>
                      <a:gd name="connsiteY328" fmla="*/ 332807 h 932926"/>
                      <a:gd name="connsiteX329" fmla="*/ 316295 w 933723"/>
                      <a:gd name="connsiteY329" fmla="*/ 331784 h 932926"/>
                      <a:gd name="connsiteX330" fmla="*/ 326534 w 933723"/>
                      <a:gd name="connsiteY330" fmla="*/ 314174 h 932926"/>
                      <a:gd name="connsiteX331" fmla="*/ 343735 w 933723"/>
                      <a:gd name="connsiteY331" fmla="*/ 304242 h 932926"/>
                      <a:gd name="connsiteX332" fmla="*/ 884115 w 933723"/>
                      <a:gd name="connsiteY332" fmla="*/ 298066 h 932926"/>
                      <a:gd name="connsiteX333" fmla="*/ 906276 w 933723"/>
                      <a:gd name="connsiteY333" fmla="*/ 308574 h 932926"/>
                      <a:gd name="connsiteX334" fmla="*/ 923853 w 933723"/>
                      <a:gd name="connsiteY334" fmla="*/ 562098 h 932926"/>
                      <a:gd name="connsiteX335" fmla="*/ 800817 w 933723"/>
                      <a:gd name="connsiteY335" fmla="*/ 792695 h 932926"/>
                      <a:gd name="connsiteX336" fmla="*/ 467053 w 933723"/>
                      <a:gd name="connsiteY336" fmla="*/ 932926 h 932926"/>
                      <a:gd name="connsiteX337" fmla="*/ 140929 w 933723"/>
                      <a:gd name="connsiteY337" fmla="*/ 800337 h 932926"/>
                      <a:gd name="connsiteX338" fmla="*/ 138255 w 933723"/>
                      <a:gd name="connsiteY338" fmla="*/ 797854 h 932926"/>
                      <a:gd name="connsiteX339" fmla="*/ 138828 w 933723"/>
                      <a:gd name="connsiteY339" fmla="*/ 850010 h 932926"/>
                      <a:gd name="connsiteX340" fmla="*/ 121633 w 933723"/>
                      <a:gd name="connsiteY340" fmla="*/ 867587 h 932926"/>
                      <a:gd name="connsiteX341" fmla="*/ 121442 w 933723"/>
                      <a:gd name="connsiteY341" fmla="*/ 867587 h 932926"/>
                      <a:gd name="connsiteX342" fmla="*/ 104057 w 933723"/>
                      <a:gd name="connsiteY342" fmla="*/ 850392 h 932926"/>
                      <a:gd name="connsiteX343" fmla="*/ 102911 w 933723"/>
                      <a:gd name="connsiteY343" fmla="*/ 756396 h 932926"/>
                      <a:gd name="connsiteX344" fmla="*/ 120296 w 933723"/>
                      <a:gd name="connsiteY344" fmla="*/ 738819 h 932926"/>
                      <a:gd name="connsiteX345" fmla="*/ 214293 w 933723"/>
                      <a:gd name="connsiteY345" fmla="*/ 737673 h 932926"/>
                      <a:gd name="connsiteX346" fmla="*/ 214484 w 933723"/>
                      <a:gd name="connsiteY346" fmla="*/ 737673 h 932926"/>
                      <a:gd name="connsiteX347" fmla="*/ 231869 w 933723"/>
                      <a:gd name="connsiteY347" fmla="*/ 754867 h 932926"/>
                      <a:gd name="connsiteX348" fmla="*/ 214675 w 933723"/>
                      <a:gd name="connsiteY348" fmla="*/ 772444 h 932926"/>
                      <a:gd name="connsiteX349" fmla="*/ 162518 w 933723"/>
                      <a:gd name="connsiteY349" fmla="*/ 773017 h 932926"/>
                      <a:gd name="connsiteX350" fmla="*/ 165193 w 933723"/>
                      <a:gd name="connsiteY350" fmla="*/ 775501 h 932926"/>
                      <a:gd name="connsiteX351" fmla="*/ 775980 w 933723"/>
                      <a:gd name="connsiteY351" fmla="*/ 768432 h 932926"/>
                      <a:gd name="connsiteX352" fmla="*/ 873607 w 933723"/>
                      <a:gd name="connsiteY352" fmla="*/ 320228 h 932926"/>
                      <a:gd name="connsiteX353" fmla="*/ 884115 w 933723"/>
                      <a:gd name="connsiteY353" fmla="*/ 298066 h 932926"/>
                      <a:gd name="connsiteX354" fmla="*/ 627252 w 933723"/>
                      <a:gd name="connsiteY354" fmla="*/ 264108 h 932926"/>
                      <a:gd name="connsiteX355" fmla="*/ 625874 w 933723"/>
                      <a:gd name="connsiteY355" fmla="*/ 264624 h 932926"/>
                      <a:gd name="connsiteX356" fmla="*/ 617352 w 933723"/>
                      <a:gd name="connsiteY356" fmla="*/ 279430 h 932926"/>
                      <a:gd name="connsiteX357" fmla="*/ 601255 w 933723"/>
                      <a:gd name="connsiteY357" fmla="*/ 288038 h 932926"/>
                      <a:gd name="connsiteX358" fmla="*/ 586707 w 933723"/>
                      <a:gd name="connsiteY358" fmla="*/ 288470 h 932926"/>
                      <a:gd name="connsiteX359" fmla="*/ 570179 w 933723"/>
                      <a:gd name="connsiteY359" fmla="*/ 280981 h 932926"/>
                      <a:gd name="connsiteX360" fmla="*/ 560366 w 933723"/>
                      <a:gd name="connsiteY360" fmla="*/ 266518 h 932926"/>
                      <a:gd name="connsiteX361" fmla="*/ 559505 w 933723"/>
                      <a:gd name="connsiteY361" fmla="*/ 266088 h 932926"/>
                      <a:gd name="connsiteX362" fmla="*/ 559075 w 933723"/>
                      <a:gd name="connsiteY362" fmla="*/ 266174 h 932926"/>
                      <a:gd name="connsiteX363" fmla="*/ 538156 w 933723"/>
                      <a:gd name="connsiteY363" fmla="*/ 275729 h 932926"/>
                      <a:gd name="connsiteX364" fmla="*/ 537640 w 933723"/>
                      <a:gd name="connsiteY364" fmla="*/ 276934 h 932926"/>
                      <a:gd name="connsiteX365" fmla="*/ 542116 w 933723"/>
                      <a:gd name="connsiteY365" fmla="*/ 293806 h 932926"/>
                      <a:gd name="connsiteX366" fmla="*/ 536952 w 933723"/>
                      <a:gd name="connsiteY366" fmla="*/ 311108 h 932926"/>
                      <a:gd name="connsiteX367" fmla="*/ 527224 w 933723"/>
                      <a:gd name="connsiteY367" fmla="*/ 321524 h 932926"/>
                      <a:gd name="connsiteX368" fmla="*/ 513536 w 933723"/>
                      <a:gd name="connsiteY368" fmla="*/ 328411 h 932926"/>
                      <a:gd name="connsiteX369" fmla="*/ 510265 w 933723"/>
                      <a:gd name="connsiteY369" fmla="*/ 328067 h 932926"/>
                      <a:gd name="connsiteX370" fmla="*/ 493135 w 933723"/>
                      <a:gd name="connsiteY370" fmla="*/ 324796 h 932926"/>
                      <a:gd name="connsiteX371" fmla="*/ 493049 w 933723"/>
                      <a:gd name="connsiteY371" fmla="*/ 324796 h 932926"/>
                      <a:gd name="connsiteX372" fmla="*/ 491844 w 933723"/>
                      <a:gd name="connsiteY372" fmla="*/ 325571 h 932926"/>
                      <a:gd name="connsiteX373" fmla="*/ 483838 w 933723"/>
                      <a:gd name="connsiteY373" fmla="*/ 347005 h 932926"/>
                      <a:gd name="connsiteX374" fmla="*/ 484354 w 933723"/>
                      <a:gd name="connsiteY374" fmla="*/ 348382 h 932926"/>
                      <a:gd name="connsiteX375" fmla="*/ 499419 w 933723"/>
                      <a:gd name="connsiteY375" fmla="*/ 357077 h 932926"/>
                      <a:gd name="connsiteX376" fmla="*/ 508027 w 933723"/>
                      <a:gd name="connsiteY376" fmla="*/ 372917 h 932926"/>
                      <a:gd name="connsiteX377" fmla="*/ 508543 w 933723"/>
                      <a:gd name="connsiteY377" fmla="*/ 387119 h 932926"/>
                      <a:gd name="connsiteX378" fmla="*/ 501054 w 933723"/>
                      <a:gd name="connsiteY378" fmla="*/ 403562 h 932926"/>
                      <a:gd name="connsiteX379" fmla="*/ 486592 w 933723"/>
                      <a:gd name="connsiteY379" fmla="*/ 413376 h 932926"/>
                      <a:gd name="connsiteX380" fmla="*/ 486248 w 933723"/>
                      <a:gd name="connsiteY380" fmla="*/ 414666 h 932926"/>
                      <a:gd name="connsiteX381" fmla="*/ 495804 w 933723"/>
                      <a:gd name="connsiteY381" fmla="*/ 435584 h 932926"/>
                      <a:gd name="connsiteX382" fmla="*/ 497094 w 933723"/>
                      <a:gd name="connsiteY382" fmla="*/ 436100 h 932926"/>
                      <a:gd name="connsiteX383" fmla="*/ 513967 w 933723"/>
                      <a:gd name="connsiteY383" fmla="*/ 431625 h 932926"/>
                      <a:gd name="connsiteX384" fmla="*/ 518443 w 933723"/>
                      <a:gd name="connsiteY384" fmla="*/ 431022 h 932926"/>
                      <a:gd name="connsiteX385" fmla="*/ 531355 w 933723"/>
                      <a:gd name="connsiteY385" fmla="*/ 436703 h 932926"/>
                      <a:gd name="connsiteX386" fmla="*/ 541772 w 933723"/>
                      <a:gd name="connsiteY386" fmla="*/ 446431 h 932926"/>
                      <a:gd name="connsiteX387" fmla="*/ 548142 w 933723"/>
                      <a:gd name="connsiteY387" fmla="*/ 463388 h 932926"/>
                      <a:gd name="connsiteX388" fmla="*/ 544871 w 933723"/>
                      <a:gd name="connsiteY388" fmla="*/ 480520 h 932926"/>
                      <a:gd name="connsiteX389" fmla="*/ 545560 w 933723"/>
                      <a:gd name="connsiteY389" fmla="*/ 481724 h 932926"/>
                      <a:gd name="connsiteX390" fmla="*/ 567252 w 933723"/>
                      <a:gd name="connsiteY390" fmla="*/ 489816 h 932926"/>
                      <a:gd name="connsiteX391" fmla="*/ 568630 w 933723"/>
                      <a:gd name="connsiteY391" fmla="*/ 489299 h 932926"/>
                      <a:gd name="connsiteX392" fmla="*/ 577324 w 933723"/>
                      <a:gd name="connsiteY392" fmla="*/ 474235 h 932926"/>
                      <a:gd name="connsiteX393" fmla="*/ 593249 w 933723"/>
                      <a:gd name="connsiteY393" fmla="*/ 465540 h 932926"/>
                      <a:gd name="connsiteX394" fmla="*/ 606764 w 933723"/>
                      <a:gd name="connsiteY394" fmla="*/ 465110 h 932926"/>
                      <a:gd name="connsiteX395" fmla="*/ 623207 w 933723"/>
                      <a:gd name="connsiteY395" fmla="*/ 472599 h 932926"/>
                      <a:gd name="connsiteX396" fmla="*/ 633105 w 933723"/>
                      <a:gd name="connsiteY396" fmla="*/ 487233 h 932926"/>
                      <a:gd name="connsiteX397" fmla="*/ 633967 w 933723"/>
                      <a:gd name="connsiteY397" fmla="*/ 487664 h 932926"/>
                      <a:gd name="connsiteX398" fmla="*/ 634397 w 933723"/>
                      <a:gd name="connsiteY398" fmla="*/ 487577 h 932926"/>
                      <a:gd name="connsiteX399" fmla="*/ 655315 w 933723"/>
                      <a:gd name="connsiteY399" fmla="*/ 478022 h 932926"/>
                      <a:gd name="connsiteX400" fmla="*/ 655832 w 933723"/>
                      <a:gd name="connsiteY400" fmla="*/ 476818 h 932926"/>
                      <a:gd name="connsiteX401" fmla="*/ 651355 w 933723"/>
                      <a:gd name="connsiteY401" fmla="*/ 460203 h 932926"/>
                      <a:gd name="connsiteX402" fmla="*/ 656520 w 933723"/>
                      <a:gd name="connsiteY402" fmla="*/ 442815 h 932926"/>
                      <a:gd name="connsiteX403" fmla="*/ 666248 w 933723"/>
                      <a:gd name="connsiteY403" fmla="*/ 432485 h 932926"/>
                      <a:gd name="connsiteX404" fmla="*/ 679848 w 933723"/>
                      <a:gd name="connsiteY404" fmla="*/ 425857 h 932926"/>
                      <a:gd name="connsiteX405" fmla="*/ 683033 w 933723"/>
                      <a:gd name="connsiteY405" fmla="*/ 426201 h 932926"/>
                      <a:gd name="connsiteX406" fmla="*/ 700422 w 933723"/>
                      <a:gd name="connsiteY406" fmla="*/ 429473 h 932926"/>
                      <a:gd name="connsiteX407" fmla="*/ 701627 w 933723"/>
                      <a:gd name="connsiteY407" fmla="*/ 428784 h 932926"/>
                      <a:gd name="connsiteX408" fmla="*/ 709719 w 933723"/>
                      <a:gd name="connsiteY408" fmla="*/ 407091 h 932926"/>
                      <a:gd name="connsiteX409" fmla="*/ 709203 w 933723"/>
                      <a:gd name="connsiteY409" fmla="*/ 405714 h 932926"/>
                      <a:gd name="connsiteX410" fmla="*/ 694310 w 933723"/>
                      <a:gd name="connsiteY410" fmla="*/ 397106 h 932926"/>
                      <a:gd name="connsiteX411" fmla="*/ 685703 w 933723"/>
                      <a:gd name="connsiteY411" fmla="*/ 381095 h 932926"/>
                      <a:gd name="connsiteX412" fmla="*/ 685271 w 933723"/>
                      <a:gd name="connsiteY412" fmla="*/ 366891 h 932926"/>
                      <a:gd name="connsiteX413" fmla="*/ 692760 w 933723"/>
                      <a:gd name="connsiteY413" fmla="*/ 350534 h 932926"/>
                      <a:gd name="connsiteX414" fmla="*/ 707394 w 933723"/>
                      <a:gd name="connsiteY414" fmla="*/ 340635 h 932926"/>
                      <a:gd name="connsiteX415" fmla="*/ 707740 w 933723"/>
                      <a:gd name="connsiteY415" fmla="*/ 339344 h 932926"/>
                      <a:gd name="connsiteX416" fmla="*/ 698184 w 933723"/>
                      <a:gd name="connsiteY416" fmla="*/ 318426 h 932926"/>
                      <a:gd name="connsiteX417" fmla="*/ 696893 w 933723"/>
                      <a:gd name="connsiteY417" fmla="*/ 317909 h 932926"/>
                      <a:gd name="connsiteX418" fmla="*/ 680451 w 933723"/>
                      <a:gd name="connsiteY418" fmla="*/ 322471 h 932926"/>
                      <a:gd name="connsiteX419" fmla="*/ 675803 w 933723"/>
                      <a:gd name="connsiteY419" fmla="*/ 323074 h 932926"/>
                      <a:gd name="connsiteX420" fmla="*/ 662890 w 933723"/>
                      <a:gd name="connsiteY420" fmla="*/ 317307 h 932926"/>
                      <a:gd name="connsiteX421" fmla="*/ 652647 w 933723"/>
                      <a:gd name="connsiteY421" fmla="*/ 307665 h 932926"/>
                      <a:gd name="connsiteX422" fmla="*/ 646363 w 933723"/>
                      <a:gd name="connsiteY422" fmla="*/ 290793 h 932926"/>
                      <a:gd name="connsiteX423" fmla="*/ 649633 w 933723"/>
                      <a:gd name="connsiteY423" fmla="*/ 273405 h 932926"/>
                      <a:gd name="connsiteX424" fmla="*/ 648945 w 933723"/>
                      <a:gd name="connsiteY424" fmla="*/ 272200 h 932926"/>
                      <a:gd name="connsiteX425" fmla="*/ 626649 w 933723"/>
                      <a:gd name="connsiteY425" fmla="*/ 248441 h 932926"/>
                      <a:gd name="connsiteX426" fmla="*/ 632503 w 933723"/>
                      <a:gd name="connsiteY426" fmla="*/ 249474 h 932926"/>
                      <a:gd name="connsiteX427" fmla="*/ 654196 w 933723"/>
                      <a:gd name="connsiteY427" fmla="*/ 257566 h 932926"/>
                      <a:gd name="connsiteX428" fmla="*/ 664784 w 933723"/>
                      <a:gd name="connsiteY428" fmla="*/ 276331 h 932926"/>
                      <a:gd name="connsiteX429" fmla="*/ 661512 w 933723"/>
                      <a:gd name="connsiteY429" fmla="*/ 293720 h 932926"/>
                      <a:gd name="connsiteX430" fmla="*/ 662201 w 933723"/>
                      <a:gd name="connsiteY430" fmla="*/ 295442 h 932926"/>
                      <a:gd name="connsiteX431" fmla="*/ 674253 w 933723"/>
                      <a:gd name="connsiteY431" fmla="*/ 306804 h 932926"/>
                      <a:gd name="connsiteX432" fmla="*/ 676060 w 933723"/>
                      <a:gd name="connsiteY432" fmla="*/ 307407 h 932926"/>
                      <a:gd name="connsiteX433" fmla="*/ 692589 w 933723"/>
                      <a:gd name="connsiteY433" fmla="*/ 302759 h 932926"/>
                      <a:gd name="connsiteX434" fmla="*/ 696978 w 933723"/>
                      <a:gd name="connsiteY434" fmla="*/ 302156 h 932926"/>
                      <a:gd name="connsiteX435" fmla="*/ 712129 w 933723"/>
                      <a:gd name="connsiteY435" fmla="*/ 311884 h 932926"/>
                      <a:gd name="connsiteX436" fmla="*/ 721685 w 933723"/>
                      <a:gd name="connsiteY436" fmla="*/ 332801 h 932926"/>
                      <a:gd name="connsiteX437" fmla="*/ 715916 w 933723"/>
                      <a:gd name="connsiteY437" fmla="*/ 353462 h 932926"/>
                      <a:gd name="connsiteX438" fmla="*/ 701282 w 933723"/>
                      <a:gd name="connsiteY438" fmla="*/ 363362 h 932926"/>
                      <a:gd name="connsiteX439" fmla="*/ 700595 w 933723"/>
                      <a:gd name="connsiteY439" fmla="*/ 365083 h 932926"/>
                      <a:gd name="connsiteX440" fmla="*/ 701111 w 933723"/>
                      <a:gd name="connsiteY440" fmla="*/ 381782 h 932926"/>
                      <a:gd name="connsiteX441" fmla="*/ 701971 w 933723"/>
                      <a:gd name="connsiteY441" fmla="*/ 383418 h 932926"/>
                      <a:gd name="connsiteX442" fmla="*/ 716863 w 933723"/>
                      <a:gd name="connsiteY442" fmla="*/ 392026 h 932926"/>
                      <a:gd name="connsiteX443" fmla="*/ 724181 w 933723"/>
                      <a:gd name="connsiteY443" fmla="*/ 412343 h 932926"/>
                      <a:gd name="connsiteX444" fmla="*/ 716089 w 933723"/>
                      <a:gd name="connsiteY444" fmla="*/ 434035 h 932926"/>
                      <a:gd name="connsiteX445" fmla="*/ 700422 w 933723"/>
                      <a:gd name="connsiteY445" fmla="*/ 444881 h 932926"/>
                      <a:gd name="connsiteX446" fmla="*/ 697323 w 933723"/>
                      <a:gd name="connsiteY446" fmla="*/ 444622 h 932926"/>
                      <a:gd name="connsiteX447" fmla="*/ 679934 w 933723"/>
                      <a:gd name="connsiteY447" fmla="*/ 441351 h 932926"/>
                      <a:gd name="connsiteX448" fmla="*/ 678213 w 933723"/>
                      <a:gd name="connsiteY448" fmla="*/ 442040 h 932926"/>
                      <a:gd name="connsiteX449" fmla="*/ 666849 w 933723"/>
                      <a:gd name="connsiteY449" fmla="*/ 454178 h 932926"/>
                      <a:gd name="connsiteX450" fmla="*/ 666248 w 933723"/>
                      <a:gd name="connsiteY450" fmla="*/ 455985 h 932926"/>
                      <a:gd name="connsiteX451" fmla="*/ 670723 w 933723"/>
                      <a:gd name="connsiteY451" fmla="*/ 472599 h 932926"/>
                      <a:gd name="connsiteX452" fmla="*/ 661599 w 933723"/>
                      <a:gd name="connsiteY452" fmla="*/ 492054 h 932926"/>
                      <a:gd name="connsiteX453" fmla="*/ 640681 w 933723"/>
                      <a:gd name="connsiteY453" fmla="*/ 501610 h 932926"/>
                      <a:gd name="connsiteX454" fmla="*/ 633794 w 933723"/>
                      <a:gd name="connsiteY454" fmla="*/ 503073 h 932926"/>
                      <a:gd name="connsiteX455" fmla="*/ 620021 w 933723"/>
                      <a:gd name="connsiteY455" fmla="*/ 495755 h 932926"/>
                      <a:gd name="connsiteX456" fmla="*/ 610122 w 933723"/>
                      <a:gd name="connsiteY456" fmla="*/ 481122 h 932926"/>
                      <a:gd name="connsiteX457" fmla="*/ 608400 w 933723"/>
                      <a:gd name="connsiteY457" fmla="*/ 480433 h 932926"/>
                      <a:gd name="connsiteX458" fmla="*/ 592475 w 933723"/>
                      <a:gd name="connsiteY458" fmla="*/ 480950 h 932926"/>
                      <a:gd name="connsiteX459" fmla="*/ 590753 w 933723"/>
                      <a:gd name="connsiteY459" fmla="*/ 481810 h 932926"/>
                      <a:gd name="connsiteX460" fmla="*/ 582059 w 933723"/>
                      <a:gd name="connsiteY460" fmla="*/ 496874 h 932926"/>
                      <a:gd name="connsiteX461" fmla="*/ 567597 w 933723"/>
                      <a:gd name="connsiteY461" fmla="*/ 505225 h 932926"/>
                      <a:gd name="connsiteX462" fmla="*/ 561744 w 933723"/>
                      <a:gd name="connsiteY462" fmla="*/ 504192 h 932926"/>
                      <a:gd name="connsiteX463" fmla="*/ 540050 w 933723"/>
                      <a:gd name="connsiteY463" fmla="*/ 496100 h 932926"/>
                      <a:gd name="connsiteX464" fmla="*/ 529461 w 933723"/>
                      <a:gd name="connsiteY464" fmla="*/ 477335 h 932926"/>
                      <a:gd name="connsiteX465" fmla="*/ 532732 w 933723"/>
                      <a:gd name="connsiteY465" fmla="*/ 460203 h 932926"/>
                      <a:gd name="connsiteX466" fmla="*/ 532045 w 933723"/>
                      <a:gd name="connsiteY466" fmla="*/ 458482 h 932926"/>
                      <a:gd name="connsiteX467" fmla="*/ 519735 w 933723"/>
                      <a:gd name="connsiteY467" fmla="*/ 447033 h 932926"/>
                      <a:gd name="connsiteX468" fmla="*/ 518013 w 933723"/>
                      <a:gd name="connsiteY468" fmla="*/ 446431 h 932926"/>
                      <a:gd name="connsiteX469" fmla="*/ 501141 w 933723"/>
                      <a:gd name="connsiteY469" fmla="*/ 450907 h 932926"/>
                      <a:gd name="connsiteX470" fmla="*/ 496836 w 933723"/>
                      <a:gd name="connsiteY470" fmla="*/ 451510 h 932926"/>
                      <a:gd name="connsiteX471" fmla="*/ 481686 w 933723"/>
                      <a:gd name="connsiteY471" fmla="*/ 441782 h 932926"/>
                      <a:gd name="connsiteX472" fmla="*/ 472131 w 933723"/>
                      <a:gd name="connsiteY472" fmla="*/ 420865 h 932926"/>
                      <a:gd name="connsiteX473" fmla="*/ 477898 w 933723"/>
                      <a:gd name="connsiteY473" fmla="*/ 400204 h 932926"/>
                      <a:gd name="connsiteX474" fmla="*/ 492446 w 933723"/>
                      <a:gd name="connsiteY474" fmla="*/ 390391 h 932926"/>
                      <a:gd name="connsiteX475" fmla="*/ 493135 w 933723"/>
                      <a:gd name="connsiteY475" fmla="*/ 388669 h 932926"/>
                      <a:gd name="connsiteX476" fmla="*/ 492532 w 933723"/>
                      <a:gd name="connsiteY476" fmla="*/ 371884 h 932926"/>
                      <a:gd name="connsiteX477" fmla="*/ 491672 w 933723"/>
                      <a:gd name="connsiteY477" fmla="*/ 370248 h 932926"/>
                      <a:gd name="connsiteX478" fmla="*/ 476608 w 933723"/>
                      <a:gd name="connsiteY478" fmla="*/ 361554 h 932926"/>
                      <a:gd name="connsiteX479" fmla="*/ 469290 w 933723"/>
                      <a:gd name="connsiteY479" fmla="*/ 341237 h 932926"/>
                      <a:gd name="connsiteX480" fmla="*/ 477382 w 933723"/>
                      <a:gd name="connsiteY480" fmla="*/ 319545 h 932926"/>
                      <a:gd name="connsiteX481" fmla="*/ 477554 w 933723"/>
                      <a:gd name="connsiteY481" fmla="*/ 319200 h 932926"/>
                      <a:gd name="connsiteX482" fmla="*/ 493135 w 933723"/>
                      <a:gd name="connsiteY482" fmla="*/ 308956 h 932926"/>
                      <a:gd name="connsiteX483" fmla="*/ 496147 w 933723"/>
                      <a:gd name="connsiteY483" fmla="*/ 309215 h 932926"/>
                      <a:gd name="connsiteX484" fmla="*/ 513279 w 933723"/>
                      <a:gd name="connsiteY484" fmla="*/ 312572 h 932926"/>
                      <a:gd name="connsiteX485" fmla="*/ 515000 w 933723"/>
                      <a:gd name="connsiteY485" fmla="*/ 311884 h 932926"/>
                      <a:gd name="connsiteX486" fmla="*/ 526105 w 933723"/>
                      <a:gd name="connsiteY486" fmla="*/ 299574 h 932926"/>
                      <a:gd name="connsiteX487" fmla="*/ 526708 w 933723"/>
                      <a:gd name="connsiteY487" fmla="*/ 297852 h 932926"/>
                      <a:gd name="connsiteX488" fmla="*/ 522231 w 933723"/>
                      <a:gd name="connsiteY488" fmla="*/ 280981 h 932926"/>
                      <a:gd name="connsiteX489" fmla="*/ 531355 w 933723"/>
                      <a:gd name="connsiteY489" fmla="*/ 261526 h 932926"/>
                      <a:gd name="connsiteX490" fmla="*/ 552274 w 933723"/>
                      <a:gd name="connsiteY490" fmla="*/ 251971 h 932926"/>
                      <a:gd name="connsiteX491" fmla="*/ 559160 w 933723"/>
                      <a:gd name="connsiteY491" fmla="*/ 250507 h 932926"/>
                      <a:gd name="connsiteX492" fmla="*/ 572934 w 933723"/>
                      <a:gd name="connsiteY492" fmla="*/ 257824 h 932926"/>
                      <a:gd name="connsiteX493" fmla="*/ 582748 w 933723"/>
                      <a:gd name="connsiteY493" fmla="*/ 272286 h 932926"/>
                      <a:gd name="connsiteX494" fmla="*/ 584555 w 933723"/>
                      <a:gd name="connsiteY494" fmla="*/ 272974 h 932926"/>
                      <a:gd name="connsiteX495" fmla="*/ 601857 w 933723"/>
                      <a:gd name="connsiteY495" fmla="*/ 272459 h 932926"/>
                      <a:gd name="connsiteX496" fmla="*/ 603579 w 933723"/>
                      <a:gd name="connsiteY496" fmla="*/ 271597 h 932926"/>
                      <a:gd name="connsiteX497" fmla="*/ 612187 w 933723"/>
                      <a:gd name="connsiteY497" fmla="*/ 256790 h 932926"/>
                      <a:gd name="connsiteX498" fmla="*/ 626649 w 933723"/>
                      <a:gd name="connsiteY498" fmla="*/ 248441 h 932926"/>
                      <a:gd name="connsiteX499" fmla="*/ 461322 w 933723"/>
                      <a:gd name="connsiteY499" fmla="*/ 28 h 932926"/>
                      <a:gd name="connsiteX500" fmla="*/ 792603 w 933723"/>
                      <a:gd name="connsiteY500" fmla="*/ 132998 h 932926"/>
                      <a:gd name="connsiteX501" fmla="*/ 795277 w 933723"/>
                      <a:gd name="connsiteY501" fmla="*/ 135482 h 932926"/>
                      <a:gd name="connsiteX502" fmla="*/ 794704 w 933723"/>
                      <a:gd name="connsiteY502" fmla="*/ 83325 h 932926"/>
                      <a:gd name="connsiteX503" fmla="*/ 811899 w 933723"/>
                      <a:gd name="connsiteY503" fmla="*/ 65749 h 932926"/>
                      <a:gd name="connsiteX504" fmla="*/ 812090 w 933723"/>
                      <a:gd name="connsiteY504" fmla="*/ 65749 h 932926"/>
                      <a:gd name="connsiteX505" fmla="*/ 829475 w 933723"/>
                      <a:gd name="connsiteY505" fmla="*/ 82943 h 932926"/>
                      <a:gd name="connsiteX506" fmla="*/ 830621 w 933723"/>
                      <a:gd name="connsiteY506" fmla="*/ 176940 h 932926"/>
                      <a:gd name="connsiteX507" fmla="*/ 813427 w 933723"/>
                      <a:gd name="connsiteY507" fmla="*/ 194516 h 932926"/>
                      <a:gd name="connsiteX508" fmla="*/ 719430 w 933723"/>
                      <a:gd name="connsiteY508" fmla="*/ 195663 h 932926"/>
                      <a:gd name="connsiteX509" fmla="*/ 719239 w 933723"/>
                      <a:gd name="connsiteY509" fmla="*/ 195663 h 932926"/>
                      <a:gd name="connsiteX510" fmla="*/ 701854 w 933723"/>
                      <a:gd name="connsiteY510" fmla="*/ 178468 h 932926"/>
                      <a:gd name="connsiteX511" fmla="*/ 719048 w 933723"/>
                      <a:gd name="connsiteY511" fmla="*/ 160892 h 932926"/>
                      <a:gd name="connsiteX512" fmla="*/ 771205 w 933723"/>
                      <a:gd name="connsiteY512" fmla="*/ 160319 h 932926"/>
                      <a:gd name="connsiteX513" fmla="*/ 768530 w 933723"/>
                      <a:gd name="connsiteY513" fmla="*/ 157835 h 932926"/>
                      <a:gd name="connsiteX514" fmla="*/ 461704 w 933723"/>
                      <a:gd name="connsiteY514" fmla="*/ 34799 h 932926"/>
                      <a:gd name="connsiteX515" fmla="*/ 157743 w 933723"/>
                      <a:gd name="connsiteY515" fmla="*/ 164713 h 932926"/>
                      <a:gd name="connsiteX516" fmla="*/ 60116 w 933723"/>
                      <a:gd name="connsiteY516" fmla="*/ 612917 h 932926"/>
                      <a:gd name="connsiteX517" fmla="*/ 49608 w 933723"/>
                      <a:gd name="connsiteY517" fmla="*/ 635079 h 932926"/>
                      <a:gd name="connsiteX518" fmla="*/ 43686 w 933723"/>
                      <a:gd name="connsiteY518" fmla="*/ 636034 h 932926"/>
                      <a:gd name="connsiteX519" fmla="*/ 27447 w 933723"/>
                      <a:gd name="connsiteY519" fmla="*/ 624571 h 932926"/>
                      <a:gd name="connsiteX520" fmla="*/ 9870 w 933723"/>
                      <a:gd name="connsiteY520" fmla="*/ 371048 h 932926"/>
                      <a:gd name="connsiteX521" fmla="*/ 132906 w 933723"/>
                      <a:gd name="connsiteY521" fmla="*/ 140449 h 932926"/>
                      <a:gd name="connsiteX522" fmla="*/ 461322 w 933723"/>
                      <a:gd name="connsiteY522" fmla="*/ 28 h 932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  <a:cxn ang="0">
                        <a:pos x="connsiteX488" y="connsiteY488"/>
                      </a:cxn>
                      <a:cxn ang="0">
                        <a:pos x="connsiteX489" y="connsiteY489"/>
                      </a:cxn>
                      <a:cxn ang="0">
                        <a:pos x="connsiteX490" y="connsiteY490"/>
                      </a:cxn>
                      <a:cxn ang="0">
                        <a:pos x="connsiteX491" y="connsiteY491"/>
                      </a:cxn>
                      <a:cxn ang="0">
                        <a:pos x="connsiteX492" y="connsiteY492"/>
                      </a:cxn>
                      <a:cxn ang="0">
                        <a:pos x="connsiteX493" y="connsiteY493"/>
                      </a:cxn>
                      <a:cxn ang="0">
                        <a:pos x="connsiteX494" y="connsiteY494"/>
                      </a:cxn>
                      <a:cxn ang="0">
                        <a:pos x="connsiteX495" y="connsiteY495"/>
                      </a:cxn>
                      <a:cxn ang="0">
                        <a:pos x="connsiteX496" y="connsiteY496"/>
                      </a:cxn>
                      <a:cxn ang="0">
                        <a:pos x="connsiteX497" y="connsiteY497"/>
                      </a:cxn>
                      <a:cxn ang="0">
                        <a:pos x="connsiteX498" y="connsiteY498"/>
                      </a:cxn>
                      <a:cxn ang="0">
                        <a:pos x="connsiteX499" y="connsiteY499"/>
                      </a:cxn>
                      <a:cxn ang="0">
                        <a:pos x="connsiteX500" y="connsiteY500"/>
                      </a:cxn>
                      <a:cxn ang="0">
                        <a:pos x="connsiteX501" y="connsiteY501"/>
                      </a:cxn>
                      <a:cxn ang="0">
                        <a:pos x="connsiteX502" y="connsiteY502"/>
                      </a:cxn>
                      <a:cxn ang="0">
                        <a:pos x="connsiteX503" y="connsiteY503"/>
                      </a:cxn>
                      <a:cxn ang="0">
                        <a:pos x="connsiteX504" y="connsiteY504"/>
                      </a:cxn>
                      <a:cxn ang="0">
                        <a:pos x="connsiteX505" y="connsiteY505"/>
                      </a:cxn>
                      <a:cxn ang="0">
                        <a:pos x="connsiteX506" y="connsiteY506"/>
                      </a:cxn>
                      <a:cxn ang="0">
                        <a:pos x="connsiteX507" y="connsiteY507"/>
                      </a:cxn>
                      <a:cxn ang="0">
                        <a:pos x="connsiteX508" y="connsiteY508"/>
                      </a:cxn>
                      <a:cxn ang="0">
                        <a:pos x="connsiteX509" y="connsiteY509"/>
                      </a:cxn>
                      <a:cxn ang="0">
                        <a:pos x="connsiteX510" y="connsiteY510"/>
                      </a:cxn>
                      <a:cxn ang="0">
                        <a:pos x="connsiteX511" y="connsiteY511"/>
                      </a:cxn>
                      <a:cxn ang="0">
                        <a:pos x="connsiteX512" y="connsiteY512"/>
                      </a:cxn>
                      <a:cxn ang="0">
                        <a:pos x="connsiteX513" y="connsiteY513"/>
                      </a:cxn>
                      <a:cxn ang="0">
                        <a:pos x="connsiteX514" y="connsiteY514"/>
                      </a:cxn>
                      <a:cxn ang="0">
                        <a:pos x="connsiteX515" y="connsiteY515"/>
                      </a:cxn>
                      <a:cxn ang="0">
                        <a:pos x="connsiteX516" y="connsiteY516"/>
                      </a:cxn>
                      <a:cxn ang="0">
                        <a:pos x="connsiteX517" y="connsiteY517"/>
                      </a:cxn>
                      <a:cxn ang="0">
                        <a:pos x="connsiteX518" y="connsiteY518"/>
                      </a:cxn>
                      <a:cxn ang="0">
                        <a:pos x="connsiteX519" y="connsiteY519"/>
                      </a:cxn>
                      <a:cxn ang="0">
                        <a:pos x="connsiteX520" y="connsiteY520"/>
                      </a:cxn>
                      <a:cxn ang="0">
                        <a:pos x="connsiteX521" y="connsiteY521"/>
                      </a:cxn>
                      <a:cxn ang="0">
                        <a:pos x="connsiteX522" y="connsiteY522"/>
                      </a:cxn>
                    </a:cxnLst>
                    <a:rect l="l" t="t" r="r" b="b"/>
                    <a:pathLst>
                      <a:path w="933723" h="932926">
                        <a:moveTo>
                          <a:pt x="532308" y="594682"/>
                        </a:moveTo>
                        <a:cubicBezTo>
                          <a:pt x="519828" y="594682"/>
                          <a:pt x="508677" y="602509"/>
                          <a:pt x="504541" y="614251"/>
                        </a:cubicBezTo>
                        <a:cubicBezTo>
                          <a:pt x="499076" y="629539"/>
                          <a:pt x="507126" y="646450"/>
                          <a:pt x="522414" y="651841"/>
                        </a:cubicBezTo>
                        <a:cubicBezTo>
                          <a:pt x="525662" y="652948"/>
                          <a:pt x="528985" y="653539"/>
                          <a:pt x="532308" y="653539"/>
                        </a:cubicBezTo>
                        <a:cubicBezTo>
                          <a:pt x="544789" y="653539"/>
                          <a:pt x="555940" y="645712"/>
                          <a:pt x="560075" y="633970"/>
                        </a:cubicBezTo>
                        <a:cubicBezTo>
                          <a:pt x="565540" y="618682"/>
                          <a:pt x="557491" y="601845"/>
                          <a:pt x="542204" y="596380"/>
                        </a:cubicBezTo>
                        <a:cubicBezTo>
                          <a:pt x="538954" y="595273"/>
                          <a:pt x="535631" y="594682"/>
                          <a:pt x="532308" y="594682"/>
                        </a:cubicBezTo>
                        <a:close/>
                        <a:moveTo>
                          <a:pt x="532308" y="581242"/>
                        </a:moveTo>
                        <a:cubicBezTo>
                          <a:pt x="537183" y="581242"/>
                          <a:pt x="541983" y="582127"/>
                          <a:pt x="546635" y="583752"/>
                        </a:cubicBezTo>
                        <a:cubicBezTo>
                          <a:pt x="568864" y="591654"/>
                          <a:pt x="580532" y="616245"/>
                          <a:pt x="572630" y="638474"/>
                        </a:cubicBezTo>
                        <a:cubicBezTo>
                          <a:pt x="566575" y="655533"/>
                          <a:pt x="550327" y="666979"/>
                          <a:pt x="532235" y="666979"/>
                        </a:cubicBezTo>
                        <a:cubicBezTo>
                          <a:pt x="527360" y="666979"/>
                          <a:pt x="522560" y="666093"/>
                          <a:pt x="517908" y="664469"/>
                        </a:cubicBezTo>
                        <a:cubicBezTo>
                          <a:pt x="495680" y="656567"/>
                          <a:pt x="484012" y="632049"/>
                          <a:pt x="491913" y="609747"/>
                        </a:cubicBezTo>
                        <a:cubicBezTo>
                          <a:pt x="497968" y="592688"/>
                          <a:pt x="514216" y="581242"/>
                          <a:pt x="532308" y="581242"/>
                        </a:cubicBezTo>
                        <a:close/>
                        <a:moveTo>
                          <a:pt x="558377" y="527553"/>
                        </a:moveTo>
                        <a:cubicBezTo>
                          <a:pt x="557861" y="527405"/>
                          <a:pt x="557417" y="527553"/>
                          <a:pt x="557196" y="527995"/>
                        </a:cubicBezTo>
                        <a:lnTo>
                          <a:pt x="549885" y="540698"/>
                        </a:lnTo>
                        <a:cubicBezTo>
                          <a:pt x="547152" y="545498"/>
                          <a:pt x="541762" y="548452"/>
                          <a:pt x="536075" y="548083"/>
                        </a:cubicBezTo>
                        <a:cubicBezTo>
                          <a:pt x="531940" y="547787"/>
                          <a:pt x="527731" y="547935"/>
                          <a:pt x="523595" y="548452"/>
                        </a:cubicBezTo>
                        <a:cubicBezTo>
                          <a:pt x="517983" y="549117"/>
                          <a:pt x="512518" y="546606"/>
                          <a:pt x="509416" y="542027"/>
                        </a:cubicBezTo>
                        <a:lnTo>
                          <a:pt x="500997" y="529620"/>
                        </a:lnTo>
                        <a:cubicBezTo>
                          <a:pt x="500776" y="529251"/>
                          <a:pt x="500406" y="529251"/>
                          <a:pt x="500258" y="529251"/>
                        </a:cubicBezTo>
                        <a:cubicBezTo>
                          <a:pt x="500111" y="529251"/>
                          <a:pt x="500037" y="529251"/>
                          <a:pt x="499889" y="529325"/>
                        </a:cubicBezTo>
                        <a:lnTo>
                          <a:pt x="481944" y="537522"/>
                        </a:lnTo>
                        <a:cubicBezTo>
                          <a:pt x="481574" y="537670"/>
                          <a:pt x="481353" y="538114"/>
                          <a:pt x="481501" y="538556"/>
                        </a:cubicBezTo>
                        <a:lnTo>
                          <a:pt x="485341" y="553031"/>
                        </a:lnTo>
                        <a:cubicBezTo>
                          <a:pt x="486745" y="558421"/>
                          <a:pt x="485045" y="564108"/>
                          <a:pt x="480910" y="567874"/>
                        </a:cubicBezTo>
                        <a:cubicBezTo>
                          <a:pt x="477882" y="570533"/>
                          <a:pt x="475076" y="573560"/>
                          <a:pt x="472565" y="576810"/>
                        </a:cubicBezTo>
                        <a:cubicBezTo>
                          <a:pt x="469684" y="580429"/>
                          <a:pt x="465401" y="582496"/>
                          <a:pt x="460823" y="582717"/>
                        </a:cubicBezTo>
                        <a:cubicBezTo>
                          <a:pt x="459863" y="582717"/>
                          <a:pt x="458903" y="582569"/>
                          <a:pt x="458017" y="582423"/>
                        </a:cubicBezTo>
                        <a:lnTo>
                          <a:pt x="443321" y="579616"/>
                        </a:lnTo>
                        <a:cubicBezTo>
                          <a:pt x="443321" y="579616"/>
                          <a:pt x="443321" y="579616"/>
                          <a:pt x="443247" y="579616"/>
                        </a:cubicBezTo>
                        <a:cubicBezTo>
                          <a:pt x="442878" y="579616"/>
                          <a:pt x="442434" y="579911"/>
                          <a:pt x="442213" y="580281"/>
                        </a:cubicBezTo>
                        <a:lnTo>
                          <a:pt x="435346" y="598669"/>
                        </a:lnTo>
                        <a:cubicBezTo>
                          <a:pt x="435198" y="599186"/>
                          <a:pt x="435346" y="599629"/>
                          <a:pt x="435788" y="599851"/>
                        </a:cubicBezTo>
                        <a:lnTo>
                          <a:pt x="448711" y="607309"/>
                        </a:lnTo>
                        <a:cubicBezTo>
                          <a:pt x="453511" y="610042"/>
                          <a:pt x="456319" y="615286"/>
                          <a:pt x="456097" y="620897"/>
                        </a:cubicBezTo>
                        <a:cubicBezTo>
                          <a:pt x="455949" y="624960"/>
                          <a:pt x="456097" y="629095"/>
                          <a:pt x="456540" y="633083"/>
                        </a:cubicBezTo>
                        <a:cubicBezTo>
                          <a:pt x="457205" y="638622"/>
                          <a:pt x="454694" y="644087"/>
                          <a:pt x="450115" y="647189"/>
                        </a:cubicBezTo>
                        <a:lnTo>
                          <a:pt x="437708" y="655606"/>
                        </a:lnTo>
                        <a:cubicBezTo>
                          <a:pt x="437413" y="655829"/>
                          <a:pt x="437265" y="656345"/>
                          <a:pt x="437413" y="656714"/>
                        </a:cubicBezTo>
                        <a:lnTo>
                          <a:pt x="445611" y="674660"/>
                        </a:lnTo>
                        <a:cubicBezTo>
                          <a:pt x="445905" y="675102"/>
                          <a:pt x="446348" y="675177"/>
                          <a:pt x="446719" y="675102"/>
                        </a:cubicBezTo>
                        <a:lnTo>
                          <a:pt x="461192" y="671262"/>
                        </a:lnTo>
                        <a:cubicBezTo>
                          <a:pt x="462448" y="670894"/>
                          <a:pt x="463777" y="670746"/>
                          <a:pt x="465032" y="670746"/>
                        </a:cubicBezTo>
                        <a:cubicBezTo>
                          <a:pt x="469242" y="670746"/>
                          <a:pt x="473303" y="672518"/>
                          <a:pt x="476109" y="675620"/>
                        </a:cubicBezTo>
                        <a:cubicBezTo>
                          <a:pt x="478843" y="678648"/>
                          <a:pt x="481797" y="681454"/>
                          <a:pt x="485045" y="683965"/>
                        </a:cubicBezTo>
                        <a:cubicBezTo>
                          <a:pt x="489476" y="687510"/>
                          <a:pt x="491545" y="693048"/>
                          <a:pt x="490510" y="698513"/>
                        </a:cubicBezTo>
                        <a:lnTo>
                          <a:pt x="487705" y="713209"/>
                        </a:lnTo>
                        <a:cubicBezTo>
                          <a:pt x="487630" y="713578"/>
                          <a:pt x="487852" y="714095"/>
                          <a:pt x="488295" y="714242"/>
                        </a:cubicBezTo>
                        <a:lnTo>
                          <a:pt x="506905" y="721184"/>
                        </a:lnTo>
                        <a:cubicBezTo>
                          <a:pt x="507422" y="721332"/>
                          <a:pt x="507866" y="721184"/>
                          <a:pt x="508087" y="720742"/>
                        </a:cubicBezTo>
                        <a:lnTo>
                          <a:pt x="515545" y="707817"/>
                        </a:lnTo>
                        <a:cubicBezTo>
                          <a:pt x="518352" y="703017"/>
                          <a:pt x="523595" y="700138"/>
                          <a:pt x="529208" y="700359"/>
                        </a:cubicBezTo>
                        <a:cubicBezTo>
                          <a:pt x="533048" y="700581"/>
                          <a:pt x="536962" y="700433"/>
                          <a:pt x="540802" y="699990"/>
                        </a:cubicBezTo>
                        <a:cubicBezTo>
                          <a:pt x="546414" y="699325"/>
                          <a:pt x="551806" y="701910"/>
                          <a:pt x="554907" y="706415"/>
                        </a:cubicBezTo>
                        <a:lnTo>
                          <a:pt x="563400" y="718969"/>
                        </a:lnTo>
                        <a:cubicBezTo>
                          <a:pt x="563621" y="719338"/>
                          <a:pt x="563990" y="719338"/>
                          <a:pt x="564138" y="719338"/>
                        </a:cubicBezTo>
                        <a:cubicBezTo>
                          <a:pt x="564286" y="719338"/>
                          <a:pt x="564359" y="719338"/>
                          <a:pt x="564507" y="719265"/>
                        </a:cubicBezTo>
                        <a:lnTo>
                          <a:pt x="582452" y="711067"/>
                        </a:lnTo>
                        <a:cubicBezTo>
                          <a:pt x="582822" y="710919"/>
                          <a:pt x="583044" y="710476"/>
                          <a:pt x="582896" y="710033"/>
                        </a:cubicBezTo>
                        <a:lnTo>
                          <a:pt x="579055" y="695781"/>
                        </a:lnTo>
                        <a:cubicBezTo>
                          <a:pt x="577578" y="690390"/>
                          <a:pt x="579277" y="684704"/>
                          <a:pt x="583486" y="680863"/>
                        </a:cubicBezTo>
                        <a:cubicBezTo>
                          <a:pt x="586588" y="678057"/>
                          <a:pt x="589394" y="675102"/>
                          <a:pt x="591832" y="672002"/>
                        </a:cubicBezTo>
                        <a:cubicBezTo>
                          <a:pt x="594711" y="668383"/>
                          <a:pt x="598921" y="666315"/>
                          <a:pt x="603499" y="666315"/>
                        </a:cubicBezTo>
                        <a:cubicBezTo>
                          <a:pt x="604386" y="666315"/>
                          <a:pt x="605345" y="666462"/>
                          <a:pt x="606232" y="666610"/>
                        </a:cubicBezTo>
                        <a:lnTo>
                          <a:pt x="621149" y="669416"/>
                        </a:lnTo>
                        <a:cubicBezTo>
                          <a:pt x="621518" y="669491"/>
                          <a:pt x="622035" y="669195"/>
                          <a:pt x="622183" y="668825"/>
                        </a:cubicBezTo>
                        <a:lnTo>
                          <a:pt x="629125" y="650216"/>
                        </a:lnTo>
                        <a:cubicBezTo>
                          <a:pt x="629272" y="649699"/>
                          <a:pt x="629125" y="649256"/>
                          <a:pt x="628682" y="649035"/>
                        </a:cubicBezTo>
                        <a:lnTo>
                          <a:pt x="615906" y="641649"/>
                        </a:lnTo>
                        <a:cubicBezTo>
                          <a:pt x="611032" y="638843"/>
                          <a:pt x="608226" y="633526"/>
                          <a:pt x="608521" y="627914"/>
                        </a:cubicBezTo>
                        <a:cubicBezTo>
                          <a:pt x="608743" y="623851"/>
                          <a:pt x="608595" y="619790"/>
                          <a:pt x="608151" y="615728"/>
                        </a:cubicBezTo>
                        <a:cubicBezTo>
                          <a:pt x="607561" y="610190"/>
                          <a:pt x="609998" y="604798"/>
                          <a:pt x="614576" y="601697"/>
                        </a:cubicBezTo>
                        <a:lnTo>
                          <a:pt x="627130" y="593204"/>
                        </a:lnTo>
                        <a:cubicBezTo>
                          <a:pt x="627426" y="592983"/>
                          <a:pt x="627574" y="592465"/>
                          <a:pt x="627426" y="592096"/>
                        </a:cubicBezTo>
                        <a:lnTo>
                          <a:pt x="619230" y="574152"/>
                        </a:lnTo>
                        <a:cubicBezTo>
                          <a:pt x="618934" y="573708"/>
                          <a:pt x="618491" y="573635"/>
                          <a:pt x="618121" y="573708"/>
                        </a:cubicBezTo>
                        <a:lnTo>
                          <a:pt x="604016" y="577623"/>
                        </a:lnTo>
                        <a:cubicBezTo>
                          <a:pt x="602687" y="577992"/>
                          <a:pt x="601357" y="578139"/>
                          <a:pt x="600028" y="578139"/>
                        </a:cubicBezTo>
                        <a:cubicBezTo>
                          <a:pt x="595819" y="578139"/>
                          <a:pt x="591832" y="576367"/>
                          <a:pt x="588951" y="573192"/>
                        </a:cubicBezTo>
                        <a:cubicBezTo>
                          <a:pt x="586219" y="570164"/>
                          <a:pt x="583265" y="567358"/>
                          <a:pt x="580163" y="564920"/>
                        </a:cubicBezTo>
                        <a:cubicBezTo>
                          <a:pt x="575806" y="561375"/>
                          <a:pt x="573738" y="555837"/>
                          <a:pt x="574772" y="550446"/>
                        </a:cubicBezTo>
                        <a:lnTo>
                          <a:pt x="577578" y="535528"/>
                        </a:lnTo>
                        <a:cubicBezTo>
                          <a:pt x="577652" y="535160"/>
                          <a:pt x="577430" y="534643"/>
                          <a:pt x="576988" y="534495"/>
                        </a:cubicBezTo>
                        <a:close/>
                        <a:moveTo>
                          <a:pt x="557861" y="514112"/>
                        </a:moveTo>
                        <a:cubicBezTo>
                          <a:pt x="559559" y="514112"/>
                          <a:pt x="561258" y="514408"/>
                          <a:pt x="562882" y="514999"/>
                        </a:cubicBezTo>
                        <a:lnTo>
                          <a:pt x="581492" y="521941"/>
                        </a:lnTo>
                        <a:cubicBezTo>
                          <a:pt x="588065" y="524378"/>
                          <a:pt x="591905" y="531172"/>
                          <a:pt x="590576" y="538039"/>
                        </a:cubicBezTo>
                        <a:lnTo>
                          <a:pt x="587769" y="552956"/>
                        </a:lnTo>
                        <a:cubicBezTo>
                          <a:pt x="587622" y="553473"/>
                          <a:pt x="587844" y="554064"/>
                          <a:pt x="588361" y="554433"/>
                        </a:cubicBezTo>
                        <a:cubicBezTo>
                          <a:pt x="591978" y="557314"/>
                          <a:pt x="595450" y="560637"/>
                          <a:pt x="598699" y="564182"/>
                        </a:cubicBezTo>
                        <a:cubicBezTo>
                          <a:pt x="599142" y="564625"/>
                          <a:pt x="599734" y="564846"/>
                          <a:pt x="600250" y="564698"/>
                        </a:cubicBezTo>
                        <a:lnTo>
                          <a:pt x="614430" y="560711"/>
                        </a:lnTo>
                        <a:cubicBezTo>
                          <a:pt x="615759" y="560342"/>
                          <a:pt x="616940" y="560194"/>
                          <a:pt x="618195" y="560194"/>
                        </a:cubicBezTo>
                        <a:cubicBezTo>
                          <a:pt x="623807" y="560194"/>
                          <a:pt x="628903" y="563443"/>
                          <a:pt x="631193" y="568539"/>
                        </a:cubicBezTo>
                        <a:lnTo>
                          <a:pt x="639389" y="586484"/>
                        </a:lnTo>
                        <a:cubicBezTo>
                          <a:pt x="642270" y="592835"/>
                          <a:pt x="640202" y="600294"/>
                          <a:pt x="634441" y="604207"/>
                        </a:cubicBezTo>
                        <a:lnTo>
                          <a:pt x="621888" y="612701"/>
                        </a:lnTo>
                        <a:cubicBezTo>
                          <a:pt x="621445" y="613070"/>
                          <a:pt x="621222" y="613587"/>
                          <a:pt x="621297" y="614178"/>
                        </a:cubicBezTo>
                        <a:cubicBezTo>
                          <a:pt x="621814" y="618905"/>
                          <a:pt x="621962" y="623778"/>
                          <a:pt x="621740" y="628505"/>
                        </a:cubicBezTo>
                        <a:cubicBezTo>
                          <a:pt x="621740" y="629095"/>
                          <a:pt x="622035" y="629612"/>
                          <a:pt x="622478" y="629907"/>
                        </a:cubicBezTo>
                        <a:lnTo>
                          <a:pt x="635254" y="637293"/>
                        </a:lnTo>
                        <a:cubicBezTo>
                          <a:pt x="641383" y="640837"/>
                          <a:pt x="643968" y="648148"/>
                          <a:pt x="641531" y="654721"/>
                        </a:cubicBezTo>
                        <a:lnTo>
                          <a:pt x="634589" y="673331"/>
                        </a:lnTo>
                        <a:cubicBezTo>
                          <a:pt x="632522" y="678869"/>
                          <a:pt x="627130" y="682635"/>
                          <a:pt x="621149" y="682635"/>
                        </a:cubicBezTo>
                        <a:cubicBezTo>
                          <a:pt x="620263" y="682635"/>
                          <a:pt x="619376" y="682562"/>
                          <a:pt x="618491" y="682414"/>
                        </a:cubicBezTo>
                        <a:lnTo>
                          <a:pt x="603574" y="679608"/>
                        </a:lnTo>
                        <a:cubicBezTo>
                          <a:pt x="603057" y="679460"/>
                          <a:pt x="602465" y="679756"/>
                          <a:pt x="602097" y="680198"/>
                        </a:cubicBezTo>
                        <a:cubicBezTo>
                          <a:pt x="599216" y="683891"/>
                          <a:pt x="595967" y="687362"/>
                          <a:pt x="592348" y="690611"/>
                        </a:cubicBezTo>
                        <a:cubicBezTo>
                          <a:pt x="591905" y="691054"/>
                          <a:pt x="591684" y="691644"/>
                          <a:pt x="591832" y="692162"/>
                        </a:cubicBezTo>
                        <a:lnTo>
                          <a:pt x="595671" y="706415"/>
                        </a:lnTo>
                        <a:cubicBezTo>
                          <a:pt x="597517" y="713209"/>
                          <a:pt x="594194" y="720224"/>
                          <a:pt x="587844" y="723105"/>
                        </a:cubicBezTo>
                        <a:lnTo>
                          <a:pt x="569898" y="731301"/>
                        </a:lnTo>
                        <a:cubicBezTo>
                          <a:pt x="568052" y="732114"/>
                          <a:pt x="566058" y="732557"/>
                          <a:pt x="563990" y="732557"/>
                        </a:cubicBezTo>
                        <a:cubicBezTo>
                          <a:pt x="559264" y="732557"/>
                          <a:pt x="554833" y="730194"/>
                          <a:pt x="552175" y="726280"/>
                        </a:cubicBezTo>
                        <a:lnTo>
                          <a:pt x="543681" y="713726"/>
                        </a:lnTo>
                        <a:cubicBezTo>
                          <a:pt x="543387" y="713282"/>
                          <a:pt x="542796" y="713061"/>
                          <a:pt x="542204" y="713134"/>
                        </a:cubicBezTo>
                        <a:cubicBezTo>
                          <a:pt x="537700" y="713578"/>
                          <a:pt x="533048" y="713800"/>
                          <a:pt x="528543" y="713578"/>
                        </a:cubicBezTo>
                        <a:cubicBezTo>
                          <a:pt x="527878" y="713578"/>
                          <a:pt x="527362" y="713873"/>
                          <a:pt x="527066" y="714317"/>
                        </a:cubicBezTo>
                        <a:lnTo>
                          <a:pt x="519608" y="727240"/>
                        </a:lnTo>
                        <a:cubicBezTo>
                          <a:pt x="517022" y="731671"/>
                          <a:pt x="512296" y="734403"/>
                          <a:pt x="507201" y="734403"/>
                        </a:cubicBezTo>
                        <a:cubicBezTo>
                          <a:pt x="505502" y="734403"/>
                          <a:pt x="503803" y="734109"/>
                          <a:pt x="502179" y="733517"/>
                        </a:cubicBezTo>
                        <a:lnTo>
                          <a:pt x="483568" y="726576"/>
                        </a:lnTo>
                        <a:cubicBezTo>
                          <a:pt x="476996" y="724138"/>
                          <a:pt x="473155" y="717344"/>
                          <a:pt x="474486" y="710476"/>
                        </a:cubicBezTo>
                        <a:lnTo>
                          <a:pt x="477291" y="695781"/>
                        </a:lnTo>
                        <a:cubicBezTo>
                          <a:pt x="477365" y="695263"/>
                          <a:pt x="477144" y="694673"/>
                          <a:pt x="476701" y="694304"/>
                        </a:cubicBezTo>
                        <a:cubicBezTo>
                          <a:pt x="472934" y="691276"/>
                          <a:pt x="469316" y="688027"/>
                          <a:pt x="466140" y="684481"/>
                        </a:cubicBezTo>
                        <a:cubicBezTo>
                          <a:pt x="465771" y="684038"/>
                          <a:pt x="465180" y="683817"/>
                          <a:pt x="464663" y="683965"/>
                        </a:cubicBezTo>
                        <a:lnTo>
                          <a:pt x="450188" y="687804"/>
                        </a:lnTo>
                        <a:cubicBezTo>
                          <a:pt x="448934" y="688175"/>
                          <a:pt x="447752" y="688321"/>
                          <a:pt x="446496" y="688321"/>
                        </a:cubicBezTo>
                        <a:cubicBezTo>
                          <a:pt x="440884" y="688321"/>
                          <a:pt x="435788" y="685073"/>
                          <a:pt x="433500" y="679977"/>
                        </a:cubicBezTo>
                        <a:lnTo>
                          <a:pt x="425302" y="662031"/>
                        </a:lnTo>
                        <a:cubicBezTo>
                          <a:pt x="422421" y="655681"/>
                          <a:pt x="424490" y="648222"/>
                          <a:pt x="430250" y="644308"/>
                        </a:cubicBezTo>
                        <a:lnTo>
                          <a:pt x="442730" y="635889"/>
                        </a:lnTo>
                        <a:cubicBezTo>
                          <a:pt x="443173" y="635593"/>
                          <a:pt x="443394" y="635003"/>
                          <a:pt x="443321" y="634412"/>
                        </a:cubicBezTo>
                        <a:cubicBezTo>
                          <a:pt x="442730" y="629686"/>
                          <a:pt x="442582" y="624812"/>
                          <a:pt x="442804" y="620012"/>
                        </a:cubicBezTo>
                        <a:cubicBezTo>
                          <a:pt x="442804" y="619420"/>
                          <a:pt x="442509" y="618905"/>
                          <a:pt x="442065" y="618609"/>
                        </a:cubicBezTo>
                        <a:lnTo>
                          <a:pt x="429142" y="611151"/>
                        </a:lnTo>
                        <a:cubicBezTo>
                          <a:pt x="423013" y="607605"/>
                          <a:pt x="420427" y="600294"/>
                          <a:pt x="422865" y="593721"/>
                        </a:cubicBezTo>
                        <a:lnTo>
                          <a:pt x="429806" y="575111"/>
                        </a:lnTo>
                        <a:cubicBezTo>
                          <a:pt x="429881" y="575038"/>
                          <a:pt x="429881" y="574890"/>
                          <a:pt x="429954" y="574816"/>
                        </a:cubicBezTo>
                        <a:cubicBezTo>
                          <a:pt x="432244" y="569498"/>
                          <a:pt x="437486" y="566029"/>
                          <a:pt x="443321" y="566029"/>
                        </a:cubicBezTo>
                        <a:cubicBezTo>
                          <a:pt x="444207" y="566029"/>
                          <a:pt x="445019" y="566102"/>
                          <a:pt x="445905" y="566250"/>
                        </a:cubicBezTo>
                        <a:lnTo>
                          <a:pt x="460601" y="569129"/>
                        </a:lnTo>
                        <a:cubicBezTo>
                          <a:pt x="461119" y="569204"/>
                          <a:pt x="461709" y="568982"/>
                          <a:pt x="462078" y="568539"/>
                        </a:cubicBezTo>
                        <a:cubicBezTo>
                          <a:pt x="465032" y="564698"/>
                          <a:pt x="468355" y="561154"/>
                          <a:pt x="471605" y="557979"/>
                        </a:cubicBezTo>
                        <a:cubicBezTo>
                          <a:pt x="472048" y="557610"/>
                          <a:pt x="472270" y="557019"/>
                          <a:pt x="472122" y="556502"/>
                        </a:cubicBezTo>
                        <a:lnTo>
                          <a:pt x="468282" y="542027"/>
                        </a:lnTo>
                        <a:cubicBezTo>
                          <a:pt x="466436" y="535233"/>
                          <a:pt x="469759" y="528218"/>
                          <a:pt x="476109" y="525337"/>
                        </a:cubicBezTo>
                        <a:lnTo>
                          <a:pt x="494056" y="517141"/>
                        </a:lnTo>
                        <a:cubicBezTo>
                          <a:pt x="495902" y="516328"/>
                          <a:pt x="497895" y="515885"/>
                          <a:pt x="499964" y="515885"/>
                        </a:cubicBezTo>
                        <a:cubicBezTo>
                          <a:pt x="504689" y="515885"/>
                          <a:pt x="509120" y="518249"/>
                          <a:pt x="511779" y="522162"/>
                        </a:cubicBezTo>
                        <a:lnTo>
                          <a:pt x="520198" y="534568"/>
                        </a:lnTo>
                        <a:cubicBezTo>
                          <a:pt x="520567" y="535012"/>
                          <a:pt x="521158" y="535233"/>
                          <a:pt x="521749" y="535160"/>
                        </a:cubicBezTo>
                        <a:cubicBezTo>
                          <a:pt x="526623" y="534568"/>
                          <a:pt x="531644" y="534421"/>
                          <a:pt x="536592" y="534716"/>
                        </a:cubicBezTo>
                        <a:cubicBezTo>
                          <a:pt x="537331" y="534716"/>
                          <a:pt x="537773" y="534421"/>
                          <a:pt x="538069" y="533978"/>
                        </a:cubicBezTo>
                        <a:lnTo>
                          <a:pt x="545454" y="521276"/>
                        </a:lnTo>
                        <a:cubicBezTo>
                          <a:pt x="548039" y="516845"/>
                          <a:pt x="552765" y="514112"/>
                          <a:pt x="557861" y="514112"/>
                        </a:cubicBezTo>
                        <a:close/>
                        <a:moveTo>
                          <a:pt x="308309" y="415945"/>
                        </a:moveTo>
                        <a:cubicBezTo>
                          <a:pt x="291006" y="415945"/>
                          <a:pt x="275545" y="426798"/>
                          <a:pt x="269812" y="443078"/>
                        </a:cubicBezTo>
                        <a:cubicBezTo>
                          <a:pt x="262235" y="464272"/>
                          <a:pt x="273394" y="487718"/>
                          <a:pt x="294590" y="495193"/>
                        </a:cubicBezTo>
                        <a:cubicBezTo>
                          <a:pt x="299094" y="496729"/>
                          <a:pt x="303701" y="497548"/>
                          <a:pt x="308309" y="497548"/>
                        </a:cubicBezTo>
                        <a:cubicBezTo>
                          <a:pt x="325613" y="497548"/>
                          <a:pt x="341072" y="486695"/>
                          <a:pt x="346806" y="470415"/>
                        </a:cubicBezTo>
                        <a:cubicBezTo>
                          <a:pt x="354383" y="449221"/>
                          <a:pt x="343223" y="425877"/>
                          <a:pt x="322029" y="418300"/>
                        </a:cubicBezTo>
                        <a:cubicBezTo>
                          <a:pt x="317523" y="416765"/>
                          <a:pt x="312916" y="415945"/>
                          <a:pt x="308309" y="415945"/>
                        </a:cubicBezTo>
                        <a:close/>
                        <a:moveTo>
                          <a:pt x="308309" y="397311"/>
                        </a:moveTo>
                        <a:cubicBezTo>
                          <a:pt x="315067" y="397311"/>
                          <a:pt x="321722" y="398540"/>
                          <a:pt x="328171" y="400793"/>
                        </a:cubicBezTo>
                        <a:cubicBezTo>
                          <a:pt x="358990" y="411748"/>
                          <a:pt x="375167" y="445842"/>
                          <a:pt x="364212" y="476661"/>
                        </a:cubicBezTo>
                        <a:cubicBezTo>
                          <a:pt x="355817" y="500312"/>
                          <a:pt x="333291" y="516182"/>
                          <a:pt x="308207" y="516182"/>
                        </a:cubicBezTo>
                        <a:cubicBezTo>
                          <a:pt x="301449" y="516182"/>
                          <a:pt x="294794" y="514953"/>
                          <a:pt x="288344" y="512700"/>
                        </a:cubicBezTo>
                        <a:cubicBezTo>
                          <a:pt x="257526" y="501745"/>
                          <a:pt x="241348" y="467753"/>
                          <a:pt x="252303" y="436832"/>
                        </a:cubicBezTo>
                        <a:cubicBezTo>
                          <a:pt x="260699" y="413182"/>
                          <a:pt x="283224" y="397311"/>
                          <a:pt x="308309" y="397311"/>
                        </a:cubicBezTo>
                        <a:close/>
                        <a:moveTo>
                          <a:pt x="596864" y="342356"/>
                        </a:moveTo>
                        <a:cubicBezTo>
                          <a:pt x="582316" y="342356"/>
                          <a:pt x="569317" y="351481"/>
                          <a:pt x="564497" y="365169"/>
                        </a:cubicBezTo>
                        <a:cubicBezTo>
                          <a:pt x="558127" y="382988"/>
                          <a:pt x="567510" y="402701"/>
                          <a:pt x="585330" y="408985"/>
                        </a:cubicBezTo>
                        <a:cubicBezTo>
                          <a:pt x="589117" y="410276"/>
                          <a:pt x="592990" y="410965"/>
                          <a:pt x="596864" y="410965"/>
                        </a:cubicBezTo>
                        <a:cubicBezTo>
                          <a:pt x="611412" y="410965"/>
                          <a:pt x="624410" y="401840"/>
                          <a:pt x="629231" y="388154"/>
                        </a:cubicBezTo>
                        <a:cubicBezTo>
                          <a:pt x="635601" y="370333"/>
                          <a:pt x="626219" y="350707"/>
                          <a:pt x="608399" y="344337"/>
                        </a:cubicBezTo>
                        <a:cubicBezTo>
                          <a:pt x="604612" y="343045"/>
                          <a:pt x="600738" y="342356"/>
                          <a:pt x="596864" y="342356"/>
                        </a:cubicBezTo>
                        <a:close/>
                        <a:moveTo>
                          <a:pt x="596864" y="326690"/>
                        </a:moveTo>
                        <a:cubicBezTo>
                          <a:pt x="602546" y="326690"/>
                          <a:pt x="608141" y="327723"/>
                          <a:pt x="613564" y="329617"/>
                        </a:cubicBezTo>
                        <a:cubicBezTo>
                          <a:pt x="639475" y="338827"/>
                          <a:pt x="653076" y="367493"/>
                          <a:pt x="643866" y="393405"/>
                        </a:cubicBezTo>
                        <a:cubicBezTo>
                          <a:pt x="636807" y="413289"/>
                          <a:pt x="617868" y="426632"/>
                          <a:pt x="596778" y="426632"/>
                        </a:cubicBezTo>
                        <a:cubicBezTo>
                          <a:pt x="591097" y="426632"/>
                          <a:pt x="585501" y="425599"/>
                          <a:pt x="580079" y="423705"/>
                        </a:cubicBezTo>
                        <a:cubicBezTo>
                          <a:pt x="554168" y="414495"/>
                          <a:pt x="540567" y="385915"/>
                          <a:pt x="549777" y="359918"/>
                        </a:cubicBezTo>
                        <a:cubicBezTo>
                          <a:pt x="556836" y="340033"/>
                          <a:pt x="575775" y="326690"/>
                          <a:pt x="596864" y="326690"/>
                        </a:cubicBezTo>
                        <a:close/>
                        <a:moveTo>
                          <a:pt x="344451" y="322877"/>
                        </a:moveTo>
                        <a:cubicBezTo>
                          <a:pt x="343735" y="322671"/>
                          <a:pt x="343121" y="322877"/>
                          <a:pt x="342814" y="323491"/>
                        </a:cubicBezTo>
                        <a:lnTo>
                          <a:pt x="332677" y="341101"/>
                        </a:lnTo>
                        <a:cubicBezTo>
                          <a:pt x="328889" y="347756"/>
                          <a:pt x="321415" y="351852"/>
                          <a:pt x="313531" y="351340"/>
                        </a:cubicBezTo>
                        <a:cubicBezTo>
                          <a:pt x="307798" y="350931"/>
                          <a:pt x="301961" y="351135"/>
                          <a:pt x="296228" y="351852"/>
                        </a:cubicBezTo>
                        <a:cubicBezTo>
                          <a:pt x="288447" y="352773"/>
                          <a:pt x="280870" y="349292"/>
                          <a:pt x="276570" y="342944"/>
                        </a:cubicBezTo>
                        <a:lnTo>
                          <a:pt x="264897" y="325743"/>
                        </a:lnTo>
                        <a:cubicBezTo>
                          <a:pt x="264590" y="325231"/>
                          <a:pt x="264079" y="325231"/>
                          <a:pt x="263874" y="325231"/>
                        </a:cubicBezTo>
                        <a:cubicBezTo>
                          <a:pt x="263669" y="325231"/>
                          <a:pt x="263567" y="325231"/>
                          <a:pt x="263362" y="325333"/>
                        </a:cubicBezTo>
                        <a:lnTo>
                          <a:pt x="238481" y="336699"/>
                        </a:lnTo>
                        <a:cubicBezTo>
                          <a:pt x="237971" y="336904"/>
                          <a:pt x="237663" y="337518"/>
                          <a:pt x="237867" y="338132"/>
                        </a:cubicBezTo>
                        <a:lnTo>
                          <a:pt x="243192" y="358200"/>
                        </a:lnTo>
                        <a:cubicBezTo>
                          <a:pt x="245138" y="365674"/>
                          <a:pt x="242782" y="373557"/>
                          <a:pt x="237049" y="378779"/>
                        </a:cubicBezTo>
                        <a:cubicBezTo>
                          <a:pt x="232851" y="382465"/>
                          <a:pt x="228960" y="386663"/>
                          <a:pt x="225479" y="391167"/>
                        </a:cubicBezTo>
                        <a:cubicBezTo>
                          <a:pt x="221486" y="396185"/>
                          <a:pt x="215547" y="399051"/>
                          <a:pt x="209199" y="399359"/>
                        </a:cubicBezTo>
                        <a:cubicBezTo>
                          <a:pt x="207868" y="399359"/>
                          <a:pt x="206537" y="399153"/>
                          <a:pt x="205308" y="398949"/>
                        </a:cubicBezTo>
                        <a:lnTo>
                          <a:pt x="184933" y="395058"/>
                        </a:lnTo>
                        <a:cubicBezTo>
                          <a:pt x="184933" y="395058"/>
                          <a:pt x="184933" y="395058"/>
                          <a:pt x="184831" y="395058"/>
                        </a:cubicBezTo>
                        <a:cubicBezTo>
                          <a:pt x="184319" y="395058"/>
                          <a:pt x="183705" y="395467"/>
                          <a:pt x="183398" y="395981"/>
                        </a:cubicBezTo>
                        <a:lnTo>
                          <a:pt x="173876" y="421474"/>
                        </a:lnTo>
                        <a:cubicBezTo>
                          <a:pt x="173671" y="422190"/>
                          <a:pt x="173876" y="422805"/>
                          <a:pt x="174490" y="423112"/>
                        </a:cubicBezTo>
                        <a:lnTo>
                          <a:pt x="192408" y="433453"/>
                        </a:lnTo>
                        <a:cubicBezTo>
                          <a:pt x="199063" y="437243"/>
                          <a:pt x="202953" y="444512"/>
                          <a:pt x="202646" y="452293"/>
                        </a:cubicBezTo>
                        <a:cubicBezTo>
                          <a:pt x="202442" y="457925"/>
                          <a:pt x="202646" y="463658"/>
                          <a:pt x="203260" y="469187"/>
                        </a:cubicBezTo>
                        <a:cubicBezTo>
                          <a:pt x="204183" y="476865"/>
                          <a:pt x="200702" y="484442"/>
                          <a:pt x="194353" y="488742"/>
                        </a:cubicBezTo>
                        <a:lnTo>
                          <a:pt x="177152" y="500415"/>
                        </a:lnTo>
                        <a:cubicBezTo>
                          <a:pt x="176743" y="500722"/>
                          <a:pt x="176538" y="501438"/>
                          <a:pt x="176743" y="501950"/>
                        </a:cubicBezTo>
                        <a:lnTo>
                          <a:pt x="188108" y="526830"/>
                        </a:lnTo>
                        <a:cubicBezTo>
                          <a:pt x="188517" y="527445"/>
                          <a:pt x="189131" y="527546"/>
                          <a:pt x="189643" y="527445"/>
                        </a:cubicBezTo>
                        <a:lnTo>
                          <a:pt x="209711" y="522120"/>
                        </a:lnTo>
                        <a:cubicBezTo>
                          <a:pt x="211452" y="521608"/>
                          <a:pt x="213294" y="521404"/>
                          <a:pt x="215035" y="521404"/>
                        </a:cubicBezTo>
                        <a:cubicBezTo>
                          <a:pt x="220871" y="521404"/>
                          <a:pt x="226503" y="523860"/>
                          <a:pt x="230393" y="528161"/>
                        </a:cubicBezTo>
                        <a:cubicBezTo>
                          <a:pt x="234181" y="532359"/>
                          <a:pt x="238278" y="536249"/>
                          <a:pt x="242782" y="539731"/>
                        </a:cubicBezTo>
                        <a:cubicBezTo>
                          <a:pt x="248926" y="544645"/>
                          <a:pt x="251793" y="552324"/>
                          <a:pt x="250359" y="559901"/>
                        </a:cubicBezTo>
                        <a:lnTo>
                          <a:pt x="246468" y="580276"/>
                        </a:lnTo>
                        <a:cubicBezTo>
                          <a:pt x="246366" y="580788"/>
                          <a:pt x="246673" y="581504"/>
                          <a:pt x="247287" y="581709"/>
                        </a:cubicBezTo>
                        <a:lnTo>
                          <a:pt x="273089" y="591333"/>
                        </a:lnTo>
                        <a:cubicBezTo>
                          <a:pt x="273806" y="591538"/>
                          <a:pt x="274420" y="591333"/>
                          <a:pt x="274727" y="590719"/>
                        </a:cubicBezTo>
                        <a:lnTo>
                          <a:pt x="285068" y="572802"/>
                        </a:lnTo>
                        <a:cubicBezTo>
                          <a:pt x="288958" y="566147"/>
                          <a:pt x="296228" y="562154"/>
                          <a:pt x="304010" y="562461"/>
                        </a:cubicBezTo>
                        <a:cubicBezTo>
                          <a:pt x="309333" y="562768"/>
                          <a:pt x="314760" y="562563"/>
                          <a:pt x="320084" y="561948"/>
                        </a:cubicBezTo>
                        <a:cubicBezTo>
                          <a:pt x="327866" y="561027"/>
                          <a:pt x="335340" y="564610"/>
                          <a:pt x="339640" y="570856"/>
                        </a:cubicBezTo>
                        <a:lnTo>
                          <a:pt x="351414" y="588261"/>
                        </a:lnTo>
                        <a:cubicBezTo>
                          <a:pt x="351721" y="588773"/>
                          <a:pt x="352234" y="588773"/>
                          <a:pt x="352438" y="588773"/>
                        </a:cubicBezTo>
                        <a:cubicBezTo>
                          <a:pt x="352643" y="588773"/>
                          <a:pt x="352745" y="588773"/>
                          <a:pt x="352950" y="588671"/>
                        </a:cubicBezTo>
                        <a:lnTo>
                          <a:pt x="377830" y="577306"/>
                        </a:lnTo>
                        <a:cubicBezTo>
                          <a:pt x="378342" y="577102"/>
                          <a:pt x="378649" y="576488"/>
                          <a:pt x="378444" y="575872"/>
                        </a:cubicBezTo>
                        <a:lnTo>
                          <a:pt x="373119" y="556113"/>
                        </a:lnTo>
                        <a:cubicBezTo>
                          <a:pt x="371072" y="548637"/>
                          <a:pt x="373427" y="540754"/>
                          <a:pt x="379263" y="535431"/>
                        </a:cubicBezTo>
                        <a:cubicBezTo>
                          <a:pt x="383564" y="531540"/>
                          <a:pt x="387454" y="527445"/>
                          <a:pt x="390833" y="523144"/>
                        </a:cubicBezTo>
                        <a:cubicBezTo>
                          <a:pt x="394826" y="518127"/>
                          <a:pt x="400661" y="515260"/>
                          <a:pt x="407009" y="515260"/>
                        </a:cubicBezTo>
                        <a:cubicBezTo>
                          <a:pt x="408239" y="515260"/>
                          <a:pt x="409569" y="515465"/>
                          <a:pt x="410797" y="515670"/>
                        </a:cubicBezTo>
                        <a:lnTo>
                          <a:pt x="431481" y="519560"/>
                        </a:lnTo>
                        <a:cubicBezTo>
                          <a:pt x="431993" y="519663"/>
                          <a:pt x="432709" y="519253"/>
                          <a:pt x="432914" y="518742"/>
                        </a:cubicBezTo>
                        <a:lnTo>
                          <a:pt x="442539" y="492939"/>
                        </a:lnTo>
                        <a:cubicBezTo>
                          <a:pt x="442743" y="492223"/>
                          <a:pt x="442539" y="491609"/>
                          <a:pt x="441925" y="491302"/>
                        </a:cubicBezTo>
                        <a:lnTo>
                          <a:pt x="424212" y="481063"/>
                        </a:lnTo>
                        <a:cubicBezTo>
                          <a:pt x="417453" y="477172"/>
                          <a:pt x="413562" y="469801"/>
                          <a:pt x="413972" y="462020"/>
                        </a:cubicBezTo>
                        <a:cubicBezTo>
                          <a:pt x="414280" y="456388"/>
                          <a:pt x="414074" y="450756"/>
                          <a:pt x="413460" y="445126"/>
                        </a:cubicBezTo>
                        <a:cubicBezTo>
                          <a:pt x="412641" y="437447"/>
                          <a:pt x="416020" y="429972"/>
                          <a:pt x="422368" y="425672"/>
                        </a:cubicBezTo>
                        <a:lnTo>
                          <a:pt x="439774" y="413898"/>
                        </a:lnTo>
                        <a:cubicBezTo>
                          <a:pt x="440183" y="413591"/>
                          <a:pt x="440388" y="412873"/>
                          <a:pt x="440183" y="412362"/>
                        </a:cubicBezTo>
                        <a:lnTo>
                          <a:pt x="428819" y="387482"/>
                        </a:lnTo>
                        <a:cubicBezTo>
                          <a:pt x="428409" y="386868"/>
                          <a:pt x="427794" y="386765"/>
                          <a:pt x="427282" y="386868"/>
                        </a:cubicBezTo>
                        <a:lnTo>
                          <a:pt x="407727" y="392295"/>
                        </a:lnTo>
                        <a:cubicBezTo>
                          <a:pt x="405883" y="392806"/>
                          <a:pt x="404041" y="393011"/>
                          <a:pt x="402198" y="393011"/>
                        </a:cubicBezTo>
                        <a:cubicBezTo>
                          <a:pt x="396361" y="393011"/>
                          <a:pt x="390833" y="390553"/>
                          <a:pt x="386840" y="386151"/>
                        </a:cubicBezTo>
                        <a:cubicBezTo>
                          <a:pt x="383051" y="381954"/>
                          <a:pt x="378956" y="378062"/>
                          <a:pt x="374656" y="374683"/>
                        </a:cubicBezTo>
                        <a:cubicBezTo>
                          <a:pt x="368615" y="369769"/>
                          <a:pt x="365747" y="362090"/>
                          <a:pt x="367182" y="354617"/>
                        </a:cubicBezTo>
                        <a:lnTo>
                          <a:pt x="371072" y="333934"/>
                        </a:lnTo>
                        <a:cubicBezTo>
                          <a:pt x="371175" y="333421"/>
                          <a:pt x="370868" y="332705"/>
                          <a:pt x="370254" y="332500"/>
                        </a:cubicBezTo>
                        <a:close/>
                        <a:moveTo>
                          <a:pt x="343735" y="304242"/>
                        </a:moveTo>
                        <a:cubicBezTo>
                          <a:pt x="346090" y="304242"/>
                          <a:pt x="348444" y="304651"/>
                          <a:pt x="350697" y="305471"/>
                        </a:cubicBezTo>
                        <a:lnTo>
                          <a:pt x="376499" y="315095"/>
                        </a:lnTo>
                        <a:cubicBezTo>
                          <a:pt x="385611" y="318474"/>
                          <a:pt x="390936" y="327893"/>
                          <a:pt x="389092" y="337415"/>
                        </a:cubicBezTo>
                        <a:lnTo>
                          <a:pt x="385201" y="358097"/>
                        </a:lnTo>
                        <a:cubicBezTo>
                          <a:pt x="384997" y="358814"/>
                          <a:pt x="385304" y="359633"/>
                          <a:pt x="386020" y="360144"/>
                        </a:cubicBezTo>
                        <a:cubicBezTo>
                          <a:pt x="391038" y="364137"/>
                          <a:pt x="395849" y="368745"/>
                          <a:pt x="400354" y="373660"/>
                        </a:cubicBezTo>
                        <a:cubicBezTo>
                          <a:pt x="400970" y="374274"/>
                          <a:pt x="401788" y="374581"/>
                          <a:pt x="402505" y="374376"/>
                        </a:cubicBezTo>
                        <a:lnTo>
                          <a:pt x="422164" y="368848"/>
                        </a:lnTo>
                        <a:cubicBezTo>
                          <a:pt x="424006" y="368336"/>
                          <a:pt x="425645" y="368130"/>
                          <a:pt x="427385" y="368130"/>
                        </a:cubicBezTo>
                        <a:cubicBezTo>
                          <a:pt x="435167" y="368130"/>
                          <a:pt x="442232" y="372636"/>
                          <a:pt x="445404" y="379701"/>
                        </a:cubicBezTo>
                        <a:lnTo>
                          <a:pt x="456770" y="404580"/>
                        </a:lnTo>
                        <a:cubicBezTo>
                          <a:pt x="460763" y="413386"/>
                          <a:pt x="457896" y="423727"/>
                          <a:pt x="449910" y="429153"/>
                        </a:cubicBezTo>
                        <a:lnTo>
                          <a:pt x="432505" y="440927"/>
                        </a:lnTo>
                        <a:cubicBezTo>
                          <a:pt x="431891" y="441440"/>
                          <a:pt x="431582" y="442157"/>
                          <a:pt x="431686" y="442976"/>
                        </a:cubicBezTo>
                        <a:cubicBezTo>
                          <a:pt x="432402" y="449528"/>
                          <a:pt x="432607" y="456286"/>
                          <a:pt x="432300" y="462838"/>
                        </a:cubicBezTo>
                        <a:cubicBezTo>
                          <a:pt x="432300" y="463658"/>
                          <a:pt x="432709" y="464374"/>
                          <a:pt x="433323" y="464783"/>
                        </a:cubicBezTo>
                        <a:lnTo>
                          <a:pt x="451036" y="475022"/>
                        </a:lnTo>
                        <a:cubicBezTo>
                          <a:pt x="459535" y="479937"/>
                          <a:pt x="463118" y="490074"/>
                          <a:pt x="459739" y="499185"/>
                        </a:cubicBezTo>
                        <a:lnTo>
                          <a:pt x="450115" y="524987"/>
                        </a:lnTo>
                        <a:cubicBezTo>
                          <a:pt x="447248" y="532666"/>
                          <a:pt x="439774" y="537887"/>
                          <a:pt x="431481" y="537887"/>
                        </a:cubicBezTo>
                        <a:cubicBezTo>
                          <a:pt x="430252" y="537887"/>
                          <a:pt x="429023" y="537785"/>
                          <a:pt x="427794" y="537580"/>
                        </a:cubicBezTo>
                        <a:lnTo>
                          <a:pt x="407112" y="533690"/>
                        </a:lnTo>
                        <a:cubicBezTo>
                          <a:pt x="406395" y="533485"/>
                          <a:pt x="405576" y="533894"/>
                          <a:pt x="405065" y="534508"/>
                        </a:cubicBezTo>
                        <a:cubicBezTo>
                          <a:pt x="401072" y="539628"/>
                          <a:pt x="396566" y="544440"/>
                          <a:pt x="391550" y="548944"/>
                        </a:cubicBezTo>
                        <a:cubicBezTo>
                          <a:pt x="390936" y="549560"/>
                          <a:pt x="390629" y="550379"/>
                          <a:pt x="390833" y="551095"/>
                        </a:cubicBezTo>
                        <a:lnTo>
                          <a:pt x="396156" y="570856"/>
                        </a:lnTo>
                        <a:cubicBezTo>
                          <a:pt x="398716" y="580276"/>
                          <a:pt x="394109" y="590001"/>
                          <a:pt x="385304" y="593995"/>
                        </a:cubicBezTo>
                        <a:lnTo>
                          <a:pt x="360424" y="605360"/>
                        </a:lnTo>
                        <a:cubicBezTo>
                          <a:pt x="357864" y="606486"/>
                          <a:pt x="355099" y="607100"/>
                          <a:pt x="352234" y="607100"/>
                        </a:cubicBezTo>
                        <a:cubicBezTo>
                          <a:pt x="345681" y="607100"/>
                          <a:pt x="339538" y="603825"/>
                          <a:pt x="335852" y="598398"/>
                        </a:cubicBezTo>
                        <a:lnTo>
                          <a:pt x="324077" y="580992"/>
                        </a:lnTo>
                        <a:cubicBezTo>
                          <a:pt x="323667" y="580378"/>
                          <a:pt x="322848" y="580071"/>
                          <a:pt x="322029" y="580173"/>
                        </a:cubicBezTo>
                        <a:cubicBezTo>
                          <a:pt x="315784" y="580788"/>
                          <a:pt x="309333" y="581095"/>
                          <a:pt x="303088" y="580788"/>
                        </a:cubicBezTo>
                        <a:cubicBezTo>
                          <a:pt x="302166" y="580788"/>
                          <a:pt x="301450" y="581197"/>
                          <a:pt x="301040" y="581811"/>
                        </a:cubicBezTo>
                        <a:lnTo>
                          <a:pt x="290699" y="599728"/>
                        </a:lnTo>
                        <a:cubicBezTo>
                          <a:pt x="287116" y="605872"/>
                          <a:pt x="280563" y="609660"/>
                          <a:pt x="273498" y="609660"/>
                        </a:cubicBezTo>
                        <a:cubicBezTo>
                          <a:pt x="271143" y="609660"/>
                          <a:pt x="268788" y="609251"/>
                          <a:pt x="266536" y="608432"/>
                        </a:cubicBezTo>
                        <a:lnTo>
                          <a:pt x="240734" y="598807"/>
                        </a:lnTo>
                        <a:cubicBezTo>
                          <a:pt x="231621" y="595428"/>
                          <a:pt x="226297" y="586009"/>
                          <a:pt x="228141" y="576488"/>
                        </a:cubicBezTo>
                        <a:lnTo>
                          <a:pt x="232031" y="556113"/>
                        </a:lnTo>
                        <a:cubicBezTo>
                          <a:pt x="232134" y="555396"/>
                          <a:pt x="231827" y="554576"/>
                          <a:pt x="231212" y="554065"/>
                        </a:cubicBezTo>
                        <a:cubicBezTo>
                          <a:pt x="225990" y="549867"/>
                          <a:pt x="220973" y="545362"/>
                          <a:pt x="216571" y="540447"/>
                        </a:cubicBezTo>
                        <a:cubicBezTo>
                          <a:pt x="216059" y="539833"/>
                          <a:pt x="215240" y="539526"/>
                          <a:pt x="214524" y="539731"/>
                        </a:cubicBezTo>
                        <a:lnTo>
                          <a:pt x="194456" y="545054"/>
                        </a:lnTo>
                        <a:cubicBezTo>
                          <a:pt x="192715" y="545567"/>
                          <a:pt x="191077" y="545772"/>
                          <a:pt x="189336" y="545772"/>
                        </a:cubicBezTo>
                        <a:cubicBezTo>
                          <a:pt x="181555" y="545772"/>
                          <a:pt x="174490" y="541266"/>
                          <a:pt x="171316" y="534201"/>
                        </a:cubicBezTo>
                        <a:lnTo>
                          <a:pt x="159952" y="509321"/>
                        </a:lnTo>
                        <a:cubicBezTo>
                          <a:pt x="155959" y="500517"/>
                          <a:pt x="158826" y="490176"/>
                          <a:pt x="166811" y="484749"/>
                        </a:cubicBezTo>
                        <a:lnTo>
                          <a:pt x="184115" y="473077"/>
                        </a:lnTo>
                        <a:cubicBezTo>
                          <a:pt x="184729" y="472668"/>
                          <a:pt x="185036" y="471848"/>
                          <a:pt x="184933" y="471029"/>
                        </a:cubicBezTo>
                        <a:cubicBezTo>
                          <a:pt x="184115" y="464476"/>
                          <a:pt x="183910" y="457719"/>
                          <a:pt x="184217" y="451065"/>
                        </a:cubicBezTo>
                        <a:cubicBezTo>
                          <a:pt x="184217" y="450245"/>
                          <a:pt x="183808" y="449528"/>
                          <a:pt x="183192" y="449119"/>
                        </a:cubicBezTo>
                        <a:lnTo>
                          <a:pt x="165275" y="438778"/>
                        </a:lnTo>
                        <a:cubicBezTo>
                          <a:pt x="156778" y="433862"/>
                          <a:pt x="153194" y="423727"/>
                          <a:pt x="156573" y="414614"/>
                        </a:cubicBezTo>
                        <a:lnTo>
                          <a:pt x="166197" y="388812"/>
                        </a:lnTo>
                        <a:cubicBezTo>
                          <a:pt x="166300" y="388710"/>
                          <a:pt x="166300" y="388505"/>
                          <a:pt x="166402" y="388403"/>
                        </a:cubicBezTo>
                        <a:cubicBezTo>
                          <a:pt x="169576" y="381031"/>
                          <a:pt x="176845" y="376220"/>
                          <a:pt x="184933" y="376220"/>
                        </a:cubicBezTo>
                        <a:cubicBezTo>
                          <a:pt x="186162" y="376220"/>
                          <a:pt x="187289" y="376322"/>
                          <a:pt x="188517" y="376527"/>
                        </a:cubicBezTo>
                        <a:lnTo>
                          <a:pt x="208892" y="380519"/>
                        </a:lnTo>
                        <a:cubicBezTo>
                          <a:pt x="209608" y="380622"/>
                          <a:pt x="210427" y="380315"/>
                          <a:pt x="210940" y="379701"/>
                        </a:cubicBezTo>
                        <a:cubicBezTo>
                          <a:pt x="215035" y="374376"/>
                          <a:pt x="219642" y="369462"/>
                          <a:pt x="224147" y="365060"/>
                        </a:cubicBezTo>
                        <a:cubicBezTo>
                          <a:pt x="224761" y="364548"/>
                          <a:pt x="225069" y="363728"/>
                          <a:pt x="224865" y="363012"/>
                        </a:cubicBezTo>
                        <a:lnTo>
                          <a:pt x="219540" y="342944"/>
                        </a:lnTo>
                        <a:cubicBezTo>
                          <a:pt x="216980" y="333525"/>
                          <a:pt x="221588" y="323798"/>
                          <a:pt x="230393" y="319805"/>
                        </a:cubicBezTo>
                        <a:lnTo>
                          <a:pt x="255273" y="308441"/>
                        </a:lnTo>
                        <a:cubicBezTo>
                          <a:pt x="257833" y="307313"/>
                          <a:pt x="260597" y="306699"/>
                          <a:pt x="263465" y="306699"/>
                        </a:cubicBezTo>
                        <a:cubicBezTo>
                          <a:pt x="270017" y="306699"/>
                          <a:pt x="276161" y="309976"/>
                          <a:pt x="279847" y="315402"/>
                        </a:cubicBezTo>
                        <a:lnTo>
                          <a:pt x="291518" y="332603"/>
                        </a:lnTo>
                        <a:cubicBezTo>
                          <a:pt x="292030" y="333218"/>
                          <a:pt x="292849" y="333525"/>
                          <a:pt x="293669" y="333421"/>
                        </a:cubicBezTo>
                        <a:cubicBezTo>
                          <a:pt x="300425" y="332603"/>
                          <a:pt x="307387" y="332398"/>
                          <a:pt x="314247" y="332807"/>
                        </a:cubicBezTo>
                        <a:cubicBezTo>
                          <a:pt x="315272" y="332807"/>
                          <a:pt x="315886" y="332398"/>
                          <a:pt x="316295" y="331784"/>
                        </a:cubicBezTo>
                        <a:lnTo>
                          <a:pt x="326534" y="314174"/>
                        </a:lnTo>
                        <a:cubicBezTo>
                          <a:pt x="330118" y="308030"/>
                          <a:pt x="336670" y="304242"/>
                          <a:pt x="343735" y="304242"/>
                        </a:cubicBezTo>
                        <a:close/>
                        <a:moveTo>
                          <a:pt x="884115" y="298066"/>
                        </a:moveTo>
                        <a:cubicBezTo>
                          <a:pt x="893094" y="294818"/>
                          <a:pt x="903028" y="299595"/>
                          <a:pt x="906276" y="308574"/>
                        </a:cubicBezTo>
                        <a:cubicBezTo>
                          <a:pt x="935507" y="389770"/>
                          <a:pt x="941430" y="477462"/>
                          <a:pt x="923853" y="562098"/>
                        </a:cubicBezTo>
                        <a:cubicBezTo>
                          <a:pt x="905703" y="649217"/>
                          <a:pt x="863290" y="728885"/>
                          <a:pt x="800817" y="792695"/>
                        </a:cubicBezTo>
                        <a:cubicBezTo>
                          <a:pt x="709495" y="886119"/>
                          <a:pt x="588369" y="932926"/>
                          <a:pt x="467053" y="932926"/>
                        </a:cubicBezTo>
                        <a:cubicBezTo>
                          <a:pt x="349366" y="933117"/>
                          <a:pt x="231487" y="888985"/>
                          <a:pt x="140929" y="800337"/>
                        </a:cubicBezTo>
                        <a:lnTo>
                          <a:pt x="138255" y="797854"/>
                        </a:lnTo>
                        <a:lnTo>
                          <a:pt x="138828" y="850010"/>
                        </a:lnTo>
                        <a:cubicBezTo>
                          <a:pt x="138828" y="859563"/>
                          <a:pt x="131186" y="867396"/>
                          <a:pt x="121633" y="867587"/>
                        </a:cubicBezTo>
                        <a:lnTo>
                          <a:pt x="121442" y="867587"/>
                        </a:lnTo>
                        <a:cubicBezTo>
                          <a:pt x="111890" y="867587"/>
                          <a:pt x="104248" y="859945"/>
                          <a:pt x="104057" y="850392"/>
                        </a:cubicBezTo>
                        <a:lnTo>
                          <a:pt x="102911" y="756396"/>
                        </a:lnTo>
                        <a:cubicBezTo>
                          <a:pt x="102719" y="746843"/>
                          <a:pt x="110361" y="739010"/>
                          <a:pt x="120296" y="738819"/>
                        </a:cubicBezTo>
                        <a:lnTo>
                          <a:pt x="214293" y="737673"/>
                        </a:lnTo>
                        <a:lnTo>
                          <a:pt x="214484" y="737673"/>
                        </a:lnTo>
                        <a:cubicBezTo>
                          <a:pt x="224036" y="737673"/>
                          <a:pt x="231678" y="745315"/>
                          <a:pt x="231869" y="754867"/>
                        </a:cubicBezTo>
                        <a:cubicBezTo>
                          <a:pt x="231869" y="764420"/>
                          <a:pt x="224227" y="772253"/>
                          <a:pt x="214675" y="772444"/>
                        </a:cubicBezTo>
                        <a:lnTo>
                          <a:pt x="162518" y="773017"/>
                        </a:lnTo>
                        <a:lnTo>
                          <a:pt x="165193" y="775501"/>
                        </a:lnTo>
                        <a:cubicBezTo>
                          <a:pt x="335419" y="941905"/>
                          <a:pt x="609576" y="938849"/>
                          <a:pt x="775980" y="768432"/>
                        </a:cubicBezTo>
                        <a:cubicBezTo>
                          <a:pt x="892521" y="649026"/>
                          <a:pt x="929967" y="477271"/>
                          <a:pt x="873607" y="320228"/>
                        </a:cubicBezTo>
                        <a:cubicBezTo>
                          <a:pt x="870359" y="311249"/>
                          <a:pt x="875135" y="301314"/>
                          <a:pt x="884115" y="298066"/>
                        </a:cubicBezTo>
                        <a:close/>
                        <a:moveTo>
                          <a:pt x="627252" y="264108"/>
                        </a:moveTo>
                        <a:cubicBezTo>
                          <a:pt x="626649" y="263936"/>
                          <a:pt x="626133" y="264108"/>
                          <a:pt x="625874" y="264624"/>
                        </a:cubicBezTo>
                        <a:lnTo>
                          <a:pt x="617352" y="279430"/>
                        </a:lnTo>
                        <a:cubicBezTo>
                          <a:pt x="614167" y="285026"/>
                          <a:pt x="607884" y="288470"/>
                          <a:pt x="601255" y="288038"/>
                        </a:cubicBezTo>
                        <a:cubicBezTo>
                          <a:pt x="596434" y="287694"/>
                          <a:pt x="591527" y="287867"/>
                          <a:pt x="586707" y="288470"/>
                        </a:cubicBezTo>
                        <a:cubicBezTo>
                          <a:pt x="580164" y="289244"/>
                          <a:pt x="573794" y="286318"/>
                          <a:pt x="570179" y="280981"/>
                        </a:cubicBezTo>
                        <a:lnTo>
                          <a:pt x="560366" y="266518"/>
                        </a:lnTo>
                        <a:cubicBezTo>
                          <a:pt x="560108" y="266088"/>
                          <a:pt x="559677" y="266088"/>
                          <a:pt x="559505" y="266088"/>
                        </a:cubicBezTo>
                        <a:cubicBezTo>
                          <a:pt x="559333" y="266088"/>
                          <a:pt x="559247" y="266088"/>
                          <a:pt x="559075" y="266174"/>
                        </a:cubicBezTo>
                        <a:lnTo>
                          <a:pt x="538156" y="275729"/>
                        </a:lnTo>
                        <a:cubicBezTo>
                          <a:pt x="537726" y="275901"/>
                          <a:pt x="537468" y="276418"/>
                          <a:pt x="537640" y="276934"/>
                        </a:cubicBezTo>
                        <a:lnTo>
                          <a:pt x="542116" y="293806"/>
                        </a:lnTo>
                        <a:cubicBezTo>
                          <a:pt x="543752" y="300090"/>
                          <a:pt x="541772" y="306719"/>
                          <a:pt x="536952" y="311108"/>
                        </a:cubicBezTo>
                        <a:cubicBezTo>
                          <a:pt x="533422" y="314208"/>
                          <a:pt x="530150" y="317737"/>
                          <a:pt x="527224" y="321524"/>
                        </a:cubicBezTo>
                        <a:cubicBezTo>
                          <a:pt x="523866" y="325743"/>
                          <a:pt x="518873" y="328153"/>
                          <a:pt x="513536" y="328411"/>
                        </a:cubicBezTo>
                        <a:cubicBezTo>
                          <a:pt x="512417" y="328411"/>
                          <a:pt x="511298" y="328239"/>
                          <a:pt x="510265" y="328067"/>
                        </a:cubicBezTo>
                        <a:lnTo>
                          <a:pt x="493135" y="324796"/>
                        </a:lnTo>
                        <a:cubicBezTo>
                          <a:pt x="493135" y="324796"/>
                          <a:pt x="493135" y="324796"/>
                          <a:pt x="493049" y="324796"/>
                        </a:cubicBezTo>
                        <a:cubicBezTo>
                          <a:pt x="492619" y="324796"/>
                          <a:pt x="492102" y="325141"/>
                          <a:pt x="491844" y="325571"/>
                        </a:cubicBezTo>
                        <a:lnTo>
                          <a:pt x="483838" y="347005"/>
                        </a:lnTo>
                        <a:cubicBezTo>
                          <a:pt x="483665" y="347608"/>
                          <a:pt x="483838" y="348125"/>
                          <a:pt x="484354" y="348382"/>
                        </a:cubicBezTo>
                        <a:lnTo>
                          <a:pt x="499419" y="357077"/>
                        </a:lnTo>
                        <a:cubicBezTo>
                          <a:pt x="505014" y="360262"/>
                          <a:pt x="508286" y="366374"/>
                          <a:pt x="508027" y="372917"/>
                        </a:cubicBezTo>
                        <a:cubicBezTo>
                          <a:pt x="507856" y="377651"/>
                          <a:pt x="508027" y="382472"/>
                          <a:pt x="508543" y="387119"/>
                        </a:cubicBezTo>
                        <a:cubicBezTo>
                          <a:pt x="509319" y="393576"/>
                          <a:pt x="506391" y="399947"/>
                          <a:pt x="501054" y="403562"/>
                        </a:cubicBezTo>
                        <a:lnTo>
                          <a:pt x="486592" y="413376"/>
                        </a:lnTo>
                        <a:cubicBezTo>
                          <a:pt x="486248" y="413633"/>
                          <a:pt x="486076" y="414236"/>
                          <a:pt x="486248" y="414666"/>
                        </a:cubicBezTo>
                        <a:lnTo>
                          <a:pt x="495804" y="435584"/>
                        </a:lnTo>
                        <a:cubicBezTo>
                          <a:pt x="496147" y="436100"/>
                          <a:pt x="496664" y="436187"/>
                          <a:pt x="497094" y="436100"/>
                        </a:cubicBezTo>
                        <a:lnTo>
                          <a:pt x="513967" y="431625"/>
                        </a:lnTo>
                        <a:cubicBezTo>
                          <a:pt x="515431" y="431194"/>
                          <a:pt x="516980" y="431022"/>
                          <a:pt x="518443" y="431022"/>
                        </a:cubicBezTo>
                        <a:cubicBezTo>
                          <a:pt x="523350" y="431022"/>
                          <a:pt x="528085" y="433088"/>
                          <a:pt x="531355" y="436703"/>
                        </a:cubicBezTo>
                        <a:cubicBezTo>
                          <a:pt x="534541" y="440233"/>
                          <a:pt x="537985" y="443503"/>
                          <a:pt x="541772" y="446431"/>
                        </a:cubicBezTo>
                        <a:cubicBezTo>
                          <a:pt x="546937" y="450562"/>
                          <a:pt x="549348" y="457018"/>
                          <a:pt x="548142" y="463388"/>
                        </a:cubicBezTo>
                        <a:lnTo>
                          <a:pt x="544871" y="480520"/>
                        </a:lnTo>
                        <a:cubicBezTo>
                          <a:pt x="544785" y="480950"/>
                          <a:pt x="545042" y="481552"/>
                          <a:pt x="545560" y="481724"/>
                        </a:cubicBezTo>
                        <a:lnTo>
                          <a:pt x="567252" y="489816"/>
                        </a:lnTo>
                        <a:cubicBezTo>
                          <a:pt x="567855" y="489988"/>
                          <a:pt x="568371" y="489816"/>
                          <a:pt x="568630" y="489299"/>
                        </a:cubicBezTo>
                        <a:lnTo>
                          <a:pt x="577324" y="474235"/>
                        </a:lnTo>
                        <a:cubicBezTo>
                          <a:pt x="580596" y="468640"/>
                          <a:pt x="586707" y="465283"/>
                          <a:pt x="593249" y="465540"/>
                        </a:cubicBezTo>
                        <a:cubicBezTo>
                          <a:pt x="597726" y="465799"/>
                          <a:pt x="602288" y="465626"/>
                          <a:pt x="606764" y="465110"/>
                        </a:cubicBezTo>
                        <a:cubicBezTo>
                          <a:pt x="613307" y="464336"/>
                          <a:pt x="619591" y="467348"/>
                          <a:pt x="623207" y="472599"/>
                        </a:cubicBezTo>
                        <a:lnTo>
                          <a:pt x="633105" y="487233"/>
                        </a:lnTo>
                        <a:cubicBezTo>
                          <a:pt x="633364" y="487664"/>
                          <a:pt x="633794" y="487664"/>
                          <a:pt x="633967" y="487664"/>
                        </a:cubicBezTo>
                        <a:cubicBezTo>
                          <a:pt x="634138" y="487664"/>
                          <a:pt x="634225" y="487664"/>
                          <a:pt x="634397" y="487577"/>
                        </a:cubicBezTo>
                        <a:lnTo>
                          <a:pt x="655315" y="478022"/>
                        </a:lnTo>
                        <a:cubicBezTo>
                          <a:pt x="655745" y="477851"/>
                          <a:pt x="656004" y="477335"/>
                          <a:pt x="655832" y="476818"/>
                        </a:cubicBezTo>
                        <a:lnTo>
                          <a:pt x="651355" y="460203"/>
                        </a:lnTo>
                        <a:cubicBezTo>
                          <a:pt x="649633" y="453919"/>
                          <a:pt x="651614" y="447291"/>
                          <a:pt x="656520" y="442815"/>
                        </a:cubicBezTo>
                        <a:cubicBezTo>
                          <a:pt x="660136" y="439544"/>
                          <a:pt x="663407" y="436100"/>
                          <a:pt x="666248" y="432485"/>
                        </a:cubicBezTo>
                        <a:cubicBezTo>
                          <a:pt x="669604" y="428267"/>
                          <a:pt x="674511" y="425857"/>
                          <a:pt x="679848" y="425857"/>
                        </a:cubicBezTo>
                        <a:cubicBezTo>
                          <a:pt x="680881" y="425857"/>
                          <a:pt x="682000" y="426029"/>
                          <a:pt x="683033" y="426201"/>
                        </a:cubicBezTo>
                        <a:lnTo>
                          <a:pt x="700422" y="429473"/>
                        </a:lnTo>
                        <a:cubicBezTo>
                          <a:pt x="700852" y="429558"/>
                          <a:pt x="701455" y="429214"/>
                          <a:pt x="701627" y="428784"/>
                        </a:cubicBezTo>
                        <a:lnTo>
                          <a:pt x="709719" y="407091"/>
                        </a:lnTo>
                        <a:cubicBezTo>
                          <a:pt x="709892" y="406488"/>
                          <a:pt x="709719" y="405971"/>
                          <a:pt x="709203" y="405714"/>
                        </a:cubicBezTo>
                        <a:lnTo>
                          <a:pt x="694310" y="397106"/>
                        </a:lnTo>
                        <a:cubicBezTo>
                          <a:pt x="688629" y="393834"/>
                          <a:pt x="685358" y="387636"/>
                          <a:pt x="685703" y="381095"/>
                        </a:cubicBezTo>
                        <a:cubicBezTo>
                          <a:pt x="685960" y="376359"/>
                          <a:pt x="685788" y="371625"/>
                          <a:pt x="685271" y="366891"/>
                        </a:cubicBezTo>
                        <a:cubicBezTo>
                          <a:pt x="684582" y="360434"/>
                          <a:pt x="687423" y="354149"/>
                          <a:pt x="692760" y="350534"/>
                        </a:cubicBezTo>
                        <a:lnTo>
                          <a:pt x="707394" y="340635"/>
                        </a:lnTo>
                        <a:cubicBezTo>
                          <a:pt x="707740" y="340377"/>
                          <a:pt x="707911" y="339774"/>
                          <a:pt x="707740" y="339344"/>
                        </a:cubicBezTo>
                        <a:lnTo>
                          <a:pt x="698184" y="318426"/>
                        </a:lnTo>
                        <a:cubicBezTo>
                          <a:pt x="697840" y="317909"/>
                          <a:pt x="697323" y="317823"/>
                          <a:pt x="696893" y="317909"/>
                        </a:cubicBezTo>
                        <a:lnTo>
                          <a:pt x="680451" y="322471"/>
                        </a:lnTo>
                        <a:cubicBezTo>
                          <a:pt x="678901" y="322901"/>
                          <a:pt x="677352" y="323074"/>
                          <a:pt x="675803" y="323074"/>
                        </a:cubicBezTo>
                        <a:cubicBezTo>
                          <a:pt x="670896" y="323074"/>
                          <a:pt x="666248" y="321008"/>
                          <a:pt x="662890" y="317307"/>
                        </a:cubicBezTo>
                        <a:cubicBezTo>
                          <a:pt x="659705" y="313778"/>
                          <a:pt x="656262" y="310507"/>
                          <a:pt x="652647" y="307665"/>
                        </a:cubicBezTo>
                        <a:cubicBezTo>
                          <a:pt x="647567" y="303534"/>
                          <a:pt x="645157" y="297078"/>
                          <a:pt x="646363" y="290793"/>
                        </a:cubicBezTo>
                        <a:lnTo>
                          <a:pt x="649633" y="273405"/>
                        </a:lnTo>
                        <a:cubicBezTo>
                          <a:pt x="649719" y="272974"/>
                          <a:pt x="649462" y="272371"/>
                          <a:pt x="648945" y="272200"/>
                        </a:cubicBezTo>
                        <a:close/>
                        <a:moveTo>
                          <a:pt x="626649" y="248441"/>
                        </a:moveTo>
                        <a:cubicBezTo>
                          <a:pt x="628629" y="248441"/>
                          <a:pt x="630609" y="248785"/>
                          <a:pt x="632503" y="249474"/>
                        </a:cubicBezTo>
                        <a:lnTo>
                          <a:pt x="654196" y="257566"/>
                        </a:lnTo>
                        <a:cubicBezTo>
                          <a:pt x="661857" y="260407"/>
                          <a:pt x="666333" y="268326"/>
                          <a:pt x="664784" y="276331"/>
                        </a:cubicBezTo>
                        <a:lnTo>
                          <a:pt x="661512" y="293720"/>
                        </a:lnTo>
                        <a:cubicBezTo>
                          <a:pt x="661341" y="294323"/>
                          <a:pt x="661599" y="295011"/>
                          <a:pt x="662201" y="295442"/>
                        </a:cubicBezTo>
                        <a:cubicBezTo>
                          <a:pt x="666419" y="298800"/>
                          <a:pt x="670466" y="302672"/>
                          <a:pt x="674253" y="306804"/>
                        </a:cubicBezTo>
                        <a:cubicBezTo>
                          <a:pt x="674770" y="307322"/>
                          <a:pt x="675459" y="307579"/>
                          <a:pt x="676060" y="307407"/>
                        </a:cubicBezTo>
                        <a:lnTo>
                          <a:pt x="692589" y="302759"/>
                        </a:lnTo>
                        <a:cubicBezTo>
                          <a:pt x="694138" y="302328"/>
                          <a:pt x="695515" y="302156"/>
                          <a:pt x="696978" y="302156"/>
                        </a:cubicBezTo>
                        <a:cubicBezTo>
                          <a:pt x="703521" y="302156"/>
                          <a:pt x="709461" y="305944"/>
                          <a:pt x="712129" y="311884"/>
                        </a:cubicBezTo>
                        <a:lnTo>
                          <a:pt x="721685" y="332801"/>
                        </a:lnTo>
                        <a:cubicBezTo>
                          <a:pt x="725041" y="340204"/>
                          <a:pt x="722631" y="348899"/>
                          <a:pt x="715916" y="353462"/>
                        </a:cubicBezTo>
                        <a:lnTo>
                          <a:pt x="701282" y="363362"/>
                        </a:lnTo>
                        <a:cubicBezTo>
                          <a:pt x="700766" y="363792"/>
                          <a:pt x="700508" y="364395"/>
                          <a:pt x="700595" y="365083"/>
                        </a:cubicBezTo>
                        <a:cubicBezTo>
                          <a:pt x="701197" y="370592"/>
                          <a:pt x="701369" y="376273"/>
                          <a:pt x="701111" y="381782"/>
                        </a:cubicBezTo>
                        <a:cubicBezTo>
                          <a:pt x="701111" y="382472"/>
                          <a:pt x="701455" y="383074"/>
                          <a:pt x="701971" y="383418"/>
                        </a:cubicBezTo>
                        <a:lnTo>
                          <a:pt x="716863" y="392026"/>
                        </a:lnTo>
                        <a:cubicBezTo>
                          <a:pt x="724008" y="396159"/>
                          <a:pt x="727022" y="404681"/>
                          <a:pt x="724181" y="412343"/>
                        </a:cubicBezTo>
                        <a:lnTo>
                          <a:pt x="716089" y="434035"/>
                        </a:lnTo>
                        <a:cubicBezTo>
                          <a:pt x="713678" y="440491"/>
                          <a:pt x="707394" y="444881"/>
                          <a:pt x="700422" y="444881"/>
                        </a:cubicBezTo>
                        <a:cubicBezTo>
                          <a:pt x="699389" y="444881"/>
                          <a:pt x="698356" y="444795"/>
                          <a:pt x="697323" y="444622"/>
                        </a:cubicBezTo>
                        <a:lnTo>
                          <a:pt x="679934" y="441351"/>
                        </a:lnTo>
                        <a:cubicBezTo>
                          <a:pt x="679332" y="441180"/>
                          <a:pt x="678644" y="441524"/>
                          <a:pt x="678213" y="442040"/>
                        </a:cubicBezTo>
                        <a:cubicBezTo>
                          <a:pt x="674856" y="446344"/>
                          <a:pt x="671068" y="450391"/>
                          <a:pt x="666849" y="454178"/>
                        </a:cubicBezTo>
                        <a:cubicBezTo>
                          <a:pt x="666333" y="454695"/>
                          <a:pt x="666075" y="455383"/>
                          <a:pt x="666248" y="455985"/>
                        </a:cubicBezTo>
                        <a:lnTo>
                          <a:pt x="670723" y="472599"/>
                        </a:lnTo>
                        <a:cubicBezTo>
                          <a:pt x="672875" y="480520"/>
                          <a:pt x="669001" y="488696"/>
                          <a:pt x="661599" y="492054"/>
                        </a:cubicBezTo>
                        <a:lnTo>
                          <a:pt x="640681" y="501610"/>
                        </a:lnTo>
                        <a:cubicBezTo>
                          <a:pt x="638529" y="502556"/>
                          <a:pt x="636204" y="503073"/>
                          <a:pt x="633794" y="503073"/>
                        </a:cubicBezTo>
                        <a:cubicBezTo>
                          <a:pt x="628285" y="503073"/>
                          <a:pt x="623120" y="500318"/>
                          <a:pt x="620021" y="495755"/>
                        </a:cubicBezTo>
                        <a:lnTo>
                          <a:pt x="610122" y="481122"/>
                        </a:lnTo>
                        <a:cubicBezTo>
                          <a:pt x="609777" y="480606"/>
                          <a:pt x="609089" y="480347"/>
                          <a:pt x="608400" y="480433"/>
                        </a:cubicBezTo>
                        <a:cubicBezTo>
                          <a:pt x="603149" y="480950"/>
                          <a:pt x="597726" y="481207"/>
                          <a:pt x="592475" y="480950"/>
                        </a:cubicBezTo>
                        <a:cubicBezTo>
                          <a:pt x="591700" y="480950"/>
                          <a:pt x="591097" y="481294"/>
                          <a:pt x="590753" y="481810"/>
                        </a:cubicBezTo>
                        <a:lnTo>
                          <a:pt x="582059" y="496874"/>
                        </a:lnTo>
                        <a:cubicBezTo>
                          <a:pt x="579045" y="502040"/>
                          <a:pt x="573537" y="505225"/>
                          <a:pt x="567597" y="505225"/>
                        </a:cubicBezTo>
                        <a:cubicBezTo>
                          <a:pt x="565616" y="505225"/>
                          <a:pt x="563637" y="504880"/>
                          <a:pt x="561744" y="504192"/>
                        </a:cubicBezTo>
                        <a:lnTo>
                          <a:pt x="540050" y="496100"/>
                        </a:lnTo>
                        <a:cubicBezTo>
                          <a:pt x="532389" y="493259"/>
                          <a:pt x="527912" y="485340"/>
                          <a:pt x="529461" y="477335"/>
                        </a:cubicBezTo>
                        <a:lnTo>
                          <a:pt x="532732" y="460203"/>
                        </a:lnTo>
                        <a:cubicBezTo>
                          <a:pt x="532819" y="459600"/>
                          <a:pt x="532561" y="458913"/>
                          <a:pt x="532045" y="458482"/>
                        </a:cubicBezTo>
                        <a:cubicBezTo>
                          <a:pt x="527654" y="454953"/>
                          <a:pt x="523436" y="451165"/>
                          <a:pt x="519735" y="447033"/>
                        </a:cubicBezTo>
                        <a:cubicBezTo>
                          <a:pt x="519304" y="446517"/>
                          <a:pt x="518616" y="446258"/>
                          <a:pt x="518013" y="446431"/>
                        </a:cubicBezTo>
                        <a:lnTo>
                          <a:pt x="501141" y="450907"/>
                        </a:lnTo>
                        <a:cubicBezTo>
                          <a:pt x="499677" y="451337"/>
                          <a:pt x="498299" y="451510"/>
                          <a:pt x="496836" y="451510"/>
                        </a:cubicBezTo>
                        <a:cubicBezTo>
                          <a:pt x="490294" y="451510"/>
                          <a:pt x="484354" y="447722"/>
                          <a:pt x="481686" y="441782"/>
                        </a:cubicBezTo>
                        <a:lnTo>
                          <a:pt x="472131" y="420865"/>
                        </a:lnTo>
                        <a:cubicBezTo>
                          <a:pt x="468773" y="413461"/>
                          <a:pt x="471184" y="404766"/>
                          <a:pt x="477898" y="400204"/>
                        </a:cubicBezTo>
                        <a:lnTo>
                          <a:pt x="492446" y="390391"/>
                        </a:lnTo>
                        <a:cubicBezTo>
                          <a:pt x="492962" y="390047"/>
                          <a:pt x="493221" y="389358"/>
                          <a:pt x="493135" y="388669"/>
                        </a:cubicBezTo>
                        <a:cubicBezTo>
                          <a:pt x="492446" y="383160"/>
                          <a:pt x="492275" y="377478"/>
                          <a:pt x="492532" y="371884"/>
                        </a:cubicBezTo>
                        <a:cubicBezTo>
                          <a:pt x="492532" y="371195"/>
                          <a:pt x="492188" y="370592"/>
                          <a:pt x="491672" y="370248"/>
                        </a:cubicBezTo>
                        <a:lnTo>
                          <a:pt x="476608" y="361554"/>
                        </a:lnTo>
                        <a:cubicBezTo>
                          <a:pt x="469462" y="357422"/>
                          <a:pt x="466449" y="348899"/>
                          <a:pt x="469290" y="341237"/>
                        </a:cubicBezTo>
                        <a:lnTo>
                          <a:pt x="477382" y="319545"/>
                        </a:lnTo>
                        <a:cubicBezTo>
                          <a:pt x="477468" y="319459"/>
                          <a:pt x="477468" y="319286"/>
                          <a:pt x="477554" y="319200"/>
                        </a:cubicBezTo>
                        <a:cubicBezTo>
                          <a:pt x="480223" y="313002"/>
                          <a:pt x="486335" y="308956"/>
                          <a:pt x="493135" y="308956"/>
                        </a:cubicBezTo>
                        <a:cubicBezTo>
                          <a:pt x="494168" y="308956"/>
                          <a:pt x="495114" y="309042"/>
                          <a:pt x="496147" y="309215"/>
                        </a:cubicBezTo>
                        <a:lnTo>
                          <a:pt x="513279" y="312572"/>
                        </a:lnTo>
                        <a:cubicBezTo>
                          <a:pt x="513880" y="312659"/>
                          <a:pt x="514569" y="312400"/>
                          <a:pt x="515000" y="311884"/>
                        </a:cubicBezTo>
                        <a:cubicBezTo>
                          <a:pt x="518443" y="307407"/>
                          <a:pt x="522317" y="303275"/>
                          <a:pt x="526105" y="299574"/>
                        </a:cubicBezTo>
                        <a:cubicBezTo>
                          <a:pt x="526621" y="299143"/>
                          <a:pt x="526879" y="298455"/>
                          <a:pt x="526708" y="297852"/>
                        </a:cubicBezTo>
                        <a:lnTo>
                          <a:pt x="522231" y="280981"/>
                        </a:lnTo>
                        <a:cubicBezTo>
                          <a:pt x="520079" y="273060"/>
                          <a:pt x="523953" y="264882"/>
                          <a:pt x="531355" y="261526"/>
                        </a:cubicBezTo>
                        <a:lnTo>
                          <a:pt x="552274" y="251971"/>
                        </a:lnTo>
                        <a:cubicBezTo>
                          <a:pt x="554426" y="251023"/>
                          <a:pt x="556750" y="250507"/>
                          <a:pt x="559160" y="250507"/>
                        </a:cubicBezTo>
                        <a:cubicBezTo>
                          <a:pt x="564670" y="250507"/>
                          <a:pt x="569834" y="253262"/>
                          <a:pt x="572934" y="257824"/>
                        </a:cubicBezTo>
                        <a:lnTo>
                          <a:pt x="582748" y="272286"/>
                        </a:lnTo>
                        <a:cubicBezTo>
                          <a:pt x="583178" y="272802"/>
                          <a:pt x="583867" y="273060"/>
                          <a:pt x="584555" y="272974"/>
                        </a:cubicBezTo>
                        <a:cubicBezTo>
                          <a:pt x="590237" y="272286"/>
                          <a:pt x="596090" y="272114"/>
                          <a:pt x="601857" y="272459"/>
                        </a:cubicBezTo>
                        <a:cubicBezTo>
                          <a:pt x="602719" y="272459"/>
                          <a:pt x="603234" y="272114"/>
                          <a:pt x="603579" y="271597"/>
                        </a:cubicBezTo>
                        <a:lnTo>
                          <a:pt x="612187" y="256790"/>
                        </a:lnTo>
                        <a:cubicBezTo>
                          <a:pt x="615200" y="251626"/>
                          <a:pt x="620709" y="248441"/>
                          <a:pt x="626649" y="248441"/>
                        </a:cubicBezTo>
                        <a:close/>
                        <a:moveTo>
                          <a:pt x="461322" y="28"/>
                        </a:moveTo>
                        <a:cubicBezTo>
                          <a:pt x="585886" y="-1310"/>
                          <a:pt x="703764" y="45880"/>
                          <a:pt x="792603" y="132998"/>
                        </a:cubicBezTo>
                        <a:lnTo>
                          <a:pt x="795277" y="135482"/>
                        </a:lnTo>
                        <a:lnTo>
                          <a:pt x="794704" y="83325"/>
                        </a:lnTo>
                        <a:cubicBezTo>
                          <a:pt x="794704" y="73773"/>
                          <a:pt x="802346" y="65940"/>
                          <a:pt x="811899" y="65749"/>
                        </a:cubicBezTo>
                        <a:lnTo>
                          <a:pt x="812090" y="65749"/>
                        </a:lnTo>
                        <a:cubicBezTo>
                          <a:pt x="821642" y="65749"/>
                          <a:pt x="829284" y="73391"/>
                          <a:pt x="829475" y="82943"/>
                        </a:cubicBezTo>
                        <a:lnTo>
                          <a:pt x="830621" y="176940"/>
                        </a:lnTo>
                        <a:cubicBezTo>
                          <a:pt x="830621" y="186492"/>
                          <a:pt x="822979" y="194325"/>
                          <a:pt x="813427" y="194516"/>
                        </a:cubicBezTo>
                        <a:lnTo>
                          <a:pt x="719430" y="195663"/>
                        </a:lnTo>
                        <a:lnTo>
                          <a:pt x="719239" y="195663"/>
                        </a:lnTo>
                        <a:cubicBezTo>
                          <a:pt x="709687" y="195663"/>
                          <a:pt x="702045" y="188021"/>
                          <a:pt x="701854" y="178468"/>
                        </a:cubicBezTo>
                        <a:cubicBezTo>
                          <a:pt x="701854" y="168916"/>
                          <a:pt x="709496" y="161083"/>
                          <a:pt x="719048" y="160892"/>
                        </a:cubicBezTo>
                        <a:lnTo>
                          <a:pt x="771205" y="160319"/>
                        </a:lnTo>
                        <a:lnTo>
                          <a:pt x="768530" y="157835"/>
                        </a:lnTo>
                        <a:cubicBezTo>
                          <a:pt x="685997" y="77212"/>
                          <a:pt x="577098" y="33461"/>
                          <a:pt x="461704" y="34799"/>
                        </a:cubicBezTo>
                        <a:cubicBezTo>
                          <a:pt x="346310" y="36136"/>
                          <a:pt x="238367" y="82179"/>
                          <a:pt x="157743" y="164713"/>
                        </a:cubicBezTo>
                        <a:cubicBezTo>
                          <a:pt x="41202" y="284120"/>
                          <a:pt x="3756" y="455874"/>
                          <a:pt x="60116" y="612917"/>
                        </a:cubicBezTo>
                        <a:cubicBezTo>
                          <a:pt x="63364" y="621896"/>
                          <a:pt x="58588" y="631831"/>
                          <a:pt x="49608" y="635079"/>
                        </a:cubicBezTo>
                        <a:cubicBezTo>
                          <a:pt x="47698" y="635652"/>
                          <a:pt x="45596" y="636034"/>
                          <a:pt x="43686" y="636034"/>
                        </a:cubicBezTo>
                        <a:cubicBezTo>
                          <a:pt x="36617" y="636034"/>
                          <a:pt x="29930" y="631640"/>
                          <a:pt x="27447" y="624571"/>
                        </a:cubicBezTo>
                        <a:cubicBezTo>
                          <a:pt x="-1784" y="543375"/>
                          <a:pt x="-7707" y="455683"/>
                          <a:pt x="9870" y="371048"/>
                        </a:cubicBezTo>
                        <a:cubicBezTo>
                          <a:pt x="28020" y="284120"/>
                          <a:pt x="70624" y="204451"/>
                          <a:pt x="132906" y="140449"/>
                        </a:cubicBezTo>
                        <a:cubicBezTo>
                          <a:pt x="220026" y="51420"/>
                          <a:pt x="336757" y="1556"/>
                          <a:pt x="461322" y="2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9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F9CE448F-B8D8-46CF-933B-6C613545FE4C}"/>
                  </a:ext>
                </a:extLst>
              </p:cNvPr>
              <p:cNvGrpSpPr/>
              <p:nvPr/>
            </p:nvGrpSpPr>
            <p:grpSpPr>
              <a:xfrm>
                <a:off x="3551804" y="1970879"/>
                <a:ext cx="4071127" cy="1014225"/>
                <a:chOff x="3551804" y="1970879"/>
                <a:chExt cx="4071127" cy="1014225"/>
              </a:xfrm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01236896-BF48-4452-BA4E-4404A370C60A}"/>
                    </a:ext>
                  </a:extLst>
                </p:cNvPr>
                <p:cNvGrpSpPr/>
                <p:nvPr/>
              </p:nvGrpSpPr>
              <p:grpSpPr>
                <a:xfrm>
                  <a:off x="4616980" y="1970879"/>
                  <a:ext cx="3005951" cy="732028"/>
                  <a:chOff x="4991822" y="2433239"/>
                  <a:chExt cx="3005951" cy="732028"/>
                </a:xfrm>
              </p:grpSpPr>
              <p:sp>
                <p:nvSpPr>
                  <p:cNvPr id="84" name="TextBox 83">
                    <a:extLst>
                      <a:ext uri="{FF2B5EF4-FFF2-40B4-BE49-F238E27FC236}">
                        <a16:creationId xmlns:a16="http://schemas.microsoft.com/office/drawing/2014/main" id="{49CB9F17-F93D-4E3B-8673-97C0BC89C248}"/>
                      </a:ext>
                    </a:extLst>
                  </p:cNvPr>
                  <p:cNvSpPr txBox="1"/>
                  <p:nvPr/>
                </p:nvSpPr>
                <p:spPr>
                  <a:xfrm>
                    <a:off x="4991822" y="2433239"/>
                    <a:ext cx="792205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>
                    <a:defPPr>
                      <a:defRPr lang="en-US"/>
                    </a:defPPr>
                    <a:lvl1pPr>
                      <a:defRPr b="1"/>
                    </a:lvl1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I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Abadi" panose="020B0604020104020204" pitchFamily="34" charset="0"/>
                      </a:rPr>
                      <a:t>Design</a:t>
                    </a:r>
                  </a:p>
                </p:txBody>
              </p:sp>
              <p:sp>
                <p:nvSpPr>
                  <p:cNvPr id="85" name="TextBox 84">
                    <a:extLst>
                      <a:ext uri="{FF2B5EF4-FFF2-40B4-BE49-F238E27FC236}">
                        <a16:creationId xmlns:a16="http://schemas.microsoft.com/office/drawing/2014/main" id="{2CBAD763-1AE2-4443-A95D-C59F4753D995}"/>
                      </a:ext>
                    </a:extLst>
                  </p:cNvPr>
                  <p:cNvSpPr txBox="1"/>
                  <p:nvPr/>
                </p:nvSpPr>
                <p:spPr>
                  <a:xfrm>
                    <a:off x="4991822" y="2734380"/>
                    <a:ext cx="3005951" cy="430887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>
                    <a:defPPr>
                      <a:defRPr lang="en-US"/>
                    </a:defPPr>
                    <a:lvl1pPr marL="171450" indent="-171450">
                      <a:buFont typeface="Arial" panose="020B0604020202020204" pitchFamily="34" charset="0"/>
                      <a:buChar char="›"/>
                      <a:defRPr sz="1050"/>
                    </a:lvl1pPr>
                  </a:lstStyle>
                  <a:p>
                    <a:pPr marR="0" lvl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Wingdings" panose="05000000000000000000" pitchFamily="2" charset="2"/>
                      <a:buChar char="ü"/>
                      <a:tabLst/>
                      <a:defRPr/>
                    </a:pPr>
                    <a:r>
                      <a:rPr kumimoji="0" lang="en-IN" sz="11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rPr>
                      <a:t>Software design is transparent &amp; auditable</a:t>
                    </a:r>
                  </a:p>
                  <a:p>
                    <a:pPr marR="0" lvl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Wingdings" panose="05000000000000000000" pitchFamily="2" charset="2"/>
                      <a:buChar char="ü"/>
                      <a:tabLst/>
                      <a:defRPr/>
                    </a:pPr>
                    <a:r>
                      <a:rPr kumimoji="0" lang="en-IN" sz="11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2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rPr>
                      <a:t>Text here</a:t>
                    </a:r>
                  </a:p>
                </p:txBody>
              </p:sp>
            </p:grpSp>
            <p:grpSp>
              <p:nvGrpSpPr>
                <p:cNvPr id="100" name="Group 99">
                  <a:extLst>
                    <a:ext uri="{FF2B5EF4-FFF2-40B4-BE49-F238E27FC236}">
                      <a16:creationId xmlns:a16="http://schemas.microsoft.com/office/drawing/2014/main" id="{220D80C1-FD01-42F7-B519-80F323DB37F7}"/>
                    </a:ext>
                  </a:extLst>
                </p:cNvPr>
                <p:cNvGrpSpPr/>
                <p:nvPr/>
              </p:nvGrpSpPr>
              <p:grpSpPr>
                <a:xfrm>
                  <a:off x="3551804" y="2137454"/>
                  <a:ext cx="847650" cy="847650"/>
                  <a:chOff x="3551804" y="2137454"/>
                  <a:chExt cx="847650" cy="847650"/>
                </a:xfrm>
              </p:grpSpPr>
              <p:sp>
                <p:nvSpPr>
                  <p:cNvPr id="69" name="Freeform: Shape 68">
                    <a:extLst>
                      <a:ext uri="{FF2B5EF4-FFF2-40B4-BE49-F238E27FC236}">
                        <a16:creationId xmlns:a16="http://schemas.microsoft.com/office/drawing/2014/main" id="{FA9DA351-9D0B-443D-B814-58D7DC239A3F}"/>
                      </a:ext>
                    </a:extLst>
                  </p:cNvPr>
                  <p:cNvSpPr/>
                  <p:nvPr/>
                </p:nvSpPr>
                <p:spPr>
                  <a:xfrm>
                    <a:off x="3551804" y="2137454"/>
                    <a:ext cx="847650" cy="847650"/>
                  </a:xfrm>
                  <a:custGeom>
                    <a:avLst/>
                    <a:gdLst>
                      <a:gd name="connsiteX0" fmla="*/ 501001 w 1002002"/>
                      <a:gd name="connsiteY0" fmla="*/ 0 h 1002002"/>
                      <a:gd name="connsiteX1" fmla="*/ 1002002 w 1002002"/>
                      <a:gd name="connsiteY1" fmla="*/ 501001 h 1002002"/>
                      <a:gd name="connsiteX2" fmla="*/ 501001 w 1002002"/>
                      <a:gd name="connsiteY2" fmla="*/ 1002002 h 1002002"/>
                      <a:gd name="connsiteX3" fmla="*/ 0 w 1002002"/>
                      <a:gd name="connsiteY3" fmla="*/ 501001 h 1002002"/>
                      <a:gd name="connsiteX4" fmla="*/ 501001 w 1002002"/>
                      <a:gd name="connsiteY4" fmla="*/ 0 h 1002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002" h="1002002">
                        <a:moveTo>
                          <a:pt x="501001" y="0"/>
                        </a:moveTo>
                        <a:cubicBezTo>
                          <a:pt x="777696" y="0"/>
                          <a:pt x="1002002" y="224306"/>
                          <a:pt x="1002002" y="501001"/>
                        </a:cubicBezTo>
                        <a:cubicBezTo>
                          <a:pt x="1002002" y="777696"/>
                          <a:pt x="777696" y="1002002"/>
                          <a:pt x="501001" y="1002002"/>
                        </a:cubicBezTo>
                        <a:cubicBezTo>
                          <a:pt x="224306" y="1002002"/>
                          <a:pt x="0" y="777696"/>
                          <a:pt x="0" y="501001"/>
                        </a:cubicBezTo>
                        <a:cubicBezTo>
                          <a:pt x="0" y="224306"/>
                          <a:pt x="224306" y="0"/>
                          <a:pt x="501001" y="0"/>
                        </a:cubicBezTo>
                        <a:close/>
                      </a:path>
                    </a:pathLst>
                  </a:custGeom>
                  <a:solidFill>
                    <a:srgbClr val="F2FBFA"/>
                  </a:solidFill>
                  <a:ln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00369476-D19C-4940-83D4-C2EB2F72CD38}"/>
                      </a:ext>
                    </a:extLst>
                  </p:cNvPr>
                  <p:cNvSpPr/>
                  <p:nvPr/>
                </p:nvSpPr>
                <p:spPr>
                  <a:xfrm>
                    <a:off x="3740757" y="2353141"/>
                    <a:ext cx="469744" cy="416276"/>
                  </a:xfrm>
                  <a:custGeom>
                    <a:avLst/>
                    <a:gdLst>
                      <a:gd name="connsiteX0" fmla="*/ 1196774 w 2514603"/>
                      <a:gd name="connsiteY0" fmla="*/ 1867922 h 2228380"/>
                      <a:gd name="connsiteX1" fmla="*/ 1196774 w 2514603"/>
                      <a:gd name="connsiteY1" fmla="*/ 1895794 h 2228380"/>
                      <a:gd name="connsiteX2" fmla="*/ 1224612 w 2514603"/>
                      <a:gd name="connsiteY2" fmla="*/ 1895794 h 2228380"/>
                      <a:gd name="connsiteX3" fmla="*/ 1224612 w 2514603"/>
                      <a:gd name="connsiteY3" fmla="*/ 1867922 h 2228380"/>
                      <a:gd name="connsiteX4" fmla="*/ 953221 w 2514603"/>
                      <a:gd name="connsiteY4" fmla="*/ 1867901 h 2228380"/>
                      <a:gd name="connsiteX5" fmla="*/ 953221 w 2514603"/>
                      <a:gd name="connsiteY5" fmla="*/ 1895793 h 2228380"/>
                      <a:gd name="connsiteX6" fmla="*/ 981059 w 2514603"/>
                      <a:gd name="connsiteY6" fmla="*/ 1895793 h 2228380"/>
                      <a:gd name="connsiteX7" fmla="*/ 981059 w 2514603"/>
                      <a:gd name="connsiteY7" fmla="*/ 1867901 h 2228380"/>
                      <a:gd name="connsiteX8" fmla="*/ 709687 w 2514603"/>
                      <a:gd name="connsiteY8" fmla="*/ 1867901 h 2228380"/>
                      <a:gd name="connsiteX9" fmla="*/ 709687 w 2514603"/>
                      <a:gd name="connsiteY9" fmla="*/ 1895793 h 2228380"/>
                      <a:gd name="connsiteX10" fmla="*/ 737525 w 2514603"/>
                      <a:gd name="connsiteY10" fmla="*/ 1895793 h 2228380"/>
                      <a:gd name="connsiteX11" fmla="*/ 737525 w 2514603"/>
                      <a:gd name="connsiteY11" fmla="*/ 1867901 h 2228380"/>
                      <a:gd name="connsiteX12" fmla="*/ 916386 w 2514603"/>
                      <a:gd name="connsiteY12" fmla="*/ 1794107 h 2228380"/>
                      <a:gd name="connsiteX13" fmla="*/ 1017894 w 2514603"/>
                      <a:gd name="connsiteY13" fmla="*/ 1794107 h 2228380"/>
                      <a:gd name="connsiteX14" fmla="*/ 1054729 w 2514603"/>
                      <a:gd name="connsiteY14" fmla="*/ 1831014 h 2228380"/>
                      <a:gd name="connsiteX15" fmla="*/ 1054729 w 2514603"/>
                      <a:gd name="connsiteY15" fmla="*/ 1932700 h 2228380"/>
                      <a:gd name="connsiteX16" fmla="*/ 1017894 w 2514603"/>
                      <a:gd name="connsiteY16" fmla="*/ 1969608 h 2228380"/>
                      <a:gd name="connsiteX17" fmla="*/ 916386 w 2514603"/>
                      <a:gd name="connsiteY17" fmla="*/ 1969608 h 2228380"/>
                      <a:gd name="connsiteX18" fmla="*/ 879551 w 2514603"/>
                      <a:gd name="connsiteY18" fmla="*/ 1932700 h 2228380"/>
                      <a:gd name="connsiteX19" fmla="*/ 879551 w 2514603"/>
                      <a:gd name="connsiteY19" fmla="*/ 1831014 h 2228380"/>
                      <a:gd name="connsiteX20" fmla="*/ 916386 w 2514603"/>
                      <a:gd name="connsiteY20" fmla="*/ 1794107 h 2228380"/>
                      <a:gd name="connsiteX21" fmla="*/ 672852 w 2514603"/>
                      <a:gd name="connsiteY21" fmla="*/ 1794107 h 2228380"/>
                      <a:gd name="connsiteX22" fmla="*/ 774360 w 2514603"/>
                      <a:gd name="connsiteY22" fmla="*/ 1794107 h 2228380"/>
                      <a:gd name="connsiteX23" fmla="*/ 811195 w 2514603"/>
                      <a:gd name="connsiteY23" fmla="*/ 1831014 h 2228380"/>
                      <a:gd name="connsiteX24" fmla="*/ 811195 w 2514603"/>
                      <a:gd name="connsiteY24" fmla="*/ 1932700 h 2228380"/>
                      <a:gd name="connsiteX25" fmla="*/ 774360 w 2514603"/>
                      <a:gd name="connsiteY25" fmla="*/ 1969608 h 2228380"/>
                      <a:gd name="connsiteX26" fmla="*/ 672852 w 2514603"/>
                      <a:gd name="connsiteY26" fmla="*/ 1969608 h 2228380"/>
                      <a:gd name="connsiteX27" fmla="*/ 636017 w 2514603"/>
                      <a:gd name="connsiteY27" fmla="*/ 1932700 h 2228380"/>
                      <a:gd name="connsiteX28" fmla="*/ 636017 w 2514603"/>
                      <a:gd name="connsiteY28" fmla="*/ 1831014 h 2228380"/>
                      <a:gd name="connsiteX29" fmla="*/ 672852 w 2514603"/>
                      <a:gd name="connsiteY29" fmla="*/ 1794107 h 2228380"/>
                      <a:gd name="connsiteX30" fmla="*/ 1159939 w 2514603"/>
                      <a:gd name="connsiteY30" fmla="*/ 1794088 h 2228380"/>
                      <a:gd name="connsiteX31" fmla="*/ 1261447 w 2514603"/>
                      <a:gd name="connsiteY31" fmla="*/ 1794088 h 2228380"/>
                      <a:gd name="connsiteX32" fmla="*/ 1298282 w 2514603"/>
                      <a:gd name="connsiteY32" fmla="*/ 1830995 h 2228380"/>
                      <a:gd name="connsiteX33" fmla="*/ 1298282 w 2514603"/>
                      <a:gd name="connsiteY33" fmla="*/ 1932701 h 2228380"/>
                      <a:gd name="connsiteX34" fmla="*/ 1261447 w 2514603"/>
                      <a:gd name="connsiteY34" fmla="*/ 1969608 h 2228380"/>
                      <a:gd name="connsiteX35" fmla="*/ 1159939 w 2514603"/>
                      <a:gd name="connsiteY35" fmla="*/ 1969608 h 2228380"/>
                      <a:gd name="connsiteX36" fmla="*/ 1123104 w 2514603"/>
                      <a:gd name="connsiteY36" fmla="*/ 1932701 h 2228380"/>
                      <a:gd name="connsiteX37" fmla="*/ 1123104 w 2514603"/>
                      <a:gd name="connsiteY37" fmla="*/ 1830995 h 2228380"/>
                      <a:gd name="connsiteX38" fmla="*/ 1159939 w 2514603"/>
                      <a:gd name="connsiteY38" fmla="*/ 1794088 h 2228380"/>
                      <a:gd name="connsiteX39" fmla="*/ 2102340 w 2514603"/>
                      <a:gd name="connsiteY39" fmla="*/ 1712164 h 2228380"/>
                      <a:gd name="connsiteX40" fmla="*/ 2184276 w 2514603"/>
                      <a:gd name="connsiteY40" fmla="*/ 1712164 h 2228380"/>
                      <a:gd name="connsiteX41" fmla="*/ 2221111 w 2514603"/>
                      <a:gd name="connsiteY41" fmla="*/ 1749071 h 2228380"/>
                      <a:gd name="connsiteX42" fmla="*/ 2184276 w 2514603"/>
                      <a:gd name="connsiteY42" fmla="*/ 1785978 h 2228380"/>
                      <a:gd name="connsiteX43" fmla="*/ 2102340 w 2514603"/>
                      <a:gd name="connsiteY43" fmla="*/ 1785978 h 2228380"/>
                      <a:gd name="connsiteX44" fmla="*/ 2065505 w 2514603"/>
                      <a:gd name="connsiteY44" fmla="*/ 1749071 h 2228380"/>
                      <a:gd name="connsiteX45" fmla="*/ 2102340 w 2514603"/>
                      <a:gd name="connsiteY45" fmla="*/ 1712164 h 2228380"/>
                      <a:gd name="connsiteX46" fmla="*/ 2102340 w 2514603"/>
                      <a:gd name="connsiteY46" fmla="*/ 1616914 h 2228380"/>
                      <a:gd name="connsiteX47" fmla="*/ 2184276 w 2514603"/>
                      <a:gd name="connsiteY47" fmla="*/ 1616914 h 2228380"/>
                      <a:gd name="connsiteX48" fmla="*/ 2221111 w 2514603"/>
                      <a:gd name="connsiteY48" fmla="*/ 1653821 h 2228380"/>
                      <a:gd name="connsiteX49" fmla="*/ 2184276 w 2514603"/>
                      <a:gd name="connsiteY49" fmla="*/ 1690728 h 2228380"/>
                      <a:gd name="connsiteX50" fmla="*/ 2102340 w 2514603"/>
                      <a:gd name="connsiteY50" fmla="*/ 1690728 h 2228380"/>
                      <a:gd name="connsiteX51" fmla="*/ 2065505 w 2514603"/>
                      <a:gd name="connsiteY51" fmla="*/ 1653821 h 2228380"/>
                      <a:gd name="connsiteX52" fmla="*/ 2102340 w 2514603"/>
                      <a:gd name="connsiteY52" fmla="*/ 1616914 h 2228380"/>
                      <a:gd name="connsiteX53" fmla="*/ 1196774 w 2514603"/>
                      <a:gd name="connsiteY53" fmla="*/ 1608745 h 2228380"/>
                      <a:gd name="connsiteX54" fmla="*/ 1196774 w 2514603"/>
                      <a:gd name="connsiteY54" fmla="*/ 1636637 h 2228380"/>
                      <a:gd name="connsiteX55" fmla="*/ 1224612 w 2514603"/>
                      <a:gd name="connsiteY55" fmla="*/ 1636637 h 2228380"/>
                      <a:gd name="connsiteX56" fmla="*/ 1224612 w 2514603"/>
                      <a:gd name="connsiteY56" fmla="*/ 1608745 h 2228380"/>
                      <a:gd name="connsiteX57" fmla="*/ 953221 w 2514603"/>
                      <a:gd name="connsiteY57" fmla="*/ 1608745 h 2228380"/>
                      <a:gd name="connsiteX58" fmla="*/ 953221 w 2514603"/>
                      <a:gd name="connsiteY58" fmla="*/ 1636637 h 2228380"/>
                      <a:gd name="connsiteX59" fmla="*/ 981059 w 2514603"/>
                      <a:gd name="connsiteY59" fmla="*/ 1636637 h 2228380"/>
                      <a:gd name="connsiteX60" fmla="*/ 981059 w 2514603"/>
                      <a:gd name="connsiteY60" fmla="*/ 1608745 h 2228380"/>
                      <a:gd name="connsiteX61" fmla="*/ 709687 w 2514603"/>
                      <a:gd name="connsiteY61" fmla="*/ 1608745 h 2228380"/>
                      <a:gd name="connsiteX62" fmla="*/ 709687 w 2514603"/>
                      <a:gd name="connsiteY62" fmla="*/ 1636637 h 2228380"/>
                      <a:gd name="connsiteX63" fmla="*/ 737525 w 2514603"/>
                      <a:gd name="connsiteY63" fmla="*/ 1636637 h 2228380"/>
                      <a:gd name="connsiteX64" fmla="*/ 737525 w 2514603"/>
                      <a:gd name="connsiteY64" fmla="*/ 1608745 h 2228380"/>
                      <a:gd name="connsiteX65" fmla="*/ 1159939 w 2514603"/>
                      <a:gd name="connsiteY65" fmla="*/ 1534931 h 2228380"/>
                      <a:gd name="connsiteX66" fmla="*/ 1261447 w 2514603"/>
                      <a:gd name="connsiteY66" fmla="*/ 1534931 h 2228380"/>
                      <a:gd name="connsiteX67" fmla="*/ 1298282 w 2514603"/>
                      <a:gd name="connsiteY67" fmla="*/ 1571838 h 2228380"/>
                      <a:gd name="connsiteX68" fmla="*/ 1298282 w 2514603"/>
                      <a:gd name="connsiteY68" fmla="*/ 1673524 h 2228380"/>
                      <a:gd name="connsiteX69" fmla="*/ 1261447 w 2514603"/>
                      <a:gd name="connsiteY69" fmla="*/ 1710432 h 2228380"/>
                      <a:gd name="connsiteX70" fmla="*/ 1159939 w 2514603"/>
                      <a:gd name="connsiteY70" fmla="*/ 1710432 h 2228380"/>
                      <a:gd name="connsiteX71" fmla="*/ 1123104 w 2514603"/>
                      <a:gd name="connsiteY71" fmla="*/ 1673524 h 2228380"/>
                      <a:gd name="connsiteX72" fmla="*/ 1123104 w 2514603"/>
                      <a:gd name="connsiteY72" fmla="*/ 1571838 h 2228380"/>
                      <a:gd name="connsiteX73" fmla="*/ 1159939 w 2514603"/>
                      <a:gd name="connsiteY73" fmla="*/ 1534931 h 2228380"/>
                      <a:gd name="connsiteX74" fmla="*/ 916386 w 2514603"/>
                      <a:gd name="connsiteY74" fmla="*/ 1534931 h 2228380"/>
                      <a:gd name="connsiteX75" fmla="*/ 1017894 w 2514603"/>
                      <a:gd name="connsiteY75" fmla="*/ 1534931 h 2228380"/>
                      <a:gd name="connsiteX76" fmla="*/ 1054729 w 2514603"/>
                      <a:gd name="connsiteY76" fmla="*/ 1571838 h 2228380"/>
                      <a:gd name="connsiteX77" fmla="*/ 1054729 w 2514603"/>
                      <a:gd name="connsiteY77" fmla="*/ 1673524 h 2228380"/>
                      <a:gd name="connsiteX78" fmla="*/ 1017894 w 2514603"/>
                      <a:gd name="connsiteY78" fmla="*/ 1710432 h 2228380"/>
                      <a:gd name="connsiteX79" fmla="*/ 916386 w 2514603"/>
                      <a:gd name="connsiteY79" fmla="*/ 1710432 h 2228380"/>
                      <a:gd name="connsiteX80" fmla="*/ 879551 w 2514603"/>
                      <a:gd name="connsiteY80" fmla="*/ 1673524 h 2228380"/>
                      <a:gd name="connsiteX81" fmla="*/ 879551 w 2514603"/>
                      <a:gd name="connsiteY81" fmla="*/ 1571838 h 2228380"/>
                      <a:gd name="connsiteX82" fmla="*/ 916386 w 2514603"/>
                      <a:gd name="connsiteY82" fmla="*/ 1534931 h 2228380"/>
                      <a:gd name="connsiteX83" fmla="*/ 672852 w 2514603"/>
                      <a:gd name="connsiteY83" fmla="*/ 1534931 h 2228380"/>
                      <a:gd name="connsiteX84" fmla="*/ 774360 w 2514603"/>
                      <a:gd name="connsiteY84" fmla="*/ 1534931 h 2228380"/>
                      <a:gd name="connsiteX85" fmla="*/ 811195 w 2514603"/>
                      <a:gd name="connsiteY85" fmla="*/ 1571838 h 2228380"/>
                      <a:gd name="connsiteX86" fmla="*/ 811195 w 2514603"/>
                      <a:gd name="connsiteY86" fmla="*/ 1673524 h 2228380"/>
                      <a:gd name="connsiteX87" fmla="*/ 774360 w 2514603"/>
                      <a:gd name="connsiteY87" fmla="*/ 1710432 h 2228380"/>
                      <a:gd name="connsiteX88" fmla="*/ 672852 w 2514603"/>
                      <a:gd name="connsiteY88" fmla="*/ 1710432 h 2228380"/>
                      <a:gd name="connsiteX89" fmla="*/ 636017 w 2514603"/>
                      <a:gd name="connsiteY89" fmla="*/ 1673524 h 2228380"/>
                      <a:gd name="connsiteX90" fmla="*/ 636017 w 2514603"/>
                      <a:gd name="connsiteY90" fmla="*/ 1571838 h 2228380"/>
                      <a:gd name="connsiteX91" fmla="*/ 672852 w 2514603"/>
                      <a:gd name="connsiteY91" fmla="*/ 1534931 h 2228380"/>
                      <a:gd name="connsiteX92" fmla="*/ 1763782 w 2514603"/>
                      <a:gd name="connsiteY92" fmla="*/ 1364391 h 2228380"/>
                      <a:gd name="connsiteX93" fmla="*/ 1897193 w 2514603"/>
                      <a:gd name="connsiteY93" fmla="*/ 1506099 h 2228380"/>
                      <a:gd name="connsiteX94" fmla="*/ 1897193 w 2514603"/>
                      <a:gd name="connsiteY94" fmla="*/ 1364391 h 2228380"/>
                      <a:gd name="connsiteX95" fmla="*/ 1550080 w 2514603"/>
                      <a:gd name="connsiteY95" fmla="*/ 1364391 h 2228380"/>
                      <a:gd name="connsiteX96" fmla="*/ 1550080 w 2514603"/>
                      <a:gd name="connsiteY96" fmla="*/ 1712164 h 2228380"/>
                      <a:gd name="connsiteX97" fmla="*/ 1897193 w 2514603"/>
                      <a:gd name="connsiteY97" fmla="*/ 1712164 h 2228380"/>
                      <a:gd name="connsiteX98" fmla="*/ 1897193 w 2514603"/>
                      <a:gd name="connsiteY98" fmla="*/ 1583023 h 2228380"/>
                      <a:gd name="connsiteX99" fmla="*/ 1687966 w 2514603"/>
                      <a:gd name="connsiteY99" fmla="*/ 1364391 h 2228380"/>
                      <a:gd name="connsiteX100" fmla="*/ 672852 w 2514603"/>
                      <a:gd name="connsiteY100" fmla="*/ 1362989 h 2228380"/>
                      <a:gd name="connsiteX101" fmla="*/ 1182594 w 2514603"/>
                      <a:gd name="connsiteY101" fmla="*/ 1362989 h 2228380"/>
                      <a:gd name="connsiteX102" fmla="*/ 1219429 w 2514603"/>
                      <a:gd name="connsiteY102" fmla="*/ 1399896 h 2228380"/>
                      <a:gd name="connsiteX103" fmla="*/ 1182594 w 2514603"/>
                      <a:gd name="connsiteY103" fmla="*/ 1436803 h 2228380"/>
                      <a:gd name="connsiteX104" fmla="*/ 672852 w 2514603"/>
                      <a:gd name="connsiteY104" fmla="*/ 1436803 h 2228380"/>
                      <a:gd name="connsiteX105" fmla="*/ 636017 w 2514603"/>
                      <a:gd name="connsiteY105" fmla="*/ 1399896 h 2228380"/>
                      <a:gd name="connsiteX106" fmla="*/ 672852 w 2514603"/>
                      <a:gd name="connsiteY106" fmla="*/ 1362989 h 2228380"/>
                      <a:gd name="connsiteX107" fmla="*/ 672852 w 2514603"/>
                      <a:gd name="connsiteY107" fmla="*/ 1256263 h 2228380"/>
                      <a:gd name="connsiteX108" fmla="*/ 1123658 w 2514603"/>
                      <a:gd name="connsiteY108" fmla="*/ 1256263 h 2228380"/>
                      <a:gd name="connsiteX109" fmla="*/ 1160493 w 2514603"/>
                      <a:gd name="connsiteY109" fmla="*/ 1293170 h 2228380"/>
                      <a:gd name="connsiteX110" fmla="*/ 1123658 w 2514603"/>
                      <a:gd name="connsiteY110" fmla="*/ 1330077 h 2228380"/>
                      <a:gd name="connsiteX111" fmla="*/ 672852 w 2514603"/>
                      <a:gd name="connsiteY111" fmla="*/ 1330077 h 2228380"/>
                      <a:gd name="connsiteX112" fmla="*/ 636017 w 2514603"/>
                      <a:gd name="connsiteY112" fmla="*/ 1293170 h 2228380"/>
                      <a:gd name="connsiteX113" fmla="*/ 672852 w 2514603"/>
                      <a:gd name="connsiteY113" fmla="*/ 1256263 h 2228380"/>
                      <a:gd name="connsiteX114" fmla="*/ 672852 w 2514603"/>
                      <a:gd name="connsiteY114" fmla="*/ 1149557 h 2228380"/>
                      <a:gd name="connsiteX115" fmla="*/ 957195 w 2514603"/>
                      <a:gd name="connsiteY115" fmla="*/ 1149557 h 2228380"/>
                      <a:gd name="connsiteX116" fmla="*/ 994030 w 2514603"/>
                      <a:gd name="connsiteY116" fmla="*/ 1186464 h 2228380"/>
                      <a:gd name="connsiteX117" fmla="*/ 957195 w 2514603"/>
                      <a:gd name="connsiteY117" fmla="*/ 1223371 h 2228380"/>
                      <a:gd name="connsiteX118" fmla="*/ 672852 w 2514603"/>
                      <a:gd name="connsiteY118" fmla="*/ 1223371 h 2228380"/>
                      <a:gd name="connsiteX119" fmla="*/ 636017 w 2514603"/>
                      <a:gd name="connsiteY119" fmla="*/ 1186464 h 2228380"/>
                      <a:gd name="connsiteX120" fmla="*/ 672852 w 2514603"/>
                      <a:gd name="connsiteY120" fmla="*/ 1149557 h 2228380"/>
                      <a:gd name="connsiteX121" fmla="*/ 1965510 w 2514603"/>
                      <a:gd name="connsiteY121" fmla="*/ 1097641 h 2228380"/>
                      <a:gd name="connsiteX122" fmla="*/ 1756685 w 2514603"/>
                      <a:gd name="connsiteY122" fmla="*/ 1290577 h 2228380"/>
                      <a:gd name="connsiteX123" fmla="*/ 1934028 w 2514603"/>
                      <a:gd name="connsiteY123" fmla="*/ 1290577 h 2228380"/>
                      <a:gd name="connsiteX124" fmla="*/ 1970863 w 2514603"/>
                      <a:gd name="connsiteY124" fmla="*/ 1327484 h 2228380"/>
                      <a:gd name="connsiteX125" fmla="*/ 1970863 w 2514603"/>
                      <a:gd name="connsiteY125" fmla="*/ 1517476 h 2228380"/>
                      <a:gd name="connsiteX126" fmla="*/ 2175086 w 2514603"/>
                      <a:gd name="connsiteY126" fmla="*/ 1307628 h 2228380"/>
                      <a:gd name="connsiteX127" fmla="*/ 1965510 w 2514603"/>
                      <a:gd name="connsiteY127" fmla="*/ 1097641 h 2228380"/>
                      <a:gd name="connsiteX128" fmla="*/ 672852 w 2514603"/>
                      <a:gd name="connsiteY128" fmla="*/ 1042837 h 2228380"/>
                      <a:gd name="connsiteX129" fmla="*/ 957195 w 2514603"/>
                      <a:gd name="connsiteY129" fmla="*/ 1042837 h 2228380"/>
                      <a:gd name="connsiteX130" fmla="*/ 994030 w 2514603"/>
                      <a:gd name="connsiteY130" fmla="*/ 1079744 h 2228380"/>
                      <a:gd name="connsiteX131" fmla="*/ 957195 w 2514603"/>
                      <a:gd name="connsiteY131" fmla="*/ 1116651 h 2228380"/>
                      <a:gd name="connsiteX132" fmla="*/ 672852 w 2514603"/>
                      <a:gd name="connsiteY132" fmla="*/ 1116651 h 2228380"/>
                      <a:gd name="connsiteX133" fmla="*/ 636017 w 2514603"/>
                      <a:gd name="connsiteY133" fmla="*/ 1079744 h 2228380"/>
                      <a:gd name="connsiteX134" fmla="*/ 672852 w 2514603"/>
                      <a:gd name="connsiteY134" fmla="*/ 1042837 h 2228380"/>
                      <a:gd name="connsiteX135" fmla="*/ 1965490 w 2514603"/>
                      <a:gd name="connsiteY135" fmla="*/ 1023827 h 2228380"/>
                      <a:gd name="connsiteX136" fmla="*/ 2248737 w 2514603"/>
                      <a:gd name="connsiteY136" fmla="*/ 1307628 h 2228380"/>
                      <a:gd name="connsiteX137" fmla="*/ 1970844 w 2514603"/>
                      <a:gd name="connsiteY137" fmla="*/ 1591291 h 2228380"/>
                      <a:gd name="connsiteX138" fmla="*/ 1970844 w 2514603"/>
                      <a:gd name="connsiteY138" fmla="*/ 1749071 h 2228380"/>
                      <a:gd name="connsiteX139" fmla="*/ 1934009 w 2514603"/>
                      <a:gd name="connsiteY139" fmla="*/ 1785978 h 2228380"/>
                      <a:gd name="connsiteX140" fmla="*/ 1513245 w 2514603"/>
                      <a:gd name="connsiteY140" fmla="*/ 1785978 h 2228380"/>
                      <a:gd name="connsiteX141" fmla="*/ 1476410 w 2514603"/>
                      <a:gd name="connsiteY141" fmla="*/ 1749071 h 2228380"/>
                      <a:gd name="connsiteX142" fmla="*/ 1476410 w 2514603"/>
                      <a:gd name="connsiteY142" fmla="*/ 1327484 h 2228380"/>
                      <a:gd name="connsiteX143" fmla="*/ 1513245 w 2514603"/>
                      <a:gd name="connsiteY143" fmla="*/ 1290577 h 2228380"/>
                      <a:gd name="connsiteX144" fmla="*/ 1682823 w 2514603"/>
                      <a:gd name="connsiteY144" fmla="*/ 1290577 h 2228380"/>
                      <a:gd name="connsiteX145" fmla="*/ 1965490 w 2514603"/>
                      <a:gd name="connsiteY145" fmla="*/ 1023827 h 2228380"/>
                      <a:gd name="connsiteX146" fmla="*/ 1460375 w 2514603"/>
                      <a:gd name="connsiteY146" fmla="*/ 1021037 h 2228380"/>
                      <a:gd name="connsiteX147" fmla="*/ 1433475 w 2514603"/>
                      <a:gd name="connsiteY147" fmla="*/ 1093931 h 2228380"/>
                      <a:gd name="connsiteX148" fmla="*/ 1502927 w 2514603"/>
                      <a:gd name="connsiteY148" fmla="*/ 1059346 h 2228380"/>
                      <a:gd name="connsiteX149" fmla="*/ 1123659 w 2514603"/>
                      <a:gd name="connsiteY149" fmla="*/ 935304 h 2228380"/>
                      <a:gd name="connsiteX150" fmla="*/ 1182596 w 2514603"/>
                      <a:gd name="connsiteY150" fmla="*/ 935304 h 2228380"/>
                      <a:gd name="connsiteX151" fmla="*/ 1219431 w 2514603"/>
                      <a:gd name="connsiteY151" fmla="*/ 972211 h 2228380"/>
                      <a:gd name="connsiteX152" fmla="*/ 1182596 w 2514603"/>
                      <a:gd name="connsiteY152" fmla="*/ 1009118 h 2228380"/>
                      <a:gd name="connsiteX153" fmla="*/ 1123659 w 2514603"/>
                      <a:gd name="connsiteY153" fmla="*/ 1009118 h 2228380"/>
                      <a:gd name="connsiteX154" fmla="*/ 1086824 w 2514603"/>
                      <a:gd name="connsiteY154" fmla="*/ 972211 h 2228380"/>
                      <a:gd name="connsiteX155" fmla="*/ 1123659 w 2514603"/>
                      <a:gd name="connsiteY155" fmla="*/ 935304 h 2228380"/>
                      <a:gd name="connsiteX156" fmla="*/ 898258 w 2514603"/>
                      <a:gd name="connsiteY156" fmla="*/ 935304 h 2228380"/>
                      <a:gd name="connsiteX157" fmla="*/ 957195 w 2514603"/>
                      <a:gd name="connsiteY157" fmla="*/ 935304 h 2228380"/>
                      <a:gd name="connsiteX158" fmla="*/ 994030 w 2514603"/>
                      <a:gd name="connsiteY158" fmla="*/ 972211 h 2228380"/>
                      <a:gd name="connsiteX159" fmla="*/ 957195 w 2514603"/>
                      <a:gd name="connsiteY159" fmla="*/ 1009118 h 2228380"/>
                      <a:gd name="connsiteX160" fmla="*/ 898258 w 2514603"/>
                      <a:gd name="connsiteY160" fmla="*/ 1009118 h 2228380"/>
                      <a:gd name="connsiteX161" fmla="*/ 861423 w 2514603"/>
                      <a:gd name="connsiteY161" fmla="*/ 972211 h 2228380"/>
                      <a:gd name="connsiteX162" fmla="*/ 898258 w 2514603"/>
                      <a:gd name="connsiteY162" fmla="*/ 935304 h 2228380"/>
                      <a:gd name="connsiteX163" fmla="*/ 672852 w 2514603"/>
                      <a:gd name="connsiteY163" fmla="*/ 935304 h 2228380"/>
                      <a:gd name="connsiteX164" fmla="*/ 731789 w 2514603"/>
                      <a:gd name="connsiteY164" fmla="*/ 935304 h 2228380"/>
                      <a:gd name="connsiteX165" fmla="*/ 768624 w 2514603"/>
                      <a:gd name="connsiteY165" fmla="*/ 972211 h 2228380"/>
                      <a:gd name="connsiteX166" fmla="*/ 731789 w 2514603"/>
                      <a:gd name="connsiteY166" fmla="*/ 1009118 h 2228380"/>
                      <a:gd name="connsiteX167" fmla="*/ 672852 w 2514603"/>
                      <a:gd name="connsiteY167" fmla="*/ 1009118 h 2228380"/>
                      <a:gd name="connsiteX168" fmla="*/ 636017 w 2514603"/>
                      <a:gd name="connsiteY168" fmla="*/ 972211 h 2228380"/>
                      <a:gd name="connsiteX169" fmla="*/ 672852 w 2514603"/>
                      <a:gd name="connsiteY169" fmla="*/ 935304 h 2228380"/>
                      <a:gd name="connsiteX170" fmla="*/ 2099291 w 2514603"/>
                      <a:gd name="connsiteY170" fmla="*/ 406497 h 2228380"/>
                      <a:gd name="connsiteX171" fmla="*/ 1558272 w 2514603"/>
                      <a:gd name="connsiteY171" fmla="*/ 1009945 h 2228380"/>
                      <a:gd name="connsiteX172" fmla="*/ 1580968 w 2514603"/>
                      <a:gd name="connsiteY172" fmla="*/ 1030362 h 2228380"/>
                      <a:gd name="connsiteX173" fmla="*/ 2121967 w 2514603"/>
                      <a:gd name="connsiteY173" fmla="*/ 426911 h 2228380"/>
                      <a:gd name="connsiteX174" fmla="*/ 2021780 w 2514603"/>
                      <a:gd name="connsiteY174" fmla="*/ 336758 h 2228380"/>
                      <a:gd name="connsiteX175" fmla="*/ 1480786 w 2514603"/>
                      <a:gd name="connsiteY175" fmla="*/ 940191 h 2228380"/>
                      <a:gd name="connsiteX176" fmla="*/ 1503482 w 2514603"/>
                      <a:gd name="connsiteY176" fmla="*/ 960622 h 2228380"/>
                      <a:gd name="connsiteX177" fmla="*/ 2044476 w 2514603"/>
                      <a:gd name="connsiteY177" fmla="*/ 357172 h 2228380"/>
                      <a:gd name="connsiteX178" fmla="*/ 2114772 w 2514603"/>
                      <a:gd name="connsiteY178" fmla="*/ 233034 h 2228380"/>
                      <a:gd name="connsiteX179" fmla="*/ 2071012 w 2514603"/>
                      <a:gd name="connsiteY179" fmla="*/ 281839 h 2228380"/>
                      <a:gd name="connsiteX180" fmla="*/ 2171193 w 2514603"/>
                      <a:gd name="connsiteY180" fmla="*/ 371993 h 2228380"/>
                      <a:gd name="connsiteX181" fmla="*/ 2214953 w 2514603"/>
                      <a:gd name="connsiteY181" fmla="*/ 323206 h 2228380"/>
                      <a:gd name="connsiteX182" fmla="*/ 2110799 w 2514603"/>
                      <a:gd name="connsiteY182" fmla="*/ 159131 h 2228380"/>
                      <a:gd name="connsiteX183" fmla="*/ 2163556 w 2514603"/>
                      <a:gd name="connsiteY183" fmla="*/ 177750 h 2228380"/>
                      <a:gd name="connsiteX184" fmla="*/ 2264606 w 2514603"/>
                      <a:gd name="connsiteY184" fmla="*/ 268672 h 2228380"/>
                      <a:gd name="connsiteX185" fmla="*/ 2288760 w 2514603"/>
                      <a:gd name="connsiteY185" fmla="*/ 319246 h 2228380"/>
                      <a:gd name="connsiteX186" fmla="*/ 2270132 w 2514603"/>
                      <a:gd name="connsiteY186" fmla="*/ 372108 h 2228380"/>
                      <a:gd name="connsiteX187" fmla="*/ 2035174 w 2514603"/>
                      <a:gd name="connsiteY187" fmla="*/ 634187 h 2228380"/>
                      <a:gd name="connsiteX188" fmla="*/ 2428655 w 2514603"/>
                      <a:gd name="connsiteY188" fmla="*/ 634187 h 2228380"/>
                      <a:gd name="connsiteX189" fmla="*/ 2514603 w 2514603"/>
                      <a:gd name="connsiteY189" fmla="*/ 720303 h 2228380"/>
                      <a:gd name="connsiteX190" fmla="*/ 2514603 w 2514603"/>
                      <a:gd name="connsiteY190" fmla="*/ 2142264 h 2228380"/>
                      <a:gd name="connsiteX191" fmla="*/ 2428655 w 2514603"/>
                      <a:gd name="connsiteY191" fmla="*/ 2228380 h 2228380"/>
                      <a:gd name="connsiteX192" fmla="*/ 2160683 w 2514603"/>
                      <a:gd name="connsiteY192" fmla="*/ 2228380 h 2228380"/>
                      <a:gd name="connsiteX193" fmla="*/ 2123848 w 2514603"/>
                      <a:gd name="connsiteY193" fmla="*/ 2191473 h 2228380"/>
                      <a:gd name="connsiteX194" fmla="*/ 2160683 w 2514603"/>
                      <a:gd name="connsiteY194" fmla="*/ 2154566 h 2228380"/>
                      <a:gd name="connsiteX195" fmla="*/ 2428655 w 2514603"/>
                      <a:gd name="connsiteY195" fmla="*/ 2154566 h 2228380"/>
                      <a:gd name="connsiteX196" fmla="*/ 2440933 w 2514603"/>
                      <a:gd name="connsiteY196" fmla="*/ 2142264 h 2228380"/>
                      <a:gd name="connsiteX197" fmla="*/ 2440933 w 2514603"/>
                      <a:gd name="connsiteY197" fmla="*/ 720303 h 2228380"/>
                      <a:gd name="connsiteX198" fmla="*/ 2428655 w 2514603"/>
                      <a:gd name="connsiteY198" fmla="*/ 708001 h 2228380"/>
                      <a:gd name="connsiteX199" fmla="*/ 1969003 w 2514603"/>
                      <a:gd name="connsiteY199" fmla="*/ 708001 h 2228380"/>
                      <a:gd name="connsiteX200" fmla="*/ 1635395 w 2514603"/>
                      <a:gd name="connsiteY200" fmla="*/ 1080108 h 2228380"/>
                      <a:gd name="connsiteX201" fmla="*/ 1584921 w 2514603"/>
                      <a:gd name="connsiteY201" fmla="*/ 1104309 h 2228380"/>
                      <a:gd name="connsiteX202" fmla="*/ 1580933 w 2514603"/>
                      <a:gd name="connsiteY202" fmla="*/ 1104427 h 2228380"/>
                      <a:gd name="connsiteX203" fmla="*/ 1578168 w 2514603"/>
                      <a:gd name="connsiteY203" fmla="*/ 1104289 h 2228380"/>
                      <a:gd name="connsiteX204" fmla="*/ 1432228 w 2514603"/>
                      <a:gd name="connsiteY204" fmla="*/ 1176991 h 2228380"/>
                      <a:gd name="connsiteX205" fmla="*/ 1406060 w 2514603"/>
                      <a:gd name="connsiteY205" fmla="*/ 1183182 h 2228380"/>
                      <a:gd name="connsiteX206" fmla="*/ 1367001 w 2514603"/>
                      <a:gd name="connsiteY206" fmla="*/ 1168089 h 2228380"/>
                      <a:gd name="connsiteX207" fmla="*/ 1351191 w 2514603"/>
                      <a:gd name="connsiteY207" fmla="*/ 1104038 h 2228380"/>
                      <a:gd name="connsiteX208" fmla="*/ 1407671 w 2514603"/>
                      <a:gd name="connsiteY208" fmla="*/ 951012 h 2228380"/>
                      <a:gd name="connsiteX209" fmla="*/ 1406984 w 2514603"/>
                      <a:gd name="connsiteY209" fmla="*/ 944167 h 2228380"/>
                      <a:gd name="connsiteX210" fmla="*/ 1425593 w 2514603"/>
                      <a:gd name="connsiteY210" fmla="*/ 891306 h 2228380"/>
                      <a:gd name="connsiteX211" fmla="*/ 1589931 w 2514603"/>
                      <a:gd name="connsiteY211" fmla="*/ 708001 h 2228380"/>
                      <a:gd name="connsiteX212" fmla="*/ 952548 w 2514603"/>
                      <a:gd name="connsiteY212" fmla="*/ 708001 h 2228380"/>
                      <a:gd name="connsiteX213" fmla="*/ 915713 w 2514603"/>
                      <a:gd name="connsiteY213" fmla="*/ 671094 h 2228380"/>
                      <a:gd name="connsiteX214" fmla="*/ 952548 w 2514603"/>
                      <a:gd name="connsiteY214" fmla="*/ 634187 h 2228380"/>
                      <a:gd name="connsiteX215" fmla="*/ 1656096 w 2514603"/>
                      <a:gd name="connsiteY215" fmla="*/ 634187 h 2228380"/>
                      <a:gd name="connsiteX216" fmla="*/ 2060344 w 2514603"/>
                      <a:gd name="connsiteY216" fmla="*/ 183286 h 2228380"/>
                      <a:gd name="connsiteX217" fmla="*/ 2110799 w 2514603"/>
                      <a:gd name="connsiteY217" fmla="*/ 159131 h 2228380"/>
                      <a:gd name="connsiteX218" fmla="*/ 343525 w 2514603"/>
                      <a:gd name="connsiteY218" fmla="*/ 0 h 2228380"/>
                      <a:gd name="connsiteX219" fmla="*/ 419209 w 2514603"/>
                      <a:gd name="connsiteY219" fmla="*/ 0 h 2228380"/>
                      <a:gd name="connsiteX220" fmla="*/ 505155 w 2514603"/>
                      <a:gd name="connsiteY220" fmla="*/ 86117 h 2228380"/>
                      <a:gd name="connsiteX221" fmla="*/ 505155 w 2514603"/>
                      <a:gd name="connsiteY221" fmla="*/ 345312 h 2228380"/>
                      <a:gd name="connsiteX222" fmla="*/ 468323 w 2514603"/>
                      <a:gd name="connsiteY222" fmla="*/ 382219 h 2228380"/>
                      <a:gd name="connsiteX223" fmla="*/ 431488 w 2514603"/>
                      <a:gd name="connsiteY223" fmla="*/ 345312 h 2228380"/>
                      <a:gd name="connsiteX224" fmla="*/ 431488 w 2514603"/>
                      <a:gd name="connsiteY224" fmla="*/ 86117 h 2228380"/>
                      <a:gd name="connsiteX225" fmla="*/ 419209 w 2514603"/>
                      <a:gd name="connsiteY225" fmla="*/ 73814 h 2228380"/>
                      <a:gd name="connsiteX226" fmla="*/ 343525 w 2514603"/>
                      <a:gd name="connsiteY226" fmla="*/ 73814 h 2228380"/>
                      <a:gd name="connsiteX227" fmla="*/ 73670 w 2514603"/>
                      <a:gd name="connsiteY227" fmla="*/ 344197 h 2228380"/>
                      <a:gd name="connsiteX228" fmla="*/ 73670 w 2514603"/>
                      <a:gd name="connsiteY228" fmla="*/ 1651916 h 2228380"/>
                      <a:gd name="connsiteX229" fmla="*/ 343505 w 2514603"/>
                      <a:gd name="connsiteY229" fmla="*/ 1520493 h 2228380"/>
                      <a:gd name="connsiteX230" fmla="*/ 419209 w 2514603"/>
                      <a:gd name="connsiteY230" fmla="*/ 1520493 h 2228380"/>
                      <a:gd name="connsiteX231" fmla="*/ 431488 w 2514603"/>
                      <a:gd name="connsiteY231" fmla="*/ 1508190 h 2228380"/>
                      <a:gd name="connsiteX232" fmla="*/ 431488 w 2514603"/>
                      <a:gd name="connsiteY232" fmla="*/ 506030 h 2228380"/>
                      <a:gd name="connsiteX233" fmla="*/ 468323 w 2514603"/>
                      <a:gd name="connsiteY233" fmla="*/ 469123 h 2228380"/>
                      <a:gd name="connsiteX234" fmla="*/ 505155 w 2514603"/>
                      <a:gd name="connsiteY234" fmla="*/ 506030 h 2228380"/>
                      <a:gd name="connsiteX235" fmla="*/ 505155 w 2514603"/>
                      <a:gd name="connsiteY235" fmla="*/ 634187 h 2228380"/>
                      <a:gd name="connsiteX236" fmla="*/ 792144 w 2514603"/>
                      <a:gd name="connsiteY236" fmla="*/ 634187 h 2228380"/>
                      <a:gd name="connsiteX237" fmla="*/ 828979 w 2514603"/>
                      <a:gd name="connsiteY237" fmla="*/ 671094 h 2228380"/>
                      <a:gd name="connsiteX238" fmla="*/ 792144 w 2514603"/>
                      <a:gd name="connsiteY238" fmla="*/ 708001 h 2228380"/>
                      <a:gd name="connsiteX239" fmla="*/ 505155 w 2514603"/>
                      <a:gd name="connsiteY239" fmla="*/ 708001 h 2228380"/>
                      <a:gd name="connsiteX240" fmla="*/ 505155 w 2514603"/>
                      <a:gd name="connsiteY240" fmla="*/ 1508190 h 2228380"/>
                      <a:gd name="connsiteX241" fmla="*/ 419209 w 2514603"/>
                      <a:gd name="connsiteY241" fmla="*/ 1594307 h 2228380"/>
                      <a:gd name="connsiteX242" fmla="*/ 343505 w 2514603"/>
                      <a:gd name="connsiteY242" fmla="*/ 1594307 h 2228380"/>
                      <a:gd name="connsiteX243" fmla="*/ 73670 w 2514603"/>
                      <a:gd name="connsiteY243" fmla="*/ 1864673 h 2228380"/>
                      <a:gd name="connsiteX244" fmla="*/ 73670 w 2514603"/>
                      <a:gd name="connsiteY244" fmla="*/ 1884185 h 2228380"/>
                      <a:gd name="connsiteX245" fmla="*/ 343525 w 2514603"/>
                      <a:gd name="connsiteY245" fmla="*/ 2154566 h 2228380"/>
                      <a:gd name="connsiteX246" fmla="*/ 2000273 w 2514603"/>
                      <a:gd name="connsiteY246" fmla="*/ 2154566 h 2228380"/>
                      <a:gd name="connsiteX247" fmla="*/ 2037108 w 2514603"/>
                      <a:gd name="connsiteY247" fmla="*/ 2191473 h 2228380"/>
                      <a:gd name="connsiteX248" fmla="*/ 2000273 w 2514603"/>
                      <a:gd name="connsiteY248" fmla="*/ 2228380 h 2228380"/>
                      <a:gd name="connsiteX249" fmla="*/ 343525 w 2514603"/>
                      <a:gd name="connsiteY249" fmla="*/ 2228380 h 2228380"/>
                      <a:gd name="connsiteX250" fmla="*/ 0 w 2514603"/>
                      <a:gd name="connsiteY250" fmla="*/ 1884185 h 2228380"/>
                      <a:gd name="connsiteX251" fmla="*/ 0 w 2514603"/>
                      <a:gd name="connsiteY251" fmla="*/ 344197 h 2228380"/>
                      <a:gd name="connsiteX252" fmla="*/ 343525 w 2514603"/>
                      <a:gd name="connsiteY252" fmla="*/ 0 h 2228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</a:cxnLst>
                    <a:rect l="l" t="t" r="r" b="b"/>
                    <a:pathLst>
                      <a:path w="2514603" h="2228380">
                        <a:moveTo>
                          <a:pt x="1196774" y="1867922"/>
                        </a:moveTo>
                        <a:lnTo>
                          <a:pt x="1196774" y="1895794"/>
                        </a:lnTo>
                        <a:lnTo>
                          <a:pt x="1224612" y="1895794"/>
                        </a:lnTo>
                        <a:lnTo>
                          <a:pt x="1224612" y="1867922"/>
                        </a:lnTo>
                        <a:close/>
                        <a:moveTo>
                          <a:pt x="953221" y="1867901"/>
                        </a:moveTo>
                        <a:lnTo>
                          <a:pt x="953221" y="1895793"/>
                        </a:lnTo>
                        <a:lnTo>
                          <a:pt x="981059" y="1895793"/>
                        </a:lnTo>
                        <a:lnTo>
                          <a:pt x="981059" y="1867901"/>
                        </a:lnTo>
                        <a:close/>
                        <a:moveTo>
                          <a:pt x="709687" y="1867901"/>
                        </a:moveTo>
                        <a:lnTo>
                          <a:pt x="709687" y="1895793"/>
                        </a:lnTo>
                        <a:lnTo>
                          <a:pt x="737525" y="1895793"/>
                        </a:lnTo>
                        <a:lnTo>
                          <a:pt x="737525" y="1867901"/>
                        </a:lnTo>
                        <a:close/>
                        <a:moveTo>
                          <a:pt x="916386" y="1794107"/>
                        </a:moveTo>
                        <a:lnTo>
                          <a:pt x="1017894" y="1794107"/>
                        </a:lnTo>
                        <a:cubicBezTo>
                          <a:pt x="1038232" y="1794107"/>
                          <a:pt x="1054729" y="1810617"/>
                          <a:pt x="1054729" y="1831014"/>
                        </a:cubicBezTo>
                        <a:lnTo>
                          <a:pt x="1054729" y="1932700"/>
                        </a:lnTo>
                        <a:cubicBezTo>
                          <a:pt x="1054729" y="1953098"/>
                          <a:pt x="1038232" y="1969608"/>
                          <a:pt x="1017894" y="1969608"/>
                        </a:cubicBezTo>
                        <a:lnTo>
                          <a:pt x="916386" y="1969608"/>
                        </a:lnTo>
                        <a:cubicBezTo>
                          <a:pt x="896048" y="1969608"/>
                          <a:pt x="879551" y="1953098"/>
                          <a:pt x="879551" y="1932700"/>
                        </a:cubicBezTo>
                        <a:lnTo>
                          <a:pt x="879551" y="1831014"/>
                        </a:lnTo>
                        <a:cubicBezTo>
                          <a:pt x="879551" y="1810617"/>
                          <a:pt x="896048" y="1794107"/>
                          <a:pt x="916386" y="1794107"/>
                        </a:cubicBezTo>
                        <a:close/>
                        <a:moveTo>
                          <a:pt x="672852" y="1794107"/>
                        </a:moveTo>
                        <a:lnTo>
                          <a:pt x="774360" y="1794107"/>
                        </a:lnTo>
                        <a:cubicBezTo>
                          <a:pt x="794698" y="1794107"/>
                          <a:pt x="811195" y="1810617"/>
                          <a:pt x="811195" y="1831014"/>
                        </a:cubicBezTo>
                        <a:lnTo>
                          <a:pt x="811195" y="1932700"/>
                        </a:lnTo>
                        <a:cubicBezTo>
                          <a:pt x="811195" y="1953098"/>
                          <a:pt x="794698" y="1969608"/>
                          <a:pt x="774360" y="1969608"/>
                        </a:cubicBezTo>
                        <a:lnTo>
                          <a:pt x="672852" y="1969608"/>
                        </a:lnTo>
                        <a:cubicBezTo>
                          <a:pt x="652514" y="1969608"/>
                          <a:pt x="636017" y="1953098"/>
                          <a:pt x="636017" y="1932700"/>
                        </a:cubicBezTo>
                        <a:lnTo>
                          <a:pt x="636017" y="1831014"/>
                        </a:lnTo>
                        <a:cubicBezTo>
                          <a:pt x="636017" y="1810617"/>
                          <a:pt x="652514" y="1794107"/>
                          <a:pt x="672852" y="1794107"/>
                        </a:cubicBezTo>
                        <a:close/>
                        <a:moveTo>
                          <a:pt x="1159939" y="1794088"/>
                        </a:moveTo>
                        <a:lnTo>
                          <a:pt x="1261447" y="1794088"/>
                        </a:lnTo>
                        <a:cubicBezTo>
                          <a:pt x="1281780" y="1794088"/>
                          <a:pt x="1298282" y="1810617"/>
                          <a:pt x="1298282" y="1830995"/>
                        </a:cubicBezTo>
                        <a:lnTo>
                          <a:pt x="1298282" y="1932701"/>
                        </a:lnTo>
                        <a:cubicBezTo>
                          <a:pt x="1298282" y="1953098"/>
                          <a:pt x="1281780" y="1969608"/>
                          <a:pt x="1261447" y="1969608"/>
                        </a:cubicBezTo>
                        <a:lnTo>
                          <a:pt x="1159939" y="1969608"/>
                        </a:lnTo>
                        <a:cubicBezTo>
                          <a:pt x="1139582" y="1969608"/>
                          <a:pt x="1123104" y="1953098"/>
                          <a:pt x="1123104" y="1932701"/>
                        </a:cubicBezTo>
                        <a:lnTo>
                          <a:pt x="1123104" y="1830995"/>
                        </a:lnTo>
                        <a:cubicBezTo>
                          <a:pt x="1123104" y="1810617"/>
                          <a:pt x="1139582" y="1794088"/>
                          <a:pt x="1159939" y="1794088"/>
                        </a:cubicBezTo>
                        <a:close/>
                        <a:moveTo>
                          <a:pt x="2102340" y="1712164"/>
                        </a:moveTo>
                        <a:lnTo>
                          <a:pt x="2184276" y="1712164"/>
                        </a:lnTo>
                        <a:cubicBezTo>
                          <a:pt x="2204633" y="1712164"/>
                          <a:pt x="2221111" y="1728693"/>
                          <a:pt x="2221111" y="1749071"/>
                        </a:cubicBezTo>
                        <a:cubicBezTo>
                          <a:pt x="2221111" y="1769464"/>
                          <a:pt x="2204633" y="1785978"/>
                          <a:pt x="2184276" y="1785978"/>
                        </a:cubicBezTo>
                        <a:lnTo>
                          <a:pt x="2102340" y="1785978"/>
                        </a:lnTo>
                        <a:cubicBezTo>
                          <a:pt x="2081983" y="1785978"/>
                          <a:pt x="2065505" y="1769464"/>
                          <a:pt x="2065505" y="1749071"/>
                        </a:cubicBezTo>
                        <a:cubicBezTo>
                          <a:pt x="2065505" y="1728693"/>
                          <a:pt x="2081983" y="1712164"/>
                          <a:pt x="2102340" y="1712164"/>
                        </a:cubicBezTo>
                        <a:close/>
                        <a:moveTo>
                          <a:pt x="2102340" y="1616914"/>
                        </a:moveTo>
                        <a:lnTo>
                          <a:pt x="2184276" y="1616914"/>
                        </a:lnTo>
                        <a:cubicBezTo>
                          <a:pt x="2204633" y="1616914"/>
                          <a:pt x="2221111" y="1633429"/>
                          <a:pt x="2221111" y="1653821"/>
                        </a:cubicBezTo>
                        <a:cubicBezTo>
                          <a:pt x="2221111" y="1674199"/>
                          <a:pt x="2204633" y="1690728"/>
                          <a:pt x="2184276" y="1690728"/>
                        </a:cubicBezTo>
                        <a:lnTo>
                          <a:pt x="2102340" y="1690728"/>
                        </a:lnTo>
                        <a:cubicBezTo>
                          <a:pt x="2081983" y="1690728"/>
                          <a:pt x="2065505" y="1674199"/>
                          <a:pt x="2065505" y="1653821"/>
                        </a:cubicBezTo>
                        <a:cubicBezTo>
                          <a:pt x="2065505" y="1633429"/>
                          <a:pt x="2081983" y="1616914"/>
                          <a:pt x="2102340" y="1616914"/>
                        </a:cubicBezTo>
                        <a:close/>
                        <a:moveTo>
                          <a:pt x="1196774" y="1608745"/>
                        </a:moveTo>
                        <a:lnTo>
                          <a:pt x="1196774" y="1636637"/>
                        </a:lnTo>
                        <a:lnTo>
                          <a:pt x="1224612" y="1636637"/>
                        </a:lnTo>
                        <a:lnTo>
                          <a:pt x="1224612" y="1608745"/>
                        </a:lnTo>
                        <a:close/>
                        <a:moveTo>
                          <a:pt x="953221" y="1608745"/>
                        </a:moveTo>
                        <a:lnTo>
                          <a:pt x="953221" y="1636637"/>
                        </a:lnTo>
                        <a:lnTo>
                          <a:pt x="981059" y="1636637"/>
                        </a:lnTo>
                        <a:lnTo>
                          <a:pt x="981059" y="1608745"/>
                        </a:lnTo>
                        <a:close/>
                        <a:moveTo>
                          <a:pt x="709687" y="1608745"/>
                        </a:moveTo>
                        <a:lnTo>
                          <a:pt x="709687" y="1636637"/>
                        </a:lnTo>
                        <a:lnTo>
                          <a:pt x="737525" y="1636637"/>
                        </a:lnTo>
                        <a:lnTo>
                          <a:pt x="737525" y="1608745"/>
                        </a:lnTo>
                        <a:close/>
                        <a:moveTo>
                          <a:pt x="1159939" y="1534931"/>
                        </a:moveTo>
                        <a:lnTo>
                          <a:pt x="1261447" y="1534931"/>
                        </a:lnTo>
                        <a:cubicBezTo>
                          <a:pt x="1281780" y="1534931"/>
                          <a:pt x="1298282" y="1551441"/>
                          <a:pt x="1298282" y="1571838"/>
                        </a:cubicBezTo>
                        <a:lnTo>
                          <a:pt x="1298282" y="1673524"/>
                        </a:lnTo>
                        <a:cubicBezTo>
                          <a:pt x="1298282" y="1693922"/>
                          <a:pt x="1281780" y="1710432"/>
                          <a:pt x="1261447" y="1710432"/>
                        </a:cubicBezTo>
                        <a:lnTo>
                          <a:pt x="1159939" y="1710432"/>
                        </a:lnTo>
                        <a:cubicBezTo>
                          <a:pt x="1139582" y="1710432"/>
                          <a:pt x="1123104" y="1693922"/>
                          <a:pt x="1123104" y="1673524"/>
                        </a:cubicBezTo>
                        <a:lnTo>
                          <a:pt x="1123104" y="1571838"/>
                        </a:lnTo>
                        <a:cubicBezTo>
                          <a:pt x="1123104" y="1551441"/>
                          <a:pt x="1139582" y="1534931"/>
                          <a:pt x="1159939" y="1534931"/>
                        </a:cubicBezTo>
                        <a:close/>
                        <a:moveTo>
                          <a:pt x="916386" y="1534931"/>
                        </a:moveTo>
                        <a:lnTo>
                          <a:pt x="1017894" y="1534931"/>
                        </a:lnTo>
                        <a:cubicBezTo>
                          <a:pt x="1038232" y="1534931"/>
                          <a:pt x="1054729" y="1551441"/>
                          <a:pt x="1054729" y="1571838"/>
                        </a:cubicBezTo>
                        <a:lnTo>
                          <a:pt x="1054729" y="1673524"/>
                        </a:lnTo>
                        <a:cubicBezTo>
                          <a:pt x="1054729" y="1693922"/>
                          <a:pt x="1038232" y="1710432"/>
                          <a:pt x="1017894" y="1710432"/>
                        </a:cubicBezTo>
                        <a:lnTo>
                          <a:pt x="916386" y="1710432"/>
                        </a:lnTo>
                        <a:cubicBezTo>
                          <a:pt x="896048" y="1710432"/>
                          <a:pt x="879551" y="1693922"/>
                          <a:pt x="879551" y="1673524"/>
                        </a:cubicBezTo>
                        <a:lnTo>
                          <a:pt x="879551" y="1571838"/>
                        </a:lnTo>
                        <a:cubicBezTo>
                          <a:pt x="879551" y="1551441"/>
                          <a:pt x="896048" y="1534931"/>
                          <a:pt x="916386" y="1534931"/>
                        </a:cubicBezTo>
                        <a:close/>
                        <a:moveTo>
                          <a:pt x="672852" y="1534931"/>
                        </a:moveTo>
                        <a:lnTo>
                          <a:pt x="774360" y="1534931"/>
                        </a:lnTo>
                        <a:cubicBezTo>
                          <a:pt x="794698" y="1534931"/>
                          <a:pt x="811195" y="1551441"/>
                          <a:pt x="811195" y="1571838"/>
                        </a:cubicBezTo>
                        <a:lnTo>
                          <a:pt x="811195" y="1673524"/>
                        </a:lnTo>
                        <a:cubicBezTo>
                          <a:pt x="811195" y="1693922"/>
                          <a:pt x="794698" y="1710432"/>
                          <a:pt x="774360" y="1710432"/>
                        </a:cubicBezTo>
                        <a:lnTo>
                          <a:pt x="672852" y="1710432"/>
                        </a:lnTo>
                        <a:cubicBezTo>
                          <a:pt x="652514" y="1710432"/>
                          <a:pt x="636017" y="1693922"/>
                          <a:pt x="636017" y="1673524"/>
                        </a:cubicBezTo>
                        <a:lnTo>
                          <a:pt x="636017" y="1571838"/>
                        </a:lnTo>
                        <a:cubicBezTo>
                          <a:pt x="636017" y="1551441"/>
                          <a:pt x="652514" y="1534931"/>
                          <a:pt x="672852" y="1534931"/>
                        </a:cubicBezTo>
                        <a:close/>
                        <a:moveTo>
                          <a:pt x="1763782" y="1364391"/>
                        </a:moveTo>
                        <a:cubicBezTo>
                          <a:pt x="1782371" y="1430666"/>
                          <a:pt x="1832673" y="1483743"/>
                          <a:pt x="1897193" y="1506099"/>
                        </a:cubicBezTo>
                        <a:lnTo>
                          <a:pt x="1897193" y="1364391"/>
                        </a:lnTo>
                        <a:close/>
                        <a:moveTo>
                          <a:pt x="1550080" y="1364391"/>
                        </a:moveTo>
                        <a:lnTo>
                          <a:pt x="1550080" y="1712164"/>
                        </a:lnTo>
                        <a:lnTo>
                          <a:pt x="1897193" y="1712164"/>
                        </a:lnTo>
                        <a:lnTo>
                          <a:pt x="1897193" y="1583023"/>
                        </a:lnTo>
                        <a:cubicBezTo>
                          <a:pt x="1791943" y="1556805"/>
                          <a:pt x="1709757" y="1471495"/>
                          <a:pt x="1687966" y="1364391"/>
                        </a:cubicBezTo>
                        <a:close/>
                        <a:moveTo>
                          <a:pt x="672852" y="1362989"/>
                        </a:moveTo>
                        <a:lnTo>
                          <a:pt x="1182594" y="1362989"/>
                        </a:lnTo>
                        <a:cubicBezTo>
                          <a:pt x="1202952" y="1362989"/>
                          <a:pt x="1219429" y="1379518"/>
                          <a:pt x="1219429" y="1399896"/>
                        </a:cubicBezTo>
                        <a:cubicBezTo>
                          <a:pt x="1219429" y="1420289"/>
                          <a:pt x="1202952" y="1436803"/>
                          <a:pt x="1182594" y="1436803"/>
                        </a:cubicBezTo>
                        <a:lnTo>
                          <a:pt x="672852" y="1436803"/>
                        </a:lnTo>
                        <a:cubicBezTo>
                          <a:pt x="652514" y="1436803"/>
                          <a:pt x="636017" y="1420289"/>
                          <a:pt x="636017" y="1399896"/>
                        </a:cubicBezTo>
                        <a:cubicBezTo>
                          <a:pt x="636017" y="1379518"/>
                          <a:pt x="652514" y="1362989"/>
                          <a:pt x="672852" y="1362989"/>
                        </a:cubicBezTo>
                        <a:close/>
                        <a:moveTo>
                          <a:pt x="672852" y="1256263"/>
                        </a:moveTo>
                        <a:lnTo>
                          <a:pt x="1123658" y="1256263"/>
                        </a:lnTo>
                        <a:cubicBezTo>
                          <a:pt x="1144016" y="1256263"/>
                          <a:pt x="1160493" y="1272792"/>
                          <a:pt x="1160493" y="1293170"/>
                        </a:cubicBezTo>
                        <a:cubicBezTo>
                          <a:pt x="1160493" y="1313567"/>
                          <a:pt x="1144016" y="1330077"/>
                          <a:pt x="1123658" y="1330077"/>
                        </a:cubicBezTo>
                        <a:lnTo>
                          <a:pt x="672852" y="1330077"/>
                        </a:lnTo>
                        <a:cubicBezTo>
                          <a:pt x="652514" y="1330077"/>
                          <a:pt x="636017" y="1313567"/>
                          <a:pt x="636017" y="1293170"/>
                        </a:cubicBezTo>
                        <a:cubicBezTo>
                          <a:pt x="636017" y="1272792"/>
                          <a:pt x="652514" y="1256263"/>
                          <a:pt x="672852" y="1256263"/>
                        </a:cubicBezTo>
                        <a:close/>
                        <a:moveTo>
                          <a:pt x="672852" y="1149557"/>
                        </a:moveTo>
                        <a:lnTo>
                          <a:pt x="957195" y="1149557"/>
                        </a:lnTo>
                        <a:cubicBezTo>
                          <a:pt x="977547" y="1149557"/>
                          <a:pt x="994030" y="1166072"/>
                          <a:pt x="994030" y="1186464"/>
                        </a:cubicBezTo>
                        <a:cubicBezTo>
                          <a:pt x="994030" y="1206842"/>
                          <a:pt x="977547" y="1223371"/>
                          <a:pt x="957195" y="1223371"/>
                        </a:cubicBezTo>
                        <a:lnTo>
                          <a:pt x="672852" y="1223371"/>
                        </a:lnTo>
                        <a:cubicBezTo>
                          <a:pt x="652514" y="1223371"/>
                          <a:pt x="636017" y="1206842"/>
                          <a:pt x="636017" y="1186464"/>
                        </a:cubicBezTo>
                        <a:cubicBezTo>
                          <a:pt x="636017" y="1166072"/>
                          <a:pt x="652514" y="1149557"/>
                          <a:pt x="672852" y="1149557"/>
                        </a:cubicBezTo>
                        <a:close/>
                        <a:moveTo>
                          <a:pt x="1965510" y="1097641"/>
                        </a:moveTo>
                        <a:cubicBezTo>
                          <a:pt x="1855678" y="1097641"/>
                          <a:pt x="1765373" y="1182739"/>
                          <a:pt x="1756685" y="1290577"/>
                        </a:cubicBezTo>
                        <a:lnTo>
                          <a:pt x="1934028" y="1290577"/>
                        </a:lnTo>
                        <a:cubicBezTo>
                          <a:pt x="1954366" y="1290577"/>
                          <a:pt x="1970863" y="1307106"/>
                          <a:pt x="1970863" y="1327484"/>
                        </a:cubicBezTo>
                        <a:lnTo>
                          <a:pt x="1970863" y="1517476"/>
                        </a:lnTo>
                        <a:cubicBezTo>
                          <a:pt x="2083942" y="1514612"/>
                          <a:pt x="2175067" y="1421616"/>
                          <a:pt x="2175086" y="1307628"/>
                        </a:cubicBezTo>
                        <a:cubicBezTo>
                          <a:pt x="2175086" y="1191828"/>
                          <a:pt x="2081064" y="1097641"/>
                          <a:pt x="1965510" y="1097641"/>
                        </a:cubicBezTo>
                        <a:close/>
                        <a:moveTo>
                          <a:pt x="672852" y="1042837"/>
                        </a:moveTo>
                        <a:lnTo>
                          <a:pt x="957195" y="1042837"/>
                        </a:lnTo>
                        <a:cubicBezTo>
                          <a:pt x="977547" y="1042837"/>
                          <a:pt x="994030" y="1059347"/>
                          <a:pt x="994030" y="1079744"/>
                        </a:cubicBezTo>
                        <a:cubicBezTo>
                          <a:pt x="994030" y="1100122"/>
                          <a:pt x="977547" y="1116651"/>
                          <a:pt x="957195" y="1116651"/>
                        </a:cubicBezTo>
                        <a:lnTo>
                          <a:pt x="672852" y="1116651"/>
                        </a:lnTo>
                        <a:cubicBezTo>
                          <a:pt x="652514" y="1116651"/>
                          <a:pt x="636017" y="1100122"/>
                          <a:pt x="636017" y="1079744"/>
                        </a:cubicBezTo>
                        <a:cubicBezTo>
                          <a:pt x="636017" y="1059347"/>
                          <a:pt x="652514" y="1042837"/>
                          <a:pt x="672852" y="1042837"/>
                        </a:cubicBezTo>
                        <a:close/>
                        <a:moveTo>
                          <a:pt x="1965490" y="1023827"/>
                        </a:moveTo>
                        <a:cubicBezTo>
                          <a:pt x="2121676" y="1023827"/>
                          <a:pt x="2248737" y="1151137"/>
                          <a:pt x="2248737" y="1307628"/>
                        </a:cubicBezTo>
                        <a:cubicBezTo>
                          <a:pt x="2248737" y="1462308"/>
                          <a:pt x="2124573" y="1588407"/>
                          <a:pt x="1970844" y="1591291"/>
                        </a:cubicBezTo>
                        <a:lnTo>
                          <a:pt x="1970844" y="1749071"/>
                        </a:lnTo>
                        <a:cubicBezTo>
                          <a:pt x="1970844" y="1769463"/>
                          <a:pt x="1954366" y="1785978"/>
                          <a:pt x="1934009" y="1785978"/>
                        </a:cubicBezTo>
                        <a:lnTo>
                          <a:pt x="1513245" y="1785978"/>
                        </a:lnTo>
                        <a:cubicBezTo>
                          <a:pt x="1492912" y="1785978"/>
                          <a:pt x="1476410" y="1769463"/>
                          <a:pt x="1476410" y="1749071"/>
                        </a:cubicBezTo>
                        <a:lnTo>
                          <a:pt x="1476410" y="1327484"/>
                        </a:lnTo>
                        <a:cubicBezTo>
                          <a:pt x="1476410" y="1307106"/>
                          <a:pt x="1492912" y="1290577"/>
                          <a:pt x="1513245" y="1290577"/>
                        </a:cubicBezTo>
                        <a:lnTo>
                          <a:pt x="1682823" y="1290577"/>
                        </a:lnTo>
                        <a:cubicBezTo>
                          <a:pt x="1691649" y="1142004"/>
                          <a:pt x="1815027" y="1023827"/>
                          <a:pt x="1965490" y="1023827"/>
                        </a:cubicBezTo>
                        <a:close/>
                        <a:moveTo>
                          <a:pt x="1460375" y="1021037"/>
                        </a:moveTo>
                        <a:lnTo>
                          <a:pt x="1433475" y="1093931"/>
                        </a:lnTo>
                        <a:lnTo>
                          <a:pt x="1502927" y="1059346"/>
                        </a:lnTo>
                        <a:close/>
                        <a:moveTo>
                          <a:pt x="1123659" y="935304"/>
                        </a:moveTo>
                        <a:lnTo>
                          <a:pt x="1182596" y="935304"/>
                        </a:lnTo>
                        <a:cubicBezTo>
                          <a:pt x="1202953" y="935304"/>
                          <a:pt x="1219431" y="951838"/>
                          <a:pt x="1219431" y="972211"/>
                        </a:cubicBezTo>
                        <a:cubicBezTo>
                          <a:pt x="1219431" y="992608"/>
                          <a:pt x="1202953" y="1009118"/>
                          <a:pt x="1182596" y="1009118"/>
                        </a:cubicBezTo>
                        <a:lnTo>
                          <a:pt x="1123659" y="1009118"/>
                        </a:lnTo>
                        <a:cubicBezTo>
                          <a:pt x="1103321" y="1009118"/>
                          <a:pt x="1086824" y="992608"/>
                          <a:pt x="1086824" y="972211"/>
                        </a:cubicBezTo>
                        <a:cubicBezTo>
                          <a:pt x="1086824" y="951838"/>
                          <a:pt x="1103321" y="935304"/>
                          <a:pt x="1123659" y="935304"/>
                        </a:cubicBezTo>
                        <a:close/>
                        <a:moveTo>
                          <a:pt x="898258" y="935304"/>
                        </a:moveTo>
                        <a:lnTo>
                          <a:pt x="957195" y="935304"/>
                        </a:lnTo>
                        <a:cubicBezTo>
                          <a:pt x="977548" y="935304"/>
                          <a:pt x="994030" y="951838"/>
                          <a:pt x="994030" y="972211"/>
                        </a:cubicBezTo>
                        <a:cubicBezTo>
                          <a:pt x="994030" y="992608"/>
                          <a:pt x="977548" y="1009118"/>
                          <a:pt x="957195" y="1009118"/>
                        </a:cubicBezTo>
                        <a:lnTo>
                          <a:pt x="898258" y="1009118"/>
                        </a:lnTo>
                        <a:cubicBezTo>
                          <a:pt x="877920" y="1009118"/>
                          <a:pt x="861423" y="992608"/>
                          <a:pt x="861423" y="972211"/>
                        </a:cubicBezTo>
                        <a:cubicBezTo>
                          <a:pt x="861423" y="951838"/>
                          <a:pt x="877920" y="935304"/>
                          <a:pt x="898258" y="935304"/>
                        </a:cubicBezTo>
                        <a:close/>
                        <a:moveTo>
                          <a:pt x="672852" y="935304"/>
                        </a:moveTo>
                        <a:lnTo>
                          <a:pt x="731789" y="935304"/>
                        </a:lnTo>
                        <a:cubicBezTo>
                          <a:pt x="752127" y="935304"/>
                          <a:pt x="768624" y="951838"/>
                          <a:pt x="768624" y="972211"/>
                        </a:cubicBezTo>
                        <a:cubicBezTo>
                          <a:pt x="768624" y="992608"/>
                          <a:pt x="752127" y="1009118"/>
                          <a:pt x="731789" y="1009118"/>
                        </a:cubicBezTo>
                        <a:lnTo>
                          <a:pt x="672852" y="1009118"/>
                        </a:lnTo>
                        <a:cubicBezTo>
                          <a:pt x="652514" y="1009118"/>
                          <a:pt x="636017" y="992608"/>
                          <a:pt x="636017" y="972211"/>
                        </a:cubicBezTo>
                        <a:cubicBezTo>
                          <a:pt x="636017" y="951838"/>
                          <a:pt x="652514" y="935304"/>
                          <a:pt x="672852" y="935304"/>
                        </a:cubicBezTo>
                        <a:close/>
                        <a:moveTo>
                          <a:pt x="2099291" y="406497"/>
                        </a:moveTo>
                        <a:lnTo>
                          <a:pt x="1558272" y="1009945"/>
                        </a:lnTo>
                        <a:lnTo>
                          <a:pt x="1580968" y="1030362"/>
                        </a:lnTo>
                        <a:lnTo>
                          <a:pt x="2121967" y="426911"/>
                        </a:lnTo>
                        <a:close/>
                        <a:moveTo>
                          <a:pt x="2021780" y="336758"/>
                        </a:moveTo>
                        <a:lnTo>
                          <a:pt x="1480786" y="940191"/>
                        </a:lnTo>
                        <a:lnTo>
                          <a:pt x="1503482" y="960622"/>
                        </a:lnTo>
                        <a:lnTo>
                          <a:pt x="2044476" y="357172"/>
                        </a:lnTo>
                        <a:close/>
                        <a:moveTo>
                          <a:pt x="2114772" y="233034"/>
                        </a:moveTo>
                        <a:lnTo>
                          <a:pt x="2071012" y="281839"/>
                        </a:lnTo>
                        <a:lnTo>
                          <a:pt x="2171193" y="371993"/>
                        </a:lnTo>
                        <a:lnTo>
                          <a:pt x="2214953" y="323206"/>
                        </a:lnTo>
                        <a:close/>
                        <a:moveTo>
                          <a:pt x="2110799" y="159131"/>
                        </a:moveTo>
                        <a:cubicBezTo>
                          <a:pt x="2129489" y="158129"/>
                          <a:pt x="2148564" y="164256"/>
                          <a:pt x="2163556" y="177750"/>
                        </a:cubicBezTo>
                        <a:lnTo>
                          <a:pt x="2264606" y="268672"/>
                        </a:lnTo>
                        <a:cubicBezTo>
                          <a:pt x="2279129" y="281743"/>
                          <a:pt x="2287704" y="299697"/>
                          <a:pt x="2288760" y="319246"/>
                        </a:cubicBezTo>
                        <a:cubicBezTo>
                          <a:pt x="2289797" y="338777"/>
                          <a:pt x="2283176" y="357538"/>
                          <a:pt x="2270132" y="372108"/>
                        </a:cubicBezTo>
                        <a:lnTo>
                          <a:pt x="2035174" y="634187"/>
                        </a:lnTo>
                        <a:lnTo>
                          <a:pt x="2428655" y="634187"/>
                        </a:lnTo>
                        <a:cubicBezTo>
                          <a:pt x="2476039" y="634187"/>
                          <a:pt x="2514603" y="672806"/>
                          <a:pt x="2514603" y="720303"/>
                        </a:cubicBezTo>
                        <a:lnTo>
                          <a:pt x="2514603" y="2142264"/>
                        </a:lnTo>
                        <a:cubicBezTo>
                          <a:pt x="2514603" y="2189741"/>
                          <a:pt x="2476039" y="2228380"/>
                          <a:pt x="2428655" y="2228380"/>
                        </a:cubicBezTo>
                        <a:lnTo>
                          <a:pt x="2160683" y="2228380"/>
                        </a:lnTo>
                        <a:cubicBezTo>
                          <a:pt x="2140345" y="2228380"/>
                          <a:pt x="2123848" y="2211851"/>
                          <a:pt x="2123848" y="2191473"/>
                        </a:cubicBezTo>
                        <a:cubicBezTo>
                          <a:pt x="2123848" y="2171076"/>
                          <a:pt x="2140345" y="2154566"/>
                          <a:pt x="2160683" y="2154566"/>
                        </a:cubicBezTo>
                        <a:lnTo>
                          <a:pt x="2428655" y="2154566"/>
                        </a:lnTo>
                        <a:cubicBezTo>
                          <a:pt x="2435427" y="2154566"/>
                          <a:pt x="2440933" y="2149050"/>
                          <a:pt x="2440933" y="2142264"/>
                        </a:cubicBezTo>
                        <a:lnTo>
                          <a:pt x="2440933" y="720303"/>
                        </a:lnTo>
                        <a:cubicBezTo>
                          <a:pt x="2440933" y="713517"/>
                          <a:pt x="2435427" y="708001"/>
                          <a:pt x="2428655" y="708001"/>
                        </a:cubicBezTo>
                        <a:lnTo>
                          <a:pt x="1969003" y="708001"/>
                        </a:lnTo>
                        <a:lnTo>
                          <a:pt x="1635395" y="1080108"/>
                        </a:lnTo>
                        <a:cubicBezTo>
                          <a:pt x="1622331" y="1094679"/>
                          <a:pt x="1604414" y="1103251"/>
                          <a:pt x="1584921" y="1104309"/>
                        </a:cubicBezTo>
                        <a:cubicBezTo>
                          <a:pt x="1583580" y="1104388"/>
                          <a:pt x="1582254" y="1104427"/>
                          <a:pt x="1580933" y="1104427"/>
                        </a:cubicBezTo>
                        <a:cubicBezTo>
                          <a:pt x="1579990" y="1104427"/>
                          <a:pt x="1579091" y="1104329"/>
                          <a:pt x="1578168" y="1104289"/>
                        </a:cubicBezTo>
                        <a:lnTo>
                          <a:pt x="1432228" y="1176991"/>
                        </a:lnTo>
                        <a:cubicBezTo>
                          <a:pt x="1423864" y="1181140"/>
                          <a:pt x="1414925" y="1183182"/>
                          <a:pt x="1406060" y="1183182"/>
                        </a:cubicBezTo>
                        <a:cubicBezTo>
                          <a:pt x="1391960" y="1183182"/>
                          <a:pt x="1378031" y="1178030"/>
                          <a:pt x="1367001" y="1168089"/>
                        </a:cubicBezTo>
                        <a:cubicBezTo>
                          <a:pt x="1349005" y="1151904"/>
                          <a:pt x="1342807" y="1126763"/>
                          <a:pt x="1351191" y="1104038"/>
                        </a:cubicBezTo>
                        <a:lnTo>
                          <a:pt x="1407671" y="951012"/>
                        </a:lnTo>
                        <a:cubicBezTo>
                          <a:pt x="1407347" y="948743"/>
                          <a:pt x="1407116" y="946475"/>
                          <a:pt x="1406984" y="944167"/>
                        </a:cubicBezTo>
                        <a:cubicBezTo>
                          <a:pt x="1405947" y="924635"/>
                          <a:pt x="1412543" y="905857"/>
                          <a:pt x="1425593" y="891306"/>
                        </a:cubicBezTo>
                        <a:lnTo>
                          <a:pt x="1589931" y="708001"/>
                        </a:lnTo>
                        <a:lnTo>
                          <a:pt x="952548" y="708001"/>
                        </a:lnTo>
                        <a:cubicBezTo>
                          <a:pt x="932215" y="708001"/>
                          <a:pt x="915713" y="691491"/>
                          <a:pt x="915713" y="671094"/>
                        </a:cubicBezTo>
                        <a:cubicBezTo>
                          <a:pt x="915713" y="650696"/>
                          <a:pt x="932215" y="634187"/>
                          <a:pt x="952548" y="634187"/>
                        </a:cubicBezTo>
                        <a:lnTo>
                          <a:pt x="1656096" y="634187"/>
                        </a:lnTo>
                        <a:lnTo>
                          <a:pt x="2060344" y="183286"/>
                        </a:lnTo>
                        <a:cubicBezTo>
                          <a:pt x="2073801" y="168264"/>
                          <a:pt x="2092108" y="160133"/>
                          <a:pt x="2110799" y="159131"/>
                        </a:cubicBezTo>
                        <a:close/>
                        <a:moveTo>
                          <a:pt x="343525" y="0"/>
                        </a:moveTo>
                        <a:lnTo>
                          <a:pt x="419209" y="0"/>
                        </a:lnTo>
                        <a:cubicBezTo>
                          <a:pt x="466615" y="0"/>
                          <a:pt x="505155" y="38637"/>
                          <a:pt x="505155" y="86117"/>
                        </a:cubicBezTo>
                        <a:lnTo>
                          <a:pt x="505155" y="345312"/>
                        </a:lnTo>
                        <a:cubicBezTo>
                          <a:pt x="505155" y="365707"/>
                          <a:pt x="488678" y="382219"/>
                          <a:pt x="468323" y="382219"/>
                        </a:cubicBezTo>
                        <a:cubicBezTo>
                          <a:pt x="447986" y="382219"/>
                          <a:pt x="431488" y="365707"/>
                          <a:pt x="431488" y="345312"/>
                        </a:cubicBezTo>
                        <a:lnTo>
                          <a:pt x="431488" y="86117"/>
                        </a:lnTo>
                        <a:cubicBezTo>
                          <a:pt x="431488" y="79331"/>
                          <a:pt x="425981" y="73814"/>
                          <a:pt x="419209" y="73814"/>
                        </a:cubicBezTo>
                        <a:lnTo>
                          <a:pt x="343525" y="73814"/>
                        </a:lnTo>
                        <a:cubicBezTo>
                          <a:pt x="194726" y="73814"/>
                          <a:pt x="73670" y="195108"/>
                          <a:pt x="73670" y="344197"/>
                        </a:cubicBezTo>
                        <a:lnTo>
                          <a:pt x="73670" y="1651916"/>
                        </a:lnTo>
                        <a:cubicBezTo>
                          <a:pt x="136616" y="1571936"/>
                          <a:pt x="234190" y="1520493"/>
                          <a:pt x="343505" y="1520493"/>
                        </a:cubicBezTo>
                        <a:lnTo>
                          <a:pt x="419209" y="1520493"/>
                        </a:lnTo>
                        <a:cubicBezTo>
                          <a:pt x="425981" y="1520493"/>
                          <a:pt x="431488" y="1514976"/>
                          <a:pt x="431488" y="1508190"/>
                        </a:cubicBezTo>
                        <a:lnTo>
                          <a:pt x="431488" y="506030"/>
                        </a:lnTo>
                        <a:cubicBezTo>
                          <a:pt x="431488" y="485655"/>
                          <a:pt x="447986" y="469123"/>
                          <a:pt x="468323" y="469123"/>
                        </a:cubicBezTo>
                        <a:cubicBezTo>
                          <a:pt x="488678" y="469123"/>
                          <a:pt x="505155" y="485655"/>
                          <a:pt x="505155" y="506030"/>
                        </a:cubicBezTo>
                        <a:lnTo>
                          <a:pt x="505155" y="634187"/>
                        </a:lnTo>
                        <a:lnTo>
                          <a:pt x="792144" y="634187"/>
                        </a:lnTo>
                        <a:cubicBezTo>
                          <a:pt x="812501" y="634187"/>
                          <a:pt x="828979" y="650696"/>
                          <a:pt x="828979" y="671094"/>
                        </a:cubicBezTo>
                        <a:cubicBezTo>
                          <a:pt x="828979" y="691471"/>
                          <a:pt x="812501" y="708001"/>
                          <a:pt x="792144" y="708001"/>
                        </a:cubicBezTo>
                        <a:lnTo>
                          <a:pt x="505155" y="708001"/>
                        </a:lnTo>
                        <a:lnTo>
                          <a:pt x="505155" y="1508190"/>
                        </a:lnTo>
                        <a:cubicBezTo>
                          <a:pt x="505155" y="1555673"/>
                          <a:pt x="466615" y="1594307"/>
                          <a:pt x="419209" y="1594307"/>
                        </a:cubicBezTo>
                        <a:lnTo>
                          <a:pt x="343505" y="1594307"/>
                        </a:lnTo>
                        <a:cubicBezTo>
                          <a:pt x="194707" y="1594307"/>
                          <a:pt x="73670" y="1715584"/>
                          <a:pt x="73670" y="1864673"/>
                        </a:cubicBezTo>
                        <a:lnTo>
                          <a:pt x="73670" y="1884185"/>
                        </a:lnTo>
                        <a:cubicBezTo>
                          <a:pt x="73670" y="2033275"/>
                          <a:pt x="194726" y="2154566"/>
                          <a:pt x="343525" y="2154566"/>
                        </a:cubicBezTo>
                        <a:lnTo>
                          <a:pt x="2000273" y="2154566"/>
                        </a:lnTo>
                        <a:cubicBezTo>
                          <a:pt x="2020630" y="2154566"/>
                          <a:pt x="2037108" y="2171076"/>
                          <a:pt x="2037108" y="2191473"/>
                        </a:cubicBezTo>
                        <a:cubicBezTo>
                          <a:pt x="2037108" y="2211851"/>
                          <a:pt x="2020630" y="2228380"/>
                          <a:pt x="2000273" y="2228380"/>
                        </a:cubicBezTo>
                        <a:lnTo>
                          <a:pt x="343525" y="2228380"/>
                        </a:lnTo>
                        <a:cubicBezTo>
                          <a:pt x="154112" y="2228380"/>
                          <a:pt x="0" y="2073966"/>
                          <a:pt x="0" y="1884185"/>
                        </a:cubicBezTo>
                        <a:lnTo>
                          <a:pt x="0" y="344197"/>
                        </a:lnTo>
                        <a:cubicBezTo>
                          <a:pt x="0" y="154395"/>
                          <a:pt x="154112" y="0"/>
                          <a:pt x="3435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491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8E8D1-4D30-46A1-BC21-2EC3E54E0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320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A7CF45-0984-4A2F-B1A5-A9CB174D6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Artificiel Intelligence Components Template 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40F18E-1E5A-48EE-9653-10593303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7</a:t>
            </a:fld>
            <a:endParaRPr lang="en-IN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BB2E9FE-FCA8-47E9-B190-D8E9BC0264D2}"/>
              </a:ext>
            </a:extLst>
          </p:cNvPr>
          <p:cNvGrpSpPr/>
          <p:nvPr/>
        </p:nvGrpSpPr>
        <p:grpSpPr>
          <a:xfrm flipH="1" flipV="1">
            <a:off x="9467201" y="5291008"/>
            <a:ext cx="2728429" cy="235439"/>
            <a:chOff x="297370" y="123418"/>
            <a:chExt cx="2432304" cy="2354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80956B1-E454-4992-8D04-55683F5B6F99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FDB5C9B-6FA4-4D44-893A-8C0019D6CD72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B35CAE1-4D65-4E50-8FBE-FB2E1B2B6CA3}"/>
              </a:ext>
            </a:extLst>
          </p:cNvPr>
          <p:cNvGrpSpPr/>
          <p:nvPr/>
        </p:nvGrpSpPr>
        <p:grpSpPr>
          <a:xfrm>
            <a:off x="230850" y="693468"/>
            <a:ext cx="4634889" cy="5305414"/>
            <a:chOff x="723220" y="693468"/>
            <a:chExt cx="4634889" cy="5305414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3CF5712-6CCD-49B2-9417-896A8CE085B0}"/>
                </a:ext>
              </a:extLst>
            </p:cNvPr>
            <p:cNvGrpSpPr/>
            <p:nvPr/>
          </p:nvGrpSpPr>
          <p:grpSpPr>
            <a:xfrm>
              <a:off x="723220" y="693468"/>
              <a:ext cx="4466705" cy="938719"/>
              <a:chOff x="723220" y="693468"/>
              <a:chExt cx="4466705" cy="938719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B40D259-88D8-40A4-970D-B48C1EA2EAD0}"/>
                  </a:ext>
                </a:extLst>
              </p:cNvPr>
              <p:cNvSpPr txBox="1"/>
              <p:nvPr/>
            </p:nvSpPr>
            <p:spPr>
              <a:xfrm>
                <a:off x="3119693" y="693468"/>
                <a:ext cx="2070232" cy="93871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IN" sz="11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Pay per Click</a:t>
                </a: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IN" sz="11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Search console data</a:t>
                </a: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IN" sz="11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Customer service Transcripts</a:t>
                </a: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IN" sz="11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Social feedback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7AA5A7A-F368-4245-BD09-BD5281B30581}"/>
                  </a:ext>
                </a:extLst>
              </p:cNvPr>
              <p:cNvSpPr txBox="1"/>
              <p:nvPr/>
            </p:nvSpPr>
            <p:spPr>
              <a:xfrm>
                <a:off x="1442287" y="931995"/>
                <a:ext cx="831590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IN" sz="2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Data</a:t>
                </a:r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30A51F97-3271-4DC0-8ABB-EE4CBD956A60}"/>
                  </a:ext>
                </a:extLst>
              </p:cNvPr>
              <p:cNvGrpSpPr/>
              <p:nvPr/>
            </p:nvGrpSpPr>
            <p:grpSpPr>
              <a:xfrm>
                <a:off x="723220" y="859117"/>
                <a:ext cx="741438" cy="607420"/>
                <a:chOff x="723220" y="859117"/>
                <a:chExt cx="741438" cy="607420"/>
              </a:xfrm>
            </p:grpSpPr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3D271378-397A-4CE3-A3BC-161A91908CB9}"/>
                    </a:ext>
                  </a:extLst>
                </p:cNvPr>
                <p:cNvSpPr/>
                <p:nvPr/>
              </p:nvSpPr>
              <p:spPr>
                <a:xfrm>
                  <a:off x="1319002" y="1162827"/>
                  <a:ext cx="145656" cy="0"/>
                </a:xfrm>
                <a:custGeom>
                  <a:avLst/>
                  <a:gdLst>
                    <a:gd name="connsiteX0" fmla="*/ 0 w 145656"/>
                    <a:gd name="connsiteY0" fmla="*/ 0 h 0"/>
                    <a:gd name="connsiteX1" fmla="*/ 145656 w 145656"/>
                    <a:gd name="connsiteY1" fmla="*/ 0 h 0"/>
                    <a:gd name="connsiteX2" fmla="*/ 145656 w 145656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45656">
                      <a:moveTo>
                        <a:pt x="0" y="0"/>
                      </a:moveTo>
                      <a:lnTo>
                        <a:pt x="145656" y="0"/>
                      </a:lnTo>
                      <a:lnTo>
                        <a:pt x="145656" y="0"/>
                      </a:lnTo>
                    </a:path>
                  </a:pathLst>
                </a:custGeom>
                <a:noFill/>
                <a:ln>
                  <a:solidFill>
                    <a:schemeClr val="accent2"/>
                  </a:solidFill>
                  <a:headEnd type="none" w="med" len="med"/>
                  <a:tailEnd type="arrow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endParaRPr lang="en-US" dirty="0"/>
                </a:p>
              </p:txBody>
            </p: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0DD2B9B0-2772-48AC-A352-22D7425CFF93}"/>
                    </a:ext>
                  </a:extLst>
                </p:cNvPr>
                <p:cNvGrpSpPr/>
                <p:nvPr/>
              </p:nvGrpSpPr>
              <p:grpSpPr>
                <a:xfrm>
                  <a:off x="723220" y="859117"/>
                  <a:ext cx="607420" cy="607420"/>
                  <a:chOff x="723220" y="859117"/>
                  <a:chExt cx="607420" cy="607420"/>
                </a:xfrm>
              </p:grpSpPr>
              <p:sp>
                <p:nvSpPr>
                  <p:cNvPr id="32" name="Circle: Hollow 31">
                    <a:extLst>
                      <a:ext uri="{FF2B5EF4-FFF2-40B4-BE49-F238E27FC236}">
                        <a16:creationId xmlns:a16="http://schemas.microsoft.com/office/drawing/2014/main" id="{2E09A85E-DDF8-4EB3-9E6C-1ECEEA975546}"/>
                      </a:ext>
                    </a:extLst>
                  </p:cNvPr>
                  <p:cNvSpPr/>
                  <p:nvPr/>
                </p:nvSpPr>
                <p:spPr>
                  <a:xfrm>
                    <a:off x="723220" y="859117"/>
                    <a:ext cx="607420" cy="60742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3" name="Freeform: Shape 32">
                    <a:extLst>
                      <a:ext uri="{FF2B5EF4-FFF2-40B4-BE49-F238E27FC236}">
                        <a16:creationId xmlns:a16="http://schemas.microsoft.com/office/drawing/2014/main" id="{D6419284-F657-4E2E-91C0-5B50B191DEEB}"/>
                      </a:ext>
                    </a:extLst>
                  </p:cNvPr>
                  <p:cNvSpPr/>
                  <p:nvPr/>
                </p:nvSpPr>
                <p:spPr>
                  <a:xfrm>
                    <a:off x="859818" y="995742"/>
                    <a:ext cx="334224" cy="334170"/>
                  </a:xfrm>
                  <a:custGeom>
                    <a:avLst/>
                    <a:gdLst>
                      <a:gd name="connsiteX0" fmla="*/ 5140973 w 6096991"/>
                      <a:gd name="connsiteY0" fmla="*/ 4876798 h 6095999"/>
                      <a:gd name="connsiteX1" fmla="*/ 4855172 w 6096991"/>
                      <a:gd name="connsiteY1" fmla="*/ 5116904 h 6095999"/>
                      <a:gd name="connsiteX2" fmla="*/ 5576545 w 6096991"/>
                      <a:gd name="connsiteY2" fmla="*/ 5838226 h 6095999"/>
                      <a:gd name="connsiteX3" fmla="*/ 5839371 w 6096991"/>
                      <a:gd name="connsiteY3" fmla="*/ 5838226 h 6095999"/>
                      <a:gd name="connsiteX4" fmla="*/ 5894134 w 6096991"/>
                      <a:gd name="connsiteY4" fmla="*/ 5706768 h 6095999"/>
                      <a:gd name="connsiteX5" fmla="*/ 5839575 w 6096991"/>
                      <a:gd name="connsiteY5" fmla="*/ 5575400 h 6095999"/>
                      <a:gd name="connsiteX6" fmla="*/ 1931391 w 6096991"/>
                      <a:gd name="connsiteY6" fmla="*/ 3555998 h 6095999"/>
                      <a:gd name="connsiteX7" fmla="*/ 2134591 w 6096991"/>
                      <a:gd name="connsiteY7" fmla="*/ 3555998 h 6095999"/>
                      <a:gd name="connsiteX8" fmla="*/ 2134591 w 6096991"/>
                      <a:gd name="connsiteY8" fmla="*/ 3759198 h 6095999"/>
                      <a:gd name="connsiteX9" fmla="*/ 1931391 w 6096991"/>
                      <a:gd name="connsiteY9" fmla="*/ 3759198 h 6095999"/>
                      <a:gd name="connsiteX10" fmla="*/ 1321791 w 6096991"/>
                      <a:gd name="connsiteY10" fmla="*/ 3555998 h 6095999"/>
                      <a:gd name="connsiteX11" fmla="*/ 1728191 w 6096991"/>
                      <a:gd name="connsiteY11" fmla="*/ 3555998 h 6095999"/>
                      <a:gd name="connsiteX12" fmla="*/ 1728191 w 6096991"/>
                      <a:gd name="connsiteY12" fmla="*/ 3759198 h 6095999"/>
                      <a:gd name="connsiteX13" fmla="*/ 1321791 w 6096991"/>
                      <a:gd name="connsiteY13" fmla="*/ 3759198 h 6095999"/>
                      <a:gd name="connsiteX14" fmla="*/ 3498901 w 6096991"/>
                      <a:gd name="connsiteY14" fmla="*/ 3092207 h 6095999"/>
                      <a:gd name="connsiteX15" fmla="*/ 3615132 w 6096991"/>
                      <a:gd name="connsiteY15" fmla="*/ 3258844 h 6095999"/>
                      <a:gd name="connsiteX16" fmla="*/ 3353791 w 6096991"/>
                      <a:gd name="connsiteY16" fmla="*/ 3759198 h 6095999"/>
                      <a:gd name="connsiteX17" fmla="*/ 3150591 w 6096991"/>
                      <a:gd name="connsiteY17" fmla="*/ 3759198 h 6095999"/>
                      <a:gd name="connsiteX18" fmla="*/ 3498901 w 6096991"/>
                      <a:gd name="connsiteY18" fmla="*/ 3092207 h 6095999"/>
                      <a:gd name="connsiteX19" fmla="*/ 3963391 w 6096991"/>
                      <a:gd name="connsiteY19" fmla="*/ 2946399 h 6095999"/>
                      <a:gd name="connsiteX20" fmla="*/ 3963391 w 6096991"/>
                      <a:gd name="connsiteY20" fmla="*/ 3149598 h 6095999"/>
                      <a:gd name="connsiteX21" fmla="*/ 3789655 w 6096991"/>
                      <a:gd name="connsiteY21" fmla="*/ 3174897 h 6095999"/>
                      <a:gd name="connsiteX22" fmla="*/ 3731273 w 6096991"/>
                      <a:gd name="connsiteY22" fmla="*/ 2980040 h 6095999"/>
                      <a:gd name="connsiteX23" fmla="*/ 3963391 w 6096991"/>
                      <a:gd name="connsiteY23" fmla="*/ 2946399 h 6095999"/>
                      <a:gd name="connsiteX24" fmla="*/ 3963391 w 6096991"/>
                      <a:gd name="connsiteY24" fmla="*/ 2743198 h 6095999"/>
                      <a:gd name="connsiteX25" fmla="*/ 2947391 w 6096991"/>
                      <a:gd name="connsiteY25" fmla="*/ 3759198 h 6095999"/>
                      <a:gd name="connsiteX26" fmla="*/ 3963391 w 6096991"/>
                      <a:gd name="connsiteY26" fmla="*/ 4775198 h 6095999"/>
                      <a:gd name="connsiteX27" fmla="*/ 4979391 w 6096991"/>
                      <a:gd name="connsiteY27" fmla="*/ 3759198 h 6095999"/>
                      <a:gd name="connsiteX28" fmla="*/ 3963391 w 6096991"/>
                      <a:gd name="connsiteY28" fmla="*/ 2743198 h 6095999"/>
                      <a:gd name="connsiteX29" fmla="*/ 3963391 w 6096991"/>
                      <a:gd name="connsiteY29" fmla="*/ 2539998 h 6095999"/>
                      <a:gd name="connsiteX30" fmla="*/ 5182591 w 6096991"/>
                      <a:gd name="connsiteY30" fmla="*/ 3759198 h 6095999"/>
                      <a:gd name="connsiteX31" fmla="*/ 3963391 w 6096991"/>
                      <a:gd name="connsiteY31" fmla="*/ 4978398 h 6095999"/>
                      <a:gd name="connsiteX32" fmla="*/ 2744191 w 6096991"/>
                      <a:gd name="connsiteY32" fmla="*/ 3759198 h 6095999"/>
                      <a:gd name="connsiteX33" fmla="*/ 3963391 w 6096991"/>
                      <a:gd name="connsiteY33" fmla="*/ 2539998 h 6095999"/>
                      <a:gd name="connsiteX34" fmla="*/ 1728191 w 6096991"/>
                      <a:gd name="connsiteY34" fmla="*/ 2539998 h 6095999"/>
                      <a:gd name="connsiteX35" fmla="*/ 1728191 w 6096991"/>
                      <a:gd name="connsiteY35" fmla="*/ 3149598 h 6095999"/>
                      <a:gd name="connsiteX36" fmla="*/ 1931391 w 6096991"/>
                      <a:gd name="connsiteY36" fmla="*/ 3149598 h 6095999"/>
                      <a:gd name="connsiteX37" fmla="*/ 1931391 w 6096991"/>
                      <a:gd name="connsiteY37" fmla="*/ 2539998 h 6095999"/>
                      <a:gd name="connsiteX38" fmla="*/ 1626591 w 6096991"/>
                      <a:gd name="connsiteY38" fmla="*/ 2336799 h 6095999"/>
                      <a:gd name="connsiteX39" fmla="*/ 2032991 w 6096991"/>
                      <a:gd name="connsiteY39" fmla="*/ 2336799 h 6095999"/>
                      <a:gd name="connsiteX40" fmla="*/ 2134591 w 6096991"/>
                      <a:gd name="connsiteY40" fmla="*/ 2438399 h 6095999"/>
                      <a:gd name="connsiteX41" fmla="*/ 2134591 w 6096991"/>
                      <a:gd name="connsiteY41" fmla="*/ 3251198 h 6095999"/>
                      <a:gd name="connsiteX42" fmla="*/ 2134591 w 6096991"/>
                      <a:gd name="connsiteY42" fmla="*/ 3352798 h 6095999"/>
                      <a:gd name="connsiteX43" fmla="*/ 1321791 w 6096991"/>
                      <a:gd name="connsiteY43" fmla="*/ 3352798 h 6095999"/>
                      <a:gd name="connsiteX44" fmla="*/ 1321791 w 6096991"/>
                      <a:gd name="connsiteY44" fmla="*/ 3149598 h 6095999"/>
                      <a:gd name="connsiteX45" fmla="*/ 1524991 w 6096991"/>
                      <a:gd name="connsiteY45" fmla="*/ 3149598 h 6095999"/>
                      <a:gd name="connsiteX46" fmla="*/ 1524991 w 6096991"/>
                      <a:gd name="connsiteY46" fmla="*/ 2438399 h 6095999"/>
                      <a:gd name="connsiteX47" fmla="*/ 1626591 w 6096991"/>
                      <a:gd name="connsiteY47" fmla="*/ 2336799 h 6095999"/>
                      <a:gd name="connsiteX48" fmla="*/ 3963391 w 6096991"/>
                      <a:gd name="connsiteY48" fmla="*/ 2336798 h 6095999"/>
                      <a:gd name="connsiteX49" fmla="*/ 2540991 w 6096991"/>
                      <a:gd name="connsiteY49" fmla="*/ 3759198 h 6095999"/>
                      <a:gd name="connsiteX50" fmla="*/ 3963391 w 6096991"/>
                      <a:gd name="connsiteY50" fmla="*/ 5181598 h 6095999"/>
                      <a:gd name="connsiteX51" fmla="*/ 5385791 w 6096991"/>
                      <a:gd name="connsiteY51" fmla="*/ 3759198 h 6095999"/>
                      <a:gd name="connsiteX52" fmla="*/ 3963391 w 6096991"/>
                      <a:gd name="connsiteY52" fmla="*/ 2336798 h 6095999"/>
                      <a:gd name="connsiteX53" fmla="*/ 4006861 w 6096991"/>
                      <a:gd name="connsiteY53" fmla="*/ 2122163 h 6095999"/>
                      <a:gd name="connsiteX54" fmla="*/ 5075885 w 6096991"/>
                      <a:gd name="connsiteY54" fmla="*/ 2565196 h 6095999"/>
                      <a:gd name="connsiteX55" fmla="*/ 5271389 w 6096991"/>
                      <a:gd name="connsiteY55" fmla="*/ 4720334 h 6095999"/>
                      <a:gd name="connsiteX56" fmla="*/ 5982945 w 6096991"/>
                      <a:gd name="connsiteY56" fmla="*/ 5431826 h 6095999"/>
                      <a:gd name="connsiteX57" fmla="*/ 6096991 w 6096991"/>
                      <a:gd name="connsiteY57" fmla="*/ 5706858 h 6095999"/>
                      <a:gd name="connsiteX58" fmla="*/ 5707901 w 6096991"/>
                      <a:gd name="connsiteY58" fmla="*/ 6095998 h 6095999"/>
                      <a:gd name="connsiteX59" fmla="*/ 5433264 w 6096991"/>
                      <a:gd name="connsiteY59" fmla="*/ 5982346 h 6095999"/>
                      <a:gd name="connsiteX60" fmla="*/ 4671264 w 6096991"/>
                      <a:gd name="connsiteY60" fmla="*/ 5220346 h 6095999"/>
                      <a:gd name="connsiteX61" fmla="*/ 2586876 w 6096991"/>
                      <a:gd name="connsiteY61" fmla="*/ 4638775 h 6095999"/>
                      <a:gd name="connsiteX62" fmla="*/ 2912910 w 6096991"/>
                      <a:gd name="connsiteY62" fmla="*/ 2499473 h 6095999"/>
                      <a:gd name="connsiteX63" fmla="*/ 4006861 w 6096991"/>
                      <a:gd name="connsiteY63" fmla="*/ 2122163 h 6095999"/>
                      <a:gd name="connsiteX64" fmla="*/ 2439391 w 6096991"/>
                      <a:gd name="connsiteY64" fmla="*/ 1625599 h 6095999"/>
                      <a:gd name="connsiteX65" fmla="*/ 2845791 w 6096991"/>
                      <a:gd name="connsiteY65" fmla="*/ 1625599 h 6095999"/>
                      <a:gd name="connsiteX66" fmla="*/ 2947391 w 6096991"/>
                      <a:gd name="connsiteY66" fmla="*/ 1727199 h 6095999"/>
                      <a:gd name="connsiteX67" fmla="*/ 2947391 w 6096991"/>
                      <a:gd name="connsiteY67" fmla="*/ 2235199 h 6095999"/>
                      <a:gd name="connsiteX68" fmla="*/ 2744191 w 6096991"/>
                      <a:gd name="connsiteY68" fmla="*/ 2235199 h 6095999"/>
                      <a:gd name="connsiteX69" fmla="*/ 2744191 w 6096991"/>
                      <a:gd name="connsiteY69" fmla="*/ 1828799 h 6095999"/>
                      <a:gd name="connsiteX70" fmla="*/ 2540991 w 6096991"/>
                      <a:gd name="connsiteY70" fmla="*/ 1828799 h 6095999"/>
                      <a:gd name="connsiteX71" fmla="*/ 2540991 w 6096991"/>
                      <a:gd name="connsiteY71" fmla="*/ 2641598 h 6095999"/>
                      <a:gd name="connsiteX72" fmla="*/ 2337791 w 6096991"/>
                      <a:gd name="connsiteY72" fmla="*/ 2641598 h 6095999"/>
                      <a:gd name="connsiteX73" fmla="*/ 2337791 w 6096991"/>
                      <a:gd name="connsiteY73" fmla="*/ 1727199 h 6095999"/>
                      <a:gd name="connsiteX74" fmla="*/ 2439391 w 6096991"/>
                      <a:gd name="connsiteY74" fmla="*/ 1625599 h 6095999"/>
                      <a:gd name="connsiteX75" fmla="*/ 3252191 w 6096991"/>
                      <a:gd name="connsiteY75" fmla="*/ 1523998 h 6095999"/>
                      <a:gd name="connsiteX76" fmla="*/ 3658591 w 6096991"/>
                      <a:gd name="connsiteY76" fmla="*/ 1523998 h 6095999"/>
                      <a:gd name="connsiteX77" fmla="*/ 3760191 w 6096991"/>
                      <a:gd name="connsiteY77" fmla="*/ 1625599 h 6095999"/>
                      <a:gd name="connsiteX78" fmla="*/ 3760191 w 6096991"/>
                      <a:gd name="connsiteY78" fmla="*/ 1930399 h 6095999"/>
                      <a:gd name="connsiteX79" fmla="*/ 3556991 w 6096991"/>
                      <a:gd name="connsiteY79" fmla="*/ 1930399 h 6095999"/>
                      <a:gd name="connsiteX80" fmla="*/ 3556991 w 6096991"/>
                      <a:gd name="connsiteY80" fmla="*/ 1727199 h 6095999"/>
                      <a:gd name="connsiteX81" fmla="*/ 3353791 w 6096991"/>
                      <a:gd name="connsiteY81" fmla="*/ 1727199 h 6095999"/>
                      <a:gd name="connsiteX82" fmla="*/ 3353791 w 6096991"/>
                      <a:gd name="connsiteY82" fmla="*/ 2031998 h 6095999"/>
                      <a:gd name="connsiteX83" fmla="*/ 3150591 w 6096991"/>
                      <a:gd name="connsiteY83" fmla="*/ 2031998 h 6095999"/>
                      <a:gd name="connsiteX84" fmla="*/ 3150591 w 6096991"/>
                      <a:gd name="connsiteY84" fmla="*/ 1625599 h 6095999"/>
                      <a:gd name="connsiteX85" fmla="*/ 3252191 w 6096991"/>
                      <a:gd name="connsiteY85" fmla="*/ 1523998 h 6095999"/>
                      <a:gd name="connsiteX86" fmla="*/ 4064991 w 6096991"/>
                      <a:gd name="connsiteY86" fmla="*/ 1219201 h 6095999"/>
                      <a:gd name="connsiteX87" fmla="*/ 4471391 w 6096991"/>
                      <a:gd name="connsiteY87" fmla="*/ 1219201 h 6095999"/>
                      <a:gd name="connsiteX88" fmla="*/ 4572991 w 6096991"/>
                      <a:gd name="connsiteY88" fmla="*/ 1320800 h 6095999"/>
                      <a:gd name="connsiteX89" fmla="*/ 4572991 w 6096991"/>
                      <a:gd name="connsiteY89" fmla="*/ 1930400 h 6095999"/>
                      <a:gd name="connsiteX90" fmla="*/ 4369791 w 6096991"/>
                      <a:gd name="connsiteY90" fmla="*/ 1930400 h 6095999"/>
                      <a:gd name="connsiteX91" fmla="*/ 4369791 w 6096991"/>
                      <a:gd name="connsiteY91" fmla="*/ 1422399 h 6095999"/>
                      <a:gd name="connsiteX92" fmla="*/ 4166591 w 6096991"/>
                      <a:gd name="connsiteY92" fmla="*/ 1422399 h 6095999"/>
                      <a:gd name="connsiteX93" fmla="*/ 4166591 w 6096991"/>
                      <a:gd name="connsiteY93" fmla="*/ 1930400 h 6095999"/>
                      <a:gd name="connsiteX94" fmla="*/ 3963391 w 6096991"/>
                      <a:gd name="connsiteY94" fmla="*/ 1930400 h 6095999"/>
                      <a:gd name="connsiteX95" fmla="*/ 3963391 w 6096991"/>
                      <a:gd name="connsiteY95" fmla="*/ 1320800 h 6095999"/>
                      <a:gd name="connsiteX96" fmla="*/ 4064991 w 6096991"/>
                      <a:gd name="connsiteY96" fmla="*/ 1219201 h 6095999"/>
                      <a:gd name="connsiteX97" fmla="*/ 1321791 w 6096991"/>
                      <a:gd name="connsiteY97" fmla="*/ 1219200 h 6095999"/>
                      <a:gd name="connsiteX98" fmla="*/ 1728191 w 6096991"/>
                      <a:gd name="connsiteY98" fmla="*/ 1219200 h 6095999"/>
                      <a:gd name="connsiteX99" fmla="*/ 1728191 w 6096991"/>
                      <a:gd name="connsiteY99" fmla="*/ 1422399 h 6095999"/>
                      <a:gd name="connsiteX100" fmla="*/ 1321791 w 6096991"/>
                      <a:gd name="connsiteY100" fmla="*/ 1422399 h 6095999"/>
                      <a:gd name="connsiteX101" fmla="*/ 5487391 w 6096991"/>
                      <a:gd name="connsiteY101" fmla="*/ 812802 h 6095999"/>
                      <a:gd name="connsiteX102" fmla="*/ 5588991 w 6096991"/>
                      <a:gd name="connsiteY102" fmla="*/ 812802 h 6095999"/>
                      <a:gd name="connsiteX103" fmla="*/ 6096991 w 6096991"/>
                      <a:gd name="connsiteY103" fmla="*/ 1320801 h 6095999"/>
                      <a:gd name="connsiteX104" fmla="*/ 6096991 w 6096991"/>
                      <a:gd name="connsiteY104" fmla="*/ 4470399 h 6095999"/>
                      <a:gd name="connsiteX105" fmla="*/ 5842000 w 6096991"/>
                      <a:gd name="connsiteY105" fmla="*/ 4910733 h 6095999"/>
                      <a:gd name="connsiteX106" fmla="*/ 5740400 w 6096991"/>
                      <a:gd name="connsiteY106" fmla="*/ 4734572 h 6095999"/>
                      <a:gd name="connsiteX107" fmla="*/ 5893791 w 6096991"/>
                      <a:gd name="connsiteY107" fmla="*/ 4470399 h 6095999"/>
                      <a:gd name="connsiteX108" fmla="*/ 5893791 w 6096991"/>
                      <a:gd name="connsiteY108" fmla="*/ 4267199 h 6095999"/>
                      <a:gd name="connsiteX109" fmla="*/ 5689600 w 6096991"/>
                      <a:gd name="connsiteY109" fmla="*/ 4267199 h 6095999"/>
                      <a:gd name="connsiteX110" fmla="*/ 5689600 w 6096991"/>
                      <a:gd name="connsiteY110" fmla="*/ 4063999 h 6095999"/>
                      <a:gd name="connsiteX111" fmla="*/ 5893791 w 6096991"/>
                      <a:gd name="connsiteY111" fmla="*/ 4063999 h 6095999"/>
                      <a:gd name="connsiteX112" fmla="*/ 5893791 w 6096991"/>
                      <a:gd name="connsiteY112" fmla="*/ 1320801 h 6095999"/>
                      <a:gd name="connsiteX113" fmla="*/ 5588991 w 6096991"/>
                      <a:gd name="connsiteY113" fmla="*/ 1016002 h 6095999"/>
                      <a:gd name="connsiteX114" fmla="*/ 5487391 w 6096991"/>
                      <a:gd name="connsiteY114" fmla="*/ 1016002 h 6095999"/>
                      <a:gd name="connsiteX115" fmla="*/ 508992 w 6096991"/>
                      <a:gd name="connsiteY115" fmla="*/ 812802 h 6095999"/>
                      <a:gd name="connsiteX116" fmla="*/ 610592 w 6096991"/>
                      <a:gd name="connsiteY116" fmla="*/ 812802 h 6095999"/>
                      <a:gd name="connsiteX117" fmla="*/ 610592 w 6096991"/>
                      <a:gd name="connsiteY117" fmla="*/ 1016002 h 6095999"/>
                      <a:gd name="connsiteX118" fmla="*/ 508992 w 6096991"/>
                      <a:gd name="connsiteY118" fmla="*/ 1016002 h 6095999"/>
                      <a:gd name="connsiteX119" fmla="*/ 204193 w 6096991"/>
                      <a:gd name="connsiteY119" fmla="*/ 1320801 h 6095999"/>
                      <a:gd name="connsiteX120" fmla="*/ 203200 w 6096991"/>
                      <a:gd name="connsiteY120" fmla="*/ 4063999 h 6095999"/>
                      <a:gd name="connsiteX121" fmla="*/ 2134591 w 6096991"/>
                      <a:gd name="connsiteY121" fmla="*/ 4063999 h 6095999"/>
                      <a:gd name="connsiteX122" fmla="*/ 2134591 w 6096991"/>
                      <a:gd name="connsiteY122" fmla="*/ 4267199 h 6095999"/>
                      <a:gd name="connsiteX123" fmla="*/ 203200 w 6096991"/>
                      <a:gd name="connsiteY123" fmla="*/ 4267199 h 6095999"/>
                      <a:gd name="connsiteX124" fmla="*/ 204193 w 6096991"/>
                      <a:gd name="connsiteY124" fmla="*/ 4470399 h 6095999"/>
                      <a:gd name="connsiteX125" fmla="*/ 508992 w 6096991"/>
                      <a:gd name="connsiteY125" fmla="*/ 4775199 h 6095999"/>
                      <a:gd name="connsiteX126" fmla="*/ 2540991 w 6096991"/>
                      <a:gd name="connsiteY126" fmla="*/ 4775199 h 6095999"/>
                      <a:gd name="connsiteX127" fmla="*/ 2624290 w 6096991"/>
                      <a:gd name="connsiteY127" fmla="*/ 4818506 h 6095999"/>
                      <a:gd name="connsiteX128" fmla="*/ 2636546 w 6096991"/>
                      <a:gd name="connsiteY128" fmla="*/ 4911572 h 6095999"/>
                      <a:gd name="connsiteX129" fmla="*/ 2279599 w 6096991"/>
                      <a:gd name="connsiteY129" fmla="*/ 5892799 h 6095999"/>
                      <a:gd name="connsiteX130" fmla="*/ 3818331 w 6096991"/>
                      <a:gd name="connsiteY130" fmla="*/ 5892799 h 6095999"/>
                      <a:gd name="connsiteX131" fmla="*/ 3719957 w 6096991"/>
                      <a:gd name="connsiteY131" fmla="*/ 5622772 h 6095999"/>
                      <a:gd name="connsiteX132" fmla="*/ 3911003 w 6096991"/>
                      <a:gd name="connsiteY132" fmla="*/ 5553277 h 6095999"/>
                      <a:gd name="connsiteX133" fmla="*/ 4034434 w 6096991"/>
                      <a:gd name="connsiteY133" fmla="*/ 5892799 h 6095999"/>
                      <a:gd name="connsiteX134" fmla="*/ 4369689 w 6096991"/>
                      <a:gd name="connsiteY134" fmla="*/ 5892799 h 6095999"/>
                      <a:gd name="connsiteX135" fmla="*/ 4369689 w 6096991"/>
                      <a:gd name="connsiteY135" fmla="*/ 6095999 h 6095999"/>
                      <a:gd name="connsiteX136" fmla="*/ 1728089 w 6096991"/>
                      <a:gd name="connsiteY136" fmla="*/ 6095999 h 6095999"/>
                      <a:gd name="connsiteX137" fmla="*/ 1728089 w 6096991"/>
                      <a:gd name="connsiteY137" fmla="*/ 5892799 h 6095999"/>
                      <a:gd name="connsiteX138" fmla="*/ 2063407 w 6096991"/>
                      <a:gd name="connsiteY138" fmla="*/ 5892799 h 6095999"/>
                      <a:gd name="connsiteX139" fmla="*/ 2395931 w 6096991"/>
                      <a:gd name="connsiteY139" fmla="*/ 4978399 h 6095999"/>
                      <a:gd name="connsiteX140" fmla="*/ 508992 w 6096991"/>
                      <a:gd name="connsiteY140" fmla="*/ 4978399 h 6095999"/>
                      <a:gd name="connsiteX141" fmla="*/ 993 w 6096991"/>
                      <a:gd name="connsiteY141" fmla="*/ 4470399 h 6095999"/>
                      <a:gd name="connsiteX142" fmla="*/ 0 w 6096991"/>
                      <a:gd name="connsiteY142" fmla="*/ 4165599 h 6095999"/>
                      <a:gd name="connsiteX143" fmla="*/ 993 w 6096991"/>
                      <a:gd name="connsiteY143" fmla="*/ 1320801 h 6095999"/>
                      <a:gd name="connsiteX144" fmla="*/ 508992 w 6096991"/>
                      <a:gd name="connsiteY144" fmla="*/ 812802 h 6095999"/>
                      <a:gd name="connsiteX145" fmla="*/ 1321791 w 6096991"/>
                      <a:gd name="connsiteY145" fmla="*/ 812800 h 6095999"/>
                      <a:gd name="connsiteX146" fmla="*/ 4776191 w 6096991"/>
                      <a:gd name="connsiteY146" fmla="*/ 812800 h 6095999"/>
                      <a:gd name="connsiteX147" fmla="*/ 4776191 w 6096991"/>
                      <a:gd name="connsiteY147" fmla="*/ 1016000 h 6095999"/>
                      <a:gd name="connsiteX148" fmla="*/ 1321791 w 6096991"/>
                      <a:gd name="connsiteY148" fmla="*/ 1016000 h 6095999"/>
                      <a:gd name="connsiteX149" fmla="*/ 2134591 w 6096991"/>
                      <a:gd name="connsiteY149" fmla="*/ 406401 h 6095999"/>
                      <a:gd name="connsiteX150" fmla="*/ 2337791 w 6096991"/>
                      <a:gd name="connsiteY150" fmla="*/ 406401 h 6095999"/>
                      <a:gd name="connsiteX151" fmla="*/ 2337791 w 6096991"/>
                      <a:gd name="connsiteY151" fmla="*/ 609601 h 6095999"/>
                      <a:gd name="connsiteX152" fmla="*/ 2134591 w 6096991"/>
                      <a:gd name="connsiteY152" fmla="*/ 609601 h 6095999"/>
                      <a:gd name="connsiteX153" fmla="*/ 1728191 w 6096991"/>
                      <a:gd name="connsiteY153" fmla="*/ 406401 h 6095999"/>
                      <a:gd name="connsiteX154" fmla="*/ 1931391 w 6096991"/>
                      <a:gd name="connsiteY154" fmla="*/ 406401 h 6095999"/>
                      <a:gd name="connsiteX155" fmla="*/ 1931391 w 6096991"/>
                      <a:gd name="connsiteY155" fmla="*/ 609601 h 6095999"/>
                      <a:gd name="connsiteX156" fmla="*/ 1728191 w 6096991"/>
                      <a:gd name="connsiteY156" fmla="*/ 609601 h 6095999"/>
                      <a:gd name="connsiteX157" fmla="*/ 1321791 w 6096991"/>
                      <a:gd name="connsiteY157" fmla="*/ 406401 h 6095999"/>
                      <a:gd name="connsiteX158" fmla="*/ 1524991 w 6096991"/>
                      <a:gd name="connsiteY158" fmla="*/ 406401 h 6095999"/>
                      <a:gd name="connsiteX159" fmla="*/ 1524991 w 6096991"/>
                      <a:gd name="connsiteY159" fmla="*/ 609601 h 6095999"/>
                      <a:gd name="connsiteX160" fmla="*/ 1321791 w 6096991"/>
                      <a:gd name="connsiteY160" fmla="*/ 609601 h 6095999"/>
                      <a:gd name="connsiteX161" fmla="*/ 1321791 w 6096991"/>
                      <a:gd name="connsiteY161" fmla="*/ 0 h 6095999"/>
                      <a:gd name="connsiteX162" fmla="*/ 4776191 w 6096991"/>
                      <a:gd name="connsiteY162" fmla="*/ 0 h 6095999"/>
                      <a:gd name="connsiteX163" fmla="*/ 5284191 w 6096991"/>
                      <a:gd name="connsiteY163" fmla="*/ 508001 h 6095999"/>
                      <a:gd name="connsiteX164" fmla="*/ 5284191 w 6096991"/>
                      <a:gd name="connsiteY164" fmla="*/ 2336799 h 6095999"/>
                      <a:gd name="connsiteX165" fmla="*/ 5080991 w 6096991"/>
                      <a:gd name="connsiteY165" fmla="*/ 2336799 h 6095999"/>
                      <a:gd name="connsiteX166" fmla="*/ 5080991 w 6096991"/>
                      <a:gd name="connsiteY166" fmla="*/ 508001 h 6095999"/>
                      <a:gd name="connsiteX167" fmla="*/ 4776191 w 6096991"/>
                      <a:gd name="connsiteY167" fmla="*/ 203200 h 6095999"/>
                      <a:gd name="connsiteX168" fmla="*/ 1321791 w 6096991"/>
                      <a:gd name="connsiteY168" fmla="*/ 203200 h 6095999"/>
                      <a:gd name="connsiteX169" fmla="*/ 1016992 w 6096991"/>
                      <a:gd name="connsiteY169" fmla="*/ 508001 h 6095999"/>
                      <a:gd name="connsiteX170" fmla="*/ 1016992 w 6096991"/>
                      <a:gd name="connsiteY170" fmla="*/ 3860798 h 6095999"/>
                      <a:gd name="connsiteX171" fmla="*/ 813792 w 6096991"/>
                      <a:gd name="connsiteY171" fmla="*/ 3860798 h 6095999"/>
                      <a:gd name="connsiteX172" fmla="*/ 813792 w 6096991"/>
                      <a:gd name="connsiteY172" fmla="*/ 508001 h 6095999"/>
                      <a:gd name="connsiteX173" fmla="*/ 1321791 w 6096991"/>
                      <a:gd name="connsiteY173" fmla="*/ 0 h 6095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</a:cxnLst>
                    <a:rect l="l" t="t" r="r" b="b"/>
                    <a:pathLst>
                      <a:path w="6096991" h="6095999">
                        <a:moveTo>
                          <a:pt x="5140973" y="4876798"/>
                        </a:moveTo>
                        <a:cubicBezTo>
                          <a:pt x="5055197" y="4967489"/>
                          <a:pt x="4959300" y="5048045"/>
                          <a:pt x="4855172" y="5116904"/>
                        </a:cubicBezTo>
                        <a:lnTo>
                          <a:pt x="5576545" y="5838226"/>
                        </a:lnTo>
                        <a:cubicBezTo>
                          <a:pt x="5650167" y="5908178"/>
                          <a:pt x="5765699" y="5908178"/>
                          <a:pt x="5839371" y="5838226"/>
                        </a:cubicBezTo>
                        <a:cubicBezTo>
                          <a:pt x="5874398" y="5803504"/>
                          <a:pt x="5894134" y="5756172"/>
                          <a:pt x="5894134" y="5706768"/>
                        </a:cubicBezTo>
                        <a:cubicBezTo>
                          <a:pt x="5893943" y="5657505"/>
                          <a:pt x="5874296" y="5610325"/>
                          <a:pt x="5839575" y="5575400"/>
                        </a:cubicBezTo>
                        <a:close/>
                        <a:moveTo>
                          <a:pt x="1931391" y="3555998"/>
                        </a:moveTo>
                        <a:lnTo>
                          <a:pt x="2134591" y="3555998"/>
                        </a:lnTo>
                        <a:lnTo>
                          <a:pt x="2134591" y="3759198"/>
                        </a:lnTo>
                        <a:lnTo>
                          <a:pt x="1931391" y="3759198"/>
                        </a:lnTo>
                        <a:close/>
                        <a:moveTo>
                          <a:pt x="1321791" y="3555998"/>
                        </a:moveTo>
                        <a:lnTo>
                          <a:pt x="1728191" y="3555998"/>
                        </a:lnTo>
                        <a:lnTo>
                          <a:pt x="1728191" y="3759198"/>
                        </a:lnTo>
                        <a:lnTo>
                          <a:pt x="1321791" y="3759198"/>
                        </a:lnTo>
                        <a:close/>
                        <a:moveTo>
                          <a:pt x="3498901" y="3092207"/>
                        </a:moveTo>
                        <a:lnTo>
                          <a:pt x="3615132" y="3258844"/>
                        </a:lnTo>
                        <a:cubicBezTo>
                          <a:pt x="3451479" y="3372890"/>
                          <a:pt x="3353893" y="3559719"/>
                          <a:pt x="3353791" y="3759198"/>
                        </a:cubicBezTo>
                        <a:lnTo>
                          <a:pt x="3150591" y="3759198"/>
                        </a:lnTo>
                        <a:cubicBezTo>
                          <a:pt x="3150743" y="3493337"/>
                          <a:pt x="3280817" y="3244251"/>
                          <a:pt x="3498901" y="3092207"/>
                        </a:cubicBezTo>
                        <a:close/>
                        <a:moveTo>
                          <a:pt x="3963391" y="2946399"/>
                        </a:moveTo>
                        <a:lnTo>
                          <a:pt x="3963391" y="3149598"/>
                        </a:lnTo>
                        <a:cubicBezTo>
                          <a:pt x="3904603" y="3149649"/>
                          <a:pt x="3846068" y="3158133"/>
                          <a:pt x="3789655" y="3174897"/>
                        </a:cubicBezTo>
                        <a:lnTo>
                          <a:pt x="3731273" y="2980040"/>
                        </a:lnTo>
                        <a:cubicBezTo>
                          <a:pt x="3806622" y="2957663"/>
                          <a:pt x="3884816" y="2946347"/>
                          <a:pt x="3963391" y="2946399"/>
                        </a:cubicBezTo>
                        <a:close/>
                        <a:moveTo>
                          <a:pt x="3963391" y="2743198"/>
                        </a:moveTo>
                        <a:cubicBezTo>
                          <a:pt x="3402305" y="2743198"/>
                          <a:pt x="2947391" y="3198061"/>
                          <a:pt x="2947391" y="3759198"/>
                        </a:cubicBezTo>
                        <a:cubicBezTo>
                          <a:pt x="2947391" y="4320335"/>
                          <a:pt x="3402305" y="4775198"/>
                          <a:pt x="3963391" y="4775198"/>
                        </a:cubicBezTo>
                        <a:cubicBezTo>
                          <a:pt x="4524274" y="4774601"/>
                          <a:pt x="4978794" y="4320081"/>
                          <a:pt x="4979391" y="3759198"/>
                        </a:cubicBezTo>
                        <a:cubicBezTo>
                          <a:pt x="4979391" y="3198061"/>
                          <a:pt x="4524528" y="2743198"/>
                          <a:pt x="3963391" y="2743198"/>
                        </a:cubicBezTo>
                        <a:close/>
                        <a:moveTo>
                          <a:pt x="3963391" y="2539998"/>
                        </a:moveTo>
                        <a:cubicBezTo>
                          <a:pt x="4636440" y="2540748"/>
                          <a:pt x="5181893" y="3086149"/>
                          <a:pt x="5182591" y="3759198"/>
                        </a:cubicBezTo>
                        <a:cubicBezTo>
                          <a:pt x="5182591" y="4432552"/>
                          <a:pt x="4636745" y="4978398"/>
                          <a:pt x="3963391" y="4978398"/>
                        </a:cubicBezTo>
                        <a:cubicBezTo>
                          <a:pt x="3290100" y="4978398"/>
                          <a:pt x="2744191" y="4432552"/>
                          <a:pt x="2744191" y="3759198"/>
                        </a:cubicBezTo>
                        <a:cubicBezTo>
                          <a:pt x="2744191" y="3085857"/>
                          <a:pt x="3290100" y="2539998"/>
                          <a:pt x="3963391" y="2539998"/>
                        </a:cubicBezTo>
                        <a:close/>
                        <a:moveTo>
                          <a:pt x="1728191" y="2539998"/>
                        </a:moveTo>
                        <a:lnTo>
                          <a:pt x="1728191" y="3149598"/>
                        </a:lnTo>
                        <a:lnTo>
                          <a:pt x="1931391" y="3149598"/>
                        </a:lnTo>
                        <a:lnTo>
                          <a:pt x="1931391" y="2539998"/>
                        </a:lnTo>
                        <a:close/>
                        <a:moveTo>
                          <a:pt x="1626591" y="2336799"/>
                        </a:moveTo>
                        <a:lnTo>
                          <a:pt x="2032991" y="2336799"/>
                        </a:lnTo>
                        <a:cubicBezTo>
                          <a:pt x="2089150" y="2336799"/>
                          <a:pt x="2134591" y="2382290"/>
                          <a:pt x="2134591" y="2438399"/>
                        </a:cubicBezTo>
                        <a:lnTo>
                          <a:pt x="2134591" y="3251198"/>
                        </a:lnTo>
                        <a:lnTo>
                          <a:pt x="2134591" y="3352798"/>
                        </a:lnTo>
                        <a:lnTo>
                          <a:pt x="1321791" y="3352798"/>
                        </a:lnTo>
                        <a:lnTo>
                          <a:pt x="1321791" y="3149598"/>
                        </a:lnTo>
                        <a:lnTo>
                          <a:pt x="1524991" y="3149598"/>
                        </a:lnTo>
                        <a:lnTo>
                          <a:pt x="1524991" y="2438399"/>
                        </a:lnTo>
                        <a:cubicBezTo>
                          <a:pt x="1524991" y="2382290"/>
                          <a:pt x="1570482" y="2336799"/>
                          <a:pt x="1626591" y="2336799"/>
                        </a:cubicBezTo>
                        <a:close/>
                        <a:moveTo>
                          <a:pt x="3963391" y="2336798"/>
                        </a:moveTo>
                        <a:cubicBezTo>
                          <a:pt x="3177832" y="2336798"/>
                          <a:pt x="2540991" y="2973640"/>
                          <a:pt x="2540991" y="3759198"/>
                        </a:cubicBezTo>
                        <a:cubicBezTo>
                          <a:pt x="2540991" y="4544769"/>
                          <a:pt x="3177832" y="5181598"/>
                          <a:pt x="3963391" y="5181598"/>
                        </a:cubicBezTo>
                        <a:cubicBezTo>
                          <a:pt x="4748657" y="5180760"/>
                          <a:pt x="5385003" y="4544414"/>
                          <a:pt x="5385791" y="3759198"/>
                        </a:cubicBezTo>
                        <a:cubicBezTo>
                          <a:pt x="5385791" y="2973640"/>
                          <a:pt x="4749013" y="2336798"/>
                          <a:pt x="3963391" y="2336798"/>
                        </a:cubicBezTo>
                        <a:close/>
                        <a:moveTo>
                          <a:pt x="4006861" y="2122163"/>
                        </a:moveTo>
                        <a:cubicBezTo>
                          <a:pt x="4393283" y="2133906"/>
                          <a:pt x="4775549" y="2282372"/>
                          <a:pt x="5075885" y="2565196"/>
                        </a:cubicBezTo>
                        <a:cubicBezTo>
                          <a:pt x="5676608" y="3130853"/>
                          <a:pt x="5760492" y="4055858"/>
                          <a:pt x="5271389" y="4720334"/>
                        </a:cubicBezTo>
                        <a:lnTo>
                          <a:pt x="5982945" y="5431826"/>
                        </a:lnTo>
                        <a:cubicBezTo>
                          <a:pt x="6055665" y="5504902"/>
                          <a:pt x="6096699" y="5603772"/>
                          <a:pt x="6096991" y="5706858"/>
                        </a:cubicBezTo>
                        <a:cubicBezTo>
                          <a:pt x="6096800" y="5921716"/>
                          <a:pt x="5922709" y="6095795"/>
                          <a:pt x="5707901" y="6095998"/>
                        </a:cubicBezTo>
                        <a:cubicBezTo>
                          <a:pt x="5604968" y="6095706"/>
                          <a:pt x="5506289" y="6054825"/>
                          <a:pt x="5433264" y="5982346"/>
                        </a:cubicBezTo>
                        <a:lnTo>
                          <a:pt x="4671264" y="5220346"/>
                        </a:lnTo>
                        <a:cubicBezTo>
                          <a:pt x="3929355" y="5581356"/>
                          <a:pt x="3034703" y="5331712"/>
                          <a:pt x="2586876" y="4638775"/>
                        </a:cubicBezTo>
                        <a:cubicBezTo>
                          <a:pt x="2139061" y="3945774"/>
                          <a:pt x="2278952" y="3027565"/>
                          <a:pt x="2912910" y="2499473"/>
                        </a:cubicBezTo>
                        <a:cubicBezTo>
                          <a:pt x="3229864" y="2235401"/>
                          <a:pt x="3620440" y="2110421"/>
                          <a:pt x="4006861" y="2122163"/>
                        </a:cubicBezTo>
                        <a:close/>
                        <a:moveTo>
                          <a:pt x="2439391" y="1625599"/>
                        </a:moveTo>
                        <a:lnTo>
                          <a:pt x="2845791" y="1625599"/>
                        </a:lnTo>
                        <a:cubicBezTo>
                          <a:pt x="2901950" y="1625599"/>
                          <a:pt x="2947391" y="1671090"/>
                          <a:pt x="2947391" y="1727199"/>
                        </a:cubicBezTo>
                        <a:lnTo>
                          <a:pt x="2947391" y="2235199"/>
                        </a:lnTo>
                        <a:lnTo>
                          <a:pt x="2744191" y="2235199"/>
                        </a:lnTo>
                        <a:lnTo>
                          <a:pt x="2744191" y="1828799"/>
                        </a:lnTo>
                        <a:lnTo>
                          <a:pt x="2540991" y="1828799"/>
                        </a:lnTo>
                        <a:lnTo>
                          <a:pt x="2540991" y="2641598"/>
                        </a:lnTo>
                        <a:lnTo>
                          <a:pt x="2337791" y="2641598"/>
                        </a:lnTo>
                        <a:lnTo>
                          <a:pt x="2337791" y="1727199"/>
                        </a:lnTo>
                        <a:cubicBezTo>
                          <a:pt x="2337791" y="1671090"/>
                          <a:pt x="2383282" y="1625599"/>
                          <a:pt x="2439391" y="1625599"/>
                        </a:cubicBezTo>
                        <a:close/>
                        <a:moveTo>
                          <a:pt x="3252191" y="1523998"/>
                        </a:moveTo>
                        <a:lnTo>
                          <a:pt x="3658591" y="1523998"/>
                        </a:lnTo>
                        <a:cubicBezTo>
                          <a:pt x="3714750" y="1523998"/>
                          <a:pt x="3760191" y="1569490"/>
                          <a:pt x="3760191" y="1625599"/>
                        </a:cubicBezTo>
                        <a:lnTo>
                          <a:pt x="3760191" y="1930399"/>
                        </a:lnTo>
                        <a:lnTo>
                          <a:pt x="3556991" y="1930399"/>
                        </a:lnTo>
                        <a:lnTo>
                          <a:pt x="3556991" y="1727199"/>
                        </a:lnTo>
                        <a:lnTo>
                          <a:pt x="3353791" y="1727199"/>
                        </a:lnTo>
                        <a:lnTo>
                          <a:pt x="3353791" y="2031998"/>
                        </a:lnTo>
                        <a:lnTo>
                          <a:pt x="3150591" y="2031998"/>
                        </a:lnTo>
                        <a:lnTo>
                          <a:pt x="3150591" y="1625599"/>
                        </a:lnTo>
                        <a:cubicBezTo>
                          <a:pt x="3150591" y="1569490"/>
                          <a:pt x="3196082" y="1523998"/>
                          <a:pt x="3252191" y="1523998"/>
                        </a:cubicBezTo>
                        <a:close/>
                        <a:moveTo>
                          <a:pt x="4064991" y="1219201"/>
                        </a:moveTo>
                        <a:lnTo>
                          <a:pt x="4471391" y="1219201"/>
                        </a:lnTo>
                        <a:cubicBezTo>
                          <a:pt x="4527550" y="1219201"/>
                          <a:pt x="4572991" y="1264692"/>
                          <a:pt x="4572991" y="1320800"/>
                        </a:cubicBezTo>
                        <a:lnTo>
                          <a:pt x="4572991" y="1930400"/>
                        </a:lnTo>
                        <a:lnTo>
                          <a:pt x="4369791" y="1930400"/>
                        </a:lnTo>
                        <a:lnTo>
                          <a:pt x="4369791" y="1422399"/>
                        </a:lnTo>
                        <a:lnTo>
                          <a:pt x="4166591" y="1422399"/>
                        </a:lnTo>
                        <a:lnTo>
                          <a:pt x="4166591" y="1930400"/>
                        </a:lnTo>
                        <a:lnTo>
                          <a:pt x="3963391" y="1930400"/>
                        </a:lnTo>
                        <a:lnTo>
                          <a:pt x="3963391" y="1320800"/>
                        </a:lnTo>
                        <a:cubicBezTo>
                          <a:pt x="3963391" y="1264692"/>
                          <a:pt x="4008882" y="1219201"/>
                          <a:pt x="4064991" y="1219201"/>
                        </a:cubicBezTo>
                        <a:close/>
                        <a:moveTo>
                          <a:pt x="1321791" y="1219200"/>
                        </a:moveTo>
                        <a:lnTo>
                          <a:pt x="1728191" y="1219200"/>
                        </a:lnTo>
                        <a:lnTo>
                          <a:pt x="1728191" y="1422399"/>
                        </a:lnTo>
                        <a:lnTo>
                          <a:pt x="1321791" y="1422399"/>
                        </a:lnTo>
                        <a:close/>
                        <a:moveTo>
                          <a:pt x="5487391" y="812802"/>
                        </a:moveTo>
                        <a:lnTo>
                          <a:pt x="5588991" y="812802"/>
                        </a:lnTo>
                        <a:cubicBezTo>
                          <a:pt x="5869432" y="813148"/>
                          <a:pt x="6096699" y="1040409"/>
                          <a:pt x="6096991" y="1320801"/>
                        </a:cubicBezTo>
                        <a:lnTo>
                          <a:pt x="6096991" y="4470399"/>
                        </a:lnTo>
                        <a:cubicBezTo>
                          <a:pt x="6096597" y="4652174"/>
                          <a:pt x="5999455" y="4819953"/>
                          <a:pt x="5842000" y="4910733"/>
                        </a:cubicBezTo>
                        <a:lnTo>
                          <a:pt x="5740400" y="4734572"/>
                        </a:lnTo>
                        <a:cubicBezTo>
                          <a:pt x="5834952" y="4680152"/>
                          <a:pt x="5893448" y="4579543"/>
                          <a:pt x="5893791" y="4470399"/>
                        </a:cubicBezTo>
                        <a:lnTo>
                          <a:pt x="5893791" y="4267199"/>
                        </a:lnTo>
                        <a:lnTo>
                          <a:pt x="5689600" y="4267199"/>
                        </a:lnTo>
                        <a:lnTo>
                          <a:pt x="5689600" y="4063999"/>
                        </a:lnTo>
                        <a:lnTo>
                          <a:pt x="5893791" y="4063999"/>
                        </a:lnTo>
                        <a:lnTo>
                          <a:pt x="5893791" y="1320801"/>
                        </a:lnTo>
                        <a:cubicBezTo>
                          <a:pt x="5893791" y="1152478"/>
                          <a:pt x="5757368" y="1016002"/>
                          <a:pt x="5588991" y="1016002"/>
                        </a:cubicBezTo>
                        <a:lnTo>
                          <a:pt x="5487391" y="1016002"/>
                        </a:lnTo>
                        <a:close/>
                        <a:moveTo>
                          <a:pt x="508992" y="812802"/>
                        </a:moveTo>
                        <a:lnTo>
                          <a:pt x="610592" y="812802"/>
                        </a:lnTo>
                        <a:lnTo>
                          <a:pt x="610592" y="1016002"/>
                        </a:lnTo>
                        <a:lnTo>
                          <a:pt x="508992" y="1016002"/>
                        </a:lnTo>
                        <a:cubicBezTo>
                          <a:pt x="340668" y="1016002"/>
                          <a:pt x="204193" y="1152478"/>
                          <a:pt x="204193" y="1320801"/>
                        </a:cubicBezTo>
                        <a:lnTo>
                          <a:pt x="203200" y="4063999"/>
                        </a:lnTo>
                        <a:lnTo>
                          <a:pt x="2134591" y="4063999"/>
                        </a:lnTo>
                        <a:lnTo>
                          <a:pt x="2134591" y="4267199"/>
                        </a:lnTo>
                        <a:lnTo>
                          <a:pt x="203200" y="4267199"/>
                        </a:lnTo>
                        <a:lnTo>
                          <a:pt x="204193" y="4470399"/>
                        </a:lnTo>
                        <a:cubicBezTo>
                          <a:pt x="204193" y="4638725"/>
                          <a:pt x="340668" y="4775199"/>
                          <a:pt x="508992" y="4775199"/>
                        </a:cubicBezTo>
                        <a:lnTo>
                          <a:pt x="2540991" y="4775199"/>
                        </a:lnTo>
                        <a:cubicBezTo>
                          <a:pt x="2574176" y="4775199"/>
                          <a:pt x="2605240" y="4791378"/>
                          <a:pt x="2624290" y="4818506"/>
                        </a:cubicBezTo>
                        <a:cubicBezTo>
                          <a:pt x="2643289" y="4845697"/>
                          <a:pt x="2647849" y="4880418"/>
                          <a:pt x="2636546" y="4911572"/>
                        </a:cubicBezTo>
                        <a:lnTo>
                          <a:pt x="2279599" y="5892799"/>
                        </a:lnTo>
                        <a:lnTo>
                          <a:pt x="3818331" y="5892799"/>
                        </a:lnTo>
                        <a:lnTo>
                          <a:pt x="3719957" y="5622772"/>
                        </a:lnTo>
                        <a:lnTo>
                          <a:pt x="3911003" y="5553277"/>
                        </a:lnTo>
                        <a:lnTo>
                          <a:pt x="4034434" y="5892799"/>
                        </a:lnTo>
                        <a:lnTo>
                          <a:pt x="4369689" y="5892799"/>
                        </a:lnTo>
                        <a:lnTo>
                          <a:pt x="4369689" y="6095999"/>
                        </a:lnTo>
                        <a:lnTo>
                          <a:pt x="1728089" y="6095999"/>
                        </a:lnTo>
                        <a:lnTo>
                          <a:pt x="1728089" y="5892799"/>
                        </a:lnTo>
                        <a:lnTo>
                          <a:pt x="2063407" y="5892799"/>
                        </a:lnTo>
                        <a:lnTo>
                          <a:pt x="2395931" y="4978399"/>
                        </a:lnTo>
                        <a:lnTo>
                          <a:pt x="508992" y="4978399"/>
                        </a:lnTo>
                        <a:cubicBezTo>
                          <a:pt x="228601" y="4978056"/>
                          <a:pt x="1340" y="4750840"/>
                          <a:pt x="993" y="4470399"/>
                        </a:cubicBezTo>
                        <a:lnTo>
                          <a:pt x="0" y="4165599"/>
                        </a:lnTo>
                        <a:lnTo>
                          <a:pt x="993" y="1320801"/>
                        </a:lnTo>
                        <a:cubicBezTo>
                          <a:pt x="1340" y="1040409"/>
                          <a:pt x="228601" y="813148"/>
                          <a:pt x="508992" y="812802"/>
                        </a:cubicBezTo>
                        <a:close/>
                        <a:moveTo>
                          <a:pt x="1321791" y="812800"/>
                        </a:moveTo>
                        <a:lnTo>
                          <a:pt x="4776191" y="812800"/>
                        </a:lnTo>
                        <a:lnTo>
                          <a:pt x="4776191" y="1016000"/>
                        </a:lnTo>
                        <a:lnTo>
                          <a:pt x="1321791" y="1016000"/>
                        </a:lnTo>
                        <a:close/>
                        <a:moveTo>
                          <a:pt x="2134591" y="406401"/>
                        </a:moveTo>
                        <a:lnTo>
                          <a:pt x="2337791" y="406401"/>
                        </a:lnTo>
                        <a:lnTo>
                          <a:pt x="2337791" y="609601"/>
                        </a:lnTo>
                        <a:lnTo>
                          <a:pt x="2134591" y="609601"/>
                        </a:lnTo>
                        <a:close/>
                        <a:moveTo>
                          <a:pt x="1728191" y="406401"/>
                        </a:moveTo>
                        <a:lnTo>
                          <a:pt x="1931391" y="406401"/>
                        </a:lnTo>
                        <a:lnTo>
                          <a:pt x="1931391" y="609601"/>
                        </a:lnTo>
                        <a:lnTo>
                          <a:pt x="1728191" y="609601"/>
                        </a:lnTo>
                        <a:close/>
                        <a:moveTo>
                          <a:pt x="1321791" y="406401"/>
                        </a:moveTo>
                        <a:lnTo>
                          <a:pt x="1524991" y="406401"/>
                        </a:lnTo>
                        <a:lnTo>
                          <a:pt x="1524991" y="609601"/>
                        </a:lnTo>
                        <a:lnTo>
                          <a:pt x="1321791" y="609601"/>
                        </a:lnTo>
                        <a:close/>
                        <a:moveTo>
                          <a:pt x="1321791" y="0"/>
                        </a:moveTo>
                        <a:lnTo>
                          <a:pt x="4776191" y="0"/>
                        </a:lnTo>
                        <a:cubicBezTo>
                          <a:pt x="5056632" y="347"/>
                          <a:pt x="5283899" y="227607"/>
                          <a:pt x="5284191" y="508001"/>
                        </a:cubicBezTo>
                        <a:lnTo>
                          <a:pt x="5284191" y="2336799"/>
                        </a:lnTo>
                        <a:lnTo>
                          <a:pt x="5080991" y="2336799"/>
                        </a:lnTo>
                        <a:lnTo>
                          <a:pt x="5080991" y="508001"/>
                        </a:lnTo>
                        <a:cubicBezTo>
                          <a:pt x="5080991" y="339676"/>
                          <a:pt x="4944567" y="203200"/>
                          <a:pt x="4776191" y="203200"/>
                        </a:cubicBezTo>
                        <a:lnTo>
                          <a:pt x="1321791" y="203200"/>
                        </a:lnTo>
                        <a:cubicBezTo>
                          <a:pt x="1153468" y="203200"/>
                          <a:pt x="1016992" y="339676"/>
                          <a:pt x="1016992" y="508001"/>
                        </a:cubicBezTo>
                        <a:lnTo>
                          <a:pt x="1016992" y="3860798"/>
                        </a:lnTo>
                        <a:lnTo>
                          <a:pt x="813792" y="3860798"/>
                        </a:lnTo>
                        <a:lnTo>
                          <a:pt x="813792" y="508001"/>
                        </a:lnTo>
                        <a:cubicBezTo>
                          <a:pt x="814140" y="227607"/>
                          <a:pt x="1041400" y="347"/>
                          <a:pt x="1321791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8C4F437-98EC-4FC0-A556-4AB78197C7D8}"/>
                </a:ext>
              </a:extLst>
            </p:cNvPr>
            <p:cNvGrpSpPr/>
            <p:nvPr/>
          </p:nvGrpSpPr>
          <p:grpSpPr>
            <a:xfrm>
              <a:off x="723220" y="3125290"/>
              <a:ext cx="4299865" cy="607420"/>
              <a:chOff x="723220" y="3125290"/>
              <a:chExt cx="4299865" cy="607420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26DD8AA-0EA8-460E-A79B-CF7790AFEB28}"/>
                  </a:ext>
                </a:extLst>
              </p:cNvPr>
              <p:cNvSpPr txBox="1"/>
              <p:nvPr/>
            </p:nvSpPr>
            <p:spPr>
              <a:xfrm>
                <a:off x="1442287" y="3198168"/>
                <a:ext cx="1701150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IN" sz="2400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</a:rPr>
                  <a:t>Technology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71D0640-C9B1-40BA-ADD7-6720F7F50D61}"/>
                  </a:ext>
                </a:extLst>
              </p:cNvPr>
              <p:cNvSpPr txBox="1"/>
              <p:nvPr/>
            </p:nvSpPr>
            <p:spPr>
              <a:xfrm>
                <a:off x="3119693" y="3213557"/>
                <a:ext cx="1903392" cy="4308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IN" sz="11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AI Analytical Engine</a:t>
                </a: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IN" sz="11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Interface for data upload</a:t>
                </a:r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6C403E8C-CF6A-40BA-BA67-9345AC385052}"/>
                  </a:ext>
                </a:extLst>
              </p:cNvPr>
              <p:cNvGrpSpPr/>
              <p:nvPr/>
            </p:nvGrpSpPr>
            <p:grpSpPr>
              <a:xfrm>
                <a:off x="723220" y="3125290"/>
                <a:ext cx="742338" cy="607420"/>
                <a:chOff x="723220" y="3125290"/>
                <a:chExt cx="742338" cy="607420"/>
              </a:xfrm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32840AE1-A64B-484F-B213-901474068406}"/>
                    </a:ext>
                  </a:extLst>
                </p:cNvPr>
                <p:cNvGrpSpPr/>
                <p:nvPr/>
              </p:nvGrpSpPr>
              <p:grpSpPr>
                <a:xfrm>
                  <a:off x="723220" y="3125290"/>
                  <a:ext cx="607420" cy="607420"/>
                  <a:chOff x="723220" y="3125289"/>
                  <a:chExt cx="607420" cy="607420"/>
                </a:xfrm>
              </p:grpSpPr>
              <p:sp>
                <p:nvSpPr>
                  <p:cNvPr id="25" name="Circle: Hollow 24">
                    <a:extLst>
                      <a:ext uri="{FF2B5EF4-FFF2-40B4-BE49-F238E27FC236}">
                        <a16:creationId xmlns:a16="http://schemas.microsoft.com/office/drawing/2014/main" id="{E6D29BE8-016A-4B4B-BD0D-7565AB3D3676}"/>
                      </a:ext>
                    </a:extLst>
                  </p:cNvPr>
                  <p:cNvSpPr/>
                  <p:nvPr/>
                </p:nvSpPr>
                <p:spPr>
                  <a:xfrm>
                    <a:off x="723220" y="3125289"/>
                    <a:ext cx="607420" cy="607420"/>
                  </a:xfrm>
                  <a:prstGeom prst="donut">
                    <a:avLst>
                      <a:gd name="adj" fmla="val 2461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" name="Graphic 22">
                    <a:extLst>
                      <a:ext uri="{FF2B5EF4-FFF2-40B4-BE49-F238E27FC236}">
                        <a16:creationId xmlns:a16="http://schemas.microsoft.com/office/drawing/2014/main" id="{EC245827-6450-49E3-89D2-C80183A0400C}"/>
                      </a:ext>
                    </a:extLst>
                  </p:cNvPr>
                  <p:cNvSpPr/>
                  <p:nvPr/>
                </p:nvSpPr>
                <p:spPr>
                  <a:xfrm>
                    <a:off x="864579" y="3266648"/>
                    <a:ext cx="324702" cy="324702"/>
                  </a:xfrm>
                  <a:custGeom>
                    <a:avLst/>
                    <a:gdLst>
                      <a:gd name="connsiteX0" fmla="*/ 3245230 w 3398522"/>
                      <a:gd name="connsiteY0" fmla="*/ 557570 h 3398520"/>
                      <a:gd name="connsiteX1" fmla="*/ 2548892 w 3398522"/>
                      <a:gd name="connsiteY1" fmla="*/ 557570 h 3398520"/>
                      <a:gd name="connsiteX2" fmla="*/ 2499109 w 3398522"/>
                      <a:gd name="connsiteY2" fmla="*/ 607353 h 3398520"/>
                      <a:gd name="connsiteX3" fmla="*/ 2548892 w 3398522"/>
                      <a:gd name="connsiteY3" fmla="*/ 657136 h 3398520"/>
                      <a:gd name="connsiteX4" fmla="*/ 3245230 w 3398522"/>
                      <a:gd name="connsiteY4" fmla="*/ 657136 h 3398520"/>
                      <a:gd name="connsiteX5" fmla="*/ 3298956 w 3398522"/>
                      <a:gd name="connsiteY5" fmla="*/ 710862 h 3398520"/>
                      <a:gd name="connsiteX6" fmla="*/ 3298956 w 3398522"/>
                      <a:gd name="connsiteY6" fmla="*/ 2627919 h 3398520"/>
                      <a:gd name="connsiteX7" fmla="*/ 3245230 w 3398522"/>
                      <a:gd name="connsiteY7" fmla="*/ 2681645 h 3398520"/>
                      <a:gd name="connsiteX8" fmla="*/ 153291 w 3398522"/>
                      <a:gd name="connsiteY8" fmla="*/ 2681645 h 3398520"/>
                      <a:gd name="connsiteX9" fmla="*/ 99566 w 3398522"/>
                      <a:gd name="connsiteY9" fmla="*/ 2627919 h 3398520"/>
                      <a:gd name="connsiteX10" fmla="*/ 99566 w 3398522"/>
                      <a:gd name="connsiteY10" fmla="*/ 710862 h 3398520"/>
                      <a:gd name="connsiteX11" fmla="*/ 153291 w 3398522"/>
                      <a:gd name="connsiteY11" fmla="*/ 657136 h 3398520"/>
                      <a:gd name="connsiteX12" fmla="*/ 1247065 w 3398522"/>
                      <a:gd name="connsiteY12" fmla="*/ 657136 h 3398520"/>
                      <a:gd name="connsiteX13" fmla="*/ 1247065 w 3398522"/>
                      <a:gd name="connsiteY13" fmla="*/ 756702 h 3398520"/>
                      <a:gd name="connsiteX14" fmla="*/ 248915 w 3398522"/>
                      <a:gd name="connsiteY14" fmla="*/ 756702 h 3398520"/>
                      <a:gd name="connsiteX15" fmla="*/ 199132 w 3398522"/>
                      <a:gd name="connsiteY15" fmla="*/ 806485 h 3398520"/>
                      <a:gd name="connsiteX16" fmla="*/ 199132 w 3398522"/>
                      <a:gd name="connsiteY16" fmla="*/ 2121871 h 3398520"/>
                      <a:gd name="connsiteX17" fmla="*/ 248915 w 3398522"/>
                      <a:gd name="connsiteY17" fmla="*/ 2171654 h 3398520"/>
                      <a:gd name="connsiteX18" fmla="*/ 298698 w 3398522"/>
                      <a:gd name="connsiteY18" fmla="*/ 2121871 h 3398520"/>
                      <a:gd name="connsiteX19" fmla="*/ 298698 w 3398522"/>
                      <a:gd name="connsiteY19" fmla="*/ 856268 h 3398520"/>
                      <a:gd name="connsiteX20" fmla="*/ 1247065 w 3398522"/>
                      <a:gd name="connsiteY20" fmla="*/ 856268 h 3398520"/>
                      <a:gd name="connsiteX21" fmla="*/ 1247065 w 3398522"/>
                      <a:gd name="connsiteY21" fmla="*/ 1123330 h 3398520"/>
                      <a:gd name="connsiteX22" fmla="*/ 1033934 w 3398522"/>
                      <a:gd name="connsiteY22" fmla="*/ 1225153 h 3398520"/>
                      <a:gd name="connsiteX23" fmla="*/ 1005617 w 3398522"/>
                      <a:gd name="connsiteY23" fmla="*/ 1270091 h 3398520"/>
                      <a:gd name="connsiteX24" fmla="*/ 1005617 w 3398522"/>
                      <a:gd name="connsiteY24" fmla="*/ 2081965 h 3398520"/>
                      <a:gd name="connsiteX25" fmla="*/ 1033934 w 3398522"/>
                      <a:gd name="connsiteY25" fmla="*/ 2126903 h 3398520"/>
                      <a:gd name="connsiteX26" fmla="*/ 1677795 w 3398522"/>
                      <a:gd name="connsiteY26" fmla="*/ 2434522 h 3398520"/>
                      <a:gd name="connsiteX27" fmla="*/ 1720728 w 3398522"/>
                      <a:gd name="connsiteY27" fmla="*/ 2434522 h 3398520"/>
                      <a:gd name="connsiteX28" fmla="*/ 2082697 w 3398522"/>
                      <a:gd name="connsiteY28" fmla="*/ 2261576 h 3398520"/>
                      <a:gd name="connsiteX29" fmla="*/ 2106161 w 3398522"/>
                      <a:gd name="connsiteY29" fmla="*/ 2195198 h 3398520"/>
                      <a:gd name="connsiteX30" fmla="*/ 2039757 w 3398522"/>
                      <a:gd name="connsiteY30" fmla="*/ 2171734 h 3398520"/>
                      <a:gd name="connsiteX31" fmla="*/ 1749044 w 3398522"/>
                      <a:gd name="connsiteY31" fmla="*/ 2310629 h 3398520"/>
                      <a:gd name="connsiteX32" fmla="*/ 1749044 w 3398522"/>
                      <a:gd name="connsiteY32" fmla="*/ 1609080 h 3398520"/>
                      <a:gd name="connsiteX33" fmla="*/ 2293339 w 3398522"/>
                      <a:gd name="connsiteY33" fmla="*/ 1349040 h 3398520"/>
                      <a:gd name="connsiteX34" fmla="*/ 2293339 w 3398522"/>
                      <a:gd name="connsiteY34" fmla="*/ 2050595 h 3398520"/>
                      <a:gd name="connsiteX35" fmla="*/ 2219388 w 3398522"/>
                      <a:gd name="connsiteY35" fmla="*/ 2085908 h 3398520"/>
                      <a:gd name="connsiteX36" fmla="*/ 2195923 w 3398522"/>
                      <a:gd name="connsiteY36" fmla="*/ 2152285 h 3398520"/>
                      <a:gd name="connsiteX37" fmla="*/ 2262301 w 3398522"/>
                      <a:gd name="connsiteY37" fmla="*/ 2175750 h 3398520"/>
                      <a:gd name="connsiteX38" fmla="*/ 2364588 w 3398522"/>
                      <a:gd name="connsiteY38" fmla="*/ 2126903 h 3398520"/>
                      <a:gd name="connsiteX39" fmla="*/ 2392905 w 3398522"/>
                      <a:gd name="connsiteY39" fmla="*/ 2081965 h 3398520"/>
                      <a:gd name="connsiteX40" fmla="*/ 2392905 w 3398522"/>
                      <a:gd name="connsiteY40" fmla="*/ 1270091 h 3398520"/>
                      <a:gd name="connsiteX41" fmla="*/ 2364588 w 3398522"/>
                      <a:gd name="connsiteY41" fmla="*/ 1225153 h 3398520"/>
                      <a:gd name="connsiteX42" fmla="*/ 2151457 w 3398522"/>
                      <a:gd name="connsiteY42" fmla="*/ 1123330 h 3398520"/>
                      <a:gd name="connsiteX43" fmla="*/ 2151457 w 3398522"/>
                      <a:gd name="connsiteY43" fmla="*/ 856268 h 3398520"/>
                      <a:gd name="connsiteX44" fmla="*/ 3099824 w 3398522"/>
                      <a:gd name="connsiteY44" fmla="*/ 856268 h 3398520"/>
                      <a:gd name="connsiteX45" fmla="*/ 3099824 w 3398522"/>
                      <a:gd name="connsiteY45" fmla="*/ 2482513 h 3398520"/>
                      <a:gd name="connsiteX46" fmla="*/ 298698 w 3398522"/>
                      <a:gd name="connsiteY46" fmla="*/ 2482513 h 3398520"/>
                      <a:gd name="connsiteX47" fmla="*/ 298698 w 3398522"/>
                      <a:gd name="connsiteY47" fmla="*/ 2334279 h 3398520"/>
                      <a:gd name="connsiteX48" fmla="*/ 248915 w 3398522"/>
                      <a:gd name="connsiteY48" fmla="*/ 2284496 h 3398520"/>
                      <a:gd name="connsiteX49" fmla="*/ 199132 w 3398522"/>
                      <a:gd name="connsiteY49" fmla="*/ 2334279 h 3398520"/>
                      <a:gd name="connsiteX50" fmla="*/ 199132 w 3398522"/>
                      <a:gd name="connsiteY50" fmla="*/ 2532296 h 3398520"/>
                      <a:gd name="connsiteX51" fmla="*/ 248915 w 3398522"/>
                      <a:gd name="connsiteY51" fmla="*/ 2582079 h 3398520"/>
                      <a:gd name="connsiteX52" fmla="*/ 3149607 w 3398522"/>
                      <a:gd name="connsiteY52" fmla="*/ 2582079 h 3398520"/>
                      <a:gd name="connsiteX53" fmla="*/ 3199390 w 3398522"/>
                      <a:gd name="connsiteY53" fmla="*/ 2532296 h 3398520"/>
                      <a:gd name="connsiteX54" fmla="*/ 3199390 w 3398522"/>
                      <a:gd name="connsiteY54" fmla="*/ 806485 h 3398520"/>
                      <a:gd name="connsiteX55" fmla="*/ 3149607 w 3398522"/>
                      <a:gd name="connsiteY55" fmla="*/ 756702 h 3398520"/>
                      <a:gd name="connsiteX56" fmla="*/ 2151457 w 3398522"/>
                      <a:gd name="connsiteY56" fmla="*/ 756702 h 3398520"/>
                      <a:gd name="connsiteX57" fmla="*/ 2151457 w 3398522"/>
                      <a:gd name="connsiteY57" fmla="*/ 657136 h 3398520"/>
                      <a:gd name="connsiteX58" fmla="*/ 2336484 w 3398522"/>
                      <a:gd name="connsiteY58" fmla="*/ 657136 h 3398520"/>
                      <a:gd name="connsiteX59" fmla="*/ 2386267 w 3398522"/>
                      <a:gd name="connsiteY59" fmla="*/ 607353 h 3398520"/>
                      <a:gd name="connsiteX60" fmla="*/ 2336484 w 3398522"/>
                      <a:gd name="connsiteY60" fmla="*/ 557570 h 3398520"/>
                      <a:gd name="connsiteX61" fmla="*/ 2151457 w 3398522"/>
                      <a:gd name="connsiteY61" fmla="*/ 557570 h 3398520"/>
                      <a:gd name="connsiteX62" fmla="*/ 2151457 w 3398522"/>
                      <a:gd name="connsiteY62" fmla="*/ 458004 h 3398520"/>
                      <a:gd name="connsiteX63" fmla="*/ 2597845 w 3398522"/>
                      <a:gd name="connsiteY63" fmla="*/ 458004 h 3398520"/>
                      <a:gd name="connsiteX64" fmla="*/ 2647628 w 3398522"/>
                      <a:gd name="connsiteY64" fmla="*/ 408221 h 3398520"/>
                      <a:gd name="connsiteX65" fmla="*/ 2647628 w 3398522"/>
                      <a:gd name="connsiteY65" fmla="*/ 290141 h 3398520"/>
                      <a:gd name="connsiteX66" fmla="*/ 2747194 w 3398522"/>
                      <a:gd name="connsiteY66" fmla="*/ 149349 h 3398520"/>
                      <a:gd name="connsiteX67" fmla="*/ 2597845 w 3398522"/>
                      <a:gd name="connsiteY67" fmla="*/ 0 h 3398520"/>
                      <a:gd name="connsiteX68" fmla="*/ 2448496 w 3398522"/>
                      <a:gd name="connsiteY68" fmla="*/ 149349 h 3398520"/>
                      <a:gd name="connsiteX69" fmla="*/ 2548062 w 3398522"/>
                      <a:gd name="connsiteY69" fmla="*/ 290141 h 3398520"/>
                      <a:gd name="connsiteX70" fmla="*/ 2548062 w 3398522"/>
                      <a:gd name="connsiteY70" fmla="*/ 358438 h 3398520"/>
                      <a:gd name="connsiteX71" fmla="*/ 2101674 w 3398522"/>
                      <a:gd name="connsiteY71" fmla="*/ 358438 h 3398520"/>
                      <a:gd name="connsiteX72" fmla="*/ 2051891 w 3398522"/>
                      <a:gd name="connsiteY72" fmla="*/ 408221 h 3398520"/>
                      <a:gd name="connsiteX73" fmla="*/ 2051891 w 3398522"/>
                      <a:gd name="connsiteY73" fmla="*/ 557570 h 3398520"/>
                      <a:gd name="connsiteX74" fmla="*/ 1749044 w 3398522"/>
                      <a:gd name="connsiteY74" fmla="*/ 557570 h 3398520"/>
                      <a:gd name="connsiteX75" fmla="*/ 1749044 w 3398522"/>
                      <a:gd name="connsiteY75" fmla="*/ 290141 h 3398520"/>
                      <a:gd name="connsiteX76" fmla="*/ 1848610 w 3398522"/>
                      <a:gd name="connsiteY76" fmla="*/ 149349 h 3398520"/>
                      <a:gd name="connsiteX77" fmla="*/ 1699261 w 3398522"/>
                      <a:gd name="connsiteY77" fmla="*/ 0 h 3398520"/>
                      <a:gd name="connsiteX78" fmla="*/ 1549912 w 3398522"/>
                      <a:gd name="connsiteY78" fmla="*/ 149349 h 3398520"/>
                      <a:gd name="connsiteX79" fmla="*/ 1649478 w 3398522"/>
                      <a:gd name="connsiteY79" fmla="*/ 290141 h 3398520"/>
                      <a:gd name="connsiteX80" fmla="*/ 1649478 w 3398522"/>
                      <a:gd name="connsiteY80" fmla="*/ 557570 h 3398520"/>
                      <a:gd name="connsiteX81" fmla="*/ 1346631 w 3398522"/>
                      <a:gd name="connsiteY81" fmla="*/ 557570 h 3398520"/>
                      <a:gd name="connsiteX82" fmla="*/ 1346631 w 3398522"/>
                      <a:gd name="connsiteY82" fmla="*/ 408221 h 3398520"/>
                      <a:gd name="connsiteX83" fmla="*/ 1296848 w 3398522"/>
                      <a:gd name="connsiteY83" fmla="*/ 358438 h 3398520"/>
                      <a:gd name="connsiteX84" fmla="*/ 850460 w 3398522"/>
                      <a:gd name="connsiteY84" fmla="*/ 358438 h 3398520"/>
                      <a:gd name="connsiteX85" fmla="*/ 850460 w 3398522"/>
                      <a:gd name="connsiteY85" fmla="*/ 290141 h 3398520"/>
                      <a:gd name="connsiteX86" fmla="*/ 950026 w 3398522"/>
                      <a:gd name="connsiteY86" fmla="*/ 149349 h 3398520"/>
                      <a:gd name="connsiteX87" fmla="*/ 800677 w 3398522"/>
                      <a:gd name="connsiteY87" fmla="*/ 0 h 3398520"/>
                      <a:gd name="connsiteX88" fmla="*/ 651328 w 3398522"/>
                      <a:gd name="connsiteY88" fmla="*/ 149349 h 3398520"/>
                      <a:gd name="connsiteX89" fmla="*/ 750894 w 3398522"/>
                      <a:gd name="connsiteY89" fmla="*/ 290141 h 3398520"/>
                      <a:gd name="connsiteX90" fmla="*/ 750894 w 3398522"/>
                      <a:gd name="connsiteY90" fmla="*/ 408221 h 3398520"/>
                      <a:gd name="connsiteX91" fmla="*/ 800677 w 3398522"/>
                      <a:gd name="connsiteY91" fmla="*/ 458004 h 3398520"/>
                      <a:gd name="connsiteX92" fmla="*/ 1247065 w 3398522"/>
                      <a:gd name="connsiteY92" fmla="*/ 458004 h 3398520"/>
                      <a:gd name="connsiteX93" fmla="*/ 1247065 w 3398522"/>
                      <a:gd name="connsiteY93" fmla="*/ 557570 h 3398520"/>
                      <a:gd name="connsiteX94" fmla="*/ 153291 w 3398522"/>
                      <a:gd name="connsiteY94" fmla="*/ 557570 h 3398520"/>
                      <a:gd name="connsiteX95" fmla="*/ 0 w 3398522"/>
                      <a:gd name="connsiteY95" fmla="*/ 710862 h 3398520"/>
                      <a:gd name="connsiteX96" fmla="*/ 0 w 3398522"/>
                      <a:gd name="connsiteY96" fmla="*/ 2627919 h 3398520"/>
                      <a:gd name="connsiteX97" fmla="*/ 153291 w 3398522"/>
                      <a:gd name="connsiteY97" fmla="*/ 2781211 h 3398520"/>
                      <a:gd name="connsiteX98" fmla="*/ 1232595 w 3398522"/>
                      <a:gd name="connsiteY98" fmla="*/ 2781211 h 3398520"/>
                      <a:gd name="connsiteX99" fmla="*/ 1054518 w 3398522"/>
                      <a:gd name="connsiteY99" fmla="*/ 3099822 h 3398520"/>
                      <a:gd name="connsiteX100" fmla="*/ 842993 w 3398522"/>
                      <a:gd name="connsiteY100" fmla="*/ 3099822 h 3398520"/>
                      <a:gd name="connsiteX101" fmla="*/ 693644 w 3398522"/>
                      <a:gd name="connsiteY101" fmla="*/ 3249171 h 3398520"/>
                      <a:gd name="connsiteX102" fmla="*/ 842993 w 3398522"/>
                      <a:gd name="connsiteY102" fmla="*/ 3398520 h 3398520"/>
                      <a:gd name="connsiteX103" fmla="*/ 2555529 w 3398522"/>
                      <a:gd name="connsiteY103" fmla="*/ 3398520 h 3398520"/>
                      <a:gd name="connsiteX104" fmla="*/ 2704878 w 3398522"/>
                      <a:gd name="connsiteY104" fmla="*/ 3249171 h 3398520"/>
                      <a:gd name="connsiteX105" fmla="*/ 2555529 w 3398522"/>
                      <a:gd name="connsiteY105" fmla="*/ 3099822 h 3398520"/>
                      <a:gd name="connsiteX106" fmla="*/ 2344131 w 3398522"/>
                      <a:gd name="connsiteY106" fmla="*/ 3099822 h 3398520"/>
                      <a:gd name="connsiteX107" fmla="*/ 2165980 w 3398522"/>
                      <a:gd name="connsiteY107" fmla="*/ 2781211 h 3398520"/>
                      <a:gd name="connsiteX108" fmla="*/ 3245230 w 3398522"/>
                      <a:gd name="connsiteY108" fmla="*/ 2781211 h 3398520"/>
                      <a:gd name="connsiteX109" fmla="*/ 3398522 w 3398522"/>
                      <a:gd name="connsiteY109" fmla="*/ 2627919 h 3398520"/>
                      <a:gd name="connsiteX110" fmla="*/ 3398522 w 3398522"/>
                      <a:gd name="connsiteY110" fmla="*/ 710862 h 3398520"/>
                      <a:gd name="connsiteX111" fmla="*/ 3245230 w 3398522"/>
                      <a:gd name="connsiteY111" fmla="*/ 557570 h 3398520"/>
                      <a:gd name="connsiteX112" fmla="*/ 2597845 w 3398522"/>
                      <a:gd name="connsiteY112" fmla="*/ 99566 h 3398520"/>
                      <a:gd name="connsiteX113" fmla="*/ 2647628 w 3398522"/>
                      <a:gd name="connsiteY113" fmla="*/ 149349 h 3398520"/>
                      <a:gd name="connsiteX114" fmla="*/ 2597845 w 3398522"/>
                      <a:gd name="connsiteY114" fmla="*/ 199132 h 3398520"/>
                      <a:gd name="connsiteX115" fmla="*/ 2548062 w 3398522"/>
                      <a:gd name="connsiteY115" fmla="*/ 149349 h 3398520"/>
                      <a:gd name="connsiteX116" fmla="*/ 2597845 w 3398522"/>
                      <a:gd name="connsiteY116" fmla="*/ 99566 h 3398520"/>
                      <a:gd name="connsiteX117" fmla="*/ 1699261 w 3398522"/>
                      <a:gd name="connsiteY117" fmla="*/ 99566 h 3398520"/>
                      <a:gd name="connsiteX118" fmla="*/ 1749044 w 3398522"/>
                      <a:gd name="connsiteY118" fmla="*/ 149349 h 3398520"/>
                      <a:gd name="connsiteX119" fmla="*/ 1699261 w 3398522"/>
                      <a:gd name="connsiteY119" fmla="*/ 199132 h 3398520"/>
                      <a:gd name="connsiteX120" fmla="*/ 1649478 w 3398522"/>
                      <a:gd name="connsiteY120" fmla="*/ 149349 h 3398520"/>
                      <a:gd name="connsiteX121" fmla="*/ 1699261 w 3398522"/>
                      <a:gd name="connsiteY121" fmla="*/ 99566 h 3398520"/>
                      <a:gd name="connsiteX122" fmla="*/ 800677 w 3398522"/>
                      <a:gd name="connsiteY122" fmla="*/ 99566 h 3398520"/>
                      <a:gd name="connsiteX123" fmla="*/ 850460 w 3398522"/>
                      <a:gd name="connsiteY123" fmla="*/ 149349 h 3398520"/>
                      <a:gd name="connsiteX124" fmla="*/ 800677 w 3398522"/>
                      <a:gd name="connsiteY124" fmla="*/ 199132 h 3398520"/>
                      <a:gd name="connsiteX125" fmla="*/ 750894 w 3398522"/>
                      <a:gd name="connsiteY125" fmla="*/ 149349 h 3398520"/>
                      <a:gd name="connsiteX126" fmla="*/ 800677 w 3398522"/>
                      <a:gd name="connsiteY126" fmla="*/ 99566 h 3398520"/>
                      <a:gd name="connsiteX127" fmla="*/ 1346631 w 3398522"/>
                      <a:gd name="connsiteY127" fmla="*/ 856268 h 3398520"/>
                      <a:gd name="connsiteX128" fmla="*/ 1649478 w 3398522"/>
                      <a:gd name="connsiteY128" fmla="*/ 856268 h 3398520"/>
                      <a:gd name="connsiteX129" fmla="*/ 1649478 w 3398522"/>
                      <a:gd name="connsiteY129" fmla="*/ 931075 h 3398520"/>
                      <a:gd name="connsiteX130" fmla="*/ 1346631 w 3398522"/>
                      <a:gd name="connsiteY130" fmla="*/ 1075778 h 3398520"/>
                      <a:gd name="connsiteX131" fmla="*/ 2227638 w 3398522"/>
                      <a:gd name="connsiteY131" fmla="*/ 1270091 h 3398520"/>
                      <a:gd name="connsiteX132" fmla="*/ 1699261 w 3398522"/>
                      <a:gd name="connsiteY132" fmla="*/ 1522504 h 3398520"/>
                      <a:gd name="connsiteX133" fmla="*/ 1170884 w 3398522"/>
                      <a:gd name="connsiteY133" fmla="*/ 1270091 h 3398520"/>
                      <a:gd name="connsiteX134" fmla="*/ 1699261 w 3398522"/>
                      <a:gd name="connsiteY134" fmla="*/ 1017651 h 3398520"/>
                      <a:gd name="connsiteX135" fmla="*/ 1105183 w 3398522"/>
                      <a:gd name="connsiteY135" fmla="*/ 1349040 h 3398520"/>
                      <a:gd name="connsiteX136" fmla="*/ 1649478 w 3398522"/>
                      <a:gd name="connsiteY136" fmla="*/ 1609080 h 3398520"/>
                      <a:gd name="connsiteX137" fmla="*/ 1649478 w 3398522"/>
                      <a:gd name="connsiteY137" fmla="*/ 2310629 h 3398520"/>
                      <a:gd name="connsiteX138" fmla="*/ 1105183 w 3398522"/>
                      <a:gd name="connsiteY138" fmla="*/ 2050595 h 3398520"/>
                      <a:gd name="connsiteX139" fmla="*/ 2051891 w 3398522"/>
                      <a:gd name="connsiteY139" fmla="*/ 1075778 h 3398520"/>
                      <a:gd name="connsiteX140" fmla="*/ 1749044 w 3398522"/>
                      <a:gd name="connsiteY140" fmla="*/ 931075 h 3398520"/>
                      <a:gd name="connsiteX141" fmla="*/ 1749044 w 3398522"/>
                      <a:gd name="connsiteY141" fmla="*/ 856268 h 3398520"/>
                      <a:gd name="connsiteX142" fmla="*/ 2051891 w 3398522"/>
                      <a:gd name="connsiteY142" fmla="*/ 856268 h 3398520"/>
                      <a:gd name="connsiteX143" fmla="*/ 2051891 w 3398522"/>
                      <a:gd name="connsiteY143" fmla="*/ 657136 h 3398520"/>
                      <a:gd name="connsiteX144" fmla="*/ 2051891 w 3398522"/>
                      <a:gd name="connsiteY144" fmla="*/ 756702 h 3398520"/>
                      <a:gd name="connsiteX145" fmla="*/ 1749044 w 3398522"/>
                      <a:gd name="connsiteY145" fmla="*/ 756702 h 3398520"/>
                      <a:gd name="connsiteX146" fmla="*/ 1749044 w 3398522"/>
                      <a:gd name="connsiteY146" fmla="*/ 657136 h 3398520"/>
                      <a:gd name="connsiteX147" fmla="*/ 1649478 w 3398522"/>
                      <a:gd name="connsiteY147" fmla="*/ 657136 h 3398520"/>
                      <a:gd name="connsiteX148" fmla="*/ 1649478 w 3398522"/>
                      <a:gd name="connsiteY148" fmla="*/ 756702 h 3398520"/>
                      <a:gd name="connsiteX149" fmla="*/ 1346631 w 3398522"/>
                      <a:gd name="connsiteY149" fmla="*/ 756702 h 3398520"/>
                      <a:gd name="connsiteX150" fmla="*/ 1346631 w 3398522"/>
                      <a:gd name="connsiteY150" fmla="*/ 657136 h 3398520"/>
                      <a:gd name="connsiteX151" fmla="*/ 2605312 w 3398522"/>
                      <a:gd name="connsiteY151" fmla="*/ 3249171 h 3398520"/>
                      <a:gd name="connsiteX152" fmla="*/ 2555529 w 3398522"/>
                      <a:gd name="connsiteY152" fmla="*/ 3298954 h 3398520"/>
                      <a:gd name="connsiteX153" fmla="*/ 842993 w 3398522"/>
                      <a:gd name="connsiteY153" fmla="*/ 3298954 h 3398520"/>
                      <a:gd name="connsiteX154" fmla="*/ 793210 w 3398522"/>
                      <a:gd name="connsiteY154" fmla="*/ 3249171 h 3398520"/>
                      <a:gd name="connsiteX155" fmla="*/ 842993 w 3398522"/>
                      <a:gd name="connsiteY155" fmla="*/ 3199388 h 3398520"/>
                      <a:gd name="connsiteX156" fmla="*/ 2555529 w 3398522"/>
                      <a:gd name="connsiteY156" fmla="*/ 3199388 h 3398520"/>
                      <a:gd name="connsiteX157" fmla="*/ 2605312 w 3398522"/>
                      <a:gd name="connsiteY157" fmla="*/ 3249171 h 3398520"/>
                      <a:gd name="connsiteX158" fmla="*/ 2201346 w 3398522"/>
                      <a:gd name="connsiteY158" fmla="*/ 3099822 h 3398520"/>
                      <a:gd name="connsiteX159" fmla="*/ 1197176 w 3398522"/>
                      <a:gd name="connsiteY159" fmla="*/ 3099822 h 3398520"/>
                      <a:gd name="connsiteX160" fmla="*/ 1332705 w 3398522"/>
                      <a:gd name="connsiteY160" fmla="*/ 2781211 h 3398520"/>
                      <a:gd name="connsiteX161" fmla="*/ 2065817 w 3398522"/>
                      <a:gd name="connsiteY161" fmla="*/ 2781211 h 3398520"/>
                      <a:gd name="connsiteX162" fmla="*/ 2201346 w 3398522"/>
                      <a:gd name="connsiteY162" fmla="*/ 3099822 h 3398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</a:cxnLst>
                    <a:rect l="l" t="t" r="r" b="b"/>
                    <a:pathLst>
                      <a:path w="3398522" h="3398520">
                        <a:moveTo>
                          <a:pt x="3245230" y="557570"/>
                        </a:moveTo>
                        <a:lnTo>
                          <a:pt x="2548892" y="557570"/>
                        </a:lnTo>
                        <a:cubicBezTo>
                          <a:pt x="2521378" y="557570"/>
                          <a:pt x="2499109" y="579843"/>
                          <a:pt x="2499109" y="607353"/>
                        </a:cubicBezTo>
                        <a:cubicBezTo>
                          <a:pt x="2499109" y="634863"/>
                          <a:pt x="2521378" y="657136"/>
                          <a:pt x="2548892" y="657136"/>
                        </a:cubicBezTo>
                        <a:lnTo>
                          <a:pt x="3245230" y="657136"/>
                        </a:lnTo>
                        <a:cubicBezTo>
                          <a:pt x="3274868" y="657136"/>
                          <a:pt x="3298956" y="681224"/>
                          <a:pt x="3298956" y="710862"/>
                        </a:cubicBezTo>
                        <a:lnTo>
                          <a:pt x="3298956" y="2627919"/>
                        </a:lnTo>
                        <a:cubicBezTo>
                          <a:pt x="3298956" y="2657556"/>
                          <a:pt x="3274868" y="2681645"/>
                          <a:pt x="3245230" y="2681645"/>
                        </a:cubicBezTo>
                        <a:lnTo>
                          <a:pt x="153291" y="2681645"/>
                        </a:lnTo>
                        <a:cubicBezTo>
                          <a:pt x="123654" y="2681645"/>
                          <a:pt x="99566" y="2657556"/>
                          <a:pt x="99566" y="2627919"/>
                        </a:cubicBezTo>
                        <a:lnTo>
                          <a:pt x="99566" y="710862"/>
                        </a:lnTo>
                        <a:cubicBezTo>
                          <a:pt x="99566" y="681224"/>
                          <a:pt x="123654" y="657136"/>
                          <a:pt x="153291" y="657136"/>
                        </a:cubicBezTo>
                        <a:lnTo>
                          <a:pt x="1247065" y="657136"/>
                        </a:lnTo>
                        <a:lnTo>
                          <a:pt x="1247065" y="756702"/>
                        </a:lnTo>
                        <a:lnTo>
                          <a:pt x="248915" y="756702"/>
                        </a:lnTo>
                        <a:cubicBezTo>
                          <a:pt x="221405" y="756702"/>
                          <a:pt x="199132" y="778971"/>
                          <a:pt x="199132" y="806485"/>
                        </a:cubicBezTo>
                        <a:lnTo>
                          <a:pt x="199132" y="2121871"/>
                        </a:lnTo>
                        <a:cubicBezTo>
                          <a:pt x="199132" y="2149358"/>
                          <a:pt x="221405" y="2171654"/>
                          <a:pt x="248915" y="2171654"/>
                        </a:cubicBezTo>
                        <a:cubicBezTo>
                          <a:pt x="276425" y="2171654"/>
                          <a:pt x="298698" y="2149358"/>
                          <a:pt x="298698" y="2121871"/>
                        </a:cubicBezTo>
                        <a:lnTo>
                          <a:pt x="298698" y="856268"/>
                        </a:lnTo>
                        <a:lnTo>
                          <a:pt x="1247065" y="856268"/>
                        </a:lnTo>
                        <a:lnTo>
                          <a:pt x="1247065" y="1123330"/>
                        </a:lnTo>
                        <a:lnTo>
                          <a:pt x="1033934" y="1225153"/>
                        </a:lnTo>
                        <a:cubicBezTo>
                          <a:pt x="1016921" y="1233298"/>
                          <a:pt x="1005617" y="1250875"/>
                          <a:pt x="1005617" y="1270091"/>
                        </a:cubicBezTo>
                        <a:lnTo>
                          <a:pt x="1005617" y="2081965"/>
                        </a:lnTo>
                        <a:cubicBezTo>
                          <a:pt x="1005617" y="2101155"/>
                          <a:pt x="1016636" y="2118632"/>
                          <a:pt x="1033934" y="2126903"/>
                        </a:cubicBezTo>
                        <a:lnTo>
                          <a:pt x="1677795" y="2434522"/>
                        </a:lnTo>
                        <a:cubicBezTo>
                          <a:pt x="1691741" y="2441080"/>
                          <a:pt x="1707479" y="2440742"/>
                          <a:pt x="1720728" y="2434522"/>
                        </a:cubicBezTo>
                        <a:lnTo>
                          <a:pt x="2082697" y="2261576"/>
                        </a:lnTo>
                        <a:cubicBezTo>
                          <a:pt x="2107509" y="2249727"/>
                          <a:pt x="2118009" y="2219984"/>
                          <a:pt x="2106161" y="2195198"/>
                        </a:cubicBezTo>
                        <a:cubicBezTo>
                          <a:pt x="2094313" y="2170387"/>
                          <a:pt x="2064542" y="2159886"/>
                          <a:pt x="2039757" y="2171734"/>
                        </a:cubicBezTo>
                        <a:lnTo>
                          <a:pt x="1749044" y="2310629"/>
                        </a:lnTo>
                        <a:lnTo>
                          <a:pt x="1749044" y="1609080"/>
                        </a:lnTo>
                        <a:lnTo>
                          <a:pt x="2293339" y="1349040"/>
                        </a:lnTo>
                        <a:lnTo>
                          <a:pt x="2293339" y="2050595"/>
                        </a:lnTo>
                        <a:lnTo>
                          <a:pt x="2219388" y="2085908"/>
                        </a:lnTo>
                        <a:cubicBezTo>
                          <a:pt x="2194576" y="2097757"/>
                          <a:pt x="2184075" y="2127500"/>
                          <a:pt x="2195923" y="2152285"/>
                        </a:cubicBezTo>
                        <a:cubicBezTo>
                          <a:pt x="2207772" y="2177097"/>
                          <a:pt x="2237515" y="2187598"/>
                          <a:pt x="2262301" y="2175750"/>
                        </a:cubicBezTo>
                        <a:lnTo>
                          <a:pt x="2364588" y="2126903"/>
                        </a:lnTo>
                        <a:cubicBezTo>
                          <a:pt x="2381886" y="2118632"/>
                          <a:pt x="2392905" y="2101155"/>
                          <a:pt x="2392905" y="2081965"/>
                        </a:cubicBezTo>
                        <a:lnTo>
                          <a:pt x="2392905" y="1270091"/>
                        </a:lnTo>
                        <a:cubicBezTo>
                          <a:pt x="2392905" y="1251107"/>
                          <a:pt x="2381860" y="1233424"/>
                          <a:pt x="2364588" y="1225153"/>
                        </a:cubicBezTo>
                        <a:lnTo>
                          <a:pt x="2151457" y="1123330"/>
                        </a:lnTo>
                        <a:lnTo>
                          <a:pt x="2151457" y="856268"/>
                        </a:lnTo>
                        <a:lnTo>
                          <a:pt x="3099824" y="856268"/>
                        </a:lnTo>
                        <a:lnTo>
                          <a:pt x="3099824" y="2482513"/>
                        </a:lnTo>
                        <a:lnTo>
                          <a:pt x="298698" y="2482513"/>
                        </a:lnTo>
                        <a:lnTo>
                          <a:pt x="298698" y="2334279"/>
                        </a:lnTo>
                        <a:cubicBezTo>
                          <a:pt x="298698" y="2306766"/>
                          <a:pt x="276425" y="2284496"/>
                          <a:pt x="248915" y="2284496"/>
                        </a:cubicBezTo>
                        <a:cubicBezTo>
                          <a:pt x="221405" y="2284496"/>
                          <a:pt x="199132" y="2306766"/>
                          <a:pt x="199132" y="2334279"/>
                        </a:cubicBezTo>
                        <a:lnTo>
                          <a:pt x="199132" y="2532296"/>
                        </a:lnTo>
                        <a:cubicBezTo>
                          <a:pt x="199132" y="2559809"/>
                          <a:pt x="221405" y="2582079"/>
                          <a:pt x="248915" y="2582079"/>
                        </a:cubicBezTo>
                        <a:lnTo>
                          <a:pt x="3149607" y="2582079"/>
                        </a:lnTo>
                        <a:cubicBezTo>
                          <a:pt x="3177120" y="2582079"/>
                          <a:pt x="3199390" y="2559809"/>
                          <a:pt x="3199390" y="2532296"/>
                        </a:cubicBezTo>
                        <a:lnTo>
                          <a:pt x="3199390" y="806485"/>
                        </a:lnTo>
                        <a:cubicBezTo>
                          <a:pt x="3199390" y="778971"/>
                          <a:pt x="3177120" y="756702"/>
                          <a:pt x="3149607" y="756702"/>
                        </a:cubicBezTo>
                        <a:lnTo>
                          <a:pt x="2151457" y="756702"/>
                        </a:lnTo>
                        <a:lnTo>
                          <a:pt x="2151457" y="657136"/>
                        </a:lnTo>
                        <a:lnTo>
                          <a:pt x="2336484" y="657136"/>
                        </a:lnTo>
                        <a:cubicBezTo>
                          <a:pt x="2363997" y="657136"/>
                          <a:pt x="2386267" y="634863"/>
                          <a:pt x="2386267" y="607353"/>
                        </a:cubicBezTo>
                        <a:cubicBezTo>
                          <a:pt x="2386267" y="579843"/>
                          <a:pt x="2363997" y="557570"/>
                          <a:pt x="2336484" y="557570"/>
                        </a:cubicBezTo>
                        <a:lnTo>
                          <a:pt x="2151457" y="557570"/>
                        </a:lnTo>
                        <a:lnTo>
                          <a:pt x="2151457" y="458004"/>
                        </a:lnTo>
                        <a:lnTo>
                          <a:pt x="2597845" y="458004"/>
                        </a:lnTo>
                        <a:cubicBezTo>
                          <a:pt x="2625358" y="458004"/>
                          <a:pt x="2647628" y="435731"/>
                          <a:pt x="2647628" y="408221"/>
                        </a:cubicBezTo>
                        <a:lnTo>
                          <a:pt x="2647628" y="290141"/>
                        </a:lnTo>
                        <a:cubicBezTo>
                          <a:pt x="2705576" y="269580"/>
                          <a:pt x="2747194" y="214248"/>
                          <a:pt x="2747194" y="149349"/>
                        </a:cubicBezTo>
                        <a:cubicBezTo>
                          <a:pt x="2747194" y="67000"/>
                          <a:pt x="2680193" y="0"/>
                          <a:pt x="2597845" y="0"/>
                        </a:cubicBezTo>
                        <a:cubicBezTo>
                          <a:pt x="2515497" y="0"/>
                          <a:pt x="2448496" y="67000"/>
                          <a:pt x="2448496" y="149349"/>
                        </a:cubicBezTo>
                        <a:cubicBezTo>
                          <a:pt x="2448496" y="214248"/>
                          <a:pt x="2490114" y="269580"/>
                          <a:pt x="2548062" y="290141"/>
                        </a:cubicBezTo>
                        <a:lnTo>
                          <a:pt x="2548062" y="358438"/>
                        </a:lnTo>
                        <a:lnTo>
                          <a:pt x="2101674" y="358438"/>
                        </a:lnTo>
                        <a:cubicBezTo>
                          <a:pt x="2074161" y="358438"/>
                          <a:pt x="2051891" y="380711"/>
                          <a:pt x="2051891" y="408221"/>
                        </a:cubicBezTo>
                        <a:lnTo>
                          <a:pt x="2051891" y="557570"/>
                        </a:lnTo>
                        <a:lnTo>
                          <a:pt x="1749044" y="557570"/>
                        </a:lnTo>
                        <a:lnTo>
                          <a:pt x="1749044" y="290141"/>
                        </a:lnTo>
                        <a:cubicBezTo>
                          <a:pt x="1806992" y="269580"/>
                          <a:pt x="1848610" y="214248"/>
                          <a:pt x="1848610" y="149349"/>
                        </a:cubicBezTo>
                        <a:cubicBezTo>
                          <a:pt x="1848610" y="67000"/>
                          <a:pt x="1781609" y="0"/>
                          <a:pt x="1699261" y="0"/>
                        </a:cubicBezTo>
                        <a:cubicBezTo>
                          <a:pt x="1616913" y="0"/>
                          <a:pt x="1549912" y="67000"/>
                          <a:pt x="1549912" y="149349"/>
                        </a:cubicBezTo>
                        <a:cubicBezTo>
                          <a:pt x="1549912" y="214248"/>
                          <a:pt x="1591531" y="269580"/>
                          <a:pt x="1649478" y="290141"/>
                        </a:cubicBezTo>
                        <a:lnTo>
                          <a:pt x="1649478" y="557570"/>
                        </a:lnTo>
                        <a:lnTo>
                          <a:pt x="1346631" y="557570"/>
                        </a:lnTo>
                        <a:lnTo>
                          <a:pt x="1346631" y="408221"/>
                        </a:lnTo>
                        <a:cubicBezTo>
                          <a:pt x="1346631" y="380711"/>
                          <a:pt x="1324362" y="358438"/>
                          <a:pt x="1296848" y="358438"/>
                        </a:cubicBezTo>
                        <a:lnTo>
                          <a:pt x="850460" y="358438"/>
                        </a:lnTo>
                        <a:lnTo>
                          <a:pt x="850460" y="290141"/>
                        </a:lnTo>
                        <a:cubicBezTo>
                          <a:pt x="908408" y="269580"/>
                          <a:pt x="950026" y="214248"/>
                          <a:pt x="950026" y="149349"/>
                        </a:cubicBezTo>
                        <a:cubicBezTo>
                          <a:pt x="950026" y="67000"/>
                          <a:pt x="883025" y="0"/>
                          <a:pt x="800677" y="0"/>
                        </a:cubicBezTo>
                        <a:cubicBezTo>
                          <a:pt x="718329" y="0"/>
                          <a:pt x="651328" y="67000"/>
                          <a:pt x="651328" y="149349"/>
                        </a:cubicBezTo>
                        <a:cubicBezTo>
                          <a:pt x="651328" y="214248"/>
                          <a:pt x="692947" y="269580"/>
                          <a:pt x="750894" y="290141"/>
                        </a:cubicBezTo>
                        <a:lnTo>
                          <a:pt x="750894" y="408221"/>
                        </a:lnTo>
                        <a:cubicBezTo>
                          <a:pt x="750894" y="435731"/>
                          <a:pt x="773164" y="458004"/>
                          <a:pt x="800677" y="458004"/>
                        </a:cubicBezTo>
                        <a:lnTo>
                          <a:pt x="1247065" y="458004"/>
                        </a:lnTo>
                        <a:lnTo>
                          <a:pt x="1247065" y="557570"/>
                        </a:lnTo>
                        <a:lnTo>
                          <a:pt x="153291" y="557570"/>
                        </a:lnTo>
                        <a:cubicBezTo>
                          <a:pt x="68763" y="557570"/>
                          <a:pt x="0" y="626333"/>
                          <a:pt x="0" y="710862"/>
                        </a:cubicBezTo>
                        <a:lnTo>
                          <a:pt x="0" y="2627919"/>
                        </a:lnTo>
                        <a:cubicBezTo>
                          <a:pt x="0" y="2712450"/>
                          <a:pt x="68763" y="2781211"/>
                          <a:pt x="153291" y="2781211"/>
                        </a:cubicBezTo>
                        <a:lnTo>
                          <a:pt x="1232595" y="2781211"/>
                        </a:lnTo>
                        <a:cubicBezTo>
                          <a:pt x="1213332" y="2963828"/>
                          <a:pt x="1092585" y="3070470"/>
                          <a:pt x="1054518" y="3099822"/>
                        </a:cubicBezTo>
                        <a:lnTo>
                          <a:pt x="842993" y="3099822"/>
                        </a:lnTo>
                        <a:cubicBezTo>
                          <a:pt x="760645" y="3099822"/>
                          <a:pt x="693644" y="3166823"/>
                          <a:pt x="693644" y="3249171"/>
                        </a:cubicBezTo>
                        <a:cubicBezTo>
                          <a:pt x="693644" y="3331519"/>
                          <a:pt x="760645" y="3398520"/>
                          <a:pt x="842993" y="3398520"/>
                        </a:cubicBezTo>
                        <a:lnTo>
                          <a:pt x="2555529" y="3398520"/>
                        </a:lnTo>
                        <a:cubicBezTo>
                          <a:pt x="2637877" y="3398520"/>
                          <a:pt x="2704878" y="3331519"/>
                          <a:pt x="2704878" y="3249171"/>
                        </a:cubicBezTo>
                        <a:cubicBezTo>
                          <a:pt x="2704878" y="3166823"/>
                          <a:pt x="2637877" y="3099822"/>
                          <a:pt x="2555529" y="3099822"/>
                        </a:cubicBezTo>
                        <a:lnTo>
                          <a:pt x="2344131" y="3099822"/>
                        </a:lnTo>
                        <a:cubicBezTo>
                          <a:pt x="2306561" y="3070576"/>
                          <a:pt x="2185396" y="2962972"/>
                          <a:pt x="2165980" y="2781211"/>
                        </a:cubicBezTo>
                        <a:lnTo>
                          <a:pt x="3245230" y="2781211"/>
                        </a:lnTo>
                        <a:cubicBezTo>
                          <a:pt x="3329762" y="2781211"/>
                          <a:pt x="3398522" y="2712450"/>
                          <a:pt x="3398522" y="2627919"/>
                        </a:cubicBezTo>
                        <a:lnTo>
                          <a:pt x="3398522" y="710862"/>
                        </a:lnTo>
                        <a:cubicBezTo>
                          <a:pt x="3398522" y="626333"/>
                          <a:pt x="3329762" y="557570"/>
                          <a:pt x="3245230" y="557570"/>
                        </a:cubicBezTo>
                        <a:close/>
                        <a:moveTo>
                          <a:pt x="2597845" y="99566"/>
                        </a:moveTo>
                        <a:cubicBezTo>
                          <a:pt x="2625305" y="99566"/>
                          <a:pt x="2647628" y="121891"/>
                          <a:pt x="2647628" y="149349"/>
                        </a:cubicBezTo>
                        <a:cubicBezTo>
                          <a:pt x="2647628" y="176807"/>
                          <a:pt x="2625305" y="199132"/>
                          <a:pt x="2597845" y="199132"/>
                        </a:cubicBezTo>
                        <a:cubicBezTo>
                          <a:pt x="2570385" y="199132"/>
                          <a:pt x="2548062" y="176807"/>
                          <a:pt x="2548062" y="149349"/>
                        </a:cubicBezTo>
                        <a:cubicBezTo>
                          <a:pt x="2548062" y="121891"/>
                          <a:pt x="2570385" y="99566"/>
                          <a:pt x="2597845" y="99566"/>
                        </a:cubicBezTo>
                        <a:close/>
                        <a:moveTo>
                          <a:pt x="1699261" y="99566"/>
                        </a:moveTo>
                        <a:cubicBezTo>
                          <a:pt x="1726721" y="99566"/>
                          <a:pt x="1749044" y="121891"/>
                          <a:pt x="1749044" y="149349"/>
                        </a:cubicBezTo>
                        <a:cubicBezTo>
                          <a:pt x="1749044" y="176807"/>
                          <a:pt x="1726721" y="199132"/>
                          <a:pt x="1699261" y="199132"/>
                        </a:cubicBezTo>
                        <a:cubicBezTo>
                          <a:pt x="1671801" y="199132"/>
                          <a:pt x="1649478" y="176807"/>
                          <a:pt x="1649478" y="149349"/>
                        </a:cubicBezTo>
                        <a:cubicBezTo>
                          <a:pt x="1649478" y="121891"/>
                          <a:pt x="1671801" y="99566"/>
                          <a:pt x="1699261" y="99566"/>
                        </a:cubicBezTo>
                        <a:close/>
                        <a:moveTo>
                          <a:pt x="800677" y="99566"/>
                        </a:moveTo>
                        <a:cubicBezTo>
                          <a:pt x="828138" y="99566"/>
                          <a:pt x="850460" y="121891"/>
                          <a:pt x="850460" y="149349"/>
                        </a:cubicBezTo>
                        <a:cubicBezTo>
                          <a:pt x="850460" y="176807"/>
                          <a:pt x="828138" y="199132"/>
                          <a:pt x="800677" y="199132"/>
                        </a:cubicBezTo>
                        <a:cubicBezTo>
                          <a:pt x="773217" y="199132"/>
                          <a:pt x="750894" y="176807"/>
                          <a:pt x="750894" y="149349"/>
                        </a:cubicBezTo>
                        <a:cubicBezTo>
                          <a:pt x="750894" y="121891"/>
                          <a:pt x="773217" y="99566"/>
                          <a:pt x="800677" y="99566"/>
                        </a:cubicBezTo>
                        <a:close/>
                        <a:moveTo>
                          <a:pt x="1346631" y="856268"/>
                        </a:moveTo>
                        <a:lnTo>
                          <a:pt x="1649478" y="856268"/>
                        </a:lnTo>
                        <a:lnTo>
                          <a:pt x="1649478" y="931075"/>
                        </a:lnTo>
                        <a:lnTo>
                          <a:pt x="1346631" y="1075778"/>
                        </a:lnTo>
                        <a:close/>
                        <a:moveTo>
                          <a:pt x="2227638" y="1270091"/>
                        </a:moveTo>
                        <a:lnTo>
                          <a:pt x="1699261" y="1522504"/>
                        </a:lnTo>
                        <a:lnTo>
                          <a:pt x="1170884" y="1270091"/>
                        </a:lnTo>
                        <a:lnTo>
                          <a:pt x="1699261" y="1017651"/>
                        </a:lnTo>
                        <a:close/>
                        <a:moveTo>
                          <a:pt x="1105183" y="1349040"/>
                        </a:moveTo>
                        <a:lnTo>
                          <a:pt x="1649478" y="1609080"/>
                        </a:lnTo>
                        <a:lnTo>
                          <a:pt x="1649478" y="2310629"/>
                        </a:lnTo>
                        <a:lnTo>
                          <a:pt x="1105183" y="2050595"/>
                        </a:lnTo>
                        <a:close/>
                        <a:moveTo>
                          <a:pt x="2051891" y="1075778"/>
                        </a:moveTo>
                        <a:lnTo>
                          <a:pt x="1749044" y="931075"/>
                        </a:lnTo>
                        <a:lnTo>
                          <a:pt x="1749044" y="856268"/>
                        </a:lnTo>
                        <a:lnTo>
                          <a:pt x="2051891" y="856268"/>
                        </a:lnTo>
                        <a:close/>
                        <a:moveTo>
                          <a:pt x="2051891" y="657136"/>
                        </a:moveTo>
                        <a:lnTo>
                          <a:pt x="2051891" y="756702"/>
                        </a:lnTo>
                        <a:lnTo>
                          <a:pt x="1749044" y="756702"/>
                        </a:lnTo>
                        <a:lnTo>
                          <a:pt x="1749044" y="657136"/>
                        </a:lnTo>
                        <a:close/>
                        <a:moveTo>
                          <a:pt x="1649478" y="657136"/>
                        </a:moveTo>
                        <a:lnTo>
                          <a:pt x="1649478" y="756702"/>
                        </a:lnTo>
                        <a:lnTo>
                          <a:pt x="1346631" y="756702"/>
                        </a:lnTo>
                        <a:lnTo>
                          <a:pt x="1346631" y="657136"/>
                        </a:lnTo>
                        <a:close/>
                        <a:moveTo>
                          <a:pt x="2605312" y="3249171"/>
                        </a:moveTo>
                        <a:cubicBezTo>
                          <a:pt x="2605312" y="3276631"/>
                          <a:pt x="2582990" y="3298954"/>
                          <a:pt x="2555529" y="3298954"/>
                        </a:cubicBezTo>
                        <a:lnTo>
                          <a:pt x="842993" y="3298954"/>
                        </a:lnTo>
                        <a:cubicBezTo>
                          <a:pt x="815532" y="3298954"/>
                          <a:pt x="793210" y="3276631"/>
                          <a:pt x="793210" y="3249171"/>
                        </a:cubicBezTo>
                        <a:cubicBezTo>
                          <a:pt x="793210" y="3221711"/>
                          <a:pt x="815532" y="3199388"/>
                          <a:pt x="842993" y="3199388"/>
                        </a:cubicBezTo>
                        <a:lnTo>
                          <a:pt x="2555529" y="3199388"/>
                        </a:lnTo>
                        <a:cubicBezTo>
                          <a:pt x="2582990" y="3199388"/>
                          <a:pt x="2605312" y="3221711"/>
                          <a:pt x="2605312" y="3249171"/>
                        </a:cubicBezTo>
                        <a:close/>
                        <a:moveTo>
                          <a:pt x="2201346" y="3099822"/>
                        </a:moveTo>
                        <a:lnTo>
                          <a:pt x="1197176" y="3099822"/>
                        </a:lnTo>
                        <a:cubicBezTo>
                          <a:pt x="1255541" y="3031653"/>
                          <a:pt x="1320286" y="2925429"/>
                          <a:pt x="1332705" y="2781211"/>
                        </a:cubicBezTo>
                        <a:lnTo>
                          <a:pt x="2065817" y="2781211"/>
                        </a:lnTo>
                        <a:cubicBezTo>
                          <a:pt x="2078236" y="2925429"/>
                          <a:pt x="2142981" y="3031653"/>
                          <a:pt x="2201346" y="309982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66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C1003B6F-DEC1-4C06-85A2-187306BCA422}"/>
                    </a:ext>
                  </a:extLst>
                </p:cNvPr>
                <p:cNvSpPr/>
                <p:nvPr/>
              </p:nvSpPr>
              <p:spPr>
                <a:xfrm>
                  <a:off x="1319902" y="3429000"/>
                  <a:ext cx="145656" cy="0"/>
                </a:xfrm>
                <a:custGeom>
                  <a:avLst/>
                  <a:gdLst>
                    <a:gd name="connsiteX0" fmla="*/ 0 w 145656"/>
                    <a:gd name="connsiteY0" fmla="*/ 0 h 0"/>
                    <a:gd name="connsiteX1" fmla="*/ 145656 w 145656"/>
                    <a:gd name="connsiteY1" fmla="*/ 0 h 0"/>
                    <a:gd name="connsiteX2" fmla="*/ 145656 w 145656"/>
                    <a:gd name="connsiteY2" fmla="*/ 0 h 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45656">
                      <a:moveTo>
                        <a:pt x="0" y="0"/>
                      </a:moveTo>
                      <a:lnTo>
                        <a:pt x="145656" y="0"/>
                      </a:lnTo>
                      <a:lnTo>
                        <a:pt x="145656" y="0"/>
                      </a:lnTo>
                    </a:path>
                  </a:pathLst>
                </a:custGeom>
                <a:noFill/>
                <a:ln>
                  <a:solidFill>
                    <a:schemeClr val="accent3"/>
                  </a:solidFill>
                  <a:headEnd type="none" w="med" len="med"/>
                  <a:tailEnd type="arrow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endParaRPr lang="en-US"/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BFEE1B3-0431-4733-B6B8-9C005D1A9B73}"/>
                </a:ext>
              </a:extLst>
            </p:cNvPr>
            <p:cNvGrpSpPr/>
            <p:nvPr/>
          </p:nvGrpSpPr>
          <p:grpSpPr>
            <a:xfrm>
              <a:off x="723220" y="5391462"/>
              <a:ext cx="4634889" cy="607420"/>
              <a:chOff x="723220" y="5391462"/>
              <a:chExt cx="4634889" cy="607420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C4BE2F5-2DCC-4652-B4EB-037C72E80DBB}"/>
                  </a:ext>
                </a:extLst>
              </p:cNvPr>
              <p:cNvSpPr txBox="1"/>
              <p:nvPr/>
            </p:nvSpPr>
            <p:spPr>
              <a:xfrm>
                <a:off x="3119693" y="5395090"/>
                <a:ext cx="2238416" cy="60016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IN" sz="11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Select optimal AI Engine</a:t>
                </a: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IN" sz="11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Instruct AI Engine</a:t>
                </a: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en-IN" sz="1100" i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Create a training strategy</a:t>
                </a: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DACD3513-1584-4C30-A37C-5158A153D61C}"/>
                  </a:ext>
                </a:extLst>
              </p:cNvPr>
              <p:cNvGrpSpPr/>
              <p:nvPr/>
            </p:nvGrpSpPr>
            <p:grpSpPr>
              <a:xfrm>
                <a:off x="723220" y="5391462"/>
                <a:ext cx="2195627" cy="607420"/>
                <a:chOff x="723220" y="5391462"/>
                <a:chExt cx="2195627" cy="607420"/>
              </a:xfrm>
            </p:grpSpPr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80820947-CD61-45BD-B154-8C67103B6C8A}"/>
                    </a:ext>
                  </a:extLst>
                </p:cNvPr>
                <p:cNvSpPr txBox="1"/>
                <p:nvPr/>
              </p:nvSpPr>
              <p:spPr>
                <a:xfrm>
                  <a:off x="1442287" y="5464340"/>
                  <a:ext cx="1476560" cy="461665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r>
                    <a:rPr lang="en-IN" sz="2400" dirty="0">
                      <a:solidFill>
                        <a:schemeClr val="tx2">
                          <a:lumMod val="85000"/>
                          <a:lumOff val="15000"/>
                        </a:schemeClr>
                      </a:solidFill>
                      <a:latin typeface="Abadi" panose="020B0604020104020204" pitchFamily="34" charset="0"/>
                    </a:rPr>
                    <a:t>Strategy</a:t>
                  </a:r>
                </a:p>
              </p:txBody>
            </p:sp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DB554CA2-B377-4969-B1B0-C200DC9CE7BF}"/>
                    </a:ext>
                  </a:extLst>
                </p:cNvPr>
                <p:cNvGrpSpPr/>
                <p:nvPr/>
              </p:nvGrpSpPr>
              <p:grpSpPr>
                <a:xfrm>
                  <a:off x="723220" y="5391462"/>
                  <a:ext cx="754062" cy="607420"/>
                  <a:chOff x="723220" y="5391462"/>
                  <a:chExt cx="754062" cy="607420"/>
                </a:xfrm>
              </p:grpSpPr>
              <p:grpSp>
                <p:nvGrpSpPr>
                  <p:cNvPr id="16" name="Group 15">
                    <a:extLst>
                      <a:ext uri="{FF2B5EF4-FFF2-40B4-BE49-F238E27FC236}">
                        <a16:creationId xmlns:a16="http://schemas.microsoft.com/office/drawing/2014/main" id="{4C1D9F29-0C45-4F4C-8D02-1EA9F138DE70}"/>
                      </a:ext>
                    </a:extLst>
                  </p:cNvPr>
                  <p:cNvGrpSpPr/>
                  <p:nvPr/>
                </p:nvGrpSpPr>
                <p:grpSpPr>
                  <a:xfrm>
                    <a:off x="723220" y="5391462"/>
                    <a:ext cx="607420" cy="607420"/>
                    <a:chOff x="723220" y="5391462"/>
                    <a:chExt cx="607420" cy="607420"/>
                  </a:xfrm>
                </p:grpSpPr>
                <p:sp>
                  <p:nvSpPr>
                    <p:cNvPr id="18" name="Circle: Hollow 17">
                      <a:extLst>
                        <a:ext uri="{FF2B5EF4-FFF2-40B4-BE49-F238E27FC236}">
                          <a16:creationId xmlns:a16="http://schemas.microsoft.com/office/drawing/2014/main" id="{6314FD7D-A3D1-4863-9E4A-0355B11C84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20" y="5391462"/>
                      <a:ext cx="607420" cy="607420"/>
                    </a:xfrm>
                    <a:prstGeom prst="donut">
                      <a:avLst>
                        <a:gd name="adj" fmla="val 2461"/>
                      </a:avLst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9" name="Freeform: Shape 18">
                      <a:extLst>
                        <a:ext uri="{FF2B5EF4-FFF2-40B4-BE49-F238E27FC236}">
                          <a16:creationId xmlns:a16="http://schemas.microsoft.com/office/drawing/2014/main" id="{EF6DB915-4AEC-4480-B68E-1074C30417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4392" y="5555226"/>
                      <a:ext cx="365076" cy="279892"/>
                    </a:xfrm>
                    <a:custGeom>
                      <a:avLst/>
                      <a:gdLst>
                        <a:gd name="connsiteX0" fmla="*/ 2680945 w 6096000"/>
                        <a:gd name="connsiteY0" fmla="*/ 4064000 h 4673600"/>
                        <a:gd name="connsiteX1" fmla="*/ 2714879 w 6096000"/>
                        <a:gd name="connsiteY1" fmla="*/ 4165600 h 4673600"/>
                        <a:gd name="connsiteX2" fmla="*/ 3381121 w 6096000"/>
                        <a:gd name="connsiteY2" fmla="*/ 4165600 h 4673600"/>
                        <a:gd name="connsiteX3" fmla="*/ 3415056 w 6096000"/>
                        <a:gd name="connsiteY3" fmla="*/ 4064000 h 4673600"/>
                        <a:gd name="connsiteX4" fmla="*/ 203200 w 6096000"/>
                        <a:gd name="connsiteY4" fmla="*/ 4064000 h 4673600"/>
                        <a:gd name="connsiteX5" fmla="*/ 203200 w 6096000"/>
                        <a:gd name="connsiteY5" fmla="*/ 4368800 h 4673600"/>
                        <a:gd name="connsiteX6" fmla="*/ 304800 w 6096000"/>
                        <a:gd name="connsiteY6" fmla="*/ 4470400 h 4673600"/>
                        <a:gd name="connsiteX7" fmla="*/ 5791200 w 6096000"/>
                        <a:gd name="connsiteY7" fmla="*/ 4470400 h 4673600"/>
                        <a:gd name="connsiteX8" fmla="*/ 5892800 w 6096000"/>
                        <a:gd name="connsiteY8" fmla="*/ 4368800 h 4673600"/>
                        <a:gd name="connsiteX9" fmla="*/ 5892800 w 6096000"/>
                        <a:gd name="connsiteY9" fmla="*/ 4064000 h 4673600"/>
                        <a:gd name="connsiteX10" fmla="*/ 3629279 w 6096000"/>
                        <a:gd name="connsiteY10" fmla="*/ 4064000 h 4673600"/>
                        <a:gd name="connsiteX11" fmla="*/ 3550844 w 6096000"/>
                        <a:gd name="connsiteY11" fmla="*/ 4299293 h 4673600"/>
                        <a:gd name="connsiteX12" fmla="*/ 3454400 w 6096000"/>
                        <a:gd name="connsiteY12" fmla="*/ 4368800 h 4673600"/>
                        <a:gd name="connsiteX13" fmla="*/ 2641600 w 6096000"/>
                        <a:gd name="connsiteY13" fmla="*/ 4368800 h 4673600"/>
                        <a:gd name="connsiteX14" fmla="*/ 2545156 w 6096000"/>
                        <a:gd name="connsiteY14" fmla="*/ 4299293 h 4673600"/>
                        <a:gd name="connsiteX15" fmla="*/ 2466721 w 6096000"/>
                        <a:gd name="connsiteY15" fmla="*/ 4064000 h 4673600"/>
                        <a:gd name="connsiteX16" fmla="*/ 711200 w 6096000"/>
                        <a:gd name="connsiteY16" fmla="*/ 3454400 h 4673600"/>
                        <a:gd name="connsiteX17" fmla="*/ 5384800 w 6096000"/>
                        <a:gd name="connsiteY17" fmla="*/ 3454400 h 4673600"/>
                        <a:gd name="connsiteX18" fmla="*/ 5384800 w 6096000"/>
                        <a:gd name="connsiteY18" fmla="*/ 3657600 h 4673600"/>
                        <a:gd name="connsiteX19" fmla="*/ 711200 w 6096000"/>
                        <a:gd name="connsiteY19" fmla="*/ 3657600 h 4673600"/>
                        <a:gd name="connsiteX20" fmla="*/ 1930400 w 6096000"/>
                        <a:gd name="connsiteY20" fmla="*/ 2641600 h 4673600"/>
                        <a:gd name="connsiteX21" fmla="*/ 1828800 w 6096000"/>
                        <a:gd name="connsiteY21" fmla="*/ 2743200 h 4673600"/>
                        <a:gd name="connsiteX22" fmla="*/ 1930400 w 6096000"/>
                        <a:gd name="connsiteY22" fmla="*/ 2844800 h 4673600"/>
                        <a:gd name="connsiteX23" fmla="*/ 2032000 w 6096000"/>
                        <a:gd name="connsiteY23" fmla="*/ 2743200 h 4673600"/>
                        <a:gd name="connsiteX24" fmla="*/ 1930400 w 6096000"/>
                        <a:gd name="connsiteY24" fmla="*/ 2641600 h 4673600"/>
                        <a:gd name="connsiteX25" fmla="*/ 3310738 w 6096000"/>
                        <a:gd name="connsiteY25" fmla="*/ 2354263 h 4673600"/>
                        <a:gd name="connsiteX26" fmla="*/ 3454401 w 6096000"/>
                        <a:gd name="connsiteY26" fmla="*/ 2497938 h 4673600"/>
                        <a:gd name="connsiteX27" fmla="*/ 3598075 w 6096000"/>
                        <a:gd name="connsiteY27" fmla="*/ 2354263 h 4673600"/>
                        <a:gd name="connsiteX28" fmla="*/ 3741738 w 6096000"/>
                        <a:gd name="connsiteY28" fmla="*/ 2497938 h 4673600"/>
                        <a:gd name="connsiteX29" fmla="*/ 3598075 w 6096000"/>
                        <a:gd name="connsiteY29" fmla="*/ 2641601 h 4673600"/>
                        <a:gd name="connsiteX30" fmla="*/ 3741738 w 6096000"/>
                        <a:gd name="connsiteY30" fmla="*/ 2785276 h 4673600"/>
                        <a:gd name="connsiteX31" fmla="*/ 3598075 w 6096000"/>
                        <a:gd name="connsiteY31" fmla="*/ 2928938 h 4673600"/>
                        <a:gd name="connsiteX32" fmla="*/ 3454401 w 6096000"/>
                        <a:gd name="connsiteY32" fmla="*/ 2785276 h 4673600"/>
                        <a:gd name="connsiteX33" fmla="*/ 3310738 w 6096000"/>
                        <a:gd name="connsiteY33" fmla="*/ 2928938 h 4673600"/>
                        <a:gd name="connsiteX34" fmla="*/ 3167063 w 6096000"/>
                        <a:gd name="connsiteY34" fmla="*/ 2785276 h 4673600"/>
                        <a:gd name="connsiteX35" fmla="*/ 3310738 w 6096000"/>
                        <a:gd name="connsiteY35" fmla="*/ 2641601 h 4673600"/>
                        <a:gd name="connsiteX36" fmla="*/ 3167063 w 6096000"/>
                        <a:gd name="connsiteY36" fmla="*/ 2497938 h 4673600"/>
                        <a:gd name="connsiteX37" fmla="*/ 4165600 w 6096000"/>
                        <a:gd name="connsiteY37" fmla="*/ 812800 h 4673600"/>
                        <a:gd name="connsiteX38" fmla="*/ 4064000 w 6096000"/>
                        <a:gd name="connsiteY38" fmla="*/ 914400 h 4673600"/>
                        <a:gd name="connsiteX39" fmla="*/ 4165600 w 6096000"/>
                        <a:gd name="connsiteY39" fmla="*/ 1016000 h 4673600"/>
                        <a:gd name="connsiteX40" fmla="*/ 4267200 w 6096000"/>
                        <a:gd name="connsiteY40" fmla="*/ 914400 h 4673600"/>
                        <a:gd name="connsiteX41" fmla="*/ 4165600 w 6096000"/>
                        <a:gd name="connsiteY41" fmla="*/ 812800 h 4673600"/>
                        <a:gd name="connsiteX42" fmla="*/ 2091538 w 6096000"/>
                        <a:gd name="connsiteY42" fmla="*/ 728663 h 4673600"/>
                        <a:gd name="connsiteX43" fmla="*/ 2235201 w 6096000"/>
                        <a:gd name="connsiteY43" fmla="*/ 872332 h 4673600"/>
                        <a:gd name="connsiteX44" fmla="*/ 2378876 w 6096000"/>
                        <a:gd name="connsiteY44" fmla="*/ 728663 h 4673600"/>
                        <a:gd name="connsiteX45" fmla="*/ 2522538 w 6096000"/>
                        <a:gd name="connsiteY45" fmla="*/ 872332 h 4673600"/>
                        <a:gd name="connsiteX46" fmla="*/ 2378876 w 6096000"/>
                        <a:gd name="connsiteY46" fmla="*/ 1016001 h 4673600"/>
                        <a:gd name="connsiteX47" fmla="*/ 2522538 w 6096000"/>
                        <a:gd name="connsiteY47" fmla="*/ 1159669 h 4673600"/>
                        <a:gd name="connsiteX48" fmla="*/ 2378876 w 6096000"/>
                        <a:gd name="connsiteY48" fmla="*/ 1303338 h 4673600"/>
                        <a:gd name="connsiteX49" fmla="*/ 2235201 w 6096000"/>
                        <a:gd name="connsiteY49" fmla="*/ 1159669 h 4673600"/>
                        <a:gd name="connsiteX50" fmla="*/ 2091538 w 6096000"/>
                        <a:gd name="connsiteY50" fmla="*/ 1303338 h 4673600"/>
                        <a:gd name="connsiteX51" fmla="*/ 1947863 w 6096000"/>
                        <a:gd name="connsiteY51" fmla="*/ 1159669 h 4673600"/>
                        <a:gd name="connsiteX52" fmla="*/ 2091538 w 6096000"/>
                        <a:gd name="connsiteY52" fmla="*/ 1016001 h 4673600"/>
                        <a:gd name="connsiteX53" fmla="*/ 1947863 w 6096000"/>
                        <a:gd name="connsiteY53" fmla="*/ 872332 h 4673600"/>
                        <a:gd name="connsiteX54" fmla="*/ 4165600 w 6096000"/>
                        <a:gd name="connsiteY54" fmla="*/ 608359 h 4673600"/>
                        <a:gd name="connsiteX55" fmla="*/ 4466032 w 6096000"/>
                        <a:gd name="connsiteY55" fmla="*/ 861616 h 4673600"/>
                        <a:gd name="connsiteX56" fmla="*/ 4267200 w 6096000"/>
                        <a:gd name="connsiteY56" fmla="*/ 1200496 h 4673600"/>
                        <a:gd name="connsiteX57" fmla="*/ 4267200 w 6096000"/>
                        <a:gd name="connsiteY57" fmla="*/ 1219200 h 4673600"/>
                        <a:gd name="connsiteX58" fmla="*/ 3556000 w 6096000"/>
                        <a:gd name="connsiteY58" fmla="*/ 1930400 h 4673600"/>
                        <a:gd name="connsiteX59" fmla="*/ 2540000 w 6096000"/>
                        <a:gd name="connsiteY59" fmla="*/ 1930400 h 4673600"/>
                        <a:gd name="connsiteX60" fmla="*/ 2032000 w 6096000"/>
                        <a:gd name="connsiteY60" fmla="*/ 2438400 h 4673600"/>
                        <a:gd name="connsiteX61" fmla="*/ 2032000 w 6096000"/>
                        <a:gd name="connsiteY61" fmla="*/ 2457107 h 4673600"/>
                        <a:gd name="connsiteX62" fmla="*/ 2230692 w 6096000"/>
                        <a:gd name="connsiteY62" fmla="*/ 2795435 h 4673600"/>
                        <a:gd name="connsiteX63" fmla="*/ 1930400 w 6096000"/>
                        <a:gd name="connsiteY63" fmla="*/ 3048000 h 4673600"/>
                        <a:gd name="connsiteX64" fmla="*/ 1630109 w 6096000"/>
                        <a:gd name="connsiteY64" fmla="*/ 2795435 h 4673600"/>
                        <a:gd name="connsiteX65" fmla="*/ 1828800 w 6096000"/>
                        <a:gd name="connsiteY65" fmla="*/ 2457107 h 4673600"/>
                        <a:gd name="connsiteX66" fmla="*/ 1828800 w 6096000"/>
                        <a:gd name="connsiteY66" fmla="*/ 2438400 h 4673600"/>
                        <a:gd name="connsiteX67" fmla="*/ 2540000 w 6096000"/>
                        <a:gd name="connsiteY67" fmla="*/ 1727200 h 4673600"/>
                        <a:gd name="connsiteX68" fmla="*/ 3556000 w 6096000"/>
                        <a:gd name="connsiteY68" fmla="*/ 1727200 h 4673600"/>
                        <a:gd name="connsiteX69" fmla="*/ 4064000 w 6096000"/>
                        <a:gd name="connsiteY69" fmla="*/ 1219200 h 4673600"/>
                        <a:gd name="connsiteX70" fmla="*/ 4064000 w 6096000"/>
                        <a:gd name="connsiteY70" fmla="*/ 1200496 h 4673600"/>
                        <a:gd name="connsiteX71" fmla="*/ 3865169 w 6096000"/>
                        <a:gd name="connsiteY71" fmla="*/ 861616 h 4673600"/>
                        <a:gd name="connsiteX72" fmla="*/ 4165600 w 6096000"/>
                        <a:gd name="connsiteY72" fmla="*/ 608359 h 4673600"/>
                        <a:gd name="connsiteX73" fmla="*/ 812800 w 6096000"/>
                        <a:gd name="connsiteY73" fmla="*/ 203200 h 4673600"/>
                        <a:gd name="connsiteX74" fmla="*/ 508000 w 6096000"/>
                        <a:gd name="connsiteY74" fmla="*/ 508000 h 4673600"/>
                        <a:gd name="connsiteX75" fmla="*/ 508000 w 6096000"/>
                        <a:gd name="connsiteY75" fmla="*/ 3860800 h 4673600"/>
                        <a:gd name="connsiteX76" fmla="*/ 5588000 w 6096000"/>
                        <a:gd name="connsiteY76" fmla="*/ 3860800 h 4673600"/>
                        <a:gd name="connsiteX77" fmla="*/ 5588000 w 6096000"/>
                        <a:gd name="connsiteY77" fmla="*/ 508000 h 4673600"/>
                        <a:gd name="connsiteX78" fmla="*/ 5283200 w 6096000"/>
                        <a:gd name="connsiteY78" fmla="*/ 203200 h 4673600"/>
                        <a:gd name="connsiteX79" fmla="*/ 812800 w 6096000"/>
                        <a:gd name="connsiteY79" fmla="*/ 0 h 4673600"/>
                        <a:gd name="connsiteX80" fmla="*/ 5283200 w 6096000"/>
                        <a:gd name="connsiteY80" fmla="*/ 0 h 4673600"/>
                        <a:gd name="connsiteX81" fmla="*/ 5791200 w 6096000"/>
                        <a:gd name="connsiteY81" fmla="*/ 508000 h 4673600"/>
                        <a:gd name="connsiteX82" fmla="*/ 5791200 w 6096000"/>
                        <a:gd name="connsiteY82" fmla="*/ 3860800 h 4673600"/>
                        <a:gd name="connsiteX83" fmla="*/ 5994400 w 6096000"/>
                        <a:gd name="connsiteY83" fmla="*/ 3860800 h 4673600"/>
                        <a:gd name="connsiteX84" fmla="*/ 6096000 w 6096000"/>
                        <a:gd name="connsiteY84" fmla="*/ 3962400 h 4673600"/>
                        <a:gd name="connsiteX85" fmla="*/ 6096000 w 6096000"/>
                        <a:gd name="connsiteY85" fmla="*/ 4368800 h 4673600"/>
                        <a:gd name="connsiteX86" fmla="*/ 5791200 w 6096000"/>
                        <a:gd name="connsiteY86" fmla="*/ 4673600 h 4673600"/>
                        <a:gd name="connsiteX87" fmla="*/ 304800 w 6096000"/>
                        <a:gd name="connsiteY87" fmla="*/ 4673600 h 4673600"/>
                        <a:gd name="connsiteX88" fmla="*/ 0 w 6096000"/>
                        <a:gd name="connsiteY88" fmla="*/ 4368800 h 4673600"/>
                        <a:gd name="connsiteX89" fmla="*/ 0 w 6096000"/>
                        <a:gd name="connsiteY89" fmla="*/ 3962400 h 4673600"/>
                        <a:gd name="connsiteX90" fmla="*/ 101600 w 6096000"/>
                        <a:gd name="connsiteY90" fmla="*/ 3860800 h 4673600"/>
                        <a:gd name="connsiteX91" fmla="*/ 304800 w 6096000"/>
                        <a:gd name="connsiteY91" fmla="*/ 3860800 h 4673600"/>
                        <a:gd name="connsiteX92" fmla="*/ 304800 w 6096000"/>
                        <a:gd name="connsiteY92" fmla="*/ 508000 h 4673600"/>
                        <a:gd name="connsiteX93" fmla="*/ 812800 w 6096000"/>
                        <a:gd name="connsiteY93" fmla="*/ 0 h 4673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</a:cxnLst>
                      <a:rect l="l" t="t" r="r" b="b"/>
                      <a:pathLst>
                        <a:path w="6096000" h="4673600">
                          <a:moveTo>
                            <a:pt x="2680945" y="4064000"/>
                          </a:moveTo>
                          <a:lnTo>
                            <a:pt x="2714879" y="4165600"/>
                          </a:lnTo>
                          <a:lnTo>
                            <a:pt x="3381121" y="4165600"/>
                          </a:lnTo>
                          <a:lnTo>
                            <a:pt x="3415056" y="4064000"/>
                          </a:lnTo>
                          <a:close/>
                          <a:moveTo>
                            <a:pt x="203200" y="4064000"/>
                          </a:moveTo>
                          <a:lnTo>
                            <a:pt x="203200" y="4368800"/>
                          </a:lnTo>
                          <a:cubicBezTo>
                            <a:pt x="203200" y="4424909"/>
                            <a:pt x="248691" y="4470400"/>
                            <a:pt x="304800" y="4470400"/>
                          </a:cubicBezTo>
                          <a:lnTo>
                            <a:pt x="5791200" y="4470400"/>
                          </a:lnTo>
                          <a:cubicBezTo>
                            <a:pt x="5847309" y="4470400"/>
                            <a:pt x="5892800" y="4424909"/>
                            <a:pt x="5892800" y="4368800"/>
                          </a:cubicBezTo>
                          <a:lnTo>
                            <a:pt x="5892800" y="4064000"/>
                          </a:lnTo>
                          <a:lnTo>
                            <a:pt x="3629279" y="4064000"/>
                          </a:lnTo>
                          <a:lnTo>
                            <a:pt x="3550844" y="4299293"/>
                          </a:lnTo>
                          <a:cubicBezTo>
                            <a:pt x="3537001" y="4340822"/>
                            <a:pt x="3498152" y="4368800"/>
                            <a:pt x="3454400" y="4368800"/>
                          </a:cubicBezTo>
                          <a:lnTo>
                            <a:pt x="2641600" y="4368800"/>
                          </a:lnTo>
                          <a:cubicBezTo>
                            <a:pt x="2597849" y="4368800"/>
                            <a:pt x="2558999" y="4340822"/>
                            <a:pt x="2545156" y="4299293"/>
                          </a:cubicBezTo>
                          <a:lnTo>
                            <a:pt x="2466721" y="4064000"/>
                          </a:lnTo>
                          <a:close/>
                          <a:moveTo>
                            <a:pt x="711200" y="3454400"/>
                          </a:moveTo>
                          <a:lnTo>
                            <a:pt x="5384800" y="3454400"/>
                          </a:lnTo>
                          <a:lnTo>
                            <a:pt x="5384800" y="3657600"/>
                          </a:lnTo>
                          <a:lnTo>
                            <a:pt x="711200" y="3657600"/>
                          </a:lnTo>
                          <a:close/>
                          <a:moveTo>
                            <a:pt x="1930400" y="2641600"/>
                          </a:moveTo>
                          <a:cubicBezTo>
                            <a:pt x="1874292" y="2641600"/>
                            <a:pt x="1828800" y="2687091"/>
                            <a:pt x="1828800" y="2743200"/>
                          </a:cubicBezTo>
                          <a:cubicBezTo>
                            <a:pt x="1828800" y="2799308"/>
                            <a:pt x="1874292" y="2844800"/>
                            <a:pt x="1930400" y="2844800"/>
                          </a:cubicBezTo>
                          <a:cubicBezTo>
                            <a:pt x="1986509" y="2844800"/>
                            <a:pt x="2032000" y="2799308"/>
                            <a:pt x="2032000" y="2743200"/>
                          </a:cubicBezTo>
                          <a:cubicBezTo>
                            <a:pt x="2032000" y="2687091"/>
                            <a:pt x="1986509" y="2641600"/>
                            <a:pt x="1930400" y="2641600"/>
                          </a:cubicBezTo>
                          <a:close/>
                          <a:moveTo>
                            <a:pt x="3310738" y="2354263"/>
                          </a:moveTo>
                          <a:lnTo>
                            <a:pt x="3454401" y="2497938"/>
                          </a:lnTo>
                          <a:lnTo>
                            <a:pt x="3598075" y="2354263"/>
                          </a:lnTo>
                          <a:lnTo>
                            <a:pt x="3741738" y="2497938"/>
                          </a:lnTo>
                          <a:lnTo>
                            <a:pt x="3598075" y="2641601"/>
                          </a:lnTo>
                          <a:lnTo>
                            <a:pt x="3741738" y="2785276"/>
                          </a:lnTo>
                          <a:lnTo>
                            <a:pt x="3598075" y="2928938"/>
                          </a:lnTo>
                          <a:lnTo>
                            <a:pt x="3454401" y="2785276"/>
                          </a:lnTo>
                          <a:lnTo>
                            <a:pt x="3310738" y="2928938"/>
                          </a:lnTo>
                          <a:lnTo>
                            <a:pt x="3167063" y="2785276"/>
                          </a:lnTo>
                          <a:lnTo>
                            <a:pt x="3310738" y="2641601"/>
                          </a:lnTo>
                          <a:lnTo>
                            <a:pt x="3167063" y="2497938"/>
                          </a:lnTo>
                          <a:close/>
                          <a:moveTo>
                            <a:pt x="4165600" y="812800"/>
                          </a:moveTo>
                          <a:cubicBezTo>
                            <a:pt x="4109492" y="812800"/>
                            <a:pt x="4064000" y="858291"/>
                            <a:pt x="4064000" y="914400"/>
                          </a:cubicBezTo>
                          <a:cubicBezTo>
                            <a:pt x="4064000" y="970508"/>
                            <a:pt x="4109492" y="1016000"/>
                            <a:pt x="4165600" y="1016000"/>
                          </a:cubicBezTo>
                          <a:cubicBezTo>
                            <a:pt x="4221709" y="1016000"/>
                            <a:pt x="4267200" y="970508"/>
                            <a:pt x="4267200" y="914400"/>
                          </a:cubicBezTo>
                          <a:cubicBezTo>
                            <a:pt x="4267200" y="858291"/>
                            <a:pt x="4221709" y="812800"/>
                            <a:pt x="4165600" y="812800"/>
                          </a:cubicBezTo>
                          <a:close/>
                          <a:moveTo>
                            <a:pt x="2091538" y="728663"/>
                          </a:moveTo>
                          <a:lnTo>
                            <a:pt x="2235201" y="872332"/>
                          </a:lnTo>
                          <a:lnTo>
                            <a:pt x="2378876" y="728663"/>
                          </a:lnTo>
                          <a:lnTo>
                            <a:pt x="2522538" y="872332"/>
                          </a:lnTo>
                          <a:lnTo>
                            <a:pt x="2378876" y="1016001"/>
                          </a:lnTo>
                          <a:lnTo>
                            <a:pt x="2522538" y="1159669"/>
                          </a:lnTo>
                          <a:lnTo>
                            <a:pt x="2378876" y="1303338"/>
                          </a:lnTo>
                          <a:lnTo>
                            <a:pt x="2235201" y="1159669"/>
                          </a:lnTo>
                          <a:lnTo>
                            <a:pt x="2091538" y="1303338"/>
                          </a:lnTo>
                          <a:lnTo>
                            <a:pt x="1947863" y="1159669"/>
                          </a:lnTo>
                          <a:lnTo>
                            <a:pt x="2091538" y="1016001"/>
                          </a:lnTo>
                          <a:lnTo>
                            <a:pt x="1947863" y="872332"/>
                          </a:lnTo>
                          <a:close/>
                          <a:moveTo>
                            <a:pt x="4165600" y="608359"/>
                          </a:moveTo>
                          <a:cubicBezTo>
                            <a:pt x="4314038" y="608359"/>
                            <a:pt x="4440936" y="715268"/>
                            <a:pt x="4466032" y="861616"/>
                          </a:cubicBezTo>
                          <a:cubicBezTo>
                            <a:pt x="4491139" y="1007914"/>
                            <a:pt x="4407154" y="1151036"/>
                            <a:pt x="4267200" y="1200496"/>
                          </a:cubicBezTo>
                          <a:lnTo>
                            <a:pt x="4267200" y="1219200"/>
                          </a:lnTo>
                          <a:cubicBezTo>
                            <a:pt x="4266756" y="1611808"/>
                            <a:pt x="3948608" y="1929955"/>
                            <a:pt x="3556000" y="1930400"/>
                          </a:cubicBezTo>
                          <a:lnTo>
                            <a:pt x="2540000" y="1930400"/>
                          </a:lnTo>
                          <a:cubicBezTo>
                            <a:pt x="2259559" y="1930743"/>
                            <a:pt x="2032343" y="2157958"/>
                            <a:pt x="2032000" y="2438400"/>
                          </a:cubicBezTo>
                          <a:lnTo>
                            <a:pt x="2032000" y="2457107"/>
                          </a:lnTo>
                          <a:cubicBezTo>
                            <a:pt x="2171853" y="2506370"/>
                            <a:pt x="2255787" y="2649283"/>
                            <a:pt x="2230692" y="2795435"/>
                          </a:cubicBezTo>
                          <a:cubicBezTo>
                            <a:pt x="2205533" y="2941587"/>
                            <a:pt x="2078685" y="3048292"/>
                            <a:pt x="1930400" y="3048000"/>
                          </a:cubicBezTo>
                          <a:cubicBezTo>
                            <a:pt x="1782115" y="3048292"/>
                            <a:pt x="1655267" y="2941587"/>
                            <a:pt x="1630109" y="2795435"/>
                          </a:cubicBezTo>
                          <a:cubicBezTo>
                            <a:pt x="1605013" y="2649283"/>
                            <a:pt x="1688948" y="2506370"/>
                            <a:pt x="1828800" y="2457107"/>
                          </a:cubicBezTo>
                          <a:lnTo>
                            <a:pt x="1828800" y="2438400"/>
                          </a:lnTo>
                          <a:cubicBezTo>
                            <a:pt x="1829245" y="2045792"/>
                            <a:pt x="2147392" y="1727644"/>
                            <a:pt x="2540000" y="1727200"/>
                          </a:cubicBezTo>
                          <a:lnTo>
                            <a:pt x="3556000" y="1727200"/>
                          </a:lnTo>
                          <a:cubicBezTo>
                            <a:pt x="3836442" y="1726857"/>
                            <a:pt x="4063657" y="1499641"/>
                            <a:pt x="4064000" y="1219200"/>
                          </a:cubicBezTo>
                          <a:lnTo>
                            <a:pt x="4064000" y="1200496"/>
                          </a:lnTo>
                          <a:cubicBezTo>
                            <a:pt x="3924046" y="1151036"/>
                            <a:pt x="3840061" y="1007914"/>
                            <a:pt x="3865169" y="861616"/>
                          </a:cubicBezTo>
                          <a:cubicBezTo>
                            <a:pt x="3890264" y="715268"/>
                            <a:pt x="4017175" y="608359"/>
                            <a:pt x="4165600" y="608359"/>
                          </a:cubicBezTo>
                          <a:close/>
                          <a:moveTo>
                            <a:pt x="812800" y="203200"/>
                          </a:moveTo>
                          <a:cubicBezTo>
                            <a:pt x="644476" y="203200"/>
                            <a:pt x="508000" y="339675"/>
                            <a:pt x="508000" y="508000"/>
                          </a:cubicBezTo>
                          <a:lnTo>
                            <a:pt x="508000" y="3860800"/>
                          </a:lnTo>
                          <a:lnTo>
                            <a:pt x="5588000" y="3860800"/>
                          </a:lnTo>
                          <a:lnTo>
                            <a:pt x="5588000" y="508000"/>
                          </a:lnTo>
                          <a:cubicBezTo>
                            <a:pt x="5588000" y="339675"/>
                            <a:pt x="5451526" y="203200"/>
                            <a:pt x="5283200" y="203200"/>
                          </a:cubicBezTo>
                          <a:close/>
                          <a:moveTo>
                            <a:pt x="812800" y="0"/>
                          </a:moveTo>
                          <a:lnTo>
                            <a:pt x="5283200" y="0"/>
                          </a:lnTo>
                          <a:cubicBezTo>
                            <a:pt x="5563642" y="347"/>
                            <a:pt x="5790857" y="227559"/>
                            <a:pt x="5791200" y="508000"/>
                          </a:cubicBezTo>
                          <a:lnTo>
                            <a:pt x="5791200" y="3860800"/>
                          </a:lnTo>
                          <a:lnTo>
                            <a:pt x="5994400" y="3860800"/>
                          </a:lnTo>
                          <a:cubicBezTo>
                            <a:pt x="6050509" y="3860800"/>
                            <a:pt x="6096000" y="3906292"/>
                            <a:pt x="6096000" y="3962400"/>
                          </a:cubicBezTo>
                          <a:lnTo>
                            <a:pt x="6096000" y="4368800"/>
                          </a:lnTo>
                          <a:cubicBezTo>
                            <a:pt x="6096000" y="4537126"/>
                            <a:pt x="5959526" y="4673600"/>
                            <a:pt x="5791200" y="4673600"/>
                          </a:cubicBezTo>
                          <a:lnTo>
                            <a:pt x="304800" y="4673600"/>
                          </a:lnTo>
                          <a:cubicBezTo>
                            <a:pt x="136475" y="4673600"/>
                            <a:pt x="0" y="4537126"/>
                            <a:pt x="0" y="4368800"/>
                          </a:cubicBezTo>
                          <a:lnTo>
                            <a:pt x="0" y="3962400"/>
                          </a:lnTo>
                          <a:cubicBezTo>
                            <a:pt x="0" y="3906292"/>
                            <a:pt x="45492" y="3860800"/>
                            <a:pt x="101600" y="3860800"/>
                          </a:cubicBezTo>
                          <a:lnTo>
                            <a:pt x="304800" y="3860800"/>
                          </a:lnTo>
                          <a:lnTo>
                            <a:pt x="304800" y="508000"/>
                          </a:lnTo>
                          <a:cubicBezTo>
                            <a:pt x="305147" y="227559"/>
                            <a:pt x="532359" y="347"/>
                            <a:pt x="812800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1270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7" name="Freeform: Shape 16">
                    <a:extLst>
                      <a:ext uri="{FF2B5EF4-FFF2-40B4-BE49-F238E27FC236}">
                        <a16:creationId xmlns:a16="http://schemas.microsoft.com/office/drawing/2014/main" id="{9636B1D4-F026-4AD9-B167-1FF378B6AE7A}"/>
                      </a:ext>
                    </a:extLst>
                  </p:cNvPr>
                  <p:cNvSpPr/>
                  <p:nvPr/>
                </p:nvSpPr>
                <p:spPr>
                  <a:xfrm>
                    <a:off x="1331626" y="5695172"/>
                    <a:ext cx="145656" cy="0"/>
                  </a:xfrm>
                  <a:custGeom>
                    <a:avLst/>
                    <a:gdLst>
                      <a:gd name="connsiteX0" fmla="*/ 0 w 145656"/>
                      <a:gd name="connsiteY0" fmla="*/ 0 h 0"/>
                      <a:gd name="connsiteX1" fmla="*/ 145656 w 145656"/>
                      <a:gd name="connsiteY1" fmla="*/ 0 h 0"/>
                      <a:gd name="connsiteX2" fmla="*/ 145656 w 145656"/>
                      <a:gd name="connsiteY2" fmla="*/ 0 h 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45656">
                        <a:moveTo>
                          <a:pt x="0" y="0"/>
                        </a:moveTo>
                        <a:lnTo>
                          <a:pt x="145656" y="0"/>
                        </a:lnTo>
                        <a:lnTo>
                          <a:pt x="145656" y="0"/>
                        </a:lnTo>
                      </a:path>
                    </a:pathLst>
                  </a:custGeom>
                  <a:noFill/>
                  <a:ln>
                    <a:solidFill>
                      <a:schemeClr val="accent2"/>
                    </a:solidFill>
                    <a:headEnd type="none" w="med" len="med"/>
                    <a:tailEnd type="arrow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r"/>
                    <a:endParaRPr lang="en-US" dirty="0"/>
                  </a:p>
                </p:txBody>
              </p:sp>
            </p:grpSp>
          </p:grpSp>
        </p:grp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B88CBE23-1AD3-4EFE-9C95-5B90522D004F}"/>
              </a:ext>
            </a:extLst>
          </p:cNvPr>
          <p:cNvSpPr/>
          <p:nvPr/>
        </p:nvSpPr>
        <p:spPr>
          <a:xfrm>
            <a:off x="554182" y="6489414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10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 </a:t>
            </a:r>
          </a:p>
        </p:txBody>
      </p:sp>
      <p:pic>
        <p:nvPicPr>
          <p:cNvPr id="44" name="Picture Placeholder 43">
            <a:extLst>
              <a:ext uri="{FF2B5EF4-FFF2-40B4-BE49-F238E27FC236}">
                <a16:creationId xmlns:a16="http://schemas.microsoft.com/office/drawing/2014/main" id="{28763A07-1B7F-4B39-80D8-2D5F3BFB8DE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792981" y="97975"/>
            <a:ext cx="7273636" cy="3255818"/>
          </a:xfr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245168C2-75D2-4F9D-B45A-8DB0C85FCAE6}"/>
              </a:ext>
            </a:extLst>
          </p:cNvPr>
          <p:cNvSpPr/>
          <p:nvPr/>
        </p:nvSpPr>
        <p:spPr>
          <a:xfrm>
            <a:off x="4792981" y="97975"/>
            <a:ext cx="7273636" cy="3255818"/>
          </a:xfrm>
          <a:custGeom>
            <a:avLst/>
            <a:gdLst>
              <a:gd name="connsiteX0" fmla="*/ 0 w 7273636"/>
              <a:gd name="connsiteY0" fmla="*/ 0 h 3255818"/>
              <a:gd name="connsiteX1" fmla="*/ 7273636 w 7273636"/>
              <a:gd name="connsiteY1" fmla="*/ 0 h 3255818"/>
              <a:gd name="connsiteX2" fmla="*/ 7273636 w 7273636"/>
              <a:gd name="connsiteY2" fmla="*/ 3255818 h 3255818"/>
              <a:gd name="connsiteX3" fmla="*/ 0 w 7273636"/>
              <a:gd name="connsiteY3" fmla="*/ 3255818 h 3255818"/>
              <a:gd name="connsiteX4" fmla="*/ 0 w 7273636"/>
              <a:gd name="connsiteY4" fmla="*/ 0 h 325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73636" h="3255818">
                <a:moveTo>
                  <a:pt x="0" y="0"/>
                </a:moveTo>
                <a:lnTo>
                  <a:pt x="7273636" y="0"/>
                </a:lnTo>
                <a:lnTo>
                  <a:pt x="7273636" y="3255818"/>
                </a:lnTo>
                <a:lnTo>
                  <a:pt x="0" y="32558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409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E793F1D6-9A9D-49B2-94FC-D33DC8E0C77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03264" y="174247"/>
            <a:ext cx="5472112" cy="650950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A673D79-5D9C-4AEB-9D22-286FAB8DD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/>
              <a:t>Artificial Intelligence Key Statistics</a:t>
            </a:r>
            <a:endParaRPr lang="en-US" sz="4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1132D9-A8FB-441B-8A48-D1389A760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pPr/>
              <a:t>8</a:t>
            </a:fld>
            <a:endParaRPr lang="en-IN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7018588-844C-4D4D-B7B4-E416AABB91B4}"/>
              </a:ext>
            </a:extLst>
          </p:cNvPr>
          <p:cNvGrpSpPr/>
          <p:nvPr/>
        </p:nvGrpSpPr>
        <p:grpSpPr>
          <a:xfrm flipH="1" flipV="1">
            <a:off x="9463571" y="2231586"/>
            <a:ext cx="2728429" cy="235439"/>
            <a:chOff x="297370" y="123418"/>
            <a:chExt cx="2432304" cy="2354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71DC9B-96ED-4752-B5F3-331D203E7439}"/>
                </a:ext>
              </a:extLst>
            </p:cNvPr>
            <p:cNvSpPr/>
            <p:nvPr/>
          </p:nvSpPr>
          <p:spPr>
            <a:xfrm>
              <a:off x="297370" y="123418"/>
              <a:ext cx="2432304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11ABA1-0BF3-4688-9E2B-81D8896E6FA7}"/>
                </a:ext>
              </a:extLst>
            </p:cNvPr>
            <p:cNvSpPr/>
            <p:nvPr/>
          </p:nvSpPr>
          <p:spPr>
            <a:xfrm>
              <a:off x="297370" y="263180"/>
              <a:ext cx="1128999" cy="956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05F02FC-089C-43AB-A33E-B457BFF396A7}"/>
              </a:ext>
            </a:extLst>
          </p:cNvPr>
          <p:cNvGrpSpPr/>
          <p:nvPr/>
        </p:nvGrpSpPr>
        <p:grpSpPr>
          <a:xfrm>
            <a:off x="6410936" y="2550255"/>
            <a:ext cx="4906271" cy="3939816"/>
            <a:chOff x="6410936" y="2872376"/>
            <a:chExt cx="4906271" cy="393981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83F59D2-5904-4921-8627-4347DC0E1EBB}"/>
                </a:ext>
              </a:extLst>
            </p:cNvPr>
            <p:cNvGrpSpPr/>
            <p:nvPr/>
          </p:nvGrpSpPr>
          <p:grpSpPr>
            <a:xfrm>
              <a:off x="6410936" y="4248880"/>
              <a:ext cx="4906265" cy="1188720"/>
              <a:chOff x="6411649" y="4248880"/>
              <a:chExt cx="4906265" cy="118872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4F4C596-8118-467B-82EA-0ACF10821ECF}"/>
                  </a:ext>
                </a:extLst>
              </p:cNvPr>
              <p:cNvGrpSpPr/>
              <p:nvPr/>
            </p:nvGrpSpPr>
            <p:grpSpPr>
              <a:xfrm>
                <a:off x="6411649" y="4248880"/>
                <a:ext cx="1929384" cy="1188720"/>
                <a:chOff x="6411649" y="4248880"/>
                <a:chExt cx="1929384" cy="1188720"/>
              </a:xfrm>
            </p:grpSpPr>
            <p:graphicFrame>
              <p:nvGraphicFramePr>
                <p:cNvPr id="22" name="Chart 21">
                  <a:extLst>
                    <a:ext uri="{FF2B5EF4-FFF2-40B4-BE49-F238E27FC236}">
                      <a16:creationId xmlns:a16="http://schemas.microsoft.com/office/drawing/2014/main" id="{6896C13E-8DD9-490A-86E9-19D20B979C93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742287056"/>
                    </p:ext>
                  </p:extLst>
                </p:nvPr>
              </p:nvGraphicFramePr>
              <p:xfrm>
                <a:off x="6411649" y="4248880"/>
                <a:ext cx="1929384" cy="118872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4"/>
                </a:graphicData>
              </a:graphic>
            </p:graphicFrame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38BF4A2C-4CCC-4D37-8642-72338035B315}"/>
                    </a:ext>
                  </a:extLst>
                </p:cNvPr>
                <p:cNvSpPr txBox="1"/>
                <p:nvPr/>
              </p:nvSpPr>
              <p:spPr>
                <a:xfrm>
                  <a:off x="7045161" y="4658574"/>
                  <a:ext cx="662361" cy="369332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b="1" dirty="0">
                      <a:latin typeface="Abadi" panose="020B0604020104020204" pitchFamily="34" charset="0"/>
                    </a:rPr>
                    <a:t>55%</a:t>
                  </a:r>
                </a:p>
              </p:txBody>
            </p:sp>
          </p:grp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A520FEB-E5AD-4A1D-8786-B4F26AD06030}"/>
                  </a:ext>
                </a:extLst>
              </p:cNvPr>
              <p:cNvSpPr txBox="1"/>
              <p:nvPr/>
            </p:nvSpPr>
            <p:spPr>
              <a:xfrm>
                <a:off x="8187029" y="4473908"/>
                <a:ext cx="3130885" cy="73866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600"/>
                </a:lvl1pPr>
              </a:lstStyle>
              <a:p>
                <a:r>
                  <a:rPr lang="en-IN" b="1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By 2022</a:t>
                </a:r>
                <a:r>
                  <a:rPr lang="en-IN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, </a:t>
                </a:r>
                <a:r>
                  <a:rPr lang="en-IN" sz="11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those currently or planning to use AI technology anticipate a </a:t>
                </a:r>
                <a:r>
                  <a:rPr lang="en-IN" sz="1400" b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  <a:cs typeface="Arial" panose="020B0604020202020204" pitchFamily="34" charset="0"/>
                  </a:rPr>
                  <a:t>39% </a:t>
                </a:r>
                <a:r>
                  <a:rPr lang="en-IN" sz="11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boost to their organization’s revenue, on average</a:t>
                </a:r>
                <a:endParaRPr lang="en-IN" sz="14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B964A15-4215-49A1-9BE9-C505CB04EFA9}"/>
                </a:ext>
              </a:extLst>
            </p:cNvPr>
            <p:cNvGrpSpPr/>
            <p:nvPr/>
          </p:nvGrpSpPr>
          <p:grpSpPr>
            <a:xfrm>
              <a:off x="6410936" y="2872376"/>
              <a:ext cx="4906271" cy="1188720"/>
              <a:chOff x="6411649" y="2872376"/>
              <a:chExt cx="4906271" cy="1188720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78C4B877-DF32-4428-8DFC-3E38F9E4F7D6}"/>
                  </a:ext>
                </a:extLst>
              </p:cNvPr>
              <p:cNvGrpSpPr/>
              <p:nvPr/>
            </p:nvGrpSpPr>
            <p:grpSpPr>
              <a:xfrm>
                <a:off x="6411649" y="2872376"/>
                <a:ext cx="1929384" cy="1188720"/>
                <a:chOff x="6411649" y="2872376"/>
                <a:chExt cx="1929384" cy="1188720"/>
              </a:xfrm>
            </p:grpSpPr>
            <p:graphicFrame>
              <p:nvGraphicFramePr>
                <p:cNvPr id="18" name="Chart 17">
                  <a:extLst>
                    <a:ext uri="{FF2B5EF4-FFF2-40B4-BE49-F238E27FC236}">
                      <a16:creationId xmlns:a16="http://schemas.microsoft.com/office/drawing/2014/main" id="{674A594E-412D-4DAF-BEF5-DE1E69035509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484466923"/>
                    </p:ext>
                  </p:extLst>
                </p:nvPr>
              </p:nvGraphicFramePr>
              <p:xfrm>
                <a:off x="6411649" y="2872376"/>
                <a:ext cx="1929384" cy="118872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5"/>
                </a:graphicData>
              </a:graphic>
            </p:graphicFrame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4D9E1374-2E96-4E14-B2CC-753ABC66DDD4}"/>
                    </a:ext>
                  </a:extLst>
                </p:cNvPr>
                <p:cNvSpPr txBox="1"/>
                <p:nvPr/>
              </p:nvSpPr>
              <p:spPr>
                <a:xfrm>
                  <a:off x="7045161" y="3282070"/>
                  <a:ext cx="662361" cy="369332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b="1" dirty="0">
                      <a:latin typeface="Abadi" panose="020B0604020104020204" pitchFamily="34" charset="0"/>
                    </a:rPr>
                    <a:t>70%</a:t>
                  </a: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F668147-5DA6-4C76-8E15-17E7B6965B6E}"/>
                  </a:ext>
                </a:extLst>
              </p:cNvPr>
              <p:cNvSpPr txBox="1"/>
              <p:nvPr/>
            </p:nvSpPr>
            <p:spPr>
              <a:xfrm>
                <a:off x="8187029" y="3128182"/>
                <a:ext cx="3130891" cy="67710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IN" sz="1600" b="1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Two- third </a:t>
                </a:r>
                <a:r>
                  <a:rPr lang="en-IN" sz="11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of senior decision- makers agree that AI is fundamental to the success of their organization’s strategy</a:t>
                </a:r>
                <a:endParaRPr lang="en-IN" sz="14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0168D1D-71D2-470C-9816-8DDF79C27028}"/>
                </a:ext>
              </a:extLst>
            </p:cNvPr>
            <p:cNvGrpSpPr/>
            <p:nvPr/>
          </p:nvGrpSpPr>
          <p:grpSpPr>
            <a:xfrm>
              <a:off x="6410936" y="5625384"/>
              <a:ext cx="4906270" cy="1186808"/>
              <a:chOff x="6410936" y="5625384"/>
              <a:chExt cx="4906270" cy="1186808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0E4B538C-42D1-45C9-BD82-054D0DB74E2B}"/>
                  </a:ext>
                </a:extLst>
              </p:cNvPr>
              <p:cNvGrpSpPr/>
              <p:nvPr/>
            </p:nvGrpSpPr>
            <p:grpSpPr>
              <a:xfrm>
                <a:off x="6410936" y="5625384"/>
                <a:ext cx="1930811" cy="1186808"/>
                <a:chOff x="6410936" y="5625384"/>
                <a:chExt cx="1930811" cy="1186808"/>
              </a:xfrm>
            </p:grpSpPr>
            <p:graphicFrame>
              <p:nvGraphicFramePr>
                <p:cNvPr id="14" name="Chart 13">
                  <a:extLst>
                    <a:ext uri="{FF2B5EF4-FFF2-40B4-BE49-F238E27FC236}">
                      <a16:creationId xmlns:a16="http://schemas.microsoft.com/office/drawing/2014/main" id="{1F82D57D-3F29-41D8-876D-7DEA1E8882F7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811078910"/>
                    </p:ext>
                  </p:extLst>
                </p:nvPr>
              </p:nvGraphicFramePr>
              <p:xfrm>
                <a:off x="6410936" y="5625384"/>
                <a:ext cx="1930811" cy="1186808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1022DB93-5430-47AA-BF3C-00081746DA8A}"/>
                    </a:ext>
                  </a:extLst>
                </p:cNvPr>
                <p:cNvSpPr txBox="1"/>
                <p:nvPr/>
              </p:nvSpPr>
              <p:spPr>
                <a:xfrm>
                  <a:off x="7045161" y="6034122"/>
                  <a:ext cx="662361" cy="369332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b="1" dirty="0">
                      <a:latin typeface="Abadi" panose="020B0604020104020204" pitchFamily="34" charset="0"/>
                    </a:rPr>
                    <a:t>60%</a:t>
                  </a: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23DF948-273F-4791-AEB8-EB1B879E6FD8}"/>
                  </a:ext>
                </a:extLst>
              </p:cNvPr>
              <p:cNvSpPr txBox="1"/>
              <p:nvPr/>
            </p:nvSpPr>
            <p:spPr>
              <a:xfrm>
                <a:off x="8186316" y="5880234"/>
                <a:ext cx="3130890" cy="67710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600"/>
                </a:lvl1pPr>
              </a:lstStyle>
              <a:p>
                <a:r>
                  <a:rPr lang="en-IN" b="1" dirty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badi" panose="020B0604020104020204" pitchFamily="34" charset="0"/>
                    <a:cs typeface="Arial" panose="020B0604020202020204" pitchFamily="34" charset="0"/>
                  </a:rPr>
                  <a:t>7 in 10 </a:t>
                </a:r>
                <a:r>
                  <a:rPr lang="en-IN" sz="11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organizations that have replaced, or plan to replace, roles with technology will retain or redeploy those who are displaced</a:t>
                </a:r>
                <a:endParaRPr lang="en-IN" sz="14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538412B9-A2D9-4840-9D52-2478720782E4}"/>
              </a:ext>
            </a:extLst>
          </p:cNvPr>
          <p:cNvSpPr/>
          <p:nvPr/>
        </p:nvSpPr>
        <p:spPr>
          <a:xfrm>
            <a:off x="203264" y="174247"/>
            <a:ext cx="5472112" cy="6509507"/>
          </a:xfrm>
          <a:prstGeom prst="rect">
            <a:avLst/>
          </a:prstGeom>
          <a:solidFill>
            <a:schemeClr val="accent4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108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806F5-E8D1-4E41-A6CC-B8B1E1B52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 for using Artificial Intelligence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F8A1E6-165E-4516-97C2-CB4A24028D7E}"/>
              </a:ext>
            </a:extLst>
          </p:cNvPr>
          <p:cNvSpPr/>
          <p:nvPr/>
        </p:nvSpPr>
        <p:spPr>
          <a:xfrm>
            <a:off x="554182" y="6476030"/>
            <a:ext cx="11083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">
              <a:defRPr/>
            </a:pPr>
            <a:r>
              <a:rPr lang="en-IN" sz="1100" dirty="0">
                <a:solidFill>
                  <a:schemeClr val="tx2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graph/chart is linked to excel, and changes automatically based on data. Just left click on it and select “Edit Data”.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F473372-587B-464D-B42A-4211F7771987}"/>
              </a:ext>
            </a:extLst>
          </p:cNvPr>
          <p:cNvGrpSpPr/>
          <p:nvPr/>
        </p:nvGrpSpPr>
        <p:grpSpPr>
          <a:xfrm>
            <a:off x="3800834" y="1779037"/>
            <a:ext cx="4103916" cy="4103910"/>
            <a:chOff x="3815441" y="1768763"/>
            <a:chExt cx="4103916" cy="410391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0A0C3D5-59C0-42BC-83DC-F99913006029}"/>
                </a:ext>
              </a:extLst>
            </p:cNvPr>
            <p:cNvGrpSpPr/>
            <p:nvPr/>
          </p:nvGrpSpPr>
          <p:grpSpPr>
            <a:xfrm>
              <a:off x="3815441" y="1768763"/>
              <a:ext cx="4103916" cy="4103910"/>
              <a:chOff x="3815441" y="1720350"/>
              <a:chExt cx="4103916" cy="4103910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F6A26A2E-8238-4AED-AC8F-33E61D06F820}"/>
                  </a:ext>
                </a:extLst>
              </p:cNvPr>
              <p:cNvSpPr/>
              <p:nvPr/>
            </p:nvSpPr>
            <p:spPr>
              <a:xfrm>
                <a:off x="3815441" y="1720350"/>
                <a:ext cx="4103916" cy="4103910"/>
              </a:xfrm>
              <a:prstGeom prst="ellipse">
                <a:avLst/>
              </a:prstGeom>
              <a:solidFill>
                <a:schemeClr val="accent4">
                  <a:lumMod val="50000"/>
                  <a:alpha val="40000"/>
                </a:schemeClr>
              </a:solidFill>
              <a:ln w="12700">
                <a:noFill/>
              </a:ln>
              <a:effectLst>
                <a:outerShdw blurRad="63500" sx="67000" sy="67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CBBCC3F-1295-4688-B340-CDDC0317AD27}"/>
                  </a:ext>
                </a:extLst>
              </p:cNvPr>
              <p:cNvSpPr/>
              <p:nvPr/>
            </p:nvSpPr>
            <p:spPr>
              <a:xfrm>
                <a:off x="4525106" y="2430013"/>
                <a:ext cx="2684586" cy="2684584"/>
              </a:xfrm>
              <a:prstGeom prst="ellipse">
                <a:avLst/>
              </a:prstGeom>
              <a:solidFill>
                <a:srgbClr val="F2FBFA"/>
              </a:solidFill>
              <a:ln w="12700">
                <a:noFill/>
              </a:ln>
              <a:effectLst>
                <a:outerShdw blurRad="63500" sx="102000" sy="102000" algn="ctr" rotWithShape="0">
                  <a:prstClr val="black">
                    <a:alpha val="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02EC809-475B-47F4-88B5-969AF1FDE64C}"/>
                </a:ext>
              </a:extLst>
            </p:cNvPr>
            <p:cNvSpPr/>
            <p:nvPr/>
          </p:nvSpPr>
          <p:spPr>
            <a:xfrm>
              <a:off x="5202541" y="3160187"/>
              <a:ext cx="1331496" cy="1331760"/>
            </a:xfrm>
            <a:custGeom>
              <a:avLst/>
              <a:gdLst>
                <a:gd name="connsiteX0" fmla="*/ 725521 w 1288472"/>
                <a:gd name="connsiteY0" fmla="*/ 1181519 h 1288724"/>
                <a:gd name="connsiteX1" fmla="*/ 738103 w 1288472"/>
                <a:gd name="connsiteY1" fmla="*/ 1182777 h 1288724"/>
                <a:gd name="connsiteX2" fmla="*/ 745150 w 1288472"/>
                <a:gd name="connsiteY2" fmla="*/ 1187307 h 1288724"/>
                <a:gd name="connsiteX3" fmla="*/ 749679 w 1288472"/>
                <a:gd name="connsiteY3" fmla="*/ 1194353 h 1288724"/>
                <a:gd name="connsiteX4" fmla="*/ 747918 w 1288472"/>
                <a:gd name="connsiteY4" fmla="*/ 1214486 h 1288724"/>
                <a:gd name="connsiteX5" fmla="*/ 730050 w 1288472"/>
                <a:gd name="connsiteY5" fmla="*/ 1224049 h 1288724"/>
                <a:gd name="connsiteX6" fmla="*/ 714699 w 1288472"/>
                <a:gd name="connsiteY6" fmla="*/ 1218009 h 1288724"/>
                <a:gd name="connsiteX7" fmla="*/ 708408 w 1288472"/>
                <a:gd name="connsiteY7" fmla="*/ 1202658 h 1288724"/>
                <a:gd name="connsiteX8" fmla="*/ 714699 w 1288472"/>
                <a:gd name="connsiteY8" fmla="*/ 1187307 h 1288724"/>
                <a:gd name="connsiteX9" fmla="*/ 717971 w 1288472"/>
                <a:gd name="connsiteY9" fmla="*/ 1184791 h 1288724"/>
                <a:gd name="connsiteX10" fmla="*/ 721746 w 1288472"/>
                <a:gd name="connsiteY10" fmla="*/ 1182777 h 1288724"/>
                <a:gd name="connsiteX11" fmla="*/ 725521 w 1288472"/>
                <a:gd name="connsiteY11" fmla="*/ 1181519 h 1288724"/>
                <a:gd name="connsiteX12" fmla="*/ 639707 w 1288472"/>
                <a:gd name="connsiteY12" fmla="*/ 1181519 h 1288724"/>
                <a:gd name="connsiteX13" fmla="*/ 652289 w 1288472"/>
                <a:gd name="connsiteY13" fmla="*/ 1182777 h 1288724"/>
                <a:gd name="connsiteX14" fmla="*/ 659336 w 1288472"/>
                <a:gd name="connsiteY14" fmla="*/ 1187307 h 1288724"/>
                <a:gd name="connsiteX15" fmla="*/ 663865 w 1288472"/>
                <a:gd name="connsiteY15" fmla="*/ 1194353 h 1288724"/>
                <a:gd name="connsiteX16" fmla="*/ 662104 w 1288472"/>
                <a:gd name="connsiteY16" fmla="*/ 1214486 h 1288724"/>
                <a:gd name="connsiteX17" fmla="*/ 644236 w 1288472"/>
                <a:gd name="connsiteY17" fmla="*/ 1224049 h 1288724"/>
                <a:gd name="connsiteX18" fmla="*/ 628885 w 1288472"/>
                <a:gd name="connsiteY18" fmla="*/ 1218009 h 1288724"/>
                <a:gd name="connsiteX19" fmla="*/ 622594 w 1288472"/>
                <a:gd name="connsiteY19" fmla="*/ 1202658 h 1288724"/>
                <a:gd name="connsiteX20" fmla="*/ 628885 w 1288472"/>
                <a:gd name="connsiteY20" fmla="*/ 1187307 h 1288724"/>
                <a:gd name="connsiteX21" fmla="*/ 632157 w 1288472"/>
                <a:gd name="connsiteY21" fmla="*/ 1184791 h 1288724"/>
                <a:gd name="connsiteX22" fmla="*/ 635932 w 1288472"/>
                <a:gd name="connsiteY22" fmla="*/ 1182777 h 1288724"/>
                <a:gd name="connsiteX23" fmla="*/ 639707 w 1288472"/>
                <a:gd name="connsiteY23" fmla="*/ 1181519 h 1288724"/>
                <a:gd name="connsiteX24" fmla="*/ 553891 w 1288472"/>
                <a:gd name="connsiteY24" fmla="*/ 1181519 h 1288724"/>
                <a:gd name="connsiteX25" fmla="*/ 566474 w 1288472"/>
                <a:gd name="connsiteY25" fmla="*/ 1182777 h 1288724"/>
                <a:gd name="connsiteX26" fmla="*/ 573521 w 1288472"/>
                <a:gd name="connsiteY26" fmla="*/ 1187307 h 1288724"/>
                <a:gd name="connsiteX27" fmla="*/ 578050 w 1288472"/>
                <a:gd name="connsiteY27" fmla="*/ 1194353 h 1288724"/>
                <a:gd name="connsiteX28" fmla="*/ 573521 w 1288472"/>
                <a:gd name="connsiteY28" fmla="*/ 1217757 h 1288724"/>
                <a:gd name="connsiteX29" fmla="*/ 550117 w 1288472"/>
                <a:gd name="connsiteY29" fmla="*/ 1222287 h 1288724"/>
                <a:gd name="connsiteX30" fmla="*/ 543070 w 1288472"/>
                <a:gd name="connsiteY30" fmla="*/ 1218009 h 1288724"/>
                <a:gd name="connsiteX31" fmla="*/ 536779 w 1288472"/>
                <a:gd name="connsiteY31" fmla="*/ 1202658 h 1288724"/>
                <a:gd name="connsiteX32" fmla="*/ 543070 w 1288472"/>
                <a:gd name="connsiteY32" fmla="*/ 1187307 h 1288724"/>
                <a:gd name="connsiteX33" fmla="*/ 546342 w 1288472"/>
                <a:gd name="connsiteY33" fmla="*/ 1184791 h 1288724"/>
                <a:gd name="connsiteX34" fmla="*/ 550117 w 1288472"/>
                <a:gd name="connsiteY34" fmla="*/ 1182777 h 1288724"/>
                <a:gd name="connsiteX35" fmla="*/ 553891 w 1288472"/>
                <a:gd name="connsiteY35" fmla="*/ 1181519 h 1288724"/>
                <a:gd name="connsiteX36" fmla="*/ 927599 w 1288472"/>
                <a:gd name="connsiteY36" fmla="*/ 1181518 h 1288724"/>
                <a:gd name="connsiteX37" fmla="*/ 931374 w 1288472"/>
                <a:gd name="connsiteY37" fmla="*/ 1182777 h 1288724"/>
                <a:gd name="connsiteX38" fmla="*/ 935149 w 1288472"/>
                <a:gd name="connsiteY38" fmla="*/ 1184790 h 1288724"/>
                <a:gd name="connsiteX39" fmla="*/ 938421 w 1288472"/>
                <a:gd name="connsiteY39" fmla="*/ 1187306 h 1288724"/>
                <a:gd name="connsiteX40" fmla="*/ 942950 w 1288472"/>
                <a:gd name="connsiteY40" fmla="*/ 1194353 h 1288724"/>
                <a:gd name="connsiteX41" fmla="*/ 938421 w 1288472"/>
                <a:gd name="connsiteY41" fmla="*/ 1217757 h 1288724"/>
                <a:gd name="connsiteX42" fmla="*/ 931374 w 1288472"/>
                <a:gd name="connsiteY42" fmla="*/ 1222286 h 1288724"/>
                <a:gd name="connsiteX43" fmla="*/ 923321 w 1288472"/>
                <a:gd name="connsiteY43" fmla="*/ 1224048 h 1288724"/>
                <a:gd name="connsiteX44" fmla="*/ 907970 w 1288472"/>
                <a:gd name="connsiteY44" fmla="*/ 1217757 h 1288724"/>
                <a:gd name="connsiteX45" fmla="*/ 901679 w 1288472"/>
                <a:gd name="connsiteY45" fmla="*/ 1202406 h 1288724"/>
                <a:gd name="connsiteX46" fmla="*/ 903441 w 1288472"/>
                <a:gd name="connsiteY46" fmla="*/ 1194353 h 1288724"/>
                <a:gd name="connsiteX47" fmla="*/ 907970 w 1288472"/>
                <a:gd name="connsiteY47" fmla="*/ 1187306 h 1288724"/>
                <a:gd name="connsiteX48" fmla="*/ 915017 w 1288472"/>
                <a:gd name="connsiteY48" fmla="*/ 1182777 h 1288724"/>
                <a:gd name="connsiteX49" fmla="*/ 927599 w 1288472"/>
                <a:gd name="connsiteY49" fmla="*/ 1181518 h 1288724"/>
                <a:gd name="connsiteX50" fmla="*/ 833228 w 1288472"/>
                <a:gd name="connsiteY50" fmla="*/ 1181267 h 1288724"/>
                <a:gd name="connsiteX51" fmla="*/ 841785 w 1288472"/>
                <a:gd name="connsiteY51" fmla="*/ 1181267 h 1288724"/>
                <a:gd name="connsiteX52" fmla="*/ 845560 w 1288472"/>
                <a:gd name="connsiteY52" fmla="*/ 1182525 h 1288724"/>
                <a:gd name="connsiteX53" fmla="*/ 849334 w 1288472"/>
                <a:gd name="connsiteY53" fmla="*/ 1184539 h 1288724"/>
                <a:gd name="connsiteX54" fmla="*/ 852606 w 1288472"/>
                <a:gd name="connsiteY54" fmla="*/ 1187055 h 1288724"/>
                <a:gd name="connsiteX55" fmla="*/ 858897 w 1288472"/>
                <a:gd name="connsiteY55" fmla="*/ 1202406 h 1288724"/>
                <a:gd name="connsiteX56" fmla="*/ 852606 w 1288472"/>
                <a:gd name="connsiteY56" fmla="*/ 1217757 h 1288724"/>
                <a:gd name="connsiteX57" fmla="*/ 845560 w 1288472"/>
                <a:gd name="connsiteY57" fmla="*/ 1222287 h 1288724"/>
                <a:gd name="connsiteX58" fmla="*/ 837507 w 1288472"/>
                <a:gd name="connsiteY58" fmla="*/ 1224048 h 1288724"/>
                <a:gd name="connsiteX59" fmla="*/ 822407 w 1288472"/>
                <a:gd name="connsiteY59" fmla="*/ 1217505 h 1288724"/>
                <a:gd name="connsiteX60" fmla="*/ 816116 w 1288472"/>
                <a:gd name="connsiteY60" fmla="*/ 1202155 h 1288724"/>
                <a:gd name="connsiteX61" fmla="*/ 817878 w 1288472"/>
                <a:gd name="connsiteY61" fmla="*/ 1194102 h 1288724"/>
                <a:gd name="connsiteX62" fmla="*/ 822407 w 1288472"/>
                <a:gd name="connsiteY62" fmla="*/ 1187055 h 1288724"/>
                <a:gd name="connsiteX63" fmla="*/ 825679 w 1288472"/>
                <a:gd name="connsiteY63" fmla="*/ 1184539 h 1288724"/>
                <a:gd name="connsiteX64" fmla="*/ 829454 w 1288472"/>
                <a:gd name="connsiteY64" fmla="*/ 1182525 h 1288724"/>
                <a:gd name="connsiteX65" fmla="*/ 833228 w 1288472"/>
                <a:gd name="connsiteY65" fmla="*/ 1181267 h 1288724"/>
                <a:gd name="connsiteX66" fmla="*/ 455118 w 1288472"/>
                <a:gd name="connsiteY66" fmla="*/ 1181079 h 1288724"/>
                <a:gd name="connsiteX67" fmla="*/ 466065 w 1288472"/>
                <a:gd name="connsiteY67" fmla="*/ 1187055 h 1288724"/>
                <a:gd name="connsiteX68" fmla="*/ 472356 w 1288472"/>
                <a:gd name="connsiteY68" fmla="*/ 1202406 h 1288724"/>
                <a:gd name="connsiteX69" fmla="*/ 466065 w 1288472"/>
                <a:gd name="connsiteY69" fmla="*/ 1217757 h 1288724"/>
                <a:gd name="connsiteX70" fmla="*/ 459018 w 1288472"/>
                <a:gd name="connsiteY70" fmla="*/ 1222287 h 1288724"/>
                <a:gd name="connsiteX71" fmla="*/ 450965 w 1288472"/>
                <a:gd name="connsiteY71" fmla="*/ 1224048 h 1288724"/>
                <a:gd name="connsiteX72" fmla="*/ 435614 w 1288472"/>
                <a:gd name="connsiteY72" fmla="*/ 1217505 h 1288724"/>
                <a:gd name="connsiteX73" fmla="*/ 429323 w 1288472"/>
                <a:gd name="connsiteY73" fmla="*/ 1202154 h 1288724"/>
                <a:gd name="connsiteX74" fmla="*/ 442661 w 1288472"/>
                <a:gd name="connsiteY74" fmla="*/ 1182274 h 1288724"/>
                <a:gd name="connsiteX75" fmla="*/ 455118 w 1288472"/>
                <a:gd name="connsiteY75" fmla="*/ 1181079 h 1288724"/>
                <a:gd name="connsiteX76" fmla="*/ 1116592 w 1288472"/>
                <a:gd name="connsiteY76" fmla="*/ 1181015 h 1288724"/>
                <a:gd name="connsiteX77" fmla="*/ 1116592 w 1288472"/>
                <a:gd name="connsiteY77" fmla="*/ 1245439 h 1288724"/>
                <a:gd name="connsiteX78" fmla="*/ 1245439 w 1288472"/>
                <a:gd name="connsiteY78" fmla="*/ 1245439 h 1288724"/>
                <a:gd name="connsiteX79" fmla="*/ 1245439 w 1288472"/>
                <a:gd name="connsiteY79" fmla="*/ 1181015 h 1288724"/>
                <a:gd name="connsiteX80" fmla="*/ 360873 w 1288472"/>
                <a:gd name="connsiteY80" fmla="*/ 1181015 h 1288724"/>
                <a:gd name="connsiteX81" fmla="*/ 380250 w 1288472"/>
                <a:gd name="connsiteY81" fmla="*/ 1187055 h 1288724"/>
                <a:gd name="connsiteX82" fmla="*/ 386542 w 1288472"/>
                <a:gd name="connsiteY82" fmla="*/ 1202406 h 1288724"/>
                <a:gd name="connsiteX83" fmla="*/ 380250 w 1288472"/>
                <a:gd name="connsiteY83" fmla="*/ 1217757 h 1288724"/>
                <a:gd name="connsiteX84" fmla="*/ 373204 w 1288472"/>
                <a:gd name="connsiteY84" fmla="*/ 1222287 h 1288724"/>
                <a:gd name="connsiteX85" fmla="*/ 365151 w 1288472"/>
                <a:gd name="connsiteY85" fmla="*/ 1224048 h 1288724"/>
                <a:gd name="connsiteX86" fmla="*/ 347032 w 1288472"/>
                <a:gd name="connsiteY86" fmla="*/ 1214234 h 1288724"/>
                <a:gd name="connsiteX87" fmla="*/ 345270 w 1288472"/>
                <a:gd name="connsiteY87" fmla="*/ 1194101 h 1288724"/>
                <a:gd name="connsiteX88" fmla="*/ 360873 w 1288472"/>
                <a:gd name="connsiteY88" fmla="*/ 1181015 h 1288724"/>
                <a:gd name="connsiteX89" fmla="*/ 923321 w 1288472"/>
                <a:gd name="connsiteY89" fmla="*/ 1095453 h 1288724"/>
                <a:gd name="connsiteX90" fmla="*/ 944711 w 1288472"/>
                <a:gd name="connsiteY90" fmla="*/ 1116845 h 1288724"/>
                <a:gd name="connsiteX91" fmla="*/ 944711 w 1288472"/>
                <a:gd name="connsiteY91" fmla="*/ 1138235 h 1288724"/>
                <a:gd name="connsiteX92" fmla="*/ 938420 w 1288472"/>
                <a:gd name="connsiteY92" fmla="*/ 1153335 h 1288724"/>
                <a:gd name="connsiteX93" fmla="*/ 923321 w 1288472"/>
                <a:gd name="connsiteY93" fmla="*/ 1159626 h 1288724"/>
                <a:gd name="connsiteX94" fmla="*/ 908221 w 1288472"/>
                <a:gd name="connsiteY94" fmla="*/ 1153335 h 1288724"/>
                <a:gd name="connsiteX95" fmla="*/ 901930 w 1288472"/>
                <a:gd name="connsiteY95" fmla="*/ 1138235 h 1288724"/>
                <a:gd name="connsiteX96" fmla="*/ 901930 w 1288472"/>
                <a:gd name="connsiteY96" fmla="*/ 1116845 h 1288724"/>
                <a:gd name="connsiteX97" fmla="*/ 923321 w 1288472"/>
                <a:gd name="connsiteY97" fmla="*/ 1095453 h 1288724"/>
                <a:gd name="connsiteX98" fmla="*/ 837507 w 1288472"/>
                <a:gd name="connsiteY98" fmla="*/ 1095453 h 1288724"/>
                <a:gd name="connsiteX99" fmla="*/ 858897 w 1288472"/>
                <a:gd name="connsiteY99" fmla="*/ 1116845 h 1288724"/>
                <a:gd name="connsiteX100" fmla="*/ 858897 w 1288472"/>
                <a:gd name="connsiteY100" fmla="*/ 1138235 h 1288724"/>
                <a:gd name="connsiteX101" fmla="*/ 852606 w 1288472"/>
                <a:gd name="connsiteY101" fmla="*/ 1153335 h 1288724"/>
                <a:gd name="connsiteX102" fmla="*/ 837507 w 1288472"/>
                <a:gd name="connsiteY102" fmla="*/ 1159626 h 1288724"/>
                <a:gd name="connsiteX103" fmla="*/ 822407 w 1288472"/>
                <a:gd name="connsiteY103" fmla="*/ 1153335 h 1288724"/>
                <a:gd name="connsiteX104" fmla="*/ 816116 w 1288472"/>
                <a:gd name="connsiteY104" fmla="*/ 1138235 h 1288724"/>
                <a:gd name="connsiteX105" fmla="*/ 816116 w 1288472"/>
                <a:gd name="connsiteY105" fmla="*/ 1116845 h 1288724"/>
                <a:gd name="connsiteX106" fmla="*/ 837507 w 1288472"/>
                <a:gd name="connsiteY106" fmla="*/ 1095453 h 1288724"/>
                <a:gd name="connsiteX107" fmla="*/ 730050 w 1288472"/>
                <a:gd name="connsiteY107" fmla="*/ 1095453 h 1288724"/>
                <a:gd name="connsiteX108" fmla="*/ 751440 w 1288472"/>
                <a:gd name="connsiteY108" fmla="*/ 1116845 h 1288724"/>
                <a:gd name="connsiteX109" fmla="*/ 751440 w 1288472"/>
                <a:gd name="connsiteY109" fmla="*/ 1138235 h 1288724"/>
                <a:gd name="connsiteX110" fmla="*/ 745149 w 1288472"/>
                <a:gd name="connsiteY110" fmla="*/ 1153335 h 1288724"/>
                <a:gd name="connsiteX111" fmla="*/ 730050 w 1288472"/>
                <a:gd name="connsiteY111" fmla="*/ 1159626 h 1288724"/>
                <a:gd name="connsiteX112" fmla="*/ 714950 w 1288472"/>
                <a:gd name="connsiteY112" fmla="*/ 1153335 h 1288724"/>
                <a:gd name="connsiteX113" fmla="*/ 708659 w 1288472"/>
                <a:gd name="connsiteY113" fmla="*/ 1138235 h 1288724"/>
                <a:gd name="connsiteX114" fmla="*/ 708659 w 1288472"/>
                <a:gd name="connsiteY114" fmla="*/ 1116845 h 1288724"/>
                <a:gd name="connsiteX115" fmla="*/ 730050 w 1288472"/>
                <a:gd name="connsiteY115" fmla="*/ 1095453 h 1288724"/>
                <a:gd name="connsiteX116" fmla="*/ 644237 w 1288472"/>
                <a:gd name="connsiteY116" fmla="*/ 1095453 h 1288724"/>
                <a:gd name="connsiteX117" fmla="*/ 665627 w 1288472"/>
                <a:gd name="connsiteY117" fmla="*/ 1116845 h 1288724"/>
                <a:gd name="connsiteX118" fmla="*/ 665627 w 1288472"/>
                <a:gd name="connsiteY118" fmla="*/ 1138235 h 1288724"/>
                <a:gd name="connsiteX119" fmla="*/ 659336 w 1288472"/>
                <a:gd name="connsiteY119" fmla="*/ 1153335 h 1288724"/>
                <a:gd name="connsiteX120" fmla="*/ 644237 w 1288472"/>
                <a:gd name="connsiteY120" fmla="*/ 1159626 h 1288724"/>
                <a:gd name="connsiteX121" fmla="*/ 629136 w 1288472"/>
                <a:gd name="connsiteY121" fmla="*/ 1153335 h 1288724"/>
                <a:gd name="connsiteX122" fmla="*/ 622845 w 1288472"/>
                <a:gd name="connsiteY122" fmla="*/ 1138235 h 1288724"/>
                <a:gd name="connsiteX123" fmla="*/ 622845 w 1288472"/>
                <a:gd name="connsiteY123" fmla="*/ 1116845 h 1288724"/>
                <a:gd name="connsiteX124" fmla="*/ 644237 w 1288472"/>
                <a:gd name="connsiteY124" fmla="*/ 1095453 h 1288724"/>
                <a:gd name="connsiteX125" fmla="*/ 558422 w 1288472"/>
                <a:gd name="connsiteY125" fmla="*/ 1095453 h 1288724"/>
                <a:gd name="connsiteX126" fmla="*/ 579812 w 1288472"/>
                <a:gd name="connsiteY126" fmla="*/ 1116845 h 1288724"/>
                <a:gd name="connsiteX127" fmla="*/ 579812 w 1288472"/>
                <a:gd name="connsiteY127" fmla="*/ 1138235 h 1288724"/>
                <a:gd name="connsiteX128" fmla="*/ 573521 w 1288472"/>
                <a:gd name="connsiteY128" fmla="*/ 1153335 h 1288724"/>
                <a:gd name="connsiteX129" fmla="*/ 558422 w 1288472"/>
                <a:gd name="connsiteY129" fmla="*/ 1159626 h 1288724"/>
                <a:gd name="connsiteX130" fmla="*/ 543322 w 1288472"/>
                <a:gd name="connsiteY130" fmla="*/ 1153335 h 1288724"/>
                <a:gd name="connsiteX131" fmla="*/ 537031 w 1288472"/>
                <a:gd name="connsiteY131" fmla="*/ 1138235 h 1288724"/>
                <a:gd name="connsiteX132" fmla="*/ 537031 w 1288472"/>
                <a:gd name="connsiteY132" fmla="*/ 1116845 h 1288724"/>
                <a:gd name="connsiteX133" fmla="*/ 558422 w 1288472"/>
                <a:gd name="connsiteY133" fmla="*/ 1095453 h 1288724"/>
                <a:gd name="connsiteX134" fmla="*/ 450965 w 1288472"/>
                <a:gd name="connsiteY134" fmla="*/ 1095453 h 1288724"/>
                <a:gd name="connsiteX135" fmla="*/ 472355 w 1288472"/>
                <a:gd name="connsiteY135" fmla="*/ 1116845 h 1288724"/>
                <a:gd name="connsiteX136" fmla="*/ 472355 w 1288472"/>
                <a:gd name="connsiteY136" fmla="*/ 1138235 h 1288724"/>
                <a:gd name="connsiteX137" fmla="*/ 466064 w 1288472"/>
                <a:gd name="connsiteY137" fmla="*/ 1153335 h 1288724"/>
                <a:gd name="connsiteX138" fmla="*/ 450965 w 1288472"/>
                <a:gd name="connsiteY138" fmla="*/ 1159626 h 1288724"/>
                <a:gd name="connsiteX139" fmla="*/ 435865 w 1288472"/>
                <a:gd name="connsiteY139" fmla="*/ 1153335 h 1288724"/>
                <a:gd name="connsiteX140" fmla="*/ 429574 w 1288472"/>
                <a:gd name="connsiteY140" fmla="*/ 1138235 h 1288724"/>
                <a:gd name="connsiteX141" fmla="*/ 429574 w 1288472"/>
                <a:gd name="connsiteY141" fmla="*/ 1116845 h 1288724"/>
                <a:gd name="connsiteX142" fmla="*/ 450965 w 1288472"/>
                <a:gd name="connsiteY142" fmla="*/ 1095453 h 1288724"/>
                <a:gd name="connsiteX143" fmla="*/ 365151 w 1288472"/>
                <a:gd name="connsiteY143" fmla="*/ 1095453 h 1288724"/>
                <a:gd name="connsiteX144" fmla="*/ 386541 w 1288472"/>
                <a:gd name="connsiteY144" fmla="*/ 1116845 h 1288724"/>
                <a:gd name="connsiteX145" fmla="*/ 386541 w 1288472"/>
                <a:gd name="connsiteY145" fmla="*/ 1138235 h 1288724"/>
                <a:gd name="connsiteX146" fmla="*/ 380250 w 1288472"/>
                <a:gd name="connsiteY146" fmla="*/ 1153335 h 1288724"/>
                <a:gd name="connsiteX147" fmla="*/ 365151 w 1288472"/>
                <a:gd name="connsiteY147" fmla="*/ 1159626 h 1288724"/>
                <a:gd name="connsiteX148" fmla="*/ 350051 w 1288472"/>
                <a:gd name="connsiteY148" fmla="*/ 1153335 h 1288724"/>
                <a:gd name="connsiteX149" fmla="*/ 343760 w 1288472"/>
                <a:gd name="connsiteY149" fmla="*/ 1138235 h 1288724"/>
                <a:gd name="connsiteX150" fmla="*/ 343760 w 1288472"/>
                <a:gd name="connsiteY150" fmla="*/ 1116845 h 1288724"/>
                <a:gd name="connsiteX151" fmla="*/ 365151 w 1288472"/>
                <a:gd name="connsiteY151" fmla="*/ 1095453 h 1288724"/>
                <a:gd name="connsiteX152" fmla="*/ 1202658 w 1288472"/>
                <a:gd name="connsiteY152" fmla="*/ 1073811 h 1288724"/>
                <a:gd name="connsiteX153" fmla="*/ 1202658 w 1288472"/>
                <a:gd name="connsiteY153" fmla="*/ 1138234 h 1288724"/>
                <a:gd name="connsiteX154" fmla="*/ 1245691 w 1288472"/>
                <a:gd name="connsiteY154" fmla="*/ 1138234 h 1288724"/>
                <a:gd name="connsiteX155" fmla="*/ 1245691 w 1288472"/>
                <a:gd name="connsiteY155" fmla="*/ 1116844 h 1288724"/>
                <a:gd name="connsiteX156" fmla="*/ 1202658 w 1288472"/>
                <a:gd name="connsiteY156" fmla="*/ 1073811 h 1288724"/>
                <a:gd name="connsiteX157" fmla="*/ 300727 w 1288472"/>
                <a:gd name="connsiteY157" fmla="*/ 1073811 h 1288724"/>
                <a:gd name="connsiteX158" fmla="*/ 300727 w 1288472"/>
                <a:gd name="connsiteY158" fmla="*/ 1245691 h 1288724"/>
                <a:gd name="connsiteX159" fmla="*/ 987745 w 1288472"/>
                <a:gd name="connsiteY159" fmla="*/ 1245691 h 1288724"/>
                <a:gd name="connsiteX160" fmla="*/ 987745 w 1288472"/>
                <a:gd name="connsiteY160" fmla="*/ 1073811 h 1288724"/>
                <a:gd name="connsiteX161" fmla="*/ 1159625 w 1288472"/>
                <a:gd name="connsiteY161" fmla="*/ 1073559 h 1288724"/>
                <a:gd name="connsiteX162" fmla="*/ 1116592 w 1288472"/>
                <a:gd name="connsiteY162" fmla="*/ 1116592 h 1288724"/>
                <a:gd name="connsiteX163" fmla="*/ 1116592 w 1288472"/>
                <a:gd name="connsiteY163" fmla="*/ 1137983 h 1288724"/>
                <a:gd name="connsiteX164" fmla="*/ 1159625 w 1288472"/>
                <a:gd name="connsiteY164" fmla="*/ 1137983 h 1288724"/>
                <a:gd name="connsiteX165" fmla="*/ 600951 w 1288472"/>
                <a:gd name="connsiteY165" fmla="*/ 816368 h 1288724"/>
                <a:gd name="connsiteX166" fmla="*/ 592898 w 1288472"/>
                <a:gd name="connsiteY166" fmla="*/ 888844 h 1288724"/>
                <a:gd name="connsiteX167" fmla="*/ 592395 w 1288472"/>
                <a:gd name="connsiteY167" fmla="*/ 891109 h 1288724"/>
                <a:gd name="connsiteX168" fmla="*/ 515640 w 1288472"/>
                <a:gd name="connsiteY168" fmla="*/ 987996 h 1288724"/>
                <a:gd name="connsiteX169" fmla="*/ 494250 w 1288472"/>
                <a:gd name="connsiteY169" fmla="*/ 967109 h 1288724"/>
                <a:gd name="connsiteX170" fmla="*/ 514634 w 1288472"/>
                <a:gd name="connsiteY170" fmla="*/ 944963 h 1288724"/>
                <a:gd name="connsiteX171" fmla="*/ 543322 w 1288472"/>
                <a:gd name="connsiteY171" fmla="*/ 907467 h 1288724"/>
                <a:gd name="connsiteX172" fmla="*/ 365403 w 1288472"/>
                <a:gd name="connsiteY172" fmla="*/ 966606 h 1288724"/>
                <a:gd name="connsiteX173" fmla="*/ 644488 w 1288472"/>
                <a:gd name="connsiteY173" fmla="*/ 1030778 h 1288724"/>
                <a:gd name="connsiteX174" fmla="*/ 923573 w 1288472"/>
                <a:gd name="connsiteY174" fmla="*/ 966606 h 1288724"/>
                <a:gd name="connsiteX175" fmla="*/ 745653 w 1288472"/>
                <a:gd name="connsiteY175" fmla="*/ 907467 h 1288724"/>
                <a:gd name="connsiteX176" fmla="*/ 774593 w 1288472"/>
                <a:gd name="connsiteY176" fmla="*/ 944963 h 1288724"/>
                <a:gd name="connsiteX177" fmla="*/ 789441 w 1288472"/>
                <a:gd name="connsiteY177" fmla="*/ 951255 h 1288724"/>
                <a:gd name="connsiteX178" fmla="*/ 795229 w 1288472"/>
                <a:gd name="connsiteY178" fmla="*/ 966354 h 1288724"/>
                <a:gd name="connsiteX179" fmla="*/ 773083 w 1288472"/>
                <a:gd name="connsiteY179" fmla="*/ 987745 h 1288724"/>
                <a:gd name="connsiteX180" fmla="*/ 696580 w 1288472"/>
                <a:gd name="connsiteY180" fmla="*/ 891109 h 1288724"/>
                <a:gd name="connsiteX181" fmla="*/ 696077 w 1288472"/>
                <a:gd name="connsiteY181" fmla="*/ 888844 h 1288724"/>
                <a:gd name="connsiteX182" fmla="*/ 688024 w 1288472"/>
                <a:gd name="connsiteY182" fmla="*/ 816368 h 1288724"/>
                <a:gd name="connsiteX183" fmla="*/ 236304 w 1288472"/>
                <a:gd name="connsiteY183" fmla="*/ 644488 h 1288724"/>
                <a:gd name="connsiteX184" fmla="*/ 214913 w 1288472"/>
                <a:gd name="connsiteY184" fmla="*/ 665879 h 1288724"/>
                <a:gd name="connsiteX185" fmla="*/ 236304 w 1288472"/>
                <a:gd name="connsiteY185" fmla="*/ 687269 h 1288724"/>
                <a:gd name="connsiteX186" fmla="*/ 257695 w 1288472"/>
                <a:gd name="connsiteY186" fmla="*/ 665879 h 1288724"/>
                <a:gd name="connsiteX187" fmla="*/ 236304 w 1288472"/>
                <a:gd name="connsiteY187" fmla="*/ 644488 h 1288724"/>
                <a:gd name="connsiteX188" fmla="*/ 1095202 w 1288472"/>
                <a:gd name="connsiteY188" fmla="*/ 622846 h 1288724"/>
                <a:gd name="connsiteX189" fmla="*/ 1073812 w 1288472"/>
                <a:gd name="connsiteY189" fmla="*/ 644236 h 1288724"/>
                <a:gd name="connsiteX190" fmla="*/ 1095202 w 1288472"/>
                <a:gd name="connsiteY190" fmla="*/ 665627 h 1288724"/>
                <a:gd name="connsiteX191" fmla="*/ 1116593 w 1288472"/>
                <a:gd name="connsiteY191" fmla="*/ 644236 h 1288724"/>
                <a:gd name="connsiteX192" fmla="*/ 1095202 w 1288472"/>
                <a:gd name="connsiteY192" fmla="*/ 622846 h 1288724"/>
                <a:gd name="connsiteX193" fmla="*/ 718475 w 1288472"/>
                <a:gd name="connsiteY193" fmla="*/ 172636 h 1288724"/>
                <a:gd name="connsiteX194" fmla="*/ 664370 w 1288472"/>
                <a:gd name="connsiteY194" fmla="*/ 226741 h 1288724"/>
                <a:gd name="connsiteX195" fmla="*/ 642979 w 1288472"/>
                <a:gd name="connsiteY195" fmla="*/ 248132 h 1288724"/>
                <a:gd name="connsiteX196" fmla="*/ 621588 w 1288472"/>
                <a:gd name="connsiteY196" fmla="*/ 226741 h 1288724"/>
                <a:gd name="connsiteX197" fmla="*/ 594661 w 1288472"/>
                <a:gd name="connsiteY197" fmla="*/ 179934 h 1288724"/>
                <a:gd name="connsiteX198" fmla="*/ 540555 w 1288472"/>
                <a:gd name="connsiteY198" fmla="*/ 179934 h 1288724"/>
                <a:gd name="connsiteX199" fmla="*/ 513628 w 1288472"/>
                <a:gd name="connsiteY199" fmla="*/ 226741 h 1288724"/>
                <a:gd name="connsiteX200" fmla="*/ 513628 w 1288472"/>
                <a:gd name="connsiteY200" fmla="*/ 230013 h 1288724"/>
                <a:gd name="connsiteX201" fmla="*/ 507840 w 1288472"/>
                <a:gd name="connsiteY201" fmla="*/ 245867 h 1288724"/>
                <a:gd name="connsiteX202" fmla="*/ 492238 w 1288472"/>
                <a:gd name="connsiteY202" fmla="*/ 252662 h 1288724"/>
                <a:gd name="connsiteX203" fmla="*/ 447947 w 1288472"/>
                <a:gd name="connsiteY203" fmla="*/ 280092 h 1288724"/>
                <a:gd name="connsiteX204" fmla="*/ 557165 w 1288472"/>
                <a:gd name="connsiteY204" fmla="*/ 280092 h 1288724"/>
                <a:gd name="connsiteX205" fmla="*/ 578555 w 1288472"/>
                <a:gd name="connsiteY205" fmla="*/ 301483 h 1288724"/>
                <a:gd name="connsiteX206" fmla="*/ 557165 w 1288472"/>
                <a:gd name="connsiteY206" fmla="*/ 322873 h 1288724"/>
                <a:gd name="connsiteX207" fmla="*/ 447192 w 1288472"/>
                <a:gd name="connsiteY207" fmla="*/ 322873 h 1288724"/>
                <a:gd name="connsiteX208" fmla="*/ 448701 w 1288472"/>
                <a:gd name="connsiteY208" fmla="*/ 326397 h 1288724"/>
                <a:gd name="connsiteX209" fmla="*/ 450463 w 1288472"/>
                <a:gd name="connsiteY209" fmla="*/ 343257 h 1288724"/>
                <a:gd name="connsiteX210" fmla="*/ 439390 w 1288472"/>
                <a:gd name="connsiteY210" fmla="*/ 356092 h 1288724"/>
                <a:gd name="connsiteX211" fmla="*/ 406927 w 1288472"/>
                <a:gd name="connsiteY211" fmla="*/ 403906 h 1288724"/>
                <a:gd name="connsiteX212" fmla="*/ 431337 w 1288472"/>
                <a:gd name="connsiteY212" fmla="*/ 456250 h 1288724"/>
                <a:gd name="connsiteX213" fmla="*/ 440145 w 1288472"/>
                <a:gd name="connsiteY213" fmla="*/ 470595 h 1288724"/>
                <a:gd name="connsiteX214" fmla="*/ 439894 w 1288472"/>
                <a:gd name="connsiteY214" fmla="*/ 473111 h 1288724"/>
                <a:gd name="connsiteX215" fmla="*/ 535522 w 1288472"/>
                <a:gd name="connsiteY215" fmla="*/ 473111 h 1288724"/>
                <a:gd name="connsiteX216" fmla="*/ 556913 w 1288472"/>
                <a:gd name="connsiteY216" fmla="*/ 494502 h 1288724"/>
                <a:gd name="connsiteX217" fmla="*/ 535522 w 1288472"/>
                <a:gd name="connsiteY217" fmla="*/ 515893 h 1288724"/>
                <a:gd name="connsiteX218" fmla="*/ 424794 w 1288472"/>
                <a:gd name="connsiteY218" fmla="*/ 515893 h 1288724"/>
                <a:gd name="connsiteX219" fmla="*/ 424543 w 1288472"/>
                <a:gd name="connsiteY219" fmla="*/ 519667 h 1288724"/>
                <a:gd name="connsiteX220" fmla="*/ 470344 w 1288472"/>
                <a:gd name="connsiteY220" fmla="*/ 573018 h 1288724"/>
                <a:gd name="connsiteX221" fmla="*/ 488211 w 1288472"/>
                <a:gd name="connsiteY221" fmla="*/ 590382 h 1288724"/>
                <a:gd name="connsiteX222" fmla="*/ 488966 w 1288472"/>
                <a:gd name="connsiteY222" fmla="*/ 593905 h 1288724"/>
                <a:gd name="connsiteX223" fmla="*/ 489470 w 1288472"/>
                <a:gd name="connsiteY223" fmla="*/ 595919 h 1288724"/>
                <a:gd name="connsiteX224" fmla="*/ 491231 w 1288472"/>
                <a:gd name="connsiteY224" fmla="*/ 601455 h 1288724"/>
                <a:gd name="connsiteX225" fmla="*/ 492489 w 1288472"/>
                <a:gd name="connsiteY225" fmla="*/ 604727 h 1288724"/>
                <a:gd name="connsiteX226" fmla="*/ 493496 w 1288472"/>
                <a:gd name="connsiteY226" fmla="*/ 606740 h 1288724"/>
                <a:gd name="connsiteX227" fmla="*/ 495006 w 1288472"/>
                <a:gd name="connsiteY227" fmla="*/ 609508 h 1288724"/>
                <a:gd name="connsiteX228" fmla="*/ 496264 w 1288472"/>
                <a:gd name="connsiteY228" fmla="*/ 611521 h 1288724"/>
                <a:gd name="connsiteX229" fmla="*/ 500039 w 1288472"/>
                <a:gd name="connsiteY229" fmla="*/ 617309 h 1288724"/>
                <a:gd name="connsiteX230" fmla="*/ 503059 w 1288472"/>
                <a:gd name="connsiteY230" fmla="*/ 621084 h 1288724"/>
                <a:gd name="connsiteX231" fmla="*/ 513880 w 1288472"/>
                <a:gd name="connsiteY231" fmla="*/ 631150 h 1288724"/>
                <a:gd name="connsiteX232" fmla="*/ 516648 w 1288472"/>
                <a:gd name="connsiteY232" fmla="*/ 633164 h 1288724"/>
                <a:gd name="connsiteX233" fmla="*/ 524953 w 1288472"/>
                <a:gd name="connsiteY233" fmla="*/ 637945 h 1288724"/>
                <a:gd name="connsiteX234" fmla="*/ 530993 w 1288472"/>
                <a:gd name="connsiteY234" fmla="*/ 640462 h 1288724"/>
                <a:gd name="connsiteX235" fmla="*/ 534264 w 1288472"/>
                <a:gd name="connsiteY235" fmla="*/ 641468 h 1288724"/>
                <a:gd name="connsiteX236" fmla="*/ 537787 w 1288472"/>
                <a:gd name="connsiteY236" fmla="*/ 642475 h 1288724"/>
                <a:gd name="connsiteX237" fmla="*/ 543827 w 1288472"/>
                <a:gd name="connsiteY237" fmla="*/ 643733 h 1288724"/>
                <a:gd name="connsiteX238" fmla="*/ 547098 w 1288472"/>
                <a:gd name="connsiteY238" fmla="*/ 644236 h 1288724"/>
                <a:gd name="connsiteX239" fmla="*/ 554145 w 1288472"/>
                <a:gd name="connsiteY239" fmla="*/ 644740 h 1288724"/>
                <a:gd name="connsiteX240" fmla="*/ 621588 w 1288472"/>
                <a:gd name="connsiteY240" fmla="*/ 577296 h 1288724"/>
                <a:gd name="connsiteX241" fmla="*/ 642979 w 1288472"/>
                <a:gd name="connsiteY241" fmla="*/ 555906 h 1288724"/>
                <a:gd name="connsiteX242" fmla="*/ 664370 w 1288472"/>
                <a:gd name="connsiteY242" fmla="*/ 577296 h 1288724"/>
                <a:gd name="connsiteX243" fmla="*/ 731813 w 1288472"/>
                <a:gd name="connsiteY243" fmla="*/ 644740 h 1288724"/>
                <a:gd name="connsiteX244" fmla="*/ 738859 w 1288472"/>
                <a:gd name="connsiteY244" fmla="*/ 644236 h 1288724"/>
                <a:gd name="connsiteX245" fmla="*/ 742131 w 1288472"/>
                <a:gd name="connsiteY245" fmla="*/ 643733 h 1288724"/>
                <a:gd name="connsiteX246" fmla="*/ 748171 w 1288472"/>
                <a:gd name="connsiteY246" fmla="*/ 642475 h 1288724"/>
                <a:gd name="connsiteX247" fmla="*/ 751190 w 1288472"/>
                <a:gd name="connsiteY247" fmla="*/ 641720 h 1288724"/>
                <a:gd name="connsiteX248" fmla="*/ 755469 w 1288472"/>
                <a:gd name="connsiteY248" fmla="*/ 640210 h 1288724"/>
                <a:gd name="connsiteX249" fmla="*/ 761005 w 1288472"/>
                <a:gd name="connsiteY249" fmla="*/ 637945 h 1288724"/>
                <a:gd name="connsiteX250" fmla="*/ 769813 w 1288472"/>
                <a:gd name="connsiteY250" fmla="*/ 632912 h 1288724"/>
                <a:gd name="connsiteX251" fmla="*/ 772329 w 1288472"/>
                <a:gd name="connsiteY251" fmla="*/ 631150 h 1288724"/>
                <a:gd name="connsiteX252" fmla="*/ 783905 w 1288472"/>
                <a:gd name="connsiteY252" fmla="*/ 620329 h 1288724"/>
                <a:gd name="connsiteX253" fmla="*/ 786422 w 1288472"/>
                <a:gd name="connsiteY253" fmla="*/ 617058 h 1288724"/>
                <a:gd name="connsiteX254" fmla="*/ 789945 w 1288472"/>
                <a:gd name="connsiteY254" fmla="*/ 611773 h 1288724"/>
                <a:gd name="connsiteX255" fmla="*/ 791707 w 1288472"/>
                <a:gd name="connsiteY255" fmla="*/ 609005 h 1288724"/>
                <a:gd name="connsiteX256" fmla="*/ 793217 w 1288472"/>
                <a:gd name="connsiteY256" fmla="*/ 606237 h 1288724"/>
                <a:gd name="connsiteX257" fmla="*/ 795230 w 1288472"/>
                <a:gd name="connsiteY257" fmla="*/ 601707 h 1288724"/>
                <a:gd name="connsiteX258" fmla="*/ 796992 w 1288472"/>
                <a:gd name="connsiteY258" fmla="*/ 596925 h 1288724"/>
                <a:gd name="connsiteX259" fmla="*/ 797747 w 1288472"/>
                <a:gd name="connsiteY259" fmla="*/ 594660 h 1288724"/>
                <a:gd name="connsiteX260" fmla="*/ 799005 w 1288472"/>
                <a:gd name="connsiteY260" fmla="*/ 589627 h 1288724"/>
                <a:gd name="connsiteX261" fmla="*/ 816872 w 1288472"/>
                <a:gd name="connsiteY261" fmla="*/ 572263 h 1288724"/>
                <a:gd name="connsiteX262" fmla="*/ 845309 w 1288472"/>
                <a:gd name="connsiteY262" fmla="*/ 558171 h 1288724"/>
                <a:gd name="connsiteX263" fmla="*/ 751442 w 1288472"/>
                <a:gd name="connsiteY263" fmla="*/ 558171 h 1288724"/>
                <a:gd name="connsiteX264" fmla="*/ 730051 w 1288472"/>
                <a:gd name="connsiteY264" fmla="*/ 536780 h 1288724"/>
                <a:gd name="connsiteX265" fmla="*/ 751442 w 1288472"/>
                <a:gd name="connsiteY265" fmla="*/ 515389 h 1288724"/>
                <a:gd name="connsiteX266" fmla="*/ 862170 w 1288472"/>
                <a:gd name="connsiteY266" fmla="*/ 515389 h 1288724"/>
                <a:gd name="connsiteX267" fmla="*/ 851349 w 1288472"/>
                <a:gd name="connsiteY267" fmla="*/ 486197 h 1288724"/>
                <a:gd name="connsiteX268" fmla="*/ 847071 w 1288472"/>
                <a:gd name="connsiteY268" fmla="*/ 469840 h 1288724"/>
                <a:gd name="connsiteX269" fmla="*/ 855879 w 1288472"/>
                <a:gd name="connsiteY269" fmla="*/ 455495 h 1288724"/>
                <a:gd name="connsiteX270" fmla="*/ 880289 w 1288472"/>
                <a:gd name="connsiteY270" fmla="*/ 408436 h 1288724"/>
                <a:gd name="connsiteX271" fmla="*/ 875759 w 1288472"/>
                <a:gd name="connsiteY271" fmla="*/ 387045 h 1288724"/>
                <a:gd name="connsiteX272" fmla="*/ 750184 w 1288472"/>
                <a:gd name="connsiteY272" fmla="*/ 387045 h 1288724"/>
                <a:gd name="connsiteX273" fmla="*/ 728793 w 1288472"/>
                <a:gd name="connsiteY273" fmla="*/ 365655 h 1288724"/>
                <a:gd name="connsiteX274" fmla="*/ 750184 w 1288472"/>
                <a:gd name="connsiteY274" fmla="*/ 344264 h 1288724"/>
                <a:gd name="connsiteX275" fmla="*/ 835998 w 1288472"/>
                <a:gd name="connsiteY275" fmla="*/ 344264 h 1288724"/>
                <a:gd name="connsiteX276" fmla="*/ 835495 w 1288472"/>
                <a:gd name="connsiteY276" fmla="*/ 343257 h 1288724"/>
                <a:gd name="connsiteX277" fmla="*/ 837256 w 1288472"/>
                <a:gd name="connsiteY277" fmla="*/ 326397 h 1288724"/>
                <a:gd name="connsiteX278" fmla="*/ 843548 w 1288472"/>
                <a:gd name="connsiteY278" fmla="*/ 302238 h 1288724"/>
                <a:gd name="connsiteX279" fmla="*/ 793972 w 1288472"/>
                <a:gd name="connsiteY279" fmla="*/ 252662 h 1288724"/>
                <a:gd name="connsiteX280" fmla="*/ 778369 w 1288472"/>
                <a:gd name="connsiteY280" fmla="*/ 245867 h 1288724"/>
                <a:gd name="connsiteX281" fmla="*/ 772581 w 1288472"/>
                <a:gd name="connsiteY281" fmla="*/ 230013 h 1288724"/>
                <a:gd name="connsiteX282" fmla="*/ 772581 w 1288472"/>
                <a:gd name="connsiteY282" fmla="*/ 226741 h 1288724"/>
                <a:gd name="connsiteX283" fmla="*/ 718475 w 1288472"/>
                <a:gd name="connsiteY283" fmla="*/ 172636 h 1288724"/>
                <a:gd name="connsiteX284" fmla="*/ 150238 w 1288472"/>
                <a:gd name="connsiteY284" fmla="*/ 129099 h 1288724"/>
                <a:gd name="connsiteX285" fmla="*/ 128847 w 1288472"/>
                <a:gd name="connsiteY285" fmla="*/ 150490 h 1288724"/>
                <a:gd name="connsiteX286" fmla="*/ 150238 w 1288472"/>
                <a:gd name="connsiteY286" fmla="*/ 171881 h 1288724"/>
                <a:gd name="connsiteX287" fmla="*/ 171629 w 1288472"/>
                <a:gd name="connsiteY287" fmla="*/ 150490 h 1288724"/>
                <a:gd name="connsiteX288" fmla="*/ 150238 w 1288472"/>
                <a:gd name="connsiteY288" fmla="*/ 129099 h 1288724"/>
                <a:gd name="connsiteX289" fmla="*/ 1030779 w 1288472"/>
                <a:gd name="connsiteY289" fmla="*/ 128848 h 1288724"/>
                <a:gd name="connsiteX290" fmla="*/ 1009388 w 1288472"/>
                <a:gd name="connsiteY290" fmla="*/ 150238 h 1288724"/>
                <a:gd name="connsiteX291" fmla="*/ 1030779 w 1288472"/>
                <a:gd name="connsiteY291" fmla="*/ 171629 h 1288724"/>
                <a:gd name="connsiteX292" fmla="*/ 1052169 w 1288472"/>
                <a:gd name="connsiteY292" fmla="*/ 150238 h 1288724"/>
                <a:gd name="connsiteX293" fmla="*/ 1030779 w 1288472"/>
                <a:gd name="connsiteY293" fmla="*/ 128848 h 1288724"/>
                <a:gd name="connsiteX294" fmla="*/ 150238 w 1288472"/>
                <a:gd name="connsiteY294" fmla="*/ 85563 h 1288724"/>
                <a:gd name="connsiteX295" fmla="*/ 213907 w 1288472"/>
                <a:gd name="connsiteY295" fmla="*/ 139165 h 1288724"/>
                <a:gd name="connsiteX296" fmla="*/ 171880 w 1288472"/>
                <a:gd name="connsiteY296" fmla="*/ 210887 h 1288724"/>
                <a:gd name="connsiteX297" fmla="*/ 171880 w 1288472"/>
                <a:gd name="connsiteY297" fmla="*/ 279337 h 1288724"/>
                <a:gd name="connsiteX298" fmla="*/ 403907 w 1288472"/>
                <a:gd name="connsiteY298" fmla="*/ 279337 h 1288724"/>
                <a:gd name="connsiteX299" fmla="*/ 473112 w 1288472"/>
                <a:gd name="connsiteY299" fmla="*/ 211139 h 1288724"/>
                <a:gd name="connsiteX300" fmla="*/ 543827 w 1288472"/>
                <a:gd name="connsiteY300" fmla="*/ 132119 h 1288724"/>
                <a:gd name="connsiteX301" fmla="*/ 644489 w 1288472"/>
                <a:gd name="connsiteY301" fmla="*/ 165086 h 1288724"/>
                <a:gd name="connsiteX302" fmla="*/ 745151 w 1288472"/>
                <a:gd name="connsiteY302" fmla="*/ 132119 h 1288724"/>
                <a:gd name="connsiteX303" fmla="*/ 815866 w 1288472"/>
                <a:gd name="connsiteY303" fmla="*/ 211139 h 1288724"/>
                <a:gd name="connsiteX304" fmla="*/ 875256 w 1288472"/>
                <a:gd name="connsiteY304" fmla="*/ 254675 h 1288724"/>
                <a:gd name="connsiteX305" fmla="*/ 884064 w 1288472"/>
                <a:gd name="connsiteY305" fmla="*/ 327906 h 1288724"/>
                <a:gd name="connsiteX306" fmla="*/ 900422 w 1288472"/>
                <a:gd name="connsiteY306" fmla="*/ 343761 h 1288724"/>
                <a:gd name="connsiteX307" fmla="*/ 1009388 w 1288472"/>
                <a:gd name="connsiteY307" fmla="*/ 343761 h 1288724"/>
                <a:gd name="connsiteX308" fmla="*/ 1009388 w 1288472"/>
                <a:gd name="connsiteY308" fmla="*/ 210887 h 1288724"/>
                <a:gd name="connsiteX309" fmla="*/ 967362 w 1288472"/>
                <a:gd name="connsiteY309" fmla="*/ 139165 h 1288724"/>
                <a:gd name="connsiteX310" fmla="*/ 1030779 w 1288472"/>
                <a:gd name="connsiteY310" fmla="*/ 85563 h 1288724"/>
                <a:gd name="connsiteX311" fmla="*/ 1094196 w 1288472"/>
                <a:gd name="connsiteY311" fmla="*/ 139165 h 1288724"/>
                <a:gd name="connsiteX312" fmla="*/ 1052169 w 1288472"/>
                <a:gd name="connsiteY312" fmla="*/ 210887 h 1288724"/>
                <a:gd name="connsiteX313" fmla="*/ 1052169 w 1288472"/>
                <a:gd name="connsiteY313" fmla="*/ 365403 h 1288724"/>
                <a:gd name="connsiteX314" fmla="*/ 1045878 w 1288472"/>
                <a:gd name="connsiteY314" fmla="*/ 380502 h 1288724"/>
                <a:gd name="connsiteX315" fmla="*/ 1030779 w 1288472"/>
                <a:gd name="connsiteY315" fmla="*/ 386794 h 1288724"/>
                <a:gd name="connsiteX316" fmla="*/ 921057 w 1288472"/>
                <a:gd name="connsiteY316" fmla="*/ 386794 h 1288724"/>
                <a:gd name="connsiteX317" fmla="*/ 896144 w 1288472"/>
                <a:gd name="connsiteY317" fmla="*/ 477389 h 1288724"/>
                <a:gd name="connsiteX318" fmla="*/ 905203 w 1288472"/>
                <a:gd name="connsiteY318" fmla="*/ 515641 h 1288724"/>
                <a:gd name="connsiteX319" fmla="*/ 1095202 w 1288472"/>
                <a:gd name="connsiteY319" fmla="*/ 515641 h 1288724"/>
                <a:gd name="connsiteX320" fmla="*/ 1110302 w 1288472"/>
                <a:gd name="connsiteY320" fmla="*/ 521932 h 1288724"/>
                <a:gd name="connsiteX321" fmla="*/ 1116593 w 1288472"/>
                <a:gd name="connsiteY321" fmla="*/ 537032 h 1288724"/>
                <a:gd name="connsiteX322" fmla="*/ 1116593 w 1288472"/>
                <a:gd name="connsiteY322" fmla="*/ 583839 h 1288724"/>
                <a:gd name="connsiteX323" fmla="*/ 1158368 w 1288472"/>
                <a:gd name="connsiteY323" fmla="*/ 655561 h 1288724"/>
                <a:gd name="connsiteX324" fmla="*/ 1094951 w 1288472"/>
                <a:gd name="connsiteY324" fmla="*/ 709163 h 1288724"/>
                <a:gd name="connsiteX325" fmla="*/ 1031534 w 1288472"/>
                <a:gd name="connsiteY325" fmla="*/ 655561 h 1288724"/>
                <a:gd name="connsiteX326" fmla="*/ 1073560 w 1288472"/>
                <a:gd name="connsiteY326" fmla="*/ 583839 h 1288724"/>
                <a:gd name="connsiteX327" fmla="*/ 1073560 w 1288472"/>
                <a:gd name="connsiteY327" fmla="*/ 557919 h 1288724"/>
                <a:gd name="connsiteX328" fmla="*/ 896899 w 1288472"/>
                <a:gd name="connsiteY328" fmla="*/ 557919 h 1288724"/>
                <a:gd name="connsiteX329" fmla="*/ 837508 w 1288472"/>
                <a:gd name="connsiteY329" fmla="*/ 611270 h 1288724"/>
                <a:gd name="connsiteX330" fmla="*/ 835495 w 1288472"/>
                <a:gd name="connsiteY330" fmla="*/ 617058 h 1288724"/>
                <a:gd name="connsiteX331" fmla="*/ 832978 w 1288472"/>
                <a:gd name="connsiteY331" fmla="*/ 623097 h 1288724"/>
                <a:gd name="connsiteX332" fmla="*/ 830713 w 1288472"/>
                <a:gd name="connsiteY332" fmla="*/ 627627 h 1288724"/>
                <a:gd name="connsiteX333" fmla="*/ 828700 w 1288472"/>
                <a:gd name="connsiteY333" fmla="*/ 631402 h 1288724"/>
                <a:gd name="connsiteX334" fmla="*/ 827190 w 1288472"/>
                <a:gd name="connsiteY334" fmla="*/ 633919 h 1288724"/>
                <a:gd name="connsiteX335" fmla="*/ 821150 w 1288472"/>
                <a:gd name="connsiteY335" fmla="*/ 642726 h 1288724"/>
                <a:gd name="connsiteX336" fmla="*/ 817627 w 1288472"/>
                <a:gd name="connsiteY336" fmla="*/ 647256 h 1288724"/>
                <a:gd name="connsiteX337" fmla="*/ 798753 w 1288472"/>
                <a:gd name="connsiteY337" fmla="*/ 665124 h 1288724"/>
                <a:gd name="connsiteX338" fmla="*/ 794727 w 1288472"/>
                <a:gd name="connsiteY338" fmla="*/ 667892 h 1288724"/>
                <a:gd name="connsiteX339" fmla="*/ 780634 w 1288472"/>
                <a:gd name="connsiteY339" fmla="*/ 675945 h 1288724"/>
                <a:gd name="connsiteX340" fmla="*/ 771323 w 1288472"/>
                <a:gd name="connsiteY340" fmla="*/ 679971 h 1288724"/>
                <a:gd name="connsiteX341" fmla="*/ 765786 w 1288472"/>
                <a:gd name="connsiteY341" fmla="*/ 681733 h 1288724"/>
                <a:gd name="connsiteX342" fmla="*/ 759495 w 1288472"/>
                <a:gd name="connsiteY342" fmla="*/ 683495 h 1288724"/>
                <a:gd name="connsiteX343" fmla="*/ 749429 w 1288472"/>
                <a:gd name="connsiteY343" fmla="*/ 685508 h 1288724"/>
                <a:gd name="connsiteX344" fmla="*/ 744396 w 1288472"/>
                <a:gd name="connsiteY344" fmla="*/ 686011 h 1288724"/>
                <a:gd name="connsiteX345" fmla="*/ 732820 w 1288472"/>
                <a:gd name="connsiteY345" fmla="*/ 686766 h 1288724"/>
                <a:gd name="connsiteX346" fmla="*/ 643986 w 1288472"/>
                <a:gd name="connsiteY346" fmla="*/ 641720 h 1288724"/>
                <a:gd name="connsiteX347" fmla="*/ 555151 w 1288472"/>
                <a:gd name="connsiteY347" fmla="*/ 686766 h 1288724"/>
                <a:gd name="connsiteX348" fmla="*/ 542065 w 1288472"/>
                <a:gd name="connsiteY348" fmla="*/ 686011 h 1288724"/>
                <a:gd name="connsiteX349" fmla="*/ 538039 w 1288472"/>
                <a:gd name="connsiteY349" fmla="*/ 685508 h 1288724"/>
                <a:gd name="connsiteX350" fmla="*/ 527218 w 1288472"/>
                <a:gd name="connsiteY350" fmla="*/ 683243 h 1288724"/>
                <a:gd name="connsiteX351" fmla="*/ 523191 w 1288472"/>
                <a:gd name="connsiteY351" fmla="*/ 682236 h 1288724"/>
                <a:gd name="connsiteX352" fmla="*/ 516900 w 1288472"/>
                <a:gd name="connsiteY352" fmla="*/ 680223 h 1288724"/>
                <a:gd name="connsiteX353" fmla="*/ 507085 w 1288472"/>
                <a:gd name="connsiteY353" fmla="*/ 675945 h 1288724"/>
                <a:gd name="connsiteX354" fmla="*/ 493496 w 1288472"/>
                <a:gd name="connsiteY354" fmla="*/ 668144 h 1288724"/>
                <a:gd name="connsiteX355" fmla="*/ 488966 w 1288472"/>
                <a:gd name="connsiteY355" fmla="*/ 664872 h 1288724"/>
                <a:gd name="connsiteX356" fmla="*/ 470847 w 1288472"/>
                <a:gd name="connsiteY356" fmla="*/ 647760 h 1288724"/>
                <a:gd name="connsiteX357" fmla="*/ 466821 w 1288472"/>
                <a:gd name="connsiteY357" fmla="*/ 642726 h 1288724"/>
                <a:gd name="connsiteX358" fmla="*/ 460781 w 1288472"/>
                <a:gd name="connsiteY358" fmla="*/ 633919 h 1288724"/>
                <a:gd name="connsiteX359" fmla="*/ 459271 w 1288472"/>
                <a:gd name="connsiteY359" fmla="*/ 631402 h 1288724"/>
                <a:gd name="connsiteX360" fmla="*/ 456503 w 1288472"/>
                <a:gd name="connsiteY360" fmla="*/ 625866 h 1288724"/>
                <a:gd name="connsiteX361" fmla="*/ 455244 w 1288472"/>
                <a:gd name="connsiteY361" fmla="*/ 623097 h 1288724"/>
                <a:gd name="connsiteX362" fmla="*/ 452476 w 1288472"/>
                <a:gd name="connsiteY362" fmla="*/ 616554 h 1288724"/>
                <a:gd name="connsiteX363" fmla="*/ 450715 w 1288472"/>
                <a:gd name="connsiteY363" fmla="*/ 611521 h 1288724"/>
                <a:gd name="connsiteX364" fmla="*/ 382768 w 1288472"/>
                <a:gd name="connsiteY364" fmla="*/ 518912 h 1288724"/>
                <a:gd name="connsiteX365" fmla="*/ 383271 w 1288472"/>
                <a:gd name="connsiteY365" fmla="*/ 515138 h 1288724"/>
                <a:gd name="connsiteX366" fmla="*/ 257695 w 1288472"/>
                <a:gd name="connsiteY366" fmla="*/ 515138 h 1288724"/>
                <a:gd name="connsiteX367" fmla="*/ 257695 w 1288472"/>
                <a:gd name="connsiteY367" fmla="*/ 604978 h 1288724"/>
                <a:gd name="connsiteX368" fmla="*/ 299721 w 1288472"/>
                <a:gd name="connsiteY368" fmla="*/ 676700 h 1288724"/>
                <a:gd name="connsiteX369" fmla="*/ 236304 w 1288472"/>
                <a:gd name="connsiteY369" fmla="*/ 730302 h 1288724"/>
                <a:gd name="connsiteX370" fmla="*/ 172887 w 1288472"/>
                <a:gd name="connsiteY370" fmla="*/ 676700 h 1288724"/>
                <a:gd name="connsiteX371" fmla="*/ 214913 w 1288472"/>
                <a:gd name="connsiteY371" fmla="*/ 604978 h 1288724"/>
                <a:gd name="connsiteX372" fmla="*/ 214913 w 1288472"/>
                <a:gd name="connsiteY372" fmla="*/ 493747 h 1288724"/>
                <a:gd name="connsiteX373" fmla="*/ 221205 w 1288472"/>
                <a:gd name="connsiteY373" fmla="*/ 478648 h 1288724"/>
                <a:gd name="connsiteX374" fmla="*/ 236304 w 1288472"/>
                <a:gd name="connsiteY374" fmla="*/ 472356 h 1288724"/>
                <a:gd name="connsiteX375" fmla="*/ 388808 w 1288472"/>
                <a:gd name="connsiteY375" fmla="*/ 472356 h 1288724"/>
                <a:gd name="connsiteX376" fmla="*/ 365654 w 1288472"/>
                <a:gd name="connsiteY376" fmla="*/ 396608 h 1288724"/>
                <a:gd name="connsiteX377" fmla="*/ 404410 w 1288472"/>
                <a:gd name="connsiteY377" fmla="*/ 327655 h 1288724"/>
                <a:gd name="connsiteX378" fmla="*/ 403152 w 1288472"/>
                <a:gd name="connsiteY378" fmla="*/ 322118 h 1288724"/>
                <a:gd name="connsiteX379" fmla="*/ 150238 w 1288472"/>
                <a:gd name="connsiteY379" fmla="*/ 322118 h 1288724"/>
                <a:gd name="connsiteX380" fmla="*/ 135139 w 1288472"/>
                <a:gd name="connsiteY380" fmla="*/ 315827 h 1288724"/>
                <a:gd name="connsiteX381" fmla="*/ 128847 w 1288472"/>
                <a:gd name="connsiteY381" fmla="*/ 300728 h 1288724"/>
                <a:gd name="connsiteX382" fmla="*/ 128847 w 1288472"/>
                <a:gd name="connsiteY382" fmla="*/ 210887 h 1288724"/>
                <a:gd name="connsiteX383" fmla="*/ 86821 w 1288472"/>
                <a:gd name="connsiteY383" fmla="*/ 139165 h 1288724"/>
                <a:gd name="connsiteX384" fmla="*/ 150238 w 1288472"/>
                <a:gd name="connsiteY384" fmla="*/ 85563 h 1288724"/>
                <a:gd name="connsiteX385" fmla="*/ 64424 w 1288472"/>
                <a:gd name="connsiteY385" fmla="*/ 43033 h 1288724"/>
                <a:gd name="connsiteX386" fmla="*/ 43033 w 1288472"/>
                <a:gd name="connsiteY386" fmla="*/ 64424 h 1288724"/>
                <a:gd name="connsiteX387" fmla="*/ 43033 w 1288472"/>
                <a:gd name="connsiteY387" fmla="*/ 751693 h 1288724"/>
                <a:gd name="connsiteX388" fmla="*/ 64424 w 1288472"/>
                <a:gd name="connsiteY388" fmla="*/ 773083 h 1288724"/>
                <a:gd name="connsiteX389" fmla="*/ 1224048 w 1288472"/>
                <a:gd name="connsiteY389" fmla="*/ 773083 h 1288724"/>
                <a:gd name="connsiteX390" fmla="*/ 1245439 w 1288472"/>
                <a:gd name="connsiteY390" fmla="*/ 751693 h 1288724"/>
                <a:gd name="connsiteX391" fmla="*/ 1245439 w 1288472"/>
                <a:gd name="connsiteY391" fmla="*/ 64424 h 1288724"/>
                <a:gd name="connsiteX392" fmla="*/ 1224048 w 1288472"/>
                <a:gd name="connsiteY392" fmla="*/ 43033 h 1288724"/>
                <a:gd name="connsiteX393" fmla="*/ 64424 w 1288472"/>
                <a:gd name="connsiteY393" fmla="*/ 0 h 1288724"/>
                <a:gd name="connsiteX394" fmla="*/ 1224048 w 1288472"/>
                <a:gd name="connsiteY394" fmla="*/ 0 h 1288724"/>
                <a:gd name="connsiteX395" fmla="*/ 1288472 w 1288472"/>
                <a:gd name="connsiteY395" fmla="*/ 64424 h 1288724"/>
                <a:gd name="connsiteX396" fmla="*/ 1288472 w 1288472"/>
                <a:gd name="connsiteY396" fmla="*/ 751693 h 1288724"/>
                <a:gd name="connsiteX397" fmla="*/ 1224048 w 1288472"/>
                <a:gd name="connsiteY397" fmla="*/ 816116 h 1288724"/>
                <a:gd name="connsiteX398" fmla="*/ 1202658 w 1288472"/>
                <a:gd name="connsiteY398" fmla="*/ 816116 h 1288724"/>
                <a:gd name="connsiteX399" fmla="*/ 1202658 w 1288472"/>
                <a:gd name="connsiteY399" fmla="*/ 837507 h 1288724"/>
                <a:gd name="connsiteX400" fmla="*/ 1138234 w 1288472"/>
                <a:gd name="connsiteY400" fmla="*/ 901930 h 1288724"/>
                <a:gd name="connsiteX401" fmla="*/ 1095201 w 1288472"/>
                <a:gd name="connsiteY401" fmla="*/ 901930 h 1288724"/>
                <a:gd name="connsiteX402" fmla="*/ 1073811 w 1288472"/>
                <a:gd name="connsiteY402" fmla="*/ 923321 h 1288724"/>
                <a:gd name="connsiteX403" fmla="*/ 1095201 w 1288472"/>
                <a:gd name="connsiteY403" fmla="*/ 944712 h 1288724"/>
                <a:gd name="connsiteX404" fmla="*/ 1138234 w 1288472"/>
                <a:gd name="connsiteY404" fmla="*/ 944712 h 1288724"/>
                <a:gd name="connsiteX405" fmla="*/ 1202658 w 1288472"/>
                <a:gd name="connsiteY405" fmla="*/ 1009135 h 1288724"/>
                <a:gd name="connsiteX406" fmla="*/ 1202658 w 1288472"/>
                <a:gd name="connsiteY406" fmla="*/ 1030526 h 1288724"/>
                <a:gd name="connsiteX407" fmla="*/ 1288472 w 1288472"/>
                <a:gd name="connsiteY407" fmla="*/ 1116340 h 1288724"/>
                <a:gd name="connsiteX408" fmla="*/ 1288472 w 1288472"/>
                <a:gd name="connsiteY408" fmla="*/ 1245187 h 1288724"/>
                <a:gd name="connsiteX409" fmla="*/ 1245439 w 1288472"/>
                <a:gd name="connsiteY409" fmla="*/ 1288220 h 1288724"/>
                <a:gd name="connsiteX410" fmla="*/ 1116592 w 1288472"/>
                <a:gd name="connsiteY410" fmla="*/ 1288220 h 1288724"/>
                <a:gd name="connsiteX411" fmla="*/ 1073559 w 1288472"/>
                <a:gd name="connsiteY411" fmla="*/ 1245187 h 1288724"/>
                <a:gd name="connsiteX412" fmla="*/ 1073559 w 1288472"/>
                <a:gd name="connsiteY412" fmla="*/ 1116340 h 1288724"/>
                <a:gd name="connsiteX413" fmla="*/ 1159373 w 1288472"/>
                <a:gd name="connsiteY413" fmla="*/ 1030526 h 1288724"/>
                <a:gd name="connsiteX414" fmla="*/ 1159373 w 1288472"/>
                <a:gd name="connsiteY414" fmla="*/ 1009135 h 1288724"/>
                <a:gd name="connsiteX415" fmla="*/ 1137983 w 1288472"/>
                <a:gd name="connsiteY415" fmla="*/ 987745 h 1288724"/>
                <a:gd name="connsiteX416" fmla="*/ 1094950 w 1288472"/>
                <a:gd name="connsiteY416" fmla="*/ 987745 h 1288724"/>
                <a:gd name="connsiteX417" fmla="*/ 1030526 w 1288472"/>
                <a:gd name="connsiteY417" fmla="*/ 923321 h 1288724"/>
                <a:gd name="connsiteX418" fmla="*/ 1094950 w 1288472"/>
                <a:gd name="connsiteY418" fmla="*/ 858897 h 1288724"/>
                <a:gd name="connsiteX419" fmla="*/ 1137983 w 1288472"/>
                <a:gd name="connsiteY419" fmla="*/ 858897 h 1288724"/>
                <a:gd name="connsiteX420" fmla="*/ 1159373 w 1288472"/>
                <a:gd name="connsiteY420" fmla="*/ 837507 h 1288724"/>
                <a:gd name="connsiteX421" fmla="*/ 1159373 w 1288472"/>
                <a:gd name="connsiteY421" fmla="*/ 816116 h 1288724"/>
                <a:gd name="connsiteX422" fmla="*/ 730302 w 1288472"/>
                <a:gd name="connsiteY422" fmla="*/ 816116 h 1288724"/>
                <a:gd name="connsiteX423" fmla="*/ 734580 w 1288472"/>
                <a:gd name="connsiteY423" fmla="*/ 863427 h 1288724"/>
                <a:gd name="connsiteX424" fmla="*/ 966102 w 1288472"/>
                <a:gd name="connsiteY424" fmla="*/ 966606 h 1288724"/>
                <a:gd name="connsiteX425" fmla="*/ 909228 w 1288472"/>
                <a:gd name="connsiteY425" fmla="*/ 1030778 h 1288724"/>
                <a:gd name="connsiteX426" fmla="*/ 987745 w 1288472"/>
                <a:gd name="connsiteY426" fmla="*/ 1030778 h 1288724"/>
                <a:gd name="connsiteX427" fmla="*/ 1030778 w 1288472"/>
                <a:gd name="connsiteY427" fmla="*/ 1073811 h 1288724"/>
                <a:gd name="connsiteX428" fmla="*/ 1030778 w 1288472"/>
                <a:gd name="connsiteY428" fmla="*/ 1245691 h 1288724"/>
                <a:gd name="connsiteX429" fmla="*/ 987745 w 1288472"/>
                <a:gd name="connsiteY429" fmla="*/ 1288724 h 1288724"/>
                <a:gd name="connsiteX430" fmla="*/ 300476 w 1288472"/>
                <a:gd name="connsiteY430" fmla="*/ 1288724 h 1288724"/>
                <a:gd name="connsiteX431" fmla="*/ 257443 w 1288472"/>
                <a:gd name="connsiteY431" fmla="*/ 1245691 h 1288724"/>
                <a:gd name="connsiteX432" fmla="*/ 257443 w 1288472"/>
                <a:gd name="connsiteY432" fmla="*/ 1073811 h 1288724"/>
                <a:gd name="connsiteX433" fmla="*/ 300476 w 1288472"/>
                <a:gd name="connsiteY433" fmla="*/ 1030778 h 1288724"/>
                <a:gd name="connsiteX434" fmla="*/ 378992 w 1288472"/>
                <a:gd name="connsiteY434" fmla="*/ 1030778 h 1288724"/>
                <a:gd name="connsiteX435" fmla="*/ 322118 w 1288472"/>
                <a:gd name="connsiteY435" fmla="*/ 966606 h 1288724"/>
                <a:gd name="connsiteX436" fmla="*/ 553640 w 1288472"/>
                <a:gd name="connsiteY436" fmla="*/ 863427 h 1288724"/>
                <a:gd name="connsiteX437" fmla="*/ 557918 w 1288472"/>
                <a:gd name="connsiteY437" fmla="*/ 816116 h 1288724"/>
                <a:gd name="connsiteX438" fmla="*/ 64424 w 1288472"/>
                <a:gd name="connsiteY438" fmla="*/ 816116 h 1288724"/>
                <a:gd name="connsiteX439" fmla="*/ 0 w 1288472"/>
                <a:gd name="connsiteY439" fmla="*/ 751693 h 1288724"/>
                <a:gd name="connsiteX440" fmla="*/ 0 w 1288472"/>
                <a:gd name="connsiteY440" fmla="*/ 64424 h 1288724"/>
                <a:gd name="connsiteX441" fmla="*/ 64424 w 1288472"/>
                <a:gd name="connsiteY441" fmla="*/ 0 h 128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</a:cxnLst>
              <a:rect l="l" t="t" r="r" b="b"/>
              <a:pathLst>
                <a:path w="1288472" h="1288724">
                  <a:moveTo>
                    <a:pt x="725521" y="1181519"/>
                  </a:moveTo>
                  <a:cubicBezTo>
                    <a:pt x="729799" y="1180512"/>
                    <a:pt x="734077" y="1181016"/>
                    <a:pt x="738103" y="1182777"/>
                  </a:cubicBezTo>
                  <a:cubicBezTo>
                    <a:pt x="740620" y="1183784"/>
                    <a:pt x="743136" y="1185294"/>
                    <a:pt x="745150" y="1187307"/>
                  </a:cubicBezTo>
                  <a:cubicBezTo>
                    <a:pt x="747163" y="1189320"/>
                    <a:pt x="748673" y="1191837"/>
                    <a:pt x="749679" y="1194353"/>
                  </a:cubicBezTo>
                  <a:cubicBezTo>
                    <a:pt x="752699" y="1200896"/>
                    <a:pt x="751944" y="1208446"/>
                    <a:pt x="747918" y="1214486"/>
                  </a:cubicBezTo>
                  <a:cubicBezTo>
                    <a:pt x="743891" y="1220526"/>
                    <a:pt x="737348" y="1224049"/>
                    <a:pt x="730050" y="1224049"/>
                  </a:cubicBezTo>
                  <a:cubicBezTo>
                    <a:pt x="724514" y="1224049"/>
                    <a:pt x="718978" y="1221784"/>
                    <a:pt x="714699" y="1218009"/>
                  </a:cubicBezTo>
                  <a:cubicBezTo>
                    <a:pt x="710673" y="1213982"/>
                    <a:pt x="708408" y="1208446"/>
                    <a:pt x="708408" y="1202658"/>
                  </a:cubicBezTo>
                  <a:cubicBezTo>
                    <a:pt x="708660" y="1196870"/>
                    <a:pt x="710673" y="1191334"/>
                    <a:pt x="714699" y="1187307"/>
                  </a:cubicBezTo>
                  <a:cubicBezTo>
                    <a:pt x="715706" y="1186552"/>
                    <a:pt x="716964" y="1185546"/>
                    <a:pt x="717971" y="1184791"/>
                  </a:cubicBezTo>
                  <a:cubicBezTo>
                    <a:pt x="718978" y="1183784"/>
                    <a:pt x="720487" y="1183281"/>
                    <a:pt x="721746" y="1182777"/>
                  </a:cubicBezTo>
                  <a:cubicBezTo>
                    <a:pt x="722752" y="1182274"/>
                    <a:pt x="724262" y="1181771"/>
                    <a:pt x="725521" y="1181519"/>
                  </a:cubicBezTo>
                  <a:close/>
                  <a:moveTo>
                    <a:pt x="639707" y="1181519"/>
                  </a:moveTo>
                  <a:cubicBezTo>
                    <a:pt x="643985" y="1180512"/>
                    <a:pt x="648263" y="1181016"/>
                    <a:pt x="652289" y="1182777"/>
                  </a:cubicBezTo>
                  <a:cubicBezTo>
                    <a:pt x="654806" y="1183784"/>
                    <a:pt x="657322" y="1185294"/>
                    <a:pt x="659336" y="1187307"/>
                  </a:cubicBezTo>
                  <a:cubicBezTo>
                    <a:pt x="661349" y="1189320"/>
                    <a:pt x="662859" y="1191837"/>
                    <a:pt x="663865" y="1194353"/>
                  </a:cubicBezTo>
                  <a:cubicBezTo>
                    <a:pt x="666885" y="1200896"/>
                    <a:pt x="666130" y="1208446"/>
                    <a:pt x="662104" y="1214486"/>
                  </a:cubicBezTo>
                  <a:cubicBezTo>
                    <a:pt x="658077" y="1220526"/>
                    <a:pt x="651534" y="1224049"/>
                    <a:pt x="644236" y="1224049"/>
                  </a:cubicBezTo>
                  <a:cubicBezTo>
                    <a:pt x="638448" y="1224049"/>
                    <a:pt x="632912" y="1221784"/>
                    <a:pt x="628885" y="1218009"/>
                  </a:cubicBezTo>
                  <a:cubicBezTo>
                    <a:pt x="624859" y="1213982"/>
                    <a:pt x="622594" y="1208446"/>
                    <a:pt x="622594" y="1202658"/>
                  </a:cubicBezTo>
                  <a:cubicBezTo>
                    <a:pt x="622846" y="1196870"/>
                    <a:pt x="624859" y="1191334"/>
                    <a:pt x="628885" y="1187307"/>
                  </a:cubicBezTo>
                  <a:cubicBezTo>
                    <a:pt x="629892" y="1186552"/>
                    <a:pt x="631150" y="1185546"/>
                    <a:pt x="632157" y="1184791"/>
                  </a:cubicBezTo>
                  <a:cubicBezTo>
                    <a:pt x="633163" y="1183784"/>
                    <a:pt x="634673" y="1183281"/>
                    <a:pt x="635932" y="1182777"/>
                  </a:cubicBezTo>
                  <a:cubicBezTo>
                    <a:pt x="636938" y="1182274"/>
                    <a:pt x="638448" y="1181771"/>
                    <a:pt x="639707" y="1181519"/>
                  </a:cubicBezTo>
                  <a:close/>
                  <a:moveTo>
                    <a:pt x="553891" y="1181519"/>
                  </a:moveTo>
                  <a:cubicBezTo>
                    <a:pt x="558170" y="1180512"/>
                    <a:pt x="562448" y="1181016"/>
                    <a:pt x="566474" y="1182777"/>
                  </a:cubicBezTo>
                  <a:cubicBezTo>
                    <a:pt x="568991" y="1183784"/>
                    <a:pt x="571507" y="1185294"/>
                    <a:pt x="573521" y="1187307"/>
                  </a:cubicBezTo>
                  <a:cubicBezTo>
                    <a:pt x="575534" y="1189320"/>
                    <a:pt x="577044" y="1191837"/>
                    <a:pt x="578050" y="1194353"/>
                  </a:cubicBezTo>
                  <a:cubicBezTo>
                    <a:pt x="581574" y="1202406"/>
                    <a:pt x="579560" y="1211718"/>
                    <a:pt x="573521" y="1217757"/>
                  </a:cubicBezTo>
                  <a:cubicBezTo>
                    <a:pt x="567481" y="1224049"/>
                    <a:pt x="558170" y="1225810"/>
                    <a:pt x="550117" y="1222287"/>
                  </a:cubicBezTo>
                  <a:cubicBezTo>
                    <a:pt x="547600" y="1221280"/>
                    <a:pt x="545084" y="1219771"/>
                    <a:pt x="543070" y="1218009"/>
                  </a:cubicBezTo>
                  <a:cubicBezTo>
                    <a:pt x="539044" y="1213982"/>
                    <a:pt x="536779" y="1208446"/>
                    <a:pt x="536779" y="1202658"/>
                  </a:cubicBezTo>
                  <a:cubicBezTo>
                    <a:pt x="537031" y="1196870"/>
                    <a:pt x="539044" y="1191334"/>
                    <a:pt x="543070" y="1187307"/>
                  </a:cubicBezTo>
                  <a:cubicBezTo>
                    <a:pt x="544077" y="1186552"/>
                    <a:pt x="545335" y="1185546"/>
                    <a:pt x="546342" y="1184791"/>
                  </a:cubicBezTo>
                  <a:cubicBezTo>
                    <a:pt x="547348" y="1183784"/>
                    <a:pt x="548858" y="1183281"/>
                    <a:pt x="550117" y="1182777"/>
                  </a:cubicBezTo>
                  <a:cubicBezTo>
                    <a:pt x="551123" y="1182274"/>
                    <a:pt x="552633" y="1181771"/>
                    <a:pt x="553891" y="1181519"/>
                  </a:cubicBezTo>
                  <a:close/>
                  <a:moveTo>
                    <a:pt x="927599" y="1181518"/>
                  </a:moveTo>
                  <a:cubicBezTo>
                    <a:pt x="928858" y="1181770"/>
                    <a:pt x="930116" y="1182273"/>
                    <a:pt x="931374" y="1182777"/>
                  </a:cubicBezTo>
                  <a:cubicBezTo>
                    <a:pt x="932632" y="1183280"/>
                    <a:pt x="933891" y="1184035"/>
                    <a:pt x="935149" y="1184790"/>
                  </a:cubicBezTo>
                  <a:cubicBezTo>
                    <a:pt x="936407" y="1185545"/>
                    <a:pt x="937414" y="1186300"/>
                    <a:pt x="938421" y="1187306"/>
                  </a:cubicBezTo>
                  <a:cubicBezTo>
                    <a:pt x="940434" y="1189320"/>
                    <a:pt x="941944" y="1191836"/>
                    <a:pt x="942950" y="1194353"/>
                  </a:cubicBezTo>
                  <a:cubicBezTo>
                    <a:pt x="946474" y="1202406"/>
                    <a:pt x="944460" y="1211717"/>
                    <a:pt x="938421" y="1217757"/>
                  </a:cubicBezTo>
                  <a:cubicBezTo>
                    <a:pt x="936407" y="1219770"/>
                    <a:pt x="933891" y="1221280"/>
                    <a:pt x="931374" y="1222286"/>
                  </a:cubicBezTo>
                  <a:cubicBezTo>
                    <a:pt x="928858" y="1223545"/>
                    <a:pt x="926089" y="1224048"/>
                    <a:pt x="923321" y="1224048"/>
                  </a:cubicBezTo>
                  <a:cubicBezTo>
                    <a:pt x="917785" y="1224048"/>
                    <a:pt x="912248" y="1221783"/>
                    <a:pt x="907970" y="1217757"/>
                  </a:cubicBezTo>
                  <a:cubicBezTo>
                    <a:pt x="903944" y="1213730"/>
                    <a:pt x="901679" y="1208194"/>
                    <a:pt x="901679" y="1202406"/>
                  </a:cubicBezTo>
                  <a:cubicBezTo>
                    <a:pt x="901679" y="1199637"/>
                    <a:pt x="902182" y="1196869"/>
                    <a:pt x="903441" y="1194353"/>
                  </a:cubicBezTo>
                  <a:cubicBezTo>
                    <a:pt x="904447" y="1191836"/>
                    <a:pt x="905957" y="1189320"/>
                    <a:pt x="907970" y="1187306"/>
                  </a:cubicBezTo>
                  <a:cubicBezTo>
                    <a:pt x="909984" y="1185293"/>
                    <a:pt x="912500" y="1183783"/>
                    <a:pt x="915017" y="1182777"/>
                  </a:cubicBezTo>
                  <a:cubicBezTo>
                    <a:pt x="919043" y="1181015"/>
                    <a:pt x="923321" y="1180763"/>
                    <a:pt x="927599" y="1181518"/>
                  </a:cubicBezTo>
                  <a:close/>
                  <a:moveTo>
                    <a:pt x="833228" y="1181267"/>
                  </a:moveTo>
                  <a:cubicBezTo>
                    <a:pt x="835997" y="1180512"/>
                    <a:pt x="839017" y="1180512"/>
                    <a:pt x="841785" y="1181267"/>
                  </a:cubicBezTo>
                  <a:cubicBezTo>
                    <a:pt x="843043" y="1181519"/>
                    <a:pt x="844301" y="1182022"/>
                    <a:pt x="845560" y="1182525"/>
                  </a:cubicBezTo>
                  <a:cubicBezTo>
                    <a:pt x="846818" y="1183029"/>
                    <a:pt x="848076" y="1183784"/>
                    <a:pt x="849334" y="1184539"/>
                  </a:cubicBezTo>
                  <a:cubicBezTo>
                    <a:pt x="850593" y="1185294"/>
                    <a:pt x="851599" y="1186049"/>
                    <a:pt x="852606" y="1187055"/>
                  </a:cubicBezTo>
                  <a:cubicBezTo>
                    <a:pt x="856632" y="1191333"/>
                    <a:pt x="858897" y="1196618"/>
                    <a:pt x="858897" y="1202406"/>
                  </a:cubicBezTo>
                  <a:cubicBezTo>
                    <a:pt x="858897" y="1208194"/>
                    <a:pt x="856632" y="1213731"/>
                    <a:pt x="852606" y="1217757"/>
                  </a:cubicBezTo>
                  <a:cubicBezTo>
                    <a:pt x="850593" y="1219770"/>
                    <a:pt x="848076" y="1221280"/>
                    <a:pt x="845560" y="1222287"/>
                  </a:cubicBezTo>
                  <a:cubicBezTo>
                    <a:pt x="843043" y="1223545"/>
                    <a:pt x="840275" y="1224048"/>
                    <a:pt x="837507" y="1224048"/>
                  </a:cubicBezTo>
                  <a:cubicBezTo>
                    <a:pt x="831719" y="1224048"/>
                    <a:pt x="826182" y="1221784"/>
                    <a:pt x="822407" y="1217505"/>
                  </a:cubicBezTo>
                  <a:cubicBezTo>
                    <a:pt x="818381" y="1213479"/>
                    <a:pt x="816116" y="1207943"/>
                    <a:pt x="816116" y="1202155"/>
                  </a:cubicBezTo>
                  <a:cubicBezTo>
                    <a:pt x="816116" y="1199386"/>
                    <a:pt x="816619" y="1196618"/>
                    <a:pt x="817878" y="1194102"/>
                  </a:cubicBezTo>
                  <a:cubicBezTo>
                    <a:pt x="818884" y="1191585"/>
                    <a:pt x="820394" y="1189069"/>
                    <a:pt x="822407" y="1187055"/>
                  </a:cubicBezTo>
                  <a:cubicBezTo>
                    <a:pt x="823414" y="1186300"/>
                    <a:pt x="824672" y="1185294"/>
                    <a:pt x="825679" y="1184539"/>
                  </a:cubicBezTo>
                  <a:cubicBezTo>
                    <a:pt x="826685" y="1183532"/>
                    <a:pt x="828195" y="1183029"/>
                    <a:pt x="829454" y="1182525"/>
                  </a:cubicBezTo>
                  <a:cubicBezTo>
                    <a:pt x="830460" y="1182022"/>
                    <a:pt x="831970" y="1181519"/>
                    <a:pt x="833228" y="1181267"/>
                  </a:cubicBezTo>
                  <a:close/>
                  <a:moveTo>
                    <a:pt x="455118" y="1181079"/>
                  </a:moveTo>
                  <a:cubicBezTo>
                    <a:pt x="459208" y="1181896"/>
                    <a:pt x="463045" y="1183910"/>
                    <a:pt x="466065" y="1187055"/>
                  </a:cubicBezTo>
                  <a:cubicBezTo>
                    <a:pt x="470091" y="1191333"/>
                    <a:pt x="472356" y="1196618"/>
                    <a:pt x="472356" y="1202406"/>
                  </a:cubicBezTo>
                  <a:cubicBezTo>
                    <a:pt x="472356" y="1208194"/>
                    <a:pt x="470091" y="1213730"/>
                    <a:pt x="466065" y="1217757"/>
                  </a:cubicBezTo>
                  <a:cubicBezTo>
                    <a:pt x="464051" y="1219770"/>
                    <a:pt x="461535" y="1221280"/>
                    <a:pt x="459018" y="1222287"/>
                  </a:cubicBezTo>
                  <a:cubicBezTo>
                    <a:pt x="456502" y="1223545"/>
                    <a:pt x="453734" y="1224048"/>
                    <a:pt x="450965" y="1224048"/>
                  </a:cubicBezTo>
                  <a:cubicBezTo>
                    <a:pt x="445177" y="1224048"/>
                    <a:pt x="439641" y="1221783"/>
                    <a:pt x="435614" y="1217505"/>
                  </a:cubicBezTo>
                  <a:cubicBezTo>
                    <a:pt x="431588" y="1213479"/>
                    <a:pt x="429323" y="1207942"/>
                    <a:pt x="429323" y="1202154"/>
                  </a:cubicBezTo>
                  <a:cubicBezTo>
                    <a:pt x="429323" y="1193598"/>
                    <a:pt x="434608" y="1185545"/>
                    <a:pt x="442661" y="1182274"/>
                  </a:cubicBezTo>
                  <a:cubicBezTo>
                    <a:pt x="446688" y="1180638"/>
                    <a:pt x="451029" y="1180261"/>
                    <a:pt x="455118" y="1181079"/>
                  </a:cubicBezTo>
                  <a:close/>
                  <a:moveTo>
                    <a:pt x="1116592" y="1181015"/>
                  </a:moveTo>
                  <a:lnTo>
                    <a:pt x="1116592" y="1245439"/>
                  </a:lnTo>
                  <a:lnTo>
                    <a:pt x="1245439" y="1245439"/>
                  </a:lnTo>
                  <a:lnTo>
                    <a:pt x="1245439" y="1181015"/>
                  </a:lnTo>
                  <a:close/>
                  <a:moveTo>
                    <a:pt x="360873" y="1181015"/>
                  </a:moveTo>
                  <a:cubicBezTo>
                    <a:pt x="367919" y="1179505"/>
                    <a:pt x="375217" y="1181770"/>
                    <a:pt x="380250" y="1187055"/>
                  </a:cubicBezTo>
                  <a:cubicBezTo>
                    <a:pt x="384277" y="1191333"/>
                    <a:pt x="386542" y="1196618"/>
                    <a:pt x="386542" y="1202406"/>
                  </a:cubicBezTo>
                  <a:cubicBezTo>
                    <a:pt x="386542" y="1208194"/>
                    <a:pt x="384277" y="1213730"/>
                    <a:pt x="380250" y="1217757"/>
                  </a:cubicBezTo>
                  <a:cubicBezTo>
                    <a:pt x="378237" y="1219770"/>
                    <a:pt x="375720" y="1221280"/>
                    <a:pt x="373204" y="1222287"/>
                  </a:cubicBezTo>
                  <a:cubicBezTo>
                    <a:pt x="370687" y="1223545"/>
                    <a:pt x="367919" y="1224048"/>
                    <a:pt x="365151" y="1224048"/>
                  </a:cubicBezTo>
                  <a:cubicBezTo>
                    <a:pt x="357853" y="1224048"/>
                    <a:pt x="351058" y="1220525"/>
                    <a:pt x="347032" y="1214234"/>
                  </a:cubicBezTo>
                  <a:cubicBezTo>
                    <a:pt x="343257" y="1208194"/>
                    <a:pt x="342502" y="1200644"/>
                    <a:pt x="345270" y="1194101"/>
                  </a:cubicBezTo>
                  <a:cubicBezTo>
                    <a:pt x="348038" y="1187307"/>
                    <a:pt x="353826" y="1182525"/>
                    <a:pt x="360873" y="1181015"/>
                  </a:cubicBezTo>
                  <a:close/>
                  <a:moveTo>
                    <a:pt x="923321" y="1095453"/>
                  </a:moveTo>
                  <a:cubicBezTo>
                    <a:pt x="935148" y="1095453"/>
                    <a:pt x="944711" y="1105016"/>
                    <a:pt x="944711" y="1116845"/>
                  </a:cubicBezTo>
                  <a:lnTo>
                    <a:pt x="944711" y="1138235"/>
                  </a:lnTo>
                  <a:cubicBezTo>
                    <a:pt x="944711" y="1143772"/>
                    <a:pt x="942446" y="1149308"/>
                    <a:pt x="938420" y="1153335"/>
                  </a:cubicBezTo>
                  <a:cubicBezTo>
                    <a:pt x="934393" y="1157361"/>
                    <a:pt x="929109" y="1159626"/>
                    <a:pt x="923321" y="1159626"/>
                  </a:cubicBezTo>
                  <a:cubicBezTo>
                    <a:pt x="917784" y="1159626"/>
                    <a:pt x="912248" y="1157361"/>
                    <a:pt x="908221" y="1153335"/>
                  </a:cubicBezTo>
                  <a:cubicBezTo>
                    <a:pt x="904195" y="1149308"/>
                    <a:pt x="901930" y="1144023"/>
                    <a:pt x="901930" y="1138235"/>
                  </a:cubicBezTo>
                  <a:lnTo>
                    <a:pt x="901930" y="1116845"/>
                  </a:lnTo>
                  <a:cubicBezTo>
                    <a:pt x="901930" y="1105016"/>
                    <a:pt x="911493" y="1095453"/>
                    <a:pt x="923321" y="1095453"/>
                  </a:cubicBezTo>
                  <a:close/>
                  <a:moveTo>
                    <a:pt x="837507" y="1095453"/>
                  </a:moveTo>
                  <a:cubicBezTo>
                    <a:pt x="849334" y="1095453"/>
                    <a:pt x="858897" y="1105016"/>
                    <a:pt x="858897" y="1116845"/>
                  </a:cubicBezTo>
                  <a:lnTo>
                    <a:pt x="858897" y="1138235"/>
                  </a:lnTo>
                  <a:cubicBezTo>
                    <a:pt x="858897" y="1143772"/>
                    <a:pt x="856632" y="1149308"/>
                    <a:pt x="852606" y="1153335"/>
                  </a:cubicBezTo>
                  <a:cubicBezTo>
                    <a:pt x="848579" y="1157361"/>
                    <a:pt x="843295" y="1159626"/>
                    <a:pt x="837507" y="1159626"/>
                  </a:cubicBezTo>
                  <a:cubicBezTo>
                    <a:pt x="831719" y="1159626"/>
                    <a:pt x="826434" y="1157361"/>
                    <a:pt x="822407" y="1153335"/>
                  </a:cubicBezTo>
                  <a:cubicBezTo>
                    <a:pt x="818381" y="1149308"/>
                    <a:pt x="816116" y="1144023"/>
                    <a:pt x="816116" y="1138235"/>
                  </a:cubicBezTo>
                  <a:lnTo>
                    <a:pt x="816116" y="1116845"/>
                  </a:lnTo>
                  <a:cubicBezTo>
                    <a:pt x="816116" y="1105016"/>
                    <a:pt x="825679" y="1095453"/>
                    <a:pt x="837507" y="1095453"/>
                  </a:cubicBezTo>
                  <a:close/>
                  <a:moveTo>
                    <a:pt x="730050" y="1095453"/>
                  </a:moveTo>
                  <a:cubicBezTo>
                    <a:pt x="741877" y="1095453"/>
                    <a:pt x="751440" y="1105016"/>
                    <a:pt x="751440" y="1116845"/>
                  </a:cubicBezTo>
                  <a:lnTo>
                    <a:pt x="751440" y="1138235"/>
                  </a:lnTo>
                  <a:cubicBezTo>
                    <a:pt x="751440" y="1143772"/>
                    <a:pt x="749175" y="1149308"/>
                    <a:pt x="745149" y="1153335"/>
                  </a:cubicBezTo>
                  <a:cubicBezTo>
                    <a:pt x="741122" y="1157361"/>
                    <a:pt x="735838" y="1159626"/>
                    <a:pt x="730050" y="1159626"/>
                  </a:cubicBezTo>
                  <a:cubicBezTo>
                    <a:pt x="724513" y="1159626"/>
                    <a:pt x="718977" y="1157361"/>
                    <a:pt x="714950" y="1153335"/>
                  </a:cubicBezTo>
                  <a:cubicBezTo>
                    <a:pt x="710924" y="1149308"/>
                    <a:pt x="708659" y="1144023"/>
                    <a:pt x="708659" y="1138235"/>
                  </a:cubicBezTo>
                  <a:lnTo>
                    <a:pt x="708659" y="1116845"/>
                  </a:lnTo>
                  <a:cubicBezTo>
                    <a:pt x="708659" y="1105016"/>
                    <a:pt x="718222" y="1095453"/>
                    <a:pt x="730050" y="1095453"/>
                  </a:cubicBezTo>
                  <a:close/>
                  <a:moveTo>
                    <a:pt x="644237" y="1095453"/>
                  </a:moveTo>
                  <a:cubicBezTo>
                    <a:pt x="656064" y="1095453"/>
                    <a:pt x="665627" y="1105016"/>
                    <a:pt x="665627" y="1116845"/>
                  </a:cubicBezTo>
                  <a:lnTo>
                    <a:pt x="665627" y="1138235"/>
                  </a:lnTo>
                  <a:cubicBezTo>
                    <a:pt x="665627" y="1143772"/>
                    <a:pt x="663362" y="1149308"/>
                    <a:pt x="659336" y="1153335"/>
                  </a:cubicBezTo>
                  <a:cubicBezTo>
                    <a:pt x="655309" y="1157361"/>
                    <a:pt x="650025" y="1159626"/>
                    <a:pt x="644237" y="1159626"/>
                  </a:cubicBezTo>
                  <a:cubicBezTo>
                    <a:pt x="638449" y="1159626"/>
                    <a:pt x="633164" y="1157361"/>
                    <a:pt x="629136" y="1153335"/>
                  </a:cubicBezTo>
                  <a:cubicBezTo>
                    <a:pt x="625110" y="1149308"/>
                    <a:pt x="622845" y="1144023"/>
                    <a:pt x="622845" y="1138235"/>
                  </a:cubicBezTo>
                  <a:lnTo>
                    <a:pt x="622845" y="1116845"/>
                  </a:lnTo>
                  <a:cubicBezTo>
                    <a:pt x="622845" y="1105016"/>
                    <a:pt x="632408" y="1095453"/>
                    <a:pt x="644237" y="1095453"/>
                  </a:cubicBezTo>
                  <a:close/>
                  <a:moveTo>
                    <a:pt x="558422" y="1095453"/>
                  </a:moveTo>
                  <a:cubicBezTo>
                    <a:pt x="570249" y="1095453"/>
                    <a:pt x="579812" y="1105016"/>
                    <a:pt x="579812" y="1116845"/>
                  </a:cubicBezTo>
                  <a:lnTo>
                    <a:pt x="579812" y="1138235"/>
                  </a:lnTo>
                  <a:cubicBezTo>
                    <a:pt x="579812" y="1143772"/>
                    <a:pt x="577547" y="1149308"/>
                    <a:pt x="573521" y="1153335"/>
                  </a:cubicBezTo>
                  <a:cubicBezTo>
                    <a:pt x="569494" y="1157361"/>
                    <a:pt x="564210" y="1159626"/>
                    <a:pt x="558422" y="1159626"/>
                  </a:cubicBezTo>
                  <a:cubicBezTo>
                    <a:pt x="552634" y="1159626"/>
                    <a:pt x="547097" y="1157361"/>
                    <a:pt x="543322" y="1153335"/>
                  </a:cubicBezTo>
                  <a:cubicBezTo>
                    <a:pt x="539296" y="1149308"/>
                    <a:pt x="537031" y="1144023"/>
                    <a:pt x="537031" y="1138235"/>
                  </a:cubicBezTo>
                  <a:lnTo>
                    <a:pt x="537031" y="1116845"/>
                  </a:lnTo>
                  <a:cubicBezTo>
                    <a:pt x="537031" y="1105016"/>
                    <a:pt x="546594" y="1095453"/>
                    <a:pt x="558422" y="1095453"/>
                  </a:cubicBezTo>
                  <a:close/>
                  <a:moveTo>
                    <a:pt x="450965" y="1095453"/>
                  </a:moveTo>
                  <a:cubicBezTo>
                    <a:pt x="462792" y="1095453"/>
                    <a:pt x="472355" y="1105016"/>
                    <a:pt x="472355" y="1116845"/>
                  </a:cubicBezTo>
                  <a:lnTo>
                    <a:pt x="472355" y="1138235"/>
                  </a:lnTo>
                  <a:cubicBezTo>
                    <a:pt x="472355" y="1143772"/>
                    <a:pt x="470090" y="1149308"/>
                    <a:pt x="466064" y="1153335"/>
                  </a:cubicBezTo>
                  <a:cubicBezTo>
                    <a:pt x="462037" y="1157361"/>
                    <a:pt x="456753" y="1159626"/>
                    <a:pt x="450965" y="1159626"/>
                  </a:cubicBezTo>
                  <a:cubicBezTo>
                    <a:pt x="445177" y="1159626"/>
                    <a:pt x="439892" y="1157361"/>
                    <a:pt x="435865" y="1153335"/>
                  </a:cubicBezTo>
                  <a:cubicBezTo>
                    <a:pt x="431839" y="1149308"/>
                    <a:pt x="429574" y="1144023"/>
                    <a:pt x="429574" y="1138235"/>
                  </a:cubicBezTo>
                  <a:lnTo>
                    <a:pt x="429574" y="1116845"/>
                  </a:lnTo>
                  <a:cubicBezTo>
                    <a:pt x="429574" y="1105016"/>
                    <a:pt x="439137" y="1095453"/>
                    <a:pt x="450965" y="1095453"/>
                  </a:cubicBezTo>
                  <a:close/>
                  <a:moveTo>
                    <a:pt x="365151" y="1095453"/>
                  </a:moveTo>
                  <a:cubicBezTo>
                    <a:pt x="376978" y="1095453"/>
                    <a:pt x="386541" y="1105016"/>
                    <a:pt x="386541" y="1116845"/>
                  </a:cubicBezTo>
                  <a:lnTo>
                    <a:pt x="386541" y="1138235"/>
                  </a:lnTo>
                  <a:cubicBezTo>
                    <a:pt x="386541" y="1143772"/>
                    <a:pt x="384276" y="1149308"/>
                    <a:pt x="380250" y="1153335"/>
                  </a:cubicBezTo>
                  <a:cubicBezTo>
                    <a:pt x="376223" y="1157361"/>
                    <a:pt x="370939" y="1159626"/>
                    <a:pt x="365151" y="1159626"/>
                  </a:cubicBezTo>
                  <a:cubicBezTo>
                    <a:pt x="359363" y="1159626"/>
                    <a:pt x="353826" y="1157361"/>
                    <a:pt x="350051" y="1153335"/>
                  </a:cubicBezTo>
                  <a:cubicBezTo>
                    <a:pt x="346025" y="1149308"/>
                    <a:pt x="343760" y="1144023"/>
                    <a:pt x="343760" y="1138235"/>
                  </a:cubicBezTo>
                  <a:lnTo>
                    <a:pt x="343760" y="1116845"/>
                  </a:lnTo>
                  <a:cubicBezTo>
                    <a:pt x="343760" y="1105016"/>
                    <a:pt x="353323" y="1095453"/>
                    <a:pt x="365151" y="1095453"/>
                  </a:cubicBezTo>
                  <a:close/>
                  <a:moveTo>
                    <a:pt x="1202658" y="1073811"/>
                  </a:moveTo>
                  <a:lnTo>
                    <a:pt x="1202658" y="1138234"/>
                  </a:lnTo>
                  <a:lnTo>
                    <a:pt x="1245691" y="1138234"/>
                  </a:lnTo>
                  <a:lnTo>
                    <a:pt x="1245691" y="1116844"/>
                  </a:lnTo>
                  <a:cubicBezTo>
                    <a:pt x="1245691" y="1092936"/>
                    <a:pt x="1226313" y="1073811"/>
                    <a:pt x="1202658" y="1073811"/>
                  </a:cubicBezTo>
                  <a:close/>
                  <a:moveTo>
                    <a:pt x="300727" y="1073811"/>
                  </a:moveTo>
                  <a:lnTo>
                    <a:pt x="300727" y="1245691"/>
                  </a:lnTo>
                  <a:lnTo>
                    <a:pt x="987745" y="1245691"/>
                  </a:lnTo>
                  <a:lnTo>
                    <a:pt x="987745" y="1073811"/>
                  </a:lnTo>
                  <a:close/>
                  <a:moveTo>
                    <a:pt x="1159625" y="1073559"/>
                  </a:moveTo>
                  <a:cubicBezTo>
                    <a:pt x="1135718" y="1073559"/>
                    <a:pt x="1116592" y="1092936"/>
                    <a:pt x="1116592" y="1116592"/>
                  </a:cubicBezTo>
                  <a:lnTo>
                    <a:pt x="1116592" y="1137983"/>
                  </a:lnTo>
                  <a:lnTo>
                    <a:pt x="1159625" y="1137983"/>
                  </a:lnTo>
                  <a:close/>
                  <a:moveTo>
                    <a:pt x="600951" y="816368"/>
                  </a:moveTo>
                  <a:cubicBezTo>
                    <a:pt x="600448" y="840527"/>
                    <a:pt x="597680" y="864937"/>
                    <a:pt x="592898" y="888844"/>
                  </a:cubicBezTo>
                  <a:cubicBezTo>
                    <a:pt x="592898" y="889599"/>
                    <a:pt x="592647" y="890354"/>
                    <a:pt x="592395" y="891109"/>
                  </a:cubicBezTo>
                  <a:cubicBezTo>
                    <a:pt x="571759" y="984222"/>
                    <a:pt x="522435" y="987996"/>
                    <a:pt x="515640" y="987996"/>
                  </a:cubicBezTo>
                  <a:cubicBezTo>
                    <a:pt x="504064" y="987996"/>
                    <a:pt x="494501" y="978685"/>
                    <a:pt x="494250" y="967109"/>
                  </a:cubicBezTo>
                  <a:cubicBezTo>
                    <a:pt x="493998" y="955281"/>
                    <a:pt x="503058" y="945467"/>
                    <a:pt x="514634" y="944963"/>
                  </a:cubicBezTo>
                  <a:cubicBezTo>
                    <a:pt x="521177" y="943705"/>
                    <a:pt x="533508" y="934142"/>
                    <a:pt x="543322" y="907467"/>
                  </a:cubicBezTo>
                  <a:cubicBezTo>
                    <a:pt x="417244" y="920553"/>
                    <a:pt x="365403" y="953771"/>
                    <a:pt x="365403" y="966606"/>
                  </a:cubicBezTo>
                  <a:cubicBezTo>
                    <a:pt x="365403" y="985731"/>
                    <a:pt x="460276" y="1030778"/>
                    <a:pt x="644488" y="1030778"/>
                  </a:cubicBezTo>
                  <a:cubicBezTo>
                    <a:pt x="828699" y="1030778"/>
                    <a:pt x="923573" y="985731"/>
                    <a:pt x="923573" y="966606"/>
                  </a:cubicBezTo>
                  <a:cubicBezTo>
                    <a:pt x="923573" y="953520"/>
                    <a:pt x="871732" y="920301"/>
                    <a:pt x="745653" y="907467"/>
                  </a:cubicBezTo>
                  <a:cubicBezTo>
                    <a:pt x="755467" y="934394"/>
                    <a:pt x="768050" y="943957"/>
                    <a:pt x="774593" y="944963"/>
                  </a:cubicBezTo>
                  <a:cubicBezTo>
                    <a:pt x="780130" y="944963"/>
                    <a:pt x="785414" y="947228"/>
                    <a:pt x="789441" y="951255"/>
                  </a:cubicBezTo>
                  <a:cubicBezTo>
                    <a:pt x="793216" y="955281"/>
                    <a:pt x="795480" y="960818"/>
                    <a:pt x="795229" y="966354"/>
                  </a:cubicBezTo>
                  <a:cubicBezTo>
                    <a:pt x="794977" y="978182"/>
                    <a:pt x="785163" y="987745"/>
                    <a:pt x="773083" y="987745"/>
                  </a:cubicBezTo>
                  <a:cubicBezTo>
                    <a:pt x="766289" y="987745"/>
                    <a:pt x="716964" y="983970"/>
                    <a:pt x="696580" y="891109"/>
                  </a:cubicBezTo>
                  <a:cubicBezTo>
                    <a:pt x="696329" y="890354"/>
                    <a:pt x="696329" y="889599"/>
                    <a:pt x="696077" y="888844"/>
                  </a:cubicBezTo>
                  <a:cubicBezTo>
                    <a:pt x="691295" y="864937"/>
                    <a:pt x="688527" y="840778"/>
                    <a:pt x="688024" y="816368"/>
                  </a:cubicBezTo>
                  <a:close/>
                  <a:moveTo>
                    <a:pt x="236304" y="644488"/>
                  </a:moveTo>
                  <a:cubicBezTo>
                    <a:pt x="224476" y="644488"/>
                    <a:pt x="214913" y="654051"/>
                    <a:pt x="214913" y="665879"/>
                  </a:cubicBezTo>
                  <a:cubicBezTo>
                    <a:pt x="214913" y="677706"/>
                    <a:pt x="224476" y="687269"/>
                    <a:pt x="236304" y="687269"/>
                  </a:cubicBezTo>
                  <a:cubicBezTo>
                    <a:pt x="248132" y="687269"/>
                    <a:pt x="257695" y="677455"/>
                    <a:pt x="257695" y="665879"/>
                  </a:cubicBezTo>
                  <a:cubicBezTo>
                    <a:pt x="257695" y="654051"/>
                    <a:pt x="248132" y="644488"/>
                    <a:pt x="236304" y="644488"/>
                  </a:cubicBezTo>
                  <a:close/>
                  <a:moveTo>
                    <a:pt x="1095202" y="622846"/>
                  </a:moveTo>
                  <a:cubicBezTo>
                    <a:pt x="1083375" y="622846"/>
                    <a:pt x="1073812" y="632409"/>
                    <a:pt x="1073812" y="644236"/>
                  </a:cubicBezTo>
                  <a:cubicBezTo>
                    <a:pt x="1073812" y="656064"/>
                    <a:pt x="1083375" y="665627"/>
                    <a:pt x="1095202" y="665627"/>
                  </a:cubicBezTo>
                  <a:cubicBezTo>
                    <a:pt x="1107030" y="665627"/>
                    <a:pt x="1116593" y="656064"/>
                    <a:pt x="1116593" y="644236"/>
                  </a:cubicBezTo>
                  <a:cubicBezTo>
                    <a:pt x="1116593" y="632409"/>
                    <a:pt x="1107030" y="622846"/>
                    <a:pt x="1095202" y="622846"/>
                  </a:cubicBezTo>
                  <a:close/>
                  <a:moveTo>
                    <a:pt x="718475" y="172636"/>
                  </a:moveTo>
                  <a:cubicBezTo>
                    <a:pt x="688528" y="172636"/>
                    <a:pt x="664370" y="196794"/>
                    <a:pt x="664370" y="226741"/>
                  </a:cubicBezTo>
                  <a:cubicBezTo>
                    <a:pt x="664370" y="238569"/>
                    <a:pt x="654807" y="248132"/>
                    <a:pt x="642979" y="248132"/>
                  </a:cubicBezTo>
                  <a:cubicBezTo>
                    <a:pt x="631151" y="248132"/>
                    <a:pt x="621588" y="238569"/>
                    <a:pt x="621588" y="226741"/>
                  </a:cubicBezTo>
                  <a:cubicBezTo>
                    <a:pt x="621588" y="207364"/>
                    <a:pt x="611270" y="189496"/>
                    <a:pt x="594661" y="179934"/>
                  </a:cubicBezTo>
                  <a:cubicBezTo>
                    <a:pt x="577800" y="170371"/>
                    <a:pt x="557165" y="170371"/>
                    <a:pt x="540555" y="179934"/>
                  </a:cubicBezTo>
                  <a:cubicBezTo>
                    <a:pt x="523946" y="189496"/>
                    <a:pt x="513628" y="207364"/>
                    <a:pt x="513628" y="226741"/>
                  </a:cubicBezTo>
                  <a:lnTo>
                    <a:pt x="513628" y="230013"/>
                  </a:lnTo>
                  <a:cubicBezTo>
                    <a:pt x="514132" y="235801"/>
                    <a:pt x="511867" y="241589"/>
                    <a:pt x="507840" y="245867"/>
                  </a:cubicBezTo>
                  <a:cubicBezTo>
                    <a:pt x="503814" y="250145"/>
                    <a:pt x="498026" y="252662"/>
                    <a:pt x="492238" y="252662"/>
                  </a:cubicBezTo>
                  <a:cubicBezTo>
                    <a:pt x="473364" y="252662"/>
                    <a:pt x="456251" y="263231"/>
                    <a:pt x="447947" y="280092"/>
                  </a:cubicBezTo>
                  <a:lnTo>
                    <a:pt x="557165" y="280092"/>
                  </a:lnTo>
                  <a:cubicBezTo>
                    <a:pt x="568992" y="280092"/>
                    <a:pt x="578555" y="289655"/>
                    <a:pt x="578555" y="301483"/>
                  </a:cubicBezTo>
                  <a:cubicBezTo>
                    <a:pt x="578555" y="313311"/>
                    <a:pt x="568992" y="322873"/>
                    <a:pt x="557165" y="322873"/>
                  </a:cubicBezTo>
                  <a:lnTo>
                    <a:pt x="447192" y="322873"/>
                  </a:lnTo>
                  <a:cubicBezTo>
                    <a:pt x="447695" y="324132"/>
                    <a:pt x="448198" y="325390"/>
                    <a:pt x="448701" y="326397"/>
                  </a:cubicBezTo>
                  <a:cubicBezTo>
                    <a:pt x="451470" y="331430"/>
                    <a:pt x="452225" y="337721"/>
                    <a:pt x="450463" y="343257"/>
                  </a:cubicBezTo>
                  <a:cubicBezTo>
                    <a:pt x="448701" y="348794"/>
                    <a:pt x="444675" y="353575"/>
                    <a:pt x="439390" y="356092"/>
                  </a:cubicBezTo>
                  <a:cubicBezTo>
                    <a:pt x="421019" y="365151"/>
                    <a:pt x="408688" y="383271"/>
                    <a:pt x="406927" y="403906"/>
                  </a:cubicBezTo>
                  <a:cubicBezTo>
                    <a:pt x="405417" y="424290"/>
                    <a:pt x="414476" y="444171"/>
                    <a:pt x="431337" y="456250"/>
                  </a:cubicBezTo>
                  <a:cubicBezTo>
                    <a:pt x="436119" y="459522"/>
                    <a:pt x="439390" y="464807"/>
                    <a:pt x="440145" y="470595"/>
                  </a:cubicBezTo>
                  <a:cubicBezTo>
                    <a:pt x="440145" y="471350"/>
                    <a:pt x="439894" y="472356"/>
                    <a:pt x="439894" y="473111"/>
                  </a:cubicBezTo>
                  <a:lnTo>
                    <a:pt x="535522" y="473111"/>
                  </a:lnTo>
                  <a:cubicBezTo>
                    <a:pt x="547350" y="473111"/>
                    <a:pt x="556913" y="482674"/>
                    <a:pt x="556913" y="494502"/>
                  </a:cubicBezTo>
                  <a:cubicBezTo>
                    <a:pt x="556913" y="506330"/>
                    <a:pt x="547350" y="515893"/>
                    <a:pt x="535522" y="515893"/>
                  </a:cubicBezTo>
                  <a:lnTo>
                    <a:pt x="424794" y="515893"/>
                  </a:lnTo>
                  <a:cubicBezTo>
                    <a:pt x="424794" y="517151"/>
                    <a:pt x="424543" y="518409"/>
                    <a:pt x="424543" y="519667"/>
                  </a:cubicBezTo>
                  <a:cubicBezTo>
                    <a:pt x="424794" y="546091"/>
                    <a:pt x="444172" y="568740"/>
                    <a:pt x="470344" y="573018"/>
                  </a:cubicBezTo>
                  <a:cubicBezTo>
                    <a:pt x="479403" y="574528"/>
                    <a:pt x="486450" y="581323"/>
                    <a:pt x="488211" y="590382"/>
                  </a:cubicBezTo>
                  <a:cubicBezTo>
                    <a:pt x="488211" y="591641"/>
                    <a:pt x="488715" y="592647"/>
                    <a:pt x="488966" y="593905"/>
                  </a:cubicBezTo>
                  <a:lnTo>
                    <a:pt x="489470" y="595919"/>
                  </a:lnTo>
                  <a:cubicBezTo>
                    <a:pt x="489973" y="597932"/>
                    <a:pt x="490476" y="599694"/>
                    <a:pt x="491231" y="601455"/>
                  </a:cubicBezTo>
                  <a:cubicBezTo>
                    <a:pt x="491483" y="602713"/>
                    <a:pt x="491986" y="603720"/>
                    <a:pt x="492489" y="604727"/>
                  </a:cubicBezTo>
                  <a:cubicBezTo>
                    <a:pt x="492993" y="605482"/>
                    <a:pt x="493244" y="605985"/>
                    <a:pt x="493496" y="606740"/>
                  </a:cubicBezTo>
                  <a:lnTo>
                    <a:pt x="495006" y="609508"/>
                  </a:lnTo>
                  <a:cubicBezTo>
                    <a:pt x="495258" y="609760"/>
                    <a:pt x="496013" y="611018"/>
                    <a:pt x="496264" y="611521"/>
                  </a:cubicBezTo>
                  <a:cubicBezTo>
                    <a:pt x="497271" y="613535"/>
                    <a:pt x="498529" y="615548"/>
                    <a:pt x="500039" y="617309"/>
                  </a:cubicBezTo>
                  <a:lnTo>
                    <a:pt x="503059" y="621084"/>
                  </a:lnTo>
                  <a:cubicBezTo>
                    <a:pt x="506330" y="624859"/>
                    <a:pt x="509854" y="628131"/>
                    <a:pt x="513880" y="631150"/>
                  </a:cubicBezTo>
                  <a:lnTo>
                    <a:pt x="516648" y="633164"/>
                  </a:lnTo>
                  <a:cubicBezTo>
                    <a:pt x="519416" y="634925"/>
                    <a:pt x="522185" y="636687"/>
                    <a:pt x="524953" y="637945"/>
                  </a:cubicBezTo>
                  <a:cubicBezTo>
                    <a:pt x="526966" y="638952"/>
                    <a:pt x="528979" y="639707"/>
                    <a:pt x="530993" y="640462"/>
                  </a:cubicBezTo>
                  <a:lnTo>
                    <a:pt x="534264" y="641468"/>
                  </a:lnTo>
                  <a:cubicBezTo>
                    <a:pt x="534767" y="641720"/>
                    <a:pt x="537284" y="642223"/>
                    <a:pt x="537787" y="642475"/>
                  </a:cubicBezTo>
                  <a:cubicBezTo>
                    <a:pt x="539800" y="642978"/>
                    <a:pt x="541814" y="643481"/>
                    <a:pt x="543827" y="643733"/>
                  </a:cubicBezTo>
                  <a:cubicBezTo>
                    <a:pt x="544330" y="643733"/>
                    <a:pt x="546595" y="644236"/>
                    <a:pt x="547098" y="644236"/>
                  </a:cubicBezTo>
                  <a:cubicBezTo>
                    <a:pt x="549363" y="644740"/>
                    <a:pt x="551880" y="644740"/>
                    <a:pt x="554145" y="644740"/>
                  </a:cubicBezTo>
                  <a:cubicBezTo>
                    <a:pt x="591390" y="644740"/>
                    <a:pt x="621588" y="614541"/>
                    <a:pt x="621588" y="577296"/>
                  </a:cubicBezTo>
                  <a:cubicBezTo>
                    <a:pt x="621588" y="565468"/>
                    <a:pt x="631151" y="555906"/>
                    <a:pt x="642979" y="555906"/>
                  </a:cubicBezTo>
                  <a:cubicBezTo>
                    <a:pt x="654807" y="555906"/>
                    <a:pt x="664370" y="565468"/>
                    <a:pt x="664370" y="577296"/>
                  </a:cubicBezTo>
                  <a:cubicBezTo>
                    <a:pt x="664370" y="614541"/>
                    <a:pt x="694568" y="644740"/>
                    <a:pt x="731813" y="644740"/>
                  </a:cubicBezTo>
                  <a:cubicBezTo>
                    <a:pt x="734078" y="644740"/>
                    <a:pt x="736594" y="644488"/>
                    <a:pt x="738859" y="644236"/>
                  </a:cubicBezTo>
                  <a:lnTo>
                    <a:pt x="742131" y="643733"/>
                  </a:lnTo>
                  <a:cubicBezTo>
                    <a:pt x="744144" y="643481"/>
                    <a:pt x="746157" y="642978"/>
                    <a:pt x="748171" y="642475"/>
                  </a:cubicBezTo>
                  <a:lnTo>
                    <a:pt x="751190" y="641720"/>
                  </a:lnTo>
                  <a:lnTo>
                    <a:pt x="755469" y="640210"/>
                  </a:lnTo>
                  <a:cubicBezTo>
                    <a:pt x="757230" y="639707"/>
                    <a:pt x="759243" y="638952"/>
                    <a:pt x="761005" y="637945"/>
                  </a:cubicBezTo>
                  <a:cubicBezTo>
                    <a:pt x="764025" y="636435"/>
                    <a:pt x="767045" y="634674"/>
                    <a:pt x="769813" y="632912"/>
                  </a:cubicBezTo>
                  <a:lnTo>
                    <a:pt x="772329" y="631150"/>
                  </a:lnTo>
                  <a:cubicBezTo>
                    <a:pt x="776608" y="627879"/>
                    <a:pt x="780382" y="624356"/>
                    <a:pt x="783905" y="620329"/>
                  </a:cubicBezTo>
                  <a:lnTo>
                    <a:pt x="786422" y="617058"/>
                  </a:lnTo>
                  <a:cubicBezTo>
                    <a:pt x="787680" y="615296"/>
                    <a:pt x="788939" y="613535"/>
                    <a:pt x="789945" y="611773"/>
                  </a:cubicBezTo>
                  <a:cubicBezTo>
                    <a:pt x="790197" y="611521"/>
                    <a:pt x="791455" y="609256"/>
                    <a:pt x="791707" y="609005"/>
                  </a:cubicBezTo>
                  <a:cubicBezTo>
                    <a:pt x="791958" y="608501"/>
                    <a:pt x="792965" y="606740"/>
                    <a:pt x="793217" y="606237"/>
                  </a:cubicBezTo>
                  <a:cubicBezTo>
                    <a:pt x="794727" y="603468"/>
                    <a:pt x="794978" y="602462"/>
                    <a:pt x="795230" y="601707"/>
                  </a:cubicBezTo>
                  <a:cubicBezTo>
                    <a:pt x="795985" y="600197"/>
                    <a:pt x="796488" y="598435"/>
                    <a:pt x="796992" y="596925"/>
                  </a:cubicBezTo>
                  <a:cubicBezTo>
                    <a:pt x="796992" y="596674"/>
                    <a:pt x="797747" y="594912"/>
                    <a:pt x="797747" y="594660"/>
                  </a:cubicBezTo>
                  <a:cubicBezTo>
                    <a:pt x="798502" y="592144"/>
                    <a:pt x="798753" y="590886"/>
                    <a:pt x="799005" y="589627"/>
                  </a:cubicBezTo>
                  <a:cubicBezTo>
                    <a:pt x="800766" y="580568"/>
                    <a:pt x="807813" y="573773"/>
                    <a:pt x="816872" y="572263"/>
                  </a:cubicBezTo>
                  <a:cubicBezTo>
                    <a:pt x="827693" y="570502"/>
                    <a:pt x="837508" y="565720"/>
                    <a:pt x="845309" y="558171"/>
                  </a:cubicBezTo>
                  <a:lnTo>
                    <a:pt x="751442" y="558171"/>
                  </a:lnTo>
                  <a:cubicBezTo>
                    <a:pt x="739614" y="558171"/>
                    <a:pt x="730051" y="548608"/>
                    <a:pt x="730051" y="536780"/>
                  </a:cubicBezTo>
                  <a:cubicBezTo>
                    <a:pt x="730051" y="524952"/>
                    <a:pt x="739614" y="515389"/>
                    <a:pt x="751442" y="515389"/>
                  </a:cubicBezTo>
                  <a:lnTo>
                    <a:pt x="862170" y="515389"/>
                  </a:lnTo>
                  <a:cubicBezTo>
                    <a:pt x="861667" y="504820"/>
                    <a:pt x="857892" y="494502"/>
                    <a:pt x="851349" y="486197"/>
                  </a:cubicBezTo>
                  <a:cubicBezTo>
                    <a:pt x="847826" y="481416"/>
                    <a:pt x="846316" y="475628"/>
                    <a:pt x="847071" y="469840"/>
                  </a:cubicBezTo>
                  <a:cubicBezTo>
                    <a:pt x="848077" y="464052"/>
                    <a:pt x="851097" y="459019"/>
                    <a:pt x="855879" y="455495"/>
                  </a:cubicBezTo>
                  <a:cubicBezTo>
                    <a:pt x="871230" y="444674"/>
                    <a:pt x="880541" y="426807"/>
                    <a:pt x="880289" y="408436"/>
                  </a:cubicBezTo>
                  <a:cubicBezTo>
                    <a:pt x="880289" y="401138"/>
                    <a:pt x="878528" y="393840"/>
                    <a:pt x="875759" y="387045"/>
                  </a:cubicBezTo>
                  <a:lnTo>
                    <a:pt x="750184" y="387045"/>
                  </a:lnTo>
                  <a:cubicBezTo>
                    <a:pt x="738356" y="387045"/>
                    <a:pt x="728793" y="377482"/>
                    <a:pt x="728793" y="365655"/>
                  </a:cubicBezTo>
                  <a:cubicBezTo>
                    <a:pt x="728793" y="353827"/>
                    <a:pt x="738356" y="344264"/>
                    <a:pt x="750184" y="344264"/>
                  </a:cubicBezTo>
                  <a:lnTo>
                    <a:pt x="835998" y="344264"/>
                  </a:lnTo>
                  <a:cubicBezTo>
                    <a:pt x="835998" y="344012"/>
                    <a:pt x="835495" y="343761"/>
                    <a:pt x="835495" y="343257"/>
                  </a:cubicBezTo>
                  <a:cubicBezTo>
                    <a:pt x="833733" y="337721"/>
                    <a:pt x="834236" y="331430"/>
                    <a:pt x="837256" y="326397"/>
                  </a:cubicBezTo>
                  <a:cubicBezTo>
                    <a:pt x="841283" y="319099"/>
                    <a:pt x="843548" y="310794"/>
                    <a:pt x="843548" y="302238"/>
                  </a:cubicBezTo>
                  <a:cubicBezTo>
                    <a:pt x="843548" y="274807"/>
                    <a:pt x="821402" y="252662"/>
                    <a:pt x="793972" y="252662"/>
                  </a:cubicBezTo>
                  <a:cubicBezTo>
                    <a:pt x="788184" y="252662"/>
                    <a:pt x="782396" y="250145"/>
                    <a:pt x="778369" y="245867"/>
                  </a:cubicBezTo>
                  <a:cubicBezTo>
                    <a:pt x="774343" y="241589"/>
                    <a:pt x="772329" y="235801"/>
                    <a:pt x="772581" y="230013"/>
                  </a:cubicBezTo>
                  <a:lnTo>
                    <a:pt x="772581" y="226741"/>
                  </a:lnTo>
                  <a:cubicBezTo>
                    <a:pt x="772581" y="196794"/>
                    <a:pt x="748422" y="172636"/>
                    <a:pt x="718475" y="172636"/>
                  </a:cubicBezTo>
                  <a:close/>
                  <a:moveTo>
                    <a:pt x="150238" y="129099"/>
                  </a:moveTo>
                  <a:cubicBezTo>
                    <a:pt x="138410" y="129099"/>
                    <a:pt x="128847" y="138662"/>
                    <a:pt x="128847" y="150490"/>
                  </a:cubicBezTo>
                  <a:cubicBezTo>
                    <a:pt x="128847" y="162318"/>
                    <a:pt x="138410" y="171881"/>
                    <a:pt x="150238" y="171881"/>
                  </a:cubicBezTo>
                  <a:cubicBezTo>
                    <a:pt x="162066" y="171881"/>
                    <a:pt x="171880" y="162066"/>
                    <a:pt x="171629" y="150490"/>
                  </a:cubicBezTo>
                  <a:cubicBezTo>
                    <a:pt x="171629" y="138662"/>
                    <a:pt x="162066" y="129099"/>
                    <a:pt x="150238" y="129099"/>
                  </a:cubicBezTo>
                  <a:close/>
                  <a:moveTo>
                    <a:pt x="1030779" y="128848"/>
                  </a:moveTo>
                  <a:cubicBezTo>
                    <a:pt x="1018951" y="128848"/>
                    <a:pt x="1009388" y="138410"/>
                    <a:pt x="1009388" y="150238"/>
                  </a:cubicBezTo>
                  <a:cubicBezTo>
                    <a:pt x="1009388" y="162066"/>
                    <a:pt x="1018951" y="171629"/>
                    <a:pt x="1030779" y="171629"/>
                  </a:cubicBezTo>
                  <a:cubicBezTo>
                    <a:pt x="1042607" y="171629"/>
                    <a:pt x="1052169" y="162066"/>
                    <a:pt x="1052169" y="150238"/>
                  </a:cubicBezTo>
                  <a:cubicBezTo>
                    <a:pt x="1052169" y="138410"/>
                    <a:pt x="1042607" y="128848"/>
                    <a:pt x="1030779" y="128848"/>
                  </a:cubicBezTo>
                  <a:close/>
                  <a:moveTo>
                    <a:pt x="150238" y="85563"/>
                  </a:moveTo>
                  <a:cubicBezTo>
                    <a:pt x="181695" y="85563"/>
                    <a:pt x="208622" y="108212"/>
                    <a:pt x="213907" y="139165"/>
                  </a:cubicBezTo>
                  <a:cubicBezTo>
                    <a:pt x="219191" y="170119"/>
                    <a:pt x="201324" y="200318"/>
                    <a:pt x="171880" y="210887"/>
                  </a:cubicBezTo>
                  <a:lnTo>
                    <a:pt x="171880" y="279337"/>
                  </a:lnTo>
                  <a:lnTo>
                    <a:pt x="403907" y="279337"/>
                  </a:lnTo>
                  <a:cubicBezTo>
                    <a:pt x="412212" y="245364"/>
                    <a:pt x="439139" y="218940"/>
                    <a:pt x="473112" y="211139"/>
                  </a:cubicBezTo>
                  <a:cubicBezTo>
                    <a:pt x="478900" y="173139"/>
                    <a:pt x="506834" y="141934"/>
                    <a:pt x="543827" y="132119"/>
                  </a:cubicBezTo>
                  <a:cubicBezTo>
                    <a:pt x="580820" y="122305"/>
                    <a:pt x="620330" y="135139"/>
                    <a:pt x="644489" y="165086"/>
                  </a:cubicBezTo>
                  <a:cubicBezTo>
                    <a:pt x="668396" y="135139"/>
                    <a:pt x="707906" y="122053"/>
                    <a:pt x="745151" y="132119"/>
                  </a:cubicBezTo>
                  <a:cubicBezTo>
                    <a:pt x="782396" y="142185"/>
                    <a:pt x="810078" y="173139"/>
                    <a:pt x="815866" y="211139"/>
                  </a:cubicBezTo>
                  <a:cubicBezTo>
                    <a:pt x="840779" y="216927"/>
                    <a:pt x="862422" y="232529"/>
                    <a:pt x="875256" y="254675"/>
                  </a:cubicBezTo>
                  <a:cubicBezTo>
                    <a:pt x="888091" y="276821"/>
                    <a:pt x="891362" y="303244"/>
                    <a:pt x="884064" y="327906"/>
                  </a:cubicBezTo>
                  <a:cubicBezTo>
                    <a:pt x="890104" y="332436"/>
                    <a:pt x="895640" y="337973"/>
                    <a:pt x="900422" y="343761"/>
                  </a:cubicBezTo>
                  <a:lnTo>
                    <a:pt x="1009388" y="343761"/>
                  </a:lnTo>
                  <a:lnTo>
                    <a:pt x="1009388" y="210887"/>
                  </a:lnTo>
                  <a:cubicBezTo>
                    <a:pt x="979693" y="200318"/>
                    <a:pt x="962077" y="170119"/>
                    <a:pt x="967362" y="139165"/>
                  </a:cubicBezTo>
                  <a:cubicBezTo>
                    <a:pt x="972647" y="108212"/>
                    <a:pt x="999322" y="85563"/>
                    <a:pt x="1030779" y="85563"/>
                  </a:cubicBezTo>
                  <a:cubicBezTo>
                    <a:pt x="1062236" y="85563"/>
                    <a:pt x="1088911" y="108212"/>
                    <a:pt x="1094196" y="139165"/>
                  </a:cubicBezTo>
                  <a:cubicBezTo>
                    <a:pt x="1099481" y="170119"/>
                    <a:pt x="1081865" y="200318"/>
                    <a:pt x="1052169" y="210887"/>
                  </a:cubicBezTo>
                  <a:lnTo>
                    <a:pt x="1052169" y="365403"/>
                  </a:lnTo>
                  <a:cubicBezTo>
                    <a:pt x="1052169" y="370939"/>
                    <a:pt x="1049905" y="376476"/>
                    <a:pt x="1045878" y="380502"/>
                  </a:cubicBezTo>
                  <a:cubicBezTo>
                    <a:pt x="1041852" y="384529"/>
                    <a:pt x="1036567" y="386794"/>
                    <a:pt x="1030779" y="386794"/>
                  </a:cubicBezTo>
                  <a:lnTo>
                    <a:pt x="921057" y="386794"/>
                  </a:lnTo>
                  <a:cubicBezTo>
                    <a:pt x="928104" y="419257"/>
                    <a:pt x="918792" y="453231"/>
                    <a:pt x="896144" y="477389"/>
                  </a:cubicBezTo>
                  <a:cubicBezTo>
                    <a:pt x="901680" y="489469"/>
                    <a:pt x="904951" y="502303"/>
                    <a:pt x="905203" y="515641"/>
                  </a:cubicBezTo>
                  <a:lnTo>
                    <a:pt x="1095202" y="515641"/>
                  </a:lnTo>
                  <a:cubicBezTo>
                    <a:pt x="1100739" y="515641"/>
                    <a:pt x="1106275" y="517906"/>
                    <a:pt x="1110302" y="521932"/>
                  </a:cubicBezTo>
                  <a:cubicBezTo>
                    <a:pt x="1114328" y="525959"/>
                    <a:pt x="1116593" y="531243"/>
                    <a:pt x="1116593" y="537032"/>
                  </a:cubicBezTo>
                  <a:lnTo>
                    <a:pt x="1116593" y="583839"/>
                  </a:lnTo>
                  <a:cubicBezTo>
                    <a:pt x="1146288" y="594157"/>
                    <a:pt x="1163904" y="624356"/>
                    <a:pt x="1158368" y="655561"/>
                  </a:cubicBezTo>
                  <a:cubicBezTo>
                    <a:pt x="1153083" y="686514"/>
                    <a:pt x="1126408" y="709163"/>
                    <a:pt x="1094951" y="709163"/>
                  </a:cubicBezTo>
                  <a:cubicBezTo>
                    <a:pt x="1063746" y="709163"/>
                    <a:pt x="1036818" y="686514"/>
                    <a:pt x="1031534" y="655561"/>
                  </a:cubicBezTo>
                  <a:cubicBezTo>
                    <a:pt x="1026249" y="624607"/>
                    <a:pt x="1043865" y="594409"/>
                    <a:pt x="1073560" y="583839"/>
                  </a:cubicBezTo>
                  <a:lnTo>
                    <a:pt x="1073560" y="557919"/>
                  </a:lnTo>
                  <a:lnTo>
                    <a:pt x="896899" y="557919"/>
                  </a:lnTo>
                  <a:cubicBezTo>
                    <a:pt x="885826" y="583588"/>
                    <a:pt x="864183" y="602965"/>
                    <a:pt x="837508" y="611270"/>
                  </a:cubicBezTo>
                  <a:cubicBezTo>
                    <a:pt x="837005" y="613031"/>
                    <a:pt x="836250" y="615044"/>
                    <a:pt x="835495" y="617058"/>
                  </a:cubicBezTo>
                  <a:cubicBezTo>
                    <a:pt x="834740" y="619071"/>
                    <a:pt x="833985" y="621084"/>
                    <a:pt x="832978" y="623097"/>
                  </a:cubicBezTo>
                  <a:cubicBezTo>
                    <a:pt x="832223" y="624607"/>
                    <a:pt x="831468" y="626117"/>
                    <a:pt x="830713" y="627627"/>
                  </a:cubicBezTo>
                  <a:cubicBezTo>
                    <a:pt x="830210" y="628885"/>
                    <a:pt x="829455" y="630144"/>
                    <a:pt x="828700" y="631402"/>
                  </a:cubicBezTo>
                  <a:cubicBezTo>
                    <a:pt x="828197" y="632157"/>
                    <a:pt x="827693" y="633164"/>
                    <a:pt x="827190" y="633919"/>
                  </a:cubicBezTo>
                  <a:cubicBezTo>
                    <a:pt x="825177" y="636938"/>
                    <a:pt x="823415" y="639958"/>
                    <a:pt x="821150" y="642726"/>
                  </a:cubicBezTo>
                  <a:lnTo>
                    <a:pt x="817627" y="647256"/>
                  </a:lnTo>
                  <a:cubicBezTo>
                    <a:pt x="812091" y="654051"/>
                    <a:pt x="805799" y="659839"/>
                    <a:pt x="798753" y="665124"/>
                  </a:cubicBezTo>
                  <a:cubicBezTo>
                    <a:pt x="797495" y="665879"/>
                    <a:pt x="796237" y="666885"/>
                    <a:pt x="794727" y="667892"/>
                  </a:cubicBezTo>
                  <a:cubicBezTo>
                    <a:pt x="790197" y="670912"/>
                    <a:pt x="785667" y="673680"/>
                    <a:pt x="780634" y="675945"/>
                  </a:cubicBezTo>
                  <a:cubicBezTo>
                    <a:pt x="777866" y="677455"/>
                    <a:pt x="774594" y="678713"/>
                    <a:pt x="771323" y="679971"/>
                  </a:cubicBezTo>
                  <a:cubicBezTo>
                    <a:pt x="769310" y="680475"/>
                    <a:pt x="767548" y="681230"/>
                    <a:pt x="765786" y="681733"/>
                  </a:cubicBezTo>
                  <a:cubicBezTo>
                    <a:pt x="763522" y="682488"/>
                    <a:pt x="761508" y="682991"/>
                    <a:pt x="759495" y="683495"/>
                  </a:cubicBezTo>
                  <a:cubicBezTo>
                    <a:pt x="756223" y="684250"/>
                    <a:pt x="752952" y="685005"/>
                    <a:pt x="749429" y="685508"/>
                  </a:cubicBezTo>
                  <a:cubicBezTo>
                    <a:pt x="747667" y="685759"/>
                    <a:pt x="746157" y="686011"/>
                    <a:pt x="744396" y="686011"/>
                  </a:cubicBezTo>
                  <a:cubicBezTo>
                    <a:pt x="740621" y="686514"/>
                    <a:pt x="736846" y="686766"/>
                    <a:pt x="732820" y="686766"/>
                  </a:cubicBezTo>
                  <a:cubicBezTo>
                    <a:pt x="697840" y="686766"/>
                    <a:pt x="664873" y="669905"/>
                    <a:pt x="643986" y="641720"/>
                  </a:cubicBezTo>
                  <a:cubicBezTo>
                    <a:pt x="623350" y="670157"/>
                    <a:pt x="590131" y="686766"/>
                    <a:pt x="555151" y="686766"/>
                  </a:cubicBezTo>
                  <a:cubicBezTo>
                    <a:pt x="550873" y="686766"/>
                    <a:pt x="546343" y="686514"/>
                    <a:pt x="542065" y="686011"/>
                  </a:cubicBezTo>
                  <a:cubicBezTo>
                    <a:pt x="541562" y="686514"/>
                    <a:pt x="539800" y="685759"/>
                    <a:pt x="538039" y="685508"/>
                  </a:cubicBezTo>
                  <a:cubicBezTo>
                    <a:pt x="534516" y="685005"/>
                    <a:pt x="530741" y="684250"/>
                    <a:pt x="527218" y="683243"/>
                  </a:cubicBezTo>
                  <a:cubicBezTo>
                    <a:pt x="525708" y="682991"/>
                    <a:pt x="524450" y="682740"/>
                    <a:pt x="523191" y="682236"/>
                  </a:cubicBezTo>
                  <a:cubicBezTo>
                    <a:pt x="520423" y="681481"/>
                    <a:pt x="518661" y="680978"/>
                    <a:pt x="516900" y="680223"/>
                  </a:cubicBezTo>
                  <a:cubicBezTo>
                    <a:pt x="513377" y="678965"/>
                    <a:pt x="510357" y="677455"/>
                    <a:pt x="507085" y="675945"/>
                  </a:cubicBezTo>
                  <a:cubicBezTo>
                    <a:pt x="502556" y="673680"/>
                    <a:pt x="497774" y="671164"/>
                    <a:pt x="493496" y="668144"/>
                  </a:cubicBezTo>
                  <a:cubicBezTo>
                    <a:pt x="491734" y="666885"/>
                    <a:pt x="490476" y="665879"/>
                    <a:pt x="488966" y="664872"/>
                  </a:cubicBezTo>
                  <a:cubicBezTo>
                    <a:pt x="482423" y="659839"/>
                    <a:pt x="476132" y="654051"/>
                    <a:pt x="470847" y="647760"/>
                  </a:cubicBezTo>
                  <a:lnTo>
                    <a:pt x="466821" y="642726"/>
                  </a:lnTo>
                  <a:cubicBezTo>
                    <a:pt x="464556" y="639958"/>
                    <a:pt x="462542" y="636938"/>
                    <a:pt x="460781" y="633919"/>
                  </a:cubicBezTo>
                  <a:cubicBezTo>
                    <a:pt x="460278" y="633164"/>
                    <a:pt x="459774" y="632157"/>
                    <a:pt x="459271" y="631402"/>
                  </a:cubicBezTo>
                  <a:cubicBezTo>
                    <a:pt x="458264" y="629640"/>
                    <a:pt x="457509" y="627627"/>
                    <a:pt x="456503" y="625866"/>
                  </a:cubicBezTo>
                  <a:cubicBezTo>
                    <a:pt x="455999" y="625111"/>
                    <a:pt x="455496" y="624104"/>
                    <a:pt x="455244" y="623097"/>
                  </a:cubicBezTo>
                  <a:cubicBezTo>
                    <a:pt x="454238" y="621084"/>
                    <a:pt x="453231" y="618819"/>
                    <a:pt x="452476" y="616554"/>
                  </a:cubicBezTo>
                  <a:cubicBezTo>
                    <a:pt x="451973" y="615044"/>
                    <a:pt x="451218" y="613283"/>
                    <a:pt x="450715" y="611521"/>
                  </a:cubicBezTo>
                  <a:cubicBezTo>
                    <a:pt x="410198" y="598939"/>
                    <a:pt x="382516" y="561442"/>
                    <a:pt x="382768" y="518912"/>
                  </a:cubicBezTo>
                  <a:cubicBezTo>
                    <a:pt x="382768" y="517654"/>
                    <a:pt x="383271" y="516396"/>
                    <a:pt x="383271" y="515138"/>
                  </a:cubicBezTo>
                  <a:lnTo>
                    <a:pt x="257695" y="515138"/>
                  </a:lnTo>
                  <a:lnTo>
                    <a:pt x="257695" y="604978"/>
                  </a:lnTo>
                  <a:cubicBezTo>
                    <a:pt x="287390" y="615548"/>
                    <a:pt x="305006" y="645746"/>
                    <a:pt x="299721" y="676700"/>
                  </a:cubicBezTo>
                  <a:cubicBezTo>
                    <a:pt x="294436" y="707653"/>
                    <a:pt x="267509" y="730302"/>
                    <a:pt x="236304" y="730302"/>
                  </a:cubicBezTo>
                  <a:cubicBezTo>
                    <a:pt x="205099" y="730302"/>
                    <a:pt x="178172" y="707653"/>
                    <a:pt x="172887" y="676700"/>
                  </a:cubicBezTo>
                  <a:cubicBezTo>
                    <a:pt x="167602" y="645746"/>
                    <a:pt x="185218" y="615548"/>
                    <a:pt x="214913" y="604978"/>
                  </a:cubicBezTo>
                  <a:lnTo>
                    <a:pt x="214913" y="493747"/>
                  </a:lnTo>
                  <a:cubicBezTo>
                    <a:pt x="214913" y="488211"/>
                    <a:pt x="217178" y="482674"/>
                    <a:pt x="221205" y="478648"/>
                  </a:cubicBezTo>
                  <a:cubicBezTo>
                    <a:pt x="225231" y="474621"/>
                    <a:pt x="230516" y="472356"/>
                    <a:pt x="236304" y="472356"/>
                  </a:cubicBezTo>
                  <a:lnTo>
                    <a:pt x="388808" y="472356"/>
                  </a:lnTo>
                  <a:cubicBezTo>
                    <a:pt x="370940" y="451217"/>
                    <a:pt x="362635" y="424039"/>
                    <a:pt x="365654" y="396608"/>
                  </a:cubicBezTo>
                  <a:cubicBezTo>
                    <a:pt x="368674" y="369430"/>
                    <a:pt x="382516" y="344516"/>
                    <a:pt x="404410" y="327655"/>
                  </a:cubicBezTo>
                  <a:cubicBezTo>
                    <a:pt x="403907" y="325893"/>
                    <a:pt x="403655" y="323880"/>
                    <a:pt x="403152" y="322118"/>
                  </a:cubicBezTo>
                  <a:lnTo>
                    <a:pt x="150238" y="322118"/>
                  </a:lnTo>
                  <a:cubicBezTo>
                    <a:pt x="144702" y="322118"/>
                    <a:pt x="139165" y="319854"/>
                    <a:pt x="135139" y="315827"/>
                  </a:cubicBezTo>
                  <a:cubicBezTo>
                    <a:pt x="131112" y="311801"/>
                    <a:pt x="128847" y="306516"/>
                    <a:pt x="128847" y="300728"/>
                  </a:cubicBezTo>
                  <a:lnTo>
                    <a:pt x="128847" y="210887"/>
                  </a:lnTo>
                  <a:cubicBezTo>
                    <a:pt x="99152" y="200318"/>
                    <a:pt x="81536" y="170119"/>
                    <a:pt x="86821" y="139165"/>
                  </a:cubicBezTo>
                  <a:cubicBezTo>
                    <a:pt x="92106" y="108212"/>
                    <a:pt x="118781" y="85563"/>
                    <a:pt x="150238" y="85563"/>
                  </a:cubicBezTo>
                  <a:close/>
                  <a:moveTo>
                    <a:pt x="64424" y="43033"/>
                  </a:moveTo>
                  <a:cubicBezTo>
                    <a:pt x="52596" y="43033"/>
                    <a:pt x="43033" y="52596"/>
                    <a:pt x="43033" y="64424"/>
                  </a:cubicBezTo>
                  <a:lnTo>
                    <a:pt x="43033" y="751693"/>
                  </a:lnTo>
                  <a:cubicBezTo>
                    <a:pt x="43033" y="763520"/>
                    <a:pt x="52596" y="773083"/>
                    <a:pt x="64424" y="773083"/>
                  </a:cubicBezTo>
                  <a:lnTo>
                    <a:pt x="1224048" y="773083"/>
                  </a:lnTo>
                  <a:cubicBezTo>
                    <a:pt x="1235876" y="773083"/>
                    <a:pt x="1245439" y="763520"/>
                    <a:pt x="1245439" y="751693"/>
                  </a:cubicBezTo>
                  <a:lnTo>
                    <a:pt x="1245439" y="64424"/>
                  </a:lnTo>
                  <a:cubicBezTo>
                    <a:pt x="1245439" y="52596"/>
                    <a:pt x="1235876" y="43033"/>
                    <a:pt x="1224048" y="43033"/>
                  </a:cubicBezTo>
                  <a:close/>
                  <a:moveTo>
                    <a:pt x="64424" y="0"/>
                  </a:moveTo>
                  <a:lnTo>
                    <a:pt x="1224048" y="0"/>
                  </a:lnTo>
                  <a:cubicBezTo>
                    <a:pt x="1259532" y="0"/>
                    <a:pt x="1288472" y="28940"/>
                    <a:pt x="1288472" y="64424"/>
                  </a:cubicBezTo>
                  <a:lnTo>
                    <a:pt x="1288472" y="751693"/>
                  </a:lnTo>
                  <a:cubicBezTo>
                    <a:pt x="1288472" y="787176"/>
                    <a:pt x="1259532" y="816116"/>
                    <a:pt x="1224048" y="816116"/>
                  </a:cubicBezTo>
                  <a:lnTo>
                    <a:pt x="1202658" y="816116"/>
                  </a:lnTo>
                  <a:lnTo>
                    <a:pt x="1202658" y="837507"/>
                  </a:lnTo>
                  <a:cubicBezTo>
                    <a:pt x="1202658" y="872990"/>
                    <a:pt x="1173718" y="901930"/>
                    <a:pt x="1138234" y="901930"/>
                  </a:cubicBezTo>
                  <a:lnTo>
                    <a:pt x="1095201" y="901930"/>
                  </a:lnTo>
                  <a:cubicBezTo>
                    <a:pt x="1083373" y="901930"/>
                    <a:pt x="1073811" y="911493"/>
                    <a:pt x="1073811" y="923321"/>
                  </a:cubicBezTo>
                  <a:cubicBezTo>
                    <a:pt x="1073811" y="935149"/>
                    <a:pt x="1083373" y="944712"/>
                    <a:pt x="1095201" y="944712"/>
                  </a:cubicBezTo>
                  <a:lnTo>
                    <a:pt x="1138234" y="944712"/>
                  </a:lnTo>
                  <a:cubicBezTo>
                    <a:pt x="1173718" y="944712"/>
                    <a:pt x="1202658" y="973652"/>
                    <a:pt x="1202658" y="1009135"/>
                  </a:cubicBezTo>
                  <a:lnTo>
                    <a:pt x="1202658" y="1030526"/>
                  </a:lnTo>
                  <a:cubicBezTo>
                    <a:pt x="1249969" y="1030526"/>
                    <a:pt x="1288472" y="1069029"/>
                    <a:pt x="1288472" y="1116340"/>
                  </a:cubicBezTo>
                  <a:lnTo>
                    <a:pt x="1288472" y="1245187"/>
                  </a:lnTo>
                  <a:cubicBezTo>
                    <a:pt x="1288472" y="1269095"/>
                    <a:pt x="1269095" y="1288220"/>
                    <a:pt x="1245439" y="1288220"/>
                  </a:cubicBezTo>
                  <a:lnTo>
                    <a:pt x="1116592" y="1288220"/>
                  </a:lnTo>
                  <a:cubicBezTo>
                    <a:pt x="1092685" y="1288220"/>
                    <a:pt x="1073559" y="1268843"/>
                    <a:pt x="1073559" y="1245187"/>
                  </a:cubicBezTo>
                  <a:lnTo>
                    <a:pt x="1073559" y="1116340"/>
                  </a:lnTo>
                  <a:cubicBezTo>
                    <a:pt x="1073559" y="1069029"/>
                    <a:pt x="1112062" y="1030526"/>
                    <a:pt x="1159373" y="1030526"/>
                  </a:cubicBezTo>
                  <a:lnTo>
                    <a:pt x="1159373" y="1009135"/>
                  </a:lnTo>
                  <a:cubicBezTo>
                    <a:pt x="1159373" y="997308"/>
                    <a:pt x="1149810" y="987745"/>
                    <a:pt x="1137983" y="987745"/>
                  </a:cubicBezTo>
                  <a:lnTo>
                    <a:pt x="1094950" y="987745"/>
                  </a:lnTo>
                  <a:cubicBezTo>
                    <a:pt x="1059466" y="987745"/>
                    <a:pt x="1030526" y="958804"/>
                    <a:pt x="1030526" y="923321"/>
                  </a:cubicBezTo>
                  <a:cubicBezTo>
                    <a:pt x="1030526" y="887838"/>
                    <a:pt x="1059466" y="858897"/>
                    <a:pt x="1094950" y="858897"/>
                  </a:cubicBezTo>
                  <a:lnTo>
                    <a:pt x="1137983" y="858897"/>
                  </a:lnTo>
                  <a:cubicBezTo>
                    <a:pt x="1149810" y="858897"/>
                    <a:pt x="1159373" y="849335"/>
                    <a:pt x="1159373" y="837507"/>
                  </a:cubicBezTo>
                  <a:lnTo>
                    <a:pt x="1159373" y="816116"/>
                  </a:lnTo>
                  <a:lnTo>
                    <a:pt x="730302" y="816116"/>
                  </a:lnTo>
                  <a:cubicBezTo>
                    <a:pt x="730805" y="831970"/>
                    <a:pt x="732315" y="847825"/>
                    <a:pt x="734580" y="863427"/>
                  </a:cubicBezTo>
                  <a:cubicBezTo>
                    <a:pt x="849335" y="873493"/>
                    <a:pt x="966102" y="905202"/>
                    <a:pt x="966102" y="966606"/>
                  </a:cubicBezTo>
                  <a:cubicBezTo>
                    <a:pt x="966102" y="993029"/>
                    <a:pt x="944208" y="1014420"/>
                    <a:pt x="909228" y="1030778"/>
                  </a:cubicBezTo>
                  <a:lnTo>
                    <a:pt x="987745" y="1030778"/>
                  </a:lnTo>
                  <a:cubicBezTo>
                    <a:pt x="1011652" y="1030778"/>
                    <a:pt x="1030778" y="1050155"/>
                    <a:pt x="1030778" y="1073811"/>
                  </a:cubicBezTo>
                  <a:lnTo>
                    <a:pt x="1030778" y="1245691"/>
                  </a:lnTo>
                  <a:cubicBezTo>
                    <a:pt x="1030778" y="1269598"/>
                    <a:pt x="1011400" y="1288724"/>
                    <a:pt x="987745" y="1288724"/>
                  </a:cubicBezTo>
                  <a:lnTo>
                    <a:pt x="300476" y="1288724"/>
                  </a:lnTo>
                  <a:cubicBezTo>
                    <a:pt x="276569" y="1288724"/>
                    <a:pt x="257443" y="1269346"/>
                    <a:pt x="257443" y="1245691"/>
                  </a:cubicBezTo>
                  <a:lnTo>
                    <a:pt x="257443" y="1073811"/>
                  </a:lnTo>
                  <a:cubicBezTo>
                    <a:pt x="257443" y="1049903"/>
                    <a:pt x="276820" y="1030778"/>
                    <a:pt x="300476" y="1030778"/>
                  </a:cubicBezTo>
                  <a:lnTo>
                    <a:pt x="378992" y="1030778"/>
                  </a:lnTo>
                  <a:cubicBezTo>
                    <a:pt x="344012" y="1014420"/>
                    <a:pt x="322118" y="993029"/>
                    <a:pt x="322118" y="966606"/>
                  </a:cubicBezTo>
                  <a:cubicBezTo>
                    <a:pt x="322118" y="905202"/>
                    <a:pt x="438634" y="873493"/>
                    <a:pt x="553640" y="863427"/>
                  </a:cubicBezTo>
                  <a:cubicBezTo>
                    <a:pt x="555905" y="847825"/>
                    <a:pt x="557415" y="831970"/>
                    <a:pt x="557918" y="816116"/>
                  </a:cubicBezTo>
                  <a:lnTo>
                    <a:pt x="64424" y="816116"/>
                  </a:lnTo>
                  <a:cubicBezTo>
                    <a:pt x="28940" y="816116"/>
                    <a:pt x="0" y="787176"/>
                    <a:pt x="0" y="751693"/>
                  </a:cubicBezTo>
                  <a:lnTo>
                    <a:pt x="0" y="64424"/>
                  </a:lnTo>
                  <a:cubicBezTo>
                    <a:pt x="0" y="28940"/>
                    <a:pt x="28940" y="0"/>
                    <a:pt x="64424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B36DC4-7722-42E6-BC76-6A520D3F1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9653-AEAC-4C7D-B0D1-9B431E331F0B}" type="slidenum">
              <a:rPr lang="en-IN" smtClean="0"/>
              <a:t>9</a:t>
            </a:fld>
            <a:endParaRPr lang="en-IN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B5A90C2-89AE-48DB-A419-440C880F1374}"/>
              </a:ext>
            </a:extLst>
          </p:cNvPr>
          <p:cNvGrpSpPr/>
          <p:nvPr/>
        </p:nvGrpSpPr>
        <p:grpSpPr>
          <a:xfrm>
            <a:off x="1134457" y="1259824"/>
            <a:ext cx="10327533" cy="5073363"/>
            <a:chOff x="1088854" y="1317041"/>
            <a:chExt cx="10327533" cy="507336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AC099CC-B8CB-49D6-BACC-013881DE03B0}"/>
                </a:ext>
              </a:extLst>
            </p:cNvPr>
            <p:cNvGrpSpPr/>
            <p:nvPr/>
          </p:nvGrpSpPr>
          <p:grpSpPr>
            <a:xfrm>
              <a:off x="7724639" y="3571764"/>
              <a:ext cx="3636145" cy="276999"/>
              <a:chOff x="6706348" y="2100983"/>
              <a:chExt cx="3636145" cy="276999"/>
            </a:xfrm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29D52113-5B99-4B45-9A03-FBE146449978}"/>
                  </a:ext>
                </a:extLst>
              </p:cNvPr>
              <p:cNvSpPr/>
              <p:nvPr/>
            </p:nvSpPr>
            <p:spPr>
              <a:xfrm>
                <a:off x="6706348" y="2221323"/>
                <a:ext cx="822960" cy="0"/>
              </a:xfrm>
              <a:custGeom>
                <a:avLst/>
                <a:gdLst>
                  <a:gd name="connsiteX0" fmla="*/ 0 w 895350"/>
                  <a:gd name="connsiteY0" fmla="*/ 0 h 285750"/>
                  <a:gd name="connsiteX1" fmla="*/ 476250 w 895350"/>
                  <a:gd name="connsiteY1" fmla="*/ 0 h 285750"/>
                  <a:gd name="connsiteX2" fmla="*/ 476250 w 895350"/>
                  <a:gd name="connsiteY2" fmla="*/ 285750 h 285750"/>
                  <a:gd name="connsiteX3" fmla="*/ 895350 w 895350"/>
                  <a:gd name="connsiteY3" fmla="*/ 285750 h 285750"/>
                  <a:gd name="connsiteX0" fmla="*/ 0 w 476250"/>
                  <a:gd name="connsiteY0" fmla="*/ 0 h 285750"/>
                  <a:gd name="connsiteX1" fmla="*/ 476250 w 476250"/>
                  <a:gd name="connsiteY1" fmla="*/ 0 h 285750"/>
                  <a:gd name="connsiteX2" fmla="*/ 476250 w 476250"/>
                  <a:gd name="connsiteY2" fmla="*/ 285750 h 285750"/>
                  <a:gd name="connsiteX0" fmla="*/ 0 w 476250"/>
                  <a:gd name="connsiteY0" fmla="*/ 0 h 0"/>
                  <a:gd name="connsiteX1" fmla="*/ 476250 w 47625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6250">
                    <a:moveTo>
                      <a:pt x="0" y="0"/>
                    </a:moveTo>
                    <a:lnTo>
                      <a:pt x="476250" y="0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headEnd type="none"/>
                <a:tailEnd type="arrow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9CC527A-B8DA-4812-AB68-6299AE066D7E}"/>
                  </a:ext>
                </a:extLst>
              </p:cNvPr>
              <p:cNvSpPr txBox="1"/>
              <p:nvPr/>
            </p:nvSpPr>
            <p:spPr>
              <a:xfrm>
                <a:off x="7491802" y="2100983"/>
                <a:ext cx="2850691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fld id="{96F76BF4-7A76-49DA-810A-F928B1F2E32D}" type="CATEGORYNAME">
                  <a:rPr lang="en-US" sz="1200" b="1" smtClean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/>
                  <a:t>Automated Data- Driven Reporting</a:t>
                </a:fld>
                <a:endParaRPr lang="en-US" sz="12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9DCC3AA-CB91-496D-8D45-1CB620AEC642}"/>
                </a:ext>
              </a:extLst>
            </p:cNvPr>
            <p:cNvGrpSpPr/>
            <p:nvPr/>
          </p:nvGrpSpPr>
          <p:grpSpPr>
            <a:xfrm>
              <a:off x="6481642" y="1878655"/>
              <a:ext cx="3874079" cy="461665"/>
              <a:chOff x="6481642" y="1878655"/>
              <a:chExt cx="3874079" cy="461665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E398068-78B5-4563-860A-B5F1F6A600CC}"/>
                  </a:ext>
                </a:extLst>
              </p:cNvPr>
              <p:cNvSpPr/>
              <p:nvPr/>
            </p:nvSpPr>
            <p:spPr>
              <a:xfrm flipV="1">
                <a:off x="6481642" y="2109487"/>
                <a:ext cx="955932" cy="0"/>
              </a:xfrm>
              <a:custGeom>
                <a:avLst/>
                <a:gdLst>
                  <a:gd name="connsiteX0" fmla="*/ 593558 w 593558"/>
                  <a:gd name="connsiteY0" fmla="*/ 0 h 417095"/>
                  <a:gd name="connsiteX1" fmla="*/ 0 w 593558"/>
                  <a:gd name="connsiteY1" fmla="*/ 0 h 417095"/>
                  <a:gd name="connsiteX2" fmla="*/ 0 w 593558"/>
                  <a:gd name="connsiteY2" fmla="*/ 417095 h 417095"/>
                  <a:gd name="connsiteX0" fmla="*/ 593558 w 593558"/>
                  <a:gd name="connsiteY0" fmla="*/ 0 h 0"/>
                  <a:gd name="connsiteX1" fmla="*/ 0 w 593558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93558">
                    <a:moveTo>
                      <a:pt x="593558" y="0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headEnd type="arrow"/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9BBB8FF-CCB4-49FB-9F43-D13BBBAD02ED}"/>
                  </a:ext>
                </a:extLst>
              </p:cNvPr>
              <p:cNvSpPr txBox="1"/>
              <p:nvPr/>
            </p:nvSpPr>
            <p:spPr>
              <a:xfrm>
                <a:off x="7505030" y="1878655"/>
                <a:ext cx="2850691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fld id="{0EF33099-5D75-4545-822A-BFB19750ECEE}" type="CATEGORYNAME">
                  <a:rPr lang="en-US" sz="1200" b="1" smtClean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/>
                  <a:t>Automation That Eliminates Manual And Repetitive Tasks</a:t>
                </a:fld>
                <a:endParaRPr lang="en-US" sz="12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4095768-B7AE-457C-8ED0-5903E674AFC3}"/>
                </a:ext>
              </a:extLst>
            </p:cNvPr>
            <p:cNvGrpSpPr/>
            <p:nvPr/>
          </p:nvGrpSpPr>
          <p:grpSpPr>
            <a:xfrm>
              <a:off x="7473895" y="2589133"/>
              <a:ext cx="3942492" cy="646331"/>
              <a:chOff x="7473895" y="2589133"/>
              <a:chExt cx="3942492" cy="646331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12B6EB4-4FCF-47BE-9187-1A033B1A2E66}"/>
                  </a:ext>
                </a:extLst>
              </p:cNvPr>
              <p:cNvSpPr/>
              <p:nvPr/>
            </p:nvSpPr>
            <p:spPr>
              <a:xfrm flipV="1">
                <a:off x="7473895" y="2904975"/>
                <a:ext cx="955932" cy="0"/>
              </a:xfrm>
              <a:custGeom>
                <a:avLst/>
                <a:gdLst>
                  <a:gd name="connsiteX0" fmla="*/ 593558 w 593558"/>
                  <a:gd name="connsiteY0" fmla="*/ 0 h 417095"/>
                  <a:gd name="connsiteX1" fmla="*/ 0 w 593558"/>
                  <a:gd name="connsiteY1" fmla="*/ 0 h 417095"/>
                  <a:gd name="connsiteX2" fmla="*/ 0 w 593558"/>
                  <a:gd name="connsiteY2" fmla="*/ 417095 h 417095"/>
                  <a:gd name="connsiteX0" fmla="*/ 593558 w 593558"/>
                  <a:gd name="connsiteY0" fmla="*/ 0 h 0"/>
                  <a:gd name="connsiteX1" fmla="*/ 0 w 593558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93558">
                    <a:moveTo>
                      <a:pt x="593558" y="0"/>
                    </a:moveTo>
                    <a:lnTo>
                      <a:pt x="0" y="0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headEnd type="arrow"/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CF79394-2249-4B2B-8DCA-760BA88DD431}"/>
                  </a:ext>
                </a:extLst>
              </p:cNvPr>
              <p:cNvSpPr txBox="1"/>
              <p:nvPr/>
            </p:nvSpPr>
            <p:spPr>
              <a:xfrm>
                <a:off x="8480532" y="2589133"/>
                <a:ext cx="2935855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fld id="{82119A20-019F-4E29-A422-9B09C573D456}" type="CATEGORYNAME">
                  <a:rPr lang="en-US" sz="1200" b="1" smtClean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/>
                  <a:t>Automated Communications That Give Consumers Data They Can Use To Effective Decisions</a:t>
                </a:fld>
                <a:endParaRPr lang="en-US" sz="12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D06FE96-7ECF-445E-98CC-51CE2BFB2863}"/>
                </a:ext>
              </a:extLst>
            </p:cNvPr>
            <p:cNvGrpSpPr/>
            <p:nvPr/>
          </p:nvGrpSpPr>
          <p:grpSpPr>
            <a:xfrm>
              <a:off x="5639595" y="1317041"/>
              <a:ext cx="3108587" cy="647716"/>
              <a:chOff x="5639595" y="1317041"/>
              <a:chExt cx="3108587" cy="647716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C3416EA-B06A-4B7C-86F7-3BF93CAF4D61}"/>
                  </a:ext>
                </a:extLst>
              </p:cNvPr>
              <p:cNvSpPr txBox="1"/>
              <p:nvPr/>
            </p:nvSpPr>
            <p:spPr>
              <a:xfrm>
                <a:off x="6158778" y="1317041"/>
                <a:ext cx="2589404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fld id="{AA9D8734-D5FE-44F9-B856-0E7DFAE092E3}" type="CATEGORYNAME">
                  <a:rPr lang="en-US" sz="1200" b="1" smtClean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/>
                  <a:t>Monitoring And Alerts About The Health Of The Business </a:t>
                </a:fld>
                <a:endParaRPr lang="en-US" sz="12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5A11308-89F3-48F8-9BF6-830F71CC64C6}"/>
                  </a:ext>
                </a:extLst>
              </p:cNvPr>
              <p:cNvSpPr/>
              <p:nvPr/>
            </p:nvSpPr>
            <p:spPr>
              <a:xfrm>
                <a:off x="5639595" y="1547662"/>
                <a:ext cx="445102" cy="417095"/>
              </a:xfrm>
              <a:custGeom>
                <a:avLst/>
                <a:gdLst>
                  <a:gd name="connsiteX0" fmla="*/ 593558 w 593558"/>
                  <a:gd name="connsiteY0" fmla="*/ 0 h 417095"/>
                  <a:gd name="connsiteX1" fmla="*/ 0 w 593558"/>
                  <a:gd name="connsiteY1" fmla="*/ 0 h 417095"/>
                  <a:gd name="connsiteX2" fmla="*/ 0 w 593558"/>
                  <a:gd name="connsiteY2" fmla="*/ 417095 h 4170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3558" h="417095">
                    <a:moveTo>
                      <a:pt x="593558" y="0"/>
                    </a:moveTo>
                    <a:lnTo>
                      <a:pt x="0" y="0"/>
                    </a:lnTo>
                    <a:lnTo>
                      <a:pt x="0" y="417095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headEnd type="arrow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C57AC04-2DF3-40C6-932D-9654A181B266}"/>
                </a:ext>
              </a:extLst>
            </p:cNvPr>
            <p:cNvGrpSpPr/>
            <p:nvPr/>
          </p:nvGrpSpPr>
          <p:grpSpPr>
            <a:xfrm>
              <a:off x="1282943" y="5766508"/>
              <a:ext cx="4788361" cy="623896"/>
              <a:chOff x="1282943" y="5766508"/>
              <a:chExt cx="4788361" cy="623896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5AA26743-B359-457C-8DF5-084DA189C73D}"/>
                  </a:ext>
                </a:extLst>
              </p:cNvPr>
              <p:cNvSpPr/>
              <p:nvPr/>
            </p:nvSpPr>
            <p:spPr>
              <a:xfrm flipH="1" flipV="1">
                <a:off x="5626202" y="5766508"/>
                <a:ext cx="445102" cy="417095"/>
              </a:xfrm>
              <a:custGeom>
                <a:avLst/>
                <a:gdLst>
                  <a:gd name="connsiteX0" fmla="*/ 593558 w 593558"/>
                  <a:gd name="connsiteY0" fmla="*/ 0 h 417095"/>
                  <a:gd name="connsiteX1" fmla="*/ 0 w 593558"/>
                  <a:gd name="connsiteY1" fmla="*/ 0 h 417095"/>
                  <a:gd name="connsiteX2" fmla="*/ 0 w 593558"/>
                  <a:gd name="connsiteY2" fmla="*/ 417095 h 4170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3558" h="417095">
                    <a:moveTo>
                      <a:pt x="593558" y="0"/>
                    </a:moveTo>
                    <a:lnTo>
                      <a:pt x="0" y="0"/>
                    </a:lnTo>
                    <a:lnTo>
                      <a:pt x="0" y="417095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headEnd type="arrow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743943B-34F0-4C66-9DF0-E8813837EA51}"/>
                  </a:ext>
                </a:extLst>
              </p:cNvPr>
              <p:cNvSpPr txBox="1"/>
              <p:nvPr/>
            </p:nvSpPr>
            <p:spPr>
              <a:xfrm>
                <a:off x="1282943" y="5928739"/>
                <a:ext cx="4294709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fld id="{9B03F348-B578-4D33-BFA9-9FFBE6DB6378}" type="CATEGORYNAME">
                  <a:rPr lang="en-US" sz="1200" b="1" smtClean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 algn="r"/>
                  <a:t>Automated Communications That Give Firms Data They Can Use To Make Effective Business Decisions</a:t>
                </a:fld>
                <a:endParaRPr lang="en-US" sz="12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AF7DD7D-9C81-4944-8D6C-32D2C4FA3A88}"/>
                </a:ext>
              </a:extLst>
            </p:cNvPr>
            <p:cNvGrpSpPr/>
            <p:nvPr/>
          </p:nvGrpSpPr>
          <p:grpSpPr>
            <a:xfrm>
              <a:off x="2452038" y="3919288"/>
              <a:ext cx="1500141" cy="276999"/>
              <a:chOff x="2452038" y="3919288"/>
              <a:chExt cx="1500141" cy="276999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BCDA91C-184A-41C2-8C78-C829E5BE7C59}"/>
                  </a:ext>
                </a:extLst>
              </p:cNvPr>
              <p:cNvSpPr txBox="1"/>
              <p:nvPr/>
            </p:nvSpPr>
            <p:spPr>
              <a:xfrm>
                <a:off x="2452038" y="3919288"/>
                <a:ext cx="817631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fld id="{07A8A111-C75D-42FA-A1E1-AFD371547D92}" type="CATEGORYNAME">
                  <a:rPr lang="en-US" sz="1200" b="1" smtClean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 algn="r"/>
                  <a:t>Other</a:t>
                </a:fld>
                <a:endParaRPr lang="en-US" sz="12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B3ECB5F-B51A-4BCB-9C16-25DF37C865DD}"/>
                  </a:ext>
                </a:extLst>
              </p:cNvPr>
              <p:cNvCxnSpPr/>
              <p:nvPr/>
            </p:nvCxnSpPr>
            <p:spPr>
              <a:xfrm>
                <a:off x="3261894" y="4057787"/>
                <a:ext cx="690285" cy="0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0560698-07F5-453D-833D-8F99644849B4}"/>
                </a:ext>
              </a:extLst>
            </p:cNvPr>
            <p:cNvGrpSpPr/>
            <p:nvPr/>
          </p:nvGrpSpPr>
          <p:grpSpPr>
            <a:xfrm>
              <a:off x="1088854" y="2443310"/>
              <a:ext cx="3380556" cy="461665"/>
              <a:chOff x="1088854" y="2443310"/>
              <a:chExt cx="3380556" cy="461665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F9D0120-8AA5-45B9-A44B-02D7339E5AE7}"/>
                  </a:ext>
                </a:extLst>
              </p:cNvPr>
              <p:cNvSpPr txBox="1"/>
              <p:nvPr/>
            </p:nvSpPr>
            <p:spPr>
              <a:xfrm>
                <a:off x="1088854" y="2443310"/>
                <a:ext cx="2392031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fld id="{20980FA0-6088-43D7-941B-8D01E0CBE525}" type="CATEGORYNAME">
                  <a:rPr lang="en-US" sz="1200" b="1" smtClean="0">
                    <a:solidFill>
                      <a:schemeClr val="tx2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pPr algn="r"/>
                  <a:t>All Of The Above Automated Data-driven Reporting</a:t>
                </a:fld>
                <a:endParaRPr lang="en-US" sz="1200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ECC1C23D-6C46-4B4C-B8B6-4EAB5E8F3FF6}"/>
                  </a:ext>
                </a:extLst>
              </p:cNvPr>
              <p:cNvCxnSpPr/>
              <p:nvPr/>
            </p:nvCxnSpPr>
            <p:spPr>
              <a:xfrm>
                <a:off x="3550640" y="2674142"/>
                <a:ext cx="918770" cy="0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head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39" name="Chart 38">
            <a:extLst>
              <a:ext uri="{FF2B5EF4-FFF2-40B4-BE49-F238E27FC236}">
                <a16:creationId xmlns:a16="http://schemas.microsoft.com/office/drawing/2014/main" id="{CEEACDD4-4408-4E84-8A43-BA0E695FC0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7330831"/>
              </p:ext>
            </p:extLst>
          </p:nvPr>
        </p:nvGraphicFramePr>
        <p:xfrm>
          <a:off x="3271718" y="1727701"/>
          <a:ext cx="5162148" cy="4261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38029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FFCC00"/>
      </a:accent1>
      <a:accent2>
        <a:srgbClr val="0F8CA6"/>
      </a:accent2>
      <a:accent3>
        <a:srgbClr val="4170A3"/>
      </a:accent3>
      <a:accent4>
        <a:srgbClr val="F2FBFA"/>
      </a:accent4>
      <a:accent5>
        <a:srgbClr val="000000"/>
      </a:accent5>
      <a:accent6>
        <a:srgbClr val="FFFFF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5342</TotalTime>
  <Words>2304</Words>
  <Application>Microsoft Office PowerPoint</Application>
  <PresentationFormat>Widescreen</PresentationFormat>
  <Paragraphs>423</Paragraphs>
  <Slides>36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Abadi</vt:lpstr>
      <vt:lpstr>Arial</vt:lpstr>
      <vt:lpstr>Calibri</vt:lpstr>
      <vt:lpstr>Century Gothic</vt:lpstr>
      <vt:lpstr>Times New Roman</vt:lpstr>
      <vt:lpstr>Verdana</vt:lpstr>
      <vt:lpstr>Wingdings</vt:lpstr>
      <vt:lpstr>Office Theme</vt:lpstr>
      <vt:lpstr>Business Analytics</vt:lpstr>
      <vt:lpstr>Agenda </vt:lpstr>
      <vt:lpstr>PowerPoint Presentation</vt:lpstr>
      <vt:lpstr>Artificial Intelligence Introduction</vt:lpstr>
      <vt:lpstr>Artificial Intelligence objectives</vt:lpstr>
      <vt:lpstr>Artificiel Intelligence Components Template 1</vt:lpstr>
      <vt:lpstr>Artificiel Intelligence Components Template 2</vt:lpstr>
      <vt:lpstr>Artificial Intelligence Key Statistics</vt:lpstr>
      <vt:lpstr>Reasons for using Artificial Intelligence</vt:lpstr>
      <vt:lpstr>Survey on Adoption of Emerging Technologies</vt:lpstr>
      <vt:lpstr>Artificial Intelligence &amp; Investment by Sector</vt:lpstr>
      <vt:lpstr>Artificial Intelligence in various Sectors</vt:lpstr>
      <vt:lpstr>Driving Force behind Artificial Intelligence Maturity</vt:lpstr>
      <vt:lpstr>Core Areas of Artificial Intelligence</vt:lpstr>
      <vt:lpstr>Artificiel Intelligence Value Chain Eléments</vt:lpstr>
      <vt:lpstr>PowerPoint Presentation</vt:lpstr>
      <vt:lpstr>Artificial Intelligence Themes</vt:lpstr>
      <vt:lpstr>Artificial Intelligence Approaches</vt:lpstr>
      <vt:lpstr>Logic &amp; Rules-Based Approach</vt:lpstr>
      <vt:lpstr>Machine Learning (Pattern based)</vt:lpstr>
      <vt:lpstr>Machine Learning Description</vt:lpstr>
      <vt:lpstr>Machine Learning Process</vt:lpstr>
      <vt:lpstr>Machine Learning Main Points</vt:lpstr>
      <vt:lpstr>PowerPoint Presentation</vt:lpstr>
      <vt:lpstr>Artificial Narrow Intelligence Vs Artificial General Intelligence</vt:lpstr>
      <vt:lpstr>Potential Use cases of AI in Healthcare</vt:lpstr>
      <vt:lpstr>Challenges In Adoption of Artificial Intelligence</vt:lpstr>
      <vt:lpstr>Business Analytics Icons Slide</vt:lpstr>
      <vt:lpstr>PowerPoint Presentation</vt:lpstr>
      <vt:lpstr>Our Mission</vt:lpstr>
      <vt:lpstr>About us</vt:lpstr>
      <vt:lpstr>Meet our Team</vt:lpstr>
      <vt:lpstr>PowerPoint Presentation</vt:lpstr>
      <vt:lpstr>Comparison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pc38</dc:creator>
  <cp:lastModifiedBy>Rama Jatwal</cp:lastModifiedBy>
  <cp:revision>430</cp:revision>
  <dcterms:created xsi:type="dcterms:W3CDTF">2019-02-01T05:25:16Z</dcterms:created>
  <dcterms:modified xsi:type="dcterms:W3CDTF">2019-05-07T05:42:22Z</dcterms:modified>
</cp:coreProperties>
</file>

<file path=docProps/thumbnail.jpeg>
</file>